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8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  <p:sldId id="276" r:id="rId13"/>
    <p:sldId id="277" r:id="rId14"/>
    <p:sldId id="278" r:id="rId15"/>
    <p:sldId id="280" r:id="rId16"/>
    <p:sldId id="28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ycja Zielińska" initials="PZ" lastIdx="1" clrIdx="0">
    <p:extLst>
      <p:ext uri="{19B8F6BF-5375-455C-9EA6-DF929625EA0E}">
        <p15:presenceInfo xmlns:p15="http://schemas.microsoft.com/office/powerpoint/2012/main" userId="Patrycja Zielińs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 varScale="1">
        <p:scale>
          <a:sx n="147" d="100"/>
          <a:sy n="147" d="100"/>
        </p:scale>
        <p:origin x="144" y="2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ziel\Desktop\Michal\Kurs%20data%20science\Projekty\1.%20SQL\tabela_projek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Arkusz1!$F$197:$F$201</c:f>
              <c:numCache>
                <c:formatCode>0.00</c:formatCode>
                <c:ptCount val="5"/>
                <c:pt idx="0">
                  <c:v>952.36</c:v>
                </c:pt>
                <c:pt idx="1">
                  <c:v>904.7</c:v>
                </c:pt>
                <c:pt idx="2">
                  <c:v>869.46</c:v>
                </c:pt>
                <c:pt idx="3">
                  <c:v>830.84</c:v>
                </c:pt>
                <c:pt idx="4">
                  <c:v>812.04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Arkusz1!$G$197:$G$201</c:f>
              <c:numCache>
                <c:formatCode>0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  <c:majorUnit val="500"/>
      </c:valAx>
      <c:valAx>
        <c:axId val="1143542304"/>
        <c:scaling>
          <c:orientation val="minMax"/>
          <c:max val="44"/>
          <c:min val="0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Arkusz1!$E$2:$E$6</c:f>
              <c:strCache>
                <c:ptCount val="5"/>
                <c:pt idx="0">
                  <c:v>Gina Degeneres</c:v>
                </c:pt>
                <c:pt idx="1">
                  <c:v>Matthew Carrey</c:v>
                </c:pt>
                <c:pt idx="2">
                  <c:v>Mary Keitel</c:v>
                </c:pt>
                <c:pt idx="3">
                  <c:v>Scarlett Damon</c:v>
                </c:pt>
                <c:pt idx="4">
                  <c:v>Walter Torn</c:v>
                </c:pt>
              </c:strCache>
            </c:strRef>
          </c:cat>
          <c:val>
            <c:numRef>
              <c:f>Arkusz1!$F$2:$F$6</c:f>
              <c:numCache>
                <c:formatCode>0.00</c:formatCode>
                <c:ptCount val="5"/>
                <c:pt idx="0">
                  <c:v>3129.17</c:v>
                </c:pt>
                <c:pt idx="1">
                  <c:v>2543.7800000000002</c:v>
                </c:pt>
                <c:pt idx="2">
                  <c:v>2426.92</c:v>
                </c:pt>
                <c:pt idx="3">
                  <c:v>2403.81</c:v>
                </c:pt>
                <c:pt idx="4">
                  <c:v>2403.1799999999998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A5-9E02-93CEBC678894}"/>
            </c:ext>
          </c:extLst>
        </c:ser>
        <c:ser>
          <c:idx val="2"/>
          <c:order val="2"/>
          <c:tx>
            <c:strRef>
              <c:f>Arkusz1!$N$21</c:f>
              <c:strCache>
                <c:ptCount val="1"/>
                <c:pt idx="0">
                  <c:v>Średnia przychodów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4.4787809616524772E-3"/>
                  <c:y val="0.168308916987140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A9-41A5-9E02-93CEBC678894}"/>
                </c:ext>
              </c:extLst>
            </c:dLbl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9-41A5-9E02-93CEBC678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Arkusz1!$G$2:$G$6</c:f>
              <c:numCache>
                <c:formatCode>0</c:formatCode>
                <c:ptCount val="5"/>
                <c:pt idx="0">
                  <c:v>42</c:v>
                </c:pt>
                <c:pt idx="1">
                  <c:v>37</c:v>
                </c:pt>
                <c:pt idx="2">
                  <c:v>40</c:v>
                </c:pt>
                <c:pt idx="3">
                  <c:v>35</c:v>
                </c:pt>
                <c:pt idx="4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A9-41A5-9E02-93CEBC678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</c:valAx>
      <c:valAx>
        <c:axId val="1143542304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'Arkusz1 (2)'!$F$1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1.4275918660986275E-3"/>
                  <c:y val="8.16908880507089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F9-4682-A7A4-47C225DA5A24}"/>
                </c:ext>
              </c:extLst>
            </c:dLbl>
            <c:dLbl>
              <c:idx val="1"/>
              <c:layout>
                <c:manualLayout>
                  <c:x val="4.2827755982958304E-3"/>
                  <c:y val="6.6130718898192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F9-4682-A7A4-47C225DA5A24}"/>
                </c:ext>
              </c:extLst>
            </c:dLbl>
            <c:dLbl>
              <c:idx val="2"/>
              <c:layout>
                <c:manualLayout>
                  <c:x val="1.4275918660986275E-3"/>
                  <c:y val="2.72302960169028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F9-4682-A7A4-47C225DA5A24}"/>
                </c:ext>
              </c:extLst>
            </c:dLbl>
            <c:dLbl>
              <c:idx val="3"/>
              <c:layout>
                <c:manualLayout>
                  <c:x val="-1.4275918660986275E-3"/>
                  <c:y val="0.210062283558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F9-4682-A7A4-47C225DA5A24}"/>
                </c:ext>
              </c:extLst>
            </c:dLbl>
            <c:dLbl>
              <c:idx val="4"/>
              <c:layout>
                <c:manualLayout>
                  <c:x val="-5.7103674643945099E-3"/>
                  <c:y val="-1.945021144064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F9-4682-A7A4-47C225DA5A24}"/>
                </c:ext>
              </c:extLst>
            </c:dLbl>
            <c:dLbl>
              <c:idx val="5"/>
              <c:layout>
                <c:manualLayout>
                  <c:x val="-2.8551837321972549E-3"/>
                  <c:y val="-5.835063432193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F9-4682-A7A4-47C225DA5A24}"/>
                </c:ext>
              </c:extLst>
            </c:dLbl>
            <c:dLbl>
              <c:idx val="6"/>
              <c:layout>
                <c:manualLayout>
                  <c:x val="0"/>
                  <c:y val="-1.55601691525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3F9-4682-A7A4-47C225DA5A24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'Arkusz1 (2)'!$E$2:$E$201</c15:sqref>
                  </c15:fullRef>
                </c:ext>
              </c:extLst>
              <c:f>('Arkusz1 (2)'!$E$2:$E$4,'Arkusz1 (2)'!$E$15,'Arkusz1 (2)'!$E$199:$E$201)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'Arkusz1 (2)'!$F$2:$F$201</c15:sqref>
                  </c15:fullRef>
                </c:ext>
              </c:extLst>
              <c:f>('Arkusz1 (2)'!$F$2:$F$4,'Arkusz1 (2)'!$F$15,'Arkusz1 (2)'!$F$199:$F$201)</c:f>
              <c:numCache>
                <c:formatCode>0.00</c:formatCode>
                <c:ptCount val="7"/>
                <c:pt idx="0">
                  <c:v>2111.9499999999998</c:v>
                </c:pt>
                <c:pt idx="1">
                  <c:v>1995.8</c:v>
                </c:pt>
                <c:pt idx="2">
                  <c:v>1693.65</c:v>
                </c:pt>
                <c:pt idx="3">
                  <c:v>3129.17</c:v>
                </c:pt>
                <c:pt idx="4">
                  <c:v>1314.2</c:v>
                </c:pt>
                <c:pt idx="5">
                  <c:v>830.84</c:v>
                </c:pt>
                <c:pt idx="6">
                  <c:v>1243.76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295151"/>
        <c:axId val="619696367"/>
      </c:areaChart>
      <c:barChart>
        <c:barDir val="col"/>
        <c:grouping val="clustered"/>
        <c:varyColors val="0"/>
        <c:ser>
          <c:idx val="2"/>
          <c:order val="2"/>
          <c:tx>
            <c:strRef>
              <c:f>'Arkusz1 (2)'!$H$1</c:f>
              <c:strCache>
                <c:ptCount val="1"/>
                <c:pt idx="0">
                  <c:v>średni_przychod_z_filmu_dla_danego_aktora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'Arkusz1 (2)'!$E$2:$E$201</c15:sqref>
                  </c15:fullRef>
                </c:ext>
              </c:extLst>
              <c:f>('Arkusz1 (2)'!$E$2:$E$4,'Arkusz1 (2)'!$E$15,'Arkusz1 (2)'!$E$199:$E$201)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'Arkusz1 (2)'!$H$2:$H$201</c15:sqref>
                  </c15:fullRef>
                </c:ext>
              </c:extLst>
              <c:f>('Arkusz1 (2)'!$H$2:$H$4,'Arkusz1 (2)'!$H$15,'Arkusz1 (2)'!$H$199:$H$201)</c:f>
              <c:numCache>
                <c:formatCode>0.00</c:formatCode>
                <c:ptCount val="7"/>
                <c:pt idx="0">
                  <c:v>84.48</c:v>
                </c:pt>
                <c:pt idx="1">
                  <c:v>83.16</c:v>
                </c:pt>
                <c:pt idx="2">
                  <c:v>80.650000000000006</c:v>
                </c:pt>
                <c:pt idx="3">
                  <c:v>74.5</c:v>
                </c:pt>
                <c:pt idx="4">
                  <c:v>50.55</c:v>
                </c:pt>
                <c:pt idx="5">
                  <c:v>48.87</c:v>
                </c:pt>
                <c:pt idx="6">
                  <c:v>47.84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081759"/>
        <c:axId val="619702191"/>
      </c:barChart>
      <c:lineChart>
        <c:grouping val="standard"/>
        <c:varyColors val="0"/>
        <c:ser>
          <c:idx val="1"/>
          <c:order val="1"/>
          <c:tx>
            <c:strRef>
              <c:f>'Arkusz1 (2)'!$G$1</c:f>
              <c:strCache>
                <c:ptCount val="1"/>
                <c:pt idx="0">
                  <c:v>liczba_filmow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2.3291217499803285E-2"/>
                  <c:y val="-0.102266408791159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3F9-4682-A7A4-47C225DA5A24}"/>
                </c:ext>
              </c:extLst>
            </c:dLbl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'Arkusz1 (2)'!$E$2:$E$201</c15:sqref>
                  </c15:fullRef>
                </c:ext>
              </c:extLst>
              <c:f>('Arkusz1 (2)'!$E$2:$E$4,'Arkusz1 (2)'!$E$15,'Arkusz1 (2)'!$E$199:$E$201)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'Arkusz1 (2)'!$G$2:$G$201</c15:sqref>
                  </c15:fullRef>
                </c:ext>
              </c:extLst>
              <c:f>('Arkusz1 (2)'!$G$2:$G$4,'Arkusz1 (2)'!$G$15,'Arkusz1 (2)'!$G$199:$G$201)</c:f>
              <c:numCache>
                <c:formatCode>0</c:formatCode>
                <c:ptCount val="7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42</c:v>
                </c:pt>
                <c:pt idx="4">
                  <c:v>26</c:v>
                </c:pt>
                <c:pt idx="5">
                  <c:v>17</c:v>
                </c:pt>
                <c:pt idx="6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4081759"/>
        <c:axId val="619702191"/>
      </c:lineChart>
      <c:catAx>
        <c:axId val="85829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9696367"/>
        <c:crosses val="autoZero"/>
        <c:auto val="1"/>
        <c:lblAlgn val="ctr"/>
        <c:lblOffset val="100"/>
        <c:noMultiLvlLbl val="0"/>
      </c:catAx>
      <c:valAx>
        <c:axId val="619696367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8295151"/>
        <c:crosses val="autoZero"/>
        <c:crossBetween val="between"/>
      </c:valAx>
      <c:valAx>
        <c:axId val="619702191"/>
        <c:scaling>
          <c:orientation val="minMax"/>
          <c:min val="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4081759"/>
        <c:crosses val="max"/>
        <c:crossBetween val="between"/>
      </c:valAx>
      <c:catAx>
        <c:axId val="854081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9702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wypożyczeń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lHpZc6Y4tu1fqcjnS5UGQNDRdR7E8M2enen0C+F0OQVilJCE4NefbVd1dVb3uX3PjXAQBgl9QsPa
a6+lv7/6v712by/6J993w/y3V//rp9qY6W+//DK/1m/9y/xz37zqcR6/m59fx/6X8fv35vXtl9/0
y9IM4heCcPjLa/2izZv/9F9/h9bE25i/mJdiMI1Zb+2bXu/eZtuZ+T+W/l8Kf3r7aOZhnd5+/fQ6
2sG8Nyeacfj0R9Hht18/EcQ+/fTLj038UXj10sN79y/NYH46NcbMPzU/Xb25Zv63t99eZvPrpyAm
P0c0DUnCMEopiz79tLz9oyCJQ0IYScOU4OS9aBi1qX/9hNnPIWYxSUmI05DSKP300zzaP4pQGrIo
SRMWkhj++XOMbsZuFePw56j8cf/TYPubEfo7//oJ3vj00/R7vffPjKIkjlmIoSGcJhhDs1D++nIH
EwHV8f9ZnVDEVwLlriI3glRZtxBu+ueRXU1By4WdixE3mcRDFqtHj0otHxncpOHdKPUONzoTUZuj
QXOUlixaOI4jbkyesK+znnariPkwjTxOzlMVZCKYuKx3Low5WlueEnitdrnQojCN4yh5CJcr0bMc
NQ+ix1nTfx9fqrnLkqnmyFi+tlExsa8YfVvaIKvQlCPXF6JCpURRvsqYE9txqnDO0JfoaiH37RRz
qjVPEsxn0Re2a3mXb/gKr19c9ZDqO9R/067N3Ux4iyOOt4qn7KGWUS5qUZBQHZJW7GB6CtKueQjf
J5shD0RdrErkcRvnUzRnYo6yzvc5q+iFqIhPMGy9DY+EwddjsdPJfJBTn2/1wsesZk22jN909Fyt
fdbIs4ZfFxdMUUZcYaYn2zx3ic2seXb1tYnVXbuJXSjcSSwyG6woWicz3bVnKpodkX2Oo5d6uZoX
UZrQZMLQfTfHWZ8MexYMPEjEbkk1r+mYaaevMdp2ZpbZstgsmpdTMutDM281d3h4HtKt4ysVd5Wf
z2FL+TqONzqyJZ5Pyk7Xm2/uNqOvZTu1fKiHPJnFndMjfx+D0dmDIt1ZV9WF9Txd9fXsxU6sQTHa
ds9UUBAbZczNhyFN79+HdK2jYmVnOYXnu/fObr3JVm9PabCUOAz3Ik7vZtY+v3djctvufeiHmuzW
5atcwl1cBztD17yCkdEpzJhKzxPt9ko+D4u+ths94gAWF80kIrmFr17ldjXStLBzeHQ2OLdpc4yj
9pxieqFxWtCqCDd6zZo+D618lpEt/FwVrbRZWNXHJjWnFkW8jgfuk3XH6qoglS11YItJbHkUd3kz
1oVBIQ+93zHVn5fN75CSWSCqYhiqwgffG+d3IiY7JpMcmtgndMikzqbLsgi+mKAI9G+NcRnq62Kp
cpiUw4iay7Chfb/1D61KeR+PWUK6/Sq/Bu1padaMJM9GRWXf1QX1j6hb8sA8jx02XElYeCK8yG4t
rYvuY+IOkftaLdUhmdOT2dK7oIqzBm1FQvbxNh/CkF58w2ARVTE3bnuysz/3cc/lSKHXKXSn4gb2
UxUEGdaPXWAy1NX5GMUvUfiFepy/P2pHcYqHPp+HDfqF87l9qEXNdf1k0Rs2I18CkaGIZca4nW9h
jO3bRtqDiki2qjobOpuxaOV1N3ItSD4khjPXZpp+0avm6+S5R3Um65bj5E0ut0buaPPdbY9s85w2
rxE9Bd5kalq5nCMu2MCbZODaPlfoyzBdOi8vCVPc0oexvmx13q+6rMy46xOS9eiRLnc1uabNsEvD
NzUU6dRnVLYXo+t8qe1u6YdsHnEmYR7cDtV10XbtwTUrd4HKKzMco6HdhwBUSnvOtjrru1sXpjx2
z7YGWCJmX63f0Kz5bAGp0LdYaU5ke5Da8tThfJqnzOntSfjtxPwKYNlkqU129bqb8FoQ74sl7rLJ
mTJcfYFqux+IKDQAticbXwDSwmDjuOt3LHD70cGvTP3FUbrfiMgJYPc8TJkRmutQlzhp91Olit6Z
YmnmsumfkF0yHQPc6bl8f20M9Vmg7eSahnfRtyiN8h8i6v8Qm3AIIfffYlMUUkIh2MVpxMhfYxMR
AWzCxsN+kv0+WqL9qIPHsK93uB9umiDkwVIXnvT5BJM7uLrAVPBkcKdkFEXSxLwJZYZXczA62sfw
fEqD3NDgTMKBV1qULAkzH4eXBtksCJ4nonKa3K21+Nw0W96Ibdc5CGZbnHVhXUwtALmF4IXrwgoL
gC94EHTcY1kaFWdVEmUbgl5IQCdAkCUUO0KWol77XG32WjVxJpC4W8VSUgS9SOKL3Gzpgj63dZzh
IT2O4r7F9vQeN6YlOCubFpFuYU9CB7XJAlbKCO8SALp1a8/IuVICFtolygwA30gkVBW7pJ6Orn9S
sbgkkic9heCV3CVTl/suOKMuuF374BYCSNmnF4jD53ewrXpUzA5zrLv9O5DNMwDWDKDNAOzm5jhA
4+9gZ0abedd+JqLnZOQVi48xCm63sL6TaLnCG3tsWr+bFw+jZU5V3e+dbW8hqp5FYjLnAc99OZoh
Y1O3RwTwYTWZ7ORRjBGfY3rBbryREqayqnfhCgPpDETIsg+3TEEQbZL62NM9DardSsOMxXUhhyZj
3XhjpvFmBuTDKCjmxl8JwPOPVfnL7zTzj2X5O4V6HadVN6L+g2f+eftfD2MPf39/f+efD9+J6j/v
Lv9guP+x1u5tfOeT879W+kvL0Jk/evdOgv9y82+M+EfC+r8t/N8R4gj/sHvfO/IXPnwaO9t/a15+
JMHvb/yDA8c/wwZOgOoyFCGWYPonC07wzyyKUxTGiPxe9k8WTH+mCQ2TNEYJi8M4TP5kwUH4MyEJ
TtI0jAiAU8jo/w8NJtDSX5AmilnCKEMJjaATEYKu/8iCU6m6pQ9sXTbebOXI5gLpOfxix6jaBX4a
d806NV8HAINERuYlwPPIm5nEB62RvV5lYK8bSGt2bl5vWsCCezL3b+sqw8xOdOF2NuJAUZdc6pMV
TXgRC2MX7b3fOLValSSYqkzaOi1+mIX/CUMhh/iXD0vha2IYeADSBCXv9P8Heh9DBlIlvpNluqBj
x2Z062r6tjZtvGuTxRdMY33b+/0im3ys2vPMlHodHZD7cBhOA/Ko6NxG9v+Pbr0j949ZR8RwHEcU
RSFLQ0yTfx3vdZkkGnpRJm7FWa98fT/T+VXFcXrSvmKciXQ5Biqac9uMgHaNj9BXutpcaeEP/7k3
CcV/HaaYwuCgGDpCGaRASfxR/sMwqSWp15k2bb6OegbErXaEsodqpipL2iQspEb7YWyHMyGqyum8
dtmyjuoQL+sdwPpIcsVseyUhbJx15IHatMt4GnySDSKuzx+FTkbt1dKth40sy5FsTXVZR2Q4rmlY
6miuAIk1zleCYuD3YXr5qLJ5K/bRxl6NHenG7WJuarGZw8cLH9VoZH5vMnxv8vdqHwUzSZM8EQNk
FO8lZAEOzKrWlx5H5LINhq28Tftz2kt2EDaZ13wMJQV+aYJjs03l71WckPrYuOmg3gt/f3ecSWGr
teKVmJTefTwMG2H4unpc/vAwWBWPTTSdP15ezBgdGkbPkaRo45GQbSnWKOS/36eu23I2TUlWjTa9
JO+XtQPC1Lr5/HH38RzL9o9CM69tHrLqRQjx0msRXVrcLvNOhX0xdESdPp4NawicfGvRuiM2FJxZ
FV0+Sj4uVpirkLj18PF8rJnhVra4/Cj8l7o6YOjs6m9VQuotn6dW5ds6N7kegTvVMNO2wig3lYuz
tovXjaMqSi7r+6VOxXbBFVfKKLv7eN432GezmoP8o0Zrqee9Jm0ZM19l/dgmee2/awXBfxzXCEZc
vshlg1iPo4ljkgyfiVZAjzZb8c0tIg+UUsAM1AYEU6ZXYi5Horq8mqe3jsWQOQPQFH6J0nyABZct
Ea5yPcmOiwGiPQgYcb7A4GVJlzykalx2IJ8QoOdxnVdBfyapH3dDyG77YfVnLTtfzinkjGoSouib
YCw6Y7Y9fk8L3TKirI86fYTBvIoBxbN4moBqJEvD12BY8tqiKguNuIUYXJUmWZ9woHdht5yTONE8
TNG2V0Ich3sq2ZOMfM3bIDD5EFQaskxRbrie+bwmAlg9fms8aAusMV+BvLS5ctMTkxIob/C1y1vc
lymyx8Sam60S5aJEUITrBCwwEIc1GkvY6/e9CUWm5DhwVenjZOoB0u+EC1VFWVw35lQPwPdFcj/O
oHOsonpt6+U+ptV5UQgwal63bIhgNVVrpqIt2MWKYE56SNRRP5wweQTdoOhQqLjwFy/RvG9t0vB6
cx0HpjW1Tb/3nT2xYTjQtLHcwAzxMTm3YnwU9dum/D2h0Pr7zin6YCxDGl3SVXxHkRJc0+hVIK+L
xvPaiD5TabrsxDzssYmLwe5S53y2sO5pxMs5YHGV92EE2ehXQI1nsYavW6Uho+0CyknbXD7GFwLH
58nH8B2j3s0M3XjmigTIHmXV7WZBLpFV5pi6iak7NbK/Hoi60EQ3OY7H62pzrNhGkEOsIDJXPk0h
xk7XrLI631B1Ww9TvWML5F5ongvSRW/a2F0dUBBtJhvkKdxCEjkdUszeXJp2BxfDgsMwbK0ngqNQ
Qj4WNpfA2ClbVIB22A/AlJXYm5E2Bzb11y3VD5Eit8YNQNeNWLI4Sa5GVijW0cKbcM6bPt6vi21g
3ULCTns+yTop5m1pD+0qdi1FYR4s01e9jNVeMzNnYXjVGoPu8dzcKDJCPoZCz6epG8rgbl2j7mhd
PRxEQkphxmY3x6ggsRXHKYRpasKu9CN5rrugRDTozliQfd0wu5tT1u7qmuUSp5lXbHuum9lxso1f
lpTSXYdyzaq+aDo55iKq07I2eOHdkExFPK1HJpo6J5vGN23TaJ7GRx26BmAPgWSQomuA/fFrXx+1
CsfjbKAfIRaFApl0z5LgVicm3aNl2eGhn48fF6bTpeMTJJh5LNYqi+fAnhyswT/+rUcC9304lXEb
fVuGBAo+nlUNHodSCBrtVQSZ6LDNx39eRMp+vP0oIBHgkFqnQzuth3XqPseNuNZD9RyQ7roldM2m
GLb52vYGNn2SRduq8yEmvKncPlyBhoXbZVPmCUsFMNNPOwxRjqDpGBPkIErj2yrAcbbhoS1ks5bK
UJyHFxObJusk0txHd9XiQxAJNpAToqJeegpiTio4BrGFN1OdYV9r7oRd8jB1WdsEgLkDAwDoeIDN
ad3V0yrzNHQzH/c919GSdW3zyGbdcln5fR1VbWEjeU0d/tqQTYLQk1zcOl63A32oIALkYyKqMqjs
uXVN4dtGF5YOe4fWm8Qoz3H4ZZLxd0jVrxCW91FXfU87SGVjzVnHyhggp2wnWMXOq1xOdMjJDN8E
+tUXGdvbQc5fhnbBuRiCPvMLC3LpQBypmrgwQVr2QeSKvqtuIGjCrzp9QrHlerGnJun7ggXJYQ3S
Gzq2KtM1LVZpbybBNO9NCzoFw6De0R50G1AvpCH3qLr3qA95j1mGRv0UxpCoWx2Ro9Tkt2kuYrbc
SAejqmqNeUii45R/TFga0KagKjjUIyTfcrS8WmjDe45dvQ+HduYB8KrSNcNVHE9nChE0aF4k6HPe
yCEzUhGusd0yXelXtbkY4IrXsym1Q7cSVkA8nNMuWDMTwK/TlBQ0xTIfqmgqx2TjgZhwRqj9alvj
bgJpoPnkRmulIRCsYQHJxKUy/alKfea74WvqLhhLEIvlcAgTfMtQLLiaQTbtCI8CMpVq68+uTZ4a
6u77oT12nb+OlmTXAqohNXG1DPs2jQ+jBWWvVSFPmsTyGkAXd/IuZevb6PwEMsd2rZfwFuSNGyPW
BsiBunQ6zNwM8TCR472b6Qk5krduSzM6mCc5gRw7p/lSARHEEH5A9ilmlXzv5xjvg2q/xaoru7iD
MBqsSTaZleZmsHkkli6XMyzpoIoO6RYX1WLqkwi2V2K8KYYgvUpQxxOQffNG4gNoEa/bJGCzBkGc
gRpTZ7QV18w35qhjvasmyHTq1rW8RyvjisHYb3J77JHV2VzDTqzVt021Zr9OseSbdzeV7BiPKITs
ul/PbWxkHk4ZmpqKD8MEEyHWHAn9PeCCSuC1dnubt4nmiJF3OyCYdpHX18EaCb5VYFrMnRr4SuSx
cpPk8eaeunV5JIH44iZ9TGrgiY0GR6KJyB2pzRUmVIKREX6uO5dkRvUg6+mYLxJWWZykeb9150Zu
ZxqMJAunRnLiApqDBA876mGJQPYhwC7kMn+netqHHoZrqG/G1b45H3WZDIe72kdnaTvNTVJdJ92N
EyHNgrWCsMxsNqna5+CfyCxu88GCNwLwmm0C15kYGU9wpAq3ptOJKZAFt9MYAlyRYcVnFDQQPsLo
vFGdr76qOdHpzMEU6nkcxW22hl/GCnfF5nTI043tca0VB8XNQSYjgCWo+rzNI4hwg2l5yHqZOfe4
rJSBQpRk2DJ9RK61fMTR16gmJyPmFbbrknKdghkBQvuknjZBih5JxiffPI2Lifjiljo3GEKEz9J4
ZEfIcBCsJJDXBoDa3tR7L/tDY2HE0sY8dn36ilv2MA7naWQBX014nbSNOtbbyoMWMdC5YPei9Ldu
TW+ETN7Adpt4GAUlBS50YiK6paT93lfbUng5gyCo5qJCDezNsMsnGLmkSq9UB0ZT7c3MnRSMY2Qg
W5Jr0ZgBuP30WNk5W9NtyczmAdotaFBtB5mi6Oc87XAxRzAfoRBA30N30Y49KNWPnLYDy2D1uH1z
SJt6KpjFQ0HriPf1WPE4GNvcx+mXoJpuJVa/raMbjgisnS3bGB2OvWzZVgCDGI+JXNot+/hXdZDT
cfxe4aPW7y98vEtdn2zFx9P5o1Yaf+6ku6og+uOgztKUHaKBXVfVCGs7XLPRp1msCVeRDwuTplc1
9i1fw+eEQqJaN+9ZRzC/WUx51UUdb4f+Gc8RBqBiZ1UlYPUZCYIBo7m3C2TxKAb9fUvLOEKZZeqJ
Wsp4MOPXIQ3OehxaMBb9DADbZX1wahwQKJKYM3VpHo8JUO8A0H/CQSZFuAJFdAPgd5+1UTPxxqmK
k+9Bs6MDfgQVKe86q/i7hzLOHoR0dlWzuikXl06ZbngS4ImjcYM4vSpXpEFc+nrkbGDxflpoHtdg
wKXbliGIeaA8tODCoYHbiekMqY4PSt3321Z0ybDu3IYfHCRuoV3Lqpd8TYMrQQ3sGQ2RNwmu1MQ+
L3PHw3oKylETxunos7WjZ0MEgMNmX9E6WR4vthy3/rQCOchSE5aYkBA0AQZQ4SlvVwtex+TCTPbs
Gj57PI7Ej0ebhC2vl3Qsepgh5eQE3uds+NJEGrK5DuEc+QWWPnFg6W1OFhVF9wgPY9lQoo6z94JP
SC2wPHwpkjEoQXzJddQKMGVnDdmcphwh8AYwc8CeYrV32NNdCI5aVldb1lX0dmLdPaxevMrCEKM4
XiTsEAvbqRvMYRnkBF6tONlhzEw7f7ZqGMAf6h9gjdY70H+uJwWMMAyABwKVCQ+4P4dzFZa2S69V
LcEbbtUbWboGROlAHX1j/7iYYbhzvUiyulseupnsJu3AAe3qV9fqU0pdUNr4QbOB5ikRM0ebO7Yj
QbuQNmM2VL3LgL32x3l2T+8kbEpCIJV9XCIEUsFk8ddwHgs2NqqM8fKU0vlLJcFHMaFsIbZ06ije
R5EoxzJc9ylfxtEe3lfJNJoaXIBoAxoEtKuxFPNuWT0f8LICh5a3xG/Ljo0R5H7QzjSHpV9onOlt
/A6+X50DiWM8HXjiXJB1QKt4hdfjFKGe95AaZJ2w5NhDQn106HMQoOk9E/g2wjIAkXLjrQDqNqBn
F0dV0RH7FWTKBqSWpAax/+CS5Sal6sxis5fdrVYgdbouELyK8IViz8Bo3HY+ifNmlhAi5u11Htp2
5xW45y2MyXqlpb+3y7FV3oD3qzW8Tx61rUoSVtOhCkPE27j6HHcV+Fvv0Fo37bpvAgamVV89dDdW
rwC8jGS0YhRsxX6n7BLkqFtfAjA37BwsWWLjOZsqOGCQht9VF0MS3tScBoHMmOyAvzt26xxgJivJ
8GqXyV7UyD5viXzG6X7uKDpFcKwim1Dz6CbheK2ua+dpXsXBs0mJAm/WfBdx23OVbAmfkule9rAd
LILI74Nv4zJ9ppG+9jHot1UYP0tDwc9PZ8YtTl+BvBwjZQsd489Tly45g9ggLSLwyRLnsd9gUylf
QADxgCroCun7dvUDj9gIpvskMUdX0TIA2tgmzUYbHnyXUCCs4KSCqOP5uIRnuSSg18LZiPcTEbET
67Ff68e2tT6DTFnsu+6zWfQhqbruPPrvobT9njYVzqMWDh2MDEMimKg0p1PqeJBubR4pD1qSB04V
pZg3uRTa3k8egfWZANpQd1B4aS8aPgSWWT41S8mqeYXjCn48JBE5MbYlcLiAqGygcZ/VcbjmLmge
FAla0NhmCYbQUsDuYEctn61pSmTjECjCCFio5Depl6iMTAz4NKseyFrl+NYkckciW4OPPB4gCcGn
qV+vfNg7PgXgoftqqMpQoDNt7ma0B+E8KJfBkV0b3GttZaH8S2JBq+9tCtqKFHMxV8mczQTkiA0C
0SCrBXwwMx8pbIYR9UU/1vQz8vIQyn7MB2blLjUi08SXhFJVwmEVmbW1OkcriFyQrucjTXKL4kuN
Yf3ZCD25hovWfiMDkI/eYbkLQE4APR+SnNT7I9iB604qmnBss9quEhyDBR1QK8guiO5S2vssiSaw
oWMDaeK2HxrM8j6e4KPfuRQFhlToFVfluzYXgkXOYjgqEkY1LiXby15DMlWTIF/cuk9Nna8Tq0uv
xW/AySBODtFDWqVgPkgMhx4iyC6MyjoK9rwUqkCjD49+664rGj/VIxohPoLWNDNw+hfEm3rrweYG
o7xqR1h7uOtADp6Pc7RpgH44sJBaOvM0WlHJmAebdZzOm476YguI38Pu0bs6tDlrk54HZjsv3zwk
V1E3HWcEwbC3U1za8IWK1OVmKs0qxCEODQypM/gKNK6XmWhZWN1JDtbMN70Rf0ThAVIdy1G3hVzS
8OSlOLSgDu0cGr4Nejv7zQW3CZxd4L2E9AJ+XAfkFb0LgUMLCIKYRxkKUJOt1cDTxHYgasaw6NJg
y6xSvxH07reDsdOMn0kXQmaJwIH3qcnhFAYowxZOFVn5ss7BZRN1wFUfPk7runBHGC5Fw2Yu20SX
sWI7p7shT4FZ7pjt73tdd0enmt/GIIr3BGTiZAm4DyvNo1U8Eu3Ohk0+q9vmVLngFc5TNDWFHBWD
VkoSf97c+s2Q9TNjC8k+yM+SoKMV7dXUTK9w+GwBDgM2byJTOC5lQ06IOYQ+IdeRW8otfJiQm28k
SXI1VQ/ST7pg/bJXtXAZCBygcVYgT8KKhS2EVrBjQwbIMUM4qeHkiGzmma/a5pDeuxwWFoIjKouH
gyuKg1jjeduCJzCr3wb83xyc15KkuBqEn4gIkIS7Bcq79u5Gsd3TjSQkEFbA05+sczk7OzNdFPpN
5peCzWxZoSM7X9oKc3VdijkP5UKhFtsVtT28cRZA/oj26Ix4iygNMFgEe6owGtFp+rRmovCAurc6
mNRxTMV8sxx+c9jHXeGR6cnz258g7EA2wPhvoIiHCzkb0m/isr4aCAhbEU1Q4SCidNjQuj6+Rf16
TpYWHkD9r7dm3FHRHoYFimCly0dmm/ak9Q0v7XJuEh+DWV/lZFmjnSfCK95ZgGvEiO2EmRHHrj/4
Ufjkkc2yLtXJj4XNCdZKD6dtw6HeZB36wGaMw/mw0DnNIM8OMagqnaC5B+k1MmOSJ0nzOVjXb13V
5CSCprnyoNrd94SAedUTa5Zdt8AJ01pvAhN/zHXQ5H5SDpu0JfWmmet5X6GM4tDdWMr7wtiowo/+
LaCH4YwTVNgI2kI7fEdL0G+6ocoThpU7gC+I3Qod5S5WN6H89QG1PPpemk2S17fYFrUJ0301owT4
Yf/mCIk2ssMKK/3+B7I12jn1301VyU2LPQDiKLak0rufHMz4vBrEbgDJNY32eZw/icUxAubBD5Ft
0PhCelh8FJ06/krUHdUqAc5MejiVC/2n3FLe+ljf0D39zGMGhlCU4lN27k0Rr8lTYwAYUtiy3LaZ
sQFGA1sCk+jMzmJGy2syHtMAqmkHCiGEutVG4c5M45pFkgJt84eqUM5cwDCcIzhFYBfTKmswizGv
y1fepjuf6qNqjpNMP7UcHzC0xxtBJizQKwYPuUDkEm7bBst0nkcOMCnuy7t4QiEI7tEgPysO10SN
5Lccv1BdOsimZVgEZfuThvVNWQ/qXAsiqh/LbSraMIezKTJvXXd8WK8txiEsz9OSuWD1s9AfDNyP
jShbkFisT7ernbAlpn6+VKwDXslZNlbpYRBNu684VgftHv7/6MKavaU8/AkrlFLhPw3dHGZeNGDm
s9iXBkFEVgOdK1r07Hhln0IrAFVV1IOmwgYzj6rMYZlmqQLL6ZK1K7A4iEwEMHl6MJgJ5LO0Y0NB
VDJnsipfGjfWmVpkdGvmdjfVcZVZ3UNaIPWxrrXIGiGBFEAXqdFE4KjD1InaJguF2kcxvgHwHGle
4Tn3vU2wTCx6axawKf0SPM0e9aHKevlgqkMc8KQwXYNRE35WDG4L7bTBvDJiOAt8+KzqGtRs2vaR
vrHVA8O38tcYJyOHhv88NBXPNJgsaSo/702AfQ9+pvO8slgjPmZl139a2/1XWiBehhOSE/8UdwLa
cosJNUmnh7hhn+O0sW2l8oRqnnWgOd0P1eW24T0asYZF5ywEXoke03BR9C3+MecnmYzAUfFkOtT3
17QamrzCGBl501FG7Y2R5hSSdU8nGICyZjxzNdSfYH6LMN/PrP7yeXKrF+Xytb01LTTDODB4WtjL
IfwHlgWFB0JLtsRuwtq8i6reMNpADN1z0/+rtX5S3XTqYl20RhUhk21WNyyA4Sq+fL97972daqCZ
rgpKYdB4/3jUyb0L0t+qtV2Bzbv3v6V6W7vObNtE/FBC/9DVTjXoPEPVn9cvB+aOgRlfVD3gFU9A
bQlU3EDwfIlKP9dg/IZKPi0Tq4sVohcKzcZatlMzYN97zU/QIjbOgGuFMUn95FjBxcTSWaMkwqAv
oqX9bAf/aIP3JRjNaZroQzsmdjeAStx5Jj76PZ615ycXnw9PUMVMUUN33sx467GIJydwihy4n3go
QX0UyxDsp3Q12WD7NZtT4MQCsw6Urnp6mJPBFGVp33TYNaemDB9k0P6VVRJ9S8PyKvFzGaTwpmp7
wN5185TdB6E4GB+AGLTOtzhdsllItuNTPB0cHX58PwreI8V05ip7aoPmX9iF4Oo0/KIFPzA8Iwhr
88wgBYb7UqzRtvLIRQ6QP1hg381asXMACmDrzQt5XCsb5uFifsMO7igMsamAG/GkXPkv7DdsxMDI
GvxRJVCe27X9S7vDAiFej83eJarKaTuteVFWOAZogf9oGP+X+FP0UX+Upb5OKVi7iK2/RFIAvNV4
qj+xZkMlctisMVA++9gvNnHaubxP7Hl0/rSLaT4mNfaQ1A658+wLF9AHU51kYA2gbC7RWoA07AXx
twHH2BsTCCG1rG4xBSiaDMm2ka7JUociD7GIZJg3nLVuH6b9V0NLL6sjZvcczqrz6igPx+qnuePA
iUIrXuRPPwOpVRV7ofNgc91CvCr5X09VUUVley2rmhetqx7gxj9IF7qDquiRL9LfRT0UJXYvr6z2
H1YHHyuEtHvp6uDalL28mprk22Ws5idu0zBbKXr1XPnb2kZR1vHh6EXabYzRWRzF5yHleksJk1sK
Mbmp0RYHrDeZJF4H9iE6cjpH6MzsDe3j1CbudfXByUce30owNRnRHP0h+eKNfPXvS1UFiQC/P6wH
Sr1TA/MBtZu5fAnmb9sPWLBTMZ1YK1HH0PC0aba2SsZdGU75SBuy7fxUFhoHIPWSKyRyP/6xqoZi
z+ifiirYXZFId8KsbLtge/RWOYF5f4PumAJZCsN9QOazhZzUjsPLEnHoL6rmtwUGC9ynaA/o1bHu
2In2UkeQDPiAN51HFxhHUQ5tZzPA/j0tQ7SfJEi+qDNFtbAYevdwquPwWSdfepEh5sK1zieIGh3s
t+vQtfm6aBj9caI2fRecHCZeNvtJvjRsPfeph26n7U525dPAaDbP0O2lJ/6xzj2KHqitaiyAf46Z
JCmn56Ypg7OMkh/OJxhgDn2pBt4dlg84aLKgpd9mcQwxrWNw5ERD0WOE2pUdcJ0Fxu2J++6Pt/k8
uFs4gEvhHH8HOrrfjwdvln5hRf0UmfU5XtKTDWAj2xE6lLv0Db0TIDiosV5yb8B2bmMGJWcdP5R7
w1b36LDeEL3sKyXx7DqA+DS5UtV+KmhvW86h9IdshJNSvel2pEVVOXrwkvTBzvaT1HWar4Ra+Ary
wlooh3LtH5yXABheoeukJflOyNF3VbqXOKiFWB3YpqD7An8AxyaZj5jBmjxslxDg9JR7DcevJFbJ
JNoqCQDcv/vn4ajh89H0EhPkI0Ba4yDK+Kic9fEgaL0FpbAU47LavBzlszOk3FtNyDnRDRzjcvwA
/P8FJyLTGAIuthHFSqfy7OkU0x4wZ44/1a/N78QmBR88IDlgKw+bOXaVbjxFoiT4MPFYpMbHhCX7
TJPuIVYx7FN/OC+kfB/7iW8xh7wz0+LfqeonYEwDZvcjD4I261m7a30/zeMVv6ggQfcrqOAOI4WR
2JaHfjwTi7cz4J4ATRsXYe3cuVYTgi/wO/IwXg5hZymAKv5rx3U7pOCqnMIKQNr+0alU7uughkYG
o2jrs/AJffFdN4ktKhwETFX1e0/tL6ifdId3+51T5C9A0UGZ5/2RBGmUIZWRnqKO67yuYhA+9j1K
Sv84JHoobJK+mOaEsh8Xg6/00ZqmLXq6EMD6ZbGUyfzI2YidDv9GE3abumpo1tc0zFvia5Bk9UsN
7y7zur58UGa8jIxvDYnSLNSh3NNV7hDjGKB8IRgQs6nMaq8EBf4KWiTOOxRRqFXq5k1BziIsD2EP
HwWQLaTuDtT54JFjGbZ658XBgQwaPGTe9hJVJMR6Lc0DLFwF0d0+IY7jZzGWowoZJGLrZV/7EnAK
Zwh5SFlEkh/qBO1BNNUXMSNmTNTtNrF/Nh79zaUhaZ8bpWher96jXsQmjSCrkMqhq8s5zgRWjkFo
bFiQiSlDrGF1NIcgX95SGXx6GLdSEMdrjCfJ1+2USrVJVA1xO3EEaQyuMsAn5Bi497CN/7nGHpau
flY6gSjhD298brqcrfrFEA7kk/d5jCRDEVr4l0pNmYbGAoh8qzQk10nzENSGfmJHKH/qikhWmnMZ
PqyxyuDCt4gQrF4+pbteID1DQFtum9F8UfizvWrPNvYeuQk69NHquSMGzkrTljukunLjDqPXQZTr
Vq+QSfdQGfh+ftBvhQFh0zQrzV0vvzuaflbT8F4n+EPRLJMsfPdUQi9sFJceJkfaVl9h5IXbyNIL
tEl7pSnGZy+Bl9YOecjFexebnYfgGDJF5b62x9Zz044wV+6x9T9FgNAyZcyVAQnOtceKyGKr09sQ
fBs4kWW6o/7vKK5rIRavyyoEnuAeMoKanKQo8FAt962LsTQ1w05M4Y8sjSgYDsk+KtM9xyyQDwuD
tjws+0UbTN5uVVkjKSzfqFXFhFRWPPAS/8kbMznmvuxvkTwLNoCXaTdOzEnGNIwfFrdiF/nmJx3d
uJdO/NQe+avsDEktwWoJ396EJs2DElJ2gFkBVpL3n8WmWwzVPqRMb6ZRrRtucMBGAJNeGrlNBMM+
rzwdZEP3Q/R84mPEv8BMbfxpyUsMyAVdarklPaQdL5SXhLyVtr8lShGkXOo99j5M9F9rZKFhtcUc
Q6pFlENlcwuogqjUA5qiVqxQTb446K9BiR1HSjXkSdyT/D5bw+W4DPEwHRLfwbG4P2jhLZgmoVIs
wkKGnmFEwJaRmd8NX12p/k0pe6zlUEi/uplgbU/gMRymuHNlxTkYI7FdtLPgYHAq2vUh8crqyFbH
HyNYa3py7DYfQeXvFhW6YrSQWlMKyaRq/GyNkRpr8YHx8JWfIV/wiTgjqKmSX6M06I5omO8wt9yZ
xO1WW8iUFGJGbib4qOOM/UFSL6dN/DJMgzzpeL6VqYm3HXcPnXK7GnrLaxocB0+jatRpXzDTXdKQ
TtDr3EvkJfjo9/ebYWHMK0aPaaX/mGNPKlq9fRRFP7EMvnTPocNx7yfR7t9UKw8bzgIZEaugvz6U
vQAhy/9IMMgicbU7GA8pxmh9EKzCEjhb7KOcbitWqU2TuCRLOvyfsY98l/gPGZ4Ti2aLEX/BH/co
0iVpvWuSewsLMAA6Fb35DowF1w5WsZ1fkObpjavyFb+1A2OYxdBEVjE/tEFZw59Uz6tv1Q7ojK/v
6/FEmoJ541X5CvWcz/9GGgpQJ6PclHP83NHOwFAMttHILlEwPY0474O9zCnCF/44PiP7A/ZBvgSc
hBvpcM5CDIlh0BN4Kh1QGxiMeYTmvVnwAlk3IvjivKNt63AzBIgS1RK0J7DEHeP40gGj4BHUidkO
an5I6xhBIyNJXmOW2neT91WjmQk6Y96RQ3BsI5gJfnML1gbJEo+BTvPBRY9j3iOEldFuxRzJvkIf
z9pMSZ0jvfnc930+Oj3vfZQGOTDoe1ZdvfmtmhHRAkO2iTps1byP/qJYyy3371P+4FvUncLz8ME5
h4G4PpJFPqLyPDEbZjH4ATagdlgaxxAbPoAoaSzvKtjqaXiduduoUl/KuTMH+IbHpk30oYzM6yrG
lxDAUoMIQcacgK6mwAPU3cbDBmIqgC5lGwAlo4v8lh2UuSAib97iJ0XTYabyVbJjjYkPfq0dylby
MJekOwdV2kDQRactg7HAkFIW2tJukwTQtnUFgl5ZZ64Nh1zRa5KHpCvf+lAVxCq6BcH1FVpFCgr3
4VX03hlgAJ45C/onhsqMgRvOtl/z3wYO+1YKualqIBwsBhAGKIkVopfLpqPrRn5VDQtvaRL+0AnQ
41httIdxnSO3igbvvQPD2MhVmHN5B/llK8Mc/Nlbh9jDLvGaFz/Gi6PjCf/o6v9ImWD6c+E5DJqm
CEb2Ms8IMdIR0lEHm/6AbxekZQ/Vm5ghPPJ7otDRMQsW3zy6aqoL69HL6Fy6n9Nyi3QF5q0BYM4a
ySvh5TUdRv6fn8w/oasEptH1OvQTtFj3mQDC2jQ4QxdpsNXb9DHWUPjnpbo2KQSpCVJ+NoryUXtz
cobnVDQpvs+xW3GYV1ZtB7KeNIz2KwDoG7H0O2j2cLjVhoaP6YDRvw9KdE629DcFAwA/5UVJg7EY
U/oOa3wNsHE+cNdl1kj/1FNs09GC+RnqgaTzxYi+znmQ/oVPMJ0Z4hGg9+p4ea/8aixqB8et0WQz
mOT9zpPTTl7hsY0oI1MOVA0yJPXeEjEhd+C67ehgelVgHydTP3fL6uBKxAlm/nkv5+4sAH2PQ/Pl
aQcHbH2YeuATMk5Fzp0Pkzz89ngA30IYmnmjebEafFocGSAJA6gNNiT4GIF9SzsRZXb4Wz7rXr9B
cX0CbN/gsUbYSKGPctL8TUlZZR2oNW7tTcv0FIzlQSvXwmBSJ5q0UJw7tDkyxEXLLcLTdt+t5ZBV
g/qrovGIHbzOE88gjw32HHT9HOUM6hzXHjoOdP1+nV9iWNh6wU9JGgL3ZcB7FXNyRNBHwhgcN7Fb
XK4UnHxRh/sBoaDdSkCDc3/+GYV3ctUI2syUoNDDQs2kK0wZQH9d2Ii5GahHvbSbRfhv0K/ibUmB
oOO5iGowe+8aChBefCVXCZLjMeR0UzvzlDgHo2WwX7JLJmRqURbqOpKYCCq5NVF4SMhYZloln6r2
YWh2dluOlSs222WoW0wz92VTPUcg2bK+SxDLxpjrRTPHcBAgDBcjIUcxiYu0m2DPpPQYpjbTDdsP
UQWAunwNtH9xMTKra9fgO4iGMydfAxCeLFyhsgdQj7yw1/iugg8T8wc57pIWa0kQxW9ocUGBUMjW
plgUZo0+0jfpNTbxvJ+9AKVCoIt4aZlzET/OlmOIpq+Vgp3QwjXMtRbvwL2wk+tshZVcpMrarGtA
wso8nCtYUlUjfrzBsU2U1HMOCDwoVPyo3S94egD9Q6XhI4UT6sqCZPCYAqOqnyMzgPVfmwOgC4Jj
i+4QVfOL7CUWQUQ1Y+pD3IObOir1ZLiEWYOJyBv0uqF1j20sVTnpYlJ0HPocctUmX1MSneOlxGcC
MEv6LAx5WZjR4EflfD9QBxbTBwBm1BeD8ZYp1WLQUIXobHlS4XHS6bCBxP/RTuBF1uVnCpYAWryB
OZGuBz5hCONSgMobQmwLujBA1MIF+3pdAqW3yZaGycOIs5ol8bxpGyt3o5/8OFJ++vFraBy7zjVq
pgUGhYwKeu8cNQ/UcG9T2mSXVtDWR2t+qwCvq7jjtEwynJcAvPIwO4i6mMyYHbeCIOcEv9/BX1p0
ZijIayqQRNaVQpuVqIRp+CUwjWz8Cix+YnHS13YE8dluexlgiRTry9iAVQzhuCKC5yPbHJxpkhS1
QNVvXgFTIZjOsY1ZWHiAr09MJAfh67xcx3Y3ZGtFMhMCC4XMcwNWUG7qeHpppX2RMnppy/88sXwS
hx3XDT6mPIIElLdVYgKKVp1rrFL4rNU76Re8OL+hiF+58NZdZJIe/BO2zgsEretM48silh8SEAnK
ZDlChJkQ7PVwYEzwKBLvIzb2gUxyR3y2IcY9eWP40Xj6uZ/jWwLGDJ7/9BXUIgDugbm8U/iwKpw+
Wg2g0Pbfy1pexrJEqm19bUGTK3A1J80jkuMejaTQgjy1McdXGeM2h2koNIVdLZcrnwFwDu2BteJf
4lgCG3H8R6LI374ncj2Ai8uF5RXcEnRk1wQnr4ymTdf4LKdL6y6DXx+9NHnroqB5XiN3jFMTFTSc
54MKkEAhoUc3ifiNKHgs6pu/FZ78cRgH8JAVpMyI6uEAgabF8UGIWZXnFPTWy6AQnsHXkY18HfEu
KLof7RZRzhKaEoICgUzwDnUwHsYWLLeQ17IWw/2WEYSZ9CEJbAf7M643TtuzIi3LdYQv2XrDTo78
ClGkB6icDnlc8ndF+KZMxA2k9rmMpweGzRxxfwGRxd+va4p7MdgTmmmLucTcKXQkl+sa2lx9KiVI
5lnqF+51j/D8d2MVJsUS0IcYWQBh2SF1ZIZgJt8X0b8nTQYUARkdgiszogmxlDvguyLa0M3xmfir
BvxWngeDYIdXqryV5ll01T89rhvnIT5ShsGLL0COjxLSa8kfu4G8wpR9XybPywjCM/nIoSDatZl2
rpL5gHeLG4J5cwRONdG8wUoPEnPxT9URN7O4vdH+tFl89htARgtxJFpgo2BCGoTFWozh5AfVBCGv
tUFWCIMOVS+o6emO18tNNOI71uYT7DF0gh4CUw2pzRHIMWy5Z9qDGX9VVeYBFenBpPx1Klex8Za7
uRfxjaKm34MDo2V9gvZxq5Jl2q3rHwREuRMVFhI7Nummm2DUlO67CmO9D3oHS0Dj9oyp2gStPEDZ
+2vdty8YGNp2eVVDcwyi+bduu24r5nsdTfuj4Xj4xJasmGuKAJvFPsHh7q7w/UjA7pi5fjN6FzXj
FmrgXvnSFZIO73geV2anva7Dd6pQ89ooeJljdVtifz/dIUEWbD2Hezv4XIbAnvuN9FIsOe2Hg0cP
jr/MejrH2F7SXZQErwRlCIGPXGJat6X4HCIIrvX0hk5/CDjEEzKlP9WAhAOFayxr9RwM8IcE2sgI
v9bICYZcipWUIv9gYn1lHgiZFYe9EOe0XZdcD1CTuZ+8NWV7ii1Iu5GtwRb5rjyVHtIPc70LcC2A
GNHJ07R+ShN2WFIxbLxKY8SFBAwynY3bVdJlG9Xs35xUxz5pnhpACCaUR8w6AneYrB9BMjpQ3Kep
Uu/G+u4BXFo2mmE9YWPeDj5WQ+McZH2+Uzx56oz6gDAORR3IRlh6Z+o7+LXeW42EfoZEChoe9svS
x5Y0E/yWGHxQMOPXwly6LTk0NVSqFjT2fPERilqNQzLCj7HyxBUyLjHDlz0BGoVkCU4VzD7ucNCj
94AyAcCAe7gLCEov7lao8+Zu9lUV3crSPjvbbkUP8jgdcAFM32P3rObvFQIeoF7UIZNUtyBtvkux
7Msabq3wVYQhDFar7qwsXDK3j31XfiB19Qik2+wl7hk4gvzRMRpu5R6dSCCfCvbmrTiXDpnM+yAJ
o8n1bZ42HM0vpZeONTlU6fkaSofC0wAkETTe14PfncpmaWD1xceADEejvTtqVGP1guoVhekXnsAT
AxW5+MvfPL5K1hY/7ezf2mGZ88CQ/RqXZ4QicfmNSuOdJ3HfiVsxcoGUaHJv9s51m1K45F5dVGqw
xTQOa9FoXt0UpfRk1bgfWSfONfi4kZbx1ZAuuo7gkGCalHGOwes9wvh56FBor9oT8QXfnFp1ciNN
jPbBIO4jsPxVnXjH5c3iyg2wI9cWwcE7UJbs/WBCNE6kBDMpO0VwpS/DjLQna+J8ifUB8a05U3Py
Ac8VGVO3Jx0sjR5XBdXtFjcXfc8tvsLZVAHeQf4J3xitD7efgOa7SPCPpa/OUdpuKsR+mp9eJks+
wSerysFHtli90h5vc0zGN6oceLruWOlPD8AWBuDxy0YDZpY7fpGKrMSNQMd0+DePGsKGmf7NJn5B
kmXOGAc7P4TJLtHT2dqTjhJRQGV3xwQ6UudroO4cSXOshRuVkJcRolTStnbjtQtyeDgYEVWvypQN
dHN7XBj9Dy7mp17xoyGvU6VOPEcSODs5TTyGAtybTaP9h2aq7HFW8q9jyRPm4P2gJrxLK5vy6BcJ
FXKisGZcyZpiRnox8ieUIA2BolraIYtEdEAW9kANaBDkU3Mn7msPgVviR9Ff2acXXMdC4Kg+JXP/
0LbBw4R7rCC0QQ4s3IrrncbkfnPV/Oy4/wFh/ICppb+TLIgKQTtDBsBrEMqsB1wkks6nHjkDy5rv
OLC/yWTR2jDHmruEHMN2DJoIjscIIL8PdInTZe5dDsR+5yMO3t48F/5Gut5h6O3ylo4PMEEleluy
SYPEnGonLspo1L2ufzes7U+i7/IBmSV8V+q2atYdRORXOSbWPQFcJUn6UpvI266DXEHzAvvo06eq
i/8jacaswY8wYQgcDO4+mmcooW7AXDJZtHZehocBhJJZTH0e6+oaAxJdQjgLZA4+Q9rHBxXSCyzB
S6vDM1P+cqRx8yqIeSJoWT3l/zW6BxFC0wX4cXedu77d04bjOqERUy6f1DehjmX0X8JWH1qyROs3
LQ5CGQDGwYjWjLg3wMXlMbTzqeIVAEFIBoUXNvMrzm4xpwewPvKx73GlShWXwz5Nv0Wtxl1Tri+O
oGJWFlegJQ0ujQnm5OIp+d/ocfM0VPVlJKufNfi8fI6mA4YphIui8X2k5kPXdZCXnG+t6C6M6j9w
NCrrFMS4Chw0XFVcORUP22RG9zWrLagXxpdhtV4eN/4C0FrukCenR9yK8+5TEA0jrkfykIyKu6aH
iNRfWZTSfOZo9i78GLHXJSoWSCdRehEAFIVmbov79vK2nu77Rr2eZoDJfCnfy7bHh23ZDjhfUcG7
PrDJYN9MV4uFG7tGGSKKO4LOS4M/MoJpwoUJOyCh3QY82dHXSp6nAWC8nvpbHNe4Ssu1W5eQ/hwH
9DSqsM4D4r851l+RDGpOESkPfrcel77H3Q0SyKjdcQ2ZSwQjBOfMNCh08wT6bZyaF/BUfmESyzAF
YNmn/khzwDJp1ugHsqLFNAZhiFnSPa58GgsCqXSzQOXBWGDF1i+39TiznX5YGQt2XvUVh14C7qLt
d3Mdvnp6vKPPLS7eSNlHX1bIBtbsfS5wHyDgLPTbApc8wR4lSBPiFZkqng8kcidafRIPaTwbri3G
Y1goEfjcAyOswN137Z53v7gScMTOGm29eHz0hu6VpuEz0nn9YZQJhOQa2prPATgzeV4tuCM/4CuK
F2Lice1eLU2vnQa1UcIiLxxmgo1GSgNp5BQ/hxjTAmcQ2VfchUSEAZwS/cJX2SWps/tFYjVOt5zq
CfmIk0kjdTTMnaPhW6zj3twpRC2TLZAifDn9enAN8rGAur5oh7vBBIZoZEpjIFnBjMFPYT7t+hdw
ZCyLyuSNiXTcVEP4X2wlPZp5gZHg6l29GozSYwA1aZhvPgOCk/L/kN46kf+xdV67kStbtv0iAhEk
g+Y1vZX3L0RJqk1vg/7rezDPaezGxX0RyFSWSkqSEcvMOVbn5xsztdJt02EjrWcogW324gT8mi5u
XMooaNz8eFj7WXelBhDteHXjo+XYN7N+R230D1q8AmmlTzkoRUxq4FuKm/nXanF1Eesj94kwJGGW
oRGOT2CvJMU0g6V3oIa6x9Jnbua5fTbCaSsqvO5ishB/amgajUGVjLL0ppSAI3wBw4sc8VlO4ylq
ij+4R/XWy9QDveyn3K3jRWCabCXLQTijTzUoGheB7rZzQA+zpVu18BAKVE3UiMY0l6vB7bZFLYbP
bvijg7umm9S9ntjDskRTRQ7HeFPIlt1YyXRnFz1ucFS/vvUVomfDhDq9yjl+dQxj3vg173MdBPT5
+GSF2f0oaGCqNCjukFutp9C6zgbCL6HCD8lSvp0n5BJiHoDP2BfQi+ei6B+zJDqYcTu8tBKbsAse
LjLCeysPBWEbTq1WantrA8po2wC2mV/vkK4BEUGwjlcT0EraN5dBvkT8MpOpu90QNi2gRj5Wuxc8
r1ONCIjlvq9aQehvx2yimLNza+H/4XvcmAXuipF3JfNMb8qcH/wmeU/N4YHOG5ipXG690eGxhHiw
7cYcC5rgN5B4AJeo8GLVhfMYZWaww8dU7dCQOnjAvGwX+qz0ruNZ1I6nz9IJi5Pnhf66LwZUXDzM
vRXnrAuPpLoDjT9Wp2h+NiR7QB+J/EnmHvuS3nY2Ur62cJ46f+pO/B0wNnvHXYdeHp9ameldOyM8
kDNhXecNbxBGC54gaHMI0Y4tLI/3OcyORZ7DjMuSBxSR9s6bucCT/gmRj7/GrqcfJ0ffmaoAQtYU
d0VGrhSX/ySD/M6KUh49O35G2qgfJPFpnNzl8sWHFVCPs3HytLMxlZQXJw2Le0An5qXVLpsBRMJK
lHLXu9Gw0rHj7ysvhrGGZQK3Izbz0eMGcWoaDxKnGIHcfdENv4ZS6HWNPn6cTWcVFeYCHnWGQwTh
AdhkyX/Wdw/sYmheiKqSuLxkuTecSzOe76s2C9djvrTu/fm5EOcRA4IANXahhVPv+sqDTWgP5gOc
i3w1oaszKNBSxZFW+ouhVWzmkutjmSNGOSWWZtVdKXW4bVWIcqF66IGE7VqrvLgtaLwur86FEeev
oaOnExAA1AEqQOUaLtdWwEwdRZm99iVMy16H7SWZeu+cuwmVG91cjDi172Zyt7vbUaapVDsx0nln
lsY+c5EUeUUTXVUn41Vt2N7ObaPo2td63Wswb1p7+jrhaz+R9sp9jjDkwUf3Rwd/Dj4a/hO/vkRZ
On3kXKk9rmlvezttZpI1TGzyXsZ++ry8zcEcsGoDYT5l0PLoVtZ2fxjMZ8NV9Ya01r+f086/vx21
k/EUons/3V7y5oXlOlodzl1yrxKM09d/jvLKuxs9119wE8ahT/qXKsArcfsiRt8VG2i0O/665Hx7
LUlBUzhJLLZGUagjHW9E1b2sHqfReA89FJozCcZuVs5wpcI1XmngxMUAVhHdG8orRY5E/PEANe9D
Z/waqjEWX03eXILZsV76eTpoOqGfblIk+7ZhzwqgwUC0s8TeLNqt9EPrNTTy/snmzBNhf8gtu4DN
lD0nMrZfg9zFy6J/YCfmT5bhZ6s6bowTOZs4lTbUxzJFQNEhPY02VVjOh8To13XkIHdT2agI1t1i
p1BLpNvIotSWCl8TRwtFO8NXBCnsdaFiw5BOQJEVCdSdTOsSpSVPiFD9Pfc9N+Og5FYOnn6q67J9
6qfsagtVsmeX4pgVdvhglBPNxa6avrDHOjhSFaZPIoc9zcqmRxUBF9Ke8/5lMuwSiYNB/racBkkV
bZvIs3ctDZSX3ImaLVKeVxBc1fr2jgS0632gjOvt7PauuCcKMs3maRK0QlyvcbajHepzqOtrDRkm
3c6qRZmWsa+yBkeobTK6RoHHs2q2abpqLbf9OwR/MCTJn1lMyIvQGT45onH2tR7bY2K61j1yJbWu
YqkOVG6ybZi5Py7dzD/Lgf+/B55pGa+13TwZubdr3N6C2zZ5p9nPBOEap44PnLKa9J00vHHferK8
+kE+bqsR4CetRNKoIg9+YhvUqFlNG1Wm1cVBpbvxw8A/Y9Gpnl23evH8xjpOUZ1vq6lzNobDOu00
VfapYM7E9afd2wKYUMGHvQgtaHxeU9sPufk5ygLTWAJCaJmFNVw7o/6eKuXsdTi1GH8GO73OAWFG
iqikoelfiwOd9iPYRIXeQyr8jIF16jrfaI/g5/RlVNGwSYvWuai8Le+kzLHBDHX+Y+mzbl3/SsRW
pluzLdQGdrC+rz3hbgAaEWovp70w5tPSUGotY9jDI652dlVNHzCNf/wehJQbU5q1vfarjdP8J/XE
Z7donsbIL8p7Evb4FPUGUIEKlVTWvDVgKJ50j5S6KhQxX9P29/bQ2qu5BMQgcEqBmVGJj5rJ4c4q
G2qpqOqNQ+BG/TNRYH5WY5CvAi8an2zrmYa0uJRcZFjQIvrufda4wE4+Z9Ofd3nYTuuuxK3sSVUB
T+qsg531fHLjAKITkUQCLzZO3c0Y1NUnLQ9FtyoSO+JHcTfYndilJBP/OcJLbe29lLVGCS5/bJf6
s67MI8IZ57e1qyfC4VBW6XMXWNGlRWe7Hij1fKmhfe0USIoito27KIzDtXAD8YZwxcBpxpFhRP99
7fZdr5Xjwtq1N0UdfXlx6PwaRXvQVac+CbVpxFjdvvNlybKctdm2akzzAMIv+RAenIvanL68gs4v
GuKzU0/hc1TXPYpnfs3QfpssE4CoJ23+NO+j71X8vRxgiOnvTWqnxWLI6mSfgsdotlFDRXkY652A
0fNgZtQrUb9eUpsfq5JS3VPsAK9EOLm2+e5eib55JBkJVlwzY99Qodqh6aC6Nub6MYHT+Z9vTKK3
L60iS10WKzcynprYMC+3M+Q+/dUyorvl5dwej6XCSJoZNTTCxCQyiGP7MNtOdTfZRvI0wZ26pK2W
zj4put1taazprd3930Xyo0mi7Or0hL6VaVb3do0MqRj1eDXxsBNqUQvIh6zdhxJ3xNloCio+hGCR
M/6OToTvIkjN577yscg5LEOJ2f2DwAJpa9GlYPBM6x1Y28kIgCLq1DEP/oRM3C2jez1EdGX86Dkc
ZbNznQHOl2m0SKK8hhg3BGY3DCjbLZ2Hh9trdM7nTS088zXS6X/fUtIouvQ5nJRqmJrHNAyai/YG
Ku3YtM2UPQxTUILImM3ws5yK9mkBOq7trE4JxpV+sgICB91PNYLklsaZsMHJloBhs7T+rGIbKUvc
+dzMSyX7j5ebPA62IH+vEZDOrfb3Eo3cUxBnSI5p4n/H/s8YOcven51sDcJxY9ey3aOkOXlu9pOM
vfOrMJg0yeL+qAwA4mkHzz3WwUGogGW61tnjv0clRt//97V/v/vv0cL8IGQz110WiK8OIYOng/iX
jYfCRt/2T844TodIFIQ1Lg0DJ8vB6fXJ021/txsPvzuVgwN08vozt8CiuOnwFKfqFSgbn1jYTB+W
0yWbuXXHk1+TMZQJqRlZd/NoZaU6R6J/BozXPM4y0Y/kpBOpaMJKLwCCxhk5VUe36b7FXr1FiGqt
a9undGpjeIt82zx5tCDt2DS/Z9P8z4H834PlW33TfspKX0gtk6eK1ue1lyFNcgqN9PnBuHu5Uuve
C8pLMyt1DqSJcFv2e50vPyagL5cNxS/53l4HvfWaVa3zuJz1tVPRg5iVxqpc6H0weJB/ly8SAAro
KBRut1ObJRHPi4U+uSjBF24Jx4v1LaIIB9af1pTO6faoDlDC7/0KrZkT8mObyXZO1pAO7626Jl08
fZCfIF6NKad6G0zcyXVYorMuydOznD1iIRO9R4fdL8pRj9jiUkcyOcyZ8zSy+l6CWBfb2APSFeUF
1RET8YibGM9dHC01FqBnJEtb2+2cs5bXEgwQbbUDZEXrtQrsYDkZmmYAsDiqYyrj6Fq4dnidvXQ4
D4LdkUy6piv5qkcy73z8LOvXMvaXwjDau//vkU0/WyIzuUOSk+0rgeXCpevw6Yr+OCrVUzPw5bGe
KcNUdXUJq6ldtcuVqVX4f08zJMRLFwiBoNDtlmDf+RM/IsOIvu3QK7Yt4LNTRourXtjWrT+5Vwri
7hki46bp6DkVBX06qV8xqIYbUQ7zujL3fV8AZY+rL8pciGYGeUAfhohe6w07XLQffETbc0RJta/7
4Q3pMKtg78FxIAG3G7oXeCN4cDBdjn34qhAf2tbw207OFV33fZvm+8BpWRAmcNrQTgtSvlwelItP
W4VfU+rgdtX7ptbfhuHl6yRGqlQU5V8Kkp5v/MFi2B1sA7dYwg28TWZ8nIQklGGCkxkJIH/JXFKb
izfajJ9KgSFOxf+UNPNFMbinGbd2CjVkb3sxZV25IaStdkaNxqsJj/Bo2q1oMIzMFfG3j9osT7Ec
y8SBmLTpFynYTPvAwRuLwQhjs0MNFG2oS9ca0ihxC9IjbHF7XY53QFU+jaXT73pefMiAT6ycAG/e
0OefrVr+b6CZK8MFcNHYEoReiK6LqK3cSrSGRunHZ3eUpyb1IaYaSK3xbu+q0HsxOxAbwqRsalIB
ANXT/FG57PYSJB964YAmz8BQhLD/GLLPpEYUGU0F2hhyGiaMtOsmpjThBfoDsIqzK5c/MZc23EwD
uIiPDsMqil3aS3652ISEFdG9M2Pq6sKy3+IU1lkABYPQP6uZ0wHihN51WYtyY7S72graVZbHpCqG
813NA/bTqpNbEvc1/PpsZ8TzN4/AofS+FZrpdRfr8oyb7DFrlv/LsmjeqhQfzhtBrdiZBMVy/jOI
cTiWfX4HNaaComhFBz04j2VTGgcGh+CHgs2K6J6GRiqdx6rvv9IIDHs9UUcy4obbOQUUpPovm3zB
CLsIOzHGNQtMUiZEsKGPk+2agSZO68S/hdeXG7eBVKPxOMU17zTN7hC5/rgfF3U+BYippyIadMNG
RJpSpKWGVVvQ48CnFclTXoUKhSZ/UuL5P+XcfljzY9jgNmRnjPbV9Kq15W/p6AICbpsPbRcvbaAo
wczIyyan2qP73Epc2wdR59G6CuunMrf1vgvwFYrWQ8Twd+ZpXJtap0enyEm7i+nOtRYHnzU8JAIz
icpcGDB6R6I6cPtayZm75iqcHiVTUW6bmBxRBaIFvNPcZYVzJuHG62VJ8zS9NoPvPllxz83tMLaj
JQ5xw8F9rDxgQVWaHOLAi+8bx5sPeYjnuegyIpMce0se1d2h9x6NEdwc7pVr3CNym5Cw5HnwT7dE
K27T7BthIQIMi/SrSeuRuRoDIp08vIZRh/mBFTqfiHie3bT8m1MNfvCQbvhNmlxcdRf7lrUrolpu
C+SKD47nslBrOL9jR/G76P5gmUj2bqb+FIjmj30LpskA4wARNF+7Vv/sjyyBhvSno0vbqykdEHhz
0hxFRWLskKxNVQDjix6jMYfqBJlQPI6BsU9jbsoBe4ru5JUaivWYOKb1iPoO+xT3SN4U1wJp/WNn
5+4Vk8OOAsG7zpKJZTU7dkgmHtPcPReUjpCpoyuFC+jRM0Gukod1eSyIhbD9+YK4fGqfhdDxeiQN
+gJS94hmDnAMUpFuaSfjM3v0yqb4kuAO0cP/AkJpn25fcvTfjmmM97ezocug2IAkON7i67gX1mnW
3XfQwbQLU8ZrzA2xKCG3ujMdxaIjFMt5m0Sv1pz84wD3+Y1ssS2LxPlSefzZlsYZ+pz1yvIMmNlY
zHHLpinc4WSrMgeF4EcX2rTltYOEvWnoIb+ya6zjMMl/RN+tnWRq+L29i1J58p41+qfD9POS2wgg
s8S6g5Gl7/M4yO6p2yeR+AJbl/9kkf5MyFRe/puFieltKBQzGai72IfM0EumFuEfc4MiXSnT7Y5J
hmM0yMJ+f0shRDJNW0pH9vpW7Mm6BD5ijz7RcIj6nD55nYkyFyfHH2H01iFBmrER1qDXcOLV+VZR
wRXIICIt+ElYnphdgM8CHX6BQrxtkVcE4qcM8Re185i/D60HZctj5JTNjr2LdVVd0MBtKwucB7SK
5jKJWl9uR7cvTsHvH+GcAm3jHC27G195RmE4WXW4dXJDnpN0pKM1BFRiwpYGo5pY+N254Rzt6sqP
C2tXIYNd69m1n21JIRnPEYb+YL4b0CXvihyDOsm5V7iUjmbtt2C3lsoSbGya4+8jbIT7Vjb2Q1Sg
YcrwXKw81tPD7ZRWmf1AXDlujdmGI3SLCOPmhIbGGTZyMF9sLdpDo5wau8EM36Yqr2wQZEG3wySY
yqvpyD+BbTd4o3KyCNKjVRRG8sKgCZRoQZjwAS2mG9AKRyoM0/n2JfZHRKL/nt+OApOKNiY22Adh
fVVpHdzdvnim+O+RqvqrISZ5ur2uPZ898vZbj5b55NpWCxDQb6m/YfJiKx9pTS5fUFDkANmXCJYy
CNSGMP0YR8d/XlieR8dx0x3QT8b/gCuktoiTqlH6Ic/Vmwyr5DWB6gStZ2wOQx7FL65sf8yRkhFt
A6bLoDMiArDFAdu4+Xo7HXNQ6jxezxN7GlYH0RA/O+oZmV19TMYoWZM+pIdaY1GNpMof3GguD22L
uzc20+IBWt+wzpvJP/W1tTfrcvwo2xw9pqX6k+95xoOdGCb8tEpTpsbkH0wI4pRtf1dGAdIybKon
RWFuj03cPeKNAfbrnI2B1uPtqCgn6zBNoXNGq2IdDIrR695tIEQt9ad0KqLr7Yh/vCAc1/VgIVSy
zBKrw0yXDvlsfU6tFsoP0s4a/YOL5GmpQnpxkB6b2XpxuB+1qZIzPU+mWPEYOCc8H/vczLKNJhx5
bwz7lxaF/Nu4H0VZNWgcC+PO0Ib7ZqQDxZuS9oFJlfz2uf57ekuIVZqz44Qzl6zrDvAh5KdnXRyd
zx8T5a+jAh66dY1ZYFFr3lIqkU8Neu1V6TT1YfK9v5k5Wsj3MmtfZ6m1dYBYv4eExbFINh2SrN2/
xVNZ5nsEY/6dcoiS6kTW53AM/vGcvHuI0lE+wMb5e0uUbfgQG+0MNNMsWyJUFT10N5++iV+MFy92
SRxj39j6PfA8xCFWWHtLaT1/SXIEkpWhRop3Vv7igorb2DGejyE07q2BTp4ZTvlPTZZLv1l95rWv
YRLaEABKLPEp6QNeIS5eUvk+8HUmDt3KiMv62A8wYXCfst0fJrNqDhQh8gN+nvhZLnHhLW12h3jn
z2Xw6cWTvfF8HuJmfgxGhqj4aV5/TGn8Z8yl9det8RtHHbuWa/sL96h5Hb3w1AwBqjkspFv8Ov1L
bI/ynLIPrszl1DAMLkCQE+QYE13F9rOkynshxqU3XLrB17wY25e6oZRdu666OLn/9x0gpYKvkXdY
kpkL/3ngpRn1a0gg7z6Yy/uMEtobcBG37/q3ebDNB28KHklYsC24PRqHjAJXMRynDAtKvOSjuae4
QApa6X+Wp5kF6RPcpNyYYIBovy8acifR94R6+p5quCK2WlJbPZFvo+RlbZ865Jn5NHvbJJ8QLFRQ
uOehpGDmGmO0Z0kPN21VBBc59lx0Ir7nxBjDtQYG8jUV6hIom9s+nFB7wtti9Uh9SLzL3Y9l2Xxl
9BIa3Klb377HvoDMN2mDUxouzIC6NM+OkxYoivIXKrgF+KEm/wGOuwYrg9kSBvZqoRo8tT4u98Iy
72ecmBuzCeB+AdLARAqYSzeRQgg99PvAHDHUl52ivYjydcQktB3d7suEj3UYIlwPWoT/qE5T9eNH
+NNkHwCWqCakI1GoeOV0JWG7rk+Bsfjtsv5n7K3naarcQ4aLvs/uUjc1HlU/wT0VOYaB/ClqUcul
A4Uye+6PGMXto5zAwTjcB6vefo5E2u/mkjXModK7rRdXw6g1XjcNGqpmulYxMbFiMKCrBJSDVVpt
MDWDCjbj+zEna4gy952mtMbtj5IdPX+xcl9G38BTrfNL0gzJFsxlZtsmICc7xfKH05XnYmsbZbgX
QuChATy5yqfgGLLHrYfZJRfFijJEDLNqcmpd4RDvkd/XuLzkm+mZDV6maGfPpriGBLvZLLwthfUv
bS94XD6FlfAWMBntIBVG3poIfT6Y7mMz489FyXkYU6hLc9rf+QCE7wYZPTbccUe7sxV4QZebzZUf
YsCkj8op31gCcbFfkbAOhjlvvFxchWHS7HeqeUe6ViGTnDd0v7aBdJ9C9rNfxEWZt8W6VIaobNRT
6ZjOHk9Vt62LTm88YDhRgsKVESKgelwL3nOIn3oZvQBgjY5UnWyhhINdr42RlKW5T/sS8b1XWEcL
zjzuIIgPk03O2eBT26Awo8hTISBqI3mWVvACIO2KTL895t1bXiN0agB+xdmFYmF5kaK4jqWaoGTW
pyawum2Uh78OuirqHSI94If/NlR9DmKEccCGwcSOf3uLpEG4YheM9EAzGlVZJX9CK9wx1eB+mCex
LyD5p9wDm6b1oLZH9iFPUZfI/tEnT8Q/hf3JXrywSsh9CbNg5ycPYc3dnfB2ZPBXn77Ngg14G62I
Eqgh8CPLKtgaSyxG9VWjY7gyIeugQMTEERaVymNGRVB82V3pUqgQB2hQW2GPNcbyyaLWWe5Nc3a3
5gjQO7taPqoDw8AiE7beInLl1cAI2n09BgeoSi9DPVG9Vl2xIeKsViWAJ1LJ4ATEYsXCU+zzDuAS
5DFNJSdiqZB/iyJ+H8O6RVAGeCBShzgGkwVQol+7jMeaDChvplPvEPkC3qrDb1/m6ywX2UU7JVrx
NrsbeqdegdYgCO/qR4Rsi7x8Ukyzw0OU6jnZdb5rHaIy2au8MndeRlN/mD3iEWDxu27hhI2vumYu
RGOBHx1FO+0ie+XyOW7HGdgQkwrhpCN0znBxC8CXGf3VVYWex01fx0iifzIHAWpfULJngp85L1zt
UA13dVziAGdSh2saR2ZVfi1jF5zK8fhwyUOYlBNsxCRQ0PXCuRJdPSsZDwe30cnVlTXCfjCTpt1T
TunJN0pGsWAsiSAqtAV4WfHT2hvF1SwS4MUNtZCWvm5gHV3XfcAmEFwzpNJXRLMfqJ/KvUCRMDhs
NaDI8SYMyREr5d+sCa7eOEGJsr3rULof0Oy+Wi86e8EEACHbeJX66Vy0KOiRLs4MAQCXy7gnKAxB
wfmG+UEUNe0tVDw8J8+hFTwNgD0PVQP+zgyZVVC6T+ANv9oIt7dfle9N4e1dBW3bS1GsOBVTPdQ/
6ZyD4crdfY2qlSJS+TgUk4NgDIxYpXcFXp5DEWnrYg4eXKY3+uiM9DT6v6gHUrT1HsLmWW+jIH4p
bf8bJAHQ3HjbUbpZtSL1tjQRKDbZsD1jHlfBlma62buVxn9DVLOR7fOXx6zQJSqo2rOdjewl/ELv
IyfwjOtLttybqs2/2UahOkFP6M2u3KXM/1z3RGer/FyV40tjBelO1M4HTYld1ON1lDzccZnojSLW
oa8Y2qtsDh+GuN6Qwt5TpDzVnXsNpIfdtABcEhdcCO+c2jtCkdcMaf+uUR2zSG5EMsaP5lZ1rjIX
7lnTOzs7WJem89fz8I13oqZSLqznrv4ZEkjbgybnQC55LBqveWKWCF4BK0mIpczkLvzO8TgfSu08
wYlfzaJM14Q6bEpcbtOmVmeiBVlrT1w0Sp6MNiKkcAhZ/CPQOeWaZ9l1AUx1sw1ThSkDPcDj9YDa
vZwzd92j5FtN8O/OSdPQpwuj3ex3Haly/4A4ls62SQ+n88XRxCK6geB814wLbNdrRpiEFXKCHkhL
CzeLWknM/1GmKQKkS5gQQfJB9xvDl79AbyzqP0gc5U/HqC0cRA3M+UgDGnURoS42SNGCExEMS6ED
G2HwYApgqSl0AAvXgzusw1y8W9GI9nvBozXy2KfylCyemcwq9tzqPH8Vdnkmo0T7Irae8ypAfO/j
XpDIianfAreC/9LSsh0Y77Bnchhq84oxo7H1G/vRi2rrhqZmuxnJDXIX2wcCSuyOBWjYhqBobuxT
bqbfo/aDu6ALjqafaiZN1K8tQ4Tup6x7VJk4xpI66mxQDegkC26k3WpNR3c/2+DD+ngZ+dlN28Jx
n+0GolsQMoCgm1qK2UAiTdMPH9j7lz2mAGIO+pF0pacSr5FyqmITmFSlZa22zmC7B5rtODd6arO1
Vb8bspqf5FQDFwV4uhpnm/cm0wMjS5N9kprRXaS8bEWPG6SNbv8m+HMRJc7la519ZIPhXChQ2Pmx
TiCkjjN25qZpMIrZ00l0HvjCqREbij0aziQ3ruomDOIt8xqS6FKa5OCYMAz2uXWuCZlwmmSmFVOD
RTKWpvooO/vsEQdue3O6tjXW6dJHI4/l/4ikrN4YWmGXcJLdsulRc0dAjC9hI+fxd7AoRwUqYGSX
6a3LacL7nH4kGjxc4cnPsBffXvTJrYkJ3IEhZNbLiAFvzvcFnhjTVw9W6LzOwI2RNnbRoRESgWbk
nK06fcGWRyQyW9TImxZoNtqcIXWIy/2faAb+OTXIrdLijrXtC5UkYi//N4SbGOQFNV8K4ytbucGq
IinEBmnAZnLhyZX9dm7lm10RbM3ag3bHsiJpzFgeBP44oRSEwX8NDt7MqYOLsXUeUBq8agxuUZ/A
jIrhbPdJ+hQP2HlpKBa0ZTwPP1Ay6WKj0IVnSIkM4yUpZY7qB72N1xqvE9q4tRcN2ZYpVrHZrkLP
bVemQxw6Mje5ijFnjozDDbpiNwB2opKMOmxkQh7XsVr7TLraSNcY8Gvqcm3JxryLovHNDWmOqAaM
CrJ4PCshajDp4iJ20sdBG+lJ+FO+xSI5r7Jw/ISmKuhyJpuypuyMSEzsujp+sWz9HWRiSbL1vdDh
n2y6Uw0Sp7n/07oA3iQtnXXAQkUwBWmnQDjNxCVJjQ9ZslrBZwOh7hovFb7noXUQxIVXhqziNZ0t
TNZEe1hL2h+vx89TNx4D2uSwdpuXlFm4WVB+kECQe2AfcXLnqqaIHBgHlGHiAazhHTXsZmmoeBi5
cBs/7Z8NRCLpVDrc3X6878FZscgpUI+J89yMxkuqXa7rgIFZjwyJHSS+YSRBaYPWyhUGy47tOavO
BOrLrBVpIEzG4AiRMl+/Jd4MUqsM86NeVn0r3cWFa4CKwLwyoEaiablinAvWhl4e3ePY1M9RkFcv
iRL3I7eb52dXhs2tgd2RQBOTJLR9s/zQThorWU3MaVzwI+xHV16L1PqpoxzbSkwxuDCDV9O+z4K+
wJ5chptGGM+WP548YbIo29Z1VMkrvqYDkofjYPgvCd3wVVNkX4wnwb3d42iTFBUia2eghF+5Rxfa
MrN/2kXF2N+VqYNMurTPrvTWCWV7fM0N85bQm1fhEQ6dD56vPsJSvcORpwFCZM8dIss1Q3rPtW1y
h6HIIzxpd2FZH0f70+FT9fOFchJlXwGKw5WMgUP53shn3KIxjDUwUbOBMD6j7O8cA7csiCMoRH7/
V0/dDwOebvdY61S0P1+VvGcyCG8yoS21rcWoDILQ3ODCsTeuqHqDLBXT1pPGi0V9eDOWiBdiXF7O
MJ0dIINeENOjofdhDcsdGx9kC9g/60we6osZAZ7s+3o6hnNwsL3qRxE3MY95sdBj32/d+hmuMwJQ
/5E9cdwP2PG8wf3xpHy2AozaqdDPnZdEiAomJt/2F2VZf6Kw3Ac1eatj6C+Ey1vhNb/2NIDYUbra
l/Y/Jk4iM+7UscimN0t4n6zC6Av9DcOH1prWaVjXD2addN+kxxEmEegqqCujlEEOAXVYMsBDA7ky
TMlove6hN+jZQxYs+DPtBzPGHSzb6b4R9GnidnooI39DxMjtbhd/JwBW26BmYE4g0MQkgh10ppJI
sjem2dfUDm+a5GdFq06tqbJzWyBHEx0KmY625PRup7Q6ReO/q8n9A6TiH9cF7MHPa8bsaDTxL6wQ
Z9WjVmaK3DsmV+bCiXtHqHENDlFmeFQLZjW6oPDxDL7Uif8n8JW/zZr3FF39hrkAf5IYNCWzKY52
aP6gngUk4V/8qc2Zz0wtOOhp+pGFjEP10VJnokLhvXj9m+32/8PYeTW3jmRb+q9UnOdBXwAJJICJ
W/1Ab0VSEinzgpA78N7j188HdU3fMhPVE1GhOvIiSGTu3Hutb5Hz1FaHmjGB4tIccxQG4KGgkhB5
hkdAItYoHVBaLWdUbA+MJCFHNMGGTVnjYM7wxlGJQcvwbrXVgynxN6LNzSZJ0mr0cPCxMCygSFJ5
OsiFLW2NQCa9syrrKch3naFdsl4VeBSqPRX1GTwclnrPBuQjyUZ04D3aFLq2R2VIAB3DaQMfT0XN
kr05trKVPXMuDcrZ2gzwDZpw5FaN9Fa+N3xWNDBGg5spYwlCPXdI8bLmOS5zz3mIyV5Oqv7cWLW2
FB4xGE2FssWsxJdXh4fSa88RPETFjPZh4n4ZxY64w4IedvpJ9PiHBpwqo1HBCe+z8kiQzDo4NJW7
68KuXGAxXYAsx4iumhFkftrbVMBrx+pRXijxMcFWN+2pskk3Ehf7OFIntFAbXD3YT8bdqGNXHBRG
vNgxX1Ovug1GevKleYzK+D3CWuBP6i5mlB6LmNpXmCwnY22H3BfkAgYRqoTSccnP6tgHDJ/IF8wa
iIIHcu+1eC6MzyHoDc7MlTOr6llSMYWVpLJkCts7hcFRxsVLeVEGg8ktOys602INGfY+12nvDHpa
0Ju5Y8BMBlBddUvAyw+dBVIn8X+SPZpgI4Rxo2szu6ei83AJjFN+O+oWjKxJgaIReEh4A4SJJZxJ
xqzxwhcVtHmTIKklXgtCZXjK6bvNWpG+19dOX1o+FcfYkDCguuTCdz37iMs9npc0Z0v/gfDKfob4
5hY75cGOmquaOBnaFOvNFNEzJBCOb4H2EecArfRMntOeBb4lrlAGz4jBEVeGmFIGrX3gxr/EaXUt
iTTBYMupZErOGxrMCLIle0DGk8lcQViWv/SKAlE2zMAekZ+jU1QjGoIdFpJ5gnPprWkYzrrNWVYZ
fiDg1lTJqxRGFX1VVPSStNsMaqINZmut9sUttIIpBQ/zOmb1bZkmwFHSejXY2sVoKQX7Lt3SSAVc
Y6T2bLS38K1eQdsrY8LISalIq4ij99zWF1ltuQszYvxv6oeRcpPDEugQKwXllOLH8guk/XbIQtYH
yTL2npq6PeBFeZBiUhm45uvUKbRpbc/QHqNAdep2ZqzQ94bph6op926rwKjxOgeGyyIivgcIf4dR
H+lA1eY7J45fE6ggGGQxOw9MEVMg2TslO3RlraHfH85DkT6rkF6XlTouJ40t8TQL+m17T5ofSVws
GuFe7Iptqmr6lt4XPIwR1mQ7EOmE2hYtX/6zQIDTtfA+AkfzV1KJ4FTkz2YiUGkIjuAJ0aS1lW0q
JdxGuv1kMAMy6diGTXSK6uYWDt59pKnHEYPLtFm2ZfncoO4kJOzcF6ysVpisfbpYhSvPGp6bvWMp
BZSroxpxrmHfWnmGbOc9yRrl+JPuAz1gt2eYChOgqEm1TRqzWeK2vCaTXLDQSmb2aXZNS+NSq9xc
A5suq3OyCnDDMk3duiMq5cw4VbUM6Z3jxrdhrwycWWB8Pg0OVUNREsrmKX67pI++QxSv4wwZ3hrt
nZ5Qwd0MVCnQ3fUYxM8kFyR0SO1jRh5GhRDpkDfha07pJ2N5tMitW+pdSHGsCHDgZceqHrY7T4Iw
z9yFtGux06J0A1ehmoeY0skzhJsEiymVCtin4Bnd1nOXy7U9qNtStz5C6W7DtrhwPQ7o5k5Jbo2E
0ZMK0JlPepBOungqqBD/kzs4i0GpD7SFyFJohn1gmA6EFEFIn/3VDURf5BIeR73vW7Z1Sr5rk+gf
uYHWIndR8XsGKlsmi57yqApulJIbNNP4LFFlj3Se7cEx0N2YNhWQB79ehRjgocDFe8B6D4pnKNsH
F2YN7PejoFBygka9UyQve0RvmA6YhoODShdpye/3g/Eh8ltk7+aO18InenfsB/hKYUHQFmT/S7Wh
YyW/7yI0zkHPUH1wHfi7JcCzbupPj/KGvonJlN6wPqJNaTXljPaFlp9r3U2Po+8JlwXe2CRQIvKR
XRaTjwBegxWLlL8IWBq+U4Tw033h0YbzrVfPDX4qQ2gsBTtQGufgtNqk5qVHdlVORdBlAe4uFieD
04oigeSapA+QruQFKWUrLmxcGYe5RbgT9BEPvnRUPMYRMevUUB/BWB+bjIE356oZZHSosXgFRm+A
NU914RoOXRNeGYzF0fBGG7/8afhdyxo0QZWcsVxmds+FW2DMBdssMBINDpUI1BwQGFikazs5jVpN
UICBRU3Dn4FxvBCEB5Ro8/rkRJE7+YGJXBKXjtWQhpKzqwxQwY5K2ZWnzQd1ykjgnCA4HC1Juc5D
81nJh72dVKvMI/5HZVpKazwkND02PFjEScCoyinPY34o8vaDeI5VMck97LRo1w75kuEYbXJswhDi
ELywr5i++kxb4mDmxYNjmFsYenQyiZJCYT1ZfJcy1wBZdAXcQM94KYKBqCv17ISC50zjOApcpqnT
qxu53Go0bWcy2znSPxW68lYXeMShdumFdY0/4wLWeCLQ1QAl32BEyhZ2nOK4LLonO721dvM86Jq1
tnv90vhmssIEE2FbvCohuANbXKqQyFqkjWTpYS/vtCdvCmSNjWavZjksfTTIIu49hkjFfVLbRLEF
90b2nDrZW1CbwSpU4gOJwGCtEMDORZNy8qfNTYPG/sAvONdDpZiVivpFcAIXdlBvPdo7F3rkPFWq
Kz3/1y707wnHIU8uO3sDsalk9ZJUxn6lBoS2Jtrr92NO1MesbY8c03Ec9bSXlDtrpPssJ+aPkPHn
yGt555DDjaLKvMTYxweXhkriJCZ9/frVyfx0CScjIXTujML5hvMHfyfS/Kpt9wXQfqzB6QafPSAJ
p7iXTjPHwUMsF9ujXoGnoTTySTAA/RQ8pyUu4o7XHNtgw8+MTMkxvMBhWraH0vGfYCY8pzV0rqCw
fg4wmRiYOqZ2rEgga5WIaHlbP7Rwdml7IX1MN4kSvasjw2+RbHSF9l9kRojj8CLPMONei8Y/MZ4k
uo0FQfvKk+y1TMpPTwXpZnF0TGh9Qn44Im8vZ00lv7oUCUtWUvmMNeB5OZxQ7hGAHaO4RmmmJgC5
+q69p0uDrQbW4RA1KyAW9xE0ugjnOwX+BW9mtzLBIek4QjRUFsZZDfHDwCxMN7SW8RCpDAKH+DbE
FymVZ13vaeEY2hG0S0/fmmk8Mwq6JndkpsyJk20WXuzfO4V94FAOltLVjkQlPxi2uiJgYAGBQdlM
EtII28girOmxeXZ0xjhtUxuO04hk1bn93LL7WYEWYKHq7XPFx223fqcXte/wIWxdS7kmtrqdbtzE
vGYaOm2SsjjOUedIAoId7vUZsfDo0Fvl1pJjPLMtRldWlV2Ief+ECbDMDHhYRgZWnAPPlAmdx9kJ
zcuHmTa7VIVjU+Y0n6PQW0kvWtitAnm4QxrYejeoOI9W7H3mGoBBb5wK74xi32kfhmLkaBLepz1i
S3RIM0/tt2xz1izj4jqsQ1qrP2N+OqTJwUpJ5FBjfy4Th9vGtteo3PT1gFO1MimmsuE48fNmpuB8
6Yjg4ubQJygt3SJ9cOluUqa6K+Apx9gz1zqkr8quzxCrblocfKrYDEd9/EiJSZoLs7oyH7sphnZj
RrVvTfLua44GDh5fqo+FRZVHUWw/6Eb62Qs80jbDm34K8wiD5kGhIBwM61bGLEl6V4LbbY1oPTI0
pi+2aZGdrUkoUVceYRJ0+uZKN7avUGhneKUXaaUZSwdNLrGJw7ky8/favsG7ejFRlQFTokGnxNXO
ZzEkj/vSDmtHjSbFIpuSQLiA5JsQk7HaBq2L0TTYabQ9Fr4E10+cwjKv+fBgPsdZdiJzlQ/KS5L7
V3/ghN3JajsFEDsoTyUJ9w6Z7Xj/olYsFdoEbP5sFv1IPyxJSDOANi8XrNOnyFKWqkaIge3RtiT3
et+DDMqzD1KqytC8oTFbidovQY/7e7NuHlw8jHbU31UhuMTGGQ9prpyMtbAJ6UviQaFXRE5r1aJS
jIs3W6lvRAepJ3gG+yi3zDvLbWn5JOIWfzI25DEXdyxFhJNr+q3yilM4giK1zpi6kOha2bZofVDg
BEPhkwFSpXQLQlhR8REMKPNkK7J6KxGKusNZOMSreCbPdNpCQDIZ19oN4xvY7vkUPz0OfbQAQkGD
HqR7R63LKyYYUeNgKWvD7Bo4ncRenW2UBn5xziquYvPBtotIrq3iJw2AXtQDOuoj9tPYHEjGwuvc
Fv0K3MWkvmgfak4a61ob4k3EgsoWAT07dC46Be8qSggnap4Kas1yZBKcNHIlIkWZD0l9RLVJWDTT
Hbbth8SCU2OZyLDGZjulOoMC2aQ9VVUUyHtLo2+XyUcZsaYVrGlYRKY0vvjZC6awRhsvL1XwAvUt
cmn9wKHmIKy83E7zAQVC4iITdPnwWFAAxBw18tidjyEZVq1HzkSu061KmPPgxmwHbn1IxpAL+2Ov
hM/Mvq1Nm0UPVZ5pi9YuOcUvXTn6SLlfcfbQoOsREjUEtwDTJxMzrtYKrBjVyHdeskYSh7Rd/Vm2
x2JMX4suyVdhlwHOERqRYREHKN0GpNEVPU6c7ggXBeYnXn4GpWQ+MJIpNb46wTnRdtFRWGN1Z3BZ
yhKJv9OSiJPTfGxEvkryKVtF/Wo8GBp4JZ43pSi48SR3tuXfha332SHzOTZqtWs/vBrYa6QtceiS
xGKOH17v1Wta888eLTvfS17aGMeWlaHHrAp9T2RgsQId/aAmiQ7MIf2KO6eY9KLBouRINJQE6CLy
b7Ipfzn/sHSfUyl/ET29TdYxEwRGBB+IwSmH8yAsPtXSjLdB9aQ1FK8+oKQFlf+u1YGVUeI4rgej
QdmBqLoORVitI/NFKhRJtDIRQ+g18GTla3Awf1Bth3MawabpL9JxPDlQUDl2w2Rs64c6SPHfExK/
ZANZNMDVmOd8OuS7zCgI0c/iUhwyc2enkyJXv5lopHhB0e2qso+makC0SKrxKWXbzsUB6iTkfnN8
QPp/I1b+Sxdi3cXWDbX8jX1ves5MgmuRWjCicbBCdhQYrQf3N93CdvPv3JwVE8aGFmrU7JB+ysx+
U6+Qi147oqWQ6zEzcCPUsTFhpDiUZg5Ko1l0MZuRwa2V/ERZ1sywBbLSu5+ZW2gLNyKUyPc+w4B+
MdQGovxi8FtTUlVXl2zRcbIT/k89ahE8KrA0DeZnXq5r8wRmc4bCsRR5MVfTDIccSn3bQpyDgj6s
bWfjCdqjTYqMEThiB60yfm88gWXa5+ZKjPBBlNVnpGgbC80zLOuGAaq8iAg1HMgPrTczxu5bhtvc
jtw+s7gKr2iehoZOq0PQFxt0eIdol+lUwkFEi1yBtqNZuJXzlPTVQ1+XbIYGTV8nrO9TgS2Z/k61
iPIaEZZTPNLvutOTgsdCpoXXfU0tgXQCcIacN22cv2ZAZZKQXDSPKwiPBalrXUp2DO3/eWeOj5wJ
jNlP+p33I4aLWd33NLMkknZZLqMKwM8ATCIbdQQw5JeHdXdGFw0EnWKkdsENFt7PInL2jA73FY8S
tkF8jrziQntyqlNGj0N6GY+P/h4oP8y80by0dpFsxowcOmdV1hkqkYHOXohZjJsJCId5TF0dhhhe
kbpZkbGmYJYov4LwyRvw3UAcWqBwuBGvjr8e0YI9PoyYIhFzPcqCRZREQ/BcE0j8eajCG8xDqEDh
QBclK7eipRZkhBjQnAs+CVBZlQr9HRtsA8hFlCz1wgB0jhg9DehGaRSc8xyLEsUYqrq0Kkj/TC4p
iZmBzQhPy2Huj0mvLh3I9XpaPXMTbaJAG6hByWkT6q2ZcG5V+lN29McLOd4Z41FvR9oRBSEYfjh1
1bFn7bT0XU0xbARM++u+/Zrk6HN86UvyVl0W64yo0RExYWPRllWU/pn2ZDyroPwtlDpn8gjhmwJT
ArCviFz0aPp0LTUxPW+O/zn4ToWYE0Pm5lLRyfoZ6A/TIyZAKQEv4Y+fpeZ8j/pnPlhzQQtNL5j1
FRo/yFE4smtrz2mceSrynV/d55WaMJiQl5ykFZ/IKVI2mdmzMxMpXleYi9CL8FfBcEqeepsWdmM9
E8KNqirKl5Q06Mni4tyjFuMhWcziRLVqe3Hqc9xrwFIudk2HGlDwixpEyiZuzUc7SF7hNQE2G8+5
2ULmC1Cs6P1HByPZRzA5bxxG1znpSkxJ2m2QmyDoCGuB/w3NSdUHhnyMBG359v0BN0+BKYM8bznJ
WR48ImjO7JWqf4mmzseoHRwfLzhIH8b8FdnBqTQ3CQAKCHQUbjyoyHlxB7OERTN3Up7bbjR2AkKu
O44XCQd2Cc/hKuRKj1uiVF2zYGjhMG5P6W7Z26DuX+l1DExL41e9H/Y9vfU2EM+8wByaVibYBW+K
08A7Dz7vaieS2GsnvCcCHKxQYR8RpvacfhFjeUwTKhlumGg8y0aZGxG9YTOGQht3J9bNRaONFwKA
ZrqRoEcGj0V5EBbkuwpnYQ2XHj96oiP8ymnjVoV7KVT6dKABXnpqn8IHTKKL/m7sCwFWM43w4qP3
1SRaf4OxXNqF+Q30jZzTAlb2mgPXByj4vtAt50U6cpeEtA0YpkD2Usbu2Y4534rg1a/rekqACdcq
MT2vDZjkoE7PstdwMRUiZ+dQ+qWgArmx9K3cZtwqvp1dbQIHd77L7Dbv/exV0+PHQZA5rBhmvh/w
Uxy8CE6VqlOzM6t9dpKc03HS6mtQnPpxzDn96inMA87dJtbWuLxL/bza0rei4OrdN5MC57UjmW6B
AFfslTYpHpkrYaaV8Wvs5DvVsop5y+6xjWVLUMUjvFR1J7WuXpQByl6ndXFP/Gwn33XSgJvFFnuo
0OnMK+L4qhzXeICXN2rynQhMc2EMtX/SR7bpKGbOa+vWfZlayTEvC9iAQaIwI0Towwk9O7FTLO2B
Mg3VFeKS6ULSGeMnl2lzGNJMfZguIgl+3jkTJsHCtVrCG8HZrzfBtTSLyfeGy2DIyD4NUNsyTSFE
lba57JBZBh3ueIYHjuZek7Gk0+E8dp70d3Et3h3B+Q3Zyj2OMU5bI2JXKDEWFswG1LUKc6arX1uX
TTVF30CuMWBa6f80A/hLKBlI98PslmiYkZ1Hr7DWUc7kP0y3SpoUh2lO2dkdcG07etXwVC0h7boz
aIHYKiVo+SqczAHRGv74J/CLelnTl9SL1eiq/soquEBZFSyQzVEbt8ESmut0tqQ1I5xjaCfGwkrQ
vds05XzfvSmW+gJBAzhRGrdLUIemvc2ZzC0Ck9SKYMzexYhmHSEFbZvJ0CPMz0DWYFSFfk4U8VKo
gldEd5QkYm9E0GSzcIBJykikH+Qj4Z/auaPA7NJDbnjBpVWkJCZz5RNfPssspIuIR3QyTWl+M0ke
NilMbZmh1FV60n/SXZxn11IDqRzvOLja81wR42oINcyNUe2vOoTAtgk62YFYqg46+fRGOYefx8y7
iwrcHQkwAyKSkhNeJLFGJFGSNzjufWFqKzdgBOlgTCCaKF+hCU9p9NKXD8wRGruv0F2Ii6UQ6oZj
WhsQYRy0PVAcE7G0YhFd9KL12GM7p0KA3P6sm7TlZuGAS84I4kCa0j5Y3Y20S2p+hWmLEsbPCtno
Ow8Aej22HgYWb54mQ7wwK3TFFmGXSy38zGBQbTU3vBaWE8x//PJf//zv//ro/7f3lZ1JO/KytPrn
f/P+R5YPEJnQmf/x3X8+Zgn/fX/Pv7/mT1+y/sru3pKv6m+/6Bh8lFmV/az//FXTX/Pvn8xv/+2v
W7zVb394Z5ni9hsuzVc53H9VTVx//xU8jukr/38/+cvX9095HPKvX398ZE1aTz/NC7L0x2+f2n7+
+kOT8vtC/es6TT//t09OD/PXH8evqBqiv3zD11tV//pDseU/LF0TUtogdHRD15wfv3Rf35+CG/AP
YZm0u6Sp2SYQiB+/pFlZ+7/+EPo/LJj/pm3pSFIsYRg/fqmyZvqUZvwDIYQhHZ2XgTB0y/rxfx/6
H57C/3lKf0mb5EzaT139+sNUf/yS/+uZnh6aqVqCw4ZUVfCGhq6rNr8o/3i7Dxgj87v+VymADqZY
TY8ZsOil1xlsXHF9nzR9fQ/fiVQY6+xbRn80iDX41xv5738JAT3RrD1YLmO7JtkjbMfgw8dsONfp
qYIgFSoUZQ9AClQNEJLu1Ysz0IN2w6BZD/SjqVn+vtYn0SSwmwfuyO6cGOYCn4VDmdOqSzH9Njcv
S7gHBb30JrqLo8r4CuN+26YDXv4AjEVa7FVMHskCXYUP/52z/bfHEqZJvsr6IJ0Hk+XSb/r73z3X
v13Q319ATdX+fAV54gTuAmmYtiOYhv7xCqKQYwZT5y3BhwzsIBFmxSlVSsoGv7c3tV4lnM85YnUC
xaxQ6+TsRuiwkiSwKU4n5WZJUsFvRhr7U3f9d6z+6dkd9OTsGEm7iwzipyfnYM6UFMBhTy00vRug
naceCVO27dbaY96NmbcWwFYKwAlEZSPQzVg3glM3WPlLqqfBthjtkiBNSLwhY6e1jtoZ8Z6uXdpW
6TYxjX60Mn6xr4swP1TZQMeiQsGpm8oBPCQzWvKEzqRdotXsEWvqCurWgV6DIqLoAlCoBwKUtTtf
5OlR8P1LCM8cKpm8KQan9bQpu/vvfwW56O6RarQwy+d1IfVbHU9Kat1zPjoPz+s3UxrY37LUOeK7
CkZTDn3myaJ8HkNl3KfVkK08lmTMTrSnpjddo21LAXQtM8iyq1urWiOGyfcI8WsSs4LhFUXdNmQo
4ub2l4GyJENWiR3GpZGud9rPMa7ONgPItxjrKaf+Qbu1ASqYXvbd4u9fOX+99Wxh6aatmhawpr++
cHRVmLXWxWQ5jLmOGDkBLtAUwn9oZR2ewNFPWlo2bVcHlkBcpPouetossZcA+pushJNT4VETDKZR
VK6/3wPyWiyMsO2hOaYIxtTWllea7y905ZAGA+EENvLNeMqSoNi3S/gegEdzXIBKqemP9XhSA84H
ZZcLqu+y3QqAHZQeOK/CgpTlrjA1+gPLbgJo+DRftcKxZ7m0rH1g5h+dJTRrjmwgmCc2ChBppANG
TIC+LpXLQbNuf38RrT/ffWDHTFNHDSRMep+a/NP6FYnYwD9j5r/dfZorSYPUEGwXrmscx1jNjzoz
/wXHZf3o09oDXiZIIuwCS72nm+AgTtKStcXw6f77YxYKaHzmNTGiejimJ7Ug01To1tEqtfJi6hx4
NIqZCg2G/+a0UbLVW4lJjViMOcIPZu0EWbKa1eZjaajPsOVjFgFkY76hOOfOYHaP4xGHTnkpUwrI
fzn3UubSM5qM33a/cYxYUbXwHnyLCqAxM5YxYKQzNoKJTCL7c9/DotaHqFwIy8ufmjA2sXoE+iaC
KNNRd9zKFFm8GQTvisEcZjQJadctYxPB5jvGYO6mNvgXMML07EzrzPe/QBB+gYEftlmXH//+eTL+
9Dxpqu7Yqs3O5Wia5O2fVkktGzQI/roGkKckqbYcXuCaJcjfKMOQqXyGHeW7bSfmg1JLTtBeTV1s
OPmKZz9/irU8noduMOxx52VPdalAaJ5DdG5PXeXJh3HstEVdAeM3DQY3g6aq86L299+QKzxNOFtE
tjU54tvCfSk84GAuKQp3QuZAYj1CsfOp2jIJy9O68fT9hrNSeHBUWlStxYfAM23+wzWx/7hzaKqw
NVSRRHSwD0//+OPOkQa+28f8rn0Qf6aNCI6EeQNJqQwAVzZdixJ65qoTvgnZjYq8bwFGdAYJYFpG
hBurh7iamf/kl1Vy5g6c0qCb/BhPuC1pLTkZfDJF7DdKFWdHVL0eRp68zY6EGRjbEQPjNZYmeSOt
We20LCnOGa+5eSIj+TE4L5ZXxO+mVEKU6wjPlRLoDROx7hhn3DQCt/R7gu4XynrymudSR9LQtTth
Zs4FmSEKg8rs3xF/XwUZfv/hwul/vXAWLyGJa82UOAenouZ3RUs6ZopMw6HeowwAoYtHE191T5Xt
xbX2PsQFkbOC6W1W9P5DGaHZZ+lPZhgCqvtBn1QtBi5GvOv1vWMZTx0KmoUQZXGHoTdf4Mdw0OYg
BLUH+L4jXQsWEpFtjAKFj93TVGTyOj4mBa0xX4m8Q8mWiUzCDHHMqNGy8KBBO2ndH5xEZZ8swwMO
cfHUojYgvK+9yqFGaWFUYjmCils0unTf//4S6eIvl8gxDdTEZBZIYZh/XhcT9GDQWrpizyAjWuW1
3d3bljxkWag86V2cbesabJeORnBW9EmycDK2lmhsQDjuhKFGn1h8cXaUanCWHrQGTfP6VS7jqwRg
ZJegi+H6RNluoBoZ55kXqqu/fwTG/+MRsDdqLOuObmiOTeH8+ydZDHlMIZIne1ul7ktqa6n2bXH/
TYtyR2epGGFxH5OtLA2nvosd+xELG3A/zyG9r0FxyOyTkUfIoKVQEYtqcTu+GR4WVYQl6cVBBXAg
TilfjLSgNHRXTiKKO53W/jdu4H/eULIwkGais/Q1sARatBDoyYG0TAWlVV01HDNbB6YlY3W/XkeW
K+58K1ZWZoI8wixy486rm+vfXx4xPfzfFe6ayRmADQ8lF8vHdBz44+UpXI/0D0Pvd2QnawSE9dVF
DBhxYh3FZSsnX1HWYi+RJNmbSnesGPcsfA/Wja3Sma7rkgFuRNJJk4X1o5K6zLsUYn3GruLIa4ab
DFDJp65LwniL4U3psADqCXqXFBQ0421ogKkpOgI5uc/K0HgeLRSj/KZkC1MguWj4CRrdOnyzYfHj
oq7lPShW+tW1ZTT7+8uhm3++HIZhWLZu8FLXuTTG9PnfLQkKrCqSBbBZS0UL+zVbqwcAcZF0inmf
o3au7IGGnvSjaPWdHKoxi7wbx/KnjoR/hmqS2MSgL9ffRJk4bTgCwQbXaaEDuMqfMmaBn8mIK6TF
gBYOuW3PGmW4trGR/ocXvsax74/PrGFIi6Od1B0KGl3+aXUD5cGzJEjFgL+kXfLgrQMl9NJjJhZV
E6zLvjQfvKBX9sB2faTmNbkGE1s/Rwza0P7R8y1ed4I1QPTgizEBlqZUun9/wTUY/9Oe/fuXIGda
TdMczdS5xVSks3+85lWQ926m5O0aYCEGdLFgdnLt4MuU/VkftI0/qcQebKCojOw3JaoYrNwEMpcz
I4rvWl3uGMrvCi1Y1fC1EKofQ8vbMCuCKl4/0B9cMvrrKn3Ptx5oCN35fXMXlJiRquY188X15GvV
W2QUJ91zt75eT4HKRxCpEFoPOt4mvLnypaMnhF/jLkbCwNRlFab2c21olFqkMiTeGr3AepJE1y7R
MNqR3A2T7aRUxC6qO3o7yirAvqa3mDStq4iQYhusGVr7CPSDV37CxebWGHJG0UwPR/BPpQC+0Kbr
CFQxSYuLLvpywhc6pslwxTKGm6oRxJZtzXzjET5Htg8YqHn4MWCVlAsVz0iFqaw4xeeMB+sDa1Yf
S/Mn3b2ZT6Huu0QHAUKuLqVy6pFxQJ901qXzjskFuRWatr1od2GdLCp/QxkRmYsYKIFE4rSwzLXd
4Y7qYVd6Dnr6egG2KBs2Yc+T5XOo6vUVfqantoi2qoHmJlK3ucFvqPa+To7WqF6kWqwZoy/NTNy7
ku4twR94Adc5uDjHAJJpbejiLrswwNnX2IjZaVFb1QXh7k4fK86pxjYLrEcDTXxLi3LMI052DJ2r
apW3+wohlYmCUVHOvp6urOQ5d8Ux1sa1EzYXj0Zkjq6xsib9f2w/qP0sb/uNKfRNGYm5qRo4BBT9
rgnwSEUB8wQcw9qAEenZyfJ5v40NyAzaK9sbjlP0WPoZM+BMQziZe+cKLgqxZT42lhqhpeXzw4Lu
2RvAPI6nibtvNO7BP7ued0Prc/B8bKEgHX/G9OYcR74HXrv1bGOmeJgybBQUy76BZGugbhzVcSFL
l6Kg2RNRvLG8vYuY48lOYsRKu964mvmpB+ARruhuI9Mx3hLFJ54LW9/w2Qxki0hr5RCZE4XmMgri
eaY9N2RSjs1DK4hXikHfK0tyaxPjsS5fImJRnE3uvVby3NaPKK7sW+fFq6pmZ7qA11oNoPBrGgFL
32FeRHaMf6fre6+4ErkAkBK/l1OvdQvjgIHLaTu6jPl2FhcTLXbqvsiXzNsZEJRIgMFUQ4jFK/zZ
KltDbZoCNWPNmUMCpW5CEGWYw/S3uCQs11O0iRJsBaabjPsj8Edy8hx+OJpUEyiqmi9VhJ6yrs5A
+tZ5d1Mj985qornN7Lxe95G6icxhFeoEhE1HMddhwoq+CtlAVJs7/s9DxHaRpkuiKRdchkHP1ike
P3paKLH5qoChzJQthYc9brYUS0Qc+OuoNdYEhy46lFqCl38EhjEKLxm8hUkEamjowyQEkIq8oYLO
ktNslZgA1xb/kYexpAz3FgalQTtSbWyrML+zU+0sXbktdFQBCAarGomvB0S5NoDeZushMdbToR2K
0jrGBDbd2h7hVPDc5hLP7IgEHI2khtOoYBCxjZVTAviiIYeS+eou8zfQkMZmPQJRqtaIU0vvkMMD
8Hcg/M3x4Duv3RRVMdx0hLuatpM1IXmECgLRWJtCQQVsTD28Y48XxneLcl5S4QxJay1zbrp9D29g
w+O6JdghF5Xmui+pmawDLSPwuBuqI9OXr7jHK0gZS2SpnMedKZZ6kVB5+/JC9m6DYwKjZsLwwUna
aDXmJ/iW/aqMqVc6JTaQL5G7bI7le5QN8TnQZAfCrtsWIUcwwAysD63hbjUMSQvVRpaglsZ9HjGU
rNB898FoMQOxs6UApbaxRp8ephNcY8toTvTBt4IgMK1VC/g2iJAqN4xQ2DjRNi8ruKtK+0IrSqNn
d3JUFYvwwCQhsJU1MoO13jrlM4O2eOv8H6rOa7tRLcqiX8QYcMivlkAoB6eqemFUJGcO6et7orp9
b/cLw8K2ZEtwwt5rzQXyf9uCcvsCYRDMTUODCbel+MhR3j9/rHYG+zArqcOygd+KJtpKRdJRZekV
Sn20xk7lfExF3H/SdhUnJJP4L9LxQ5+s4l5N0I1YvLn7CebCF4NV9diNFhyhZTlXIw31PFPHL6M7
OdsJ5/+emt5lUrXp0XWRP8f0ZRY5TL6ecFV0dL3/HnTkE6gz0/PzfLW4NP7VKIq5sDqBWng2WQ91
ZD3O9d4YkB+lUTpzd5rJxvz3mVqTdrYQvGNd9i2EGYExN0RB4lAEaon28hBFfq/E9M9rPn/xeXie
++/h88/679xsIXKMuMF7o0IYFicq1eQCZXekgBL1dChsh8hcNxlFwX4DiFAFUb2lt15YpO88vwVO
szo8D3FZ8Jc8vyz7dX8CV4BQHCmRSDh6SQUxV3Yi0S8ognYN8PJc9sDtQsSf+j5t7xZPXsSIiSxM
zpZFVw9Vhzb5rLHZfRAbG/bbDDDAgBsVYj0a8v4yCp2JlXjwstlIMWPr1X2jGokXF3tFfJUqayLt
PGLyk4p2KbAfovlCb7eTs9iF8bcUzSstarQ2uS801TcbOGzx/IateI+LYmOW+OramoHTfXTVcqg6
8BsQAPSBAQOPB571XdVlZCisNdp2x5sZdA1rgW63DleVAXEA1XABJcSqAfUl2Vm0ldcR4+7Ep1kk
/qCnXgWe2URnqvTGzlZSQNj5drWSlekCMWcMaHJsKUB5VWztDO7fHLZfmyEnKoH2I/wsUuDDobGr
a9cj7crI9lFtfavNHs4ZAC3ZbGty4LU0PS+Lsq8ahXlVgTNh3WojvVqTcZ0toPMu/np1vs4ueS19
cyiUkngG/XVY2u8N2662/cwl81S4fET28sPM37Hr7Vidn3Ap7AaHv0No11jpzyA0bokl91F1ocu2
6+38+eFJSL4KAx/SjUBJldPYMWt0TDcQomfb9sX8Nky5X5CaytbOgyrqF73w5kF4JI17Lq7dmkgv
QrqC1lkO3PtXOmgbN86+uOn8WkGh1wBHq+ouRoHrInRz2SDi48l/Z1BIbe7ZjCyruBt2SQg7X+on
u8WjmgNUoj/r9AeKi3sCAw42AxrMJm/GA9XSwFW68jCShYLkRzHdXV6iA1FIWUH+hHJ4wT7R6Y0n
xNcKDllqLjA8ra0h2y0k+xdVVz05DDtZoaieDwohRybp0PPswDPau5U8CBhvVjjs7EL1Xdw9BKr5
7ZcRB2ZDMNYq7Y3UaqdwL+T65KtjCrTWxmnGLdR3fopDYpI7MSW+ghbJnp3V7uzbMa2KmqFBq8gh
I5GGf1tOi1eSncUKA0Y08C/s2YbFXK/RksB43CuwFFitOqOvOd3R0qdjZSnbkn7smoLdytvi1D6h
KtsefLHO+tvsyAzLMy+J6QUvhl+z5xsV9r1sZ91I8UPC6BVsMiF8nSLy7GXk3YMoCzEtCncq6xe3
USFnzycXjD9vwAO63hHdwImuLdQrhvaEjGUW96xQ98a3rAGhs9Tn1evSMFDapvbOzmhvFf0xpG0r
ncRjnPaWUT0s0+Rb4k6n9TAS79yLYdvIby4yOTbI29mCooTDZ1bjV3YUX9Sqv9ZV/I76lfLr1QI2
Nhgtd3v1XsWEozdzoBrVGVngwUWLYY+vVZMEUi+3MNzxdRMnQLcsSuZAGBVLeI1Qc2r55DAm5svY
hpt0gIiyoNiP7orKMNWZ+2KdY2N1V+X5wWzFpqF1P8zZwdGjR9XXJ7P/BIJ5SsdLJwp/7fcYC4kF
EdeabrLwcQ6aTMFOzyx6LOhERsBkD/d1htcyvjXGQqZYfRiqD2sq90O6PKJl+klw096VCalmzY1P
aLALH5PgtgKRVZvhXqeFxKd5jFvIX7EXEvCrQRSMdiKb+FjbnaFn50RY22KJvEFLPZWMl6r8sa7z
hagDbC9bYUgSahRijTeamvgN42/kKlj5GWHqwVMSwyu0fFewQComHw+n1zrdPmcIJA6dVgCJu8r3
xgUstRASocBCMTrfyrn/Kz5HxmZU+RvV7/HGk7r+InLjsKr6mu+0Tb4C5ziQ+XWWodgTlsxccsjh
hDK9eFOx6SwcSMiz66Hb2a36sqCyUPIvOhcIYXgdCVDjmJLAMiNi0K9r+vBi/h7HV6NMb+xW0aiV
jzk294mznwBwdsutMbJTvTrtiAiEk7611R9qawVzN6GJrhAxw61Qdc/szV1DlonqwNFyYEl1D8uO
rhkGByg8e/rMW9OSDxN9M1FUqcGmIEgEnQeDzgGur8UP25E1sd8ScFSH0Q5+KXDE8uoY9TfEloRK
eXzqRFBjp8g0fxqrLYiyl0HB0qCCKiltT6/MjR3258ZFEaLWbFWb/OxO5IGo6kEY+mlywQHQ/KD8
/TkMMTpy/TU2WKyEeo3Hl47MZWbhAVuevCMlaAqI9k5xNxrjgUH7aiHQrdwHPe+rSaxyMV2i8OCM
zIe+6L+pkY4f62SNMCI3/MVTdnXad/dHON5TtqEaWXXpWyiOVb5z1O6sJpafWclJTap3xS4eHX6t
0iYpN1+ODMj7RHUORk86pGb/GuzoqzExsaopmXOxn+fVaZ3/pkYe1lpDDq66hkNrW/wxsXHWTPtB
aNcRpWrNyKF4ZVR6dUXIFoEuA5jaBIJV92oo3R5E6pbo+J2x9HtzzB92S45pM+5lbHuKE79Z3Veo
IjC85r3oqz1iTiogPSTebLvYPan3w8GswckVnhqyt8RRP5NK28flxyyGC7V1XxnoNwhn14bLYSru
UYdQBda/7p40AKxKmAemiAINpFtsWx555kHDYtPGm/DWLsztJoYYtN75unRJ8e9F1TtC4+s0Ek9l
JufJBQvumLtsBLcRJudUAzbHS7fLdNHY5CSEww1mwGKSWESmT/zY4PkDyjQXVAoPWrD7Nh4etTLd
6j4G4REH9oMAAaPMzgq5Ny+NrvoqrDkKv3h1WLDNCVceyqSmOFvEJI2ZAmszPMfIjeulD5yoDEwC
/sYQvavmfAhXv9HjefSTdU2a7IKEkwIyFIak9FKlvxeFe16Z7IveH6qaJAstChwc/Lmi3ep1v4xY
OjSX25rB29gzMTfl+xwu9yxdTvgZc6W/2anxhgbglJus4XJ9b4zsghpuMApVmEqla+0JNn3IcT4n
TnVyCC1acK0P1gEg0U6rtEANm3e36D+c8GeOYDEC7ldE3VXDWDGNu0KdjnkZBZ09HRuugnFSNwa2
HoJqmPfnTx1GB+ynFerzFR/kZxvP90IN3zutenTIq6d1pEzUc8Geca7Ur4yUHy6rOixauBhxfdFI
cMPuK/y1WxTJvdZXAVt9UXUHALd3tdeODlb/cvyeoAJZannrymqXEBRmxfVZE/h6moDIzO0QyYBk
4VdJ+7OpDKidKQOBcdAa+4FOhmdpP5BiX+C+ePTikR/ve8MKxgbAToqyFb9GNueXVsHtmWh34lM2
hFcA6ERpT/hurpaPqIy/lbF9sFjqr5e4mkbf0BnuMymRdtkP2RjHSd8rA52DZTpa7njM8/zm2BZC
7Gw/Te8qU6MkaxnO1oUq4c+ljA51Qy1ChCRIb0zZbzVuL7fRfGK6/ES0J5kKAhZ+5PKjFja5f9Fj
NLtAhvaRCjJyxRNTAKt0rBVUUxGwKeB37K/QXPx+rk/0sLHbiaOcc6rz0Itmwgzy+HPoki/kKr3a
kY1XOkU7OF9r+y13zKMtk3PliH2n5ydaPOfBtE+qER5CONbhvJtV7EGTspGOuoXZOOiWV2qW5zbT
zv5Jerc/jxjibWszEIUJFugqI/WWchtH3KWLjj5Ch1RPuzUs0UHXuxzjFP2qV6naR7CmvulgPwTf
lZSzH1mflWUf0NPu3J4t/qdmLMdwanYEd5+Fkx9ydTkoor607nSXbGTZ44FEo15npUd3ni46YSJu
uktUFq0L1Y9kOdKN+1C430aMjJhOua9YAiqCdQ5Gpj6nq6AdslM5zr5tWgE1nBKMBVNoYvraiP+r
b7hr4j17XxSyN7sfcY2BjHXkWQN6WWRcwl10nBGDVLr+ayj7I62bR0aZooOzoYdiUyXqrXPVq60T
EpNrjNPj72GyGWBddDh5IDPPnD5y1djnxXKlY3aWyUAdDgZFEzcB/gtvLKq7sjjvtg1etEc3MCr+
rGWPnO4+8PUiv0BpwW+SHZR0ZONOtZm0kGGGLp7pJ6McvQyonF2w1u6Mg4XccCiWh+amV/bilzyK
T+DT92r7fUri0xAaX+difjOl+Gn3IrCMORiH8JSBjtcHeagoyw6JPI5Ae1PtU5EDRlIGMf6BWqfv
IRFwpR0jVX/c1259tI3iaIuafoezBXCwM6TNtFae0pw5gVzecfpiuuZ9csqvS6l8SWR0U8jYo7aK
jDPtPcpd08R6i4i4P9KcyI672hTddNX0GhYTDcNeMrMGMjCCAVkthLy4ltiiUyOLRQm6IfYr/bdS
/OmIeA9V9Zqzcuu49KwGkBT7IEodir2D37mbQpyUpBPYpBeFBLR0LII1RRyzO57O700c7R2l4ip0
0Sap2yr54B48MkDdhOyCpNJgkLH5yZyLOpdsHi/IvKhHKr4Wmp5dakEUTYGYqCGVTEUWS4xlOKUu
uS7a96kJr3ZWnMMeAPDIYmUGGgKJA1Z6guCfwC1lsjZKFPOXmcZWRjAtdaqi/5ZWntUQF4t9/vI8
+Xz8rJM8Hz4Pz9LNfw9lV+dbLe+nFxuX67/P9Pyl5t/Cz/NhBva6DofAVqkajyKmFNDFVCHsudBY
aNIJQPNbUlbgUIcVmRFlMWwxcv9z7vlVWdAg//uDSQZqFw4dclptQLySzUt5aCIFW7/USnYsznRg
Ed4c+iRuwEpST1K7lqlZs7lQEeMctKn951CnNjaMv4+pGawLq//9fkiLHlHiFDxPAf6sDxL73f/9
kefJ5y//8zz/PcXSAchsu7zbPt+DZ/Hn+TYV46wTsAZG8fmNyu4/9RKqkKro2uF5SCtMFQYz5Iac
M4pPaVjQX9WKv1/lKPx462ZsVq71Kdc3rV/fqudXcn0rgMYjag9Zaq4VtudH9nypuRwaj87cL6Lo
Yd+2OeyfdhDVliID7+3zCUqxvqN/n2t9asdMf4Y29fk4avjIGmJ94c/v2/UVSbYq/r7s86vnuYaY
KupLGIdIhWAnwVM8n+y/n32eI0FIIfZv/fbzO2mXghlTsSpmvP09YPpDaKzvdd/Wra/MyPUGxX0B
pXAZ6m5Xz40v59q3qRuFot+NvU7FIXkZ//TskwgOhuM+gCE02R9oO6Mjn8csvFSD2DpKT+3hWE3z
WzO7P5Qa5qin4XONrm06+yNxwcXwB6XXTRc4WurRq6iJA970lWy+zH/6kA7gsuxV2R0LCIMRliOT
CBgnO2hRvrWH1AOCcaQFtl8K+64RuEl3dqfvExqhSafxwZQ3HFnHWsWkW5XnvMVy3Zc7RQfXsRk6
FtWztY+lC9CrCiIZHYA4eek6BWXZpTqOdUQKB1clvn6sTVtpi2OYkoVkN2+UU/6YCn716jhMiAlk
W70iITjIms8N+0Wim0G7I2x92xNxl+HoiAdYPrwfJHjsaMQfse/DmWSCKdJAdO7BUL6GA564mBXs
8Gt9G5bQ8qwi23JFomagRrc0XtiLbaYCa26c3ehIFsa/O5Wsh/RIfS1IjcXXm9iT8mTiD4nUhEAW
ZP1mvtU1UhVZnMzwvic3CmoTuihLjwwRZt1k255cajTlvzSl8bOFPUC1nKSebePF2Y4RK7nZ2TUa
aW4YUIw+wwCEusrVYQVXfk0pE/zMLgIi5rRvIburLIW6wRIGDwZbQnM/O9Y11enN1w8AlW9qsQRG
lrz1xkCpPt/OC3vbWLunTXJad449PMCWwRvb5ybrcJgJtX+sUTpaFeLzWheQtE4WWlpGv7WGMTAA
tsAjZsbQdhmltBpIZdyb25QVUEajVW2UzYJbVo0IiaBCCfnWj/n3Brheq3CSlk1gKZ8dVtuS4HgG
aJI+3jTnobFHGUq8FgQcxdOwLc5EfGOpVjGE5Y7YzHiYlDJIlIcxAqjSoVQWvxLzi5X/gcqFTZKF
+9QCcth2Welbfe0PqghqvcdJLLcJOrewofhcDyzWwd+NhZfo1bEhewQN0dZu7hU+0Ag8zNo+tZaI
fXO6marmZbERrJIg6fCfqXjbq6g+CgGOebK8pmCHSExCaVreGF7oEsY2lcysv5Vh8zUpXeLxcLaE
A9Qk2zMy8/tS0fxYFeFErqShIHIG39IC2pMpJaKkJ5fvDeUmm96XhQhBIw+a2KaKuniUvlFDUEh+
zVw6l9g2sggDw2hQRMCtkLcQ1wAyGPTFFROhKRlaBp56Eg4KwJXqMB/s2P7B5g0pmrJrovrDTrC8
EKdgDnQJaoG+E5AidFH4RC8aOkBFTqtUluoxrhpbbNOItNZd+msGLmi3ZxE5Xh4uXh1LmpRnJ868
FPNhbrbU5FD/mMgAqlMC12EMBVP0uCtnlyDL8EY/zsPWv764N42rC+OEIjNwlGgXu9QpEWZmqF97
dkhy+KnzpHMbeTEVUL1uDyDLocUDyyTpze67nUubxR4gs0oKV+GyRQ5LjpGdNr7bimCC1lk04OJG
rjZkEhnwTIUORQeEm8R0POZcnBhWteW3Kn+QiPbi8NIDb5skW8k4RKTQwzulAaJucyqhfVQHSZpt
7EwGS9Lv25p1iA1KL/wzQyUrNJXKGfAm/GgJzhAED8t1mYugymCXGRnczIbM8fjkZqCrqBUbJsso
xuOUelGe/5Fh/ZhoPjpND91cUMLDII4JzNGPIkeAQhkzLvJDXRL7an/RJ1g/xhoRVwdh+AEojwa+
7dc09WIUuTlThgm6McT3bCnkrKNZqexyZ5B2rjBUkvaKzl3gphwwDxT7kM1Lk7sEni4HrK076JPF
iNpdhz0GPlrD4ofGVDbePFI4KY69qb7FqkndWz00jeNDmffkFB20rmetew1T867ZdCOa+rWzSKqQ
OKzHBkAcMfTMNVSvssXdRWEDzB4pYfJRqaavuL1Xp9S+GTxDNws0iamtRpHe3AxgdHWxOn9gLs4w
f9wcTO/oUaRhzIVfy99uQQpqV0KQ6Rxn8Fxr5LZGQdCW3Q6zopfHOteAs1tQwya0fMZRxXMebUv7
KtmHNpG10ZP03jDSJxaEcDZ6g3AuDWghd3EpgRpsA+ogR/njEk9nzxVB1GjGiXMrREQFU7uDd9zF
UuynPvwTd/t4ftVr8DGdvTagzIOM9Q9T7z0gJ3uDdzrJSYfDyFAIzHPRHjzPBq/bl1om7xOeuScG
oIq/6X17SO1yX2bOF9qzmwqT0ovK7mPdERN2T7VOR/UPEYF/zBCXKqaXxpRu9eZxQOxUa7dlAlhf
ynNSvAp3OON/fI3d4atIzF9Lyy6oMt/J19iYEGmgoZqnWKiPTrHwWYAUMqZNy+5Ox4maXwyZsrBh
qTNM7PCUjUmMCUiGc+Qmr6FmXluIARWQYUdjbinlW1emJ0l6AoRRHwQxhWm/sOet3UsKVNjxGENn
BAgoL18XwuXEbZySY1MtWwpAXlVWWz3J/BBwAFtO7HWcg+g4pvHOCU+1w9RtKNu2orirucc5VQ/r
2yDmfaxSrxj5Nh9+QrQbS0Evbu/Oou9x30eSFUIUI3moT/HMZEFSqGsYZ4bD9bb3i5g8m/lGHWzF
MnnRNMPmsK8mjcgowfAXghsR/aGpKJpYZ2qd760Qp9K1j2WtHUYQzzJ1LmkcHlesb4slmliWXbN8
I4nmMFcpQFu5dxyKixGzne54LeXwkcJ3lkIm7k6p8m0knHrCW5D38Ta0WF2w65FrDKfxEzcQ1EbC
vOqf0nmd8QtrHwUr9JLUeSJhDZRI7RdLe9OWG35exAnobmY4sxRY0mNo36vhz2LcmkCJb1L+Lth/
sdd8MQYSyOSbPu46EbiC6/5ertZ2JE37+UMjc3Xctm8iIQFqr/4uNuG1+pJMaI3wj/o4Sd0fxnf3
kzGl2BAFmV/qi7lp9rDQ39AEsMiAOQkbaXqVDJXGSw8bn97HSyw34x8M0TAAXFIALDbRVtoy3439
LbOHhUZbZhwXTNiXSpH1FlG89iaz8TUZ4TspaskYQ/I8peLmYMJMetEsKCVJJEBd6sjteCHxYs1x
RHaaLTFb4AbRCGsI+jiXm6c5JE/SOWhL/igjV0+RlPavDteqWUTTRbGH5mcTS1ZeoW6P3jy15Yuh
VQoWSGfgZui90ayVYzNG58IdJUmHQuDbV7BL92Vi+2nG0jZrs5KmBM5WcjJ1GJOr76ecaKgb83Qz
bUPxhjJvdmkEBVCTSvrhLuKUq9TcxiUmPmUAEuAypr1nM2RGBujVDY5VqQID8vKMQHuGoT0PymwF
otDYs6y5aYkFnAoTJa52lG7n57msLLoA93K706ylOSkxBpNqjfEWWb3vFtiD+aS9VVWb3Z+6GuFq
b89TGSSjuS9BRq6NatXCDNzCZSMMAW6/LZWjoHZ5eR4MWJXUpZAKaSerjqoTPj0imdJouQhNmy+L
HVJFaYxvz1N0hdnHFsllIDLsukB8fH4yz0+L/SR714ybP1pmv1ltNCpr0y02sCiYemV6TTHKdwX9
tARixvb5m89DnX5PAJ/cw8zsVnya62uN055CO4cfvX5lKu3JmvJLY5EN8HxmRChUGTTZepZa/ybh
2nyVfUM3sIr7LTGl1dlIWGav9j3YtdM5HvDlCD7cQVbhwXAX+zhiQvCVukrvNWG9m5pA4E9bBySQ
OqzgBhcM0kvr5ITCq31CF3cplu9Z/N2wZgUL77L4auka5AiO4TtqhyMphHA5i/qh6gR7tAaAsmeo
WFHQIB+T36hZXqIsy6HP8hWIlzMVecugUuXe1UkzA7YP3SubrBhk6lL8HJ3wAS6bRRyc6m1nDAel
LfRTOlCzbzDG3DKdO0vp6PB060N3Lvf1oBq3EMARcIXuklP7eWFVmG0Lw5i/xNi+wRo148mWcfqp
YKZvM3GG8QbmIMqtPZgVMF5jNEK5sdMjlkIiKaxfsjEFHd8Q6SfUO96T1ij/Zib3FhgxMztFqnJT
e+C7Qhnqo2an6YWgKXjHHalr/aiinkmmG8J8/Y+O35uw9wReJKmG/LdQ11PloKkVqXA2LIJdZCp/
aKScI7PRf1UwfFaSxoj/nvywwO7jeE3njM9Lo77URU7DH+dRQQxEdlVa19wlgPuPptXAX+ra5Edd
Xxf2ejT5ReY9L5PG8t0phcUmB+7yCVTUfwF3mSpMP3lQ86+gzljTqaUaf8riNvOqJv5mgazd63ZL
CLY7jojRKKJlVc7LOy54UldLYRAwkq2JmeOYz69rxxuwo9xNBuFDIeUoywDkHWtiRynJ/m71UFXL
udCBLw70yNd7JgrS1EFe3Qn9nRo5ZuwH+BivWHLxWlEnniBCfLQY1IjSBAoY2qP5EQuBeGqAsOoa
DWhpTXeYrEva3AYRdYXUhreoDM0riX1H243Ht54OEE7+sia/bhneWGHe0BiZF3dWhjecw+NGr+yI
ggBBH1YyhUfIsCvY8aVOSxKI4/H7pAlMdSQLveslXbS2nJiA8oFZ0TCYYyKu4E4N1EXizF6vyE6q
I+xfBGZmTdhJCEcBcUEWvRkq2uFsIhXeYLdA5Tv+0bZMU0VXhiwNyY9RwzGhkKvlByUqk3M5Na63
dGr3uhT8FwKBRm+beC4rs7ti4zDPuGUxxcjuWpHBcYUXCE0pr5a9YZFt6aJ4o9ZKLuqmreCIPa2r
cp4RYKAwlkZJ7yRXipuFq53O3ay+pEBPb8+DGmmQjiwgK7ODMExvB2onfE7pmtMWrXfPYoPVnHOb
hmEesWZG3Qy6Jj7jQmvhf6X1PULpEtUyP6XPV7YFuUCVKqpvhYuoQowmLpyGfsWav57pc3QexwmR
7opxUdyuunR9PLw4otTfehhaIYGyp+fBULHiK4jS/QL+LyADLIpz2qf3cRGfFejxYEkJJR7WXqgq
ad7BARJnATcVSwN+Doy0GSlYbKsZzb80o2l8GnYEDzCxtasZdWPg5P7fEUD0IT7JxcTsQarUkWIP
2gVpXNJlmbaCHB6GJYxXUDIWNh2F76zeq+ep52FwtIAsKZW83zA7lIb82TUxq20atKw0k0NZMg5S
OTnq6PhbsClNeAQpBBZcl5KA+3yAmb1M1ZYOC6sSMcGVV5LmEFthfmyXCrtMWvafeRKhUirSX6k0
vg7S+m49A/sKAfu3Naz41VGs6ayb5s3SZQzsmQMDOQymTFcCaFQTubFWuZnz7KaCJ9vUqUNDwDK7
B8WqXTFnxkXPY5SEqZb6lZgrSJRIO1gFLoZnJQPbnHC23MA10hMmeAY41xppmj2tmNrMe9U4RDs/
D9qoUwYy8Z3V8z+nJqlhqBpZh7Pi8+ycXF3TqJft0FnFOUcCeuJ1gfTZpksTNtQCdKRKOnzT2lrC
KhfNboyq+RsqoQbxqIQ9DUh+FuWBhBH8PG2/S1HUAPDIzyrd/TPAifz8fPj8iu6JgtJSBP+dklhN
tph8jNVBoJ0mQ6on2Rv/HBQdKN4U26WvGDaxVna36l8nrZkPHVSf1nYAWqwHaCnODiT4/XnKwhnx
9/zzq3/OCTIwsuKQaynzZJlHiGLg1elmc0ahBF+8NoeG1jSPe6XC3ZLDCSvaZksYRXd9ZuA+D65L
hNQA0vG/U8+fsNfzFT//PK+3Zbcn+A5RflgOrzXm/ywxSShcHwmdekdF0rxP2nLycKwfEN2aq8MO
ctbh/T8PzH4G7HVF+3suW38i5CcGbOUA6twqyGuWHLUoWN/BP/uaCAo6qBeg1gyldW3cHMrb+o1I
DtqmGIrfVqsYOxmrzQnGHpq8Kc6vUApPCHPsoBWUuzSc8I8u09THuC6onbofDst6To+rcnW6Rxmt
yYjyGcI4tkkL9U/LbPKTno3nuCQA2Og0Z49cEmTAgMw8mgiH6Jbw3uusHaWTDns7ppv1PBc7eX2q
3fn8XLxmWqOd4C9xE6vzL6zWksjyKRKKT8bgdE5F+oGTwPAbI/RY31MTQfa+HSfD6Ugh+RimqXsb
lz6iL9VDmHKyzHOpjRztpFVupjoANgsN+SNJl3sbqf27uxhFYPwUmdkG1pCLazvbJYXv1vhUU+eL
zRx0cLoW2DAJm8DS2IuiSNLf3TD592GyNaqpuNgFkclFNVyePjdXcz1Ti/S/hlk1KX+nGtXsZQmx
UsXFm8jp1b042aww3AhwQItkiGcjjZraIT+4A4nDdprSCYudj8gY2S+pIt4N6PBYwRbhfua6WPU6
3dnOReVTMuuoZLJgIN9qeS/AnODiexnN0v3Zu7Apqa39SUz9mhnj9BX9NFD/amGROkq6zDId4LvI
kngDAs46mT6ywqo+K50yJFDk8JisD7Mu3JXAPg6IMQjPWXrxLpZbWY/L29OyzYPYEB+6nYd3IMEo
HMuiChr0Ox/JnJ7ztRIUVtI+JOTfPpA+Em2isyOndY32wXmlBW2X+vz3ydzwNteas2Nn1/jxVJoe
xKj6ojRtHoyJFWLvABU/q6Q04pWvLznqdK9z3eSxlBROY7lQn65c5ezU9asyOOKmK+b4XhMt8/zf
sso592IWeylZz7ZTWX/2TakAXc0aTyFO4DPLviG1FX42U3a1VZWFO7ApcdWWMxosMrRc+jm2KCDr
9Q6hG+tXpG/RwnGROKY9KVO6kKg/RVsGKfNd4PZwfdDTCTSDsjk2dSm2TYQkWXWJOu7Xc61b1/VL
OmA4atPXCjTp8b+Dg6Xg70MNpPGLQna09/xuLUE7sskw/LHQxgo0t6Z7aoFHphxDMAVVQlJi7IzH
56wQVcp4aLqWJFImCrXpa1iSs3Ydp6gIzNA0j4020vepqHx2Bh5bez2n1S0+FdXI3uwQoCMpun3Z
auSuaSOpORNBvMoBJFoNn9ACMWVmzqe0F3rOXfzDMcCNqyEkorjaaW2pv9diKLxq5Cefl05OG3gT
K0irLaKREJ5SOqmGfw6Wk4dHsy08g66B0gNRR+PX1dGMqiEC+lW1knK92bsldXkKax9u1SvpWy3U
Ym8uRon7KUkvg276Je6Z+6Kl3b1RjeTS/79TAI/3ds0VMVgVaLwxvAP1C+/APqPAmKJ88zz3PPDG
v4mFtZdSGrmXrJunbD3YcTPs1Qy1iVLO+s0MF/XYuOo5L/XxnMzoAFvnMtKIPc/r4Xl6ztCMSzit
S0p9Z7aqsPUitZ522JCZ60GzKhh5TDyVYzkGi9oPHoYSop2W5eE4NJY0h9JOtY6PrUsFe6yN+Dx1
9u88bvJPulDFNgNOf1P01X5hhwnFweT3gk4lMGyR3GFj4KrSkup77b6pGQakyc0ggrnFG0wzdrBM
swjU9PIuVqWjNhrnri6Dv/SGGjpm2ikA8zBduUeke6SV9RkpJ5NJIyhetbLQnvV3NoftMfwfus5j
OW4mXLJPhAh4VG3bOza93SDoBG8LBff0c8D/ztzVbBhsSqJousvkl3nS5dWnOcsEyvZ/FJNKSADl
19zJs0WIFDV7bk5Mb5K3oEcaLZv5ifV4wERm/lNllr7x74gWG5HnHvw8Tjdj7DzwGfyD6RceO5KP
1TBU5W+MX7BZDayvZ9937nsarhjm8YjDT7Gfc//zDwZT4F25c0jV7BMFEixe6A1/H2sCcnNlmzxY
MP/aiALhWPePqV7gwOMMNGt5OMtSYBOC0NfdSsgkr3UTTXsG2D2Gfid6z3L33u0C/QDMH8CwR2Mc
NVTdmbyFYkoCR8dNkfH/fpB/b6aJkjvpCrBrCgH67woYwgMhhGYIpiBdHqHOLpdl6SA12eMYvHpj
eIxGEK/T3x+gIEGHiWmToyR8vvt7L21q844iBT7WRG+xX/mHgNvVqWqIF1Vx7t6INvnFTv6k8n76
aDKQYXTR8ZILC64p8BE2oir7ayCgu/9FwtkEADXWjUHvQP3gd5Z5p5KU26mpLn+PRs/C66ajYO30
g7WFTgQ/xOnLO9pxetIz5L+bWbcHMfXtGi8VG7kXRhc761BlRLsuBju48yhHvRvbYO9Otbr5+9Df
GzgkeMVrKDphSL1128zPqMtEkOIpu1BxH5+ifhCHMW0Gmn9b2JCmOSCSZ+zUWZG+6FIu0kRIW3Gt
b9tKqXu3YFBQFrDMfApeN22k4mvlFuHWM2t4+NIBvQdc/dlxUVQtOdgfJdJQOvnB7wBMOh1h6VhT
HT94Kd5w6n3/Rf3iXamGj6Gnpsf2S/0M2I9TvOrZ2IQ3EFOwDxHX31Oqa3qwu97lrEyDXUU48L/3
5uVj8fKn0ei5N//fv1dVtI7M1oG4ifNqtfMDilt5P7UM26KaqH8EiJELfj2TPIdeG9XW/FgVFJD+
vRf/v4/9/en//r3KV96p8klu/v2VefkE/7039emDS792X8b/VNCzeZs2jTo0fSTbuq2yh8EJWSqS
ptvp0v1MGtc7/wFhmBp4F8aHjwMlDwWasNronIN2Rdbn8LfkQPEmeRMKWMy9Xz+SCZvh8N9IDwkU
tI7z/PcwWB52hW0/Y3fgyJol44Zm0WIdc4N5MxZGb9pikhvYMd8i77HVwjs2S1DP4BCRUURXwRUc
IxPArdVgb/sjMf29GVGzW6S9KjHyUzkn//60RCLCTZApvI4IyJk/LTEgeq4BCez+k/RymxmgU3Y3
LYSij9lTErtr6jwWo5q3sSicG6PQGhDMEGBlE/qaVyAJPT2YT3WjzZVZifCzxZobhvEjI5vqubPI
1daJFz62Vsu5s2JYqkXmnZVJTavFuvgYj7BLXa/rX+CJvuS3RuFF71Chq9MMymrz93Bo+K77trOu
IznMR9vzbtCv6Wavkozmv3Te9VY/7eusbd4tO9yyp0/PwCZLmhhQ5aNC1u9FG8tV6uuZgZC0No0Z
E3LNPf8yBuNMYaqVrdyu9y8zYikdRiYZBTOqd04H5cdb3jQAw1ZdlRERqFVAj7Ghdzq3a9rL81rd
RtnIVNCDuq59FjZWauzotVlx6iex8Z+g2dJ2FtmIyk6f4+VYRGk3JPNStgb7+qJYe1PEbVVmzMDj
fNoPFhOF/1H2XKhPo8OUL/EkK+4i9w2zE257NeGsXtudos9p6JozrJfmzLdBY8Lfu23lxntbGXZD
8t0GZbjoxtyI1AXPznM5aHP/96G/N/+rLNtOrJduWHqlOW9DNnUyOnOHgDh42Jnn/seRqT4jHvXN
6u8jf3/h7w3O4omeq4wx4Vy4F4cBGwNGJ7HYiDsgYXlhwL4ulqh0sbwr6fi8/D0eIu4VBW7uWWjv
IE157Tj18yodcvuGVU6sEOk9evqcZAl9uAB6gvYxUy9hHGp44alV3vHoPxHLo75qeZSNhbqfRNHt
aLhxNwas3p2A0PafEg8eoIDXL7KdWq5FOkaF//vT1hTwrZY//e8hRSrEqaN+LxdOE3mrdRB09W2x
fPa/DymjXrt5Wt/+Pfqjbyx/K7VHnLXtfA96Or3GFlOxIdLxexY2+YbRq8uNQeq3YtzANFF3Y2Z/
5ZHt4Q4Gv8lA1WQ03mVHzr7UmNtUqLhNTyJNDhavoOVPEb5XAYECAqHDKS2N5C2cfe5khngC21fd
mkg6q/8+7vOPcPQhXEfb/35Ihqry7d/jvy9YTFaAtR8doTGJ86eR8X//4t9jRTMQqD+Do6vpX/7e
eFH4P+/978daJwZoO1GjhOkNW4GLv6d1OThaxJvUR6OLnRVN6zGhEItllpfLhMRQMb8yA3DvqY/4
Kcu9aaEnl2ayIgn8QnHuXiRWvTWoTgBafBxbjt+RS+lwR/G1VlyWLX/h1gGJQv/dKeOb8yXTzw72
S9ieKzfdFWreY0pS27m17rShQYW3xKDkqMTaF81V1859XouUCoTy4mhYtmVKyzA1pT3dyougjsWG
Kx4eJ2k4t2z9JE45vbMIW3n9SbRKXUzbZqjU2M86Bd5m1JohYoVQgn1XhiHD6/heuCw3cJ2YUBGh
MZdaAFng3Mw+Sco8MEimjWqGh42uELTpon/gfMdzO8rhUtjkIgtRPngSq0uUeDcenkJ+Xcxnkqrj
vpX2h9BHh4lR6QvxbILv4tUmHuNivMQpqkU4UGWl8AcnLDWrtoG6XLXgk63nZS3Zm6HcFF316o+w
nPqsvPd4+nmOuy6yL1VGd2Okv5Zfaeo4nCIrwuEmriImgNHqrfN5PQ8+WsY0B9d0MMh+aPsyCcmQ
lQBsRmRPpuHL3FtPeSlvmbERG8lGDoh+/GU3/RvrGYWnxnhPNrraF4610cyvG9f+dWL/x6jeqoh6
5aLRZBSbhzak45DgFfLez1Dpn4ZCorrlYikXhLPouh3/E/0syClGdlR9ypMpj3YZytOq5ai9sj3b
2TiMuF3sjdlCwzBIsqnWPw15ul4izyHz8Lyd92Y2YHhuqfvy84dqdh7D0r+imaVrH+2qaQh+dWPy
1LT2ayLHaGtRIt0H2Ki75ckdFP6dXRr0SOfFzgFJmELOTwbzVqTjrZTObV4pXFVDAz09P0+kCzDr
kLUQL0zgxNR9ql7+1q7nYcQhaU7qywrMYB07jE8JL+jI+RIGWcio3DXOZJBOzsBzWzVE77CdOAR2
h2asbpGMPr0YVyXuSrY5WpKiMf+JbHBHTRfdoY9pXDfNNk77t9oTr7akvtfz8jOjZMoDRXq06u5k
sLJu02LCx8SVbVz8aHUIRFfraFOjBVQ1HmpR76MG4HMQsVHOpnWuzNumBoHrTvlejkt3zyiJtyTU
iWC0X/Vedc9545KE6HxtB5M/yGa1Uq13QyYyYuSssXFtOIp2i3elp82uqe86K3+SHhXyNESzEREU
9ypXnKN5gGREQ2iwwIAHi99aST9k6kP983iuVw12vjH6rb1diG16w+5Ro5AVrGzMRGB6nXgt1ywe
XFpU82CKpNnVWcX5XpLWBWk/0NgHZGQm9p5T/pfQ6Ad948KXxvKTxDddhiGz7iIs+m18Iqt+n7bB
d56AU05meWONfOYSSa2cfyQeNhwWJJJjaAgKQX2n8QqvKA1wMq6UE0lGmwjzaB0mj7DZ2JgW1QiY
OIvbsKakrArUK023v4KB64J5oAJkX/ZVSSG58WvQylRiQqlo0RV+e5oQy3R70qN/rqjWBJeSb6qO
pj6MR3RNlO67l7Ea5vb0FYnQIZhoeisyBqCEY67mgevgRjQNvjnqOiMZ7RO0K06/CJNz1u+dlB4V
1+9YVCf12OTdK4enX4KHD0Ec/nDy3YuKriJBMN4dqepu6lZu/C/yUQ9ZR8csaa62/4d8yR3L8Cys
JgRL0njjVFhtbAPHErzqhtalpf+7WsYd6kO3OtsNNb8Us6GuNrH4BuOZlGL25Rbqc5IQQghVexoY
OcyuD8K4PBd66mjI4R2Beu6r9scLCgqNCzqU3HjXsfoGPo7OLAa2b/vNxnG77sLo6lMHYGpFfC6b
Kd9NGVbDvnzq5+wnqinS5cLx6mSORiJwfgFDeEtHsh4n0pKyPUTzbN30xfgY94ogMVSYwTnITBVL
Vxn1bxSawuWkhS5o2bGJnsK7M9Z5OFKIF8ZnmWEDhF/h+PAaS++XruBXnOzopbC9VwK4XaNiQVN1
eFuU+jhrDqsR4/QePwd1S9sQ4SmjzeAqK/GuHagqDPtuOXKenADqvgexAfx08mSFfM5KWsBGqbcx
QROI1P6xLExZMWF3arjoXkjH57DCtQTJ/Ih/nhRHhMMTnFcnbWctHAvvRN9y1p2Db88fMdW03bMh
461oOwFkvztPQj9pf60yJomjUz835RQRjUr3VtBNW19Ic+WMybfwJSUL8QoyTL92Q3kItP0jFH5d
uiTXRJTH9QSvacX+/WKI7ra1xL+oCF2qRgrITp7TQ2xxLEKi/V2fD/8GhHLhsmzGefHGUeOFZ4/e
2U57P+H3s2bTJKOuf21UzHVtDaTtsnotlhauIsfJx7TphKH+hgKKK4z1dd7iNLWqk+H3cN7aiRaS
4dfODbUZqoLt39jFnDfykvBV6ACC4jxwO0TbZARS1DQllzL14TKVX2XaeoE8WKwrXhirsdNfppoZ
qobTpR3S20gTGA5E3WLdgwq60xKgIl6t9mqVVB8VJaJ/7j8ERqyvpQ7L7YQCuwLrRhaZyCwEqBE/
vMAE7IHu4tyDWwfbBwiRKECTycur7RNUT7NxRrbTTz2GiCNmLToY+BpkeVOrgiR4i0wQJ5jLvFm+
8vSEMeocbJuKka5GWkoT8zXT9NNix2QMWw/cG0yqXycqpUxCOnm3VIyXIqZvNRxxzivxhFqzGTw7
vsJH/46XiWtpSLxvar6mfzy95Q3DnHmPIaNbpVmrrtCUBGfeqzmW34Ma26fIu4KmMulYjg9dh2iR
FsY3oKsiqjTi2wxRqGIzTxr6Xh1Tco3q4pSbQ7az5vqnlGl9Z3e0kc3pUs0OUUBV5YaBfMIMmR9e
n2CJBb/lx/pTji6TGurbGrFNumG42g3PUMefWHBrecZ0BAaDRTXLOQcqmZ5U6NzRz0dnVE25FUbv
xCl2qvbyve/FKVwZ7Pw67B5a3C0EsKpsR/SXuu4q/8pZuW0PfFLpDwfPpaXRbOcvFTe/YiIAYnMr
XtXSWhhJpD+z2EZ4j7sG817O0xmoloqD6RyxOcfd8Ml1juB3CCGuU96zKzp/W9v0/Gr09YFW0YbC
GdTwhjOA/smxONAufdPmMdA1T72PyvhpMY1HNaVnroAoFqTJLcUg0mD3Hik1g9669KSMr2ki2ACk
PW2cPrnrlPMPmloe9O+ZXFRBNe9kliw9Vy27PAXU/Hx99HYWCMqAXgNpH0puNuFU+DslOKjnJq1U
yWPUGHsRQaKolmadhPNPYpId7PtyPk2Ywe0Rt75Tme6aLuqZFg+8STzXAdbxHeNsp0ViZoY4i2/Q
XmI7G10FjQ4TbW2GtDyP8Qf1NYv7ejOGNAcbQ38t0vk61bXaGhTTcsh/ql3b39U1nxuI86fg3/Xz
aJ7yoLoba1LLZXM/V/aPyQmtmymWrq0f3zVv6WhdItG7euQU7E1cq1uD/kcQZ35IFYoqaSPS4YlB
ziFGvthUKb0iZCr6bRH34iBD8RIMs7HmuHbndBxNZ7/+iScEbhqzYZOgc8Q7IfRJarBJVkHlRmHM
q8H4NyVzuDVVdwu4u1qCC5xIQ6p8mz7on11iqEM6vZbIJoCUYRzr5rOO434T9jdu7JW7sVs5eD/2
loEx2RsRw7MItw6lBGvHZnJgI/Sv3AaNzq6nneGHt65qGSjw0loZy5DTp3eRbDvQuupe1t14NrPi
YsURW7DoX+El7KbIh7lE4/Sq9XIBDgE/JxXUgyynhfMxIyNYmCF9i0J0N32Nvebiua6zdfPWA2LV
0CZOpSK+SQydihOv59DLVMP5pFMY6X5djipca66L6yYXL8m27NAjSEZE+DzOXsx/WWtGEtrNCbIF
AJR7C400aMl5eMqUW9tln4NrREbXn8loJsArMkWioj96FQ7lymORZYkkDwAJqnNsxkDkxPueaxl4
7iXFg502mIB8NGVyqUynXSun39Wpf06Q/U9FxXdsJCo9LW7IpUltFbFcb0X0zDQRtGxGqlRU9WGM
vVUcueqMLY3rns3tN8jKrdmkAXdoaMampo23dh0wP+YtZeU3c2AHB4pPaF8dzF2rCXSjZWJH7LkJ
9xz7A5NSLZs826rzEOvwJlwGrOqo3Df+UGGTV6xihUw2E+vaPXs1Dl3YI6HDWTVSiIfMfYdV3xAK
DtCsj2Limex1eMdlDLMNZ2iwbu9ovgGZAqKYuSSXPZ56+p4VB3uKOomWalDL5nRVdAc4FmCadfgB
AHC0vS8LhWhtdiMNvDN8Xt+HK+9X9jsXFGDuOXneqgl3uISMldaUnTpd+UlV+LidMg7+ukA5dNyj
nXuSIBosKSWZQOUpXUle/eMOAKRquTLjkfRLwWTHwPOV+761BQX71w8SbcZurFedYZNwAsRgLOez
cujyjQmX0aL8yGUB2/WRe6bgcG15bbY3Df/q1Aad2xh5B5t/BVHJ5yvqWViBC2WBeUjw83LO9ukY
D8w1tJC9VRAcGKzoLWKQs6ENEW3WLF5BRD8FvXultU0Bnjmj83p7H7VxJTOQwjm1ylliWq95PpKN
8DDgyXTkzrCciqBXUZKAl5jitUFgjDeworOlvzBbfGwSUW7hs5AwmHEvKwdndfQvnYKbEKJr3EmH
C4qLcMS5DvJsTTjNwr8NaS+Z1Y3hFP/EmBIQLjjkojm84US/xZXVbjmmBis7YM3kFUmgIYsJJkUx
6/AhNHnCUHT6C3fjOLWMEOqJgp+Il3Dfw2zpYSJVvOy3XevYK8+MhrU5MnRDeGZsYwMo8/J7jzSF
Gj0MhIH4yW02yii4VbULyk0cq0iStapxGI4Bcan5tnTFQ1DmF7JqJQBmPEdBDFdKvLDauz6TqVRp
xpEOz0rLlTch1owwu2ppv4qBIjR3Ti6MEI/Z1BBoVC6WMPtbhMF3EkCxjI1zErhwIUWDjb68Sgpo
1ggzvJgwrBPjgLvvalpuw68ATxpAOjjTA/W9y38XkepedUn+npmQHU3FEqoZ33N2sD5FQE2UCP95
Vi95Pg1H+tKRLjpwjlzjP/Okexzaaa9wxDFU5ZDOXWPvKv9FLb3hQru8JsADShLLwtHGwXb9Cg2C
jKAIPuqgyNatnI5BQAOuXRBJlm6C8WV8K2JUpqComLJ28LPL2r4ROdXOpspDjtH/IqM4TLSaP/y9
SZkn7CMchzTE8jHFTYusDo1XMw3KRw6X+0KAEoozQnVgQaJdVPTWaeZrPDUT6JnUm/C8spISnl84
OzQwxXl8iovstjGL7tj18W0VF/IAxe6pXsylmfGN152rEnsEGjkTiTA95DMlp103Si6BzoCnQBYb
k2g6iLh5Ix3ztQ5q41pObLiJGV3MifCeYRJMl1C/+snLtsoikxVJRvxW1F7IKVPQakz62HvBu19f
QNK8ueVMo2ZdrEZUpSOTlKc8Kb5HBKm+Gx/hutcHOMYtJ/0hXg1l8ihRYbcSJtU81HsoJexlI4cR
BOb3wi0ec6c5e4oaMA1uW8dMBaqguDWC7iqG+a0PxN6nzpDWdINKd7KTDn1iq6zEJsP5l3WqeUvy
6g4Q18bNXyw8jjcz0XfHcOKl/yxi55FYstpTroDJJswu8hE0WBBAchF9oDYWNZtZT9ZIB866hc44
i5ITti5O2A+uwii5DJvRNuSX3yjCKmG5gKbQ6uwAVk7+6jNET0OCH7E93jZV9VHb2afRemcDe9RO
zSMQf74SDLNRHe2ZlYUQfF1nYw4BNpG0XztBX667Srw2NuFG2wHzW2EKhb2IFlc8Flj1z8EYgNHg
6Q33IGjOQTt3u+Wb0kHh7WwEs9Aq7gs7DRnYp180vH1jUs9byKRD8jaWoG4si7Ms+EWXrL5D1C3h
JkM9BcOd4SKoYwtT2uAQGR4WK12ucCZ5ZcIEPP6IHHvLEnBKi2IB1dHdHhkwEbXNmmQTEunqziVK
GJM7NIGK9zWCo3T7j54YclYrnGOW/6nD6JPL8WOi9E1W6asaynXltCQNSxDTs9W/ijj/0BQg0E+P
hjC00dH2osc+UsfUnb5nKng2zWBfIzZTllIqswOYZHR39CJ6csBDmqXxVHjsJsaSfhychzS7pUAg
XrUhV+RM6otTAVaOb0mwnlXibZOwZNzvfOG4h2yBdrbtGcFlGdKQZX/yrAcDKvuTanKq2LJxDXT9
OiX7KNDRDrW83iSCRKfq7J8miXewFU+MIVBGc9qdZi4CjUMZbB/9TimChElJOQtdudZF663cguor
kbtn7OKPMvU25FLQTNz+fmjaLzyUJ+yk5qovK3mw0f3KUN1YJknyJcsqsOnj2GYZbgb5wmhgFw3q
W9Wc1JO2oaY3QpOPLkbLXFV11ns8hzlpOZo7eaa2+mrZ/VHMCQm+lJ92aw2YhQmgmkMCnJedue+8
L7Oe3hoxHgYnx7bevhYTJW0dCON5wpMd3YSsLH7sP3qe/dKZgFy1eon88LP+mSbncQz9DcepixuC
f+Q1wqvXgf8a9Jc5Tu6m1M13gH+eGlFArFZEB5rpDeoqFDFynVAU0HSj7t6lKFHzw2rcbfMbxtE9
aLc7XbEelMv10GVoIdhyxpbdKYTgwARsE9c4FZfYTOS5TxWFYxejE/PWW54gKUHJsbHeUi7cm0Bb
90BfgtWUtA952VAsajkvEMc/3Pe29XfJGOOO5fi2sqv+3WtAqmUkQq1zF7L/UHyJ3MVQRVDBtyoj
/ZQM1uuYver4B+rFvWfTPX6Xtu5eRSM0Rzk+g0c+ljO6MDGilcJc4tYTt07WAwywKZdCo3vxTHax
OJm+YjxlO4/56daahss8wSWdPCIB6G4YAzkdte5n7bT0r1BnPJNO5fU9nnXmvdSkI3Fw3nDnpNSz
La+hof5hatqlU/bp26ACpP4QdyqWh84Zb00E/4Zm33UfcfeehAE3pwK3MunPfkp+UDM9uIb1zywL
njPk1kia0F87fYwstPuZn7HNnXicf5gRB9wjECJLpzn0znL/VoxvswLKYhnmlzj5yeh22hgGpGc3
bBnmuKCJ/voSEXjtknaYaQqNVW0WYD13SPE8bWha9nKHA2geJNuwkvzonKHaTeUAnqn5tmpOqpSd
7uJJHvJh/oqNnuSSl+xUxC2wKK8NijnOyW/6J09WiekVZQC2NWjKit8uEhIEyYnbMsGy5Blt4aqC
PZzcTA4Y9wVUNTXZKE3oAlKgnZhY5Mjt6TcvhSkINLFVGTshXEckiL0L62Pb53AB9XQMe0qoG0VU
Wypmh9p4NYv4p2BVWEtHvgWVy3me9luzItwb9Ymkrw80hXesURoPTqdvrZ6gO3pZwBUsyvfWtmls
wpstcePmO1qspiU6Hnkv3N0VK3Jc2gQ70pMrxrfcBgyANuAujJmhZhWMaox2xzRGlCSDVxAfmBJO
epyfaft0tpAYWc45ynW2PPGLJaJwo5a6sFbvPQpWp9A5lR5dfYYweBb8rS3pmS1hXFd4lleBbzir
QD6Adn7TfRoClGAQMnj30jT7TRT2D6auyp0u5HPoDs/YRsmTlANWovjs2N5tYjERMPHLcXTpVpnn
Xqi1ubGCcENKlGT7zNE9xFmzL5KHxjCfHKeO8dvL96jnkALd4WZOi5sEBZG+P+9eZfaj0CulaCgv
yOzvqGwhd0dtAV2QLljI+YOmrTVsVZ6s3Teq9jtBh/shRmm0CrJuk+F/y+oHy9lbiQDHVZiPhcbO
VfNyYgV2YlaUB7UEGWXsncqOH5csntsK70iay1uHmLRR1EfuOW+mLNSq4oi07r2Wa3k+HBwP4V+a
6R7tAEOp122EZwP7pG23xqppcSJcJ1iUNqltPQDElWsbwvzQlUc/BaMhKaYqS/MTohWc52BxirNE
+TmCaUgha0Ll0JqjLgQZirdpkv1lEgGXI3P+6SQmhQXqJYbn1LXMhGtjklufCALnK6AAU4A9Es9Y
igsq3BZT98gLCgJJ7Hy59FHbteGcG5Af5YzZRhg7cmcsXPjojIZF2CXMyuCJuIHxGFB/gs9j56hz
lXRvVcqEORrDdZd5r16jb9oxYhMiqbaKx+LGG9yrtjAp0/EJGCXglhY26tkcT6k/fjD52veKcRyS
eU6CUE7Jv9xNELbieqDIpLgykLpE4/A0QDHhYLDQlVL4d6b92SJiGB253ySAkkjWfd2UZMfd9Mwk
K1m1HIVFVzJ7qMPnxg3owgE1arVMV1vXAKTf1x+mU50Q1x6mNmUZad5BocMd76O7hUQ7k8Fj1Ddt
0hHeBgk8aZ/CQv0aRUDtincTDinfs1ibXgSrtGD+Ecaor2XNnbMhExMDOfSdcZVW2VGP3icjNNHK
m8Rq8rWfNQ3gi75ZB3H0ZYvymcsNe69BDDju9xjmhnVQyNsUPNOeytCvAAXdj9K7aBzrY6DvmKXM
63kZaXmEDZEMhq09Ds+hB0/Wr5bjVq7O7RZR6zeAUsgtm6ouP2dBZD7DwjMzrARcaTc8ffzmNYpT
arY8935AciHw/mmLcSOlXueip8bXK7uVaY/ffmTNK+lzWQ798oVj2UvGMcaX3Agk8V/M3xRXA7xr
CDGXN4Xwdw0GMtwUmDLiYEZ5Kb+QxK+580xsJloLpvQr7nj/ere92EWx7zRdoORzg03cYO3McCjM
qb71jGpfpcnFT8mxlhO/7i67QX/6qdmDVsj6ZCNey7kXR11AXDTNAitJtNQno5IhRa0r0zjUKcKn
EiwcMSNwCdRjgJqF5uWf+xxLwqA/2JITXMrtymY7nQesP8ptn9DbvYPnKSx8mb6EP+E8iPsCOdPv
nrhb+8QNH+gkWqCLMGAK9sDycUiHgmAg8eaeTuNVaaFhg9ubeR0OCSwmB1wLaAIZ0X1eZnD8e/Xq
GviKcgL9SLN5cuFlpQnKbVyeNEL1N0HR7NiC7B0Xss0iIbmKsVEV9ec5xsspnBGV25QPKjaPqafz
Qyv1M223vKpszgPcQX/x4z+JGQOCr2mKLlJ2iS7CQZMLnhMdAkz/CrKa44DPyzSG/E6ujGoO/CKg
no7t1O25bmKuGrctB0wOsvEr9Vj+yvQ5/Lp4Pju4gasyyXpuVz4g1Dh972VcYiEoKYntog+hSdeg
wjuyu/P5pc95/crNl8KeuT8NqfiNJpNuakowCsg7q7yqHid5sdTkU3CCkVnI/NCTJUgmfoxjIJKP
tDfGFauUXmcNx8puKHfIbFVIr8Z4cBMXpItGq4iuvQ4urFUsnFlPaQi101P+ktYZwkj9yslMH3Nz
eDMH3GMkyoPs3NaIfl6oEfZI64aADNtcw9cGs5YkyS6AJLmyhmxpoeHMkQgkuLnk/rPqGuPoSbm3
58HbUq7O+ErX9zosLm1p0tiFigVPhhsxVoe+y/hG6CNlWEsz7tgFv5WgQ6ku/XQba33fCcUn45qF
tye3HCqsZ3zCHuL+np60R1DB0GQSA5sEtqPCrB5mbIvr3i2ezD45DhE9vpz2hmb+dRsQp2n+3BXZ
t07s907wYhO58RwrZNmZenE38j6kDbg1HXxoBxPOMVUNK8fLD99uSwtxarSbvLYhk9O+V0zonajv
XK850XMlk9asdibXU+7x76hEh8wcXpCJVkHN6ybKn5K5/Zg+zXZAZDM2qb83q8Bi5q6OHPMDCrlQ
D0FcYfMWBBQbzGzwJhgxb4OIwB6IkN0AAqSa7vEQvVqR/V1N+mmeUStLL39pZfrUKUVqVqy4MxRj
ehrYpiczuM5N/m7mmJA8KweyN4Iir+tnggIMAdy96Ap379G2MjNp034S7L1pOLuJs7WIwOyBXl4M
x/iO/HKkO4EeM6aQrBMDuclF+SROioN64L680S2gdwFQfwhBx4YdJCSLwz9kXgwjebFh9HnXJfW2
bfzP0gmOtmz+NXl1FSoYV6pg3CSPFpfqdd2k8OcyH4oWY9aa6p4mGo/kMu84XMP7piHHNOtbjjPw
oDp0GVzLiHfsygOlZq4CkycLhynvfEkKQKdpcx0nXksEzFBZE1gL0ZvEVrxKLTR3CaafkzNlVqCp
9z07GuNssGUdWfvQcb9rI/vJfPdnAmmXdKR7fKTm7nUYyTwEqX3fGWg0S1GAwse9onGDubw1b4oR
Q7ffTZu89511p4pXTiZwrLAZImpqYOM5Va3l8gXT4hSM5M5n+QyBgzNLPMMBKrzwHrtIoipSWoG4
tG4Ms2SfuBZt1SNlBRFRRepuLdbe3sLXkn46QtFXk7iQrtphY5d62/Yl9W4zUQcDzDXgGMKKTGU4
6m+sbrqzdQmxyxk+5qx6SugV+SKcFx8oYkO1oayVJZeOUkC2c8k6GIAbck1+JRRu3hAbitZDLi9V
Pr46pnPVpv9e5eYmCO1/GbXHRFh1sFbRWuOH2Vh+Lz9DMNHLucmCcKTKs2ziZ0JaVhKzP+Txt2ln
A7f6N6zhP7aDuIAZ57PIp9dx4AypYrYNYUXUF9TA8oCDFTm37tbFFIi5AeTuy9BYD75rmNzLY2iN
3LrCqALVZY0mi1VjreHT8DJA8lpX/4euM1tuVNm67hMRkUDS3Vp9Z0vuq26IKlcVfd8lPP0/QPvs
Ot+J+G8IQLItSyjJXGvOMX3LXJEP+i5G2HOS1rzR4iFATezTFWprhpE2qd76GiOLzn2uovPRix95
PR6CyWs2tjk9qZa2oQjJs0XKUUBcy7cNUWJrO0aaHyHlhtv1PoUkhotKdWvhOd0Wb/dX2nNH0iR9
T42VVgRgdNIBl4b9K/KptWj5hX4sbpJ/AOaPGR1cj9KxwWxG7v1qFFgrps9SwbUKDOrmTEF+gXVi
eGDdoXQTMVG/7pCMrKYehYIIflQpxX5RuT8nncUskLtbXzHL7awLKeXAadqpp/REHwgniPw+UUr2
8whOi025PUoM5hPth50ZNfdJGuFERGE2kokGhjjbWk2j1o09x6w3gPMo6lkilmT8sIwfR0J1jWEG
qFCbptXEFLY0uq9Oc/zHWn4vGqrotuGkTEum34wm7YXe1bZRwNQp70ban44H+Zw7fKYBTeg+0M0H
GTosLMutniNQcIGdjHP3wGt0cR4jZqKpewtzb9ybMmc1PA7lxmpT0OX6sMOWVm8rzU4472b7lvvz
xvWT770REAaS+dRYAXNKGE7PRbIDsa0iY3rwfUCLbnTN2uZXW4kCwzbY6dEZ3z0FMV1JamyxBCIX
YPHtjHDW65TtnhYtoAhwzoJJWIL6eoX6aarDj8xE7232IiQsRJxZvCusiDHVyJTRf0ximo/emdx7
/cHrvW+tA8Qs7dWf1h0pxnJRafgSREmtEvroCm4LUPDW3KtKVqwJZLTVEfpzbevzjRafQww+L6+T
ghJBd2a1pYdFgfhplk0E+ErKtjvbUKIMGvWbkjyebT1Ux7iR31LAHhTi64uU6YGc1DctplVjmFsC
P+cCJ1g5y9DtVajHT2ULQNugGBKgnttN0DIe8G0xIAVbNTdh0JnSYapbfKnOh7SZYYuBZaNrG3tq
4uI2ClqoCC0PVtL6NwPvC2J2yGR2DqDdq6x1rqMjVCPlNSx7ZKIxZsa8McVUhmc813S/gVU8hAm3
Si6hSff5Z0RuPWQDnTCHqoNReqCaUvWa6+JXYQh/p7vEZwBDG7lf8t51BZPIiQwv0Eck6Gox7ezG
6QkuYQXQaMzeTgaXZBLF+UY2Y3WsJeTTZbMc2mVdzrl4zy51ZHjTJk1va47Yue/i3KpRqRfIeHoM
BNjsUKXW/ch2Clz8mr7F4r1pC+SJzRmBnLaNAwM363xq2SAdZ8kmrZPdIfuXc1zO3004B+PESzoO
+ct7bK+rbkaH4oAGDLrszQzQv4fFDLoy4TRzB1TZseQbmtx3xUwbHeeNn/l0vzFeskoFjbpstOg/
e8uhO4NTiRFtgdgdtIL7TZkBD2TyzO6yIQyCfA9ZXOXMrk3mbJ6Ym9sDRUsyfede6rJp/by+72Wu
1+ub5SQmuwYh7/ykVDcqXtD4PZu/dHVoD7DI1T8bKSMW1cPZzEINo4/x5aUADh1eIcsMfeVQFGOC
4AGN9DVR8yLsno8qVaRN0RmRWUG1tUH06A80sWobJJUxTAQHzO/M8g8ve0x1eBPa+EloFlgDLKFT
kAKFOybYto8oWre2pU7Z/On28q1uEI2FAUq80V45ZlHC8E9MsACBpE1DOCJ0/NOg8a6LiOSLv5/M
8mktm2b+3PyWSAfER0T4fF+ug2iU3qbT5fe4QYefn7TfMqAWoXiTbP1lRMq6zoqK/hxrcVP/RUH0
N9l1Gl5zjK4tv2XSuuYIfgpfVzVTn+P/eV8k7TNSdffLe3V/mP42Ny3LYxJYtYpe/AzprYUFP27Z
HRID0G2VDQ3RifbX/VyPTuf+cLfsBpVdHJfNkM3s58pGWLDQhCOndRO+ZPMFO1+mljE5RLwlH0bD
wvN+Mf3vdbVcXH6S+VsIdmfukX71uVySba+DvC0gvugqjhFchYcAgcNueUvdhcC7vNnq36/G/fvx
72HeZEhVEWHYfKwZqIDjslcEE2W7mj4jwghKolVTH+8b4f2zt7xjdBNo99Z08MOqnY4pE6fjqBJ0
TPMmsbQWiSBTkhxdDCtuoIR9VUW3dt7QVuhWLoScrXR81o2jJIqwyrlPgmsKb94Y8+EaVUwjm7Ju
VFEakWpysFJ69pUeknUeovHYZqa56rywRc0E7qVeNtT3Q9rRj3+fr6NTezDauDksP748YIQu8RA5
ZYLlp5YHyjFq9/FE4rQe6ebJMr2rLwLvWjkGbVoKw1nOKZLQUNU4QF9NJ+uflmeEfu1dpdl9RwY+
Ryj95yezDlZ4UDJaj0a6Lik73yzNDW52NYgNJaH2fm7QVXDT3JyYl6ow0HpzuGyIw1UnE/7M8lPL
z2M9ap5GbhLdv8+6PxWPUV5m3WOYRVdXFPYprjp5JdkSYwK2aNbJsbyG87kRH/Qmo+m9nmQawsZh
Js5AWH9bnvL3eXZ0ggCpPS2/aJhYHHMBTBs0H+h31TUqLeP+R5Yn4MKRpCROLODwSTIK8ueEVbo7
LQ0IT0UwiS4gRBMvCp9ae2RvUkFe1UNqJdZVat2xmnzzPM4/y/huXTUyAFYZZtzdcm7ZcPu1mOJQ
CPh7Th/j9DzPB8eo8g+qUn+oRUa30knGa1luFHWvmwtx00Z+9wjO1rja9vgSJyI/tW1oXpdT3UhX
0CElaq0h9VhOLQ/GKNcPtsFiYDm3bDxzbPiw//uMVrHmC1hSSYN4nL9PzYcGulOp6OHPT1keiC2y
qFpbfvz968t5mEYPSe0QYvLvq/KYfFGSpi+/PGOcX3zWtvW2szXwQKVTXaEu567lP5Xzpnbh1UqS
5/oJA5AbDNZVLxzrKhiRV4U9VkgPOQf+ybrCOFczqZRO2Hxu2XiQIk5zNjjoiL+XV6xZ6aMtPRpu
p4HC1ENSdc5Gm4CUVj3pkMjl35QdxyeFep6uMOKBzqE/rJiJwvYerm31IsPppW6Zr0+OWmP6+9G0
iXat5k1eq3AbGn44l8796/KAKMhbNhxkOxY6WhwNKk0uSvWH5Sn3c7V/qljzX+9HsabfyLk4DYY0
dsSlh/tSI2gDu/H0iCzgYSqIn5k7XVExnIPa+sEd671piNjyWWbFKkJ539BOTx4ttBgPStOjtdcM
xLzXmynSX+Pe8B6Kil6s0t230vD3DcDUxucFM2o8WLX9YDsoSRrvMuBPGnG6tSr4VXqwGqPSidZN
YT9UZOw0me9to7T95Q/dIdYxjFWRXz90RlI/eEX6pRJCRnH15ob6bVepAAR+CHKTqpfdk67ulz+k
p5t7M4iI/kC8zTf6wlBtHScm6yW/5pKp6WegkUfKd/80ouGoMOmyu2zs1hXM7wZHWy27cj5eHrHS
ArQQ5Oc2eZoaxbCxPMFLY/+f5y7HpZ7qQE35qfrfPT+fxuOU/SKfhLix5cH/ee79keUn3LghPD4T
h0rToK7/ffb9j3ZQqFHTzL+b/+Y9LVt/u/zcf/3y5dH7C5sANzhtTFzx/JIobJoP9WjI9ej6/3nZ
y7P/69fefzA223JdlxHep/kn/75e/e//fv+Tf/9jL4xrLLve199T//WP/e87ZYnR3UvSwtBq8xn8
/RkFHWyF+Q6Q5qheKsuKd6DcrVKqW1GW/bMWKW8fjL7zQBrBzNiVSFbhucUHM9b7ZymG8tZTjZkP
ljOxU6td6YbkyUcYKelVH5y0R5fQMIJcxr4bT2UxXM1x1xHW8a5srX5ETE8gcKycZ5n2FCFmn+zJ
muqRLlAyWjRDI6qmJsvwsfaQHvH8tSan/nnZC3L0u3Sf4xP69poqu9dthak1zzYrPMpbgGdYaOgs
u3K7f/FQkc7x3nWqY8MqiTLW3cFbTUhJd8tPLRsty9dJIw9uBSHVJv7ubEi6M55jHa2kT84W3+WH
SndJgrEs6ts5erBQEijUe2o6VEAnliPSEyYaCGhN8gajWgB84CmC0b3NxxyT87ynFUF8GOgX+fT2
XI/2UvecEtb1At5TJ/JpxhWKDlMeFgxuneP30h++hRn/vJuzwBcCuWhpNf4JSQhRgEbtvGe5s8O9
SlpdpAh3GswLLddgBV3H+eaa9InpA2ePMrG1m5Z7nwOdhW9V6T5mRvruu/74XcbIgGhvvHgsC06p
ZZRUGkvvEf0DRqVCe6ek69yqaaye+GF8KilFHNYDlNms6dMIMmxAfmV+OIxAoyajZ0/LScTOuxlq
q4N2cGe/tUYz9lKkRN0RIFNRPmkT4JXdyVqugTSidc9lSDERy/uTxax0X1LWA+oTbpdXCRFnNRkG
0TjdtNeURh2fkhdq2QZLRy781xJUwdykGy4BwaRHexTBSmb6r8TKxys1X3XfVAmVOSLTd4Nq/kDD
qk306srZO4ISTE5otj+NHeBy3BeONu4qoejjO04Mvrdp8ScgBNLQ23tESz3+3WjzYT0016xIV92M
MWsBluBGiWgtzId1KyRXlKeuQDApKpRvaRbIP7id3mBSNJ80QeG352W79SMSEQp7B6XBaVahcjGR
E0Z7NrDvP7QjbVqCe7Dd66zETr5t+qe27/z7XiJ/xvmgncNkLM11hYyNiCO9fLZmCh0y77fa17xb
RY+FrxCSPq2zIXtWSsfmEDO39H3XglqDoLaP3exoZP5woQDR4KXzt2gG2gNKofKDNwzuNUGKhuS+
WSYS5hry70FLq1tjll/umIQfUBXVGll0/NT5CO2skjaYWaqvCI0DkQQAVkLb2MqhrCieA1wdQiqJ
RkN/QOqYYaKGOsiYdN7TYLLOSiambWI+XM6BPTl6ZUVUxjSM3yPuG7Jpvw0egPuUCd42YUbFmBKG
VM1qgpIwoQ0ED13/a5PWT4FbuifpUZvMlIRoOw8jVcQ3LJ/ENbXj8tJXwTMRAgRDCtpcp9EEKm6S
BvtEMLJzpEkcbXuoTu9aVNySCDEytEcf1FD3qUvd/uhkma/LyjCf6tYifCBIYDsYgGhLvzvXsWIV
TAtoS6wzsdFmaL24YRFccOzguRkPuRd+M/10tvSkI82cSqrlXCfMi97CmNgy53RvgYbY2MKArPA2
nD2TupW0XOMYuMSCpzPiJvR/03dxH1vJFAVEUshMyHFa+GMU66XWWi++VdcbFyn+lrWdcy7D6Aut
d3HEhAeaRQv5QoNG/OEqHzkmpY+bWaO4ZVEffBcDQIfCNylU2tkpLLkrClv8IMEX55cWtrdevpST
y2Ur0wSxidMMrO741LCMYPrV7UNsJu08KDKvbfs3PfFHJv7u10i6BpGmeoe4hm+vXZAozy0rOSzf
6LE36j3ms/5BzVxNI4NXkMGjLejVr8donsCJvr65M2+gyHrKpL2PHmk+xPlhPbIqePJS37lEWlC+
MUxzj+mZxDqBOACC5nXm1kszOfLF9Ks/BBXlMtHPzcw1sCxY2XrZ55dqPnTmw1BEaoXBgliiwo4e
wSRh6pohWVa+S9qx/jnOaNQQvV2l29431N+PC7kWUvVKk17wovHmU6ISDGldXvxBvzKL/xDiP0RW
TA0By9rZ97poG/aN/uJNiUlccNCt/EYRPjYjA0tlRhTqvYLLlMMIzeFJkMUGxpyvt6avdFGvXMua
iZHCiXa+UL9M18Z4WTf0eaU9p8By14bIkRIpP8jkYn/jllbVG8FLWOlOXTwCmVBbJ0JwDL9eDf1L
1IJ0KYUHDJyjsKH9qQX4nwcuo6hOXu7jewyM/QBjLQDkabffKqu8ODKBQp/Q/83znv+aK3/F9xGt
7TICZ8vWG4ieGKiM3kdDTBuotVPzNo30P0xC1TYNVsdbYDrnCovqOzllWKsyHLnLIc4e7QF1JVSs
mG/uMgxWEkhn6hmHOCrcRxJ1s304hhneiv6MF018A5fh8Vek/TSlFr0As7ES1JST9ZrjeaBnPZd7
Z/eDbfyzpwWjWmH+A8E6I6RcmEn72qY9EY8lTfrlJGlVH5EIdwnpeoPVdFtdhMx6ldJXYYDFOsyd
fNOYXfaaIxOGDmz/GlxygfSg1DcoKtpriV4JJYrxthyJyqOHvNWULt6GrM7OtkVFspgxLq2Gj2cw
cD8PSAGfJntcofkaP9sapSYi6fIQSRG+xMIhgHWMt7ESO9k3yMCXO6rGkrUvqE8s52RTAhYcxvrW
J6G3rUcyQTQwhUOVfem9/VrIIT1Koim2ucBIU9U2BEvbNq/LBnIMUSIUm1BNcS5UGBlcspqXSZmQ
prM39LBejXGHU14nFy/sUyIzMGZv1PySB7tAYpgykcLfqF/NANM914z9yx5BUfbBV5u8pR1ggkJ3
w5+dSQSqPkXFszEp6wjxBW/gcsf06TuQ6ObVN+il3nb5z5ZDXcAQbR0PRCmiUsEa8sUMzQ9L4u7J
YS/vNCC1N0d3KTihV15FfFVeyQJu28F+iWqrf+WP/jLa2j8PGlHLURK5/fOQRGSiBG5zKT1caHmp
Oa+eQdRDG+XVE2G2aHqd7jnPveHJYFX+psvmubdG9bR8wK0/PBf6VJ+qtLqCrI2uXZAw1emd9MsP
qYzKXP9m2CH+Ni/KT4HgGbUGgJawcZBPHY0EjdGMbLy+OwVmqv9sHdbuoeb2SDrs/NMv4cgrt0j2
Wt3knw13fUcyM0i8TNycVH+Wpp99chPxdlmVbk0bVViExJFAu2ZTSIbZKC9Pk1VsB80neLHov3ob
XVDbw7nK84GUtCqQjwL7IzUZfIhR1TyPIv/ueRT4EDNAg/SL5BGG8TulD/0VcGX4CnpJmw9svFdP
EI3gA6cn1IbtS1/l3RManxgdwnWo6/R3ld58TEe/DX4N023DfYNiurblMFuWovIjiAThIplHx2k+
bJgFgI9o6XlV2GCttgIVVnnJ2XYmYg9TfJ73YSeSnk3vBlZ+qZPPXcasRZbDZbPw88m/xHzp1jao
T7DQba2ci1Z67nFilhggVodlMZ8jG5S7CzfaS18beJWSRIOaVJMfiQd97Y6QcB807QUui/OE/5Uj
sxvfUumkJ4fSwrXD+XHU9eknpUy8NGUNn3q+1S33O5qBGSTBEgcKN76yjpuTWQVvQuTdORtmhe58
azL+7+HfR7XwwhznT69i9dxMbn3QJzo8JZo6qunQ9ZbL0FGCRn+sE+4bRc7Z1iaSzCLj0ShpWxXL
Lb0JS26V9lhsTEkNLKvH+N2PSYeG+RG3DpJQ0YTU4ZBA9FZcPJpTaTB/7QzmpNS9H5ICrNMdXScK
JPe1K3oqB4xTOo22z6Qf+zVKW3Ew58M+sPZkd0/PefJEvJDzlFusQlgfjp/ZkFy59ZX0ZpX1Ig3z
QyFGw8EX/EahXyEIBUvWRHWBJBnqSb1Qy9oEDkVDr7AfnfJbJBL4Jmb/YVmGe8xCmuaZyquNctqe
yW+hXSif74A81Dc7JvC+ybcBCW6PUeVAoLKnhjkFC0P0qOjWJeBPvQj0iyPoqGt5EL+GDFME8rhb
EKNipRrCvGiHcNzEpVjZUL5uWsZ1t7yxRRcikiV1YmVjkV0HRa0ujkZ0CRWmnwgH0BM737XY//3v
jqapn5VVyfPym0ZdfORCFadl/GpQX2H7TcUlSWSA4x7PFMEaLWyCcviOTplR+DkB67hGiQ3Ay60Z
1+P6tS6TVxbqRPjOpwaHUlllmXhN5gdVU3bwaLCRLo/GrvuDJIV0WwbIVJOZgJgJxBaD7jnnCSbJ
G2lem+W8NQ/ykKy9+2EQWB+CsgGV544MSQSny7PcSRabAlAmZc222taRRaxzLz8DIKu/sollvz7f
gEnuqnMLuQbm7n1kZ9ZX0SVfcaYn3+hYUzsc6nCdxqM8qLhGPxJ4uNC7/jE1eCvoDG0lufO42gCo
e6rzfvbklcbSeUnc0P3qB2+TaU6OFA40sm/E3W9PA4IRt9YnSQ4lgWEIWilrMCEegl1razFWxm44
z/AnaFE0rlO0CaCDKuI+4N2ATAO0yMZZA5ENWEf65evwYUQmhTfHbZ48rUMLX0uXimPRXIoS3Eao
Vy4JtI6xnYlyKezJMNH1V88evpEhr19GEkFeR4gHK9bs/l445Xbi2obmi9vKVlyeSaPsd5FoLMNl
/OInGIyyKUFvb0mWt5ZJ/NLyFHLIH2lxBmgaG+OYVip8wW3MFNQeb8sR2BH8Ky7VzJ6smuWUrLzw
Rao/wfwkNxHTtZkMBNH/WZ7yL4Bu1XXgv/NqdUL+vC0tFMVpUpJLZdpMsgrf/kEBla7EzPgTjmtv
tNrG4TgfjhV6IBcWapLlybfQKV47ciCChwA4DRO8P14RfOIPOU++p85ZUiRvaqmwpEZTM9/qbDz8
QH3vX6y0dy+qIlCOUdj/bLqfYdTpH0wFWXjzEXtJFf1sO+2pz/L2zTdMsa/K7nXobRx1VY5mcUrF
U56FYtUqc520qfUCIcDiE+HlBEJprGIyYzWRf3fFOwXxn8sOHMvWDVocYWAWftjVV1yxCAAIpm9L
bnk41JPoXYbDSmv1y8TMHZUgsTYI/82La9KbIEiX/CJkCbDWwhmpQIbJRORZ1Ac5ouUAhpYIon2f
IQqHE+oQpVOqi1+QedV2pbdNleY8lppLLccw3sraxgYgGes1Z9Y8ZXV3xf2E4NAJaP/i7KcfgNIp
qYwd81511ZirX5XXJ3uVk9ojSlNu/MBlsmF1Pbd3bY/zbSb5TX0r9mrqv0rbZiEdTAbI6OUvkSe3
kX5AqkXU+uHe5HIDF4VXXvkhwdFmXnzCPyl6E6F0024zhgIuUat41NvBpGPcvgi9bA9QwKytW8T2
kcqQRBzXNLdezIwLa7aBTi/4WpsNFDINBo3VPN83AN8x1RrggAZZ1dsiXsuI2Im+jdrnZaPSkgDJ
pJ12YZ7+DJKsfg6SFOqSWf4GE3Xfmc8ECcTSyYh85PTFuGWRWOwFTtKPYtgXrsf6y4XPEZQ0J/Sa
PcU1VVTtU1M7xVOfZC0ULl/8HPg/9mSlEqoWB+cFPEuABnQx25ggHHTRI+iQC3l94Zy0R0FK460C
6V3rTxHyMrv3tcd79bQtRbqG44IWoodGxro1HLao5XZEQs1ga7OhrqgKPBpDcLh/FHifx00UwB5p
E6YubqafuW7Tw8BsBOohs9+gu1IrGG9NlhfP83+G8yIYhP017xTu6HwFyUA9DVKh6vpX2xZz/bGV
O7N0vPfQHA+iyX/1U2xedb3Ndo0HCShtMnd1p2VqAfcfJy+fqgYlwwLtNEsPalhmncIvxJXqESUg
Sv/ZL36/fHKRXqpI00gVKB+7UE/I+eySExRg7xQFuAyXNJrSB+fYpV54ghyPjiNHf5MMPUAQvSBL
U9UJIZv+OF7F77RiRkC7inzaSuj75TIYR2AKCIzCDSIb6h5URpaNDvcGLTfOLjOHJ0x/ZxuYKnk2
57m7H9T4hFvubYZlECA1roMZmmlktbuLoCptU0JPLqD6kGaj7fbSKuTv8tYoRCl0QW5hYvm/2+EP
xqzwV64hwyobZFj3DJEY3W6NIzhbd0lc7Ek9uimdR/++ODOjeE/A630YgBwoxGqIqDklTd+cQEyy
rrei6Kern0wNZV6dwAFtRfSMB1d/pke+9qwhe3Rd9dplff8amlH/mhA9BH/5xffM+lgUrIYIoUiZ
gZpG81oL7ny6jUElCjs0kvPXiHa5TkcMeJNsZmG4PPaFIgqwwmjQNRlDhUDeG7ideLz/Y2Znhjvc
jQ5qL0/tKmQuu9RD8BcnmDaK1HZ3cp66Uw2pSADP5KUlwAe5XWEnFzHsawcqKsg/a2+klvbRKUxT
LF0OYzXTj7sUEMz/eTApvB/mJNzHBSNbM/24VCiGF8BlOlBFRZF0dvq2XhVgvUAipWg5R5GSRxAY
1+WTjkGwtiIJabrVxngKi2o46jGLUxUNv5dvTm7SY4rj/NAErnepZOxCoHETBFndZ5sV2p7ILbzm
vnbtQAN8SxmUcNWG3hUPlrGTmnktu3Bam/MyvxJEfXo+bWBjJmhXFF0XqDyTWMgry9AFyZREA8c7
NhoVY09ZeKHybqoOlMfzppuZDFQs+mHGiXAmSG5h5nDFYixfa44cTyoIcB4muM4pyE8/XCpVD92E
al1zU4zHraGdZFtOG9czqitQSz5C/BYRlhyAxEWhMx66ye+/O8km9A06jUn5GftJsCnlhHHcE79U
Ho2bGJnAgfp9xRCXdXtKRM3zsnqP51ClyWggEHXU0SBaItcCsv6QYtD4aQTR1jMH+Ydr7OjZabGz
geRtLC8bL/iugodGT90fTLaJvMF3dArdUu6ZURR0oz1ajNzxdIku02u73X38AQVIsEFmde8OyZ6x
SKbvvk0kglQJVVVf+TTtBX58aZkUAT3iInIDg5PpvbQ15olhLiRQf+1QU46Hci6OkJCxriswEEk9
AZ40uI6dKLstg30VBbei0a1HQrtmS3CdfcXqtxCi+VGiI1/DhV71yh8hFjKTGnSu35J4GBBJzXr5
bgEka5+HlJRU3Yk6hDfo8GbQMcsNY50O8UTeoUZwJEHo0oqoJowipLkOH8ux9O0yUjjzWDZMEwZ3
5Lf3sJhJqT+CcfEmhfqqUtjfQAGHlR+OOzD/zHe0Iv3ovPc+c6c9vAzIn4avjoWBra3NR+MC8AD3
oTa8ZfakfyA20tfSDapHCJsdNKvq0qFZwjcCPg/HelUDvwr8lRrsCXtb8WqDiP9T6z+p11lbeKbF
RoHAvVBUX1tz6pIqx+xi9mhMB1KLlk0zOt6Jyi+ZvtYKREH01FjZ1/1dDivjsswHGhP96tACiKAC
9It5ubYqOjWzyHv9PNop6XkBgSNw0Y+RwT1onmP29N0vDbJ4IQDIlKUmrj15Cseklyd77KleF2U0
vMDBt1CqZvUlw176QITOeHUEKMCMwO3CSZ1fbmgizioVZPTMh2ARlC8+KYe4o0BKjmipUHTB5NXr
foX7OiByB9KNga1mp3JMrtOQEmyY4xB2Mcx3YyuObahg9IJqwmqnGDGrdreMqnEAKcywposXNTp4
HAfxd2DC2XEn72UicAVN+vCi2V60W66iWnbqmDgDckg6wI/3+2rBSHlRCU0IwFLe46SVvzzm5UyW
B3CReUP5PrOODgFaL0lhvCzZP1aB1zH1klvtpbfYpFkTOo13vf/COqI6EkT1VieadB3ZVM8obpgb
y64pyrYxDZzyexwFJzfQu0PuyOBC5cpEpctkBZPYQ2LHzVPn2uqh7XxMQuQBOU+uN00US9/LriKR
YCpsZw3Cgz7aPJlyB8YvZjCkAtoZUBI/LHWquA624Kr6CPuCAJsoGtegTsQ31qpfsaSXWqSQorD6
Pbt+47Fog0ScdtFR6daA2AuvXVFFHd419mKz/2cv/HdvQmyiRCHf/v/PHUDR4x3DpVUzIKmpgBYw
hxvQRdKwBlNvXkINKCXDRHRfmtzcqS4zDnj5i60hRfItmjryAYL+Z94ZiOt7qV0q1yR/pAHBRl3G
9PXke5smh1ixMkU3fsvNNPi0HfS8If7AC3l4/pZC4cXHuH5APEfvNOumR6uFPp40cfsqw2IWgoCz
GjWiTikgbPNZK7XM+5cN4EXaJVRHobF8+VXBJ5uS9GPFsB+kBnIY3QqL2wa/yygFqV6zDicU6bCh
plpvErKDCINmU03lcLAr0612YWxVwJ3htGfzGjPr4EO19YTrPivhwUYUWEaDIhF9YOMhZC0JJBXX
kA6y9phmOY4urCjv/Yj6GetKsFsOYUAhZOJzj1i9EqLlQ4x2aBsLc4x+JgHTX1f7dY8twARV753C
GCj74yEcMSqdrMH1T6U/N/3RqC98M+GaxWXZWzY+RVLCzckMCysZbQwTKJ45SXE0sMQu/+KyGbN3
2mbFZ6xPJ2e+b5kImnM4xj8lGKkxAOSwzY1BrkVvcgf104MguAxvfWCc+nmznG+yf1Lk8tC0t0QU
TxRcadxyBSkWH1xWS0DbMn33y+5TNQQ/W3A0rESmV9xbFjjjDvdaEuBAMOBGhHTRCt9Dn1PYxT6n
WHxWFTryRMNqAGaL3IX5RrMMFir03u+v1KyJeSIn0IXYgDi3q+PTaGXcLxVV8Do1IHSxwV2nn5qy
FJsUjD7Q3cS6aVjw6K9r72FAOCjwbgjk8yFeSn9NO9vaKN9QGLgiE1vchDJtf+/6AMk/ROjKAaw0
sICcpWdFcFVEXHIGMKmF9VlQHfir4JDcEnih3xchggE+G0MJ0KxQldlNyQQZxci0k+zsOHGyV821
wnU4pijUWxLeIk8267xxb9qQqq//uxMwdZq00D9LMi1o+GK8XIpThoH7YFZ0Pzo2nYBAZKe+tmcF
vw7LzBI4S7Slr96FTbQzg3r8rPEWnO6DZGWk98vKESb6r1hwfeR+qO5XXT4NatXW2LNUlp5UVWZv
OW8UK17pEF3g3ojwmOsXdKudqor3QYllIgwliw+iQh8iPJjb3FXl01Kj1IpIf9QLmnZJc5BoOjaL
sIRJ3sasXe3dZwl9iAG7r0DnFZCqdMrs1AP9A3gl1lFVbq9jx/nQJ+b0SxfHZDJ+jRob1ps3qI01
HyahOIqmsI7pZDYb9yt3oAmb8/TJ8TTjOSYOr8rNw6Rxegz1+oV24V7FpfnhNfl4DKksop76IrTE
PxnNHNBH1hG7+A3BMUdUNUiSpIKUFmRKdKj9FqVHNZsl+HoTS++CJMqFG2ztPGovfkmduqGeFMzz
JNCH3UGraCWyCAFSYsxoVSPE9Q9S60j3r3gUEf4NOrwD5dzIIAZXG7fUGCnQ5+5GG2jRYjqlVHbP
PzMjhkGNfk455eaTgSeJ+dY8jsx95/u6PCwzB/dGnL8GXaK2bSdYAlVmRsROHqxR1/MZtQ1t/VGY
4V7Z3tmqGuYjhEKWc1KKxbV1YdA45U1cQGg2Ix//MfwaE3wXRIp+3BJ6a7wth3XoGJsUjIFfV6W/
AuxxzunL71EWVru8acSF6uA/e1zk/+zlF2VCo/S0hL6u+H+Mndly41iWZX8lzJ8bWcDFXFaRD+I8
U5Qod/kLTApXYp5nfH2vC3lmDF2W2S8wgqTLKQrDuefsvTaqE6wSr4ap4FuUm8wtIUwlUqIVltmR
WJPikpTxs6rGEs3WjLjfA69f9fKOiS0XbJxKOu7nN1TypoWtoY8AuqIsDTcIjlnvG6xG8rDic0bx
yZBF3ny7TwJ670WBvbcFkBIbWvuEAziXyq2I0+Jmas6GHlssv53PrygLjKPR9YeuSL6N0ahcEkch
rcDczeMe1GPtWRwmr/6htaGHbQAhERP8XFvgVV2SZAnhQ8lVGBNp+Oak8ZPVre1CC97NisU/4vH0
0A+x/ogjeYN+nGkURbuqG+cCbC/Lj3DSaW7F8bMimK6ZaYP/rbW7fGNrurEjT9vDmxlai0auFMo2
c7a1l+K5nCs+xv0nKBTlpjEFxUUXKfe2aBbYLenuThUDJ9fim+a+aA2BsUcZgVxsoLMCm6wvcaPG
6rskWwX+yreF+h612eus4mj0Xn8iWsExldPnYjB3exryXqYcXWyxLk7ZGtKR2wX6zXWtZkstHm1Z
12U0fhgAdQrBll47LLVsMU+tSXZMr/OjDEKeo62ayaLejrmvFBVLbNp/5tkPizuOevNFqAb4otRA
n+XSFQdp0HIZX3dkTd19R/tAp7rzde4FSXWFKEoPT884uuZVbeuEzd5PonrVUHXsMMaU2A3jzSwV
0ei6Luhjb6gvkptG5MAitJLxNZriW2P79IKjkZoibleM3t0dKoZ4MwiMuJHLjNPt5XqAJs96Pk/m
02bedRya66ORrc0hUy74NoNL2wdIUaAWQSmlHSmXdpUceTu5l2w+5+PViFnQNy5eVort3Hrv7cFY
Y2KKV/OuE5T2vgHCQbw594Z2/EF+ExHZUjfnRhGKbj80LpEn6kdVdV+LBKFuWilv3AEOfcVQUz4Y
J2e8ErIQLybV8OQMnHATueifN/ESJO42Qof97lfO3cpG7WWoLLEiv886xHrRn5psElhPIaPrBaMq
RbPdpSKU8OSZfXYE5nRLVdzhMV3oZ4VkQJoaGdnBXrEb6kB211FBVGh+CJuo0Hj1NDLj2CbZLOrq
RyE6hBqCZiX4Ljqw/JQNiOB03zTG43wTjnOUOrXeaCxQsWNmed4B0eeErpX6gDY7uRiM2KBvm+5S
yNzwkDiXM0pM+PVTGaw4M7OdEVRIvFROWxW+9UWrySNTB7X5OmZ0NIV6LDvF2ZlGbpOCKGWn6D9o
CqktqVJGcHD0MjjP98kpRRqFWeVrPUBlnU8os4TwWGNvePFtnZQhrK7BBEwznk9PeaJWsp3yeQGk
/R/eTNFqG5aTw2L+GziDcJeZlPRNQAFXRANmiIwscUfEbh4pyC9aQ1rz4Az6qTcpkbEtqC+MNF2O
MNdAnC13J9a+vobwil8rJMi5aZdkyk10Dm261HLVLrjsbyq9xekt+2yNoX8dVSPYJVLjp1VVunf0
tl7GgktmaSvThTTW5BKpHH/zyTO/AFQbJugIQVIwPDk1CrSIyXBp+XAwdH1k3xuFG0aawhdxKj6s
7Rt0+6UGg4C4g9ZCNAycFuO+jYxOlxaLArFii8Hy1FIWMxxLdy65pA+OVpXEbTMwQPY3Xs0WBs1k
JyRbCDB2SA14VapkvInNmDEiz9tX341VyOC9cm1sU2o4EK8Oyoum5Lf5O8hyy3xqAcxHXlTuRsuD
Do7Hdeephnv0bZS1TaTVt7agPRLSU/1WR+ZXwhOkTqu1wYRbNJONsXROyHqsqgRFIi+q1YC5gDI1
uWIO1LddOOpbVauC8xDkqz5q1QczoETSid/byH4gNKXC/6rrbr3kth3u1KgzlmTIRKuKHOuz4uMb
c51+91mxwrPEJJbEP8ZWb7CD47jVtT64/L5xCybao9L++P0pTFbrMuzKo5OATp1LtbxnjKkmUFB9
ypll5oTdJpy9vPKRPz8aMyYpUYSXjcOjzyuQEm0NOa9vHws60himje5Zo53uasK+1U4d78LOqZaK
hY+3d5BPEwB+sk3ownKPDDICPDrMdm11Apw3vdUmpmwb1Nw+iyuy5zPlq0k87snDWrQwe7vgNx3E
EjkFlgWcloe+pSDCu649G73rQBaoiDFTnIeC1e9iIMjx4bN+sWn8Q9P6x6fOauy1cBVr/4yB7cXg
7Dq93upyupRR+G+BW+fw7NnVTCaHJW0fFlLFyKqJzfivR5MxceVv1W3UuCiMbO0bFSDZPESFgG3V
o2gTIYH+NiYWNgs1eK/prqDQc5Z647ZfNUt7aeDjfSDGWgzJSI6plqHXdpiN6fijT/Roiq8OzceJ
5tfdsmmsm6ZbYo9QNp8insYXj37lb1OO1lPScO2R6rpSbrxRt8hF6TbzpSs2hboUHkE5UVAh36gw
jDiubA/4eJ4Z7qH9QufI7MU4d3IvJODymgiQD+RvMcqRu/MLfuQ+kPfbr4KY2LH5YziMqtfzria7
yJLoQZc0uqSVhGTI1RDkquSUNuL7vGdyfWUBjX4po329Vvypu/z+SIlkX51s3GVRRxACC9vDMzV9
y+kH3vwu+Do2TbTgvCuR4vGI3jO3cfkolM8p/fDz1bDjV8v64vO98/PzO+b3ZiGU6niwP2paF1vT
meKV5ibGVz0y6CEmUGb73LrOyoaoNxF/ji+9DpZeI/p7PRdOJXm1a5VpRBI7k8yIApQrG5yeO15a
hcBH2w7z3fzWpm5LmuZtzDlFYKEnuuAQjkV8sAX4i0RhNTSyALh3Ta4sU7zCZyAe3PdSuDKBWr+b
YV1/HXQuwFKvP3YyKLww4h0BoiGpwNOT2wC8TLsguQbV2B2dMiPOR7XTlyrX9gq6Y1NtylthRPUL
Iyo7cZV7Eur+k0M7ZH7W70DxOmN7tzRRvSR9PB2RvHQPI1ng98k4+7Qg1vkk1dlWZ980hysocXLO
O8yHex2FyR14jbKB6qRs5t2hie7zGxpXSqpM2yaTh38+/6C+7CdE9hLG1jnvg4PfzHcqf+06AXJB
TfOOylAgSyFv5S103eswhc1zFuT1fmiQURbAS9/QFgBw8YNvLhbEra3gtiTTr3wxA7pREZqlpn/V
odvviC1lLCx3lbh5JkqluWXN0J5bMiUhXvJ84NUjtIYyPY70V+9aSpMM6S6NV/9UyulvOwllt8d1
S0VcMPUSqDV2bRa22wog2dGw0k2SC74blHjL+fI4tNSDlUJiooG8iLVdcxsTE8iQpsY/OiJChNp8
8N1KEkDXPFvhQNpQkDeLIVJBVTX0N5LW9dbuHuEnY5XWr5qnzKrUY5ZSqn3uKz6eBw+OeNEOd6Us
aOVT/V/VYLRZaSjVMYs9Zccva25JArBO40QxVg7+Ya4tkryKrj6Nl3kPBxnur6azZX4puhGK9F7g
VbDysbrVdqVtOfKdTT9xBStYN24ox+xN7XTOThhGdh5ymFdJr2gvmT781kLk+EdEpAuL948RTcsD
DJIg6YN7b3SI7EtuPoK/86GyB6IysoRE5px70WS06of7OqjGtOriUjlSBVDLtmr12HI5PmakZy0r
Xa/eUk3b9USAvIQY0Lb0UWFEQ7lAkuqzuOew0EgLlgKh0DGR5YiCm2iTBK8M50nGYntUw4hRmUmO
WI0BBDFj9IyPUYZSGcEPuKzw1sOaNBL97ps0PM0SSwl40+HBaJjwhcw1GvRiLZyYA5P9GvYIu7QC
hqWHyG1HUleDdoNg29aD74apZ9hastbSTHpcpYVsZy475ufK8cVxIToEuZmsNdWJbv2gTjsD7ynR
wwyR5+eqsvxehAk6vww/fMcgJVhB39AYerEPZ1RK2qRmv82Kb7OrqBVNsHN6ZasEGt6nKpVyMCET
cyhiWkBu+aIpkkNZWuOZICKF6ZRb7sH2YLhr05eiUyGhR6W+tiHJv+pAg/K6GC555ErRMsVZXDrG
ZlYEw4Fbga3x7pYlsxdsprs+4Pq8zh5TO1YerVK0R6Qlt0pCceZNa1R4xxPvPICdeuEAOmUMh98z
hyVr6CcFNlvDPgSmAookc9Ojko5EvvS5+yAQRsksUvWmB1GOyxJ2XhlrN4bI2i2OUR0h6sWD55bf
46e5QqV+JrP6lNymwp/WIo31r5kOidGLHZWErKbZNEPA7AOr5rghHDLQkOEUzpGMYhRAaUZ0chRK
xeCWdMTyyKHEPKSplHqPWPtODYJccSzGc9xQ8/mDY28NvBTXKBagD31urX0ukj1Z9QR4F/q3oAu9
h06P7Zf5H6A/tF9YiXkPjOCcB70YjEsgKUJ+lP6m08Na2J3eXJy4ocdaB+tq8q0jkGZ1xdwsXViu
e2/taDgR7dw9N8pTBa3yHlH57fMw646JbzzqhVMd+Dg4YGAkdcsKVcUynaO7mYwuqEb7x1K8pboH
72rwlf1c/xjAOhoTZXIouCHF5J8t7SQw4G84G9HraENttd5ovncLK6pz4ZCUGOUIhqZOZnHrPQhK
FI5LbQjL17YApOB1Ir0k8k7qx9qpSJFZPJZhIvUnSdfj5kJbafbFWxxa+tGsyfsgiDHYdr0FdTO3
7zG19DavSSWbH4X0QHAz2OWmw9W2CXC9fEfQkrf9wp2MAPqm+vOlVuFqUSHwo0qcr28A82JIX3p7
7XI/2CtCE+DCxvgZIlwQ783sloppvCRKkqGqGMA2T+p3Gz3xyUAiuZ1c80ZwZrp10A8/IKPR7rlV
fvhl3H6YggmVWevvU8b4kmD24jGGz7i1qUZqIrU2nNPFo5qjuFZJ3/4hpmWe69aPQUHWJvzRQWCL
Hj2GsJXDY16p4Evfqg8gUcUbkYL+Wkx9vxOtRC93XrYPdbiYdpFmb60BRVkOBPLIWKPG/M6Qebyl
RkfUGjgawmDc8VuASjKve+VZmIgprXF6QV9bH6NaQ3gvWwhFRe3Mrao9uZDSSPMyWQvaaC5tbIPr
sAdnvCBy5u5o/ZY+m3pWheucihFkAwak8L1MUK/m6mMjWv0pK9twhd3P2LZyNCW65mxw8boZDkrw
NLUeuW0GC6yP+X5evScKvUrMZLFBwdvp+Ilis4+xhdDIlO6sFAkGLgBYWBlh08BxpxfF730yBiv1
JfNRFir5G985WmFrIp1ERwXeaXisC9eMbpopu1ri0ZoSLqt65e2TgUZBGVJIZg4t1kQs6ItLbqGV
fGMd5x9ir3hx1cQ8IgygHpZzwqwmaDlCTEGKiH8v6bKdKo8ka6APS0O1j3NHwIV4RrOxOhdD1dyK
icuaNYl+SbVOTT+4XH3pPoCPMEeaOcWkbrPUQ+o6aK68lXqf31fFqa4gBry5vlU8aoX+lCuu+hj1
8c0SNVdfQiPWYRviZEjsD3VI/WvlZObN87wTPshXP5VVcYmJi+XHa1zSFohjU7+2zPkfSoGYJEVa
hJOPZWcRklYCkdeFrSsXpXAkcGVnyqFOHtu+0i9N66A94q96R1IH5t4xjPc2sWlXVtn3uVMItvJR
C2qyN0h5uniVp2+6MA0OaYLsuh+TetN6Y3A1BMD9oSOZqASithbRkD5TV9CY9PFAzru01PioOtQY
C5DfvJITOu/9fVeVu0ZVp1B2DHfTTo0CaN4jKhaT32o+mEK6xLRXXXBYjbb7/NI1Qb035aOymY06
9YRvzSfycfbuVNxLCj+HQi9TvQqZ42J3KtHRitniLJFPqrjiGSUUZEjKXaFY0YXW8KnSC+9npwiK
J9nqYj8vxYyij481CW4FYQlXpYzufLHKC+k3Yt955OKVJr4ivyVx0km6d7pd2EQmtXpqilo9N1Ny
NKhCi0UnyCSrLTXb0waunnxqqb2ooEOqJMsLlNPnkj6BDXEqTGGtx+P2c5+MMIQxRFUtCpNYn6hF
ji6AeRjrKoO3A6RE33vcZA3cV0g5imSl5IrxJApHOfuEaLlARecF4OcmVlgK2umrpdhysMXCcF4/
OvngrVMXp+M0wFEgdClZh9jCwraBNda6ro3iiuZebBMoq4eh88pgcGuHIRR+qSIUNme129kYH7tV
kDHF5wpK58AmCrROamsXJGq1nC8hfk6XIQnC4lDLK4rWqVx/o+yGxJNer1eiaYqsdusYtbecm/WD
zVCtJ4l617n2cLUb/UcejIvWqs2vTGydbYSCe/3ZCeHOEZSBc/DqKUOxgKaYDCBjO0vew/R55JBe
QmQxX0qDtJDMcrXdvFsziQHjJzs7IrReqsBcVWp7KMwh3GuU6SfBRXFAhLoqKu4HYUMQlRFyqXA4
wFHSKkaOPaPKkv3c/3JH1CvQQg/znia7YQ5846WHSxWYorGfy595A9R23xVFdZ73CI5r9hOrIjD0
ScPdk1Ip0vScRq2qXvLUG8iEr8pdWWvKrqr0J0OVA08p3+uzmrPL8b7GXp0iFCgBVMnZTBkpEJ+Z
Dz9aUNb2TCbwncndeYM8yyAOEGCcMRIY7ArmfPOplNTjKSL/+/x5mvUu/7NlZZ8vzu9oGejbzEbO
854fs7gYWxIVwomZrCoyrHVDQOxGz6KoYjbZrpDYHbyBMYUofx588xGYY3NiHjtlKDD+2b0gCxcj
CcEdsYrJzUwzdxE0jn9LyBY52gXwSQS6t/kpv6vbDeMp/vTyHfMLhpKpKJymfDM/N29QR1wNjLNQ
bosE+Kdo3G0KDG8oBRNM4GTLCW+mTpRa6p3JBMsOHH57BeMUSzaH+JCOtJmeAc8d0DhGOeBu90zF
ijIP0LrROM29bqkwE2NUHUx4wjgGyzfTFcBtpYUE9VWyDKvI23dD0H7NuH+0JXkJYebcZuF/mvUH
r2J4wKnUPbuVSRmp680KpuKT3QEcpuZFEgidJoc2g/IaPPM+9axpW1oVknna2NAq5Sbq2p+PaqBp
O4D8GCe9TeWJHrk4d+LZLO0S2bGfzP4lrNNy65Au8lDm/XD6nJ5Ks/z8SJTpTfWZUpkUhJ9PhQkh
sxOLtVVjlOIsPxVUXO+azSQis/GuatGtGuGG5/n5eaMoWsgKlAq20DyAICEjCFULXZr74iWIc2XH
oFJ9V/Kh2xCejswwGpLX+RFxFenno8/nBFdeGjUPalbVj2ZIl7um2Fvj3Aq/YUXelbpWbRnxqGgd
u40yZu3rFLqelEKPx0xU3Um3nXYZG7W6NOMS5YI3fdczHBbzBb2L0MDA7mZNlzyGBRLO3t6nmufs
+9bUT63czI8w8aQnq9h87gyRcQIPRBBRiMRNzO7Z0ChcwjhwWc7dvGqMv9tVn59MJ282sLm7FWmA
jGcmzVzS+CuY1+vqy2i59oOXN+YhGhzlmBaVRmuBEIkxaV+mqNd3elhzhZBNpSAz6e/oqOxzGv0e
qsRtZzHdCurAw0XwXnUOjXwsNPhpfHdnhBcuzMVXE8G7y/Tk06ZvJdbjNCX+ra/aNXF42qGnVCvX
YuSuUKtvrASICnFZIMXQAx60xkY8LDcGC+jDvAvMlKNssGFeyHntkMXf/ciI165boloX2EPBzhJa
LH+4yrTw0HZtv+uY8Pz+lO4SyjgvhNXSwmAnyz5k5vquD+kIzoXf/FwfO2SkAq5AjEPeGIah1s/1
XRoW0blLiEylc6QC9rOMvWdilh9I0374HNDN+1y46NSq/KmyIDC3mqtPR9P2I5q5zDTshHtOOvb1
3siT/mxCyq5WtdfEC99EfVg2/RUGWHJC6Hx1xkQ/GZ2x+EOBy5QxWk/XaiBpLQhdGCpyBjU3eOdH
maOP2CRQ3Qi5GUmuXpqqK7VfhVT/pKXPIsYL7Sc8tOLu2NKdaLpPZqbq96n4uZfLkZKhdsPRyn8w
uYK8YNv+WfOnDDARu1Qpl3TU7Jsql3Bpbh5wA3hPel76+zhDWJh5EhhZRs4GXUq1iKterLxkwkLS
CRmApobmWksUjBRWrlHopXjSjNb6ue9Qt6zNwuwWWhs7VydlwZcqXrsc6Gle5+fgffY7lVYKsWDy
udwfqOmBR6pRjmadWyZf6c2YSizNhupvY8X9+ajvlQ+HAcWWaVC9pCXovgYMo7WMAAMKh+7iR8Wh
6I38bUxth/tlOD2FzgQfZmy7tYJUlj5Ep14QvCIVKAXqVQPec+Ja1ziNUWOi9SZEyYpMQoNKVNlt
tEY+CN+mK0hDQl5ycOVm3p03U1hDx5+8K1Db/ug2XgdXmkekZkJuKvTh4GXYVXk6UIf+qHg2opKZ
naEQghHXBGmrJZr+3KvJRPnXpol15RQCRjs2TJsIk4QWKfF3WTEAnkfODPBbW35eea0gP0702j4L
LqxB3GNVbGJzydWQn7sdpaCQ+l5boCCz9rOEptQoCDRWcwbBfo81+XTz03GXsVpjleG249tYsi5R
7Fx7LDi+FrnjYCI0B/VxfsGSpDyjbOzd788N1nQ1HL+lU0mQGwIjscgHu7rokOkewkjz9igg6kWc
E6lIvpz+NfCYMMdp/8zNqLlaKWm28umKNGRcPjjCEVavde6mXyHw7gSIgPfGpGE06o5/pYaykftk
9hL1T/xe16iHuIUGEQqoAS6MI+EiDqvbTZm3zr6y5GXekQ1K0l+fFL3kamqNzpvR+ETq4gqzGFY6
KdFIQT8w3DYNRs8xweFDyRLQN3CB62V81Ww5CNIzBQwPlX2NA/ZHHj8HTSM+GDCi8UyDCnVwYa2s
hiY05JziWLJEW5Hw1d+ZbkoPoSs+pu4VeIr/Q2gOtpWi/ualrLoTJpnYnOLpUSe0eBUYLGcHpisb
ziL36E2W2DaQGPdMZ4c9cBZlS5jogEjZKjeRR9ADSzGH4ceQPNodq7ugHuXdTHtkeg3gM6jV10oX
TLXj5sONyM4EkRM8GIDi0dOJjzQpX4gDcF7V0KMjxiT4OXQascw8N7jSPUMlQfF6tCHo7TFci63d
nbJc8Q5KhCRwHAvjOD+iDNePPqFBm/nR78+Ff37Oj01rTzOTHNwh23V0sLZmZA3ncbCJs5m09B4w
4UYM4MW/AV9nUDJAgZyAy/jxoL2z6B0ehDLkl1K3LhF+vCWasu6iRwzEdRs3CyeNu6df7m/Bizhk
SAOJHwM3uJQYjkcTR7xTN8OeVheAYZs6tUfcwvGv4hbCadQUrn9TSw5d6Azp59yPVU+vhMrjl1/+
6+//89vw3/5Hfs2TkVXmL1mbXunRNfWvX0z9yy/F59O7H+yacCSxCTu2YRqCIBTD4PXf3m4h9Odf
v2j/xwSQXFkdPizDbsACKMnwCMGT6AJixr/rlnFyac3/QwjygVpR/2Y5BG24pl88mz2LE6cgfCoo
+2aZdhm7oZ09d1UAichM698YCizboUyWQesXJ4sBNGFWLV2ORLUvuTJJGHdTv9Ul1s06L7nBGpih
6Ej1C10u8CD2NG95LqCp+t4HssTrEEYRo2G/nhCegdl28M9/Wsgj5Htotf+5C6BePwxIdD5fNe0a
8+bsWE7zHg69VGjNMq0uBNmP0u5h/l7/609fbD1/0b8Rf4JanFbFn3f/vvnIz2/pR/0/8l/9611/
//Mu/+jnD12+NW9/2iGjNmzGx/ajGm8fdZs0//y7ynf+/774y8f8U57H4uPXL1iKs0b+ND/Msy8/
X5LHgdDdPxw38uf/fFH+Ar9+eX7LprcsfPt//skHGMJfvxjq3wz06BYqHduCzGLYX37pP+Qrwv2b
zpqbA4vLiQ6TQPvySwbzPfj1i6L+zXVV28A/oglVs4RrcezVeTu/qGl/45Ck5+w4wlRtXRhf/vnb
/zyqP7/t//0o1/58lDuaZrPw14UmTbqWZunWn49yVw0cVHisrdUJOaxrl4xJYyBIHWKI3gtWZd1Y
W9VqOkCA6luTg7fNcrFIEi++eOPHH767/+Wc0+T/9vs59/lpHOHocENs3XQN9c+fpswDQpNzK3qw
itBfxoyyyaXszFuhROZNuDbC39A8Vi7IGSddAOfOl0gt09tANuhq5Exftr1RPOhlQ2yq07abf//5
dPHXz8c5rboqdQcfkCuEfP0P14TCKmLUUwHiMmxwK1ULSFIeDYEkQiBKRVhoxg9pZOvLrKd08WTS
Dn9IrBm+TaxQrYOJCOERBGjn7TgZT07swkQgMixS6KH1Dlp3en32sWPZxmq+vZRj8Bhz9VxGnfeR
Q2PfdDU+0rpVSZyOJ4jxur+wNGIZ/v1vKjiM/vKn4FfVXRP4DgoclUvZn3/VXmVhkEoAN7rw/KUR
w4k4OOOiagrZu8lI6rYP7jMxpwFuvtJdtbJmfUpw82qop5cx7MUFosh7Juq3FrD8dd6kMOVXVFiw
9n0U4qy46RyqTnn2K4ibwKzsdcGieVEIYaPHz4jABlKQPDDwLRAsZ1QadXNKSY8XD1nkaWc/0omj
r58bDyEgIA7zeWqVIwVzQWSeiXJOjolEbX0AKx3atj0bWJmOGAXRc+ZEGLdggBGk9M4BmsABbnrw
uQkqrXsAq2MujcobFgHVw9hyqxpYoaIOYVKm+6p69IJyn9mTFN7GZMkiWUBQm//oUuWdxC3rm1bT
LSAq154yizqB6FK/c8+WblpXOynOAQvRY2b5qAjCj6wnDJisP2ftDJBP80oL8On32gHoOhPehIVv
3cbTxrbKaIXFf9nmcbl3MU7gPyNcxCx9b6+SPmcLZ5lgQ96gB4sR2ozgOjqswF4YnFNmWA8mdX3X
kmkSEkI0ZcWujO23hGHK3mu9qyVMOs7kIBzjLl/7ra1yFFpfzcEU66SKjJ1qpCUUGlcDSd/vmsEa
SLKyAIxa+EHLJjPOYqv1g3eKHACABYHnS2iI0YWrDC3fnKAr5BXhPsyMr12shMfC6upz4enOvikp
Jrwxgd1sMILS+GjjSL4dzAuxbGY0b/hCztVKK6LmWTOFjv4AwJYSGtlTkHZvUWzoe7Rp1YPpx8pW
d4KTjj5DUZhPJNYQIz+v13VJmJCStNbiJeqAIVhRVR+awMa124ULBxsnyy2kBTXQWSYRfKOVDm2x
5h80aHyWmlV9i6fJPjd+Fa3oHxXwdbx0bQFA6y0GgnboR5zuTXOw86NbKemjEzCSI4GuSpfVGA6v
bU/ok+6Pq66Sjm8RrwrbwNqmhrtIVIzKoeWRCJGVazSzpyIJBgkfIRsxqowLMCJprWrqfaA1DoNm
kl6NsPePCdMPpJN3q9HudSX8u424TS2cblXXYbMJq/CZ8jNdlxWIHG0Ew9JYzrunse4NNOOgTpGM
tZPjpKDQ+Z0Y2IS+zYinJY7MUqfgsRLq5d9faDTnL9cZwZ3OoNXK+l1zXN3hPvjHS2pflmOfdJR2
rouMFvP+BFe8wLlJMEqg3RhyUjn6fOAyAPKI8cNbGSyAvoe1vWJaQXrUoBt8eAZ3kFiJB34oel1f
/YdP+dcbk+ACaRmmKmxH5apo/uU2WVhZric5Fn3ONP/icU/fiw6H96gigsMLH0seXqrB1rTAhZUD
zojY23qjRlyLZWu7LhSv4VB7rA2j+3/6bPIr+uNdUwhdI8PFMlQNpQ+Qzz9/hVGosBCY2vTBMBT/
Ql4BvI/Wc7/B42HdpI4NMkySLVWuKM9CzVdRqul7NFBAQpiIASH1QBAbhhNj9qm2Sj/d0sDQzlja
qvtIoDucpuPUxd+GKDOIEDDGnWP3LJr65FT5zXAA/7esSxdseEoUaIfT4W7TKfG8DoVYPKZ7p8Jv
YA89QKekjnaq36051etL0BXuoohDJH5Z2B+zRuuPoFjsBeZ9bZMVjv6E9OhrmxjamzoBGgraGpoh
PshllE/VrRdBsosahTDZQKluIa2pC9GfwGJ0wgDkpkXIj0ErzZfhIN3rs5vRfCogel8znlABAD+O
BanhCVfelwDUEH2QglAMM7xPptWfOqsdTrnBRUxQARH5YljfTZRHRZw4cFvM7BSNcONz8Y/BU+3b
QJt9WajjiM+9xRJQWuZqzEp6rFn4XuWeeEJ7E+j5oSc853PTIqN+gNyNoFP+UqJGNuYEqChVsLzM
twvleXLycj82UXph6LEotXa4eFNNNxkOztqIXdIspJklB0e89Zrp6pnxgFC2Vx+yMhsPTYc+qesL
etXo8Stsy8jrINCqrH1z7Z3un/0BOpUkIaaOTQwsjGmCcdbgES6gMHW7IOYrNwf8oCPx4syAkrM5
OeaLVaNpZ8D6aGZyJpnUr5VQAOdi+Hvk3c8qRsIqpWR5EHWyHgLfZIoCNNPANbZERIXbPM22wOKK
l0lLml1GMK4LY+RKkieRY99NA5fMpFnhqmKx+2xyQcNRrhBCotfmXk+rZpu5dIr/wxn116JYCPLX
hGmpFOiorJ2/lKEZA3mhY0LF9wmuDmKs++w0BUT/AL0Pd491VmvZjsZztcGEQReu0qpTg1jmOe6v
9uR++w+fR7BM+MsZbmlyIcHnma9E8iL6h7qTwXftcv8qOPrsjZcO1VaHKLEOWi39jqJv2VTqQbC0
flMYX6BxU8kfS9ap7UNVSittw6yofFZ140lXBiaOXYjLD4rF8+SyQAW4Hl2Y0EJrjquzH1t3fyCZ
JqqC5j7ExG/lrWuti5Bc5XAkjgnr4vQ8cqrwV0hJRacZV04WqteEwnT26mfld89QNqHtPA0YKV/T
gd4FbeIwyMpnX27MgRnxELuP8x68beZIWf/Ndvt85RFdEyzSpHj3vNbYIx4YT0MLeg1P22HeJPKR
m5L25rQdnbO0RU+mpeoiazWGMknHnHqgPNExLA42MmLaDONDobj997AJ72FQiZ2eNAStZaZYoFyz
j1rqDI8IculJ5vGhKImcl+DW0mwoJCkxBuJwloPy1a5LIE4UPZdMxwbujOS2iqBCjmt0NwqTYErX
KOhKIhil3lDh6MjHPtrjlSaLOySPdVIzsZ9SFvX/l7Jz221b2bbtFxEgWby+irpLlmzLtmy/EE7i
8E4Wr0Xy63ej58be66xzgIUDTBBWZpAoEllVY4zeW4/zCZtqpXB95TZxXCyt16bQi8NUDhEjLR6+
1ItPDeqcrer98tkw3nO6I7d0uchslgGYP8jXDEFPxS8j88ILjS1EK0X0HEUsizRm5ocImOFrXWzD
dxdjwW2aNcS/BmGU/+Eutf8fN6knlk4J1jZh/Pse2U9WL2pDgIXCJTCK9BddfWcl+pBkTlkRjZU4
T9Uwfbl2/52Z3LGkABNl4Y6fiR16J1Pov+Fd/Ic39X/tjUIwh9HZvX42738vY2oikBobifnKdTi1
jqYAXWU4JPSGqBmMurA/2l6Y11FnMF2YTGiiBDz56A3j//cRQggfuzFUPMvgv6Wm/9dn2HELGSkg
CkgyqAJadSB0joZ+OFUPAEHGLVCIOjB8pV8qTzjBwMxxVQ0O29P0JidYeZHVDhtn8G/0tNf/4WNa
jgj/xxFCuLrte3QTLEvY1tKN+Nc3x6E91P2Y9AGVePga0/aFj2XjTdMmRAf6S2dY7SgFJCkNo51c
PjvPJDzXLMhyKyJjjwRZblxQdmR/V4QhUJu8mjVKHls1/+GDtAz/32tTwbvFgSHooPBehftvZTjq
oAp7NtNHOCOHIkyINJc+Nq9023CMuyRkxcmmzc+hRxi23tjxxnYONcIUko1FvV5kLa2B8RyT+dwb
buB24mpU3vMgO3m2Y+OhMZKcBYmtjv5aeYADn2wKAhiPLLhEkhsPni/vWi9Jh1Y1yt5+ttcgvVZE
jlm/O1EkgSPnflOVZbojo1az77LZ2yEpVVFUEIgJ9aVIh6ulwl/mqGxqnuRi97g2kK+sWM3EWo+s
tz7noC8XoxBFiVy1If4o5LT1xvb6I3dxuJ9b8q2V/4IhKlrHeMgBOd0G9m9L144oWAhUAvQzLuZX
lKBMzsnDhR0Ig5e23xpG6oo5iB14dhOdykizj36DZRTiNCGlM3rgZj6mviIBtG5X4TxTx7ZEmaoR
6a2LdnWxCxhmxqnCj88NcMW1338MZKnndr+OS/6YuvtrXiwML4taMSeO7bHj+15VbsYK2YIFV505
rV3oAY8FCMw1/ucUHX5JuLnqY/rMVFJ9Ldxjpkf5RQFeskLGU8RhhinjQdIPxor2S4JxDhxDf6rZ
tP0DMFda8JEwV43Kq2sO2ecYOtrFxeWZKC5VYkP7TpKgSfBqGvKIkMLcFizMaBDAbpQJuJBM/5r1
EbhS5PKpKYcZfHeGRq7uniMHSmy32aQ+HWpSmBAOAaTB3EliTvTR96SAdqLNdr2PegyrHUJgoEph
9+KPhNd4KtwRjbiyHBkFsZXmz+Ddp9UE0awcml+6RgQ9hqL2wMlyWDU4elryzjjt3DxoO/syaQg5
j+YNQUbmYbIUNznouSHyooNJL2YNZT8GNmHLdY3IT2qtFZBM4kJJiN6hiJEoomFEDwFLB60LAmEW
1nPhj8mDnWq30K0weba/pzr/S+vnt9/E32lezScrn5aQQdde9cwZVwRXheKFv/ioDN1cN6H1oZov
tpinMYVEXYpyI+Md3fS9qNIXy/M6Bn/uFf0dQAg3PkN1Zk/2oDioDiTOqBXBMOvDrXVyGDzxYwRm
YlXkkR9M0GSFEZVn2MQrzN7mMbHHa0GEuG9bCutCGLzLwTf3wxzfTHRy26wbz1ma0Bb6qySoEeKS
cFciT6zLGh2TvTU7s0MYJk+64+LNjBk5UHjs+xKT2ow6fQhbc2NH5NzEJYgbc8DThRlsxTiPEX52
LJiHA48xo0NnRg8moDq6YKQ79rqGzJQ5lCZyfdOQvRc4S4SvEesYcsHSnXv1KXSinRgDVrtiQEhL
RYj6Tb7KStPWmZFxVo6Siw4N154YdyvUnCT5TGu9IZ0i7uUnojDeHIdtxfa+dWfnRVSoXPRyflPk
I4G3r0DBh7+6hWCd5NydsT7D28pxJoIpBIt/UnYYrWn7qA0PQWkwik3rgViNpgf04/GB9sTCtvGC
cgpjJsqsS8GIc7lMP408bIKURtxOTndEXzxCtFuDSa8n8oLtVckwmmCm7n0e+n0vM38Lx/ymZ7k8
1SpJD+jid+ge0rVrmNXacfo/jKAc9MmeWDeE1JFmDUnGqpmhd5lEXWMQuUSo6rq1xT2tFL0SZ3gz
SFvcq8Gj22PdbZHc9f7ZzUAUKtQPHJnGrd9z7Op0m3KFURrVEF5QZm6YKOdCpxycmoBAnTYwCEeH
O8s5v8BWXxctjAR1YbNO9q0uzxHxzgey6CpzSPacwXtgpd3CaHUeCH80Vvrgxbu4L6LL5OnbRnOj
65y8kbTen1w/Itez35i28d5HytmUIS4OWaoDehXijrxw1/lDuIv4rKsksdekEPFp5f7FHBk52Shf
dqplvNWoOQZskqO9tfvqs47kU4PiAOw5SvixtHeiQ58KXHobFVG3ZrA5ECbPYAdIU7Vt2NcDd3Z3
GLfjjU+45da3uoJYg5dhrt1ffK5aEEYSdaJAN1J6kzp3bfIKyv3vOFrzo641pFyKb6/6I7ohvoS1
P65UnFt75KRDIEyloSmz39EOcM8MGs99bq6TzvOhweQEnoW+tRvD+ZnGDDDJlM6kR8fAoYeZlwMq
HNDZatIeqIFhgkfqdegTWsuTbRzcEry8MS8Gax0nsasqtMlDFG5TGC0x+osgdaoclZv+kibmIRds
iGnnwJRA1TJWxnT08/IR6D9a9CJDiJewHk1NlT7D6xZjx/KLFDSwqirgnLhq9ZZkWRRLQcqHye3E
tkQIhuF95wtU3bUnnI9aE69kXZe3WibAh1s6daaPgZ/ZXk+fY6iHeT2QYnuq0/EpnFJkz6Iaj3lv
r3TbJXI+xDAQ63IzezVoWDf/GOvaIA6cL8zITHCTjvSOsmjBnLf9N+vNS6s3Ww7Ta9iZhI8X8x1C
fPfF9Bx63DDuGuqR56Z26Zpl01vby5B83qJlmR8RcyDR5UOCs+ul2QbEyTMY4BlRDd931JL+lW9d
SKC7YsraFRu3v8oVyrphIE0qB1mNqp6cXJxGXZPsGN4km8RjxyRcqAc+u0I76myrJJdHYzwVom3W
NcfDAwexgJxX7THNNbkjDQJC2mTjjzbSYcXiau98jHnrpB+ckwvSYZVTNe28njuErLLxvcXyQdR1
SQw4XxtgAPXSztueYjSN1xNTh680dLA0zd1zrde/o7wwd/o4AZ0S+Gb3KK+0TSeLL1JstINh5f5C
8f8xfhfbqdaSFxWyOELbwCYXi1PTYkwxlFm8GmEUbiqe26ruKRKZnc6hVewnNK4PxADXK3yexq51
huciV/5Sos3wjfPodxS6IBKV814O3bgp0OsG3hC9VFHk4PaoD/qr9Od1JLrqKrPYPhG5kbMBHPrG
rR+7JdlwWC4z+KJuFP75J81wcmsavlRIqlMPtj8fOwtrt6CB9F6RjbzVbJLSWmKvHukRE2LR3nx6
5bgH+zWpvRyeBsSRNgbijS8Kf53krnvC3fMx84geZ6zGWzhm5moyGVwD6jIF6n6+ZlXZ7gMnHRko
xlYBWJmO8A8cu0Q2tVe7n564RYtHAj7EU+egSzK7RO1QLEM7wRW/nma66c1stTtBJXW1wBDsElar
lVk28RMiILjQevZIGDF6OVHU296exKbBqRTIITIfoAYwBOq0dyWRJ7KehccGqesq1kT5ENLNviaM
pjjT0oIyefD4bQ2BnPhnRtJHNjoU8ENREWbehrk4utPgBX4ZsX0j5VmoWdUq6vwve4lvqebhSZN+
+IwOnahQB/v+Py8RrF79Kg5Q98Ubl9l9YLR3hIDa0w+QUBnRrrat8Ilk06uJ434FOOTPBLXpTVec
rzmVO1EkwHARSb9gUnQrX3Xum5MRWdOTGLTPJ3CJTHjylwqjKifhvHuTPM25FvtHq3BgUDvpeP75
6X8vP78GbuVDq8BwwYf/PWe6BugigizrtX+aNGVF5U7eSpFOJ0Cee7NgS2lL490vANzOIINfUxvx
4ighIiVGlbzq/bDLehTUXquZR2e5yB6tSOlHn0lj/xDeOf03U7HC9QEbGp30i5EKfcMZwQ5KrdAf
4rrM1nnkeXvsaRq0+Mq/EbmpBYzyORil8VFOkcm6MSHcj1NoAWosHmPoHy/KIMjCmlSx11pezsf2
rdd7+9mV5RJm77VPXW10m3C0k0fOkNnajCxE7aYl+20hbiI0m3XHZP+BJhnBzUVu7B2ABQ+z5y55
2c0L+HpS5pataO6nBy12qbkcgU7QIKYrdFz3oxvz3TiJ7k+l6FnCb8FNoofzwTGL6oJdw0ISZNao
XG61edNlEVFycgkbk7jvRSWhYoFUv1XDgT4eGRdh0z0WcRGdPYezC8VheKv98BV6Sn8sfVm+wJy2
tvRFFukp6VBpTy9cabq2mcdZ4bEwXtH65c9xIcyLRswIm0c2fOjwn1ZiZNZadVh9ZCvTrRLYoIRm
w5xBVb79kchFHfNx20i+ijghsxr3U2qhrKbF129yO4cqTSvg2k6pfW0/tbagak6y+ErsBRerHslN
E+KQGD7Tlu3QktgisqyG2y8FCrOvxeJBztW5cWW9pzV763M7PDui1c6q+0oKju4TJIwVkYwhxBou
7lzc48moTyhYL0bWhg85vMLnVB8kVlMa1Y1hUUXJ8EPM1EKe3UVXr2wZKzZ6dGwV04qkr60dhUz6
lFQhabAh+ANLM8Wmc749W/UbLe/U2obYm5NuIP92Pn7SEu8t3HH7Tz3X3Uuy8JyKZyO3VjEpCxzC
/Jemio1XR6T3DtjPb3oLN1pFzRunvGFbKITHqWExxrXRhPdA92D3RpehMvG7zJjO6N6nwTw58bFJ
OKbMkviUnzHDhOZsP9upuXKHFhHqKOSjyBaXC//UHeIp0nmEt56MvjjNLPhQ8khA9HO2BjsrXw2n
15887Tb4/MXstO65hbxNYXmK6eMg532aTA23UOXOW8v0jRcm49gi6VgHg2d+KQ6Ct2FKn5EXJF+x
joDD8u1vHr7pKOK8u3TwCdaTNb0QFKZvYWFX51yzMS32cc/sk8yYDCWiNNoT1Mrk5oTMszg+gqiw
HkGw2xu8fJhZibq+mtXAXicVkvtJ27Z+LM9QZKqz7qOvJzmF2ilPAE7mEH5tLSufCTXkXFEBJ/Cn
eNMI3XnslouVjiFQP40eWVOshnKKOWdXzqXzJufSLBfKBcyeyoc0rIQ6JSJ81TLlHXxyadej3TPv
jnXzFd7FkYlB9KRrnJDEqAVaAklo1eshfk4rtYEMFO55mfOuQtvxzmR30zctjQskRO+amI77zyX2
3DIoGfCFTaKO5QCXxfc1BwQzgmtMy0EF3/APaHukCZX9yWmwe9YcFwUfsGCyYOxNj795a8dV/jbV
9GY5YVunxD93ZtZj7yEQNMXmxrSheaIQvDoWuVL5WKaXFGtFojAQ/bxqJNkAnI3j41D0pOjUxkst
xU4N7DAF9PJnhEbFJtNI3vLQp+1q51HmRgmHGIGssVyigmZXO+o4BBAvLDvSD6K1Hfv2yvlrEw/4
XHRkq+eB3JuzXeYbuKXD3vIYCHe1O386MNF/2LdFnDHwgqx0ZTjrnGb1F8PVE+Fyu8GDfM8kaUkJ
I7pnaE2MsqFLywuUP5y21jnaOdMuu42ADeaC/NAmbY7o/Gjdz09JqgEAmS0i7JqOCyUpWpNPKPPN
cRBD8x5HpwjVz8fUG/lhQv/P6jQiTYph0WVo0U5tRvuUON3PzBuqVeUzC0uEET74pZMHdjxZnyQ6
/J1Kh4Izhtr7Ay4axpxu+vLcjVoSTPCq9+GQZM9kRHUnVBPsmTkixhi3AHWO/q7ju8oSrb1FDVRV
2Rwm4Ogwnuyrpkvn+vNT53fvWm6/dk5S7M1yTF7DcSCsdjS1DVlB8cHUuiXSDlm5mRAY05hJs4nS
jOGZCqN9U1nNVpFhdTDN0dh1WVfuLPoCa1l6IQWqIeFndRQx8BuMKD7ZCfDbbLb281SsHaQVD8NU
Q8BonG4H9g1uTd2SSruEp5XtgxWEgxivDjvztZeTvzZkSQzbmNZXkyHEtjfAkFj0OulddlmGEowc
2LIAR2SUw4PZsMZMY4qly2nUOVkumscQyjf1s8FMlyorUzvlaJ+akiEJQ954LJVSa2Pg6W1QpAAZ
9ALTf+OcqX1VGu28GBrYo53BMopNYI6qMBFT1Wa8D8EX1+C7Om3YKC+O9rIEng6Fi6W9PJCgVm9B
4ISfDpktvT18FthKVn2H9ZFDKD6HHu2wOzXNIZ7GvyVS+C9YFCRmKFwJCQHv8FxMMyCpR30ZKR76
sZpvsYUCGETgQTk28SHoWr7q6qtrjJ7NKex2Vc67izlbfkgOpYYaUFMM7itsihNUEmfVKuBMZuYT
8MmHs3G8qg0a1370Pf1M7rvziYOd3lcu56vQYMLEJpJw8NUN1hRSzsA7/InVrDFMlhRaVs20Liyb
L2vY+AQy/Yqzl8mOnDVln3+whsp5lVZ7GK1WfE4poAhWh2nPp4omPwRJondrC2zEh9fpW5p/f6aB
eZpfTmesDMaTbxv05cprYs3yt9QkrmK9fCtDBSgsKfOgFjg5oWFWV7ImvwjpJRVnGC+MCGuWkfCJ
cL2vnoDRB7vHxO0lgOZBbVW/wpg23mybGJcyN/Bj6y2fQeMaSzZbXLc3R5GirhfzOVqGlMi19efQ
xZHGOda4YnfrzrrEti5F0v/K+4tgMvhlJeRMQjjHkRrnv9rwL3CSF3pNPVAFGr+pZxZfI/loq5li
+lHjX+Ys90ASGvmmDgfMtyblwAE3Qv8JcGI5ajvFLmy5bcJ0g/bwBZ9P8hjHrXlbVodI5v3Tz6te
5uU6N3WaXnYqzkOUvtNfRSALdnITqX3P3GaDCP3s634HQaqKXtocc6vlmneLWSksUdyFhAreYuIg
1sAsbujca8JizlkiJfCgDiyPWs+1D2rNr7/T+Uz4DcheM4tpkDSf01xXGwRgpE5InTtafOtd9dqM
ZrqxxG/S7aIHJhse3fCudvCOkJG1jF2tzGPq7xUIPKP3yciLAweCeJ1qJfE0XzDpfuWptIPI0pNz
VzrFqhIqAf2NcimizQRfZqICIptp7jzGqH3zHSMFDDlirR0B62FiMtwD9+7sRoE2NiLE/lpQ+JtI
k9k5KpNNXZraFrvfr6aQ0wTet9cfMOGSYSeN688rGdfGwp65Wz2EF5mO75MN1mjwon8WiETrDWQB
xmPEpPbw7IY/hDx946eYKEpjND9yPDmr3CmWRFCXXPC5/i6EZn4AEAhQnMl12EZImBrnDb8jPgPO
lKjb2j900uPLXECmSOOi2+RiPhYO7u6hFckzbM8HtQBOjUhzVkORtJvBw5nB4DtffP6Dx81jqvSv
UFQLcR/G97rQyoCAwOJEQk98H2Xy2EszeWIomK9V77S7rIO+AUNpdjP5aBvy4rVhkBa8jaq1n32r
7++9EbHsW2W+1p3sc6G+EI7KxK0OiXSBWejt0ArACkmil8bHrUKKC3gKYDV0J+8lDnnOMPTG+CoL
0ulS1p0ohhTZLVlGvWa/+nFX7EtJompX0alSc3U3MhSpftvmp8GxyntrDedJw4FqtvLq6lg6InYS
qmzvdwvr6s3HCHJsxNwHPy9rUsh2YToMzL+AmADTVB9ZV99aYNsHx6fP4mcUnlmuPwJn6jcD2hJ8
q8BV/G2qSEtARlM9ulP+6oliXM8dq3UWCbV3BVNFe0my66ZlzDOBpREc7UwtGt8iUESZmpuDMrGg
5IOVPilbvkvztZ2IZOo9/7sEbbMlLroOShM/QW/r14koszVfb3SQo1e/lRVvrB7n7gS2EPX+SDbj
ekqHfedZ99lmmJ1ihT24+gATbvkS53lO73448L5U5O+SukjvhbOAbWKe8iSro001E0vpjtHXHH2g
sPFXnaq7k8ZQnsCQ+ivLmaPWju+gj1gyR5aXUYG4yWncezL78R7fiLgwP3xl5rEZ8bPdndiSD0Ln
of65zaoFySLa8hMdi9g6TY/rt8QK9+xD6woillGklAAHEk09y2yaH4tOJietYhAxOMdB493nyoFE
G8KTdioghIn5NOtTsbET16Ly4RsHAyzxj/MSDSA3jmzRzaKmXcEO1R6Et41NcOhThCKnkVSnaZmK
p5gYz0o0yR25wnzCGMCEDZ73KYGQAbIjJIbNGod1a0D9XEhuxYSlaWbuoGXpikbDeHH7byEJGrBa
DQectkwUSnWF/f3iVcDTKx9hENWMWFWaYbD1askmJoBoO5E2xBvqFuIy9kvqVG4X5yqWyOME6dld
ZsbNK3X3sabTeCwifn/OtseeccxEUz8kKHQbZYiz6UqBIMPr7wNJA9vK6LGiEWGzoUUVcV86r4D1
cfXrx9JyzxADsy3yLH3nPYK2bu84BcWl9y0yhJymvc8/ON/Y5lwCphQt+62k+/zApDko/RSOsMUb
sFkXpQqfpBzPeRYaJ+jmCLN067Wdx/gqFSlpP/dJK4H/u4wZA5H68cbiHqeljOgt170g90vjyEKR
vtt8pDXpL68pASqXuKRto3MrqH5CfOxuPDUlRwACNTY9Ub+o2d3yr1CBCV31SP56de8cFqYS01MH
IfSlTczApAw52AWpGLJmG3cT5spmw+/U5u4OU88IpDT1o5cBNIEfg3OUNcTsnfTZI/nuVvGw/ixu
xBKYEJEZGmdtDJM/mqJtFqlyV1Xtbyyyw+PyXbfuEF6Fycmt5V1CB872sg383o3f7aSnJiKVBHQT
1iwzBy1gNtk+lJGzm0gR27op+Mih1O+DFM/N4M9brXAf+Ofs9dE39uXwyhnav8bWtIb2Ze20NMEy
IPaILFskPus4LD8nt9EwIG46/G1YEIm9rR3zdwHVLei1ujyO01wes3lCt0oAo6UV48FBY3XkE6yP
HXkOe78K1/mgMwXQJj2QXtoGmj4SGgf2ZlWZMfCvotTWTTrhMfdq8RXlI2Le2X3E52ggEvE5lxnO
WXZedxgs9U4wW4h7+jUitgoMd98eNdtMtlMzfQ6Wae1oDXxlfkOba6wRAcYFFoPwycoq2o4TrVd3
ftIznnXrj1EYyTEkrueoVUN59JfLz0+xjb0jN3ASdqZEWKyaI/PIllDs2m6Okxa3R4CGNE10aHmJ
IcBdL5eZXM5/fvp5mQ6zdmDwUBIZyGw4+++LiWRzI23/Dzgtc0+w2LaPInWskY4AtErhuGX0+MOp
3uqOjTSHP7ONZHf8+Ul2MeINPf5LW346miqejlXsc1p04UALX/xWxHDRQdFhWEP4O/5c1P/8VHqp
u/PSZCfp8Rza6gmdbCfFANiBiz71wxFNBrNLlve1bOxrVgDGgRaRwSio8J8qA/85TYKjt3xsPy8j
KsP1bD81ZeKvwsT8CjnMjmM0rh1DobsFULj+556wJOJNtyNA8Of1z2WimSwsgvQI7AAt6oh51baT
NgfwD4gdKpN9qp2nBYriJ1Gx1nS+WSdP+KjsJ9Uq6Hx+pK+oFTn0RWZ1NMpSHj34CMf5EhYS03eq
fqkc0KCwjfUkpidKeAbjXrJwbH+uzISf4545juahQ4vN2iD2rISzuNzDzfKmf95pwYRqXbu9ANlV
xacSWFlAmGZK38Hpjj+XMkn7f34SltR2BXzHzBPlsRmi6vjzk9W2Gjr9igfVnCqyp3m3XS/XYki/
y8i3NrRLArf2aXxrM6ajptppxnhoDIEBZSSUQOPXjv5ywYT3r5efX6vZEoKasM7EZcv4ubWnNIPE
oaZ9U8z6ScOuAS0iboNa9w5WY969yAawJ9qgnTuSIKyUsm1KAYpb0jn+XEKc3kdZh8+N2+EhdvsH
wkrmQCFIWtnW9LsB8rIIR174YV1qDNSTQb3oeKyD1jIfsSzV29Dz0FfbM+SKTB43ofQO6Hxw8RRj
QsCHRL7ThEMQpcgbQ2JC69E00VFdnKgm0SmuYKmb/qfNbJORU/eAgIDbMvI/slF+2jKv9nmmM6Rp
cecgokV7wujHPaPZqa+DaWxGQ0yXcfju/KUoQjbMHUO3T6N0DcaqYmaxmSV8sj61TsCwSbaVJOhM
w2XK52fDqV5KD0uEmPKD0zd7TmM0EkIG82NTldzcnPQjv3wfZYn2OL5Wup/vKpYNGtRPtJjc7ZAl
t1FwxxrwfunSAMnTyu9YFYHF4rfR3eOEUhmNQUknqCpnBGXNvbDabKsT/ERjfs/6wyrdJNvc5Pkp
dZgcEyKmuJcnRtOMkZzhEIperag1h53y8sco9D66wn5ubeUgjHWNXVy5H2DvLmWl99z76piQY8Xc
qWnR8LbJHmlKFuDorJnUFzykIRlKRnKpHZRCUU9Imq/McQ/W6Y4juCOxjlV/CO3DjOr5quZoXwmb
VUgWTEwp0nTfHrb1TJAP1s3pLAyXb7Ht5n0Igf8whg2ocQzHd8ty9xL95gkjVUR9iiQWyHH9MOpA
dCho/gzFW9M7nHK18rkHJl5Gxa4gENRUIS5oxR8bD/PNrEgRFxOt1Xj6bWshxtRIPbUaZ5eoym6x
bp0qE3Z0VtSIlxXg9d4LOmPoNqaaAqb9KJhMJwTwmOD3QNa7bi2fbIRiR2Fa7Zol1EDYvxm5/mqH
cNN7S/ul1pgRhsfMN1e2hwriousI+3PQTgg2HigaX/NW4WZO02wtv1Q8nH2tWNzZFKJzjehWS5Hv
AFuc+/neZyjfsPJlOhCJvH0QEl16RqD0qpKgASuN7XnqPrXsLUpziq/MNd9qNymOBJXoQdJkC9me
gFkQYH0wkN98rqyvIZ67q2ru9FHBJeUbvfJ4hqH+ZRnZKXFGbZ2Ew70A6RVUmHaYKF1DUAOTKQ0i
6OyeqEnnPnqE2s2mfSqShGkiqEknnfoVKkp3o9gnE6xeuPX+aIi91lnd98HY+TsoojuhstekyasV
Hbl3VHuPbVuty9FPNjPCvKAsqp3h1RHH+IRAjT5qV1ZUFRAn87eiXxmx89AMTAxDm+k7oSUPlSD1
2O8+8E3c8Kuv62jmOUQ5Qk9ujyrj02yKV0khWiS6vGkeUR2zjnSwXaTVdvbe++NmqMS5qXQc6GP9
V8KDXYcFrc8y/KLmypFBtYgHrHevWKTvpmZuZCr+NsP3VBc3d+DmFW7XrpnevgjirAg3b47Stb9H
MFPB0GbjFcsFu2uI94LRhMDnsOYc8mmP89EAHgMUQQAXkYSnl7HclBrTnSKilMlyEy+/VmDqDmPo
UmMGrYUeJQLCPh4uobPxsiF/5+ljMp/ZfHFJeW5oLtEWNG+JzSywAKy0H5zOgz2U3xF4s4+V9Eur
wt2Ovms/9VqH+MHLHklcs5E0lSaY7yoMR0gUJErUtmbs9dDvb+4o8Jcp/mriWhckAdnTYfqpmisT
9oR3BbWkQKgfTNU61AEuDYjFZ4/Tp0TLYs3mKUldolEsjc26euQwCKQmPzZjVO6x0aPnSth0WpO8
c3BTlLWRXR7BkRD60Uf8DvvFt+WdYpA80NZxD6ErgC+Hr4le452c0D9p0LvcCeBP5+0G17QRlCLL
J/KAKpn+FA80DblwFZd/fU6be6djql/U0zq3CDEglewzBWLsofnSC5EFBktsMInwbx26yPfYlxMf
o0EN/NUf39PiiCT4K8x58No+vnZF7ARO0WuXco6S1cQcyGTTmaKSZqnxZIpPFaNKKWytWRmkOrKO
MLbPZoYa7lEp2hY23WcQRqu0RS7Eifxv1MpNx1e315rqpRApY8Qan1QOcU7oKz+uAvMkOh4/0TuX
1gSFkhSk0BXWV6TmD6Ub3bZJvSdViQSpEOjM5myPmLM62dS3uO/+GvmwJWLYfRFmdW0OmustsBPU
Zp52MKfyPW5AWTolGHFFILbgFICvQH4oD4AVovp5VYw22LqG/WkOe2cFqPBiN+0j8wyIINlnEeZ3
v0RtQED6t0e2fTpHOzpqj7wjMK3Rnf7dukh1P7AdqXb1JC5ZmR1hl5VXQv42SUjmsOX9hRvSb0f0
hAK7Yk83fY81FDMRjsmJlsM6NBZGuoao1DrqjJzovxO4osFftghdAWuKkMNgj60ynvkq7QEwcbJv
woXyGZevNRCmjdUTYu6A5V8niKzpm9pOIMciIdi83BA9xv+EM0Sk5fQ4DOgEnQcXJSIhNdXJJUq9
SuBAWI7fb32e+RatJt7n99RkOusa1DV9g6NHoIpTF0y64c01mxPNXNyEFumXMbqq1G6uyjF3IufR
YYhAws98axuRbDCjvRU5kdAa4E2R/k20Bq1e+1/Uncly40jWpZ8IZQ7HvOkFJ5CiZilCitjAQjFg
nmc8fX9QZf+pRCdFa+7arCosBiVAAnCH+73nfCe8IRLjEOUm1MZgWqNLwC3btF809SoexLcuqY8U
oEIXSafrdJ28qyCorZIEJjImJkRQP5vAebDa9HvV8nYnUEKd46/5AaK9p/glYpO6I3CwWyN2AxKS
EF9RoArw0MJB3nihKVRtiTKqgOOSQqx1cXwwVXSSSQoIwyQ/iYpnw6uqb1d0UemzVvX3LCV2KrYR
pNTh8FyUrGC7JPkTpjzRttM9KvV0k/Iy/oXLeqWw8by1J/NnT8+FSvGEr8WPHuwa/AjMHYzgBkKL
Dc1RkOHe2LhZHNwPnE56/ptNzNY+qjR6bNRvHCTnG6n3X71Yjusx+mmjjHYk3QZkOgC1Enwh5jei
TW/1mvcYwQv5oSsoCiA2bugMVXDJd6MTwcH1n7pIHXajFd5Dw9wFYWke0M2VuKF2idoR9sw6eaKF
7pFhwHqUoU0i0xr7u78i+BRwBfXscQy+pXb6xf4Jez1w0L17beby4DEv3ElZfSm8mQyEc4iUuYjI
F4w8ld24UNUfYtLHNOTFkDyS26Av6quqTb6Tt5FtPCQcqxQUkl6nxcr3o1sKBj8iM/kChP0aVWy7
yvbl5FyJ3vsdOzxaEdZrtXCF0b6KJOblHqFMj5JoW9gERXr6L0spnuGTuZrBbt1EUILvbVonvgm1
Dolf5HsH2tkDKDASpqh0kse5CWr+oimbfUyz6+Cj6PbzTiAV1a4A0BVk4Cj7oQFlpGQsmpOhWqul
Y+3w4KqrVOoB4F5h7jtpQs2LqAehilPpKre/VKOK1oXVBy7VL5b1ka/tRukdefF9saDPbfvCokhk
flOUGp6Opf9x8EIbSqGh2xhSSgsqJRv6HI8pGzXMctySIXuMtHLbClu/i+kv7jRwxTwSithMNpIr
XxEvuK7Xohlp0CQ9u+/umnxEegimRERWMW8LhOcqyXkrS8n59JUOAJJCmzWE8MebvSAPxWzKX03m
YcMNG94t/R6xmljHTnlshfpU+MMD0ZBHg0haUvT6jZIN90oSOiwbRYQIMHKxVD23ldxZ2ghGLWUr
qjauNHqN/KA22Yme102CDx5ZyK4wWgZd1BwdzdeZH1vXztV8o++mIomPImKtMPjjnej75y6cEKRH
g74ODOSsA7q2HUKYo+IzD8gR9I6GqnEqWyCOPFNJA0/QlsTL4myPDHp+Ag6mSrOJx1zRCI0oXFJy
H1Aap2voe6u2TWgsJW9JTyyDzSbey/tN6NGmsuZlTOJjk8ABUVnp9WBpNalRhoH8dRNb+mOgszYC
I0BKXPFYkfsw2c6+K6InRQfBiyrYTaqC5BR5U5spBKrBf5uaH2hLCvKjhpeqI/m9LMyveNpgidaT
uZnMIV+nisIOG0qDWeY8+kUQr42J+aZl9UKgiMnQcsLh6v13AMb1Ncw5fz34eYXPhdpPaNHo37eq
kq7KEt+CB8Tq2PAMHrPgpVPD8QZRJCV8P2SDk6ZyE0iLR3PqD+y4nKc4DhTwRKWzVlmwPllhElxN
lpOSuTbxvmw7Ik6c/Crx2aEVVpLy8taHKwJRX7Qyp2XUeICaTLuh9RzJrUwN/6qd7G0Yp9ntaIwe
mqGmz24lT6Jloy/pdFIBRtPU0BV2/JzuhJt4zIIt1nNzM0yddk+TIN9XAxRXPND2Fg/ta4jQlQ5A
Hd+XfUnISdpfF1YcubLSNfb6OE4aiWA+CcefqM5Mpra6Yso0fIADWLeqGAlPXcN6HCnptk2zrqmf
3ISBejvUxCbhldSPtRa8+GpUXQ/0Ea98BVsPV8nf0sD92ptE/ULQ7R+ocQ0PeiKeq0YACexm/54n
BW0JiB/GhAxBKOtCF9HNZDyJacgYnSUbKApYoqGNZWnBLSkIlD0y+TtC0nxHE4BAl5bcMupfd2kX
T0c1t8bj++9CT/eRvCWvPXr7jULM+NrS/OxoVy3ZfRWVtEGd8mu1NhkagU/omqrQORmrazEm9q2c
f2mGEdGPE5uo9ASrI5NE1niujxY+Em+y9nqH16BoW5ZW4a9UhvjHOf4uUvTXnlrHtZ227LRym3hA
S4NLJOlfUVZHM+WFB4RSwYMI2xnzEW3zJoz3bLeeMz18I0CxocOeeDtRyPxJbXS4hkqQsk7ge0NC
vHYiMmsDtCb5RH6u44c/feGUD3MiWcwu92vm6HDvykpsMX7I7/1E53HSO3pf2IaoVpkryljFPilH
mx53tZoKVAO5OpPABZEPUsjvhg8eMoy635jnblNAO1uj4KAGbzL0Ear6QICp4k5jVB0Gq4SHopdU
6UlhznInBPuIxKKNf9a5GlB3GSWlKQX0ajdYO5uN3KauqruKhvvPycEXWVv2nybqlas+yZSrYFDJ
jity9Ycp2biZ5murAZwdA54qG7Qj4Yzyj6kkD5pO16TKPHtNRfyhEcH0Z/ajFEUdspv27ifSZNe9
bCdaOmYO+YllhcnLkUUECje4bd06yDXXRjzOpC9qtkYWkPAEIY/o3CnzvBeWK9FE6gLpM8jK21T9
WtetsvNgW6Ci1n84JuEAkkG8qXO7u+YijOwIavG11XVnD823IrGntu+RXhxVBws/dDDaISkMQy0n
HKeOD/T7tAec19JteqT68Kq0hy65HUsNVgHjeaV4kXpsPNVzPap/G2Qv1kaRyFCriCpK0k/a2hmv
2jhq97mvVM9caoAYXQydL8v2souML5ij+j2s9HLz/kdsHcW+jZM3pRLf21nMSoS6Su0FHYY+QUh6
DM0+ejTNJn2K8FNQTSErQkcqc/RaipCdKJ0HofNfdJ59Y+bSeQj9wblzdH/9/m/vv8zJyWuM1iWB
JOJ7VifFQz2xVMG1AHMNY2osyCbKN01bJT/6zHxIQKUFRBetC7jYe0XDH29ild4GBRNHFlX4JAJk
+rGGF1nx7NteJWbEByQ/GeONQL1/lTepvkUOZNBP6cdbWVqvgEZe4Hh521r5NqczPBU1UrXERm5m
aVADTNOyd4jPdu9BGe+/eOhrsvSHE47lg59pposwhl9Apn7txvimD6vqLUR3vAqKwCFTJmc/7oeE
ItrMBbQW3ckU9lH0QFNxQn2NnKq9ZzNPSGd89Nm+3muWypsiH3fqjBYAcj9dkbsLHjJt2fb75DZV
FswkpYBEJ9BIDFlZbUY7p+NeT5gZwKBO2jBP0lgYyRonQBaSSxA/WeDRthjqUreVKrvuQFM3mDzM
Y8jqFDQ3HhTaqOuqGK+9dswf8IRQCrRpNaD8Klpj04RoOjNk1Gy0yNLC6pLEAFKGxLxFN4W+DrZp
bKY9AkaxE7VEv5YOK2i/EJ6UjeM4qJnC7munBFgggdjpadjgLi0eB9sOv+QqOyCmDjqoRCtRrG+c
cZ3nPFFjZeeIkoe1ArRRQwaAulnjfhs7gRkFd97jnB03JfpRi4p9HDFifURzbNAg2gzhHgkc/AaR
3jtW/XWyEhrasTMv4Oq13kfOus1ltk2656HMcMEn6pPXG8lKsilemZ3X7aE67vE++evEQ8bFT5vM
WISS6gS8g+/87dWRIEfAp1dY/XAEPBJerWyeJ/2+IOdx32vJQ1TWv8wITaU3KMk6Jb1nmqitRsmc
SqVDya37nYTbRio5trEM89I0/TSsEbKRoChJf4r4qKTasQbYjhx+M/Tq4xR14VY3aEL3Y165s6+I
SG0WzD6eAiN/VAV5AwlU551G7Xxbs9jYShgJ1AqteA4rRPA6Z654ZG9vGHr3GaW4leW0rBVTrsUY
o1QiwGRfd/ptjcPBx5aryesxKG6ZSFZxMGyRto2bwqy2XUn+m+7D1+tpa67SqgPTgcaJXYoitlPc
KCvKF4CXxPhU8bIhYe0H+7Nq3QgWNwov6nWvTwHqOGr+BcJBvmtJYkGQVpgxivzQolJ/DGV5n6bp
2msLc9ZXz+v7wrtKkeXXLF1v5h1bVbOVw2C18kMLtmKEnprx6Hhkb/a5yTsER34LTVY/pFlF+12a
9s4r6b2Pw7WnRndGYjxTzNPWfsKizdHwCBb2D9oF9sFrtFtpD/IAhfNOwVpWJHawp5oEvywVb5NW
feP6jitZtaGrG2S1+810Hej3mrTR681TQqt1L6wUUYxgoi6ccS/R5bqJj92KMLGfnRbVh5qwJVBq
tJ/oKDPCnWuHrTne6GzrOSoA1Yrlf5PhPbYs5Yq0BY34WVjOiqU9xKM1uMKJ831HTGHQ5ZB6HEPf
EhwfRF3JThBiC7uyCNLa1A2jmw/ZvvWgzG68qmsfSDD44XRmtlKslC+8jYovGJbaB6dQwTaWbYkm
Jrf3YxD8sQFW+aZu3nXZkBx8usWumhM4N6k5ZsVaPkPMsQDorFPfYsGvlG4cFQP51SZF++L7kAk6
arL4JWrKt4KX1E6HEUF9VJS3qBcNYd0T4kF8PJqW9dA57GyaQt3UlkQ0UkxH2fbDwbajA3X6X2Cr
2FGbaNebYNyb+o8hVLKrtu2uiX9aJWSKUlymJjdGV6T4hGuD0Pmtw+4apijbTyJUVxqf414gcwr9
Mdoj8ad5ULBX0Oy9bJVk5SvDo1KV1U4HT7quqIrvEMiu5VsvKEK2uU1gQA/+EobnM3u2V/QHu6nJ
06Ods/LFEfxV0nNzE4/qUaaC1dKS6KXgHb+NY40mbIwbDtHOd+Qab2OUb2CK3bESRlklDdbYIny0
qQAxOPR7VtH34I5XChzkw4BPY1XHiMKI9ToWPt2eKFARFNevjWhfA8NwDnTItkJYj/z/2qZx21bl
7zqAHMAc2oDdxxAjdBf83F5RUCM6cfhLtsP3rhYYC1mEDoxFJ6OOmVC8Z4iTypPStzMCi6Z5ithi
Yi+n+12yb832UYe0Rk2jWymkjO50K4Su33wbEuoemEGonARu0g6/zRFPlaAvOzZfqKb8UqkjqvH0
u0wBAVhjzTKd9ge9T5wizSp8RMG5kpn4FcTfe97X6wnCgQOdFmkhXKzgNmLNFw/Kqzn8giR2S9xK
u21aFopeUd2NeUzdtTBQbZhUXRj5kYm21pyoarRRT+U35kIkyXdV1F8GrMFry8RiFYjohxLZw7Yk
zsSLKEY4Ux9sOp9ioQzYQDjtcYiUbhc04bWvsQjzx/gqMgnHsJgF6PpgsNHIBsjbdtfn9tbwgkMp
cc2TruKsUdvywMs3po9fbTK9CM3Hn1Y/aggaVPmUUBXAfC3vNTGRotna0zYWuOdGe69bw2HSK3sz
6Bgzw955MlUWkGbtH80IvVJkdM3ObMvrrvWuAO9HbIbqP6y7XseMinFHJBKvPl4VafhMx+Su9bPJ
bQZWTjoYqFaxdoFCXWsAW7kdrIwMb8OkZGt4KCrrQ9+gip8oU62zkchAJBcu43LdBH1NSYAelaHT
DgWhxY6GwpheOfUhyyMmI6mDk4NjW2d0UUtkLlD/Evxg5m+mn82fsEcXQoLILRJ7fZMH8rXwUlZx
/o2p1t+ptNyyCsCI32x6X7yhUtoh1WE8VRbLR+4BK3H9oai0p3LM18JJv0dOAzazUPRVXw2v/RxS
IHiow+xg8rVpvk/do+pfpXPuYOBhjoqNpLnpfTbggHyLa6qdbdeNT0pg2mDOIWFrDULFIOSPXuf1
ezTCVI7mPw6GraPrwlw7/0kElvXoY5WEcURGSt5+kTxrz3Z6U9CaGNbW6LbEwD+HnOpLEFJYzYzo
6f1PWEDcXssDXjgFm5qZTfv+iy8z9Juxd0S+kd3reDbv6ydIxOO1lVHanYz8loSW/Pa/UWPv/zBN
9pzakuNebuiztwnrqHCwjpoW2cf33/nRxM63bEzrmM+/WPVEzSar2J5oCeuo9x96/5f3n3n/o4XR
yfRGTKIzDU0EhTgGHp6SNE1u3v/q/XeGatMUf/+z3au01fKRN5Vn/PUz//3nv/8bYQOaK3TVIHOR
nynhiP71X6vzWZo8iG6S7d8///5TZsbmWvOYy+cvGflYAALsRPMf2pnmSlnH2BGAJdaNElrsVOlR
Kj2iYMHTYA3JcB+gkXyCMUKuTRi8aiwsD77akTA7/5Ru5mKtTHaIq5l/tSCVxrrF/fKDW56IiveJ
qV0FxaBdZW01rAYSM0gS1lwdZcuQsJSqgfOtS+co0DtkPj0tlTCj9UBWPL2r0P6dCUpMaVH2hxYk
iDeSTw3TIdoFflFtOie1kRgEylUX6R5zdNBdoTTBTIj/3LFokWJ72RgOlTnpjVsl0Idr4vjw8tX8
Ic1oJw9sPNqJigzQH6IoOuOqUqCQOTEho7COuwPKmtwmX1cR1ZXk9YXv85ufUAkm9dAtafBdvf+i
DX0OmYdu0D40emim/IPROCDspeMOoEFosIffO6VEk4ALhJAXorKa34aHFjeB8MFE+9pEX226XCBm
kj3iISQAFXA8zbPe9AmcF+za5DanBuyW5vRNMYkDpecUsH24TjoFx4EGZwFfEcTKWPfAZrSs67lo
jTU0IE1mMV3/h3TItzimLlZVW6L6ruo4ee4j5uUElQTTHlmUI6ppo+QpR6P3XMT+1aA1GM278qrr
jT/DBK6SrLBdmnoba4Z+1vj4/B7hoVe0b/GUPk9Y/9Zt7FwlJWuztL3hZl7LtPulKERlDN6WZud+
ss2rLGjhBhXiD1AWDA6BfBjbP1OSqCuJ8GE7CP+tKyGaCW14lPWTUqnlGuIY2l693nrjDwPfwEYZ
rIfWtP7QYVzp8BloznI9MbDeUHEft30kSCaN5V1PYWFTRwCxE6weZFH1X1LEK2Fw7ZPa2Yovau4h
uYdYiy/TP7BWM7EOkkNnI8xsuS7WGB7M4a4sid/qwg1zT39QAwrLqeEAnWArRen8q6rndxpXjZBu
zdnGg/dK6xUkV+4dRkX0BMGI5gq47j0Z56vBU5pjTrerLkPjKvRqNPDWVqPfyO1VN2UGAhdGV2qT
HDkh90TEZ0OjoFDcTvGT7/DOpv0NlayQGO9TRHhanQ67Kh2GTRTE3Y76MUD4oNn3JovOOCYVEEnk
NowajxW4JEOG0Hs5DvqLSTL4mmSCPS08fa9x1jJWdiCnN1nXo/Zx1Jxxek/KH5hRqAjYSFTmTjJn
ASuDjx3mp68unStbRLMdC6Eh4uPVYJPI4bXDESj4K/Epsx9H8nCqB1OohLw4FLxyXgQ5l82n8eI3
A/4rASueF7hR5znVdTvBO6ke8MO48BUR9JHK6MzyGctxNmO1Msn+YNAY026w6z8hjd11URIbIv3g
i0PNz2myjcMcRFpBR13vrWTTT50CsWjbq38qGLrHJK2OzFywCoxVxM4OEOa8UwMlQBTY1ipgJiYV
aKtJNQ5G5z2PU+ccyfspeOzVHP6LNsJFJQr9NhnFLFNJrLWWje3RMQ8K1SkiqxMsYK41BXsU+ddi
ovvJmMfcOOWbaM45HaqEHOIeOgrhvT4OqAmHTA9cYM+6KF+/o73+QqPf/xfitQCsL/74v57zlP/9
E6++QLLfhD+rvM7/NJ/+1P9H4HZVher4P8D//wvcfsh+hb8/Utvff/6/1HbH+g8oVVU1dNXSbUE7
+/9Q2037P1JAa7dtXWgav4WT9he1XTP+YwjVgRlp6EDwjPmf/mK2m/+xTMFf2hb9DxV0u/x/Qbb/
E0VLTqZu6ZatGgvKa2KqaIJtM9mr1kHQHjN716jJkdTVM8y8f3L8/j7BAjKptmGuEqCd7AvHjXgy
u/q6p2Dw4Sr/9TR+jFX4J7rt74PPhMsPBEsPiqNVRhycos7a6Ps1cKIzELtTn3vB5u2KUFUrlkj7
GsgScO4AqlNS4zkzYv0MFv3Up59P/eHT+20ZRnRCB/a/vFADop5XukcR5/Nrc+oLzGf9cHSkfQFN
DlqlDaWvB40Nxjd07MrRbkmTu+wUM/H0wykUFQO2b0b9vtTV8ZZUl2p0x9g0pi3TUneGV3rqKi2w
fLTB6mlsEk4S5A2MvTAK4Pfrojj3LU6dYEEpRIFjW8LUxn3fZE6yQrcePoeBySv486t06vgL7qtD
aJFZI1TaNkbAcmuaxvElkOZw+/nh/0lz/Z8xoC9GcESMzNgPmbWt6iyBaZBEhrqyBHKRriI7k1pI
j8qkIakr+O9L4B+ZGx9H3YknS18MaYcYdxvLIOvqqqOiJxMgXetAm8+rJYZVHT7/Yieu25xy8fHp
qk3Bo+UjoAKMjx+IhRvZz8Ek8++fH//UhVuMcMsp0SU7rNJatdBvTEdB2NAomYqF1W6yAfDMxA4k
Hcvi8fMTnvpCi/GOJqTorPmEXeJYA1aDlkAsYEywND4/wYnJfIklRX9PrazVCIZJxjyi6AM9pAPX
FXvGpqK2DzhVRwo6PH1+OnV+gv/mfP796C3Gf2GhRzIwNIIjYHlPvqPtYrWrYDI5iQKv0Byowuo9
CrJ2tJRrGQtbwxjg46i9/vwjnPrGi8kh8ce0S4zewMSNYlGr8j9BNx5KUD2bfvDPEJxP3bfFBEGV
xOztsQG5PdbWq19V1nbURHJmEj31FRbTAxTO0Ky1ytjGBKz+FiynrusafYzQDJbFepONu8+v1Ynn
fY6g+TiedBIJtIhyJdcKEbQ2ip8UPq21b7LbmhxQoCjxzTOT0olLpi2miCrB4grZxtg25A5N20qt
cKVh00Gp+/mXOXWCxeQgB1/FXxKhrAPhOazIj08RmRhp6F14gvl2fXi3SexhWV5TDcjy0TLvm9ye
lCdL0YV/ZhY9dTsWs0Fti1b01LRczcIu1ocBVW6lC2LUyxHtEtoVwT5gE3jmdKcu2Pz3H76Pk8c6
2sTRc3PFhiZNi5ScziGEZ+V+fkdOvBW0xWSgsUO1gbpZbkNRGIK6mWd0pjI1GbaItvpzb+tTp1mM
+DKnFaYNqe0WJNU8x9VIyFfRVPfgt4IzKRKnTrEY7308UFgThuNKZaAFqNLfPTq9zeshNmyMJZ9f
r1M3ZDHuA9svYnCLCIsTOjkKfqI7xye5/bJVh1yMdlBGFG/iyXRbRCJgntCofTOnvNh+/ulPXCO5
GOBtZ+WWjSDT7VDNPQ9xX295l1JhDNW2uOwKvfPrPzyybcgOOIF06Oo1lp9tMtqDAkxxDKcz1+jU
l1iM8dhRjNIZ5ltQVpqzK4M2EnAIi7bBJIzT9cJrNZ/+w/ew5KjVqjKYrjem0410pvK2pu91M3ZG
cma+PTGZvOcufTjFrC0wotZn8FErI1QBgWnxUNUzL1JDsSquGvBv1gOiV828bHkmF+Od5jJkcnzC
bldxm9zAGFUgoUOiaGdejKe+02Kk01PzRdpz+420K6wdei8Fj66UXbdBdh+qUOk7S1zbaqMO3z5/
qufB8S8LGrkY+ckAbjGf4Ciz20Zrl/v6VP+s5YSvRJlgRj3EkUwoOcokgCQSyUK+jnPi38Pnpz8x
JcjFlDB6pJTY4Jbc1FJAXeuJRCsIZ+Lzo59arqmLKYGO1RCWsnRc2l1Vvp1UD7sWmvBkdH102z7d
Uh1anj7ZmUGLWJPZDck1doRJWBrGmTF3Yrnzntzz4UlNKg0534BxVteAO/qkGGwrO8keFTufyFzw
2jOr+xPXUp2fqg/nKREdRopiOa6R9FRwW3V2v7dhNdaXPZ7vqXMfTlCH5WjIobJdQIQemgWwC/Ir
+Cx9BKXdFmDsJ3r2P4t0quWZCfHEfKUuJhKtzxJuRWW62JKwcyF7Vakwxn75u4MuXJy5Q6fOMl/R
D19s0icsZziFtoGfxFuUaAHmZUFB2EBo+PmjeOrmLOYO03NEFgHIcOsWtSNiPcDnBc7Oy46+mDhM
VQTKwLTn4iBBRt2oEY2fXG4vO/pijmA3kNsqmTqurMsMRLr6kvlELlx28MUMQIZERhasP7lYjqeH
vsukRjMcwfZlxxeLKSCIWgzq1QgrmRzagyK0cscqV7/s0ojFokArOqPAmECj26MPracdQcsi9s48
l6fmL7EY0naGgr2jo+xCD9hoVLo1ZQCXTRvRiZ9IS3eV2NxZxTB7FA6f348T7yCxWCFEAp1m7yH9
k0X0TZAHi3V3GFeJjscaOBJ4myY5c6oTw07Mf/9h2KGTCaaJSC0Xp9LvMgDLiVg9LjLEqWBcPv86
J8adWAxtrbO6jAixHmi3WT06TY6eU8/jM+vm+Tb/y9tTLEZ1kzH5oSvoIQmV9B3LCXNtfN0XOi0e
3XslTbhFKBadedhO3ZrFKFebNPFstFNubSD3yCvNwPMl93HR0jDKK8A+hCpfdtkWQ56XphfHqta4
AAo8dV0Zsl5bwYA+9LLjL0Z9iharUsAVbR0zKo+iVeVR2KRyfn70f3/jCmcx5hF5OnrnAWNs0Q4X
fvWS9c0Xgsuux1i9aFoRzmLgU95UOrWNsExCpK+fPNWP/euizZLfn3+F+aP+30+WcBYjH3xaV/qd
HLY+9X1LwI2uCDIgrIqEh3zTCeSMUKMJIkEM8/kZ/32kCGcx8ImsiAmXoN9XJgFlzRo7DxyJ9szR
T92SxVhH/axLLyJCsciUb/6AGrSrnbuiJloAEtyFN2Ux2ONiqjBymX99BV2WuOo789xXOHWBFoMd
TbbXkicHPHDm7AKExt9w+QVaDO4Yfi9BWRy9nHCZGcV471Obam08dqYJifyym7wY14GOsFxIQR1E
l79zLcO7Ayjkwsu/GNQY5hI79Dk4jksyxfVgBOkH0Pfzj/7vs59YpjMODVWjZIz56LLa6071NDQ6
KAF92nWF/lJbuDUuO9FiaGPal6RUinZLfd/ta3EbxeW9MURvAXAjMKRnaqwnXu6E0v3z9VdPVVPk
AbhlP1RnhNg1Kca0usu1GROfhaEm6PSHlDiL0tMv/GqLMS48o9LGAAf/0I6sVjAJogJa1UP4Qwfr
ZaGt/PwSnhgq9mK0l7VDxmWIXYkEG5Q6ESlQWBGtM9/i1NEXw5yihUfygIfYPwIDkeCHc8F8W2de
HqeOvhjmQ6tLnFNO6050Q2tgPemsDB0Q320+vzinHmT5z/suywGFT+F3hFyPxaMDFn5XoBacH2WV
lC3HuJnjnS/8NosBr4Yw3XOC/Vzfq5MrJ6rRO8fReGZFMt/Pf3lL2YsR31ZeQfqu0ZK/on0HuXoc
aizwma2cuVQnjm8tXuQDJKF0HGeLUaDgsJHfNM9/iIv04fM7ceKlZC1GOrodABSZ1bj0CtMVni+x
6mAVAMy8cmJE8J+f5dSXWIzzLK4V+JKEqFehcYNRDsiG7O4aIJOXHX8xqFFXoDpnM7CVpKtltfcU
juqLhJ35+eFPzVPW/L0+LNNtIpEVVgejq3uTcDXAO6TtoW1Glp9s/RwamOWR7qxXTX4zkG650Vuo
45+f/NQdWgz1zjdaMlOrxkVv7N2O2DA2eCHlXiGxZ0fkSntmK3LqPItB35YwaRMvb12a7UDLYugD
ku9azM6A0vlz2ZdZDHzPDkurI3MM3DiGCbWa7nBI4wGXBakj4WUvYWsx4AF062GhpI1rq9FvszVC
NJiDdf/5Nzj1KC/GO2iIpiK+htmk68E/+Hfa1B2Ldni86PCzXujjk4bk34m8IG5dgUEHDCUZpn3+
Ha/bZR/fXIx3vdeHPiQ7wLWV/j7OQGpHEN+kfmaFcuIhMhcDPe89z280v+GtpzxgSxxWrY1boSEz
qBZadmZIzEf7lznXnM/+YTiqalFYkwL+HKH5EQ8iIZj5F89SwVWXt60szyxPTtxqczHqlYDdR5Vz
reKWtZyHmV6rd14abD+/1SfesssUT73oR9I3VAXKawcvVB5148xdOPXBF0O5AGdv5gW7ZE1tDkWd
71NI0nh2zkyHpz74YhATAzcELV7+LXZpMdv8nd+XXZHFwE2cqCqmeMba5/YP6ZW3sWPtLzv0Yti2
ZRcPULgad6wj9RltkXSjFvTk50c/8UAuBXU24r9IJCi0Ve8uDnQXzdLRlgV0EvEga3nZY28sxq4v
G0jYOrEuzMcPiLtxXZg/ynrKyKMqV4WSXPZgGotBzFNflglx5q6BYRP9LuJavYNX9vm1OvFwGvPf
fxi8qPxLvQzGxg1KWN8ixPteI8BSvLfLjr94X/Z0xMYx87CX47oO6TyAeJnzorGKX3aCxejCKCho
FHICOzHu7SJ7Q4BwY5vOZTO0sRhd6EFHUdpOva1S7X6Q8VsikxuyNc8c/sTgNRZjTO1D6AgDHBSn
1/Rbk/QOhHyDeWYgnJj/jcUwC8B9E7ZHwjZE7wbLU/tmTTmBWcoXNdTqy27AUvw24KbtiVVqXEsK
VOYiRqezMcjNSjZFmdfnFl4nHtSl4m3GBnj0rBr4W6Sh991Lb+SvwkvOrLxPHX4xyjpNE5WpcamA
UNAJmd+OSsLKWGun5szdOHWKxXuyCjqLiv/A4l5ibJ2s71HY33iZ/eXzgXDiUdLn034YyVFqCd0K
SO8EnnBTRfCzQ90O3c8Pfuqzzyf9cPDWr5A/tx37HmPc6KI62KYNanw6oyE79dmXg9hQMlJ90xp/
Juw/WWnfHfgyFz6giyE8BoQS2GlTu/rYHQNyIvI+vyu79MwQPjHI9MUQlrQ2EZQrlRv33mOAJSaJ
xHPOx19jGJ+2n1//UydZjOTc6DOn0zlJ6YREzzkFbFP/m5mnv5Qs3n1+jllP/28LuaU6jUCDOg7g
A7mmSoJtjXDVUOW40snY0nr1uuw8nCR+cKAhE6975NibmUipk3fjph6u+88/xolHbalb6xVkcaXe
crsCeVc3xiORxs+1o3297PCLgd70Wh0UZl67nqK5vjRu8IofRHquiDYf5l8Ww9p8Az8MFJAgsRkl
euX2wIctOWhrEocffA2+FoyOm9qozswmJ4aMthju4aR7dTXEtUsqF4698Ta1L1ywaovB3iuVTJB7
VG6QdkB8KsuMbkqzgMIQScp0l92HxZAnCW3IYqxwbj8297DmASHoQCXj588Pf+ryLAb9gIiTHG+v
Ykbp6j1xBM0akaW2+fzop57RxZj3yf9iLSMrN9HVlz6KHjF3gIgpzjyjpz78YrQHQ0kauQhqFw68
3m9lTN7V2qdtHJ/5/PPT+C9P6VKZpge+b7d2UrnToDyEqXxOyuJ+yHJ3yNozM9aJS7RUpyWhUbI5
5xS115Ef49/gOts3YXZmB3Hq8IthjG3cS8turNxKs36Kzmb5bcvmQfX78Mw76dQZFiNZWp0wupAH
FJhOvSoT9eiXBfZdSDAXPURyPvGHqSKdnYNDHfAVdL9aaaa88wJxF1TOr8uOPz9dH47fVFCodIc7
wIR67LAywwp1bU9e+AwtBrBDzlYblX4FtDL8ilL6sayKJ7Pz74ryXHfg1GO6GMQ09hG9yLiC6RGt
jRiGo1peQ26+7it7e9lFWoxkKqCNZ/aQO2rTfjF983qk3f+/OTuT5Uh1bgs/ERECCZCmQLZuy3aV
XZ4Q1dIJIQSie/q78ozq5zqdETl1OFAitLe6tdcH25+36x6/iuR0YnWV6RJTKvoK7toZPJt8DtYE
4LtXtbBWlPW0bJ2yEbAeEdNX2Hp9MV4FT2Tx9fPH/yfW+iBV+Ksw4N0Q9swH+3va8t10yN8Yi3BZ
mr0bGEU9DBu1gQGo/GK+pk1ySfJxGqEftLkWqMG9IJ+VT9od5zIoohzFlbEzNfXzhXc6jZ+Pnr9K
HmUpUBtVzuizVn9dwvrRcHBinO4nvKpHGIoHX4sQaHVU6aKUtApthBMbGFS15YVOPfd+qz6FKVmQ
1py2OxjAeaAPs/thzC4pas89fJVWrKN4409Nu8tgLQjnqxCmi/oPvGmrC+dZ5xo4/f2fvMJm4ABw
Yd7uZt31eue6bQs7bRQCXrrEOdfAKrPMlbXc1Kne+X5GsqSaQm0jK8LRRFcOgFVicWuPsFGAX96M
7X6hqNX2nNtlXvZz7dwQsCxCeI7BozSpBDbOTUG+t8Gl25czK0R3lXHCcJo4LEf1jlbm68nLOe1D
/Z/7JDwT5lcY0yafv+Xpg380yle5p0dh6dxRhXMv8Gz/DMs0H93Fq35U8wR36avaWIvZpsIEZpxO
HZmDvd3D8U9X3tMk3atkP2QtZ5NeM9ZOaDWQLVzvZ1i2bUd4LVyYgc8MtLWabaADqK1yBMY+9eFM
04DPiQpdGJJ83jnnHr8Kc4rM73szvrRQadvB9oxTFvlpE1za2Z6ZH9d6NVyeVo3Sg4ZhnCp3HU48
jeFf4RT9w8/YlWvdtWAtBJkEwAyDYcR6mLd0X/IeLq+8213XSatgz9IZ9nEya3ehEu+qGd0oZzBP
u+7hqzhv6znkjoWjL2xEzbsTuN7BVvVw5fBZRbLu+7wMqd/sUvh84cCXJEYGwea6n76KXjM7UGNI
PJw3sIbKlH+Ap8ilqPpQzAWLhdW9VltMkIlyr9mV5Vw4X7NwcdsaJucmpU8BsdTcOHkakNimIfAk
HRyO9AE4VViguMz6/GBb7wQXYCId5x2qaMBoHse5ND9gk1KXicJxOOZRsG3LQw3qrTlmE8rPdvBZ
y/1HEDVwMSuoFwzvBBTa4lmkjd/vAx9WqAncyMm8HQH0KjaBDxbe9ylkLH3sWeCUP0kWVPa3VGGO
00WgCOv7AMcWbmSAZphvetqrcTNqM8Gyz7gC3MUJvFlIj1OYmrmKznaPo2GAXUYAFBQ0/jogh1Gl
pTg0IRXpk50mGIuRNiUpDj4s5eqaz4ke5/87adYTzMwqS0E/wtV41IwKR6Twb/p8rHyY6fHw1XoG
ys4ZS1apdzIo3wfABwT8ntKwuGYRi8ev8tiAG6ZJevjtvoUJlpDHsBE7OFlfM0/h8ae3+mc94Q+Q
ALl1qXcevNSiFK7DJ2Lxb5guXBju57rnlJ//acCQjAYVrilx3FMCo4QURkfnHbWYL9d1/yqFlago
HhQkkbsSXpZQQDtyi2K7AvQg8Dg/b+LDqQR9tEpkeVAQqzxgRkPcAsGNDHhzQFrY0+dP/3BJgqev
EpmpswFMiAG5ZoI9PQTE5Q1WxMB1TcY7zHBwu7UuueYaF22t8lqrih71PQKdhSroyK/ab0YBUDan
9sLLnPnaa1keKQz8P/gJcNS3fpYIIEgPHkTK33Fmc9FQ4Fwjq3B2VeEuDtxYd0FW+xMIw4X+o20+
gTaAV7oQGGc++lqP19ftCB5Cj8/C5F9ouI++07UXUsaHS4cQ9iL/GxPajmZoZ/g34xAueFG6tm/V
4jS/azaP3+eGNn+vGlpr4d0AFyo6WFy+wkgKRm0UlqXYPDqBd9tWC4yyhsLx52hCvPz4vMFznXb6
+z/BPmolAQvMsFzhzbtt7LgriuKqGR+9top0gBtSIGAwKQNbZWCzDFiQhovaNUshPH0V5CNBcbtf
4BRONVIecw7H5P5kp31dx6yCvCtVVqUwUQd5wobHXFHyjj3wfCGsz3X7KqzDqW4XmFfpXQWi0MGC
y4jrdnh1f/7bz4zWtezOo9KK4jTB8ZofmdT3WMS902L+BkPpSxeMZ95grb1zjTvZCXvnnQP7yD85
Chv+LLWt+wsBd+7xqzna96gq87LCpjYAxvdQnXxfSTqO/gUZyH/7x/+33QtFuIpolBqn8F3lagdB
V189Fgps0DgNlaeTsWucl6yr7x0eDt526LrZ3TriZGLn1q0HtI/j+811I2GtzjMhxQoSEDgc7Lc5
B6CqxOlmnSstt58PhnM9efr7PxEeEArefIvUlVJT1rfV1HGcpExtf+mi9lwDqyhfiAVDZPDUjlK3
wGJkLEeGcyA2XPJMOjN7hKtAD7qlNspDA11WvMHkeZ8v9hUFHL+u66BVpMMmeu4FzOZ28NXp4imj
f5fev/Tbz3XOKtCzdnG7rgrr3UAY2I3V0fO6C+u0M1G+VtuBakJAsezB5RuhfoVhwU7l3pcgz+6c
zPt6Vd+sFXd9Lg1M8we1Ez5sX5k7jBEut9WFID/zYdeCuzEssPnGt90Vc7PcZsQ9Qc9F+cJ47l0Y
/eeaWIV5VzLVMOXWO6zaAEdaANP0drm9dOtx5vOuVXbZhLvXABDQnQDKY0/TvNhLra86SwjFWmQ3
VkHBh4rWOwaU9G5mi3lpSjbsc1jCX2WNhDZW0cvEhAJ7RWoslVUJvRTfp64Hs9zlyhG0Cl6jVZal
Al6cQIGDHtsLkmA28h4/H5/nPu8qdsVYzQPQDlge0xwlzTA295dD3pdgWo/SacK/1zWziuLaKbp2
EEW986R9ko2b2J48ZW66+fzxZ0bRWoFHs8BW2eIgDijxu2iG/RmO0wF2TC8E2rnZbq2+gwVJz4nJ
sJqRAFc6Yu+q4bEFzJ0AK9g20xY4wrsT/PCE0kF184UXO/N51mI8VXLuVBBcbrqFunta9dl2mB39
rHJfXRfg6wsXWcA5nXid3BU21Vu3K2CZWVN/1xc+Tz7/POfe4vT3f2ZQDTYMSWsld8MifzWtvPEc
SILndLlwQ3Du+adh8c/z7QzHJDvjh2Ppz/MYdfH6vQjBB1wkmOTRdS+xinPYD6UpXGfkbjHhT19W
B7gIP+tyvrCeOjeEV2HOBoJLfhS4okwblNDItDR/CW1/SWNxZsu9Fv4VXqcUePT4BLRMUaCgQRLP
+7cSptgbWQFSlII1e2FEnaaGD1aGaxlg45X2ZPkrd1jj3pUFAYC6Nijpc2E4BTOdS1vKMz22FgKK
YAlnv8PC3x174KIKC4EsgAVe212oiTgzrNYSQD6MqcYiGu+RB3PiVpQ9dNoz8ZK7+rqvvja8m4MC
9w1j6ySZm03NsYTB7b3naf9SWcfJNPSjb8FO3+if0AgAoZqCwGJYoRSiRr1pS3zYjMC0FNUsLvjS
+aSbLoEygFS70qQcxVclz5tX10d1nJbwIa5D5jyFGWx5Yc4NzWK/CXPhyDfdeO64HfUIU3vrl9Mv
WjN2A9pcf5xhg42KPtC0xSLy4gSILdjykruoZ/pi0nyZH4ABsNl9qXMHKPDayUFrbqiBf7+XNsOv
q0J2LVH0l6AFBwxMgwwYknvwLsTtGJT1fgT77PW6JlapJ3dKOizgx+z60v/WpSTB+PtSOfOVQ3CV
dLClxQ1hMFagInVgCXrs0C79m2gvbZ7OpAW2yjrw16mzpQMmuSiU9FBkNJt+I2aoRJKlbp3lGKLG
mx86Acx28nmPnckOa/0iMH4+oCJ+hZNpJ9iwapTbDNbRQYCb9x51VBfmhHPNrFYcOQ74XGpotWtP
Bt/LAu4RLseOWqltMHaXbnbPpIi1hNElWWErY6tdIG3xDOECe+B5Nv2YSte5cBR7ronV0R9Q0mHm
6bbadBMFH2+WU8//dkwv/b4YUd14IROd6S+6Oi+AiiOzA8BOKMbFHcnW+hMoUyWqCooaVE/Q5C5e
Y31cTxeCmfi/OSnLcXqTGlntSP035W8QcG/6hf4FIxyO1vpQAagIddJ9by4do525flprF51JuziY
UBUwc84+ByUPzkAR6Um8tH00ufXGky2MwK8dFKucENIUrGcZigQ2PWF/ELLztw0X0CsE4LmQCwP8
3LhYpQYfzw4KeMYkU2P17dQULG5tox5l4FyqPj0zw9JVdoBjWVsUMy7SwtAH+qRws7hwgPj4PBGc
e/pq6zEUODal1s13wUz51hRzEZcy+3vdw9fhr1qHyBNvAEztg4D3/+z1Fzr+FHgfLG/WYkbkRtLV
vUyTDESPnGDQdgMQIF3kTl9HN7/Vl0LyTAetJY0LvJbhqoHlGiiw9lgI1P7IEDKoz3vozPhZW+2l
fgjfVOqIZLIw3OVKd+DiEH8D+uWfz1s4F+jeKtDhQmtSHxY6O6XMH69o31ByeA+DhC9motvUCR6m
AURSVAP9qfWlUXUmj61VjhmgBM4Ad+2dnD25HZp0OrotcllHMzfG5Qm/kJbP5JS1/Z4DLqfPalPA
+5LeGMrugK65Hem48SlFAbi+hXX4Eik7XRcta++9qSSt7WgjMOqUM27VqQIG7ot8ST7/WOcG2yrW
c0h+W8mUwOV1cJsN/nb22+/XPXoV6HM+TVmdYRkme/CblFVIvNJ/+vzh577DKtAHVFosTdYg0HX4
LR3D2BneePdeiyahynsawJUtQBz5vLEznbQWPy5wuuqGXhc4a85IAi6a/ZsaJS5J6c6E5FqHKCAb
Z2Hli4SzBni13gV4x2ncv3ZIQZ74/BXc0wf9IH2tXfJYsLiwYsvynTuD+nlTV2VNf4TBBPkFlAnm
mM8+NLwA/DSwqF0mIr6MvWnaTYiK2P5HvoyG7Xoses115/drU73JaV04svSnLZDps0M1qLrYwuBf
O9dFztpCTxVFH3A3DxMrFsc/8krNoNFzeMRdyHNnFtHuabT8s8cyfWWXASSbjW3gGlmlw2OR1vdV
av74ZNza9lLt5JnU9l8dzT/tYBnmU01rtKPh5jzhirwCnikCI3dfs/CCDP1cI6dh808jOhxYl/Zo
ZLBjFTm1ew/I1mFe3Ffhdr8+H4Pn2lglBJZbOKJYSP9Lb9kqtTyCEP8WBv4fHFD8/LyJc5G6SgtN
xTkhFBYpg5fXET9hhNqJke1VT1/LEDM+V4Q5tN80qIwFvdVk9zKk/bfPn34mDaxFiAzHV9QN2n4D
fLeKiiCF2qsXbpxzdqno6Uz3rJWIhRndBre+/SaF3cBXXRi4aAUE/M3P3+DMEmntoQeM4Nj2doBB
sMEAtR181Il/5xV8rzTbq4y/5uGlUsFzr3LqxX8GLOqu6QKQULcphFtvfaKAX3IuOhCeie21GpGO
Hl1k1Xebtsk2vuvfMwqNs+jav9ZFdVo5//68x861Q//3LezY+mkGQuMmdSWA0NljHeY3UrcPrJuf
T+U/F9L/uXZW4e1XNnBoiy8zuu6DweUsrnae5OhUUQhi+lxckt2c+yqrEHcWXbeppPB2QuVSIlC9
FyPJX/I5Oxchq+heUGgCvKXpgFnyfhaSfYHHxN9GZxfWdh//eL6WK+Z1XjeNZnbjizyMHBDMY3dJ
m83nn/rj7Afg+f9+aulWUDM22PI0qbX5ZjZ29pLc1kW9nQFhBw3VaO+SRfvHyyMwrv63sXSgKXNL
vIoczaZo/Bs4z9/hHO4Ns/6WN+lfPvCDni5VGpxr7vTO/wSjztOw7wM01xfmOLf9raDkRs1/fP+d
QwAXVznfc4jWruvJVehXJRINB4Jmw/Vkor4cMGGZdojA/37s6vTCNfHHg42L0yj5550ETBcAZPXN
ZqjssK1z7kWFE8rbbAZN8fMX+TgquVhF/1zTIFgMvpCL/TbokvrXwspbgNIfxmD46bbNJYe6cw2t
wn/Ja7aAENxuhJCgBjr6WFfkxA7LHsJe/lXtcGGTfG6Qr+JfhXPYhzzVm6IC/1cz/0S30wCRBoOJ
DBCzn3fcuUhdJYKUMWncMkAzfZvHMqtc3DWU9sLK8b8V3P9fK/O1ts+685Jak+F0AurdsMKV5Uy3
VdaMMSyBb8cRNeOVM736bAJ/ursXBWu3sDw1kdv6296fyHXjg69SRkrRlIU+e5O3/d+A8gKWcvo5
a907DZu+oL2qph8+36tsgWsBHL7PQmyZ40dicH41Ur18/qU+XhLwtQCwcj03rWgbbtvA1jFrgTQX
o5/u0662NwMOOL5Bm+3tqjrNt5+3eGZsrKWAroSqcIGd3HZJJ+nHnev2zU3gSsUvJIZzDZz+/k9i
0B232LtoseU53zRdG0ly3QKTr4V/8JRr+9nDowfP2y1Fn4iwS67rllUKAOSkSPOwRbecvLd41pm4
bu0la8IzyZKv4h4+OCjXmBuWTNDl+6q6VUY/kiC8FJHnhtEq4H14TOWGKpYozf94cvR/m4Dbo01T
8dR0wxsdy+9Wm/vALPNuyge7B467eqpgLbSxdU6iaf4PEIk6KEnZFyoCLypFdclt8EzaWwsHlXbb
UtomxB2DKt9kK3FBtrgLBG9ue2Tw/Hj+/COea2eVEAqn0oyPabCttdPtUXk7qz+eRSHLPqtB077r
sVy5VHP138HmB1kwXGWFblpUa1UnN3UEn85ttRfIgZHdTVUstkmfvEzR7pY9lJspbh/0ke+R/zbZ
i469qErsVYbDIV/rDX1JhwlgOLmp2MsULBF8si8Oqv++z0evuFpJoA4zn0d8ro2ZAi3mOMgdLIyS
qrN+MEdjzxhiJW9RyBfnxhMhi1oLKgleVIkpJ7FZWoytRuogr7fazcoKzqxt2rn7ThZB+07pCCkm
jh7Kvopmk41mRA1JQQGVb0qb3tW8NE54mOA90UIB6I9afmUoJmpeGleBgjx4YBHBM4nAoZSWNWl1
DFgRKdqtK4M5zZK5HUYg35hosP1JC0BTp5CXR1rRPsbNv/7qAwYZSbmY76ZZ2F9gElBlHi6tA3K1
Deo0KrEBXyKhJrc5wp0sP+oxIHezEicpzVxM2IrWona6nfJTVryP3NXOUamSZTYKG1McIbYKdqNi
cmdJbh68bsa9YVVAa7/wvAJvoqbwrm3Cud7iZNhmcTmN2dZ3FhYVrDjIXCxvalBZivf3BI1lMYJJ
m6a0joOSAAJtSSwDtqGeKA7wvRp2XHXeFrLTpNL+b23m2xwVQLEbTnd0bLd+g5KCdBh3NU6dK91v
BwMGfR8emkwg791BwfkAS93fNtOAB7MiAsnhJ3V+os7qjjuTu/V7W4FLC4jeiTBb8p6ArAartvrE
C95PAiW7kzN0927fs5jTtLnPvSzdQYtMwU+3AhZ+OH1YCAYOQblvVmLdiMM9088CP7LTyby04r6f
gV8eMS9FFr7dUdOwX3T2Dp2anssSTFkz+sfayNt0ZnFY0vshl1sy8zsvHb6bIfta5sMfGvgSxtI6
QfVchdLVEfWrTv7qzdmL7btHf8HnaFsacVwVbZTMfzaL/8NVzisT7Ge3iDsZFnEzjzcW0Ifc8b6O
NIBDcj3HhORkE7b5G4ehDaqHk8rr72UBzmxXD7+csewiML42rGiB7H2ueYYV3jbT8GUafNSez3RP
iu5bJdxnWtCEaRNGc6Of6ALPVzHd+d6rG4Rb8BU2U+nfKi+EwImJrwPw5ILIp2wp3+dyupUhB2l8
APmiTZy6wkH+gQZi67juvcxrDR/q7r6DPVDemSTLyaEh5R6GE5vC8v3oTju4idxkuYra0r1ps/4B
RTNZ0hTNxubZAZC+uKiK7xiK0SLThyybX1PSJWC0xYv7XczisRqmbTHpOM100rAiyaH6UjNc5IS4
13iuHkekggfWNPt+wSip9AZSxkfbOVsb6PtsLqJCqw1ANpsR5Ai3E8BpW/mQFWZv5Z8w+OXR6hvq
hXaq4KhSwaKu8o9e2sWBYa9ekWMDCoBbfdCiePa4dyAaBJcMux5QCnYeM2WCkr1bj5JtBUZOBEhq
EXMzyttu9PPIevzn7JZbPjSPHicygujyB9ykExpkP6Zhvl9OcItpOLYYAwB5bg2IAVFN1HgKrRfw
nh7D0ntM0/bnRLQbqbQaIxRpYrXtiWzDOk1RH9T/9nn7G6CMhxxEnW0L+25VnoohK+fBiAC1C7qr
AQmQCwaGTQbseIEFH4oo6+EBZx3Gvi9Vqp4BKBM6Uv20pBtrPfViS9zlRBCVhI+9x9lzOU2CR+Go
7LNyizkBJhRDoDIy7ovynszpb382JlawBAli/K9tnod6dh6Za2EzXLQN1JSl46IcpCYdislzXoW7
gtH8ldXAfMSeLxrABHIZtlHgtxP/JkawNCOI9OG4XZQsRApIddpHnPb2hQ2D+laLDJawLkMKShZY
niH2c11vOhgEJ4B+LRtqZBs+GxzyP6Zwk6WbOYW65ug3gfzBcUX8xkOcjzXG0HvGeufOmxoWp6Os
WTK0U6a23WSNs6ldgTWNv7jVrnb8/odbQlJc8tK5gQhKxPlCswz+uqb6UqZwysdMljVvDbDpp8J5
FufDom7TseDxXNcKgGy0kHiTJOpAZWt93JfCJPQQlPMAEPtCHXbHgUKIbNDq+74QFBgE65DXUrpT
cAOqt2t3MrOaxJ50JI167egf3ZRPP9LUU980ksgBU4fzmpa4M41GdBV04phA/8xSD+CVd1rcoRzs
raoFXiEEnW7Td62PiBwcYRPZcZReQsBEj8xt/G3aW2W2pezFtgfc7lvh8fL7kuaNsw1QcJl+mUye
J0hY+Cld1xz60C2eIQQlv7IMJg8gIOUTvR1q0f7N6o6SDRBJ9rsxYgJudJDZm3ECdl8Vk/ebegPT
+Oa02Wcume8LfPH3CmKft4ZBmtC58PWKTA3jraHpxY1scSC40C7YVJUMdxMvZZwSLB0eFyXFrqs8
8lizoH2CRYd6nuu23TMrDKKaBVzFfRPgkC+dDNnju/HDkmduNLCavxZDhiMaERpM0axbvnYQM5RH
7gXhoS3bIgH65t24rFNAx9MieGqEKb6f2GBeRHAw+qt3PLvtrOi8Q98BqvBg4fE7JXIoMeXNrKFR
w4RqEZNMPgRT020c18m+5KM/vtUcl9qsI+FL07v1EVcA/rZQatzpPi+28L729sIP53vk3+FHMDim
Aw9iLJOq7/meZfhN8wxR2AmPHaNI1fniz6jUmIMSKtkQnYyM5DhzjGlz+GomV5VJU87+gLsg6EZu
l3yo/ThcWPV3JG796JfdDFfyIb9R4xi+hRTIeCfP3RjaRRqPvgugumgxIWLLl3ObJSYscvknyHE5
k8cwAg/hgeG3o09Y7GYdDj3tNHBCIyzI+JsRgr3KIiX5XQuCboYaXRv4PxW8n4sEnD43jDnJ3OFQ
TYXnbybVkRJrlQWUkP2E8uZ5s6DUyYmWYdKPPuSzQNnTJiM33HUgfyRtWD7TfFDTb1qXAdvCmhzX
oXlFELChzsf0r7RSjU5E5CLbDAaToR3sZq41TiMPaAEHqhvhNMGvWo7QNKEnCXvq6wA391VQiW0A
w53YNOnQYvVX9SOhMSqTax0z5nseVlWKPhVl6b1Lmj37sAOK+6x1Uuwt2/QZ0KphiHyaBvcoLbfi
vfMhOJoi+L5l7SFLIXhdgtxHNwJIpSAezDI3IVjHyhuqqNGJRSp9UiZLi9uxrPxYTMtktvU86TkG
B5c4PwK80HxH6kx4O8H90CvjJnDSjkd9Rabh11g5KGWAASacUvTEl+EgCYRbMEUced0E8eDVorgp
pK3CLw0DWraJdNNb0MUHb75D/uHz1itKV27GonbEsbWj7yQgIlLyJEE/GhIy9VbcwKZY8s3Yz+QN
Hv3lEGcVHXGoL+vyRzadNoNj6HGxY3WrmqiAMdYSEeWpV1JhfZJMeQr4cS2nxU865uv3mmClDKWj
KsS9gDHdnKhU+8tdaQDSesw6GDpv/Hp08i3HEJzQ31M2baqaz2GSjxT2HyqFp24yN6r4g4oOW+51
7ZbtK77LDK8WbDRsTIuc2DhFmA8xaUe4pWWkwyrNhdgQklRwEitcbQ5BukX9bNjFqAVu6A3zei73
CjUcNimBtmP3YmnDn7JTSDl6LvNmo3Tg1NGgUZW+HZGf/aMpqqr/0Xod0STKRuoKUHD8QP4qTAv7
IoBL6lk9o8S5me9QgtLxuPUah4Gal7viUKD02bxUC4FF7clgVP20rmrNgYglR/c09a7KWFq9EF7o
/Elo1OA8klEtILaldvJ7lnRON7jHrDUl/V1pV+Y3ZdDSeaeDenD2hE7j/LVklHnfofZl4rc7Vum9
2wzOEXKi5ZeQLrwFRtTiZoSl0EeBIj0egbgblj2MQ+mbxDmdSGowvIIvKpzkcp8VurX7ImVN8OgR
sohvZTZ3rn9CW4Ze3IRuNQVRSURXRaIOuuHoAkfYIHfrADs1XHIxca+aAh4/saNnwpO8xZDCGhk4
+e0SwjTgtmzmxXvOJ2I6EOU5WzYKMy13YoJWh5ui6kSaYOZM8xiFJDDQLp1au0dyKrTf67LU87c8
F6WOMwVDgzKqZqPDnQltSA4eOSGQBhtwLDQlp2G+gM8CpOmvdKjtSwiBdxDnaQ8sUxbCdCH2aBtM
NxCvhjAk7OXibOaiZi8ZjO4pxhoTy06qiobYUWYE7HV0s/0Go08fcxStawm1E60WXAyP8GAZX2Yg
rU2KfU4fTipyFz3ikGUM0gJ8+zKVpzAa7UB9rAcmMMtRAmWr6qkktnMBpNW9NRvrtD2xW194af+D
OL1XTlE/sra6Gacuy2U0gWcr9vBJwCHbBP+B7N5H1pRPIrNjcDcyuGl/6SRG90HzDtuwJq2Nk7Sj
l863FDzMRxiKZt1Lo3WKE+8ZN6oURhqYfH/lBauDm2VoOLnHztukW8Ucrz22mWWSY0cm+7GMxoly
jPEiK+SDS1EafZigwDN3zRj0BQqLQYWElEnMUTsa4R5cKrr+we9aR/3wionL20DSDpt7ldcy/61H
Y5pbi+t8CSn0nC3fUsct+y+yqv38HnV6JT3AbyWQd9Z4APduKktkAOG+Q9M/C6ApE7YuZrA/BxCF
cQ5RcpeVx7zs59NgqamXRVBnD2TTaXhjREM/K+9ZOYIfqVfT9oDby8G7I7oADzg2rlNh5oU2fEza
OoQ1FJgT4x/sPmvkRVAaex3VKA2mSKyFJ39VXt2MX5jm4FZmvJDus49zcvIXgZN7B99h2Or1Bvnh
Z8YhXy2jsGqq4ucATa6D6Y221TTGXRsyc3CdgSw/YUGc94dU5733oJaxc3dgnEyPYdOrQ4fj7uEW
xwpB/k6HJkhfifFp/0qmGXLVOAsci04fabbgSEEvGq6hUR64iyFRq5RTP/CwX6bfDuCDFGIJV6FC
LkmFKnwZh2Nmg5siVd78szKhzo495VDj4xAPBqhwQcnraqtkkfE/OAxI3RcPo2faDlgCDY/Edbjz
QjqPp8e2lqW5E4VfLUk45ER9kSg/xzYBijDQNKIugL6e35ULonWM4M4pl6QZyTL5Me8EBPiTmzrk
0KcdqSVuyQgHCJz7cz9g0wx+G9aCFCdDbJ/5Y6D2E9SkLAny3KkSRbhOf8pAj9jO0onULXakbe6J
CHCFSUNrF/RBBTFRqd0b3y3Y8OAqAhnhonMuXiaN5LHlbpX3Lw5tOIZdSLDqT4sgL+Ex69MF50ZV
2C03WjaNM0X16BuJOx1IE/EPPuvMHW778FtO+sEqu2uBiNUvWDZ4OFhhZdiJI9zHyh5X5+qUCTKD
46AgBucwoBtDUk/HIEDY6rWscHFf3yqbmllEhGPgfdMINPrNlGamGmJLzAw0DiVtyCuMk2ZJk6wP
fQ+LyWCQKDcgRAucEAymHnbVhGj47uPEZth6YSXdGHNtNx2dJuvLjY8rh1vRp87YR9RV9XDk/8fc
t223jWvZ/soe9c5qXkCC6NG1H0iJkizLl/gSJy8cTuziFQRIgASI3zqfcH6sp6qqz664y0l3PZ3H
RLZoiQSw1lzz0pu0ETlPOIZ7BhQpvYnSIIBZl1pdfMQckMYPfsTk7GdzXwbLBzjUtprnRsGQ45J4
4zn2jiuZrB87gzrI5CCfthgXRiuSuHc4v3HsDBrTiOsxTMroVEcVMzcBgsdbsEhiVfdgYUTYUFW2
DLKrCtbW2OMhqKn055L3SrdFzIemHbISfjXoZVPBh1hkfd2uAwLEVdKl6MuJGf2cqMRTQcYdYGEg
AN0c0I+l41F6gTOe+1dIq1G64CKeO9yTEASwOxr5NPwye7M1PCPr5A8vbKnTdsjbFi1xmcXcnivp
Aa628fME1ggxWRl50RnvigXp6gwKtbk/UOfXzQuiUs9M+1qncTxkvUI1ILMxagdX1IGLgwIpsE17
a7yU9Szrk4n5eaSWVT+ii3bzFSQrUbAJmI3ZIYAm2v7aQBvFr8OWiQSGJJ0i9mmQXimnAmu3d0cc
XEKjKEzj6dekHOAalZUa63RfD9QEJ9F6qf9ohcfoYxd37EDEPCDpjRv6qUZDvzx309DQTWtFDLWK
ndy5QqUlEMpyXjrEnU2zBW6BJ/hjYmBE/JgaLNWnVIJ12m88AK0amResX8wt6KCdeHQLXGEzDV0D
z1kZ9eHVChDVF6j14GxdpK1tqg8VB4551JYm6JW5X4+ASROOLoaEHELkxFSrJBnr1pLEmVV9bxgK
E9mVuymMZAoRTasAs7tF4hZsIBm03lEOcTvm6yLPhwNPpri7UP2E/h28WODFL73yxFLYlnfJIWGQ
yW5kyjg6rzGAy1GVNSiOxB2gNTbeK9t643XiQieLZqzKJMdu0JZfB97V9daNa2nTbKDT0D/GDKof
TDtC9DQQ3pQ0n8IVs1L0NABzbx3USACrTaSXeuMlcDy9GKVF8DFQkBDTYT1ro27DCG9QH1fJogY5
krhd5YVK2dTSHFE/VBXIt7D1lwZX9EW+DrBruiYx0iNy3VaeV2gFycye9JDkFBGB3AhbUuqrR+qa
EIuyhOX0cFgstHyFHwKRRapuHTRXjZpGOGn7SJU/TTQow2uosQJoVn2B7Q3JSK6FNCLr5ppU0RYP
ahwebBn6yVPst0hArWAkNV/5HbHekwj0Mja5pUBEfzWB7Ffk3Sw9qXfULHH9ZM0yusuuFp3eBFaC
EIKb1MyNyqumM+Ri4mehCgAhyZDIRC2OUFEGzWZEjgf5bEPB59yICYxwbL/wJshqbNf1/eLGdH4s
YRGTvgpdmw5vi7rA/+JFchBrzgQ1OCwng8zpKyvPdG/W2sk7QXejgBzLSUj+lDoR1dcliAHsgQ7C
lg0CGhCAuW6s0dgp9/ADmvlO9DVinFZZOXPbRn7IbqFGcWKP0ROln9KaVbzZesnYlUfjvETUWyQ2
Gr5sPZjcJ5faQCaRFthWVjflftzz6dC2kKNlK5IG79Y0RspCNphkpg9euyhTVCUerluTzkP3KYS/
FctLtPfd9Yjo2fQBOGeFRyg2LkXVWaKXsrdJq73pTqooGn6NB4U8ERtUvZ+Dvc9Vm6FAKocXBy5c
cjk4IJy/Tr2boe/1ES3zSDo7i8s1NDx4WJak8y+c1FbvpQClE0+0JKM8ormEbXjU+3P1GLpyUNuh
9LsB4PPihTdkaYmgGVCUiB6hgF1lYSL4Sha1QGzUmHlLOgwHjEsSVAXxghkPzUhfds2hVTpZvy4L
axKVCapscO+pSsz7mhgKlgP6+MQViJGsyv1KBtriFPNgq/YAXxQ2ABiPSXch6sguQJmwqh4YYF9A
AR5L/Go4cGV4CdB7ZfqibCIaZZGLoeyrS8DVt7EvJOr4MeVlNGcADygGTQPp2iHcKtBNVXzVz75h
5rSyqla2UDWsAUkR06a3Hz2+Qh+Y1YGOxFygjlpw9AqXBN3nulZ9i1H8UkXdqcU+VF2vPFBmBRgO
G48li+oq4cBzVOfLtmCTq/oGWZBzB/UbkF4hgcrXsvXOiL+Y0+uesdbQg5OBBEDgopZOalMtDMO5
DB5J6dxuDSVzeo9dgHMcqBOZu0fpYdRygzJgGm/bqS3T10AnbLmLuyaKH+ogHvx7uc5d8CH1dehZ
uE3CO+AL7BRLazFB5jjKkA2KVRZt/DjR6dHIxVZYz12aXAbENeMtOjKY3fTYqMy271U/oln0/dLP
u0HO6rg26dqeaEhrelvG0tiP6yzrFjiTIgDNZp5O2JA0RETnqNjl3vXgm+ZnDkh8WdfE+S9pcKbA
7WvQjykgw3KdgDj3HiZRaTjL/Rg1MSlChGyZL0wZ0hZ6YCU5jmW3NH0uIxWb5QAcvWLNHtZYsxNZ
4A3NKvNJqsrmU79CMoHnAsOuixbSzvm0wrB/qK4HENe6S1jLz+njOAWw1SKWr2I7zlqbLbyEhmE7
dKt/CcjV/9Bim+gzNmEotWkCz37mnkaXag16RrTASfhaeq66iwDfIVxg5cDvWfPBq5Aljb4hDE1u
+yGIshAzwAHjuHg5EJxKK7ydZtLtDB7xMZs16NAXqN+i/riGaacusP9G2BaTMtSbMmDy3rd+6TIb
Sg+9XF/FMaa7qOtuphB7zhVDx8puAAf1S5eH1I9BMWhFyjHxImEyNfAmpGjEvRx2MMmKJALpr87P
kVeQeA8dxUa7Yh/+pKHwivHf84zeOY57aXJJZeBOZF3NmLu1C5sNRjymzDzayDCXC+lSYF6pYFW2
wMz/Mmb+iMtMxJsfg1SP3qe+jfAzi4r0kwW76WZFpCvJnK/LWwgp2SXGzDPSE1Unr4H0JC/ACGN1
6xFcZyfhfVXlscXpcVsBGhNFjOGK2QBUHsbcTjg9MzjWhyE8H8sQyHQmoDWQgBfiJkCR31tDP7O4
7twDUJRz77MGpGDO0cu48RPviHi6heUUsXfHvovK9FKCE6OzQQ5N3WUhcL72VvfAFXKYlhmdQ1YM
xK4eAm/NatTxPjThq1HpxsZwtspYC2uOHlen0WNCUkw0KuAGl7qe24eQRH20q+sqxEBc4+I5yo3R
XCoeO7oXaHfOh/SMVTSpRsiXDsbEaJ8spPt7MTYdFBvj6K0nQGCy31FdxcmNZ1GX5PFIzRlnRJ+K
+V4Mw+YclD8O8WgZBdi/uzi5czCvenLrDOhFTTIps96gpt7MHkiI2dJ1Pk7nxbE2hzB9vSOpGEXu
aOS6vFRhlSA2PkaV661omHE6JeMVimwbbaKADM8A9uHxUBMPlT+K9sAr4i5BSYdabHgeFLcoaisf
7TzY4ClmahmfatYfA4xE66u5SWNzmIn0Ijj1RRorA9XbV9nMZLxBZjXBqEkv1c0EFFbtWuqNmCIN
owOFwvPOrLm+XsZNN7bRPa7M2WblDWI4GgJwLfNkg2UEytvYFKpEP4NWYPXdEynnGN1ohyC/UymU
kFtvHfmnZNWq25YxFmlUtzXNZx610FtSGCtnE/U8jG5rNbvcR13Ktoue+UlpF9IMhrszavZRk1OF
w6TOOYqBF9IH8PjFSLXCAD6JuzCHj9w64G9WJQhkHE1DHoZ0ai+EC6S7qJtwXKDOidSNhMcneahm
ZIneYOwHmBdx2/RxYZU/AIyvBwtXmKRNsthS+rEf0TRgBN6QI4F/PSC6Trj5BKtpZI/MkZ8IgP9h
N6Y5D+ADhW4NXFDfov09UFAwbEbRCqh7HH1hCxVr2wTXLMIwLLcw2Y+v+eB/8vAc+ic+OO5jRqCi
exNB3J37VWe9XSw8/0vaC/VpYgqCeYKNfshD5kH4sxJtxsyWY/pJ6LU8BDVYyaUqIaUPPO+xwy67
X9OKX3TQtO7qxTN5rxOUKLHp5f1Q8XHHcP7mXuItaKdS75HZNHzVSHoFuk27yyZY6E0t4C5XLqm6
7CM+PSNiBn3lCsEMg5Llys7+nHWTAoM/8L/6LvYOfVojuxGW2YcVO/9jj5xxLEsMEaBeajAK7dhk
sGuV0VYnjSh8EOePfFr8ol6jZTeXurptDa+Lho7DDU+H/qAjTDiwGzdH6qvu0Io4xHfMqy0XLNiY
rrcnoKj03EM2J5iZseMKFytz0KsHhna0NkUlQDAthoj4pyRV61Ga8j5dqvZpLZf441hzzINR3GRV
bcRN22AsWyHOK9PhhIEkM/yzC+euyRZedsWC/L/MeWuYVWgr8ilqxAGazPgy6uJ6DwguAk42tGWh
+nJkoEEsw80q2yofEZ9pNh4iCUGOWLm7gbURPwWO64yMHNSOELN9j/T9Xrm53IxDxHKk39gyB5kI
Z6Ux63pA1zO9As/sETOK7g8TNEzo23QC8W0mGyDzIGPpLq22Sz32bQ4k0kPsNGyZk3YeL4cIoY4t
n5MCMa50ty6kgblSNeCck/wqWgfMJUSIsCw9cfssmxLzpGmc9GeaJrZgY9xe9kuDISEHDmmQAVSs
sA/PAWrpjyHvww3FC1nd2/E2rob5MKWqc9kktfiMG2C3cR9IUJyic9McR0F/VfpzVExBl96jaxE7
ZRQDGN/brR91PMgqkBZ2uPvY+M4TSjNiWrkZZ1dv47RPX2Ya2MOUKH4vQrl2GUkG8RCgdQDm0aGD
HVCy3dFuWrGHrtMxnVWJQ4ciwTqJFMC3sT8uqm6ArmCIfuk8smxE6Y9HhybDYlKVfLVgC2116ZML
FoLdZT3Y/MQO4wbTzyXP5nX2QQIm9bPG2XopBes2sZ2RklIFwykEfrOXCfMPHAXOa7KE9KPpVPA1
ia2+CAlXOFxLTfOOkSVXqY63LsGUVE9w79x0DQs/iHg1j0maRNcVG5Otj6ftc0J4vfO7FkN8kYAM
gMVi2nwO4y5vAtLtFUb1G6MXeQG8b7kMe4mYdDGN8pNWpCmWOlhPCSyE2N7g8IP1wdIWA0hlbm9D
nQxH0ml+Y3s0F0VkWf9YG6yKDByR9LGmHbl1tmkPGJss9wKBQqB/wVUvL6eKbjDrJjPKTZ6+ILBU
AuFKELs7tz7dSlMBRNCsvjHDOJZ1BlFh+OrN1bAPXBNsJqv5U4uRMiTTaHrQ3YECJG34QPUMfk3P
5wKIYHXj0XK8s2rCwLFEXsk9UOZgByKI2gnqt6gQwCbPF1j+bf0AwB/FXOBxFnLGoECl8rYe52VL
oo59hFQRu6wdGmh1l76Mt7MiY963gbsOGmfnLG76kqIBwUN2r7sxeRpVrWDeey7Z/V4O+7RKu3NL
Uh3iitpPsmb0w+zZaS5Gr4vaC0CBDPQJ1ZXkJQLeF4NfEwxhBuN4coA13vIYQKHEdpAWWHax6rak
hxYTRpw8spcovKKowr4MM+VsYWYKjqGrZxA3FPgUZm1wUIdGVxtKyulG0E7uAUhxxMUNdhvowSv6
DrManBgU4A8ORxB3YmzNObZslq8IHPEBKsbi1s7KvwmXjlX7EdDvjQw7DrJVHWTpFMUQymH4ij6l
e1CySfwtOHo1vzLBZMpbSD874GarRD2Zzh/Re5p2C0jN189TmrjGw0fpsTwBG60B2jiM3RQfsgXs
EBxVxp/FyLaDJUn9ScVYSzg/AxE0446UKFjdBt0TIip2a+c5h0cENgbAx7/PlH2Pw0/fsLQFrKRZ
2VBaBH4zbRNQMJCRJRqwHpDul9Veoj6CExIc0mCESqYGEiMHyG8MnJFERsH12esOhH8YyWGP/MHf
dGYr/xXdNPqWOQ5TYqR5riDD43aHquh1SuobgbJy3EXYwNrcC8OKHOBDCtu6RVd0zjFNqlkO/F3M
P/gr3uMQvyGCV9Zp23gTLQQKsn7T1Ik90RKHYxQIsgfXIkkP3/+875DC30YyT6NaFYmipHBVDQ4U
iEqIugg4JkT7rhGT+YF09XxH/+pbfcMNx3xjZNyEcZGkVbjRsLXbjo1s/t6HeOsWKad4UTA+iouF
cgyLgsd0rDiIG+sPdNDvfEn/zSlyhAuOrEoI75GwltXTeihZewVfsx/Zkrzz9bw1i9TQP4AGkMRF
SsYtZBBoQ6As+sHD9N6bnx+yP2khSrs08PxswP3EjAYbylJmQZ0uP2Bov/fub+jZYSejePXw3YSO
JxnVDIHSTvyAS/+OJuqtSWQyBdxAAYfHpqYsfFFDw03uJyucvoI0BLlUog7hOG11LK++vyDe+zxv
1n8a23E2lEMjFFgwQueVHGc6Rx++/+6/CcL/YiEkb1Y2bdcoWdaKFHNbjnSr/JGJHKELcfeS8AGg
FVqJSmcdkyq89urGtZ8C5fxyk4RtVB1r0srqnpBxajakFsarfr+N//bV/nv1Km5+/xPUP/8D//4q
5Do1Va3f/POfu1dx9cxf1X+cf+v//dQ/v/0nfumPN9086+dv/rEddKPX2/l1Wj+8qrnXv10Olz//
5P/0xX+8/vYu96t8/eWnrxj26PO7VeDY/PTHS4eXX35C0v3ZUfLf/nyFP14+f4Rffvroqv/7fyb3
/A9g3s9/9auvz0r/8lMU/5zCg9T3SRwkiR+crRbN6x+vxEgwZRClRzTw2TmEchCTrvFL0c8R8O6A
hVBvpISe486VmH97Kfw5gfNO6NMY2RJREMY//def+M09+Nc9+ccw8xuwW7X65afgtx3mX48LDVGg
IvIgPlOv0oTQt/4CbJ3BpIDNDCw0WpCG4ubszJNkboqTTEp7wlh720wroEE9X6Rz3+diDk/RjB6m
j+tr2OIQYF7eRtDwIeVgNNh0RrpKBFWmV70ATroVawIkw4SX0UK31cJ3lYZeIZndVY2oh2oA/x29
m8yHVpJtl+CowIN12QCQQEmxPvqMXmiQzwIiriurYC/tX3i+Pq5LfxKsKQAajwBnUAUH1XArRXvy
WfmUhmOIgxY8h0roW22Xy14jHWf04ZjEZB0Xk4rdhTehIu4i2XwS8Esu+p6KS+Iq2oJbVeqjdGL1
MtCroGytUuwMoH9hKBNDpT/FZACsgfCojxL1410nAhgdNrPtb1ubpIWutDpwAsLHBlO50ssMmeF3
NvBXSsYhs22CGhf+KxcdmHWZbqDY8BbX5DgZ7ye4cORWoAmbVug7AFnb7QCM5KINQcOWROqjZZG9
bk1LQR1fsajn4KVvk23C5G07ULoHnY5tRA8a09Jpl80uBTPTb8luVg3ydclwTyHv2K9ViSAi0PAG
hEOBgvEK+cXeyPEO05Gn0mpIJvrgXi0I0rYgQ256z9P5Krw7cBk5yN8OfPoAAKSIPsGgpp/yWUl/
59a1z+rqIjmDgejN2YKB7BBsVwHLtEQ9kwpwaxdMXybjJwDvliMoKn0BPLK7NmbytxgoIbJz9lLM
qBHoWKsq3pSgg+V4Di68pIW332Dlbqx8nuOEA0dgbtti9Ut5ZIQPtyqh8x0889U9iNIbW8qNbDoo
Js3G1clm7js0EWNaFrPEZFD4Jo+hGrwienU3UxJGGeGM5PPoffltf/hf7YD3Au0q/3bD+3bP/OdH
yA7k60vz/Panvtk0///YJTHC+t4eeXx2z19rpb/dH3/7pd93x5T+HAXYzFISxX6cxmed9e+7I0l+
JiyMsfvFYUDw+r92xzj+mZAwThhFfM95T/3X7kj8n8//Dwg4gXAXWDH53+yOf3VSp9AWvDmp8Qws
BpLDuaBBCOIeAeMaXqlgS97/6cv4Yzf+8+773vu/OarHoURmnr+4gpSmqmHxoUu+KUOgUL+fud8c
uf+TC7wRZILAVSJMqzEFAFJzhAioOUZYGdvv//l/Jcc8fz1vSu7VLRH2Obz7lGK4CEqnzXsOuizY
JFson14NJoc7RMn8SAj9V0UyrvfWb3HRXaSbdfULBCwFt7i6xhRH14eESHv7/Y90rlj/dRp6eNJA
Sscl3kgreag8UNCFXwB1l1uMzPYVFEnAdO31mIR/7668dVtcA1Ax27KE+83a42SEt3rGKNQA2fc/
w1+VtOfPcP5sf6rGZcTpSKTv0Aml6gsfu+AK/iKIGoxmqIXYVF1g7vej4vy9e/KmOGdtukYRQPxi
MlxkIHwHl4qIJ8Pkj1L53rvCefH86eMoBYljEuIK4JJJ0BVRIgTblBIcDWGcglL2/W/tnbUYvVnr
xkEVBXbAUIDqMH+lIqlw6AwMsMbfe/83a73swBbroHAsQFlKb6s0XK9HLyXpD97+vW/pzUr3+l60
4FrxIuwGsRdQaOyXbkrgzSui4vuf4L1LvFnusFergw49WGFBFthI3IGi9+Y6WzEX/vD9S7yzo7x1
V0RntHiBa20RzN01VGWDTnPaRdfQyNPzIP0qWW7+3pXeLPSp8WxSMgj7HHy2j7X10I4l/niPfqfN
u975H+pGQyMjvbjZfv+S7zxhbz0X29IbRNrVttDLmYQ8laAjtlb5n7//9u/cnrd+i7jvvOdDa4o0
QeCVhYv/BioLl7XN8jefYbQc3yxFC+b8xKLqLGsXtsrgkE2ugSl6P3jA3rv7b1Y6S0sYElc93w0B
pkSgjxqsxc+RxLzyg6rC9dc+hFBCMWOAm54D3cc/etN3z8l3tv23/ooxG0vqDXQuUlcqKJopsnJO
gL1tBUYDSnGwTp0ef2C2+96NerMTsNjg9oMDXyhKh4yC2udlycB4jRFKWv8NOAyHQPhmPwCTrlJq
lRx4Tz98BoHrbFwTLxX5wRn2ziETvtkMMJdJFmODrmAIX58+WYQokywCV5UflqFcXuFYOWJsZMf4
B34b7zwc/819MY5YZCYwshvnLTE8xclEPyxtWY83sp1Nted87JcLmP6ny10EQb15/Fvr6q0vY7AE
2k0OdEGdQi+2P0sHkkKgDwNlBt5vPzJaeOepeOvMCGuuCgCU3xUJkjLuUt9bXsBj7n4FHRcate9/
lHd2oHO9/Oej1M7UyJBUKMogZKjOoX5uy+Dz/KNDCAU23ukv6qe3dosVvnY38gj9ZR3Rs6fkXAd7
0nQexB2zh860BN5mToMRhJ68gM/zxlsJCBLLBEndDuhIC7sT0I4W2DOjirlVi5rFtpyIhg+1NWGg
T5pBFXqgkFe2G/CwyiqrelO7Q4ipvDvVEjEmn4bGIxOmsOUoPlLZeQTMLXAcx8+D9fj4PEgBBc0W
NLiVvTRxmIC0ojHzmfMaQI0Y84GG/KVkpeyzSVUG8xO4NiR7zURDIX7C3OCmL/sGyZTgNQe3IVGN
u4hnh/FXAmbPNmYL9pCsMSJavnTKVc0WXCxLkB6ydufqUsn4VZOmLD+AtVGn4e1cIkoGBNNlMbXe
aBlALW3rOIy/tN0YpHeRtBU7gsgmwhfbQ8xyooMcV9CaRwOid8DcOmLYIhZ78pdB6bshhXYZSuW+
CZ/bRaUGcrMes9+sJ00APakZ03XCEDvpMMGRajpNUw3/qWpql6gvXAvqko+RiMS0CbxvpABlQzeK
7guH+s9/WDrup88tq+P0qyjjwL5ohKinX3odxHOfTxC6m30H/g8ISAMcGCu2Bde0ESADJssSPFGN
aV2f46vlZsulal6DHoZRrocKECoa6IefvATqoAsBuhu+lwRl7RqcYWUS3AGjAYkYHUfppud0bFR8
OwJx0w9TGhP/duDBIuECEcXYLVgzgUAnwH+eQRsEPx1yC/CTiJ+BiJguG50OlWMbwPvAcWoq1u5i
iZhf7ZGiRLuTxXiQF71qFd7MkoYKP5NnzQ8k3rxf6BcKqo14gR3EFBR0mdL2YfCZjF5KkOC8iwS8
BcxsVoNH8QRZorBHb6E1BOY+Zn6omi3kEBE4yHCWuCHzVIuTXTA+fFi8MUnuPASqVX6WghZcrRtE
SiKyL6cV8sqvGYeY6zQEUiNGWnVp7kAHNYUEsuXutJcG4AikkAYAnymnpFyLtqmgLUYkNDiPOwlu
8kRyLhRLcoh0K5PgOI8jH9QyaBnmV9ZUkmLwqT2HKX7ClfI1om2APvkZhaqxcXh3OzqcmEIOl4z0
YqmKFQRVA0kl6c38eUhJCFdef1z0BW0WVCES00J/gxn3ZJ58FWOG6xE1MpBGx7a5gcRo6i4CmKXY
vrBw3uAHxOoykHQ4LFjSOyWRMncVwUU9vQPLZFGvCTIjyl8JlKGLhuIMPB+Np9uA6A1YMYQvXAaW
cd18SRMETnxgK8waEjgArB2sH6YODDF4ORoYzlcDFEp7Dhlj04DaS8e5g6qihsLNUuRRf2lAVigf
qIc84EL70JGAgkQkctriLpbsycAq3WKeH8zjaYao1mGyCeywRdKk1ssV+GUNuMJw3ZQ7V/sm3AiY
C/gHgrNKb9OGpFAb2Wj16osxAPHuYzfMXXulZe2C+8TTqLjbpITCBXyNgcG61ycDuLy+NvVWUPi2
XHLtT+SmXusIOjy+tnMt4IggxmGvwZ25qMHCz3z4wpB8gMVX/ETtYoYt5ILttOFjlQ7X6zKrNQMq
TDQk5RAD3Bh4B8CuRCJ1bbtwgXO8MXCH3o9w5pj2psZ0v/CixpqHdFnblOeh3wdLjqAULJZtK+ZS
nUBUaMeDrEBkYyAyIY6DY+bf9mChE/R10R3coob2A2hDTQX4Ee6zmLq7ScBvJ5d+JW4ZDDeDA8gV
5BHEkvQLBeu034OXP8PmQo3gru2oGlzzaiBs8wI4QHDS85wy048bqOLBOyvd7PwdIsqBfNZQ96g8
hRaPQyZGkDVw5Rvgyg/glvH1CD3ymF4uXZMGuMPpZOON0E6Xl7pXEVYsGKNyAw2iYlvO07ASScZW
iFNV7gW14NAWc4Xn5bhCoQjBEmw+nIMmPQiNuQe1F/HWV63wQYjdA2IFJWU3uLWFpmotITS9n6qo
cTkEe756gfkBjx4NvG5W0BZFrfEENIgRhvonWjDAjiHsxWoMnNuHK9hDrwNUKYCTSdC3QCqgbBuH
+x5y0vAiWf36uYYfujDbFlyepSgrj08qS1hg6oNZWFjtomYI3YFHavKeVuZTc7QYI8kt3HFi+txA
j22PYPF5+jSzVJsCTOhV564SNZ51I2Oc0JKW5SNsD4YArC1Sh+BGNmS6DJzt041nJodoJrgOgdUf
gvJS7qIgasMtS4cy/TSMKU5C8HMIJKF9ApRn35lRBgOsebzRnj06wKy7FpiX8+0qw6CBOqL3yYaU
MdK9BfeXJxYyyEUnFdkEeiQYXWLoBeujZIuu2y65gJTMqI2xYyU/9Os4uo9LGq2YhgnokZ+QSubz
c77a0t1Ay9nTAuIBt1y1sGKcLuvJDRWo3zaBlAkXDufNEKzCXkRItVR+hhBgWCh48GNuD6D1tckx
XJLR3zIK0uOmLyeHHEznJ/7jxHS4+tA6c+sOOKBcedkP2iUPvZadyLFdB/Zrs/hL+rkKQiJuKFyn
QIfsvajaLQYsFRAk4gq8xw5WBq/djN1hs3T+2t+mvTPsOo7ARN6JCjZs8ETwxuHXJunE9EEF48Ku
MedrvVMjmrrcc/Ry1VkbFqrxAXJSEb4iSZUmjzpw83SEOKKGA0ZM1gZ6vtkf5aVhkCr1ObQ6DA4b
IMIPmARhsuW+xjieAxwF3NYwMeomshSNGfrlycH0PeY5ZgpDinIIdlEHT5jKu4BiDWRBSKBDv1i6
1X1QEciaRTXB+G7fO1lBLYZ0lXRGvV8ptumDKYlhLxSV5iWZR+SsZCOdJnNEyk8JlyUAHq669+YW
mbOgzqRQdmAf8dcX7Ld1AgMOeJ9cV1SX0RWTPQ/q3IvBKcvXubHtzhHdAYqpsImQKws7pngTWh2T
XVQ3vL2l3TItGycE/0/qzmNLUp7d0lfEWSD8sCGIiPS+qrImrCwHwnt39f3Ed84gP/4ioztXT3pa
BkIgCenV3s+2g1LB1PVDUUuRPeDiL8Lf44D1hSUfbkcbU3GP5AqfV3QztqrlvOB8TjCrGFpTNVdw
HNDzmJCQnhdhmOUu6vUiD/pR1Pm8U8lgSTDoVcq8m6W+TI/4FPMRH9lSR1dI3cNw3DlkVpZBnOnz
cBkmUtjfkDkaFUEgjBhwGTmrQewReXYwZatoF7Edd0QhSI0vcqpFVfPVnuZRBdNUKOGVHiOcDBJn
6JZdoStOHNSTajVPYUW/vrExqg3PSB6SpcP5KTLwLAX+0vu6Exmi96wcYZEPjiXt6zg1cwwGGQY5
cLMctRShK+CdLHwij0Tq5uOzira3eURIlFE+Ktys/I7FRVRfO8hY8Uub9qJ7qchvGL9V9eiIK9F2
7czVTq/4oiW8ebwrojodv6Zd6PzBiD+Vt4mpxstR8pRDSpBTON0sTdHN3+tWLBN6wqU0r2Sl2cjF
w3qZjk45pNlFowirhk3GinvZp9huuyuz5daHpe/KLlA49eSjqxKFd6EZoV3dWag4q6tEVXTjCNqn
dg1YOaXlBFkzy+47wIds1nazht7t91j2cf8c4ecC71RpovTJkM3y2CfEtBckUbHUbz2gcl1/yPlG
9S6i2CwHMFI3qfpkRxpmn4M65vZ0WVaOY36369larmt6rP6ryozaxEftTkDYrmONRdsUDHCVpgy3
3JSCp4ooyT6BMNEzVHyjkX/PU0cMF2otyfXynbzUzKu44aDuiO2v7bxGWaR+mZtKH361+SKfDLIs
cKYf45A68tJykyI7jno7jseID+ESIL8zMYIlVT7/ZH0wZbd6kbEj0WOzSe8qrbRJax26KQ8aGaIc
TXAmi4eRpUH4R5F2j+CBIpV5EGzbmp/jiKLtKB0kTimzq2EyyCpOBH85bZ24mSdtJ8PPjcJuykkn
nJC0TZSGzKtS7e3iBUa3I4ksUky+SEufxN96dWgyxhFjdy9Oa84/ZIwqWndU0X23ildGjlIfi1Ei
rFbimrcWlKWZW7eG7Ziy9Ho948DS5ZSXvc/ISTF8EaNJi92sZOZ05NTp5D4rlqr9nloxkjw516bW
eFisYOx4BCvI+TcTSsXMDS0KizbSX5lm/qAQrPQFOg+Re1ERFnZQwBZWPU3FzP6ASn0ux900Je58
bRVMdYe2LtTsYm6UYrrWLNU1vNzGN35bCivRrxHdkOCiMSbQDcVFZj0kQHlCf2pd4EkoS9GylnBj
pl0Vz2l8wHojFraN9iL8cDLhYkjbiHs2e4qtOV7SqnPzYFLRlz7zFIwx8LeiQW0595n6lLtLZF0q
ouyG75hyYvcWO+LsPs2xunRvLsAQ68KxHV277hPbnXYpMBSE0E4hh90wLstg4NYsnAiKkzlrF6rM
kuRP3LGVvhE4eg1OivjKPlSZGvavjiurwa/I1/glmVbry0nqOWJrw5C9tWPW0bvJX/JiIH4jxK8P
eSPUUozLcdQPQLQHLIKXJqQm2flp67Tjz0UO5jRgJMJu13p8YO3RN6RVagy+BYv5TnVLpXxIozGp
LvQq5VgrjCAhXESzGPrcm+NSkbofa7WaevBGnPibhtA/3hc2ABMohVVOXeKuHNDP79ia9QBqLCGH
8MooWkhwWQwT5DJqmqH7KkfZYHLQXFsqOK5GMXfiCOKiqqDqpNAtfqqDUlSNh8V6clC7K9QHDfqE
HhbfXOgi+G/GcmHNbA6Dgs95ZBHv7PD3W871pOh513h1WTug9IqTcx2/FVq/LJgze3Bv80jF1ApB
C1me77C/DbvXcnGV4lIrkzZ+bqSI5d2Mq1kcG0WrxqNas0R5A70UDheVoSuwvEzm2vgQNhzMUGIe
9KG6V7rakC9uJef+ytEcA59el5kdvnBmIpUdgjkk7ffcqh2+nDUJRHuXXZzi02caRAoNcYBIMrVB
VjdYrlqq/m3FFOe2jdNc2aajmBdGxk7vppzhv75q+ZS6vqxhH5S+XAwLGsIJQ6awl09NfR+hz5A7
nYpu/WvWNJ2ByQ+goAuukBXijKbjdSE8PPlT4HEMn2SPRG5EfeKY2iEM5UxHxsGEWQGwufPmgnhr
r0RdA/LwFmsohwVbDragYxIj0JkOXYnQ/snF48D2M86WNH3oWSuGJ39BGN1h23Iq+He11rxwAu7g
JbQznPCQ+vJOR+pOmT46anUlQIkiuYCslMpwuFmA4CT3SEHV7sgy2tAOFYHqple5atjdSEaEeICJ
K9Q7HaZoutdhjuo3qP1V1StqMHBXE36KGnAR2TJXrYFBDgtc6SrpzWxW/EXoltl0NZFBANoQMapd
TQfFtgcWuQpxadjRSi1VQwLhmkSdeJnhIsRv6gxOBdoicfiWRa6apF8SCbPhHoAAgXEUnzBkA+R5
YU+Bm9TRYarcRhQSqx+O28O6wrRgauqvaGR17JsCpMGzmeCl+Dn1kWU+wnVxB0y/Bh59aU+lE/m9
VVC+3GEsb0vWjCam88AqVSukSNOzqKb+NBXsiIHK7YVTNGqDxlG3M/PSJNvIepUxH9vX2rAJPYaf
gjvym7mk7vAMsArjrDcz9pHC9lXrikCktjDavRHnve6iP8pC5RFlV2G9UQxj5O0oPefKs+viSDVg
zmuSCgocI9VpL80cLNdrpLNcizxm5ELIh6Kvpyy74sfPTQc+zsSO9JxlE4a3F6blEeyK5KWLfWVG
5oAUPkkLAjRUsyadMYG44tvzlPe2c0xDh/QpSDJKFY2XKqIEJXzCghvp9VtP6DHyeFz+i1J7y+hY
KVAZif3JydzefFO6WM8OIe5spEypvdT7aLFjJpp8stJmN6q4zSJsX10234oZyGvtzSrQk5vOREp+
y0bUnf8Iiw67w797Ignkhla/KKgMsoOBZUNegrQNY8iVJmBAjFTZWMLyMR0G9+VsK0v/27LzvH0N
DShmx2ZwhPEgsnlpr/jCxtqPEkI4bDyseGWxhzvkdJdVmvftpdQLk/ndGmxLF2woas26A3Y3KNhy
MNV/FX3llnMAv4as5CmhoINmPo6aoznWpBtBuWvKzAvR2Tv7OnTopU+jW0ZGsTOiOR8bsERE+cAA
yqtKF/AQp7SZvmclhIsdbqxYCfd2VqK675le83Q3opcLoz2SyrG/UtowRaCNfyibgRYk7OpjHxd3
KKdDXVuJeqGAbLYJ7wYtWxB6RyBqrl12dlIXOwtTrn29IAZx6gsTq211HxaNYcI1yVAfUGi0kTbf
MHFO02PhuHPulcasRqS3mrhnZoVP3p1kUh4fYfVVYXm5tFFff/3nzOD/tWjp/yNl5ynee1vW+b+a
CH3oXLy9F4Oe/st/C5ZAYf2XZaqua2uW5lim0DkC+W/FkmLriI8s1JSIldBsmhZagv8RdKIs+S/b
dXWhCsFyDdklZzD/o+hULNSeLvpQWyMmTqhUQP5vREt/O8u0uMpKyMC4ApdnLyCBNfgcGF29aDnl
Pas7YeDZe/dM/g+VS6ebrM8w20abnURkAdUq7L7pKwC57My1txqwOrqcsdah5DfsoMNlifPwj6MO
gWUl1z3eqM/9/NXppRB6u8gyzQJwDYAaa0x1M67a3cdX/9tRHg9nrWIodN0tSiOGJy6sy6kfL7Uq
v5BsUj53+ZV0QcEaqxsxzyc1o0vY5RAh4UcPznJGSPC3GJfTzz8d+b4T3Nj1WI9WVmRBJAabIxH5
oIPrqWRyb7XlY2TMyY7y5ewxiX5CEX+646knvLtjMoiUxBYzpXDAPqTneP8nsBqsBJ97YKf39O7y
ZWkMvY69HoukdYMGbgZl5Ozz07rk4xv87Wz69PtPp6HvbtDKvi5JneL3h+MVVQiCxxol32FxqT1D
176ZbXsbzhDcPr7d387eT7dbjfBFOFRBMJ4Hk3Zac4jv8LuQtJpL7zcUHALTVqMzA2VjLIrVOBdu
6RrQEOIgn1NW0J0tCnOvODZOu3BKOVZIGn7MGU3B1s1WA79QJwHtR8RBK52gN8pH1nvdVdaklmeU
bXfGyrN1l9XYp3RZurnCijvBxePs5EnKDYwtwId3xsxzeu3rQ3Dez1qqMLRycDk8iAPCJ/wlwZOX
uSiUP375G5PLWo4QqQTeTzoPKXSdKxZL31tRHkPhfPn48lu/fTX48+R07mNZcaDL0Lhe2sLedVmR
/Pr46ls//vRO3g2UjCpJkWF3C9TUvbE09S5L8qdiCs/kDm0MDG010BshKpFpXN4CteGbYBh8FZlG
IuU+R5XgLbp1LpBioxf9Yzh815KybaM8BYoT6ERnX9Vu/9vWx28DHit/aTHTfPy8tt7GaqS3SdnM
Kii+wILG40PnVAIOUV4+vvhWE1Zju50gS7VjThNsVYuOWcQO8XKJ0eAHFBmtR4r1ZX7mzWy9+NXQ
pkiIjRf8T2Bb7OiFIGPheVbOxeNuXX01pLWmkRghuDpVocu0bF+Aq/5osun5Uw9qHfjYT41O0b+X
/1z+xGva2w1gL8eafSc2zTMDe+N1rIMfqYplNafslJQjNSBQwoQlaoG0GuLvhJAFn2vKanjDMu2S
dkntPamyFPbiTj5WRQK2pM7zI+LLc29ko+OuMyCp5I5uAtgmiE3QniR77maK7GcasTHM1VM3eDf2
OvA6ChtLe6/MCAHUY6Efdafl6DTx2SMfPn5SWzc5tezdTephor5kSDfQXAt96LJX8/aqPOFXBDsw
v6n6c8muW3daDXJ1nnNT1Jm1dwujI1SlwftbJNllL9BLLch6jlmrLsePm7X1YlaDPqa6FWL3cwIn
bC9JqcZQyZb4TBfeGIfqapQPfaSbzeBae6GXP3LJwYWMXjgP+/q5374a5kOn9dQeCAOxOo7YbOU6
U9sfn7g0opLTWvjd2x7h8oSRaHGwzpHiJdN0bxTLy8fX/uvA5tqr9TrBDFnoWgkeeONRqY5oBTyt
KXecA58RlP71nXKDU8d69+OpbiV9Wi0YZNOltx5k2xdDgNQ81T4j/LW4w6lp7+6AGTydjY65yYiI
+dEpTgcIyj61pOHqq/HMsWqtSU7k9mgGLePSiK32SAGDtJwhtwf1M52Tu6wGdBI1RqLYHNnZMAdq
Oe8nHk+RnQsn++so5vKrUWy2SpShWLP2WqtOt00DVSKBZO5bqQ2FZp76Azi97vnjLvXXLRo3W43i
SCBMbHUmp6xurhukcGBjQw9bzA+10J7qaT6g7bycR2v/8f22Grca2Jyd9JogPxuifx52fjyMRnTT
hYUsf2cYPoe90iaK+5K4Yd4fPr7lX+cSmrga7FknQi10hB0A0PKBonlSTFfDeM5wvzEo1+GOeMpL
0+25fEPUyA6sfHrIOttEtUKm0xJjMvq4GRtPbh3eiG6N7yt77CDN7pG67EK1fNTtr2WuPemL/rmu
7Zxu/m54VuVAOVHh3LTp82Mzqr4zOPddl5xLvv+rp5zxv85vBDKkaXbLDci1AFbMAU+jz3vYKXfO
idxPmcMURgB69GLuyz+6Q6XVqeIfejKc+Wxt9IZ1nKOJFr+ITGoejRbvhgXaPMEfMJu9j9/SVm9Y
zQ3WCPq0U2mfIy1kSF/YdHtp/pKdVXdvTNHOanZoAXsYTs8N5sK+NRtA+qplPXz847e62GoyQKAI
O3/i2ViI4soI2TOJUVZ8x5lWXZ55/lu/fzUBKAh7StQDNoCu0eut0Z+dc8WTrVe7GuhpN3HMD2o/
OB05Pc5lP5IP0vWwBotPziXrYMaptdH6kBYcEGwVoEZ8WsL8CaTjufGx0QR79YUvRMjHMB6dIOwx
psj83jEiMh20c8bHje5pr8b3YmHZl3XO57cdb0drfgUXkfucnRLQce4Zbd3j9Ofv5pBUrXuJmtMJ
Wg675fRSuuU1NkHPcJQzg2yjn9qnp/fuDlWoo75qFQaZ3QadFh+NYug9a3QdX8R546VJ+vTxiNjo
rWvqTyYWRH96yIhQlKsmLnaToZwpjm696tVAJipEQJZ17UALLa9FimKZf2qqR5/74auh7FZmLfhq
2wFGgujataLIVzMk05+7+moQuy3neWXIY3En2/FHO39VqvyTU6i9GsZapi/1BC8+mGR/BRXeN6z5
0JT1i6WG9pketLHsWVN4UtVJm8HiHhFVKq9zNb9PlutJJA/JUDAw0Cv25XCttO7bp57YGsvDDqxq
nG5ygjxdrvLMuYit7IxBa2O8rYE8J11OVM10JFV0mEKTkNy+ajaOIRSJx2mJ6zNdaqPDns6b3o+6
WtMyB5mMzcnoGxUXwPmJT8DlmZXH6SDsP2udbIVPt303qLF+VKNt2nZghF9HxEQeyMcnxJrfSg2C
5fiYjihknOXGUe8z/cxxwVaTTsP+3T1RcQLPRKgQjBymXcwyK3ZMKfkFwOD6zC22VjynI7z39xhS
XSqWSN1AZNLXjIjKVRjuQJDzebVfJcWTJXI8jsbVXbX0O0jk5a6jAKHCnv5c31vNBU0RD20r+KxP
aAPGULmQuXKmQL3V91YTgd4A/4syLh016NShJ/9QRpyBnCUiQR4b5Uzn2JjwrdWUAD9GncpIY9EQ
k/HTTYDzpZ3Kg0s4h4/ADbhpizHg48e1cbMTs+f9C+sBtrWIAk7AI3mXAQlOTtGxsvLLMCZ6tD3T
po1Pi7n61KP5h4F+Wgg5TWvcN7HdIxAjuvzjRminl/sfRwfIhk6te9e1LSnEwFqRVpAItEszPdkv
hv4942bEjtA6dFGvo03YpTMreCqo1/sneiow5OlcaXuriasZYyYQDbb/aWuE9H6H7vpgcdB95jX9
cwz9txauJgxoFHE9JbTEfFKelp/yLXsWPjKTILuIHrXrZN8c3ZflwI19qjF+4gHJ8ccdgJsv417d
a766K3x3l5x54luNXc0lJprBODn10WUkxVV2rokxhFDhM+/z1NX/1tr1NCKFywTM5aX2oAt9N5oT
NeMIYZx6m9Z3ptzl89fu3C5pY1ybqynDLIUBeolxrQ/uSz4P4jA04bdJa/HKNQhJPm7UxlfYXM0e
XZOMGJG4i1BrBDlmfuNqxkWl8wJdzHeaiSGhPfXN5VxG99ZLWk0khjG7Sb6AAAgtC+gkNoNX1dAQ
1H7coI3HZqymjrxcFFXB6BFgQ2IWn5V2Fy9IJQZ7ejb04cxaYuOxGauZw7IF4ZQwBQJ8btcEtAfW
ie3pGEHSyb0YyMBBrouL4uM2bUyHxmoiYdnSp11ZJwFkeAx0tfloTPMbrMej7SZfHciXZx7exrsx
VrOFmRLXUxN8H3AGuUswA3mhap/bMmx9ho3VbCGKyK2WZmJ4Eq43l/t8uTDk1SjgTKPip+g/FN9U
rL9oBToXZ6I4RwTYen6reQGvlq4pp2YVvf44GeIO3DFmscabhvKCcCp5ZobYWMsYqwkiUyWZvOj6
glRE+s4F/3lAKT4ccSdWwcddYesWq1lh7LVaG0C+nUT9GItdL8zlRRz9/tzVV7OBPcf2aFhTGijo
/5Ac5gQGFt3bSOLZmd9/GiB/mUPXmCGzTtopPy0xMzu+RDp18uEaT2q3vODo/EZE9VXmFg8ft2Zj
KlgjhiTSYfA1dhqw0btblO5BFWgpJsN9jJTeOTNkNhq0hgx145LEscouD4khfrYccM7SQxqr+sb1
cyUebkK3QyCbYGX8uFkbc8+aOERpa9GzUxdIu0fXeTTzO2N+42x5Jzjfh1RMvtTnziLW8CF40Lhc
kJwTYR6hOLOt9CuMmOEcJWHr/Zz6+Lv1US8atP8sm4LBsLxefnNqx2sVorjH6Uxv0zY+2Sdd3/tb
yEZF2qfT3WB75+6zLKjZQrdqTrzONEiiQ1Vd6865A9mN6XOt1nNbpehsvmVESiXW9RAXPaRFcrLP
fKtPz+UvY+c/dHp9boZzbybUHRv5jMlQGLteKzLk6Fr0uZ2svpoB8oSI9cKxMA1Z8iELk6dmjttg
STF8z3FWnenCW4NmtQawdKzT7ukjHaftV3Qc9+IUMIYh3rgEliAfoiz9ohjqGdrIxmtZS/isGjfa
gjyXiMJcvNWAVHxAFPOZ3eVGLxarpUChO1ZtF+jdIryHaWnsigklvCMf0b/vPx7xWw1Yff/Z6ROC
O+o0oGvL76fKAqWkKC7uP778Rr9aK/aIXzGXuuC7XNjxhTJke3fWL8I8OfPrN172GjTUDWoiW9Cn
nFLXh6gmPQTxGWZnTf9ZkijG5/hzzViP9RLOhwsmIphN9wfI95Tvbonpq5UGbrKP77Ex967VejPH
dLXIaUttdF96p7y3qm5nGWTyEjnZe40IrxGn+63mnnk3W69+9b0f0sJitkLghvwd3ZO1+DDnpzMT
ytbFV4N9SJZKiaY+Jot8HxWkfTfJ574ca6JQLrt0BvgF0yCv7+BicdiY5vGZWX2jv64leXOim9Ig
WhCgiXkgyLw7IAr9KkRzbr248VzWsjwqUdkAo9QOEtg6iD6Ni0mtjh/3oI3pYo0GskxZtWFPUaB3
ONqryrcGgIJuLLdYVM6VbzfWu2s0UBwT7CE1eikBbtdu+ANWRjC7E5njSZBNzZmxsFUuXCv0FhIz
wENxG5e8ga5zvieSqHZy0/jmHclDCfqKxJSULaRW7Ppy+vrxE9x6/atxrk26tShpi2K2xrSk6q+q
AxAons8tS7aenv7vNUPZzpYcUrb55ARc2JNzMc75F8NG5JFpB3M4J/zdasZqZIeVikUzbuJA5Fa/
zxar32mAyfZWMgy7j5/UVj9ejW+X4A1CAk8tsdXyUp+yHLqI/ik9o+b+s+Z6t3wjvI9UcKuIA6UD
PcB+hNS8Zj7TuTZewlqmBzkoNcOBqSkPh4PIDD8db6TzRuTGrS4PHz+ejTewFulZOknNjs3jmaAv
BVh6KKjnk7lPybM804yNN6CemvfuGWHXn4GDZHg3tOI5EfF+VqxzaNCtn3+aYd5dO82Ir0SHh8Ja
WSo/iaTwkUv2wUDq3pkPxNZbON363S1U4cQjyzN27Aaxp70irttevBlYm7oyebbs7nMHcepqSBfx
OCZaRpWyVeRdq5uek4u9mXzKZKG56mpE55baE15JbKli9w8pyhdreMqG9tyEsfUiViO57Iy+A48C
bkEVZuVHEPmJ49KqTl7FhB9qZ17GVl9ajeZSr1kH1ow3STrPqy5O8PW+EN2Zy2+1YrUmj4yWINOR
7pRktrzQCvNaVWJnP9rYRD8eb39fPDlrXV4ZzaZVwKAJJOrLJBbHvqi/EZX7JZvUQ6VF+75mYTif
i/kQpwfzn/slmPz/7r29AZ1LV0M3UM2rFsxCk1UHa0guXfP3mBPOZRIRTHRe+BU3ua9qaJgrvx7I
TdJ+z0YTGKDnPYK5CAP8lo0jUUlnevtGIYwD5n//MGhrY3WC7Qewdm8atYNM1R9DJd5J5WJQFkpT
d8Oi7UPjR9KNt0o2fy115fHjl/D31wxO+9/31kO1SOOFU1BiUL6ItPcVpbnSrOXbx5f/+4zhrOV/
c0moGf5y90A05YWMxod0yZx97J549Wl8aVtI+D++01ZDVnNGXSQLZBLTPXT1jVo8DhRDzz2jjbKB
s9b/kS4XWoaru4ex+AOAzmv1nyZF1+FBz/5MyY3kXHCurTMN+fu4dtb6vxmtPnskwz30mAM8zYxu
y645s/faeh2rOaPOhwgdJg3RlnLnjsOuzyM/b15hU7KuPdOft26ymjmyZLZys2+IfUgNgvCa24yc
ArvmqEmzd3FrfWqjDQn+3z1X4rXum5bbzFXjx/WFcor7rO574/CpDrVW9+H0QiaO1vPQwAcTymPd
mt7cf2of56xVfb2qyNpp0NCXcQqX0egKj/zt+cxr3liKw2n697NB3G7UGljLA6jBB11WpDWStXnT
wq0T8X2stL5W7IGjeUhwz9xzY/ytVXxF3IHtOrWIMJLEy1uKd2TihX7ooOn4+I1sfDDg/v9r+YHV
3h5gYvTHqXLYUyc76nfExwf2nO6MfrpxaZ5G0OTHd9sa9WtdnyjGRhM2qqkimm/jDBq5RbWCsODy
cizMVzc0Sc5Nr+1Ru7QU0jA+vq31j9XhL98pR/y7mXrd2CBA5+pC6XtTvVOWdmmTizhVY0kmKd/M
J3PGnvuKxb1JSGC1RbjvBN3nvpzMYdq11AWsH+h6nUF6kTKpp4TWSe9Je3WmojgQPdr36ODHUZ4S
2e17PUuNwaOY1DXhZVmO0vS7Ka5sEvccNzUOSu9O6hEee3yvwtwB/eFEFbbjxm6aZ7tyZrQRQ1/V
zTO5q0p5HJtOVh6Ep8XmVCerVOcS9lL8fY6W3HjURKeUB7IFo/qSGnIRXzQNwMfHkNr5+Gy0UGgO
GgeAyt5V5xFs3gx/TNxB/Iud1yg5BRlBW3K0+SoLhw6o4GCwLi2CCf2GfU/mUxj5S0UctC8A/pAW
06TTeM3pi/FNdZWedSvgQgV+NskUgWuWxIv3upore9GQvehXbkVO+WxHBpG0ggRzFaymnnVlkEJY
VvVgSZbWLo/w53qp7NLShWHv2w2AkCt7MtOOpEDLrCoYQyN4D6/UVfQr3pzEy/Cr7yoW0dA2+sq2
78ey63p7BwxGd7sTOgcOFuxr03ecmCTQ3Br3UleojPpCaHF3m4/LlOysZkqftMLpFD+PnelVa1QX
fKeLffOia8NLDnBN6za3TaXR4C6q5NJex0LkRbGLdOgRN1EOoOnWxskMxVUHfBHvFjnrr7msr4Dk
XWSkhcOEImm0G3cJHBuQ9lBunKu0G2wwDeTOJhwF5sZikqcl+qTvJ38e4rKLb/UsmsLwGu5s1oor
ORtq5TyqmBpP9M+E1syBCswhq/3QNAaSeiftZFvxhdqEbrRPbNJcu6tCB3lEeGsE7uMCOu0UD4Fd
6YP+g2xVDvS93oyrhaPwIq8c09MmwnTZFkJhm/KLfIntsNgjAW9cgm47iFEPOhGJrvFozxCz592y
mCawVjllhO7Bv2uzHr7M2BMf6oNaitzfKhGKJXyPsgvjarc45Cw8YXAE3hpkWbbwpQkjo0JtVRSq
0xB5x+5h/DpJjYwMv5BWnyJ5rKRr/hCaUGNlp8ViRHCkp0miKde1BTZ47A55BMZJuSXiN+sWP42T
dDQIpa30TudxxQbnlKzH9FnDbp63CenBS5xlqXa0WqEYCYdxU5xbT7DVujJlJqC/uaesRV39FidG
pLwtOXm31qWElUhm6pRprRPvM6eMpPsTEpkBn460Bbv91dP8xLrpDWh5DpUNBv70PIBp6aAIFuHs
dF/Cxi2W0gfG1+avWQe3zfUnmKJZchWmzGs3ElCW+4YenqRugFPZosRP+gC+6KG1ncqd9qoBteRJ
ylYf30j6tC3iRTMzEzoGdxBPV0odlf/k+0nYNL7WSjNDsRHJntSDIYOMM1/VjZXz76Nl6osL6eYI
jPcNnhIJRxINe1xx1moSHurVblzM7UVUKwlhwu6YDnUwgTaLI5hEIz/1ymFkjOGO0zgnMg5zhpE7
9HObK94WcWM715loneKa1JAl/z3XiVpGb5k9jlV4Cdd3bv7UMpfzeOkqLpChK6VLxJwGpgqBsSIh
1FIq3W9hHupfcs0mjnqX6JSS/gBpVUW5Jy6nK5/1Vm053g4nF2TdPUhoIk8rkEtQz3nu9pCrxhOZ
wyIyPZbRwl0qj8Uob+faARtWkhWamxGxrZOow+9ULOD7eEBIAI/dMqxIjPV0ZciJBtHaupZga1Kj
6fap7g7RtM+Y2/LHJNNCIOR2LYqy+JOmgPGdY5bPbuFr+dI1zK9jS24mMTPE87WQT/QmIwHUzvvU
3C+DC3PLh6qrCF2yeQqTMfUS23JF/BKpAn83iXtllUFNclNil/ssI1zbLyCvT1/ITdeUy7RIB2Pi
uGea3Dey10PSOx2HRGQ0eaOwIuF3uoUp3iO3I5al30ERbH5RTY5TeFBl61AoFWHTTs9qNppl6hE3
RPizbzKROTlHC3laEfY1Ozj5/U4o0ffU4dcf5smG4OcXtRVpiZf0dpX9UJG8QMBigZFTxA+LvCG7
lUhTi1O7LnHd9FdpmKG9n+wRK7XHQdtQxaSoo9/7tiDHiOAPTM6kT54hSLyvPTY4Yfed2OisLXeN
7JTRRBbER+4r8LmwTvZqwvz5MqtSFdSWozTMpz0AkjYhKhLiXoeK2lQjRXrdVLfNC5iGU4510RlF
TYQvsZ6N50y11fyaTFU32sCs9RrhbwTXpLiKgT4bBvho2SgZtdEF7+nBSbRCvqq9YmJ4bHtrLqI9
NrNhFjt9alv9d16m9jh4gCaT6tU2ZjPrfMjfgzZ4uZRKjDy3dlM1IztuiZbYy0Xexz9Av07z/TBk
i4vaBn5sVXiAdmr9TdjdQM6C6pQTiyjNmXMxeiEAK93aVQnzFaa5lipG4UF2NcSfnpm4+wUTDyXo
DsqWgdwUytC42BCg+1S/bvTaad80h6c1eBVRcHri1fCZOnJy58Tq32Z4QZPhFaGSOq9GXDnLw6wJ
eJSeAnx6fh1UKM0vkHih37IqilzleOrcSxTUodJniueCiYVIAghqcV3WB3o+fcdcaWlver6M/Zc0
tMpCRzDCXFYSJjyNFeC5zgUUTGi9iL8TZC67H7mOa9zD6V0Z3+Z+1I3ek82SOI/41eL2qKWRgXSL
HkdX3Rv5UttE/PL189s40uZjI6LsxDeVtVQPRW3Cy7JkqM170cOv85iRbMLCYZi9VktnERo8hgKv
rGmX6XEps/pHri5670eV0ScAzCO1BG2k5r9kORrKiVjo/G/qvqRJUlxb86+09bp5hgRiaOvuBfgY
gxORkVPkBsuKymQQs0ACfn1/5HuLKFXgWPuuV2UZ9xo4ks6RdM43zMEcG/FPE5LP1tkbZCbOEG7s
6B31kw4S5/2U382ygV8B/M/zQ13w0QkdyKqzwFALJyUu/Ew+sBmuS2EbJ7l3SSi2sfuxqI0vixUB
hd9Ba2CKh3hoIuI48JuGzYj1C8ABN94bOe+Nh4FB7v2AJwE0GuRNJosXENh53wYwlE6rZ2dMW3NX
Gl1rQDhLUhr6Xo7aJrT20YTO0YKbdm3puvOlcBxILA/JCD/1qXZsKDYKv/pCuPTHE8kxORBAa0p7
31r+VODQNfrAAJdYcYGZ0QKXVccokiMUCv38DD0DZTxB3gwrhtsjUGOdhNf74Fj555rEnYIVs7R+
jVkKnQmYFrE44MqzzHNXVXML1SkDN144w2OW5DQBxlC1MNQ51AZaoHeSOaLDBY3k/JMhBvyvOLbT
/pS2lQHv8HqCeKQr8hmiKaaLpU/jrJcQps9GaweJiw4iCA6lKnQmu4FkWAnlVaj/enR8m/xZkaem
4skILdGqf8M9tnFC3y/L6VRkED2NmDRy936e4AQOfAiZf5U+L17hws0SSL7NZuPvynTMgIJeKkS7
yaOxsWdpF6sSBuslgeosTdPqYRwLbu7zrCJ/AUgFI0PXI4azmyjspwNeQEUJqp8MySSNraq/T6Cm
CcV5swbGCmoj0AEmDbDyd9Dqg7fjUKgCdllylmRnNdA2A863S+f71LFnY5/6vvRPTuZZ5bnCtTm/
M9KYg0lPLG7u5ABZm71M4oLcIbv6TQjYyBgDiFnIKrRbPhQ7yJlJFRCFxP/FmBgwxLaAOu5DrSAp
/kkYUv22TAPiLn2XERL4Khmav7DwxC+ZFBCvmUeI+x3tMaH9w2hiN/9mTTbxv/eC5d0RC48ne7hJ
8+Ecu1a9ANfb+QW73VCHreNJnHmrIeF78GE7dWaVTNh5hpLd9MLYUJNzkpleGk5sxLRB2a6vnmyv
g2OwgID1iFI41HED6ijWRmlcGTAF6MzBQgLvbej1ew60+W3L5T8c4sBtsx7g1hDi7G/DFNyAJMed
D9XW700O0XOoXWc9+lfuTMYLiLPWU8kElPo4SeMX0Kna+cg47Bl/kbiBKj+ExT15IVBmLAFG9nA3
s/IzVM5aqBl6jWLLaQBaWObfplE3qUSRhEJkuGskeWpNSA/u/kdjlL7FmSFPRSqsPai6ef6WtKSE
MWXBPMG/Qfl4xI02n4n8uxiw7w0bHZeP0Qaep1W8pIQ9hkET41gLHHKMEjny3oDsZYn+oON966FU
ef3ebi3lrY+u7VrZq61KnraL2TnNT5VzzCb4YrpNWIAJCk1v1+zvLJwYoC0OqRLYcWd70dTYQF5l
8wLN7V3bodoMOU/TPFTFkaTDMTWjthRIUT/h4ulYP4v2OXUvUPSE5N5GX54sDrUf/WqdPiclJGMt
ReLjMrfpcMap9MxFi5PcBfrMYYp1Ujg9/EndAPp2e4nbsiHfCv9UDVDNh9dwRn4sepAukJO4FGKO
j26W7npLHQgwPCQ9thnM8IYTQEnw/OpCQ7g7h71wQP2S7MUxFQrvUNWHrLkdYlMNZv9+FPG9AVFj
lZhnKFIGwGsePPpbOq+4K5wtN+NBzJAWIfmqHHEYenmcEOTSue/TF3dCbSN+4CjaZdmbnVlQNH6C
RA+6MWA3JkXYF/CYtu5t6yHFFZ8Z5oEzHlQ5lC1h0FpCONsUkFPNP2VZ1MCNQv6GBAkyEU7zM97l
BKa9J+1pbC9Dldx7kEwey/q+KzAtIy7HcGpNh2Qfey6OJBBfZOIT2H2hJ56TFhjg+GLQfFcMf8GJ
YtcxcGgE7ipPEMkOzcXcrX0rHRn26c8YW2wD7dSude+wTx9n4wwbuFAmaKUzCADD6wV6KA3GDB4u
04uFQ7AfT0Fa3fEscjorIP6bz43Akvh/2+DstuVnZ7oM3l3jlKGVlrtFZaNzoTMLMj6M5FjdnV20
OCyY7jQO9oY71/oEwfIwhtx8Vbx45RNLHyk0EJF2Q5p9gy/dRs1rpbCncywlCOYm6rkIHdPcieEB
KIsZny+h8dqKF9N5AEzitnyg0y2RZ6DETbL4WFBo6zaQfglmBrWDHJ2DwVDhjLtk4LfwO99ICyt1
UXcJvHc9U2Egh44drqIMqhbWk2nILs93VQoVZhQimgbOFhXBcWMEzhFHp8epK2AaEoDUOlczHHnl
3Ec0H+RQhTyvZlEeWq9GjeM0JHBq6O6LIi1t+uj3EPJGPvbb5oQcD6umfWGQsbGCznTJ6JzpmNQg
BLEJG1IbmFCUpq+8sA3oYYoeaIzCRh3FpAXbC6fCjWcH3XHZovlVFfX4IJQ9QfU9x93IxCHVRM3A
RCWtn8faP+eL2268sRb+wEU+yKM6ldSDBHLZwkb4jDJi2bnwo+v8v8t67MA1gi8E7nfNyFoXli6D
EF993uFaA+nQDFSIcKDKg8Dv3EIEm9BEIAWjDJYcZoJSD6ICVNStzLmS7nUeqitQ8UsoS89u5j7B
SPpI4iFAfXFXdp9NOh8n/w7uXmGOS9P1lbTSVnG1rjX8Weq+hsvCGW6AGfRDmUF3rur5foZDw1cX
do0Pk2lv4ZjX9gWtCI0qisBFo0vPhWTzPfd3htNjI2vi5ixLe4vUslZjd7XtmQ8wsM8GAZ9XH+Ls
EK/ZKTRoldeiMtvgbqfih6yOT645HWDXsrs+kmshqe3UuE37GRf4tqkhcCeDpju6FBP0ITL4f19/
BVnp4ul0VkjNjKUNlc5zDnFvOdSRW6GeMMC8kcW7HNq7dWO/dMp9pr18JarzAoAeLhX+m5hboJmV
79QZrgAt9U2bQRtcwtUJovS48/HJX+zCi9uIjJ7OdIXZEDyiSgiS1lb/V8V6hdSw1XZdWfA6u9Vo
haxdFGf3qFPIoDDTByVNFzs2FojycfvZaPSsTdUyfO8yNMUeWOcwDoFRQOfgVMiIAlO32HJrXPsM
rWs1Udz/UP8Gar5xfg0yORZWNGfDr+nZjLdW20oy0hmtpkh8aXSYBgjEHrvShT2o8PYm7K9GvhyQ
rNDJ6WeKKxSOPpuw7ZUc4Wg5AjU3WL+4NSaoLSu0VYwHXBqGYJCoM/S9fRuEwNFShGznxB8rwAod
tFrgYAZwmeWLHz53H7o6Kw6uKjY6vmsLQcsLA9StAS+TIKNk5U9it8dys5m8cg3RGawmGSdv9kEF
ykq4DaVe7dy5ILeUCiWOuZv8UJXZM9SEdtfTz0rk60xWtPhjePABVVrCJLaRKvTTZ+S8jYBZe/qy
0t8FjE2gL1cJjFPcwX7A/lHByohunJdWouXPPeXds9t0RgvTUCDDcvkbBochMDsnxaZdXUN03i9P
1wdoZaqZFvPoPlqd6aGF5HYimjvcL8wtsvJKVDAt3tO4lUNmgSVjqHYM4Ct335vZrx2tq42AWFtL
2kFA2cQe4h6MSfhVik/wTISKP3LWgdR1eoTQjR8W0u8fwHGbNw47a6OlBbo3LBWICSGYQi/hvuV0
OHmZ2jpqrD1dC3CSJJVoBqAKJzT1jjadip1AjWrjt68tVi2oPY/HWbY0C9tE3DeDd+paW+KmjVrv
9aW0cnnRGaax76P7NILxhequcXThNL53EufVMPjbTJofQHej0GYbOLCDRbeR8FeGTOebtjjTCqvB
hHBw48/x1Hf7tBb2RgyuPV2LbwHfTtijIntwmZ0GmNSko7y7Plgr4a0zSkk9ZMqtMBuSPLDKDCzz
66T2My1DNbKNg/Laz9dim8SVb3lNluyH2Ov/akdonvI+5zd+wfLWdwmKDibLJ9Mzdm5uiINrFHsP
YpLHEsWKAwwirANEXjZmeWXp6vzRdppsdIVatMEKHL0reecDyB/4qXsj1MzW4rrqGHwmcIHcO4Pb
74vBjNwcgpvXp3rt12thjetjktsSOvVlxd3qVS79HnjLZA7rvpKWZebWfK+9SIvwooKGvJmCTgIj
EgKfLPJA0uYC9dZ8Y0GtvEAnjg4WHJZsGFLuSV4BkSrlJzQPwKu0q9frQ7WyYnXSaG0DIjkPZbzL
MNOvxDISHtA+TzfW0RryVaeIWr0aaY1G2okCBoCmAjDnIqV3hswPOCWErhgPA2pXufvDJ12YWW+l
2Z343H3rPGhqge8P18QgVijcjfYjy6xXJ7n30f398/X/Ty4U/x9ZTCx89XWLiTDNqum9vcTyf/9P
ewkYrf6Hu8jpQAzfY8xe7ob/6S6xmEu4xPaZyRzCYDuBBfJf5hKwpMDfLACMLAr3iIU191/WEoT9
B5oMwD/azDRdiyKK/8//ehv/Z/KrfvrPeorQ/v3fqqF8qrOqF//7v3+0BOGyokNc+1kCFeT5yVPb
CQMNENs41KrfuiZ+FEHL07VEQ1w4E4+9kTzFPoqJBXj3O7czSQhvruKGTWt5hZZuOBzAcHgnXsS7
mYfuAGeaAd6JG8nso0Pd8nQtxyQu5QB1+XbUxMQPeiN7rK38lMbO78Qm53cL5b+m5P0UrLxDB7TC
jUg0rjmyiNX979gRX2IDDqeSfoX/4Lfrr1iZZR3T6uUdtOZsake+kZzqbHpQnOyuP3rt12uHBpyh
FWe5ZUeGaX5mwIHAh615ASv1G4m3NODXfv7y7nd7r6odYCqkYUejtYD0qt4b4wD8ZL/d+IiVdaqD
WDueONiaXDsygcq1qgn97ZydZknfrg/S2gcsf3/3AThWge03YvxrKMvDqcvwAsPs+MY+tfZ0659P
N7lhNA6IwZESrQOgjve1QmF24+Ef3ToQAToq1UUTHN5UBY3Y5LylaACXwjiDcHIHKQPITPnnplfH
20ZJC+WedK4LCB+NaghWhdAU+t4ounXBXJtiLZJrGHxNWZzi4UZPAzdObaBJZ/gqjdUWX3TlFXpP
zXSGAojunEa+oifg1z5zWoUpSns3DY/eLWmmGgAsAJSekhn1tpRZ9M6B7f1GpltZRHqDhEFLwuyh
if8EP0yIKOMksEN5B4ZVt/14LYQZmgrSlV36lAwtgX5X7ewBEKY3Pn2ZkXfxBZPTikFAK3mqrDSH
htzsFGTfKkb63fWfv5Ll/lX1xw5djDBDjGKSHxHEd+gmFTDFbhmUz8obX6LFMZwZ5haSpm0khvpn
MYyHjNODnQAPUgOlcbj+JR/dxBDPLv3nUCU0meu8b7woq+Y7dFFy8PDh0ZxYd9KBfnZKNu7fa+tJ
C+aq72By3nhNBDtj84vNszAbefzl+kesRZoWzPCkIwz6tU0Ek1WhwOjqXiWsaBe5URTWrr/DWnmJ
XspvLYUTW1k2UW8e7KrbdaV/MWHoGbiVCVXmR2lPP6rylREexjnfAScZjOMv8HaDOFUBH1PYCwwX
WN6NzmfLOBL7zmqmAP8YhhRuptaurQ5l9cXtD14e3+M/EMD8aVQdIPrgVH5SdON88SErBFOu9wOW
rmYzjHEdqTb9ZMr0u4TJVzsbx2w0513csTt78HdJIoAUryHe11SZvTGIa2OonQ4sNcoZfsRulMBn
G3aHPgxbslTcs65MN6JmZaHp7QILdTcYMI5e5DnjuUrUTy/2Pl9fAmuPXr7qXVqBuSvgLK3tRIPj
p0cGC94jLGDzjXlZG5vlre+eXk8WbS0y0qh16aMTFw+A2nyFDPz+th+vZZPKAdEB1vB15LgpGAHA
nfvfurhpb9us9SaApwro1EObMVIlARBseKIkvnFgtNQR21nVmsXkRq1HIdOapOPXNDfYnrcz//u2
wdESiGN4kC7uhBcl/ZzGZ5nlI2zlSWV7GwI6K5P7r8I/UJcALcZV1NN5CktOgWhtZXVoB/MW4jfC
Wi/2K/i4Ny2daQTFygOsEM5SqQeAxp+vD9HKlqfLVkoFx+zEaP0I3OLvUzf99D1gtlVz53i31KGW
L9AOBUUFZBk8e/1oMCkMMAmgBbYJycbrH7A2Bcvf38VXOcHjLAdOIZKoavh1fgIC8sWwtwrMK8lB
r/fHAxZnnzA3qhpR94GdmgoFk4x0L9d//tr4a/Fr9T5Imrxxo1yw+J41WQXhjj/9zyx7Us0sNgJ5
bZi0AwH6CJK1Zu5Htmi+5Za7MzN+78piQ5d2bZi0YCaVYDwtOj/q0Jj4UWU9AZUWNJfrg7T2dC2O
SxrjvG1hf/F4e9fS+gf82TcOMCvjotf3rakr7QKcqajrpuTBG6cZJ4BcfiNEDvubfr1ezuegknnV
bHlR7pmTv4czbmyeCU6z/cZhb2V4dMVIMAOMMmlMhotzagZ5kfIglc5tNwa9pt8VbIL0WO5FsYoq
WMcEXhVv3TrXfrgWu5UFDlSMgmXUFAALp1UHJLH0v9827MtL3yUGmzdQgu5NEoEVBaiV1btBBkrl
jZOqxe1MVDopU5KoKBrv0UiBghRJtpGU1xalFqyWJI0BQDiNYG8BC0IQLMIGZ/xAoFUe3jY6WsBW
6UhdCSX8KOFFfx7m2ggLR9wiMoaUrws/5slgc+DlnciK5SdwuiCbO5MT3N420s1K1tRr9iazc1Xk
KFe0Tf9k1d4FzdEHc/KAkYZH+k0jpJftpWQ2XKZbHAsr0TmHeO69t7hu3K0ZWJlkvWzv8WEcrZIV
EWhkwz0Tih5ip6qeMggk3nY80SUdzWQCK6AuyqhwrfvcQhOggGWDL4fftw2RFr+k5R7xbaeIksrN
D2lVZUCPQrL4+tM/bGxgFel6juhSpgY0e4qonSBSzMAdgXisxfbEzlSQ52qHy5NTjgH+Y7JLPZxl
ZV5G/GOcHnoDUPXRgDF6eXLB10yy7FyKrTLTyvVa134kORFOgmJBxC0zjAXfczMaOChTLA5BkdrI
MWsrRItR4tGyTBgpIrdv7wvL288AW8/lvBFEK9n3D9T9XYIsQR8VvTvNy7bxZZgFCezRyXfXJ2/l
4boMI/e6HNwHWkSjDSYVKsfT0R1Bu7jt6UsZ891PF4UHgXXLi6N4bOIdNQ2ACMvR39jyVmb3XzbK
g0MmkmVzBMc6EXpOU4Xwxvvhp3MXDk2X7Wtvs529/GIdD4s1/i85RvAr0QM2cf6QThE6vsf2k4I1
TF1QdfIMnqNo05SnVCTuxtetzYwWtKoh4GO6rhc5U6seYj7bX3zBql+3zczy1ncz43s1gOOs5LhP
QOrOiPvPZi42fvlKPFBtzx0SwF8qgRqAqXrnvuZsuncBfL8kim+ZBJBli/1oPrStN5UD55Ca4VGT
o7etxJe+aP82YnVAXhmcb93wq6vn+pC35zpG8XG4cdi0UJ+FIk7eDHEEtC9rdvCMLZ29aZfQ8rs+
L/7Kd2lHaMgIq8GKJx7RQdFLgx7Y/UBROAVXq4IvBqpa+SScPfjxB15N3cbBfWWf1sUb/amNG9um
edQPRrZr7PZQcfU9SYc0RMXztmSgCzgaxAOx3hp4NEG3ImB9OoWyZ+PGolsJF13C0UxtkVu14Uaz
8MrXGQxkkIBR3VIbE7P2/GXo3gVMF8eUgwObR2WfBZB+P1l+t6Ghs/boJY7ePZq3rdmaY8+jxCt2
Q2r/GmPx7fpyWnv08vd3j4bUdZsoALoju4DB3wA1umEot8qJH+LGkRT/SGm9e3o6G6NNIImAaPiK
zd2Y86cZWWSMn3rePE6w3yyGt83K6dq3aCFP+5pQZcXxZTYzMGkEtYO6ZVv1m7Wna5ENq2bZYA8c
I2LOVQD1lXZfuk2ysTpXwvrPCL4bqWyeIUBc53mEXZY9+QQ8+tnwbJTI5YG43UtVwJ1Wdm0c9BPb
Qi6t7I+6XKMHu9VmQq85mhr0gakRKJ4HyI+NA7jrZG0ExlpBW1dsbOaCt4lnZ9HgzdkDZYN6htFy
/Reo6uB7Meg1NeoSp85x2WE6q34E9fJ40/L+l5LjLItiKhMaZSNofBCpBqbQa7dYiytZUbdYJl3O
U7Bwx2hupu9JAv9PgA+OrQ8FkbH/fP0Llhj/YB/TnZab1JizGHq/S9oSe2pNFryQwIibB1zGrr/C
W3mFlgPSBitqJoRE0N0Yzg3Yufu5ywaQ68r5gHZAHkIhedzBi3zLLnfto7QDgG+wyW7hqBzNVXpP
neY7oW0E7Z/b8qWpJwJo0UizkX3U0QmKKDEkHVwlNiZkbbS0POCDi+bZbttH9UDE3mrAo/YTaMEq
mRPgC2V7yFkF0mVe11+uz89K5jG1Lb8ba1pOzBURAOnZKUvE+EAMtUV8+PjpVNd3TBMwb12zFcDM
JEO6GyEF/Do00I/ZWF1rz1/G8V1mc5Ap476ru8jG5l4EtltVw6IY0lobL/h4MUFB6Z8vgA9wk4Cw
711oyw4s6QJnzgIjS3a3jD79l/Ri7jjQvR/baCSTGXJIse1aJrda4R+nYKorL0KDwcuTkngX3/iS
zWfGwG8hL4b8pLJxIwd+nKWo7rrs1DZRILV6lxkSJuEcP/lQPx8dGMVVw0YL6OOYgF77P6cgA7ZH
zmmFKTDLB7egzwxfJFIAE3oQD6ULfuMY2xuK8WsLSotuu4pRZLQs47KwcWshwrraQketPVqL7cry
QWrARnhJpXU3utOnAoSg25aRFsQZpEDGGgXey1LoqBfdgmTLQGslAHREmgGLZjV0s3EpRbY3nexQ
y/JXQ+rDTb9cR6OZuQPRsNTEoBjMCtMU1kJ9WW/17VcCQJdYBFU8c6AabVxENj/SvD7Ns7nLoR9k
q+Q1G8aNCtpKEOhSi2zw4b0iBuNCGqjaQJQS2kDGEXJrU0CLW4yYIIul49Kk9OFeNUEqrDbUF3Cl
w4QnG+2NlZWpiyrSBO6UE87TF9CKcZ9k57zcgjWvLR8teJ1BEKfy8KvFVIbJ8Jn0X4W5Zey1Nr1a
sEoy+EzCKO8y+sXBMnhQunEA8ASKfI24cYv5l3qEx7ppjhFbtLefZedA0qPfOhytDbwWt8Qc+CDF
8gFJ+zgOI3BQzu+bAksHoCXU6qfa740La7wk9GbjoSvyr9efvTKpOvqM+e1UygrPhhAWJFHU+FQh
U9qmu5HxV+ZVx58V42QUSmA9AgP4aR7muyL2zm2VPPVCHRMJbbDr37Ey/Dov32FWwh1zNC4ArobY
K3dL2F5/9NoQLX9/fzCJu45TiIVdRmhqBR7Lzb0oyGvL2i0F87Ufv/z93Rt4abWwdFZYO/V4cpix
c4ZbHCKRanSaueAd3FFtM770brXvKiOsfLpxel6bWi1k6WxQwXz86mWnmqq/C1wAcCZpyruZ3cLh
XH6+ttEqDtGeLpYQVcxrFiybuO3RLYDtStkBgLV/jrvNE9ZL5frYEMfneCQ7A271Vr8fSnlibHxO
3OEysYEHndqoj62M2b/AZwla/dBhayOrEp/rSn4ng/XFdiEU1E32zk/r/fU1u7KN6diwFNHVu2zu
IiKArM5BedmNQy52SZlUj33/ev0tK8c5nS4uoDHrN1CjisBhuvdp8UsQmEn35h2EvI5en31Sqt/4
oLVXLR/6LkQYjimE2E4Tqcq4ZJLunKwLi8Z6SER/8p30kttbWhBrY6fFO8sUmWXmNhHn9lNSFc9+
6V2qpCuCqVAb2/TaOtAiHs5I8cjp1EQ+g4/l7JVfiAOiWVKo+pDgVDaY0Dq7PkkryUUnkxcmtdRc
An4KUNrw3POkzYFSr42txs/ap2hpoKndESXftonsRFXfu+nSFbUVKgW3LygNzw8OlLS2qvVrq0BL
BzFabZMpMWxWnZWngg/mDgM5PMJAeNxBKrA/sL7pg3KGKt1to6elCEhaGckMrkgkSjWKPbS+ci8o
LBeKZDe9QEeUZd4kXaMzsAGz5BskUpPQF+rGQ4mOJcvcvFXw5aoiwmp2l7uMPDSVjJ+u//Q/Pat/
15yojiVzc2ZYMxQHL5n/bayeoQh6mnDyccdxVzp/oXvSkhegYRODoW3b/sBtYEfLbD/YL4zHgS1/
LifJEQo9HOQhys5FakDUKA1c0zBDJ3XuNi+eK0GgQ9KahjNUF5IkymbiI2d46tNM8q3G6koI6PRz
iJpCddGfZdTDaBzEvKgz+FEM1dfJch9Zl3+5Pt4riUmHpiWA8ZcWzUUkKIxVBflkzOpFwg9SONmP
669YGyftjK+qHrqdJUj0zISyHyyWoUtlVX/d9nAtU/QdVXablyIyk+EtNukTKYobf7eWGIYBpR3A
n0Vkl1727PnTtMd0u7vrP3xtfrUkUAuJgTA8idKX6EByhhRMkCnoc9C49MApqvuwVdL+dv1tK3Og
I9TqhhRQN0cDofGMRZc7mwIvtseNhLbsYh/ErA5OI8SgPZ3aKQLq9jPc5Z+HNg8HZ/j7+o9fWaM6
NM1I/Y6pHhtmXeVHty/vl4AfPfFIUuVvTMeHajw4FeoQNda2qUNklkZFHEHaNUTe2KfxW1aewXfe
zRwy25kTjMb3DFIpcaV2PUgEzub1fe0btQNCX1JfSgV4XG4PT67R75vMgcel9x2Skbddmxbm6Pvj
ztgObpKPhn9p6XRQ3fgpV+XRzvK7vgDK3ru1kKVz0vtsHrKhAQMizbDWph58iMwvbqy46oT00Zpy
mBBUfTQ73gOxmmcbxhWS3Fa+p7YW9FUi6VhZRh2l3ViESQa/ZFnGN96cdEhbK8HXbFu/iyBT+zZP
APnAwG3rHrAShTqeDTL9OGRCEg54ufZpcKqv/mydcVN+vikKdShbjWnlBG5SAE44v5qKJGDpYFMW
ohHH2t0sSq9kKh3RxvwRApmTUUVlbJknpZIUgovJllnt2tOX8Ht35K+IA++DPs4jp5I445MslGVZ
Ha+P0NrDtRjOF4OwyW/yiKMffcwM+A6UKdsCrqw9ffn7u59eCvDVlEzzyLRr79D5sjjSRn65/tPX
1o62R5d1DX+Mus+wjbaR0TcgtMpHD9bq1x+/9tu1XbphzAMQzYRaZlGcx8x+nY12C7v/oRogMve/
DIgha9zN0suifnLC0mdB5pyobe8ML9uxNN/B6WM3F9ber7/2JQTZAe8v2/NIvqNcvb/+fX9KWx/s
gDoMjsL8kXeuRDcb6tRFe87HgxU/VYr++Ye8QIl9ag9W9tTXj1OiLmiLwB6EQ1luhgS5H87l2zDD
xCN7NPopJBwSWe5L0r9Awv5AoaZoZb8KLgPOD0PXH/v8dba/K/Xaxc9j+ZpVL57Ld3g03jyR7/Pi
TtIeDEeEKYH2aO+ECtcnH7jriX+eaLoHCO0A36JPFm9DFCfu5rjYMeuQF20wtod+5AF8NeDCepjg
G+LRu9j4Pcpoog89tMJbmu6kDdRX2p05ZCGmM2zQHhPuPhrdeAQQ4ks2/vnRXbIFo/0DlPlgfHUk
oF9mpWHaWEB22h1jfEjpil1hTTt7/tbDm2CqfxopBR3ugMmfIbRqwX2QkjfVwxMAqosWZGivT/VK
pOjmza7IYJ4BA4eobhsD0spmD516AUwfiNQbr1g5GurQQcj2gPJmmSnYOuN9EgOEkY9zkHrWQ5y7
jyTZAkesfYqWDAend6Hn0CYRnHfRLbOKLmDueO4gfr7xJWtvWP7+LmeZgtiuhGZ+JG2sBWgFvXgj
xNkg0/b1+mysJBaqJcW4By6sYviEzLeKU5K1EM71G3t3/elrP1/Lim2dDsYMaMVF+lhOM+N8J2EP
suNcbLVtVs59VMuMbmnUk1EKHJbq8QjbhotixkPB1SMy3f76V6y9QjvSGImYIQtc+xcnNk8VUEPE
lXdpWe4bWCpdf8XaQGmXGQk+sGxE5l0mK+72VnqPnENORky3lE1XXqBjAG07KzmZavfi2EiBQj1T
Pr1Uqt7Yn9Yev9SG3q3TBvKibUwT98JLeDW0kKxc2nTIZe5GRWalyKQDAAGj8e16NCDtLKc+TMr5
jVfzSUL73/GGu0rYfyV9tqX1uBIUuplzY1cASQruXGx4Ef8YMsHTwMM625KvW6tx/9mJ3w1X3Zik
UbAPusDk4wCIy0/eevcmp7/LuT5X6IgB6hw/2lO3H7j/+/oSW1nFf+5t794Zp1CAVnCJugC28AUW
I2cX7lbo7p1EY2/0aX3M9gebjI4YpOj+5o5y6IUWfmhYzs8+hzTiPJ3bpDrA4wdaEK73zVNdd1tk
/sEPv/umQZg5YoSrixL+m+lPR8+p02DyuuestbbCf21ta+E/zzw2a285cyjvvhsBd3ecFxNdm+vz
svZ4LfRbP69smRB1gWy0H7kTNKZhupf6MDhKepdsjNTaktPhglPreShw2/1FWjys+XxopvgYQ4k+
rYf7Mlb3fGxe+hTER1e9XP+ylTDSoYOgVJrF3Fr9xTJwqLOs+Zc/mbetZh0b2PK4B/uA9pciS08i
B6Iht9hz6QHu5snDbb9/iaR3q6vNpSWhE9VfVNlDEd74BHuVjXy/ckLRgYEMNlzNWI39ZarrkPX+
DyS3Y+7RQ0HtJ8AGP1//gpW1ZS4z8+4LUsuzx84v+ktSVQen9L9D9+LZyerd9cevJGXd5DkTsh9j
1xcXydUnmRd/U6c4+Hw6pU1xohQXCb/cGLC1L9G2eZ9Yw8wTV1x6y/4yQEbfLNIQ5l0bpcqVzGVq
Mc6RkpqyjsWlhBPeweZ82cQWydgidvYqHX5hS4jvoUDJoCRf8418uRYgWuiDye8AN+yJiwuyC9TG
4e5F+OQG12fn428iOjYQ/jRCyYyJS+fi/ka6XdLOYecwmD3UFcwaOYRfB7Fvwfa//sKPPwd6af9c
bQS2LHkJoecLPE58+HuNeeD1fEt7Yu1zllB6t5ZtJmZklLy+tNMpRvl1gtuMD/+asT1Z5NGz6qCb
NjhZHy82yMj981W5l8LfkWT1Javprhl+upidyb2te0V01OAAiyDW93g6r5IkgH1WjVkZk42k9XFM
gvj3z9/uM/p/ObuWJTlxJfpFRPASoC316lfhdrfdtmdDjMc2IEAIAeLx9fdwVz2aVhHBthZSoVSm
UqmT5/htzyae5L1HfvnQXfzlRuN8hSzx8o8TcnQxeZb43rXLtHWjM9ldy/IHOuSDWly+HpAuGmay
phcncGlCRHTfxtKcf4k6e/Zajyd9lz9izyago9yFR3R0Sju88nUQiSI8kbho/RmglzlApMruv+37
55qHQxDCqyxwOyVKQO3nAOE//scBw+BGVDSsvA4edJYhRf/d2CSkUs2bJdKVar92N97DDVtJxw5C
IqKjuZPVCcncc+Hb53lqrxl6VyPpXvKUQBGp34iEpqk0517aKhToYxjg3H+BSuqN0WcEkzhdPkPa
+LAKx9y2h8GzdSThAnoHqyoxD6IGdPjORZhDTsbeiLgmc6yzvgtRYFAffDkWQwIWjDbmPqQpMtB3
7/vrmmOzIMxGl6fIeKwy/IcF1fQ8SyfBtejLvgk0N44yMGy4NlyhQMsr1Ljb4+BY12Ah9/vG17w4
gKJxgTcznnSyoJC261TcB7Zzz3M73EDymMyrHeNtlSlq20uf8KV6IAsoMLNgbA9dUf3Y9w2aP8+2
1Y+V64gEELp7i9IBvdxuhb76asMRDF+gwwqtkc0ShV6RiNTlP9xlGBNIfhcPISn4n9vfYNilOrpQ
QKGyLPxRJiCJZmHcNNwdrsFoBdH32xOsx+R/r4EQx/63G6S18lxonclkgiJdTNkQQbYR7VExoELW
SUYScp63ZzJ9inZQr8rawGWMIiGy+UNI92Oq2Rb41WQJzZmbIZ+jEDrUCXHZee66rxlkf4qUbRja
9NfX39/Fiqgm0Ixdagyv2Beq5IWQfVgpR4cXkqpZ8Ope4piECtxBTep7ZkXHCbqCcSjKu9tLb1oe
zZtz1qsWavFtMkv7qQjKlxGHg3SirY49w4XV0VGGywDZU8vLWhz6UFYpV8KiJh3fxg5KWZkD5jF3
OfhT+5uE2YG7bOs1xGQXzcOBz+vBNWSJBDJA0P8sA+pnh2rG7WNj4QxHnY42XLqpTYu2biEf3mZH
25q8QwmJ9GPpieI7JB2H3xmj4wMb7XyrUX91vA8cUgceSqYi2wdKInHryaHf7Bw8sujO7VubXyuo
ZjtvkGVxQbM+Ey9srI1M1LBDdCDi4IbNvGrEJymBflVfnUnt3Mmpe7u9AQ2G0rnowDynvNwSbeKg
+1Lc96qYeY/mBlmIPaoJyPEDLQSwCOLVMlrahLHMoac2mqzoMjQIlRsXDUOkDLQgAI1OR3Sl1yYQ
SjtVUw0NaTtFc0kET62LjTPLtFDaud5akA6OSrdN7MKyvg1T4ycAOG7V/Eyja3HADRxOVibIJGuC
+tV28/HeXdQ+1jJo//47SgYhAD0eRSjz5hQawFl3CizW7EsGA83Vxwhtrf3gtIlizYM9uS8uby9V
aG3UFAwro4MIF2XNi9vPbVLNjB5DGzcLr+q2uEVNo6/h5d35ARHtASq2UEgMGOliqJffh1azcWsx
eK4OIQQnVq1Slba4/+buMQ3B8xWtTC9z6tqXXd6rY//cqvKh4Ga3Sd6i2+EyZRGnD2EdQWXj9gSm
b9B8NwDMqbSh1ZqgMpBAjvGxiqDIJS21JaJnmmA1zDsD1CG12AhOGDx52Alvmlc0Kb0Ka9zIlk32
1bzW8xQECGeIJfuEnoagfKwa/mvf0mguG1qgDidd06LinEdPXQcAjZNG+dXz0p2JGdH9dnEalNMQ
OWd7uRaKPllDty+cEc1rIY4NRuOBtomFCsND6KdODK3b+fX22hiWXcf5yXGYAM3OUPrxINtc931+
YE244VemwTWfTYccLAElKj+UN+Whnml+KKzNWGnYkDrKLydTLwH0kQmeeeYfUI+CNVu5eP/048K/
3F4e+nEmoYP8OBWe04n1LKmyJ8C9+cHuo78gI/c19cbHoZ2OQdp8ruydh/wq8PDeybqsnLwOHYxJ
mcqzE2R/Nbn6eftTTMZYf3/nv1mTR6oDFX2ylN0xos0ZYMiNFM9kCc13swy8aw2RImnbAr0XEJQ4
EFCTJvW0bEUf07/XfLiFBngoJyEAhLEeumq6SLls3EwMCaqO4INsLRfUxppPC0qsjjOK01iH1QW0
P9HRdd3hwFJ8R9gOcmO9DGmQjurzSZPnZQW/yISHiih2UD+PJM4admz7fc0qjo7uq2RZTKOFqEen
6gwWhiyOWPE62v2hqpQTOw6/j6zx++3NZdgBOtYPBVG/yNMapXAZ/kIPBovB7bccSWBvLJnB/jrK
b2yydLbRNpLknhjPedj8zhkK+rf/vWnw1U7vXAN9dVbrQlI96Rz0AHDltuemE/x4e3TT2mg+vdh1
NYwdngm8dDrhEL0TnP3sKrWvovsfvjokdbScVJXUquiecK0JDuHo9xs1UdOf111bpNOIBtsGSR05
dn71JEjz2eJbaHyDJ3iaWy95Q5gfrcN3zXkIqr9YYX+qILl+GFi5c4G0s7kd+zYdStEkblccOVTs
6qndqL+ZNo52NnuNHVpjgcDX9F0JDKEF1d5mPN/eN4bBdQhbJyFbW3s2TxqHy1MoFnTlKPSp7Bt9
jYbv9nzGHCFIiernFPE/SALuOPSP9w29XsvfDV0TpqppmkUS0sU526kHnGIkdtY8de66whoD2k/r
68tgxbTK1sKzeCo8+fX2v1//5QfFg1UV6f2/n9ty9Bi6yJImkCjw5Al1+XlGQy8EC18mEWw0rhoc
SweiAZIbdVGAU8dW/B/ZNxcOgH3k+Rs2MA2v+W2XS7B7UVQKmTfHavqrJG8y2yrNG7xWx6DlhVoC
iyDaD134ptT0CB6Br2J07sTeQ/n/7Jzv9lBZYBM5XK1lqf5ii+oL9fuHoB7LuPDUfR0MF8K32C5M
Fte8OBVjxkVRVEk7AATshnfS7VhMC/YPmDuevIHtO2Z0TFrUu6Wb8YAnQoFPI2aFYngAH9Ktwofh
O3RKOjqFoCqUYZVEDdTeIzb8tCL2CWDT37T1kn7cElw07C0dm4aCOh0p9auEV93F8tP7ccifaO5t
xD3TZ6y77p3pZb7w2bXXZ3VbnPqseeashyhi/8Oj4oFm7saxbNjEOiZN9hntMwjf4FbYsXuV5gOg
QBDw9u3yNRV7E1cdhsYae5jaMW1wSymWp2IUEg2WrP99O1iZqsY6BK1BNbpGabhJoDN1Ja5qjx0M
MVXsXrb1q/KWyzQFd23jnWmvNkKXyUDaoe3MloO7RCYSyCTeQavsDVhryKlPL8KZT4LmG99m2mba
uT2gfzGzyiJPxnD+1hF2wRXvtQfi9fbSmYbXvH7gAVFoORMJBT33uECA0K8/d461caswDK/jz4pe
Md+RCMBzlX4HceHXEGk+JII3YolpeO347ko3DMlcQZOyGt7Gxf078+qDZ/sbaZ8h99DhZp6KvL6R
jUgGkb8wiP6qrt2C5prG1vzbE+VY1qIWCU8z+tOdPOvrSFj3e5dZ/4M0U0tddGGEGhhf3yyjxkmn
M2FTgOa7knX18+1pTB+x/v4uSEVkyHzL5uvDaGPHnCpymMadPEOODjSjUJqVRYDlZ5bVxmKq0Lbg
nTlBe6HrPM29ddr3FZonKyhXNDaEIJIR0OiYicmK5xW0fnt0Q4TVQWYV41CcCUuezEPwFdq/ZwIa
yqbmx5TiDWvfHJoXN42CFE0xVXhRcN+aUcYjjrmpBu57IVup8sfxztaBZSFzxqHJCCh/nfZ7zp0r
xN0SmhaHKZhe8lZsRIyPt5Stw8mUnRJn7uc6mcKyjEvkufGwbQzT6OvHvduwC6tGf0ztamU6+yuz
6p+8Ts+3bWAaWnPo2Xdbmg6wwRiAWtDzi/IS+YCQ7xt9jYDv/ngR9k6qujBLysZt7mvgy85Qz9qq
K5lsu37Tu9GD0FJQG2rqRA7SuZRQELi09cQuZehbR3shgHAHXr3hbgZyUVunnrMaXuYKTzxJwcPy
GfCA9KmoZn7yMj86DgMAZHgYCw+Ej/IM0GJ9dIN6eMqbeUtXY120/15ubF00dcjDWtiC82TpqweV
FxnI48OHCrxC+4ylndnzHAZ9WuNWmS6Vugh7ti9+VAw7t4Lm7HMquAt6d5b4tvRQN6t/ZmTr/cGw
Mjq0bFkqF2wAeZnM1hKC8H+Is7z/GxxUn3etjA4uC3xP9lWNSkcIPpq485rqUKfhFiTx41Br68R0
oKOzvClHGV+0ICpDPehvaYl70FzVMXfVrgc+WweTdYBvuG6e8SRUZe8fUX8vFujRDfX3fUv0H08v
h9mvnBq4yuI1S/ujAGZ3Y+uYFkjz83JYgnJ0+zoBgeyp5+x5psszBbFkbM9bmG3THNqdG/IpfK5D
t07oTM85pUfCogvkca+Fs+y61tu6YmoQsvWC59dJFdTPRd6446XLg2X+0oDDJf22zw6aE/tqdAYb
2LukGHqHxHkdOc3nMQyqraLimqR+EIUizY+pmxW1aq066VHIH9z0uxLVvZqt4yBYwnr2KKAovGF4
w+GkA8x6ewl85uPwrmzirXx4MV1ocN61Uv+Blqk+sPqmA0Y7UvnFdv3qqCrib+Q2pr+uHdmtdAOI
4QqU6Gg5Hh3K2FHN3RaZqyHg6WR10KzxesJQgOqo/Zxn1acAsjNxW3nH22vz8dOZHWrezBEY5iC0
cbK6APukzYE66ks3d+dWrKqa/DKV2ZMNPobb05k+R3NwrA5u8zWu87Imb/WQoafIZ1C838J9mMbX
nBvC09IKGo6H0rApT1AxkA+14N5BQrXxn9ufYLK3++9cpOJgzfSboEzqPoqOsq8f1FwUG5vJ4HM6
vAw0eQCtTapORA/sjWUhO24qPl2znkexQv5xqDILRqp8a6fnaV5eFB7y/IbVILYLyI8x9+eHzFrU
Bl7A8D06rAy9BLK2+6BKclY9SJd/A7rratvqh+OhHpmPX+t8S3XLNNX6+7sccQQuYeJ8rBNrbr5n
S30PWZSY+fVT4EyvfscPeGa77NoCOoYsn3wlo7S2rrlFJ2gJDVyCEwJt8htOafqU9eh69ylVjbIB
BM/qBNKIJ0AmL2NrP6dKnvLKevQIOSH/3MB6GXazDiabhaTETmGgMku/04w+Ud5vPdgZnFHHkUHz
3EXFJqqSpZb/MFbeZ6l8YfiEfVbQfF0pvM4S3mJ4XjArXrKOxgCMzFvZmmlpNEcPsCp4laJVYofu
2nQ1+naMhZfthq+blkc7wC2b2WwMsDyybf9pIzQjRutttdziADONr3n2xIdi9koUgP2wPtM5iBfw
XMVc+n/fXn9DIqUjyejstk2zYPzAVa+C+0+umN7a3r1fpfT2RSedla51lqnIi6JM+EDxsGZX5TEa
d7ZSouz+bz9DbbFB33aBdBPSggdrEANEOOQWStCw/jqYLAL9oKxlxP5/l0fwOduBAoNFsbMSoVPJ
DQ7LyybLyoRFDUjwuZPGeAzbOhdM/371incxqFWRazk9YhA0kI85hBTigOHSMgWbfBgG/yKa/5I8
b8dggm2pDVWSgDffu4xs3HBN/17zXaWaUVTtXCaidHJ0CZX1wRqXCZmZW2wcAqYpdPelruOFDDUJ
q3em5x7nwUlUgXoZJmcL9W2aQvNgAXmAufZHWNjrppO7NNEpc8fuvgPz3vG2ExuMoCPL3AVkNp3D
caEuW18dKleEIEmoapCr3J5g9aUPbhE6iVxFm7xFusoSNZLlGPrBfJoIJ5+nESRvxJXdgVfIOfZN
pjm0F4bZosIBuZlIr4ENJcCsPrS8eiRT9YKWho3IZ1o07XwWhA9dNKkiaR3xBZWIP7J3Nr7ANPS6
Fd653dphj7q7LJN8KBRIGHIX7JbdVreqYUPpXHEjLxorUNizvaC/lStPhU8fKnvYGa51jjjoLVNo
4+Aa5/rNowfW5xgSM1sPs6adpPm0jfqiK6DZmJACBT+ICd+jMvY4lOllgcDPEMqdLqE5NpQxG9VO
uL2jbeR3zdIBRMKs2Jdv6aCy1inbsA1JCXQ3KnrL+J3RzSYRg3V1LNmc+9XsCr8ESrQ7+a7/kHrZ
D1VuPVwbtqaOHguH0O1bQUuA+xAjRgjg4Rpt71x1HTpGCHDpNOtxGhD0nliU2yda51vUuaal0Tw2
rbswd5VbJnipeYskfw3L9HtXhc+3445paTSvnZucRQyUHIkbFN2hTNvi2BNwVO0bfZ31XUwAaJkH
M8MxMILe/3VefPsbVMn2yXPbul4pJZznKI/UwAkIdQ3qaPicjU0/7/zzmtc6uKlO3QDEu2NToN77
azuMW48OJqtqnsrRP4K2GixMO9jf0elxH3Dyxe7t0+11Nw2vHb+jg0JzDXLNpOVlHbMOvDdB/ndQ
5ufb4xt2jQ4dk+A67RGEWYKiRTU/CrRZRY+I/+OWmJhpAu1KHHnWBIzMhPzWD7JjLWdyAFXoVrA3
LI/OZzY1i6DQ80Qo89PgyIGSvVM0/WV38s/t9TFNoDlt3dIKIlVTmfTRcu7SJYi9yX7uUEHYN/46
7zu/GiB9JYrFhtdO0jn5juedSrfxj4pDkfb2FCYLaK4bZJIQEuS4I1XgIYozWpDfKD+zfuMOaRpf
y6EtTr0AQK8ykbPjI9vB+/BC9+no2DqAjHfEl77E9Sgos8/OIl7bZsDL8HQn2uK1ptXn22tkQMfY
OopMjXhGL2SHnKePDkslT0qGP5WszmDKzmPHko91Pv0MMypjSHXc3Z7VtLk051ZNtARQpKuTLrWd
o58L7yhBrgHg2kg2jLPu0w9SXx1JNqpFuMWay9k5QeLePQLYcLLc7LkFSdjtrzBNoXl4OKgKXKoe
7I9eqxeQWUPkyC6yy5jn5GVGaed8ex7DaulgssafC+kz1FqcCndNZ5LDoQsGCjSCG2bTxlFhmkTz
dxLMkKDwBYqfrnzLbfknwzP7SOi3299g8BUdShYiPyraAlcdsOYPx7YbigNk9/b+ec3TWRUNONlg
7Mm2lrvUHuyHfhB4y0ibLWVxk7E1Z/d6l7C56oGAdIq7iAY/otL6VPDguSHO1pFqWiTtuM7cMM+w
MmWSMT+Heesl/BFZUf562wbrvvzIJbQTO7fTqlVE1kmbDW80ssH15rrssesqNDzwReEpoB0vFRm3
9LpNe0pzczKPbGAecPfgSc+ewXVcfAZEuzy6dFNpwmAWHUMmwc1cVeD4Qh0PvH9dfiXhcAStHQRp
1YabG75C5yxTS2nlAeBXCVLY8ciIX98Th+bHQGz2PxgM/x8smQRDZQVMdZL2YXMI+VAfZgYNqdt2
N32A5toUBCQAbCB+QMapONRk/lt1nIONb/h+ewLT318nfneW83quaJQuMEKk2MEKwCKIFpSd79I6
Y5mNfp+yDnqW5FnYH4oR1LR+mr7laQFopeNt5COGC66OJ5NAa/ucjSgI0/TUhuLoePKJl0sZDzU9
he0WLaZprTQfn2cnGqFwxBKPtfC9wheH2c6n821L/B/I/IGP64AyBoHDUBIAnBugi6BzeRpdeSic
Fx685GBHsMRPpiZwPtDHyRvv7OHLwvxDn38TTXlXT+OBtf1l9vehIXSh01Dai4xsXFq7vgofaBFW
n7qcdhvf+qHrE6pjzmbo54nOxltglEXnEoQCkTs9krK/Qw/98fZyfmgsTKGd8MPYBDbzGBqH0kaS
Qxu0NjksvvS2iL8+3HWYYP39necUy7TYVgBcWM5QaAJPJWSACnYhQeRMPFau6s+Wq5b5VC1en6U7
P0sLCPkSNHNd4izLnOCe5c6TQ+sNhN6HZww+SAsFI9hXAsuRVTKkdgnixaI/th6keNzKaU+0D7LD
KPPsIAaPXvbZaLXduyV0vU5OZQEbjTMtwBttT4/TEqUbb6imHaAd+1bos7BnArVsCLlA8y3jJ181
xZ7SBVZLCwZ1C8aKFrfEZO7q+5pSMP6JTXYo01/XjnsVLeAsmVGP7crZu4uycIknSPuc9i27drbn
s0ALRYNchTXjve9Md4O9dbc1/HEdZ5ZJxYQngHNJfXEMA34uvF2YZEJ1iBmxwpB5LdZEeuWvDlDz
2tlMQg3xSAeYOW6F0mXdYEWCDNyg8qEJikswsSvbR0CEv685rg1STQgklSUYHor8kPFcHcB5099T
oBO+7LKrrnlq9zXxgCEsE/BxZ2+LxBtsDOqmfjnuG381+jt3DZzUU36RFkltWRk/qFl2dmyT1M43
sh1DSI00j428egw6UrIkytOnhuTPVlc/Cbe6QC35vIxbkdu0STXXBTU6TlaoXiS4hNXnMh3qOIdm
8sYqfZiywdCa7/LBLm1cN9aEsEHlwi8eaFj+Kfi054kO4+veK6aBZGFYJDkwhK7X/BqzjMd47zrf
tvL/m2v+k4cQqmPKihwQzipEeIjm4uCTaYxTgbyqU8lC079WlPtgVd8gBHqcl/BJOO7BH5w/tVt9
vf0HDM6ow85C6J3RSrYliIZJ9LdTQmT6GBXE+8SWIfqRBs3A9p0QOrXZCCWrDGOyZHHlANGEnj4F
og/3dOZiHTWPV6weLZqTIsncKK8PA9gp/1qqeVPN3bDRdAhaNqH3YyGUJVPXvzY8e5hLAno5b+Pv
m8ygeTsPRDP1rluA4C8E/bv16AT+c828Q+9vFXJNX6D5uysywAkjFIrHuTxPCkWrifn/ROkWE4Fp
fM3RCZ4COR2AqLaggwJKLuelmfDE0Klw4/b0MeQdNtacnS3BCG5/C6Vo6vgnl9hO0mXD8itMA3US
g5Vf0AwC/ve0jcQh8Eb30LstWsvmapewLf6BFg7cQRX1IApcsZbgm+WmL9Kt9rmHDkLj3hz1QYCr
bTVZTdwobzhHSNRPt92c4tT4IMzoNGZV24LioIVxeIfSeuO2vzJe/KyKFfNLvo1L8CSF/ddcVW+3
5zNshv+Az0Y1z6mF1MSXJPWOk/AUe0tROAtOrerGYGMaw+GiE5mNLopw1jBj0dLm+1ICVyKsbBeF
GaE66qzOPJKD+rcAmQf9Krp5jglxu3jfAmkOH87UH1mNyzptbXYegQk9UB78M7bBFrLHEFJ0ndTI
kQJoCfQ4riHFGeRnW9K4jOhLih6NnV+h+TxylGmIiFUkzRSBY4zLcxBln3rb/rxvlTSPH0Yf0KoG
SVBTkAd0U/2GjsUdCcuNFMi0RJo7E5fKhU1VkaShyA4t6X6h0fJT1OQ/syDcuOgZtqgOQAtBhD9l
Ay0SAqnLOxKg6c7y6l+71kdHnoFpDG9nEChKhmUML6t66dEdUueUqa48357CsEY6/MwmzhiC+bdI
0HtznoQ6ecz7wQOw26bOvpupjkELF2iuiXnJEjL4Z6/xL9aycWSY/vwant4l0V4KyvYcj0/Jsqqo
gwYsLipyGZFlgfFh5xyaJ6Ojsu6rAuQOYE1bjl3fh4dgmLK4sLL2kJZkS2LZUDHQkWhRN7ZWWKXW
dfbBtTeVKwOJR9ozCWj9Ekakh9Ih8NfL4u8qsxPQn/979YC6Ih1CiHWtSPAKYsXnhrYvt3eVySs0
xy5L7vLAn6yrUiw/ti0fjk3RbJTTTFbX3DqSAw3cDFsUZ8H3ussFAIHNM/SU3riINiKT4QN0SJon
QG3betK6gnU4jVPpOnHdOVuso6bR1z3wbt/moV1OcubWNWx951zxvjshueo2kk3D4ayznRE5eClR
U5543D3XrVJxF6kvSztuJBuGm6XOdFYuXlC2ucwTkssH6UGmrWwutW+9TtR5G9ytGq5pkTTn9uvW
y5Q75ok72tAz6uzhGJFo2lgk0+jr7+9M0NTtUtsOPqJvRHUYbCmO2farq2l0LRn3F1nhqg0DR8tc
fCsBYT2C/z/dwOeZDKw5LpOtYzPFLAjjFeSIjfQsSjEfh9necF+Dh+k8Z1kYhT0UdtJrmYlniw+P
6AE5Ab7BYmVvvcaYdpHmxfmCJkSa59Z1cMpvUG57ikZx1wjUFfvoxRJyz3sGoToebRoWN5hUkydW
4N4Jr/rmd/Njxusp5nnaHfOoeNsV8nRkWiQyxlcsRzKO43IaPK+749SxN1IZw2rpyDTq1RHxR4ye
tT978msufrrO1emjY5/+2ff/173wziEsZyhy6SAdRhr/5ANHU5CtJgPTzc7TXFmosAaBrZWj+S0N
T7gH05NjA1pao3T3UFqyByjFbp9lRdXBCzk7BSH8cVCt3JeC6MxnvZd5eT5neTKLvMPATJ29CcWX
20tncBcdvTYHUMaZUSYEwCZ6ULwfjvnkXh3WPGZRf7w9hyGi6PRnlgPrt36UJ5Fd4KlM1fKQChAO
3h7dEFF0ndOAZ9WYWT4656scl9MX4Q8Hf9liRTD9d83V6TCG0+g4GVSbeR1nvfvNy9uN/NuQNun4
NRtwIGqVGHsi7G4k4w+8RqNYABANC8e3nliPYdTzjWUyGFoX6BzGIC/9aMgSwICqeECUOqI42R4t
puTjiNvGvu2qo9ognm1NpS+zJJyd4UDA5HHwI/vrbVsbrKGzopVlUGXuwLMEtOZBbIluOQy9u5VU
GnaSzokGuXYojE5Yor7nX+x5+OYinCufbGTjpuHXj3oXpbKG1q1fVda1SyHY7juifqRZTp8KFbUb
lRrTFNrZHYFCb6xtlSWcQjzXKxJV9E9oRNk4W00bVju8GyRmrrAjpMb18odbzbPHnF8VIed6GT/l
jvzsLeNxn6W1LByPdG0A6RJ4detU9ymLyJ2TS7IxummdNK+GKEoZ2RW1rlNdBFDkq4HHhsblEXiz
5u72Bxim0MFr4ECgY+m41rWHCFmsygzSfM3jlE9vt8c32EKnQYNwJQ36qsoSj0xHZvv36aLAR+oV
r2HL78qWX7Ix30jaDG6no9fcwZlZWrn0mgdQ6GLqLnLoRlgyDa0d3aWXCdbgAX0VSf6+8DQ89+D1
3NPhSKiOWKuLSI1lPtNryB1+EHifP6q6yuLbFjBZeP2kd/4MII7f4nHWuq40/1EZfkuj6szsZecb
qk56VkPLVdpitK54Ygm/Frg9P0O72toClhsOBF1lcy7GMFocK702NFsO0NdBw0A0NEd7bmcIY2+1
FZsMrDlyBGWp2hLIx+eglvceawrcF60tgjDT6JojD0uYFdUAL6slRLMOuG1N54ZWmz0zhkXSsWnj
NGd4u1nSa445yqJ4TYu8jh23eUinrWqoIT/WwWkByJdBBWtFVzA4HGD1IIZ888Wb+TlP82cgS7bE
V0wfs/6BdxsW5Ei8mIY5vYZDe+YZOzbt8j0qoitXwVbd0uAUtubPDW97ymyPXlMRPjmsO7tjegFe
9+sun9N5z3pu5VYdMAplo9KRMQOmpju0NC/yeFCe/+v2LIZdpcPVKB2ZzF2HXsHw2h+aUP6OmnHr
7DENrp3RHurdzhCq6Jq6eRAcndyb0lhw0bzd/vMmC2iHtCP9Lm8ApLmWJV6cUpmld0vdkrPtdNVG
XDXtWM2nXVwRCtkH9CoqmtCsOFUt53Hrp8/r2VN03r5Klg4+m0mxzKoa0mvXOpBdS7mfzSeoyjfZ
xod8vFaRjj9jVIDtIp3odemDFrT6pX2e8DoUT5kKduXDkY4/C910qHzwHFyzYXqRlv199snGsfyx
P0c68mxcVDkzNJFc8e53l4b+zwaYqcXuwES3z9+Aif53yIAqS51mStJrAalZz2m7GNxe8Yh4sXGI
fuwNkQ42WxawenqigQVyWR+kqLKrIM7W27XJvuus7yIeAB68VIwhfNsr2xyIMxoWV0UNSKgXtt24
kcSYptFcOg0cSL0KDzUnj5Xeo2rBKoWCn0jzB78MHbJR9zNNo3n2ZFUg0h8iBL9SPK9eHlu189xW
y8vtyGGyhebWOKmBlQth7AzZTOwU0LDolNxC25j+vXZU57Vjy6Xq6LUG3UEIpoZ2mK7tsiW4/XE+
HOmIMxV4rvSB3EBKH92JQsVTU9wJazpmlToUXYTeKnfjlvVx+It0BFrA3M7rHEzVufPDisVVuX3t
RXeorfQyWNav2+YwfZF2XLd2x2Q3exEasfEEKMPooZ3pp4C7c9w5w7nI7ctibyVSpsk0R8+LtmsU
KOmvkSMC4GPDe+rNGN99gPjIeaHdXTBszWVav3WHvPNK30vrqUGhFu5SH9gUfneX7HXdGQsbk7ze
pTJCIPv072kiWThDLlus35qVxNA9DdwY4mLhl3320by+9iFuEYywj7KrX6kMDmuNJY6c6qlsx5+k
YZdW8I1TxFCGBLzi3x+TopHErmQdXd2p+NSCq1FBjdcS+RF9a18d2R8XVv8fpVhgu+PZe2NewxGj
g9i6aQGyqCuxhqr5yVI3iEmO436WZ7TpPN9eR0PY0YFsAaV9J6IovEayC0DRs1zQN9cdbw9u+AAd
xEahI+nZALpeyzZ4WQb3FbA5NGAFXXuUxH/dN8nqVO83tHKnCZiM6BoC53XuAaeNvbmYzpMs3EvH
bXejYGhYKR2nBlJL1+38Yd0EA4oKbduqX4vltz9uf4ZpeC0GQGQVMtOZCK8BsBkx528TFRvvnobg
r2PUItAxubklwytntYhHr33+H2dXsiQnDkS/iAgWScCV2noBt91tj8e+EPbYZhcIsQi+fl751JZb
RQTHqoOQUpmp7eV7S+bGour2+al/HdKrGWCARw4g8POTOacPIKB/tJC9eOs/h43c2G2ZrKOFO/Nz
QN9LN0hGMAN99drReV+kyxYEzpB/fS2+mUvCVVUYQBHKD5UdXrom/eV27fMVeWy3APTNaudAtGV+
LSe3S1N8ihXYB6V585iVjXO47UOmidZW+dkjuZtD1TgRlNQdHqog0BYBakBfpKD1LmopGuiItLrA
TcWSjn5Sgcviw5o6zqG2sEDeHoNhpnVEWrDWIly96ZqQggYMeyoasy4/3W7csPjp8LO1EmOTBiVL
QmxJjzR3LqXb/mj4cAYX5UlOWzSdhonQ8Wdlm/c98zuWBDb06GuG+kAb1c0hDmj7BnL98KuQo0U+
VSDaxQdK+8Uf+AQEV/Z9WfLD7HuXlqJc+/aHTNOhxXY1QtWejIwmFdgck7Aaymdb8HbjkdVkJy2s
qT267lC1fiKbshwiQmXzpQjt9geKyYZ25xC06B4DWypQudGE1FZ2vGJwzmDJ3eJZeLsAHOGgRXSV
DrkKZuEnU+Y/kqL8lY/BAeK5H1qHPfvKS9bK+8TG6YdQ3Y/bk/I2ajPQVTbHqXUzwL5p0gmIrKVj
S6K8kONx9cl66GyHPDrVjAfxjNQnXs/5htMZ0qQOWavdvIfmrY/oUaX/MvbecqyWVQ6RCkb73k6r
H5101An1XcDC3x6pwUF0IBtKbleXBjZNuLeOz/ngWt9DmldRxgNv4xOmUV1zxatQKjLHhvMRluCJ
YDgBP3UXDs3TQvyzJ1BMStLhvq79fRn6L0jbkDnLtA40mTjIPRU94DT5lI37ik8CnVWtRvW8cFBp
ndhyGU/UXbx7SefueHsyDNs5queCah1QpLTQhH3KFlDFzFYOwFzQfKDhLopsGuhgtsnymKgaQhPU
PgwRDXx5XhfhHKoAD/63R3Ht7d+Q50BHr2U97/rJgUvNqhnOruM65xBKCxveZHJYLRsUU0FcqwyR
Ly3rI6rnk2xxL21q7+y8tsKP4VpnVY50LFllR11ei8iqbbbPO3XwWi+GvJvalSaZtOxj7hLvPpzn
5jh46bTxCYP1dUY1KlS7FExRYFBw6WdJoQ5dttgbHmpqXYvlNkXVD2ir4aE1LyWENIHLZimhW6pU
hv2DjmCrXUgDKLumiQCa8yreZXOLR4M3JtcDOhCWG1ejjiHUdJHOhU99i6IbfMizD05eV3er5J+y
LM+Q+sqPVlZfim4BM/DIIsLkhQJTCiTd2fGnx6nPnxvQifJNml2DU+vMa9lK8RTGqZvkKrcultU2
93Uw0Ug0Un24HZWmT2g7Ad+tisFNXTdZhu6nS8hTOrVPSuxSuKUB0fYApRxY5wSrm9ikmL/Mfi0/
q2aavt/uvMnttKAHoB4ct5CrSlTWWYcG2N5omsVWxZ/J6bSYh1iU7dDGIgkb1gGIff95aPOfQd/w
KLX7//xlC1lnGIYOefP6NWjsWZDEK6AfAIrUB8bXffcMOsrNcnH7aNGcJoPV5GdQx9Z3YV9N59sT
YPAeHeUGAFrqgGgc2wRMQj3hIr6af42cf73dvMkw2tl8pBTuw1qapLb1sy/LL5VLX243ber59f9X
u480BwNDX6PnbtB+chcIqzngWZ2cnfdwfwHY1jTnXV64ieLEOeR5XjzykHun2703GUaL2jrNZ78k
nZtAyWmMqp4MUeXWP283/vsx/I2VWoeuuYqjzrFInQSY7ekYtHivK6qjRGkVGVA7JFyQ1bHzOrWf
l8k/L6qGel+9tfM0ZGAd2TZN7gqsdUvw8Fx/6CGZCw2gHy0nUQhE4L7NgqdFdjfiaA7eNED+SDhH
0GWeD4wWRTR33taVgGGGdJgbDYYO3CgTSXw58IvXg5nQQ+bYWM0N3qvj2laBujoZzgTYFOeHV9Sx
5a//4eXl+bYHmJrXlvO+aIMQDyFOAuLM+YvtYhZcvwi+chJsCc2Z7KOFdu8GrMeOyk0K2z4yXtmH
GjGyYR6DD+mYtnaYCzvNuJf0K7/nbIzK3sE9MUqiLLve9y7lXgf2KoGgoqd1gLp1EhsQFdxFP+a2
9WkNt54LTPbRItyd5jLNxAzMME5Gp2Hk8yUbh33FjcFfJG0iLMKFwCgBxLGjRvFvZdltGMbUc21R
boHdQLGpcHBzQX8C6/fctFvV2aamtbjl7ux3KGRwcTGP6mynsH5241bRk8Hndeha0PcTWNwWN/Fm
Lo5FIeURPHbepcjFzmdfHb2GOtysFFXmJaHH35eCfZ3K4fPtiDVYRgerdR54gKZhdpNWqhpPvgJ8
zMoez7dbN8TT793yK19fUE3Yh0HtJjTImk9dk/mnxaJjTEDFfMbz8q/bnzEN4jo1rz6zitpfynZ0
gRXtg3suPSfqgs1Dlqn16/+vWldilnWzOkhqQw0JjuXKFzuUGxYyNa6FK/EWT5RCYEHGtdopHKfu
rBj/uc8u2iZ6sft2ymw0LrMWmj1kvJ/U8s++trVozbuigQrbgGgNC3JKQ1tGNAt33mL+vrt7ZXOc
w0EBMV5P45NHo2Chv/jUbpHNG7xSh6lNQ9iwtXTtZPFFcD947VcahOOJL6I42MXWW5ohL+hAtUxm
RZY7nZ1QDrBa4Z3JSE48rzYuFkzNa0ttDt6hzuW1nYx9UB2UpfrIKux3fUmOuyZYx6bNvSuEoumK
a7a8YdHcLupxGFX6cV/zWsw2A0kDMtswz9iR8iSFhLwaoHbhvpygo9IAKJ5A8ZfZuBoBA9ex80u6
3BUdU/vqNAKdPw1aFLk3humSQNIVaIbBFkV9yVqeNpfbFjLNsBa9AhqHeaXCNSk5r0/uwNyDh1R3
l/N13DnHWhDzLgUQA1y3eGi0ClwPegwBsHkcuOawN44DOiCNT2G4+MpZkwIVTcjNpXNo24UfFfhq
7gLbVoeVUSfqrUAc57Sro6Gv2OM4uj0uTSofdW7Uw/3JbWu+nWh9HbxmNxnJCtdfE2BsIRgyzPn0
UDYN30C5mJq/Xla/SljdOokiKIs1qZygdO7mShJyYKAG2MK9mj6gxXvm9rmcaqSTGqXCwiVfBbio
N2xjOLj5OnAtcxSKIysEi42KQ4g+qaQg/ukKjrDr/JDbREadrB5mP33JKlQjliA5sPadeHwd1DZb
jt+hun5NhpxN07ELM2WDUqpzp9PtqX87kPzwatJXcwMQbFjJBV5uOVUMBqO7mqBqyN15qPJ1Bc9w
WYe8CNs1qav1V8PcU6HILxnQXTcxkK79s/ucsGDOHL4mE63/G738m1D+Tq/V4n9A1UUfrHJNGim8
B2jwTWAp8raEpUx213bdtb3WqK7OYfcsFGfltv25dIv1xQXoeePAZviEjmMb04l3HZTZEzLJ9Uw6
2Z3H2rWA91l+3nYeQ9zp8LVqEG4rBL6QiqE+VRYAGRWKGTciz9R/LartpupCQZoVghLWcC7DnkSk
59OhQaX1hone3u34OoXaPDWtK+tKJZY7qqNa63Puu/QwtiPQE1uHIJOVruN7FWKLlxdNmzcqqZSs
DtIrnLsBj8Mbex1T61oA21bfpLaqAYB020QgVx0VkbtIzamv06fVLmoW5BrMiWvl2YdhDtsLXlW2
LlxMXdeC1+I2UC81WxLRK+v76vH0M5Nyaydral2L3xYX541rBUviZb53wCT3h1CIreoEU+ta/Fpl
TVruiClBgahztpqagdvB2fJLQ+s61gwYhcxeW6WSkkzYwOLZ6lHhteZ0O2wNgaXToWXQRnd5PsBl
atEHpx6ykx88QPG/SBbQfWypvo4wSwNvhoxCMSY18WXUXmssmGg2oBYm+1zj+VVIZUMuWwVarKQt
3Q6k2ypPkCq2qB1MrWsB65G5ZmkhhiSY2+wMsXR15zRqC2Nhsv71q6/6PnfOAsALk4lg3n3F1xik
I0drqTZMY0hpvnZoll7oDmtLZCKr9MdcdB8pJ/ceke9CvlUwaPqEFrekUf6U4oyVjCVeVXLyYe4X
1GxY52G2f912UdMntOC1phXVP+4gE7ubHlt/eVe45aEb2H0lNguy38ZK+DrP2cL7kqIgEcOY6uUs
RcVPLsvd+8kJSBxUgkZ2WThfSrvZIvMwjOovsNnk4NibY1TeGjhR1ZWIuxyIBlEPwQnEXs3Gynld
If8+XPg67KwOh06tg9cnblsGdygkpBGULMVl8VgfXRc3nm0BTgzerIPQFtZmRQtVyQRC7T/nFFtw
NN2yYWMTZrLY9f9XweLxypGtT0SyKPKSpm4WtVKiCDasvrY+P912NkO86xxoIIcPJ4cjZKqm66Ji
sqrzNXlttG6ykBbvLQirUsuaMBm4R7GG7LHO1iAKVbFVfmnqvhbxjrfUftCg+74bdO+80MEBJNvU
TXkbnuUzLdg9WVkqG+Y+AX7oU1XPjy0vn1ACcylYeQbQ9Dy2LUTdhg/75kILfN+r2zWEcH0CSaH/
gG0BztDvdi7aOtTMl/3I5MREAsiXdYedanYhDV4od3VdR5R5lpOlzC1E4pb2N7lkS6SQinc2rp2h
VYc7v+tlaNINaRFDwpyVkV8R8e123w1OqhOgLbnyaTArkXjSBZVUnrGqOrthAD15LyjTdWO/bXAm
HTEGDXmyrEHYJW0AB+2X0D74wEgcC2vgSbX24dmtg/VoZ74EeC0MjvtGdx31qyyCet62CnAUStQ8
NMelIr8USqk8qCzebt+QpXQsmT2PJUoihy5ZeRdZMzv7S/fDS+s4c9ONZd0Q5DqWzG+pK0JOWnwC
rKBKvEub/PPt3pvmXovwRakF3CFVl9hz8ALE1zNY2L4Xwt+A/5h6rkV0DxnLpaznLpmz7osKChER
i2wVIpv6rm3DO09aIWWqS0Zrdk95V6mIARxwhhzu1kbW8AkdR1bRNv29209Wi9nnRtbvqyajJyWW
L7vsr6PIKpAzjrXltKgR9vIolN3JaW2U/4id65tOhdZ1S+DSAsqMLS3Cu2HwmvuMBh/39V5bobGt
kKCPok0ShtZZyfVojfVzY2e7ClV8HTsGGnXoPvorT0oWfEWhVBaJuXi+3XVD2OpIsIo1KbApS5uQ
wP1Ia/ZYkOJxdJfhkJbV5fY3DJtMXYezBeQXzyaqTjwbAqItb+zPePgjRwhzcBQPOTwCMHf8p16c
cl+y09FhoRqJXbusTliG+mNrzt3IGlIaKXvZWkdNg9JCOg/aJeVuyBPckd9lnnr21/ULtbKPSyHO
A/iQcYL6dNt+huyhq3S6pYuK/MCrE1lI5wR1dwejWbbUZAyxrYPEstRVpQR1cmKJKrZbVHL52b3n
ZBtJ22AnHSe2lpCe6Ec0r3DmPvgg106kbNwzKquhw8Jy6Iwzyt6l/c6bdh06BlqmxUvTFhdBxPrY
+24ZeaG176LJ0wLd8kHtqtgKTy67/JwPQ3BZu8I/3Z5n00xc/3+1RNsNG53MyXgCaGYV4T3kwW/E
wwo95I0NlOkDVwd79QGKC3QFoiEsQ4zJD5aU8l6kNo2ZLLcQxwZf1RnQrsKjWRoUbeKFPTjBw9G7
L5S97ltHdQBZl03rHAwlT5p1eskG558BQua3jW/quB7Prb3i6F41iXKbIlnaKT2VylMbljdUnPo6
MqysBtWlSnYJhFk+F84ajzL/L13bJ8Krb9X1LQivv6XAE39FQbI4/3N7VIYZ19FiQeH51gJ4L25C
ivZhGWT4fQKnxZMEAGtjaAbD6ZCxGYQ39kRT1MsC3fU5ZBN8t8ZWyt3YWBoO8joFmt1nLjBpQZvM
LR6yrSJ/yZr+oXAr8EM6cT2JLZ0Mw1Ko06FZNdSi3QYfmhQw4H7dnxfbPQLM+c+o3K0QNFlLi/Gh
sCcRzl6ToLyLRnQB6F/43j5wl69jxwLfBmkZDdukL1Irwk1HEUHZ7O62L5nso52xq37qpIvbtKRa
0j4aHLpEOQQSUdo6dkc5TnTfdkfHkA2u78nCEnWyCogBPdbVSLqzZzdir8dqod4D/jYtHa+TurYv
/jC9dFP6aZ+NtL34LAO38tqZJwIkoBEkbt/VdA1Rspk/DcFWGbnBh3REWTtPtuxa7Aeoy2d5sBwH
byrWXA4fbw/C1P51KX+1TDRjXaEGFLsnJefpMFaLBM54qI77Wr/G+avW4TYo1lncOqmmTlzacmjv
fLnJwGnq+9V5X7VOCouGzSB5kkP2WoE2pGzOU1s7zUY2MiRUnQSNytaeVzHxJAyGMGKDJCcPYM07
py5+7rPPdWSvR5BRp0YFYpM4bf2deY4VuTRz9yVrnQVtIHx2ZYrG+dJa93Sh1ZE4Q7mB0DQZx/2z
63DGUA12xxNV8O6EvWR9Ab9kH2cpXzbsb0hCv9fXV9ZpQh9yRtJpEtoN9w5Qa4qk36UKj0Q1H29P
gGkUWgwP4bwUFs64ycSyn824HJ11upOW2NjDGNYzHV0my072Ajy4SWqNR1SaxC1DYRMdj0U//5cO
7MOuUejwMmfIWJaprgFUGY9cIry7bixAerMx1YY40wU6R2HJNVvmJgHXdIfX4mZZqiis233kDL6O
LpuaKe3x9MqTDAzsj2PdQvMlJTuXep34bAr4yvA6gAxXyp+FiwrR3vkalOIQTs3Grb3JQFoYiwmn
tnHpkObCmR/pdYfNOc1Ot2fX1Lq2FiteozARgoUoq3SDY8g6/1SBWGRjBTZEgK3F8ViEAvyUIxYY
BVnOSUGIPP8W9sO3fZ3X1t8sE/mQ8blO2uaxWcDG0+ABaCM/mKJLC96Cr7bfpl2VtAU5WLl3zEv/
nE8ZEjSu7Mk+yRiQqvyZ6cZlLLHZcsqEi1xGtWhV5MjhfNs+b+c4sG382bjlhmSs/LlM2g6UPlSK
uK7VkS7Wp8xZN06yb08x09nO/BUKS+PqFMlYd/eUkgsoEy8DcAi3h/C2fzIdMIbLlqKT/lwkTeGP
XeSyYqqPZUD4FrrSZKPruF6tA9BXYzxdxiLJ6ubIm96LeGsXh3Ui/Lgu/hYq8G13Yjo0LJdZzWi1
FomF+usLiA3WkzNCfMVXdv6xHa3qIaRgtNhnNC2oaVouWaGGInGg3HOonYIde7y8Xva1rgX1kNYB
6IyzIuF0uQd+qD/ZlU92Nq6F9CJn1cmGZQlNp6eOjnepXMVOs2gh7QCSm5Lay4BzncIDB33FoVvE
FozZEAg6QqzyJ8YnlFwmqVdflOXcKbfDFdiWxLghEHR4mD/Wo+8COgnsH/2Uyv5d4/F/b0+oqedX
n30VAinIhXCmAMVfPQd3/ULufW96cGvrv9vNG3gwmA4Mg5J4OslMZMnkLF8rLqOVZRGV37rlkyW8
CJiKw5iDgR7/3v6iaUBaTHeeEl3aWlaMat7j3Mh7j3aHbOEbGy/TVFz/f2Uv15ptNQVovlVdGck8
n6LSsrfKC02ta8ErSkB8IUKKCMi5/cKXub9L+2Jr22tqXQtevJ2PbeGGVkxt/r4gKknH4HTb6oYU
p5OSZRzFH5lyrdiiDnSIAxmem6r8SK1cRW44y2M2pht7UtMotEh2xzlrhi7PkobY6dPgNy0wpQXf
2JIalgQdMLZY/uwsLc2SwscDm8PVv6Tzf5RiOjoj2yUTynTYWF4g5BqAzhOH8bLF43ZAXgaI+KxR
vq5i3+Kpw8aARZ4CZ5ytOJvXcT7mWAnSY0B2SmgyXULTsSAxBBvBmTIfoPqgAYXbmH287U6GINa5
yRw1OZmSoxVXZXa+BrHMs/f+OG5sqw3eqlOT5WlLAVDBJMu2HSMbGiFRaNX/jmt6sv0UeADwiuxL
RzqKjHiSDbgux7rjj/0TFEnyy1ys1plOI9m1E2Z/8ZSlY8iHQVoxV46MglIqIKK2aAZMM6GtyTkJ
p8LKhRWvVf7orcNDXfWX1hb7dpA6dCwNB69spjKM15ChJi19amZIvpbLvmyt48TyaS4sFLZnAMaG
NPKs5iEtwn1k8EwHh9nzotjEsSoTe3nwfParCfst3KohDeloMNdVsmAit+IFpSyoKHiAZFweETE8
DgHfSKSGqdXpyEbUj840m9O4qpr7KmMXmq/nBbXCt2PYkKd1MJjMfW+YMg8r5TriER6FaneW126B
wUytX/9/tQ5Da7MRuJQIY9Fn/VGlYR8Jmm+1/rvo9W/gH5RU/2ye1HB5F0TdQGYGZ4iDHNlUnerw
Lh3tqG9FNKUfnKCKlm6Nwulr4I0PIcmOqf/kBh+W6htLzwVIaPcZUlu2vbATuNXhYRyky+chT997
Hvt6u2mTC2jRTYahSBVkwuMyb4eHoAkHkCnkw93A861DrsmTteW6BukgyyokEIfONo650KBPyZPF
eO28AIIDpZIynfrTrvHoyLGO5NIRnpfGteL31mzdr6VMArWFQXjTXMzTXw4t1lE/HUj91DYRjnEP
SLfM2aIOf7NxynRSs0x4abk2YRqvfn2WeX0IaPMFVQm/bpvmeqnwhkfrwLTOR1UoZMTSmDNw6ZRN
Md6N2CREy0zDsw/Q6Qm3leWh4YF9wCPjvhssPML/GUhSdT0VhKWxI+wL1DheZmzQNwLD4Fo6r1nB
avADTX0Qs3X56IVZHykLaHAyfy6vF4m37WaaFi3R1E3A1iJd0xicHM9TGbzjgx1X8xaQ73od89a0
aIkmnXBPU4cyiIeqBxfB9Fgq+ZSBq20qUZOce94Jmrnfbw/FkDN1jrOg9VvbscYwTss0vc/Ldf13
njK1cd9nmg0tl7BmkmMjcvgvFEsEz3C+q+Ki8f5NldpYUkyf0HLJvAJeXFksiNtgvJ+D/FEUDT1n
nD3MEJ3dl0N0mBq1cWlZ5WsQg6/zlHViOdaZXR+dIN1igzPMg45Ty9pisHKIBMSTDfaGsg+LaFD0
+fYkm07cOkiNrgM4wuwhjYPM/tfJbR7nVvoLmk39we7C9AhEqrgrBOEoKCH9w5CFWyAggy//xYOG
qxvld3YaT+70yXHf0/kFGoMo9uXvLWCORG9vxKTJgNdYfbX4o6qe9HmBXLYMoTyoNO8Pi4fb69sW
/P3Q/UZM6nC2iRIZcCrTWJECHOXP/fJvOhXH1JvP1mQdof9zyGmOepbuqHBv0YAHktaXSp0bcFD2
S2LnXz0G4s/1MUvH8zo8SzAUj/lxJtPxdhcNSUkHw6EkyBXgiIQHcUDg5gCc8O7K8juwvmyBsH9D
L96ygvunkWmjGMgXsMMaeAkZxT6aV3Vw56SyLxnh0exXpzBPlH8deBG+eN534MkOqTcduuaJiDzq
1/CAPWzkCvsBzNuOgO814lh7H6z5qfeCY8u/SGdLFfA3mchb/dXyj+z8EbxTFEeJ9uMi8F777trN
idWnUaDaYa7vHAr1hPzzsshnv2cX3AjioJS9K0HzeO1fuBWBVwu91RMtTWWlU1z17MPYC6p7dMVP
2yNZP9RYNAj5jEKMM9zDydYjbfzIt7ZE4n9jG974rg7CG3PVV0uDGatAUI1SHwATnFUcK4yvVmc/
d6IBhZliTKO1OIWZd3T6CkqA7CzbpBDqXcHpocHCiZ/hYp0q59muNq4ZHUPI6gi+LoNko7U6YTzX
L8vSHpweBTRIDu26HmvWRgigsjpz7lyuYUa9s4CM5xJuHHVMX9duOX2r5yOZr6cF7jXR6IVVlPvl
VjoyuZ6O6AsqZ+WiXENg4L61y7fcdg5O9S2VF+adB9rFonvmUxpN/OcQJHVeHbsFBwt+gNdB527j
Vuk3B9lb069lRcsRmQc9nus5Aa8wthOhAyHIUvh8vaj83DrFg1+9axpQR/bDqVlBP63OPf03BLM8
zL+kMY4ymHun+hdFDNGa/lDijOq94zoFl+uO5+pEfIU2H7m6yLbjmmbn+v+rdF4snlSo5/HBE9be
hV0lD2WQbwHbTY1rGywZlODJLDIWp7R4Gpfp7GbjxkJhyML6cUDlBWsZzVmshm6OwsZ/54wyQWHM
RvumrmsZrXNyB2IPJYsr+Q9AF08VpFRvrx+mlrUM1Uhwz/plweK6GKcodNm9Tfj7220bdgE6WrAJ
V9cJlo7F3nBRgR+x3D8IlCanX4U34UbeOu/7zvX7r7xGpU7DbQfWp0P41R7FeGSB/66u68S23TRi
M3tAMXoX3f6awWI6gLBuIFrYLw2LWVFaCCAfpHMDqCv2tX7d8L4ay9jUCjpCFHtOMPTXp6JaOdRk
qn7s9rmSzjmXurIB147nx+UA0SUrxRt2GECV93b3DftyHTE4dxz0287CYqeb/1MpmO1U99nDAtdl
6cZsm+yvhTFvQ8EcN6SxRUpxHgkJjjJn3vH2AAyRrKMFq7xspZNlNBYTeakD/mKDYA0osI1zi6l5
LZAhZN/mFXMpjkPhwbKGOyclD6FaNxZXk220aLZGvFVTi6D3rSqOuYAuW1AF+6oimQ4UDMOMNYEs
0PmJ/ZyCMIuIt09Im+mcc2tdOWKZAPosSGdFQShKXD0NWyc5g1vqtHO16/VtPcFnCisT8h4k60F2
BNniguIgPLi/mzvb37qkM0yxTkLngfKBzWFNY+VEuIhY+wh8jred0zC9OlqQZWNLyxpN24zNkT0N
uOdY6n2e/3u/9irzpFJMthWmblx3bbwW05NTN5eMbulpm8yihW1RuO3QLyOJ5ciOSzi+NPiMk27V
hZhMc92Bv+p9UCwj413gxfbEaWRxnnhDyXaaRotaWLuwR+65cVeMR1eOp3QlZ9I3G82b+q5F7dDR
TtJuceNpZae1J/c5iP9ve4zB6n+hA0mBF6Ew92LaoU699Jrg0Kxdc1pBw3u6/QlD73VkoMCLaz0Q
y40b0d2vjnzYTgqm3mub9bacgVeB3ir8ZHgEwvo5dNeIzPnlds8Nj386KNDBIh6qaXFiuSz/VDR/
5IScakfczUF2smqysR03Geg6uleuadOi6zrHWWLSLeSgCjs/VK7tbCyHpkFcv/qqdcvrXIuw3I6X
tP3Agf9MlzLBPc+RruM9b3fucHX6OSmEV5NxXRG+0/poQbT01I19duyYtfWKZihqYTpOkNZqzcfO
XWNnWQ5F7hyD3L//LQnWD9WBWfx953bPfTpcGElfqOVv7FNNE6SFd9/3vMgCsca5UxYfIf+zuFHa
gI3meNvPTO1r8b3iepqEdFHxUoYvqAy+CDZs+Nbbs0914GDqNkDNznSOWylOvCX3Vcr/Ce20iKys
bQ/+uHNZozqK0A7x9ASA9ByHnn8cAomtV8d+ANi5xcv2drBTHUI4+Mtaga0YVhqbGRWJ4VPYLU+4
B9g46Zjav+4NXgXKWgOjBkFiFQNKCByQ3VbxWHXyzsvd+m7PRFOdWg6sFGMIwIDCE8dAcGzup6Oq
8y3ysbfdiOrgQcu2ardb7DlmrV99chShPGIQ1toFE6E6rRzIHwWUdOQcD6El722AFx+Z8PbxCVKd
VS5cR5IT2sE0VB1ZaV2uAlu3rW6aWC18IUfY1i2F1T2rhTKeYId2cb57/rhrz05DLXxF3ZYQEKxV
zLLwaXGs94NcD82gtjaMhnnVIYOlO4oeumMqBqf89bUYqgcLw+F1l3V0xGBjh07QVcEUs4Af+6J/
4lUK+styA0Bj6vw1Mb2Kqkl4Ydo14xTnNu5UUaqE+pJslBvbl7f37RDP+rN1xkc5kM7uY0XlOXfs
xBkVXmOWpzwXux6+ISn05ydcQtlUr0rG5ThkB9XZd5lfuFGWOhuvYSYLXf//w0JkUO5i9TGx2uxA
suCDVebr6fbsmhrXdtXCJw0U3loZV+P43XJIhvJn3Jrta1zbU1vhZJOMonHBp2+tOzSRBRbT220b
glaHCdZVVwmkRhnzCjfBpcCCNaxI/XzrFeDtV25krj/NXpMFZVVpJhFVvn0gpX9gkjw7afi+sNuY
+M25BEokqq19euj0L7yg4k3WTxhRuPrF2fEa6w61plusTYaJ1pGCqmpBtANRsFja8j0jzn9OMH24
PRVvX9NRXwvhFQ+Ai0JRbJw20zFU3d1IydEW8uIh2DwbZRv9VjmFIZ51qCCu5rDKB00f230Z84ye
RzArTXz8Aj28z7dHYzKUFs+4fe8rUNL0sevniVVOTwJclLebNvisDhYcaZp3AJii97kC6YcCeX1v
Eah0VsQ+3/6EqfdaPNfQnxcdpMTj0qH1i9sV9d31wWRfQOv4QFWytqaZ1cXj4jxnXN0N1vxlX8f1
Rdj+n7Mra5JTZ5Z/6BIhJCTBK/Q2zez2jJcXwssxIBD7/utv9vc0R8c0Ef1kR8eEAElVKlVlZUKM
Pi/j6h7oi36fJi0oMmAHGy++NvOGMS9LVaOShfpJ2yTfJ4iY+jaZPntlsmECK/vSRAfKyPOKZU7L
e0/GAMEdmn7aiyk6Ieba3zQ/JkQQviZDSXYq7h3UOO4rO2tDYustzt6V+TFBgtW4XLqax+o+cb3I
l9W8z2vrOxu2+HRWtqUJEMySjIOd3SnuczJl+z5ZnGMsh+zG2b981YcTMhpz6AZMtL4fq85PGdrb
+L2c03Cpb7MqcfmsDw8oBocqlGcKZF0TNKrMQrfixG0RbyXVVypu3EQJysyDBLHd4QkJ9XMXjQ3R
YQaXdTd/HTzmO9mZW++k/VUXFEw4zdGGnEmZHquUByCJ8F1S7PMW4OnprknGADuQMeKLPg7wR45O
dt30A/+zYgVo3ivmxdkqx67tHOOMp1wvigmZ38vGwttJ7QuYQAX5wA3TXbmhmvKn0bzk9mJ5+h6w
k0NZRwfHmg6U13f2UgZgBL4p881NHroLuWuddqVG5bBnp77luzxavI39s+IeTDAhn1OPRl2n4fgR
YfWluFOj/D6L6JtLsi0ftzJRJuoPrtmtyl7hC3r9D7PV82wtCipraZgLBg4MtAVsLMkK/zo3EYDD
VEFiQbbFvTU9EsLPsqL+NP5vs2n+7njTfixemChRIR18pJpvnMbL9H4wQwAAXU9NWXE/xxrlXVvF
4gDNUNX9U0/2WP0C9eFWg8v/su3/LYFzExFIeui91SlMfhGpfzEYoApk4mdgK2a1G4Bca2TvlKnj
4NjHlMS+mpXfwDrzcvbJlmrJinWZLHYJlWq2oTp531rWPlLeV66a3bAkv246VEwGO+RGXbfSHAwv
SM6cvayy/Txd5t310dd2veEalBehpgphBPDHDJ9lEb14pXxsbLBuOt5txVTOjbBBQpSqSngswq4D
cWHTQg5AxZBHvP4Fa9NvhA2dTiEwIPo5BL4d+aqxdPZtKU4Qf7gtNWAiBBsOGrtW2iwcufxWCQhO
RPM9L7rn6++/cuya8EBF+ioBdxMLLUvsnYk8iSHd6o5bG9uI+u0ldoUoXBo2TV3vJ3fJDh5MfmPm
V5yZCQAcWAuvD4XIEMJXaGGrfzapFYAFad/25L1h08/rE7SywCaVnSpEVLBS0DCtohnsB2Monbbe
KbaV+1m5G5kAQNeVCDLrloZuBxR/maJz12NHZtU/aEtPqswfVLzVg7y2Iuzf7pFay6iTvKFY7fFn
Fufnli3v1+dpbWjDlOOxKdWSWzQsm7HxS3tkh0WR2zAL3DGM2BtmhwmX0bBmCXgiSQ2tQqpvq0ty
k66uSBex9LGkYReNZ+CKH9rRDrrU2QgcVraQCZXTPZN8iTwaxpNzAvPUQzrrh3jZqmuvOFET7ebN
tQTvtRBh3nufxy46YHb2jqdAuuhugS5WVtekqBt0JaERMcrQTtgz+mw/8VnelqYx8WzCnm0gXBzs
SV5/A63ma8K7N8ulh+v7cm3yL79/iAjKKXNBXxqJcGnlU9WlvY+GvJ1TxKfr46/N/mXGPoxvgXPe
Zmj2DlG0eBmYd2yW6Cvl4hTpeuPysjb5htUmsrQqp1xomJU2BYCK/knyrTb4FQQ3N3FlJC9ikUZw
0iCT/dG59eQP9fA57a1THctgEtUphQLdwNjJ9uhGULG2JoY1q4oyVpQTrLkpPo0t+U44/yZzeVui
wGSui3MQtVttT8N+GkK7G0/zshxvWm0Tb1YvXMzePNAQBKTAU46sfEw6LVGxn5KATFj2689ZmSGT
os7rJqAU7XIKqxmF+igTLYRlIRPvSmZtPGJl45ogsxoCnW0miikE8QX4TLmydi6CvT1pqnJXtO6w
cU6v7F6TpM5uUw32o3oOu8R2fJRBR78gYKi+baIM8wazoqJlkk6hFqMKE0GbE4Nw4oUIzAlue4Rh
4Z0ju3xMShYSkjz243CuJrrzIvF62/CGdXsNKeksrDHkA/HOXjIPJ8oLFdpttEXPsrabjLNZD1CJ
g87dGKLni5/zpk12ELTxztJp+O76V6zkwqlh0rbnVI4nFAtFftRDE4iI7KWrgoz8yjwrkO0RGYfr
j1rbUEbI3Y4SjL+tnsOsGHrfGWSKXk+v2Yi3V0Y3EWiI50XdzviQNIZEEpG1FWSWqzfefcXoTAwa
qznOZQcrQfqh3LWyqdED2TehV3rTriTdVry0suImGk0OY8Jy3HLgP+LukAvlvIPteXllc99s+I+1
ibp84oeDj3RNDgg1t8Osnx3l1yDc+75QMW3ADv6HOPvL9dpEonk19NrrUdohLR61nZ1GgA1o/mUu
y33edEGs6V6T96Go9w0w57VL0Y1e+XHq+Zm8MV42AWs5OnDaGqrl4Yz6xScweHqBI9LNs3dtlQzT
H6iTNCzF8BF7IdOvQqNt3HnVsR0MZbd3k4dGItadg9jNfXyrnPmle6K6kWuV/y9582EJm5RX4Mga
pzDRLH8lC5D6YF0d7kbJInvDQa9tE8MxyLknEnjgMdRWNX8qUAH9RyeJfr/JF/wvqvnwBTOkTmdo
vsN58uHVUtYP6aW3xaUmrq0WycirAidLMboBG5zjUgwhfMLWyeXCTv6yv01Qm4JmeQ1NpyF0vfKZ
E134XQ9sHqFPiMZ+9KxPfTQs3VZXMsnvuERWfUK5MkQxl/qai3KHniFrJ6qmvu2Y/A/UzXGqHhwv
Q9g1F2YIkfwcm+LYuuzt+lKvzdfFiD4sNctlxDqix9BL8mPvHJZShvinEZ3v2iXz4y2hpJUda+qs
chpVk1XbQ+j14PCbsibaAS25RbawNrph84pI4HdI3IdcRFlYIcHbk3G67aZgwtuaCWIgOcKfUKVt
eedCvvOLg4N/q+C9Ap/jxDDmqc3BJlNBTqalln60oSh1bxd5EyDAg9ATWjveqjrPfdSJVEDisYj9
xe50aAnhbVjl2vQZh7/VWXPEBXaB1bunaSlj32M3tl87JtStBfIpKwoxhEPach8sJ2hPS8s7G6yg
1/fw349/x0S4VSXPpZWOQ5jSfs80eSIW+qRyfp76aYNT6O8T5JgYtwEWqLOx7kNPTvlelyQH4mTa
OvT/fmIhovu3Eeq+zDUZ+jEsiASGyFPqyFo7v5PJdBsGDajFfz8CMgijkKwe4Rdpu7d0D6ljt4g2
vNTfvYhjItzKCELzXdcPoSb5YyW7F6D0Qs1S8LKzR5V6d16Ubukwrq22Yep923tlDvr9MM/tET2S
noJomSMfukm4u2nq3I0lX1sUI7wHZDZBa33chpA7fgSG/E+VzSdte1+ub9q1HWUYfWHHStQZrKKU
MjlUTdkH47bq2drohkF3oAGJugjga8uZy0daFcMp67i8KUh1TOCb5wEzJvMFcXBRgg5uSsbd0k1q
f9PMmMC3ZCoj9CrDl8+MO4kPKk9I/tp1u+Vv/57idtzL7x+OvEv0IaJODaFwyp9aT9pvhH3U0PsV
kf07Ztmv277DsGrXyagAFcEY4npiB23Dxx2P+J/bBjfsmZTAKdkjlsBTDoVeXiEChzOx4VFXto97
+f3DFNnZQK3aw3kwRG1x51mahG09bmFlVizLVFIde2bLdshGBOgHKsVySBdogNRu++P63KyNb1iu
l3nZZJEUpgVmDBAugX4sfpQLuXH3G5YLw+qLTGHqS0hD71s6OEHmRNaNU29YrlOk4M8irAulO+bB
MFQ+kOJbXSUr62pC3TTvMws0RH3oTJUdovN13llROd42MSbUjTtOksZd2oWKueTQIrt9THO+ZbYr
Z4yJdivigkz14nZhPRXFPo0GHTRL+uQkURoUgBb5TStFsFhs64ErSVzHBL0tA8NtXJIpTAe5sCNi
QLDLpqV6SRrbOgo0Ru2UVXT30GQeml2y2ODxHtmWZu/KLjYJ9GRfFhXwgl1IVXdq2HBXN+XTLG9D
Tjn/wcTN2skvWidhaYM0t5H5adbua5PSJ4tXN24I46hOwU1NIOyNwAzpn0cU3qZvUz9UbzeZuQmK
Q3sRrRa0HoZOPpAAIhfTDr/VvuWyaOOavbYGhqnTkUOLipIm1Ci8WU53nrj7zFRxU0rdManzUnQK
U9IhnZ6KhR2UPeYHB3iK/fX5WTF2ExtHXMAMcllNYekVw5++pfpXU3hbPF1ro1/M9MMR4XpdD2Qx
LvLo+Ox/jW213FFdb6HTV4I8ExfnERC0ug30bmM7DVTV/FSy/ZTO6juo4rbse+0LjPM5AXbQQnEB
AV5Ro8WOTk+JNd+2803mvBJa1WPS4Qiqa4gg+YIVg9930v55fWlXQhgTF5cJNFlVnhzDrnCkDxVl
SMjkvPTbnH6R0plPfCg3MrcrJmAC5AoFqFsftW3I50NkTdDDydsfTR6R26IkU1NVJl4y6B6JZm2V
XwrhPdQp5xvmu7bChvkySBNo6s5l2Kdz67cxv6szupFJXTmO/o1bo//H9EybSogyHKrM9hl4UCgB
Bv7/ku7S/VjzEsxBdhfYAqyVPO9v+yIT0BYVgvAMFHlhkUlog5bo4dNtNG/EHivbykSyecTToKee
e5T3GPNRDnWPxZzZe6kbcpKupV+nW9utHRPLxmZvKG3Ij4Rza0dPeWo1J9o5oFiqsy12uZX1N5nr
JuL0g+XZPZJnTZ/5nKX9T1RT6g0rXBv+YjIfXKDDW3cEF0sbDt3oApxhgeA+movguo2vuEATgiaE
toasXJqQet4sfKtUTZhFvXVkboL6hnDExim0turGKW2VVtEvbjyGdgoZ7qByxvGYDAMLFm8sd5ZX
Ll/qSwX7+metTRr996SB+7/CorT2uShHukt6woKqHL5fH3ztUwyDb9CIVU/LYJ+pfISg7i6X7OnC
X8UG8d1Fyeb6U1ZcIjdC9DF3UBHleMrQTX4ks++gFiy5++f66CvpQMfEpomGCSgJYfjKuXCtJ/6k
+TEde1RjBp/l3X19Ibk4JfFwh3Tk9YeurIoJWCvmZRhKSZGdXca08xlYocM6k1vEgmvDX9brg6XM
aSpi6Yg6dIpK66BuXDqB1CjqN9Z9xVZM1Fpm0YpMGln/UscHJEx/94T6UAk+5UX5ctsMGcae6Aay
6HELc9SetRy8SU19EMVgrrvNMEzEmsxy3Y9YhhAqpU8q795FtKVovTY9hoVnFGmxYm6H0LKnh2wq
l6BYmq8sBkohiz9dn58VozClVlW9QPPR6VB4Ge09n6t7zb1gcPKbMtSOCVUbOVq9Cw+lFs6tF4Sd
L/m0VZtecRomTk0XSYQGmAb5IBr9rpLuIc3hX/l0F086VHm6vz5BKzZg4tUGm8aCQw0jLLzyUzu9
pEm04cDXRjZC8TwfUQB0E/usPf0URxNy4N5tfsFEqEU2m/Jiju0zqLFQLW35aRF6o79y7X5tYtQy
r10SJ8LgKsoniEYln8ced7iK+Z47+n2bHiyrQuJsOmR5vBHOrs2VYcbCbmYCGaAs7MmU+23tegdF
9bS7vsYrhsYuT/3g55ZYKmaX6WV0sgdt+a4l3j9LSp5dGt2G/3VMZVXWE6uKpEfOkJX65DnWm+yz
jZjWw2v+t3jqmKi1tBRjAe4ecD2qKnpMGJKKuqh/FEVa7+Zap7sxLyb4VyWPed/PG09dWxLj0Eb5
sSgXGZFz3qoTusB3oO1+u74ea0MbJ3WbtUJBAc0+R7b43LE87CHcu+GvVxyeCVpT1jRzAd7OM1PT
T9F596UuHuYm2hISWVkME6xmRZWIixjTojv7pWyqJ/CXPRI9BDCWXaYh9JVNxzgp5cbeXYs7TOga
XEhfFBQf1I3qYSH6Oaqa2LeId1yQWHYK/mXM5bOjsyBZpiN15G0+xoSyNRBpVnXEyXlyrB9JNx/7
2TvetP4mZ5oH/STtZhjaUU6DZi4bUp/zr+tjr62/Yetl4wwI0BxyzgAmXzh7pan1RUTVBrZg5VSi
5pnNKvDtu4ycB0cdmqmBY49PbZIey6h8gB7q821fYYTj6UhBu9TgKyrwH/IkDl3VI5PKN75ixQBN
AFszMEuCqJicvSXZOQm5K7Ot9vyVCzg1bBvQDjrkNiaoIO9o2uuT2S/nN1UqP6oSCGZtLPPKF5jI
NTC6WzXCfWyhJnu3bPdPPY4/bpp7E7ZGZzB9NikmJ0Ed4YILTkgbjJnYXx9+7c2NoDue+4Q7VaPD
brCggUeFvV+SVu1uG/1yBH486pAuH/tM0bOuSOLL2EugVBb3G6OvGJcJU0sSOjKCZPTZ66Nvgmav
bOqOpZw2oskV32oi0Hq3Hic2YO905YPUj0P3CRCIIIm+4CaXpL+cTG44oBUrNnVWdZl47TBi94ha
3FUeP89ed+5z7wch9ifXzW+zYhNy5llVRjzRlyHl3oDmTCvbd/Xo7Yllb3GdrZjb/06ND+udo8uC
WNrGl+THCwzVjusQU1eq1IdUxlT1WwmCtaU37Np1l1SV2ZKFHgim0dnnfnOH9lSN023HjYlAUykV
kRVrXK8jqE2CDfEHUyjsXLeKlZc34WeFAizIHSwV0ta3o6+AbE3tt+tDr8SWJthM0hLKEhOGHqv2
zNCDy9EHVFsjepE3NuuKwzCxZmBx0ZFb98u5BW3pzm5LdZctLts4Ctam5vL7hw00WTSLuO2pcOjV
Q0vzPwvYcX2CCsL1+Vl7+8vvH8bvnCWTaaSKsKFaJ/6cx3nrx2CPer9tfONAzsk4jBlp87DKW+uU
MSj1iiHeYv5eW13jHJ7irPV4m5WhUtV3oFvemOLPaA96nOR0uu0DjDg7t0CNpqdiOUPQRfgzHYhP
U2d/2+CG1S51OeBaoJezjJZ9PakXF6xXG0b1dyfKTABZ7WrSAMtfhK4dveWchLqzCnyA+9gk/DPJ
9U1elJk4MtK6bgk1MXoGSZ78WThZe+aNktQnCtnQW+aJmUAyiBDAq9lNHjYFWMCgODQdKultSX39
3QaYCSSbcos0dixhA7q8L2n5R+v2620vbpgv+ola8Ix5ZchBPQ6WnEkGtB03sFZr723Yrgv+T8dd
WAFIhfPbKbITTcmNQxtm20C6ILKnvgjHpQJFWpaPR3BibLEr/t1smcmOJjuupgm34rCY2vK7V16A
MlaPurefe8KCoB546r2bTIx5hv2ypAe3HqbpjHLcLgdPsA8h7K1S2WUZ/3v1ZyZX2szSmTsjqDTd
HnTzHRqiwa2f4d/ru2dleBMxphYHOh92iUqcA+/pg4TNUVAbrFFNTP0aXlpubNO1B13Clw+ngIQm
S19UbRkCsp6f3MZLdknE52+KdlsX/8tQf5kqEz8WtWmm6hZTJfRvD0TEaCcYyKEEVDNuB9/pt5j3
VtyeyaGWdsPQeTGew3Rxh4c0xUGMX0VuPSTx7+vLsmJ3JoeaBwGWZbbQ4iXG6pnz5MW1+JbXXlsJ
w6bLjNsAFVtZiLLoiSZ2kAr6dfFuO+6ZCSLLpEVzQPqTsOPFAEZuJfZQLioP1ydmxa5d4zjWdJJF
BR73MAfm+6Gdhm4nQEXmC778aaN0K1+4NkemSbuEe1HipReMzzcJfRPZiWO13MYDB9DVv40hIhPT
Ocicwqwa/4w4KxfbuSnaYiaSrBqgc2ulaRpiHZ6lRTJf6mkrxbky+yaQTKu0dKKqT0N7nv4ph+bO
pf0RZ8RjBR6d6wu8svNNNFniKFtaerTOlUqR+OhTe2dX01Y7wsq6msixuNPWHC8dRuf6rSqavWT9
3sn70/WXX5ufy2M/OLk0T5wsLnH3TmgcPw2VOqQ88ruqS+7ZXG2YwNoMGfbbWnMuEndIwnhg731R
A2DXdFvHzdrgxqncRxMHJK2Kw4Im084qkgca18tGvLg2PYbxsiJ2YgGQ6dmSzSsdqQ5IJ1s/KtIg
Gd0tKMbaGhu2W7BRoINcxOEypTnSpBCdLWnk+miw+3R9mdcmyTDfpavcZYKZnZsuBfSPR/ZJN/S2
jgBmwsPmEvjSPrHdMzi69YNaov5kgep9d/3dV9bApE3TyezUCrfHc+NMA4IJznxVQWpTdi0EtvJ2
f/0xK4tg4sSKsrGzEcyEZ3ts3quFf2ntZTfV0Em6bfzL532wtDmWrS3F7OJKPEHtiFuz7+F27NeZ
vVH9+HsqiplIsbaZEwqlZPdMcvfgDmjHBLDoa86sBapo8+cMSLJACyx/VG5xLK1NmmHZbmfntUtA
NUGd5q6m7Ru0J/Qu58ttqjfMxIy5IEMBY3Mkzl1L2LHLF/uNMyY3Ivq11zfMu65sK5sSIs4KqkZI
6s/ZAf0N+ecBPIZfri/7iuWZ3GcMGt6MJLk8l5zH/H2w0eLwLDJt39Zhyf6NHrP/D/SEtLAiwc/O
GH2trfITsi0bJ/PK9JgQMduSqBkisDhPsRsDUtUcF6B3glh4W8iktScYMXbhepOU9cTP6ODO97ME
1ZnfD3HxPqa4k19fgbVnXILiD4bXUZ5O6dTzc8Hn7AyJCITbVuOe5iiLbpwow7ZLAoXFAlpH5xo8
d06QN0n0q0OVkwUNAfT6Ng9i8pmBqtZ2hjrj57pl7gttu/w5LTu+V0XTvFyfq5XdaiLFUOVE2/tS
8/Poud6uaYf6qV5kuQVMWbnv/IeszF6yTo1Q6GTuOMhP6Al3+zeBKnHZRZn3u5ECIssFq5rPPELL
0efbPsqw8qLLijyto+U82pO7o5CkQsI2WjbWfkUakZn8ZawZmhRcifgoZfU+rdyzW6Q/o6w5D0wU
vhO5XVDMP+J8iX2SRW+AJ9YBKdUPiB4/zmMc+S5r947u/AmDxKKFMq56k1333gnvSxJHP8COmfmx
ZuVZJk13mupe+TjHC5wi0dbmWlt5I0JI5lbVhVeJcztFerzLZ1Dw3zmNlLcpILD/YNHauAZFqbTP
PK7Q6lXwvj8ol8YbuK2V9zdhZ8AQ2HHa2w6WVmsgaMu0Sn1H5u3P65toxYuYQqoNGWaoftfOedJQ
wCyHtgjV3LV7kFUlG49Y+wTDi9hJPSdLp50zrqM2tBdHcbJAibrhBtdGv3zYBzc4l4KRGWfnuVjQ
9QLdcghyxqNL367Pj+2hcoyh/pLOMHFnC0QV8hT5tjNpkva4gDEWcBvnFxZkTzLHPWBj/SFkuCs9
iQi3rUE0msXvecm+LrZ+8bLsayv5z8SOvlnNpHYiqc9LIe7SyMsDXsgnb+jII5p27xuiusDr7Tio
GDBiZZU8OyT9NgFlGgA09o+SIkYTCkwKChiVn6Ioaqvpn8bmu6ytIDVafC2n+ZOwEUbWxHmXFWjZ
y2h6GHPgVBwLnsJ975PopWiqGEjc6q1oQRyVl/sib99A3PpCYjfdX8aRTB6riOzSJdsldv9SzdUP
i8sq0Fz+0OCGyEh1dnFxdiL7CIz9qW6bz0nnnHvJa98j/aFJ0ZRTRsg5JLuMV0cpkqBAVzCa8ELH
IZ6vRcr8y3snfFkObAQMvG9s6ccEvECgKLgfUxAcpZCUpNlT34tziuaJLFL3GeVPUT07vuUVxzRj
933OfeiKnwfh7iO+7N0xvktEc06a+VxScoc+1XdU5/y86R8v2SdlOW/TIH7oqH3snfRxdKpnZIWj
YImXZ5LFp7QYk8BL9S9Arg6X6VWFne+d2n2DyqbyF5qpPUffVqunJw/WE8Qp/eaAAHNul8OUOaE7
ON8qsJpyd3zVdPgKpOhD53LpjzGBRHG0DLtSVz8uMz2o8TllLSLmPP3cOuUnkjd7cJKdHPD5gqRy
8NsxA3G5Gx3Ksn7ShDyqZv7tue5Dkjn9fmjo76HK7xi4JXPpvQ91DU6t9ACQ+B6C0QF0O3+7aXwo
YwtAYvyoIyu0lwrVtzzy435I/GXOwAKTNp8YhNEPy2I/Wsp+QzgkfDRm/q6TkfqlS78NMtFPRHb3
tt1CdYHRN+Ipa29L3B3jfrZ8lQhxGFL2Uhfpsz2nekch830aNLX26BUedqqyU0BzaPUMhJbjs5Kg
Ga2pZHzECZAGshq7z0zld7opmtekRZs9GpieoGr6XNdVfs67Iju6SLTvO6iVY42Lb24qxdECFWpQ
OBZEQ+bcJ1p953nnHnI33xVTd5h6uhO2/hSrafZVXdGgrNhvT6u9N5NnJaLXPCr/ccBOG7h0bP0Z
6rUZTghgQI9WprpjNFvM7+PiRJax9OcMdcWmJCEbBmis6ACJ7DRwPKv4jqvtW9KAON32ouNsyXc0
fX+hYLA+SqWP49iDNwAKJ8Tq39u8Po4uxJfprF4VunZ2S+N1AfbtfU/p9/nCaCGze5aqwPbafZYv
ZJ+iHSeoPXKK5mjyqyw91oCf7XIHsi+zyO51x3GVjy3uU9uedtytkqc2sV8rHf2MYb1+L7pzUU1Z
EKtY+3Ynzni3r0hj6NqnI8Fr6gECRRfSWFU8k657pIuiOyhe/65I+gk9nZGfKjYCAJM+ZT0r/bQb
Mwy7CF/ONDrXasp3qiUgx6iyI0FDSdfVP+d6mQPK3TmYc8jSTu1M7zQ8JVIB45/Lxhvc6RMQ9a9R
PJ7LPoY/U+IzOjGt3dKDq7yWf4oo6YBZIX7RcsfnLj2jm/Err6Nw0t67RHJTReWbVWZ7UB3s4Dpy
P5uqdpcBDFTxAhoh4yvaiy718uE3/vyflI9eQOq4Ap1a3XyBloj0cZ/UfiGhcJMvrgcFuv4lJ0lY
dZO75yU/2ejiAvMTwH6O0t8FKLd3XVYdS0gs+cwSh8ZihxGqikxG8BZoehn1CbJ8d3PU5H7cgrpt
mZver1BdD+YEqBDkqLJTs/CH0YYykyWUOieM0aCT/dnrvKCo3SNx7KCpitZXTrWzluKlWMrvUs+f
wNd/IqxBQgW6wwWA8C4N6hhRrdsJ8Hx00alw9dc+Sk5Sdq9ILuSQq2YBc+LGz9KFnzxa/0PabvHR
njHt44vLl+N5gF5LrPuLvP3ku/HQPXDQ07tJUT8tqRcySGMJPlzAmyhwefZDNDFvV1On94uM/KBs
+T64UJHJRyjuFp6GBduQFtfTEYFkdkI7ObgE3cSBkunw1ImKwDN4L3JKH1qvPjs9OU0qT6BS1e/j
vH5N8+ylzJV31K10A5EseaBT95ijHbOxclBMjXthQ951lk8sQoZJ5O0QuG72Q7K2DPosB2k56/nO
qpbfdoZN383T2S2XO64E7L8Alh8CEX3QFBbd9SLp7rK5iV91BFJyrnEmpNW4j+tobw/znQvW3WfR
sl0rZufVyRa/scF2ES+D+tJHoHhO7QKSxFg4Itlj7Mk3UDA8QpouPrSRrfYs7pZA5bV9V0b812gR
5SdthupIxwff5d17Oi+RT+rJ21UMhOWl0KiTDf1XUvfUTxL4sTmrmoBNC4pCTvYPtbJ2B76U+eQ4
TnyXs0kEtmqBlXKzEwMcZQ8dBHvXQhZ1N6OR+ThDCyAA5OzJ7UDHigABprcElLKHuY13vG9FMCMF
rry63gFD+xMwyjtY3tkaZz8bpPhF+snZj3qJnnU3JEe7GsoTHe38sRhY/WUQQ30fF3W5R28idqsi
lp81pHqLiKh2rpApBDBntfhZgaSvbw3OgroBRN6DkUiwAdII3ECl6h9njWvFkDnwWZqnfNdi+GxP
q7HVaPlW8VODToBD1YFW3lasLYI808P7CHvaRY1r53ATuqwRjqtkP3qqfktciQgUenI7ltIOLKtd
ue8tpc/cqZcv45yrA8VlKkgSYBdiR1nCz5iGWyurrNT+ODnOPyqKhb/Igu+qUs5gSifZS6Ta/kV7
1C72PYuLT84CxYyi8rrnKh/QNQnF6u73/3N0LduR4krwizgHkHhoC9TTZbv8bnujY3d7ECAJhBAC
vv5G3c0sZro9ZUooMyMiI6iN2o90SLsViyNyPa2Nw2pPKELKKyZ06FE+m+Zp6ZfDRLLpiNgSXSaR
90vZ0g5ShIguO7mK8b3W0G8ksvVHPsT8NyBz/9twuK1h7VD0D5tZXF+IhmZVbeuNIBbJIJS76026
3sjE6eATYi4sD9qdZe1U2GCedsh4TvZi0NF+Qsd6hrlxu8s2zu87ZHXsIowfBxik6m860+DRM2of
2CDbh1AkZIcN0W0nsugZwZF5MdSCfFKZx1cMcggAmDnaVLxtT3KNPSu8CeWrR39aRtyJm3di/C5H
NB9jDyI1ycm2S/mWY0E59pfVtM2PY8KWcm6+o3l4Guv+mzYRvncBz2UMFejYlvUH4n6/lzIlh9p3
LzmW7AuAkfIDKzRyH27NWg752FWtmkWNyOQxevRwdjnQGyeD6w8ADV1TUJO8fiGZ8SWyukV3J2NN
6nJdsrDY5nBFUi57bOu+qYhc0RMvLt0jZJWegkioYhZr/N7IKb1o+L2W8Wh+yRafXMzFdaQJQpds
9uLW4ScdFnYHcV1coplf0aUv6X+wKlNFjXYMcSteFAZb9UXrOQ6dxpIhvqvwnqx9UAymMfuJW/lO
omU8j9havhsYiTGcm8cgplPR09WdoO2JC8M98xWpeYLXV/VnLIDL/wTfTLGKVezNIuFkbJoTPhcv
xnVW74Sv7CpnnZe4GGkJw0x1gCEOuYcJy/whoymqd00G4VzhbiA4Ar2yfYZzX255kxYgFNoisRol
JudNZflYl1gdwEskrYMvPcM1G7vpy45YoGNbt8BYTqiqznr11bHsb26zpfT9CsFWTnD2N0pP6bo8
ruuavFKcL7hK2RbL3708gFd4GrrpNRTTVIRbXL/DLANFqe5+cCJh4BMn8hx3wQOC3PlumrOxonWH
IIBYKApjrYlCnGSjI6F2LSUfm7PVCaw1+4SUBh8SMk0blmm46DuZzC0mrm6qpDFZtU5yrBKDPXoZ
0azskBsIpybaljFBn74seXqM1fxDsbN+iPh4Xa0R6Nz6eDeE7hWN1/yxtm2CGI0s20+ZfHAJevuh
GdsqUVLvYIFbn/I0fusEuUNfOuDeGXipM2++lU5+wtZ2sIXEqmE95J/4FYOHeRzXg7HLM+ZfW4gw
xM7GHD/1NO4eKBC0w9QJ/ztho3BnHP2aN5T7eg79a76YoUoHWEwCJJEVEYt/jjZOqjiDX6q6Hf6O
iKzYholgryWdS6vjpVzyEegP6n5/yRH6ySsVNuyBY0n/EAr7xbU0hbS0Kyc1UIx20WCKpIUDCBrD
vgxw8iEZikXluKG/GR+Hw9agp15atGZmVNNeB745RgFv9wpWvZVVLNnTpc1xUcZ0hygzqDrW+CdI
e3gb9X5CvPvYVItIEzyZ7teBly4MEle6DW9uFruXFmwgZoypPvqukyevZl/RIfmTaDXibYtCWP4b
jIS6wn+xlwi7Nse4lm8177HNHUdzlh2SeUt+Joz1l2Gd+yeXgsmNWJfuY0GCU9JoGMIFQuzQxf2G
6kaEMCSDu56K0+qjv20wRDsVpFOl2jk594v9o6ElAakdPcw4C3cKJFDRq77bw5+hxUnKxsIn2/ew
5lHFG1xKkjfNPsUAXaUeO2QxIP4nmYy37C+e7FBv6lLxEACIn4MDdnlvkfExK/gWbFeNklh1cTv/
13adeWxxZB9sADfLYuAmuiBcAVd1knwo2/fwNCWYwfVCDtEy/HGTne6wXCQuMhrdlyJ+BGTXs+dg
ws+c0vEn9b0pXZ/lRYh7uNC5Xz7zlPM/aZj1pYH8deeJeO5FrCpM/O/9sAzF0gMZ6Lt1lVdnZf0n
Ejkle1vDyF1j2uCqboopmeboW2jSGLiKoHkORsTRz7gwDFtU+l/AtlG91ibmwH0M7FoQR0mNYuFl
W1fc9MmcsN0wp2kx1cT9UZkI7+G0Zu7Z1sg3rXS/swPm9cZt6jKnQYQtZVsfNovi6dZkWUoWyvgX
cnO/j5p1+ZFs8bTwt4i7KOTwnSGqdwNisMm0d533xarrueI5HBOKLYTBTsnaJLXF7JfsnaqUvmLM
WiqgtXGJ+rkWU++QQIfscYvwPI8/LnlroKCI8TompAddN7kyN33zsa05Ldzm5HuLofBetyPvCt/g
Bl02Jk4Tr5vS+jkpmgaWXxTUbsXhwHqfWd8f8FXDwanLauwPhVBoLIrfL2m/wNQkdgyRJejEamAJ
VVejo63DFe18Fri4XASDaZJGZtoEPyJRpWD2zht2k69zROAkk2lR6VhHJSza3QHdhcWHIP3BT4C4
2mHGOpSXLfo+ZmD/ioFEXkAbYEIPun4up7qLvtgo5KkNoVJRCDzIywBt23M/M/acJ5E+yNj3e5i0
Q6jdsOFA+zQqwlyvNwF6d0ezqPnqupGVWF/HXOm5nJ9XueYFcPfmDkMlihxI4l3EMnWW67D8QxAo
eWYdn+/XVQcPDHPsPc4tAYixDnep5n05NMN8dHg9Cwed9ZMIrDybMA/2bhWdrvxYd+QRpoOwlqjV
A7Fi/RfGgd5NdR4flImWJxbS/Jj38Z/BCl02vp0P6dLYc0dmDL81IJNRDM15iRt/8T2XZxRm+2Th
i1qlcVAXo5j7t7if5XNtiD7ZDXty0qvpMLKAPKJB9VWYjf2XGlCTB+tgLDK6a7ICr2k6OpbOquiv
giKojDZUG0T/6qLH9tJDqmCNyEca7JAJ5gAgClbcXOn2Ztv8fk5G3GAKEbVSAjhq0iaoomjeygaN
H0CIbcRYnDW7Lsr8rm3cB2IIu0eyjfYQ1zaodEr+2ZnhIgs8yAERyGQ/ITXqohOWmgLo4O1oTPFF
xM1/fpnCAqtHWxksgTgN8ZIDiEKlfWg54nmUqP1OJ/wzVMgLonMQFWm6to8R9f3d1vm/GKD6gqQi
24W3xRbI+99hIN59RRQBPCuv+5dF5PapaYS4zlM8nHm2BR8ynehvHmXRtYbXJqhROu5ja/0f2Uhc
Fii5e1ADCuMGZw9sk33VLQZzEQv6MtzgXuEk9S9Jmyc74ie4QNfL+BVuQnzUfg0uck3WuzgHXCZW
ZLUbNgInBCRdKEd/+9HoQ+jQgyPIo9nTXMVwkqThwWwBLgTW+x9MIcA8zcRJVGRRL45mGoGcNZQf
oTEJDjbsccGg79k3OPoA0qL3tFnY/erIkxoEQpUSLPg/OoTpFgGvNSYoKUtU1LAI42QrJ7Yg/7Dl
Swk1xnzCQGhKHUd/7KSQyWW6j25rMdONSnyi35lKNThzZ+AdejdCK7vD2cTW6UTtXR0IBM4EicCL
QjeUKh9eB5ZGe6Svu72uRYOC0huUI+DDl3je3A5VJ3lbg5ah9CzxqUbG1F77cMYfwfi3xeqV0MUc
6si0FW0CW8JLJbyEvUYMFez0lgdLluQPfgCtFjqlt1OYAKFDfRzg9FbMrmdFWJtlrxYgoelkHCLv
uN/FvG2uATy7ddFugficZ8dLmzqx20jNAH3oAUiyTOkeNsu+TPsEU32f2SqqVaoAbcXiaxg68Rcd
MbItspnVJYYXv5tbTIcxEb4AKunL2EQN2phG/Bt54K6kAUxv18XtIRwVj2SGhhDVO30GL5D/hjWO
94BvDKlGSX/mMC74xo5netCZXM5NRlASINNcfuJQDS/rNPp340kNn4ZBhaes1QDhPYDYAVsnr8Po
aYX172zPjOqeY4fAG9zi6MF69ItH/EZixwGO3A+17n9DED7FihL7oakzb20e5VefaszkcpllxecE
ZouilUfHt/Azazx+rblbI4DbDJY9u5Q1GrFag3okDldHEdWbfwu47P6bW3j40IZNL10toCaiI9Ld
ADsVU5jFr7OdmnuC7MePUdR2Z/Nlhk3rYFu+vykhXlkyyUsDVvOoaxajBRmRDITsHjyIDSJ/EyS6
GiZfd1USUHb2E0rBlKnsY2679VCT1BxCw8l1UCQ9+Tbv2mINc3HHugbDtHAR19hhamddNSA7X/E2
+8OSk0BXJm3duqdZvhyDNXHH2w8ESq5wTPg0PkedwE3h6+gA1Lu5qkT059EpVTnExkIl150aRqY7
n27LHiLe5Le1JnwYIkQytevi/1MUQqumD2YPVS9A8FMTBYB1HE/phfXjXGZG+xOVo0TbbeWYliTv
s+c++7tGy/ogeZKXeYdL1lgHM/BOt1WmYizgW3qnDHskylpwNdhb0zCJjrF5ukz0ziJbSQbypXFi
KjrgrcAlHwjlr4p3+6nPzpmjPfC08dWwtS8A1KAoUSCVKFGuW+oyqeuvGP0hJritjPLks8vCvcjo
K/xvSj0HHwyveWFIc/JpcKYI9QPkjG00UCs220PCf94GF94GlVIxjIC4P+oQndo080o27jJafp+i
3CLWdKqMrOlOAp0uKYcvhYvwHo5VbYZ3iVgzeL9iukNf3Lbz35GQP6NMsS8Gw98wLNdu+phac+rN
eJ9FXenndo/zVlG5nFwevDQ9lmhI1B22OETjFO3WFuNTM5+ZBqWT5qcbcrl05icYtC9IN34GjB+t
7najWc6ZVtdlE3s9mxP37aOlQVrG2oLHDP5Ag3mZs/TM1fDcsvYx9p0BmgU16RJ+AJ/5jzfqMafB
f/W4orESaIVGC1QY0oBSR1N+cpm/z+AKcZf2MdmZzH0roNzWKdiSJttj3vPTxOyJ4up3Xj2zLbhs
rN4pq94Nyc+OZS/KpQxnSX63Adi6nLzzoCvTRD7MPK0rRsR2AJ6KZZ9El92WZCUkQbIQuGGLKA3u
e6yCFpFKDyGK65jQN8/rk/X1f5TqQo/zLkzAy5AAvEIyLoeGJQc/ZheEHItD75tLnuffcTP9ZHgT
jyIfxgJO/w8EjjIrFrCUmU4m3VYAnyn6V3gWoPlFGJ0gvnI1HPRh3P8PHbwGGYgBCFYhLVD77W3Y
6uGIlo5XtsVftENwmVL9JAaxZ2P+AzN39Ttu6jvDPw7B0v9kua3mhHyN/Xi5HQKLDYwcyvNpg0n0
3D8EBlQFa/r/NKFH3Fp/g+W2HQDv7p6FO/wvdxNeIi7QQUF5nwOXz/c9CHHBlqNufYXZ4nl1bOdj
vUPWe+WisLqlPGoEo8VdVHUbQpcj9ExgTuAhLMHzUYr3tAb5GUz8jnj7JUj7YLOaXOGTrMEYovcL
cXNKoOeOISQTPlJo6fO/doyOEg+h6TBXbeLk3FCZhsBcoiX9LspDtkdeygpFqxmgFlTvfVpf0w6U
i8dyOiYlzw/91H9in4zj0S2vKGtIxjIILwizxJWh1S/DYINDEvuhCvN1wh0e2ZObJNKkE/kc99iw
xct9iqTj+5TaZscIKledDC/ARZuyy1KkkbgkBqSAc4QHps94w1yRmZ6UvFnXys3hFY/3trGbf6/z
8pTZZb/08aVuQrTraQA22ZRLTaoQRnBFP/tTK2i4swmHaSV56XP6C3une/hbIPh+HODF7GFjyI8Z
z8QJX1gIlgloVt0AUq5j3hezRfJy0ffJYUrqa9/m55jQF1tP1zyJ75J6+Qi36EKbvLJoaoEwCQfj
oBDAn8qTb4hsTbWhGvzgN7o08XK/+HUXZ8PBbtPDyi0gijoOymBsfmmG6SbVv5E13w0eHzDjSB0g
77FlD1ioGER/YKCumnT4QVD3c8jzFJxMfK9n+xitqTgqb/4bVhZX7dKDAFQhLtPxOczHk1XpBS/t
VA6AYWrM4Wy4TzsnLvnSP7WdG++d09MpmmEBt1l+ADhoDi5wMDvAIR6Uf98I7LZUdBeFMKcnOUDG
CQzeijZ+NNOvXuB2uEbfksS7UOUohlGty9mCPxpyhou+Ce8EJmPVIV48qrtXv8y28rin/E0BmZmX
FMeY1/JnykMKPW983+kUvZB/hjBiH8XBE6Xyjmnz6QZ5n+v6hHiJ9BCPOZBg3g0V4oSQy0KHs3D6
Al8Z9bhlSJMleYkll6Gagzgs5jY8LRxZKCg5DTAtX3BQY8UtrZskyu7qAU0VcEi9YulAggFUUJ0i
3HVdp0Pn9J8m5j9pD4RqRLZUYuANBZwS+zVIONWUVI1a3wUQdcAiu2SJHAgMDKV+xD0U4va44254
67YNnXwfVrmWbeFzfx0Qoenscq9CfvLEXsEfov5vOa5VPDDZQ2DeL37egXt8zGv1Mg3yanr5Ivwm
YLU0pcUSCwyprfrtp3mt0D/eZdbSXdqoqFiMetk6FRQevnUHNKDZVWYU3JLVuwVpgAWVoCRaaKaK
ZhBjiZvtjk/NDkwQnKLSeP4csfB0BDcJr12xUzNUAJi6Cz8lsmya7SVqNiDs9ROCKD99uAYlMkT3
uYrua+ZPsAA7Qm8HAwJ7ELePKln0hY4GrUTzsjZoB8YUCNMS0EvL4n3Szebs1xpcewMmqktQOdst
ecoHU418+FQ0g5kcvi0DSUxZJ21XjrK+qoxOp5GNj9mGqE2oPspepjdhdQj/Mdyc+F1uj9rekWx9
MrX8QFCQK7CX/wYj1gAvKwcnGCDj1MCbFZBJq07x3OXIqcrT+0zo6RgyshULi2t487W6zGvY8aww
WE/Y7xzwPRbzkh0SM98bN78GQ7/XfIuKJpjRWsj5XyCyPxkDejf2DRBKlRgU0MTtHF0ZGn/zN8Su
aYlv412mSw54BHyjX9J/PKvLupv2RII2oGyHKeu+NuNT0Ch01ap/5QzVJsq6v1kGQS5jtC82F2Dc
bS5sQxeF1liWndJ/I7Y+mxoXhF5/BkafXBR8dTNodZI/5ysyLGm7PgjVjMCoJ7C4sG1E294foWs7
THW9VFjQxJqP3P5jYroBVifI+A7p7B7EvGYli90pwzuRSLg9DmG7lVL4f4GEdZruyBdVSpdZOy/X
dDH/BSqoYQfZs6MnY1DMaAFbrZ6A8IwFQMrbHutbOg8PFAefM292bR5i1T2YPpYVDAadyJvr8IpI
nKGCz1F4ZCjyVRRmT1sYgAgOX8DRHtjQvnctFgE7IR7iLMTYnCbfCRqzboyfkXn1w7roTeLeInP+
li7ziwzHM65SFL98AhFBhz2f1n9TE96Lfn4mPCnqFaqW0WePsQGWG1GKSahHk9sZNFZDoN9WGcbf
ZkoQ2rPG8Y6N5i1l0W1ojrKXSY233XETl/mq6mvo6rXaEM1YSZjL/KwhxuEurKFb0jV4Y2CWLxsk
SruF5eFJibw9J0uyz2GmWQSajGUUpHHlRYd0nUnynTXZlZAAwqxgAO1j6IeChu2eNJMo0tEWmA46
wLbooHL04q6aF/wg1aUIGcKnjmA6RBGGi3lOFGL22TON4lsOsI1hKgbk/rXLIaTasnR8wgQFiWaS
sKozmnxuAiIJ1vjhc4FO9RUyi44Ar0NQMoO6oCvEsA3/oHNSHwC2+C6D5deuTvvXjuefGz5duYXU
PwKi6KrFmuHcxbipbaMgEjIO28Z9DdZ6DaFs8CjETbQ8RwB/rjrAL9Hz9i1R88Ns8uCajujcehxf
IPS2hC6a7xFjlx/nOhI7xJPIClqX7Nyh4tD9TBFYJSEyLaG0CJ7DGnAjAjMY3hnWF+Hshz1wlaGU
ACeQcIwcNnSw6UutzHh2sD85pGO2nket/DNykHWJxmctESjgXxHZtF2ytt/e0eI+DjUAA6IcrnQG
fhi78sGhx5T3mga0vhrdXZkM33tj6otBjgpoj6l7hJdRjo0Nl4EL8nN6UPWAYWukP35anntFkcGc
oauLDHUllgg7JNBxAalu9B9pRg1wfAZiEg6wKBXoA7IkhNxglj8AqS9bs3nMYDPwLRkMpx4d+33C
4fnfYi4/6jQDcmPkBEFIB5HUVAeHCEbfuJOCZ27AwwDbuBhOn7BX+G9c1uVpbJjZi3kKn8LNYf4A
773TJNH7NgR1ohL0RNjbr68jRMUnxEvzr9y3+jUKNQROSV8fpLbm2E+IgAwnrI+gbXK7xkIGDrs/
esg35KqLNnJQFYGu0G1vDhK+00WSgftrbAthSTTNz1rTDVyEnWwR0qS91jqNu0L5ze3hcBQClGQG
X24bLn842SY8GZDRWCg1Ozhlz18oIxRlTL4nCh7WcsVkibHqhWejKdqlNdgEUe0FDMkD8ujDOwP7
vou2Fl+SIfB9AyYd3AeK87Pk1FfY/oO0GfH2+wgJNnurV3LsmHjr5fSvnkxUNQN4abPFM0QdfNwD
rEVc+dRNmGVMgykKzefEIICaM4xL3MZ/86wjRZyQVxpOQB2SuD3a3CQVhOf8xG1tAS8DVWQMGP+i
o6GCmqp77uZgLLTeTBmtriuNA2kG3nS97zKrrgMBh9KuIOqlYLe8GzwWS+amXBXoqn6Rzz2vITpa
hvUY8bg909hRFCLAeMUCWYsobTNB2DOOYwCnZT5CDDLhX5xiq9kTFmgfPefrY3s7y5tRD5jQoX1b
IjCt1L8HfnxjUYNU142mp1Swu64dTq3etDrhqCw/edzi0w+wSP3qa5N8hc00sCrLFrqWJgEzW4Ba
TuyuN6CQ4GkJEA0Ws0OhUxpCchxnSVZBkgHSOlhD2QJ0XHt8fJ1CDg7BX9pWKlFY/4FKC6pMz/gk
D0DNkqTEu9UmjwHWFEFrJ+tNUJjz7Ilq1H9w+NPfLoVIBg8MgRYVaoSdIKDerC0kjdxScu3qGkuN
TZoXm5RClMOY4hms49h8mcQZC/6wm8gJzEZ8Juh0lh2joYOT/aAMgOu4BRPc0iUjUAlhmR1jIoM/
L9wRoz9km+WXk8Q6UPtiykANWrocGwTuvS+LvRV9OH22R6CfcXDJE6RwQGcgZYDfv8e8Fsk6+wHT
lpTzmDAEW1E8lh3Dmnj9FEcLer6u6cB/TwjSRncVEEePWZcBy8AtAaYMXxnGw4SmHTkBaqqf1igM
rkPej2juxzEddlbO8pySDhtbM4iFtwwPc7nA7F7mRZ7j/BYOw7cqAqFdWDlCInEPMUz+kGiY4RfO
hfXzKFh055MO6H+yrn1T8jaRf2op9XsIwUdaRMPU488uwzBcY6ye/SSBQ9WMsGYISIqrlWIsgYCp
7LRrEeIc5wFDUczBzBMT2HPggBuXQS1GBhBhRSISrCcElpoynw4oWd1qSjJ4KMBAd2DKpOkMTioy
9WNIpxFiPZ+qN5lF9gr3TQgHfdOOH+0CrPssggDyLhvyDnFLehMEWCweUpVYn/yuXb0NFRvj9Z/u
QUIVWkTmxa5jBnUZ1QibmjUmMozfKNTRpNuwHAQB5Nsscy4quOcoikYG+vIyBRqCyz2Ms/aC5htI
FE29/awziWse3NAG4cOK13gv4gBVtiWJwDgNP8R3tUUjsKq2XYNzEMfQrJBBBKJMsdKnyt7RVAEP
SSXchdQMDh+pTOlfQgH334+pIHhZTAgIG3rbyFaOxnge0E2jv6XTmtsjtsPbej+ieTeFTx2FAbvM
bjsMYwzqKGcBhoF2bpOoYsqDY+99VoSJ33sWMQfMCTzZzuU5QHSeYHgoEwQg+t2Y1bYtk9bPn2ZW
5GuCMpudQ+zImJLifP+svEkFetI2ZM80UfG7drL9B+QTWq9mZeAqGsht0dTlN5lkH3pMR0R7DahE
tvSouaSqwgwLIQltJvW6wjmKgPubI4fRZ5QhGKEFfEjab9MBrSjY2FvmGXJyxLb9RSJsS3aZS7M/
gHiTaYdkb5we6tv0kIHOuW3ih4jrAZzgtz1OafOm8pxAl5+38wvrsdoFgSIAbpCneXDoQN899shN
bUt4+GZrJVH5vreopaIUBl/RLpdBx3DtDcnDMC5uPWGoxePT8qZZ5otrzxa/Ozwr2tHJ/ZhFEBRA
wbG92hgA/WGFFRO43dAsqmyZPWKXP5THKDMx6Ntow8UE/3b92SIpSVQRKFhzFBMsSIuUepeVCRmi
FxXzGEZCZl6CArc1ySu3WBDTglqI2IEugHTq6AygmLlV/42xPQ0pNekJGhNPuh/AteK7A+4LwRLQ
/7hSCvI+SAvJWJ+5dT4pgW6P2BCT1GFJhY+Tu0C4YiJsCLnk1Vnd04LdRrf9CKHJ+AgOcoDiMUP/
UbB5yBOYmwahBtFDmcLQgX0B2ge4uyNhgfMmoNgBOy2hGnfNROIOisaQICs9EP9Xk5IQsBZ+wnOf
uzwutsbhekcLwx/5bHC5xKkaXnlK7CnKezBiHs/2m416fTBdMHxvLGnHcl3pEpfSdQk8/OsZ4FK+
goIBLMGh+Ax6Gm1F3xGjKzIkcJgcoJcWxUwGXV+5CqP0IYnGGEoKmQb1E9cT9BVYQacHYIEQWNQh
GdjdvEZQ3ZkBPjHXZFa8aMkEWaJzeABwYKHjvU6y87QqKAdvACaDlubWVgnAi+Od2Px3tsl/nUO1
mG4icjgWgZkl6RUya9AprfzbB+tL0KKnmhtcabmJwUrN2xcm4yvKfLnM7OIarSswZ3uJBOCdVlCd
2O0eg+gFzNNpi5AY30UHGqYpsLL2X6bDez9FJ1X7IzZUDhz0L4RwEWbQ7icPsPLOJD0uNsbrMn1D
193C6gALBguY9yxePSjQCaok2MAnbXM/NPOrgX+mJ/oT7e01Zz7eM49XoutotrdQw0CACO1t9wBS
+TW0ZBcADImS6aF35CFFxwEKz2DigeZrwVmqsSISEnMmQAxKkGJ2P/v0LsS1WYJkfBgbDvmImKCa
VbAeHZr+pefbwzhFr164Qyv8VIFQw0y75tMRGzZrEdvtTIT4nNrsM9TyITf6mAf9gw7WtMB3/wmU
6MgjiYmCA17j7g0Vpa2gCVjK3HXVOLgKQx3EvQuCdhvYL8UNwroh+jxHdp1PMZTWXWuPUw7tbD6c
fMdege8DvWRsT6f2KMb+OUIEd5mFyKHFfYTNmfp5m7O+qFk3liLGpN21wFqNC3aEbAqNW4OWAkWH
JNMT4fPZ1hnZjW74VSQ64YT/1sn8MacGgtwGQhHIZkBG1xc0BO8xnq2bov/iBCSHgk5q6E4awkS6
hu+340i3ZdrhWb74DB/SwGmwJKBcqnocL//j6DyW40aWKPpFiIArmG17z6YVyQ2CpCh4FGyhgK+f
g9m8eQppNFI3UJV589ybYQzE3ObW82KYaPPw3aGv3PWZ/E55PMAv8t008GvnoTkWcMFxy7RunIvd
mJAFI6P0b+JOe3cur7j+AIqM1ySdfoitPAV8g7S8IScttdgq8b0zhoCboiVlQWp5yHzz39QB7GfK
2mtauvXUGO1mNBZMyXwRQFaxYzLv7ofbDDlZF4Gzmt3uM/OZPLFRcOfnALl0TSdXj5TEPKAeYkI9
ON+j5aEV1uUrYMsfKFi5bwzjue/A+Bcbz7rLaBeYnEOO9eoSpcBytjSGtZeOf4Ysu6dFgK5rTZBy
rTo0I/H0EsEi8BcmNN46YISLpKMtWzDPF155MLGlBOBkFkpslqv8l/oaOAICuftgMRoViA0Foydx
SFvxNOviFAX+vfLFW8jGp5b7hhF//VAYSUMxOj8XQfkYOOLsKhieiDR+8ObxxLf2lvQM3a0pO3cl
sDRA+pT2H/EgppXvL7YnUT8tDwQ14ktv0R/FQ7f3cmNg3hmhxtVDB7edv8gqlrvI7c79wAtYKF+v
EGW3lKnJqrScfdTrZ495w5GT4oUwi4ciJ4RgSqpVbqh/y8cC+Yymy/W+pYFm3a3aMam+oWI9u2ZC
LIV693HISwY/cpIf7dBc3aAgMIRrAtRgY6j5HzOLY+64j2PdD9ukyE/jMJr7tFK47FCkJkZgnZV/
Vr392xsZf3BcfEkRH6zBuedu+E1ewYaRK4RS+uHM1tvgjpcWjXxT1+pKdsK7IwBoRbbri+4nAShc
PtYojY+6CIz1xBAB+Lb/UE755DNdW8GGrxi8HwmmoHXtyn+FYFxhj/GruYigVqJuIk92nqfP3kCN
FVU7P1U/toooyow43jYlIrQiZY09Wv0x673joKdl1nKbFoGD+uNlqNKHNOs2Jo321llSaec5vg66
Sre2O99ihNSuw9IXtx8V/jQ2SP9J1fyYi6zkJlhUAZDW3D4YafbEWtOMOwIUXieHpPTPlMpLgIPJ
Rusx/DtkxpnddleQsXaLxHSEVWe2i/H4G1aNJnXS3S/7VuuDlcXFMUx0uTFV6GxdhwuMwvcVynTt
1tlZBvo1WCYHkuRHMtISu/vyk+xfk9hbt7G3yx8oRKkthHGAHp1Xri2pcMWtKHwitsuDbsKrwbxM
TK5Lc1R9mKA79Zg8l8q71o23bUX8LK3yJdL1CRfj0bXGHVnZlzBfytYsvJPqv0szgeW4yA8a842S
CjUX3n5le81HlmfgNtnFXsJaa1pnzo23QNoogSQjY5c5TdL6dSNeJFHvuty8iEpulEwghvoj0hzV
XEyf3nRfaaFg1kW8Kqd63/I3FBPiuU3NzqbiI39IlpVY8jA46jKF4WPdNM02DFnd1Lf/GII91VwD
GH1fi5Zxa9d7LsKt2PiSx5KeiG6tuiSJX24LhIFVU2l33cVIYF4Y/cFttNEY/FjGSj/TR9g6eB/6
9oQlJt0Fc0UMkd2cSKRF0S0EyX1xiHfEYseMvEf0TomRvmMHuIAKMXjTwd2bJmuDYEu6FoPqMgbR
99UxC/XWyMd7nOt7WgsYo/6Uhd4FLhGtJI7/1SUjAL7xV3sKf2Jh7+aGOgEgX9bimtYFxzemvtqF
/EFKrMDbp0A+strjDfbyl9zf5yygrC/5+pf3byydvcub46vxVDasxLHpN5agL6Pes8vzHI0dDrS+
Qcb0imLL71OuSuV2MN/iIbX42wo5lhusKO2hz7N3Us41ac7MyuLOHbedlnuLPIWdI1xsOqp5ppk9
WEbLaeVXSKdg3NH4WETl3lLDgb3DwIHDrZ2qGwaPj2IIjlo2z+HETTw46Mvh8N554T+DLQlbPJRP
hRsdA1FdrYBTIgqRRI0peaQoW1NmbYtaPdOkb1zXkBv29GbPbcOURGL9W4Dz5cSo4z2RoHu/ybfL
j8k+v8VWGX0miScPMQ+c5wXkraV7jqCLtmomI/I1G6k++aQCwaw9aR+kNI+DEzy7NoZv39lPqbtx
guleiOFB1Jw5qGhj1j/S+ryHffndEcyfut21aTFS+uSa677dyXF6ynjMDJ6WMFj6Kr5NSq6/Ok8O
nYExxs1Lklq8TJ+AE38VGAXeqH09kiwfNE32adn6tUau3DTQ+1vJbG8l/fjB0NFLTbFSF164lnmV
7qyw3CAfFx8VZJYjpl/fLMO1nya/MgkuPO+XAQ3kFlducJ5cO/vUbP+xfPXUt+pObBgGWrN+a4r6
TWdGtK0SLLeKJCWq5zKczuivaGX1JfdqTHlBfoHV2GY9bokeWTPJcHzDLhgBlVXgT7y9pbE3y3Jf
4g8thwwRu9oYY01jpkI0IU0NUO6Tar42fFPFUO60G19YR8UbQkRRlz5K6iI8Sck+VC5WXu2fareZ
1kbf7XM9bt0UWIqW7jaYhJx5ZA7F6p9JBUbzOSYrwyigvnKcAPrDLety6zQ+TlgM9thA/B+QvGtZ
BN9F5O+TcD5Ybb5WstnZzMlW9D2cxXpltv2mlxyhMz1NmZifs2inXWIxky+du0MPEgXWx9yTqt4Z
u9Lon+bM2WRDRlViuscqsh4zjwMJUvlvqhAnSuMxLGd6FJk8MII9qH442bX48Plu150j1q4f74zU
2y6/uo6Z8srsloCQgSFmDHqjzdiXMBbT1ivz7ahKAvVjf5tgqxvLdoOGA5lIhVgofR2Axge3JH1U
vTZumyEARvcJWavq34O4+Iym/k4Rny3Uw14w7oCkQmJcIquz8TdgN8fI4S6m8WKCE4G/9tUp00EI
uyf2pmE+NVym8OYP09zsvKBEP/OxbFfVU2fFf0xwKxysrYCE5ln01y1Z88ubN7fGzpA83LhZN1mc
70MLebPv6j3Wg8cobNZCp+uUL9jpA5Do4BFh+3NOjWefDk3R6/In2bpThAcboUGqfAfRt3VaPPLm
25zY65QhJvKFuZeZAdhdHcal7g05d52+ALsJn3AGrH0N2SiU425Fml+nooaJaCAKkabtnB/I+T2L
mk0eNPuJuIK5wWwzk2bY1rye2Bn+hjyHBRVwOVgFjCPKc2VuwVZ/86T9wwDRWNOxA3bWdFggcipZ
yKnQuIe6OStZrUdBgyL9+a00sCFV7i2gMvfSbo+d+1mb8S6yG77nOfyNDOMls4EmQJDcCpnP0899
LveO0BtU6Y1R2NvRMvetH2wbM9t0bOTRA1QrFfgmVumBSIlLZ5vrJo4uRiZvbd3t4whlNpUnKuxb
45TAOuFpeWghcRDh1aNLNVm3/d5JSQdt9Lbr7Ympf7xX3fg6ZerQsWYB8mtY66k4Y1FdWAKstyOQ
qLPVSXpoRf0SYjGeZu/E7b0JPZofDDHrTCZHbbt4J4OKkTBvvNBPjWWvY74j0UtOgWTrA5LXyI+j
P6SrkaMh5VZvauRHITtvPRZYYDODHYv1XujAXGmn3iw3jh6cTdF1z60574PIfhFz9oIKlO0cy0F/
JsEDLSo9TcLcAJiH2LmqW1gorO6d/WfxYkbaf4kpb0ja2bczc82UM5ILzNpCeuG/d2gVFr9PP1pr
VJtsFY6a7KjpwVLROW3Hl6iPr4gH49pM8g+vyD465uC+V9+l8N5k3mn8Zspa82grbOTD0fbjs88g
UXAXMc+75PHwwL30py7CW9Z62zGpdqHlvyNRX2bTPiGjfptlfhhFOy807X6mkI1a5zfIIlTMoXtI
E7WLoE+7Iei2YAjNui3xN6MNswUWHBE+fTk8m45HclS4mJBBK3y1kb1UI8V6+Q21ndW8ipSySHKv
VBQLd9Svx6q8RKEChA/REwYUPHeTUWWua50d7b5AfXRhbk3/ls71tmoEbCTvs83radPwWF4BTf3S
csKuKKiGdajvi2Dgh7iTy/kpZkVckDwuHwVGzxEwwXiwVbwzUzkAjOA3EP2njMgYw1wgTM5525d/
OyGPacPmzcbb+Y5HKTyvAku9RAFjD6dmkGHh/nX7Q4emQwYAxFu8tbP5jcPOz6yXqcdyY/fHoDHP
ofTwRznexrSjA3r4EiuL1a1LvJ4akOtwinaBMcNHeZeJnp3If+bgORE/44UZw4EYhQFMa/zwnOi1
CeUe3wMpA9neTtUXtABcS7s28nhf5nJlpd63tJfgn5+lmhCZwHsSJKeAo44H8y7KO/I8g+K+BVLp
D4yN0TQ5vPj5JRCtXP4lfkxpb6wMTHYCwGT54KNpvtduEKxGeM56ESjNUW/8vPxX++1WdzMAYOFt
bOMthZy/pKr8USUBIDr0t0aHA7P/M6Gklq7KTrFwckpW70D7FK+d+dHlQwlk0m67fIT/kSO+SyTB
zAWyl+Ha6gxz1Wb5azPhrzbeJBgRuo8PYIj4A1z4BM28y2v9hcuILh68ZBWLENEi86+JwyNZyVPv
NGccaKvGjR9d/lI88KeqBeFSYYtSVGxznmL4wF82VZ0EypULrKJa970deK0qs96KuDrPHE181g9m
kSDuFl8Ux28E/IWwsfaXSUHUFlsD70odG5hUzTPX7z7hVa5DmMu6ZN+mMyKTw2HxZbmSxT8knOfW
cE/abNfNYhsY7nZ52xyzJ86kvVRe9RDG1afZYuda/sWsN7A6uX/5YL4j4V9mXngj7B4Im2DqZ29j
Ig1i0VIf1lv8FmtbBWcDTiUe7XNdFad0/uJBWHqsj+XuqxLv0Fbmk1nIZ992Vylz+CWLwSxQYBqb
tCm1SZuZTMQWc5TQ2Zuu1bFZgPUE5BdU4ISjuF9n9cSJjza2WMCLAFbN+/8KXU7QQtfN2kdYK0uu
TZZNaHrWdTum5So16y9dNOeidEjjYehKIHVD2kn1nVf+vzLAJ5sxAAJu9lYqShgmQ+vC+8wmUbpO
rcXZgXfeV3ICHvag8jTeCO5V59mU07UtOmiUoHS2RWNWb4Y3PlHEdBv8SLtRoG+xGiljSjp3+w4Y
BhfmdLBno9/IvqadJnRtUhZ9vWFCas4gJEwhEak892jF4dcCbItM14ei1tUeleitzboPCLY9ZDAF
kLkKhnhtpjQ5JSsqFa4SpwQ4K5l7rKtwWrIsIMs6sKo0ba4dG3LXjUN6xqiJ6yiGB5eCZhzVc592
iDqacmMOX6aqec1tNO9OHsLe+nGicVcKsWOGTZ4QCx3UkHyXybxrC0rMwryooZJronYxaaTjVUDA
BrbxVGJ6WuvKfdEc/BPNfFNIujeGPBiJKp5veQhMlObSEqtsolMNjab94fcnXYWDg4IdCwV77I8h
LiFN/7DKKGzwlzyRA/mlMVhR2Dg3BujGKlXk5EzJX+WgO1vptyqqP5Pfky1gd4fUah9LMlbJE3mx
HPLCxzg+QC1TFlboMLZdXOTUAVm384OAOJxn79l2xaPGY7Iy6wCMoqcuxP4Fv8sDiO+Rt6wvzllQ
/8mlIY6VMbw3JUbrfqTVwehwsTgnMDRll5YaJpiHvTbkzuiDF10MT01W3uzBfq/8+DXCXsYAzyMd
Jsfd2ajsN/P0p83TGIrk11DedulTuL5RA5INvfqD7GaKPoy/tn9HHk6xQfRgSlRkCMZ51fmrzg3o
Zwf7u8S3UNj1eXRSCHfuUAf2qEqGC2Thvgy8j84rBEt0gVoHN9k1Ni1NVvNP/tBjfWhqAmOZ2xKS
Yy8n//yMUqo2iIZ/zHDqdn7H7JzldKqxraucMbA6LeY8L46YbU6gMrKrLoPKhmMki3C1nEx1BZfs
dC+ehyyTx5W/EliIN9COEf/J6IHeA7o0p9QyKLvIfgUBMs0NCkq2nX3jGnHzso1v481Jvc3EDHPG
x9J7nQtCo7Oza0CrmTl4mBvO2bkZANQmb6xXpul+0CEgPBnpX7Mozlihz3GWfpo62DFqv1gskeZq
bA5p4IJWxn/cAeo2NAKMt7n9gCt3j00sZMzlv7M4++gUM7RMqmnwp4eqQ+PGcBL23ourS2K7jB+T
F4wx7cFR6lVwomiO+lg7GPSseVvKdDu0ZgOOXh99uzzVIzbshLgbFMk9O8jufi+fIbbfahdNHnfK
NYr73yDNT5NGVuVXvDqFc7GJHqmoY+iDYuJEQqY4kT676AGTPyPfEiejcLxnSYFkGvqbuXfc9Rj3
m0VlFFNwj1qTmr6X7RY07K/XKkrWCggV7vnuz9VL1vdfYhYKUAcngWoReOTwS8+5J+Bg22fWYSlD
ej/65mnZJkKctWGsbT2SGrg8V6EIv7KA+6mMn0v0DDssjoWXH0MZnUYbrx3hX5DGJ2vwjnnh3KZm
5ByZBUEcTCkmJyYAtlhnQ/3SziOJUP6FDK147eXBQCU5dmvDL+9l0sD4Zv0Ljl5E0LHax3VmAMv2
sEWwjrT32c/S/Hm1/9QjuSSFfvFGfn/OJwiBXz8DkfSAMhnu0ykTGsMLfiLKBhIn9F7imonk7FyF
O56ryX3Qtf9o2cVDFwwvYxy+R+Sj04y1l7ShdFo+XnthWRT1dhKUN6Ihj8ufnviEeJXa5C0tOUXo
hs7QbDqmaDZFbwLVZfGNSj0/90l9swaCzkgOiuhHdJDumDWV23kMj1R6jzKVH2YYXGMLxtBozf+L
SxIJ1mnfPFRBc1j6o4kq3WX2LaL6xayBS0Vd3iJnOhBEdRp9eXEbhE6q8S60L7zz1c12EOzaek72
Zgs73lm8zRHhYlvXHWqmOk2+sdq2eghgow9tqsiQEX2/Bc20H3Q8xHtpZslFR5n/ZBPwA5trzW9Z
S4WMYcw8Ku1Z4S6wjPgHQzzGOnYG55tGj8GfBOcJD0s8VLdKc9joqT6KQRLuoyaT5KBw6XbkTQA5
q9p69zjhV54St8GxCfpaiEpb/yYSpKfmUlhkABaBQCBSm8xEdvDWM/22OcHMWP+GwYSM3P31+ugU
hYZ/xVbORAxgZpNFmJUGPTyTvLoUes6XG0XPY0mWlWwSDqpick9F2qf/mnCE/aBkWC/jNM80I1B2
ZiPzSPfAwnNvPGioD6Y2yTcArjo7RHiuKpr/2S3PTUgkTood3ZgIeBpospefibv+nb8wA/EiOBV5
9IPY8R6O7kGitJK+VhsrOVIYlVF8DU0s+LL4yMYUo1xQRyub2B811F+h757TjmcYXwhQajK9NbpX
u8mYPntdHAhmOzOUePBh2RM3+FVB/VHI8YEAud9F6maB1htRDFSKtY+1s3uF74gPVHcUnT3z0EQn
fxLHfAMcJGjNLWGVc/K3xu4n4qJzOkYuseh+MEQyGUSuq6znFAfw2Ho3bEKQae0uMbsLhNDw/5VO
TM5LkkbXURIX2qajvoRuffBHotOgZx7jUF9MNNm8Hj7NQX9xVAU7r0vvQAeXCBIqcRZzwLSRzXRl
MFixlcX6tlX2JHofgGOyO6Jh/C1YwWNkmMMeIfVjnJ0zsRiYGHEAbTpnTDfE62z7mYseR+OnKLNr
D1axVk7KoG8I75D0j3EmmNiPeUVknzp5yQSVMBgkzxjqQ0eY2rIg/FvpaGS23ywIOEVb6LfPRR9W
vAuFBRJIY137Hdl2fYOHlmN75cGgb12ZlsAhNYqH1wxPFGbW3gj6R1dQCUQWsYnE2/CNOmRMKFfc
J2UyEKDiBTQ91UXxRxsxwXZzHB4zv2gvUmLccSZ7saezUJI1aP+iuvvsZjt4HLPyiss1OHnT0tDB
/q67pksJYpKMMBkpr9iBrSlvxo720z+2rUvGQ10+l3n7rcDWIFpvkIpXpP0ClytInTszP0xApTfx
XNZHY8yHH9uczb03x8F+qEzr7xC3ZbhKIohO09ZIGUHLqKEAiZVNWN5TrzT3YSXfpSRsDcGXqpf9
nitJvOiqdPJyxW1EXEwUbxSLNfZ+br9ZdL9v5sRjaGBBSTzrZbD63xJRlzOvim+ywwAiK+PVUY75
z4+n8seBJIA0IV2c+K5Jrlsq04NvagqgwHtKNMflOLiESyTWdFRk4qz4OZxcRkcUTR49OmVGzozO
X2xmYZSM1bgRjLqSSTGzmRzkYYPvisSJ4ZKi0bwMXqB3QeUFF7PA+Bw7U0P5K06zW9A9DT0plwHT
22veBI+Nsoh1yKC4bVlgWhZpRFJiZUXAVM01zSmU58EluG2W0Y2XJWf4PD1XE7V63Oq/yDzMTkYZ
PuMPZzbVhtge8lF6v+SPv/WqvWN4vNfAD8QNFfAQimAjUzPqCPv0NWridgduhbjau+WW0Ars1jMK
AvG0475PK5+OMnxOTWD0zlfxVSr5WXTOPycISA0dalB7k51vpV83z042fGggDc+ND4M1l5weFPR0
5edczfZqlOnDKLHcqxFzOZ7Zcte7MfFOXscsI/fa9ai1XRNexb8hrQ6aLBZHVOH7GAsXhLp6cQp7
XoclrT32oxqcP8mvjOGdczfaznvoQx8ldv0BnuJuY63/ejlxYin1Rz4xndNTlX9Mw/Rq28Pd90k1
8tq8fm/LTF4aB15bhjEjtoo5Zt6cbVD5I0ra3e6DbB/Vzlklsos4y/FpNANcjlWJHIoVaEPYU0Ek
69yczKoH8Daay+BngimT+NJ0VTdhZjcjALc24mJfg7OtsHD+64fm11LdnnSPmqSt4m4XKe2fRayp
/jtzNNCLjLSehF5xL60EU7l4yJ7jonsg++2uCy4RMaBqYHGU69CrPp2ENtft+8ek6UkVq3772PwF
3gy2KDjElAnjb9nOj0aRXeuC1JDl/5RpRS1IOUewzSN1D0yw72CX4KD2xJJhYHe8GV61cECEfVFv
fIZlj7gY8WX4RT9vjLptzk6Sik2Az6rJpkMfQ3MR+IcXJeop/g4ylntTt6TfNX34lLL/84jGlCya
bLH2w8D6CoPZeOwg2E7+FCT+hsDEuV83mpOKfhrkLrcwD5uQ4OfSwMgzsT9mHUBWnKuqYDqgXa/H
YqpYG5DiL+o8w7k4MTGt+3mM68exyYrPojUtJm4AnEyDTd/M+f0mLFehZeCHZ+JVvZuGV5wyW+pf
0p9w6/Yo+j7NL9FdT65RNy8Oq4iDuQGGbkMrv49drRpO/pBUU7s3cbZFA9M0L/VOreObb0pNCige
Jz1fsx5OwN7Vvp8i85w7Qfqg4pg8lF7MT336N+JvU8D8FPaXUEb/I3TLPCew4wouYDCbDn+CDQQs
PNOmPbX4nyAvnqAIU9BiRSLNGnF4+FMsRlD8SiTd3VBC6JmsUYkjqkC+je2Gx7e0MXED8abVDQ/7
q1Addu1cFfBnlRHvFBuF5i0c/PhHIr1VEPlrVYScL0Qhef90bQa3RPcYGmG+gn8miUdyTZxisco4
RgilTUe2BxX9QFJIZMYPjY0oYpQAs14b1l+qQZ+zYrpqn+ygew9hACEmzD9yMnSMrueyTixSxauZ
tYxqEjFFzExHqDfclxFxCqnX/amn1DwmGjuknNVc4w43w0NWZPaR9AR1EGSVI+naFnCSFYUbzI3B
iVxiTWhLa15iNeF16xP/dxg7e8GhJ9fn3jPsf17XcDynucTZNtLU9WQi53aqn5i7Yi6oMf9OE4Yv
AwKKsRYGhqekQI6YjBCZQAj/EcaR2jSwEpf8SOxsbZfMlPKWBEz3ZWgDRpm/hPrhwWDiJ9Csam4m
By/A2UUBzGjWMXeOnd8/5AzdpVT1riqBQ+pxnk6KZM4Vn2r4NM8RYCvn8gFzu/851jp6GMJRHku0
r3UUdVzvzlDrkz3O8cnEVfftjjFKgVPpw2yW/tqfFXboNIiepsxLrzhe55ONH+zsVFNK9lk/Jevc
TlCpwSrfse2SAm3Zf/saTnPTshznUITRgEHBJ943MwyAsSmPlqSu7h2fInqgQxe57n2WOYf1mF8T
nqIrhsGIFiuQ7s4vYS4VtnQU87CcrsLxCCfyKdxPjouZ/HEuJrLjk3poCIl13G81d8ZRTk34VBRK
7fgw2D2T9544BsMEJBNJKz0JwTySheEmQWR+ORZwp3mRfSmjmrAmkVG31mOdbCehTIZQBhJAaM8D
XAJI2i6BfbsJv+R+SBEkX1N6ScIaTRIgAzfvvwPV0M6Xpk+NoycfnVRVRvlWR4kRrCi1iO2fMls9
BINKo+NQQiNBlsE3tWQaYYkHlT32VVro29CkkSA00dMJvlE3ZMhUgZqmRrAQSGJB/dspQtNEdciw
Yc2GxWYOTkca+ixAFWN5r/LqjOm/drAdFzhImYari5hdhLKcLL61MYfeNmrCWd9mtI2nCGx3bZuT
CVIRp3I3pL6u9yZH5qaOOwTniKOpVrV6EkJ5b2VgVE9VYOQvoYMsA0hR7Sut3E+zKZxVnWXZvmVb
z02QPLyNFZpUJZjtOrGmbuGh9N5Hkt9eyploNTVHZMWoxv+S4M/xqhq6WhDJMTv9vudiJEzBCrJN
5jTtVgR0qFGdNdGDLzqSvMyEnJGOPYBrr/GnNczDksgfZnhWcNb3oGMcaHpGt5GBqP/Yjle+FDQ+
mO0rrGfKwgeCNeCijdCEUiQ3pm2mamsPuC1w8HlEpChWFIOxb/LKHH5IrAl+pelWj2SrkubhKPfq
hLj5imbIV4y7nG3tB+ZapZJwr8Zq9k4SmW+YUqY9H+aS/0GB35YAMuuIsPEVvlLkhMzvOJTC3zYK
ydVET10NRptf+xa/54Oke71Lz1PTNguJBlMEeu+cWHh3u2YFHjVI8RhahHjjYFbPEsKPebCP1zWR
YBw7PCtFuvXBKPdkZlmfMWfPNa5wJ3pCstI+I73o04Uh2jiM8U+jS4h3Z6LhJ+izFNF1cDd8lV3t
LjCwwlvl2RKp99jmitQkrJF7ZwTSQG8i8YKioD3mqeE+J5r9lWZnFjuX+dJbXeQp1Hs6lHuZouy4
htFeDCx1+SqscM2NeON/Pd8I/w2DJNkE91R4kUISCI8BeqN8FgCxfJxz18G2ZpF/gw6oExaRTqRF
dnmx6d3C+esPpvGEl4F08cwbNqmJVOqhdPiHIK5xSgtRNjyPWOLcmdZGDBQbO4hre1OrCoC5aZxD
ooE3G5OcFLfBomkjKOxs3L2bZLbIKzBrtR/9uPhJuZR2bERFxSHnau35krgyH+ODgZGU3MuqNcJN
ZzPZwr7ibJoAiixKcmYotouwsYxgPC0HYl1G0eLlS7p3Jxzk3ez8ZDgEXj3dp2SqD7mCzDiwiN7c
kZHOGNFS5CbMY4SN0xtltydGbdzKNE4forS1f4ngwEiape5TYM7xI9EADZbMutiL0TdQjgfdH9TU
mqg5dM9QHT0L0dkpM/ffjtPn5a6hKXahGwf/BIdYXWa/Q/WtPUK6MyLt/GbqT71Iad0chnGpcL+n
fOyPpHJRjguGjWxAEQfX7ZkP1+R75tlc7I2REE6PIea9mPC9rbnYF7+iDp8bGX5mMLkLc2I+Z2gq
RGFUMzMGpcUm7Qzv1mQY+fmSCXoZZnvjZJEPJ6t+3SEsTsqwzAs8rvmeTT7JhLSg1H1VRlewSjFz
79gR2WxsUYabNF7m/WPsvU6RN7y44/zqlGZ+bY2xZ8rlF9tOZAFKEVmYm6QNupcwC5j3BHJINoSZ
jw+VNrDuWOelVkEWHd/7kCGtPYIwWHQjWUtQHbH2k7EE4GDP0uZTlb45ZrBtCWIPq5pw6oiIP/en
kS0dVwC5x5ppKullwp0lb66RIUg6QO4ZzxoXVyzNnTcP2Pf9gXa22qA/Yu2J3WbDc7UDlWT0Fzr8
p9CM3W54txnu86iSWNjlX1msPweWD0xitFZiNlcGVUKKBzIgQomcWLGeHeK3Bs/cqKS9J3F6EUye
wKO5Y57xjxCbZq1539a27x/CvDn5RvfYtxEfFxkkk0E32O7yrvmuw/jOuj28eB1esmBd9PIndXBb
1cln5AbsAFDzJsGfwVFF8xSRqu8RhoJHc9PRm5aSWONC289Tx2g80hYWtfiZSdthzsOKm5HVCI0+
StYYDFYC8D5vTfYoxDyUhWDL7LRTcXo29XRmx/UuI/cbH+K9Da46Jclf/cfSeW3HjWtb9Is4Bkkw
vlbOKqkU/cIhyzYjmAmS+Poz2fc+9Tltq1UBBDb2Xmuu3yW4ZT0ld8tqUOG0F3P4GOQHV5RzkYab
LGUGKv2TFogKM0krHkgfkl0awc0wL1Li8dWYZi4aVWPv5qzDyQJEdKVbtz22buA8cSko4PLGQ7Ce
K1FfJk1ORc60TVFEookd4iR40mVDYyaWTrGLbcPadZapN/SigLV1vvXHdZ3qnllUtWa1lKUYR1cq
hqzQl312LrqCmAFwotiA4VmAv8In3abNfAddlx0CN+iw92TRS+2ZDbeyFGlTXoOxEMOMVJQne1XD
wPyULgECPdXu0Zb9fC3Gqv/2HNrFhcj1s/aMCgiy68CkN2mtzIbZ3GJX1hdF1s/zBLoKVVtPp6Yv
EWgLr8rfkL4D0vK0fkucakB3NTVPsfKyPca6aGcYRnPogWCsihIiYbsQIGpX2Mhhy+xvKot+R991
XgcdWVNZD2I8EiNHmMB5qlE+OIBLB3/FTO2X6Ss2WfjR+c7oNEoPFXXmKSd7YgvoTexISVpQ9qI6
BvXQY4hsrT20UoOmHW6kxIGll0AhP3sBcCHPl+6pjcvYxEoOPTtz/fCQFIXclYKm9zCG9Ys7ehNP
Rxa7vyAbEF9hy8L5RZ/d2oAjixnIgrjTjvO3Hl11AFQSrOl/Y/aQHnqbsBw5t/tqM8KghHriezRV
JiyBaFWRYfrJrstiBpMVk7i927WYpIwSUolT9ivDH76UTd/JwPG2DdIK5zc4E0p8VhacTsNaM/tN
doPMAEkSsLnKSnqghTGMMCfwtFVRmx8D0cLIKLyYwiZNJ41ofcLM0Mdab4Xpd0eM0v6V1CTvMxtk
8V2y/neyZwqaIuh+HwOaW7xj/RkBoMYDXY0wltO53ipt/K7aImfn6H4saAObDJ82KHIbNVTR3WUZ
WNu6RRAbVlazrQ1mymKwftMl7NaohLutFr48BoWHQKWtvU2A2PVWLrpsZzJJuTBTE7uzLD+wXInn
vh7pjbLLHvtCQC02mF7JMInOJsfi95CZzbqYkSygTIbZHWRujRYYZm2M5mbVuZ15jhxKPSMtkE/N
df1cqcJ+b3uOCztCbidS849Z1+WLC3eNpJLCJ2FCJevKc0xa7aZ6ZYrQHU0GxdDsuXwqN692tukY
3BsAK/lxjQAydIfdMI9qY2Kzuwh8jJt4wGSoOEnOeP2R4/VYKy0LVEuTOOOV1VwwnclJWMCCNJ46
kcgfiHnyPirRrO0p9ihc3GifJ8P0otMcEMoYJ5upKpFSCvRTMqjL9eRQmYmkLbdR5WOaNVvzUU11
hj1/aNQZhyVCM6JF1zDz1H7oyK7pB0dsVczM1h6smT9gvq5nT9/tPDf+hF3R7ce06S8dMSU7ZpTm
LcoK9NvcDs4ADlDouEwPwiEcbtznnFcbAfA2SVoUjQVfRmup+Jchy/J96mN1A+RovVQ1p4IvBHZa
G/vErZ+Vs8Fva7yUURNsHJGg2gtB5OExwfXhtpQ3tTEfBb3cjdXo6TQXaQXKFXmOivvPPOwbl5hX
Ji9pgOCQbzJytlaeKyx1hqpW+Szym9338lpEXbnsktW+rdNFhWK16zAix0UGI3UetqbqRfC1Xsc5
Gf62pstaRwYu3z2T9m+vegAxyC7WOElsEJu6beFWmfYbE26xiwfxLSjiTr3f2mds/jiDDOAERgn5
EARasS2NGjOSixMnTQNKB3momohrCnpfykpcEttItTs6ShiKX+N+2nmxfc6D+Xv2eFsioJAtnZ8s
GN4dPqioGtYOoBpIglvNbJucqX0TSbg/7n7532GQ8jB6h9T7VbU+QZb1F40XWrzITebGfEPvsZFR
uO6q61SpbQ14ABm/n6dgcRpcZYqO33w1tIReEG4w29CEEeeJ/hCYgNXM0ecF9OmLiQdDPS3/FDOa
4BSddGaLYQ+oFGWqkCczTt9UU1yLGMGVbZtfMak1Q+RcUk6YCjKQbumRuih7DXNbdNMmh3O7ikV7
qdmyh1A9IHnsRFiidI4POikeMz+Q58PJcqheqy4cVx2G8yZNUQe4NAiM9o6eTU+wqUYXUVB0hlGy
psGyppy+pYb9Zdrs+Wh9vazFioI3lkqXjZNcrOYnbwRtOuJ0JnObWcUuAnG5MczqwViFkTU0h8GB
RnRtxLC202vTB3vQiHT9wkckBuTN+dFOQbZ36GigWHcdOXEVbr5lCaUYWy2Z/jYgVG5C1OJxpH9S
BUI+dNYTtGM6Bog3hhybmN5YLpQtDTqx795HffdgNDHf/DAkh4O8Zda4tZzo3VZMYnR+MBzz0Jjx
yUjDQzPhoyBvmcNCPciMUUf+6frDZ8F3LHm1kUJqn6eA8JZ1F1P7Za4J6yjEFeSfnXneUQYgWP3p
o9+1/VHpaQMeFz3Voo/O/nnRHcnSBU0hORMm8Eg0Kb5tr1hFhQvUtx2bszbpqy3gVUCH2JpggUHF
WIUObyLOsE6orcaguSzD1PQfUzbtcvFSwO1MWeGB1R2DOfsOpPnXZJjpjmyIH3P1bcTtarI+czqU
Jl8uoScXD+49uELEszHNHvYe14jPPePeWUkosOzcqNNEelesjakUF36Tz5/2hl6FDWrmUeHftSH7
owsdEWX74RaU9NYD9+Al2TXAT063BBKyG5l0DofFlljvwgGRRFZ1b8FQPDjittWgtg0OHR1Xt1A1
aCwaFsfivA/yG44qivV8zeS/z74iw9rMzWyC8OQqMcIb6+/jmL4n40BQgPiDUfEI1eMjqDObfcZk
9fsbEw1RhQScB3YMxMEvhudF/5aMCFQJR6+KapcZ096KBRoBwlAmsSCTjPWYBF/52PyqGuNVWHO/
HQfvfVmRNB5xePJXZ2E9CWC4BtEBoZedzCFwjw1iqLaYH4P/6JIPE4rEKsG3bDX9h7UEQk5w3WKU
Y0+qWRAsnXwjrRVmfUoKZLwwBzEhhhvtIbMbfYtduGavxSozmUhTcXD4u4nHGFv8fE5HPKwEfVCg
hdEzVFPj7HQ2gTEifOqgCAVOxpLKMjKMnbcuj2+zQr3DKbArM4noVt7qZX02RnThHmZtSoc9dhIT
pjFMSG3mHsOBvOWuQb7qcl9ZFoKtvadCT58k0h2cRdBTCEAMRt8sUqFiAXqg/MG2uayGLBv3roKK
BOqz0MO1cX20NBOT0RrF+6aqEvSXrWRsJIfq19CG9jPl83xIbK/EXph2FzNWkuqNq5kVcquIPajh
YfToqZNqTXt+gZfC2cABg9hcjDUnrGO9JyShEI85GPO2sGOgecDNyalDvl95wxsYngs075OtY1ii
7X6YgZEocUK+RYkW9HTciongOVzUNIRpO3LLYcGrJ5kWH9DTWtrYXbmTGfugTAzq5+Y5nPHcSyAQ
G4FZZu0xN97XsXttu6VuT9Am8Im/xgN+ARKjqFv6dVpVP4k1EWdAA5C1p8Zwx2eDMVkNe79HG2hL
75lYX+51ELJJNEFkn8TZCevPQzMSJ3/uUcVEI3WE/aT6r2Wgn0+b/Mq5gmHRvrQe0G1AITYDCg91
JTflaq3pPQc9EjztMTHggjq4mbH2cJaT9DJ9MZH/7fmk+EUgMAhiq3qg+pyOFarFFYkpfweefuHS
pguNxS5locAOt8bUsFGo3RSPyImUR/8keYdAYKwnmbGg26+Inj8IoFM1I84cgOi17AdD7p97+kG5
k1xiM3qis/PCRZPWWWBXmyGPr/Hk7YKm+9AZn5iae6QwY7Vt2DEqs8y2WJp/YIhcmFdsNF9hS/IG
/Z1TMXX0Pu2zRSkNfehT5JQd0jyPIZlwhFnRC8NKpBeKWVymV29UH6E2CffpBUuI/LpMolo3aC1m
A9ODBfXiTvAH2NUmy+N9dl287oLwYQNDbjNiHcOwi7cVuwYcj5ATvZ4IFbJoTM/xY3kTIPkXRdP4
MwvzzNWcpVhANKC0nY7cFsEBVMHeVsNzpKaL5OWXLfk9qKU3cTA+0t54AS2TbpxohtswUscasb2S
DmA8A19nWKHPL136K+x5MVBnLsk47ks6aGFEDkOLIIPAHHDzGTbadacdHPHqdfDpopZsPkoB0Qq9
JzdnzgR0kCe7UkDmYm4ddfta12BbdWy8Bg2CMhelhIpH0kFy9ZN6TPpNK9wS60aShwexNpLNlc4o
aNEZQW0TpXvHsJ5JrHtLFu4Vx90+qREHS6tZQ7HsmUQNV4GM3TO5EDXtuJtAfQnD+HSGGel57+8L
jtCEu02r6GPYAk11E2Pi6PK7SS9GssNlxGsTBrmng0oOZvXG6OjgDOVPEAxnn3u4ssKl1GML4P4u
1m7n5+genTOrVhI9V94lao71qMfmGrSjvVUNLvfOtlo6g2LeBovWMAjjT2XMt7kMGEvpv7XNhXDS
Wt4aVIMO9WGOK5IQvnuOuTUoWsxdHB+1l32TrND9GlB7n+Nq/mrJ+rzTYfdxTVo32+vvmWy9kyOa
8EumY/Rqlw6YpjBGuhmj2wEUzjuKKJAcO4EGEKHOHYIerWNyj2aw3QOTucDB+GIgDWK4bA0pAtUw
eJljEqI0Rp6tHwzWqiELC3oyN/IECnh7daXX7Ji4VADc+QkyQk+Fk4FycshCFA0Ppj4X1hIZglJt
FSa4mqTDOLTEbBMEC/GO8o3mcWOjCwSRuJweTPMQxADeUXa/jvQIGjmQwDVM+6YYk20jvhEiJNcI
arZcCJMVwZyMNrxS7Jw8/Ifk0l/HjigZCcwX+hNvsTaJ19El78jFEwI54rPCPdD24r0FgZDG3YDC
XP6J0vE3G1JydxP7xWvCd5JJX+hDHzzPFjsdAsdWiXgkkQUawNo0oXguILMw0jg4TQiuFPXujKiw
jyNjVZCxswcBb1xLe5jwYaG5tjAFsDpVk97pbgybdirRSTBssEHik+pEizgkE4WPXYRo6DPUWmvX
DX6hn38N3O5Zzt7H0vyNCQyUUOKxZsPwzGR+lTTPm1SfUl6bK8ZXlSpzBQmkZZ6eLvwJ6z47C/or
7D/KPIxptiGl6kcOvIy+qMizPdghuvAlnASFlyZACF9W6UlEglo8eaOn4OGLnc1tbwY+DKXyxZ5d
YBQGfIreHBhwAF7ii5UPuOMlTKuJ0XTF09omh2hyjnWXcm0I5q3ZO+WWnvdzajXP6JGDY6hGYC8N
2BIgKHxH6U+qo19l6P5qAtTiTXMd6/LuTOoSeyj8HFUcYm09/MAevkXqvELS2y46Ujeo+yOdQm4F
wU3J+WVsCVe1SFsTs/G7jTr1HIog3oxGfqvz9tkvfJD7Brcm0lcy4zkrzHGVMoMN84L7J+GKew32
3zHGW+6a9aGzGXOl//2lmQBJN87aI1s3V4L04KkUafKAQEvortrIJsgO07DAuAvmpHU8bYlyoHk0
dAxIJ+xPRNcOw7ufpB2ARB/sevlujeEHQqztXEVvVYNkkH393RPyjgzg1CXxccimK7r186zDG5OC
b1HxcAzK2Wk5fyBs+W3S3tgxnb/R1Ntg7XaZVWXQcBDlBbm1zUHcasc9JdxqO7S1aUkRQ0ecse7a
CQXUNW6lKdku7tLasIT12nbUWw1ZnaHelLkbLvHLe2z45Wb2MuK48ojCLkY/ZjKLibX/ionxny+o
5UW0ZsWd/AIRPhS6u5F5XIUNaIET4yy68AnIAZPZqtflTOKdT0KHTubEdFsH+S5MuEuHw5Ue3TXM
k2Nga673CIDjYYY+5hBOFKs/dGUgLaQPx8nPCEt+JViXNlVbfjYT/CduAVJWsFDshmmeAFfLEQEG
459ZEce0CgtvXk8m2v3aBSvvSd88xHNPQILu3UPvLAHrngX1hmgjxFdFSUNB0bsvQmZNVWXsbPwX
O8aRCIsoYW+VUZoATiLIdF609KWEOaN+YBacjmYDJra0uSo3fOwlsqGj9981NfMDBnCMrz7tHABu
DHIORUY4Ds/IwOSNKXuMZaqV7c734u6gcj/DCwWDbz1Gqfm7dSusY0NieHdO9/KzLHMf8QWquIGM
bMQ0C6CpqkjlzRy3W0956OwwRwJSJcZl4nvhWKi1A3M+ioY1mmxUkyKnv+XC5fYsfyjWCSqXbR6a
yS3pJovOX2+/NGlr7JMhhSnuTf7RVQDk5Ux9mKjAP41Rj2KoMouLCf/nwHYjtpEXonVSutqj7ZBb
hKzuRZcGjBJHUCyNyyTCANRP+Ki/02UCgN1p227Df74mTTbAweja6ZmonHFDhgftiW5yMX0k1Wfd
N+x9ILeppQfj5GYz2b89aRpLcvDebWNwz34AaMgbpMfMUqu94THuBWCO4pDJ9C4pE32vep68wYhR
hIau8dwL9iRaNy3ryeq3ISy1rWyYjCmLHjpTiGRrC0VOpGCjFiNoESsrPOxlTgPqpc2exkb9scEW
sLoy7+DFRuRsOgiXD28hKDRQD1YGnbvtMBfqXDt2cJHGiPCiCMqnSZfLNu7Q1Eh0UAM5B7W64pqS
fU5eF+zZa/r9nIV6OyDZhJ3PpM/KOEv9Nir2sRn+dTmPFsduyWPpw+ZADz7DD0m+HWYTq7oVFzMS
ANCYZfE0VQwhpmibL+OuPuQC7B4lHTOD7Q6C5FUG3U/PjQhNQPhPxDX8Va89eKH31Y/ZqR/zUyoI
2qYpuhP00ULZQuVMujuqia07otKFX0H6oIWlJrLTT9n2zqqMum0AojE37LszNH+03eJxxtGwGhdz
Yh0tJhmIeyxjPCOA/UzTPedgc5DvpkSHD18CrfBi6Nq0qXZOpvKp6YbhbR6GCQUyaTVGcqn8JeOm
ZtTFZ4FkdVPMuPoXQ0YFtxf1/Qm++KZ1nY+pydajpR+pXUEcSPY2gRbNwLTWbV+hO/8dXLRRScMV
tF+qEhlfvDm85ERXWrVxHbOljSgvwoqOXV39TrqxQTspT3Oa3aeMrmjrvcBqehoH66vT08ugPOz9
XEpzgpX61BtXbmd8L8YUf04fNt2gRFRPuXae/NpFK5N/9TjzeiPYO11zs+nZNWBnyIpKLjPEJc5G
7IIpCPCkeXY9cauVhXfdzj+7nMERACgYhhd6ga8mXGB/tP2VXSR77Y6nMYchYOqK4aLRHuNWvNil
vfN1fl3+v5tyn7RB3+ekvOMcucYBwSmoq38XQ7eL/fEpNM2rV7csg/qrWRgnvZzeA6kuVdiFS/yR
CWS9DPdMQ+iJ9XgkB31C53ZCVMKwWf3CKbIrC3lEYnNrPHMvkBvvQiEZP8snZN1PNu0tD1ERWjH4
OVWcPTupd+8afbf+M76MN7Ik23OXDSEXXeNCOYq3uKEP9x/LI22QEbXI+J3Ce9UuuR88eMyeiMVj
5oSeLmr6Rzzn/i+aL8yikry4jui0ggGsW9R4X1ZlHe1yBg9lUa2scEgFrx62HF4chG0tvVvHeI7E
kRjOW8a5Z5XVfx/tgGDQsQtgIzCjRnIRk5QaR44zkzFfAyno4bYJym5K6565Ky1zq2AUGzvhs00H
jdxQYq/9jAhrGLCuUWIhxVTryQm5i0GJEpPag+ByOKM7oAHUj78gmTxAZRIy7UVsx4uQpTbFzqL+
gBJPUjfRYGEhP1Xlr+1A7QuIIgs9K8B769a/R/RyMJ8h5sb9euk0511gX5RtQvUnunVpLLSxma9d
Z572/QSaAhNsSmdTOfO2hErZUtdg3iRSg1YuEHKorydGDF/hZMCpwolc51sOmF0mgF9HyGkicbKI
EGeufuoNwkdmh+x3mjwFo69zE1vbViUfpBuvZzAHnAkcCQO3PmsJuX4bah1g2mY2a7n534nVHLER
9xYYskLSmqnEq7TA08q5PCx2CDl5SPeTJfekSeE0jCQDSUX5QBXFRcBYqk2z/LJldncZFWPAZHrl
Iixsc8ZkkS+vVYI3SPcnBd+GqloDzS0gaggHk1FUX1psM3pKf9xKnpceiZ7tK2aR5/8GyeByt6Lz
n8yQeOgYW0qo2nSP6HqnI87Ohq5ma+uNGaH17lNu/rSG3BrEAcCYdWRhTnDs6BEW89at9VMrFRzO
YoKGuIiU9a0S8QZV4S+N9kUUeNUlhgFFoVDI91IVp+V1JVEC/ued5vWVI2QTFPlbhFg/niB3OQFV
HCh//n3mUhuYzj2XS/4snf4g3Aeyv+WqvMV2wJ0XcISRHc1qua3OW060beNgZ6Vh9R+XxiKq3fSp
1IlyReATmZfc6qHvGHFOYEe7ybBCNCIktpXZb5akG1tHCCODQ5z7B5erUowUnLjRRY/uPQfKPDV5
8Fy71g5DEWpXW2CLcPrn2iZJPbPOHXmWuk+ORWQzcyPLEPDy+ISmBVZEEawdyS0xCeePLJto87rB
2UcBtppr573E97OaJbZJMa8t7NvLCsVvsB54/SPIQrPCacPKjka9LeL3ioNO2e7W5rHloosgWL4X
DnbSHDWM1RYQ44O9ZwXOIegTMIBOiygB40tC+WXW4ggU6p4Agh274EuhBuJ++0pA1JLAzpZMpvnk
fYAwfvJk/QcKHsZilvvyqEjbw7lOYHOEz4YUJiUr/WSmyz4W6J1sDfkHV5vB38UHlqXoYGsa895E
siTczpzqQTibpqftR34JrRkZ/mnNjil7+rckUZIunrfGj3+UJqhfZvvRyqpB2NYuvdlAPA9O92K1
4tziOaRtgra9zZng60vY1s4uZVG0ffVKy2znhFRKusLc4SAXAoi2Hvv0I3BwY/nKPaGYAsONkoKL
Rs0tYnyLHO6q1IsOWw8wlr49MonbmWP5gQgCgFdGJu8YZd+Tn7KcenLOGEiyuaPUb4r0ASPhIAkd
BS4WvEVJc7EIE8l96UGJ77/9QWFmhuq+FVbMu5zKv104u+TvjMmmFAS6hxjTd2M4PjclHRbKo+WI
5SluvqHvXWw5v+Wmdw9c2rb0gwuY53zmrlW9hX10GbX8GlxzWi0e4ClOSAlxnkIaVH1gvXSdR8R5
6B3rvlyoTBMx4sjJDHUHZPNStd2fisaowem5Ijv5US3Bk0Zwk5m/rzQnaV3Yz27TP4V18jnRgz14
yObvdChcNL7QNUOBhdyn7Tmx48mGgYOcb8ao0WpEvqCbjBKsrL5jP9sXDYNG6LeIwfFP0hGuSusY
NsDUgzJ86xFtrzx/yUbqzPrZDtLoFht4JLn1T1dVc4HqpbuxERCNyF5YcSVlpR9tKCLWDKwPlROj
REHSoWhhAMNIJ+fgL2Xg2JYxakufGRtpTBd64/a+GJPkhdmPptwP3PwJVJVLNxnwUumL+ZOLLYkd
SR+PD3u0acMqCe2krjPoHXB4mbkaI0mCbnc1W/3VeChWpykXUAY4w4ikOrIogBjVnxT5NtMP29hN
Iz1YgwlbEOb7xJ+/hqZGBjuOr8w33gw/iUG/QENVXPfq0ee6GBvogLxbQWLqyujL3zYxtcoUNCG6
JxWmTFLxWAiu1bRxbmndXOuOpARvuIU0V1aUgQd7UM8ocKv1gIXBb8dy0yKpoCT5k3d4VqnwUEK9
9FKeDFD/2IsS79E7Bh+1tGfxotEUnJFuzQttynmrYwjhLf2Xw8B7/etULmOtIQsZtaOmRO/vIrri
nplBj5buHrd6+SsgEuHDk1QstOZxb31UUmGk6RIamQVRpxhvvD9NHL+UsAZATv72IIFJj0lvOt0R
GC1EqelKPug79t4XQkdfWggBcUTaoFUFT15nWWQCDFzrgbk+0Zu07sNMElFaLeo2NLjNqAKerBnZ
Bv8xtPnHQRsHIjpp4RH73GTdzmqh/QtUNWg1mHKFFf2J7hDo8dpQgBvcsrgGKu6sDHeJyeYIKhW0
CtEfHUqVzm5/sGUQalMfYiO/jFz3ueBfgoUgUqGJkj31TTxAlRkRYV3GJu+YtlAr4RGaDm5kRS8R
ZibuFmT7eNW5srW/n+tsFygEeUUoso1N9mBSu6dedsmPo4k3t+fmYWfpc9ou7RD6yT2Xl03FjBVB
fVD9sIe8M/FAXGQJfZ5bpD5zWagd0ODIolKqT2k3A10qASS2xbFywxAjQ1mjmW2N/H0BTzAHQzGp
WBdmlsJJwbwGlxjVtAOUm0IvVWTPUP/DU9yKef5y3OrC9nYIiaOGyXX0dXZXRbrLhuEJ59TGT2x1
ApvdQHeFH5QW7jYj/nwDFcVY0ZJIOO6Zl3Crt7lyUEUcrIlxrzvN9y6m55QVCLQZrzCD6ZwYV7dC
h3FNp+voVPlrUmbMrjz1oxH5HOhHLR3j6smM+qPdt3/iLn0EDVUJsphdgcg/5zeHTntUvnxmoHuc
JWqCUeXdr4AcPWpHqHQjo11lb3A0PHVEvmMqoisXXCon+xyM6uqOKZ+nt4sK8enK7jEv/J+IrR7k
wSYfpycnNg7gHM5g6fZ+p87dlB9o9r72MUo9aE4FbLWFkD12i2g0pWCu2KeXNl2VvXE7x+sVrLUE
z9GTfmdRlMt6yR1glqYGYEH9RVfVtvVo0OXtG6kqGyvz/1nCRfqtL0aH1yrNmaZleYkWgyAL3IzE
jJCWIROCMTpOe2GyCJyNQnZeiYW/Uzr4XbFyopB1/zZWPy7pswQuIXNaYdwbubAGi8Ox9gmpau4p
r9D20Pf6aHWniaZq2Y4rHxCxtsHSpoBVwxBGfDSMP01TP6GT8jYaA3LbjXuiHiiJltZWncVbL6CG
HUc+FWPcg1f+WHQy09zdaqeX68brt5ODJijBIb4Sk31oidsg//1galqZzSJh0Adl42B0F4ZJ3OCb
KAHO1Yxzu9RgxiGcS8OiXJjZm8CEBhbik2Cyv55hfkvGeWKMz0zS9taCgy9wS+1xcJDdUAO4AKJM
AMuyQ3gtYlUqT1Qw3RN0bDLR/CnYZgQR4rBciUGRU5QG/5D2UKPPCc7aRl+UoAXbioa5dmHdJ+5M
me5GbLIgRXLXOCZ+u3zw4rPpobBYvL1k2I4OJCOg8ZkLtcDWFEvR52yPN+HiMVpek8db1TW+/MSA
n2TfWcXDCpEWMCMZYtyUHTgEuudG1L5qQjn3dhzBwok75lSSjy2e/jV4GtvW3bcDCXVY9CBRH9AV
bxMz/I2H6IONGx2d4rSsEUTVAYCPWL0J33ry2+mtZnLlTtNnlXN0leFHgPEMVvyjaLlDjg41rN1g
meqyRr8kEyibeeyR9ehm+DGBYH9JKcJToex4Z83ht192PxXKPy5EbGlqyI/aqc5k+PBhZDvctPhg
/SeLd5bb+j6DzssMk56s+lneTcY0tCTePTHLa9Ekx8rPOYp0fE/NdoJRP5yXr3JGrVXq/8LBWb32
tZZ6H/IwhqaPTah7ARzIjMvY5eYyLBMRqXXxUUdLNJJhOiBX+w+I9Z8AxS60gcilkNMhHtxzSxyT
LdOt6xjvscj2ywMxhghy2PVQI1y9Un9C+eUpGux9OIXoXazbvKwtVl2BCi6gzpBd9TEtt4umCjgz
SP40Un1gEIeyNti0PRzVRwMCNpWINq8Bxv+xItChFL8Aqp1t5dzL4Tjw6Mgjek6EKETEtukag/66
sR7TyEtNj8sidizE2eZ8qxhhOP+y+tFl6TmnA5pxD81BsgRRzYpC0cXvjgT4DNem+EBsi4uRX85r
KDHBqVsaHRZhe0BFhr+Skbl/Q7e/LlGR5bRdUh4ar2eHYwbrIliglGaby595mW3JkBYbXr+zDHl0
unlbN185wvERgYFvvY/eR+f88Pusut7NI61hXiuPLd1qiA8oYei9eBdSCLZORngwWgh+wgWp7WfQ
ZOhO+yJdK9dEA6HWqSnh2z14wV506wBN4GWp6US6JAgSj+LFa94OLxRH3sDNrVd/4uojB8PHPyo4
PvygnixEkPjiPIi6/stc/uGlFwi1mF1DsQkWDc7ataaV5s3OXIwDOqJNuRv87i/YeBv/Y3m0MEAt
C3wgClDE8TVZbn3+sSyzvQCcnDbkZ7r3JKR1n/44OMdwkLFZV8OxZB9b/ouGgUmr9b7j6BBif53s
Yxr73JgSRFBcbK0Hn8KE4zwhCUvlV58ikZ+OWbWSHZo/4BOFoom7/XMsp0071CST/tWMSwLpr2ZQ
a974FTLjnWY2pP/7wlg0pnT2y5cycGSxJJHcvmiqksb7JqYz4IOQx2UT4gcaan8DGtjy1cfZW2nr
v/xbu7FvgmnA4OQHjWbNXnxbxKcHl7H7s1CnPEA2Lue9xx1thjUcCIIkl1bsfFo+mWUxhfWHhYAM
gOfye3gaWL0ShDb6g5Xy7dWUw1mYma0xxeBTIDNsH1QzTofHOP0kJUTc0tuwBg310kpaJ8sCJE/H
3GUVBpF+12DBIGtkw9uNbAfVo6SF/CbcNxddmtd+B5DWLMoPZXxmMUNC+9DotxE2JSq6YwJJpK+A
y9gXH3yxU1BeEYr3/y9UTbss+c2qn9mg4V8YYbhQWmgIcGPywEfArBPeO2Pg5SecQTCjQN1JEAqE
yhOvWfvZqxNEBxxXwCuOrpGeNZnqFATLedQkYm8h/+WXLrJVLD6rkKkLKToPflnbB7SegK4xiuVn
+w4tKfW3neAssKqN035nzIpY07y+5VunrYVbVx4tNgpm75cW9wnJYwfDn05lQ8hix5Vi0eUMAHDs
+XfoARWOMcGHf3im+nL+1dEIz7MPPtpcd4fGyjbWMC+vMJ7MY269JKwNP6i3DEW2y6Paq/DkFB9Z
d2N18iqgm115Acvjtize8YWUpzP/gnH7uubxmtgOAjOhjfdagYjlJ1KoSWr8oNrlNhpsk8FbsbD4
4P7H0nksN45ka/iJEAFvtvROFCkvbRAqqRreuwSe/n6n5q66p0ujIoHMY39jUu+WSAFUmHAsN8xa
4EHX82pxX8DgjAtGxB7CbKCyF3vHLc8Jl8SGxv6Rv3wU8JFoavD3qvK3Q6EHlAACu/o5R9WyNbvH
nAfCuvidtwGGZmtBPOOQJ989aJTKQ+LLeAyKZz57DCUHA9Pt4oZHLym7Kzoye/bUzYrnQqvOcK93
H6s0+8ZXj7VSRIeJj8cbOLXjDIZOojGMvhP9J/l4+Zwt98CjzCz9Ukp/WTCYDtEkt6Lwg4VJmwzX
GgxvrC0bp3COvAue1pwYpwi4Y0i8ToZ8wwgYOvxA4/zGl595tJP/gS/NStGcssbaAa3ezOG9xYN1
HONDRCbRGSpO6NrOihqQK1fWP0jurfAP3gYmGYT3Bn3YRliz51kN2cNgfcpbGPvi5JvYPFO4JV18
iyt85kqNXQ1fTq/PEtz7FgAFeOi+0VHZtfaaYx5tVT5GsyWBURv6N1b/QOgSBtaQpaJsOzjVhkOC
bMXWdI7YPuLEUXzz5v9Jmw3HKek9EMZoHHKLRgJ+/GLqzovLf+GjerU46hUffImEz8PPBC1ypqBY
PbdD5cg9K/qjGPjuRE9UYbjp9bsMneJEZdskeI8SzKcHjIgWphsgCfZMohmWhWhdIrQaIa8opazc
hwoxIQ5qY1a30Uc0FDCVpBWYuGu735FxsgCUogsE0GR72+9qNlc16UONz6wDLkmXr7TuHUsiiRPF
0fWdrUcZYcXXEQWNFoRqaQViXXTmT+XA4C+/Qt+IG7qx3becAr4XeDGkzjytfjT2PC0DaM8Y9pwN
4Dt+8TxDFCGQxbGxR7VvE4YepW+zwZJrY2nBzxLZ+FcxsCmpDpK8OBhNfZcfqIZmRcR19WyfAeMO
HzOYbD4kV9rHI5vkw9Ai1GlUDzadAZlTQV+WPMEnNWgefPQ6RgFc4yM1DWwWMnf5D12mc5KXyBC6
2o5YXSTGqxn2706ln5Erf6nM7H225icelREaa9WGn3I1hplimqum2HJFZfM4GO4L2kvrvn4cGq4U
21qpY3iyhQ52hP83Mixssahd9ZQqv39GH/1Kal88KCgaa0hEURvzyMAR1dlinS/iQf0XKyss8ti1
ahfsEA4JCVq50P+uo79sx/QyzqdmRDquNXbNcNRr4y6HZEDdCjQlEnpk7W6FjcuBRyA5eqLT0uq7
3Jyl+WDwhHwA+skjGIQ0cw4GzkUVM8U8M49auGxM2Bf2gP+0T3yZ5/k0LO1/Nljoddy2P5h6Hdrc
fzJ652p28zkKtA366ZitooLiTd03a6hrpuo/dYggcoWzaWPqNyT1RroJmEpUpQo/dTuFmR3OEz+C
4teYzKCsnItpYkQa+NZJm7MPPYiOeuicqtF8zVzzMQ49Z2VlSKzYxXFy5zN638elr45BkbzjmbjH
w+cA4/+WINNRBtkPE1velWF9FGV3RiB834bh0SICMDPbx4h9rGA9rZWfPRp2wZdiFOwESL+Ugrbj
cHQ28n7OrP5MOjfHtnfRuOCpEe89e+Esh+YOlbxNawwnr4kUekgoXJAOc9UYdE+YV06BplZeXP8W
XnF2tPZFFVgD+XbzZ+JRpIm+tXq8tZPusWkKxg3jg67Sca2Z/Z5B5lHHNd1tjH0kbEnYPk9ZCS6x
nP3DUhjPOSrNUlxOYOBY9BygMO8tzm8xwKilQXbL6eq03xou0Yl5427r5kOov7bETa6shOOYoAWp
vA/Zmr8ZzYfOral05sQ7q28ePEBEuDCB0SSqPhgVeLIHSmWpabrxV8+WLUlw5Gj5xHkWHkSfV2A0
ex2zAvuHGc6qBPBYMuRo+gc//I37dzIf+U9uzMwiSUcGvs/uWJOyhhMHOsghwZfFxl68/jwVPxE4
C0pTIjCTOXYD18L6rlGNydsYxtZjl90lx3DgJXVo1fC1xC8ZfzG/lUgsRy1megpCabeMH1G2SJcj
08GOVKmmT6gzLL1YSqbDOjLc/YQdgKE++KDydAiFnoeCPqp5UlnzwbX+pWPC04DSqT5sKNkpaPAc
iV7g1+ulY49vHqkxcCmgstf1/Oy0lJLFm0JQxrKpHePlwaWyUEwViM6VCc2t6djA6AeJthiNbYz+
rQQhMzu/BO3G42NySeXJJDgxMyi9aCwdeG9MpJgokWcp6PjNIxlVth4LyH9tAcGrw0oBFkDhYJsn
+fsniIujIrIG7yVtkmmBkuB38DFClj9mdw+yHnmHNy7rJoiWPc+vxGqj/w9rKUBg0l6N/odDcR8W
aLxg9iNlZt4h6U1gLdw/ktZoGDg8/ChQ41VZRNCAeChNuInMG++EFApmGqoHmf/Ro99I0hgln5//
/W6p2+T/twCZrhR4eFoj033jafLTQf4zxICTKL0G3hIiuut0+OFgWCkbSfNYZBjVuuwYrxwBiOxy
tyT6m+aB8f6ZF9Mb77JMamggm4SsxTfxkcgbtI/MyXZ+cTOK/wIqc35nHD8v7OSBBKyYkuHrahxM
TmWBsi2nwB8XgsllJG+FFOGQz/dD+sCVoGtudPSFTAaJ8QvXJO2Q9UcVGCztgf3Vxkf1dMIMbMrg
KZdQKNDOGCGqpDeNKTafUcpCxp2HJO9PUpUWZXpVU7r1wt9KRwQN5wigTtFUPwzYyXIGDrhXXpte
JPzxYgVnQKqolqcs5bC576Yewaqb1UbChAVXRdZlmzh2DnxJw2UHygUYku4kPvAAm8/0vGF2lf4F
CcQ1WlPbzHn03OBTmkNVoF+gxeIMDongZfLe2T0hrlC8YyOZ74vKWvf+v/wn90pHg1f3tVXsgfgt
Z9DVfLZ0Tt8kYoD+X6feH3vwrzS5rK/hrtSPKUGgkKNOQFD5d4SKfRsVp0ySYlu8I/YDHo9dHCcx
faD1CHrzIXDNXcq31ZoQzgwl0xSuOfFBHwDrQ5rCmOCcZCsVHpL4zyTv2n8TS2dE8jk7kbeWljD2
y22ZDKsgc+FsFc8GUzZ0aW6s1wFzEZyybdP8ewYBjz9EJNHwqUKOLZuAlTT8Js0MXIylsO/D4N4l
TRi9evDy+ACI4BTzTRgwSD3reB5CIyysqR3FsNtRZxtJThB5V5WCmE/MHSOwjcenSpsjb5R7SNCS
pprIIuE9HMO1/M+JmiajoQiGk0J2lU/BT6NrtpG/LVPumt6D7wjx+t85RBpv0wf1NqF8SZg9SOCX
qDtk3fGfmLC+q+wfo+zWC2ksxkuAKFPo/3+S5ehxoDjkQatvCcu8abnQKtw0tLk2/+Sexsj7mgAh
OrYgo+Vcg15GRgFPQX6oZnK9ECT4T9yNhYKNXI4SAtBYqteOSaCb9YdwfJIewOcmIsFxo1bi7+F9
Vwk4wuJZgm/JGWmN94zblXB95LBn+iOxhwclB5Wfdi0TmIRQQj774a/DVEUur25icIRVR5WI9MGu
ZsQlLadU6gxH5RESDt3wl7M4j+/W+CqZrUUsPKaIJrCF8OH5QEnH3plC/d9YJP+cJ4oMUYA3nmVS
iDktah5vVTRBF0FDL29fF3ZZPSN2EMgyCjDojSUH+uhm8JHl+Kay5gb0xEcnmPGpeXNYJ/CW1LZt
QXgnyYO8pTb3DvLPvMw2mQNz48OACCjDFXm/ZHw6NMYc7TeyzeugRnWQgYcLRHI4ypAjJ9LpuAVI
ELSco1VZO1Dy23j8WlwPwTX4XjQRpIVkeEENGSSId1AT7twIzqYM8CTn1SR1EKx0CjkSBXfX7/c5
b0IeCF+ksT8HE7oEMTrIrnH2If8mHQr65JS4V3kkofukSNKSMPiykrpnSlzOxL/FXemsOXlu+UyP
b7kPyuOPhr9sifZG1V0NKiEti+VYkmPlNMjHbanNlZmwB023vCciqTYxTOOyjhTGac8vQrMLuVsJ
HEzbIoD+1oPNbeJSMaD0UP8M53uHUD3fg/NQxd8LWjqTrW8MMiWlADsUYOA7GvUs28nH5wSWcX61
ndfCC1a8x5IxXZMCHJbc12ZbmdDI+5MzKplAhmwMAvlJGeLJIeZkQzLZMmz8l5EErsu7cmmfh1g7
y6yQj2LRko5VvmEexUaCmtRam5qFNj73hVyQmNg8vAfxG7/6/wuwIShlEtXhMeTwwijQwXodEhCT
HmBsqhupJ+jibX5NiMJMl75LMmDbADbn1lbIPBGpzLyETPXj42qWkabJqT5qmFJkYG114Lk5NHf0
Lj3XRqZNNSOz4WiPxO1oL6IKyPzfAtNl6QeHjdKao4XjqAyoJLESZy+kG4akWYf3SrGtXfBX/HbJ
q/BUVizWoXYgjczzl/xkhcb8IrGRFwiH2NjgMI13T259+jmVjhs2+J0X+YNlqgVkf1m+dGhOIO8S
ADwdt7plroNouFmT+eh3sPkFZ+34ZI2gq3yEW6jHIYFU2D6s0iGBRQrqyq/BR/UeUhI+7BQnR9Ep
TOKXkZbCy8vbFGQjYEo/fZ5dd37zzbHEHNGrrriJdge3bR4pDhkCJf19KCJCb0K50Mw7FKi3aVY8
zC1jFSFLIK/HVsp5LvLkOIHYWY0lmxkp4ORAKac7LUg8EkncRft06YI7s3/Nao8HIaZx5r5mOjS2
BZUPILhkmhlgIG4ZmtPGs/Faw2WqihgMxstTrpdwFtD/caL+JoP5if2BobQ9we02IEPmjt2D3DZp
HMHf/2fQhMiS8X8/P5+MNHvUtekFAhMCRkP7FgTB5+jDaHKZ8sftjzRamhGe3TQ5AcxnkGDtVZ9d
osZ7LdHFWOvOVe+MC0r5R8VUU7kYMKjm6DB0AHt4jbzqs7an96CLT1E6bqT0l6Ylp9Dyve7Wzugh
9Eo7ITSxl/841wZuQa7xHCcMg1q3u8XsXiQaUQ6fXcKzi932E8vnu6YzYyEsAMVDWDWuGqArKl0Z
OvIVWdYW6zlHJB46DFTAOEGcmM6Gv8FFNG0BXYtbz175rAHLSaEVHzkvU9M89gHmtUt+R3btJK+1
mhawpbaoDI4PtVFcWdtc8eTGRmg8WqNK9mGkw4JoKGYdW9iQTmo/kILUpndb854VxeNYdQhSFDTN
czb690wz6p8IDWxY9hpTTmZySB9mNLIx0/YcKTcUvlGVyg1tO8WIWGl5BXnQfuuS9Hmi9tABUEGV
gb+ZKEw2GVJAZrgWHYWbDB1VWwJ6YNgy08D1vnmoc9w5M96k5MrKM8EphfXTvzbNUHJW1mGHtBM1
1pMkvWEMGJKNdDhgM6BTTzPCrXYZGRyzudtWGbSWhmbSdPVli4PR3dLGd3xSwU/nKMYZFGLoKUFp
b4sLH248TL3NxCMCzzE0uArnOSI0Ebx1DcSekQdbpKoRk6I7Tec/NsB9VmUYcSGVce/tKHmeIcXM
tXbpClCFBoPbmxWE20Cr9vMQu7eadeVaLxoHFLobYCzks2TEpHGc8FyvJndhCaNfdX98GqfhVdb5
Y+nchw5CtUITmKKWHR52M0jmPrfmIOSTYcG6yEQZM/Q5HhQrk9X/BolZQEUA3269o9BGEMXDGp1L
iZmDjxByV2wCsGshtCBJSjJunMr7RJedzBMOtEKUH14qqm60eKHLAMccwVFYlMLm8MGkmrzPgx6/
E4Cw7LOhorLDKGFgW+/8gGG2e3q6xMGLDXFzTo3GEBeU6Jb6jVhvGOiOiiGbhWBXtZUcTX1DMbKN
KQ1H2DIURHYqCx9YrqCBlg7rCAJyWypw5+bGdOpXmvqyQQ1K6dqbPqhNFfzIB9Ojt5qqj0w6xS8y
DUBIBDOK7u9IH1eWDqSzGDs+sExzl3JCrGNFAsX7GaRJh0sjBEyQoz3ed5TAuX8bgP0gWEsDV630
2OUU7Vg1g39CohMlyGwpnkqRki/JIfKrfY5ljykOX1NWQFCATg37qLB791AcsWmQZdAoMzF+Quok
m12B/AWYjF8UL6NGOEH+mDqEGrsfXiueoYdWUz7GkG9irDG6dVPOTBJ4DSH+bMzjKr5yzPStS6lI
y98pvJvIBDRsddct3Tw5MBPiGcgg2RW7VKttpj1RCLi6huLdfYbK26Y1NoYtjmjBymH8Q4Eyuu/y
m6kdRsCjmGmRXbF1qQCC0UrJP2U6X+OpKMtdStgYuwQVvzCQ1Ciz5A+j4UUSihw9vccH7oXqQfJ2
KjkZtt+ow38rs0MRgsP3jAMDg5ODeozn9mewsW8kd9VED/zSnl2cnI3Mn3doFLKjx8k9nd8QGt7w
F8qXcgtkVahEpX2Kh4IKX+YRz8LZVuFtctR35ACGRTwq4aB1zrxn65jZ+s3WyZNes7PBZqOXtB9I
0DkzCn6HYoJh9bAXCoZvgShzq784GH/mtfEwtNmrFoxvdEIqxysHYzzOMr8zgBs6oJnBJJ1557Dl
W/C6wSuuUTp8Mzna0ibIR9bTcQ/+BOQgKXf0eizI6cH6dw9V/YiMWqNcAbnkPWShQfEuV1YGz2Wu
/h0AhiMBYAIeLUNze6xepdwpvA+lhw8QXS55VR/RBNnI83e0bltkiNPzIJmkbOVJBXV5jOBoSl/W
QZIsoGw5I3r0GnztZwi3q6D6z0UNcNU7+eNCce6yMXUYYSJBYSBIny0AguMXWETgUvzxi4JN/q4E
ob51hZmBzV/iIUQgnQFXNuKQNo13gEd5kA1ERJprYeuGA2hHiJ5SAlRIicC6WutEXiwK3Y1ox5eB
BmugvLTFaQyqCxDrq4qzf/0koIltxxFtGXZG3gWsAKWtYi7WgnudeX1yzeS8yYotIT/LJlQCUINe
8zB0WM4z+HMae++b8F/z4Sfz1LM8EQlZEul04DUGdTJjsszw9pTz8n8f6+7Uhf2FwZLcSbfOuND2
Tpbddf3OmiLwytd2RLkpjZ+9cgEkgod4O3bye+SgdMmfVmkPRMylnrkp98zrmC4zkc23XsVzY9PL
m42YE9TMKyIOKH+qmekjO+rALYApIcvsYdLMEISvvZS/aCaQv95Gzm/IsEyWc5mBmAAex3Bbyp3O
H0pdnfsTuipM1FIL6gFaJ6wrAqIOQbMNEQCOoZl3hfc4k5yTBrmAsjnlKAK6Rs5IC94x1ZFcBi4e
bRNBFzcmKj7GQbHXPYNMFjFwtCHmFeg3Jsu/C97lbnVCWgJ8PzwgwlOlh0cuhjxgNIuwJ0bRuK6T
Q4rgXUGkrizvMBnOnzJHLrchOsG0JnymLditxf1tGkwBxnjPEGvnc8PnqkLMr31OTXeLzjvAnqBx
tniEs763vprYwYtCO9R++6W57bMxIdUFxqmenTfNXP4TGZ7YGN+8Kd4axK60Nu8Nxu8oUOCsEc8Z
IrrWcHRC/KSbjYxTS3fYzbkOdLeGuZbDsjGqnZ7pd8NeaDScC4sWXNDrY06ANim1Oiv5oF3yQn2r
6cYhbXpkziTQzNFeci5cmX2DDB4B/eCN9k+s02lwCiuiA+u5f+lNAFqq0+ydzzPe1nFw9LnJQZoo
cG6Ie5GDE/G79N3dZDcnzUUdWdoYCZSylZbULFehoazqqgkjFuvQzGD1J35x6X55Iv2lgvRXTk41
oiYzVY2HheW08ifnGZhBoqXWvYu+mNhuOzRQGCscLAT/Lkk4fQ5+eQkjkOUNqjVdOzwUnb+Wl9SV
6YGAItWIDGUwd9txbjC6lKBAUxhBsnJz+4xPxl7ya4VZKeB17duoS2ayZc14OADxZjDR05gEd0H2
6pZwg0k60rFyjsDUIBAOzsjyN3oEcpR/b+1m13HFmGpClEvWkjPRU/uUnbqUmLKwkLs7Mo5AeWJX
8u918JPaJoJI+CyOdxnj8dIdL8Sejw0qhzVxrEf5En364KFwWjfWVauvdsavB2nAbCGNzX6jXOee
aCXyodXdYGvhGqPaTDIoB3vIyDAEDibf1DDHczHDfTOto+5RKdpIYaY+C3mLhDhBNeRJACHmPtrR
VzLiFDlb1o7An8wlsIoP+VhzBouFBiHrdaAvtUCaSvq0Hg0xRIpXLXNtiR6ME6WGlnAW8iZCt8Gn
g7joLBfWLjPDZ6lVnIGtMAMZMZfwk+9xRGGxDDOUV/TgxTVBGkSlv6uH4T+MVxHWbXHyNVzwxtgT
FNB10XSqmcSyzN+OuretOYtZldBOQw78UlVqPw2gW3pmStB9gVIv2D2hGsjLy1O29zhKxtF8slM+
L/Irtj48zCYJqMYPZV8KerUaDGEcRzjPhd1HVmMA7XjGPs66qweQR4HY8Lr5kuPquFCRk8FPk5ND
oXHZfrqJDUUNLCPREA+BHanOPVlJ/lv6wbBFQb9HOgK2ZQcQJBjsvTskxXOseyjfggXP2QefzVkz
QICAP9SGZ6SN1voI9aQfEDhvk/63Ie2QH550O//bZApcME4InQWl1qqfW8t+14r8GuoODwqoOZ7P
xrCDf5rxesrkbnfdYeiwRgradyvBHKRtLQzcFn3jov+I1DBGOKEdgcAwgkcLWXRJqS0Nx74ph/5m
E+/m0MnWC/LQq0ZhzQibr4pG/EuDR4PeRSeJ24LNMKvgweRcu8Rxxx5PSQBhyDdfnLK+MLUig4SM
KvV0MgjLi7vK62DcVBawYW3pjqXRfSB8fpRMbunjI0XKOXLVnhnSurOL+z9wL/K2S+SeWXkjMrZQ
Yg/DhriH/9YARnvG5cO29qNVEGHRXuEwDuOTZgyfJcxGZ2LaXCQ7n7oZg6kzp3VneOwuEXcKg/Lg
DMMneELYJst59JP/7JhxIZwmbg8zZz5FZYtXxJxShvXmFxBn4Agg+Z0J2IGcl0r3mYU0n7gwQDAs
Qe+lf6tqerYoa+CxbOQNxKg9Wyr6bgoAuE5zT2MbhNX0Ps6BBxoOlqnJR/IdDkFsQBhknzbW0QKN
B8NYmMOQ0y9L533PnnkesvyWmTw9Zh0r6ojfIYCAldfPyBJ/SgvQpgYd1IKSInc/Ef8ZzzvJ5Qzw
x7TD8o2KCbEn+v4U04URG4E6U/+OvpHbzxy7baWFz5EV3yz8iZoW1XPZbPV4deNDcyz4uyMqhmi0
fjIFRLloCZGIGrO7azeDg+NaIwVzbh4Cu0IUpl3WejPtFqrdMJ+2Sq/3IP+RG2ORsYBNgbf9Li1L
nNKKOskhgmjlcpB8rlWr0eqVy6vfeBv0NMNV4uc/KXiasA5/S2TCKqRsDSpaNbYvTRPdNCS7GaZT
7xB7+n/FzEJJ4cRvTgL0R1c3r06o8nddNzE67rfw0O8FI38Ts/sWh/aw2zDkg0fOhKXdmi7M6fwv
2uSY/+ibLEBEJiuZGnTjKgTSiAoZbxQhHA28tQAg4NcgtpeuTeOjHJuLzSrH63XwyMH8MKkSOpVx
7BMPUYi4QuSxsq5mM/3l8PHmEU3zZsh9zDWibZzFN48l5dA0bFkAF9DNoP8erlxtZNlD74PO+Vbn
Fduj9R8QbG6wDeNlZv1Xuda+cvG8THgz0SSEKx8plwABjTkJP41MgxphfnrNdEBueY3Kwq2Bx+GO
KGIEIZXlAHi1o6xt/YG5a+zQAMwfC2ZOozcE+0a2XgwJ0Ov/S4ubIEzcvDMs3oQYDfHYw3HedIpx
EuW/S8o0gW243kEUr1mJobHmAjLpziGCFa3rrxq6rdDZT+xSCnDE8vfyfXGO3hi6u1LDlziYrW29
fY9crBED0Efys154TbhGlt4/UgNAGj4r/mtDGkMndTO0Mco0DVrNfgGLH4hw7h+UHW4j79VQiuHg
8FvQooeN/pSn7tMYMa7EdTRurG3TmqjVRd8BajBYNoSremBswhidkW86IlGDzv56xrrQ89CCieyV
DbkjIZklsCwzy8G5hPa4ctERnjFWybJtPKN1XjFZ50zSnLVMAcIpw6yY0TRdUEsH27aXbOj3g+Z8
YEMJUOPEk9SU/R88ZjDH4yWNhn2ntafJY/4vOyCSDiAK/iHNCP8YGddTA/mWjyKEv0Z7BcnACN2o
ZbsISNhJN0jBIW2UbQLE46ROIT42DAqQG6WqIpPxIEk1yOBgEUVRFdflwFQOSQWaE5M9kFzTETN7
KQ6qLkGHLB+8h6weGZT7aCE55QWiBQ/SeKl7VBZpJWyTOjf8NRAO1lLno6YA1wEllfbUE8znnTmr
M+PtneumuHJ2aDlQe6vpFtTdzW9ZXLehvzHIvz3C+UifGI+GyJAMqmMSnW8tNnY1o5C86C89sp+9
Rkvbzs2xCbrD5KNFNxmM/gClspnnM/u/CfAuQ0/uPCrZKBT1/LmM2qFDR5S0O68DXGHTtL350NZX
PDgsDz4XNgvNJ08nStGqtuB+AfqkwmNTu7PJdTw6itiXikZXKZQqSr3J142H0UFTvJpzcpEQBU/3
KSHGham7ypboIsnAV/bFzuNTalsn8GP7vLWy/YjFwqD5sBW5aL0KDjPjMyQ7D9aQg8EipaaCk9N9
RY6kIWm9ew8oADmvmwGKzNHUU8pmPRuMH6dbtkE3XT2Sc+9TGibNMWSqELUpe3UaKX+4zDwYN2pR
vYBsnCb9JXTBRYCfNRClSal+1FBtNTUVXHgwos0RnX0ILAjEDEdPTQiWUbmWw9lxws2YY4o3RFjK
GKfGNt/Iph8BGdf33Us3eMfGe45NZIZyxhQglU5+ShatY8rNUP+wTFhZQX7hJe9dE+cAuGGbZm4f
dPra3nDYm014ZQH7Z8jE4yR2pmBDuNRJGXwphjoc08kwLjoPvS8QCqMiQPFuzVjgu6iblZTbUkTo
g3G0IG0hQ0WG0f6oAZgK5B2sPUCdxWoF9uCEz8J+Fsnc6K1T835cIFfUXFR9LN47NHfhT2xyztUI
Yqw34ASw1Rz6bldgfeY13WddobFkAs4BSM5bK4wtOv0ymPspEIvtxvF7yb8s+LISBZxw/MwW6x75
1kfUpy9cHIOWoXQwfJ3r/BXuaLpx63fbpdMzbfMFzt3aNpLdRMXBe2AUgCALo00mb16UnccZWSlU
yqAweKF656Vx3NHe2Op8C+kLAtoHuLlnfoDBnUNoDpmIlqG71VsLfQL7oYzmu8Hc5FbxxebZB4fl
fWTVfK6GeviJGyAHuK7tbaaVMmLRLCehLEYknlS4Wdy4ugS09utigvnhvqHfQlkFKlc3Pmpda+Gw
IDvDlkAaHs2pnjWqa3b3Uf1n7Ody51oOUideiR2mNj/D4CGzqT/GYFT4LGZfDRDQGHDAQHPYjr9y
rZDs32XEO6D9sx24opj12WTNoSF+DLbMF8xCPWGqh9Vz3YvmLSfMXoa/2mRsfMvb2413bgkhBRd8
VQBxwNSDmGf2Vf+vsMUZD7a/ch+zRvuLTc4fyyu/0yn/UbR9ZmuvM/Azi8WEJMhRUOQVegO6D5GG
hAhDP5opFXrM7HKbGi2ejwWV3FNtdfNTO5pbbzLs3RyljxpKVCgvKxjH5jYYrYsYpGfeH7wPv02E
MDc53fcGW3D9gMtefxh9SCImaP+vMTGSL9Me0uOypBoakS6rBg/Lb87bpC2PmU3G7f+BdYEw+LCk
/AksYbRglBihRAaUbEKxYphE6yvFedkhdsvZ17PoiGQlc2FMWk3vIXJh34W3UEPeEhmVKmg/a4Wy
euOW41aFdxT7gGqz7EAj8x1R7B+9a86lV5+bZrorn4LGoEvfQtX+sVH8bhW7McOa+CrIAWgaoFPf
dqYd/kx/EuDUKBNf4jGIH6m69vCqfpzWSffDUCIzwOQ69IZyjYb1GWLREaE5ZgwchQ6Q6i7Syi1h
RzEja4940OAk1fucWeQTVj1gRxNMU6Rycpxxmeb8iCHZ3ZxIT87UetQvtoimcoWl4vFsHxU5rbym
44ArRZ5/NR6i3vryNPQoKZQeE4ahTGvM8NRV1f6pXsyRRZVurXOnfMkC9BBd6KRPTUFG1jv3RUFE
yc3+uXScP8lYj7swDNklJOhW90/yzGF+iOdlO2ADpX3gtkfxEyIGj4MM9jN6CSDcpG6Gvh5FrbHR
us7buHlJrkY1F6UPcNcEsNbqv5RbA0kg5roTsGOfLUMO6bcvm10BFw2ICKIXev2ndRvkrbmpqsnB
99donzMs+yptdcuQp40n1n/dyEUPe0kcibZfGFddHTTwQYFD9eX+mUoBkp8npmrBa+gHah3GPhI3
rRYcI6TTt804JYjkMD6ag+FmOv5pybMHwx4YQKKrmbAqhlQVbCcfQWnELOr5Ug+ET2TQX7WYy6rj
t6t6SBK9g1+G73/U+XJP8mSjhuzTq9IncwJFXDZ/I7/f1EV1KW0072blHngHKSN95E9Rhj+jnbnJ
lNRfJhqbcLzY8sUrwxvjt2BO+YgRuw7eXtXQJVY7F/V4EEcgVkJErOjCozfdG/bkAaDf6cVp3F0K
Ec9hkD6o+eRnAdON5eS2xV63sq98QnZfd/ID5NYtGhG7KnXeUWtno77kL1lZ4qxW3tHW3y+J/x3q
/WGp5p9IM06Fk21rZcCBAqxn+6/JDH2Hcqmp9Wo9+VG3C+fyefEYpTlN9DdPPLQbNQPgRNW9hSYE
xco9s+sxD7YzQOavXBJ+T229JCaV8NS1DyzmnnNHQb9yhtuMJwHAYA6ngbVf408E+TrbVe3yGyjB
kLGKQTfTTjf0vudU69gLo5lpdhbRa0YxsGNcnDnqcTCH9zisYSzlL3lTlScGljSwjGwmHSofmOtx
Y4UK6k6zCx3s2hg4Qi1kYryOevs4yA+xbN7UNu2BqplgZUaGzlVVfQ4qLZHl1Q9il3XSQeR+eTyS
wOtgveH/gWsYlw/BXrsbnzVMETz0tVYeurWuPr/CrX80DeeGNzftGw9kF1kDC+Vo+uvNyC9aLQ8H
EuHeCmmAOsv9yhf7YUk5o23GihSpp3OEY951BIUE2pkI7anlksxEtcTQzu1kPc9e9uOVBqDvCHCZ
ahGjHSGtIckMHXLMxkMausYugKjxE3U9+Hvb6LBXX5i/+sr7jw3bi4nT7ZH2uqbxJDCPYYCMT8Uw
CyOaDb6H+qovvWkTj8hbO+pj7ktj31Y2S2puLBx8QNy+VfccTf/YoayWJPUNuGO6c8pZ7NRtDJah
jxrLDB0Lxzas1CoPqqXGthBNtYd+xGazxUYn672/eRr+5w3m0be7Xz1nhUnW88KE+UUWjfcRUUcN
T5mVDtMzicZ4iwfkU1/qewfs/aYvQFtmYD7hzJMVYfYMjAmnKkhP+G4kl1qnWI4wJ9zEXvBfhoCX
01CBznDp0VaBS4oh7s2om6urO892l/DgKkiMuesyHK/s+NDNXJjawgGYppAIGgb6oY8rVhYhPti9
Qvet5i7jzQqSPwrDs+cXb16EzFnrIKA7+U91Y/6avhvcliCxrl0+yM6jvza1dXPUUu2YXd0qNJhX
UcD0negTWowlBy9ysf3yQXajSwbTv8ZDyPtV8fQiAASoKuV6jGyq9Rnl7kV5/5iSbm2gIr7ob2G5
wCWhOKf3ZpNDrRt1dSmiv+uun4PVoqGUnOvmra6kWkmKaWV79k1Z8Weq/o+j89pqHQmi6Bf1Wsrh
1UlOYDA26UULuKAcWq389bM1T5PuECx1qKpz9umC0FfTWpXttSZU5mTnPQe3Vw+r1p8gQioPT4e8
Ct/6FW7zbDrmpbIpuyrAPiuzHdWKe8LZHJz9nCLEG+soGOsKsbg5wev3fDgrrh20HBY1kMn/VVFA
SEUrAtlOZwhzZ6cFlFS2uIqtYU3EyWFGCGl50NoatmYsp2ulEoA1FWQhwvQY0DfD9+T1uziMGH8m
xxJDtmXDbNNTa0PU4cWPtV3f5x/LlFFw581tS9H+Gjde5Ty5GqWT7ir7x43FLSs0jgcAXBqDFsv3
eX8g/5YhWeL2r5aOv5mg85YQFhW7L3BcrrRU6q1w0/QRMRhcVEm1aWErVBmRIUWA3uZg2mxOYUvI
drWe/CQ/jpXNSsEYf/B6LvtmxZbGqxG/E0NSUSEx2/bNXt9zcQyp7bOPxKLl57rpgdH4yjX7F7+o
T+GMoz0zSfYs2vchdGhcGoTM5230lZNN2hUmiWzVlSOCH6svTgNThFWpsgt8RKq9XD/5gqxc3/8p
E/DXCR0gsVxtFGi6ohA03P35QzNBR+KFWLSSzFSbBUeBKMUx3gqvIjW53yAI4+SrT3pRntqqfGoM
G8OjJ1qg2L5+zOvyQWd0bZGBu/UIu+Eaqs6NycDHYY5sNunTbBCVzSuKhVj+FcP4QLLiTQdRmaeC
KW7E5c/LRXrTE4MGRcEqrU40TryWJoNJGIVC4YG+iWtpewqzxRRaPTOJBKQ2UhMP56a2/9yodzlZ
5EtiljNJP2y6Hbz1qbFPXFw43pD5VkR8rlwPY2RGzFXtZttcp0bQNXIVZJMBs7KoLYCGaCg14Um3
LWA8LY8+6T2cOKj+KrOlSC6OsZDPy1fPSbRwBucxstQxibl+mXSZrFFD+FEcMoDV4TzhB2EUXYrm
2aqnF7n8Psv/2pqZaBd6NCEPBqpYwZEhDfs2JhA9mLg8s/O8YipD1zPgOB33eWVv7Mg/Ghn7U4vw
qE6ZHSn1t6RAbg3SdZrop0bkk3EGrUZXPuHUQ8s15EESkTW27CIkxK6qIr4PqriUrvFVZQ1p5s12
xI5PUk+Oy6v/gVCArsKfD302nRdryfLbK8c7uoV4swnD/P+xppyrVeR2a6yzHBg613S73Ahjopuk
Hlphn83Ke5gHAF6lM2zM2q7/Me807k7SAtzIRzsAnlYfaV2hUkxbfAEy7Xdpb3rnLu0hdE0FM8xQ
jVpOm5n4uU0StkaQOaCswSWA49NdSiwd8puio06wq0cUcZr9lfj3yWmT1rkryQDXrQZm0ig+tZk+
Vqb71sbXGygTac9Y0JgRXscWoQEmANwubu9R74cwHulCNtrwWwxedhwTC+dE2YqtUWb9Wp/1ZgMK
qf+OstKDn5QP4ughZPJWOcaKoOgHkjsNq6L9gMpLI9X42U/d9Jq4CZQSUMD90R1K914rGqRD2GDP
jutwQrvf1dEeVGW1Mx2mDLkVJ0eKMozRQ68/iYmhNHhF6u/Gme5GYRt7lbCPIgRobwYjmarhpqoV
LS074tzj+mKHvwCSMFI1R+ImOou1CjTf1FcCqOWoHgbjMI7xVqQpwTSLxg+Hhr2qhLhV1kc7Vu9l
8bH8B+ilh+W/5HEMmEg498oHWYegiCnlglPIy2JxQYKn/qqZ8CcAgjP+sRpepfVu16S+9eG3t8z+
S0Sc1mZEx1Ie/bT5jQgY13l6WMmXXSQ2j35zWjw0yz/VqDFMNHcOajA/RDLp7Iry3kLrUMLfIYcS
eO3K+gHPzMBNeI4PGZSWMtR3uKam4T6CUXLaP4JiqU3eO3A3LrrxgYaBpV91AwGx8zJ2IsjjP0cn
idj8tFENGLrCYXbwpNw6KqQbgrapMfCsSHoW9PsH97b8gPxyet58x2VzQnTSkgGSIvKNc/BjXriq
rHc07To/fEEzzCNcHHVK0kJrUdyAK9Il+C4kmq3Jk3wZchJ3FRZ2Lf/Q0NbxdDLOkiKOb0VHJ9pD
LxA+T/yKsNB45VnjeAxNMEXFpw85FvMQuLIMHewiwcJU/mHqJAmWR4MPkQ/O9awrX9NoAMZOIGU9
GGOmDPgD/aAH2eQvGrjlh+IvnQWduTuyKeHWPBiZs3wBrV58ZTbjkOboqurJ4GbZZAgNwQ1vleRf
9N8jMTrLx1eScCCLX5TjxkT/khEYuVOcjRAyarreixhhePMWpVW89JB5oDwi/hkDGldDLs7zN57I
PcXFevHDLF4r7uWPcXlNnfJKtXaAEcpJUx972R6mtt9jOPgek3g/ltaOp6rE2fBv1QhMoDxWqsQX
xNjVubUxKK/HecCY7u74CflllxOHUK+dbjLtAWJl0K8Ap4P0unXXsHzXNR8yBrjJLNbLQrGNf95g
vfCJlBy6NIrWsdZdBvOfVwp0MnI7aJCWy6M2PBUMPvhznNbEKdRUiB0mRBruVmagDvWroHd9jen4
waSFVvFtqqSlYn/2BXAobu8kuqUvloDvXiUMXC6Kk8qgLclrxKJLGmT4IQAp6l/to8TsJPTfwnuy
s2Id0rnpdR24Sin3fdsWuI3wvpaOHNZeROPTrxO8ep8Gv+OyuLXO2uhEH5OuugLCtG6K3+W304mS
kwjJc5Cex1YVu9b/7Ip6Y+DItwhlqIosqMnc6sgH4GXh+XiNeIy0+/I1l79ATLCUE5CxDHYY9S1j
grjjIerL6lIlPAX9V3KlWn6OZXMB6ffB/tAuP7GsjfscwzuV7rM2MnGfXzCy6hZ9XxQCXj0dFP9n
1lTB8m14zsvmwh+iq51MTUDjlEzXZnmteRqEQcIe0/apCUOm5QxcfmNVAcCt3/o6DFwzPvMl5jLE
M0iUSvPa1SFNn93ywnr6jDDwiM2I3vvvsh4SPR4BX4XXJR5vP8PsVxlGALiZldgmmUWNVkfvi/As
zrRAg6mnjRVOHd4ts6+Dca5/9XR+TZLue4qRApvky0BRtj8FKZ3gTPeqm7eizC/J5PoBzmGLnErD
x0+ClyZ2wHmTHqlJ/1TW0jkyFNsuCBqb+Aytml+5erCqO74smhTCetHnhzQ3O3lPCg0dEOkZnskM
oTTeVYinK6PpF2qoSc0BjXh7Sjjp0VbAHzD/TSM6w9o7xCnLfjK+U7N7yoBeF1mKA4Lpo95dCMxY
mUZHmxvO16TDxaz/ehu9ixga4GoYi0fXocIswlOjtxuC3ncDGhLH7b6QucSnzkk5eDIHqwIfP8Gn
lBDBaKbMyuzqzg2Zabuc6XuQ59XKgoK3O9uKeiSZ060euxDRZGsHc+8xYM43JubWQmr6UVRQKsT4
bYGJ52h6jYluDNsSWRNsJZ+MJ+IM4rU+YmmGWnkk0fuoETo50yvVTChJE7QyARy5ZjHV87lrxY3z
GNYL18yhP9RTtB+aaNvVeCLleNYFg3qh9nVPvrLvjoE11+5p4B6jEkt7LhmdTKngfEKJF8pnJeJ/
XcvVZzlIKxrOiNCOecx2lHXMSBhdpM58mqskmMf86LbzizkDlbLDpyV0vQTvK0UCSYRGnofGXMzg
d9ndLT6Ygd7SXlc6NC0Af3hWyw+bH3qGa+Lb/jqZutM8Z9tJg4Potc2Ladm0T7rpC0/JjxF7jH/a
NUTgw2g3l8bOHt1Iv9d9s9WYFDNKMLAwcVJ45c3z+5tV9KcUCbsmGFVgalqpUHuO9OHQ8yhBEq7L
hPBfDcyTptJfUy9PbiQJsET1WIXlsJPio4Uois7JfpOSXUDLtQ5/T8ffzjV3MpraFtm7gMjpC4On
zXYD5a9DgLQ/kUbZMWfoQ45A0H23FPjv6NvPFFh/g5suLj2/ofxKTzJ+c8IQWWuTX8OuObRZ96j0
ZN80xkbrzAOPHTsObqUxPIm+Obcuwjqsn/swo2MwYIzgqe2iepGTp6+uHp9mEXnYhpPy7Hd1DiKO
hKxmeZdFUci9b9jfreU9RBExGolCJpkyITQnboZti81H2NQuBY/RsIfnqkWRZ1d7Htcdbj3I27HZ
KLcOsAysem6tMkJ5JYfmVGbs4VFJdxgnuYZ6Rd9y8dhaZkq50dqgRdqbPozE+gx/tandBJQsa9YD
dCztOiZ1p4GMus71CTv0VJzmcbjghYZOJ/L43Z8qIA5tEE6LeENCucMAMiBvM4notV9dUz2bxMIe
axizbu/IfUZcEfZ/iCgGLHrGeh5sPbN4p2G9a5P6xxpCsKYs+pDBAMjKhtyRwkbwU6DyJTvYTgyE
uPGDx9ArS40a+zEOO4lkj7AfugJYN9KQjBJz8q52opoAqRnvrkP6PPKwDG/lHF90j5vjZENv6rfS
H69OXT/lvCl699ap6j0bp31kA4vkngabxjukw3Bzkcrimbj0qU2JQmdrdjZdPcItB3wMW2jk37em
ffSN4dhkybnvFrm+R7Y90lRn8Pa23W86ndasmYhjqFukc4rqWPhGMDnmz2R3ICrT9JvaGDVn11+m
yP7nO0Qw9QOAO88weU2M8MkprLeuZXAPXHDLCGOvKvuaGWOQxN6LFQ+nMWQ8pmm3uAl3JGs/gB2k
c0AvsUb11xsM9Zd3KCrk76ATGS3zjdbCOjZCVKiw6BrUqdGEw6U6tI08m8707Dvuw2x1z23sv/q0
iPPKP/bs2kOS3gXiEo3bDmG/3Jt0VLEx9rsZsKEju1eUZ0dJd9vpojWBHMzezNPMFrm2MtPb8XzE
SiejA98KAVJ2h8Z9zP6KoqZjIeJvxgyfbm10+5oytTeBSvClPAIy2TiRT4tNGulnIn4ZlGT0frr6
B7dN++jGzHUI5rr7i+of/GJ1SwDYrzQNZI2ZWQCEagrEsB4OjVCnqkFxOCWSSYXtKtznSwJUG/7Y
U8g1kNk6Dh08yHJJLpndvH+YxrTehE3xp8vh35jUZ6yjJKyMPWxdx5u4hP2fobC1DHP4Z9mWveFh
R5hSZ/uldAUqV6th/my2irTNhjafnOYdzU4HsGMvt71EeywHlyFOSkarJtx22xGwvoVLMF+iXDBR
7OqYG37Xv+V5LU5RzRmilH9o6/CklAy8WpF4Zu/KkM0VKeR72YKZaemSmSx0siX2BMMc8YKd6txB
cDCkQWqxJxiWlIEPsw80jiC8o7DRcybOLWfC0LrlR9Rgpywt/XmuM9yKBsRiy4JLQ4NWN8HNGSWs
4cmjzI8z/9pkFaqiqoI7qqpLYpQW4rsZZ1X+OU8dK8sLjUBXldxGmXMlKA1wh9asRJV+GdAQQDh1
UI6mRtEaaZhlA0Q3jRay8NJ+H9tTUVgXQ2n/CpgBkVc8RCm0Y4YEw7puyQhqGFdoDZePYjrJsDlh
eET+hm6tCQZy3LdN22F+DZ0zKxstHaFHVfvuu/61QlLRZsUF/cDDXGZMx5WMEVZ54t+sxneXRYhd
d+vkFTGkHSYXSeSpWyw8cvVu1Z7NcFw9UYcv/IcHOgXPoiHQmy0Rj8dTKzDGz/MHze9HpUEsqkgz
Ws+DgRUyVjuDn7idQLyS0HAUHeZSE5KYG7lk9uJ9QAPyU7icFR5yKl72rzq2vuKeiW5ed88NGXhJ
P/wqXTxWrex4fa2IRjxoRY9hJSOCMscFSTSSA+Ava5tHX9LhMSGkdNoG//d2wbU7c7GO8J2GrftJ
UvhRGgy84tDjVYTEDpo1IDr+NEF5W8ofy6tf01zBJyFQqO/pLefZjkaRCsahFigfoDQ6wjwIJQmF
4PLBZYLLB2612vK2BQOgJCsYe9HM1LO7yTWT9LFHLrzzG8nPH4MKP1ynKPbdXDFcHZlo57TDHNfj
YPFfw7H8SRFW+mVPhyO9jUJRQ7v7vIUWXgnihuhu1KZN4jAZNUx83Guz0Ku63DqHQ5cHJns1fA7x
CVK625kJfYfJoMUL0PgmM3PnOrSF7SIjnLcJuoHIVdM/ZNq08abu1rgj44PyGuvEOBSK7Pa5Se+5
YLscoGqA/WdRu2SEqgpZvAMwxUK02HukXZqGYwWMjq5Ca3d22kdByJ0P3da0aYV2VbJZ+gH9PjLn
hySunkgyuJEv8ZTk6uKG2dUgyLarMJrMNEHF1PH9NchCHs+OHEm4gsPRtHErLpEDgNu3ALu5Bxcz
LssOrS4aQTplfTqewXd++nwGyso/qlldDC3/0aBAgzSGr6fHnMzQSAXjsoEBI1MOgd/LdpuDRtzw
t4ull4U4oJjXm0eDH1KLyZVdNCRufI1Y7oqlYrLj1LbaZ9xRQ03HupHgAbSyar9EkCa+fnWt8ZhE
/k4wYT1o1On4R+8tm5NDuE6fkXM22oQo6j7SZ2vf2fOfhfiYV5e+tOUg+1sQE2Z+KpP4n23jZ6js
bEIeZtLQw3fVGuyafU832/bw0BBngSAU8RA/jzZFD4WTHbSYlj+oJJ3XXN/TmaZfPzIdIs9jpVSI
RWjAl+KG4ENzIjgxP7yOAtNPNQRTxZJggU1JgwXNeMkFV6C5A/ikz+66KFKafGZPPlQ1MP9EACCN
NWfDptCB73pRu3dFZ20tByk3mjACd5SzmCPdN4oFhjqDcxxwM5ZDzsgnx0/JlXcv+vHD01pGr66G
wHx4aON2y/h/p1skiPeKMSxip0x77QpkNsmSPzfbH23WlmjlkEwJ8oGn9CmC/R0t90g/FePG8pJb
XHgX7BnPhVXxG3kWlM+Ryngq6ayDLWzXPjcva5bJeoo0zkYhtY0rAcBX4Lb3cbGAfE1kI5yGjk1s
rJBOuNf0Mf+mXMI/Rgonu64lAHdEOCY1/aCUuStYryANiZ0GydZh1Y6T6SzM5lKU2oucaJTM4WGM
3X3s5nuUAi9oPKk4TJKBSWbdKaoqJPRqawM69ipv10pUmWogkTfuH7JovsX8omYXn+pm0aFgRost
WhwT2tJZv/M2rpOm2HSmIiNxHN6KmUVCCkSqzL1vdludG0U3RxfA4fKlR82AVQgG8sLliiLcKAoY
QSqrU724s8ww304NEzI7M59yoR8SO0Rm5B7GNFyZ/rSrNU0wKbQwg+JR4drPKCtNkmCaMPenlTni
6Ekfl5ezyhxSf2hFTSg20xyR4vI3E2JxjYeIOOxkDoxeisjbmY3yNqqf97KbHlHhtqR+WT2ykebE
TOKf5yYfeYH0phzFPuUWh8PWpBNPSy9KMkXIrQf5oxHJNorQk0apYmAP3XSrD3lKkV+/aOyIFmkJ
aSZH+vsLfrluTWvrRy7zipLOiVbME5/n+JIm04ufRIygh3tTejdz7k8j3EkOKfNkcA+Wwvp1SKMH
zsRdL9XlSrXUYypmX/Ltr1xHuNIZ2mNu6VuXNj7k9ZWPdksV+F9bjrO6vzIxh/3qnz3fQwek75Je
D8aQXDSnkjA4HTEgOY/ykzsIhlgNk5NidigaC/WqSg2ArIckfAyrz5Q4vGFMn3sKmiWb52Ja5AaT
HwLsX8buL428v3hp9Hh816yM/okO06IyLz5rMfXmu+ZVxmOZ0uFnsFEu0gsSnXMUgBmjxjp2/5KJ
nmq1WFft6pWhA/BHt6UDBIANXvVu1oqdmzdPlWMzgYIkQXmE7sbpr/Cx3yD7E12jvVqK9StBHBcj
N705upr1eLSq1NhkYWZ/1A73sqiZHwwLHWNlxKexzV9bEtvWUc8WID1c8bos/UPo1vVpznzaa0xB
VsolbkwflzALsaKtAKjccLGtVsUfV+Grye0OrwC/nF8yqMWbtqSR4ckvI7s41UTzsDxHQBU6tipi
WXvyxFNlg3fT2BhmxmJdx6ShM4hBjSGPC24sIJDZGSgOLrnonSMl2KdjDjrgC50u8yjZNNsalS1M
JGc275I6xYnGwGmtIEIxjFuKfXP2K6p985DWdCZaOztlPMdcRu+MJeke1jOd20HBDuI0MNkytypt
3q2RaF32oRwaaZEETjM1ZOG2WKx1F8jtjJkm9/eDk+7r1H1t4YSHOd15Ayz/pl9Q00Y03g1jJoNF
j5rhmrNbUun32xCJsN33hDPq0L2r5JdHccUGZJ40SzsgrEHyACD6Wlc5N5MmOkR6GIJ9I3G1lpm2
HzLvt/N1l9HZTC+cyGDUts4hKvVL46ljW6MwDWtCVv2+Ofk9Ct40y2fyZxCqGsNBpwEWyoTubjj8
Fd7gBxnrfPYzKH/ONTQYlSBPYLqi0M+4YrH7UiAD9D+RUXSwNZdQEfQ4KJCgThFqGXbti0dRSSJp
h9JVO3K877oItZuIp3UWw4jureTHRZG3UjiLx4VY0WQ+PU8BigdMTk5G1Sp31JOTawEdF5x5tvbX
kM9ppDaOP+eOxuvAjNzj7aLAzxKTAdCcH4VPMlA4Jxcd1AZ/Fi0aMbE2WystivLQ9Ti2jIKV03pv
YVw8TWG+Q/9zMqJ4l2TVeXbRaBazBWe4QYLZmf3NjpGxh43ubJhc50Cs2C5cPpO/Qkw1xxQVc7LY
pZuiPXQ2Ae29Sf5zpT9GeUIUvcbpg3w25xYROMxED41WY6BuxgfNimBgLWVjGts3QnWDyvAvMsof
O/IAYI7QAOgd0GIlg7FAsFA2sug9MqkUmYEO2dAqsQ95Ip/GzvorEJ/H8tEkkhFZDE0Ni9qf49BH
ztx34YYgj/WS1JXU9Utd+Zyai3PTS0gt1v0Pu3tvC+ay9sAcFGt4dBfcSZoGuMDoBoQFnZLZXBfp
SEs5uqOa3Axe8zamxakYvTQYGsIbu9+i5+BYtnHjd+Im50QMNmqD5VJW545+qcvAYi7SVZLAoZB+
82WH2r7Rsq3vF3vy2YGB6B05ToUJtYCI8NKlwyuQZglkb6CruCMT4gN2RH/AHCRXecW/rsolccGZ
/mSF2l4V6eNMl8rPxKdnQzhdcN+8HVujWAZt4SWKoidu6i+loN9A2xg/rp7fdQaapC49N8t7ZGKG
JpMwy6o1iabfEqv5K63Sux6z4F0HJouh/2C1OnXYwWZ7ad1zYYk8QCJI/ESL+Bh1i4MkgUgSB1ZX
M9H+N1Fjw9IHHNiBGbYYNXiz2oBQeZaWCmq3ODvR/JdjLWOqKRhEeNyniTnzMvuVHdyV2XZgIuxP
8ePyWca1fx7jaDu1dxmRuYW2EsjYcz6T09LFT+U8gVvRoe8t95O80IEEDEwN0JJinuyf/Kkedyqu
/rKwYBUSu9sxFSUYqkt/rEWgyS4ZNkBg0g+kqacqsrYuF/2lqNdjsTF1xlRErpAsHmiL9h+HZpTT
0EazJ9tTN4k3VCJbt8F0LJEVmSRcipmuTa+ORJzuMBq+whXZ61qIMgFvIy7NqgX0ieYVmrr1uLyQ
U4lRnDtZIbRgGPzfrFbMgekoxOa18FE9JKD4+Wji2A9Ua6AnxlGUYRccJvc0puOOFfav7COOfyqb
gvBgx9UIz0NwtwL1gG6JF6UvdCxhi0ObbqUSijnCZL3EIr4KT4LnkX5Pxa4zZK1coEehRsvEZ9oQ
TxKNKvAoVGabDgsaizuYzPKz1Ni7nFpcULe8dnAXNsXUJGeI3QkGfRnMro9Cx5vnTVTo16kuHwfw
rgPZJjbwSwPP4ZrGKLQCA54PAiw9TwDquoINEQXe2iI3fUNkq73vLdLeGx0FIcrJT30KH1otpvVd
ldpzDFgFaRWZISXwf27uF9C1ZEloZbix3OZegsXSYAq3954mtMtPiyUL99LwoDJ/HVZD8oGEAckq
SoUYdcTKNhxqfzZse9kaWlB1tfUylsieRxcqcPnmENZA3DL1DXAN5EAMzTd04BmHmQxTquiSabcx
JJdiHLZkvj2l9J1YJtg1skscIeWqaB4a+XetyHvP8dZrebpP0+orn/RrhAICyTxz8KUJ3rhL22J4
iQoGd2yOd6vpoHu659qZ6LUhZGAvSid/xwcWZMZvw1W+Nct33An0mUka5svvpW+c5/EHMuCq1G6+
aAEj/c2J2kxWeJcEuVBoP+pJyOWkoUEZvbKJBHgZsO/bD6YHQZYuFOOPeFVNDSn07rZgJJvxRjYm
pXx4NjHyL6WXVwMZRC9iecNiZngdRvtUlVAbo37YheoFWhSU3ih+LGP5hCKSuX+FKhkjyNibN7/x
md5b++UTQTl3zFllNtRPe553iqOP8QNFJY9zSNDdjGB1YmRcawM99jqtnYUSTteAbsYud8UrLs1L
hw6K+hxfs30OU7GwE9iZhMuPSkuBhpTLx20qFBLlp0rUP93D4lkLkIhgno8+lI+T51XMLyMnkCF5
7QaJuIjRC0/s6I0/yFg7hoq4hJ5Q5aq5Y6mlgeDtASNBJbaf3dE52yVox2JOisCcm89Mc+R9lqR9
OxqeM27QOXAWes1GAs5FKmPDprcvDeb3TeP2a07zHyDGnw0Taxyx5iWzDWJTSNBTaXRChH6xyvxV
to5aGelEt73t5La2xUOKbVECh6KbS/N6dMO1aE36fyHbZKTSgPN0U+X1rnUcLTBCNllccmbX1Ds7
rLm08sCcyqzBljcfXqR/gUndjpFP0JH/nIaDhyV9Wqm8D+xyCFCIr+HcMLDDUWf0dxNPSwJET6X1
k9khDBGUyeHZI5vWjfVjWY4HBe+QV4FJ1UAxm80PTNXXkpRbxdfIUZoqo3+nSxzUNck4hhvd4nx8
sKkCPEUuzuJ2D89lGO675aASKP+kOMXucJAYGHklU7hvlp99GfObJpG49QaVVbVDSbSKCLeIJc3G
6DOysn/lmP5heFgR9kzAbJUtG2H95uXL6iOjE2dUemkQwzqJgiWjHbOCAUNvfTnJAouMJZ60HJsh
ZNRiW9UhJmyFSYEjdzvn+UVpE+N6QsgV3fwug0IBHUc/ENw4kvXTuwjsgNho6ZcyQEkK7vxTGZ/w
HpyUHf1Etth1EhV5hgGrHYikLluu1dO5rcdLHWoHGx+shECwzpnDs/meqbHIGmjtbcb9dyzyJ50N
KO6y14HVsfLc9DHqjS/CscJVy3ZYNPDK0gkNPelCGR9N890B2lr8FRQ6FL25pRVLNMqN/Z6H7MsY
Vgi4wo5jG2nbvgdEY/Ptmt5+Wl59WrLPmGrIAUeTQaDZuqz1u0m4zjxF9GnBDzAL1xNt2JpuQmxJ
o7adadz1wtzPc8eeRYSIVpK+UcrpqzZm0vz6Zxut3tIHpvU3rXtehJWzDCtphl7TNv2reWgb7MP6
yvPyW6Tw4wH2oAfAz+Laitg05j+rjsmybMy/oeAFqkrEojR1b6mNpL1f6H29pHRFqegQCRK7J/Tl
+NpphHPf8WSHKgFvBwObfC2Yhk69/pVhgl34pFEu/1qPkFYGWHZrArAmOMXtcPB6u3H2jwlT55HJ
cugkTFP8+q7jj4QCabnaeyucbRcZf6YV/9nEGx6gUp7dEed6JenILhs8gHns5cNGet1DSgyKaMY9
Zl6SfwYVlHlzJMTe2IKo67Qlz8v+LlxcGiW6Zze26MmznvSOK/IgQb0gXF4exqQ/M+9j7gH6PgX3
5M9cXBj9piQEeLP9L8khFS7lBJVaAODqQN4dq9X4ccXw4dde0Cyx90UDlI6LnUw/+rTdZoxn2ijc
GqH1OObTq277G6Tbx6Vr6uMq0rqWkiLkA241cqao/UvL57zMuAEologI/NSH9VKyCUcWOnZp+w+y
iJ5nw7mDagvils7eaJVv2FJ4aPacU4WWbxP+P9q/Z6bip5CrowfvGA8zCBVSwrUCOerQcbFJ2nd3
sPKd0ZUo1zilhiFHZZNqYmPE9tckJ2BQ4QCTObt4U3kJmfcOLSmfGmvFKzR1q7yci4vh7NNuCJhb
2gxF0WmZ5N/ISbtJYndzHujOtbDfoW3dkiDoA+Hjz3XwTWDG0ksLm3vCN28hLhduOwSxqubAoqWB
Q0TxMIeBqxAMv0meU8tAXGLPP8u1kXbXo8fB5Y81YGf1jJTjiZjEH1v4ay8pfgwhLxSLpsp/COp4
s2xvW8XFXcou3MlxUAcRd0+pjJ+miQmLHMhfLCGgC//oKVKS1QhUnCr9vbdxNaUgo4ZmUXOOFxwV
exeb28ruxDfhQBRbNj2RWaIG7Jn0Q+ZoS2tjtOoF0g9pK8a4l3n0MTjgMpOamBbxa/hyb3b1QW8K
G/zjHMIhTHbhQp9Qdb/En5PpCvsKZg5BnW1ZfyUyy1ftNHFqdt966D0r5iGrsCSHNoNfiuKJ9CiJ
+NnNoxsZAe16xDIpWhrQet8iRg3F1WFos1wfaaZaH1iLt6Eu2cw82MQlCvVyiD7shQCVeSNu9Bj8
pzjpmnqMzPFlWfaxlX7I0H4KPWs7OAmnCG462weUkkmfttK3yIAeJjh6m7D80Jzpa0ioEczkWcdb
hUKJYbJOvPTe1QEsTvQrDN/8hM3+s6TBLsurickNGyge9CxYCqmlgKkoiXcqtD8EGTOViTMz9lii
1FPB4LMsm5AMDQQDj+HggtDj7ICMPd0jxbZDmKyHZAZabFOfTITZOLqSJ0w2J59z1yxa2oW8YAjY
PFD1RHHqyP3R1a2sHhEmf800Gm52n1GU1Aev9f7CiW5Ox8thk1LX2fpDmJS3UWs+ROEEVlfwWtuc
mN4YaOFIdFz7mpv5gWF1s3bM0jyPyP+gCOMjnyAcUNrT328K0IJ1hzrSy8Qmc9RVL7s79dG1gcSn
FYBMkkWAzzJxmGRk/zeNk21fFiBvLDHC/WPA1vAKEz/tIZSSxLI34ihs70RkXbfXZPOUO1F+cWj8
xyZSSUIq10aEcQISIIZYo1llsLWWuOG4B+ehYvOM/9gFRtRhNiavdb1skwXGNJds6iTrH2lD36qc
4Eu/ZC3o3n8cncl2pEgWRL+IcxzHwWErxaBQaAjNytxwNGQ5MzgzfH1fetWLquxKhQLnuT2za9ER
6+sRiOu5cd0vMesHIWrUuh4dpfXIAM/2JeBTNaStN+OOovCq/+DSzyE9uPDXMjyl6HsXSWkPLhYQ
tUn9FevqHPQJ9/e6fu6RCMPVwKDveXXinUrkv0HLf9vo2ar4QTq4AeMWsptrbkU9/rodKP8asX5S
hiIzeyPLWp+cvOXbU/zqnnrqpCByWUoemXYHE+rHs96fKBUaRsd0AS3zK1X55cbg+nkaMdigzjse
C0FuldMUYMGIrnrNi2Y71PFY/QeZkEQwxFFoGfJtG63mMrj3NwsRaC+SMv6+tsFOx1zlaxIWg5fd
l1F0MEtzQsyfrijDoakxB9mbLS5bdSlv0QmBI2/1YhR5Y8+7Cjysl7Nlku97NoQy719HH/OiGt9E
3D3Sy3uzfYGHSCKNMkr6E4cUJaSe9O0ui3hMunEBHyHCXdh1n9PQ/hiv+J0GgggigFIlhrto8wE5
c5reFV5/B4CRZBm9MQikGOC49yYj83ot/V9XMB9nNv0GRMVfrQ0/yoCltlgsbpUQHDgf3IiOwoLf
ADREGak5Sq89Omav1LKyVYle3KB80UOIrdkET4PAjjt2M+wkTJ4RFvhrxUFcTbQh18tFAz9M/AIz
X3LrLcWZ8xj2txc/K/h3177qa06w6GVAESspINnFTnYMuhXHSfYQ1dNlTbhKx9J8DGqiUoWdEgiT
9h1H7SsRpseymc/ZiJcmUAvSNV7kVnHAxcvJaa3Bg4tFrEiYV1TivHdQg67SoP+LLx8M/qQwkE5H
uTWs9OFdw5QRQ0XY5kaH5W6dkYMt+j98V3DhUBDILmDN4cFUYiCS5l3Qzz/yiBjg4rfURcf54zxq
6t2xGxbOS44RVlUCIIRLmelwvZTe04gFyiTuvK86DdVD8MfqkXQTreis+BrceRMbgi0e6e1zbvS7
VMs3bCAx9DUm2niMhjPFk8NNKJezG/nfC7zMKUDiHQhdtTyc84BzMevf/JyF5tTngFDN/IQ4/lGP
VGm4BS6xuehY8Et1rOL60wJ2SgKkjRDOPzSfa3Dm18uUsKZgT4eice9N+ita60csXYCLtPe6/VQd
DtOr3Lf4n2PaLDyWatl9H0aoh8Xm67jVfA5XE/bPKzUtN0vinrC4NFepBaexNo/Y3kMa1KJduuaX
zk0eNmuc1MlD16FEMygQszkb4VJc5S/FTQtkAgcBU3u1+YL5K51t274KAEMcndQnUOdQ8ftzhfzh
uToVs3PZVhQdnAyLkSBaWF06EEPbjMG4z8KL3N4D49+omp/FsD4GyxJB8oOCkFXvgpAxNItHt4nu
5yWhgoLDoZL5Ro0lvc38wBoqeuEdf0M0nIb24q/G+iXS6YDweiGCivknvRNzCA+Ggi4WJzO9Bpss
t11sEUPOQ1deKsTGijN6O6vjlvCenL6n0dwqPGfEq/bL5mxcih8vzPZjtO6SvLo4mvxeCYUfKfFv
lBQYDox+yzMkcLv9SkjwvdiVyI/OEShiCDSRdW7M2pw8vztoRopSi9PUl0DzSsKTHJWSN1cjfU6/
5lI1/qvfh59DY//bzsgBSXBTWVnx3vWYmLy2p5mClZv2QLQk3IgjIx/CKHmarX8zNZjyzYw3Supn
4cff8VS/tJ35FtJj+873yaujm1JN6lpHZQ48ArTD2I70Y40h6wP4QZktwSbJB76+CE6k472Rjq2e
oAVpjEuAzM9OFqziNiVMje3YTPfDoS7LUyMYnrIBGIDt4vvt2qnSuN4bK+7EwAp866CSbohLibws
uWbeMjklTimcAQgCT0Lbp6LgomjcM88aB0pqdqkHo7Pz5IEYIzEWdIKkCv6pGUro9k/CLD/ETvhv
TblG+2Y6RTZ8TPgN1zPvCuwyL0Ef3pZx8t4Qrq8GD9cXtJBZ3CNp3C4qP8mCrRwJAsGGCy3jZvtn
io3VuGAbCcwxmoged+upwj+sveEtVNH7zIHBjP061gzCBSNhbLmvRs77uGkSY/1t1i+nIvKjDUsY
+9gM2WPGdmPNgx96sflz97KOYlpviIUb8bwEyyFFIgPWwU+D+T4SM2Vn5C1xghCaTni1A7Wr2LuZ
abxbGZTyhJUDZpiOr8eKHOlWJN6QsEQUMFW35y6tn2yrH/xgBdzrnbZ+2O1xRAg55oP3UAwCWOb2
UvT5sfIHvEFgTEv3DmruXU6NF1jybN/wQOEdJ3g3ZN7DOBUvNcnDK8Cj1H329qWS8f12Ewrn8WAD
CgqEv2Ol87cCFzZzMvCKeq9ifSUaNppTbi8hTbtJGn/ADqHNI37u9fgU8n8AkvxlbrekGyzPK7t9
kZLEkCSlJSCO0ocEJMt2G6na+Wet5u+euVdvX/N2eEOQpkUBQEzT1wzW2V3D5IQI8aMyl8SVLo9B
UHymDXuZxDt300Q3mH8Ze6xydri0UGJw7u4dyhNGso11MezDzJ4dzc+YRPXBUlSD1yrYsw0iECnC
23hpI4y47XPu8S4UXBsCF1KAT/00bPkRE/3aUgqOMPXV9d47IhoyO4f9MvUvLrFVUBzpc41UxZnK
l6ICeNE0z/j2QMU6oLORa4Q+bwN01YrbpZ/v2o6WBGmBlRCPvVqg6xfd/JoW01eXYRsPfLe69dPw
/2PFv4WkovboFsl5Wnw53Q0kIJkT+Cxq91403MSnwS63TeFys+XvFfHqNQponCvvFmc6i354j+x0
DFNoprwB6Erhd+3n/qniL719kb3ePBdrxrty/R294hBJg53HDh/bXzbl8fMHUaLisiogoUtqwLsJ
m/jLWqJVMfbCsCq5a0BLvCL3dfh/7tL0BXFoZT691DzMxv4MrrcvVPchXXqsnbar71OTJ1xOqulU
RsH30llkgYnCYn84T1jUrDPeM2/edi0DjL/W7xgqjt2GU6v6R844UhETaXU0XijLY3Mf+emD71gs
Nx3wWYfQ0h40xcyg1k/MO+kPti9eX/1D5OvPNXXA5LT19arNvyHXbNd6IE96uekl16nt9ptWznXl
hbdSyRuZsBW19UHa+aVLIw7pmTvlsrkmXCe662y49wbyZ2sjufBSvc3erb1UJaHBCr+Nb+qXdU5u
u6H+rO3wWbWdczUnA5A/15Mso/vqoV+THMS2Yr04mKfUrV9YwKEhTJ+BLy55iAsQMv19MpePaa9f
BwAsXNIlzguepdG3L11ltqaz7r8iUscsJB8X496MlNbHCjBuRm/mTpCNPcS9eBIU0soVxzGGG2R8
p750PvMNwDns5HUJ3b6/oVkn3a1KcSMu/XAnA0TRpshm0qMg5Nw4JYc802kAu21avePQVTfMphQO
Msy0zeOIV4oKl+5+yenSm8WOIBMgP++vXIq7xAPRohp8BnOPcqRRN9ZwesXr6D95jSdZ/TTMv/16
m+JIJvpmzjJgQWod+RjjCi3gbw4R62KDI3510+IaLPC3xro5DPEn8VB8I2xkalXdj8K/83n1zCxq
wyjnd7k++h1rw6ameHJkFsMzB28/eW45ELpVv1JmetIt5v2Fk5b9ISWM6nYU8sj2+W+Mb4z6jKOY
eI3mE2MqxXrYr7x+R8/k3ZD3+3HFzRxxhgxAs6ARgBMCslbhVxEg1wX4AKWI0k6iLw9ew7lUre1j
v3KTCef0P2ud1ybM76wnKtQtjADsHmIx0yhZAByUMKdIhk2VgmnEiD7zzGC7a92rTCfwWxx5FGgW
U8kOwlCaQN9hgksx72mSTogIcGhyFpcr6b3lq1J455xsM3PwV7pyXYhMcL6cTl4mnmZqFt5CNzH3
qdPqKy2HBwPfiQiTPxw0tCA/k1CP6QFnEVAo9ezzVjJ+TM6heNeB/q0irseMtGOeNbA9+O00swZs
P13qbHj0/QqTQLucPWkPw7BQrozXz0/2WW/oaqthdnhjR2rTY9/prElyR8L7oVg2MNbA6jK1eN6i
/08hk8eB1Sj5Urf5i54mtH4fhU1ZEiFDudJaCR31/weoV4q7yRMfdsKhp2bOrbHzqzNa3b2Tmx/Z
cylODeKdFADbUzS2InIPnaSqp52Ik+YAt66DhKCWWey8eQSSC4fBtAu8jitW8iHS6jFQyW1bet94
GTBSDASElTDmdrJtfyRKuhORRjOHnvqQUVBOf3QPVAlSIunjsg+OpqI2E8W93legwi6z8MIHRXgA
AQwX1rEuug2IkZSHseJ6QQjnxePY63z5pnrxxeKEIEnuNnvP49Bgj/qSFjIkxemypJ/hpWJkuulr
ePMrGIYI7a0m4d5G+0RSXQvtf2+T5i1tg8eibi9kIX2eP3yiS9bfqjJ47vgJRtFwhi43AY9KTjnE
oPEe0UQULjA2jNx7s9xNUYFoKE7b5rBX8ojj4D4ieW2m+RF63RMw4c3RWhNPICZSUlpuiB5nLhBS
SohqnLl4KjxDCAk7IfkIeEgY46g8r94HXrm7GmEhcPRBRP7OSe0L08oPouA3wiJPfrXF5AoE72WO
PgQh2usAgDTQfnCQ7RAeSif9NqLaiiNqltPmC9P/OQHEQtgyuJ8ytW/I5JY92kbSe2cPO3sZZ3cq
Lwj5ze+hrU8+N2IirNSDCHYJLe06Hg/EKPTP6jYla4voO7L1R+zJ+2BaP0v+A6Vy8z09q1TPheB8
mdaSObpX6IYza6cuVxcoYscmVmCuHdxJyx1ONXbzmD/rHsa2lrYlfs48Cm2k5tFripCxX0mfjc98
Zkl2nRbDKz/PuVyL57Ho3ulxvdXtQvENZ3Hklj9QvHkTB7dea87N2F6giQCyDctTxsblSSvcMu0S
+YzocO8kP7fomgjln3UhwayS5yA/YjG/aYPqvAwrV9iuQaRG8kQgVAfe2Z8exsq8dN7XFfjoPG+N
UVU6n6M1/5R93O+9MXlJwvTUBfNTHKinwVvO8UACy4lQQmtLBeLsUHURCQwn4fRQ+fmpGUbKRCdq
r+earJuQ0sDXjnALbS7BBcwSQWuHAkfcSNsvvdoVyianLAvuPDUcmrR66kLy6HIUv/E630SN/9eL
2EY3Pfd4DA8v6Zx9SCpzW8kCrZn6V3+KkEFL9TUJcXKoRvdm/c+thwen1z+TKI+5394tdU/1C9t8
FgQXCy7qWoF5uw+bUDCOtY8+636+uDQClXlChNiI09zpg6xaeajHhS15ORd3E37o0QYvJhvuVsst
dKnL+42fafzmtNblTZCnUGa9bLehS51MvgQOZRbuGFAuzvltYh/xF5M07r9XWfY/5Ima68QNfuoI
I0MNVARwzyGI/ceGZq1Ioz4lXgC7J/5RxfSvltw6umh6Kxm5olLoI4yZbF9E3IPTLP1t9MQRPz4H
DbUsOQ7GARIRjuvwph/VXZUwLVdqwxCar6lOSB6zXKrHJ6S938aLnevcNl/VjN3SpUfIBCZ/a6eG
GxobQmox+aR8g6bWyP1U6hx2CqK6P266Z1h/pCo4+T7Lp1CZGyzl8bahfJ74EK0cb5Q33LZR7Oyo
WsI64gGabNpPsmFvI6kUUH8NRDux3khIC1tqcmcFmcLrCMBF1fPajPrsoyrUfdGlHoiEBqqQU519
Pm6CkOegDcikLeF3tPZHr4HoZBYuqgmgzdZtn3yGVTw5OVbyjsPMRB91GpqXVDa/Q+zf66n/2zfq
UZYoTiWApkM9LP//YHyDs6Rf0s+1tz89uSZHj6cpGv9Sdnhyu+WBF8GO4+SY8wn2ZQGgAZ/7Qw01
SQF8/vQqfSmngjxiOQAGkz9xStdcOJ3rlBVTaR9VCSW18R9WX/26DozdOO3PwVYTW9a/2P9JOTX1
zVAyQtPodXZdzfasbt+NRyc2RU8HSXBkrvRPIFcAStb/GwlEa5hIh6mmuAMY6cXb/pUIp+WS/+sI
75CHBV5op2TaF+30vkab87+db/GTXrvz+Jbp/rRiSk/KGj/JfN1mVJxg6WACKjlKR71Oe7lkLyAN
vasWpRXNFKk0wV2uI72VgIfXSwuCSfBwj8jlTf00T8Pz9i8A23rFy0UNAY5L1pG7isM1Du1+yIKb
ZBxe1sjc6ijZs5OJd0kPuTRLXGaolA4/bFcsbazz4eULqFcI01gGVLItPMlV4Js7GpxbquqgMfkY
wAlYopmN5pV3BZhEZTR+rRSnNbZCzz2ooKrV3oaOyCnEW5p47/gLjP7MpTbNL9z0aEhCOR80JmT+
HyxIZYlRNy9zcDRwsx215/BM61e31338SFSQe+sYJ7qiPK7ITIMUJKLscdBi0w3woafJGaTjdu2l
wtb85lhnPD7POPMdGHJT0Lx0darKO42FBZekSVcreMDoeyOZ3zZ0j7FS18S5Vd5FCS82pdlwjHk/
78juIGNx8NscD80q852gNa4gG27q5j6eZFTv2o6L7M5xSvwnVpPT3cXjnA23Ng1E+mVlU+gNy+Gz
OMjN0kfPccGH+DuYAIoy6Y4tthzHlUNlfN6YzTwUVYg2u6KYsv7BLCH+VZVyX2P1rjJ9F4ezfYO1
q9SPStzc//JF0ixnGfsx2f1mrDQtQAbGHzVr3mZltF0+X7tYNbHzTrPMQZvkEymaif3lK9VePu8O
d8TAZKZI61sA+NqhGC8Q4U0mzeii4LelWRbgtAM/XZaKGfMA/PD5pnJrvtFcx8PuKY6tF/8Jqxba
F2rQgKG2YUnd0qWL9Q0/D5tIviFUxRTID23DyVTlFdnUyhkt71PQO/kVjApa2fPKgUu11wHC4L86
qaJ5FwSecg+jaZiwIyKP6qUnsFwhbncRYb+2AHN6XNw0pM+4NhUiJRaH/Gc0TomnIZIDBkSgEtpG
D3nu8BEFRSIcVGTYYjDIOj9E+iz6/k2Lzp8e2saZozs2pClf7dHm7nrth/yUGxq3d+I/nen4Znwt
IctTe20tzfU/KQPI1cSTmLRG22zfp30HmybkdzE2pCw6hyMkL4qta7fMHbLPiw9i4dIUpMh+Gij0
rJPN4m5eqMgXq0t4LjAVb4QZP0yfbzDBUvyTcYyN49rk25ftqENAZXCRWFOSRpi72YCucHz+kyn4
9ZZOgevFQWJk7VZOgfMjvdH171pMIM30Au9SL822WfYIySpJsfvbOlS+JBSxaDF+jgPn+0ffqYBg
VJc7lKx2hg+IqNssJkfuCldRw3NtO2Y7AiyyXgU/akYu3uFbUzfyNVjcvntewzFqZyyFwdw9kIV1
zJuogdzc8AzPwJANRJoYxyQbx9nflR4fNTiu0mWAZ4RK9KqvvKldcWmS0ao4oMMaKMpEF4xtor8p
QeSVkHUyxY8kxKv2vS9rF89B77aLfdYmkuGX6oe2Z5KkDA6bzyrcbKO7JaLu/mYtssP3vA4dVQuS
N+d08GU1yIXVMvazH0OkLXx3k6bMPhno3emCdd3G8S2DOplSk+iO5djUy8Lhj8wYWLurwY9NBC2u
V+w35zRvq+ig00iML4vvSa7OnFaLavdxGJczPg308oTKB9wZOcJvStP4aZgglw5cWSzReRRk/vgA
PFF0OVy11sQ1e/65isa3IZ5V/5RXaGce0xY9iDT59bNUEcmaWtG0mDoj2bWrLFlL9PZ+RBbLaX0U
uaRzzZNARXY4N5IticlZYyAM+/j/xl2BYRnMmc2Tkjhgx4b3HaujNz1NcvE3rjJmuhDF3HU8tGHo
WpXzGc7uEB9jWuy33/hUeXN+mzn8LLSfNPUIqYojZGPSgNjqHP/S68g0+OFw10Kqk13XfSQCnBvJ
XbCY+qc0gZgIKhjfoz/LiKxLD9zpOPlpx60moC7CLjHyRVSC88AUMrrtRA1N5qWuc+oKl5jIPhws
jHJIeqhGN+gVSddt2+zeIjZmocZu7S8EYvtEqe6nz6e4uvRi1DjKpFAzFtrSJzUdXXPo9NVrk/lL
9UzdVb7YU901FvF52ShTixIdMoyJquqxQsEBLDjbQQfnnhAtId8wdENCT3GkWK5euV2wBi1lC6Hq
4XrWAmok/r0MIcRRA/zTQ6vyZLuXuunWS80dsSHn4LUyiEui1CAtKZNhEb+4e+UitmvOgwxUPJDD
sT+ywmP3HnhjHLMPdlCKNyU6m/UTeSsBVWUuEkOboO3zZTx2XE95Pa6iVr1/BS/cY8a1vFa2zWOm
SZNfua10fJCXTdKF5a43rhA4vewC3+WmoRrXXw75Emu/eZi0Kbhcj6Xvm+Z6HsTS2J3F2TAtRyed
ouHfTKRBo9cTL8uWFzHPOHHO3hgAo744Sd0W9hx72tTtoSsQgO7zVhDPOXY0U/n/wRYTvnvGQzal
gKZDx1flvXX90KcYZgZYdOhlmYbufnWDqkKeTyDObM240hTGXqyNFzjgh4h4WTXiWwvg+eOQnAY0
OYaDtefvzAjYcJcaQg+mEITTTHw7AI31A8H0OXyenQanK/gcRgg2J840xN7R9VXCjVpirx3Tp5G2
HJ65dYuPji7x0XI0sYe7LtOdkw9HydluEAGjLGR4h3CFtfaKlXeSESDAuLzUu1F2bfJfoiaTIIB0
aYOcVRpCV8holS2lvibAapwBBWZMOzZwbe2xFGq7GTDfnu1nbi7dUFQ4PWspmqnYBdapKx+/Y8FX
PHdoX4FsP060r+KiKGHbRgwE6ljWlPqkVIha0TwAnUrTPdzyjksCXbNAw7PI9eavuU/a4TuHI7q1
pQTMX/AA0rUHka+XJOs+S12b9R9pqHjrXeqS2QmPGANYqwONIiTZsIomH/mfkGFXnfS0EFXeeQHU
j5oTrGqcj7muaJBBLSlqGPRRQ+wqcsBWu4eiI4d9O5rVbwlfOHCdV2uM/+NGlOTswTiEALsUfSFz
EBooDny/myq9pMIvxQdphYUQJBv7VT4nsvIWferiDGIGQTV3aKkWnglez0eHvGJzbIe+pl6ega/n
KPbHWteP2CqT+C8HCQgfihSLLvr22A8SGtJL+q/tnbEn4Mkj7q/ngO1HG/4SQ4hZiUFkpWsGp3ER
w7gqdNQk72kzDMCUqiAIJ7oUAyMm/BiOyrqEuO7SEVyzQ9GmTzZO0vW7D6wK1yOhI1dpQl4uafId
jOWENYWMG0894lNPi3HPBFdjSQVpLqmdTZJpQCHoADVSD97ERBkGv8MY3SJy9TfCsP1yTvFc1tg5
ktH28X8phgEtr0YOQ+BvKGRegiYextOhsUPvpSfTNr4eb5gHPEdcK8jl/X2VskXZ9RYGUnEiHNvp
i4TGO/6xwmr6bPPUTO+OgElHk7CcxqTce53WOOYjO4ZvcQXE9G+WKsMbifScof63KTVoIWTxuubF
DbZnCH+iyTU5RsMISZXZCxoqO2PSQZxktKNahbxcxv+PAgV1pstHn5hl/ZG1bu8q9ItN971OF1dT
uqYZLxLwWGs+OIwepEJMdM3/sHzGUriEHBA4xhxqwqKJNSF3m0GI+WWGF8rp38RVnL1Q9DTrhqX1
MnSYcF3f6npfa78cfxm3TPpZulm1fg9EhTD01Trie4bSZrzuDoR3EnvUdmaOFrDbQnxRp6WIKejM
Qjo1WRwjdNE8LCkHW/445AplAEySZTny/5r5pgRXCvcHO7JflcPF5TanMdCJRMkvRlZZ/he3QK5g
kvOgz1iqjYiJrw0EGVlMspjtMWxN/E5y78jAqcZ/2YgnaETU5pP6s3q2O3iYRkGfU/Po/vHZWbTc
yWwUsUWZSayrd8fV3Piu3djPMVAnIFNg/gxEDENOryhviKoWcBkgwQ51U8YP/K5tUVzT8B2zrArm
paz+ZaiNwCcYJdCIRik8rL9rOssGUWWJXO6WM7ZMnoqFzxLPJIngMKXnt5VrebuUa9jfhh5QrouC
c0IOyZSYgB4SZwErM3mrIJKecUtfem53dePbk4uzHv6jkgxn5F4dOcrbIbDNllGfFcI4OJiygrST
9FW5ZYmChZiELHq+Njs+iSn44v1iKBUWS6mG+2INFHGjuMq333Km4iUdAThl0NFwLXAb6cDLFWDw
0tg0/4LOiYnXDu7WuqfKqjZsyMjIkUdKw2WLIKZpVNurJu2qwmUgY4wJzjNoHZudZc43EvO6xyaU
/HWFe+rbhLB/6EJSSWC/+XinkSwDGmp+mxizgrRR5CrhIrA57+OBb6nkZnDgp+Ex4JGnBDfY81cT
+UNh88YLb+qRhOlbSOycAKftQ9f7u+SBYCbrdOZC8JwzmaC7VBOHu9sQm73Ounh5NDB1kg50Wouh
m3JGnEo03ydUwoVhhPBxU7agz+1ViBNi6zOXIJPfJi6aK/d2SHZRDXNqMY5PqwOlZsgvHYbh5a6q
6eaCEdHFmCJxf1dV/wQoJKQnwkXn5xuOTmqiswqyLDkunQqXf02oN9oDT1oW3eRpk4W4j82c5fVt
EItA3AddC+TpGm1xyoCMsdkt46uyK0fnl8i14ACsk0xRnsNtpQa9ElMRQWI7y/AoX411MnnYrD3+
84QcoC8+gD5nBAwS7qiXzIxx9ZQgVM1fJOO3q008BYKqRJ3W68JoT+No+E2hxNg/sf9oLHWr5VIW
O9OmeBOv+EXk2cyuqqii31GWA1EpliqyhFs8IvNcGl4lnt7UlcH8ayabqs95BD2xEE0fp+UPvtM4
fMv9tdc4EhoRlAEfu7HBI42/s/6zVGm3AHFhym/VH07MGM4AdzIvGBCfStNFABwjliK+N4KmvdIU
Ns4/eZBzPb2nkGdtsPMuOpr+cfZQkgZFMDM/xRSnDFShH+e6eaHsIVG/Y6xsQYOGM3IhD00oxGPU
6XB0IEOGhr72SqimFaj6WPDhH+X+uHlSQL9s8W2w/8g8K64gzRA1gCjohbd2DBtOx8sTpxhN2Ffa
L0SGoOcHc5lc9+5S8s5OtLAY1QphJvuScWfN+TgP7MfoAQkjqtBjzMXGQ/B+a+WQTsDTfSD5n45i
wT8RBi96a4614xb1o4qzrHlq22Kxx0QkHTSWeoRHxYSmalDYC7v/+7JpO6IkM/Zn0nw52UT7Y3nZ
Zg/EsRvBFFhbd7koGWQsD1D1upa2Tdo2cMgUuFYoe5WNMk9sTgL/P8f0Q6rpcQq5V+HvqqbJ7mtX
BXOzMz0JEIStzinpCmddzbp7JxreFCQgpwIzdzkUIjn3JpEJAd6EtCadf9NrkHOjvcZDmVdHyIr0
r6yrHqLrOa2ZM1GcmvTOi7TnnfwqIZ9KoZAzXGe0YzAcIKNA+J+RasgBFOlv0UKlbChn8KhTrop7
V5be7cJa+J4gPDzsIGce9/KguGMaDC42Jbvvxm2y/Vr9GrWzb4N7rXqw1KumXvbKm9vqMpQwWBvD
FYGsDKk8GxYkSEi5AbzoVTEfUnemS9D6y6NSlbcJgoiDnYLaIoK4O3Xbe32XIHQ82iahoULLmV9D
f9vH5Ai4Ma27vK6pwG1U79GizKFyMoUs/kv8NDl4EazYNu77h2CKedq4BtifDs3+OHKx/yo6ltqw
ZDUrIkkEvdgLG0YPxf8jXFUZPI2BO9+Wtgy+u4l7b23YKnA9SXZAbfCXD6m4awGG3odu3X5JggUo
P8U4xjwMkjQfu2A04wnVIkpqQKht2v2ZULdeV9S8Pdig4sSl1EJ0H7J+h7WweFKY12Bqkt85llnx
VrdLfPD9uT95YK5hLZW4WFm0PyYdF08qgZIb7EBsfQXxNnqyxZ3icEHQKrwDg/W8T7O1v2+yjsDt
ErLXSmz3DtTKuyiLeyce3ewaAxXJpNFpaKBVLcwqWC+bJvzPWcvyuKzjjEm0pCZBz8Z55o8p9IKt
BCG/T3JMB0J9piWuFT3BC8Jld+oiMJikw0PKJOSY3dm+JtcdsWji4KDSdd0aOQ1WJxD7rI6Jf3r/
T1wOTKG1L3cgVPeq1twta2Jnf3ATn5M1IU6l57+JHz6PLVeNRHGPBRWs03PqlTcxOEQWqyTt6tca
8MFmtx5Fe09o+E9dUORVhNVp24cOtqBI2IdHCOltZgSPqe9M4/wmRjYcMtAjZDCAVvDrZU2SV82j
pgJ6cAPukmHPhX65Sw0LSmeEJ97ShAgkIF6eUp9EGCjWMOFnaLqjGtdt5EM6ilegf27w69qVPB/L
YUCDgwqIwDm7cljuFRGVNaWnmHcwlt4jV5RnscB6aCPn6C8KsM+0y2L7X1sRDoxp3aDyg3Rdvr6q
NDpuze0yoyhM0Yjno9j0yYRJmJtIkt/1idz3eXPDqf7isl+BB0KNUs92e9prR+7pY9uqrqd7V9SX
vJ13OQ/JIv6l61dSYjAD+0G/9C5xq720+VvF/gsX80LXsYRr6d34UXWM+c0i0B1q+Wti/Jiu2Mma
rXsBOrLBy7j+4TzelWn7oAecERaod01jyhbwEm54w6WUa68eFhLs5Oiaj2kbgSliJ/SCAWBuL0qQ
W8KKt9N9cbOApAf+tEHipPcCRYr6wzX7cCgP5gJ2zcv3SLPBsXVZ2dvNHNR81/LvlPj7rA1POR1N
QlIDNa+ChzKaf0ety/9xdh69cTPpvv8qg1lf4pIsxoMzd6EO7GZ3q5XThpBlmTlnfvrzK5/Na11L
BrwYvAPDJptk1VNP+IdV15onFuMptkYMUfWjpmI9tCwecfAoJvegK9qlxGiGGScJ6jAHu4M/o+N8
3jnwpIrFesTz9rlpcVZGViKYYe6Lx3KOd8bUeR260XmfeKBdyTTMO4EMfznqD1pY3BN/kRKuMV6Z
nyB67wNX3QzCBvnIUqYlBsoMeLOCBhRaAyO6V1o4rhZ6X72hP5V9epe7zp38ixKe6+Q2aj4CIny6
jiZjR0eZzs8r9hvrKn/Fm3OnIH6cozISMlsEx4/0cbyxhHpRuQAW7P5mSV8TRffRpfSqfPpOQ3GH
gt91X94vjrrp8vEQFfE+YOSMuXbgmGsrmA8T06jJEk+uRGtqhX0xhBhauRYZ/qDQum+e1dk9QW09
xFr11lQjID9TmlscrYqHsfjLU6TjbBcxmVp2xYJLJz7TmZrj84PG3cg308bvFsj/CtuhLCd5BLUq
UqjUHf4WJo6fEKRhtse73MwBPU6v5ZwR8IZVU08eiK+rGM6pQJSB1VjhxaM1T4N86wQgJOKQzi/p
F2iMhNPA72KsENPkoQB2YLbTmSbfjaqal27ubNpa2ZgzltwAGOm5rLqk8uTQXyDUoVr9GRjZK+Yw
OPfZXsVem4D3RXTVsoKIltvHmE0lJRjQKgfP6p4cusSG+CaFgQzhrsE+r90mYXrZXIaQb2NRoswP
xLH4ro7L1k3Naw01eCt2gL1264G3lpTfsHU/hD38CiYNdPaOVpOtGrSEanv2wyT2IhwtJFQTVcYT
fciL3lI8YSJ5V6JjDnatih1PBoyJ8F2nP0Tbwig2CCpg01krNCaYSNTpXaPXJxMPHUU1dzSy1jI0
1zhq09+cu/48o5sqYmurDhqC0cWaneqXdflzfcVohDDNepLP3gOHk4ImCFDiLU1sJDrogbVqyvhO
Q6pcnYiTkAs1yXxll8p3nkz1kVwcPVd3b8fmDXX3XhAWqBeASM6nQrOkIuManD21krYB1rKG77On
z7trQuVlDN11UkFWIvYhb34XmAnUE3XV48er6ZWvUS25DJyQtOq/gRo8OLH2uEAX5UdKpSY+9kxd
Xu6Jl5sM/yCoeT7ve2srKYa8SKk7psccD3i9jZzbxNyBEWtObcSnQi74xpoEOANtF9oh0rZwGrhe
R5DDs+9gqjpCh5iNMjuU32RGMkJ+3poBrC4ljBNmE8YbU9295XxboLDUUF0qWv5c4c6Kh2ujj25r
1TkWIRr3jORJHy4GZ2S0HHiLQrSZmLoiwgLzaK+O7lr+f2dIfJVA0lrVFvZ5S9diisQqNSj/QVM4
EzpEcNcAjoBNKFZCeUCf4NKuHU/GNBmz0spB6QokK0c4yQB3dx9te9w0VBups0gFmOc86NYZcMGM
/an3yE4SPuRppZTfZP6QdqhvjUXjh5rY1XAt5bsWAinHBOXCUS9vNLuBgJKonkZv86I3YELXHGph
DVhGjyvQmqN5l2cManrrNLTz1l5QjK6THk6tZqyHOOD0m6toV3f9fcLDONm8MXO+lqLcOHioLyL3
DFc/5chjm4jb6/YlTaJ1QW4Ro4ZtOuBcwe72yGsoSe5pmALLvCPP4xXtS4Q8dW+ci0PRmiu54WZl
ht4Y0aNLopCCZLZsOuzupVEJTyIIirQ9OWMAuwreN6fyNMz7cSh9cJgPiv4tIG9uG40DFWpSSSMH
uqA1zL4UIyhH+L51xqCTaC1YNM2U48kOlIp7kyEThAGGjpn7amKAcDHwYfGHOTHyYTRzskhY3WjY
VpZxkKdLF/dyvA/fiTZ/By4dPGChWNfzbIBHivfGbDyVTXidwSddqCbiIfcXmxwFosBBBeqeNIDN
5a3DIHxi2LnTQGbSjkqeM9X15KkyQRbQk/bYlTKS1xszelGy5KSzyaUaN13TteQbyWeT6x6vPM9J
bpnwbC0WZ2H2d/INM2s5CWM5k+97baG8JB0etjka+a1T3kSheyNJw3LpMkK6aPFB0Fx8+exqK6Np
SYRHm/rSRjRDPlm0OPGqzhhA1do+w3DDSKcX4EFsl45DjV7MiGBWjrSpRkgq1AdIZGdcf7dpC7ER
DLuKyqNSoPgs5tuum2EMFae6QiExSLVtCl1F7aEYQLFjzNFvMsR9RIuPOBZpknc3mQBFySJN5HNG
e9i0QLDszN2XznCNqM92DLHicNDrrMx1DQpRZrSBYe3UiJoc8pK21GvJHzIjGIxqdVwSTJLLzJ95
/YpFR5h0YaQTByACN2KITngSOHHkovfWHZ2RRrH8LlE3UB3y1uXlNJA18wC514xcP6+G29bBmoM0
SjERqgzKbxWJbtPa13Ec38roIA9NU7hXDW+tAvRBF+aqHcS6GwffJeMYGHvQAwTA4fhYL5NApfeI
a++xTEZNfVmbvdhOeoCkHxpQmBhMk37Ipa4JEHrG/9sZXrxJQQdEldDXbGK+dxVkPl/hKpGi+vp3
eQQjBbGTDETsMH/m2nNdHOsBHQUiLpOsi2xCc1Gm25DeAo71Je+eDY6npo9PfQ48iSWFyiDaklIp
IvXsvEfqPtkneXpQgN/XZGym+IYfO4qe1mUDiCnJylNVPPddAKnCpu7FYQdb9G0eLc+1E2xn4qab
txuVVo5Md2TcrBIpu40YAcc6fnMoZIBzH5zLISVNdsWqXmbPjZTbJk1O1hJjSISTVmMniORh8A0F
KiMuBZM4zBxhE7xASaSww8TH0ckXzujHo2zkhMwvaf+COrjMZH6HNaFMfwy3O8iPLAmLcTp5KKSt
Qnq5MlBmeX3dxONTsLgbkPo+Rw7ek/rrgIJB7wyXZSD28lzusuwRcIBUfWBKcivzElQ/fjT0UPuR
RHNuUXcs7lXyfkN5yBzeSYTiummgBTw8yEBWIeEydMweuCIyVfIDW517lJGFUalPa+ZdBcsG9mAr
z1LoQtid4GRNhQNE85hHw+tg6aNnI4PSZ9mzIhVjWKXMVveyxHDycjulHTBjG7AgYseimJjeAouh
4MTuftukEFUQdMLaEUMUNNnKENm7imEIckDU6U5Q+FUJ/1UVp46UgHEi2tzxd2PQyKBaOpGLRywI
SSLRbdravfCbXqLjgXojn3ctg39f4q7Kf2Vp2YfLoQRLiQLwz+0SY/aMZOpBbmumw3tmmmCGdIiJ
jXEbcLw33YyZjruRGfuMOJJGlJH7na7UlQYL+KJ1OdVEDvknaLdh3W0HGJD0Ltd96xwH59RQTUme
ZNjQ0sZfzaqB1KfpNweVTcMuPQ21T83GQWK6zCzzdlqsfc3+zVXMQ5Z86wxiE1nmVhZ8xjytdKq0
vEsPDVMkh9qOkeF+GiAiQdozCkDPWUH/Ody6cX1WECeQJ1qHeHHPA9v5pUwDE9ZpAmLPImPMeqpW
zFrXHMuripCvpfEPhplbefDK1WInKBnyVTtwjXKNxu2DmXeb3KTEjGx0ysVaXk+njrCokuoadiZ7
FCT6MZ2CE2Bt9nexc+2BJpmxs6APMoA72ngiudldjeqTXAoMOh5luEjZ/bZ6XcpmW9BtUV6X2c/Q
DFtF02A5Y70C2AuTmc45VTizlHX7hjUpSY3pxYjYRP1yYMd4Lf3QGmC3HdA6IXyQE2yLaLqU4gcF
KVemZDvVNMGUi438e5jvrkPw/KoFejA/yy3BTdRO9/W8JhVHHIHNBXf6nEYK6uTJymLoXECNlUax
SKzgGFYqLByLs2y5J//WsvEKJWRKvGItqoQ5YrS2MH6jd4atsBSSkXpUkQRyGJN9L+NaHrs71jIL
wQm0l7YYr/LOPJkJiJfyJNNceYwyGIWOi3ylfNNkhwuacJCeaMAcynTmKWzBmgzmb9BZfCeCw5Tz
Llkc8nE5x/fm6FzSqkMwU8fgUH7p7H2k8ZJpROzmpizGjbJoR9W91orYIyNk+WE6hIzjzySlnSx8
at8EKb/SXMrY2XfWzaIlG5n1K4TEihVYNeNDQxWBUdgO100v0t07zF741Tp7k6OQlyzjsk7hgYGF
LGqsdn6WRaaSz7fyUnLTycwoIGUp6K3JdIoMMI0ROattnYFEe0mRsm2SkeFqwGAjC/2clk/j5GfG
pZCm7LWavgJ89zmYYopexTYOADxOsjxydWx2rXwtpNgrQOJl0d4NqngQxm+G0q54K25W7GR41Zbm
hN8OodFt9hzQfsxZi+o9Q9jGc/AGylv1yYAS7RIFXeRaImbMFybtNBPBqapwmR8t+pvlLjcJOBy7
YfBRniJduYrQR4zN+ibnsGU4tJffgXHoSxqYOOtE/qQnzzYaGhkQQQbIXkCWKJnhrDrrRBTazGH+
JHsOFM+R5h7UJDjKgCBDsGqb9B6rKzNI8EQh5NUy6wiWLZ2EDH1B2WBgGOHBdNkh7bRPwvlJYNLG
yOjMOPRGFmBVRs3KdyFJ2Op6TWMqPRtuAbzJoVaYLsZ8fux08OC0NKZ8OUf58A2nXq8bAelFdn4w
3JI8zPQLoRxqzlu3rtfREj/KbArACtI7Xf6zOgYXKyt3C7rCRRkPXl/m19gB3/DnFu+LbrQ7DMeR
39RzP7A7N8Kttw4dEdYE0oK7NEPVEHoAQnmIKSzBWyKp4GzQtiEpJeFu8jRlfmzm1zbzkdrU1GNk
ujugNgy6opMah6e+K77Rj9pZ9f+2KQKCpCRvyZ5guzjvFhVFpXZk0dmZRP1dnwJfcxiIx6T4btte
VVWtoWtu+2mzXOX6oK1lvC2d/k0L4xPIFF+gUxC49q1V9n4bgFdCPtVL6EHQW1yLXDnL1qJMALMh
3zG1QUpjoq0WBOg/63V4iQn3mxMwugeCS1BtH+qIWU7XMpZUJ3GWnRqtNdcynYIEiyOK4CjMd4tW
gruDCCxcAZmgRo48OQT0Mi9ooW9mgsdc6tiLpS8MgHzH6W8YLV04qriuXYVTvf2ZsPWoCzd2+CBj
oa42j24JL5vO00gRGKE/IxOQSJjnPqi+yzJ85LxkVHOld/0lKnc4rbHP86zcYNSyBh/qtylDf0cp
BKOk7lGmxyLTzwAWjwSP0zQm3wslOqOIceR2Hp2iZ4aXa4sWAqJC322qL0MfXwozwvRWNX7MSXvt
sI8LoXc7yJ94FWIZC7/l2Kn5YzHC0zTtXZ3OZ7OeOU1w3XZN1mGQ/XxpgPMOWmXuXXxK1fhg2vZ1
m1gHJR3uAWOemMi+jkjl/qy5RwhjmJBxXMhk4OdBjY4ndvJXalcdEFCatzg83aMk+GCBF1z1+nJD
l3GdKgLqW3rQGiwx6czr1NAd0ELZ/hAiwoEz2w0UtFK6NSXl7jtE3RXZhOKkipLxTevwi5P9POI/
MgepSy+vMkGOz+rBDWHW2MBhLoRpwrwNbuIKPmtH/pPUgFwVxGtzc6tp4aatgKw4/BsguFdtO99h
YMaqIVG1pzK5Vlz4NyhenJpeypWYxlusGLu2D+BNusoFlMFjWRTHYEqexgHFoo6ZguFw2TLC20kc
SPH3UHx+BhMLmrzchFYd38uKKhv1m5DVktf4UTCnvur68Q4xXwtwf3spe0rQp+gRUJrK2ggoK3MV
9QY5OHZLvtBf5wgwLRT6HM7lqi/eKSC+KQ0WSWXxMszJDmU8VHNrhpcugnpQ0Q+jJY4NwazXW/ui
gvaJiGblhd3wrljtfex2x8ASlyatoNFxtzM1nZ2Ja5h0HvjPjVw5pY1Is9HaJ6HO9mYste+llV4n
cbPu3FzH6XQ5C9qIYxQymau3srZBif05NgfsvylcDSN9LaZ+bdPqHAeXmtDwI1EBfswRMdHQtSYb
MUAbatJ0XNNhPKIKgkYV9uRz/DhZuoaPdvFYJ0CFACB8A7t1aFs+r5Mm+AMN+ZOTKQc4NQ9jiNOX
paDMZLajJ40UUCASNwEYIa2J7yewfBfhSJcEFxFYOH2XrOoILmRetgG1oos1sJa8L272mBXjc25a
sqeBqGzLdBnx45jqyHh3DEz7lAnjnLj8Xpjg2kE03Ft4ooCAgZMEvuMiBjIAww1aRNEe25lhG/g2
pBfr8nm2WqDS+UNpNQCJRoaYhaoDFa3xYVuiDFtMh+m8jPG25d5bZpPs6niBLA06iJGHpcrK2XTf
7QpmSORArGnnV0FNBTjZZLqhbuxh2eqzcWNr7ZPsh8mk2ABES0Y/HA0kXpViWAN382ccymw39SYO
M0bONIsoh2WLeaoLQhvLwsZSWjP2KFqj89xxVRuwTaYjiFaEj2j1eqGpzuvYzJ+aPnuwBtxxcSeA
Bg9wxWpQRiF+Yk7h8b+nJHK9pkG4MuVIVJgphIh9OVBaoMAwS0/BHjIMdlpEvWkQUYfx23HgzO9K
TXiz7dy5A51nF46rlqOrYuvXAl1yMJk7PHLoXOa89pa6pYigtWUoAdqYzGVLByeq98GIBGu9qAG8
pR0lQ+RhZY5PEA43TPjzO8AznsZRQTOB+0Zrh+FbX5BGlclxtqsrHb+dDgOBdDBRQ4LdvNBgp4Yp
BaO9gLNYz47yuI/H8YwViX0BAn0/8A9cIYqNUoInp12cQx3bynM1DNAwSjp33Mo0S3bE4FLswS8c
Q0XxppKO4uTmSLtG+9EZ2BXpTs2mnSC1lndk9WFtZaZXLel0qcxQ+Vy/p8cRhMVbJqxTaEw7wxwe
jF68TjlK+m4OQJgUpHfDUwiTWfJZo4twgaudq9TYlk2El0MnZLxwAt/lOJcFI1A3qcM0QG9ZtSbT
VklUZ/U84hxzNSdDtC6typP/UMv15wS5rH2hOr6L8gSd+OQcknEHDmmrY6FCQHMqsShtaGXjhViv
hkrSDIlGqNvUK6fVmiNKxg994/ZegVAZbO/ogB1FdoGn0VOsBTkHIJPZFg4fvQQEw+tt0vYFYLCk
OmpzE+4AUdY3FAaJl8cRWVofnXpR+a0a/yAuWbKD3N44sbVpB23YRVlu+5rRPnSIPaMeovh2hhGb
bseXRRi/a4N1u6gKsg9wu6WSInY3z0VQZSgW1sdB0ZF/b23cFtnJJ7qP28iuL5U2upYSIY2TPaPz
v4vr8SZDMgNTwHNtBK+lTkWMKRWI50B9SB1xN2cY//WTTRmm4QIi92Gil4jFLDvsMQHl2KgGQd5f
TSoKp+Qzd9ipY4JAeat2y/VoulckEnSEDeP7Ukumf1/cNHH/3kaj1y+IEcemI9aZu4xXcpbchPSz
TboIPZ8E0n4zWK98z+esR2w2RdiLghePduWVwnjrWC2uiKT+W2MOruolOiZxfU1Q2mtVe9Uz6ZL9
W5t5UKRmhYdlwKWiL4wE9Qxj8eTMmYqQ7ITKbEcHUdOv5657g6mAUIl4V+vo2CbIKIpYMOUV2RqU
Hogbh1ATLfoOy3OOD0Y3OGvc0nZDTBEfpBSq8eQgY0mDYqdgPz23sw99YyVLMrlShmHeBmFD+oJj
rZbBWJ8pFOZIva0UZAZMqj05FgHfU1xgWHSdMxqHXXE/hxC0OeyTkVlinmb1rpXC9X0BPk8fw20+
RKdUTzd50z8XRfbGL7ttLNIQPEgudVNF6rdbt139I0lwQqJzoE3pHr3rczoIHKcq8oxUA6o3F7bw
agVMslLu1Xm6gccPXp9HNfHtDWrf5L+TdCtqdA+aDKXosJsW2mxsYmNEri2aFeRF06NdRKQn3Vs1
Ms5t40iT2BlABCi8McwrOucqKNRTI7r7vGcsAVz/STHJhSfG5BpnNmwKbyhgMhrdrnCBVc09fAaA
YeKsWVqEkHy4d0haRh3JtNZxsUTt94nMMeRPi9qQ/pn0R0CjbRfgeLSqw1Q2+NwbjB23UYkoh011
kSeYd6U5wi5jQtyDgbEpIuOa2Moo0pZ2XBAE0DNqY1wOWpUitrBfgUXCq3G/pbSC5sgKLqZCroYR
oVZrmLDTMLJqb/HM+kp18nofANp6AB6B0fwY+bqRwtdWn+I5+a6kBk2NVHsfkgzomWLia1LP+kVc
0WFWck4zucNTPboSutjpFW0KzZnoxKkp5hXIvkY0yjVxUyXWazfV3xjAPsUDXXBwl+c4tK0L6Lvm
cdAKOoyys4TBIJ439UPZwBzRnJ5gYIAn6BAXs+ruZdFFdAE0yFewNCz06Bon3huaFAHElthEhEWp
KcKTd3mAYjaXMw7J6KJVVe51c7Y1W3NgpjreW6icrFIzqVeBhR6wZkPdBg30vTCcp5ZMOujzEwPO
Z2BzUO2t+pIU+LpB45BugtJJTSLAYTKHXZr5JdSsRfaprwcqzWgg2TStcVwPfX/Z6f1ZLwcU4WCd
wkq74y3v9bi+nzKbjs6ASZmr0i2mwZip2qPRAiLuGGe4NhqgYAxt0qHiMbGbWyp1z4IBO9DrDuKA
uYCSPTR6fBMpyb6P3ZuZqdYcKZtWof5rFIPYjoYpUz1UYipYYIlh7g08lEMiRFGrt1kH1iwY7Ous
N09I3F4VbuMrSrRnmHpasFmS0I9LlJofYC4h+BOUpwBZTbzDrJX+0yUt3ug9nSjAd09Ja+7AXV8W
hY1WWPm6EP97S30eTYfOn3rkIH03rf4uZqpwEUMwGHRrZl5hXQZZ7E0JY2a7RoGDcVmSIRhWtvdN
Y/z4udacrN50emkjC65eTUL47sBoARTssLKGFlPDJID4V7wkfeLnmXIsbQ0YwgKvo89yOhBRuUFn
vbigtD3n2ISAfJ7uNFzTL9Qx/F5PWLuKLltBOeORVeXBSotknc3iNcbK+eTQKET7YRdC3Z+KErwI
hHSvsfthO0DvLkMQs5auY69YFIe2dH4UBY27PB1Uur4qjC30MUsQLG4y3o2VmLxeEw95ln2vdCSd
O9MuWNgO068m2sADs3jrNljjyUHSf+ifGAUcU1vfz3NyRdITXQHr7WEH989aMH3vpmqrtSrez8We
sOorI7JLwFUQVKsmDqiixa9ptEFsYkg6PfQoZFxEuWZ8q+wpOxdRCHl6XNjZjoLyoQMK4AqbAMeP
TGQOFyn0bqUZLUhnTLEvyhpMupba3OLO0LyO1Sx+JGjHHJq4zu4ylCWONXyudG0gUQcyOSBMt1rP
JzVTph7Y0STLXYHX3KbrQ8xIUBp6a2LpJlnF5vzspGUFFAb8jYkBB0r3If43jgkMzA6CW+L+KJ0g
lDMBcXzGWocBNrv5yRBG6c/1Et4pNvIBeq0gsR+hi4kKTsIotEaeGqSuWz50ZdNdaP2gPM2tZXo4
CIaeyS+5iFxrz8e4bN0czVILrAk4fXiGaD4wyybDM5b5LXJH5vkaGqyPdFI9041f1Dp4n5wJySZK
MojUmwjOpab1h5AoDb3xoWS4kIztGcXRmmiezJyeDToYMePHcdfBxUXtYGvV6bkwVHUXWu0rVPa3
hBY5hNQrnIAf6P29OMp0TZqwGzTlVXH1uz6HTle1jnnQly6/ySHkXfLr4tuhHW4w8UKeMcO6IEMw
zLXgrVfacM8GyXcNGQP0AVJTGkZY4wU6PhZujMQlnViX/PxCNdB6RWXy2hVwyctKCI//wyAvdV87
bIrX2dg/gjwDEGUtl47RPCeslG5IH2e6ZfDfHvQBrq+ee7VTeJlpvTgOMdGS0lS04xEyAuOZMWhg
Yj0soLg5EPDotXSsApg2O+Z8tBMqTWGpm6lKLicdvaxqhD+UDM65M7FGxjUojShnazO3/EJXqbCt
AkUZqziGcVPjpmrL/p2o0WylNRsiRR3joAy857vWu5zo9tWY1RgXGCc1CKHZgUtBEUW7sFr1hnUC
qT41N/ZC0YeSFB3QhLrLFrYXM5EIksVvWus2rorjoNZrBymvyCEcqc1wi9SiR1TaZ2Z1l1vFyzx1
N26kP3fwoNAt0XynbU/0Kq+x994HvKvRQdBkyLPpysT7iSy6MC4meuY7Z9TWJhMveiamh/AIs8oG
XomaK6fOLZ8KUBsdBIIAd+ClBj5VmfwcuPKd4mClxl9HT39lI+QpMnG0y+ABmdtdFcfElGw+Z6l1
b4fRueclXSDIsaBGgwEZhG7gycqd2pt3VoTwKWXOvTmoztZSagyt+QeVe1fWPaIxVc2UfN46nWAw
RIsjzU5Tq54hcnta6RwZaNL9d9QfiaXsJpBhgCRZwiDvaP6SE9OGrHrz4GaBC1ki2kAVPDtK+V4o
xnJMzKJfpx3tEKfbIzTgmfaAmBusbGYhNRy8oHmyFePJmMc3t2PYrhUIZzdS972jRe+o6wTVUYjV
0nGtvFOLaKfPyw4loGsNIPgKO6SrpUPVhJFTcQECmuzQqSv0Hk1ohnl8PRsgF6Owpfc6n5TaRNdT
ab5nFnDGMd9lFiRCOm8gnNTg2WhGj57tE6H0HCkDwLWAF6fotwpC2TPudiUuiQjKH2aDEbycMhta
olIMJnvWDdORLmAsBPKwGNHjELRSkWfMmHcAJbPoQhU6E0YMspPwPp6Y9MZ9c0QK/NQ7C2TrDjps
WzKGiZsXVJyWVTE5z7pu3VZYW15AHriS8j7VrMLFzTejA4vArmjyzhb2H65Hp+A+ztEBA9CNdYDC
PMvhxcYpSqel8wITGk+Mqn1GMOSQpsNdEccgS6ODU+vfnKl9KlT7jiX8OOSMsYzABjmrEBlm+/y/
L1TnExRLIbVL7pp5tHeQ9ey1raH7OhnNS9AWQAGSUQWwVzFQgSpJYFQe50YoeAYgt+MEiHH++1//
9//999v0X+F7eVVmM1LI/yr6/KqMi679z7/Nf/8LOzb5p/vv//m3okO/M2xTGII/f3u9gcPJX9L+
TxeO6pLjaO+bzSmyqpPL8LXutNe/u7r+69UTo9bSkITaRzD/e4S4L/kJk4qhKt/+7gbarzdQ6nKG
zNTo/lSjSbb0fmwhvlVmx68vb3zydtRfLy+UME2sLNH9IV6EH04O4lSqu6z+6urC/fXq9OstWhC1
ztuh1kSRApwAUNK/u7jz68UXlw7qOFc6A7bkubK6m760Dn93afvXS8etgRBNhkmnCwlpF5Wi2AkI
/Juvry6v8psVKaxfr65oOXrhaYMSeIYcy0AXQ03bzWRZ4JUDpq3Qv76+0ScfV8gt8Y+lHyqBGiRN
qvth25/z0TglTfmXb0je8h+XRnSy16cq0n0jI7FuA2WvZJhOff275Yv43Qv6sGUtRK0SXXc0v8yD
b5XebyK6KvSkdjY8mT/c47N3o//6AKlCIHKF3fto+mYIGGP0ymH39e//JOSID3tWCKRmdEhFUgL/
HQMWsV7mDJV34r739R3kBvrdG/qwbQeVmU7Rl5qfRc5JaMu+MsajsANGDSWdu2gnzwTImvuvb/fJ
itU/7GNmL3QOYlM2BRHLn9GvpcnRKDUo/hxTp+j269t88k30Dzu60SDJqold+UItTXWNcm4B1DNb
7PXfXf/DtuZ4YDZVNpVvaemPrED4D1PGP/x2TS6c33wS/cOuntLeocuD+bWZTAcn78C8tRgFjMei
zla1noB9GzxOVj9TwDcHTGvylGP2757s406vBf18O519cEJnxMhR0q7aPzzZZx//w1Z30660DBHP
oIwRIGmKddPBCcvSTY17n3n1dw/wYcurAx0MIcLZt9nv2Ho08bZzMMT++uqfbEj9w2a3UUyr9VaZ
fDucY68zRbwaxCL2s9v1f1hbn93i457vaptuZT/6PUERCjeCI7N+D1E5/cMn/uwGH7Y8X3ipOZoH
Sp+O5iyeqy2K3HZ3+fUr+mTvaR+2uCOCtO20dsA6DoTv5E44+i1YzHx99U9+vPZhZ8eDhuqKUfPj
OyU82Z1ZbuM5qr2mJX3/u1t82Nypk3S1KdreTyr0TrtB21kMePIq9b++/mcv6MP+Ttwpb8ZG633L
nCE+DpmCXhzKnl9fXftkl2nyzf3jQG2QLcOKZun8KGfsG2wl7CnJwUWP67JYNvAxQcYB6Eq3lZ2s
lG5ZsR7g7qHQGwME1tcqGM6vf8tnTyr//B8/xYFribuNlaNBp94IFUlxo/xDuvzZpT9scyVsnXQI
m9pnDjZtKDaxMxPzn7b5J6fiz9D8jx+OELQZDBZU8i4IwG/HDDfDEOE1KIdoKYFYLMcXReA4r6eO
+4cP99kTfdj3OIctupn2lY/xq31RmujbOiM6vX/3KT5sekezQQLbnOlhsTgXRgfoMC9yd/X11T9b
dOqHTV+0xpBo6Ir4Gma+5fzqUBv15FsUmnsnutbb7hxEp3Je1nWMrIe9RzdjnYMbb8Nq1wpjbzAV
/fq3fBIh1A8Rokf4Mu8HzuZkqU+pk+2HQLuppH7u19c3Plkc6of44OiqKubELH1Jb1WROC36uVsh
Xtg4Z3c2KyxSDAsBBhrwYYp/M1ICaHsuGXIBezR8UOcuhpS+CS5v7zoyOBBy6h8WIC9anm6YmUWw
TZ1AMAuMeze56xZOnf08LlN7jxGBSmcTya0cEXiXoSpDWb1yuctcDC6K5+aSTB5kb6P2gOebIFUn
8Q0Bqti6KquKkflUlZWH2mHMwGhEgHiAxaLqNsZ4qK3hIdpFk+zaZiFEuhT3DHDWj+AC4xhQ9IjB
Y4hPBHy6cLWofdG9TIWeAP9dltEIYABHCJBhuDzXw2teI7+BwVsBSusPb/73iZH6IXB2AKVK00gN
vysNABmJXpv1hua1qP5wuHyyBdUPoROx8a5101n4wqVxgcLiTAWlzHgy/N0DyPv+I6zwfiuacJHw
8TTs820PvX9LWTV1f8hOPvv9H4Kixa7OEUmlhyD0Zb7KCzVRaZfOqHruv36CzzaX/usTZGWKwg0Q
NL+I0cKCNiQmRrPNgBZUlYT6w9d3+ew5PoRC+oizEIjq+XisjfW6U8oR0GVjjNEf6qrPbvAhGsIR
NgQaHosf9mPb7dvCgimsVzqyLl8/gVyS/38Or7sf4mGd9X2JUBqsAA0XaxVbDxSG8ZlooYmsA+E0
56/vI4Pa7+7zIdjZ6Ld1raUygh+0/K5pckxsBr2yaduWEbyq2sEtrcAzNYz16Q/B/vcvT3c/xL8q
iQRiUuXsj4HIdkYCDAwpmPuvH+j3Cwwd818XWKCiTTFYdKmSuUgQ3zUdhigYh0E1GbQJtZavb/P7
JEl35e3/sRMRNh1DlpPuayYWF1PfYjcti1M4qm7IcMw1rtzcqJ+/vttnq0G+yX/cLUobLPMKZ/LB
Syn7pIrxjx9jMIZlaW+cv3ykD5tfyUFgti0NxF5VkBphWhidqmaZYKOaGtaqrnkw0RHafv1Ivz8E
dfdDIACMGFRG3Uy+AXltKR0BBxJMNYMmtK7aEBHdGTVlVdO1PRqT3R+e8X+oO7PttpF0S79Krbxu
ZAOBKbBWV12QBCeRFCWKGnyD5UHGPM94+v6gzHPKVjntznPXF5m2NRBTAIj4/72//VdD792Dwadz
Po0asTNoL+Ie6ZEdfg2itP4f1TB5PX1/nQy9BoJW8lgIWi/cT3EcIuyJg/jp5+dsHlw/uFnlu4dC
nQ2GqqV5v8doPLULP++RUWLwmc417if7F/OTv9rK+0dC0lVBK9Ao03Ua1rnf2C9Zo2M7iE31/ucH
8heXQb57AmAbxDKPwGk/M4GfYmFyj0oqFb+q9v7F4JLvHgJC6JWTgpCn7b0ejAHiV9Sp+zJV7Gfy
ydX7kIjDfddWczJpvvr5Mf1F2UXI+Xx+c5MmpW5UoxyHfeGkxzisyNAEgbYhFQjtIn1jEgms3TDV
N2WHhlnp5bjKQViuY896/fku/NVpnb/+zR50pgVcvdb7PViR4TOn2OsRZCNv+eMQ//d3HYz6raPx
OS/GKvSD5t0//7V5zU8f09f6/8y/9d8/9a/v/8kv/fmhq4/Nx+/+gX4pbMa79rUa71/hTTb/1UCZ
f/L/9Zv/eH37lIexeP3nb59z5ovzp/lhnv3257fmjovjAD2ab5b/btLM2/jzB+aD+OdvN0RV9/kP
f+n1Y9388zeh/W47ABMcYnVo31jzAqV/ffuO+rtqaLrq6CYgRofMgd/+kdHHD/75m6H/LjCG2bY0
VVqXqLZ/+0edt2/f+uPz+B5NfoN4OuO3/zoB5z9u9T9O+I87SpptfH+32kKTtiV0IhklH2nI96X8
piskiHsjhREgX8FlOocUVXo7qsW1FXcda5kvU9r3C4d4DVjbGD2d8c6XeNH6BDmqYVvYgQnkbua8
XIWoV9hYx0oidY8GvZhd9jVq+OlTaliE2RgH5ulz/kWC6e/Ui5p0xPwIF9b6kKbiyJsWVAt66bVv
kfGwtogK1PwZ+daBO9HUJzP1kkPEq3JnT+MzJ6iFQCzQ4pX8uOh1V0mqYIsJEq+hFNHp7X9xRaqE
hk2nDpRxPegKJMFmSq+1C+uzO4zOWXXIsm0UsDWaI+5UiM7gE7ARCYIf2GzQbgzZwwGFAjqNN4rm
XQws5rea5J2ttPltkzQ4CvMX0cXXnCkdqF4rXEwOcewWLe3Stt0RSY6bJ12wGSpvkzZRdINE5AaF
lXMr6LxPTWWsC9WedjI0yV/oHFczh2LnI95nbz37iOGHNwN1ISzxfuPZC633pyUrnmSrT8brUADI
cyxcAZ1KlohsLXfS4+c6B8LH6VtwS6PAXNqArDmnqOaVHMBlTw83SkBi8FJygc4gpEc9gOD7RmkT
UGTFYw3NIAYa6YNS3YakoEAycU4TGeCjUtq7aCBrNmH4mFmzHTUA0YkP7AnIugLAALoKKjZC3tOc
eLWsIA5dRXg8VkCuI2LrXYlNc2JOtAhp+QJAQrvvlYhLOpKnVIPwmolnXtHnF72+CBseTxF3pKVp
zQejpIbV6EA9gK+mdnI35t6d3hrPWZxTeGoQ6A0lEtr03qOm6WEkwldiXI0+g0JB03OBy30FNGxY
aYHZr1Jpv+g+Vkq9oHDvxeUEg3E52v1dE96XSgo71Ns6OSFew7QqROCqCFeTdMCoWm6A2q7MTjnU
RrIbQ2cXFjPouvyQ+cMlDilDhdmuzvOzkhzztrityurWMUkS8SSJO/hrR5ydgI9zO9mXeXeSlBSn
NtuDwnZZeN4GBbTG5EFVy016N5kZrc50W8ocLPuE0xkI0gyuawg3IBGM3HVPUNmrH7zuE8zylW80
G4Ssbms9B2p5k+Ov03PyQkrd1e0JLyFhDEFLTRwdiZYf+yq474LsKJvyVp3IvM21zejET+aQwbdB
RhOJLzLr114YHQbT2YcRN3KP9jZvFiIlAabHH+AZq3gSNz5s6ajz9l3SE29U7BIc8eRZX1V9zitw
Tn4sboasW6smFsoa5gZgpBy4QjKEYKuiA4TWtUVSa66yvZIUieDDkPZYh0nd4DJYjroZVQltaNw6
cXnjjJ0bhtu+7bbzl1IfP1GrnrueIMgS5nRdbAVnC5Y1NoXH0TMROptrNoqkAzi/HpxKrT/IcLib
v54K81ZTZk2FsyNMYi3FCxz3tZ4oiAd1t4qNxfxnWhfrhGgxWOIblIFkj4cfCRxaFI23CYcUsMC4
MuyVgObaEVsvInzMQl2V2bTkbtoE1PhiawHIzx2StXJbwOwg0sMznZ3Se0jBxp1OBOJ8pYFVrvsg
367n0xF5Ew50e+tQhOBVfbZQTcFdC7NjTMSGNwanxvtYa4w94A7zxnL/mGAzNQbsaDVwgfiDWYRc
We0mnszneS8t2V0A128Al6/lWG6NCVSQGvLS3Sml82qypAe/saGMfNTNXYljyimdfTDYO/1TZzSz
doX5cfoU4/cD17kKR98tcYwbeb92HGOpie6REI1VpUxb3R7IBAGaGB0g1rltk+7ydHAH0lZsYPnk
Yx0UpFONQuhwBGwMZWqIH4b5xkozub0HKk+cJlFgq5+OmdVR8Qt59Dkg9+gbqgH4GOsA5yzhWw3R
8YSDvcxDeT7nOsEAfXG2jXtQ6wuEw1i411G2LmH8xMFF85wNK+VNFOm35H+hcLPRn8lTQZRQ0Hnb
yQAQCMZBCe4wPzkBXkJGER4FqiDnMYzvTBtTnx5ATccjiCXZHj/R65w1WYixN9bon3zpbdQSnnFH
5gUUsxRDJaEWZLFXSwJr5i8jfXS9RNK279d6SQABcvpWIJ8RRI8ZbrefWt5qnnNEUYUBwK3DjqWQ
cK0ZJBfCT/Snp3HQwXkrgF8Vt6WQZvK2VioCJFVrR0bFipAd3CDGOsuTIy/U9SgODgs3G2sHwcVv
36ZisbSKnltfPYpY2SRNeK68nkw8TkwGto8kwMw64Ao8DKiwHSfdmTqeM7C26EitZNwrGJrjcvgs
yW/W6vBk9uI20PxHPUohDRQgQIPqvsbw7HE39Mq6jkFsMqiC0XNbJ98Hor2S2rb3YusA4HMnOV94
tNwOUCXQ86Vml5tO5zkdSxKKYSl45ifyRCMoUs5RUYmtsnhucrKT4on+07InZ8Tx07OXY9Kqhwc1
H49WipBUvenkumSvZfxJAX1eNMWLYg9n1IKteOpzY0+Lxo29+yw2XhQtuMuD+Izd/MU3sk3fM+9I
wvt6gsYPKXbNs25vrArLceHjHSdZbgg7eVRzeR9gnurzcpX5DBmtWo0+SQPj/QyaADDD32yHy6kq
2KQUFxi/2wZflIaHrMQvDFKEPJNB/ZIgky5zA4frxjfitTq6NTGGsmYO1AauN6EBNNewjt2coGIz
gW3fVauI5iEE2Z2vFPs+ErfV1O96iwxaOr1axINaKks88iwRcdNJgJY4TUmPcZvbWiQrhZu6iHQP
HwlQDyy3GBtcrL9LsRTS2bGK2TqNdrRLHkSJB7st2lSt3NWavg4B9OHc9Pv1/GT2sbQQvLhoOaSc
kMdEXDkpb6gN0cAZSFGA28O2o5jfd3c6PtkqItWbSYOFkIxgErjLNl7SDIsoLjek6EPZvH09sFBn
Nv4u9Sgvj0dEoKigF/Mo0OrXNisWdSpBr3ruPHLkwSNWqwV9y1WwTW2+NZdmne1Hy3mdL0cii5vI
t1fyZWxvVePSB9m2HEbUdeEm8tr7bFTSVezEz9WnIEnPsR7doecFT+/UhF3ymQWWsLy5NGlzFYFy
h1L0YHefTUtZCB4GszA+BE6oorAf8Nj5r/P4JlPnnHbF7dQGT555pq226Q3F7SJ0iG14Hzv1PTrT
T0G1sbr45BXjXu+cm4I42DBK95rjHzqLoFd7Z3t4OeJhXWoe3CpQhqG6r5NynwK0RFt6a+kWM/EU
u+trGqUrk2RUXGsmojroTVdIL0RkYqFn6AEKXeZadMjGx8kCEEB6URiSmibGHaYo7Ea92/rdxfR5
B6P6hpMLN8dY0gIn4XlOAHnSwu4eQ/yy6b8ogYnfiYuv3hTMRTTgRH5kHoK8ObQ185qD0JfJibds
jCy8FvqtPpLHwy6P1UEpp2OemIcqjleoxs/oCA/cjcuxHvalMawgowlcivjQMmiG6bBTGuNgRM0G
goRbtSCIuIEmHUdngSMV/bS24MEcCbjgAGzUctjBDNqCun5WQBTYGY9PbM+g4e/B/Jpgn0tdQu+T
B9JOlorRPWhYyObzPCrOPcxNPAK3mW5j4hgeYf5/guDxYMEeT5QUAp/2ZcieQZCeDZuRGBTpUTGr
pS8INsPjO1PvHosQtW5bLL2ohg6bbqHjuWkf3YG/31HrIZFkXKt5cPCQ7BtE/mK9elCo6JH0vFB4
liKH2zSTshlpsdspb0bdXLfdcFQcZqkw0xmQoHyWGIbWga7cd/AZjdki7fmPNrF+i772zyL1MdLX
n4FPf7LgXIjyXhjWi+kHV5lftdG5WBnZXMoKoReBSAC4aktus2ANUfgGsPqlMkFh1GOHk1TcpnV9
9VYD1U6zn26Ilb1W8M/AaryUtfWiB+pTbMTPo+8/FH198aRPOPe+SsSd3WTPep6eO/NDaHSHsPTv
g0n94vcPgSX2ltNzK3iPpu4/ijT7ZDiG22iaGzro/eO2vczfGPoW7emSBBKmn2jIBhKzxisR5FEv
DyJMzmqUPusBROC0ODbFeEfvK6kRBIFF4mxdoz49a0Z7MqbgnjLqZbSh+YivY65cxw0ZAnflk47w
tS/jT23BzRaZy6FKj2TinHCxPcxvrnk/56NwVHKfFHM/71ZPDdvyXztWFkrTPZRRf8eMl9hXllJY
sOdfy9T2Ov8aIShXEP8Lk9BJen/rtsfBkRgviROffQYR3eKXwJye9L65Z8b8XCTVBWjzTdZPOGlA
b5X9zivbU1WTRzU01zDIzvgamLGGDHPlziJ8u4sT/KXaJ3VsLo53FsFwk2nBKcg2dt4+DOH0JGR5
GorkPCXypY4PrRltR9E/pbgbiEFZgTVmJv25YQUYd/mHkRln0NgL03xOrNYFJb1B3HuxzW4f2skn
3MFnJ3FLX7krK/OFpfMlq5Vr6rtCb8/zoECRd43wJs6XUUnbh2kY7kA+soo5j0Z4NmcERjbczbuA
EfvaiYSC88fY8Laa01661jpxN1+FbO8tb7gLh2wfqAVL+/biIPqRUw3RqLuXaXq2K/9eHxlYhbj1
k/6+rKJzU38ugKZAvt8ZZn8JLOslVaoPU+DRqhn9R3jtzz0ud0Tph04fnhSjvw61dsOVvccbTHjZ
MfDqU9gqTATlJdHrk2i1J8UOjr5yVITpOkLARVOubapcotIDhek/zgeVBCV9mw9B4WPLv0/xzVSp
/xg16b4P2wu574Wm3RSpc3n7/Mo5DZhkhbjCELibL/Jke8tK9mdynM8UDInO+axE+nHelDeZp8LX
zgDPn4pBuRr47DXnKei47/vmZKu8WFT/vqpRJ5NinvYmKATE4tkfwwZ2zaWx6pMxKHeyws7CEQz1
Ojrh94TpOe8PLqhdhluAZdXL/KN+QPqOqVxVpYGxRQuiDu6LNDirAtF33R9IsCX9ADPGAGhIVvsh
zFdCy45WdnXqM0sHSfjH6NzOB6ZVPCbP89RUH2/Vz3FRXXlJwPLxi2TfBxQzvNu4ec4FsJWl6fUr
Kj2X+QIMgX9NymVhN/eaRUwUtMXEZ3mnsY+dfWo15Q5Ew0W09ToI2C/dOtk8t4aA6jJ3pIJzCnP+
nhCA1eSrZyD2xykibVl9SrlBe5XRwBO0Mk6DEi/jxoO5P117ZgalVl+ktA+MzV0D12sefPOIUmGa
VGbzSJPkfr6jWsM7O0cty188PWY2uAd51FvexVG5YQiqFl3/NO89Jqq1p1aUdLTb+fvBJC9+qj0N
Rn4ys3NScJ0K31Vhocimf8rk9OQgxSc76RQHzlXX1DMe3At+oG2j2m6qDxdDrx7amDGmjE9SJ3x1
MN0y5CxosfJhxKG6qMuVbfSuQSrJfJdOYnwa1e4+8nygk+qNYjT3zdcqce6mInhuXF/zzo3Rr8jq
WwGC/+SE9Ye+UTfz20EfPmmad8z4CMAOtRbvsshHdst61YcjOXjKDVzfs1I213mfAtt+IUNxM1dm
pF1eLeFd5mOcR3ZLorjujPv5XjUxNDTIg7MaUhLmSNppLJgC0peVSyatUyacA2yBkgiomqEdMcSB
AJ7rIT2XTXo0KmCBFKW0cB4DcFY5u4Hdn00nfS7y9to41Qej7ykaxW//pmgDbEpgwMCtQ6X+qCXT
NoifJwo7vPRyXuHeUR02AuJRBGWSuTlMiJvY9k94xM5hnvC+HCEPM/2BeQG8me5LmRe3FE63ZHpv
dYqKAUlulbecJ6hDY6zIhV3NT9QMOvTbHRAHgDMoecbdOh+Dgyoe85hhzXxwHjQT4c8pa964hKBq
Og9EViwqMd6Y3hMdYAGZxm6UD2nLa8FXN/OfLdCFLCHFI1XcrNMXXcDj2x6JqU2BQdNsxelqjARy
2rsBNiZ+xl1o9ltlSlbzozP3A1eJzgV8KCe6kd3XNk2BQE2LeALPoJiHBpVfaNyOOtEqapPtFcKY
QEsxrwmdfamx2y1uQqbA+QAcX0D4JcKWq0JNBP5PHLhjRqZ3AQcbPlXYWcR15zdOxLRXUjHqYK2L
24zq2fxx3H6EiRkrow9PWgs+kBu+CGErBOq5V7N9WDzrINmJS+2GCtwDihTKTlbxEhgPg8qyPljO
57ks7wwoBGkVbrTKxztDOYtRZ1JunM9Wo3JZkmnfONmW7ufBwyzHWwq920Savdf3uzz2ltJPedA1
MOeFK23nYf5NnlN+ORBRSbmLU4pvLCrrhVXA/yB8OGI5RczBCnDBphegsn1/jSEDp3y/zcaSiSeB
D/6pt5yNSuymRZaLZXpQY7I95hM36fp1DF9yAMAl4gPOfHK994OpfPWy8uznyWsCedGNNQgshiOX
at09Kd2gHfI0/JDY1nAM7AOBi/uo8ShKtSogtrT8JCLiWCODgF5QyKEKmzGnEh8Ogwua6ghLBi5Q
DHwjw3tdFOqiijAmVo6dLsaS4Mk8LtzIyB9Mz3klkKx0oTpbKyp+y8Q078wiKrdR5Fzawr/U3hpt
EZrj2tRXzHg2ph+3LqhEkHtZvypNAnRK3Xzw6v62jtuvbQjiPHMbCaswTnukIAbL3DGXq75NoK0W
/ZdctPxFFZ9C2KEiDz+MjnXxIajmmqsEzjHJKRFp2KIdy0BRq53Uwj41fQQuM1HaRabILXBvxDiZ
F/OpwTIw9C9JHX31WSL4ILOTpL4xz0Gk4FqbKOTVHK4xAkb1UvXJntpnSKBPoWrWrtm8SKtMQQSC
CWzMS0TqBQbHVAHpZi9oMcfblFwEL9RVAhkoGmZOcwudhhPb2sukIK9ZT3lGG6VLa1JZl46dLcfG
mhEwOmFDFBJoF0LI52wQ4yNvZsawjjuqHCyMinMafJzHz+aUXcIah48iShB7OhWNYPhsZEUCd5W8
Kuj6OKUrY9H5PYLDCCNyT7Ia68ASzDAV+FQZO74JGyCVpLciJlqk1vC17/1t5YhiRTgodcJigrnI
1Zvi1MVy9rE32mss+43h1awvWYYutKtFahIQ+LcXL0xDHTugY9oPTtFDRBAga6zKWVlBDv+YS73M
x4sAvLDIy/Kk1eOXxsYqaJTFpjYhCAudGmFqJF8YlRYEOW9d8v4Slt8srWT6WmnjVRmAGJYvmRZD
ZaPhudClsm+7tkERCAJ2oPxX9+qRANRjiIgGD1dp/dEc/1st0Iccek36fcfz+6bpv47hZ4zi+dfm
pz/1/1EvVZsV63/dR91/LPIsRIL7+taYnbuvb7/xRxNVM/XfHWnoNs3LP5qnfPN3GDqWbVvocnS+
+e/mqfm7KXSTfhVTZsxy8y/92TwVBi1XGp2zA1iFK2WLv9M8FbPo499yCtvmUzRyoSiTmETr2Oo7
UUgSy1wGQ2E8TLVNsTvc6uS7on3WiS0iYpX1z8EsqXG88P8QPWVz5S9d8yFPb96I/MGjsClCZZQx
41+oY76XF73tmm5xr0hakJqw7XdCCfTJFYGcqv5QFWD1BnmTdQlaVBTlePaxUn5zrf5sK39rTNS5
lu/PBJtzhGbTGNG0N8XqNwKCEqhk0QeV/oAld3ALeBg3pI+Fbpx0zt5syuhYzD0HmafAJ3RBfs1k
dRXM9XgqkFfNFFHacjD6O+VJdrZy6wOA+MRhhcvCaWExTkG7kzWmWrV6Y171xkaUmUM2izWtnEQb
1iMAjRVBkzMfvDBZyWWJ8wCR1SK2NfduhAYp9+dHLX5wkg2d5rmlsl6wNPud8KkaHeheoAQeJlgZ
1aJSbQBbmlS2JANiXmqEBqqwwN5+EEFQUes2dN7C0t6QrSdclaQJt2jhUulkNa1S/+3xpahfM9NR
rbXfGxNglbzfDM4Uu30cMI/LAIXkbY+7vxQEy/h5vJ+jplkyFF4vtj8/vu9FY29jyHQs7iSDYzQt
890YilmodSGm5Iex+RClo7csqfpM27RR/9SFfCcL+Xb8/OBEmo6t6g4b0YT+XhSHv9/XfJ8tlcOL
Y0wF+DV7q0Upy5RbUsvMX+gHv9cszgeGeM/moeJY8watd/ct16o0h04oD4Mg8IZ7knxRboxjTXbi
cGxq/Rcn8t32JM8nQ7Wl49iWhWDtP06kpBmPCyI/j+1KUhLHQ2rPtzyTe9/7W25Ge94WWbc84tCG
SMt4PyZb05EFcRfZOTfqvRHYu14rf+XweCcZeduGlCZHQpwdg/+dnMwkCdUYUnzMY+W5voAQGUS3
si1+oZF9NyreNuOorExBLzs2/32vSkrTGKxaF2fnwf84JCDHQ6jE6kfsCq7/94TXf5w2h3RGQ0pE
Y8Z7dw8cKJVoeE7b0EGRIGz5ztCHzc/vpx8ezzfbeHc8sgkh1/lso4AG1dXRXZXfAm2zYbYOvvcL
Xe67m/ePk/fvjb29u755IsuqS6LAJPUMjdbeVpVzlIyXLiVAXPHsXzwIv5eN/XnydJUBYQskRO/H
XAINzchp/IHhyQG2lVCxml9sQnv3rv3jePS3QY2cShjv7tkWNLxWNQoVu1DudFhAQ+xT7Gn3JA0R
zFjsg6IPQQWA0JpIrfmlXveHx2iojqry0udOni/uN+dzGIVIuePSc6WJHVL9O2bozS9eoz+6rxzD
YFpjkS+tv38ukSnYENsYcc1qcSvLdKfr6s7Pncefj8NfbWZ+mX9zKMSgpRFKmuxMsYSIhNshOs60
+p9v5Mfn69/HMu/ENxsp1aFnCs6x6F6xAms+Gxr+B1uAHadKk5eUKt+9fY2eeMNO8al9kXUF8q1u
ldXPt0C+MXv5zQxvHnXzU07TpWBYa+9neH4pSstJKJmz4m2OVuPrj1FWCACXLK1INzg2pDbRDGrK
kxlG7So3CJVM5PTM2/tVTJN+tiMbrYrpS7RKBAl2o0n/SUwkj36lD2o4L1MxI03927x/nATyLoD8
NxmEm9pPtn1mbeNWuxkCalhQOLxF0mvpqurx48qQXmzoV6Q1FfraAmm0iU2YakoHFD01HJNLqwRL
U5xGrU2voi3bLfzIjyLsT0TBODfMTsnTqJZA2g0EVYW6i8HoEdHU1Me2E/TXiZduclU8eFqvHppU
TTbO1lRxWVG8MtRN2TlfaO+gRi3SezGp06YznzMPg1HQBMlK1UfUFMJu10UOvA4KJetKkvumOxs8
OOFZ5gLVTwdokFehTsUAzQlrdGqrpSsL1GuRM3PY02rRGVSVw5teIogdfK3mLB7x0zODildT/dFQ
jpG+LEiWgSRIzjcJP61FDJuiEzA3v+DNOtiHUPOJHrMJh5xqZyM4wA14LdslcNxbdJWeP4WihzA/
E1dR15K8KRDxmBDqqEtN0Sof62CtWLK88RvqK1WkEpabVOPSFuaHsQb4asYKmSsTaJ2p8MSyndTw
wakqba/oRrcpRw8aV+lop1IdKRBJtaMal40YVSe0RxXceY4gfVBTgIGlmllHomwTqJaB7qpjkKyx
3kPCtwnf0lq1Xw1DhwQmGEZXCXNOdN40t0S2JgS3sMgVSVsfSMNW13UPEgzoQHhpRl2ubcPXFrLB
+lnozFF9f+5y97G51JH27HuSl8+yps9ksaxYky2ez9D/nKQGn76qYqMmq0vSz3KUbqthSr2P8xwK
KKdTLxrwxPsAoBT5Adi0tDIF0QQtEPURGVmpItNVEDjeqshV4srwgK41Rw92fpvKZZcqFAdFXq3E
oML3TOf+vokI76ls+nFFdjJggNEaXxxdUgb1lBnrKisCqMN2ZbY0m5p4IE+UtYXrD3EGMl8aSF/o
egulodNOX2qRwgpdwgoJVxbyyZWa294iGlTSm82U5iURGrvWoCCbK/oBAWtDgl0eXFqzHIgCFURB
JDRXe8+EZB5qnzx8GlfNRPtijwXqpKmsl12YcXtq4I9ZLXjY6Doi8CAc0eWXbDVWayTkYUlwTNYv
gQibOzlGALh0ioEFwfcrOZDWTL92XOaJMrhiMLIvraaqqzQLIhc1Wriw8ybZ+DJLlromO7fQJ2dV
yby4qsBd8aZNqau15DkYpmpspgK1eNzW8ZGQkH47+ENwihxNW2D9ky7NII1KDpCsgsXUKq863w0k
6Snl0JFv2xM0iRNtLok2zbaxAYiWbZ+7LGaGmbRqbKn4DwxMGYOiriRRxFAEo0gYu9FM/HtrMupt
loWvJIQi1hsdKO9VmGy1houRVxRxSK8llbFpl9aEZXvC3AF8TDdWoL5Z29lW45aUzxZILYWryxzh
Jlkmqyh26DlmknJ50xSuKiuwoPA2kG6QExHEgX77v5gwdF4f67xMbdpPXzP14ecvB1b6718OhsrU
1GYVYc/TAvluShKXnYY+K0jOhaFEgPYILjZLHvSm3qob4Bwf7JSckYrL76YmAmsVyNYqndCCCTDq
eLHSG9Fp5ygPOuhhqn8jmxxiWB45gLt49upKSxB0nL8kk2xXaquLVT3QPCOLHYqugXA2GZWrLeLP
PpTDJYXHGO4ptMnQn5IF8tjBVTtx9UMgBENB6bI3iJIPJQkl9VhRnQ1y6ExNeiVnEXx4JClcpqV/
IOgAkVFAAFljkVsZF5a1okeDHspUjKXde+PSrPTKZXoOmTANLGqXyEcmB7DqqPBYVwcSipJEL8nP
8Z+JigREHHRfGgVRcT/zLpF6ria1IOeBLS87K/0okx7s+8QnYE0hFsqS+ygJqSWW1EiHKabEmDn3
kdWf6eY+k7ZwX4RgrDoztJdkLu1Np3sdvTjZobihWKuPXywa0cmY5pTkmy+AcF6CnMy7jIoCD05n
GRrVM6uycJWbFZesMYl9T9SnEXbWEln+0dKsG2l5xBjWfbGImP4tCVm+lYVU4JwN1gJGbMX7pUJ7
Zqpgsql5j5MXrCs98BbTkI8beHfQrD0fAreaPaQ1AfNkQefLSDM61/EysR8SzhZ5c8jlLC4B4+JU
VfZHeoN3hJdd08Qxj0x9RsLBTWvJdOpB1+U1h4SOcNuG95JVR5GGEVzqqNzp1QDZgoHvSkipu3LI
PoShevVba3rgrUTM5hheDDB1St2comFCcDA2TDDRMzmF8kBL96ZH4egj3VzUtZ4veSpZV94cL1qa
1nfe4JM5h3ofEq6f3GuBQ726l+cO7q07SA3AlxlCc0k/D7W993qFfCNSMcKeTJOw5yDsKFeBosFC
c5zGXvY5BPuf35PmPHX9br5mGtRGwMTxJ5Nj9d2ckF23Aql32VlAxmtEssaXtsAu8EDpomvADgMz
7DRYc81Rtx/NUR5p3zBUodOCqBb+Y6vV6yp90vCRaaBpmVaqQbFiqmTJ6Cx4G7VbvpZgasIXGtWu
NJVFR5/fPCj6bVJ3CyCpIFbRHXvpR8N+zK2r6hM5jPKp5a0XkoqXoSHjk2KxtWJsmglTpyemgnby
+ecn44018/3JYCVLfWp2sVjSnP0l307BLQldKlaQpNLCWgZR4rLbPrWirFM3fnmqIAITlL2s2m2n
rjkwvla320jSlZ3/INFFfhTNI5N4VGLTxq6jBbY6t5OEYRbmGkX9Ui8RNPe/MhKK/5h2Yww0DMt0
eJuzDrLeLR60srMIfaFHC0Z0gRhrqRpkcHMhmlaDUjvsfZ3+KG+HxAfD2D4rg7htYMlZPrM9frQv
uHxEVw50azOFJtmEqLrFFjLsUn6DKCP35+f6jUP1H+f6mz2el+PfLHcGf9TSMVNTGtf3LO2XVk34
JieOcccsdVGTGTjepexK0Dzp5l0SPE9twVuX1zQcRbwfJAWA/FBPjSN4tc0jLOBSxS1ZfNWSjuoy
Z6DazdondYM/0viTOSGkGt2IvE2p/+J4tHlsvDseCAAahCrHsAzxfuHTa+E4TXJMzzXJlRMRf05K
t7cbt1H+nLLewnuJplorh2XuEBVq6Ath3v38nM4X+f0uUNpXpWqx/LLee+LD0Jsq0s7yc+BZN/Gg
mWtH67F3anG6/PmWfjDc6BaoKpV8oen89/3F67xG7aBnVmfsSP5Obctgm4jY/sVWfnA8aNB4d9B2
4Jje18g9M/C13Imqsyk7ZJWlr6UI1VgebszIjn9h9P/BxkyVEqc5V+TpAbwrV9RDXld24xXnikIQ
c62xdDHnjseqITX2b589k6kYqW+WIx39fZkuhtkMEkVrzkprkqCpOjnR0XXyi7rmfy7FmW2ZKst8
YVu6w8Tr+4sErgL4WI9iZrRJqaI23PvF/yXtzHbbxroo/UQEOA+3kmXJsS1Tjh0nuSEycp5nPn1/
x9VAWxQhIn8XUMlFAXV0Bu5x7bXw1C9p8FVsMeHbSrtj0v7AMgcGGRWmlprQP2+WhpIFZQmtFcri
85gv1aSiy7WgFFEbgnuUKJlfc9x/PVGdF28wK0ghkg7WzHCXLc3xzEpKl0r7H+RIn8ci/nx9CXFa
5x8XS1DT18gRKG28TwV+sFeRDldirjuFCyHEXjhJH7UiTKSJkVcZCqj6nwaZ9PVFFTHGPFtVV3Qq
x7LDv7IqXu2HVX29Nf0qVAsXf9fRXOYvnI4dujjf2HmeHJskMrq5vup8wtHWRFCgsywNP1PX56tm
jMnpPVG4q1kNEekbMvWbwPZvRAWxoto7FkgLFL2LKy6KZ+KCWlWe69YmHhAJz0E4yqpWt7rxMGHL
R3rN734H7vfxideGreblAS/35IeRCowcfktC5vtPauZsasZ+AoTIfbC5UnE0B6Z7Y+FtTfsliV4r
EB85edr1LV9WS9+3zM3SUYFDxZm9IFXrLIawZWpjJSOI9I/0jTHWPaglXIWiA87x5VgIfELYYHq1
/6g0CViC0i9XrnzJDn0wDtpssN2XydQzr28o0qEwkuGHU6N1Jc1K1m754mkZ/KMatk0DSdPnNjy1
vLRvQOS6QRh792Zgon0mN8bb9YO9qKqLRRhd1PCItmnPOx86QK4K2p3K1QRapYBJyB+evGb4bGnd
ihFY+FgM29SIKYh/KNe9Mx59+FhaTTEmoG2ymyYRIb0d+uRuBdiyAPQC0RNqAJ1SHSDcGV8LWfeQ
aqEmdn2/C9dH/VNTNMIAg3LEzI1IMYm7V9mTq2KvsBVlcz8NTUcMTD/m+lKz8Xe6CIZBuGcpGu0e
Q1Xm/t6rUj23nVx2J9Q9/RGNavmXxRjx4DVPZf15JF5KhucmY4CKUAl+oJWneulh+AE4GduiB4Tu
wty2ZwhQ+kEhy24kwFPFH8p8Ozh5/mOqUw+ejCyUjR622j0HSr5v1PHVFrmNstrsEJ/nuZ3kl0D3
S+xFaZuQ4dxOWtJYVsyiyW6MV0Po9NZrX4MUveOOiV2ZARhz/KQg+eKHv0z0xZDppXK8XbkPEfVc
/ggRfpuKIm7k/EdEtZMPncl91IN/U6afSrzE1FCRQVasbhBIsSkDtv22dL6bzhqx7NLD02ko0f/j
1QEtPF888BKznELuosoVhCCc0L6nNhkfmQWUV974wsMTnlYzqe9bGi59Ziz7xK6ssCx531N21/jl
tzLLf9CNP6GR8uCXJRSb0mGM1X1XKl+Ice5Q0Vlrlyw8PlMRga4jK3xn76wDH12jkkdWF7WS6Uoq
snoDHF5cMxVnGZrxBOrtcKh2ATPJkijfRvI2Q71bMJCna+Q6C6E/903HGkwD0b8159gwKHYlQWua
boGY1pQzeOFEW02m0xZ/bwRpX/5JMgBLoqITh4+t86MY/7XxC5hC1w2VWA+2a6YFzy/folgB81iv
uiYF/ySiPB8xv8IcafsVHPwK5Yr4n50/cy5efGQqH6+CCTpfLFcRMMnhRXStHHmn0CjK+9Sq1aNT
2c2+T+WJyYMwv7v+cV36EXyIRvvcxsQDdZ3tEGXulhleyPObniZDXkcPskwbiCbnK4DvFfjB0mIm
eY2tWrquQyB+vkMrlxJwN0rnTmAdY6vZZ+R0FRzqtZz/fy4lMq0PPmso64RauNwxFSl/k+1x33Xe
SanQ3x70ZMVeX5oI8gATCg0+HDqy88/WG4YyceRigm1M/xl5qbG1YseNCuf39bsSv3n+QACnWCrN
Z65s7odDtVKjKIQrR48KhNYn816md3R9jYW96Ip4fbZDJ/PC9xWwQmsBCloujafPTFbdKSqs+MEa
1fVl1A8ihBCYtqaFmMA8VQtRnwqbcGxdGM3kTZGM5n2SlXDKxPYr+Ezp1uzUUznK/k2XlmtcnDOK
RuHgTeAVOs+d7JdO+iyDS2O9rf0gbF2jG48pZINOIm11Mfzto1Qk0TJErAHRAR3551DoMDxEBa2A
vtobXXeMR9g5QrQaIy96u376F/gc8cMEvhDEHI5g3tuHxt+ySLVaN2gYcbdl5ZmG5RbdjJtS15+s
ki6cF62xbS7dhaMIkCIXAShxdhpW54Ul7IecRlg/WRYDc2UT7VS8ulKMd07h/LD77EB1b8WvL1gD
HVSXQGoA62LL559oRJNFZXKSN2BG383Sod5R/a7Sggn9+vn6uS6YVsJl4IeKw72D4TlfSjTW434s
W9cJ4ank5ltqxE73S0kYQNPS5ousxdpa2HwZtpgiUtUw5+JsrZm1K+3aqWXoulykkDZ5UN9J5msl
D49R+6ORb4GQfIJkZcsb3Xa2vGKSFu7Uxh6RT/OHqCWdb1jRitiw+2EkUq7VH54nxY/61OePgvPS
RUAA2HsBC27vSfZ2DMZpZfmF86bMq4twHSQmBfDz5TH/MXh9Y2K6zm7sbVvL9p5ppuAhq3PjqAFS
vEm06N/rWqZNdc4Gbas6mj4vzMSjDg9XHMsubPqQ0EQ/Q7nbVYzgXn9MCzkt6+A1da6Vyv6c2VBX
wjiNhgY77JXjHvh/8NUM4I6nawQ0saRvMyZ68+LIPtB5u6MvWNXG59CkBXT9lywdM2k1v4JwDUqw
2bO2tALGocmf3BEaQgY2y2EXCTXNVupOkZ0/tiWD9teXXLBQaHHqBsN8AnA3N51tEqr+FCmTO+m0
rKKgOUwKRsI2/zgd0hRV90vqu5VtKguWgnTMAY8JqBfLOHtOtA29lu9rctum5BCTVk538UDMQOhS
/TIBTe6zwHPuEJ2jvE5xeBfnTnlIaFczlmpTmu7MYeekWXVXOSHdeC+oVoK3Bd/MDzOg0SJBvayU
Ifkpxb1kKG6pFeOhDeX8poBB+9+/K/wljotOLx/33D9YQT819jROrhmqn5pEZ9g0ePNz5a2CCyKA
5eB/WA/jJaNY79h0QES08CGK8nxtpN498R0HNiKhmjrkP3U50W5a2fJuYruudp0xRCuIwXd+7lmg
gxPEHVEUBMw3Nx99TnyglgzhtfDOplr9bNT9H9gZbiPmKza1qf7se1oudcIss/StL/2n2lIOTjE+
qbLzs89p1F9/9QsP0BFFSh1nJVLz2QNMkQED7gOBjxpZf/upHh7KaLIZs1GQsM8KZeUAFoIwXjp8
aw7QYDKQWcLLPGCmjDTi3b4dgxtUBEv0zYzhxtd6c3d9ZwsmBGCZbckq5R085MwJG6iu94jMKy45
4acsBfkeRa9+Iu/MutiV0ABcX27xanH6Mh6fxO4ixe1gH1EkI5NdBAfhEeRF3da+7vzyFL98o6gO
GgAtK0hxBHWApfXWTR9G/lECdY6a0WR+imQremAEQn5p/UZ/uf7zlu7Z4eviA6Y6a8yL0Sgb5Am6
e9xz0v40wuq5sKOfnjnsmcz5c32pxYN3hEUj2NYpFZ5/WmNbobacmIgxVgOMUsPJKWp9M6WBv5km
57mLmeG8vuLl5jgVQPQ0YnS2NhcQKuPM6gWCxy2tMYRWtgaE4G9jb7yrDPXfy60WkSzxJKPFtHwv
XFPnFZIyVdXJNGDYB3IUyn/zTlrxDJdhzvkqwlt9sE8OcKs2M+vqNCYBHFZ3YJuYnIY/qnEH73OU
femUle7Ppf87X3H2vURR2wepyooFAoBpNYH2gioBRb4eClMt2Qbl8/Vb0y49i0XoSvkJfCm5wbwF
jW5bZXq6lp1oKKgGo2e+CdEQgChYh+OtY9QASyrogjw0D2CAKbJ94AHLMbNk2JPG948DmfaRwZDs
VRucOkQ6vupf8zhD1zqv2/CBiqrklnn81svE/V4KFieKPOOlNbP4Z+o7sATESn7oBW19WefjnxHY
J4PKzfTTz6FoIWUtDsyv5W9S0jOVd33/C6/WoL2F+wEOT8o4s4VTmodtEtfFKewgXoc4xcfDR27S
Fz/I8Ffe09JZo5xGzRr7ZOtz/1qOZt5ISlyc9MrQd5UF+VVvBGsCBAv5J4MRdL2YGaO6C+/m+bON
rQSwU2Rlp9CGllCrTRMitaZkGDfxaB72g3VUrAHJpqlIbpn6Vu5UtLBvJBuuB4MZ2G001eOtkTNo
qTdVBzpK/wk0VV85+vkwFXkyfp94Q3QzNEWZ16HLri/6zIrzUzDmzc5U63LbjGLQ1bf/OElr7i0h
pBunQ3WIKCdC9ePJT2pTNnsbtcp7szaKXZv7zt3UlrELpRFz2xbi3qUHRC7JQnVbwzLzlIWWfZeM
yLIPdh2g0o0AsqYFVJnb1tpUftPejpUUvwQ6Onw96r57ElJ1b/SptdKsvnhspA+UPqE7tXTC6XmB
qi3VrKFEayBonj8Gmf4l0GXoQbOd0imv19/1ZVeFtSyFy8fNq6LIef4ICnVsxnAqQLkmpcqEJz00
DRZxLUdyM9O+tGEHCUE3tT9yJx6gTwyqQ0sx/m3lZ1xkqQzOkGPCuEoFANSMiEU+mNDYMcwks3PL
tRXpBYVlxhm8LQwjQGz68mtZdzlUDNFhgGNLL5uvquat1FiXDkIUHmF8I3Mjs5odRCTINUeyQde3
2OWNNCTBBhIi9VRTY98AOfS/DwCfN5Vmxa8F//XQSEV0uH4O5qU/hn2W5ZmfxP8zznl+DllhgCK0
/fLU6nF8P8D9EoAqvgnGtrmvAjM8KAWTc2MmJVCXmUm+SRwfZoKe3ksfBtGzzywhmr59fN8oQ3UH
bogSeTYE2zoBYxEVbf7cEw/9MPOeSWxFjqC1hIkqVXrgcJAMbqKAFuhkN83W8RUZ2iUJ1E3DIHDn
J9otd8AfUuGL7yY49GMOUWsLjNqk679pWsDpTV/+1uqivQnkJv7iJGH2JwiYNexK2XuSuy7cx6Zs
vYZSDAsq4O5dnhrwb2SW/Qjnc36rhrq2rVSl2KhZqR99ozLucuTNv9p9HB4STZIpOiZNcSqlCTx1
5OufggqerRR8/eesLWBQAS6wU6mM30wtaPvrN3RxQfw4MB2MkBKtUpqcGU3wmoDPc0tzayNjSFz/
XUNpdU9XkPHDvlR2yIWtLXkZXrCMTZZL7V8HLTN7E46np7GlaskJIYPbTuresFG/c1N+9KTuuZia
W6op93HpfLu+08sYg7YfY7y0WzXayPNeZ1k5XtzDQ3mSx2RbDdFtWSPBPXyt8uItn4bbwTHXwrWF
FJs1TTapErJREp1tFT0veZBQ/DhJ5Ys80sP1dPTKu7T6pbZmsIPXyQBqu+nkE+QoDDIgW5M/huah
0eIfXVt+Twd4Xa8fw4UxputGKVQVJSTy6nnbL239MnYcv8bz6+gsa8+g0aQ22hvO+Ov6ShdPS2Tu
yPxREtZkVZ3rdQVUnoO0bbuTkTHKIjuvPZxv4CkE/sQu1ZWHfBlkiGBGZFwMbZsX8KvC8UzAGZPt
Vox0b5y4/zticq/vaHEN7b2wSg550SpQ4lpN7VH5v2tIWnzrW+P362tctivxYKBnTPgIZds059C8
xpBLGRZsAz15+Dn88BaQ9aaBHrHIPWpQIB6j+zJ4yyF76/S3Sc1W4pOLByK8NeOsgBIwCvTpzk32
ZIcBk13AAWKvyW/iTNUOGuxj4EMbqIyLGEKx6zu+OFWxoCqaI2IGy5k3YErZnuRKj023LCr1xikQ
U1SsSlp5H+Jnn1U/RGBAzEVyKAqoc38ohrXbkW/VNYv8C07hLszlF2nyVgYZLx49y4Dpep8DFv3m
mT1tDSfJUjPRyfy7CCeBf1AEX+fkNT6yWxPDQzJzINdPcGlvwFU4QBpMOt/c+ZWZUjtEfooRz1ty
pqnRv1A1KzZjV+yvL7S4O2IJ+pqAV+jeni9U6lnXS2kEH0qBopMVxs0mtvJf3VSWm8hWYJSdhpXv
YXFv4JwYPGUslCn88yULgxpZqmeGqxbacTSO4NruNWUlWlpahKMTRpq2D3nR+SKq7U2t43QCIpD+
CaTsSZKg3Ursl+vHt/BpmWLAFMQW7ZKLspDfh2k3JoNOh8zR4b+Vm4Pph923onaqT2YZav9aPhXj
20CZLGCGAmI7iwG9cYK+Jtd0VzTADzpiads219ckiBcOzwTGoZFIyqIDPVslLwMnTHV2ZUGuwiyE
8ceb0kMWrkm76hfwQrEdMWlPTCugy7PXZ3SD1IEY1t3QgAIwRHsM/iVFZgxwVEYGaEIFxdKoaveR
BMtaXsLI6DB7ZmpPrR4y9TQ4HdT9ZpxqWyTSwI8noWzsaG5kR+SgBsg8ZIYV7Xrc9bXV72LyLhQq
iFlrqIS/M2cjP0j8sIHo2ek/2zIksYUKKVRvVP029Bv1S9czNBFpMQQ11fh5ZPLqrxyF3QlQXPq9
lCAnDpnBcj0l139cf1oLXya4Y3rMoq5MHXv2mXRJ1k5eFpmu3fUPcQb3zeQEjxU5hlR193qXnq6v
dxHEcRdYawCs1EdI6WfrofceW7GXmm6eGfe1N5FcVB0TcLD2ZcOnQXGecruk0OesmPEFZ2GC5UDO
Qmb+46Ln6A0hYx/kLO4kDenBR0P23mzieiVvWcyeQCVRJAcswybFm/+Qvw0k2qEJl7OrjkW0MfL6
b6SMD4C23pRBfU4dKN68ce/55Q7eqLXizEWkytnSZxTtanK3i8EOo47SKSwky21yRAbtEUr9h1H+
w8jJjQOFqxTFu+uX+R70zZwjjQ8V5wg6D0T5zP4FOUG/HhqWG5bYh40uMwqldow365M9BBsSbWnH
LBFotVyWg3trsJgrydrkxjfS6c6Xq/bWTKClcupSZjo2Tz6H+WDRwIJZSxmRb7JggbyDWR+m0zjy
m5XHOHsUgCfx6/z6dwgHKJ+ZBeokS40kT0pOuEFoWZ6Ksl45odnn9d8KwELfgZL8MXvuTAclZuHb
yalQs+fcQ1Q1U6KXLFBh9S/G52EM765fyTsjxYcr+W9FWIzem5DkznNj1zZh1htKcrLqDrbM5lBQ
Up5KfdP7qAXZDYNX3Ra5mQZL4/+Ni+GubmFOG4YHulcns0K4eWqZW820cJ+Ywa/rP2/2+f/364z3
Yh4TPLRsz7+PHm7dzmdgDKUYW7kl2FDgLsvoImXeX70wHmNIAwEo/3DMaO1gxGXODob+lSjvvwN1
NfH1fPg0ETVs0wFKmVM+BM+JkngbJSzvojF6kluSKwOB1Y3naY9QYx5807l1vHLFBi1s/uMvePdT
H36BGhtJZBRBeqrTt6k5pnK3gdCBPCqo4Wvt5BtD/Xz9uOf2yDEoojChCpwMaytqnOeb7vKsKoSp
cg3tt5hJ05N9GR1bkOs5VWOt/dk3MIhrykouMG/KX6w7O+yR4sqU+jpTrFAft0qxZeGGUVH+skbp
IEtotPjIeYppjCpeg4BdHDS7JiSjRM3XDTprtmsl7gYv1xvFlfIY6VqldJrHQGV6PWPo6nHyuva+
LVrtK+JwKkQUXbAG25wbFrqE76N1dAVF7DmPd2FY1GnMB+HnqKHur1VN+9R50bS/frtiGx9eNBBc
GRAuED4dwBBIRXEMH95T31R6HY2y4fbx9MvPu/tGZ6IAURhtOw71n6qvVsLd+bW+r2gpFGPF2CBW
f3awgxzRyPBy01XoFX6Pw1L/BIdiu7WtuL5t2wD44AjwuUMkwNF914wDa+949Jyub/wSFSs8HegS
Ym7dYP8zwz0o+lh3nWK6/dBATdinzc/EsRm2ZhZoF8kowUE/HgQ3dp4rd3HZdg8KrLAn1arru8qC
nTMLQmmrxQhTrPyypViTrIMSlcLVXGbBUtzVHdGB6+T5kyVNKClQnTS76E7OskOA5EUiaw8oYreI
Beqv11dfyhMEnRSuTCfvmedzqTRVRpV6JsMOefk8IIqJsQur01DTPzHS4Z9xTVyDIPchhaQhQc34
/AFC4J3IzqByDbAdb5iU+y1X8kMaNjoKMNnOM+zDYJl89dI/48DFygzNia4QFft5Gy6CuciKS9ly
K7VOTr1S6EcoKP27prfaf+7UUtUA6S5QwORDZK/nuywhj+vbyFTdtC09aNbafl8XzrgNEhish4Q+
3PVbXPrKwNcY4LLo2dL9mr1uy/PsuIWg27Xj9LvpEZdL0yn2or+e5f/RCvUmLtOHvrUZYbbiW0mx
VvzUzHqJrxxkBXMGgNXY9TxoibxQseXY11xNTbT7AKaRR6Wy1RVjIo5tZr2o1gKYgmsNaz0H5KVJ
WBu1L2kuSnQ/jFj5kcfhD60I/6ycprq4DjpCRMS0bee2onKkOsgyTXOxGojPGPW+S5o7J8w/TZPx
AlzllzzVP6tycGkN3Ntq/7mOMm3lThc3C3rEFibBZJjl/A3pPUMTEbJdIACHP36VD/THZZSjit/X
dzvzfP9dHQVNoE9UAyk1nq/TWGYhx06luy2KZYUHx6khaAGhMb0daTRvgyKBglK6g3/n7vrKSzuE
6wvPK+MaLnwuLNoMxouageo72UlrUUELSVa+6r6s7v6HpUQyL+4U8Ir4KR/83phosRL4bDJG2tub
8tvCQ2NnCFaSuaUdEUiDiqbZL8Cj58tQMR6KLnM0d1Lr20arPtWj8zJl6sv13Sx9bR+XmYVKg5mn
tl6ZmtvWGc3cqPb2pty0K1/bQqyA6uH/28wsVgjS0PNp+equP1Dh31hFzDhuUTQI5SD3Z1VVfdMZ
Svo/PHvyfLqZzFALoOL5ERZMAOfpyLNHPr74rjRD9FYg4bSdhHzp9WN8j6nm9oTRICrP/xEdzj6x
oY2Yz0hkxdXoip+QXqr/hgrsSXpZt9TC62nXlejAZUEVv7SgZbeOAn946Y/2sTec8AYu0QHNlUL6
ipg8I1ym1SNLETfbNBgQjYqTRr0fM0d6m6yhu1V7OCirHM29MUfIuiEYGTbNOA5vcphBgoA/gaKN
QfloLJqbLvTKr7HeDAiM+JAcDUp5KmCgvLXGZNwXQx3fBEhZ3RbtVPebLpfak90riCZ3E3RI9aSE
+6of431odNlT2cnjXQ9JNdo+Wv46JFp4I6nRl3GKnYcxQKNViSRl5fNeej8wuJK5UU8VUOLzmzST
NOiKqFBdp68OpZncybT7sh5ysNR/pA6wv36bC5EMOBtMCV6IWf+5C+o9ighlMCnuGCloQfqvEaJ9
0M0XJWoKSrjydi77bXg8CtOORQOF3sXF7tCOL1QV3N2oyxJqTM5wG5JXHOHKSW+NSE2e7ciWb5TE
zF5kEBgprdX7Sgl/+rrZH2ooGXYhbAhf0ilHKc1U13ABSzYCNiFLIB45kDmWGu+hq43dq2iTdfLW
mCb5rk/9tYGgJedhyTITb0QdYq5zdseOVjIvOGhuZcLBlADuDBIA8iJTDIn7IQiRvpVxkGxsa7q5
ft9LtpZwh6yJKh314JmhYCLakUK/01xH6n9MUfcbPaC9EasrF730iumPgYQzBVh8Xn1Elsvy9Lqn
PuX4W7nShs1omnTYdetH2KMHpk7+CkJt6SGDKzKZ14V0ld7Y+ZnGrZ209KZVl4bEDyjDqK8G9Vut
M34NAVG7Ym8XVyPXF3hOMSE5+0p7epygz3LVRZAaURP/rpjinzLtnGDwXq/f2FJVnYq6YAOBOFeF
5eF8Z4qp4jSQSHWdyrC+Gqk8HCw00B4MExXCQSmcra3VyLwyK7M10h6dzaQfkp03MPmx8Z082Euj
Fr9DHO7yTmv2RNJEs3T/Qe0nyR3Ucc7OR23lTqLreZvT297FbRdvc0Obfjl62N+rZYkWAHNkT5Uf
qIgBQOK/xb/Ar6I13o3WyNZDDO8vshKgk3Z6Yim7XhlVhDWz7DXjiWwTy5e3fh51/8O901LTRA+F
qG+OJ6JVlNRDbxuurNRoe2jBN7N2DlIhf03oKfz7tdsUtWlAAZQS7BDnV5FGTU09KyfqSzrD31aJ
GfKey+xu8IRPC4219GspAT+7/FnQovbM4KErw+XXqBz71idtsJ5rMJ9mHr6B3vA3aYHagiXvaCZF
N1kMEQ9EXcqIJghDGCv7nxc9RdhLuYciNANTgmd8Zj4SNG57z+5pkMlm+FhavnFykEe6LdS63vay
5T/osC5+ag0UlIppzPDAkrGp+yq/H+Litoqz7aRjWVOowvYTEfx3qOX8mzTus7XSkDiZWZhiy6I5
IJoQBJazu8paGX54qiOuKYOghJXP2KqTM91NoYKmgVKZe7XWHHinqISufLErKwsn8yFsjnsIbdpa
0pmd7rZF9ZwaX64vIE75YmuUhxDPVgDIzZ12bXQJJYfUcEOzgYkuZjTaMVBZUuJkDVGxYOi4dEoA
5P6C1Hp24ZaDbEAftLqbTsaTFtUHvoGcsbwczZB8bbBn6bVzJTLVdEHTg4rA+clJDIC0oocIsXXZ
Hct2DH+q+ShtbNSr91FeoRDiZ+Hj1CqGW6sKaRZqj/smDRNIOEGuDKNJ5Od5a+M/81MQw0YkQAQG
Gjry0Oyf/y4jZ6bJUYOQ/7fpTkXtYVfhNEP6w5SM0/XLvcCX/LcYtT+qV5zBHCbb27RhqLgET42e
o/6TI+rZVZWzb6Ex3waWFh3RcSSDkI3IZiRAi+7BNFcPLT/pqPV5uxIxzEMiQ3DFUKCg64Sjw8ie
7x3kQhQadq4+DpUz0tXL/FuUWaJf13f9LnP/8U2za2p5cCbpOG/rAmRiRIUVynHoHfU2LNJtD/zU
wYU7zkMVJDX6SCNit2ktdLKRvfqqhoH5nMHGuB1NvbuxC3AVNkSO8H+10LuEgbOrJdmDvTd37hw1
MU+qVAUPPVIuExqmmfOpp0HwNEFp8tmquuzR8+Maabfkr4omgitPpYqaROq/aX4oZNhMr/ji01x/
a4zJpCRV9LDUtiU8hYE+fL5+FvPgCdvJmDDlNgIoQox5cBFllmc3dTYeLeha0KyljYn8keXtgeu9
dXa3AkKY9y6onfPO6NCBypWJDC96qWNdN3olDcchCl8VZEA3saGh3Da4Suffwteab+Si2AHbug9H
6fn6Zue2jHsH9wDOGmYp0Lhzl9qFg+OLLu/R658Et2b1tNokuPBa72swvMcYAThK8EXnT1jR+tTs
Hd88jlVXou882p6yLU1c6iZLUpSBkknpCU6H7GBp0N3umkmFDRTo/0OkkJiiC4r4kV4XX9DUgJtJ
2Nq2kbPvk5Pk35zSG9YEPWYfHQhAxyYYJnSmwEMrbWZ2ywGIUqW3xUthJb892fQ36rhy8EtLOHQv
CZ0o8fDOzg9F16asrsjzXpShCW/Ztb+HlnF7/XYvSqwcvSUCcmBjRGnqRb4RZW3neZN2NJMYUWKo
P129cuQXUPfGHWPLxn2VqkiMozh52wrohhnQty9kT/l7/ZdcmnATwh48ps30NQnJLOfyjBJN1Cht
j1qSFK8jWmT7eurKA2+j3I1ynAUrsdLSgiS6Qk+DnuCFz7Bbc4ijMBP0WsohysJDJmM3gvjGNCAW
/PfNvU83MSxqqRfpSDC049jZRXnsrH0cojjfvlIF3fgtqeX1lWavRtgKShMElv93JfHfP8Q2pikB
1LHY1QjbM7HoCFeApq4sMg/d3hfhRWq8T8C5c4M0GRZVF1Utj4XdJ9tJLZ+ZT6FirN61girUF+q3
YX17fWcLVuI/+hfRZeGbmzf0tamz9NKCFTls1f53a4far7oa81vElo3HiNRyI9We/gMy83ab5Qyk
3MRgfe4ko2xvpSHLvjWyl36Npinb1srk3dmJnTYoX/sjotcDY3Urp3RpOTkgGJA1hijAoc5/rxB0
STEi5bHJzXDja82b2Y8/uslYG4hZXoj5EAIgOAPm3zCjA+WUVSjQTl07bQfw8GHXPejOsJZVL3ki
7hx8MHPPAloxM3tewEhP0fnVsW3NFNV1yNq8qvs8aRE0vTVW0Go1JJBN7da3JXlTR/7++iNY+Gjf
jZXo6lEWnHd6TakaoyEe66OSl9Zz4KNJZ5f5eF9IcXSUYwQnr6+38DlBlIuYlsn8JQI8M8/UFCGT
zVVZH5uk6T6pUTlukTZfe9oLF0gsrfHNUvWhiTuzfSrDew0cH/VREwsYGIudHvX0DWkarowSrcQu
8zKMbPW40SEdj5Mewmz3qwfj4eubPKpvFXPtC1jwLueRkmgSf7BGhRMl/mQSKZGIKydDh4zaDh8t
T1bjjWLkE9RJofKlKHPjyUidCs1kSkibvoPm+p/vUYDBaEZjNwjcZvdoWlXUKGo2HP3IfwDG/G3S
pMM/LwF4XsA4ReHwIvUmVx3aYFSGo0NaLbXpxtDWLODCa8R7WDS2mYdlqdk7SQnCpdHR6mNMudwt
OzjGJ1pNN6KphvhUmW+BC1UvDj9jX5ZMvhSJ0t0klZNsPYdRJV8NnUMV2Nnu+tYX/AHUFmIOkq+E
Nscs/YqiAhZyW66PUWbfMVMGitSv4Hvoc2VjeOGOnlF7aw/ZSmC88NlQOOCbgbNHVi4Q6UMTeHbE
sO0xsUbU46X63hhamKp9Y+XgF6yOmPGhbYmJBV4yO3eQVFUYKFFzxMYxQtCX3dbr6j9TDr2FglLE
9dNc3BYT2DS8SS7leWGkiPRAzUu/OTZ+dWKa/KmWnvW0e76+ytJb0v4b5AGZQzpz/mnyiVmD2kJ0
rsG78ppITMzmnpd9+/dVYOljgIVPj5m92cuoDLj46xSMVyi1JdhHfUdyvkaDsLQVkf+/F2EvG+iq
Q9DRD1V7hLzlIFtoZIQZGi/Xd7J0KxwXVgS6+Ut9ozYMqRj5fXsMtOpN+FjGi79Qh1yxIgv2WYwc
4gkIDSBxmV1LX5tNEURVfRynPHqFySJ5sUIpPSK0yVvrmCe3WjVded8LBwi8gccmyqYAg2e35EET
U2a91kE69SWBdSf2V57BwuEJ/ATEXSYth4uxe2MIKkQs1O6oq91G7n6OYU7DwV/5cBY+UzDtWAIG
LBZmstMin1q6ge2xm4p055i/EqOMtr1U0h9fObHFDXFPhL/v5FSza6qUQLWjVG2PUYfeqmeFhkvh
uT7lqfXr+rub96KItcmJxLZ0MRkzz7+HEAxKzWDAES6sN1jF/Q7RZPgOk676zLYqqE+HNXzm0kF+
XFM9tw15IjcNgXZ/lPCbm8T7BDTTl1GkXT3HhWIapSvEIbkxwe02D33A1+SdRWP5KAXRcBiaZqAR
b9niNIPXqk/VAx+Chb7lPolD41SaCFC3CSOuqMSkK/5kwY0haEUCyjPlxOdBgpxJE6U9rT9Wcr1P
oPfcDujyMGLMJKtfPMeDCvezNv5r00LcMAUUHDtcfY51Aavye9moBrs/NkbufQqcjS05mzZs5E9V
WZgr9F9LVys8NBzh8LiSLpxfrRZkppQpTX/0atn/BNl5B6XaGB+qSqbVGKwB4y8ty3lxcrZc7mQ5
WVCpPqpdGGy0bHqtkVH5d9MMzJ+uNcygHOWcLEbLVSNImoSCtMV8XbFPsi+rFgyJH07mvABK5Y2k
Q6bnT51knvRWzejLkSc1R8VTPie1dBdGjgpEPOy30khNisbU0VEhqZDRPjHAjUt6vkGS6mvYEpjU
gQBASswwwxpgKihRdSffV1zD/iuq9oWi/qjqlI+tUB/yDDoMUw32SoYwU/MmihKBEe/r3Po21crz
EFWPekpb0eyO4eQ9j+OXGlqCJIdoqIcIN6h+6da4MyHMTO3/w9mV9kaKc+tfhARmMXxlqTWpVKWy
dOcL6vTCZrCx2X/9fci80u1QpZRmWiPNTKvTxmAfH5/zLHzVF2SlTYXfmuJxtMszaPV3So8jU9gb
ECMUPGPyNqvCsZoCKHTbybOcfdNrJOxjvsqT4gR/jH0XvzdxHqF1sjGgz5Jh7oWjgiqp75zCPuXE
DssBz2MMQaf98gbQ9ngKHwSz9csiXY9Z/LPVSWiJJIJL/IbC7AoyXWnQeO2sIupDvct3q2z+YWc6
dXES0CbdytgKS/gyuW0c5OoFJO6tXRp3aIe84iLzDdwgMIp6P3MNhCn71A3tPs60Dc6x2NDA3JF7
W7PBHbxj9vgTq6eM5nt+bJtrB3DMrP1OpYpUit7Y+GLAxL7S8tSvuzJy4uy1cpO1k8FcFz3kQThR
jZcMRDVKBsVvPRaP3tTs2tJYdTyDgbu9AQ8eJPxXe6pfBGGbmJMgxd2qwSvTO20zV3wMS0Ry8s6V
UYcopfamuQEvfz3S6c2yOliE5cZr0/wWWrWtRn0N0fEVAOuiM3sfk9AGdJPk+FrFb32toLReanBL
UU+S1vvJofBO7eH6oYIMy1DH14RmSJSoxldMwlImyX1wfPeZVW6TdKIB/pY2dVy4RXVw5uF+TOQq
NtONLiuImUDiHbjaU9mKXVLG9wkzgskeoqp8wIsPWvhYEf7m1XQ1Nfoz4Uz5Cad/inGCaVH1vRZq
NdW2bwlUqyH+cxgUbFamHHcQx/oFHNFKr/Kz2w6J7wjbH7mxg+7kahwtn7iwNVdyjcKMb6vhoXG7
p8nNt+bQb+Et5nfMfk6Zc9A94wh+zOPsXia6LnIpjLyK9tlGF7yv428Fld8sqwp1KM+lODQLh/rj
APurBuWeRgS2NgWG1+zcrD4bMWwxSRrN1e152F4CBCYOelauctSVHC72vB1DTVYH3JRB0Pj4idxV
qySHZ0zNVzbT4HpJQsAcFHoCbuVLQt9amWS+V3mbrmnDmEJFRYPpnm6muMGhop6yKqRT8R3A+UCH
xW7R3029u2ZGsbHGwfZpPa5Qs/1lGfGDJFDaHNEjBYnOGRoD7ooW2OB6uXIFROOnKaqMh8FNNp1Z
P0xuBVNCepdr6UEY46YC04/q6Ygq9YdCciCVG8w3l3FmlCs9QN55KvoyMi31JNwJDoxppLL8geMH
XYP4sTK3oMYGTd35LSBrDk2CuDFgNwvnQbgqJeLd0ejWFfSuhWuAV9mwGYPZT91hE8JckCrIYjub
ymIvWaqfmBwOpE0hMpNCxwG7Xsd1nOKumrSGP7ZvNkEZxLnv82xtc9NZoyXtBo0azjLON5XmrErX
eWkgemrW9XOLu4FP8CKsDkIsTAo91CX57oClmIsx4mkciMwOUm+ObZobtq2d+kMtOERE0WFI7LyF
ugg87hPHWRcp7imo97/zylgNWrsBnm/X5l0wtNC5JkVI2wTe3B5c8+hdwiS805gJ18UhPzieDObw
5zRQmiiY7kZNLnS/i41jDFlou4J/tSL2jwl+SDpzhV82HJrNCnQbGE38QrsD5oE2Fzt9rL+lVJ8+
4lSp8o3Nczj51HvkLb7G5ApZ0xY9virISrFthNyqBrJo4A/B3acUd6WECIcJ25x+djBsvPoHq1Ls
70L7nRTej0zW3+B/8p7BOka2+jOSjIeGjJvYg8RSZUPfI9esdQ+HzsZ302l8SkoYQnT2iFtvAxbo
2NvF3tPhUOlpDTy6aN9P4C2VfN8BybYmAkIfUGAvlZ+NseM34H5tG+AMn/TctGEqWOWIllj6CDqN
WNUULUPNa++V5Z4Tnk5hqsEfNAeYJQ1Q7EAxwVUTNN27xi3/cF6zfUaa7AngETAtIM3v6wryIz18
3SacvXYD18muQ2HE6/JnnGtt1PS2QHM6dveFrpw7DAE5eNOWd7aExwSt9FgGCjoTydpo9PrFYnBj
p5o2Qdu7SHd9y5pnp1D9L14Ly4CHV1HsVAHRbZdAWzyeKj1MOmP0IUYkE5/ZkMZBG2/YaJY5rMyu
Hfcp4AZrw+49WI4NGsz20uJp6kiz6UbYDfrVyJ97mSJ0KysLZab90QdK7iUzNMPXkrm5JDQHHLlU
d/djZnpBBwHXTd4lYzR1tjX5WVuLfTogaMLYqX6FwaB4hF5PHevrvOuqwJVT+RPdxSwaqLH2sBj7
zF6hkLqH1doBLkbSz+rxjCQVqvU8wwXD61fwDD4MxDvCHjPAFtuJmuwhkg0BHpw0I7HWjY1ClKd+
axQ2d64+5j7umH+E274gdaZ+RYgb6Ua6k471PqGO6iuDvyLR/VPlfTifuRCgXes52wLscWoHBfsC
gwPyBBSu64RxZf1AkWSded5ZS5LVEEN1BxZsAIyXHRjLoorQ0toSCeRuwx6Z4G6k0ewdtSbmp3n7
3RpQbcxKoFHHfnqAjIYLrxLvEdoolT8V8s0wjUjX+QMHcMnnZp+ESNCJ36J8B26D+9Ck2XqawL/U
2/yl8Jwdw1k5dlAikpDqTnVji2vLHkS+UAI+RdM0OVadOGK2mx7lAY2oYzLFzwaFILbSPDM0J6j1
JFyDV2b8JFu33WYNY5FR6lpowGKlL+rAcqporAQERQRurkrX7jwNNoODcVdnBHpXg18guOBMiIbE
QpcbCeh8zg+lFVSTjJpaRuVgwK0Ftf+a07VRWmtUPjeo0EUwQ1yrnq8mc2ShSEys2D7MGeYCC3HY
0sLLtl7nLX82p3I34qxPEmzXsV2PvffqJYCW4dqZ9XhYRSNmCXwv/I1TKb9J3bkrunitWyQC1BeZ
jr2mXryafx8VgTl1Kcdu2wGFj8Rc1G0gCysyYu+HNfsnWjDajO8m1ATKVoUZ5Zlvxd1b5kyr+fNy
F3COWm3gq7ZOut8J0fejnW1F9jQnYwqnkdaiWdhADlEngdYk9x0IdfPJxSfYgVp9dZT6FAl44A6a
u9Y5cp3elYAv23Cj+12KdKNKqPc7ZPSl139jrfwT997aYPlvWhnPpQll+Phuzut7ooW2gFlN86rh
T5ReFpCk+jjmuGEB6tWHnnnq6ngzZyNV+1sHvLLwqqByjMATOFNT+MAa6KDrev2OC8JOUO8EDfiV
qb0gJQhRw42Ibb2QEeedwf9YfDgqL4G9SBdk2rRHE950my3p31pLK9DrmX1Cwa9GfFS4tJrIoUz8
KHRBfWGqwCyNJqRGtkoTGPvBHnhfW2A7Js6fqrIjOqlwwt8gcG3KyxooV/WSD9ZqRhW0TrbzuAct
nWlVqOZJsn7vuuq9HuV3lVSQFyX3PX9ijQfDPvgFy6bbM9vde9LETehuTvOFlr8XgKH5Jh0p7Lxg
8CNxTcAJba1rHMoKdqeTaiNFzcjr7Q0sOM92Z4d417CO3dpGvx7s6Uxs+aB51c40+XZ+6YNnh6bR
+UlcRUqdRIrUonf8OXW0IW8rkeuWo8eBGHfPc014GnGCtclvOH6NUKgjpg8m16pviwenFmuC8J1R
Kxj6FMlE6vdNs2VtBqdSwTvYApMIrsprmAqHGYByzHEOCVSmVG8EdqwFc0qEttF6LH4YMXTnNCxN
KGiJOITL4gpG8o+6rDeaBtfYEkHG6f7Ai3PF4dWrmW1I3QF5X1OdWPLd5flaw5pB6X+vo4kwX/0S
ZFEZMle4EHE/xypyTLJB1t5N/QFG2h+3zAb1YR22wmher1iBslDd7OZbaKZ166Gu4xD+Ox4vojm0
CmwJC3GY4/JREWjvxNmhqdiGdeSJG8MpbYWCYOTwMDrar6+rWB9aRZ9vz4CUo6gy4+GgfbK8o7eo
pBllVkwHVLx3UjwBDOaoPyyWG0jKBri0W9rL3IiyZRHo2FKzIyF+t262bpwFLB3C3BKh7O0bAIjL
Qh6Fix+0lYCdcgxnyRSsStpOsGKfDlStcTFwsYdulacvy0rUAYhj/gdFPDRKPpdcihr6tYiC4yFp
GGyu3v+Z7MjddYLsGYYGN8pYlyWeeTwLvIwZ+HzRpBUTPKWVqY+H1j2Y9pZ2b3jZdn9Dp+fai/t7
lPkp/mrtOcw1YSc1jYcK4Zn093NJd96HX6+ba6MAfQz8CwDWBEXQz6P0cUmqwuqHQx2X1nZiUMln
WgFCV3OL1/FRaVysUGCPdEBBAJyFGcOiRVhAnMrgTjIceiAnpIXs1jinSbmxhBbO12NTSl94h3mT
WbP1N+4BvHyg6cmi9V2M+grcoW8UtpbVsxnNC0kiIJlh3wFxosXsMydvYzJ0kMsqEg7sNL/vjFuW
F8vV8jEG2g1AjDg2eg6L1amZWhlb8xgVmJBwWfGwywbA0cdJg+1tM9yqnC8bHP+Mh4lhywErv+wV
KtsQCr4OLuxk7D9DJtbAtJZBLNo/kL742cDN6EZH5doE0XRA926Wx7qo6pLe1OFPpLvH0pwO2mD8
YKRDeQtCK45iz18v12sfDJEEFUKwY+dy7uflOo1kkgCyeUcp1Ks3lI+dA0WFr8dYNgTmF/j3GIvi
/BiPgwH7d+8IsOXakf2dWdF9jYnB7Fm8pIMlkQPFBw/SKl8PfOVFQotzllUBzwFQrcVK6XhZ6WKY
4mPcImzDjmXwPwRPYzmUgQRZavX1eMu4iYnOJCScGODYQwJ08TL7WhT55GXx0XSsF9VWZzJBH6sf
X2tid0Glzdaq9AbeYxlvPsbEXgM9FvQuNFw+f8AeFhC4QIj4ODnW2tacPVj+J0WdW4r5F0ia5UDz
y/4rfLLK6wEhwEAteF0Gr8AuYj8rZ2z9WROH4VYZlQ3AYiZdt613g5Nx7c3iXICUI9CF9II3alRO
YjVYZVim1Hwy7cL5jmNLruyGFXtL74aNpyAakDqjvNF+uOj3zPOeiVuATkKkDzy6z/OGbDNCd2XF
x4Gz7Jl1er13mPPLgBd9AF0pBpubnN1x0BKqABzA5mhOCTjeOet3coTt+tdL7NrnhgATgD0zef4C
UtY2AmVT+PcdLRvHF8qrL6lhPLTcvZX+XFFDQBjHaTyDUEBfW6wrbiEejhbMwHNnM8tz41/wMOPy
MXV4UBa6nyCbR052A+1zJVZ8GnaxykqUZribtu7R1AFTleWjk0y7vC3hL6qjGNU293NHxbf07MY+
uhYrCMFpgugNuM0SXeApcJ9lkaOPxytc4eu1a/Ij1MJUkNc0+vojfiRQf5/c85oiiLggSMIHEhzb
z2vKcBvsmanCLOtCHtK8FscpJc1LwVX6c2ws4+DwdthyJ7cjNdpM+qqW5l01WP19S4cm1Bua7pBh
jJEkXOKWiEAjGlfb9Y4QG4aDHbU6mYZdb+f3GWxrQq0i5XqScYKkvokDcBKdOyHGLlRlNqIAbhs3
guHlSoXqAkyQkKMCXAReyec5mqUqMP/GO+rtBKHpOkb6r1eg6fP6lvfategAQSrw9CC6gIxo8Tpz
p0lYA62CI3egE8zi5Ce3hgOsBr4LO1nFNl1zUv17kUKoTaOhMLtLIjAtwoKugyRjQsri2GWK7roy
+9Yl3hRBV0PceJHXVqYJLDvSKR3Ex2UbD5sBxg3wDTnG1rgTuvGqGOjFnqZvGWtvrMyrY0G2ApsA
dww4gH7+aHmF+qiZufSYotrnN5X+GE/OJkUdEWJv6PF9vQ8ulwhUuz8s4SHxB+jQApMwdTznGsc2
oIVdBKiswIo+matpxjTcOECu5DmovCKCAy6C42O5RBipvYlCn/to1NpWQky1k+bPr2dz9d3hMyF1
m8/iZQThkPhuq8nDilDVY1ElLwVJ0T5JRlSCLYDLvh7tIvufYwjQNjP6Epk20EqfP1Vf2oQDR4QA
nRLG1sZY1yevsLMNhHaNdwZB+Xehef1vYepqn5ad2mcpofdDPMfuvGZrIePpkNnNEA6dCX2pklm7
IW/GGxH9AgU9PyjQr7gvzwq3ODY+P6gLK4PME9I7NoPpBApY9QdulejgjAIdTtBHN51mj4eUVA56
qqX3h/Q26GeyKCOpw6uzGCvrlGlahh5loa2J0sutnmhGEtQma/7DMYAlMt+vkW9cyIL2vQPVEVCz
jtU4eagPOead0Tveb+Ha6Vs7Ku/G1ZdcW5igMeCiDZgkoP2L2MUS11Do4XpHt4V4f5zl6PtNE+Sq
hW0dYlOhvAjLtVC3yvJZ10d928FYJZz5F/AbY+ldIWS+gst9F5Y1Tzd2y51tB3nEiFsUJEUyOKE2
5mY0gA5ZmAYL+h7QQ9a5xvrGgpy/4/JQg1cYmeVUKbAaFxExs3K0fTGTrtu3WZ2jXSJ2I0Bayk4P
tVec0xJyYnORPdW9H7V+i+x3LZz8/QDzq/4rQ4XQN2TnO907diOO7GyAiS7UreJ1Wrci+nqy1/b6
rHENVArBZJebb7RJqbmx54FBDR+8Ss+yEN+BvgKQM0Cswr7lH3853v+YJiDNQR1qSZnrwe7X3YQX
p9Rw75g5vcCUxO9TAf8o7f3rqV1TVMBZ+v9zm5/lr9doQ854hItJfIQUWoJ0wWiBSzBS97Hr0z9W
Y6U+595wLx3JdjY3UN9NWX+G5oAVxno/+j2cVHaO2ZQAc6RZvOeqKL99/YxXruQA5cIjlM76adg5
nx/RyxNlj0kSH2UGh9cOrnwbg8YOSh6OhJ91XivD7wdl3Xg1V4ed3R3mOyVstRYhl1u9UUB+wTuS
LgG5iJc5UP0xC91WsrvClD/ivh5uxPlr8cHGxcqG4pIOyNAietrgqWam8lDtAClsBcm2AmVoKVf/
/oXOgh2QKEYYcnTy+YVOlMQIzASjALDRNj8do4Y/MVQeT6y8VV28epP8e7DFPtVAvYFkhOUeW36M
k3Lf4aSiNGTtrjReyv6pGaHXUY7/1gsMxxBk52YEGRgniPGfp5g6Hcq9SnOPQHy8izx56Af9BTW0
W5pj1xaJowN9jZoxCjjLCznOFKHkHNBbS9xlbYyiJoyOvdaqAisFyF7R5sYZcgH0mk/Yv4dc7Nje
1AxGgSM9siRFU6wv9y60G7UCJf+82U6adzI88cPj1VM3eidzbpx8vXyuJeCoxc1iCR9l48V+LGlu
V7JPNfgniteJx+ieNwcuVrgFjX6Xej9AWPkPERhiXPA1wKEJy4XFvmCoaIomn7SjN61qQ0VJxgNa
5dsZjvL15C5jL0RsQIHDmYrk5SLTT0fsy3bUtPkm3ECGyNbulfegN/LGjOYFuDw/UYgDTQJVTazQ
xYx63DVIT5PklDUOBQCE9RF1Ou6n2nSLHnB9KKApQUaGcvQyJXMy1Fh6WWhHBzTCE4C17o7Kkm37
ytJvRJarQyFcAjILzzQEss/bbsobmB/VXnx00HB+bAF4R8+vyE5G1pMbH+pa7QDSQ9ADmu9KF4Xa
mdXduVqpHQuwSwafF54WNSyHaBMv+bawWLfCJO1XePdMm04vbol6XpsqtgBIEIDdg+GxSOWSxBsV
ssbkhHrUuJIiG+eLub1xYv0WT+namvxrKLqgKXXWSNnQxgnkj7uTjhTLLO1fGnqMgEBt/v3yx0JB
mcKcBWkv4lnSKEdIIzkxvQIXgt4bvbbWC2enpc6Noa6ddRCEAaAfTOU5lnxeK20Sg1IvtAQKWoAY
VXbyJpxbnmHX3tzMVYCkGmq1SOA+j+FSrUsn005OhCXadpiUXBU2kY/MVT9VpfMba/JqbEbxGwUQ
FITREVrsaghQoqfJKRaFlRprXje/lIuyDQT3cMdQlVzpJp/hgPHPotXbzZQVXeBqNlrPX3/GayEa
3xCnH6aNQuZi3kXLWqLsPD11Rns3uvzVc/r3WjRvQk6RlM6LbOR/KJF4kE9yPozJ0TD8/KqHHhax
pZUmp9LM4ZMMB7pHUKM6NMTsW4v0cuvP+TEQ6dABm4UaF0NROZJeQnjz1PTObuJ6wMGeLaZxB7BW
mFn696wFH78yb1nrLKvD0BEAuQY8VoRrA12/ZSZaO3RKMTvjXBhZpOfGOunZmkMURhiTD6DZfQwG
EWrX9zy3X1vl3EPs90Zis5j7xyOgRY1jA3IEqAUsImxiKa3wTGacwbXoExhhl95OWfZ6HrEnWzAg
hKFHX6+mj63412E1D4pAiwLxhwMP4vvnb4sWN+u5XffnsUfe3yi9DrhV6IHjll3EGFR54LEKqWrB
qjXXxuQo86x+bSSa9x6N+zCBdeYts+xrHwM9ewuEcnRecYlfrAJILFgpLaU4N5MEImpr23ca+UUs
ALqNs5bDbN7QgsQG39uoo8wcb2yxRfyf38nfw5uLoOw2A2TWVC3OLun2tW0+WDVAnPn47/rYH8M4
IGkD2G8hTC4T2cLS4xGte3EeuynQnfSBkmwTT+JGxWwRKP8ZBvVwHDOzj5+5WFZphz7vAO3Hc0xR
tPWyJ0X0NRNyBR7PjRLR1aFQI0YGiYMTjLXPiwlQTl6alRLnOmGvXCf7yTVWrmySoGPk6euVuzhj
/pkW8Nvz/REF3KUOttXnjV0SXZxLp2vux6GYAJzpqsevR7m2Pz4IK5D4AVvIXIb9XK88G3VvDJOO
W/jrRsAub5mVRjhlN4TKVR2D54q3WbdQBTTVpo/hkymr96+f4/psUYv532OQz28W9oO9MdSuOENg
rfR7MM3cur6xHueTYxEKPk11EQq6FopFReqJs0jUY6JVUR2LoKXy2BXTj5gY/yH0AC5i45KKabk4
wz/PKVNODZIIEWenyPZ5V+21Vn/onSGLKtYkEWi3D3pevQraoHEFkGIcr8t86gM4srz8h7f715Ms
znajADOZacDWt7Q7O5CZrTz9Rkq0vCzP6xUqWZDTmbEHlwsJiu2izlrKz/AJbMJxSA96fJwjfd0/
5e74qqi3k8QGd2H19eSW0lkfIyNrQcY3u69AnPzze+5QtYWJLuJMV4qgVkA4/nLiA8zB4L5wSsut
wSLiUxk55aHD4hrrNPj6Ca7E01k3A4CSuYGE7u7nByjRJnNYHiMs5OzN5s3OboFcHtktqVuy6HV+
zBSJA1ro6J8jYVl8x3Ls+3KgaX0uUTj1gfxN77wY+tmtDQfNxHRVSJMhD+NukIGjOcZaCSq2yeCh
vFmqZj/QzAq0DPXWeKgKH/etAhhcWwDSOcYrZUkzdF2W3Nh3i4wOT42CzSxEhxMPsXNZb6UytTpa
EHkmko/o9znj9MAMkq+dEZcAiN7wbQfq6SoBAOjGl7k2tAOMA4iHs2L18vINmXPC+0Sqc96rZsWA
3YUZjCruE8+Nv2ddlaCnCSEXUsejfeOQvRLRoNmGrGM+/aBTsvhWbABBG9WX5hw78G82Nb6uEnJL
LubyQAJ0CGfoB8ETxfnFysvQUHGVnSiENLLCbRKacTE8O4v8BIjHv/+MiPn4BWgD7uLLTEqvW5Io
9F2w+EwVxVotwW9yud86xRChZwY/0tRJ7y0CosHX++vKIQV9Z6AJAJOH2OXFXciIZSu7rGrOekZ8
zNjHVu7z+2qwQyN5MbGoDXAykEhp/N01Xrr0lu34sok1r2EdARQQNizjSz1wWQFCbAy8OfOWPLZD
cppg7DIQQMpLG0w2FSQeMrVKi4qa/4inaa+l0GpuiiAvrA1TbMMrLYCM6L/OffBYCDq4suEaf0Ev
h89RTrmLx8om6voZyGJgVAGs7mp7xm9VSC5XNPaxgdsLTjT085Z1H46aJAAAUp6rqoUdU6fbT+jr
3dIhvgymJk5p3K9QnEB5fxnNLcbdtqt1djZsZga1keQb5jbFhpbk1le93D0YCtEUmc8Mz9MXV80S
VXI4LfTsTIz1pNJdnMO1AxbjdZvdSLMuU495BB3HE9rwuIosctRRgEiTqJGdKzGtB0E2zHkDOSzs
YeWLQ2379X65jHrzaOBUINriNS7T1AnCbpkOCN45oWUwUueRD82RejJMoBPbJV0IvtK/lD3GBrHm
lqmLWIte0wXeB0zyVAHPCcos807WYAjAbw8g+JS+17j7Vro3IvuyXnEx4Lxa/+r+NAXcKzSSQsDD
hPNwx7sxRJW1xelf3GspD3AXDts8e0UwwwU3z/IVr7h1IzJdriAU0dDeAVEPPiHo8Xx+CEvAG0ZD
JeOReHlAzfQHEp62ATCfqvzGeXK5LzDU3EfHHR7AgIv7wDRAeDft40fYab6nuBOigvK70OMbw1zJ
4/6pCxLkMXCEXJ5biF295yg3ftSggaOsJ5yMERoDd8mQrUxUpGB1NIF7DGkG/UZ7YD6sPufn88iQ
AYGYMU5rujjMHGaIQcxLyDFBe8y2Lqg31E23adv7tfejS/O7VMtuFCWuvlbYvIDJiBzyotsyohZA
9QbLyOvgl5O37cYjxYlm3a184GJ2FqQB8OUgIIyEAMYZn5eKKGvwosfJeazpa+b1oMLWVe43KLHx
GbWmo7Ktw6NLqO5WDfZiihgZloQ4sYGXQUVtce/phdKrgTHn0azVY9p61tlI5Bi2cXPrKn65eKDd
6sHrDngEG82e5eKhou/sqW/Nx5nIXhgw4cu2Fnze9XGPcCAM+/dYuT4Rt5wZLiIeGoLAADrIEaDm
ibrh55dr90qXGq3MxxoKh6bLQyKLI2nZt7qynseqfBX99P51kDWWrxXK27N7PcGBCGG4yyo61SAl
1SX8ZBdvDuyIOtb6mivXQMXtabMCOgkcbfB6i3ZVQiHdYQHKPL18F+Mtj6TlwTw/CWqKAPLPGrL4
n8+z78zUjbnI+ImYeZiW0zqW9vnGbOdI9vfm/BgD2SzueLMY+/Lwd9wawrvMrU5J9xyPJxBtsxyk
LrgWNCvoxK9RPvLd6TQXrW6MTK6OjMmhJYrS5XJNFYzbJXTA+am29xisboEd+VYYUDyv7iebgOaT
bGyUzkgOtYLuljDflXeLyI5jDb/QKF0WsTy4Ujhklovq4mLdZtZJifrl6xmiuL5Uup9l3OfMAOBv
jARt/cVB0jsTy0dl8hNLkxB4n6Dr3IDHReRBWLzyUnhgjKsSpXhKmz04CyExOPhy/S85WQ82H98z
Wd5VYLcz7xfHv1pThhAsCycTV5xS/bGJWIssXpVN/mJl6VaR6gGATLAj48rPB3kHCtFR1SZctbzh
aGnit1fUj0Xj+Splq0L223hWkGD8LivbyByr6OOBUKMxMmsVu+3rlLXBWKVQHfCcR2z4p0Q5gVfh
7o3vM+ak9JvChdMJfqTS2PdEipn2ezTt4UxTyIpMUEClJlhmbl/c6x2jQOBLNBX7Gma15XqwxrPS
vVWXut/yIn62pj6EhOAqT1VYKguaDk3kwiaOak1UiHijhB5oNX+UOXtnoo/sNGWBRqp73vVvHZGv
zEi3BJtSMPGQ0nENc6EILvBbnBKHDBnFVNVidkx5oEX53cqyY+6aYVda1M8scchYBQ+UIjniugDG
9nAWcflU8XgvCTST8ccfTE4fM9Q8uslaW8kYOr18NZ0U+DU4rOBNzn1v90FHY8WeuS8aWNvUGiLb
Qb/WKqfvDSnump6fqQnJPsCeYXrQDLBbpZDy7c8JDkO76uAiaW6F0z/3Bnr4VDV+Zck13NE2ydS9
5S662hPqFmuVGwHJdZzb42GYuqjh6qXIR9PP8IUToJ50mJD0GbjdLWRWBu+1AKk6hErsSc12B156
IrH9TU+NHXF4BFeSAK479xrYlb2eQEhgeJ0avofxZu7HwgptUL70plhVqt27xfhLCW1FGKRWunYr
8/YeZ8jeKtVxgKJ2qWcrWckoB4ewEPbKRnQxoLk8fzTNYXdJTPdd2u6xsK2GRBTWmvgsI8qiUHxv
e7qH+0Mw2M2acwKxBFCQB/CkM9p8r5hxTz22o1REOLAkRFDsGFAfc9W72UM/tj9HS/zC9fnNme0c
YvJtqMs/RlVs0p7+mkBUHlFb8gev2qI5DPHjJtt2xLoXwJfbKQ1VHj959nAspBMZ5vDcyuaJuzRg
U++bdoqlUN8xnqxlL7acNyuq3G81XidvAFXpevlctHE0ZODItxWs+nBhd9GU9UeNPHRw19V6vGHp
HD3mJCHauBtW999blVPm47lXTg4zQstF0AfJtzPKO147T6U1HbosP40znFiYayhYd7BIyPsoruvG
hkZGYpx5XojAyNKNyb03hPOEQ0qgg4QC88b8TEXV3Rew0yVjetRGvdvoQJn7ZV/uAPVelaz9rhN+
P09Slk6UCBJA3mKH6ziBWrbp5X46vffagJYlbE+0kSUQR+SrtD7UwBxRhgemccQKO7JrL+QpVFIG
gKBYg/ocCNNILM2439YKQhKCRgj1aTIGkIrYmzboIj0e8pdwZUjEbwiiwBQpPkkKhRQS39fshyra
dVwcwLzySeke8J9zLDWxzWEZHGl9GpChjgbIrIhYwUAy9xPahQAK+rbzUst6ZXgdZB+01bwiGifZ
2953ZVihQ/OfmCHcdT/WT9GeUClZ41F0RD2tVoE+krCGNq/WQVFA/By18a5xsxBw4Yg2+ZNeZVBw
BfFSJ/qRG/CPcIqodOhjYcICIhYrpqxVGn/TWuObTKuNUW7GGqolfDwVueW3ybBS7SbGQDkv7hsx
rIj8BSj8/TT+mli2+z+azmM5bmSJol+ECHizbd+0IilRZoMQNRLQ8B4NfP07t6W3mKFoGqjKSnPT
VGboNbvZaU/FPNE2sVY3MVHV9l6M4lwRmpnMbBPE9PBY4q3DtIyC+91ZRujbsHa18YceSFxLC7fs
MfeW7aVv975Fl2PkJRnpHDCe/D7YhBO3R+dwdyVYxiFLSicuw5oVvQ2IogVO8mWohsfSj+/7lGbj
Y0qQ+yOLU7CmR9IgPVx5R5f84Ro0/gN7pZ2/DlRfag5kKdB5DEnaJAv/oYH8nM4EwfRKZ4vjBSPk
XQKBKS3X7Fsaznydc/r4+PM5KH5Z/CS+EhyKy0NlM6PEzt8yGgr4RP74zPC1N4e9a5JzhSAUPr0m
Qbwd3IA7Bu9zn22T4JXbbCeIplOdIhqlj9wwZrL14u+hDMiTfgH9jpreF8+In6TD2wntFa07PoQl
3iepcUg84NESZNy3sY7NYB1Fo54LTzCwleZbp/9d+snWYTh8YZs7H0PWF68DD/OSehcXv5iBwKaT
B99ptuIZI1xeE+5o8QFtx7zSniiIxk1VdY/Y9l3Qdu+JxX3k9cO4NGiH3P019xUX+PPrru/pQZW2
ZzfLT3rItG4Ap3ZOM5D1I0tXRjQ79801uK/z1zyh6UEZbHqj2JJ5hC7NL4RyRziBcTqY86FjlvJs
P/ht+9VHA0o6g5Er93l41yGbeVGew54PJkx4DjB13kNhTC+FYdxxc4nmP+Gu5mJ2sta7lAsQXjYf
brIpxWG8s6CbhmfLMksjCGhchp3UiimDYJ86tMJofbHzkpv+FOKD+thM3dMOZ5w+tzadIJpwW43j
ZsleEoSVc5ck9457muh1F1zTe3FrBo9jB+6b+LppAQoFbZmWa/nZaIf7crSOFgWrVjxwnZ99tAeu
Pp6zOnvJp+KmLKtkpDEsOpRVBSsNZGx6Y9IGpslfo/TXzJV8v+q2/FTSbQXjNl3TXUNfEzix98pd
WaXbtrMZavAgnTck49ENjYPFwVpG8ouVHKblOZpJUI8/Q0RAazH6ZWOxHpHEyZ1fpLLvpD3L6L/S
qo95WJy57RX44VmP96/tKaq5psBfl8i8ZSXA9OzOZjVx4j1I4oKi+WVBDaINO3EkY0D31qX7ybuJ
qvoIlf6qWvwHZ/7dZ1yJNMYMevn3VhG+sPih7c4Nvfym5OfiUlEwvrjiYEaHbfws33o5vbJGd5s0
ahwTPA9MvBbHMYMCW/powiDmjHks5x3bxyktN3rpiv1DVBg9vL0sllTSOixnO+sOK0VgdOVIz0vp
nJ1L/hfiaqtdH3ybrC9t5e+4y/BgIWmteaS52vN1TT5sdsN6CutVDOr4j/3c7LPh6wXIobczaeBT
6UZ76Thnau4y09l6Q38v4iDo29am7xlHKXL4VvbYufbW5cacMY7bnssI4m0JbU9zt+Jqb8vK/wx5
jDY5r2l2WOxpIIBxeU5rmh550ecs8g9une4T0yBMxqimS1b/NtevKBZIXu5o6bwtyVS54U+JxwUL
ILrBUBZOpY8WdldvI7UTeMCbpCHSzDEaXK6mXQvB5pwJHuX8RfvxBoCLU/3RXzbh8sez0nv61m/y
rvw2ju0DvY1PjM/aZEwlui7lPQlI9lzukzF6bKNnvL7nlFs8a5nee078yaNJ024pxk926n6t1olm
WX38uETjdRfXHvfwoz8NswXRi8m3pp6/yo4bw/yVFDOcUbtvkiMmFZ5WhwiZw7GrdQJg9WBmebLN
svlpgSemnNnlCf0aAhqt4NQafrAf+/rkdGPGiLy6xDgv+yxMnjqjfB6NiLY7RIunet32igLE489L
VMcbWrk5ZHfSpyian4coe5+L6VMdOfupbO/09rDM9qtdnebm8uQxv7HGT3GiFEDCxEO67pV7gH26
DWM3ARcn/8W+8RSYy2ubprfjNOkOZlgd5ng+iWSyPf44fqRX7zuzGRm1wgfHKPlcRcvzYF65FYjL
xKAodNB4YljbjDWiMq5LA/pe9Z/buniBBV+rLjgPJj0d53baT/6VqkTnJEUXohW47EE7uZzwZnGf
NFS4T/HXmSEp3Ov6b4jdI7XuwTZmdEy5lutmNpfv6RTvMRMnGp7Qb6pZ7pe2ejaT4eyO6bHqy5Mk
oo6DA00r3sK5+ZiD8m5EXmnh8hTH7dHqnZcsw1o56bcefTUXGZldIqsQ8WA4AdNeo19zHT8nOJvL
JX0le3lOLs6xd+Mf+UwyJLLy+5YiBt9s6BQHSwGDik3bFnRWnN5S7/q7SMqX2qGLEr2DWHq3tdLi
bcoYVFHT2iUZpnd6+TSbwLafyjm/l7osDfd7nblvftK+kqN5ulFnuXDxdd06ufFueNO9vTrG1oyd
J2fIDpVbf8trb08B9nEIuIjc02RyLP0HxqeRS22Pq8McuHV9MjvvzgL+RGb7JltVhdGflkZhhLd2
kZHt3HR4zVysfGctz3jbNG3Lku9ipWIx9ymsck24XVBm99fqJXL8zWguO/fSHFa0bU8IqO3tLX3J
tiHdlW7tQ/IfLdf1BXEnDqTxl7eEbo3Jz6Z5tVNrN2WP5firZbAd0s2dSykJWnns/IWStdnbS+E4
4FlnOY6ry+eLQ2OkG/WXHb4WhXfoJuuhxokuqm1nxBuLWg+M50wiuUDXVEtyW44UJVjKJMjrV/c8
VHpYppcLragS2RKaKx89r9jnS/gzc6xDwMmak/8Yl8Y9+ZSnaAyO2XzdDyAoM+WCS5hsYp8LnIFx
g176mwUP8BJeNgOWGRQh40gYLYKhYhOUS+/ubYp2nuDqcbXOZpMeI1rGmW20RcdsdISikhe8Sykb
w20y1CYfLqcof9IC9fCck2AH8eWTj/sUp7+sKz7+nG2aCRjlqC/jx9yGnwHuTJD7Jl0rVCkrXbya
ybv4waizN7aPeyBA0ybXR4NgCzviFFxiDYJEq23Qg88+SuT48YIPHTQGCvqZt4ugV5wjq9lJH3eJ
vRNw89xpOyaaZn/2cBqs4Z28+Ec4Xehjimc1PKqpj3fttz5iW16+sKikre5lT8urT80wTNHsPODD
an/npTfIBbGT9ikbf+bpN/ph3QFsDWfam91/DUUYJaOpowjvPSRP2m4bThwj6EbfZXlbvhMB2KuI
HLuM/YGyzIC6M7ofqftHPNrEP/q+2XBa9zQDwkadnPwHTS03TN+4QftB1KmCfDuZiJp1T+uxI4uL
1gudMl9HWInk6tZD9csnLEmM2+gPgQ8TlIezJYTHvJwD+RTmng8Ej95Z0WrFByg0xOtDe61g4VeJ
icUJkr2j3eRE2zHroCCgWURHRaqCAHe8OVfFyBugaf+7a14lmVliHmH7bqHrmNFtWvf6goiMGT0K
6XxlDDRKdIdngP+SLSeXfv5RbB6K9NtlmI4XjLBtHLMCvzYtdpXOAbIJNkvU3PGbVGQRuochM3ba
GfcCH+eYWh/xbXyvv+QgJacU0hyupKm0+Am6LBd/U8YGtnfa8Dq2CO90a74laLgzl/kOMOACqKST
purBaJ7YE//v8QUduMBgGHDo01YSPFYw1NQYv8BE0M4HoErmY2vYLjH9BJkNtgNfwfRNfT3aLfMN
0Dvy7XIfFWW8t3G4X/IMVMJlWucZgRJzyOfqx2LvJOFJz3Jg06n7aKf0KKGx2aE8yJ7vod7NVcwC
Rmb7N2Wv76Nru9PWs/UtccfHhQ6t04U34hUAsPUQyaSULSyj1zUVpRl9IwhIbfI289WTjAa5w1eh
FLDmXqzGaQ6peZo97x4dqUd4s7l1CC7kMUHHy7ttp4duTR9p1biVL4yfR0D5i+/NR507hJBUib87
9ocLf6B/4zker3fOnH2Kq3f8n0fQOMloQlsyWtOFEaDegWVeGuOkV914ybtfJne3lOmjg5+axil3
GHEDh5duSHfXJjvccLz/6pEtyMCLDcq8ND7GkGDrk8PElx6LJFC6SmtC/TqnzW8x7rTq2afZJ7/j
6sC2u8w/pWxYepxHtEGzjhlt3ggL6/gd3KolKl6mKNxUeDghwAwZJgEDtMZXQyR5eUH7XfhHMsGX
DIMsvTK2+b0N/pCG1F/plPVVIto28zagL+BMuKupdEiyY4V53QjUmGYFcmJAYnVg3u0B5gOMwuzs
biQF3SXxFj0krVbjn1XOhR19hanl5kRjtEVbTrX1xFMdk/4NmC9+QnnkNoZlJtoGzCnaQjrPf4fv
GEtzjMcvaGkRjh3wNrzujUTMJeDnByV3tH8m8ysykGVf0qCQ0PjYMHSnC6LCG0YMiJRtrwl6E6si
PWhU76H5zTT6p9EdzwojsGrJoG/2Z9IPCo/YFJvo+anjnZowB6/jPDXUd1wJYdpMYH1C/XQ1yp01
ofr73zmuB1TUwTdzJe0odpeClQIZG2ef1T8bTrulT9hKXB6byLodEh18DJIaUfd8IaLD/JGtjApc
aLfJVvpfT7rQ7rmLgm/SM7jRfMAmWpBbwXaMivvbu/LLzgy+sRanXI4+BGei9h0pFSeYHmWlbYxZ
eX3lo7yYV+hNCJ47DcekzY8LwFHrFd+ip4lp0J+hOChQ017wXPBW+FGPvnPwilFfjWnv/zpGH9QF
KVRjZvZbg36Xsb9W3guJnX2e+6eoCO7jcDpd+j+jP+B1xG8T3XUzjHk3m8BumqUGXP5uvqSXYkfv
a0wYzcs4EyMNtm2wErd3ttXQny7zm0RGGo6AzGJ3J1SpVM7szseLG20dEEsIFCpe17rex6SwDdPY
ZCSTjOq6v+AdMjtBsKhzxgcHBSNBFm5sBo+IwfAQlsQwx/GpNiaq5krjyfaXOzNcji75l4zN1G7z
aaCp6zVJy01jejfJEuE4ljHKvkve9HtqiHYL5Xeez3aGR8tanxWXM3x40zmsubnnJDie1rzs2QtL
6l1ItRIb4WCS/kdHJMrrfyNhIr4/EIPsUXfLc1MVD7Z/U4QQfU287dSnD4J8ZZwcnYXJf9Wy4xre
kbv/dKisz3Y6fOJKEj8vt5fYfoya4WYJOX4o1XJBYBGutU9z+M0moB1d6AJCIKuZ7vsZ1i/ZTvGr
xoI5tKCrrq9QXRiZiPMWo6hwmzSFTJuRhvdiTbNbTyHNGppx2GhTAShJms3w1k2L1cvQ1Tfht4b7
GT1mx99kPgo3P0v6CNDd5aDW1Mx3LVE9Viqu0uGXyxvF1PQG9plP5u8KMMZ1ss5OmG488JfdRXeJ
CwTkxQBDxFNMOsz0Vrx8Mi8+vfOqHSWJux76AhmbJjgwlwtD+CeU0OTLnSh/cfMXdAuxPN++q6Bd
lOPjY0c7/+dfTQ6IK161BVlVwXbZrB7EV+C5cqJCOBW919dLdUTFtIyUtVgjysMYPiH40vllBiCr
JmJ03FYOv3F3cUtLz20eP3ResONV5cgbjWJz6cKd9lDjVEg0r5fuzJOoF30krnB1xxfTHIXX1AsQ
/pFa76x6c6FRp07KswumHB0CRWZgFH9tPjO85oG713uzbM7m8N6DW+nhBtjxSS5iFMBCURYJqTaE
D6K5OsWQwHTwbNjsjfTGR2xUX9Y2/3T10oPUugFhWULUtvfgMYNYNqzi5D1dguejngMa5Sd2+FPn
FBNziopf8pBQ+g0hJMG+pbkcKr/cCVJY5DSwuUfBsSK47kN8B6l49qLIPUFpx/Jf0UaULu21ycEt
t8Z8qnKanxL4VNCSSYi8MmGwZZn2j4o4i/SskvPL0m8VIEngtMLzAVmzX6AOLROvUrTY7Qq+Qzqp
enwU4jPhJrEiThfcA/Dn/3j5jLD9vfrG3rNIn/kffIBKgHL+Y9JBdgiRYlgcvhYekYtVxPHbDYYn
XEvtww0+YF6WRzcLD/KRBHIailpB9GY23Dyim4rBiMfevB9x3lmcGG5Yror9nYQWJGdLMuSA1eXQ
2z8FHaC3AtACBeGQvgaIZG5FB5fQs+u/e/7jStpOHCPMDq5LWzSuV29rttgmJA2YCgWwIOwp4Vrd
F/BWmXEw1geHCBGEBRFHoSthWhCsDV3rkL6rP/E++voi8Ad1XPuxBdwpwh0XBA3Xl27Eh/7Q9teU
tArl1Fm0HCZ2pUUJcZklAkNc1KAheuGSyB5/Nmuz7bJ+o7vMvFDi3wGRe4eyIogsc6qYa2a9I3So
tAs4bsrrI6ZPjhcbuXn7wJPhUt2Lz9aCse6DscWn0i7Mhi46iJhixMvoHXPwD+YS7TG07imLWUaM
d+WqKCTcIH1ilz75Q1vieytzH+REyHbhz3QkBuAnB+++v8GlRHkNsKg8ZfhXjqTfXF6SdNgQ4WBy
ybtbOk9VFAA/021Ex3neLBTKMxHuiZEjUhmwHAAkm4mScfxYCNtwt+bsPl6N5kQX6p2M3kiLJvbP
yA2FdNFMPyaHElJYSPFff6T19me/sDeouKgP6XDyxIn1o//g01S5vnwRu97AAN3YobuxvGSYk3yi
OqBOP/eO92km8x3SAV/LsvBgWqFrEGKC0qbF67Ey/sgb1C6doTj2efAkOCH4WlDtsLrzYboGe8r7
aC4739xBj7oa74VcAasy1m5Xk1My2uYuIBkhRA4fNQI6MJIVZMqr5Gn+WDffS6e+87xpk8XRsWnN
vb8CmZv0ZnP4KxUCiFb1ZBNsx8uiw31n0PGqsBQDgcQyslXi7UfHOgMgi+ZrUf/xl2hbo7hXwj9S
Rwidh7vlOsX9CpvkU0KSb9nfvAJwBeNadhIchE4/Dtb2rNNeicQQiWhwEgwXBiCVKPkgCM3QpX03
OzD5GD6YZfXMxZyTYMKVYoKr7z2IXo3xS1rFqAiPFMRjzf4/joc24ltFwdA08uX5EopdjHfMMxyB
CUf6rM47yfnMZxxPEqDJTJonsLdXTm6kb7a/Vu8TG66M5DgStgLOglxZbur+EXdr5XhzJj6p4zMe
rv9t+tm26okXYspoWbCXR/CPdR3CjbBWORCYwS0dDvq9YBA2OB5o6CCsHGKMFOTmqTBntbxR4P4v
/HSx3ofsub8SajzJfvF7TBwL4h/jFGyXPoFnr3gf6b6tP0kh8psZDvKI1TWACslRPDsHAbtbFMl6
pQZyx1IEdomj2Bc81KA+CYWbY77PPQBx9iwO5VH83ZJ5ZySWb1ryBrITMuMIhr7VY2WQkGx+Egjr
40XJYecjQuosHMOkuBaPqvs33jilat08M7iFwL6yQ+NmsLLjWLwaQ40zMb3y2YH6l8DFVuLJUF0B
rv23+Sav7j172AaIpJGwOSKggJSSTNfcnTAadB+4H2bsh29QmPGZU2cBqDrsGv9X0IRnIk6crEwm
KnzMaTTBv3UIYhroYwH5BG3zEV0N4XG7dIhoemN6dSsGjkADgR6RHGN2i8mwnxG5RyABLno8vysD
suHRWfDM9OUfC+2giTvAIUZB8Dtl0sNaP7N0/G6fVMz400PzgS7AwhBIToYy0qwh9PF75vsWHAFn
J9SktCj6oP2cQ6MoyLZZ81UhmfHn6EbPjhtvp+obWfTxxjFwv7Qm3ytFcfOhcK+AXiD7OwEHFzGD
Id3pe0ldgOIYa/LEIiBKU/XHpP5Kb3w0QemTk6t/6VbCjJYSgQI2D18SDNKXaY11XILRAp5O8kA3
5m3ISA6xBnuCLcSVdnA9oWVv77U/58nl1Mwp1/8PzCU4jcBZ6fzraFOUS4tDehyvxGjLbtwLwDHt
YAutBzt+IDyivKasWahgRWac2IcMH5pMqj5aikfWLkxBnMUsuI5G0GCkS+Py0kbBbo24yDTvUWay
UTjhVzgZ5STTzCdYEbNsjsml4gLzs2EcxY/iX06ZvmUAi2T9EaLYBU8U0EzHF3nJdDKWwEgzKNyB
PmkjcxMkai6ujBVMJzu+zCKIuV6PEG1msowxGjf3ASTBn8igSObqqd1W8x/ufe2mmbtLdsIaDrIV
CXEXn5yYQho1x2aML2jXjgAdPX6EopFEvkATRADpgvMsHigC8Z3OBR7mt/z8H8OJ25U45Vu4MkDg
XKsX/OPv3ZtzL6dUCKkI3AfpZ86Rtbp+sxsuH38fpOXwYCXyeK9n5GIKATnAtRYnFnBj5+DHhL+5
JJCSbMGq+cH7TBXZmL+2GtREwQCcy8WTk4TGJJvfEKKAi5EV3jOmKT2+333Hf/gr4qwiAvoxbqhP
KRg0T6ZbHSPylhnFxytp1H8Y3ukcGveCV4Z3blHtxcUKuYlpWaaMSP5EySDytFjMuKCSpIFToKsE
EmIJCYh0EEWBLpS5cJmsDJCZSAhiKadqxSrxPKAlGq6lPMHC/tlVpRS6wBXhRnE5ZkKneFM2xN0m
+zOcyDOlU9llSn3btNxl18s5D8g1G8bGan5jwHiK1+DTw0ZtyUiovzqMFM7T5H91SM3hFxMigRV/
5xPoISH9Xx1YIgsV5qL09djVqEvkZy3jPRdd9tLOHJhcw5jQQZYsd/Lfh+wenHMkEoU8tGTPJIHs
fmIQ1r8gzcUe5cQn2G+mF8A8IqAvLT7Z4U62U3J5syvC/XpqRzaBgRakDP3+O1SXc1GA6FLrvcVh
XVEYCgggdIpt+tCeHfkM2NEhp6F5VEpBvrlUUDRwptg2yrGwsP4XaTWdiswgQKC+BruJwqJwSYkM
jAdel5CnKlYCTnhwa10+rFyaSMHH5kHnFMSfzeaxxj3BvGEeN3IPsTUocRftwVYBnvwfPWRaHybD
SHm7QsfC8zirNrUZ0m5c29ri/fA+SJFEnGUa7u1o+OTaxpl6JX6KgtCz4D6VyRjlm8w1T4MH5DAK
XLCgrJy387ACpcdTaV+2M/3+4YCwfOALyi4GZrMe6cd4xMmAyATilO0GboOXEV/IT9mCyM4f8ilO
hB7/B0UH9Ki638v46yMRGSxET9EkhTrBIcW1wlGjDd5NdwnY3eLihtjwWnySkNxAaHU5CQJRzLVR
iANgtxGTwXMdhWxEEQJ02l/uZYtw400dQQTkKXae16U/qmBFTiib931kD6LKZA3XM5cKKWtNNyxN
bAcIbNpzkR65qXdzfKQr9XuFnrvBv2exHKc00DpuGivbWuaw9QqmPBC6Rj+hR9jFvfR5bDEXIa/p
DhCflXoGJ7Az6QIApYKRAeZFOZ24BsSYT+jfkYQABEf50wj5tkysDEE3Rblgk/ofCmebwULEAYlv
/yaLkCNcJZaFaqioG+QtZuVSnXBTX3zRlmc0i+qHrv7wwCPEmnyZqweYm+OerS/yQsafbBAoqlCj
mPWfif+7cXmPwicuUMfP55Miz+wLvcOHRGF4iJnrR/3dX3bwHExKYR9u/v+c72Rp4BItGDhPIE4U
loWgWgKpaqjfuJi/5NMpuCAfTe7glZgue1IIDNtzTUsdOE4ayeH2QjXQeOIA9QTvQTI/+vTlKV4p
Vaku677HPGg3LAgyqzYme2QYqx7IrgQDqtTdsXGhUORGXgFBBo6SVf6jnXIpih01vnlfZd/ksUTc
NbeQeKlZoUdBDj7NEvgY/+d1itmwRQ58K10FCOQLKbDRr3ayIClvEvpV5eP7UqQ3wWFN2CDPaG+R
SUQW5c2zpN+X4HPW2Vt+APejJ/igzgVj23hbi/5fSUaFpf8ekkGulQxfNoP3aFIVEqGlJPM0Ljxm
ViFZVWSMKMiCIFyzvwIBYXhfYtPh+vIeXshIJM1xjCxpZsFGeIE/IUycW4KC/3wEWe4AsWInOkzJ
3S0th2KH6/6uXjKp97NixQ+cHrgqvxCuntx6a4Bz3Kk5USdzi9TJKgL9sGNMNh3q/1BoIqf/yF75
h6SHe8l3aKDYj7d+95P8c+edxTY6MCQAQSDufmI+tnIStyIfYld8XIKfQqZe9nJ6pXuD8BRr52FA
sEyFSgjVvNqb0s0O3Oe4H20HzXt0+vZZFVfmZf10S2cEw3M1mMzTZGKmM32VCRvGi6qI/ipILVOW
RQKFI0feUUVGS16fsPxSNwpGQQSXoLKyYDCkIkj0IGNk4debVh1mSlY97pvPRz4zjOamwWcnDcHD
6HBxoCYGrfhb3nMeMFyl+SrgikzLWx+vzjsQOyqyO94CYVBQ/J+5XUx5+ZMM189IjY8mQQ1IbMQk
hEO3UQaeA1XnT+PyDLl1FAg0wiPMrwWDhAkbo7EEbBEU/ohz5jeoY2W0WvssLMfLJtt8dtEB/FMJ
gIj98c/EvJ4F353wCoydnuQnsXuF1IR1WY/UvNQeag2MKLQGN/Avx+t3DvAREkRZ+jDGlB/aJ9VK
8HbTK4401nys7eTuSjWYtJ4CDLzxllvz7v/aLBoHyoS2BLumiOgehk6B/S6rD4XxsU7DucIwKQ6Z
lqA4jEJEWel6XGN6hSc907cYw2OzR7CFxF/xY8EpG4wErNlLnjgKYrQ6ZUVkvRdqTvC6IDhaOhvP
4oK6cw5wpNsWaCDvoCXwSxJrOERGTbYqnUh2Pys24IGFV4ZHZWSH4C/meXEp4YT6yy1meBJc+b8D
6YzznfevEoNzQydCTJl/+fcSeagl5PhPfKcxeG3JM8Bvkln+NkRZxUASvPHWCbkgXt4MNmXHOtiR
zt5RyBi6ojwldbJZCVgMwbDpUDV4dzfmu3AVePwyO919UnGRevy1ZvGO1/IOcZk8GAIMyJocX7lt
/2BtSNEHTTD3AsMF7ZPWJn8YK+935y7fmKywn67FXe87R3kIUFAsGQXLDxsdlXfWQeEij4oDn3pJ
JVNcwv1p8J+cAykq2MOOLfRCz6Qfn5Qo/t1i/I4z814yj+sarhcKbb705AZqM72Bjn45zgQf4pPC
ozcEfZCjo22yIQ5T2kSwmmFUTtbeUhAcD10GbynaoTmXTHUt0/kZWQnI6zbeb2kcj8igbJpF+Nl1
gAAM44jCz/ieOh4SJAps5MYH35HL6NHuhs/4p5sopmb6VNtcpuk+MpMJjSaV0RS2sXiBAsQwoOQC
z56z5ANSziIoOg4Lt2C3FGJXCO72MDLIiLUsd8LtGZayh06Iiz5yC2ZaZyEd/pgHY8rwYKTUW2f8
T0KgD2K6UqC64I6MDn9aZ/9V1MUhyHAgCvQtAsyq5orlkIjg8zcHia9/9br4EbPMH+dDRq2ZnM+f
xrqeobiDr+PY+5yqkICIxe3lKDLiXhloQvaGuu24IdZ8I7CUy19Pl31oSe38WRlwcDY8Ke3Etjtn
O4KZk8svfqZwpt3Od6rkUAwTDSHTTAUSABn9AJ+wsAsvU12EHAQl+uWKw8EKmnLeFmj+pmdMdzf2
0Tbyhz2Zl6vvvg9MnWucXw5VGmJIg5HHmKs5fsN8k/tCjd+q2UQLjIE8IekaBm7OZN0U3hOLKLrQ
BsWpJ5IlKfFJo1qUsDcR/t6vcekU1ANSX5kJN/4yETeebkQ3jyqxcHTdVWE1qXro43rZgwqFWPhN
n3PU/JQncH+AWzm3uB+KXzaFnkLbmVsQUFBpyKsx02SRSHr4W5E6cYV8CUL5PD1n1BvRqCp/reuE
4rlfbECpD57NH16G6oyXyVsEZPRq8tPyCpWThOb2EDwgI1f7K81xyYd9E2JToF0RlGX4pOOk+Zg8
TS5NWvPR8MBOExfOuOnW3Amj8xQzOJvdwlqd9obIeXdDqZIzTCppSmFxxV2lHyOyYjpnEU8c+Rc/
cjRtefcvgSX+l8fBJxWeojuL/NEbEbkrpUyucqhxN+8k72vkS8f8lToWPdziZAqmdXHHnRlji2nh
Ufn1Q0UWcH4STm8uSTXF3kRKeDm4fAJgYab5tKS588dDHD0JFQzU+ihtCcSU1awYyyHpQ5Jn9xgN
1RE5gL+ngcIYYhrmysw+tC1Kl0/wOLmtox3/UI1W7zxeSNoT0OO9XVApztiu1gk/2VjSnWxvPL2S
WOLX4G19JA+GY4YBECW0ZaSeZDkk509qAmDX+jkm+QwZGwIt8IwMksJ++gB0kTOqHck0tiatwoNb
+Q21hd3PIK9k8lnE7XoD2pmnR4WxnRz3geNW5i27/igvxzD972pER0XMx+tKdvqN13MozL99EMaT
mQRS8rCAwCpfuDG6ocvALvQ/6qL65IEUjWjn5tUDBg31YsO/egQ8+W9JeszfRyhnmwXeXpIX4r6i
u2qobiv0Vt0Ak+2dXZuNQ4+qIJaP+psT4wmS8UxCtaiXnlhAxCUYFC1qRO+QnN8UjflUU8wiyCu2
whnkQgdpGoaaAhW4CGE9h431slyHN4drAhvbRPLltNn++i0oh4eui55iN/6o8oTcIfWK4Vh8IvP/
aQ0sdrUYxPS4BDcN/o+8R3KdJnuzL/FX7ieTmr4eNGVEhrN2orO7rN8odjpI5WWJRYaEe5g1t/W8
aD6u2eVcFxnPpStcPL+5+fLctsu8aYhxqTqgvZov+Os2QNJ7G3Bpw9LSEPid6/bneQ3yzeD6u5rn
lwxVb/rwowjyr21efGuodzOm8i6xrt9jK/5MY9BiUxaYQ8fsn51qPZmT+TTlS7S5eqQyR8pcqQrg
gkHHbPNuWNv9XKMd8zDdU210BrMqUKWcGUfQD+ULwmR1/13N6cFdhoJbVt59316OOAXXBbU2LOOh
uDLm3WmdfUOF2jS9xxdpruwDZubTcWY/yxzKGS6ur4NvUYkaokhw2gggIbVcITte6USwNvVOTo6R
VybOQ8okHZw378ZZock9VDMJzrPpfprKdH8z1rjAiiYq/pPFOGyEftavKA8T5b6W1HgN3rm2/zC/
/U7uYUgv3aIkjnwxwlfSYLM3v4TN8j1idqZlUrZ2tXdB1X27cGujs6c38qY6t4GENg7OzL0zv7z8
JLAfzt73nCnwDAI5t0RvppHShYWbkGgf6NZ5TGiVXULLKLXbFmADNmtgUKn6WNuI8eLp5yTlDiWy
PTHmUftUVvAyW98lIb3GsSZ/5MCXxJiS/GfPnbayVyU29h3Ny3HdgRS8vrubbNKmPTNEnQMF+Z+d
SwTs4nYoXmHCNeDa+VKu0z3ypzIxCqTghfWl5XqzELuwhGJT0lzt1TvVut6JrJnzpDBHmq8H5Ten
7vJakhetgSX0YC7UUWFlErltZ3/8qj8HVvNThckMLmbIvJnvM27TtiCvsKQOKvB/JaosbDh86mvj
sTA+o5lyDnlK0y/GxaeuzXiUllMaaMiCO0rg5ZpLUTKJe+OURnNgBs9BdRpjQ0UWiyub5ZGlVsyg
zSuuWhCJ41sVtSlmpiC9qi7YOMPcTTckTtvsUyNj+A2WJzQZvQozRMSTZC3BPTqznLyJrqypUEbu
KKaZlSrnLgHU9RBx80xGZL4u98WleBqaGRTjsSz3LW+vn0xiqwrhCdbJh13Ji8qWGFwJQTFhIXOm
cg/UBLRztFdcBmUrQQioaCErZ84MsQd3wnPKyErZkY4fCIdG63THBgN0u44m9e4H5rzfsncg4rlv
v5o0DVWEKVjL/2zrSmlyUX2Efjyp/Ia6jrsEq/wvlVK70V7pQKwQYNhCmHRepE+CoHsvZq6Ej2QI
Dkyx3WTTa0NxD6b20CWUfaxfSUVMFKGl1vDqr/NO+dp4YLqzb1VMcKWAYan8C/IAM9AyAVxATXJL
IZHCVpc1VhjTvWzjqdmpskpMuOhuLHf0IRErGqbml0JYIpy+6lDpQfEsOzy7F9iUiNxQ/6Qm89R3
6T2OHhx76vJbSgXPTnUK4WD6m6C6MJ6YLG2ffPGD8G7kriPEiMN27/b1Zwhp5vmncBj/GPYHc8WZ
cd5OB0q+FINnTuM2Y7o0VGdk3YHizKowSR6eVtTpjq9pMJzJH4sGvMOjUkPBrL68UxRb7wit+CvD
sh7CLv7ttuUuKJtyQ2n1WYBFTEm7DK4bxKcZFqNXtIoNeJLqd/mi7/QWcz3zRd+J0nk5vq7OVWgJ
3hQ5ZIRBIHxCp88Xs2Oie2V5x9trSnu/zJ8TD05ioXiaRdRx6aQZ79zM3Y5WQw+8g0nZgUf1DI/U
fVCnn899XHLz6H8snddSJbkSRb+oIsqb1+MtcPDwoqDpprxVqdzX3yXmvgxDc4xKJpW5c+fOiEzj
fJaZu6u9E1IBGrdu+uohFeooHHg1HFkRzmf9DsOkVn30B0oz/2L93d7f660qlmscyN96S/0usKC9
rkXISthzNNbi2XQ8lDc0EvPrV00+0lNDK43u5MRSL1Ii/IMDEoKJtQW9LH9dJ/1wHvi1/jvN6Y2w
BMhhKlxTU9eTaz5SDkp0AbGGWmU/xnbqmWaKVIpXkqhvdsL/Z9y3DA0A6Tl1uOCaO/wI7XpodoZe
Uz//M3c0JsigXffoMHhJvGmW/gnLvtOGniWAU7rRtfKaqJI18lG2TbIKvPFhhKqjg0d4OgxcY/Ej
mZqyXq6/IT1nglFbQ3DzZHOl9Oyqs5d6BxVTs3VzuTPGdM8FYxNM+WrbeP6bEQLyN8MRNXBw6S4/
i6Ha6gRLylxKeeyx6Whm6XtcJ5H0KUSTSoc/Ovmk77PwneHoi8ckU6VdR+7bMvK424c3z6frtvC3
zsS3yWgbe+peByuiAb4Hbg4nA1ZbtVF+stOLwPDZQb3n0fQd+mv4BflT70nCSZZZR5IMC1OqWS8a
6OO3QeV6T/M2rDOzoumIOL6kBWkQCDahmdn4QUNb/tKyXKE2EpwqtLIn7aWPhKC/RsK8q+QPrjt2
NWyDT+2C/beMRDOOYWg8ETrXgpEDh4P2xuh1gtYu023P97DeDNess3sGwy8ip5eS9fhfLsEyXZNA
/hix/sGyc3M4xwOF9WokfRBvc+mLlZlddYKFLZb7cisbkiqcMyZE/6teQxx9ZkP69W/dK0LngQ6J
GYp+9Nz/jTXSbNlGJMNT2kEwaaYvvrm2GFHazY+6YtKS0TFtymk9SQmrr6JeEGIxkKhHFzytc1qu
67HeK7Z2x02xdCSos/BIrPB/m+J58cdkvvFczAaNxlZEDqyCLocARm+b74G3isZhYq2bpMG0p6Y9
wXTVZNtOgR9inngza6hPpk5js2aEYf95LoDBggAO2C/zyy+XI6MzqXp+tWmvdKUwaF3eK0RmS22m
IMo2cbpJ83eI+Gy8samB7xZ5ai1qvzUy11CeQpZC5k8TDpM+BEtDpGTDAcyK4AZXOQ+SV5UH8hRV
6sy14YNw8FS6ZFOHk5o4q+ngKY03iHyZ9Yiy2aaJYZdH8SYfnccmbh64gE1reEcanGKFhtBwqJ6t
xoZaNOYQqSFQpenfBnEKOF4jEaGRbimhZLBep4MlRFuCuuFOHOOGWMegjZni1qtdj/07B48mxZ7g
JUhjNHRS1dG7i0EwWsM4FL2RrAW6HvqcDjmAX+nqzQwH65YUwZF1f/WxbvpImCic9CyyhmqtMbro
jIFbArp0Q32MXXlSQUQernZOsU3ZRmp9xyXPtgjEVZwH2QfRKu09gDraL+DjhNapGr1rCLw+J3P9
XDkt/Ld0/KMPc+dNUMfibLjqIWupHY8Qk6I6KqrZmNXsoHcUE1WWYsaXstt007vLFZEcypCQw6Ye
3nlp0ZanHnAEaoHs3puKXhbp1p0tdR3j5F+GxuwXcKR3cAVU4NrpN6SR4EYI/9SRKfKk9elzS+jA
2bZTYx9Mql9bE9DN0k5XlDrvNag1FjnBbcoNGvvRuI46sTWJepIW34SWtk/LkP0oFezStthhiLc0
zNlPk/FXRXWwCjDV+h0B1+QSI8yy2OTEShPhosp79Wz5OJslugMUMa2taDqbRXA/liEEZ7N4dozw
SCgG0QeIKkvyUw/oSmunmEqqMfrJ7Obyi5NzqkKaLeeVDSt9gPXeHkbKVwOHvu+xEUZETsnJXKq9
kQoUHapsTUr8FjeqWTfJ8BQlmJ7Ks3cE8/uiH+B623EOXD5fk9yExmHlL4ho72ev3Lkw7rLB5Szi
KF+pLT32Xeas0zSgkJ6cK7A9NpkKeQ1MyBbUJQCkwvqVnNs2HyLwcYjvZIFRp8BxhbjdotKDP2BS
xASy/Yumacee/h0ahNbOnD8gkDdGwaXtSUjnri4WSPmYxrffsF+aP6Xf0TXDJh3mXTDYdzq7R8qQ
xhy7BQqKthImZfeaPq55ZwGOuQb13cW+xxZqYEz58c6Pjmggb7SGiHLbty5DDghajIG/zldm0kIC
1seeDxS7YXtyqn6pDNLW1O2Xsw53bGd6IKnQifqyaMZG+wuma/bx4u/ouUIZzcnqopVcrF1SD7+O
X+V5e53YNKfgkpVqswDJad6/HKNfr1Xj4zqf7iVow1oUB7IEkK/xjquLIk7FByKKYSJ+oT4fdXN8
M86Y/oFj4jYfHXzNfJqBh6DaE0wCea7dJj4AOk2w83XSimcQAlcC0UT47sxtKO95ZrEk+2ywrVXZ
eDeZnWv+pNmyUfXqSmsLRa6BSihxBBgCNrfyoLtISSbR2/DpbjTddSyaxqVk+iclrNHIKN5hBo82
beLPNMZFp9Yv/Gq4x5gzTL6OqzUopaOghQJL5z9nDEGkHTjrLgbpBbvl237RbJg4KtvWrXPNtNxJ
BgvoP+6RZgqTZBSa5pPc8E4EoU7BUltES5rHq/cQ4QMx74+m8Og7Ve9aSlPTb7ChpKjOuJgRGITP
s2oYhTZAfxMIHZZr8lzXIBj+4T6dddCoL/uKTJbPBeCLaa8vJS4MDVpX+GxLXmpVXzoeEF3oIJXT
QnxrxOVDbtSnZO6albYiufoWLtuE6hXGok0lL4S0xC/McGMhCZEYxPUUY2Dnyfq29fg0wP+VP9q7
1CGwDnH1KdP4HiMosvEXAyBu0/nceVmuiw/hYZ63TeLe8095VB2SQqG25LegungudFk6R3Gsq3Hf
PCJCGrNsos75NIqu2YVKnefSfu1ctfe4M0sfuQEzfs7M+A9m+VXjEL1Um3lU3Xq0uxgwxIl3HlX8
Gwf7NpjtW2rPnx5nRsJcpFkKp9/84T6DNO//7h2pwdvRsp96DPWSji+i708qTq91SUm5HrdBB/Y0
H29WQKGuVVV3serUYy+DMwywV84OekSy/AgKurgEzi5Q6V/t5w0pSrGipNJI2PuxSHeGANC344fY
kz/JVCPeNqBdmWIwZJCaq9Frj54z7EY6jD1oApgsKZP2bXZTgwyEXaMHGIKK2NSL47lep1C8F7NV
rtJ2QvXe2Rk2Mi2NZe8mx4LDHVR9D1fFvMeehy+5PpBEW3NNp74k9PP9AGDyGDv2a2agbValo7lK
XBFse51CCJdHwk30fKDxhrn1L6AB3aqOPVitjHc2MndVje0lqIJyU+Vsgz7MwQ0Mrh/6ipohnKTF
vtN2d86GTRN6p15R5tS1TyhXvP1Cgp7YOYtPUUYJMX2enwO0n1eBYbQbtdgYfK3zlmHCnMvY1vvE
o+Vl1rmrxJsnRGHc6STG0jyNGF4AVeitZMBdOzsOlKytHS/Y1U3MSGvY3qbgdIeUJlUxlRdhvQ3B
JmqHzHavYkSVor0vjZOd25cwqq+1LN5twuM28Cl89tLVYHlHYK71ko8PXR4CIpcTjFd5TZR71D+r
ugeeJNINxSWsp7PTV9HaHisKlUCBhwmyqy1OUwR3P3WOOce4q9C28Il08VgHVFYavFy/INfIrbGA
eqjCp/9GeAjmlhy5Gl7mfgauCQ8egBN129cwjN/8wUQ4p2vLrZO1exEkf8mx3nWWOMqqv8zBcqC3
AEmvaLv03SnpFfMUHx2cNwPYGQflnuYyB5nYA3wRAzZah9ENElqGzufSR6fIs57i0D4HiL8l9JDY
ygTRGndQ6ymkI6S2ynohkwheuRkvG+zODIpg/KnJXLkdtE7lTsdELrsJjN7gWFkkK5ywugr05npC
iJLyaPJllKkAQ9eqOjn0IAwos5cusuCDeGmKCzxOSVvJJCBcdLpHEOVr6yryAMMxLWpyUci/rESv
Tp7tPRJuWzE9RFwb+Zn2WpNwtkz26jC251indudEfcqkRd+Ygl7cKhdZUdS0GgQixdHK7gcdkLTi
0MXTeon7dxiHNXKk6PTM8DUHunIDMp2ihPaYY3Hn+dkPFztZVUpidWLGKsx9SZmbWc8XYS3Fquqr
f90YoyPKTAVlpqEB8aJcu93YLlWtTiLXoo3CdTWof3k5POit2Uz5LWr8+FOzoHWiaiLHus7T9slq
UowOrMve/kY/65SJbI+MH6WcPo4q4ZfeRMWUWofSp35LxqbLBW/9U6X50nL5O6p4Xkhw9nX4LDGc
qUBRo6dClZKtvGnAZewyPxvm9BwbGeA8GlG4fJYDGwe6qXbNMtS9Cm40MacItjubSvXkzC3cNEtt
K6OByobHUxiO3DSx9a6Bf1VSByESukDZTvF3NJ1ip7+7HGjnWzm+frI82do8mkgh14/QCuqgsNdS
xcNb01E1S2NR5CVKeRgC72L5NfzEwO12fj1dUaXZxS0oVoTzBaSMPtviqH2SN3KrfO+szWu++A86
1/S7uORnUPpaF2MH84SgyhPFaco7uqqnItlFYA7C7U4K5bqtQ6i/mmyUfOb+sLiBd54GZEeCWXzr
WCKcCmsrpK12tT28xG7xYsCUWI2dAWA4siD16HLvABnQT3A9jfFxIDJ1FyRfpvE7peF9XcO57fIK
3HapzLW+UmozvOpl70yPonvxlubLn4Aee6thmA9pmMMBUv64TgeLarDW7iGYiOWv6BwEKEFDlV2+
6FM/BtUDsRPKD0N4T8ONaBs56ieb6xbhEHsMSOob8TZFNvGf9uV8O5yOpQPpfzSzs5e2u7AfjgPd
cvqhZwHzja4mmSRHbQTZ/AU+7IBEX/rSmDXeCjjg1i56ICnZRZO5jgzErg9hMFgoSnZuqxORCB3T
jamN74MFDZWCC8ns/CNZdDAOZnfXGXJHGwiIqKE1gWr29ibPype+C8sNAZbeCrvU4EOWUKV/PNsx
PsAhzW5buohlhkNI8Q7mq7VCqBXgcF0rkIhZqOVwByol+E623b7COJk88ghJM5iTcOXOXLwIS8FG
adPnKYkA3FF8S1LnruiGmzUY26VrHqj5eTHEspliZxW2w2urHGirzjbxKmNlIMS1jofsX5wBket0
eEkh3nstf+COowG+63XjOfttJkuLEVhZlCunMv/yAwSE8F7zMYSCSjWAkac6m8TurHTtiQwypAWg
ntkc+kw6P1bDLY1LVpfIR6jkCUqMfpgifSkyQAFV0bxkAgsZdZTkqp3ySENVNMyQ9jEt26sRN5s0
cU5kt+59gW4WskyUJiY17CNL3DvR2zjWd57RQ0iHGOM5hyWsT1kHV97w14KjXQtgBzz7mg1KXvbm
0XER1tteD8PBHW4686RM3QRLnCvVJve94TovlXTgZNNeti0cCnGR9Iy62qQOfyc7tePHMpKX0XOd
k3jsqnpdIpOMFn2oKP234i36rc9dSf5TRvDpJWiHDMmSGs2M7sNIr6XMSba+cRVdQfyCl9S5R4nq
Z+E85U6OFSVp2BL6F0iETeMTr2gXdiU/C6N6mKx3f1HfjKOmjRmHaO2m6t5nKqniKe8temh3Zo7M
ibMOI7FtGrVpfejhLUF77HwHzkOdWOu5aR5KGe0r+NCsZ2XnxJuYxsEuLp5B5ENsYsuHopn3ZUQM
Wr0PfJO3vMkZ2SuevUWgIpPBdUFV1O8GHCB6vLjWoRptoBpD74A9XTPosICSlYHgYIZM41Kum+5x
KbNDoOOP+dpGeNIBGmO7sfnWD8+PybuLMvO+H3CbjIUqNTRXgKZ6Ys7Se43M8ZB5tPwyKmoPyl6u
PBOsfHb/zS0+ZI1kFDZxHuuzM0xbVQfrznqZsFTS6y5zRM/LMdnF/rA1qGeNDQudG4R27eWcOsuu
SeiWPc203Op9tJiRgUVd0Dnk6XEaulNOKwc9QEnjwK1p1FvSmQ+R9PcY59+pYYQddCetE9paWOoC
Dq/x0nCpe+mDKMcn3aK1vnqdu+1xBa3cOKSxrpaaVwoAPRlxj8BtuAVhZPmbqLHYAelxDN2ZcDB4
MQeD9Eb2V8HZG8zq1ljtTiHRtyqcx1lMBghY8JcOINB88OdMJN1w8YOuufcSYyt4XpMaLG7bVSvi
9dyiRmdvXSy6TTpa75N+mfcsSjNkFM+RWogQB1AcwF69pZBvGztDWvYQm4r43V+DAuLzLxS25Ii9
Qkc28xit2c76pv80gc1nGeK0RCUQTuLum6F7wen+JOqhKm+hY8pdGonnKgvQNay+4iEGctVikd2a
PWlEw24RBWeepEqGzDKIt1GjF4G23hRga59CQMyq5ZqidojEBtPa5sm+78FxfOe+aKaKjSSbg6C3
Y91bNzISn9M8Flszit577aYFlXdODArrFkEldHyb8oQi7wBsnDvLro9u4t7KLP+og2CbI+jnOeOp
VPVWVu7DMlb7RtEyGUX93ItOo8if7crfzl26zuklYjKjXYCDUZtPSW/u40YeC0vTIoe9p9Q1N+PH
XOJ35hAxVt2Qxrs8dNjkWpSiJRKFoThxxUhQNonakmFa5ITmjZ1lOZw5+BpBd1zM8FyGFlJnFLmR
1mPbUiBOHL+ekupYtPPFEW5J9LtQKjy+hUm4a9lOXg47Savq0L/cOHTgvyFhbGcmwDitPMdUqfRR
6O0by39rZoRueqKBaDCvPWm7bTy23zQ1qHdWFcK0zO/G2CbOzvcyjWGVqppEKXCkXUK/y4YlWgXg
4IpVouRr4/jd+wRghur210wnoY7+qSh0vsVteZOxNa69gSpYl/H17SHzvW+Enb9cnorU/Daz2lOk
aGPJvjCk9YVC9icNJbZjEu9Mzs5qDo1r6dXbiUWIyLa7ubF38/JOZgGKjOBQEc0fjTwmI5SuF6um
Z4d9C8MewdGK2mKWPp3yl9Kw/nWef0q1LHrrWw9Axxwqse9EdmdIzJtXzO9xa2dr4SPiWjrFqi6o
HC2Tny74SiyTEp1gto8tjFi3Gi92GF8WwaU49QklE7JLuw0ine0DBJIabAswKoDHKCp8MTuaMGjF
EL8ow6J23wuNvT2hsGC5UFyJtiCMZBt7Cp9dCeOkN+W5g4gQuBosYQVdu4TQOvhUcdJM583K85FY
GH3gj1At3iOwc3bqPbOFuhDd+ra6c5Iu3BeOfWc7y9cSz+go05E0Paa5S3r/wD20RD3AKgXS8r40
jHdUz+FNvi6DQan2N3m4Ha/WD5Hkf2wSGqH1aGFl9L8sk4+mUf8nZ+GmAvcj/8MxtQytx8e27iy8
XsjMMKia7yx47APwem6KzHnkZfrNMQGNAS8Oo1Po8rZgu5hAdjvSHFBdSUmgTjPnX3pDc51GU64v
aQOtIUda+x69DMqyjwOCgXwe986oil3v5oeS24S3lfSSJ2mFpOjVJK8lGioBay5RhuArMm2I9ziP
Q2uD4x5L8zXuoBHjvGXTDvPDfa3Qy4xC8KzgxVAkNmnqk/oHbXIbIG7qQZhFfLwUAiJpC+R0yAV7
dwz0v9EM3LY+MSRTTE372voFmE5MBX+msb03wlQWGYm+8GhODI9vKSc2P+xzcWlJ7PlkC+nuM7Ti
IZ0qbihSR4uznZk4PqKQwXppM8CuOHsJhPu3IiaIDPM4+cW+D5sPpczTLLqby91gpdZT51X3ne0c
AY5f/dLk88X8aZEinHyOCymTi/4WPzZvS7Nc61zeIrd8CRT0AK4pi4B6lUn7vhuYR4kDYrTZNwnb
dB22BgCgqapjsjBH8bBQJVH0r7SBM1dRmxySCkKYZUCvQDWzN2pjFVjTcyVSjxqyqdm0Tkalo4Gz
FFbTZk5ZHDFSIsTc6xPNA1yEkJ/tUvK0It0vHZIE9FFGY3vUpQb5j2GV4blpnIackvgpEVajaoyT
kdfms+cgnmwV6T1lBJisrn2clhRPa1pniXGKRPphTfquj9PnYCwepON/kZ3eEYqyfiYUIS0hZNTQ
CrxbVhOrR7VEPt4hGyRVcqdNHK3avlJZXQa4oz4xmrOof0WGkITISDDDWgbsX/qJrNYCybDZqUSc
ncbe6Htfvz9NXVTS0NUeF7Glpe+mGElZpJALkl68oIxy6+ZmG3nuyTa7A6jCtl4CROgpkvTLfdnB
pokiiK3TvElb69BFxo+2vgLYoXf9u4AsDrKZ+3aZTszhBn3Jz2UsHeqjob60ZCFm8HQ3vgjD31aZ
1tINnstYbJDsPMYlYJnfBgheqo+wUbe6Sc4DGVmCFVDL0n5sO/GgtwxapSeatiF11h+BMTb6GKYi
3DeBh0vIRp7STRwbaxe/rShhOdnZ639zWVUHO5Xw3WZcWJjWsXmJl25fDPVfba4CSFaLmaxngggT
XwLY7jlUI30Q3TzbZSOlGI68WYUX0qxevYsl/fIT9RHUkLF6n4T9eOmVWLE/UGNoCSzsXVaMiLTF
8GtjaycZLGFUQVatvWWNf2sUUiPONB+qJSUZ7JRY44bABO9pSZGRcHqUgn04l55w9n7WfORugzRV
LdCBmE5Ba72Etbl1TAxyBFFtts9Gg1NiGrexpDEH0/7YZ/IWcJp9iUqqqH/gPG1EU16DND3NUQ/e
rS6CA1DjmOiF7mAsOouxbiQf4CjQVRYKrpMkfQTFKxXIIg1bUdVPeFuwHAg1ZvfsYX/sHFaxY1yG
XD4uo7FNB3HMGypVB/tvbIpHk4oRKlnLOxLwV6hLUJzm9zmXe6OjyXrsPKQgDknSaMxPQwIUTHvl
xeKSbhoOqC1QW4I2Z88xEkrhteAy6FzjJnrjn2G3N+UUz4nlfOpPUdxgGIU7BxmDGdXXFRx+rTig
9Z1kgmzfcAANPmRzRIQQvsC4h05Avnuld8dckS5dgvekQFDDb2/NjLHR15zR9KdiVkdYq5DUqeOr
pnrr4Y3XFlmStH8eVPcaZRS8OgBppnHVC9TMoQcI1u+7pP6a66BZLbSyn8R4jSrrUyQ9EddyGoS3
Gi1aYER0/AiTtQEShYd2MCZqUqeFcszwTeCoyipkB7cHRYeMLK+4JdMx2ebF/GgS8BaBOpWVevS6
LlhbWXvLTZBwjO0s0EK1yVD2HVoB8NH94BCXxj8vHnFogu+URO3ask12W72cfifLJX7QmzrwXFBa
+8WmYYc1ei99CS5T0y6kbbWKEFlQqh7Cz4EmExEuUj1Pe9WZuuPFstdzXZrGi1MU4yaq2g8fbmaT
whufUtxbWF1cyJ5xxT/IyEwoKH90jYmxLDPhV+cSKYQUZ7G3TOt9JCoj1PBg5BPFbfSN5TGCbpk2
3HKF+TrN95H1uMz1KcaTw2mLt3wwH4g+r45+zALWSnrUzgpfm5POSSgRWNF0CruqFWwP8MqvtFqA
USK2S0wofd8SeBOyLmxAPIKInV8Pj/T+3qUiO0VLjDQgjTMV+mfmjz5FKrpnqKQDYLCEsGieueQl
8S4tPwq8BNdI/5gQUqaJA9chd8AFRP+XoX/iotVnqKcXxdg7dzxoWYgV1/zgYCFwh/x02hCErozF
WuvzoN9uvvLflPgn/4MLxXt4Lj8CU0OnsSIG7okH29zfcc/z+T2Gh4fkZU1d3fODX8CB1tzMhmZd
oVyF07DI6johB67UK2Nv8WMk4Yd2dAOiIXAK55Hw/lDnP4N7L72PaXngc8LSv1+mcsMAVG/R0qQ8
kif7y3R7YHx6FvVbkbcDVfUw5x18C5yfyLU2PW0RZuvoE+i6xB96KOngb7IGgW4ivNw557jiMz4t
H8EAk7bfOkhGhPOfBIJCb71kCgXHED7aYG0HWx1B59Y4dyWy3l0Pp2XaCeursO5VAXqw/CWM15ui
+a5yGnU47VObchGaP1MJT4nxU6CfvvHs7Cr96E3+00JN5i9UXG7Sxl5JJkWjEyrOyTc+8QImcyCL
yg8fF5IVGQiiFNa+MZwPwow1HbbWSY8uYUklxDNaAZgx5CWMz9KBoKs4EGTku72Y+FoWvASqGNQr
i8amHjBmo/vPHd7y6pVs1VqxkD5AUN4G26q/4fvyQhZh4krzdQOXZ2TmNmGPnJR/mMUTll67kFjW
3+Wv1rL7wCMlQ0SDAAmjhaKK+FsCHuN2muICufeYZu2nEdnaEeXDi5ZupDUEQPcJ3sJa78HfRzav
C4WwBgQ0nE4LYkirNC233wc5AkjWC0mEUxzUSBRfs9k/J+34aEwQ6xlH43rPACOkAMcPY/jOcfP1
FI6oBXWP/21O1sBTHFDfOknjpwz3+MK9TfVqeGaF3CRBCyeiFVJ64JWT+81/c4dSZ31muat09CCh
aja+2HTIXmf6kKW/kFgUTq9dQSqbSDvlto2IyJvKO8haXCLNR2GnymkdUkei9GWbvLNdaEi/E3J5
Y1cyPu0ouRTFeSMsW2KB1lZnbYsi9FxQg4f96G7sxd6oVguK0uaWn78ryUlq/L+sG90x6ggx0sA5
CxVB+aDIJDcBy+R6Gbtj25va3mmvXxtUkBn9dp5CcbtE0XGur6yVHIK7YiIEl9GmLJsbC52Y1Zkf
rlkgC3llAX/3LG2SjKj9bvPoFgoST6b4GghzjWm+hMa49UV+0A9oO/bGUOVtZJj66BJqMQjSirCe
cCSdpQQmISJwI3muYvMF8WNXfi0CSdEHNvGESliELLELcz2ygT+IW7TFYAuF1V4jR9A1OR/6/7oZ
Sq965W8TPhcbiV1RY9k6Ki+1geRftHfHp+rBaJunLekvoAkFctpRCLz5NVzJD7wossy/8aYBrNcT
0TJqfRb5dB0rUeToUZ2jX663e0SpoizfFsTLOZV+Ux/5WH2k+I2pC3LyJT6FQRbEnfja9vlVVTnl
DR2OfbAEijShqxwT8HEk30quJ/Cpp20bAMv8vCDeboiIYikblziuPooxme/zunymQTWFeMFdhHMN
k/inifOHFNmnPTLyF/2ATVmxe8oO8+CNV8PPOtJHKE/lbdTvJ2Nqj4nP5ErXpoQJ8QU8zIfRiW5D
jAghIMKq6tDXtqEUhMm0sy2D18VFelk6qmsKnw+3zfTbn0fd17WmBHPQACKC+pFD07Qy++j6/p5U
ygYhGF15R70+Kq/ZZN5wRA75UO1R5d4b7rzL+nkb29ST9PFynSnJLuFntXW7ERXE41aQqR/PnYOH
OMXAmsmJ5mbcYQ/sFLJTp2YyXkVhE4VeFPZuhoVWJxN8JSgy4tIUct9K46t3gPZpzb33inSj2Bas
Oh2qD53PvWKJk0FR4chmdEw6oS3RToe+HTCAm4SAfpeJAlGHbD+SJe3d0odAI92lyanhAeDLwSW4
+Twg7NH8Z0J7rTm88dOkyO9h3HuMPAyLTaMaMvUeIrvflQXD3yUd6P5YdbQxRHy15LC3glcr0d+U
LF8h+Vx3CI/8VjjZtoIu1Gf+vufIegRHRNt7UOWty36souxiUHzTNc6d5UPbb4mUwYHmmC4CbEzI
b9uSb+zptcPulEAb3IMVyCrM/k0RmcRnOJPiwvCL4S6Z/b0+J+7ypnA9iYkwPXBhfqfBS/NrQAkR
7gLeDEdjwcMv6BuKfgWFZOoEdE8O/hLMKf70yA6zb30N6wgIIMEv6IIIgiCV+a0O4yAFiKOXpes6
eptwqnhY3ivrBz1ciWS1E9gXtRS7JdQIMu1FIipC6geHAKHKfxKuUGzzid3gUfORFg1hQ7CfDfUH
wA1tAhsOTETEmUITg/sQlYchglBWhgC0hb54iPEPBomEyjh5LE1dTvuJMpGSO6TAJeeaRIOBggOS
8LgNI2Yzmv/IFGXv5NtkquuCPGX0FtNEi05XLVYlIOkw/V49bD+9UnyLy9pGPbLk85XH05PJ3Ibj
Ja253ItYjXvVRxIKceyiMiIQdVXW/EDXsWadOG6+r8BoD6md0F24yffZdOdW5iZvqkcIVNtuvk54
moVsNkH+iathzeF6yGHbAoLOB2Ci1nFgfw5/onb+SfxoywbkmbW3FHeQRVVyxZO9cUThDwCaGaTw
jHE80skMLzyBalnPAaRd9ksQy788j96zlvtMz4uV77bobVmjs0qaEc3i4qo/T181snPIFkYHXF19
4zdg5X42bY3JOTmLt3HRCzPdZq8PFfuOTw0CLo84RsPDfoxk8AT58qR5m12JzFS4Dar8YmtpzaDf
4odIyvE5yyN1Zi1brpIT6dE8J4cSXGrPfefuX+DlmVrhMP+ICQpclZ8kR8AWw4kCExy9cF1wH8Fp
CZ617egJl0rH3Mz1C8vEB6gFekO47Gn2tU49chkkZZOuuxR42zBYT8tMXd4E/5/HtR3QXZZFr2xq
bkoMtEPFlv7MbkQ1z0FemA4+et+lNBF3IOW6gbZaHXSdkrqXtA8vZeQ+y3gJt+XYvLOhWE2mzuSI
EQsEXJSZkz5z20eAe0Z0Xtiq2tfs6/gcBDAkCD65gqgug2BXOwZUffE14S6Qtjmo5mVokFhjXqx3
7vIBP177DR7jBA60Z3IweBwOwj0wLo+D09/ZM91wTEcbH/TcPbSyK77XQRxv/Ek67QAF9DEwf5To
9v3cHJL0RFr5svTppeAE9RTwWUwJwS1C8e5r3bfogA7aN9SXSoCJgiS66+jxBuH0w6ZeM2sfC0IO
yz1JS3sEna+dpIQgoBmGt7QYj3b57Trv/GmiclnbUW1NtEUPsv6oV5F10WtB80D+F+EVnGrcBB6b
LYaZDnNxIvU1pxzVMjgOlAcWZrk14VY33XjPq5nqcFAIg9KPpQ6e6x7QxKO3jEWvJEnPLGfeUEH4
q2XBn34/2PuFNLQxMLkccEKQ85suWM6TDqDsIkRk0T+69ZseWTKdOZQ9wmy/SpzG3TBzm8mIRp/A
BaGuu66vWa3u0tSHKDJ8Fj7xUNuOFKB54t0ugz8KL72gdVFunhJMj9+Nf0hRpnZ/Vk3WrMsI3Rnw
Eahv0NaqXntVyf9IOq/lWHEtDD8RVQQB4tadk9vtbN9QDtvkHAQ8/fk052Zc4+2mu0FaWuEPjAuq
LjyLvt+x6pSkAGWoKgRMUO5azDYMmFxO0CQDyzliW7xZ4uU+UDPtXFDQprmjm3+D6bnm5XHj7fR3
6UEfCPmcQScRDNBNAoPfv+F9JkBLtcDSm+owN+CMHEkTKCvk2zw2z90gb2mTrh3eXIbLVi7+jrgJ
DirEqLkpLl7iQCP7cWz4yB2aQOaTQTpOU32nGgh2NVhGBoKCAZ/OYiIckqJ0OOPDdafDCtyAVU9r
1oRsHU4ZR4r3EI0ZreUnC2xo0v3IBeQmczIqoYHUjJnFwfWzrb4RpHmpHd9n433tyWlFuQqkynqg
QjYZqXqRiDYQ/dZ+1O5k+6m3N7toaq2Vjks2i48TNsoQEHDv+xibgsz/q+rxs6WAzsoUNNQynUq2
ZkDlw0CSRZnP7aOghxT1Tw3w+XH6B+QDdPyIsQajufZTlyH8nUNiTUgjspKYUHUlC+6CdbfTUc+U
9jHVCMc4fCKpEGSoumABeUPd4U0f2XD0Sg9QbQhiMsOLEddLkCZPIgQwQemiD6qFBm7LizLaBXn5
mlDlKCJW3YKdMEyTB+PdBIwYHcGF8v+61tu2TfvLjoRJqMu9OAw2ZhxchgQMfmueOVLyqdspJo/8
q2VH67jE9SJ+wl10pVsRKhz3ZZUuZMvlRj/eGWMDXf0X8XihsPHZh+V8GDsUg9VU7BwNsOOh6fQg
qF6phNDMt/dqSXYWA5jE/38eWMMwBXIEnrIc/B+DgaquBkbXfuE43S+kiByMepeSmltz+uwZ/5T1
G+TiLXEefUbMRCg9X5p5DjrT1ps6Mnt4XERxTN6gS5Fy2NDG8rygX42JRvNoGjuXcSnxoHWMo9eT
jz86vns18gCWRgtSpwKNnR3K6m+pjZVvRzu6uMz2WX9U8XxbQ3QnP8ONFYsQSg0eQA2mhx8Bcx+E
ABWhPkS40yp+9BHjxmrjOO/kiiRtBpLJY4l2LF9aV7/G2H/wLXRSFRfvjEk3lR+tO+9bB3/4kgN6
wl6tW4XodfGlOT14Wt5k7Ulw4FQxZm8fOyKzIdALK4YNm6cwKAlZiHhb3ZmcbXpDRPLdCrJVYaTw
W91nj1wuhAjhUuazz/g2O5B4G54qu8Q2wRSCsIeye+3M6TovZ1gMTwH9GR2G2E5W597rQ5eOTGBE
26iz6f4vuwEBOy96Cw2BiXGyi2jqTHRSM4b8egOyAkjU9BLWfR1sWgxz3uozGo/ZSweXSGEGiH8C
uSJpLoHemLydXsVN4UcbUf9LDONjRAonz+3f0XJenKU89vby1DjFS0MRz63gygvYt6KvARPRIQb0
ziRwQA3EiJ4WrZkR0plNMk1wg51k44zJfLgYH/vIW+5shRsFvb7CWT6S5RNY7Wbg+oM13g/Js6O3
+rh8gSmt7xTB1qF7JQt0ayKiW9KaKE4yWXTmQwpRRCfboWvfIWz6rFL1Zk7uvxDcJQHsiU/pF199
NTxFUYL8QNW+6YR3cZOrTkjmbHjWq1/l1g7g5xNghG5jBNOGRaFT2LFGHmjAdQChfJ1cmZX9rMPw
EF055RG7XOUNHAeOT7oGriHulaLDxHnYcaqXOAAE3FSdVtmu/eBX1Y2W5ID5KLMxusytGhgt1j1B
uv43JvgkLg9VUh5C/DwlR48/vC9D9QlKCKV+7Hd8aFbdiBR2BRxcBs5RBiX9JfA/ETO6pVxVUsAY
gQ6i7Il4Ungnc07uyQuK3dKbwPOmQ1MMR7PSKlnudyCg0sbjwaebQDoC3IvyukLgYb2A5+7Znk1Z
neMI7FETsa2T5WYG6o1MAdcyvI6d2R82siyoAwpiHCazdzqh0tG5j9Np7aPZfaw4vpjR1zlGrQzc
NpbFJmsTxm+QN8hvAObTaJyZ+HAz3IQ62iqse9tc3g0z4Y1n8OeKZrRq1WebocaiXAatad+sdHkq
MnBPfcdiSAIoV5TQiJSHW+YhqEzjwxC04y5M6N2EykSHu9A0eziuMmvI4bx5Y1Y51WYbgYLriz81
Y0JOzmJPUDLUtLWWwVrHdfEckv1b6fStvPpFF1I13kJjAHzfCQdIpXToSRXVjnEGylIIM7jA4JpU
nOx6eal8Gww4mO0cqZAIQ3GsGas1eLL4YiTLdKezfD1/aEd3r9NH1QugruPNd8FRTILDT3SfVjl9
Y474U9nVQ9SG66TiJmYZYhpjBLbdOWbhSBvURdoxH6gMBXRzXRN2dPiZKqHd4FRgseY5Oaom1SLN
OaIWBNO+DTC5c9lGU2N8NIZ6atuWVkBQkoe63T1m0gjZGku4E61kfwNSQVMdspP8j8wDhZr5LaJE
2aYCDq2csrqbExBhcd4++MG07f36ccgCeddOy3ByjGTddBOSDeXTIswUpF4cPISN1uRYIP6WVidW
c4FkgtE3Lx3jWpp09iZx4osZpSeW2MVp0d1a4vOcjH+tOX8GyXzSyxU8znZQIaCvmANEJRIK0hRc
rSn8i0MohJHt+3e5cNbeNALRwdKeWRj6GjiFm2Cp+xSHlSFFYRvg3NZNquUOBVaGQJ4NiGIuP9rR
Y4I3yw16DOCSFvOz8cjwlbF8OWYOkEIAKcqVK9eeZITdlPHVl+FXneOTbhqPLgeJTU5TBZgj1H5w
mQuOWx/3+WDGr9gHlwhXcKc4GMaQy/VSQHplFl2azgkTnbVkK5qmOg8J7KGIXrAllmBjGczTI1nV
+8oFaBGT+TCJf9fhx1/ap4omSWSMPFcb0UuAmne5C6yrsril3jVCqhqoO5psip3mqR5HQaBWkfeg
uwuybQ92l52t1Dh7nIZ6T2WVD2iJGjaS6Ytrzle3QJnFiabklFVedwKm7T8gZI1aGpXtktrRLfBc
KOwgyCM1Q4tuOvAEqcZu5joRA1NIw45BKSDZEXUBd5gtepGA0tpoXNUj3aSRCdmwYMu5yPCRyuAM
uWW9LAOm69ZjpNGLvdzSl3k3fTzo6uQ5mpM3R+R/FZH2Lq+7+ncxygBtdv9hCoW1qX2+sr4rZUKo
I4FyjmBHzzC5gQDl60Aw9SKxAHP0LPSJmqfvgWLP4FGNFlr/bIxdBmC6Y/BLDDZ6DxmT7pdh3NFK
l+/MUK8TagH7OTKRysqQDKgq0ChgwvKoOfraMMNj2NVT/3XpoJEr+dpUJOla7d/kgXA+L6I+5Sxj
A1PAqu7fgsl7zT0Kbi9hzB7n+YZp1q0rwXDKDIH53n9NHfTH9Q0tsoZdbRzLMMRUIbfO5jC84d/l
3ZtzCWbegu5v1O+TMX66qfsWyuYxVHjfBNVXQFojSKLasWTjmejPqda6b7rxLxa2hOszlv9F3TQb
3zlwZnI2Qq/nhvhWtFO9delWrvxg/jGyLt/p5o8EdGxhOOnIGkJAu+08nGAKp9vHQX325IL9erNz
KFGqUl0hoOwQErrOgXke6CxMFkminv3k7gETqI+JVkGQRkfYBWdQKuuW4aOZg8moHZsjp6etXJgn
z0bYSQ6XKrCPfo+3XF9/uD5WQdJWRx0tSuliJgbku6FJ70uw/kPzYiCPcDdwiWDpv7t08VcFJhdo
GhR3TFWwm1MkNGpAIxZun+6qA14pADsuUbLppHz2MHzelMg4gOub0GOr4DAJ4mCCx3VjjVTkqBN1
RaBnEqAg0V03gQq7Pb2eBHegJWlRXJwzdEn1aCUYUf01IYLJluMoStK3PMN7YCFNMqki75aGU7Pt
oLK0zsYejJUFJo8h0ZMn4XlBTaXncZuQ2sqjcB9F5UOZOf59SKf525vSkxLWbVSyheJdjgcQqvHK
BmWE8fV7SiqcNenzPM7pHl6hfcKzujvmPoSlbvKvOleYTWhI+QiefnZmcONj/dylTCVkCYCudqrT
7Jgno4+OA/D805BOF87Nbc8wKZoW5hDhCaYz88Z8k3fFRiwlkWjczrnVwzmgQ0ktmovwDOaTJDtf
2SYbEqgzLWY0dCNln62pZTRgWx8KtjDa/gAQSDyjs+POTyV8xTsvRtOxCeJk13euLrbbUF2bUYBL
sWEWlApCahPrEdSUydugG2HLNN3bBenrFI/dW+d07S4e5J9b5R9l4dAqkGgnIH8Yv0irAzljmUBh
Bjbm2oVjA7gZcvHfXEeYhQ/jtJsdr7p4o+hegD/Txufgnfup5QpBtAVmkmKIaS7/DDAsu9iPivtk
DpNra8mWLFNMVr/x83m5DxMoDfDWCM8SslRpLyie1ca8tho178dQIgjfY8wQ2Onz5Cfpau4FWPk4
QpotdKLNoOJhX+fSPxU80aNPQwwkU1bfggq+lKiBjYsi+U2c1P4h2lZbL4WfP7Uduu+NYzw4UWlv
jb6U6wgrc/CqeX6MyvukEe1dAlx8HY/MqS3IPK490OSLYGaXEJ1W1RSBzQ8QORSAGvKYuWqVOXis
Ne7d2NhPQ6AqYtf8gpnji4KJB/DB+iwydqEvm4Pq0gPjDe/Oq8r3oerfSHf3PsIfDN+7LeCo99JN
0V4AA4TDuPBORsDqKSDaHgGxPKYiILNN13WAjU9LKh229SkevZtP93uK6w3Avuc+AbphQflE5mrf
5g3gCnr8Ht0wM3uqB3/9X1kYQ//WgUf3Lo0xxY6HjZzP3a0oF5Q4a0O3i/rnyXU+WcUnFyINolvS
tp9bux2+lZoO1YTxRxs762ZIq5JZ7LST4JfMzkDasQba3vnZc+AwoLd0byBL7ytvVIgG44tS+feo
86GL6Kdlv/cLse2m/GQVxhisjBbOy4gs6cChg356d/T8IYbWGFB+Q122mmodhP7Z581mAsTgmwNw
VQSzSQKSqAOOCCtmCwrYeHCDhUDs4Z2VAsfd+cGQlRtVAHKzUgomP7VAz8ZZuFV1FDNtVagAFV30
j4UHwWGUy7GwK/9iFXCmzZCu4BSLFLZzXfT+TxH7DAvqNDfRwKrrDMqNn7gXJacYtBWmX56ZxkC3
2pm9mmmIh6Nc45R1Y8LNn4KQ1dib+ylBjXUZidOD3Iq0AwsP/01SWVsS4Zk23Yx+AjI+/xZEKRmT
AqZIhWUuRPF2gmqIenjH2IWEATA/19D/M9aQliflrsuAqfKAyFU6xhwt7XpmNPZD60AxlTcKReNj
2vWVtjI3ztmUf6Zgyx00MeIqufmmc3MRIwhVe0oao7s6RpPsY2jR1WJsJhd74AB2pZNSZdlFcV/O
lnmnfR+iLDqOgXlSdf/hQ2zu6TqT1NB2LqoQUf3GWwsHrLbpVzeZ+aQIPXW7XySvGSy4gEO3kcGl
CdN/i2ifQlMAbyOXMF3vTuUN/O8mjfdLH3+PkfWsCEPorrmYgHndoaC7KpDfM3zE96GwOaML/LDo
doPZP6BecFV98JrU4WNUYSSjlt2IrNE8tm9zv/hk+U1Aq7m4h3/0nk4wSOqxXyX5DMwXolGY/vbK
WfEl1jm6KUZTvpqIywCEBUobOAWigkB8VBJ+KRU9WAaAzQruTaran6Z3r4M73UtRINBTXFxHvNFw
IeAU1nhM7fzFkaheDtNXhbZZnWot4OzJo1Nn0omMjV3YF0i/8KbcDXLwXR5aG/2zGLG5KmfzxbOB
SEkcyWYnuAApxffRUSSVdhYyD6Sy7c0R3jV6jIu4MxvIZX1U3om4eioisUMfZhMP9S5Q1k/npOXO
wyz8BMV2byzEpiqBf+vJvZGF8LWzg1CpgyTnDHIlD2iTFEyWGWxibspMiec6JbBjcOHMkKlG8+2u
onhEeSplWDHJZbVQEtrusI5ZbUuyrMa23rd2twZSDs4McczOJLMf78IOCQyOKKtLv/IUg5ygD+8k
nNrIo6gd3FtLuZyoaAOIfWfjQ5EI+yD87NFq5k1s/lloE5Q5qJ95gpRFKcLTRo4Zv565o5EOxd43
H9rF487yYSx1ZpD5WJT5e5FTRs3wgtAn7CO4ROhgzWmzKRKMwAJmFG1+MezpO3fBK+fOCOMlX8hM
pmWTVwARlWFupmaBK+1u6aI/23hFV4DoGO3ThmnvZcPhAvBZ+0KuiHjbMBUM0MTwORrWvZqSxzaa
DzSDTvnY7b1iJjUIRxjaITNcfdEioD2od2NanVIzs6CdJe9zyShqisI7m6GTjFKYCTnNisZ6cs0U
Te2GitQwL4x+n+ukfq9lDPhDHiPWt9shuRy7O6qHrX4CorQeWtMFwi8uwrQfHU62bMk+4njZL5O8
tqgAG3LaD4G3yfP0gPUjDpmIA9j06CrrZ8HHEYTnzPArczi8kxbCOfIJeUJTap4eZIePkj92K7Cu
23xkiYz9slVjfC/C+Fc5Iakgg5216UwfeZuu/UQhhmKe4shbJ5HaMyNB26VSr7TtT5O5FJtlQdS4
RdBwRfihGVg0m5Gm483DDuQQu8bZsSB4D+59uOQPSzWcMTpDU6kjsUrGfCdsG2UUQVujwS29dpnl
lese8LlZq70gBM9Jhc6IleAv0oHP7QZI0LA4r26Hno8VEBe80nkxYo4OU/T5ZjAhnfdD/iXm6WY5
7lsk3bVpRi+N7//MrrkLkNM70vt4jGrn0SgzuY2Sw+xqVZ6DQ6WIfKABBLwkGQrfSsnUBpFe7Spg
UtRYr27qrG3AwsAidyLBwzWZN27rrDNn+dfN8bJyxRVHeWtVNfXKTsVhqoZDFgeHYkDGzHa/ouDR
7WKkXMz81vaCcRjo5PIDHYXfqjdOfIplxNq88dD+Yfny/wXQ8clCX4Yx0jINa8NSiAxj51mbe3sC
q0wxl6X0b+IMN5H/PqHeZDKCcCzVc109SFLzpmlXbiE2BtrVjltia/wbpZTTKF78p9w2F5xs9kNv
FHBbxwKRgGFD1kSiKlFskR1wk6j+W3yMyA29P5utbRinZuoPIrOfMpT4Zvk69xiup299SmvcLn/r
xTpVYHMQTmly/HbsnWmA+Bvncs33SirFdMEDIdueJGroEbqvNEWtFJ7qMLYbvsvgprg/pJ12Qt1F
OP0iwLYtZgEiHkVVrAEDS63s/t/AKq7rctMUFPcu8+hsdlCBM2MIatBt9c1MHMBMaYNUT/vGDzOl
Ngr7XZ6l8N6Le0vR81Nhz5KPmlWU0tFNkhkmvuausvXQpWv11ZjiLq0HbK+CCYJeuBtjD+9gY/Jb
Gt9tyCBOhaj2m84BzaGKcJp0h8SLdjKt+7UTN81F9LD7kuVfsvSnCIFP/ZT7xXmqev8xLhpxitP5
kjJW86swXRUsI5lUL25LX68vm4csl3RsppRBUpbSunZrgani+JRUzrcAh1h2HobuBd6ItZr8m8Bo
maExIAa7EQi7LWsUmNYjuoN20+2YzK6ViH47AySoA/KFPHGs6RM3mNyFC4R2fy1SeY6slGPSmrF0
HotgnaAK4DLMF2NAE6k3gejnR1laj0YdM9FkRNj03a2e3HWr4pc8aV+jVPw2xkgWatnYk4CVNqfw
oXPN6xgGOc9bnMdRd3SHr0UCNKATAUEO6oLPEUyBMBUug49xot6Vl5TOfRz6hz4EL9W5xr6P4Ckb
Fc0L8ZT7Pjx5h7RABON0NylIiq6o2E0oeiUO7QnPgOgXCMh6zots6vumKNcc1wX3utp4BS8qABtS
GJKTeQaUqQY+nOuTAKVGAsW+dzZtDHx3xENsATlZD5QTOQOvxBBnOytvNi68TWsCT8cj2xCon8h8
M3dI/BVltnWREO3xs4b7b1tvtJXj5yhrq9cwaP4Go3+urBzwpMfHSAkZnede4qiTW1QLL203WkyX
FEdyXx4V6sEgWN7h6pxktHwAdkMfOFG/FByHaplveReplTmkbyJd/lU+9zmI5UM7VFqV3kqfsyIx
wdpaTfdhCBm+Igvy7E747Nb5k2PkD9JOAIa1uwxBmnNK7WXX7qYyGQDHcgek5+oNCzXI0iEUzzAv
QCiEQY+/DLfW7wZAvh3tp8ljO9TdApBQ7gZgVYzBoTC5S/+XAGFpkE9BjSgXMaTxDs+JKth0afMX
toOzc8kh8hDhT6M11k7jrjKyEh72Ljd9yB1KwklZxKnI0qPpRreeIn0R3o/si7UTAug0kdtV4Try
wc7JaWKm0OZbEB/QoBmtpw33eU6dDYTVF4vKDUXnGXMWey2s9jQGxS1ziq0LAl1nfS6czVRmuyAz
LxpX4wTT6r/D0wGTNMZvloGojwM7dllQqlLptVyaN9sG0jY7PflZiIQ8ZlZzzvJg+sY8GVjsWzl0
RzcOHwQKPV1QISqd9X+NHPZy6h4qF1y0pGex4nxtWJX5Ppb2hzb7oPjjwFPkPE16ALDR+E+0e4nK
K62WFDc3TM8bm3pyytYa6sFY2v4F9ELkc90zf10Y39J6XdDtItLZXrWJba3lhT5JFhFlGYON7oZz
+sor9PWloqLJMJn6LWaofcWhKACgIYURew7VF8L/80HNcm1yOJjeeeI3QAtn4ku8+JvEMhBjQTzt
vjHv9d3rXZ+b9F27GIZjcOr8d9Umu+lgCApAdRf9T3yJyH3gv8Vw0NtGWlp5+U9/iOwkGo1U6SrG
FKP24eMzcSll3QrIbSWAj1/bk6ew+rYKtDMRqHbe+HVmo/Hoombqnj0VrSeYa4oniPnJ4EKrra8J
dzeTNT6feBQxp+ayfADGTdS9aI41h8p7ccJfTLWo7p7AevErbqzBQZUJjNvmg8eghgMni/+Q0udR
6CEm/QXt+DBt3OGdDx5G2aY33r3wPvGqYz9hyF1uqwkFnmzb2yAcexq5yIdjhUwPI9X4N73v+KP/
v9ucg2Tlbtf8Uj+WXlwQeWuWy3/vchkV5qKqftWDXD4/UBlgy7uKrEM3AvhIHA9MePUt04+OT8pl
9ZnAD4Ss7nL+uezGFzej2Vj9H7LHF5typOv95h/mcQ/6wA7G+buXIZa/E1a7L7xYv5Af2v5Qrx+9
JLNkVYTXKlgYcP0adIR64B8j6uQTuH6eAs2jU1MGULnNo16OZBwNibXe154bMa3cxgnkWhA9s34Q
XF3A22Jx8FVVR/JlH7mwlnVO6eTpHClpqO9IgNKI1iKS1rwk5n8b//+ekvo65bu+A/pFxggaZvo3
cmi7C/klEuIxHkcp12HR1UFz1BuD91qoznh/HYX0Dze5gUKu0eorqDxY8Za4KQaarJEmkqxhiOzZ
VvDXaUUMIKfR98aYaRmANuHXA3OVeNHAzd8xnwFrDSsrfND3kI8cpWyuUOobwm+02qz+jjxo/g+A
hF4L2prdEA++/CwGxJ175GWcUIt2BWSD2bYcDpq7kHPOkZBxy3jWMJM5pYr/rqc4Ddq5XZHx3jsE
H15SsDUyzD9CciueHPdJDO95+joaDoB+GqcW5iKBS4stWfsBPXM9fiLE66WQ8fHTNqUN4h5rVz3z
4mJwT/yAcXyrYhO+KWYhfPRBhxM4mHpD8Fk6jA778Ksq7MfOeP//A46xoatjUm5eHvGVNH5KLw9e
Poh3055P7TwyKnqdrAybdOJ5XffQnXgYLKh2hiHWYmBSt8CUgHpE8bNfSqS8W4X8Ittw1oGCmZSD
hpp1UQNwfr6+w2ntBV9N8jCGt0wyvZntH1OQ7lhm9dATHSL1OAFGqnPnLYW6alYA2D1jPsz1gKcI
j3cElVWifolmYIFw58qxzkmAiqQ9MtAd1UcfWiCVCBb2r37KzfgLA+NbIkxY2DFJrvKvlj3Iu6wH
+p17FdgXmPt03m30mEuK6XaqGOnH/5qqeqLDRf+zmK9NzUS1bF5Uxzh8iu1q11T5Wz05nz0JYBcP
V99LTyNOWAwPkN2p24M726uiLvA5jA6zbA/6G87WDCEnsN6bhh60Z48nm5TDMwBxFmX7kHnIWySI
COlheCa7C5oKa6nUrir8F73tBie82CJDtLdGFzaa9lNqHhIlfobQ/ezpd+p5/Todm7NWBu+JGUls
qlVXq9eoiB7NKf1s2vwgYbyRWCb4muW5jqnuyiwduhsTqPPMUac4sO4T0z6SbD8FtvecLcZVP26L
RsQgW/xGjPBIN/qgK5gyHK86ya3DcU2bd60jWpSax76RaBh1J4YRT4ORPooaUQj+DrGjR5TOLlHY
7DtVH/w4fY40/6mwURq03fimFV0WU714tfncKeZaeakuSDgcdVIsQ6JdWbzWXnKl1u4ZRXf7Ioje
SvD9wGO8bpUM8SONSxv8GAWadNrvXsS/IqZXRkVPE5cN1GPUUclLFswvTYQCfzE+h/SlrBw9Okai
X2qyyGf5MH01no1ObBTjljJq8Pxxrq4w3ix7+U6THEgFhACXgw6Ns0Br0F1h5qD20/LU7Me5zh5i
gmQvk0vOJAyJIyj5jflluctf4Db3ypPgDlV3mzn+sk7sbfbIPGfviMWtXGTYgjY6u369kX57XPxl
JZHEq0pK0tm5lJ141dE1nAA81XRh2hFCRJbQAmZ6dBxS9RTX4tAiZATHCUh1Ir4dSx29aD4Dhfln
DfmrGVpA9rFpHhp86cQ5aiiHppgmZryYV5vej1mW58Grjx4mHPC7xb6O2PlmiMQjaV7SHwBivZex
eQtLE6WwFomL6UiZQY7n7PI6ewuX+meoh2vYGVCnFVHUbsABoQo8gh3mLvUCZUeX1p9UGrjwqLCR
QOn/1OT4X6b1Rt8Ts8FafckvrnLelI3tW2Psqyk8BiOZGGf5GC1vixHsnCC85aK5Gml/6mZ8xJC1
KnpSwrxF+8TayXA8TZzP7WzgycdNXJwANkgQUc3EIWOGeLfwVqIe3oOkgfmbLNinR3QMh41+DvhZ
0XxYERfXkz9hZt0h3MpPs3EAImj3t2XveR36LVlEZ4odpW+R5RpfzHUGLAgB9rp98lkv6jDVw1tv
BkiZ+uUXQ7DzbM4HnXLWhXX0QFElbE1MM3bI2G0E2TFeGtSq/rJRpXvoA9reHRiHaKzfkOF/tkS8
TdzqO5iNrc4N2jjfVh69xJHbIqy3mWgRBUwndCA1kwq6WXbRhEU1zCcPYU5U/Yw14+WjzLrnQkxP
0nUfW2G/1lNwhM+F3hmWlXWDEZxRXTohsL/i1iTeSO0+ZPvJgC9p+uI4Rf6qrhz8phYH3CzLOmj6
AzK1SCsZ5YuLBsqUxgfPzB58lbwAkdoTov+YocL6QXPOXyjpy2Qbj+WJfsAuiDvjzoln/pUy3nOn
nZnFV2DCyAvoMx/qztqwHdSsCu8QOTwm4h7SLOicgCP9izIUArIWR3ma6I4atnpB+VZy1PbcRSfv
c0+g9MCkhjsY8n7wedh5LgIjITzUICRypEBKRX1WQ3sNBvEHtHonxvwi5HRyon4bBDz+Ot7UNHz1
06ta+mlTEN28iiGF62pBHBxwuNF9HFCNRtMu0/LpuWF+C2aQSO0ZJ29ycKSv7XszSHaNSAjnMUht
G3Bk26oj1du7Tlt0Sppx1K7cofvoluWKJCXo/bq9yTrY5m157dBjd/xhJwdz304T3tN5MulFc5/6
AgYjm9Et+42XAaMJUQBUBB/kbg8NneTULY5p0z1VctlC8/LvpJu/IpGwh0HxLc0QrllroYI2mJDY
+SSpH9MmL4v30vC/p5h+fO1YhJXmEwGrg23Jo6XSTWqDxSfdJh/beI6PXlSC8JwGCs7UBvOUflVA
xvgcV99E78ui78vBGbamnrlt+wBHD/LGpGK+F2fofOjTw6omht41wJwJLSHLOgSokEEmBwCboqTO
a4GhgwQ1++8+TT4NtkU3hbtwLLaW7H8B1x2cmvY5iTP8b+D/8YuQI0wVLNji8F2FaDX6UMtzYBm+
P/wryX4aMaJbqPpvWNzUlzgM6YPAFzaj03Sn/7Kt8teQo6CsWfqAHh7CAUNgB+xY09LhoPyC3iTC
L9os4JnM5wwleL1idHBZOFe1B14s0O6g50gDawfc5qFr+80y9o+1TfRos+w4RAiEpOC4i+g6qvgM
Luh+VhRQWX0XcGpICapXoIiV0RizErxxovCzbCeMx9NDn2V7HaMNMZxKY9hGNARiMvt6IK0u+vRV
uumttosH3+i+GuloVVHkipx1ZakvP+r/rNFBM979HmOs8WBpxrJfpwWZb9AV6Mss/j7N8h1+Vti8
j//KLDyNkhCkJZkIBUChMAELN4ZvfufBsk0GGJsJ1qEVpMS07DYLEbBrjKNB9zou/I8xiN8BFeJt
W2KTPT+2PMRIiIfZtzxy1OQJPbVDHdbvzCJfeKqbSc2bqauPCwEftt+ynjHKoml4i2c4t9NIxloH
b/4iE0aXZAQJqaiaECBNjAsZwJYxRQCLd9xI1pBhoUJQ+ocOPcyaAseb04NPNJsWVluyWD+1B3Cf
bB0iavu9+Agjeu2uieIDlpVblfZHX4PHGrd6FDpQGLTC2BTIbD7pFcly2bY1fUHTv/ZGffCy+Vxp
TluGRhZyyC0XCjj3ByUOYdXjxGLS58DM5a4MFC3mYq8Pif+eUFp/LBOILC9ZdlHaUJWP9NZqi7S6
4CmnZDR1nhxk4n0ZA7J3ef8P+wAaXQuyWNZrPQzGXTgUIN/o4HXLhpb8T2lYFdJ24/9oOq+tRpZk
DT9RrVXe3CIvIYRo4fqmFjRQ3mfZp58v2OfcTM/uBqkqTWRkxG8wpkaA0epCboWO91TGch+F8ZvO
SGUYcfeCFvFJ9wsQgwZWKqXxx2im05L6OJUtWCMhKO9P44trU5X2DazAWy+ipN2BUKIXFXvNv1xz
Hk28KxicVz9FAqoeMxRF0KzIfXs7m/q2l5pS4VZsV3oRMrKaxYUtK7U3YDZHNyz/OGLro8FYDMfs
hAnsPiCKaDoZvjsXOBjqJWUE0P2T8wqb5Ekf8x/THL40S8NyW33aqUhoFLJEMQjg15vBONmW/Teb
sk2HwljrIHCcirEQO7LmfoDBUxOhtu59U615qer0pHvaLqnUqu9IqceueJJdsoz+09LlP0kwvYRj
d+OWCrBvvpaNedRnFBKpr7kUsKzQuchDyq4yYJlalH+7st5SsKY4RcLMjQD4/dogUPgRz6en//Qm
+Biw+SR5wIbbXke2sxm5UM5kJJIxc3yweFvYWCOEXrZ6gIPsjLMCK9H2y/ouL8qHKsRZcTGe5rbB
1MWljA1jPiv3s55RcwsvJdUp2QGzmR9drUeF1+V0iZ8az954QICdEtSyZoF/ayFJp6euy14HfaKT
1N1+IzdukBIUprznyC8ugZ29j80MLh7NwZAiuy5Id0+1sDi5P+ZQwI3ogcs/V8J8Z7IprTh5Smnk
9kiDe2Q3FXcNvyn/1AAJUZrcOcZ00Nz6PBnDJWN9IsHg7YpmXMvVLMvLryJyV0QJyurdSd4/GxG8
4bZjcjdvLOesAottHO29TuFNssS4ROK2Wvj30zK8F7b1PtgoeECwDpPhPHjNV53Cq8717k1vUS6y
gr7c26b2YpPFhl1zoSXyBSzxmVvmrotonKGM/kDDZFnHQbxhEd3Q4vtCPukmMxOjKFx66XPTU0Mh
ThCc4TjOO9urX1qOBL1vXjvMxGBXQ74lzaF6dp218Qu55zNJ9TbIjFPD8qgS6zx0Oq4j7mtl8Toa
yXSVwzRHUt0fj2XXncIpPrus4MxM93pv7+Z4fBjR1I0y2HItWFCGB4kz2sPAoGNT+0JpviJlVxeo
07ugbXZ2NW6dcTnFVnkAR3wteuOtnTjxGpJNTzloBxXTKadNB+AaQBBrFVWGjYqg5oXaveGVu8zI
NkEw33OJPJRle5QvRptlMzAaohFd4weaUlVSsm4N+94GhA+Dj5Qu0g+y/ipE2eSqLLdKeSM5MafQ
f0iMxLmL8hpDNuemOnObL/6Wo/ncE+MnyzhbE3p3LpTqXIuFmOv8y3BSSxHYkTWQItwLLt27WFHe
Ym8Zfiyz97OM8aGk4ZtE7s8gDI46wFMJjxTSnpvchpbMeqxjNJ4GE1mpJDxTuOypG8l5PtvzWixO
B4UGeT4mP8OYVBuJqLU2bQKz/YJUeZMauJzDMZsW5ZW7RvszA/YrpMDGOTm4LFS3ljsXp4AJ6b9W
064LRdEtgo+d0IinB6Dg288HMRsZyMJNoPedxXmEM4la8GEwKfN+OtST4nK8Von2mnrTRcLJ0sUo
j3t7W4Xwvrt7tcDQY13InV62jT8K17HdGpwOygF/VXxbSH5T5V54SHzm9k5WfdVkab4JlLcBjE9J
W8qtMwFLJtS1qmOWZ7hj9O8Zgqe1Ms6zra7A3/EahINKtZgB3GmF/jfXlwu0Ra5KLRRTWO0zddIy
/r131Q08GVPjOpxt6GKu2i4gWU+3dGogxxtIMXrI3t5+bzkefDueRK9TkFw4N+MSUyzZnRm99ABc
JKwKJIoSMfyxx0SIGxJzBspg2n0zoCMu1AXzIF9XU6Az1Ys85eJxiWK5yCmQxclDMaU7dxxR0b1i
6uVnCnObZm2jslVly2ri7GqY637Un6VYK9t6qsBS0kEj6TmiwEVMoU6DFBQ2iQhGUx3NJ+r+8UpP
9DOVwmms76yMfUTMtiiwVP134X+58FdQqQYNnN7Vk7GKwm+tvmbTDbTdGuVFwLsL7dce4hw0Xyd8
YFTkRJABcyifDpaJwc0/eRMbOQSiwQqQ11nKASaJMbVD8Xj4DYN5jPQVtSIwfWMGRJNBm1uTV8HG
ioURxdq2aKebRU4kP9c2771qTi4X4rlGyz+aj3Qk7+QEMaMQ12pKLmDnmQJ+sjMxpOEgJxVadXA9
FIZoeY6mSXaQ4udYAMS2yzUWmKtuaX8TMycK8BxDLAfLq9x+l12j+/O6orLehuWpR7pbVgnm4GHU
ncq0PdgB8iWkJlQnZW9pOb9Ls2j5gyDpS7Z8DIN1KVJr5fXqgPQPeF3EBwOYy0NyUmO0Qs+OOvW3
rJS6eK/rbi0LqE3nTUVlTPr8YLbuZOjYfSJWnRkG74qaHc8m0siqm/cyqgZLEl1oN4KvhtkLHQkW
lYyZbGsi1h0qJN9y9EqSIz2QANkXe0boqUIXgs4SCa7qsBwJv+Tb6rL+xztJzkZN1IyGfcMgy5dH
9aeEDcSxNib7OyjHQ22bBOcQHQIk+GvvzC8Wc7sx8MWtyK2m9ByaX2Vr4BQXr+lZjJGxH3oNddqR
HHFSD5Kp5kFxUFxUzRCQN2WQQN0UKzfJ1W8iG6qbbIWew7LPJ+AMuESX4aFfyABZjrwB655YEKPc
0e5MKt2Auy2DjnvfwsxrMd3j9uqo8hapP31bQbwacbD6I7NWMRzAHLfSZ6EIivArYH0AfbIsiEc9
O7xIh22udfy3r0nrZyXTJEVDWSOcqQuXIQ8v5kRR/kTals0t0dCiz8Z9UFaANXzEtjr7rXHpgEU7
WLuExYYFE9soCwMYaCQ992gOdsDyiuIpBsGt3ttwIh+xNpmOFKrS1sB9HyTk+MpbMTOynjLDOsju
kRBCy6pmJmsoOFjhriQw9d4AYOJD5rDlAjwCdoVufCaiQIS4dcW3zPdIQuaVnFThBy1H/tf36cqj
AeG/sY4iao2yR+HPyOtEGEA1jM1cfYhZTePSYkjPQQtcckEEIoGERI4ji1cnhMhBo1M1oHcTkp8y
C7JBaZDMiaKHTR+bDUpPweMGYicdhOUvKGd3qTMBgOReSfjJI+3OCG6pFgGGdQEJ0OGkRyJjkCVH
30akVAwfuMXKRUk2PQdSg/FTbn2gzXaSL+SOsLZYFrjRyJKvuCdL0FpGSyKhHCKyK9wI3Tld947E
bapRN5y4YANR3+G1HQoMss1UfRk5e2p92Y9zcCBCwFLgBO7YbbxkHEU7iRIWeAk9Hx+ayr6nV/Qb
viv6Y1z8ZDXm6Uza051ZuUnFCtATcAMA40IqzISqbPEf5arA+pPpTjsFKQuiNIevHPsyBIbxRuiI
SsD4vESBNukYg2lEx9X6SBj8psA5QeIXW4ldV3HDkUMq7md2P8VGD/nCgXauRH5K9luxhOsaH5bu
lv06QYqT2CHNP2ZO3STayB6LByjdrFP+VuLBItdefPrUH4k2Jp8Vw1DgMxpyWZYPALtjwNFVTJ+D
qK/jFO7AVSA2DKxZWSg5B3AOhiUqIY9pFW3DDIvFN5hJl4zk2h6udsFPM4fKsg8+nTjBkfzfqpH4
xz5wqaXL/BkOQo7hgwSTEBxzG8cXZ4BNCfLIp9QgJQXXb++g9N7rhGOACEe3s96zEADF8tH2si2M
vHshZhWzd8/zhxZA2AXeWXkJC//BH6uv3xPFqOHAvWmuuwocNDIdyG8Q2f3YPP+GBOcejOfe/i+4
WioWyYVpneFDh6TwiioPpSW2mz89ZNlFkjnOXiN6CYBsoTN1kq0ez+OrCtOToV4I/jwYgicbF2Xt
PO53eFT+frHsbjnG+WcZIdmPQ5XtWVWLVe88kLYIGvzGAfJOpGINNNyR+taAG/Izshj5I4PWJqlB
oMeg4sFFUY720vSR5i2BjI+OA6iEWCbMXX5psZt3GUssAo+yzVKKavVVtqg06s34nmDDr7CBYI0g
3It3IhEJxh3WxxbVoO8B/wAX+LPkm/OV35WwIiGZXcJSzZPyapeAG1jJJYETtv5GK5A/jOp9EFBC
4vsd5jAc3IPc1uQBnKVasR2oakAIZ+qoOA1DteOvZFB4Q9N4C3nXmpgoJswS0Dz7JwC2QoreLe6j
nAETwYO4LCvMCd5smHJ81u+qVi9i1jt36iRRPZrah57Du+K4dggpRDzuj8FGgnDLJtCCb2140vPu
ZuPJAgXzwWeJyDeEurbidJQ4JOepfJO8osae16m75Ym3a7R5Gwavs4MkT2sAorqlIIocrqYsc/G1
SXwsvojAzjz+GqUlWEDNQP6jOXqYZ0QQHUQ9J9qOIgjGbiRoLgP5Fc7bXrCd9UGuEIVG73TWoodU
tjAbnwAxO+1RzIXk25HiY835ZvwPfTk6VRmy9HxWqv/jczKbgZIII0mI/IatjPvOji9AJ7FZCUpU
ZDCCpTbF1VvYpRtQp5uJJe1D0GmnEcQjgYpFZ8C+qFW3tmb7uSMJUJy2TJisQ4dmft8VDxJGtRL1
yupLDnvP4RoUL7uKu7ys+yTyLkWIji/rHxQXeWc/gRksO/LiiCa5frCy7N5LEeJkP0goTXrnyKkh
u9bOI+AUZDJ+oASWcScxMnAwm8ayjA+VUAdCSk43WIO/yczY2hc5YPSi2irCeUw+LBElNWLSF6GG
nWWpSBysSSfkbJVwQUySL5SYw/z8Jq92RksZOKtksURFmpZ76UbFVA3znlpNmW4bBDYst13LRqox
MZmoccpqkGicDmDO27Wy4UZnzkFWmkYzzk/M09JDqo2K38QIXeRVxO4NODAy/dZAB/HJO0DekG9K
9iqxtQBwVPEvMi3seQlg8rXoaMA1R4OAJ5eQy4qQwsoEDp4B0tvlljvVNtDtbdOg6Muik9oqoX+o
2TeBfvTSGgu0AJxPQ5aCsFVpr+qezlnVXopEA79coQ5AcpNOf7sQAFGI8CbbJAuXV254nH1LAKq+
+JYTW86fpS62Ndm44eF1wqkpuQUh43ctht8T9QVBNpXUUzFmdbI3z3uSpwWIcl95/mNKdkan7yhp
ik9xLsa6wrO8deNdZbHaJJjNghVjoUGMUNdGQ4OH1REbxTOfJ/BNSb01jFgksYkIcbKgwIltZZjY
2B23E4kKkjJaHO6yBlnTkpZ6NEDUXF1lCTSEMM8qdpLnyKlHh3KNEZWEBi6L1//mbPiz1PAvSNM4
vhsf5DCUY089SyxmB8tL6tHL78OMEz1aWKNElyj+VL11+P0Wsz9L6tJHzoEUJ6+y94J80B1ou7NS
/z82Sc7pxPbOUN5egtHEjV2x4Ho8vGS6Qw2H+Clcw83FCcMSSXzU7ZxntNe5sQ3qpGuMoAxVg+Rm
7PwOW+XN20mvASKHZIAcjnIOBOWylm9oyUb50lZIqsX3byCk8MxZIAnd0tjPYVQhEonDHqouOBlM
4bPkKEGQHLMl2EcmMbt1yEKil9bSDhLQTZXigz2fuIoCZ3iCcnKQzFkWdjRRTeG8ReuWXaSbmzAd
r1mnRBDzSvNFsImPXvZmWt1G4mqh+yfJLvPmNfS0H9/XEfvVhn3HV82ipOpHJ0m/pBQ0tYrdgnoW
0GPoirQFRfPqT9ISR1odp548QbzGr7Tbojl0FYv+0gfRC6pWF2ggxWoBKrJCkBDKRgTJs3WiGqiE
ug879Q+lMWLIzPneh6Nz12MUBBci48Ph4uvlfZPkC7J7M0LcYaa9BgbzNNYzoqyBch/6dgFCX9bk
1R645dxFYTsqUXNbLKPgYu1/Un7Suan6xLAZYlcZFRmJZP06Gu21iKP73LEo6ofI44rxT4GrAjJi
cYHxZ/pR47KHcuTSPiRt0d3HDpSo1K9PiT/BYCgR4pp3Dlw82otlwnfqGrOHU2EQmPu6WpxDLhum
nFDE7LyA64PXLddZcGBL57QrPTXRyB+J0iZa+tyvxLBXXGXqv0Wh5QDoq63t/3Ca72mJF9apIP6M
JtTwITqq8B9kMbUizdDB1zXvlVaeJgJOBdJKQ89gVafLU62hpD1WANebnxZzaQBapPA1lUAEEhSK
si4XoNmtPi0bYo6nzYA57dh1d06X7wBVY7bUaHxWms1Pecvcgkt/DEKAv70Dfi9vrk0ELEcy1t7D
nhPdvhcMvIFGmu5La4B2b0bOico1f5wRCkrd4qXXFIG7c41p3AaL9pHWqDRrY6cQlEVD1YYSAij5
fvHZcvH8OSrKSlMyYZfhpmDbkmrn+sAg6ExFaDSgB+LTCG9y4GaLvkx7TUdmZ9QI6Z26FXX73Afl
84KbxhrRxfsxZJKdVuciroKnSKhJGRV1dOGcN+g8NyNzP4qqei/HsFg7bemhukqttJp3lYpfkSTC
gzabDKplqbXzoZ9B53pO+uKQWenf2fI/EhF+zQOqI26SDscEmTjukkh940d4i3qUtSJDe+xNVFCz
pFDbmUMMRirVQxPEvo1wzNqo6/dmyV5QvvlLy+IBhz8qKnr9ofnFiz5FJnyf6Zo1+WOV0bwouo9g
Ro7Q0ClqOkHyPOZodMR6wi3aNONrrBW0oUtmMhtsdadAvEeAVVHBnM5ZoV/zgVMjMWqOxhH5ddRk
7CnIWWcTqmAtClqd/jQspAl1lf8J6+AeIyxkZfTiSVc42cVtXR9N07i2dhqRI4LlGfqqPSoHb8Oi
6S75YPypEki+mZlxIUJke+mt1eLbGamefw4N87HQivi0WGDWUoUALOq0i0LK3KVQ38YKT0Mw96/o
TBgv4USFdsyo7VE4+ix992RGHZ5eEyoEWm3/IL/Bbcsceng0il5m6BjHpKQfljUOSBQfoa3UX2O2
Rt9ysSyCKfoEMfPnxXp4Vy6goAa05SmKP7UalWxPm26T5Y9kecu16pfXudAoHcP/u3NK7gCdwhKz
iertEMxfReCdkrmEkhKA8I6BYPj+ch/0jgGBSqcsOKDgFsSfUaau5uhem34BDSoeZ5XVAJ5LAN0v
BsbQU5yC3CvziMJBoR/L2qVX1vdBcRltnNm8ChJPYXNO49tDGW1EgrluAuyJYC7/meJKJ5L73rGf
i4sGdAe12JlrCXCtR4zJ29WEXgNIEcNZQzrBP7tOnF28QAgoizDf5kDBAHSzbrNAh6fmeF91i7uC
ZuJkEswz6E+Qleu+CZOtXnuTaFy4J6tHPohhRXwNcTMyue+soWfbovOnIufB0PQ3/BAzpK408PDj
l1lGz/DVj7EVo89L472Jde7oOp7tnRUckJcJ0C4vj03VYUbiWecumkpK6VzqEVtAPqc3/7YuOiAp
ZO87+C940uRAG7SYsuySL9TS8XrTEc5bt02HqH1gZIDwl/Q4144tZYQFAo3R0wtHawm2RnBnGXO/
L1Lt0ZvQfAOemBsVi3nSce/UOUc5TbTqDpUVyOmxcxI4aWHj/jhVIYc9bHnXI1Mv9JHapLV4HKVD
YVkwjwP11nrYGJnJgAO6orwWpEiexL09Xwu67FBTLfWpQUNed33G1bCqNGMbecP40i5BT8alo0CX
jDezsZKdZxPwuFIg0z0iEbCbO7csCRg9GSVWWfr9DM+CTi90msGfhHtXxQdNmzKaSZ41r+bEyi5F
V2E/YYduiBgLXGyQ8xZHK9Zz023B9QdJ1wFNNQPZHXtpekgZABIA8/sMuJYCYOha3JMTKzk6ZTrt
XccJAKkmAGVQ4cMbYBX4Ea1pe+4KKnZNmt4HSHajSQD3Y13bxt+sNRFl7gJn16LFS1GvXyj6afrR
7pOJ9pwZ35ReqUOi69bOiKsF1ZvUWecl/qsJpdHDUkuqnmrBvdmbY7hyupK9EBRkUlS02ntvTOsa
JMQYn+Iwwxy9Kao9jUiaa7lZou3qVuEt9oyUcy03ITbgx3BsM6sBDtLon4VXu0+100Vvg+0un4Gl
u+slR86qNB1uhdmQ7M15AFtUl67+mbhZ9FEjSbN3oT7iMKCV5idC20gMpTNC0W4OPWjCrAYVJkvH
qQhsr9WZCllFGw+mcAFttW1gV5MrRUH2WDgzshjjIOQ8J69HPANnCwhoWVRRiOupT4c9KsyfykR0
rEiL5tF2RmZtCnHLaVjSZ5hOzdOgbMgedpBO1wE8KAilxH2Zeq17m6kWXyozoeLfa9aHGjhaGwti
uj+BGTEiJMdHF5QWmdCwDcyuuPpzv/yrVIQEVtiFLlmpEx2w7iOz7OeeI8CmJciAAdND+yPeWwa6
Qu5UfjWTQYtjtlA7ykEE27OF/no7pE9GB6dfQwFnlcTgxodxecBxpvvB8SpDbNvRon6lRg2OmXLh
WzuxP5qbKTE9nEezmYzPMVjs+F0heTtW+r4sjH5Drxisiztw73fBP6Nf3sxgsJueuJU1GjZpYQjR
XA19dpkn89vEsHKFKWDyNNQu9JCptL4xD53ou/WUpKciX5u+6W3MMflro2EjOmFIuWSihQJegqxa
xyLBz5VHPWnoyQ9qkI00cMMBj2j8b/J413tYTjJo9Z2XpeZ6sisNJdFgfhi797F1Xw31w6TAFXzq
R6Az3Sg6kg4MOY7lU9N9zzniiGP85PVtdDG5d+Fny4USw3BqsNOEeblgiuAE4leINxdg/nOaOlfE
tNZTW6g7U6ORTY5XG9mr4faInk4B1bU3vhd6+GtnUEEL7MeSg31j2PpB0TNBIztF9ool+FU4fxr4
9fs5dtfc1KeBIM9zslzufI781JwPWq5tbaBjBtIpfCpVAtRbn6O2RKtvPtr0plunPugKe7XBu6/n
bwsYRUe1IkAocWCzU6J889rlJernjW/j84CIbVG+DOSNdC8GkUvBoqZh9BwHy94ODxMEAiK0Dyjv
3g0J/LMKg50lE2z5Ha4PvzpdSK1WXA7TFxMJbj8EHmQjR+ytNJsybEXTyIME+J7AqkQkdUowpuHS
3aPHm1kWIpbUjt1mM6P1SA4fbYtUpN0r7znNLkY0vzBJHlpDgCj9rW4OG9PWj5OHmzFLDdeunTyZ
YSV/YiwT7OhZRGB4Bl/DV8zOvGuFHqCjYYlSITVgqR+zpD1Vex9C8OFS+lIa8wYT9PvFTbhshys+
AgQC/YdhM0Tum+u2T1gUoSdq3QONW4lWpZErwOsJWlbjF083US7kj9bEZ8khcuGCgmLW3RLHm85N
NzKC8t+/8Gu4CKiftvynRbFIjz/lM0OUJEp4VA4S0C1dbG147fpl24cUOJFT6YGScdnluLU2RWS9
lWhYpozcoJ4nC5KkhQpEMG81CCh2gq4FKfrII8UoARkFxKFFhzoQXLWsWeMxvLYjeh0FdDn9Jc+j
UxCjaOzY2B2D1JyPiLzSkUXMkYuKdbM5IPNxxpaGfLRu9vOY3MzKORSOfyv04eaBFS3z4G2OKIci
4Y2Xs98iDNw1CFBHf1ITUQ87qKlL2mzfdmyOUYz+VjP9M6vlmSQg3yZtGqxQnNl5RrgNUJ/I0yN6
NNgIILzWDwDtIFD0Fw1Nj2Hw72GdnJEvofpLpRTVO7t/KbGDrxQ7GjFDzv4XuLp7ZDU/7bh/UMuM
QcPQ4AyCZkQfhuuC6ZGfTrLLSEwkSp8w5t3YmOtkYMOnONp0Y/Ol+ynqVhNY6AXKvwmaRTFyz2Qx
q5hMeHD9f8q9YTX86PX5NXX6m4n9DkNt9vbGcLJbUxVfXHhXnbFcSbXRijbQOUNfWKbErHZBIg2Q
5rNKatAcM6BHdAch3hXpsbTrJ4w/d44L4Uf3wTWVu8mnXeQeptb6J1OUsplMypIhqPRR9/a9BTZ0
4Q6krlQUOP+7N8COK3KOs42Di5m9tTXyj1mNM4dJE4kMcawwEMUNl3ER5VhRgmSljp56ZGXUWL+w
OhcqZYOUTBPrmferUI0z0AePms/CQe2APIzbyp1TI2WiKdp+CFfyzO1g7R1WTsBwyH+Lw2uNudGI
XAHGubBVUI5hmwY9+plNxnQokACgnNWnbtXvcOOUNT8gt/+mZTM6PTD+wkNkdG8cEey0DJuEiU6z
2iKXe2K8JAK4FeLfUA5+91NV3mfxEwX0rTKsTaSyHQ/vAmfmD9YmFcIjt9HuwR6Ms7wIfz2rdsMf
XuthCriwUlFlrMEWKzzEtT9O0lJW7yI0MkZQXK31jCgy2rLtBdkiJFfQyEJocuP1CLYEdv5qhe/y
0pbFNcDrEzHMwSZiGjGM5Es0ksIrf45Kk+/sQgctVSq/Xkqxm7+wgXy8lqH+VloN5H2T5pNRIF96
AsBdX1woAN9F1P5LcQXx8h97mXaszDbtcvhmzxmirPzK7BUvuX4TginAj6cgXY5jpu1Tr/7gX+Et
HfhXIVflCLlaCtCQOVzZa2cKyYiSk5nqxT0/IlRbGye/skWtzXnMLWfdcTTKNkm66ehCDdNZ+ihw
8zulg/NdFqwyZ/4bx3wmZdfFSOb7Yeo23YyIBSZFQLL5Y+CmvaoGurRpOd0jqupn08pDnkncguWz
VPrucE1lAS0bVaiDydkLTZtebHh2688YLq/tnVkrrV6AZewePeRo12E1PsIKekiGHh+kZjtGwbNj
1ygC4++oWnMCINaKeYIeSujmXno0p/E5nrNjSxuC2vcr+Jgg5AczDettoQPLrp7BObTp+1B8iyUb
IrIrn79tZ5SYuucxI24W47PeviWMNwMilmaToSP9gqYRIpSiLcvadZtb0kBuBJNAvp46+qa1sHTg
h5n1lhWiF1wH+28f3ojijGAjZjNsu1DfI6pttxjADhzF+Q8BUSZl0GuZ69Q0V37+w8Eij5lT+oPg
vMFYiXPA2GQRsT49SmwJe6D3lMoWjg0zqGHBflv5Z4CiW8jh4KTdSp6nmyl3otDKM/VRuh2Aj5Tq
vXc9Ya2anbeOeUm7KTDFuK8MhIQoxGrF1e2+EWTjgETYxcYU0PYfvGn8G6AnR3yhd/rIAE480Ohn
hwxF3NDq1jLjvaGwhIU+wBszYAjg3AXeWzwwhDjqAMtoRpqCHWBiwier1GmRc3G+3eh5bFysNkBL
0dgwfvhfHbSS2JNEmYZg5lF+MjAXNMeQsyVdmApjg+w2fFJzefUQ3aaZItP1O8NMl+xZhmoyrnLM
m/knD+AF33aKa1Dzb8zEAT3b8BMkv3yIbDWZXnyUuOL/Gn84zEqns1evnC8DB3jhPvuRvveNJ9Ok
zVxufd64RQTIsdR5cbFHYLxI9yAwoMj9Jm8c1o/Q7485RRcPXbQMYV5TllrSaUhQgUGYlz0w8ztT
h9RmG7SlsfuCFo1R51aCfZ8OK1mH8miM0xDjYJBFWx4hwY+KUeIFChRNcqRJ5Y1laAdWtYuw6BLT
8UaaM3FIEkJjbyTfv2uK4eCMp+NMVZily2Nay0KXCdB+jwdgpNZkeAam6GwtRoYhWEJQn8GOP0r3
WTnamlXPFweS6UN5kl9xAwrcAyieoOk2BqsoJpMFGsEjMin/TVROpZ/Ta0LvFSbYpk9pG8cChkUA
0QsfCusVUHuM32gFz9RS/pFN7+BRHOrRYWkAkvrALjn19VtBhO3zW2U47En0KUxxX4cnbpvxLjb8
ezsbNiDeXghO8sqWRuRU14LsvMuSmwP4FnbpCWA+2s7Jo44G/2hZoE/p2pI7SHgKzQKbOaqzjXtO
FmQ2iCgMIMeaQZ8xsKvfYFCPOuQ4Zp2gJ2FgVAuF6Q4ZJim7YkeyZI9Rg3XkXMFv50Tt4einyzkl
3OppqG1nUgHohz1NTBhM2CLitBKvG6s9dVp7tgZU1zBTE8GLjuWtElpYafgo8uyMKktNzxxItn+4
OV1kJrgPOWwFIGroHnOv8JWscDZ07AEKzbz7kMq+RGRfWdehHjmqtnVTwJsMQSTo/NJ2BHC8zOlj
7Mqa+KRndUIOY0XVbsfWD4jsAwMbGGG1CgqkaywbueLxL+FkcJd9ELqWRMoujF7beWa8HIxw6/lS
90mw1kttNRjesYxh6yEu9xIOmE3WY1y9qLpJHvp5qj4WlMewCfc6emooRlBMD19HikdQpnfREp8C
K3kK7eFLAsIAOYQ72zOleOBj8xbO1XsQeZQbW5PCfaFwphoVPr/x0c1iwohNKyUe7rGz5+SYEJzr
7PpsZt23HVjtxtcrnCxpXlF3MynvOP7GrxSYBA85uWJg0jVtRmSmAT9pk0aoKDsZwMVzN0Wus/Po
KHh4VwDcvDP94UDf+gX5zA/KPVySgLBRnUwpTYixavHqgWjW5gRxYdQyVjbe5V/kcDTHPS5LPgXP
HIkgrbynFPsqCR+oildLsw4lzWP5/SmFKl9B60OknSLWvqUAf5gsMnkj6j9NIzgarnXWY/OxChSO
9eh6IdBqkBtlbXzBES5c5WmAI7IO4163jLupK3ykPqwDhusYABNggXD6NMCcixl+9QEENNd7mmep
ytHQAveG4O+6lNIANDbLRyXJQG2qcPGYRRAE2w+/vBlVss6r+Mon6Hx1EvRMUrqWcTKw1B0QvlLj
afT1lx6PBuYFsFS+9ckCoTMg7IH2uDnB5ovWQzvDZE2EiMHtO6G09dQUyHPlmvaMrs6/pjDAHXTl
iVoO9NIioac/7alh7fIeF4i8bm69G7+6TYoKQXCibf83LxuEg/pDXA890v7Fc5Dzf6gzvJceBSRj
aM+hh2xW1z3i4fXcWMtjChmlHoxL2aPMgNS8xxUeERto3Bh/+P2FYs+jSzkrqOx4YUFlxboxrYs3
5eu2t7GtcSxkOBeXexoW7YcZFP+dBHhshHBksjE+QqDDyyjgKXBEFajepHLWNfiifMBHaXJp87Lq
kUrovyZP1UT84n3og6uuYoAxCCwK0hZZ4n50nlC8jCE1ppmN3F1Uhz+QrMJ75PKfLQRMRuXSZwnw
4guvEP+Oma7Oo6o3DvQ535oRLugPAQppvueEJ910btLFqUPCexXt6zAFNF7bTxWjlfZDBe2muwQt
Cwr0OyXPGDvDyqLU6n2UXvjmu8XHrBePlPq2Inea1NDQAJ0R7PTwdernJ9UJDCbrH8KKVKhqAnyh
XVMBX8e4xoSX3xjuddCpxUSLAppid9z5u4s2wavNDC3ifIzJ5BChUuXBKOury03R6Bo0bkq2aJmf
+nicTqGWPOWN9+Nmw64IRGwgnKi0osavJ+Hz4vSHJPd2KSZTtMSCo5nrz5E14QPu/Z2D4hX5+XtP
Fch9APHX4v3YwZAdbJ17b1zwbJqPfw5YolYzUHOGzdUXRxpdG7f1HwIsmjie8vHOWOyzDzt7odXf
V0iN0Ung1vISAlKjgbR12mQv/24M/imqsJfRPAMAPZimfChTxKjng6H3py42PyHxf/uW0165Ix4K
E4Rp0PavdmGfXYMhrnQYQhPQjgaNYx3FYSa594wdtKZL4jrHhC2c1OjDzagxFJl1SVTHhQEfm4eJ
iseD03o1WYg/wC8G9mTpxrON9v/dZI0awDXSTL1z/3UZtiOeb/4L/OKxj7z/sXRmS3LqWBT9IiJA
gBCvlXNlZdY8vhAul808iBm+vpd8+6mjr8uuhBTi6Jy91yarZnTo2bfDW4IaC85kdwh87xq4YKv9
LrUfUahMZzQCAd0l5xGgzK9uaR4isvosxRL1CVYpAmZMdXihyXVxg+VN1fHS0zGn9ZW46m/pefm8
o0lpfc1uHBAFHuXqPYFnZIl1E0l51vCnUvomGUUTgSx0i3jE8pG1RT9OpgG7JzqcOTlMrGXCAe4D
z+TJ8CD79dvShztvXLfToAXiT+J9DBOw8rY43Q8hd7O0gRtXCTE5Dhq8ZjhlakWuSrHdC6iN2hd8
uj58pv366nguwSJD+OFKw2LkSzZAhljXD6sQF1ro+xpfk+cR8VYIWH6KsuMMC4sAhM6okeeRLOxe
d5iHuvi1YgAEnWO4zjrqiZAN8wKkV/KTuxVHiwX5AfMmW6X7eekFQPUIICSs9xQhZ0twYJyESGEX
ilqiSBwXDREnusqmP+lphaqfM5bL/WA0NN7gEvQVsucOAwvvte/etemxzCbDwa4cFNTIxTah5RLR
2zAdId4AXgWsRKQJ8dSfqiXAeRg1y0HVYyQ3eo3tzajKPD8ULVP9l7jTC3La5rO1BpDYPsq/wVpm
ioJsXAkXL62GQVEQ4N7opJKPUVHYFwxW63whUh4OsrWictUjhwIfRUiCGdWmVLRSX+td2GS2w1kf
5kWJsbrZN94wl/soz3oEtW13nIbKPQTQa95RkDe/HDOy2abeStXUL86OBsYu5C2I1MAB7gB0/1U6
CgtO53ooqsk44GnDnYiGYWiW3zTvgrtERNO+Q/56gpm23sR9Ii8i6f50hf89eAzUugVnzGhBj4EU
Z0ZRFJlTjcBTOvObW7by0oQIgZgfjNsJvh7MUFWzaJOciMMdjqd2a4O2PEUqntAMrKn4DofQ6cB7
ynCPekbdB8pFwGo7pCapMcLIF6TjtmzJ3+GJJpZtbKnR0EXDZGN3TFSOSTHHWhaFKgK6JpO7jIPb
zpvqcisBfm5t1KGPy5gBCMhjBidkML8ty8ATVmfioWJUygs/+QNanwzTadEwYOMS9U1S7VqQ1fAQ
qMdowUKvnRBdz0zprTjyt6sOSSpOtk6JJ6z3RULPhtiiQJEJs6Rpv/UtF5XpFHv3OoDznUY0EBwV
0/HLUvW5zBLNgGtldyhm0IWHQ8RLbTRpu2izo5SgWs4mFPUqtVh7OhZbIK76ZmySP0RTM3XxFFbL
CThOO1XOjxjL5rk24pqZHu3Zii0cJ+iWXOyL5AcXsmevDAjwkymPRh/KcNP4ifvHW4sQcQ/vQIjo
TOXtsD3FWiG/A26xqSqY97yzBpJFCsd74+OvvF/Y8es1Kx+aiPgiUjnUCxloajtpV4CumnCYWX16
rb0go41TJRqNi4DNHIjwS+d6fGZFY3Nds+44qCJgMdUBYW7B2tHadMsfN4QC1ZJ+fEPnE5EnU6Yg
2a8IHcywadSI670eSGMyth8CvdZD4bViALPer8/u4sy7aryu9iPzO9o4gZeDSOjJH1om9WUBOxNg
JAHYuCS1F1zfwbVL7MRlLR6yRjIHqUHl0AeQ7yqKeXb8uYuYMbSascGY8kZyEAbc5PEPch7OfhoJ
COFxWJeQ1uptwF29Wbwie/bXZf4SENR/h0XC85oQqOdHQ4+PzyLcU+QzxqLZSU/dWBenLE3no/a9
auekE5pwK+p+5ZoGZesiOconjvVpm6b3ccdEsOUVBz/G7+/WJcnRiNbZ4j07Mu4hoM4wpSfTdLF1
lj7bltOfaxY2FIh1vTRpISmWoS1p1f0WMHyCuWzIVBuTesLSJo1viD4qNaF4an1m6rMfhOM1TJNk
PBSZbKpN3HSwnufWZhjCNf+1aieNtlGgSD+aQU7u4YmGT5bTqj91l5Wv9tIfI7HSPl8TOvSi30Vl
ARs+sbJ6a+vRBn2hswH4jU3jgWP9pZuRbFEzGeAgeSW4aYc2fB3wfghUjZ2gHT0NA8EWvKR/W+O0
fA39EIGudgRou5zQQiYsu7ocG8SEWDj92PEPbFvzPalc7tXpAsYhJDNxqhho5XgrdAbZfrVJNB0X
d3XwrDWMJFM/PheOY9NHcmYyfzB4bYpuHu+SpEJ7sITmtTAuXrSrNDJlgPbBkQE49O5G8d2WOdP7
JcOmLuPA5iyYIaOYAs7uiUQL34K+8ddwPidMnO7nacD301b9tgd2cPADhnPeoBscAhhgh2H27yvI
D/uxmvEe+Q65rT7xV3U+tL/J9GDcXBcokUuSf1Iyrmi6GNr9GFaHqRf0bDiZbadJelTH8getbI9R
vfWweWgPA0v5rwRUj4WVM+vJaTk4tjcxKYmlxn/aNOd/v4N4eBTaDRRgaYXVuc7KlGNC4dL57mBe
oLHbWwm/g6CK9NH1luwn43uBm12NzYf2y/Fot+l4G4Rm/ySL92pP6a/eC2rmhBIv/ZrU9xY7Cb0z
kXLeDJLlxIwgvTb9GlxSp1ueslbQ/1k52u5WuhdQBZrOeUM6x4CxrODoDP70CmI6O8NiXW7BNSbA
pWeL4SkCdumO670I/YS+S0l9FboMTx2ySpncec4lWMH4WL0rD3m2qIewtrKLqDvnIBjzbwXP14Zo
JMy8KyrJOKXYkXaMplQRMx4OCENjT3Qk/aLUo0CKmJ+WhXXKCxeft8Z3OlpIi+YV2tw/chDx2TX9
KiPbtVH3sL6hyHi8kXPd9OS4FMxn//GDTKkUuJz/R6+Qeyf1yr0sG8DRaRKUcF8Z0ocAPhhoME9z
pI+aJIckmDhxSi4baXmhHatjS5gh871lPXcDETV1hwCLZsGw7SeaBQj3IBB18OMzjnjHxPfhEnu8
WVfPI86CHAUEQj7EjNlNILQ77bGzHdJ2IvmLUHS6fQ1EBJVBtVUCchwVEOjnYixJVUPVoMN83GuX
rnjLl3+edDBfujx26Aiq5YnCt9wHaoz3BKijbzd/EBnJ1Crt+gO1o3/0xxYnEQ/SZvJX8cEjK7e2
CNOTpWf7Wk9pt09Ic95OwlMkWCI5c+uaSUVAihxSjBEpz5IV7XeSd/lLLsb4M+pIafNj7M4qS1y2
DCc8J22q36SPvNHKBIQ3WnaAY4R1zHH+bkJGvxiEF5LrLdPSYnnOz/YYjOc+aBU2Izaro+Ms8Lzo
ADL+H/J0NwSeBV1a1dUzAitUQlVNxdoU4yEd5KfBASM9OcQMSVMSid1GXWXQfyyUsTcrDJjaa/HS
e+CX5voxrIKjNFo+1/o1tpKeWcqLpp699BpmQ7JLMu/TjvKvWoOZcYbqQzlA9BCsvVgr9KW8p9mf
FVBU7Dv6+U+Fn7/3OviCY37bedWld9J7UtDfKs7JLf87Sd7fft5vHTE9863yl2pSYEgSGtLyHLiI
BKMxf6iEPHKpt5zfGcomjK3S7rCONpEEYXOYvfihzHhzK09jXR9euzDjxLaAG0qS6DVfiKxoIcRn
8fzm1cm3LNSLs/bfBiPtrMmhH13EmAGusuGEhOZeTtVTxRgYQBM0x/x1teM70yiJYnjoqM1QMzxG
a/hRdNMFKvfdqiMW83wjB301ZvHaq4zIfdgjRiILd4zf87i9NUkBLewLzLpEIEBhk237XGX6Gkf1
nerU3RJFGGE73P3kuIQ17Cp0xzcioLjwSQruk9MiELXzz6DJ2vYOgw6yNqMxOaYxrjp0GJvMpits
Lc/ab/7kfv1CMYFBKZzvrMp9FG3DXD+6mLs0x+WDw36BV3mAPNGfJakTS6cvjCGP0dD+dIrEszFv
btNIwKzGfQNHsyS9eKDhPWc+2s9muPBY3iNc+jWzESWNzTsleWLTihn3Jt/ZWJ+HRvFMebxAwvVo
4PdFJp6Kzjo5vXfyxYoij9QAL3uG8nOYJ4JTBzkh8hmebTAEvYcN3YAtSX8FHQlDewHz0KFGtIbw
vmyCW4JQHqOFZgzcJnzuPNgJjS1HYL4mjRxU0PxoZ/FvXxibpP7om/gUZv3R6UF01wp7XgXsr+X5
TRtOp75MHnoSE/0+uu98ubF0hhpG7Vud3M61Y0P7hWGR+q9J7YLVHt9h65BpPV5CIw8c5H3timdU
0zAQ6ZGz4+Q07otHRSaLSSnxK6pP1KFmCOxiwgA4am8CQqmYPT+4SfbWV9NXZgLC6vhxLpOvqe/v
XRl8YhW6bVsMhrXz2ufD3hL+LShLisXmJSPgtiFwnLceoZHDzlwMm8phIP4AAeA3Gvld3GYHFePH
tq1Ljyp/iqfHtXZ3bt0eFGrE2R2OUe9c29bn7DDSXSxB+W0WIT9nXTyx9N5zCiX4fTyaZGoIeVg5
LsWtf5nS4qCW5ZSM4b0dMTqOp4dILg9TDWSKn/dESToN6gv47hZKEW/mKgmrg0DMS7zz/iiRvSwh
ucZT4j4UyKJ5kyITqPgQGel13gKpyaSo2do76spiMI/S3NwEtpdiq+vk2UFjCprS3ZmEXMcGtpeU
Pzb+pgAXkay/9JhQ7w+fbe38Rabx19M9d3m5J28IsVpNT6kEsAzJ0n1WDcfKyoQYZjYjKes4CMLj
SJKtWpat1u8M7u77tOHd4+1ENX3jrdnzKuluuJ3Tc8YzftJl9b1yQ+vcPqRt8O9TjU5JMDwpZpIl
j58L8Vce4PunHxzU1tdgYbkjTXQkXIdp/T6Ry7EPOAg7FUk7jnhtAwdrBojuav1O0Rre4L7dLcrG
DRz0vCScK5NV9H/5H1bghFzagDBcEkqC4tk2cZSdPkg5EW/Il8Hn8qoZLL48lKIlwgMbSD2QL+F6
gYKbACu4t/G5oOBqTmMLfUsilCHoQjGNYXFs1255i7LUeXTaSeFnpP9gsNdFc6/c4LA08/gaFfV7
Kpw3Udm4qrAjtMgVnYZHCRiEXNLH3AgYlEalrgp111cM6KKOxuxUDh8K3V4XiMo9unVZ/3hyCR5X
hQKBA6EgkNjRj0lndy/CouG086JIzogu0ulPSQjXnl9Zop9Bu5G4IdZryVmnauPppWb6Avc4g/zZ
aiHvyj6od1PtwpvQ9rojPrIhTGhxjoFaxCkgiYk2CBPFsEXnmXpKH3Xq6kPtNeIg2xhqT+cHJ3op
8ZGs6Pi4oEA4xFEg0Q36zHvtPDsRjlXuMynN237K0RrWDIHQYb/FqpsOfUq5Pw+6hAgzk4XeCbkL
GAE/J23YbcIwz81UqtyLtI8OS+4hucl0a5K9fyvJmMDLffxQwFoOpiP47IXWuMuGPmMvTn+oQ7HT
JWP24vhkGdxo3AFAwFw01y0V2pfd0syyfD1sg8Cl+pZMjNOASDjOtiORHp4q3S0DgxjNehWL904W
kKF4TxxEYG7cwrelR1xzuTNacCOsZZMYtVtXkF4YN1NwixGdBMRYcJCZS6s99yVcgU3eRoDrozAp
/GNqKe+4FHiae6G62znHzTBFq9gPShjastXfLl5evMBLalHhtyicgql13lwoVQSOY7RjVhfQbm3y
14zLs7EfJdF8Yw/vxBUL3qedp0269eDm+CaPTeNtquWYMffkedHLJY0G2oAhlHLa1M1vlBgrOVZM
S3EMVKvC9GAdwz76J3oDY9Vln8OEeCNjzqRPkcxvkR0i/Cc8T4JcbZ/a5D2z1is2KpbI16Lmg0/8
KoXmplkuCP1vTKuwDGglM6aPn2U1by1MP+1AkjZKkQRwmyU2fGD+X+Cip513ff0w93juibmHo1P6
bw4p2zNd8b5891JiLc/kFmYRBzqPTEFii7MJfBrRzOXvbnlevd8T1y5JeSO4YQPXYWfj05wwTFpk
p/JrMnksiXXQfAQ+I5FGA/TSnvhB7tIgv8PkUTuE/Vw4ruM2571PDDepvpb+kSkimX//wV/fW26P
5vaKNUNL9M5dLuw3mtaEMt2G+sPVCY2l3+a6lxX5F71/btfiQJL7l5Ku+etV+Wz6w176wGTb/Htc
WCucw9x7N+YiqrS4ajrfSoT7Ns5BSvh7biL/LAIIc4VMVmX/4HThCR/0ibB15Dlvpf2XmxY2DZD4
J1R3NzWGybq7428CqNukk9xzjYq4QS7YrAUbMj+qB2lduIjSQn04xltnMJfELee7aTn46Ho0iyJN
T/ycdO+5K9xL/jA02kRcBJDfF+QYXDaW0ZhGq03g0fJsvmmWF7fOBwdmOTRnh8OsaYI4H6w5I2xh
ZRqtQpJ/c8bY8mMlhT7/Y5NBZKYhXtNuWEIsCFB6fDcQ9jd8bd38Z0kwNKB9N/8EtzbNvzNKkKGg
VqaqoWHDnkIuVoYc8d5a+YwDjw4/J4/mw1C2OevnSpCorUhnAXjkvKKk8AiLJKPZJsCUoEExoVey
wyNfsfnK2KAP5hsssYxJxKwhe8QKB5W/kMU8chH89xVsN+eehFqDM3PbhJhr+EdIhvrvjspk+TBf
s7fAGQ5AKth/uc9VsqAM9ClHrpFie7bWmZUJPRHHUcojzhLhc3OVbFam+bz9b/GK4HfE5sUf8W2y
wlhC5u7y3ZhfysWyuvhJni2WRu5IvgaspHIGpQIQhL+Fi2Mc3laBDGJPlYmQEJHZ8GbN5R1P2///
OawMN60I6SI/Yr64NeueR8Vp/2ZR/uiCw+3q+z4v6adQy9FbWrKd2VeGwbs1t6MFxeo3vGP0oVHj
xexKiuKHYET+Szbnr9CpD6PH8W755pPHI60e/lrXqqMc3xkAcjx78iP38N+qM7fWPB9cNJdfiS9+
yI7Uzlx47DgIDrENESFIVqoz6p1Z/6t9zq3AMJH3XiV+4va4VK1+tOiFHj32xWUkUNWyou3iRGix
ORySnjd8D+uKW8bv/zLRPFVdeCis+mR2DrvB+WQSFBHsOAwEoYa0t2Y+ZH7QzvpfnJT3mGJ3/OEu
SEP0GysE2eGuSPFGa/0wFAnPMlPWoWaGXt01/fAexVTWbGhhb5Hxg5REEeCYxd1BN9ZXkPaPSxO+
hUF3bqN+5/Xh6+rpcxVZV4vo3Gyd/s6sgbUq8a7V4ZPqWOC22x9bbvc6DNuOvBOkyvSruvHa9TNx
zcOvAXEP435yedvmV1SJD99iIjvWb9h7fndhSESr22/NMnfWiYbnQkBOfiRAcdd2nPW5YsfvsaCV
d7EUD6PbXC2MEESZXVwOa1OzPrRe+JBrsetGD5K3fT93zWPE+fSG/MczkZ07FMp4wRgm/1sBJAN4
7nRr7p8gYLgmJki3w2vtMawEI3CAwhGYxiummKjepqmUN/G4loz6meKRcsMIHNSGRRKdJveOXsUv
lbr3cRJ8p6r7wry2a9g/8Mtd4hj9sQda5aYr8fvRo3tKvISObHPrMnlzigw9THknioJIkG5v4/jg
6WTusEauh2aab2oCWux38kDC6sHPkoOduAblglSuC16CPia9icXi1M0d8637MVO3XevvyD1mkoYz
yq2786Br2iAhc2a+/XIK91glMT+D2G3UwS2xtwLOykkYoJH9FnbuqVSMf/owJnsZdkwkXqIQIZXO
OYyg0uLlkTw0ucvEsWlfohYIpFdAHA1kURPu6nMjl+ews/5kmJW2RGyzX2vTtExIhqaGTLP53Mzt
YcnQK1ee+hUVpLZOU/nbwjdkfmwhaYMabJdamiZzue84//WgR+JJXCHrHHuF4G8p7MeMWoPWgrVt
F+sOSD1xT+57BcFEW95L1qGbnhioMYa08bmhTTo5I0off/kICFf+d+Vy3GaN/YBQ+9Cb51PHdzFp
o1hwx6359ZEDmBz8lS6y1yBFErp0L06SQfpldaSSYW+W3UeIgwdt/RBmRf4C2tbB/XDHaF8P3Qns
GYY3YkrtVmITwvWhecEB5O0gOrp++bIo6z0qy12izMcIbxdsW0CLkoMf6cPcURBEPG7mgnJh3Xt9
dnWC+IDw7Row5fRDGJ9B9bBm9RGj1MVVwXX155MP4VEN6o7z00OjagOk+eoS69aG5xuQCJpw9G5i
f2czzlmT5jg01bGQ7i+vsF5RGfxo298ymDNn2VumdEeZDxdPvq3w7mIsApVk2gZtwx/lfi7SfTMX
JXa0YSNc0N31emqC9i/l7q6hWGx7xKkd4OzGBEqw1qOeOk1VFzOZ2fz7wpMJzEOqjzWDcPBg/vcU
VrdiJB2pofXs9+nnJJAbwyyk42hvLersQvEOHzv80bTxv6XFdoGC0Mng+4XYF6E0e/bI5GwSB9+2
r6BiaNZF9nkuJRMkCN/J2JxFyHEyMMlmyAPNZ1fUhdFkbYZKcQ4hgg2o4R24T/okI8Io575GMXBj
d+vW85ZHP0RNFusJYUiQwVXQzUtp0XkrPbKRCXukabhYw0PlJcemDa8ib9hcaJ1pdO2QTkbsjBgK
kpBeoz+H97SwjjONyZCcEEJ8mo9aAhDFhXfIvR65AkTUhGbuWMa7wHIfagvxDivHTxHfdd2B3in4
vvnqL9lnUxUvqUO7ssvv/aImBMItSF9V7j/febsZ7PpYpCtTeO7TQMTRgt64KdDPXoqqR+Ovv+aM
ecjqoyP0w09sYXQhMZON5VM8PLahQ0cKJnm2APUvvZPyulOBc7Ia9aZtnroMqia/3h0+Sktsi645
KfVCCjBOrpuO3bNeHpYWEyiaO2nra5NkaGKbg1klre0z5sjOIOQWKoku/DJfRgRdTNvdnVkuFtE0
PY+PBaZV4QTKavm+lnwTLvZ4mexshY8sGO4I1cbWR6IAj9vYM3uYQkTJf7vMui/q6blbCPmSr0HU
7M1trAm3GFZODV6PFzrH0un7hGvGuwLveb0WTNoJIkJvPkr7PuNN3TjxrScvZT1cG4IdNC0ht6dX
Yjg/IQOBoiUNgY9oZ+076rzdUNtQDMDmOCjeo6TYVpLuz9hf6IbfBc10jpor7tFzxPDTbac7k/ZG
PbsgjqFtrjhP+Va3sxPma/2FB+6qQGsWQbqzZpAHbFbpCrOLZKgbWzDE4mURh/1VscU1Gp5GjO66
oXOFfKEtnspEAYwpv5oKca+hakbrs4FgpuyxoqvvHKe8ZRj+Kcb1Qa3TU4yOZm4Mrcf5LimSosW/
Zap15r22ybMBvcwALyMkISdHL3cx2diLXVyI2L2LO3FNBL5ZRihpY/GS4i1kBhiEgHkkpjX6Oevn
D7Cc72Nvf9AEQsWANsR6W2KS0Re0NRDnfDZUC5zXhK7KDfuHsS+vkXkcmAHt6iJ/rOYnP2cU2Okb
tyEFKfPhPqgbYkboYmNyKZMdXnYUI3+ygTMtlql1UI/LjJVGm+U8luq1G2k8YbRMUL2igKUdFGKx
0sxXM7LO/CjaxchbvaVOkcND00C2aG58S31Cgxrij6DXwmrLo4yJ+68+AUjtJsBevWs4VjtJUvY4
gZGx7GcSdA9dY8KxVypvPKXRdNsm3lsNX3QZPejAT4EQIOfq/VA8uXAAQ4gpgk59CQuX9MUXaLsP
Kc6yUFj7Oqz2KD/ohJNUmgYQMMypBLc8X0+EdwKO5/PoCrpuKcfoX6y6U9W3yY15bBIQB3O2XPMG
RhYvzah6m8U7DDKOHae1J0dsWQ+kSb0MvbW3Z/SDpUN6IopCrttUGhZ118DbsyUIYP43lg1+IUC6
iWb30DHE9dgFypBBXXnhnbrt229F+gakOEBa+Or5iMn63ZQ4ZniMKkqDQoRHcyW2H91My1uc+weN
7AdZIHUK/D9ZH4VLqyVyj7xH/pH7yEp/8uf1NhtLdN7O7QiImpp8uhgxlrnPE7WM0+e7kWUXIii6
YXpNyFSJJgcPUxrsCy4fixu9Tv7FWtCkZF6hEVbgIJ2pTlmPFdfM6gWdfPp3c8fk0IA6qZHY+xw3
MCna23j9LnX4BWZCoQpjEI9DtfZe0sDZZ2X90aAEGJD6CHY79CHElpGs0cBvXZHLql9LrqkTkw7d
WP/Oiu54D9OTvjXvY0F+hkicrdlsCvbc3FhzF4p6AU1G0V51ajxY0s4pMiEco8xy2CyTOX50UXZQ
QkyvTA6Nw/fGfDsuSaliusSZdyOBitdotFKtHmSEkYPU7ELOJtqOQIMcUywyf8TPJVN/XC9QUWwU
5MVq/w4quce2oIA6Mf6rLElMxWTMj4WJxqgOnGxIvXWZSlsRlSwBQq+CIQOt2WNiWW/QwH+6ufqb
eVVK/ofsDsDPd8ta8GjRbM9CHt0Qsp06TeCzCrf4M/SgLVVRwu6eHlxP/iFPjyOlrdBQ6J1VgV7l
nJaq8Ztv6SlOIAWNJYfb2MPZNhd0yBynowvl1idkhRf8yDuF1Q/OioUcDihTIhBgTXNHUxEnRxj/
xBWSiZS7BNbhVFjltydhVSg/OgYdU2/O68sBpBCC9eg+JNxoK8L6W6941D3CKqBe2LST+6cinO4j
SPE7bUZO2n8iafwYFNM5z0gZ9600IjIcFVERc8DpgiOu5nc/zu5y/EGgCGlU+ktzoPv+CfvvbbJb
j23L1rxMlp98nB6tKUDu072Qzg4iBxQ1g6/giNtxW3f2q44QMbZjcZ6snPCL9CI9+8Vsp0wWPqsh
3jna26O15GaMZzeP3zF13TYkBQdxeekngDA9k2YnJT+6bj/dtvtkUn9Is/zYOYPcFIwWG9kTVEGB
TK0RnQ0nLeAY5LWUtHX12OhoI7SAWMkEvO44RI29e8URCWVodSAXhec1ZfPHj4V8GaJfdGxyfaLT
zUzDoa5I99LJCTNXx1HFV1HJz9G4fGqksDcaLvTW9p0RSwZskUIQCGBUeqG7G1UOw44DpogGhZSr
XeE8+ABW4+oqsV6M0QjPS01y03IySjRwqoHvw/MhIlJPWqX4TFMbSbkMGZd38nmFcp07PduGQ9J8
6A93OlEwdUIgie6mWIIXgbvamdTfigDXPhzIZvR/N8N6shZx9VEhZU784YviKS/CCgyJ+7tIIOe0
tr64UbLzOdN5k9oCc39LdEeJMlcedLbiB5ZBd+fk67eKOGbnbYgWMNPk6gbVmRp4I8LyzVcWQauQ
7oqc2EekwxyyaXyl9l/bxhWJPoSLiP/Y5CBN4aA3YCWeGuZXXQozHUxAKFmCpM68k/T6ufrufEwq
MurSyf927XmfxPQ16ZOPW90AoNcUxswFuq3T5upm6rwnhWBku84Bc734zBoFwSYemeYAWU6bs91r
dhF643eVDRRobPrfqdDqkHDAXQPa8D2TuADuFy1zPVt70DC7cNbjeZXW1rQQmPdvJsN8Eb1/Davu
dirXy9Auzx47ux/qe9Wgexg5ICFR3CQtGtwQosVk189TrMxrsfMxceVEqPvp1xAOX/Bnjx5AE4uX
K6wg+LRjfh08cfZhc9FhJD8v7b78HIvjQP4DIVADkamq639ETwgbR6yCd33oBIc+zI4xBs80LQE3
gYvuY1dtXQccwQpPSVmvPR4FlBBJfeiNmHwm9uGmq1rgCaq7q6ieB8zIYS2vNn1VVLa3eZSeM/a7
WhF5GkbTe0TCajH057Yt/9Y+JtyMNjslsnM/1QwvqaabrHktW56qCbd7w0xtqetjRKd5R95jRp7m
DISFh2tJF2Kd0vahKnzM4piDZfIrb4rHlC+VhjdHMAcHkj/1zLXs+d0LQPnGPKS8YCm5iDyXXgz1
hxi2tU3uJmYQd7VgpOcmPxYFbFbkFzHj1ucwahe835AT3TLKJFe4GShVvQ5wsdORpyB7F83J/Czn
4jHCrOjlHbIHAcfZW9GiE6ho7u5YFT+9F/9JXPmWUjJRMWjeUlbJrt9YScAJhqFc1d87Y/+CPRmo
3IAhbnkReXGf1vISS5ySFL668olx8l4MA3XOgjdzBT6tbAeMmKtxpkPcMxhYtFy0yL0DiR1nCfmL
g/4WjwH1XnRO/faXKWFiWdw2wDNL1ANuKdHB5UdTXPKrcTof8HbsyiHaJY3YmMOxeS4i091BF5jU
8kjcx84DqOykw2bGHMjnKc7kmZ3HRF08RNZG94t5zwJtPo4lIBLkF91MiLFNdmrOBEr1ibPJBXvo
wmMuK7ixbATJwHmJM8OKowG31JOVCNjuzIu75MOUyK7lYZuWvOoWlOgF0gVMT9CPzecQEwC43ker
R4ZmQ25gyPDN1PhddnWttzombg//4LEEaWUcFaoqLxp60nmq5ZOti4rDsQZeOd9TvahponeEil24
Pxm1BRajF+BQd9SNflzvosndQ3ffCNDTfukdK9o5gkPsmuvpJ+QUPkHLWibeL0qnxyGh+G/6nd3+
JIOG/jUwVw6PURqeHG/aA6coFPK5ycVoLDluNJ3N+dPbaKe5XRRI8v7dVLgU77C5TFWVwM/LH50p
/pSRu3f57xX8SzfqNysHtMnmzMqYRFrwpqosZifD92HOg3Ghdl42niph76pJf4YCoxknlT5c7usB
tgf/eutXlO1opNcRdY67ccLmx0uh2plzVKuoy0wfIqVYLXAZsNzjn1mlj334ZWpMQXmmMRjQdwdH
8Y7RiJ/gSjhbzZxQmcQ+Bfhn4hZdb63vyLL/y58RFSBYbKNugCa7QFBsdo5CQmyKwLHwAIOcovYS
fbpran9b8ovMv8gmc7uwo4+0BDKbSZ/DqaVk1xmb8trZIetqvEeEU27SDnWJIWdEImKYPVcBbg/v
LSTp7MYyDFW1AgutKe+UhfO3IV4LuV7jevtqdY691d0t8bTNY0zynM44q6THdW6YGhujsUpOc59e
6HO+4CGCd9j9O5WbIxsm8OvCcSlueJc3GX97da++Pd4RK7KFBXGl3f8lM3wBnBVb532FexEEoFad
fG/WdTk/CZZ2Wyv0N/apW2b6O/6jk0cPA5QR+lq202xl4hwyMec38JCuHfaJYByv/ggaIUEFm9An
mlB2mxXFTP7GBnQJxILC2GYjpzgZiJtywBCUIXMA5gglBcxQffuZe9f8j6bzWIqcadbwFSlC3mxp
b4Duxs9GgRnkS6ZK9urPU/P9ZzMM0MiUzcp8Tei9elO2g2h2KO3gSl6UoDjzb7kq7pHee0EcaOO1
1atCmLBK5UEiIKbXkSEu9+jg/VS1vJqFeGIusanH2ICNxjY322/0vb58m3nBa6HvsmKjXfO7FWCL
jQBgjsAtQMe/Y+ZspPSOOVgHzr2BgkSjeCEMVSTBRY9/D6bQR6YEyX0FQChxSUjDDderygBAd9t7
/3xK+9sSMrM6RlZuOo9QR0nGMQF1Rmaxm51iZUh841yn7iN5FSIBuXer8UOp4WPM+jOb6rvO0Bi0
oHTlpiS4df3o6ATjCfzBb1oy8i2jOAkPTRAkabeLzH2MPotVt0Cb5937EH5qFXh/s6kB59hV36lN
DdxLcTyPlx5hUtfONtSHYce11zg0ONAjI9pm2U/fk0GLTJYoDF/AOOEtwKpYE7GU9OTC4muWeEai
wocZ60YKhg6iWV8BcRHkYvifGNr37rqz6r9Q1JiTiO8OMjuHTnUGnpQTDlKC47TDuSyekP0I5N/c
JZxxNb4SyTloTEk/rHvPJ/mERK14S8wGbi6lD9LGA70USDxsgjBaCalJNYMPeoiYIg2GrcWJN2Sj
8/JsF1fRoeOtLFYFX3SnwELoxw0RZo4RyGL0jBLVROF092WWf6c+xPxgsH8gkewSlka7J/84Jl/g
BvZj4dwTlK/oAoosWEmwdBtt8y5lD9gRGgeRdzkNJLjjre+qLQn5g262CJTxnYitrWm5fwcRERB4
LtZLcCPd4UJx7VGnufS2V3D4FKy8mYw3cQk6wKcwlcHoMXl63Q7mCJlOefjcuABZG19rrJTbqJ1v
UVqfysaD1E2uNFE7r4guluaQhhnqsU5/Th2J0PDsEzaK+9Hs0dMzdqkzgKpxV5VVx2uAqBw+82XV
CKpJ44A5Ayq/CDTGpvdmuN2nztIXWcBZ11rZ1XQfpmXJLpJ/d20GJQ8FIhbKOu6+/Kp6xh4+uFsU
0vP2uJmt8L0gIejEQN4CcLqUGNDX4tkHY1ipNv/Wu6zRex+M+zUwi7tFwItknurygTO4u74PAKQM
CA0pYHBRa64cvcFMy8kcjPcca7AgLc7Ej4h6IvdrpT7JZ1QDxxbhLgwOd9qHQzSAKIkeTdJ2Jcea
yYqP7gQigO3V0ucAsutwbQL4A+i7faGgTXaZpKVU9j6YfVIEA2J1yh4hnBNwZ8JDCJtSQRsWG6dv
fwMAMuySN1g9G/14bjwDlzLAdiEMvWprcejn7MeowW2xTcq2+BwcsmHWRKvYnfluSP8hCZdT2TXk
/oCRFuFDy+wnC0HB17HdXQMFQmc4PLIbJQYGd3K0PkxO/DmJIIA8JzzeKPmK65QCWoF5sU4n5HSb
FEExiTi1jXfutg5hY1l5i2HQtJX5+ARp7EMnE53GNvQeoFzzaBrmJRHBtu5awgxwO1Jn68ZiPZbR
LnLGmwW3PlfzZ6jy76gePnW9DUWNqz+PxzAYnpBVO+Rwueuo3MH8mhD4aPZgrzU0HSGMCKJFuKkX
VNFSttOoPzl5cZJjuYXpk6F5CO82PHRm9wZ4bI/BHURNG+cfpzOuQqhL3nk3vfhEbCvMiNPgRJtS
hSiVm9gclZwTC3f65UT6HFQ2qnEUElkx9Zz0WVyCxHx0xwbav0Bao7T9bG0s87FVn4uDsN50GzHF
pXGJr337ZQxZnfLPPEHYIR2pRxptBOkSuAYroOXrWGNErthEDRWl4rm5WoG2MhlT4BbOBGYRbgw8
sFNr2FfdArZSh1FOT3oUtBp810BtIdz3XoroFgTJIWc5yetfOfjPOFxukIajCB7Fm4VwwY/zg+yq
ixuVb60pgrUKo9u8DEelmscZB0iOVCPZ1Pl+yrrDNNgWp5Bo7cTErvggzXd4QD90sn63rO9QLvfp
WH4s5DQEslIFFXE7RPLcem8WaBB+chQ1J6M4+IBVjJS0IATzHRf0h4Ura482pq5AE6vE0IX9ctpD
IKE2LO4R/38ZimE/9+D2KAfE7Xwdm/AcN8MVlMCCcYFcxkM/RN4aebG7rid8CiqwRlb9kM/FfZog
Att92WwWbXeLEx843WDe11hsxGG2KVvr5Pfx09x5u8mPOTDJzRB7u9EcL5wkDjQmJJH+4tjTW9sV
u6Fp14ld7hvI9543foTesoGVerHN6deZzasLibpZiF9cJ/nFCk4Ah8CJ0Y0eppFqWxfjsxmtkzw4
8TQjptmgHWYGO9CIMCN3DmhGKnc3QP9JWAkjMX2aVivAs9cfLWVFZY5v0jT+FhOL21CmZwV8p4G8
cDeTzwJO/yBsVhuyYi9mXp1zJR89ZBEghqATh2RF6FhHk0YTDYCxIXsog/Y+XuptV4a3OXWeAdsB
o5h/5rq8JgkKiXF76PKIqM79C8cenQWXo5MrrA22joS3nnMfqfoIrvSaePNL7sA9I16MelStnOZ1
dtGW47APFsmV+YS9QJZuNOCqA3uEdRPJXzrBAZBTGMZR2MPZqyKyATK5zX2hvTpk9SgL3z6WPT4J
EoRaR2Dp1d2zBEtdxbiOB8E/64/7NsZ8EBRI7xavYW6gULbM68BIq1UdTqdgxgduqcDv6guwsp5q
v9JKA+2ZlO7MX7X7ZgYYHHoA546ZOe7bLsO5oYw3udGj+glsQE6PYaxQilHA45DhbG10GaEtj1Dt
p2xdd47mqEcvnj19Fkn/vMz9Q9Blr30vL5UTXhCLju4adz6LsXuYNJsjRXc8LXdj2qKRSL5YFKg1
jukfuLY2+ZWY1SV7C7Pp1qjwb9P061Tq9HEBq9pOXLKi9Oq6LoDfT7gNNEpQ0svZYco8/COmeZuW
IGQRsZZVdnLLhSwkfLZmecxjrLu05XsY/HHRkXLcZku0tqsXJMZt09BWCWKPTcduomS7MqvlgcGF
3QjgLcBBE8Mt57gkdMLYd8EXJntjEifLWI5WSQbB6OV2SHJnU85RjTltv+PwsQ0mb8PgGe9q0znL
0U7OrG7vgSWgtk+c1YzxMUHU2Ei6E+TntdWaxw5sWW7oA3lcEI5UyYO1MKN0w0GJX+nZBVtAC4q9
ytA5Vyl8Ti4+uqCrB/nU+dFzKOTFke4xyYIXzmLJxa3yBWHCZuvF/pMFoxCW+mnok++5U9/L6PkA
LcInYUGxs50vd8K3wjd+qI2ecgRmaZ7sfknjUzV6yJMiwqKXVAXC4aGNUYvNLLjhHq5sEM3bD7Us
R2cu+vWiJGZnoXxAGWZrm9YB+YZmtwh/b7Ex9Quo8QHxpBLBnYZlvnfOIbiZpc6ybdvNb+WUv4xu
gefmvBzd2FjFSIc/V2T9Vosi24/gp4UWs7tLHBlR+EDsCFXhn4kImb2OuAoQYOosf2YR/M1LlJRT
1/zpkLzwmuAxMtxHxcoWFaguxvkHyO5bXYFJaQCcIUUAFWHAt5daGNiW+FUu8j6ys2NeOlhtjs2l
ajFRbg31mmf9sQObpCdq73mnrPB+VYMGfeKlSFnmPWQC7yhngP4Q3mEHo0BeMcjcQZ/aseOKMgIu
DbpKeg1mdNGZCjtj7wPrEZ13mv1oZ0uAKZ3Zr6za2QtEfKyRVQcBg32uFsJtqNkrOG/HnvSTSMrX
QOBn6FqUhwCdKV+d1RBo767+ucnr19KpUeudn3JnuOZReUbBRYGyLCJIeJZ5mBF7hroLm9oA61eW
72Xgb3spn+McAIvfPyVqrvYa8DHZ5VkyLO963/87Jst3rKpLHVp7z1LPIwuBH6NzKc0NxNHXsB9P
fmQ8yyrAH208S8/DbMb5DPMCrASk4w4BgSTYSV9ho+C/mLA8tfLYGbNoPIqozCgQ8EnzOpnBq2EF
iCVXP0kq9gM8TneYNiwuK8nUmVF4JBPs/04Mm1alR6vAixDRl3XVDDMYWx8VRhcNcmBd3qpuM/BI
YJ6qlNKujZQSqJhEI9AF55KR5XpKzd/eT9bC8HCCttHzqA2kVzID1YS2+XL63kOV1bpQ30XnpHRX
7mi5RBLuswg4bkQN1m3Q+So3s1DVdV6EH22KgswLFBkwQDZqPOKa1S4FIFaoFN84f0bqPrXkZTZD
dxXZzg5e4WGeNTk3NjlIIpaDB+hZpMEbtQf8VXIYR456bZW/bxMSs3Fag0YNL7IbbXCl3naWHdrB
Y0OJwn8a5oicuhwQiOxR5BZn+KPLxiEV0/UTcBxrO1km2MnpbR7K58WOorsBNLi0sR/Rg8FqjYNh
51eCxr8qKo9Tk/8JLASYzQgqm/VYVtl5EGTGwvlRxlSulvZaGcEm7MbzZHsfyDsfuqa9Oj6nl95D
2KD4HGOjJ+vvPIFmYDD4w5dd+79JGD0ALsVzvshPoVWuHdjSO3LL1yYSDz2Go2wh4tJpGH1pk7SB
U8E8QcOhzO6zCZIo0RNx+bwNRjDMjUzAKzcDcmRhuE2hDpNQ+K7gRISOc5PjEKxRF98yOG5dO+2C
AswDNnVJYf1BVeOEuK9EElUcgqi6FuH4ZoH784f84BTA4SBmIVAzH62o3TZei7J6m96yZuK1MhBz
NoWaxiaMb46jDf9IIzlq9WwUgGNnziiDTxUzjzhjB1I+IIlwTqPy6lX1Me/LQ5aJo34f3fQ1eB5g
nT+wxB6sInmKO/WCJTsJN3wReTrQcPt0DH/A1ljAAep7+AG/AaFWZohHDIC/9AXI2hytpjpOvfyB
A4idAckuRLWIpp1SXIvI3s2VeNRwVUrsL+Bgn1s8LSgK4zXLa7eq5ViPaR61+aoJUXQRuv1tkjkS
5YTZVDQ399Ht2TYB/jUTVbPeLyPUhtiKpnnvAsVsi/I8YDGB6MSlyKsjxLNTZvnPC8cku/IPYdRc
vLJ4TyZSb5YTWmuQBEgZTL2L4m2nIVNHY6E4RgqeORAv8Q7Djn0FFQb870QSLgtgFKDJJ8ihVfLP
gj4QydUv5sOmh/aMDy5hz1Ts0nw5N55z0v9n2/w7+z22q82mKOUKctgPiLXHCFDoEHUPRe78JiUm
Lo4ZZC+tGOSOZe2Get28Von11qA4+GGFjYfpmzesk2J4X6JMMzoe8TaBDRvEEgdqQI2ItoWxcayA
LRR0bzHK+5FwClq8+1Ni46OTH1nW7IMCC2Y4t45R7aaGaDnudkXKA8zmfTFwXpZoaZnFyc5Q6LaH
e1dUF9spoc7XOy68jdQCJTzdhUN7MUxrb2qxNfiNaxXAZEW4HxHUCXR6VpwGQRneS+x3gppfDB9Q
h0DptfUfkXfApWCCYgA2lWzF/OVIgnhWo09bkCfDl8UBClA8Glb4AeLx123YdBMqOJUxrWxGKjDX
8zSGuypN/yyGsbdIK8Z5cgyL8n7K61MCDZOa0VbfNQe2bnneppeA3ENxyJP5IZyC+3ycvhS6BmjD
5ht9gSooLo01Uu0ov22Gv9NmKIlWmAwL+0pVVhNDqd6aFbwg8TL1zLVYdKAZgCbdDbjH3EFFv/O6
aDv12XWW4alkP8jcXiv7kkwL+99i9OSHsPqL0dsHRSYVKjRScTaASDQ6KHqU4bdVCDia89EoW4Ze
iuSb6+e3Ylyire68CjpKjw/aUBRs+an95JBYqFK0q9vpiAhKtht98bfJEVVBHLa3yquaF3PvT/nX
xDQjcbxi/m+Xwt32WZ/dG770MChrPglhMSVTCBp0AcUnu0ZAMP8zJUjxBLk6gB05mJCX2W3q/DaD
4qAHqzUs/nUeeAhRsRUAyrtFmfe5JJz3rcD6qbtln4DRo8ZCcnBp3AoOLCJcgsJCCAMQcQmkJgAp
jgJFMUUO4E4A0jOTaG+XKCL0iXFMKLMDqB/PtVM/cwK0dmWd47+s319fp4GXvqJoeCERyD0S+Ryl
wXmiII6Vc9RtxhbVHdngad4tDz5kZEzP/6LmFe+MlJoQOeJ866Kmuior3GVss/4uJwcd56677zK8
+ApvpRbSuAVCK+T1gK91WRAD9xla7CPQIosNyMKLrhZXEfwuYnlQv6h2QJ4EpNlUszzWAruxktiJ
DbVLtwDs0KoqyENn3UA92xzyDm/DBBH+riKcaVWOf/Zsf8UBfg8oAvVPfeziyF77nO0JEOVbVrRa
/j2nRtmB/l6Hpj1hRsTWCqxONtUVXG+5sSLnHSovB8lgcT6kZ5IzsU2k6My5u0iyWLvQKUb44Hm0
wdKJ7SzOJxQx2uwJt5LuJBbBLuZF0dZN0B4LVA8UfUhwI+OkshtM6Iy9aSYnjvvjWSxGDHyqJvfj
Qf+sR7LO6Krk+2EUzilFQpDgqLa3cepSthLEZ2SkC9e9VWNQVZjaju2zsgO1ii20pwsr+VMrw950
NZmXqC0eQsgIN79KSWQLzy9g8gOzGr3pEkxGvzPHDrl4Kyi3nOYQjZgTgBcjgowLtSVsnWaJS7rp
bfxiQAyCxgX+EOZrBgQW3xQ9H7vEZtIR0AH9BSaHUwViASIs7v3Wj1dCm0qT+nPWWYIu87IU/T7D
GmldphGy7iZUgyh1qKySLrhKIfBJtCwOAfmY3/wyDdAenOojsm0ZqgTVuF9cBaHVit2nTlG1Lqqs
veG056C0AkrCXGDMqpiCvrOMw0UVIlyRVmhWs4nIA9sOxW7bbrb5pOJL4PTdNrfm6klZQ3TzjOoX
6Ze/sU0zVCKifRPZ4EYN0CBBm2jb13YFH1EhHmFnMdVBDKxQxYVCoKqRUsKghr1dZe7Jbvpkv0SF
f5KDnZ/HyoxgOfn5KumFta4wldyqaczOWQipsJ5F+qqg8+47EUAX8HuQ1g18M3cmyJ2GvP8m5zuf
c9ezD4SwRJHOiKyc5VIdcqd8g2wCGrZhNu4D0I135Tx395Uc3r2YvAcYQHGgLMU5vREwDQU+IiZ7
y9oxWwDCkGQPmOXku3ZMFGK/Ev5tgz+JcloTrY6khDEnzZPXx/ZT5C3FK6c2qBtU+RCoMAcqIgJY
vyWhr9Q1IOoICjG6kB2ywn3qAaxfkBlQVJonwzBOdSKJA8WUPyo4pndJjee4iVj1ax63zktZm20O
SjLKUehjOWXdEEfUsTiS9JBjr+2IG8/KAeD4Ls1UrjgF3UlvAXMPmJpzRYvZ2SSk3A/TfIRJ+JjW
NRh/HJ8KF0FG1W5dAJFllYNXsNlJCxelZPIxb7Y1XcqqhZudkzq2lt2MKazRUJoZTO8hQb0Mdczg
26+CnZEA9sKZtSDgGdwOc0RBII0Nsos98Zjle7aJq2qj90WVH+2AqsNSk0dQAegbkBaIBnbiO1LN
b+YvQB0xQC7CCQoE+C3SV9Q42HaNEEeq1vxwyphX8TD3XUgAyGa4x9Jo55Iz5rR2y/v5I4CE6rOa
Rkl3C616Y3vlcWih/Xs0ZB/EWwUGKkwhg2I1GTb9r8rSa94VZ3MsXhDoeldx8I7AH8yVIN4h1wtt
yb1aEkvi0a1wSJw3SHSd7Wa+oh314npks8pi20XtcTL953lSe79K3lIQ/4Hdrmurf20nZL9HMoGB
MG8pxS6aOTU2taWLPshyDp59FTLg5D6xJQoyiXeQT/HJa+HgZXn7kc3EOibIxqg3NpXXArBA4eQv
2nqA+UuYvVZoYapUwBxL+hSgBjrOtgR15FG4iFvjplr/KWrq17CMTq2AL2maw5+5hUszJn8Gi9Kk
S719gtWNWSdWosI7LUlMWbEEYtihG3Q3jR4xuGpXdt0hyq3x9tFb1g63MDFeZG69zPWAI2J+76ju
4isE1fqGVCf6WJAP8RidLWgS0EPxl4go5IAH6UbU/rCAwabT3ITLp1MsB79b2NnspzK1twiZgN9h
u6lSslxFdY+7FpafwAy9yHnhRb8J2F4WXYxLDbhxYXPxaTHqSNazoHC0QZWpRFs3Pi4GNIROJ3Dg
JePGVGIXzANxZM3sDcluEob+S0mm1w/wyDAlB2Hni9OPva+V9Rz3nmTdyZ9FgcL3BBl57U7TehYi
X5NvQVqjcR4bKrdZPZPnI7lEVQ6e7mDfBBQYlLviDvsTVHMnsjQGikdYjf12c7UNY47XVmUDnuPm
ZZ2Zd7JFElgfwe0iJJdAfksSVrTTdNYqClrRY9f7YJIrIKtNCosyfakL1h3txsh+tWoD7M9tAcul
fkmz+oKsZ3FnB9aH77IXoWwBc75LnLVWO28ayn3FxGgTbXNRYfUypAgrlz40nKJGuzIOPOgS/qdl
CgwYWggDJrQwLbcSADcAMrrJLLDPZDhIbjxMgcHhEhJobB/GIFoxAN91Yjyd3QdvdImGpvRkA7dQ
GTjccloGyF5o+hhO2uwKzwDknrCCCRNjMsT1p5BXcVyYsZX9ucjPPp/Hkzm68q3gROl4406rnenU
K1HVw2hO4FCr5VYmRbaa4eltUpbCzIdorFA8zWwf5qmBmpmyyzVnPYu0WOZvqkn2qOPaHN6K8cMP
JYyyAnzf6Ks/i0RJtnBhFg/aGqwgV9bJ/qllJQdxyZHP5WrxLewTYoW4g6DHGmUDoAKe/scyIhcM
GYU5GHQPdjpTVAq9alOBM1nyCQ1FsAcgsRH1Y4Imh2AI4ZXp4e6O8Qe5CSJ7dQF5eKxIXBySAu1j
3cKuNa8cKhfC7E5oLz22QmFyXGylmjeT5ZyDsv8AjcbiMcJ4iTsfGaSfFCkXmWEW5YxfRdpTbaxO
dM2bNBLk0wmLbODmKkQ2UVa6TtB/xNn8i3Fcym4aPrJaXrzZ3GN2/NsWCNwoOLh4zvwI4MWiN5Bo
7qeFuhU4sZzjS2tEb4mRfM1ps05N+6noZnxRjEfqFk/BqI65Pfdk/7Nx3bgIiJBzXLuVs4pIwdZt
+eym4418Jdi/+jXWZI26fJhlcvJC/wtZv7UN2Az4X/vul+YpR/8lrGYySGg9LeETGgP3kppBUEQ7
RIJvvcQQnJzEWu8NA/w1u+xIawRVt28VgWLcWR+9B9+b+P1AXAY4B7bZJtDAo3QxH5Kmq3BG5tNd
vm/SRq51HxGav4KwvhnOvLas5dWg2D/16JBNjveYaRy1Z8lzEovnZGlvUZC+94Pz7E39SQTVuSLN
Fi4FSzu0GtYLgdkp9NA9sfEl9cKTrYzVUixQHtgOW7hIzOpNrGJeVm/eKrro+ceiByCDTXJO3ynp
3LrE0+rF0RVU0pvr4LlMYheNMnOrBtBSarhA3vrb9vvCN75atp3EExRWmRoCTZxPpP35Hb5LIarK
CrQTz/jfFxUhylS/wpG81ct8mxuqpkvc9Svh50ACOPydPJAGer5xhbrCgprTsgB57ITfLaJ5pYlx
LQWoGYhRx1TqLUqJ7N6owaRP+odZ3pwG4zqVWKvzZjjwTt0XJhgBzHbMODPvQSFvWPzVjiXcIkSt
lS9IZOjvnFGd9UibgGkr0G48NSTSbQE9aui+kqpfaxkbVyQnV0R31Qy6+mZFn5lRbKL5ypuLmB0v
/PzfxWkHj6wOBxPSiyCXv/7XGFTnwQ4QMhY3roEjgSFeYeZp7WwUord6bqbqzda1w4IUwbUjuuGq
Bfl/vkyoHubih1+5CIjJJt+U1vjE+y3IDECz6MjV8bGQdZ0vJJQZIFti/GYG493v+RTd4oCdYDbn
dBg/01cWJJorgbjhF49NLEoql+eOy+iex6yb+YNUPQqPD0t0cQo8iey9CmtQi3vduBNC5LF55jtT
Rn+DGAhXYyAMcQlc1F54EfrBcB7ZqSgvXsf5p63r/x8X/MBHBIhnFU6yjrs/Sag4YCOpEUJ2e+dG
PnHY/56SS9IpMnrE4rSwXoMGe9iQEB2Jif86FNpA5f/waf39f11Pw6fBvNNfGOfcboKSxIip5vZu
FjfacxmRL82fdb9w/w4SofXae/m7bhc+OLEaO5QteFNqHhtveKGXAvKCtJTDy+ktXxOYhG6VqYaG
ylYyzI/6z+ngpNVj7r+W0nOBHvjvG8ap0Tzw/95vT7rXLQghXfikPHvHTw0S9E7/6feDhk3vC/Xo
LS/6tp6fH7nTGF9HpET4JJfnVXkMPdz0JNQ/Uy/cm3vRsPzL2/f+Gx+ZgTrQ8wYoTz41kkvqg+mJ
T1D9KqhDdjWZ9WLrT9MTL5Qm0c7KR/3qGTr0Ner3/FQs/kG/HBfQu39GTpe/plCsXwwNr52+LcuG
vkknbY6626K0t4O6Nii+RtgjQAXS81Y3G78cnGztYwhLpzLwg9xFspmOF9AfAYCV3y2rMiOoasc3
ep97MNYUMHfXuOdpmv5HogYSIlty72RnO9KylbgRj/j90NP0aMZlsExbSVYOzzsHxYOYqBPzAEv9
iNjxulhiRO693b8HSYZLAlWkzv7IPDtarKDZ+JS0CIcTHkL9jL/ncesErwEWdDQug4DGJbfNvZHU
hyOFX0/wapOvLKQeFNnSbQYtdRi8ZKwzugdpTt6Cv2Q88/4kQY96/wIXx2DROyh/FoXF3mFABB7B
AsuOvr1eX/hDXoB/aa2RaeKMbPlqK7ziUEY/w3Rv9C9cU3cDV7Gq//qmp6SGEAet3/2p/U81R/sB
nG7wmlJa0cNG92fKeTm3bgngbAhMGHhnKDLyc/1KRjccdIH0f09gxCtHFKCx8QTEBsqbV3WM1oh4
Ah0+JegkWq8+iBR9RX4PyGkdzdlJf1yvSKgpTYTObHeMUTRr9egF91IIsPA3nlqNzqE3mfkL2V7I
c/3oPAbggZx2wb4Lwa2tcCmw10SOIcy54oFz1ZjX/xbs/pUUxh2bNWdZJD4Ygg64Yj98xjP7Dovx
jGeFdA6oHhSEFpehkMEMoEv6Esv6mpHTnTKb8r9VrTHPW8t8D/cQ1dmcfPmXMh/y2sUEmmw8058O
0l9ssS/iaudP3R1jhkfVc6Ov/vVWRGVITvLfpP9v0uhdh55ndeNTyTziThdu9bKnF44KR/WQcIS5
WmQUVpFHoTv1XEa9qW1QkybPU/aYe6GxmLY65J52xXjWLUnn6GEfOo/MEB0IxRzc+S8DlGt48sjI
Tcto5ZonM6cePD/NHMN5COaCHlIsGhgD6FnDNOF7drWSwGzAEbNxQJE5j7xsxL+c3uBu6lc3ForQ
7UPmopLJqHblZdIArfaB5+EH4+y8lchImpyFUNLehdprURYrT3x63t+igXCBIABrH5/V+/cEkoPt
GYvT9ey7+rVt9xoEL3L86lDo5IZmC2Tf/ObpGCjBAs9QbNmbJKUrfibozoCDK0vcUFI5ATjK1BsA
G+r7eP+tRRlKh6CgpXrIrFsY9N/8Divnu9gBeJ5JjJm35rgQPKHfDIwksfYcSfcKQo3Dj1xTIeH7
pF+T51jIYdHCMGD4q4qNyKi/6hbwSwFYgsQYhtUg4+8n6wDqkYx6B9+EILbqNqWdHCNjVylrH/XP
/10js1qU1s0Lun/nSCueEm/pMR4xYvQOYatXPRmtOi02+hVdA0uy/klfuunzz6j1n1tuyYKWjpvO
pTY3CvuBsaYfx0AviOWAl2X3sGJwjjg6yZJzPfai7UA+hsyOg6bh2KrXTJO2c4QGDRuTCP9AS+VC
6Xaje6aQhST969k1pSIXQ5fwBQGEtRjxhWaJG+PiIUcfcRnkQzME5IPx8E27+fSvO5kxeGOy+vAC
DLB+JBSBBUS1ZR43dKHrfDEwCWjAem0du0TD5q0vUXGNHuf8HtzgRoeRnoShWIl9HylshrYhjkSl
xGmASKvor+jGn7iOXhO49kTlrpcEQgw+vuUeTC4rkIjdUh+jW8sWAoX8y+9mhgjUax7NJcrhoaS5
b6JjbHzI8I3IgtUnqm1YNy+4oPxblxUJCJY4HcDpAVzEfzDfumNr4mW1I0pVfOkVzfrhKaOWGtkh
KZmicOSI1/0FNWW2CaYbcG89RpWvN2qYSHdJ8xV5rA32pz4nyjKlJv7Eis2voRlAMgHd6H/pPMT/
mhWvkP3QaW1fFH4IcaJHveR5EFXIFv1Zar0t8BddqXYlcQh6b2jekOj7RzhZoA7mR97LtrPxGJC+
yHBuGtHPCZxrNlEA9FgzRlIouAcNzDf6gDvoW6OyFT16Pv6DzAKGxcCEoZ309OnmDJZdf9WblHBA
xwMc82ge2r9Bo4+Bp7c1veTR1LpbBx6gMVHn3SUGng/YwCB7FQ1ohHU5IjrTvR4us4AyCs7krga0
NsnlQuuOFYDJfg9XVYd9JgqdLm2bmtUms7tt4aOZ33Tqz2BueciFX0fBCwTwDXQW8J0OSumUvAGq
6OUCl4Xnxe0PtVU/Lj24V30AGZMj9mD6MPVfNAdgErsEuUoTtMGCV48TATfmjYgw6U4HTlWi3qYJ
YAUICZrKIZIIfeoWZbbTwxoMMjYpZ90GHegOgkzawArDu1mR6uA9FKGTbmZnhkitCMk4RzGguL4W
B9A7YgaBpPu3ACLJaqF2H/btPaNYxx/ZdWSPahF3I6bghNFS6plCC3eBgmSyekLRVi9ZjCaajYdw
J5wHBiCvTSFPCnN2Rot+aR0AIOqL2h4JKFC1/M2EMoX+MQFsPMk7xiSfDQxxwrAaxvKJocaQ10cc
B5gwQ6RL7U0AxQgEX4bUAnuyiRYZf87f0R2MIGaXpNYZIvHwL7PGWqd7wrI/kszdMKl1gkDTZtCQ
oXSFnLhzoJUJVdLgpueGjsm8a4J2hDVJiNe4qv1blfUdjGunphcTYmjAqYjX5Yd6EmbEPvrpCJP+
9RkDlXbm907yqgVJWSZxAcApI9hYEDHkdGgoSJmNFuRgCyv+SKyqlv7Vtj8cpU9kOn7Urc5A0XE0
Jxjvv7MLl9WhAtHtv15SoASXvQBLw5OwOjOhjtwW1/G9N6mtlUHBIeRrp3+dY3NQAUhFaFD6h9iq
oba2JzSyv9Ss1rMjT9OI2JjeRDMb6RcnDb/l0kD/DjUbjyxem884ZKIPRWYgb9ujGgqEnkpF+b6L
0BHJx72K6pPZuq9jnj83yvkNl/EtUbBSda80eFToJDonvnOBcNG/nTMNEZJmMkbke8EX400f9L+J
dM5UmSWdx04WWiYlVkjo6JoSgdkndxYbFaeEV+Mz2WhIfwE08MJpTpwZyzubFUh1866B5gqOv9Wm
J7jRpv/H2Zktx21sXfpVTpzrH9GYMhPo6L8vOBWLg0hQpKYbhCzLmOcZT99f8nR0k2BFVdi2L2xR
ViKnnXtYey0aljKtD3thmNmzNdrXee1+Jqv8UI5U/sPxO2WcfTsY/flrBEXjaRW3L1NdETbOVwhj
PUK4TNocLl34sr9C4orb0u6dvL0tDL4CBNBeXw99OkxlXg9peCvdmbwyaWL9ZFbT84JDP7iftWNI
vA0ISz0ODtUiIytoT3CQMu+LF52KKUZgXMQ3LZBiirHX0jSoYaAeYKUEHIA1n0Zz1S29l3CyP5Si
Hs/9qfkGz2xQo/fn64i5JeQuIpbHUo96AwB3k93s7AtZxTcdp2TyuzuDkhut9HTlIOoql/BMOekd
z/aZmac/ehd22HLadyXE62BDMIU2UhZpgQ3iSI/dpKhQJ+faoYFv7mlWEi4W+WjpIg09ZUUYfW+1
tCx0xrqdJSEQGAGgQyu5LPmfqBqhVlN/g4OUrk9Vf5kM+aut6NygpBKsnffsz3Knz5r+fKukf//1
SV6iXwn+52KCbOf9+QsSCbrv5EXIy1y2UOGA0fGB7Ish+gr++kX7r1UDLpAmvrRpOzh75e2AbAP4
3zvXoKtReCnEOTDPzOVLslrPlb889rp04fv0T2ig2UhbUDQOj4hvUXPoXDD1IQQetUeDbUf5Ll5G
nv2ZJsH80oTHBu0gJK1G524lJ33W5KhKmGN8j6zd/EhNY9g1UnzWIemqJZWdjKJxsTZaU/YKagYo
VDLC6uJBONHjoJvosJsCO9rn3q6G1YJoKnpGpIQYxeGSymbdiTmuz2uSGVMsvio/+aXI617izpx7
XrsrSZJZWf9HaEQFyUn7bKCbKEF53HEsbOkaXcwLN46kK6gwbEyH72Ck4QstLT+KDhakbLGuXuM2
eB3Lcb5S9nilX6+pn24LHGvfhbrXrMfHCsW863A1oWks42tPrderU/xww5jdtydAalNPqxdFmF1Z
DN5F41DjVB0JhbwN4S52vo/AjwFGXc8rBAVp794sLTIv0fwzsny6i30DiuykQTfWqQNI+f8UY/+9
4g6PY3YL0PYaX4oMEBapGR5gaAHDghy1jPJPdvoTkp2bnnekk+JRv4qe2ZFDiJ51odwyyLrW400J
h9/ZbPp3foh7SV9mF8HIAOo50cqd8HOdRSriES4uO1JRNbYv7LtbbQsUdrqFqERnDxqQj6ltvHhD
9pdFI5WEjANpuYcYFrapoKbj1ftYqUuUGq5iz/wrIV1ZWD48R/lNGMFZYaofmbM85Ub3I0wX0vrm
H4BSyMoh8FPPSISGtz2IIeABf+kTkmXds2P2D3npBk5JA2U931HHfzA7qP1tMi8AKzOjuJU0B3p2
ch1nEcGItzOV/cXmVck1yauAVZeWaAgVHnmLVrPZTVTNHCS9Y6Cv5xR7P7lt+XsWdAxYdFY10Eqh
XHdpvMaiw83cefsa/1kfV5NeFQQzbydfXSvO51yVr+8lMNiHaU2DoaPmJiHCx/koW3q4G06WAve1
4l/0ZQoZcn+t/8C0jn51I5JccXSfaiCtX2vwGdwrhl5DuOLraQnPl8mk+mZ9NQc8mpy2GIfj33HD
vGK8K5L1ilBwr8+2ndp3SS6eUk89l/w6Ja17nYFqsGSyjjEb8a8yab7NXr2LRXJFgWqnnUVCKuN8
ccnykXzxrRXK5pZ33niaaaZQgnJvDUu0X8DEPgMl6Hb6EKsciUXpPEZTdQfU5DYHfH9GZhzckaMC
QIwguQk/E48m06gxH/S2dKl/YQjzSkTObgQVMMGdt5rVVxsSLteBdrcn/d6GV6gA0GwEyjRvLp1w
fq1WxsW6i9tur/dMH+6Zlz2X08s4ReeKu1i5IMHH8lZh8VKQvNoL99gdNAQvBy5/Nxi68eusaKf9
jGJWXNo3rwvjZjvtYFiN9wtekwsjjX9o22KDnS4y65I2rwtLrvssFnc+epApp8LLnBuy899jTDcw
FEkiR1z1ff6YZDGkj8O9rcRtKekBE/H9ROPYYhRwIkMGzCnAG/fk9Iy8E3nn8soG3jXQHxrC2MMV
2CuH4ruoLxRPoP6Z9nyH1fnkEJCZXoc91o1g7Q0aatzRLPytJ2pO0S0sD/eT6j/LKLmrOvQtiXF5
Q9VFnSzPOpPpIzo6RtVOxu7d0iHCq6ciatI5IiXZUd7Iev2jDP1PSRTv8yV6RMHybPTtfR3z+q39
Fyfz0cQNr/WNbxdiDhPqYcAhFEypAcubMcZdmTMIQHR6GYaB6AwH4hahpBuHpo3MdKE44j/SqLjy
nZmH077Q32AmDXVShKCsDGapcddCBgEi5HsLYXxaNjsLSPA8OD8RR3gpOjQH1+h3PhoP0QLkrXPj
rygOXMMg8bmHldOWXkHIND7kY/QtA+wyttkz/PM32Ivr1HNps0FoDK2BeS2f6cO+t5TYVxSGtPWs
w/yPwkm+iULc1fVyk9KcMvFA6lyV1DReCVFps7ZUCOGpqDkhla5CDrcU28Gg+hcAch+HFeGv1t7l
TlmjXqUu3Ro6EX1G9fNkR8OjNYPKwJj7KRVeTFYCVDMu6nupabFrRJI6fqg45JWT/JoQtIB48wJa
fNinm1s4tWj0oFKPxpZqaBWHbxFCGaBK7W9dC4lx3edk3q2Fhl/Md9Mw6YA+Bgbv5bBpdtNNzoPc
hcaDNqNwD5ADbcWXvg0f9S4MZNva0d9FyKK8bqTDTXTpWAPM86QEVZBK2Tfj5N8UkDu0PVxxsPwl
WOkSyXtt+WsVgqchEZU78V2Xm79SNquK1c62qB3D9lB4zksVx99SEoeRq0acpviGZr9rR0y/ZKme
TGtEfnu+zb321sHUurw/CfOKCue2gwjIdoHpYNtnYT/RkC4u4zzcZwgMUCoLP+lcaNzb9O2XNzHm
K3K7B/06iBJVedfi5z8h2HyRKt79V7dMhRp4MT8ntY91Xve0WsOusZz/V5zmdkbDzPq5WWrqqn/G
1P///a//8b//16/5f0a/q8eKS1KV/yoH2h6Ssu/++9+W+e9/4RbqX97/+d//hozfdXzL9KVUjuDd
MAU///XzKSkj/bv/C6AXPXhrVgexB/Z4DIMhq58TMV24ccF9hLIhIRXWQarUhg8nxnZPjC3fjy18
zPfgIyqaL2SxQh+HArp57QS5EJwvfbHvOMoronOcSp4I6tIiKs/TwTPO86QGSdcBq3RsFNePf5me
9LtFEaYnfFCOpq1A4nv++w8rRqPu8qWkSbAb2ysT+a4720uS+yXK0qvjQ1nOh7Esmjg9YZq+JT3H
1z9/swGguAc10V8YDI0X/8j8hS7I2a9A5JTK+Az39RSSTjayh9mF3aiLHGBxo9+UX1ekt17GpIdu
NkuG4f74d233RliObUlpm9JUQpmm9f6z5CyKtM78OpBj/C1SmIzYuTw+hF7Ft6ush7BdT0oOIcvs
bGYO2+Bg+cjsBJGTun8ATEdcMkHat04NMPulWn9FDWJblhgQQ7b76fz48Pp0vR3eFZZQlme5TE64
lr05+ZC0qnCdBxWEMejPnL4PsCaG98uIPfEpE8LdHx/vw6GSgEAt22WzPdZ1e6gikQzxMIxUbSKB
fLjTVHuRzUhJ1aV/YvPUZmrCsqE7cMgCmrbvKbnZPHKvHpXBuQtScF55THlviC/cBKk4sw7IOqsT
VmQ7NT2eYCFt37JcS7qb8fywpnMLBRiwbdmthxTJLOiZSqpPx1fw45nUwyhXcj09dm1zYFZ65MDv
MK1sdlvYpaOE1hiZ//wHo0gheOtswOZycy6mdOzAFDOZTnnZw7JGlNGs0bs+PsqHe8+aAeVlc0zg
0667nYxMk7zNJ9UGbSt2peNCeiCsp35qP2uCRkr2e6emCmtqpM16KQStDA0qy+uqbk98yYHdUxx/
6dguF8Jy9Wl6Y4FSz1lbaxVt4JkeGJf7tf9EM9M5nMwIBJAaHd1zcjvUEjQdVJK8IHAP6Ck5cYYs
+8OhxRwI2zIF14QLsjlEQrVDI6e+DiZy5MLZGWS9sps2bS8LQojZRxTRR3ABZcsEYgk1nzDEB62R
stlzW7oc4c3hkn7htkXJY9RDcHFeryJBmWvematNk9P4A/w91S/C5jIxT7w2B2fu2o5vuhZvAQfi
/QYYkfQQ1Z3qoDPb7r5zM1DwjRXdLuRIrg0PCofCBkhnO/YAqp9Gt9ZQy+XQls5FY4IeOX4ePh4H
DoKjTZXJw6S2X4PwVe1ImHgDo68epsx9rGbvZxd3xokNd7YGGPvPbC0uGmPh5Hrvp123sOZkrqiw
GsD88gbHUV1MlK76/Oda1xdCPczkh0CKUtKtL6ekh9bhD7818IxBK+N51wiqwRTm7DQFxhA/ZP11
6X3v531HuE3jydIi90UeEZiOD3NEPpzT43Am7M++TGHadKFalCdmdeAYvZuU/vmby7R4rqlSGrCD
Anhgb5NmgtrHhva6RV71txn/0dmn3KitC7dZx621D7Ma9brIQ4Vv6PdUIEvxDexBWf6W42f+04X1
lrD3+CGx9Oa8fT31oBITJiw8BN/fPt4zuQUbVoE6MOM4uw0zl0reAkCgcvppn9lmfz5HtrpvssL9
XEgRXgx2Z10nKoJG2DXXm7pEliDiNN90crGhh6YNo4Gj5cYzTIQ5j3/txyPt+rhXnuVYZCeV3GyK
DfRPCXMQj4UXm7eFG3nPdkILb9rI9cQbZX18ewVJKAbDm/YA3W7MmAfNPqhMmQdVGZP7Gdf9POXQ
SqTDI8nY62TtrtEWv9ACcdQPLnXr4uJCyLDKL6acgEKNcKwPtJ/NX44vwsfXkw+z+Yd3mkZFc7MI
oVh7QbBUBKNVXVStG0SzHRwfwvu40O/GeI023p7+JJrJthUFXiPd0+NUfbZkYpPiEy3NylZ5ZkEB
cTaQW4QmCHzr2lsX9MrcDoO8s2X5qXUlGDs7faCqsDOgvob/pvlz7JMK9LaBsqnoiBOq8pxY+iHv
6+oyhhyR+l42nRmVeoD47vtgzZQEh+Kp7MTOEeNv2HMWzXz9vSBzrUr1Re/BYhvnvQrvuKqkztcv
Mi8+D6r5Yhowgck4orlYXsAyDxjGML6NDW0tZfWslt5EUqKnXTXv920E5FFkxjdHGrcuLQBUDV7M
of8U0uWT9w5YATXDMVDcG1N1j87gC6qs13BUBsKlWycOu2cJ65QbE66X5i2BCFgfmd8QqyFCWEfR
ea5IUkR5kCNhA7/AS9yb4PW6331W3y/KuLVm94Q38GEHbUe4BD+4j65nf3Adazy5xALH84j+cXUx
LbN1VYdmfzXRLrY/cVremxDP0YbDF4wlpHLxVt+bytGZZxvuMoPQgoZf1QD3m+YXOiYhbSl+2870
pet874Qp2NgtBrXwHHEvfJceQ+FvBs1GSYqK+DgIzfabF3tQTI0duej1eRpx9MoFljt1wtfbrOmH
MTcPXVW7tglINgrgPQfXRi8CklBrfA5dlXt5fE03l/w/Q716yVQXfOlvrE9WZlGSVH4UDPCCfl6S
tnwARTycsP4HR3EhXHPwxn1/66pNEyCWhuRtYK1jAeO4YV4Swk0n5qIN0psn5j9z0YYULQPCxFdj
88aYJDIdJN31IQlzSQuVt+xhErmyV9CrdvSLAjG49XDXzukJK3Zou+hG0kGvZxL+65+/GRe3xyvN
Og4f484nWzq0znVYQ2O7mqX393yt1ylavuW6eAXScsTG6YSlqy/zpgofF130oDn6W9/wIAzKa09c
tkOTwsUURNqmzjZsJkX9o4VybwwfDZ9ioyTHd9F22Vc4AvoTN+zQ4XDZNCkg8UPUczNSHxuha1e1
AUNp4gE7AF1GO+iplds8s68rp4TrYzc84XzwUi06sUCdVN4jqXVaKO0dDWt7lUGeEsPIb6fU747f
rEMLyB55JA0cxyRge38qlIrFXAmDsrIFU50e0Qqhyo3L8s/jA23cYj0zvGLpkxFRMGM7m3caj0Kg
BNkmQSx4NRWsGK+CZ6266qyX40MdmJMrGYuYg2XECX8/p2R2vErStRs45nw/Wv1NbvRPsNb9/bPH
MATtBHUMts18SNOcljGiub2KNT3D7MLItMRPUhUnHq8Dxl04pkl9h8CdYHZznZK4GHu3bsrA8IbH
Jlm/l9Tfkxw+bzwH8zI1l+eV4tgJa3jATjGqaymHMW3SLu9X0UtwgRPZlwG/gY6GGB42KlGQW0zn
ZA214CBN75KHf/BPzPfAJWBkUgjkXZB92rp0A0/V2PVFGYQGYJF8GlrQiWqAOjN3oOetzAt3TIYT
F2EbruoDKoBO8HqadMLL7budN22eCoqVgZE7qNdDOxL1gDLpNE0kuLcQzGwhPuH43RNm0XVf/cyR
az5+ci19NDePAx8BUJz4Q3qmu9lq6FwgHZtVEUDfpe6cXGOD3TLfV3VuUqFFK6xzcyjxCHAvZyq+
Z3MKQ3ULcvzElxzcfVKYQnKyLRbk/e6PoZONfuRkQRKfjzBya+AFGsRnKVVH5FNPrr6e2HbiLkuP
iVW2NLdpS6+ZlZPkfR5MvbWruhTfmcqWb35G5husl1YW1t3vWQ2LhfrkS4fW9fDGge3i+A4cOnuE
N7aNk2Ipb3vXWun2CeoPWWBVyzfPGaFl7+B8aL38ocmiT06Z744PeMAuircDuu8X2jTbqID5PQvy
SkNvOpvur/QpouTTFc7N8bEOGRLcX0+/Liz01gUoh9rJuq7KAprQ99M6/bCphdFD/eDOzme7aIOs
Q57g+JiHDhJuDutJKkSyw+/nB79qJrwyTIOuKh6KjETX2rq/6tH4M2vGu24w7zXhrKKyfHzcg+vq
+Uo/bKTjt0ZENO40xn6aBfE035tRBFRyvF1q6zZeASf+g7F8xyKLa0qcx42pbKI0HeXAuhoKYZ6W
lA1AixBoGiziobM/Ppg+EB9uiq/dEAwEKf7NzZzjpVr6akA1yc2c5zGb2jvKeeaX46Mc2jaKN8TU
Uji+v72P0p7oSK2YUtNBSuqWy7e6re5CIKsApi4jCG0KeurJLXYn1nJbunu1w29H1hv7xk8Fn241
SAgyv2pxL2Rr345QW4BZFjcDMvQdRMhQ8PyykGmjSbG6+gfzZlGZMn6r98GhVFNomr2dBdVE1xXJ
axsQ7gr8LlnksvcbuwDuNyxfMRLim5fW3YlEy6HdFYIbKojlSBhvdldCTQbIycDuZg1p0dGq94sP
IPL4LA9dDqHrABRJMfFbr6/pHFhBPJImcVfeFjWwJpgSFICH3mtO3MMDzpgQyifLz1rZH8LhBBxZ
nCctFCy5CcM5lWnUfUgBlPUJr+HgnDyuujJ5QAjgNudmKYYExEURTF01PHl2laCh6kxfLSjDIR0u
T136Ay+FLnMoSNptQX1BT/zNOYVUr+zFAlE5bebtDYRjlPYtcAO+R3+P08P7p6wwPPE8besr/7kd
JDLIePEXifX3o0YQzWVZUhaBC1hpFFBGAy8s6Z328gThMZB9LWoIRK33r2/mmt+sqr9PIHU6foIO
nVOphI04FgG59DY+di1VXhb1mgdmt3zprfi+WKMTcz20oTqJTrma1JC7NUFLNwyNYyEtUttAt6jx
+cD4IJxI25fKlifSzacG0z9/s5ujv7Yt+ud5kNbJS1nBe5ECQxW9j2xr9+342h16hglXibpM4ZkY
2PdjqdlGlqjN8iCzG+SxOk8Tt3n5TWHSxaPcpD5PXan+SK0p2x8f+cBlJNjj7cC2UXDcZjjKqQi9
OHGrgIrUXYU0Oirqd2V6Kie7TaPrU6qIjAhjSaXjcGxOB7GqH9EpUgYTmOkze6INwp+98l5UFT19
nRN9grUBohXZFHdZZ9pA6hLrCig13Z3FPMEqtEClmJv2uRHhbsoQ9SrhxgvsTu16wik6cJIV0aK+
wz4x8NYpalND9MO0loGAIOnMy+qHxEt+HF/3A7ZCEdabAANIogNBeL/jppqc3I/jKiAXC2ASMW/H
ehqkKM4yM32Eyunq+HjbdP3rBgBwcHlJpEtlYGMm6mJsRebmVWDzxkNkntKdGkqw+Fm67GJJ8zwy
j4i4o73aGYL+pGpGwyinfwdKUuRkhkWREF6ATroL/RSQTsB5F6cnnqFDy+KbeIVUMBzxAZDSOzPY
rnmogjRHEIjadXk+NoB9S1XWsNY0tEnjAp14Jw7dgTeD+huHdGkrWCzThr0oazo1nRX0qZ1dR3TD
HN+Eg7OzBCUlm+P1oWRSOakRLqFTBWveYqdXlH8yR3dY5aMLGVTf/TDdBIj68VEPTo+bjcdr8ypt
HZi+bZa0yajU2UtsvmSpGp4md6pvDS8uTuAxDt0cIi0MiudTUt36Kq1ddKaqGcqfpt+QXlx27SlT
eWANCYUBl1geMZkn9M/fmOW2zI1sarwiCO3ukrz5PnX/SlLvN421hvd4fOUOeZ7kcrg2Fnkjh9jh
/WBuXFmdmMMy8P3xKcu0iEbxo4Rij+7UZXBuyVdcQCh7kzrFift64PXxFMMq/BbQSduEaR4jBD22
RhMgX0U3st/H35oa6rhG0zS2UnUnXrtDywoxlTClguAOY/1+psAXowwaSbAR44ts2/uQrkp4K2ba
gpbm9/FlPXAgPc8BQ0PdRaNPNqbIUJ1jRNCVBJOyIKEhjQMzlIGO2/FhDjyqPs4Y6BaXbKZpboax
SbZnVdzUgefSxA/UwljpMfxkR8kNel00Rh4f7sCO4YOxdKRGHFKAetZvDmYqmtRswwGUlxYlVVB8
JCSFw3PdEHh8pEMTo1BAVsgBXGNug0sAg6qO0jnmbLQv9oraM3Dsr6hIPoUZcGpIcONiqE9YkYOD
Es4K07FJymydW9cjD93kdhwUcSUeVr+Em6b6RNJqvLCjvP5kAue4WsemPLGsBw4LmUZiL8/Sgfv2
MW6yJrYc+n4C02lrmHVQYKfbeN7ZMUQDx9f1gPXyqVChUcQbgvT4ZgeXGY1eU6RxEKaVeZW0TfoI
i6Z/wqgcOieQTlB3UQBZCIPenxOv6OIFsUgY2vr0PgGmzmpDALh4N+icf/0HM6LMaVMPgSlw63VZ
0mxW06nioIWjDTbE2Q1GN5qfj49yyEz6gNUs7UFqX3ITaPmrBQfhzNlIxYwydR0aEBhXJFVK34eP
CuSKcOqLLFY1Oo8wYfpJO9wd/4ZDqypgvPJ0mY44dnPZ23GOy95adIY/eSpq+Kbi9VMEDa5M7evj
Qx06JiynsqlTS/NDoDNbcPBauU+Wf2hQDUkmeJ7q3D5x3w5OCEdNFwVZ161Bjo3Za4ZwTIJ68NAh
CMW5GUGb4UIHQ7/ciSkdHExHVsCj+Xub2a/7YTBDVg5NDlhuQ8cvb+fKB43VI6eUQuF+fAVPDadt
zRtTOefTRE+fkwTNEL20sr+JvWIPH8TXyJPfjg91cLM0uJH6nEl3zOa2NaINq9R2ExJx8sHkyW4K
enuOj3HIRPFH41pRLftYF4mMCnbeakwDO7chvFA0VbmPKO+dGufgPZPUfSRWiiBq6xRQn4bNHQrj
gJ7Bu3COdxCDXjnt8JgYah+ipNu0xoOX0eQaL+Kv45M8VIjwQS+AJibyBky/uWHgYcdRgOsIUJ2M
kLcvor1B38quQQ34PoYL9RLfhKZxfnrm9zMK2AbSF7kHO9zxL9HWZJPuJHOsQDjp5JG3dTKFmSDk
oiku56iDzhDhmjX/knbIRCiH/tCkjh7WfHquDfdvx2zU9TSIg04CHKWtjRndfjSGmgSyk1Q3oawt
tLbDz/YwXc5G9Nwa/qnMp74H72f6fkB9uN/ckxxqj2kc4iwY1il8HvPVP+/zEeoix26Mi9qM7bO2
ae0nlInWE6/Ux3ujh5ZklLByHv/yfmjPQFLC6si5zigmRfV0GdHQe3wfP14b2wSJi2tNGlCH2++H
iCHotdOSOgcFq+ayCxNxDlhJwT4FyfjxoT4aHIYCJMI74/iu2mY5mqZFXRJ5qMCdDP9BJ8zOi5KO
43pBZDMXYRgcH+9A6ZABKRiBNaZo+cGVyFUWdSDDsqAjHwjtsvuXacKXCC3izUINwKjrveWiy4PM
z5U919fAyV7SXpyws4dW2AWfgFeDU/rhDZHoN88GrTUBJMU3nsg/dXn6bHrD1fHZHhzGNbWPQdRu
bqOkfu2ohc4qC9B+hdy204Wq+geJhS8nxrEP3Af8DBPjhy/zoSBb0Fdge1WbB6oNvQd0KGBLaTM2
c8b4/WL3NfePJqZ1RLKfqAt/US21CZL66Gcj4XU+mrH8JlE8uwyBZNJUPnUhuqYK9Dcax+bedJr+
ohrX/iKvFES9DQ1zl65qckgvVP87HifndoY+8RxtFLgCJhfJL9gCq19dp1G7Ve4XuzEyqRQPTUHo
NIkEQpGQhmgzHz7LsOnOacmHyGiaQb4t8Neeo0HS3GSlHM+GxRwhPIeSe2xQkYn6CdJvf2p3jYjk
XvRGiC5xp3ZUaPqbPpHeibDiwDYCUQO3QFKK3Nc2CYmeCXwagMOCOoKZpcz4zrW3vSv4p5q/fx85
lFRTAIJjwbegWq9GsoH+CspjifxKZ9C1bHxWa9wRUJ9wgTevBak1kms6J+E7BHxk295bGaNwDUhY
aAeBYESs8OxAjwHFjqZxc0m/0NUMgfCJc/r+mL4OSc+DT2kGWBUv5vshm9pZwiS1yYKEHAoFpQUy
BrRwSEDex0dSB0bSF07g3xDgbt/knr4iBw5WkOWwq1IhzOl8Tj+xuOWZ7Rq/Vjn/PUdRT+3VWgtB
zRiroj/ozYuUiWnKLArGQdFDvaKanQHjO2zLzpmyyuiE+TqwdQ6VIkqanEiqxZvB/EypxS2TKjBc
aEVXoDsoQv7u7Hyn2TNaaNg92jpHFZ8IOTevhZ4kIDwanwgl9Lu0GXfuFpEPCOwFflchltyeIwxx
bY4SI3AKXn5wqNd+KQ3uAl7+fj39sXB8jy6cILFSDyaK8dM6T/to7H/wTJxwhQ8sJ2k5WhEEdQag
XZtpNX1C551vT3QV2efRGsAmmIR3EkqdqIMDT+1H8F7Hz+ehIX1KxqQNJJHM1mGtChdSDbLogabh
gSbMvCrK4RKWwJUW0wFuRZp8j4+oJ/HGZXrdu7cjblym2ImReYQkInCt/slPR4Q3pHMDLOvOrKP7
VZyM0w4OaDnUboh9ycdsLruBnHNJexOHpTJvYQFuzvoMz99Qxk64iGMTbpxwzTZeoZ4iOCA8cA4p
paJtRiRRC2bHXIbAr1FrzZu/EEKChbukoaTukjtoWXbwID4dX9eNP/ifQYVuIqSOyk5uDk+R8vzz
+o5BP3qIIs1/REmbnti7zQP0nzFA2GDNfO2vbZbSnXP0SCJrDCrfuknSaN/G1Z9ZW/x1fCoHdgzU
N4EaRVPSg1tEFRPBpy5tJ6iy5XbMmv4yc2L41/wOaq64Wy7H8lRD34GZ4YPpvxyQRDgi7695M0nI
nd3QCeCV+jxXTXHeQ6gOv0V6YpsOnA2fejehrkc+5kMJOms7EJUknuCWRcIY2U63uy+in+sMy559
nUDreHwtD41H1pgOKt+0oS/fTGxSTjiFq+8GYcGf3VSPfvxrLrwBCoSmeRz6CDLssjL/9sOAp0mp
m45aPIgPULSOh8mVaA0EkzCmnW/nX1AUrKAJRAbLQgURDBjVfQjO51Me9Ud7TWUK5AKQfttVJEze
b+SkaoP8+WQF4+zet3YLFaqMHrUNNRGXO762Hw+NqzO8ynT4W5eF3481qAg2/W51gpmuARd+Drij
Wupxx0c5NCNAWDzlxPa8RBv/KDJiu/OHWgCuGdDnLT55gwelcX5Vee7f8/q43xpAZytHOrS1fowp
JUx+VksOElDE1ToUz7XjXXitd4FzfMJGHlo7bAjvjuPqxrvNrMTUpbE3pTYLJ91zo5jvmoZmegRG
/jy+fB8vAAeQGJb0D77ChyJDR5uN44SFHSy9dY0i1U+nHr4UEnUahcgaxBF2VO+OD7nNxLyuI+1d
INl4USnabA5hPFbl4ie5DYvxYF3PtlU8p3aL+K03kgZCu4dXxzP8i8WDtTM33fTOjICNZklin9jR
g8tM3hBEPcgP7uL7I1rCpdPS6vp/zQ3hzncVlz8sezzVQ3lwmQHA0x0BEJfQ4f1AroSnCilqO4jN
GD6KCL6Tqf2BKBvyGfmQAEEzf4hh/XZ8pT++FGwuBUDqjK8wvs0NHEnBtsWS2UEaQ6HYFwtUbE2I
zu9SRrQrLy7SELBqnLBuB0cFbUYCQTt/W6fJScEQVUNiB3mOUgCqZYsLwG3yexgR5wszbU+U/g5s
IulEfTWJlCh/bNa2N6QcZVo4VHZaAwG0IbkwC6+9SCMIf44v6IGhSJJiPMGtEyFtM2iI1bb12pf0
hfntQ1SF99nqT2dLfops4qO3QqMJOQLsDKhIjNv74wITUkG7DOOkTf+XVYQ/Cff+/kws7Jiuzeos
2eZotH2bWs2qBAZmfjHq+NqurV/NIC///jD4CxTtNVKWd+f9RBJRyaGBTyPIRGHdVm6U732vlZek
6/v93x4Kt4FWaLwHXb7fHAN0S1z4K30VLAbZvpS8B+zUZ+sArdrxgQ6c73cD6RfpTQxZev6wGoZS
QQzBqju1V45fIRYSnlW+Oldo3xwfzjpwGJBUMHlyqB+yivp73oxnZA3qaBkBjw8HbCTm88y+jsrP
GTCiLP7WGyRdYKvql/lcv664SRyWpP56/Ctsk1HeByb6dYWuwnSBB35IeWQabpTFyxIwtAIC1c7d
RZs/UaZ6HbLuzmqbfA8ybBlMtBCr2tBlNR5Q3tcPQiHhQkb1GccesZ3r4x8ntJ3+8HECYwOzhYKk
ZHPMqqJ3gJatS9DTLpVaX7THUWqmR/pJkYyyUWngWyUMs50PgWRUvH4zGDx454X80iQmspMznKjm
WS8ttK1oVRV3K0ygrGUMLxmeIaITTAWhgYn6eA0icoQ8NvvEr+k/Pl7/4LcyM/6/9lXMofEfStiB
oUw7S1CJzifIi2R0afVf9P8s6xsXYt7j67AtsOiXFeQi1Q1h0pFEe837o6Km1YtX/cxUKABJYsUp
+9PJrXO6vJf1Tz0tvQd8+PFxD7xuVN3oF/JIhxOeb8xVPYsElfbFDByI7Aq8WI8DIiA5jkIYGqAP
/Cfmi/Qpfju1Pt3astnwvgItEPuMOEM5pbcMaeAvuNXn/2BiGkHD06KrVpurDqIsRuGPYSw4uYS8
Z7MdGAxspEnG8mxpT70vB666xMP8f+Nt9q8lq0mRbDSDLF/D+z6OKI+FRnjCUp4aZbNdtiHSUnSm
Gcjc3RHv7X3D+n584Q4PgcHXoQyBxsYYT12UN+7MwsmhR0zRfZya+UQ164Djz1r9/yE2e+ORqzA6
PQuED8HRq5vYRBuzy8w/EmzS8ekccllx20hcvOa6PrxjSvZJEU+NFdR9+ajQtovpZyc3IlHkW64i
t4SM3Hrwi26P6sQuQgbzxEN68AtoNMRjJlLFzG02TQ7WYnDgrEDxZ0MoH6TDz7XxNbcyJsXsUJvn
i1BLAbx34hbozdpYV2BclCw5mJBIbB8giut+M/Udly0uzm1pXMq1/BLO66lg/MChUaZGOun0ENnZ
zaFJJfTEKHyZQR6Xn6iGPXfKOnH0Px4aJkGlG5gHHVkfSj14XPkknUQ8uVXzFcjwdbz+qGMUinzz
xIO5LaFhi8HHgt3iWSLWIYX43hbXUaGmPIHsNx6tu6bz78zOuVxd/3eEWmivtaSikm5999KAWXiE
3/ys8ZK/13vx4Ru04X7jOpSoX4uwB/tnJYN/5ja1PJPOqT7iA6+OnimwGQ2d55hsZjpmiFf7Mhyf
Oi//NnrlVeU7v1YH+u+mpANXtnf/h7Pz2nEcydb1ExGgN7ckJaXSKV1lmRuiuqubDHrvnv58zH2A
nUkJ4ukzmEHPTDU6xDArVqz1mzAdjpUwvgHJe71+Mi8sKGNTFV6g5/RkVlGgaYTTj73Sv4R9/Svu
Auzk5vKYNfVtXoTiv++eBYwExATCr06v8Ot0xlKUy7lusaRcbn4mMvOAZLizQx/K3KuyCDYO3nKm
vx48i/iG5hPqLeC51m3frAkLFP6y4YUJuO3TCYn6NETzVNxSrUF+ePDkrnop4m4jn9oadzmon7ZN
nVCbqvR8eGl6+zbB/ZiW9F0jBa+tpp3gv6DUo9yhRXu4vpbn55/PhdgGKNCmT7NGlrFT41kp0/7F
jKvgoMzWgJtI3+yvj3IhkjIMzREaa2BRCDVfv86cZ7kbceV6KZqsecUfO7ivECs4domlnRqnwrY6
LbO3LuvJaWMymD4pDPLrdtj43vO4yg/h30R0tFrP4DBFOReTkLXuxexxWDSqyTlm2BOi0o7i8PWP
Xo7gaictmRIVd0o8qGqsQqs6xlqZ1Ur9UtvmX3JBbQWDbxiFP4dRH704nbfgXxe+jSo4rzCH46Kh
ZfN1kimjzHSA6u4FUveIkAzKLnWBfQjyXM7G5bw11Orbgh6MThqX3Qv9X3pBWqi7ciZMLNs3myWX
hgIyR7QBKQswYRUAZkfpK0dk3UuJLydeCUZq3BlWgL5oHNP7ur5mlwejxE8rFrrZx4vs0ykkmTca
JRq7lzYk0rhwbuFKV2b+20o0bWMrnmfwC2PEXJBBPNOJ4V+Xi2Z52ek6ogJ1HmAmKzmZJ2G8vkfE
tdy1DkrmLdKWz1PZb+GyLn7lUn3k/QjDxl6NLJWWJGkDza646R4V7GhL03lqFGujSHThnsAqloaJ
DgBD4+R//UCst7NAb8f2RWh47c6kAShCZE9Oi73YXP59feUuDsYsLt0mUJbrsqKCgiPOm6wcMrox
8Jle9WuMwJB7wWBjE7h9aQZ5eTHQImhGX+jrp4lAgZNEQv9idE3hDqaMzmgtv3Pjb2nyXBxpOdMm
/DWTEP11JDNBPxyCVPOiBT0y75NqubLT4Lmi26H/n6dwSTcZaKkbyeuyvlEh+F70QfuSRX3+U8pV
5QUlgUcToIALIDj2rg93fuMtr2aqevYH9dFYhavQsHL8B8boZZyfxiDZGeInYh5V9L1zTk3xEDbW
xpP5fCq/DrjKW8qk0ow5QlwDzwINsUY8pSBOZb6Viq3Hy4WhgMTQbVoisW2tIaRlA/yNgqz0bFdp
6vWCSlWu9hhs1tLWBvnIgL7eM5QAQOBQhuBuPZPY6GqRTFNmxS/ReJdkmCa1Suia000hpw92/ZLK
7xaWHqlaLlWIG7sVt3OwdR+c33Uk3AtmhnoQ4JJ1kI6Jp62CKfVLEQW/m1Hc5GX/Vz+C+B8gtrqh
XG9sngupPrccyTZNPXPhsa5iGDkxiTaMVPK0unTbRnkw0ZN2svRQ9ZLkPuVWU+ysMuDJEY/oTlgK
FaRy8yK8UKNzoOxTCzcgDS913a/ns2rMxgiSRpASNuGunkfJV3GTdCU1w9yiew8Ufd/WycFEpDKy
2+KIslcPNREjrpy60klIY/ijGSVxL5kl5ok83DEdR5OD5hB6+2HW7q4fu/NrB4IicA46ujyUzhLc
1uqKSYYS9ZKO+6Z4UqXG1ccHTh68nR6boeujnW8MRlsKmA7VewSxVt0eGWe3AS/19MVSqj9LAgQw
7B1XZGp20z9RZ28BfT+wE19PA6K+VKk0cNWwJNdVkAongXZ2SBeK+gWTJYGxo2N7i5+YMe/A9af5
+yIZBIuI/zEH9w3+qVL4ev2rz4+/Y5A9gMSHscTVt9qcHdpt2C4O/IKyDdAtD2YfmfynLNhUuVmT
ZDkBS08PhRvqVJQJ1g/BWM7HMVIRf4d+ihuPbpW+goOIJ4uYp+6oSJ6kyyHyrPE8/ltMEqLRCbYw
vWc2MV6i+HW8gVHJD6Yumac07HEqQw7rOc/0+aGt8nyr4HBhauhu0jRa6BCU91bnBWrckGUjlWEp
FNGTGoTWDXr5422YWMXx+iqc7T0S/EXvCBgfnXeuz69HEyc/COZqgh8RgO/RsJ6VIMEsRov3da3S
Day2ANDnzxwGolxI/kggICKuLusCAJ1VgCt4AY1TGZ6jwsMzxth5KApHum8zS+yKtsSYqe/n+S1K
isyX87p5HGXQthsp+nmJYNFd4kIAxEieecaCskaoO/pyLzTOWH4DH6ZRWo+06iW04kByoUbNpSs3
eYMfQqhHGNNP5ntZ18EGtPEs4CzgB34BXZTlDbiOkHOPvh+eQfFLVaTtU9fF4YFHtvyDVNs+WEgO
vmp2vpjlmfWwMQfnO4D8lstxaYtS4VoPza8ZSgmO4mtVSb0vSTOx2MBIzErJQYWYVDer0+hwfdst
ecunCARrGsQOtz55LzFAPcMRZFk2qxkSErUS/qmQ4VlcXq4PsTpE6yHW7OMeYko/K0n2rHGrKAq2
4zMuYpFW/7c49n/H4byS5fL2WmeEIp1wmv+QLBXyY4d9xTidwDh/v/41q9R9GYXshY7r0rE8T6bD
VAf0VosSnln5QMxGCDhFpmlxb70+0Crj/BhIYYyFRoeY9fp44iuCPaEB6GaxrZSDDwf6CjOlgfho
ldjzYiOYYXh4fdTV/v+fUYEgLGQ6C6mLZTE/vSmVyJRyjlz+rKo/1a48qdaxytvTCInbbLqlQ2/s
ro9oqudbkHhnLDCnBfG03oKTFAwFkqpwkIEjya4jYx6Csu1joVuoso5pWxkPqkikP7Uw2h9OIVW/
5qhv32bJjNvlYBQHkDCYoaaQYywb4LwzzoOf5m2+Q6CYGk1m9yBqaTflcTef0sbCzdupopB3Huo2
taua1Y0kBYdRsZOWUNvmSw0tEa5cKP1j1chzvY9ELwVuEwS6X/b0lOKs/JEmYTHtkkjP/DmtlBup
Kmgq0pdPK38w0ApxB8q2sWfJWeRHkS72zQxQu49i7TkoR8um6RZRJ1Q646bqIrjCeShhiDeULxqQ
4CcB8vREX8HaS7IJvXEqBl8LJgdtuMl8lpSw/zfswK4PUyhtpKwXdh/FUh47i5sFAprrywHl4qms
nOQZkVqaJjpofgvz+BpHF4pSPyecbgLdvh/xX7u+HS5EC4C0QIWRkiU5X5c0VanAPsSGAiFQj0be
JUBwWmNtYKA1Gztvfeksm/3LWMvO/LTZtdKyQ7WpUlZkUStw7gqjuK1s3seNrPwlKcG74qTHzBH3
8VxsXDTr63cZHHAryj0E9uU/qwtfNds47nJUgupImfGmNCjAz5DOsNF2Bnwo5b7wOisLXFIlXtDY
Uz9o44AtTo3Ly8ap/yhpfr4GkBugMg8ab3mW8dNWme9gilxiwPohy4b7PClvi7n/tzGaXV7EN8Cu
dnquv+lDW3pkXSGOuari4fChPVYycmNJPXlaEBT+AuThvv6hA1P+HZf2OzWhVyQ3/kyh/kCmd8gq
md5UpiGtB6u0BVPiWxIHeLS1yg/66tmpqXSWRoJDk+WPwvglxOipJRlQI427ogy8WjQ0qwMNN5k0
+hbHVu81pfI7Tq1sY1Y+urerWQGcCGCEah68qvWzLTNGLdfwCn1YbEotXsUTIUEdHlkb5mCKHhYf
hSyZPXaZJzfFERR4NCA5Uva4Rbd73R5vIUEfBeZShTiU8WM/YcyAJZcaCFRbtRu5qL4pdrS/foY+
EL7nP5xW8FIZZJutljPFSsYxI6d70LE8K5V/wjhxnUHyavO3VvyCM+QWoeMV4XRYqC+GHu67MfT4
9Sg5LR/RkVSD0XIxrtnXfeTpjkEgjjw+IsGKqwryJ+j5Xg69R0sw/GNFhuFAC3L5C0nijZCoV+f5
34Afd32ouYPxW55xngSAgYqkZhCK0VW7/tUXIsciviMvLNWlXr5K1mshp3OI7shzIxr1TppEf5d2
zEG+eMtfH+pC1kT7kbsKHoXCvlid3WaA5N2MQfFMRbQ8lLYB4Kappvfro1z4IINPgdsOvWehT3wN
TxgGOqi6DjFyW+M3R65PtqQ+yZmztVvO719e2HQZZJOhzuYN2cuhr2KiYNyS+zXUjl0132JEX5gx
Kv3QvemO6dQiV98yT6jt4HCePPdahHmt3S+Yl40PuXhn0RkCgIT8IvWWr/NVzU1jRzjXPmdl8Qc9
nB+kVzi6RocCp8Oitn9offnTCFH3ub5O66IWRKGlkoSmz1IcxC1gddzsttVEbUbtw2iTTdiz5gY6
PCxjeMIDwZ86i8s/qNyibn7PqnRnh2iVO/KdJBkb+3INBUP6iHhlQwdfZN9hDq+mGccCB4/4KDip
vXbUs9RdbAIn8KMtQrbFnBzggyFB5Zv275zFxjw8bk+Lw/T1GVHXaeTyOxYgJE00LpSzrdu3uCeT
wlDIwGoOEBSGz5Yzk3/py5h1me8WP/PE3lnjcN810U1tliRje0k71dl3/m5+Zxf8TSii/iGSPU7r
/P9zn3/jD8oCwzDlZeMnr/BrH1MHWw/2Alnmeb4tRDiHnSQ7pwm243jkZ0797OkFmqzJHuvGRxvT
4hSsFD+zq6s9fxnwBl3+0lG0/Bt77WGSPE3f6PJoy+75EsyXuWRRSYbIyvl9X7c1IF24MAWmbQ2w
sBxPWC0OfV4eDBizcqPtMEmKN8FC6FuZHNL51S56fOH7jNbB4r+a1lBN8j0GZHtRvWHXnTvYqWN8
Hgprce9O2APJPkQItTD/lJK064utcv2y8c4+Aisajgr1LmiYXz9CL8e2bXMlOClmeCfok3m1lihH
wkLoS5nQXCXYEMxYR4OPLfhpxCUifUruYBZpVWUOwcnEENmdwnmvRvWH9V+QYzmRWodkHn8nYX68
vpEujruU0kGqEOzWRzANIWJHTR+cxja6M6X5Pqm47joMzPu8ejP66QbU4Sk3sYG6PrB5YYoX0UDq
B+CPCIBfP1jp0ygsyhyBBAOBRFugIW2GZunXpZ0edCOaNtLndTX548QsGm9ULxHwOJO8Sycbk/lp
kE4ZtaqDreWTz5f/Exjle6k7I6pfc/s39cDgtg3y7ka3yWhNHuRApICZzKG2b/TCfNXbdPirsTqc
QMOu34tIMR/TrAUgmNv1zfU5urA45AYfUAkgkEiZf52jUSuUqJA76UTa9JwH0kOl2K6oi94tuuKX
0pnfeLf5sbllwndp3EUNlO4KdEsY81/HLWE4l5kppJOoLedJtzNjZwR6fFCRiroveYT5VTXn+CYJ
3NmDtI7+Py4GMonlvWMs22MNfs71FFs3OZJOelD9UruZfkd1P07BcTkMNMgPCC79SXFR7Qlt0Wzt
ujbeZU3vx1G0EdDWqQAHc0lqTOi6OL/R1P06F6Npg8ob5OCkD/FPeBz3UqRtZAKXtiYMKgA4pBwG
1/JqneNhnAZ01oNTEpnDrhCq4reTjf0uGrOHBsVDH2OGYl8ia+KZUqLsgzyGyU41+W87i8Kbzglx
rAHQhOsqpM5a7VNv6NT4Rh2Dzi1KMD1qOG95flw4wR+X5kL+Wqhfq1/dtBDzZs0OOMGSO9SKCy3Y
4zKM9HRDAfJCOAZyD9JjaT2A+1iF406Q+zvNzBoY2qEOwr00Jf9CPL5xbGkvdd1GqDh77H6sOWnA
IupFgrau8Yz4lmfjxHrIZe2PmQXUO/hNSfJ73hb7OcDnwYl3c96/GoV9W2Grcv3YLxO3un1IzohV
NL/RAT9r7CR1vnCoSItQVsdV+NcoUStCLGJj312aVj5w+Tcip+cAxaxTlTDpwqfeWAy87O+pIR5q
qX2TOvOfdpA3pvXicNRuoYDRTz2D3Gt2W2Py1odPRe68lnnP09p8sjP72EvOP5pabpRmPp4162nk
ggFkCo2GbtwqinXVrCq1ip1zYCIBVBTGvsjxoTqKAVKpNdTyTaQok2sFaYxB9pjeNEaiLMWj8I4m
vXmL2ENHhQEtSMQj099hFQ5ejMvIqdLL/KbMzfw9aaETN8OsHrFdq/f2NOguRzjdtZMY/MCeKZ9J
QtnJqW14RjiayCqPtv9hkDzWWn03NaZ0ILOMDy3FvduwSNTDlCXZXdFZqRcNITlpHJs7R5+7v6lx
QZKg8xDs5AwRUFlJ7dMssuKYE6x/hUqU3JdGZ3kytMhbqh7Yi8YESWlsEr+zG8cN9Rbn4sYEsE9W
s0PGRvMCrbP9oZ1VnOH16g1rmOl7gZfcXSdZw22mUC7WGmXytbySXB0ras9wEjCJox64bUHgEWMp
+XmqdrtS7xG8SzNe5kMX751Ua/5cPxoXojGoYWyUlnzdIWZ+jcYKMji9Xcr2Sa8KmTZ8YnlUGOPj
9VEu7FRG4RlLxx8W7Rq5l3XGPM6C0mwpw4Uww1rzhALYIIQU4GfhGBwCPW3++6lfbHiRxeDNCT1m
FU7nRoVnnXb2KZLaXWWVv8ijsRucNxLNC1H7yzDLn39KNLtUSWonGvg2I6gORe/IuwE3X6+KJDYO
RKD/Rv1c0i6Wi8gNgoH/sk6ltUpoiY0ExokdbP9RUQt9aWuhIWyMZ871ZTurkDIWU7c0AmAd8JZb
vT3iJs5UTFEWC/i8OiIPVbnWBFCiGVTbq+Sg9ksLY9OILO+YB9WEyW+GuO31X3FxiyIKhloxwG9k
fr5OsFXAsUjmlpcZs/GXJGBU5ZFubGzRJXitghsa0TTBEIpekOyrUYZhaFJ4KvZJzQQ3fLc3S3Hg
ccQzi6enLW54Il3/rku34pch1a8fJho9l0ObkGMl8dMQ1LFX2eo+k5o9dmqPy3NBpoI4jsZDolT+
mOsbWcB54YJHyiKzQO8FjDQIi68/AHe6TrGnyT51EFrpexyiChZm38k7KimeJBU7kc2vQ2scdXk4
AVnjMZG/jqX45/pMXAoPoLiA28ICV3gifv0dfRjBmo4r8yRU+WlUrcRV++HNtrPvUujpPV2h6+Mt
37Vea7rMqOsCQT2/p/VwKOrI7s3TUIcp1Kzghzx00LK27NUujgPaBjiJTYJxtnOHMCSPDixEVly1
WcxkonrjUy4dDopqKFaAUCC4rpZwyhCGUwfNOtXlQtancmFWW1i0NX5pCTkUk4g40EpAwK3Xp3RI
D7UcG1dwoHeZ8aY7GSpT7d7SupOuE3b60joOBbCmKvTi0HgLcbS9vmQXv/PTT1gqTp+irJnEfR7z
tjlls0XJvDvKsf7fIHcfX0k/ZompyAqdUV6TUkSNMSXcF//Pq3XxyNNOcBbUJwWdNUunycNspMGH
uJe8YK+kvcjFfgi6fdJWb11Q3WGh61MQejHUYW8a89v1WfxArKx3PrVxRaZISAL30Tn4NI313A4D
LzPrRFjrWh7AZhiXdwaVLzeuk2xvdoPgag5IZWq99Fq9Nh7bIodyoyfyjZNZ3bsJMOgv2qPTj0p3
+t0QBXOHtlc9fg8rNfJtsDG3NA+sx3w04x2KC3XmVmZEHTKXrMde6+VjUaIPR11e9+sen5rr3/jx
gFx/I08zZPd0WmuIFnzdKmmhx1GK5d9Ja6OdOheKWxjBLSwwz5ntm1qxHhxI2YrwOi81XFWZZ7d1
olPlEHeEh8eLAStl4zctt8f6NzlLv5EmG2oX60dvRyQQWtgFp0hW/ElTyVhNmukvOZaOTvI44H2K
eJpP1XHzmrmUn7Cd6WShl6KcaWiBTignJx2DUx6Z37nmjy2eMpLIHhyp34IPXAp4n8daTvGn7UW7
M7PKkrF65Ft2dSKUew3zBT8yyRKuT+nFzyLiQdSgZ+GsUxNzjAK9HgRDcUHn+3rwy8HfDK8fjYn1
wkEYX3hai1fauk0rFZgEFklmnVR1dKj4xtE+U7Uud8d2aHGhTutjEKDYNY/W5IXIor1I9pQ+hnEW
7TRnqvdNm+du6SCNVgot8Eu6VJ5ljR1eirZ5oDkQozGWSTtVlPk+aEXpapmTvteN7RyH2Pw9CMT7
pBkjy609eaHiTUmZ3gV4J3bHuos1FuYc2NoiNEhZngaU4uLEs1tqwyjx3qP386YZUeyOc/VYU0W+
vnwX0i0GpxNEMZhgtE49nC6MZKPjNVbwAmP9EMulYq3O3zHmXboUGt3i6yMuN8RqJTFmp+pE9wly
4HrDYFnY2QkipqdIr57mLs/cTG1urFr6kdX6i5NU931YbIx56eYE1QLmdqGfcXcu0/DpQMztbOjB
RN2brHJ+NWrL1/qflanHp6KshkNNGdhvUoXkoHacRxg+qVtKsLEbnpQbB+ZSMk8NBBANRR8wfetb
XMPgT7NoDPPCNanOGvWd04EzdtIHM7XfCtv6rUfZbYj3oZm2Wy3TS8f18+Cr+zt2EhG2PRrFQFv3
Sq39i57Szh7jvTEVL9cX+sLW4rmy+FOCaTjXQ4Anp6qiiC2yu+pGn4YnC/6hO7TYbFRIAIBy+46s
zk9h0h+7PvKl8MfE0gvkguVBvXpDyG0yLdQSRk7LyG86dTo0Sm+j+GpvccMu5u6LzoLCtqKlss4t
lTQOOuTMLBhpVrSLCyk+JAKnal7Cf9RaF7fOYGXvhTzUx7DAXCStVIrrMp2dMmkXn3ZT+3b96y9l
8Z/u3XV5qIKA2PcxhAi9BcWSDtOdXLagCiIPfeo3LUk2CskXZhts0sLx5t3Aiq/OVjaGC467kf5D
vrYxxBq7OCaUrcDASoukrnywOloTWtDahzhVwg1A0KWhoERAb9QgIp0VYtSmgZqE4MtpbLrbKIi+
j9rwimFRsxF4L6wSF+b/jrO6opM5lpHdMuxT25fqjjv0TZdCXIec4GYmL4nqLSNyXb0QeFFjRFeT
tx14xlWJSQ+MqbKb2T7ZgZE+m5NIPcMuJC/rQX0nXR149jSHB7tWKgQhcuw2AcC6jgTQsXbk/CHu
y87lwS7t6t4MHnQbDeWRaOYHToGp+aR2xzzXZa/kIXRTTJHu9wbwFsuIEZ4ty9a1q1C/W+qyN0Ye
GXtJr9XnWh/tv4IK9pqkOuE+CMzJd+KhA3TkjHunqiufqkPgV1NhwZQoin3R6INXJYXtOWlfbD3F
LySILMv/TtJqWWqj5dSga3kiBdhpev2OTfuha8J939WnrFT3WAUdbNG+GnJ4TNDBun52/4cFtr4e
6ZhQBVSIKWeirkj9ZkJtKQTW9MaOFnWcWyqSBe4NuXxfZEb7LYqTifTe6R9Ns4p9FMxt+CudtTwB
FM+Y8tmL67bz81CxPC548w6ooPKg2hMPCSemxlqX7UELxh771rj/NxII4yrCyFHL1OJvvZJ0mVtY
QfwNw40MInrS75xq2ZtG7RzixDn0dXQEke9Rsa1dLRZk60Lfq+mUwIuSw5s21UqPMwSWKcLkaAKs
5fGCKRBumXF0rQnFU9tMNO1n+z6YpOSg2oM45kmf3ZehyL1K7+Zj0QRYdiYGMLuWpz2jdtqtaPX0
WaVecC8aCfWSoZOo/g5yvTezQdtVmTPsIjmZdzyv5Pew5TjFlhF5XVr0t/00ip00BPkdGg3dXdYm
2VMZmfVt0OmZWzdhfAfETTyVokj9XMpntxgaCZD70ADh0uudbkb0ZmbxBru0dWVZ0vZpZiU3uPco
u6ib870+zTG0RbSitU7MfmGF1X3YlkAWQhkLyXTmgZfKqV8Ec+Am7YRq9Bj3eyVUEQOy8UUDd6v5
TQJgSrFD6aZTtMgb0Ro5zCzlniSmOVQdAkaDJNnHpDVnX64S2xddC06sMBy3i0vpPoRgvJ8ys9on
g225WZFIrsjiwAsjoMRaMM+HDKHNg6k1s+lqctx7U4n7sNCQHohRaN48VxcSD9ij9JxoW2CPsC5w
d0mW6v08GKCCFbxrZj7fpEzi6Q0qRFBa3VQxircIcrcrZX36LqR+Qum6atWnCaUySvIA2LyhT42j
HcrtPg4alIHDGdEcudNz8BPOH7k1UlCILcw14oUfyjBT0GZp78hFIvAj2UvR2ZOv9g2+xpaUsz2z
+tCmtXLQS+Hg8cY/SHRl88Oc8s43g7B+UnBM+d0VREzbiTKk8JBXbzV7RisHPkAkEusA2bh8sNAL
3xdTrfp6hLh3LlgUKxrh505wIss06/fDDHnXpchTon7W6jeT0eM91gjtAbhQ4g0yQM44lNDzM5v+
vk+r4Fc7RK1Pk0Z4iIz+atpq9ps++ZOkVfNQO5LUunkm5DuSDfM+VJr4VcDGf2Yqc8z1qtgr4OT4
iRpPsOaH4agqNr3TuXpXukDssrCN75mk4KaXEnJdVOafR8sov82gSG8L0ld0CxD5C2d1cLEeiI5O
pxd/STFAjllq2sdyQMOtpqt4oH8xuDEl3WdYMnyKkOiYIkOxC5UyI8e1x8OEL/rdmCustxlEySu+
FeYec+nUI9wjpInquiccxJ1zHq4HwBPTa0gjo3PxrgHYzT/sG3gmeWtjnr2+eLlSSsNsAa0IZIlX
uSJ5jagCu0ye6OyhymVY97FoH6roNrX8ftZBbIyvKpjNpOnKjRRguUu+hPrl0byYFOJ0RAth7ZrT
VIiJogSfPNlRe6uo3bcGouVGKnwhP6XAtAjUwZdQKC6vsrPBiiwtmWrzVE/1rm5xAFJ+t9Q3Mnu4
0yi5JMHsCWN0E+kAeqogWxzAel+/1T5kC758KYk4r8ulIYvq7hnxssrFkOTdaJ7sdi+yP6LTlrem
RICE5Xl0VOS8snrHH1IWvDUxTgHQeawz3K+z7+DPKP93lvBbDO3gG1bwUffSAprtwtda3urmnq0K
v5Wn4tJdpRR/5hoWBrFSWn3GC8nu6l0cK6pv1bK9vz4l5+EQiCzQ1QUh+CGv+fVBSuV2iOI6l0+g
AZt7MYflXSryypPmmD7OLPSNbtWlVyfEDRjhpLT0/tatvyiRszJtDOMUGL3LHJblSzzc5WnnV+ir
5Sn2sSzD8hK9/qEXXoFfxl09OJvYaIHEmcapyunDWju7rA5zibhbdiObqTf1GdRVe2vDLbns1w0H
jROQDRgDaHxnLfIyVyoxj6lxygDbOZCc06G80Z2fSQntqdqPgDqqrr2FzzNC/Jf7/nGK3k2l5k5v
d1P8YEoPligPYy3csv8bUJw6K/fCeL8+N2ebYIEgAWunKWGgi7leEyuVFFsCDvRUpo5x4OymVLKU
xereng5D3GxpHV1628B7ZsfxXiWaL2+ST1WQrJ8L2Woi8zRq6u9o7M2dHHWh10Mr2djel143kHhh
MzAawvqrkUxJQ9UgDcxTMYniUBeW6gUSaZhsRdUOYUbQVfmcbAAjzk/u/8DOl44S1LP1w7fFwSrI
InMGTTOiLaJOJcZg49/X1+y8fLUMgqMEbVialGeNnrDVepEG80kxmn1Szrz2w5uMx4I51w9p3J2Q
yP11fcizbQKM8fOQy59/WrZKrzIpjyOZxqtJe7f8aSqNiwfZvo/Fn+tDna8bwG1A6GwQPu3M88i2
aSom8ExP5A0JGUEe+EJGnXF2Wkw2Na4n3W6rw/VBz2PToglNDEB/RqErsoYDFoGctLZWl6dMpE/Y
PpH/2n4nw77J94pxO2DfHZFV4Aq/0Wo62zHLwAodQQukJqWq1eVY1E4Xo6tfnmqtGbyuDAs+Nwl3
17/vwijwSSmMcPsBEVoLHShFlcABFgXViyx8k4Ni+N47YMw2Iu15U2shjy6St/CZeFiuw8mQRjI4
6Tg9oQV9zKZgPyMJ4GQYKmk4y+iFdEKB960cxK4y2hvSoY1c42zzLOMvL1dq1HAX16WwKonjKFOs
5CTVo71ryqLwQAFlN5EeHkvTqPxQg95+fW7PQhpgMqDM8KYXFAZ/+Xo27E6Wg05pxakgiYN72J4Q
SnRcpG6jja87X0VG4l8UbClo6usHTOG0RTemQXRyJvEOsOS5ttWNStqFIVQAFhRNOQXn27EJDdHP
ZiWAZGZeXTwG0RYA9XyJ0OLkpmF5KAOdsVkTGvG0StL41FYq8CeEng+I3VT/JMmM8Xg9Z7dGJW0V
VS59lr7gV7jjaOuuU+whyWyVyJg+hYM63Ruhluz5O7e8fs5r/Ev5lbIv4jqArxEuX22FEashq23S
p8REX8pWxD1EvXtNS78jFgBtNj0kTrwvHTxIJO2paJrDkEgb996F7Yg+EoVQdiT9nPVv0K0BT89a
T5/EMPm98ltumj0ys9f3/NkVtED3Pw2ySqkK0TZDVzAI4VGXBPSBfxQl+asdG0+1YdBaW4+Ira9a
hUmo47ZocjV96szvTXeDr0ow/XX9my5tzE/fZK6bxbnd14ZkEP7R34AOgeOfy1BpkHm9s0XMO8tJ
PyaQbhfvEZhC6/6AoDkaxDMbslWTe1mzYWBkUelKMIO7THqOIvVB1+JHDLc2bgLz0lHATRwILqnp
IhL6dY/SKO31IOIzqzTs/DnLEi/R1PSkNSVapaPV3zW2iN0wqcXecVLzVPY9TnW58a++xGtrqDq3
rLXxNaiU8dCnGgB2yyzus7ZyXnLMlalydLNvZ2r6XYgAMA3KhHtl6hGIySeVOtPinahXOBmCZIz2
UlOb/jTNJirsUuYGvVIirZ+RZmRTdBqssfWc1hrcTLf/yBRwnqIcy7CmH6djJIO+lgV8gURqHX+c
F9dQfSpvQLyiH9c7+QOtTVNx1S6Y3GqIQBgOTrADedEeCsIg5gFt6WtO+G2eRHdQA1P30VouD7ZV
mL4V65VHZTm8Gco69OdBkw6FU/Tf//O+g4GykAexgDqXyiokqakA9qZPUO6j5yHOp7tyAuIZYTrv
g52tvLAHX3p90Au7gOaCxkVElZcosdoFtuPkxRDWydMcSI2XZHPiZ+ocbQAilbO8kfYZLQxoaGxz
MHXrgIhcYJJXcfKktlV1F0y17Zl9kFLClhBCb9XotxxIiavMUfs7yh31KOx5vMvrfjoW2B6401S2
v22ncvB9jtufitwNG6/Si6ce9AvdOMRPzlqhtZbh82VkyVObDYlLseouy/U7CjYHRy/fyLD96xN/
YUZA/HA3IL7Ec/ajWPIpkzbkLBbYxognq4Ly4qalZDzWZjcdmcD5mBjQEK4PeGGlGZAyFe6TYNGt
VeSMdLkrdTWMn2yz3sup+mbV8z/Xh1irF5G8ct/IbCPKFmyqdUMdGbRg6Ic2fuJ4/LS6ynhqnEg5
hlpa3Y1OX4PPhnzRm1N8X9iJ8s88FhkvscCy7itF6/aiS/TjHFhgJOJO3diEF64OGv2khdgoqlhj
rvagCRtYtULA5FHb3Tha5MsJclZZvFHGuzDP3LcKGtb/h7PzWm5by7r1E6EKOdyCBEmRClS07BuU
ZXsj54ynP9/U7lO/Lams6u6q3k4igbXWXDPPMdCsgB+/2WcSlpNS1EZ1HolvtqtZt5tWIYn5963+
4CnS4yLTbDCx0Jz2Rnt3S2sMkZWe+zxXtl3dkCGowv+SxOn1PMk/4a3IKDDn+udTEvJAjhkl2RkG
dFJd63Nnd98WgOf+vpgP7gLRuWA8gGjqvSuSw5mmALSRF2cntGn1rwGSgMzSImhO6vizivwHFpei
FsBTgN3b+IJv1uQqQ2q7Yveqvr13V2AlMpl7tLuHLJmeKHzeuiDuKHkT/H2RH4SWgiJJx7s4f4zy
vDkyeC247lOI72lmcIS39bNpZ+QYUw+gU7pP4BGe510qDTCruo+11v1Exb1vg+N68j/cel7Cfef9
pkXkFDqtRWdjca+8rjlHjhPkinPIW/eBaZJvtjEcF4vaDjM/VtMEEWOiowvWtRVeObTMD4UMTM0X
f9+Zj44fb194rehZBWL7TymrCTMMVy/yc5h2WqDEC9VAwK9uqn4eg5SMzu3fn/dBdMqsJ5A9IP0B
CvQO4qgGU6V2WifjihZPkHVedIUWeEXKBF56E7YgbmnVjeHOJ4ZS9sunnvmHkkAGmsQQc/zghL/R
RGWkL6YWxvnZ1JtDsaiHzEoOhQHgXhgFJgUpP5y8C1dv/sfNJqjjnqE8QE5/I/6DbQ+VKjJQ1c4a
qPYSbu1Vd7fwu8d+HQ3r7n/YbBAemUEFiOk9LKdZQE1PZ0px1hmqmxNy62Ds9nF5mClp6O1U+uu4
fh3m5Jb2zcqv5v8l0iTzR4eT9NgSzr5ZctfHplZ6UXGOuunSzJs7ZTSpMlTRD9UbX+r8s6mo94UO
XGrWC2s4wFN0lL853zTtvGlKvPi8tjnzRwS/5wocgKtlNfX7qjaaPa+0bHvTbq6NNVKOg1rYAThF
6ktmdhT1WcdnMi+L/CMNLcUlYORcXgyIt7fFF8fJMlsx8+QcNfkmK62XaLC2XpkHYA/d1Jq37711
Oyjj4+yOuU8dMkjV/pgN4R6S74e1/2zU4QN/i7ZXGlgwxYBmvN2juY/G0Nbj5EwFJc+gIrC+WEV1
byhP1gzO0t+F8KPF0+SG3sOBBgzijQTYaz+4ZaLE57Gr91WZXc0M8udz9fD3x3xglFkOqt2mZYd1
vXkMeCpr2St5ejasMlDUMN46WZ4Gf3/IRxuH2/jaNEx6wRZt+pvjWGrVlM0Fll/Xl12d5Vsy+34Z
DkLs+2l8/+GKfnvYm/jeTMe0iScjPdMrDWK1rlVCJvz3BX2g/kFpoTubFiRBHXpzW9o66qvQWJJz
Sxfy4OEzpdnNTD8/Q8+fJFk/0vy4+Dp917RfyjTwn5vn9m7oxH2TnEPiK2CcaVQYCAFRvVlsXYrp
KxPn4Krd1oQr3RidT9b6gfPxx/Nlv387PHXogS2bu+RczetVVroBs1EXmKpt3aMo1OIiTwbdN9XP
pns/fi5lFsJLIB7fNlwtTta6kz4k58VNTu3MbCY9nWU+Hruq3842GGVeY53safxEWD/ID5kyPUUW
lumad6xk3VBEYZ4XyVnqbU4DdOLgHrsk3PUZ41S9c2Ovzidu/odL/b9HGm/SN6kZt+NQVcm5jPMt
CU44Qe1qX4/OE6WfY6HaJ1rDTomjPP9djD9Z6itox29Hq9tVDjYZS41TlHzS3a5Jd9LAeW+YKyCz
eUicz2qLHy3VIjtLlMHsCK1if0qTzQjqiqsbn2e3OixDcTF06bVIkVO6Oxv/rUSNM7D3/e8r/ejC
0ncGKgoDMtJr+edjjRxMb92t47NWUzaFxWmkb6JR91NpF7qvNDMYWH9/oijOP40XfpoULLBcr6An
fz4xzLveMzI9OevVcreO8UWRLfeJZl78L48hhY+XDiPY29Bt0uYo73Ji8tyyaBUx4thXvPiq1D8D
yni/HoBEcXnxw+BAeTc9BfBCkRcD9qix7et10b9RvTzSghF9sm8feZo8yJMrSCXyXZIdUN0WE4GV
nebhe0gDWAzBo1j3e6MqjySgn6q2uRkc7dyExfa/3U1Z5P89+42u89qhsiMYVc7hGF1YRvHPVOov
Ex7u//AYCi4g8tJQ/y6D2tQ0+M8Te1nX5ZW5Vndq0pBC7D4piHx0vWmRIEvICJHxTjbyuGXgxEyQ
DYhiWmM9J57p+WFdflkWyy8FT2rtPqkif3jRKKEBOAcU8L8Nmr+plIkMWTQ3nJ426ru5L49DpO8z
Z9zSrPOZZdTfXTFO6/+e9VZ9da26RJnBaaltT+FT2yapuzOyatu38a5RtM0wLHdu1n2nVfkY0sHd
ts0nGvRD6/z7O8g7/r7ecjYTgLOSM2NiV3qlnYoCKjDHocnWjqkfgjrYrsmmBlvA7bQv9aB/lhz4
qHLzxza8EdrZiFfbYUrpXKzujsaQPH4Gl4r/RjCR2EYlKFB5a1/WYbapl8+mUD++rzC+0nFLmpSx
wz93QBsHIA9mE2GWmGzNY8blHPoTm2KyfCPp6i0PLUFVHJqLsVny2ykB9/y/v1DkaikboeB5lzdt
aKUHeA8Y+Mk5taZN7iXUbAXyaqK88/cHfSTe4H/YLoP4zJO/LdKCMD/3tUZIkivlseu1fVFPLDe7
hXrmk0d9KFq/P+uNaOVltsReVuJ4Qb7cWs5V6YUncTjLqrtuo+6fCaAhFYCKoZxPWOxPtMcHS6W/
hlFyAh283LeJ0WSwFXuy4/psq7O5WcrJenTNSaV4NekHMGitx79v7QcGRmIDogQGTwgV5N9/u0lU
POqkJYd8nkHZvlrJB/2czCJ8oBYyfjKl8EE8QjTJIALdPNQZ36ZVGSyZnKWLo3OmpUcNh6Ap9cQv
Fjvos/qBcPYTpfjR87gaYJyA50e35Bvvox4ZtDBAZjuvsftc49J5ODshQ4zACQZ9HH5ycnLh/3Q9
rFeyazoJyCHQmfHnTmoA+IGuUMXnoR+yy8mI2+Mctc4n8vmBJ+dx3Sg9QGFPivrNosY+LWOV9oiz
WSQHd2z21pA8hQVIpkPpfk88BfDAdd4lenH3d0H5aDd/f/AbQfEStfQMeTB9eCPkxzQf7yEaTU1a
xz9TLO8nJx328rdVyi35TSpLCGfrqdOjs2HXce871ZpszVWH6hlPhN52fd6UWqIGSt4CUlamaeDV
qB/qA0pg5LEJja3Wbb3K7Z5rxvM3fTYNBHCFcRgKpzzppg2MWwKPr1eBDW+1/bQpZyW7zB3mkTun
s/ylmQx/UK3uk/P7oPIBBocwaODwMK7jifvw29IqM4md1uric2n/TIomWOnlI7OxevVWTabbuT0R
NzfDQQKCgkryArWGFYI0E39W53mvan5/ExT5n2+yZlPpNGrPm8Ce4ubmZSvAWsp4Y5Bs/G+FRyDt
cInocaOh6G03xQy4dRx2aXLu12yzqtaZ3qPrshpPWd/tLOBuPtnld1qNfCW4mqSLKEXQNfLmLnaj
iuasl+XMAOqFVZhXi71UPgXrT1TMO1/P1WgSpkRg8sIC9vvnFnpOA6B33K1nUvOlPxrWY13n21UN
vy6dyyCIwyCFVsybv+/mB6ujQ5TsPAgg9H+9NYfFWmiTqah4li29KYblNreR48XHpXc+G8B6p25k
gTIKiEkCxeGteVhcFf7DsF7O3jLb9NE558Ey7w0r+WFmhoxi3YKkfhuPn+Frv1Omb577RgG0aqzB
hz4sZ4C9fraddujXMv1ESD54BvfPlpsIasG7KcixrNux6R3nnDblRslJjnm9/Vm//AcS8jo84kmf
PqPgbyQkmmJDWEntcz2aj6lzlxmxD9LsTek6m4wiTux8IhwfrUqmVf7/A/U/RdJkpM2KhTx2cWpv
Ew7tnVrGv/4ugO80h0iENCsTKNIz9Nb57G2YdUqIC8+FqjxYylWdOw+9dTLrT2qXurzsHzb1zwe9
esG/KctotNzYaUoLZZn5GR34cPko2a+ibndmyeSdSQFEaf2culyppX5Te4+Z9UQq0sfZnZXbyKAN
tHrsljRQmyjoMg7602LZhy+pUS0jXYwUvU0G1HlWUYlmN0jIK4DdD0yeeJkCpkC879byglcptScg
yTbmoINBkm3/fhrvLLPLHC/JDhmRFOa0N5aZRtRmmMNyPi+GfQFS2SWF3nuHcel4mpNtU3+G7PSB
hJGQEEpWymIkQN6EHt6cwKXUT/N5MDPtqgqH7KxR9v3kdn4gYzb0OQS0TGEAaiir/u3o7bCKAAZx
p3MDsm4QOWq9YZwx3M4KWA3paH+SDPxAp5KLovVees3fd0oyyQJ/XjJP5yExl03StfswUr+5w6R9
clofrIspDSBcaCz4oH0kHNJw1ap6pqocHSuju1TgQdABlJxsbf93wXgfJErGjzYVADNYlvU27ccY
ZZubjT6dlTQsM3/xaopHmToHa5T1v+bJNPaZMmiHsXXce5wi5sqS6jNcDxmYeX+NGfwkc08LAvmy
t0owH90oYwpwPY/T1F/QD5wkvjIP2g8FcJPRnx01uR4aLKcDY+q2Zhrup1eH9bEbSuVKrRhiWumF
wjuzR58Zzv4BskD91CQdcOOrol+bTfJjjNIvVaiNVx5QPH5rLt6VoZYMqyme7o+93ftaNjf7LAWw
de6Lectsdu1r3aAlfty383PYOcppMDUmjipLZ8gnUi2w7s1fbmPykcJjLM7s6EMG1+OZ6fSUIWJT
sx5T5ukurXU1DpW5tPtRVSbSAN4SxLOuHkd+0DccghyKTg0QgynTnJAxM3us5NeOkfSParbkl8s0
j3uIW6DqyLPyYrDnbp9WcbEtmyQMANOvN7UdRzuw1PA0GiOPmIZlIJ/RSP06qlPjbu56gLe8ccl3
ie0mQd1Z35e+bS4cJlsv01SFeshq05uozpJNVeXhdgUNmkY4PQ2Spkj9OBqYm0uYClWbZPAz+qc2
Uaqqx8XopxtlhVVa14LWNo3LhYbxrREzZ1cvxXpheEl70XvZqZwGK3DpJ70rFq/YMqjZbotyTHd6
pCe3UWSYR6drtJtVma1jOzHVYyxDHYxrWBNMlKPfz0m+tSCS9WMnta4SdSouU/oGfVCh2m0YZclu
jbrljoba9IIAeuGFm/nQFboNdmTkBtG0eFvPaBy/bKb1ENprIW5Kh39fVg92Oi77wSqtwCCJlQMf
zSgIrTdh8b1LmZcDaYjUwqbtt9ZyWQ8Hpc1G7QLeYPM+TXtsTz48a3qsf81oOdiU4+L5XtwYm27t
3F2aFiN8t69ZZ8JNhCdZngfFhvQUgoFmH5ZOuA1VK39pKmuJt20P/69SOsQZ6brcDHm97ELq3Od5
NKcdDhDojqs5eQ8r/HHfQB42H63SqNcgYdZ1vFe7FLDZTDM5SC5XYFizahEuhMZdXhukg6ypPtkp
OJk1oRJtiRHYcJGJMUpjdjst7EM9IpcdtESpP2aZ9qUt1vrLqnY64IqK0/kDkdVz4WXmYWAMHnrR
MlEv0mlN9nOqK8z9eN0+HGvGVs1uqR7KAnIgX2u6Yluo8Hx1HsxGwFXmx6rl5jJT2G0dNcpPEJfu
xaLX7EI4JZdDTsmQfudanTHcFUiW1aborQ2tL0ATdjuzVnx6bEt3H9PqU/S3kmmbdzCsHEsSjiDv
+fIPs0aq60AC8GIMQYF/ARSGP8/LT3OGmlHwys1l15RMPTfTdgzTQFm+C5Y807miI5oD+IT+uABA
qo4bYrKUarNhlhv+BQLeXvtZkN1TfuQD7R+gD2S7UjANyRTZj0X2oqVFgKO3UVfTH5VqN2iPhf1o
zfVBG7+ajbPRajUg9RzY3rLh53uAAPIuvfIK8NjdH3PUbSIT1P1+xzsBWq9n1cZLHnXzlkyiwCuA
A+2v8UuIGxQtNoPYT733fcpS34MnqAAX2+mMLWO+G7vQfPn7QftujB2Q1Ife9HYh5fzKonUTuPbw
NDVUaKmobvMFKCIl3IR1FpSpwsi2um+iaIP3xAiZlzg7lp+kCyB0OWil8wl4FJ+4wNdmem+rZUue
AnoCLVibnP/vLDcNshAw6NBQLsskPDEdOendRuPjdqT+GqjnucYIj2xdXId6ukcIDtbUNJvWZMBW
69VzlCZXdVRWvmotQwBmhu6HaErfs6LeD4cJ6Yvwo7iOOukOp8lV8MHayzGrrxtDu+psd5+HTFY7
DOMInmwzd7XveMq1XtWR7+b1IdGHK6zSoWLBmtI+TlURxJP2JZ/zy0TvmGabvLtMq4LMLS5qisSM
rufXjWvtRs26p6BfMp4SXyujcWlxsl6YbODavjQV6BHq7NSb3clbnB9KWDALNGxpabsGXj2QLTQc
5cGZiq1uRD+M2tyrzDlHueKDi6Bu8j66afvo0l3La7VBE2pUJ3kF7u23MLPvMxuaFCsNFq3bNaa+
W5qdx9taxktW1qdwzB5nkC8stw0Gq9g43gWJBARKjatLYXGwYnoq4Wrt5UyrnolvBLhtVCgRFF/6
5L2bornjY2odBZB7AnIdS24baKVB+8lEqwExtdVUqFB7w1fTyw9R2mLNgRSFnHY5kBfzUTfwp3EJ
1PQCsgiIEK8rLna75kGc9buqAuYXPijNumgTe9O37e2UF3geo7+62o60yDQ8dQiXAQl8uTicZbFf
034bz6BkjY+adsVVbAGULCRtMxlHi+HbtSt2BbQUvJUIK9QPIqNp9uJkyAyiz0i874zunkl5IPVV
61kUjzG9jvfOkB3Is820ftSUvQkUzgzxhVMsO08dzw7sDTEZZ4gjBloahRPDXYpvCllvp+s2qBmp
6rCrGYEkmsLQv2KGt1zjtOxJ5JS+t96q068Mdti4awPWZ47mlpFNd71Fr7FJbEbvDge4onLpdIcW
x2GyH12da+WmCCnFgZjvYw3lR7aD0wT5VAYdNQ7RGQVl+S49qYBJ2HNLPgs0htb4ajXqSdjX5MdG
BuKaNd5EXeQrlEh4rNH/rF3m6JuDavV7u0xHP9LDJxSri0LphQhPG/2seeUmKlPvq1NPIk0dXeYA
jB66HNMS67s2mTxp9qgUc1sW/UWHu8EfgeX+iXN57Dgps/7FmWE0d7qLk6H0+jYlNJNvWXNgVNDL
S1qB+eBqIXQO9U70pKos3iUiVvO9xtLdoncVS4dfq79V1S5Ix3Bvj9aJcsF20fQgYhxVRE+kQVle
ZNEJhm0ZrLuV3gEnrPZcF/jcaFqad+GsHtY+OngxmCzrrcIvWIyh7wLkfYABsOiWTTe9ZLpztApj
A446OP/PJBI2ZRx1gGy83phSL7dWuMJrxNwHjBp8uGwZSuCPU1SwDS/h5CKoFnHqRWFFiVwbYQOR
X2znPgS3hrdJCWDZ2V6JHtvK3hvjKlPkpgVPLq8QAiaihLsQXChkKkmqzawVQP/BbWle1yqOp80Y
/pe6S/0cwstp+Vn1F7NpwC/1Aqod8rRvWTUksIIfsbahAAWSi/cLwNviUBKOslqUNxwq/CFl4Nhx
H1puZJxat3xFmzx5y62pnuzsWzadGEGOi/GkUPhLXeU41elWQF/B+tzrAzTh2J4RuUPGsD0yrxwR
vLk/kDTPqLZQi7I5Yohequkh58409ny75MONWJsVOZdd4T3YI96JLeX3CyvmA69bUpbP8boV3Wep
l2JNuYEUOHaGdZHP5Y6NFJZfR+HO36zR85TsJy+6GsJbp/nJ9IFvrl+AU61JGPDdSvksM0+YOjMH
TtrcuvoxqeZXu8jTS7Rsrj2pcXJo6Tji51YlPCzwvNdt96o/q4yMTvZL/BNpl+HquHPnN9GXKP/i
GjfyYkOb+5JkEnksIuAn2FlFLYMRJG/etiqWbdRcZ9oTiuhCn9WdTV+RYU0Xig7VSLZzuNRcBE9J
d2NSUTI5FOWTqET+Mjddvx1/1aQXhKNhzPhaIzywdzAA81/BvPGyX0mlIoLahWJF5CnDg+gJsjgk
VW7R65G1bARZsp/t53UFmkO/0lP7Fh8gdnDlD0oa+U5m3fEuUaZeEcxds94sWWEXtB6GiKaSuN6C
AowvdnAsYk35/iWEfLYEKQQfjU9W6W1lZcCeZ5sGx4O9X4EOxR4Z7iFU7zWcvjl5EP/PyNuvVhUf
KyZ2lF1p7Lwigi2M+FCLgnyN+XE4Lbfj0t0o07JByGQpBhlzURfoAGQjZLPsxrvsKxr5BgM4FBZs
P8q9y665XPxGVETXuHcirxqnGgMpYRrzCZGQe1w1WwZRUXWZiCHc5r6Yw0RnLDxfA30xbr3cpcgA
5x//vmbZGRMam/2/isD2tnH2M8x+MZaPmmf9aNQCN9J+mY0sCBUnIO+9E0OHmmGPEWLxdfmqWf1l
NsaNW57W0Hqo1kgYj8RPYKGvnq21Y52adSvvMhTZAzKk4UrgBoy6sTW9RVxIp2o2fT/sKiu9mNuX
YYY4Tciv001p7rX1SfZUbitfRWXQz9rsWq4jSizGwxQXMCdR4OzEEScF/qoQxbMsVfsyIYuZhkRl
8Frz8Olfn0KuvPFSN9h64ChRT6rNMQBFwafI5OyavHuEgvrVp8K7TktxsqEOn3NNJBmlvdrmbu1o
7hWh5yaROjM4EP6kVgSL/GqH+ZXsJachf6oNelSznaWs/4jb95994pee8GVpdAa5Kl/CCxeDzPZF
+Ab8KzBg4gK1TI77Sme91Ga1T80h6Chd942z0xXnXj7JwRlmto2X9MF26EMDjHHsC9GUOIjYceCQ
eFEuhpwC0yKjr439eXIzUGxpCh+7L57zGMa/NO4yTxdfB6j8S2UdrvmHEXBsjvybPYc7IvX9DHAM
Rhnh5b9yisDAo4K76lvuNPt8To+itD2c9RFvFNXsd24psq473V50MrLHLyLC3E650+xqpKtBr1by
2xDUKHFV19xkeHZHv9GRHu8nI7lksO86tbM7oaLlbrlYEraH3V/aF+SXu8LPs2+QKwcoBRLXYVPv
uDsXqiU+3oiD3/TJoUu+iASiMCkVQtmVvDhWixwVp6W+m/L1yHdUiveDX5xEf9Hn4jLuQZFwHlur
fED7fOFfErWA+G+457dj6Ab0/260Mj78x6LA1ft9nYF3Yz1L8Vj3zZ1Q24r+4a94U3ZA7Acaso+0
LYKO2RAJ1Mb15HVbuffVmR8Setr2Gz+GLQCoz8+8n1ot6hfPyzqJTTOdJzaX5WGhlcII+P40US5T
7a4MtYOn/ljy1V/NDo/HZZE7XT15ZHeRaK461zOsXmz1GQOLQuHaiyThAp4yDUPDBvTDXgyD7T6Y
KQVp+yVF//APIVhLcpVfsWn56yVuNqP2yNPRleI28XcjWp2VhIv5DAa7X1HyJPqNvOnK7qyAOaCt
F//iu7LhKCYzJMyxXnnJiilwMvFQR5Rer0e0OMj14itxG/6NrMWUMyvL3eQLRKygf0JF4bUm4wCV
zVOI2nOybywP7vkV1dAxETBN8uPV9BUaGvGh+ITbfnPXASSwX2LwaAx4jRt5lCgZ1iL+umOvEo7y
GD7NI1Gt0HLImRgcRDw+Ft29OECsrje3OnRU4wLMGt4XPg5rlIJiTiphCe9NzZXTlWfJruHroQbU
axsXnbTXREguTpxn9xvRHiKnnFE/Td+Hud4QcCcaVdYGNc1lsU58XvTGINuEFhU6Hf42zlq/HyLC
K3uT4In3xryZyngn4iL2G+yVmPjYESIoMcBoRmHFZj8aYIysqt3jgyARokAXLJ30XaaTFoxT6ovP
K9LHpsoaeHtu8aI/sD0Sn1WpvZV3Y5PE9bPqoxi8xo3k/EQ80Up4bSVbY6evARMkJqKfevI5YqC4
NFOjkIG6RNOynzqc2kN1pcYFzHO32r8iIYc/4EPw9Mhrt+J59FYCK8pD3z9OKChl7Pe8FxtdQ7fa
EJaLIGNgeK+MHbSr9SLRGoIWcyMwDrwAq5cT5yO8hlqpRz5PA+qGizQkyWUfp8QO9I0tJHzXAHP/
78GluBd8aZdFNHyfOBl6DWT17Km4s3ya3Oqea2EYQA0aL7O5H8x4I8ulJpWtrUg6R8xPSJCcW4Yf
ey+zVZ3y8c4Zx4tk1n9k43Wa1q8WfLCIhhtNu+R8yrV/7ML1bkjvXOykTYwxNYRyt0uY45MPR3cs
RB+YpJ4YrvuGb8MFEKdnJJaVXWHdKbBrEktaiQ7m81BvF8W5Is7ZyarVhnB+3lmTFdiJfc3yWJex
fiEGANTY/oLPhsNuuQ8TzDFsmDiJPHC2SM7F99CgS9zwr+EFH2fPbrBJFQ0DWeRdJbaCqw2KIQqK
D2lKESDP9BuL/+DUYMygwMQjZScUGyeG8IeP88XKQCydg0qh3HInzfHHPNvXIm94TehDWhGOhI97
bNrEm6BaRSEpcmnnndxwuS8hRTCJda3s20TVjRcgL+9ruXVIDfcfk2gq1IYrCT7ESWCL8/FatLvN
T8l3xIgNl8Cey5/jaO+yyrhwdOcuhaiE10fU+Ebos+HOrdMnEVgUrz56Wwcbr+stnvn8mp3j+svb
8IyC+fIeFpDWvFfDl5lmObmpY2vAXNhcRcT2ktlgi/4jYiQLYRgmg4lil9SG6zxKjNpSJRn6SxTf
aLwSq9fk08jw3Skkz9gACZzKxA5MU0XfvgqeAdXKq7Jz2WJuACc5xtmFZCTlw84Q+3I3BlwJHj8r
4Ys4aRVUU2gXOUKsCTJPJ76f9vfyy5TpI1Sr9qPR3jR4VdA21HYkftSo39oA7UP5DD444BHdJqxW
yS4sE31CQPLzRSIRHLMsdzaKO6IQEkH3CBvHQFvNo1jCeim3CYgyvEnO7H5FCkItHY42JKXkHvtx
4A8ohZz0nS8rIc6q2u8xvC7DaEDGNL5GOwNKjCfma7vHynZm/pPO7Q3DlL4Fnj5YiBuTMEdz8PbI
QS5JIdrbJkVlhXmQZ+NDEiWtzyDECyALPzh5G+MqURtS55QWarnwRe/iddcziZd2hPbPPoSeTu71
Z1cpJ5BZH5aMYN1+VELtEpPjhOuuqepdOWvo2/aymvXNiFfWtctDaT/Cu+XrRfWkIUXcgLG6IrJT
qy6AqCAAd/aXYoYXs1uS3+mPTskwOl55WQi70kp5Ur0CfmGrxS9ytGE0nglzD6WX3QoNCt3iPWoL
ayj6Kiyfa1RIFf0jGyBlY8nFoZtZHDrJS1+zbsmYMOV8KTuZKtFuMtDhSjXI9UOaRQcTkci9KFWM
vOoyITJs5V7/G1JAAizB0cJMOnA+ml/M6UazwoDKg/hHrmJuOmyfhlMQr/FtF770yRcKX77k69Kp
nfxwdu7U+fVk4Cm6FP9wgW9gJttGbLLx0vnMoOjgT2BBDoMoHNJyihmAGBFE8Y+I2Rk3T24XrQaZ
9xkWrG2YrRcmDI0mLtmIClHICLh8tVeQP12jK7JeoswHHBLHvC7bNdD08grya79fpl2PmlhxzHMp
X1lWIBYcBdCvISiu5ja09L0EehzlWk++y/3pyNg1fbapCJCdOks3IWk7NXduyAdExPnlcpHlXHW5
a2Wv7wtyrj7G0Gm/xQy7TeRT0c0x6KXsaUQyrEIhOnMMICkg5KZB2N3DlkkWgjHv16SCqDIsWIXd
x1PadDrwwnofjPoI6qb+8vp+1hoMS7RlrFZc7BVPwFmyo9wcjyzP6CXiMDJddCWxYJ5tm7K7FtUo
ukKUaRemUroYmeHZGD0tEEv3feonf3JA4sdgyWq9VL2yOpdtIBQuFGU7W1HQA23JbedeikJoKm5E
8kPEVRT3NJ0XEKya6B8Spyjl1NCP1Ug3IZA7SqMd5VdZCrKjcVMwEHKjyRpbenbIqdyxpzo5yl57
NI1anpO66i9RaAT6bn/mtHA4FkCqV1MVNRRLouU1TaG6/YVagjbbuxszj6dNb8WnriPEBI1949Y9
hqYH7eeuh0yqTrsrZ6T/CNhZ1K58i4kzQ0XvhOiwL6HDXNbwMFXdrYNccXIldTyX8Yw1xhxkrfbI
FM4pbJhstJ1drJiav0zDWVNM0YV2ZB0INAMgSS754wz2EHctKhNc6B9cqAIistUTKJsCielD84aW
wSDmsnoVCEg6uIi4sLZkGlKrOsLARD75aegZV8wbSB9ix9drC35MnWRnC9qqNvmi0cpokJSROpAp
QYCMf+Sncts6Zslx5IZJBlxLwq+hZV/2pNMnu7Jkl1EmlLbI7faHEI7vOXP/McLL2sC+EAkZMQy/
TnkuDR0buu4muiiyfmSIFxpHv2sE/Hd2JesgRtGJvhfQeDt6eSjG6jVNKzaBToNnQWmpNOss5SJg
AFF4USAoqQM3sEueqFTJhTYzxgCGQ1WHm9LBmKQ3mbPsxZpmTuvDcX8p7lE5aFcafDVqs8oKROm4
hXmaiWvk1EPd3k5ZjX9CCilqjvHo/MPb7XTjBVgmpr6jAL1YGu4uovENNNythk7RczQEN0Cv40sL
/SIWa8E5Yn9Qq6X6ZOfrvon7a5ThFXWEHK2pzfqNPo9MEkRHZ/rGOBiYWVfLoOw9Xq8j3WYml6Ja
ZzX2m84Q/EW5AyQy4Pwg7rA2ISix2CmpybHCLO+PnH1oFvd1bNxVscuEeOnrqXu5js6mreuNVSkb
cXIG0wRZ2dtoToIaABSpzDeOo208DjOjzmWk443qted27G+jITumGve0KLe96/4zlt+4DcCy+JC0
nJIGXxNSjK2DjYxyDDe1EfFMLAoyPbUg0dqRTR1g5PCzl1pdHmoS8yWVg1qZ9hi7dOm+VfGz3Ggb
jeMCLSApMLPvH0IXwOqwGYK2LYKMxCU8bUaP3Y/arRIOW3WaNlnV7cX3KZVw66rLo5Y0j446xX5M
/SrFGywr8JCNgop4/pVUAMjqzo6S5rmJl5eysekTeJLPyznAte2XpAiNEjjVZQFjl9ZfcbnytLlO
HfOgq8OeWV022xiuOwcPK2PaBjhmSpVkgMO4PkwGhT8Xp0Ys0+JeG1a9S7tkqytAw8TJ7dBkM5DG
UxBCGeqaKzXS/LFfNNtf6uG82s2XGsMdw3yA7MdfUsjRBfb6ZdAcIJzVC/iLYCM1rifcLNsaSVUx
ka8n/8C7so9RZAOBafL/SDuv3ciRLA0/EQF6Bm8zmVZKI1elqhuiXNOTQW+efj9qgJ1SpqBE7140
ehrdU5EkI04c85vktyiTlSqzuyi3jiWfPq0ZB1SSTlPg9YhXh5GL3HVy8pkCw65aaEw2ckRiF24d
7JBt9EpOGtpIqmdQ+yJ5epjinOn0gFQ9ErXFUlrTPuL1uvq486d0N68bJuEqsFHUrvRdClZOa5Rj
OEzbvLVoHSPttzDcb7OJO+L5TwjjFaT86rbumhdpV7+TEYN5PecqZCgQm5RxYbtTkpGt566sofhR
GniR1GGVLxlrP091AzgkeXFixq5jtkcfav5mq8mtWJz4k2bTI1jo3Zzk+BNof4nHdGUEA1o25e8A
Z64FRjO0HHttMfRYcLpWt7dRVJyDF/Amz+JmRyCWHxkuhan8TmLzx3wJppamLIPJvY/F+FWv2rNl
FAfNxauJ8eKc6zSWzmgz9fgeb1tXqM2mdvg/9WYPPofsKIvEMdfjl8yvz2otVnxdawkrnz+c0R3+
6MEd0k/f4e8vsZ49TrJMiEtpvrA0EmiJ5c08QZ3H0eU0U9OLx9gpXrK2O7l1uEycH3kfV4u56xgo
HE5uiR5LrMWQTL+HtN5JkluHsKdxW0666gW1xZWtrvWJKC7ct000nw2b2RZKdytpZyOpY/B7MNpn
w/b3KK1vgrJE/qQvPeLwxhIzUKj5WWdfu3ZaOAOlDlHYSnSwTMFSJDFhRuQ7rQrBZmjxzybsN/Oe
Rr7/q6VHK5NCqs78TSTUb6EdPYVDdMwYcaip9U0Pk1cpmvtsDgHkpMnM4ihs9XneeEpjruf/kKiE
raXv5V10IEbPmWGcf3GUaTnfEw4t7gxHwjnEtaTDiUklosl+3YZf4rSj2U/CkncFQXJ+LxRSLXmT
zbTOFc2dWk3H+X/DvNtMuZwRKRNTc459W7bHue6cbwZ3NBZCTAyjxxeCft6L5znS29TqPO2fWBm+
AEVie3dLly8yp0TKEFJCk5ebDpFGmTY9muCLAINWa6x3kc5cir6EHSjdKi9AryHXX3zPzK7eR0pq
eWaSG8vJCPDnVupDTdE6hMWPuYzTpPwn6NzXxMm9gCM4F3qpAIEwBnc9CCd9Qnyd1E8JytWoKpue
AgJODpUNRTiBeuRC9H1rX2f5U6UOz3FaHeKw2CTkSzmxHOQKqKTixU6tu5jfPqhM501rHbsxUh3s
FH7tbv5D+RQqibNTD99sJTuourmaI6uFRipOtk/dFKKoEuinsQDFyh0wqyrrrXE3J02JOdznjM1V
Pb/zm2RvBg5TbCUrFiUTXhLN5hGQGac3DjynxSuHpHHPaX0Er6Avm9xALr+0fyAi8SXKzHvuzT15
0apgolsa5g5n3k1ttfs5VGuFvw5ipgg2h99PtCVN3BUQdTrqLRYMk+F2y1otFnjG3Q26X2GNQCRN
tDbfdrJNN6XZsLH0VgN4r+WegkcDE0/ygnYIcG3ya7ZhDpV+HHxl6ZhDeeCIyL2GuM0vdPSMOw0d
bWLXADbQLo3vEJbGAVl4O3ltZW57taIj7I51ArbTeNA5Zt8xKmvtTev0w9LQEhV5BWDGatiZCz4y
A2g77e9KoxEem7XibejNUukQxgvjOaWO8p9y5s+1tlEeMlCFS12aL26Qq8zo/D+x6v6Y+rr9plZV
ekitob0TWdg/YIzSbs08g2QEkPG+0ckZm4ZOlG3jaKHE8eBprcrMtjLyZZB0PrgLo9mUjRne95Mj
8DSKev5FquP/Y9qrLsqClYrAG+NBSvElTjLFMYnqLPWGkdPYNlW/NJyIPF/X9V0p1K+zHdnk9UMq
N7olJ4w6ujxKF1pF66Awhuk+DTnQcRK0JyOInX059PE+hPm2q5K68vLBTzlzprgzG5/MeRwza+s2
nf3DZlfh3OwnqzIKza/VUFbM3KzIfxH52D2qIDAfhI24rlXkymNUhA5fxLA9PbOGe80f4p1IsUJI
ozF8YRfI1eiP8SLSMmU7kp3R17cVjBIktuEV9XKvN/5DaJXlvRg6nEby0Jlh5erw2Arc/9a1AooI
mJKQj5DyWrpwRvhiAWMvKIqikHlFkB0rqlMEGsyJvoSBrhnfQnod9JZFrfn6Wq3A+8fmmO+NUCmP
UUphrEUReBAhkfXOa9cTmhKs4N1a9ATBRcDpwgzYadulAwZhoQ6WsUz6Qt+ZXRw/algvez517WvM
hlqCg2KgpiDLPxaafl9HjjvLI/VLVAoticNi/0VaTr8Fixfk4MPcgV4JSoH6IqjNivOS6CPtOrc/
J2VAQNVTHDUyPfYagOde26aTByUjfKCfVqPwAbhHx+1kLctsuA9aIV7GLsTXRGZRsXMnmcGA1X3t
Ty+j9CHNC3nWaI3dQcxC7STWXqM6LR8M6VsrOfVfEqMBj+iEykrDyQT3hUmAsaAH1XbADaumK9k6
kvGOkxTrLG+ydNkH5vgt1uKOkpTEAK85JqpuQX+nRLMudqLKgz45Lbj4rWdj1MNjij4Z8CrUUErE
SfaZFQ4eiOf0SeP0Lvsst0jFTOnhVDoApsOzAdU0hjOoRCyjNgIiOxYVrijqeD+5pVwxyW4Ort3G
hwaL3FcwysMaw/CfeYMcoS1J4mUrEw/KIwOQblA3naAuqNVyuFMn7oBJLbpNHYLKZAyvRzWAiT47
RKOL+bPAI8aAWHQY6jLdWAmHivgDLFLpQm+aAmNfh4zXUKfKgQaI9FX4Ae3qqm7XwWQxdw5NCjRH
Hb0+aOxF5UhrU6GOteZuVx4HAx+7SPWzRaeV4Zzru/x3SoltgGkvu6yjAivTH9I02h02Fs0qdLrJ
i0cVHXyuTHwMZ4P0YipXBdh9T7Tjn1ZXeq8IDP2AFXf72GJx4lUG6MxuqLVfPtf5H6YXATq2ldyr
CWqeSBglntZFL2oIZaPkFNtZDr8VgLoTpu1BjlKuO7tgAGOWnDtTjMvODzuwr4j+1gRWst8gYVic
M86xcv3wRnbwa0x1Eru1ll3AO5h0MrQmYIf3RI9FU2XiXrPadFVOUtwZqY+/09SYXDrdjEg3Y5os
vdt7kxK52wBRoq1tspe7kZaq1RTm0o9HGsPscEa5hs25JVJYKcooiLgb1N8tJ72x6T90irKaIsoi
KEHqqpjcGcLk555WlsU/Ns7eXpbW+aJQAHereSZAyIZgBbMMU3quQMZrY8ypzhJvLGpxR18YD4Dc
ggWJNf1dow8MswToZzwAUYgrCQaJGAjGsRZ4Le5mu6BWGP8LN1qnKSD4oNcapKxl+Ign07QajDTH
R8EfloGly106DuC/M1EwZbZaC2PXfHz2R8Awbs5pDbDa62PxpQjs5hXRqPiFYASsTA2B6VihvuxL
Dk2RsTHRyaq3aa1T6Awx2QmSrB7X8rBQBPC2kDbaoonsZpWALaM1qBvFqYUjufRtCv0OnPy+tarR
m6TTbEOn6bZOKupThg/mSpHTtJU25T54rB9xrHcPnHuw1WnlPqMdo5KhB+qTEVXVmnsX85ZRdl48
cQehETp+jQi13yZyMGCgJk52M6C5dztQLmVYnQPcXx7C2GS4z7VVonArSTCq4k9XVrkn0u5pmoS7
jjX6FX5jgVtJKnehNkW00gpQY0USdSsM47uVVQ3KckyzNFjEg1F9LZwYhLypJ6uKMf5SsQ2d5MrF
eAzJi2ARJuhm0/SDJWAykswQSva0ETC6b5UablNd/RwP9KqS0rAfZFZLBAEDZ9lhv/AYaDm1TMq3
y8kj911ooxfNyNdQ0n+UWSbVVfTi6Dix9IrSMXdF0GFSht/Aou2Nat3qdbvpQUTd460EZmTI28cm
ttWVnnHjNKle3KtBPzyFFvIJw8ygzBU9pWAmzQh0N3wRcZnsS7UDe91bzbewLWJPrRugOGGuMl2X
9k5pp3SZZ5p5bpDcmtV86j0WLgxUp1DZRmE3giwaDPQDzGg8ASCnkd+OxbJwunSrthrDujKKmJEa
6UOOlO4ikBYFXg+ccZDqtICvYh1cmXYHa+qSp88JNNdcHciBs0CnBlUH8eoL8h5JlZUxT/XPVV8C
+TSA0FnLAjUPBoufr3TNqWIlNM4oLy119tV4z3YaJXYTcnDd85i62wqOiFa8fL7CNZOTFZDiEaiN
vNklvF9BdGC18fVwzxKs6uynMpFkGEGyYybrGjQH1z6b6fM1P3x/vLhZkQcC0KV0G3s5suwm989j
BTs2/w7QTokYF9L//Hyhawqcbps2aisoSpuI18yv9y+yGEWVrPKMQQPyu862HBmXJ1yrOHhmKPj7
tFNCHIzXny+qXXM731QasNVAqxOq2vzv/1pV9mabl2EXPCT/gW+m/wGaMHCb0UdoEOOthSI4oGrr
3uWApWS0QgI0Db6YaLOI2D0xAf78R72Rf99TJucfZeqoEEA8ZTO9/1GTFU1qZQ3BzJGgywOKhJHj
f4ZF8yQ427J3Z3wMbUz+Ye4iM85Umee0qnvPB5p7+yDzyjXzqhnnU32nZU83em5ehYxFJ8qhuXXk
8mfMXVuNonL+82j9zx2+jvZTzZSSP+CNbZmlN0ht10Q9LntYp1QZM4Hukn2owgQLQqfHy6TIH4vA
33UdOQ5WZdvPX+RH64AftR2HG/paBFjGWZXYST6djHjEjmzoV2SLtGuBkny+0PUhsdFts2fFVT4b
LgfvP5iaYlKW+1TeiYX45UIPxVtfU3Fm40ozvbcTMX35fMnL44K45iyxybIoVqC4eRFtyI+qcQId
fpxtlKL2W+oHvzpmrVMkniMnuLEl33T5/t6S/1kO3XDVhSGLsObFE1pVUNRFqh6NwEK3s5Th0hjV
X20zvGiueIxEDdSm8mRhPZvFCDybju6ig0W2lrTntAxmj24uc9VB3gYOXeeKbDHZtCRw4NNHNXqb
JzeU+wsYciehjd+dFIWRqfiN1me2SO1xWDS+06+mZPwpJ4uhtZa/VjFY+7gkxRC2l/vRjX16HW9t
gbCnCsfT0dAguHjHhVbpIkZM/4Qwsb9wjFQwAMkcHSgNpqO2RRoHN0UD/NqFFKjBLV+O6+DEfWpT
whDzYbdfCoWMjhOI1nHNU5cGyrJQVe2kyCBlLEZpDPYyWzatsMG1d511Ixp/EBihnWLpgmAPu9q6
vM0mJrNl3FbaKYb4tRWxrHet7nQn2XbVzINkWB4jNv84acCqZYeGc4ODzSbo0Okf9LxaGa1ebSby
ihicdFNsApreD1PgiLsQmfCfn5+G6wPI1TSrZgkVPvuVqLTW1HZj02I5UZMxf/FT8rrWd56zWo+2
kdlqq8/Xu94Z6PbrtIyhG2OZYl9kFYlFzxggVn9CkUe/A8IZGEuzAwVAewCV1ZxOShpF8mTWyCD2
gR7mN77PdWibFfJQj5mFdh2c496fR1NtDexU4uYU0I3djl2J8gE/dJuVWnWDVn29C0lqCNi0IbEt
QsL4/VIh2XOCW1hzEgVGm4s+khm1QGb2v+NUGK+diJKEZqqYdk0xNDee822P/x14uChMDNUw8ubz
zgKE71fX9FKN6pGNl6nwZXUN37aqztp11ZsYVlDChQ9EQYZNNBkX1vfBLuWrHgU+IpB1Bm0oNe0b
igbmLKpy8ZNmXW/hzP7SKMxe/CRR2IiSaaF+Em6irxo3qDayDZj/dyiWxHedhee2HSlMZMxw3LnO
1NDWzeolnrQauCnV7OPlFJaInUdWOP2qrNSBSJuae83XlBxmjSVWvR69mGWRPQRAAVZ2XVjrQauj
Dc6r7ePYAyctGyXbNeiI3CVQI0iqrbqyF0UimF35JbAQGNDVRu04wsOQo/HgZ80+cLNpPQGUB7Eu
Azf3dDUW8ygl+tc3IoJNNj7S+COhu30ZOvVWLy1rNps3pakcFSmm7zYR4LlOs/zQt0Z9Q5jqg/OA
847KXjGwtqTeeb9N3GSyJZ8E63WqZ1yztWVkTIx11fxGPmxdH310TdDxni2vkP+9TF4SvakrETgm
xpYj8y+J8uhPqMLyKSzLdBf7cb/F7hrsQbbLVAb9WaUYj4ZhBP9UihKuELhr7ywK3mOmVvJghaP7
ODWhvQuDYnz14Qn/LpM8XvWFNnmciQRgTlwNG2ok5iWUBl9x0Ta2StEbqlc6UXgKLLfFKcMelj69
zlUBK99LZZs9+baRHF0jhAgf9O3zOJrFD6fUeuiqqQ+Ql/kdl2ZZrOOyTzGlbXrxTecWW3TDMN3Z
Y8eYXxfN995xf6p0YCC49zF96nHUd3SRkm+9lR7oUNKaaLVxQxZk0XaPO/G71kwGwr1obggvXJZY
cy6HVgl3ouNiJnmpuczrlHga1zVseWi+aIIBxMDs+0aycx3wZjUgHbE6fXbivJRGSUvVtWv626co
1+Q+yoviazUy1g5sLTk0OFts+nA+ajK5ZdBybZ2C7JhBoMNabK70LvXOjLDVm0Yp81MtY01dFK4N
MXag7we4azJXIYITr7SSXQitk7V3q8QRmy5x0y3bIwOmpUK6Z2wBjlRWO60drZ0/aOHD55ff5WX7
n6/gcP1hqICV7MVZk8lgSjmW9bFutNare+t7GgSnWscaXURCv3HgPlrNRqCJFA474atigWly1iX1
WB+70uIsYMgtcCN2K0y3w1sJ39X7nx/NxoiQfoHAPOVSAM4xnCEXfVcfBWIFgGXBhPouSImpifud
5vbQX90/pVay+RpheSFEpQNmjBVIqyzC1WgIlmGlGoz/cwWT5jZ+/fzV69cnwCQRpHhCjndWCLrI
w2WbNFrkdupRQZ3hnFtJfR6tHNRwSSurNUeg9QUzIOtcFsovK28rTD1pWiey6apFBCjquUSn9alx
EG8IBoRmAoW5Sq0GU+0p5jAeIJdNy7EXgDaCGVpkqOFKs4DyfP4g11+V8kUlkuISpOLNe3GHxlZs
lHU4qUeZ91/7EnOCyXDWhjMd4wyrzs8Xu7wc3ooX3hoOuxZ/GReLUY9MsdMn6tHMdIzlzeSlioaz
HwS3ehiXkWNeyDZMCycAB5XLS5EULKa0MFSU6VhbEX4mFo5oURHdxdNwoDcOfg7MIyAB69a6H+yK
+eFI08lHCSEXJ3JMc63PVMAN2Msb38u0UpcZ3/XL569Rm5PKvxMfOhE6T8XRQBDAxSvm/SWbZnbb
d6MSniz6IvGkPdUztCa2/Z8ik/cABMkD+/gllyQfUdphRY+72ee/4fpT8hPQScJRGp0m7TLxDukZ
K3Wrhdj6alslHZ9anI0AMbg3os7lLT8/KqprKHAhqken4mLLTCJVQgZC4akKAB8OeFkfqC/phpe9
v/UHF8q4VAHhKFrVPNcjIi+fP6czf7LLd23O/uBkNQjgXV5CU40dWIr4EwnNOL2mQQU/L6LMIw2Y
Dm7IzHd0ZLqK3CbYiCHFJo2a4K6vtObOzqqF0VbemFXRPc0DFauHTUNDXDUB7fWNXCVVD64EM27D
UIAPGHLdl4PxyxZw6dCRoVEaScNzgkbeg5ZxVtpEFBiTFpBs6brLzp2yAwYIT4VfG/cSHMMmCQ19
3QV5sIV1OOyTwfXJOmjPt5UJM65UjGUssxZZCd9lHuKX27CzRgZesbN2x0TZjbK3d3VV4G9UZXtH
NiBhJ0APP/1gsNEFLnIMyxxU8hQl38auVX7rGhOauxOoID90y9MU+HeLJqFv2Pj2uJRZhseKO4yv
Iy9+VYtCflFhBS8UJCd2usTA28RraZ2HCtOTFmmRyJDypTYn/8Zeut6zSBhSJpjoViOcenmpy8wN
tLBKxmMLIYBqhT4JTVxrzXQgvqHsfBlW8eR6J7o5B6i/2pkUhMzrE/RS01FbQg68q6CsRDHXFlCo
z3foZaybl6I3QW8A4oaqXp6QMix9qTRdcBaj7d83VRotjdA3NtEMYQxSUSyxttMOmeMovz5f+TLa
va2MyQAHlAYFqlHvHzK0jFxhYhKcVakbtDlBM/k2Q4fPV/noVXLwMNA1aQFR5r9fBRekuEI+Kpgl
4YqRYeyYPsTl8FwASv18pY+ex53fI5U8wmWX+8MPh8zME6GczKiqF2FaRJ4qh1uSb5cBZX5rf68y
/4q/tgbeDHbbKK5ymuVeU4cBgp+vLHfm+cGt+PyJrlXLHBuBNPJkg77B7Lv0frFCy6qsFHp4rusQ
bjS+r/hMZkj2CAWxnuKlz+IHnHPWpcy+/v+Wti4kUekIBrVao6rtG3IZC3OTxi/duM+F/n0Q9hbF
ccaV5Z0VVevPV7485lz9dMwQoGeMAV7gMjWrYsBseYAqbA38tQJMsohDMEWd8/3fr8NlT1eElAZf
qYvWT5BGXe1HVXiOLAaDprjX3Txa2pVV3diXHzwQUnqMZHgaaq3Lxs/k5oNONAnOAYZKwE0bfxU7
VvMSxxrKUJ8/1OV9y8tjLW5b5ma8w8szYGABLBuTMw3lRgE5O0hzxaQUPC67CJJrHO1qWFyoX819
ZSx+bjV12JB/X7dv69PdYtPS8jQvHZNKJTT7xDGUU1042iEqRcKdMKS7z5/y+gza9Ptnr8Q5973y
nSycHtvRolNOvln+4zhy1bfDFpB25MMxs2707T74fLpqGwK0OekaBoLvz6ChN+nQhZJHapwAvHs0
ou9mm6vS0tobW/86VlIqoybK8ANe3JXiedxIP4xymcy2X+oas0sv6UXpyVge+8r+l+UnnwprEETd
aM3bXKgXz6UjN9hGE44kg8oahVkYS9HFODwqM0xHqW7cA5p+vTUodCn9dIfrhpf5/j2O8aA7im+E
ZztDPwb5hzCmM1PTynnTYMrbV0v8yLTIm9Pu9KZh3gefkdA9v1huI4P0/v3yeCAkqtkRShWp7vVW
vS8TREtS48u/3pominuzyiSXOQ3X98vIdtS5z8P43BX5XaV0LzBFVlamvza8W2Cm6s/P13v7TBcn
jik2nWuBsjt338WCWqNXiL5F8XmsmfrkOvicUCbk8gmMRMT20mWMY9haMDeiA1Yiu+eYoDiKqv7S
mz7CjTBfViVA+rPhQ6SuMgxcRBSY1OPMaP0SbXW/BGPU5IxrzdBCWw3hyM2ga/0x78PiKGpURuxm
VnyNULnINae80QS9bl6zVbE6JPWjM25y4N+/1KAS+E8NbnQGP/o0qXLpd6iFh+U3DcQW1DnnGGr5
NirttVmYQGniDWrGJzHqN7qj8zrX79qhayloapmXbQ3XGtO+hiV2Llt/rQ7pGQRl1nd7qL2eljr/
OGZ2chLzVlC/Tmzmx//vsvPJ+ivlAGTlJ6GqYC4RZz6CZGl+H1UQFT/fSR88HKMfh36zTmNWvYwH
JlKKqOEIEjXuxMIAdGi66GoMY7pL3Qy2dbPpYtS3ZH5rjv3B8+EtyYfVGULS676IDAreMWFpleF5
5EZaIJd4MLES9z5/PO2j5zO4fulEMty6aoDZVpK7KL6G4JuGM6ZvNcpW89+ArI0/1BRFN/tggAkY
Iq6TVaQgEal8T3E2429a80UO3/8vVwsP/r8/ybnIsdq+FGVuj+E5bsEVJ+G4iVLrXs2C8UZacNVy
INi/W+ki2YmToggyt+XhHdML+nLV1v4fRCjvdA31Wz5t0EcNIlnl0gnV35WZ3wD1fOCcbuPvyCiD
+A8U4wqLAdStN4lEZ0QC8Tsf42iZDUm4LHrRbS2DpixTHwSjSz04kNcMOxTauhWQQxQs625aOwoy
EaLInEWtCyTsWhXav4Uo1FrXqwz6fdq3Hrg7e1MKNz8mdtpu0rSPDooiWnpItQr/DgbCupPueF9r
pbrQywwQQ4C2pBEpcmW36nC0u6FCm1Ebn3QEPjG7i+EgdGIklEsAAlyVaAbVBVUF0dh4ra2i/OVT
Y6uQQkC0W2qLkhCU4E1VwcMVkN0E1BMb0cKD3kfKVrPg3Shtoh9auzVeEK1HTLN9SLC43bwZX/aW
vJ9g5FhV0cOtMJts5XR9zW/KnMfPT8RHx45gajGSJ9EmY3wfVgzp9lVSsfvSyKLEZwCwnKL2lvLy
B7naDOIif7IRyr6KmUoaSoO6PTp3sX5MUyYdE2wsRMhCEU4QC+Jbo86PH+u/C15Ey6gpNbWbfSur
prwLi+6BzOaW59BHsYSh0Vw600q/cuFxK1tQ+mH85GTIXSRSCxAVUiPUZ91+RRwdPEcHHOSD81/V
dSBvxLIP8kQGBlA9AAiQv132R00/DjK1HeKzKMZT3+c7fXb/phqrTPf/sEkA/uEFS0dk9up4v0lM
raitOgHFj+pcs7B6USzsLr+RYn8YnmgpA2+dXRwor9+vkiktLTChxWfFDOidZaYVIscmxabRquFQ
V3oCzxXGVJMIBgM94kG53Xl2J29ZBny0W2nEqOpcrlkMkd7/EM3uDb+xq/gctMVS1Z7HoT6g7r+p
4TwDEPj3B9AiJyUp1ZgCXfaBI1/kRJUYhoStIBdS5zDyy+Lp80U+Sp7AU/53lfm8/JU9QB9wfD0j
QdQddAR9hQcZkPuqvSlxN1r6tcIx2b8P0Mfsnt243ruWv/n8J3yQevMLsBEWmB1pIC3e/wLFTvBZ
HGR8tlHNASpOO/vJ1br4XJe5vFHVX42e5ptOALQklwFSpL/Nnf96XASA3cBG0elcSBksMxDokx49
KlnlgW3e0jdCFX1GRQswNva+JG0FD9UtRsbrndY+KjH6GXV7y5jgg4CBbQi/jYkYZm+XmWNfBJXa
ZeVwNuyyuLO1etiPepv9TJMmQnJGZU4UpLZ/B0A5WPVhF9+4fz/oJNHjwFeQTrhQnSv0iTL6mtbp
rn+CzXQM9eybEilf+QiePiarqTV24AvuON5fbbt//vzzf5B5UdPqWGSAYWDafwn0kIi3G2VioXnv
h7u+hZYwUNw+deUs3vIPLFQuyG8JXFmt+mkZaOe4XlI+O/ALEntLdbGIhIlx3I0e7wcFKT/LJX7S
K6TsvuxMKlYb+FFeqmf2Z/NY+3LYpUmmIIPw3HdelCMQikDFsW2bf2L4U/tk0suT6/rVjWh+vTcc
HbiFoODnSmFE+/546NmYMHNAcKLuxm/VhGVGiI57USJwEHebsbLd7YjW2sR9sPz8y1wfzLkYx9Z8
bqvrpALvV64Cs2vBoQ1nE2WY+QNIdHqN9kbyeX1bMaJkbKI5ggqcv71fBWRXnrpd1J+NwPhja8G6
hv+zbIPKYqpnJTee6cPVeBXCpfcPhvxitZHuGJS6oD9HTvHAnG2fSiVD2Mbah82tYPPB+6MfBJrK
BUOGA8jFWlnhZP2Y2N25DtUe3aUW9AfkRXxWhuLGJpmj9PvSE/QtTXoNX2BWu7yYcpNNGqRGe87Q
7VnUjviuldqt3vYHO5EYDYabWRkNtsvLvtBKY0xGtT2TForv0iiKnYKTG0JqZXLKhgp1NKzVFkOX
99+yKQ9vNA8/+HTzFcHDMYIF8XRxT3Dl6n3t84zQ756VQkHSP3lMDOUX/hM3Dv8HX06AguB60Pjr
CpKqMoPtSZo6XGux/G16GaIokfV7NU5v3fIfLWXMq9DVs3iuizQbc55cDGbZnIsO9ZEs6RQEMZAV
cVtUPT8/zx9sEgy6Z/z97A9/9QKduIXLnOv12cQ6eTAdWH63/CfnLX2xD98tMf+Ev67XRBeTnUqW
kBmOFcj7NAEURfwYzdbr3Fsb8oPE8G1HgAIQzF2umq8ZOF1TSaPmXLrxT01NdokTAQyX6n0ILWkR
Tc6hVMS+T6rfWmXvOmHcar5cz+c43sCYuLh4p1c3d9CE2tREcD2dQuhHPTPNYzxKgTppgpLJKAov
nRBxkSniup9/zQ+OAxbGwJbZM4AuLrEdZSrzFmmUEkIKfOOyJjfJgIAbX7rslmHjW/P14rOC8GfI
RAcGiPRlilamtlS1uIbRmj2ZKSpt6hoUxrIXrzrqhIU4d4mKLtJ4H5inwRgPlXtqVUQ4tX+9g0lT
yBJ53VzN4hKP29v+aNd17Z9KC5O/0hJ88P5WhXj9Yud5D81EYhy8kKvCF09z6MyFfwLnpS1UbZ5Z
4zGDGOmXrpXGjUe6Pv+shoC5bjCY5La4OP8aJTy6GYN/ilr16FbKHgrAdjCiG8Hz1jIXZa+j0eFI
M5bxk2MWxC+ILo5V+fXzLfnhItwOwHYZw191t50WqG4e6v4pG/sUhbN21erqT1U6u8/XuQ5kzMpM
UMrOjJl2LwvceBCTURaRf9Jz8zxPdW6/L4qsq1DGIgAJaH1wsJklvQ9lo8lwP/JbFnFLC9tmVIaw
hYJP0brocBQJaelAb3dU74Jg/B2FMoW03EAOVZo/WVz/kNjgLOw2f42l/2z3UAxrq9t0ff81CSzE
22ov4jpDiUduhFOh2e+ua9PcNoPjMQYCxuwcVb990UjA9Qmh1ZrKt5xg8PDn3qGeQC+ujh9R0DjF
bbhNU+MpjLt6kYfWrjNixA5DD12zX51Wu4uKfxj8Hknm6IsR2F8DH/EyYatLYLLZQh2tP47d3aN3
c8K147VS6rvG1b9OXYF3r4Ikaf0IdWIzzL4CvQNLXqADWtcARhJ5rxYTDEORod82jutO73dWnb7o
QqycyGWcmDx22vQwpMo9brJbRQuO8dQ9zoadbhD9rDKc7esxOwkfoXY8uUetOaMeRA2a5CYIWxf9
AbAshv4yLy9GuNGm8VQzJZ0sZcSKKb0v6Xh35nDoBNRi1Iukl5YpmiuB3i8ZJN/1jgVbN1nFrvO9
GNtzmOt7kKaeWcbHcaq+55OzyyptO43VyaiwDogwbsV8h9eJ1GZcITugDKs+CoHPQfdXFesfYWV7
FPZ+tIqFzHp9EkboFZ315Gj4r4IvPaC0uxeNuSFTwvIArQrFr4KdDoW40SfMuGDRO0n5OD+bHqDP
Gzcr1y3WDS7gatGs8h7VsciGOV2ZKGXlQ8uX1VDNT/V4q9IGWXRtsrOV4GuLFWrWtD+7qEFjS+80
dMokYENpjsrKQofEm7QmAO5DOWV0JZDnCnegQcTmOq8oe/0Uaf1WtdtFkBF1yC//h7AzWZJTyRLo
F2HGPGyBmCNynjeYMiWBMzrOzNf34dWmq6yta/GeTFKmMoIA9+t3OMdkrEj7AEjQQdFxtMiHYvZZ
TVuyEkkaaN7FfLCTUf9TLivt9x7tTYARWxHnCcQoNa9rRwueJk71wuypNi5IwTq/GGbUI0KHJu1n
lIsmiRmCf7MVZQLbgZbEmY9iBcR4J5YkQ2ripPa+cOBCZBtUVgtAzKViBFi0gEe/NcQ4T3q3Vjut
1ObQZHF9seh33Gtj+1EH2c2010uXTW9u4Z1QVsbjoh+SJTmk2frmuPKY1OV9b9Amb2a4brODKRlG
VsZlRq2QszwKNd0nAiR+Pp9lAcMLAsGHycRyuYK45WbIOvdBtebVs7o/bTrfst6/F1b/Cv7oXnCU
TpfpBhcHZmd7brr8Z/ts+8GgYas8ggF/q+vxV9YUD21pHlpweITt6++C3QYfSxZWVdBEebutIakN
Pqal1RFSZ77zA+iIfnGfL+7Fn8Bc9rb5KMoKySBpIm+2yx0okwFNTh9VQfYrnbNo0oM/BW8utPT0
JJ3xQUx0ccFNuq7SOMPT2OWG8VXr69uSDDxUbrB3xHAQwrw4RnPOwYNvS+2U6XHv6S+ZZRz6KY2c
xbpf6PPsG+MuGApuaxt9ZOfVYd8tnwyAQxlK5W0wM3hy/t2UIgCw9OpK8+0NW+ZfP1gpHBVHUk+b
as48217+kWTr1U76n6VfkCNQADYCQHoMZPEoNrsZSVKp9Q8mPpPErQ8A4dA4jdm1qmQZbi8wbQ3y
/8ZXI63jBKyLwZEv+EH7tWlg19LMpnl5EfWL7r5Q8SCAMWjLG78zP9X3HVQBwK2XoXW/nBYMVQbU
wGqnV7j2cbH4p+2GoOlvP0n1A70GPnH3khnGIwME71ltnPIeBXrhkrWY7jArvaVmejdwLapkvqV1
9cRQj4jMOmmiXp8q2LDJwS7926xV5yRzp8hN1pOXjJdKmP98zyCnU2a5L1ZZHi3deCJDRmWk8+4T
yzuZfIqRGu3j0uEuGzMNiDLjWDtuvJ1ll/t11C6lvWIqBn0ly1NTDY8DeQPdTdB0lVDjsvTdJ8mz
XTY1IYHqIIYnaVuGFg9Ib2Qfo1YzK5jzmI/1gD+ryx6Hzoai1Tt6pHkePAIqvWGtc4i26vTkWMV/
y7n+H0E+nbAmCzWpGPKE/3m2rdoUwbWTeve6DuHIheQLc7foHtdBDHHSgEwc0O7dcnqAQDgUrxbK
w2s6k1v//6OOf4bY/z0K5oUgbcRcyjHY+c+ZlKZQST42Axef2+h3yyERr1nuXFa54UBgAhw7tIfH
MWuyvYlR8VSCAT05hVNgwWsBHffQ7oxBscmpRi+xR6TrbxM54XOZdMXvipTEZcnd+qi7tb/P0r65
9aLUDsOSNRcpmiCe21EcjcUsHtKkcyIFPew4ustwkLVs/0vE+B9hMBk5kxBra0xiZNtBC//v8Q+E
vgx5UKA/m6nFU2QadjgHOW/Z9Qswo+xz/+Xy/iuy/l8XePuRfMRbv6NOxwIZ9n//kbpDs+nkuNaz
Qsa4eiwqhDqU7u7MoSCuUtBdezzjuiHf3aF8t/T8mBTtOego/mlOvt+my7c/oDUh8tPpZkB4mBry
hHXy22nYyYLgVNDJy6kJRcmKNUZ61BCMqybdS1A1ZwMNrAYptPamc5kB4qwhcMxz9plawf32F8Zs
R8wshdXi7BKCFCpAd4Ej/i4TqyYz3pmb7SVjUVmCyWDxxXViQKmHtJaujNd6+Q6ZHhXCJaq1b3eQ
L2IWOVIAogu9FntXrTdbwuZvrJeqp8+7X/JHq8AXY3zq1c9SOGE5jVc9lychdD0kvRVn3u9cy/5C
Brs2mrUXXC3PbWNn6xIHsr7OwZMLdCuQxTGRAtkIF9HH4WZjvvJUZFpfXbneMqvf5at+Lqtf26g6
q8tOzp+G2YUuHH8Ea9B2QQg1WVT57kk3/iKY2y9LcDT69VQDXZ10+7lpilAIA1aCegOMsevkryrR
XgaDqHZEm+N7e1l0L6VVX2ggLgk4qvuGYnPP6/DW17TQCBvTmwHKtSirfZdZIaqXFTxIzQB/VORn
YTbsQMP4ZkzMNPTPa9GxktN9kjrpQfMB19RnlambMsG4dWZ71Ws+L169QZG3U1o4N4BUjb8B/K59
UPsJM2JANjREni6UPwMpYT+8kJGBWghOFWQJW9QaWaUdRNvFZsUfA8U6uKDg2v6gXiCxZnLnJcA1
5R7dHT6DQItMDUepGO9zAXwK5qTfbqxQrY+kF5yncbkErbqtc38JsvnS+SZj8+4X+eizZTDtzRI/
wcc3mEdS1V4wh4naNWxxjdhmt2Mi9k4uJVtITkQTKFRT5tnt+td+Vq9inUvA3D5zw7ULTM6Hz53h
/2p5JCZHj2sayxO42PSgE2xyhxsmbEEArg/m8rRdJQ8m8lAH75vpjRdTNpAGZfpjYxMJi2786KGE
1b5NqYiyup+cFqWbIYKDvxoAqHgaNXFcWuk9eEPbPWKJwvQyeL66ESa+T2vXYtnh0uY+76MIjs1a
n82pePWtyX4YS9VeuzwI9kZKw8PktN8bsOg0o9A+D9QAzw5HqPeMjvSrEhZY3SnR30amLbHLJPpS
PFt6qy7N6idPmmb78cSU+7s9Smfn5AMopm6xdgOW0f0Q5NkBM/cKslbXPopSwNIrzXHXCMvCb6iW
B+YGGauwS01/KudhjseshmLmpu4E9bn3bvpCKvvQuD6M0ZybJ4ud2Rtf3E3iVuU07Ma2nnsf9eh1
PWaBmZMjELpXd1pdwD4610Baa3DSnbmNBQHb1fcaPnRssxSKB06+z0mw+q/KNTueKtkVl6WgB8OV
9rFtB9qa8HhYaReucgSRmk2h0vFwVGoIKwePHqhl+FiDoc4qyJ/NID2nWXrXMjy5k17+wyRlcwRg
89tZsKdp1YG2wrOJMbVl1lYbGPlKzV7RO283kQuDflbe02AUn00Q3K1W5USiN9/92a2vPPTcgDrU
JgKs2GtMWsXLjZlRzCMOIv3oJHfMbd81uR5OU0nx7MWF9qjGZe8QXNHdE27fYHBgC4ynfHZ/eUYZ
8f11SrNhci0dxilAV+s9cpJ67/CX5VA9QPu52uqcTk+1FnAIGj/kmjPB70RD8gf/+YG/1O36vi9w
f5n4G1MttLnoEMprG9e3wUefvilGPTQwVpsGhoB3386fljobmnev5diNcQJJ+6zP/0iXsmX4GZr5
j9lYgjOp6yBj0wjeRwp0aUTj0jGT2zSGuXmGssx/hRzeOPPvkcsG24W7+6UsWx6Ofeqrh6Gef8Zc
Ajj6B1lnxL28396i5QY02zxVmhNbnvzpFhWN+pmJ7wet/Sla74H3xdUY9POEXgl6u548BVV92H72
aqiDmc6cwVwQybzTROU7p+4A8dzW1n5StTg7U+KFmVMRKi4ZY9JV226LJq9q0s9ika8pU7Ve4jzW
nUkSwaYQyhWppDmeZeqxzJ8N42chBxfXfbuhj0Nb4jgYyxjA6t4q16PDPce3+CCZQ77cKUhK8Ou2
O27/Uv3G/1c8jKAoP72qPPFb2vPEE1+TeHoRpbgkG33duWOwcWLda1N6/CFOKZ/2L8XyWXpHvqku
SrDWblh5zMUYn6atnslwFBphO1eHis6BX8x+2k/GEBrL0/a1AB621+JW8o2/TFt54ndDV32ZW7aY
o6YzX7jAQ5295JxSt5+cUYKq0ZaAI+MYdZarvb3STOj3/JICHYh5Lfqcf7bTdwHokF+sLjmUsBn6
RbH40VmE0jnqZ+ONYBE3QrrTOgXG1P/wBakZGYBgtfatpe08p91+Bh6rK79oo/quS+1kr7n+IJUB
Q8wQMnnAwuDTplmfINgeql5chLP6sTmbF5mMb2ll/HIGAPimU12HpvnsRAlNGEmEQRBl0EYQzivN
nrmE7zmlv8o26MGfrlZswgYKS62gyuEIiFxs/nJFhic4jKHNzgFxdxFNnJFbrJ8jO3HIaDs9Ok7J
8X59Zi4iubmtA9x7WdbuMFftfStSEFdjN0QbPGDDnpYVT7M3mxSVPTNkTJocVJqdBxvsblAuXIfW
IWDTyuIwmopiWdcX2iVl8ORsa8u4kFinKBuVvj2bfFp9E7ckJARYuY51dLFnogqF9mtO7vJAV0+z
0OwXFyAc3iLbCgV/FuVD9yh8EPO5Xd7ZTvddCfGrdtlyTJNMzdwXvypz+dQVZ/FJLqxbVYIhNTVf
y3qjYM7TPV2K9ZcIind/0eZDLxuyGTPdj1Y6eZEszAayNfggd6QbdbU4mGG3Hk6LJ4xDvfkTupFV
3XDqZF+IpYqzCoYtOyzGiSKbn43McbCIKRwMaTGtL62aP31hvxCxQ+ccDO0SEDPhh5tZ5O2s/SKL
/Vuz6+/JEN+EG8mXH0iyEbNlVQtjZb4PCExpuHWYeAXyiUIstv5BKZbae+EVfly7qxaXjdLprhnV
R9MFn11X+h9DAsPA1VMiSnftdEhx/c1HKK6vwHIbpweGSfrLekhms78gz87PtsretGWC8afJ10pU
Zgxs07xOXRDsVj2f4k5fTCRRq/epptS7jAxzaAfJZNt97svpYphEhrWhb5Z13Totlja8Gbq8Mic0
fQR2FvxqnQHJops77slvBMYkev92ngnY0JyNa2cmLBOWQ18ddH++cHTgtUd5us3ZMui/DUyxL9uD
AXgqU5hRbK8hY2E7QwZZH35uNHvIF1VqlOU+a+sirvpR7OuxIuULxHdEmpWKYID96dEJO/cIOhsz
mb8478/qhHi9P9SUJPd2N3Pop2+DISATXki+4jN2SngJWTFmb0Gek8vVhMHCs9Zvqafku/TVeBvb
1YlVq7d/hoqZ1l1Vwl8k1BrQKzrYEBHdlUR8BbqQ+iasfHinWNG5kRko8ZPlS3kkBZZf8JT8mqbs
r9H6vxtKYrGoQLUna+X39DtyB4CibX6T5SNgpO0kYetxEriaGg0Y2Sq/9CmZDyW5hm9eD/hu+qhD
Bg+4iCYEQQYZ2VArCHZrXegYblYPQ0mV+Zydev1RZF09xmneD6HXeeivM499KHei1RDsTSQwf8ZU
nCVG5cA26beVPTKbVBzW1uvJiQfY+0ZWqSToLSiCqJYnS1x8DXSusex9X9Njs4XqOFawigNfAQ8r
tMO8qH1lJlGeYcyxGSjTxwMnbZKMuvanAl9pkyyYemTVDsERQ8qLs2zeUo7iKttZzXgk1xRZVof0
dkA0xak7gzTSqKhS6z4rsHYyqAn5kx6Z3sr+BJDsJaoHSyHU8gt2fTSgDiR6wwWJXjr/MGlCvaqH
UGZQeIu6ukwWuf7ECPgi48tt8u/EytdwcKdYLpwJ0+k8MPwwtcGxb8oN/nzw/Jph3+EAavDOFKRC
iUkPtdbcrX723cJkDPs2f56DaQxVH3x3dNkDLQJGZh749wVuSXuN7HaULDaaNGfokfY1840Ph5Qp
ap4YM8UR3tQud7CerusLeCko/skp5fe0S9Nbg5TWWt9qr9xZSl02unNZao/T1BzJXp1qYGfMhuzT
1mGeAU2HaqSOVJJeYiSKHuq2MTLLCQK/t+6bsfuWyvJDo1/ivgVOa6si3N4n0fxBdMUP7rzrINMT
BfAysuZFHMiwjlc+jhmIpo/wZAruXKYgmUjtT9uLC0CID9lsbwpmmRy9QS4fjT/+dQM6ZbQCIEfF
nhl6Sl8gzlp7ieeFBDkymIkk3KYFNOnO1f8h5xLYUICDcsq8vjeFhV7eVylMbdeKAFqPNN16Fq1H
ZiaxmmCksCbHftYW8e6449OakoJNrZ62UjWp7Js3Pe2QUh+atXoZDQPc8nz1lb/DWnSqwApmFhR9
vdNe04rTIi1PpNuSsTTIQjpraBXgWfM/Sx+8a3rSjVA05ejstBG2fa+vh6QnGgbpQ+dllew0Nd61
E49PjnGy9GfjJ1/qjEYCsp1F9zvoOciy+wFMPTJTHSttPidleqcNUONJTdPd+aqv06Gx5bO1qkdm
AV5EkJ/6rH0Zu03sxF7beX+TEZ7K7IR2suxkIAHYqTXSjAJI0/pgOy0BXXosAP23XnYtsoZAEUpt
2b8oKe9qvXoVlvq9Oj06L7kiH1iuRUKSc61OdgOhp0mJpwFzrhS4NM2Ce977OyMZkS4AAfSaOMn8
fWKKL6udZ0oBhhtpgaFHpuGClGVKlZEEeZC+9cuiOB+LZtXv17VK9vhkshMTbijd1sCJqcnsGeHF
KwOXO051vQLrCG+N7mosmtidhrT6O/TTdEjWxTsuZm3usE0Ue5jGrEJ12u+szNdOeVXsi7wgaz9P
R9ua7+3KXm5dEuQsDfreap0kptEcAK3J2R2iya7iFRWQSEsAhBzjCnvfqeEjn+0X8LZDVPdzd04l
lk5Z23upzBgz0VNSITlwp748TxrGnlm+i9I2QHoP5iuQIy/M18QAZ9PsqDHVIdYadSVBStZB1fLo
6qXcw3tF6o3jqyTYtWGRr9wFhe3sRiL3glOxB/6/N9l2VhnnqLq8mq14UIDOh5ZDWNu3931W3E0V
Y+25RU44l4uxkyk2YqpnmWs+0uCHX30uKNRkdZga7Ql/VAw1EDQTKPp2yGM3qO4sJjbZvSSp9aVH
G+w1e92rl8il9LWf177dKWoUnTGe83o7Lqe6G04rDdNmQRmn/RFK/wzo38r6bff07avw5uehKU9K
JF1YZd3Vq4Qdbh00fgYmhC7OUrhnW7p3Ilt+u2Xz4SGZKKzpQgXzTnbZR0NnFiI71LvbMzMB7YnW
wXm2e4hQXfmmJfLi96YfJoP/YypBvCC4evTk3gWjtRv75L6pq/c+T1+nTP4dmMR5TWoqEfW0FXQG
FmlWQQqJrbYreAYk0luOelYIt2Pn9fgJJTsStmkLXejiqPvCsHd1Tu0w6adzWzCxHOTWIQC+FNFx
fqMr5EzQeQ1c0UbQvKspYYcmriyKa64Pd0Il36rLrjTcfiwK18SMEWRMEcjy+j0vxe+ah/gHQoi8
F0KAW5sFOVv1xBQEQ9imeNTWZs+o/st2zX2B5MxDUex1O8drjixCb80YoP+A7pvUJ9q+dhUP85Jp
7J4YbkT+vFYtioXue62B6JIVjCdYhLkHeVlHzGE7fyZ++vYNqb7ihemfW2G9rVQmVm8kO0kL6ICy
eYF+zz888MpNZyLtypUnlLtwWp7T6cuc4BXW/bXQ32bXParsvZDGOxgDaH2Md2OPnpQg3yqSSGbi
2ja3lHHCOSWlqC3BflrNmzH2l8yQQ2hnRrdfLO88BPbLYNVP86KdSFPfyaQ/Ck8PfVtdaEl5ESXk
kZTgY7sF2y0CYn8dt4DBtVG3OECiCZKSAddat98+2wooqM+q5S9YD52Vqamxqt8NNexM1tDE9cIK
25LImvu0sR5afTwOmg4luo+MUn+kIWC3WKT7tk9i+1R4fcdg8S855fNBzM91190vdK0fRu73RGYf
s/3d9fTHzIyn7KaVub9lEkd3sY8Tw0r2oJ3XBsys0Ciymm20pMbjqk3RklfQg5GakVjoSYzg8vEG
71D5xa/MNEMxcnapV8LqGZMIlQAPcH6GGLUt92ouHgSf2VCbz7nZ/tBdk3KUVL90RXRpaMXOrSVQ
S1lGw+w/UGKl1tTc2vRf9xYmDQzSxrTTYP8nMtkl3noq+bbY7aYXp8b9SxXvmIIHGW1ivabI8e2U
fnWg4p/HRsOh1FjK3cqQD1UwuN6INQj3U1DmroO/EAOENfI1g3n2RuM2CP1R00jhjg6ELjpjLqry
fkRfawdmEEI/eFRz8lBCtTi4Tn7tq+lojsVu6YsN1Qr+XY8I3l8a2e0hkR20wv8eGPCXE957M+Ve
WmofJwmHUE64SVRZdZwZCB54rGrRHlqzeGy4JwzESPr8F23zYxq0DPiYpOOMH0vDaofI2UVln+SP
bu3hZ072id8e6K07TPQgox25Jlwrzy9ZU/p5hzohclpzB2fotTecO2c1PlVDL4BGSWmDwW+vZdWt
iEFXmsVA2frzp9QeHW5PUQ8Vwksvi6glTIO4lBU76Ag//pA1qjoVwmpjMqvOuTVGVCCu1u2U6XYR
XD5GLPUPfRnWiEdQ2W28chPh4H2kfSAq+oA0VEIThXL1lwBjEvlo+WJz41cLghC2x4lMi1nrcYL0
KcFn09Je32okKk3vINV0VIylV/UiwmV0Y60XwLCTvw6Yk9aF2d9/tfy9ntBiuLq7vOLjEOqOExmN
ENXVyIuL8P0zpII7AzrToFX3Rhlcs3E+kDL7FoFBPp2TZan/KijE0NhBG/U8X7tS7J3Wh23SR5MU
7CE2Ex7cS7Tf72aPurpHnnnvFr+zILlqeuOyGxTA1gn+dL2ouTEQ7gweQpCqPhWGE21pKLP1Pisw
n1HllN8A6I6uMx5TVRGAaLtkru5X0nVhWzbELBSXij9aOj4nQ/Fl8RoDt6H2zPKS+qeqLM5WMDwH
7nShbR8LKGMoMdtm1MzpPrF54rZXDKE9dvIgtoXzACfo4ozdXkNHVQXTR20Nd+gILj3ndHeqQzU1
+8nJjiSQog7Ebpj5JCQCMfl7hlaRbcy4sVBLYGsZawLMnOjYmNOdMINtxT0iVjyxLN+T6McHNGCH
xmsTLbpDvUh/M9hvGhuNUU2BY6C3odOdPZmft+1GtFkolzyhUDbdiiQ/ySm5DcjTjFz8tdvspUyW
0zDb8UBmPXRVE3fSfaIr90Ar3b6R7REi01WmoOvRSNUkN+3COAzmejJs+GUwH9Hu0hFdWTdRUGta
Mfkswfpc1G8N5ZisJxmpQ/LRHflmE3TtJl8Ds1OdG+riY1s9pQG4/Mz5lEmDO61FuF4K4g33psr0
OHXFrVGlz8XWfltuHvujefQn62atj0vXP+eFew76gHmS/i9Ymg9nSS4s32bo1/oeAcaFIPM6kybY
brO60H41k/GzvRHh2HtXTD8VYdjaKeATeahn78Kf42xgHfAo1eXdac7r46y1Z844cW7IR2IPch+N
3GUtaYLcyPZkao8VFkICAySQAwrO8XN1QMZ6NJxsGfuMxcxpNZoF+jcdUdlsGqRJWb5d2XwZHdey
LYZToeq/Us1/VUteSPv0RMP63lp38yj3dIuwzaYP+Jrx83FOttho0uIFNGwT25LmqE57nqf6yGZz
1Jf6SVcetmulb6Do/mtml156RuSYi5Eh584/47q8wFvlmLYdab0SLyevZZ6sV8z0GtVRfIVJf+lZ
qrY1JKGqS58EGTq6Y9o8PdQbOc4p1lsVVG+dnNjsi+yQTHyAXLznoc1Ru6Hn6NqGTPVEolU8UJNN
yGfab4mm2JLN8+D0PGnOy8SmaujiRzF/FqJQQ1TRJ++rTlnQlSl8R65XHtDZP/p0hHF46fM62lZ7
dy5+pco4TSsiBD8lmdTbBeqlLejOm+c2tQShoMGUzbRj96gporXITVqTLnp5hq/Sh9mqv/WuHa2e
eEy3FlvPR+kSDLh+ee/VYj+2TWpz/FdZFNT2Vc8K1LQe9MucBR5T5pSRYy38xxoMVGgzpifLDEur
mlU0W0kXTSuC5yZviiOimZS+BippZmefaOG3wlKRntZG0rs5n7BTFiirBOZaB3bingtPcGOXlMdH
jOxURUf8Zv258uRrpjciWraIoiBKAmvkxH0RiJjZyzZ2uu5jW/XSbNZIg6a7cSQMlhnmXZv7BSAn
ycG+DDVyGIQaCDWrxCkuDL6SPnZ6YkPXXw5prRyaXXif0L8bYqfy6qniUjXWHlPFJ8pkbNoNysah
tYC7c9pvSclq8lLZ2R8HhdNuHX1jZ6qSCA6wLlvVV1fDjhvL9gLNGMe0NVunRrDdO9J61HDV6Sh+
dq2nTkDI77V0ppZliovnskgarSBtgznK9/mvd99Mq5bn1pnimWlEeHTHktMrWbnIkfVlnDFcV8pS
bN20A2iaVsZ9VX9OAeoe2T4GVdeEE06fUPcnl+h7A5CtT4XTUPaq/laN81z46sKxmTJg0f0Ik0os
R/iTnRX3mebfwJGw3NdvxZLcaWlyRyr24k70NNhrzR7LsXKdyQBXzcO2IeBQm3ZGW3PR6ZmrODNV
BhxTmbYvrWd9CReq9CLPJltOVzlnd6FUMJVxoNkncBLvs27TLEfEh2Jiyoyz7XYJdPL605LLE3vz
FLUGUSYIKIKBcg1uWq4jnnSmmU9IvARqdnZ1JR6Spj3ZojsXuDUMsZQHv6CKB5LjLiuak0QDMPMo
5jYjnrjYmeA/2jaNL1kep5LybG1/Qo/c0WFyzDlS9yb+sqaSM/Kw5AI2+Daaww/z/btc6h9GXn3Q
ln1L6KFHt+yPsUHj3G7MhBl6af5i0+h/mAvd4SToNpj6glJGJMBxCpNH/rb03nkaxul3Y1sGW/7c
f5Zu/WxZK+ilRfvVuoL7fDi2aYZvbpXDOSvWc1211DjU0Oy9jBy5SROYsSXhqS4/6swacrfQicCy
pHD36Hd6Lo4d/QS7MrGceCg3PnuS8OQZRX7UrBGVV5mhN2m9miyB3sQDpanGbfx3KUQb0qoq7n1g
n2Uo/Zy3ZHXDI8nx5LQdRG/Ulss7ORr1ObOHhcwuuXnSqRbFhatdSzYP8HuwyLuHGQoSnQDUjQDD
r91uXLsK3TVN+niWmlUcVNnP8UpR6CNIneF+NIvqkROXu+9K8qLz4FPhcufV/9OLdXRD12uAF4qM
uNmgZYwjiG/FwnHzvWYb8pMr31zQJS5nMpvUw5SNwTmcOW5fTHqGdlZQlE8tGcSYno/2efWoSmQM
Vx57v1OfAxhrRKukdRKlklfX0tQhTzVOFUk1H2edFtsmm/RDWZTzY6DX1heJHVKVwcgTj0ouFtnW
aTsk32NKu4rSaH/Kl/40zhqUvUo1Tlz5pE+CGQUnCALxknMz1JS0yE2zUnmaCFezpEDc2hwMTbHe
EyNNl465lIs/Wg++rOxYN731qTE7ea2N/LflcBXqTJSPXrDqO6BaGzXYpFl0Gt/UpJGALt2YDMzf
vNEKFnk0xHRVeaeVOQlEmHr+QnukxgMUbMfYCmVaKGmJwyMrpn1q2GWkDebyu8l7wFyy3JxZNlCY
neAZfKQJfjnnOpLRZ01HYXtHgtZK9nXprNGkGYTVOfmogQ02dhtGypTX/KUeUd0a9GPPPqXbu8KD
hWw0c/fUrZn3tyxVjwXL676ndcjsI6ljube9FZcWTa0Ak4NuGhBt6oBezYj2/r7czfpcXZbZtMLR
z8TF1RWarGSef29TP8a+RIGTxUWQWqfWnYNxbwfL+2BZOTVrH/D3auIaLKyUQ5SlimqfcZOmBGMu
FMXR+1is2sVTZw43/Dlk6bTAomAIgpFbOq1pLNeTk2NPLfLmZNAee8xkIY60noRH744np87nLOS+
RvXk0QRGoaJ/pS3R3tnUeZ6clNplHhjJFNWbl9cvuueSxdWNcrXOZ0EX1WOFix4EpHTuDLxpgsZe
msVrnNjfK730J9GnIH55Z89WAs6RtGCZqPLSTs5yGYfx02noXQLSkA6R5iQAkDANtsWzIIcreWjp
4PF6miFJSmoh7VY9IspZM7+b1ei+i9yxTJrhqWy0nl6/Fs74x/Aye0+5yCEeKdx46IMJpLHolYqV
1Y8f66x+VpjikU1X7T5j5v0XBe2CE9JEMbVacVWnQVQ1hCSjQURRaSQwpgnWZWGWzb1mE8wbY4q1
wqTwEc5ZMV/aclBrWOqVe+zxdDYRl9J7aHQqwOPAMgqLUsQkN5ll6MlR7w3UO480YttaLJLVQvvk
WbMQD9xo2rFbbCMCli2faBe2l8tEUiKIgVEKijt0VP7VJpBFnNVIYBBkGMSDKeOXfo3KvROj9ZHS
/ILct+F1GCW8jhEK265opGaHsijyk0OKYpdbzfyjt3rwP5ydV3Pb2rmGfxFmUBbaLTtFShRFVd9g
bMtG7x2//jxwziQmqCFn70wmiRVvLSxgla+8BSaZ86o3Restqw75QJpHEumF5VrALlAeKl/0Gs0h
wFwNRuelD0y5GLZ1LsWrNEfzw5MxwkN9ATuvrsIROQvjH0lqOcZalX1taSJjQPGxDJep6WRbmt+E
ZqNlnJ075hFxv/qjL1vth6PWNhbxUuBioK1U9Lm5IEqx7o3Ywr9bIftp08SZ4dnbzOIufZassnzF
ba5+i/Gv2Rl1nB9FPgLDhRG/SnR+ASR4jneSVad8zoXRLHuFEmLrqIAwAq7LJ7JpBKFRTqScYoUf
7E7S+RgKg63nNB86Eo62sqUZbcbvCeQtDkGlP6iheCpdCBudhUmZVNrZXMm0H6UkE6EmXS5TDKlL
ggyJYBYFjfhn56jQ5lyLi7/LgmidUtyd50G/9w0okVEG8QUeA1VzfMpmrhNgF8oFDNzgI7Tt3ykC
+XM1DPhlbpLeh+Eg9o1W/JQtAPidEeCgLIIjVf5fMUpG66GrvXnRkd4hETOgqDI4Gw535wDeYYR7
+NpCyuRwJ0uDvcNyEsiM12VLGWAD/U4qnKYajJXnIl4gEQgIyyntb4L+4JNXGRXta81acBU4mMEl
1SqxlGJmSom8oytPWZ2DCiQjEXYqhga0kEVHt+qB1LW0PVuJfqXrVwEcEF0HS4DQ/CyVEgvRexIY
TVgjqFPBw1MAckQPo192gyhhBTHTIMt/15Hz0rGKrMxbIf916nygboa0lFQwWiC99CC8NyjBFEKh
OVruXNG+6qXVz4SIYZIAVzHUYsMKNXcBuvUzRYY75IcLKkZvVMIWud3ghTj4P7o6OCgOgFnkeJBm
OoGrGvsZ1oMpdzlRjUxn1gj2YUxtSi3UPRzYJ9NO7vSqfqXz/xzgaUfVlQQ8MXZyFbwbJNC0YHBK
TJLHFtPR8QeF8B5SWf3ptdreS6ylDvDfbAHyxXF9Z1HU86JhVwXRg1Zor63FFsqr97rqNuxKeuQC
1yNaniJJCXFRDSiMmkqaWt1pCTQVk/hlZrfZn0eAyQ+7y2/vKilbFTS60evHGzd7CkofUGpvrFSk
F2g6ggpVUJiG9QAmE/JZLO1j44W44keVcgOjOv9bqktCXj8OliFbvVVATgj9BAPA5nsHKpGEnyxB
D9Geo1s2YnFAez8Zvf4TxOesUyCQ9va+NPyNTjARA3WiWvvIovkWOBQhVVQAwNzMA4miXNW/a5g3
D7CWKmk4enL1EuXt0c8TmtLKUvGb77UoPmsUHdyyG9aRHS2tIZ63RX5HgANNtZY/OWQwhI+f4kza
5MEAxtAMcVaWaPiSzuqorkvOsqUV53fdbhxGrjEjGo8//GwXnVZUaP9SBRyoCtfuO1HOr8FDhle0
YlN35rfxb1kDGsmaHy1gFQDtwlNE9mPastQrwqRZygG4nUQ6gqlf2iWl19h+wAIGCWwKU7mzElHz
jHg6+GulnMcZTZA6v+P6wMHM9V6qvNp3dvGA+R6ZZum8ZY17l2jl3JLIFCxOD8r7KWxk6pFveKPe
Y5C2xnRx11j2N0S1CTzMHyhtU0AqCEWsls5Elt6pVn+XJd3rWM3zW1KyjPwq70ssOAt5xYEwL8t0
KaVkeHQchO44M1bqEYHDnVJUb7Zu3/seAWMoADlr+O8q0bAdwupQFH0141pT1yYKC8NY+1A1+aBA
BFO7/KOw4zcAhCL1SIWz7BXjY4zPRfgOhWoTGukD8hRsb+XgasldPj5TOaxtTNghZrBFjZUd0uQf
odwlssRjmT41Vk1dwRCO4WylzpssKycQAO+2UkvzztUosXmc9JljRCvqBvZ9JcBrNLiUtqEzuu1Y
b25U4ZmaVa9m38ZLW0g4ZQrpEA56Phuk4YenYdKudsWm7Yu7qhoJEMVCgyky6NahhaoIDCBotkB5
v3l1+27BFd0HKrrGiQGpuGan64X5280IqKvYeVe1HqdlI12FqbnIHUyoVLSIZ57mfEbAoTaK125o
9m5ggr664OpQHuhpb3KQ34vGi9cYKESbUFTJHOHVQ1oZD6lu7wH+2S1+wnmh1iMi0fKkXQJ7Lcmy
tUwvw3DeolhbDJTcXQ4oVKtW/M2lDq7QBiqaJMWiVhtgQ3G6GzeHWeKP26OXqheclkhcLcE4CqRc
Ww7d0aA7rceLXKUN4G+5z5eAxNcdfjBKeIryiu0yrHoZ2Kyn3Y3Le/T88/HB65Kc5JjiaFshCl7C
4KNzbeowtT56Tt0gVZaWLNHA1XaIV46u5W3gA9Dy5kHcol4zkClmSw10pgU+FVONOdqTJ8qxduRx
YT2lYFCAvoNUfKWy2PPFJEufj29Czd37slRg9WjPNk0PLJXDbaV7O0Wy90lTogvUP7X6oQvdtwLL
bt2OYErhm+Lba6nL8c2ltghYhISNQn33hlvbSsJSu9MPqaodzFb/UTMZUaW0VdRVqzpvrQVYXfYJ
7At1W1F3dynSozyAhlu9qNpym9jViik6ZkQRlrOGqcVlzg316hJguFayzZLXEUyMVuBCbrK1Xr12
1nsBzdNR6k0VWytNaWZOry+iUe48clqSrHzVU97SwCGPv5BZhWD3rbqgQwdAqveSR1nV7hS8tRep
5d15VrwlW1vaenNXm9JJYPdLnWsn80vwntt2XnLS1WAfywfukjkIXB8UaSk+eLYqvR8fXjQSOnrF
UjGc2fjuen/YNtlBHb1vYfnkjbIIDHDgIyCrkD6kzqN1HaxyYX/TSvWlirPvfak/gNwkseXLsTB4
rYw0rrARLs1Vog05TD+RSSsLYPoGi6xwAdcihXvnwPTwngb63GWLYzxeobM+bT/k1PltyvDf6GZG
VA/n4yuJYozt8SUuFhbUy7jvTrk0fNSxdtT6eN2SyoNkoAxc1AeUJ7epbCDYaqvlvGyk+74FbGC8
SLWxSIN+HVrWHo28JV6m7Wao5Y3HDQWXdW2CFJilmrNVBuMJFVO+kNmD6GipHIMrHm2TpHgj0SK2
Sn2Z24BbNUy48syFERos7LD86FmdOWSe2g+XVWPfY20cI0P5WkQyjL8+WY01gUaP533HbZ8U6XfZ
xlOArvc2ZvN0nbVCCHzBlYxYdvdUo0RGW9ynppZpO3UsXfEkjd9susY+BrL1pPPZwYgjkCzNev5J
3aMe5yGTZc3z5DUmPVG04Q7htbuEhgyylks0rlZopa4UcXTsMJ/pWb6P8MocX/bSTEOKqPJAjcLy
t9iu8KTsYhf6Sut5q6CWViR3axZQlAPhVDtzN/KhysLbIyW7IBjckZk8NEQvdanCAbBWlaZtoiK6
b/k9+JSjGxavxucaf9a5cCMtCr0uHSNFA7FZH7Qk2Dq8X80L52k/UI0MFvxYd2yM5clPTHkxvnaV
l2n7Lm2XFnxw9uTK5qORjLYi8Dcgp7db1E0PEecdAIj7QA22NQvKZwKSHD25Fo2pkJM84DfxWmNA
3tBPV1Xb7zxteDek+N4koGv5VIP3mQUDgrjefHzTthTdKeKJqjRCRMPIyyU6qWjggu7luOup1vtP
hpavJYqwBk+KbsZdX3tLMHObpgp/4SK8TgAhhKH+avKCyd5oQBPCe/1ysH2sXUcMYDwbxx5/r0m3
SsZOdwbDiEZiMRcgrQjX9jGshDgGB6dSB6DgQbgbxp9al35Hkxhw97AhlMf8AASX99sF+jAeWlFy
F1btfDz0VCt9QN9Kar3vYettoakAjHjPTWs5/uUIpEbF33KxUQffTwTqHiKOJAPHB24VHCeXLZ+X
hH7psLMUkrLKq5Zy6D/aykD7CxAfxC7IQGAwBGcvjo9gud0oo05O/e0hjwD1Q3kFNT/qORUx4HM+
iWi9e1PydqSKd2ZYxYtE4tgW/h0WZu3CKb3t4GfPmS/yeZZKu2JQ3zyK4SYHu1z1WP8plArlfZT4
Da/PIlWMPbZ5tAekIWZsa0SPcqA5Q91C/dDLh3rwXkItemx8cLoStZpWVx4lpoBg0u+a1R4E7l1U
uT3ZUthvg9S+TylcLAOqJfM+1vZpp59oBG1ceIhqHyQPtZ6+5Djbz4qu/YDU7mScg9YxB4AWG9J3
IyuOeeMAqqSL6PKKTWY3aFiypo3YooxD0z4Tay3yrVlVu0dtgF1W+EsNblhQNGsixnLm01Brkvjd
MXMx86T2KWySo966D+gIDVTGwmQhJ+WbjSFpjWuIZ6vt0oG2M5d1/KspJEP8TsvXwR7eY6ggden1
RAXqfdOmH7kK0JLEMFOHN9/FYDi3aN5gSdd/6EF5ykyQitgVUXWsil1jZgfTwW6kU19Inpea0++I
Xei1FJ8QmSXILNDZaJRgqIvyFFEK6KhP2w03hsjfhS8eiPNRwCSpzj0oHaH74g7hIpC0g51UWwwu
1gScS6HL+3aEjiRIsQJuJpRw8ocxdsHqbJEVdIFBYJNGYRa2olJXHAr4GvTeP5s+eoVgf1+p/iFS
cNM13OdIqretD/QmdtJq9Ae5r2kptfSDRcYN0XJqW3W9ymolX5k2EjK+YAsgY6TsZTYTLZ3tWESU
+HUxKg5BXyO1XrUJXLooW2BMuVZadlPIaR1YVMBRq6SzTZ1nFkplPgsiKORtCwTHj7N3PeEqF5Qh
K9iPLTCkxgB5nbjPuZQh7toC1g2blmJalazJh/I5FoDY9+ID4GdUftCFO0Vw/6y2ZqcbuG3HUT3i
Spx5aodbTzffYFfu3Cr+LXf9MetINvUxt67p/lPsVSygNmBtoOEfzKHbV342NyXI/qENmkCtDM45
p8hnqV8hJSG4kHo0QeirLf0iuc9keVPqJjmZck/+s4pkCXVe3okmAo8upryvY/Uxk5rHLFHvMQKm
mqlt4kBfqCbiJWaTLyIlXQlP3kqdAnGVglZkLemmr6UmHVlXjWo+FsZYiA7iYwWcWjGS+97k2sGU
hpMRU0Uz2iS1xdPH9SwAoKeG2RJzwN/mIM9y48Uu07ewVIi+mru4Cl9FWLykvr6inbTqwvDe87td
NuC3KgVrhdso4ZODhAXPheQHCc4rTdx9X8OfKAgDFaFuW75QYtOPG+ufJql5mumz2C7XtZGBYY45
p1gGIO3RiE5ObWB8otaxkOTWn1Oo33pgxo0sXCeBvrENKV15akIQCl1FhT1flereD4CFXyc1TyTT
YDQDm6VSp5kytS9Efs4ZzYrbGnnj2f0p8KARrqr8p+uBUB3K0zgrzwEFWGT/YkxDNhEVAvOKg+KE
uJ3TZfHgubSnDuBaj5o+JKXnPPiofWMXe5wNkH+G+gZ7eyqXyEzRQ7XAkuPla4xKrecz7dpmxF4P
9SkO7mzlKdffmS8lbaBb4ndXeCv+iOxStqgdasmv11/zJVd9HJyunGDCqKhNXrOlt3aEfEl96nT3
hIDdMggPbaI/10F/QwRgogr0Z5pCRu0GTz7k9qYidJEoLU+3q/pECFI9kiEgMlKVNxTtL1cNipMI
Bqr6qKKE6MD5uyzDVnd1ypcnaHlKQlQNYXCk85Xs3QGhajMHJXxL3mCiZDbOTMOBxzBUoXOP6JNB
HS+km982xSlB+3OhpaDjCVTcNl6Hg/QEbBfFGhjZ1z+cMn6Zc8q/ruNgw6rRkIAVYiJ/VUlejXeR
82eqOiI0lCBeemeDmo9qbJlzJZkLSxacP9usEbMi628s3HFa1x5gXFp/KdYF4MOb0vPZkPCKoKBl
J8zMT23FH65P9YuPejbTiRqkBjKig5pVjBsEAON6CDIiIwl6D6Db+l4OxDIlIr0+6FTYdfyqLCBZ
kTV1tObTJjsjLlDXHCqpOIUkqLNaB9YJjULy4mVpynuUaRII2hU/DqEQXx/7ywkLGf+4UZDywnrC
lHGb0S0m7Nlr8GoUMtrHKguRmdqDFHno+KMO9P5fDIpPO57NHEWWmMwXeRRYI+l/Bg0ab+vU0bcE
1KLaAILRQJv535Sk/MdSGRy1iiLzem2dXTT5tAnFXFzi8uEZWzLvR68pcDPltt1i8mFIs1HS/sar
vTzv0ORA6FZDMlhBYHSyVw17iAJPbfTnnEaDW3WvVjNHwoNk3Llxsl6ed+cjTbZHarhdmRut/uw1
ab4J8vhBCpT4hsD35R600UiVIWAqlskBNB5Nf+3Bqm+EnBtx/px1yX4wkKZqRAShRTVP11fH5WwY
CJU93ZaRdAMLcj6QqcuE1iEDtYEXsfN8RIW69vP6IBfrHjcnZfRzHyXqEAGYHGkGZg0gQfzoRW9P
rHfCW5p9lNYLNrxnvVFN4r/d8Pn6qBfv0IYqhBK7jP2BgUHWZEnkVQl6y0qKFzsv19Ig3xXB8EYF
7PooFwsPGUgibqTekSTXxFQC1lCGSGnqVgGfJ50kcUepepUaxmzQbylSX3yqyUiTNZHBG+/Uplee
cyOjMbJVEU5K8IEIWtAK9SappDsfXIySAunMZ477hKLcrC3939cnfHEr2jpTVaG5acqo0Tjx4EiE
ieKsyPBSs956Rzs1uDi04UoFAwxujxLu9eG+eL9nw6nnCzTQsO9usjp9SeGEYfaI2YgfaAgARhSs
ZSu4cY5cLlVmB/4OF17gFvrUdMnpDBd4lJe9ZGUAexrHZ4D+TaUtERvIhpfGSekzp/Prc7wMFXmn
5CyIl2qGQVo42SBJKdWZWRXJixhFScw33/nt5h0vNHpBqAJn9uSHlHVo6PxuzDeXtsr18c3LraKj
2WqMvkhMW5iTOwJPb61XCjN5QUcOZiKkc+iplPwqiujaUhkJLIrkzZ3If8pkh2zls5L8dC7MBkUK
YVGuB+SeuVlLVOLMrLjGC8aGOu+VNCeahJ92nxKsjkyNMIBvjWHrxy1CB5WAWOhSYUpAthtZRNOv
MT9D+VNqXwvw7CNfrJP7fau2axUBCMALVIC8bu43xrtCV9EE/DJXXJeKdAqHN9lBsxszJ2L8SnV/
l2p/Ym/+hFkRCmMzsiFGyZcRjDp2MoKIuhalDCkq7xxL+2gcyHsRpCGsC5YOXTcK3vDcK0f5CPMa
7H2pRWvAZt/gllDZyn7mmXPsUQtIwlsCs19sdi5OlLXw8uFYuXDfUp1AclVqQl7oVnvbTMxFH6m3
rNq+GgUvE/7NMAACJusOj2B0mCsreMmaILl3egkycJjcODDGK+QsnuT3YmuNsqJt8+usyRUzODpg
j7TKX3xTeysoI2pYRiOlUMfiDteWj+tr+c/VOBlO1XFp49KUkSqdapK1Sl7YMjINL+MXTnRrE3Sr
LPiRdeT8I7TCNhdZCBQj5diCB0SfwKP4Jx8axCt0YC+oTVCvtB3zwQXV15X4R8qvoLpmgDipF3K8
c4uRB1x/7MsdaCApRlVYmOxCjp7zYy7XOhtiY5m+9PhhbYteH9s3QbiOesR/rg91eaIiL4/Dr6XS
aCQ0m3z0RB2gKxaGfZIzF0pT9U1uTTCsVEUjmrj/fCziCwNrN9VSLsxswINIiW/39ql29FkWe4cy
GPaoYM87Pb9xUVzeSxgloONtKxqeGRdnKJYhBaxRYZ9aRAHg9qDEhFxNMWrmoBImofb1j6dGkkZw
obGBUOqffLEQrTrq85Vz8uvmofL0GTAbFFjrhSHCH9eHUsdL7nxNM9AYxMgqpqbM73x1pOHg6YT2
+inNX2JbjCjpOV9sVJuC92ci5NbQTOdPQ75qlGMZfLTVy/i/1S0c8vnYW+jTAUZMs+KnPdJs1x/w
iwsMkwyFso6l2kLBfvX8AW30hcw+V7VTaDf7WLPmKI/DX4Y1ARpAX2amOqvbneG+ITF9ApN+K5Wc
SiJiUjA+gCmEQOWUVT15Q4oaFlKY6dqJ9XEXA/Hl22eFtIDRu3NRDbGlEqWF6hNgE8yPW0nl5e79
/1ILFSZy94st5TZakiSadTKgbi7shPKyVED1AdI03LqrJ0sBZwgQTVDN5XHhXUw0LZqEtNYx2FH9
Gg2EcY1X1DqJhEIhbgQm03n9GYw8hEIEERE30flnjcreQKSfwYYh/MliiuRy37Tu+vrq+WoUoh5K
HbppIKc+/v9/JTtlYZpxlnjoe0kOTTtcSlMLJUdE4v/FOHwgk7Rg7LBMxumwhFDjITRPRhnBi0FW
fA7IT5q5I4ni+lDTO298cdT8OMuFPapyT5YjCj3ozJhMKe/jPVxOcFnOc1kGv2PD3PceYMTr403P
9D/jYYWim+w+DZOr81coFVGdo4vN1KoVHfGfUfuqdSg6dvHP6wNdlE8YyeB2ZU7ocF1qj+qu1IRF
UxmnAq4FdSkzuYfsvIJmYjgqPa1V0YiD4h+vD3v5PhWqxSxAIhUKcdMiI3wXF6XVkg6XWS7crr/H
WpDmzRJNDklINz7exWlGdQiLb0rUiGlR1pyqqYPFjnGKj9UTqqpwdLJtp27zZNV4z/yn1hzZCaH0
Q2++2/2NeU4Dsv+MjPExcZ+MIvjkUknwEzfNtFNPSUUZPlXgqcn+LS8P5WIUBRcbiO4aVWkS4+m2
RrQwMlKtLZ5yUT40vvySdtrGctwFe/NXranfKyX4ZmfqY+RAwAos7WFADSTtnHWfOqfrX1Yd88W/
7zaSHovGE0L/RCOQVCZTFl2JKkPvZE8eFLu0pm2aLXoZ4Sj0Ov1SnrGic/ETknqCXJShzpK8QHFb
W8kQd2RdX7n4nPlotvP3bNH9MwNTogiVZa5gwcXVC9Fiso9NN00rS1XSpySp3ulazGiZv7TGG71b
ABT+Rmudpw4I4/V3Mh5E56+EQoLAU0YjgDUvdnNGTdQJNCV+gj0Ok8ywFlodHZWovbHatGlcoSns
KST9KaqTd1rTd69nhifIYeInVbKbN2Rti3UW9NpPDZ7quh9kKP6DauAeC6JoyPzi1IGjXYgAfbKh
biDcDwFip9SXEIwu7BdOcmcJ269burZdPDWRmSw6fIzXvpEF952dhFtdyrxd6oBWrSi7I9QnDDgl
KKhana7Na1TRd8g9dsAYkpjqRer2/7CTME6ZdGrc2pyVF4q6rRsFSmgacC7RZAdwjDwarDtgCMAc
Sfy8G59yXL2TT0nDQjDO2B5Rp9VXs5CRG0xE9DSIblEV8ff0jxFI1ToPFdhsUEIcKf949Rj4NBhE
YTpryJ7kW5mlq57iOdETniRGXUOjBIwexe2tqV10Kjg6LMIuncoyqZ2hTwaqIZ9QTACF4vXYDcpw
x5Pn0ntL1F8CNGHr4AnWrSzSfxNlOSlE6QSy8vW5ToN+TdFpXo09PYIeVFMmh0cq8RK0xI9OmtxA
uija5j5udRtYOa3txpRQZR+ABLapdyuYuLwkuIcobescoiZoyWmfxkZkulN9C5KbsSXsm/U+sDVj
Ce4478fMo4l/WfZ2UPK1rrk3pn15gJPiyOQeQqGLgPHL+XXfZHbpFKbknoDpPpouwvWF9Xj9zV6e
QeMQJlEM+nLIz0/fbNVJ6QCv5xTYazGUr2G+9U3z2/VBLqMJhVFGvxKk1MY25WQJDXTWRCoC5ynq
oXSBSvXEfSISIE/IXtcjIQFTWCJ5G11+o3oO5PTp+hNcLiAaFaRO+Dxx/qnTLK6Aa1yRWHmnPv4F
A55viSrAoui3fnjoDetGWd++PHCRsEEvn4o0DDwA1ecfroKQVrTAJZ7CzFf26FEIoGRAsBGpQ09I
dtODXrryOlci8dv1CiwjfHSwR/SXkX5INHtX+CeIh6E2/Z/tYGZotnagGVZhZLYrKQHxjLBEb6/t
zvDJSE1RgBEF1m2j0gcneIhwcHe0uW71sCgHRCoULUaMVMDQFvhmICKmI0sd5+mbhqhFuKNsE5rL
qgrQfATSbqyzrGgoyRn6QY9AlzWpGq/xpEWEwIU5BuJHhN/TXBKfuV2Mne28f2ceZEFuaq8i9cXs
02VBrgrIZJgPQYQpMWaH6EImbjxHI8845U4BG8IrueU9rzqpMIkXetxDG5frctmrvXoEd1N+4qru
3Unof75FONGsIs/u5sJVihPfE9KcghqT5NYg4RNwnr5p+Uv0EuC556qxl5LWDGB11OqiQSr9Jeur
9BTbCCajVSZJq960q62RoDqWtSPrRgk0+7lwXP04gCfZDhKEtEIPmhUm83A6vDi8sTHGdXB2bahc
/oCXOFqESc97sk66okYmRnHlo4SMkS/9ajP0hN2a+mqAxleHWtf1bXCx28fxWJFE9HTPuN7P16Xc
VknXm618pC4XmDOUIG/ehF9MyaSEYXGUUOMiUzkfostKlrvG1wtz771tjV+5qu6xR9pqnn5Q/VuJ
yuXGNnX2A9GNQGeVo/J8OBF5vVymRfnEOp7r6dFs3p3ihxIKUG3Fi5S8XX+BF7PjGKOWRjZMZE1o
MXmBsVL4dVp47RMSqT8UDZWG1j44ErS6CNywqd2I3C4uAJy46L2MRVVMsigDnM/O12nQx1CIj5Ui
f7iede9a1Y0lcZFSMoQFosPA75Ly1rR9ZjbQHpycJUF+tC8lSNQ6GCzNimO0h40f11/fRZikyqTk
oB6IlAzjoinv22kP6LdgvRe5C8S9WqZq9T31lNcUnKpwi30foPMSi3h2feAvFr5O0sy/6PYQzUy+
W2uYrTJIRn+0QnTMq1Tf17S+Zlqmf14f6GKBkD5QxIPSxTcTYHLOv1ivZwX1z0I5Ah+ESGBld1Ww
QYvrTqu/G9bz9cEuvx1G16RTukywR2Y1WfyKlsp+hk76EX/mYlH6b8QjMick5bAbweblhxtHYoHQ
OyYtn8a3bluW2NLo5THlhpBRdqMekNcb3UbbxgG8h2hvf6Pwepm+qoxJxkIrgfiErOz8VRa5aeOy
aZVHSyv1V1RL+500RBYCAw7FzVAtFvxzwyFvNMB18JGXmo/cmS1y4HS1oR70QXZQZ8vaGx6ZUytl
G0TJ2YONu/avQpaFxzkeGrx2CZHep1HTum6N105rl7jBLPsMKnvqcUHJ6Zwqyj4fII3qPJ9lRPgl
QDJQi2aPEv+NqOMyyvrzXHwm2VTJtqc96lQaXB0x3erYIllGNl1sC3kg+ZDr/cg4bLQuebAMpPOj
+kXq3q+vxcuFP76U/w0+rtW/XoodtbXaeVF1NGRyEc/ZCQmwpbpxEHN3sd+7Ptr4is8vzvPRxqf5
a7QhlCsMGuLqOEqcqEjhohF2fYTLE4MRLCo0xliKB80wGcGVPQPOfDVelYp+5KqMixtB6Z9K5HQW
JFZ0MyjOjKfw+RgiC2W7F0l1FFWINd2DbIcPSTM8NW3+aSfxnpzRMuJV1Y1Y0D4Y/2NbQ7wsw9he
jAr5XfHDkaLNkCX6TCO4QwLgO3I1h6pLT0GTIGH6vfKdvQZtx3f4FjpEMyTikkg8yqX10LvaIVHN
lY/Wx9yMqmxx/R2qXxxQ5tiqoV0gU+ua4oOMMLcS3ejKo3wXNPGr4ynUU/yGao+HClvuf9CiQim+
8Cp02HCq8swf8WBjS+w4jwjBYpfh4VwXDr8FhmuLVi1Q4tEMqKXyWsO6HZoMshaIouS5/gCu9sHs
UVe9MYeLwpWqUkEYa64WNWXad+cfiYZxlZfIqx7d0n03q/yXnmwa77f+osNkldAItXsFdbSqoAXi
jXxmyqUqNjXRIgKX5NNrVEzHmOs1iNDIibxPpcxueWl+sR3G1tSY2ZB1UMU6f0akNvsy7LXy2Bcu
mnK+Fc8LQ9wokl0OAkqJV6BSVKeWN01qosxwgxyB7GOU1/pWQlv+qdCLYXn9fV+eI4xij8hhasAm
czmfSqJFmpJTiTpWfZ8vWj5wmzo7O0DFr4v3/2Kbnw83ObaGsjUHo0b116iMb1Vu3ZXYUN4c5atX
Z9M1GyNjOh/KGMX+dVwhap22bIPiOJAUAjmXELWUbxz/lweWRoXmv2P8aS7+NUYhcKQFX80YSopV
QTno71XRyx9dDGXs+je6jAbOh5p8I1XBxiJDEPsYhcl36Dq/klguH4WMsJEa1/MU9PdcaN66kW7E
w1/PEbQc6rAkGNOQAEYBL7hRimMt9z4aEFE+dxWM3XofHMu/meP/hlLPP5lZx1JpNDJztEtpF7TV
FpOFtRPApDO6/jvGjXsFkwkDEe0boMqvdsCYopERUonWpimN6wNasmqzOGqZai0kN2lAM6Cf1yVR
s1drI8ZsS3NvbLuLPEodP+l/B9UncK9UVZAEzaziOCr1db5YpU2NdqxcIuwJkmeh+GE/zxr7+794
y9Se4AlpFB3s8YP/tWhRBFAbNw3LY9O7m142xqAyRGyKwMFTJLKrH56t37jZv3i/gFapyozshLEc
NRlzsKl5oVQJk38gZEYK5CemcrMWnf6i2WG7k994t5Nb0AINqdh4qoNqp71Pte18QJFHPaSfFl/l
3NureYk4cbAtCrQWVOufbZBxqD+IY+L0sTI8rVZWVYoqdFBYB/zbdlqYfEPueSkn9o2r4IsZkY6O
oTntYugdk8DFlANPVFQ1DmTlEFmyvWcg7pJYGznIb+zDydf6z4wo/NIRg39KJfr85bm+wC2MhXsg
DqvAlsBWJPmY3cLjT06W6TD2ZP0rXtZESWn9GSbXZgZK4rdOlMkl8GcIgf08L47GBCXd85loUtk5
DnpfBw8HmQZWG9He9d301SQAMwLxFTYV82k+6DQIzjmZJh2wZtc2uDi72CNZzabBSnD+j4cS8gjA
JjNjcU+DASUAVRRSeT+YZuQSbETfylza2qK8cdV84cA+Yi44IGiymyy2yfdPRQxATw7cRz/wq0OP
QMwdiX68kguRfaPxWcB4NkYnBAoIbWqUa1PldlVxp/kBtR4TZSutV0WolDvPlKsbacgXL/zvh5uC
ZE20ksIuj9xHjRQEk1EojGp8Iw/+YgOcjTGJ7WIlwl4mY4zMMh59i8hXGxX+hP8Y1sOy89XX6192
irEZ1ylVEuK7sSugq9Mdh7eaDjJWlw5llXd3CC9BnxiUZo55hHj3a3RSMOZowB9E1d4aQKlmhZcv
s0aNbqyxr2auqIaKUjVIS2DX5xump+CFfJTnPfqUEqH+7dAI2QeZWHhCW0NVvHHSfDnxsUNBYXQM
PKcXb9HFro11ggfDknRvUAVw2Gztu/4GoiPWbngMFEqN02bU3+eSmiFM3t64D5VJaPXn5f/1DNN7
GIhJ53rYyTyizY8soYMRiBm84ez02VGeX8O+JhcMkHkNm4bnC2BFJZVQZ26KHmRm2Dqyjy0WaiVq
TIUWJ0BoVXNHSQO4eiHfWP6XJxo4Lug10Kc0QdQ+2ZuxBDYmz6mARplWb7rEaVddl97oUE3rQP95
JYJ2LhU1ZBunR41h+52sYSX6aGrt8NCYnb5DgDxO54mNTYQsmmXiIAAGSTukwf1N6C3dHTu1Z3Fm
Onc2XOcFCzZ5ub5N/iTnfyXvfx4LpgOFYKJR4IGT45xLVSkKcNAHLQ2tZd40Do0NbCoss8ZNxnUq
XBrBNiNPWv8RyVA3KaK1uNE75IE50rEZjqIPSdwKfO8Q3VZxLGufDUBsohoEQv+iWZm1/n+Encdu
5MrSbp+IAL2ZFlleVZJKXhNCppveJMmke/q7svfoABf4J6dP75ZhJdNERnzxrREFoKXwhAUmck6H
Zazf1BnI956Gcj9HsWLaNeYstUKuSztccHXfT+ByDpqePwWYVEfVJFENTn1+5439paM16Sf1658G
x99N1gna13Pld4CGDg+FMbS1V81PVuxAZrwANIBcQl8mmAgjUL1FBGELq+FaeWsdljqYxI4G1o80
ETX2ZDY3XX9om6hoUZX/HyPOcv/fAaeASABFWIM2ifD/f7eDjJq+3a4durHJfsqbZD+mBim4/0uS
Td3T+f9MbOSXPs0yvFoPxe7//qq+zaQfZJ133/ekHJq40sNB1Mt+1YHotoUdR12e4Pm+atZlqnD+
SO0c9spi9q+pq+HwrlklHhuLtmn1UVmBdq9tjeW43mhXkWb3QuLKknhvnruGKRiPxu3GTY2V6sbr
/T+T10Xm0Moot4e/neOgn177ejtZxbCzADZhIzj2iIfbp9rgnWgpFjLrxP/0Cf54Ys12EllQWI3G
EDXrKHCOWFBFYyeSI6e+LUmLBYNP3TAXOfTMugizHLOkgcaHuUu+1MPJybklJGvqcvChCQ/0l2IW
HBu0DaRyPVhNdrIT86PJ3cswLvI4DjUsnJiWuq7HRcIxWX5gxcD24qO06fOhuOMwPmIt+V12/QGT
YH3TpbRkG24Jp5IxgNCWPAHvvAlvwFXSDCD9uXt3lG+zm371AjuLdNy1JOEy6Y3hJMfHtZY0u5b9
dkB6vE2G4j5b5CmB67OZzfzFKdzPmJMDZeqOnHHEVnFscYQZKG0YxXjFRPG+xbkHZ0YRjUbwskwQ
+IzBkVs54UTT6Pa3rIJ7CtuhpcVP9oq+QWbiGXTxu9SBK9pD89aWMNPsZs521N7OKLIxy8a71rQn
8FgzvmG6yL8yODm/qSFCux3u4yH/6C3rM9XXo56ke2+sgeHRXTEvM9ZD9Uz6S0H61qHRr57dF7cK
EQKdvcZp6bpjrWMrN7RoMZZyfiEnBMVjwE60wuzNRcMml3cvWRqqzBgiZbSTG8ZXkY+/k7Vcptja
r8LGNiV9auvmDHf5WATlvgbMRv8+CD9XpDhpwhPbFFPwNIzFoU6rELYYR1+68TXvTtkn0bd2xInm
LgMtltO+Xk4p3ijVfdcWz90odqveHEfzjRsYSF2aahrwcGMeSQ8nGPpaKzN9w87wOq1I+4z2rLfZ
GTjMWWm8kEGErVYe6evCrwLrnikJ8+a7c+bIGF4NwJ7ql2kZ3Ff8rXQYNFY9HQXC/UwC5vO2epmc
U3t5ENCmCukek5zO+Um7euCkFzxd7Nq6uKL9gbz1kRQDXszpIU0rTEPqjg6BzsN6z/y7Zs42mK39
gME8RjPbrm3uYlraJs+9GV1tA5wp683qdmd6+Lde5X42tvaSW1DUfMxHsLrqcGycDnDrb44pcWNu
GrEZtf4mpuw9w5Vo4/JmwjjJg63vS57ePQYp/qvOgpVFQOBlY36ple+KQ42v6OtcNk8d00bOVuj1
Fnvtfergck4j5GjiNa0n02bChQ28XrjONNBgsYhLA3hfLxpSAE9GtfyW1GRBXq3CuPm9fCVC4Bd2
83eWd5gBx4Wi7VASTxFLWUL86eGANq5zzL3+aRrW04CGgYgX27sUuxyJLtPc2MJ5TDTxOPhulJYY
QEGSXNjB8DuNcsg+GN73J13iZiXWHa4SeFF12W5t6rCohoMZPPq2cW7y/M7AYgPLYjvEd3kfAG3w
LEEFA4FGp+c4iZBNzU1Mnory3qLZw+ciPc/pW84cjD3zbTEUvaXAC0S+6gWQNIdm3w2t+Th2l87R
4TBzGs/YjEjU4p8JVXA+nafKDXF/2A69f+zs4TwWNkftjJn9L+bgUYzRNigwHPqGUINDJfROoRe2
JvtfnWAy1vvv7jQz3sZTNuETC8gBS9rFuculf1Debo3h3EyTidbA/JlgA7P/+D9dLk9emW3bnuMT
B9ewNrFEWgJAJAYsox6wQxrDReHAle/kKFnI9cbVXtWPcQAYBQE7oHBJlTAXGCVvyp5LYwjnYMb/
+i3GsYOPaWePalewrCpyE7Fp4M/w7iVUlAGAfIsBsCOtrS/LSG+onsnXhW8vjXKHOc1pBEvV5M4d
VsPf9EvtR2wWQ23yN22jQ/vwggf0cCOYuGxnGPUlCDBI58lctPdud6gXVrs7RDa/u2Y8BwHSz6g+
UDycMAU9D+n4jdHjxiztp7hyfmtYkY2Gu8bgVpdYZHdpkz/6Xn3O0CXh/R5BZgQJCqtdgNxrEzJT
eLnq+mXy8VlK8KV2xrNuiUcMwUPE/9cKihzBz2udPGHZO27WMj5rg0bDZIU1NJxhs2W+/whbHGIO
xjWfL0aPIRbaEWw0Rip2sYMlrpM3ePRjWu0ooks5vC9ZW0WmkdzFvUezBWoeB8SqdD3A78ZZTiPO
WMCebae5YrP0XgzWpluh1Xr9Ua/8t8byCSLqXRlgf2hr11V0WzkMh8ofsWDFcDIb93aPUKJkAs9T
dT822c30nD024Acrw4HM1MpN1SscGGzusoLYnlXdbk6vuvG1sE7UtOx6GcUgRnTObJMP70BRaN6g
HZzc2AL5Mh7XwdxbmMVl63LOle1yYLyPebBL5lwFIstDZ8wHbck5x4pHDrWXcoIahzAnrrLvCgxj
gSdOasyRWHDcL8t9p4NXRczTzp8rxmYWeaAs7vaNqwEfgkqMpX2NwAlIbqgmbcZ8VpvJxI4/CveE
8W+3sXs6HJK1P2HC9iD9+lrZmEPrmJ2YKTY2HraemnbLGzr/5KO3YhQbkI3FEOnMTFdPP9vFXVDL
s9VyoOf+3rWyhu/hbu7O809vtPfBoF18s9yZ2nCO8ftK0/SsieYw8c7UM+f6uLWb5T6oxg/lDj/Y
AV2C7U7zjcPCFEp4P71J9SPA+23Wv7sxHrYjc7DqwG8ImzCmK0KvhtdbZelRMPgIHGo9PvvEZKD4
jLDKgJG6zXz2ZIZxpj+e1lZccmp9moO9mFreBk9SLVgApf2lLwX94PhP+LEBVXKJ0M2Gq3LmJdVn
7DHYkZBr1tNCJ3xuzAXjYX62BuiSYfT3lBjTjTPl94PFeaTVu8Fq+0Nazqc4m+a7crRa+rSKYJPD
xZr4/VsT7+LBMhFx4ogmH9UffjA+eloZdkNyjSst1Dnx4IqmBmRPiBUvjQgACwxvuF0/1474YKPC
hXybpQX+9T24ijH9EE67C2YOWY4rbR2eCmHvU1e+z051WzL/FTLebrXjy2qZiAKDDQZVuzro7ykF
PWDezRA47KXYaPN9YHkBZZVR6o13KtaadCx9apcYqNVNjCHd9t4C5ICGCihq8ZLGAIG9EoxGx0Pk
AQvcmTxgPtry20vYmQnGLITvhVm8TQJtA2hGZajnh2iX8+csTU62xaNPPqZsozn6KMFkcU9Yephd
mRobz51HJMbd+qzHxp05pD/BhNtjCe8tkdamMNuDrnEYx9mXH/u/s66/IWxgXNice8R/uFipyuGc
7SeMfBAVZuDJpf1IWvma9dmVRqwzNKAT9vp3XLlDg+ktSbnQln2tGxtDuJSNbeb4xGO9ijyUcCmH
rMhfaE0pge5CFoF02uCHPGfrzmvogpwsfqNJjDUu6IcR2oX+MuzNzBj8jXRziNDYg6qta9rU87QN
iviZwxCDoa5SWYevjG5JkbjHrpF3+Nk/2TQQDxLjm7nf+rmHc1/puCgBxV01rpuiqaOgc9QRVpUa
Mr2co/qvposwZR/BczBaaq68AYbw9sj8WlDC48/abFIB8sYoH2znMTbZpwzuKSIvwmqw7jrjzQUe
GA8YuEI3Zk9wsF1qajDAfnoJOu1YLdbJWwWmy00oDJfNSRwL/Qc92WdqJVgcmm+kl5/TeMRRyi4w
0SM6WVkScRwAUygIpkwjhOsGDzz4tYHj+Do0HzBRfWpvRlPFefLLT+QdKl2MjKtdFxd7j+XSS+4b
MDOzGQk9jAtOYzV8VeGchgaUUSmjakiO6i2qiWZWSMkmIOlN3u8SMfyMcN4MoGrq2MmB6xp5Gjmj
uK451Xut2QPm3s0G/mrrvK9daNlQZPTUCv0C+G+wRmYC7QZOmllnrN/SfKLFAXaDG1FXIxvKPhX7
feT3zX7mzFAjqn66+m2OQXt4ghueI/DNX2Aiykc1lpbxthRd2Aa/lsGFZ0VvPgRHdeL0OkiVOI4o
pOw03plkOxTBbyHGaMGcXAsIPd32vIipAXczFKExLhdQOVvLZbTiVd9lAoTtmMunCQzmEHwW2LLh
gHXqeucx7cpuz+7zzNDz2Wv76OKRqdvWwSqaa6LHt4oTz6ndJBpjC0iiSL9noeAxy4Fk/Iub0W+i
WNSbvMDapqrWA/7zV85D6qVIU+lcHKpt4S/XYs0S/IDjE5kQpAX+eM51m1NR3haAzEO8RgLNkZ2b
GADztip0CI1Nag5GXtlhcOE+VHW/qzD7FVBx1J8erPOYjWsorB0GTQcPezlaBXe4lb2h0v01LQg6
jKaa1QurNFv8+zWzb+oghYaA/rfGFPKxTJyjOlZAD3NfpnfZ6/aL1X5jOriT/cKIEYz5NWaGAbAn
79Z1TtROc+Qz46iMbvz8udOYy3690cGOem1xnIz5IW2qt8ngdHHxHePztzFcMS17tcryZiI5ror+
fmZ8UghaflLfy9Ql11jsjcb5y3pM3OIlTxeM3wl5SE+MxsJvgq01vMaGueUKsPNZ8jHAR7t5JGdN
5cY4oPCP1PEyljfdX4542dzRLR31sXvkSyIId2+5Vt/quWevAYXO9gDy6suW3leg3NoSf7cS1dSj
tUtIOGOLtOPEwsdwumup3Ge++dgNF2ap4Wf4TZph7YrTmpq7ZLS/i8oMjbg/jP4Qls6wDdz1I4bl
uNFiXYZeXkTlupwS+rM3Oq+klC5i6/hkyPno1dm+N5KjlRU3nRwYyyGOx7t10fe56B/qFVkNvvQ6
/QBDehoqQTzPZbTX0qsgp5Y4xb9xVIMEcwIrK8c8Jj0LZ8G5McjSh8mTRz+b/5Zx7tEMRv0zGJ6M
VINcZsM4aGNriIpB+XLiQjjPy01taFTN3mYnpiRNTMOeIQ6d3+6NpLbCPG5pC0lxAC/BQxgvoHpd
gJy0gHPqzAw5w4TG6Jq4+XYEWZX6/XEpi6hpu4Mit3dt3G/VD8H6OohqnQjDK3adI15He/nMA+1Y
ePI77YNDAKUS/xAu5kb84tcQXy1JJC/K9OR32Wc6z5+dcOkLT4sHuSaPJbty1rc7s27Yq+zfINPB
AxNrBZ9wQr91pzoh235JqpkUloUj4ohrKUGVKI+4KEfJmG5cwtZ1mg9Gn24dPg/TUSsRBeZ0KGK9
HJdyF1g4/veUpIw10o3uaE8+1//+krPqRfHdGjWXziA0Z4wXV/HQ+PlpjMUN4fp3UA5hZ13wyI/a
pb8scADhGp5GuXwHRRNxMnJY9wlLMzmod1hhnGG5r0aubUc2sMn5Ugva6PHfM63iEMB1Xf1/7hgb
BiTfqFfCej7orjyuJFD9tTjO/3J+4EsI7ekFCAeiQ0y6+7sh9be2mzw6Mj22hf+LceuLQ+SedljC
EK1SnAs1wuBJI8fSOPsC2Z8/sbIw5QzTRSMzXUUahn+gfk76bJzUUcUACCBV2ZrDreSD8E9Gw70n
YQWO4webo6igbGflDpTddXKLLeiGCFPe93jBis2eX9QH1TN5r/ajopquU+FjJD7xCG8+F+ak7/bY
WYKZdKPMmh/xBqJXfJAbo1jIfAv/w55xNPMlVSx2Nw0/xB7aly4D4JbcKMucDyIejNjswL75j2tS
Hvr2U7fQqQ3erneNaHTTY2XNWyp9oUux1tbhA5Aa68zmvTCxc87ek6TaW0u6LRL3lHn7dBGh1OLT
MMyQL+bDYA8PFMAw5838v86STVjkx6ds5DpmJ89rX7yiIX/KNP3a2OXbYlWfgUy+7MSBab2Iv2sr
jzV4ZTxfq7/GUH3Atia+ZMkYwtxZeD+Sc2UfLQfjLm3dp1GO956sz4bob4NWXrCE31f2enC1GH+3
3gbxmn9KaRKry5s6PdUBxTx5d+vgCv79W8EOqgDnYyiUZUhm94E1crXX6WupvWMxz699ae3lOn/k
S3VYJuva8ZOmxD8LMcNfyHEvYK7eJZZ5I491QMt1yGZ50ablE057pDZ6oZzRBu91zZdfI+3xSSnI
NJpZe7Ho9W+W+YGYoMJ6hRvmuJIUbO/XqjmCP8eQv2AskCGCnoXlJ8SxN+bTbJc7tURHV7vSOr8v
RHZzW9zsi3yuN47Xs6r5qfbIQWXrBCKWIMT1JTjadciP1Sj2eTceOs1iHgY0emQdbf5NeQdqdq8x
fwT/YoC32K1t9ziPWf9QET5gwUaMYxBF0o8QNtMq9nwRBqlef3JL73Vwlm0DR9XU2odsrKELLBFr
7zdfrQ8TjJA/FWckug/lbFxWV3/8L0TSvtqWUHtMifKq/rjKqdzMlFI3EtAcd649HSxHreP2MAnQ
t6J+KWOEyMF4nYzhKUjkR+3EB2pTN1HFl3IofyQz1h/zHVe+fZqWFK1E8jrY2p3J6djoaRrBoABE
2JiE+WNyqUR/9e30k7R91Lj6ocqmC61A91aHG6lJKgpUG0ihxPyVwYjfXWF+yWV4YyK/Y3sD6wjc
FqHW9KccWTPSWSlnxv03+IGY7I53U8FjhQgHV5GndSKBttrpY7WW18xAFlH0Ng3E8V7t0bnR/Z39
8Rmz/FAQwwoaiUhf04yYBG+4iO/mmBqINdzEOm/XcnhQYZ/bVgerE0QKjUWC3vwInPqqtSCaaqlf
1mU+9at9SiyixGbR0g2KJM7ifPxKrZEoJJtb0vIooIbAyCgg1PuuiP9W4He9PnlycvvdmZs7g5OC
xutQZ4CRcWQj7QzpdkKlST71r1GUFG45RNLJtaIBFJFeLDg+Wvc4Oy+8SbIh+CuXKa3Q3viIpBvk
gRM/Q0WeIYebmARXJ0TmJxgPT4nT9KGV6M96Ej8vpXgBpkERZ7Bxhijcs+dkP5nn74Ik/zWL5AHB
2k66ANXUlwNJOkgxXTp8U0xBG7/U0icIs/sYTnJkK/OiJD365Yhx8LLu8LeeN9DUnppUnltEb6XN
xW2ytnNTwl4q9n3PBwVRrFZa39Bxxl0lcxLFcOpxHC5u6sX0Kikwd08lNXRaZAQEAcz5hTQBKPT7
pSMsdvqXyUW/XVXpDr890k2DQ6EmY07m3mGdg/1aEZq1oj51QnM30luMjSPKN8RCqjEAj2mNTnpW
GTnHuvhU8Y9mDM+N1ZzyhtDZK7l/mJP/x4Umzr113ZWdztj2dgIUouRTimXZBnUKv8IudWx7qzfB
qWVW2l6WzgPeo/qG2/g+50YbG4oGPaEUJZmSLTenLl8m2dzPRrD3XblNxvHg6Rx5g/9Ac8O7XXgf
qWVcm6DbtQUki2q+zAvXGVBpL61hR5krX4K2fWjsgZsA9aJOn1quKTQ5T9LYqTijAfOuo+7vVod8
TDYfJfNhY428gDzz2Rr8C8bLT2NuXwZZX7h3ELL0tqC6l10EDvFysY59byF0ZqBNDXdh3Hspw7Hh
m62DoQOnFilLnVA5OMWVRVyx9RzASRobJFS8aPXERz0Ye5g/TtSP2PnK5Fi46T7XuDusPdLZ2i/J
cDdxGBfTYcT/b5PSX7mpV+c79vNgs7a9T4WRXGpGBK9ekgha7K6CGwn5O0hbYd9xusblQXgWsM7M
Y+0V48dojxMe/fWf3DY+3UKeVuAQKUlQn8JzkSnBPJmrqotAB7JzBHezOQhUDAxfi6urbgK499/n
BKJPmx9YQHd10NyPff8ph2rfVeVTnQ+vbIUoy/QqIdXsg/vhbSFleuzUPWEu79PRPHX6cjCq9lfN
SGpzhypIPrhgkz5wv3Cjuoxa8rz4qEbK5CMZ9Vet67e9yK9A0V/aiQISK/pucPW7tc0fjXW96nRX
wdlcT7ZfXV1t6DjIQQrKvnvu2c+ySgPQXD949JvhYJBsV+4BCJTvejlPkYFnQT/EWdiazXFYrL+L
qR00gRU2aYvYqP/4Zre1AC3aeU9ajlQwLZjOnO78QvzV8IgPu5rcPyaNh1HrIlEW+6yooqYazwKt
8KqZB90Ut0YPvpo6Tw++7bz0MRaqo2Zv59p84og/J+pMFe36jVHjAaNe3lguvwlAyT5LKo9AiLEa
J+IR4IUsj/L0HFOmSOAmeX9ms7gORoCbz3Sc6JzcyKr+LfoK/M7s1qHJlw+zfIyz5d5zmj8qcBw8
7mnlZJxbD0ED5rpDNFqiD4lwf4JijXJ/PI6e8QhoPWKapxuR96c+o0EEx5n7tgeNAiss5STJAvlg
rJCwKQU6y/Sg0UnjgiWvhvKy8GArETWdBjs1Lw0SHVVtHQzJCZdUMQkljSVQJWXk6O5NXY6kJ/fl
3P4yBx/a3LiIufzbjvo5F0LfEtsAw1vZ6lz4waOo3/IlPauhMNviVImKo8VRDkvLVl8J5lc/XNqU
klQdmabMobpVMKrX76ID95K4dPp4lP7a/DTP9Q4oVkRS9KHg74nun2sD40SEKro3XnSgLGYM4DWv
ziYEYZK+L+uYHgzLCNVduWthuormVfbDT4UNCaqbwyy6lz5PzqCyHlLMWsKxyL+mpJXhbOlnXQv+
qhbjqZ27DfvAHC1JfO9oaGc1s3nC7+1Yde3fSuSEnmC6dN4mkMGw4phfTE5GjWy6ueCqVzuQLOrZ
fUoz528XuD/pUH21uOVvDHgqwk7k1u9pSPWH+lyt9rOv6aDwhmTne9TyZW6G2hDzyfrfImjfh7y/
0KDxuBYU0sXg7b15esLiZC9z4wWE6rdiqWKrjE1cY5rvHuzOfxnnQi9uap2u1BvCEd/2IWifbbLo
o7HOVOHF7xyrcpbMftSDiMI/Y5+ncvx5COerx4+p2HLz/M0SE82C8eRO3KSbCSyniVPsNJCGXZwH
231NBZILvvq3wvrPqtqngYJX2/RPcSHeE66kg5gepU1CfSRHgin0CfnOaUkxddfsR9bIJ2D09k4d
unY2I4vw2h0RS2S0Bl3SwM9C32p+sZX+Xmf7Ckzp7A9zmORLGeLfjrKZoyaXP4HOtb8EoJJ2eE5C
vZJROiQnxbNUUXOKne7Gd9MqEjlexZ2MibGAtBYaJI5q+VP22k+f5PTk1QQ8y5od/K47VciCHMAg
dd88jhw1GqdJ4xjP2VA95368Ix9Fsq//Y0waNdU8ecP+0dmaXf46oQOY2vTRbY3nHtT3F3yyi+F3
FL77X/XcdPUCD20pEKHFc7LiZOfNacid+xTUhkqBE8iQvXdGIkcP7p5p74HqLls7UYH+WD24rvi0
AhT8wjzQZbqvdWhZutOFdeqOQIa7Y+5PD4VR/ain1Rv3rNhQ9lLcjZp5UltuN7YXfZj+Zk6FI0Jb
lq9Dzc8N4jfCcZ4e72wyqTBsfoHNU0AE2DUXeD1bxBMJpl2qIe6VVMDVIFzGD9c6Vj0aMsgjceLD
ldYhPkDCCUr91phcHI3xjEKdRV3vqxGbi2HRrm4/fpoC2lTvfEL+vHn+Sn7AIJHuw6HnwNUIhXS2
5Y3aJukxi5J68SNzpgZGG93dsrZ3OqkHGji3tQaXkgwooITe/xVO8LCy23ha8TSReciKNcy45/c1
PSNGTQLWYsemHD02X0lL9xS5kqey1B8KxVBZA0L82NqpnaSzWG528FsmbgWxkyAtE/aHPwZ8D1sb
sch2NWOKnR3uYrz+VPEUEPBws9AW+e6To7bIqIS171ph4qc/9cjg9Ym71ybzDu38DwURkA7dg1b5
90XanvFFQQULodJP4OjQK3gvNLH10MYMA8IFA+4D2O4vLgaHrCOBm+kf5dSoSJaIBtUPSZTC8/cT
WyYd5hy8v6Z8Z3vblog9O3moeDz0m5G6j8jypsZZzUmVftWpaJEkImdJAqHCiYZUN2qpWTyrpJna
wknB+9QdSi85FEHvECQxE+SLF3wAXCV3tezTvt+XKB9M/4tqHLDyR+K0e35RM43AEpG1TFbUyAED
xfyqp8GHgD/rE5EtnXZam/sh685AFs5rAsZleLPYO9IOVUY3XFR2RSXe6GvQJi20xuZgcABQesni
7ABwiixKLOAjDTvD1SLX0I9lyW6GaCFogztwrwuEGvWpElu+Yk1N8hBSUjyd4vZaCe08L9ZFTbW2
rJkFcgzHnlqie2Gqx9UT/VwbuudAt4gdhPYIjCPplGimKsVv9Dlr44FbsgtTN78wHJE9m1Fl3GTn
HW1yKXn6DuQldEpT/UwVOBSpf29Tl6ts8wAy8mqu452BF0VV3PD/eaY0eUuasdnMnr1d6zsahGNV
ZMC8CQqznGBPULx0LRkiAFkHj8IsxfbWo3CBPoRnmfQuKimgcs+xzMsAe+6fNVTNmak9usqcAbOJ
ceaekMeHLhlaynlVFg5ogiqUlv6DldmftQUSjeC6thDDyoPKVXFsex4Ssi9RnQqoOFyhJAcEu3Uw
bVsNBirZjYxkV9se+Rd7Xu6nVNzq7EUpBjQJ/NcDY25E9rBLXO7j/G2q9j0TBfUmW9hNDZSX2cum
XfRtmzl7zKkPC1OCkTOd6sB36Ew49Vw8ae38UcIVfpWaWB6X86XynqYSm/gO4RPZAtlPe18v91MH
Vqq2igiKyVYFlWrqDxPw7NZCvOlBGP6pTdZIcWEded4c2SQjBooxfT1FnfhOTC+Eza5Goen/BitG
Z/5GrY5AU8vqdaE2oHLwA3l+y5UHnolHZsYSrjNU7jA81O386+nlln+i9P7CH6l9b2pGgQCh4uoC
JFZyDFj+iY+mSs5F+6ZmZc7EZRXw2yV5wpgN3azv1fLnvwT29N93ap+UDgqmk37FD1jF00H+BCAx
FJyxruh2bPG7QWWjuGCoATCqfx8GcmpYqnFxwMVN6AbJCSVQ5zXtWZ3tTQ2Wqo7PBcqROq+igNQz
v1adiQPmSYhUeJYm+ElyG0CPu2XbYBhVCpmZRcGS9U9bfVbnwEOeVLVG6Ru8/k9bORhKuTjJ7tT+
rv7q9su5qo6aqI+W9ZdJuHRppPnPVp/vJqRno5/suRaTNXtL128V1pa9+0jem+fx+YDJ/M5vZ1TV
SKqrXhYgLWVyMpp29lNrX1pqh25uRin/EBBKDKqNhAqUKg+t7DExKlCz9barIXfMcF5eQRt2UBlX
t403fJS6PYplekyyHxGojvT279ifM3id7AF4EF2Q3UZ8fNaIQDap/quaL/V861iU1L6OLGEOlgeo
Jwf6LlRFV3gdGRNqpFryStfYtmJXtD0Gh0Gu3/gC/k+j9tN6x4w8qAx3vpJkF7teoA1lRvJpF+2T
ki9/4eerjdNa7FCdE3xy+kS3cZptmYM8qMdkramtOd4LHV4RRMszK6pfEoqMQNr5879Jy8pWz2fM
7h5atdrB3Lw4F036DbE7ky+1Krnb97Z81wJFvJVg9ZhSalPmfm2PHypqpHf5InnH2D/xaLzp0f/D
0aDKzjoQYdPYLT2gYGB1tv9FDSTqtInDxj6kM4hcxgVNyb7korcur6XsEYxSoyAlX/974Mpr3nCw
gmvNdk0G1+kBsWWW/ary+kWNIbhLDYfxqA5eQEcxZNgBRYN7YjQt57EmCWxmEgHmEnreq4YuBJvf
f0u4Zw9S5TOH3XSR3q7wdqKWW2Gp5cxwje6y4RWr6VHstOGBbOeu9BFcBh+sCWwdC/mi5qD6JrVR
sSrV2avHDZV30mhTzp8ZSYd3JfJSG9HUowRl2xT5r/oGtR2oKa59YsJ9ZuzUnq4+J7sAgCsmIvXP
jVYmhzr4sfILayUZXzjm2DD+e388q0sUjj1oFLBUl3XamHwiGIf/EiAtgfpiRA6K9ybmhTLeZfvW
+HKvvspnDVF75lWgX+UnAWN7HmNWr2RampTvEUjxeKKJt9ZIEjC9pvgUqaI2Y53zs0b3VHB71hB7
MiP+27pijJDUDU7LA/SB60ZXUn3iJLLoiXh2yuTkzggzyhu/EMOySL0EaOnoStFBHBw5RGo4zVpC
8F6zh2FFEQPDV20pDBC7HquCNQC/6Tmozg4G/xWpuYUNVRhA/RL9mGZ7uCcbBPqmdsnVfOJALqli
FcqHg5Uy7HL2qUEn48Bk7l3rwnKaE/Gp7vsTVT7Gdlju1fz7b6U5jwU6o1x+GYTitrbP02+2Tzlr
O2ARW9HSY1BTMUYiniLAo7epof6vvfJ5YK2Gxaz6+lU7/DUr+q2qi6rRzYHRqq+Qp2IqIkYj5syH
yg6jyrr0M5f39kPt+mrG4m7CLnqb4uraYy0SEJT2AxYwyVeQ7DADRdu0hGol8eTL/6PpvJbi1rot
/ESqUg63nTPdYMD4RgXGW3kpx6c/3+Svc7Nd24ZuaYUZxxiTeV4ygyCP/E09LPuK5XS0t5IYgeBg
Kqa90zAlk55W9e9/q/G/t+yq7hYQ+mED5OuykbHZV+4+MIeLFueb1mFOiyCnCPMk6WIOjkRHfAR5
ImlSIyHv8Izt8sIbZcs4BMjWfbPaPxc0vKXp8opxkM8wK0SRMfeZ+wxwoq0/HOfRh5dK2eufryhI
FwmbEo7zkg6buESHP3gozE8UBRu5s5n7naJdBf9H4gPuZyDFuvmtmp6J9SSvWBiYGHf2OZKDWvon
s6Z2rfkv3cL8J/AooDXkqsnh4nxmuEZp/csF5nDqenqGb7fX3FetulWsrLswrdW49kA5ws4HrJ+s
PNqcweBdF/WQp+5N6E+sXsndly/FHZgdkxhtFAczzAbjYD/8iKWJz1Zk7jHUOabAjqx/HD+jz+gK
6z/hirHAJO7C34b5O+3LrQPWTT4Tbb8Xq61/p5V+t9i/qjihNH4ugKMYZXDOKXAoLbpotftFEwsg
5jRhKAdGaGtKe3O79iXTfnkjbBbYlc3ovnJQiwnXnLzpNGvNIEbqy19zJsVPQuVhm5aVuIeO+rkt
yT+ZIydMIo1av0lQJJaFMERsGy/hxs6ReTBKbipifJAX+kMX96u8NN5pTT2P5nVawtVA3NYysdtS
T+x7SMGoLYy/HI0WrJCeF3I3u0OKR7eXkJ4zyXbR3zAvP8+iE3GcoyH6kBFU2pS9o3q4k6pZ5alt
z1xcfNpsvlsDLCIqxS0jAeUGcYfr+T1RFkhG+9B6xUlMX1tPmG+xPNwN7jTDNjkbNfFxHNn7YpyB
kpYrcKtet3jrirWQ6xs6wX+DlzyZ9FfJTUBpVua0zstqV6eUQ5giZxEGx+b4kBjYo1SNOORB7+R0
do59qzNAsHW6F2fic5gIK42+vshndfMfp/8tJkCPnH06/CnnF3EoDs600aJ3HtbsyOgJo/ktiTzE
deT9Z0AXslIHDOeXOV71Rt2Atb0p6iekNdugDo+9wBmM+DHr1idrxPnjifBZtQAGiQ67hhZVCthP
XHhkt/uw+gVgSKJuvhVXyg6nwXOr7zwgMxZxxE/5uz+IyRzG6bGUp8n/XfXxE34+Kd8dxmfKh/OJ
zM3cJ7V55rN0r9yHTnTlEdqB8fIG1B/Cn4m4Gvmfs41Fr6b4MhYDLSLbo24sX0+V9yojXCSxn0v/
kpkgNrudRPlYGGOaj2Ki+Xj+78eEcDh+DCLbGiAmAZslsdwftEzXf7uTvsKz9X5DImzoGLGWGTFY
8/kS5yFOS6NuYUqEayXdX1mRVMLymfgkpPM50S7ie2jXUSWN6Ol1GzljcAVeaKLLgmk5LXYCOv+e
k1Wlbv3JoZW9ozczf4Yup7QjDv3fMoi5ndryEEfqd93UG9ZdkDDYVCx1UZY7eRGOP0h8guvIfpLs
K/MYwqn/DSkypGJpUzy/ZhIh0qWo8l3WPcL4L+5S8hTOtk42ipkjGSAsKrMvDnrEehBV9z3VeCXv
yrar6Q9tvftYVAfeNwXjvPLn8o1gSGVf7FhYUZhrit8Jb4BOLB+n2eZrZxfrCniij7sKK+dQQtDg
ZVN+SJ6LMwaA8Lut5tfCL6+OUlsDtPHUc8CDm7wqBMFN0v5p3GALfFBNzXYKME4YmIUSfa9nTA3F
uTWfNY6TWsKhIl3BElEs+SsWmcX9CeZyDhy17J8HRdvONncBHp7dlO9sXe0w6UT25K8SLBWpjtv1
NxJfJ1QKxazR74hpEevkSCBlEyhPEnj8rL9+Uyjpx+rF7h+9S/XHZOacOfwDLB5R1a23GRNVQA/W
JSDk/u6b6ZdegOPPi9NCgcVhpgSdAPc5JsurauPDyLNTAD0WhsbachbgVfpsryIzAsspWAHABHVC
mU2nhCt8q1vaMfraM+3o0Lpo6pt6/2Jq3m2YnF+2pTRyQeee2nAllgokegWoKQZaNVdqxZiuNQTp
nhUkRAGA6BT6l1L1a6NowOulT1/GoSJEIAMTrcUuVIByEjveAiw+gCh8zD6zM+fyYnXcu9hLi0Oi
5mmzMCv1ONfNccnif3ZfaluAY/a51WlydwGmHummr3gs7ksygRjsoPJ4sf9IKvpxOdBv4J2MQh5C
KqfMlvmjhRzJmnr3tgN58gI/5Z/yS8GxBd42KZ3hblIgXIP8mQ9L0v5zU6C5JS/2UuWU1x3KOHmF
LnU60RRkTgVDrH1G3/p0nNbZsFA4ArSwQgOG8KYYPEglzqFfwseS+N+NPT7VcCBAxhQfTrtMpwUA
96CHT6FKkq23WP+pOvR3hYqgcZYzLX/oX85ENKy7qE5N9PHMEOYIJe4TgDuDIrB57md1ChJkouc+
/OPMBWBhu5/WKWz1tdvoztaelz9laJBaM8KpryPw/ToMGW1WFZ/k8u5jKiN/5pfEm970eiKhQeoz
dizQcWEJu65sPhhoB5nPck6mT5Gviur7MNf9uQijCiYMnb1DonXePYvVyWcA3n4CvA8qboFFYbgJ
FjCFKKVPPhmBj/kpq2Q1m1W11rXwvfChO0VV9J+bY7yscWZAMq2w2qablyUOPdVg3PdNdksSDZL7
kt38UX/reG+nCu6mPYCzqEv/aW6jh6IyctMQRqaEfOzn5jiC3dw5/XiyC+tm0xLZ+I59NOrppsNZ
u1FONbcdr7KGI7yzO2wJZQWPqV7Nve5ciebH6AWG4HJaZmO+NA4lPaNk2HrT9xW0ipCNXqAOtEmz
mid00ue2A48+R+42iL0RecNBnU0YkhuaHhFFlro+6y3DmoqWAfWzZxi7IhoCJNXrTy2p/tKD4PKa
3mtiD5RQMgy3FZTfjD0jADJmM2LK+xD+m+GCbND/y7qVYTnmJ6Mzy988arUbrIGwdGyKdj80KjrP
BQ0kqJB2vFOA9Pdm7NPZ9VzrFpSpfkzYj2PoetaOi2pLlTs9TPmYvGgdVgQoJi03Y1OHMhbZZWR8
4V4nbbGOXdAe6s4+hV5w0KnqlkV+mxWBFTCgk26CXaRNs7P6vltTX/qqUqBsgAZd5k3qKc7GmdKW
Q0cRmNZJ9jAdMLW+3TiUZf3dZM39BjAKJCpv4B47mI1UBZfMog+d0nboMp3QDXjGdgrH9JcJnHZX
G8WvPBuAICt18HW4Y3n0p6xbZrRn2UuR4Z/DHnufmbO1b7l1jVN8DFXLBD7Mve23aPKGJP4VtNvC
n+/94FHpAXwd18B5F4cQ2envaIzdXc12Vik1zQxFLJWS+ofxcMlj978EciVDTGGOA7ydvJfF1bZ+
V1/dARJgBEAESKZDIbDsb5RQUprztbKgGzZQCMF8geWjeLShN/9cJ+5bGnV3Jxk2Tou5MscLpVRC
DWqVrX30i3TLAJZdWvpc00y/urMBvnqersXE6CWFNgINs/koT9LQEEFf9GYDreewrJsxeSttJkVX
6fQQ0m1k0jMbnQOL9dthzLPqsZ76VGprL6g/e2gAjLTZGWWBcOyiQenRQSNH0b1z23uW5fslsLNt
VFLUsxBN2vphlW1tQdyr4NgsMTPHzTMl1ydYEFt/ye+pa//nDIEwxnS62iq/m/oYbhhK6gI0QxC3
QtCEucmMiy5NgPr9DT7erqePVZEiUkyJoNg6H0Djb+ZYQm4u4vck9V8aZNE2FnWYA/HvNfO9eoOG
7D6c8p2dz1uD9bNV8zz7xaM0klObei+6E2j8QED/3iy/NJ1JZq2JqknHSdKVRaJLS8cwwh3Oaud4
FYhKirTACQagVuboPorE+GAYkrfxcg+fHjvBrrNAe0DEQoYryJBEtIr/giB4mHq9T5pBh/HnUpTX
3HWkVR+JMj4G3f3KGSCxccPlX0uDoRrbXVssH3WlPXWZ8W41VDV91R0AlACN7UmpSu+Wjx0lKBCa
AaUxZtXD/zV7uJDFztK4obPxNWQdLikER1C4l9TttsyFeTfTaeta+fuiKZp4qJqHw3z26iGShJ6m
gDuRj9Q0qK3Ous3hdKGt+obj+Kq9PNrocwbRyRn+AtHehWPMadJexzwFZkYUMcRWDcW2jglZgdsm
i/vLmMaLYUHHdsPu2YiNT32pr5adXWXqwmqoyn69UGMYWv/ZU/77oE3taoo41Q7D8Q7TEiDgBwTa
cJJ9nngf6WQtNOWgALmZ3qz6yf5jle3BSbo1aEZE8YvsV1bRQ+8apR/aSbCDaRBve9KEPlGfbmgU
pIvTBiXu++AQRti5jfR5NR3yOXyZ5oTiQdm6q0Ir+DcTMVEAFHMLTlQLDGrU0bPpo4pozm8461/o
dZ9VR3JrO8uTozOHvW7SVzpY0Zp1Fr4RC1Bw5QlzmMFJkSVg7Pxi7w3EJFqDGjR0zlxPn/0YQR0J
EBm9Apm3KylUIM9tqgAli+UTXHu2ribEJryKNGSI9ZMf5w8dA9PE+Q4s7HVi1lft+38ni5JlMkyH
yNCOYGLaSzPGx66asq2hRa99N77NpVFsEdkmAR9HDqbOjKshPdGD3TGV7gDIIKFRam28GUy5N1VA
Q2pC+GxLgrTO4RetII9eJsd71IUCs7CMI5rp1MBjzLg+k5aY/Y64/dgAHNeG6qMfq+3Ykaj0cLub
YaHBZbS7xfW+65EI1NDhFxld8lzU1SXRLQqXSruWFpT0Wr/7Bl2VLgVj483psnbMeuOk3ltB5XLo
6mONohfqAwlERiK5gW/SlPGc0SqyewMF77haF1RG4DiGoOywco31bPJFjMRgh01maMwOkL548F6h
Zu8DpLk3vQ4rAf4VZODiGXTKpXKbN+zGAcoIkxfNu0352DMoHBnpqZhMte6zhtStPIVIMyAVQWtC
rzYlvKI4a2/KCb6UN30FNWMlCy4p4LLbkvmvTZxSKKEWkIvWuwfoT8FA8V+10lwvXf2spRDeRNzS
gMqhDMBVmnVA7eg5HyCMOykxaxWvWts4a06574Bgw9tnQATlHbHnCv5NKwGp3FGPkz3nhH7urL/7
2fydzf5zXI2nJjLujlntaxLUqHHeDBUfM394LvPxEi7TLyaOH7MsuNjBwPEex3ITLs01mZpDR7d8
YyvGC0/JdBY5NQ7m38LJtiodb41nnrR8eKnBFjGNalOPzJrxCYF3KcOaVlGo6MgUu1j3T0olX9Qr
1r3H2R30iNY2loXIvc+IUhOE/+oagAwQvwxsPWjUDYiyI83Pv7IhJtBF30wYVjOnMIunHMD4+Ae5
4ifHGnbc+Etg5iEgDv+8aDqdhG7rGDUQjehMN5YYnp5MYnkAivwnC8YkoTQNC+NsxdkN2PaeEaW3
geq2blR/vX66Mmz5NCk9JrLQPjrDY9482vUhyIVlCE/tGJ+N0aNEFBzlH4femyjwxPuKogVss93i
RDsPIH0TMfEygthQVmyddZJDZ6TevY7n3bzE18I3/xhQKeZ2/iWLVdANRrq0WNexC15KTUdrLC62
PW3zjLIGNUuzC4+F+23jxbJy+Eiz4LdfKbq3E8lEv0qdcQMJbeVn2d1Nwj1FnXQxTiYxh1c7JyoE
r9T1r5qTPjnu2whrRa+qbaapkwgazHV60OlmiwdMAdLC3oF4R1d4kGo/5UKG/66dwj9aebEbMHGd
m++Ei66wtgNACGq1TdbvmDpA6xBmLamM4VegRsGfE6agBLM1uzevsveJWTzmvLwX8e8Ei7IYosPj
v4oFmgT0F6o/AxzlHHAeGPAD1QaP7yGPOYhH8vV2E4Zgj3TUcoiQe747K6rbRKijwOi0moNxxpoQ
OpgVPjBxXyBHDOTq03fiBafBc9vdNCyHHhrn1DDE281ODGN7ZrD3KhhKIfZTizCKG1oVMPQ0rNmn
s7xGzrhukANWzO+hxKuZjJPyOcR1258TIc/OX2TMG3kew5CcPD6HUfs8ewGkxWljsEU1aZvjXDI3
WVu9ta9d9Nnl/kMgPsdBcjD7+KWrGboamnRtrfCIozh5oX/MI3Yriy4ZWe/KxqasVDqABgp2Q4fM
nYE0m6uuIHCvqYzpDr4r6sut4GxjRlKUfufC+2Z+kIp2Dhsi5PmZA+BBafFonliKGJl+B+2uHlxl
dx16aCLgTGRjxZrVXPbeorFMeWlUj2lx9l67QGOmIcxYLTU5a4da4tIz/od3HCgaqRgqEAVUi/zO
a8cbREJwB2/Owt7oo2I2XbcK9WHf8PNyUKak2bYVsCAKx948bm1qCLkCwsD5lTs9DsSEZr/3ehC3
XbCyoxm8mU5Lh46zyfQhhvISF0Tjpa18eF2KZMCjoGPy/S3I3ozAelWHlCF9FzY/xN6ue0Opw7Eh
I4tl7qzl5mL05YG8Rrq3+REVn8tSxm8JXxik+atPwL7ky2ok82GkzZoTLeeenorZJ291jbv05xBc
imNBjUEHg0I7wSdJ2hpAKJljNiEBwSnpmnBZT6azq1JG8/lVQ9NtnHFlnMGhM75brtJiDd9TY/hA
b7KbnfSN+PNXulpbWTcFQF+2I4+XJ1KkU2wrFw5e+Q2OVR7XwvVhm94sCguxzQxHXisqqakDZJfT
gZgx692u4l5/rwBMJXQQdE8626iY22l0IEV/zxeWFL8zlgOptfNPK4yV3jfod4Y6RjrdywWmvfJo
Ii1az2wAs0eOCGhg0hsqTgFKEB5NiflpmbU1INIDrO4BuZpyFxfurkcdY4FswSbrW4hOa7F/C/bZ
g2+fDs21LtHBy4OnMb1aWXhp2esIonBggngy0ORAycKB9uSy145xibgPhrQ/+bHacald8Dq2Zt6H
OiPPQoEn6Cnq51e9JabkRgfxY4AdOublxaH7hrBgSy4cIjzjp3+U3qwjEHzdN7sMWcP0my0swHhF
2wfNOGuPCOmJBv1gSaIH9AI73E3stuvs2tg4+lb/Z/KTcwrbWAQ0/OXhgr/p7H+hO5+8Mf+yOpq4
8+yeJrt7Z4jLCVRjCe7PfRUnUU4dtBsDZM50MbNxQ80AoRIwrLVzTgkA9aTeiBOdqo+yN34jebZy
RwZJe4BUm97bWhz+OH7RJ/PkkBv62EIgN/eOHK6XMmi3s6Pm1DnhvgcubjfJy+gW9wzMu1sAMwL2
IRaLaC9HRcO17lMFc7Xsr4xk3Y/ue4BNrnoaeITvspdFOF27ACmNiY7TfGrQkm41wqihOkkRtSXP
lD/J+V48MzkkuXnvEpduy83qvsvS3CRVwGyiZBsDTF/S7EklPLhVHg3zQ4IouPwStcNfr16nRL+g
abUmnaCp8plAq7Hc6zA/daBo2bOWZfHGYStbU6Yj7e9+0/fNbzH/CBJsovaPGH/556wP9y2iYSPu
WcKYrH8w5uC3NTf/Rd07PpS8YZ1RVzSEcUt4Sz2fZpppIps12uce0+s400uXJ59cPvBu/osVpy9J
URxkpUVmt6HYXMPRhg8DjGnY8hIpgSWUvOsENFYuZYwNYtbjYcJkgL3dT2kKUkhDhCXbL9rywE7R
0M8Az3TuO7L/XOabOPNJL45wwXa1U79WjfVh+dBKkA3S63mLGsemaMHPRdFmHlFf8Y2trQFbunZT
frZ76xBO1cGmv84MSKonxWNo2vvC7U7nYYdW2XkmlGnILaOkfAk8/r/wNjQFd1Nqn9zldTQ+qW2u
+SOwO7D6TEGq5gONnpZtwdTn+BJlhm+BP8D0YqJQEELYNItAtAiYXwurI18OdK9Psz6Q4FFf94iM
pzk+MZT14peF+glHjCY42UE/0I5lmDtabq0BXEXaEhnGNHrPaogBZbNfsLIt0n1VmG3l5qvEulqQ
LmX3Kw/dpvkpX6It4t4Ul82NBvQyU+GOOPOYEXBbOBoXhyibbRszZZ5v0Zo3BRvlnBmutMn5F4vo
K0ZGI6LyNy1yw/6mc3ozkokOxLC17Edne+BjSwQB611ENFQvOdOXHqwLPomwINxPSHZIDwxpWvGU
IJkO4plbnnEWSQHaIZy9xEc5aWh/GdjDhEPLWZTQL2zjR9jzxoA/GB+7trhQmMckmPbyqHE4bmFG
yjkZFrBhPZQ2x/a3OUqBnO2gC0gla0qG3loMu8WvWMmjXhqmSWt7sbsBH54T8S5xfM1ng8o3rCHK
mbzeqgi+Zd/EpytvfjYMH8Sgs5NXDgpeGxk6Nl5iwIDSXEz4iVgHBAVikv6Tf5Ht44/Mzw5j+Pix
1by0jtZDb/8j6IClmP8a2EN3sUC5aUjM0VExoUTbyTYhACtSSNfmQTZmzBte5dpys4jmELvxCAGO
QxpupPgqPqDHmNcB+rXuv6qZ13ibUz13K7+2qfK+zoH306SC/oWxq5ZkPc/T2if/TDt0kEk1gKWS
oFT0d/LxLwMQmui/biBVLt47rFtF4iNXHCDPZHxKNtoOCUOj522ByWisiFYE/rCyn0C2xTadmDgC
21xtmERPgMePs/4xZdCJYCsI4ps9myCWZKgAxWCOBwdQos94tMl/vuwJqAgfqAWw21ihcrHWclIY
3hrTyZTQqQXcqKjpM+EVfZZkLeuOg/KCkgIMpKfl3fU/S+q6FGoh+dsbHBuv7i/C8RbaxUdYUq9g
zzWqZRQ1jfk+KBQYue9+Zh9sp9oQW/YUWwkVe/9vW5Y/MZqN8xz8v3g4ZFIx2uHWphT8oxpVzg+D
aYUFAmwmUd5I3D03X1TgdlYabZiKuBstulsEwFqOrkEbTTv55shHvKS7ynJbNBb4urYnLRyC/TCf
OMeW7e+tHMSB0+01LgozzfaSztBeWRnBcGwxpqk3YP2ZlgiioKPbGMRksJxQ0B64nKUa/uXoY8gB
VTXA8vogJ7yfZsAZIZgyfT2lUmL9zgftaZF7qbkUOpGIpB42Eq3qnQZNodvzmzE+nsUMsmTfhHNK
yxrxnGp+0bT0UwLZxoerXKpTQiDmaTSjIuuUER2BAtg0iF9J5qXjPjiWETQVJDnWmGqF1iHC9MhQ
mGexTGgfs9uKsgNp9rZa4q34DQnil8UhcOveulHflhQSZFeVd6Dj2+Uzmsyv1YQ8VqHDdBrXXUK/
ooHEru3rJnr4sFOjJD0acyhCaNipohh+2263d/xPybgK8Z65jsvWUCGmaU7PSjKcyi2YPYcDlNTQ
XtxrScrrQSWO0eMZERGHLvFjPSywDqMJHc2rDhBcX/JmPMpTd8QEvkeIXy+HmlDCQUY9iYIDefUW
ocN3zXoy3YZ5WYAQamsbq+osvyY75iICosdfsAKefKKKPKM8wLq49rKncxyhsyRGNidkagBKym9I
eqkiAkTl7cSUOhd/bNdmPG4d4nHxFyT9N3rNPUZVEskZcvSPxfanJ7yd3MoQnGNA3JzW7r+GhrU4
AiebL324k4OFGVDuNyzTdZpltA1Jjp35kfioNxA5WEHxJHve2+W6IuhXKCwa9iNBQ02S5VK4sNAc
73HQ9GuNrq6cSKSGVu2Y/UWpaZ9xnVVVHNty2scmIhuEuhLsc1UKkgExkTpD+uSMyfc00xHnlLne
ti9O2PiWhVgqYxPBBSndV4twNqkyAhpARN23lGS4vxOBvphq5BxLIz26JItiRTh5EZtKT9+I3nBh
K4d9GNyvmPITj/bzfcQoFXGXWM6FUB6a8bo3PgmbJGKnkbLiOJkOpDcklxSp30UWJY9/vp11gPK5
lRBTJl0lvX0PkB4TdyFfz4Uv+78SYBcQw2mK/BwfOzM28sIT7Ue37jcBJT67v0kFIyrfIOkS2N4q
yhPi+7QI8oasPhZddpWwfgi1TZeVe4wLPom/4ECZVOSIKIFJDviU/3d/YolJc/0cEQRevJIpyXCE
XHPcMQRMrKA5/ms4wZnxHJKuSEjH50nWPBBXluC08FQ8VAkoe6bGIa5A/Kw8ttwW/Co+XI5Uueh7
XI2CkCIDeCqulGm8D5hFbLc4VjmeXAxrgW6F1ZEsXRyjDsBHLqaPeKNYzZm/ZyjJD4AhbNF0YSZ0
B+yP2ndAkFVkX+JisDdSiGhBTMjNiks6dsZzoYLXBdyC+DTOtDhbCYokEqYOtbXjD/kmORvs7kI0
4RFq8njIt6yxPB55kcTIxDAcO4lROFG8nuHGGxAtvKtUJkzSE/mSiD0eyaikxsOa+fa8c3X7CqX/
ffAg5g/9sUX0fkJow/B+k1Z6K44QeUkC+WExtlO2MM5J+xWOkMUBFwFlXGmUaVGtBM/2FdU5wJpl
WwJbaE2i8Qx6LucJ5zKK9wz0dcNytSaY3qj7puIarINaf/Wc/hywbsxc2CY4bwcdRfhyqAVA41gU
+x4gV6oQ/Y5/8gjScDAI49Zj/QPCbhQWLIDj+nYaADpbX5bHl5DvGDR+Z6J230XcnZ6pNwxPAlo2
gmyvBn0rl0VGGqVm/i569xKsTYJIyx7oxd57vQR4W2hniQqt6G0ZkmvURrj86eA03im1oL2zsXID
JZzxQhwCgIgAkX6NmIMEG2CfezRx5bZ6IqKmSU14072UlXuWC8IVVXX/kz1IcsPoz7VT11uMkdVn
+w5L5REicSysJD7IkzpEtFIPCUN7PdAAoKgFcZResfMNOFMSIDEJSfGtTDgKpref2PVSALHFTDWK
jtG73Oo2SfeeVW78xXnhEMmd5UhBwtmjsXGVRMPu9rrzaBpgRPT89BgmUhItEOUQnHP0+jyU1Zrm
JXH/TEyF0+Vuo41Kz4Z4WCnzKQYhO3oNEuHWBfWkpyYjiQPw6drPukJEvG4O8LY7n9lEYO6yxmXg
FHm7me5nDYFqCuZJi+ZOa01r3etJxO0fhOrymuN6GGT53OIjGN36ROlIMHs8TudfJcQ3Q6F15/e6
TZ4k7JNAfqQ20KAFWkCVGA33ViH5OwbVx2Q2z82sUYNOnkiQPmKujt8aZ7fWXl2eS3JlWTDP6rhx
YFFmGxEeR/2V44cGw8qoUVeQWoiytJNO6VYcBQ1k7pdrn7qJ6pNdfGut85yATtfiU0HfVWIfK7Zf
Wg9RfoqizmwCM31rgdL6nKt68o9Bq/+XhYxQzYZd1vTnVLk3CVDrvv8D4f1dKUnnl9d2RmEhDL7A
pD4yrd050NMbQuN5cXce1VtDANXiRCS4kFJMjXNQdXHxovo0tMOvUSPiZXF9um52nW+6sTyEdbQn
/zrGnbnRyUsNVb7K7ngh8EUDImji2Jek8PbUew+ljY4JvuSnriaz7XsuootZquZ4v9BcrXK6Pz3X
cUTxQLrmeurcllw7pkCdlEE7QUeXqHVhOC4PKUTRNAe80l24IefUsaig0UgIjAPBf7jYd9sMzhSW
nuTGdAtUPw9RAj3Yd71BgY6ieQj9Rjlf/WwiqwF5aWXp0WmYcDte97ugfPpTAeiuqMVAuwQ4xWFQ
hfuxzPVRi4Pftpj7ot30tFFsM96P9fgm1dCmqH8DMkJPp7rbSfaeUY8LihwVoZDOAhouPjYuBawm
fpNl7uzwnNNkCZQCwG1sZA2GwKVSYlxTh0YL9QmJ9yLyEnFQpW1v5bqosb1g+k4EDtlisIX6I6W5
JE/t4xkb6PEMJj8RVRU9HW0unDyp2BNp6gf0jsT4mYhbJVG2icCu29SO8zR5z/qaYoJ2QXROCO7o
VlBuTMaTjoy/lIQkmUoSYy/ZhGSQ2GJJBSTeGonVpfzkiF/m8sZJIizTjQK8mSri0MS/Dz7VTC16
6ufgV9kgG0ErGUXGNyaKbKRM1M7LsS+Dv21OCGXP6AmHqblyBweJYx8NhlDpMuMhPEqpTY6SuG+x
RlDZNkXonSxSF1MlG50qhVw0qYXLzxiDc5KQVGyaJmmVRiOXrLulzKxhvxwyJIn7JAXCP+KPXOx2
Tjnqp+i61AChIKTie2m3QrTFjjtfGmpP8pZdPP9n5OavKNY/0qE+yw1ypaAreXG8bCWF7ozghNyI
/ZMXyeqifIJ1fRhBsufW7dDCOExhu6lrh4h83nkzxhwzrwAdSMjdAzDxqd7aU0sLl3gIdifSZ3wD
4RBYT/CpbLfsA1wFZOM2I0EKJISnwFR7AqEC+GZPhW2yfBgcSLJCDiJk4A9TglkGHqhBmnu/tPkh
my6RVWsELyX9P5wQ+FqpZyB3JUweP7lz9EoqO3ynLK9E/TyHVLIljkSsZA9MlQekDS/5vBFnnJPD
KOWWyjgRwPIpoPAos1GOARssH8JDeBpNdx3QQP8YYb1RtCf9wHAP2XNLUY2vUOm3hpqpxo1hpvaG
D5VQRdIBPrF0IX5xGjKSZraQpO2HICYPx25qXrTpS1Ysg1+PZVa0tCTI4x2CWl0owUpZ7ScBxJ3D
cLqaCyMFOL4h6yl42gGYSQznlx6o04H01t54RWkOQmL4A3RxTQ1pxLiFmPwqChE6bBmiEP4NSx+l
IUBc+xGoNj9XJq9ld2w4cOl4kd2SdgNBabD8lqibiChsm3fWnc+XF5KtJoeu0m8YGbLKAHhzORkE
duU0ij8RXHASnrslIyCdfkmgI1shP8xvy+ZxRPQIPAJiKaIbR0mlYgp4+p0HN2RtAfbNG6pOG1l4
fiChzjMCFumF3kUSZRi/WCEiDamideWDk9Pw7RKJ8/lEl/JfLMlANVuKVEX/yafwl8yVsb3+JIVU
TgK7JOm11ExGgkiJD22ejUgPLQ2YGICNWVYgdmigSloYE4GJG3WojBokjhIym6Du+Kc6ef1pQWJg
xYA20lbKdhkNExoDdyNrToCKGdkoB2tA9xpmwOxuxV3ZVvTHdK8JBQJKPkcj7M8QAT+I9HMi/XF2
iFlZELyKrZ+JcwVcJSFeg0Us5Z5Qd7ARsEcBaIOzWXfKucli9v4Cd4yxjaQhyOQYjrkdneKX5jH3
nsvCc7jUZtKm3ouNYs2g3QElRmimfBXoRxJSUcEnNBXHPdlOpv8EEvohdkTuY8ppTzALiapeUjSD
WE5J+SSugyHE2XeiowrLYzMxRAFRPkOKfLy5rdRKY2j8pB4/aRFmfzy77nJsM7qFJL55Pl0j5pqs
kMt5Z1mhlZ4YmPs/o0qzzA1+50NwLHwDLqQ0YDhK9OUNBtJQTcNEEYXdebjMz4VBzDkhc+e/hTtc
YTo1sSc0Pn6V5+ShxR7C7uMnBf9lKvtkE5MiBwR7xYWN3ML19SnU71yKUtPov0i4UQCYSfL8vU2p
yDjEoBxu6aK6k/8klptVkDC2itVF1ioDVqeW6kEKufWYncTuJ1aztaNCiFMuEZ8z1pfERjmR8IWK
45jsEw+MkOOuiRHW8gScB5MjJ2usQX5LAekZvcBpXoHQM5j12YXFrfdIevtPrn37P57OYzmOZGnW
T1RmpcUWaIiGFgRAcFNGEGRprevp/897zr0rzoBEd4nMyAh3D4+2eOGDas5oTLgul/jPBF+OO+6F
T4BLfPuhQayRzsbdijIei0lEHNFB2gA9Ej++zIPxs1kgNQhmVdbeYMv1U9/ro3+RItu4h3Q+0OWA
bwH91tD4vFCBvNEADAo/xp5gl6rc9V37dQ0woxr6FkeejeEmBTwpm6BbjmDDZ61LbbF/2BDYpe8e
eOeGRThhc3XUuL1FdA1eRpyTsUN4JeyKavf66H7v8cJGCDWTTmXtF1fO5B+7eRNaHkxM6+FWKTN5
946NRZKREdWwGKf25A1b+8cI74mBl8ANLKbOBQqSUBMrMtr5UnJ0dcQJqRoAiITws26wW7gWKaRY
PiDG0ifyOtWbxuY24g7/6BHKiEr1dshfCupwPE10LKB1upqto35hEBcIy8QvKljMC7Cc+0x9Dobq
aidpVS+2SoiSvs3RCE7JTRi7D5lmb4PpB2/JsN2ovF8psPzI+DfHya1KzciZT2lzYP+BuM+z6Mas
nC+cvg6kLtBIBj2g2WGiH4uPl8i3B/h2VwwK8MiUbEO5zwZWnqXxUbquIspu2ty/ceienkG1GfKA
NZ9/6QbI+IruTCW6KEZRhwpMAuW7leZN/M/WPIIrenYmOAX7N510B6BzicmiyDkBEAnTNbS8F1me
2w85nvW79WN3n2fc+BUg/Nz7V9EawIDfQ0hYAuAACcb1z3t1c+Yw0SHTFBlV51vC1qBTALM2xMSU
D9YPGhJo9XhEyH7QViL+YydILS4AhcxKkcoxAG20noicU6xWsWByDzrnF+uN4WjE5OUErIgz5d8r
KxZ8F2b0pt8r79ZgZ2WA/OV/4YZQp7sR5S2sjgWrioVTSniVAGTt+f/SHa6IFTey0vkvYgz/Vou3
Xu6EU8x9R56LTou8hEWh80WwiJ4xmUcKjVI0X8AdHIxtj8UIWmh2K7kGTZonjFKwGIGAy+LiqKcX
64gl0pVANr4PuQlxdUj+iYxvguRoAT3xr4b12M0Y/+cvJq09vRkrbKbNu/ZR9gwINNFMB1cITa4r
Z6PnrBJAWWrbM+1NzmX+Tio5vjlGiNMj304qhu3QvI97W/ElCgZsjUMnnbFORQfD2xDqRG1JkxWV
Q9vfhuZPcHLihMQsPb1UKwk7150s1aFtSD0ssBacZOLXJsFdk8etgiDZOVf0VIUeCdHJ5xCXh/yW
31QuXCatnoaLszV/qf0m4od//78/OKIs+lw3q7yyYwaCsKh49jxU0G+emNA3bZa5vKFH2fGgE5oL
sBKFBz4E4HywnIt9+/5vLZjWxwJYzHEkfl47TV1k3vMpmrCMFDFNthKfyp7XdvZZ4248nhNkueJx
t7WPLnj8zqIfdMtXGzV4Lb07LTARf80Ptc6l1PSBqmd6w4ETuRb+grxoCf3rrhketOn4CT+Pside
5dA8RUAHNkASxvjnTXF6rUFRUJJ8cfG0a0fNlwVYpNRYwgdwGlJKErQUDJ1nwlPEAITKCNTMwLjl
tYPYGnbWN6AaWfWJHodX3J4r598OkQdohaW/9bHGekVcQ7XmOgtVKirTx5bXZgkWlHQogi+lhZzY
AnwyiQvSTFD7BDU3y4RfJzFbMQ4XZJ556YWWmNLLbiqYU/6DCxXE2SMz0C7aLT2NCXyDo061IhtN
eSFbVckin84fpLGkwv3yFWN3Rni3rPuQdHcHC2TUuNa+g9ROWi9dWbbEl0oaUSksqn94kYlnU0n7
LzkgcAKiqmAKkqYbpcE7eSdGlcbXTP2WWtkVF6SjU1seRQ/LvA2D+5DxNWIJ1pABO/y6EuSk/dKP
Krhs1X85XLIFITSmw83kn1hVPkpyOJ5KTjuBEnbzLkXXpteMjocbo2WKypw0l4eh66GO3wgl6K2v
tGiUafJUeKkDxqLIdQlvFXyQlho7k0XDCl6ZdYLg8VxRuLL+VjN0P0kcoW8fnn36foTn0nNxyQXT
/XbeTsn5BF3FB/NcWVVcpnQKkjsp/SKR3hmb43+XhXew1kfJ4dhTILN8mYK5dqQiOTXw3Gcoj3qd
HmzFRbgZzw6vhCKnKQuWr2SVRR8IPARPTHD4AbmMeHu2KPbhtMjwX3cjAdEr+qOQBqKw0uM+6E4o
ruvNiE+384KEWGSQUrsKgUiC4AzdpG41X4t//JcAb86JqsThdHqHalDcHz00J1XBqDlOY+p3wq5t
uXRWUB3U75YtZHk61W2seRe7HBubJpI3D+QU/YaWrlaTkEFewT4BSwIyMqPouqR/0oPPqBAkpDmf
03xJB1WAdjGZ91CgVej93zr/ugdePWEkrn5HgSO8nWCDtzgAqn8tAEIHyQ5eqaWvxGPi8BR1pDBu
jtIvMr1ivLRJhvjl03GFuOm0LtgfHfRLHWQvyYydDfULa4Y/VJbC5l+svBMCvzvVn0oSgDN1e9Rn
kn0gjan8HUdEUqQd22CwCvaZ8hCy/TMfAWjcmFe6S57blr4b7YIfKmZAcLc69rwyhbErj2v6rk3F
QpIOmimOhxrIky2UglFqF8A/S31ajPDawNINA3Pylip+OCjTMcE3eEqi6DuqDR3pHKRMK2KM3wmV
MvPqgdq4zdgSe4Aor3868a+0iEqhpEKsWaZbAVhsKmFS7A4DmSYN7/gCniU0e4blH+Fgyvt5iOJO
iAF6UDwGeFllVqqU2YVQSXt9qh16zgx9kWp0ev5EY+h/eZesfY5a3Q9hW/uT1FFHyf/Pb/9TaWjv
LCtZbSXkhYRWwkOV1UH5J4CL0t53d5pLMthhwlMN6Z5j+hY0f+F7+B7tTTQZIQM74SUJyCrH9Fur
CTOBLkboGv+OKIgeg4QgpOQhFwCI38j/yMpKxp1M06vOGX0D60g6FO1fTJjAvjsCuvy/xwPmxNdp
96BCSafn/7KjU+pJZtchqiBLYNWcFFSsCbaXL5CT0E3UP0kxiu6FK1auRGhVYCoJLPWQnGQpPGzi
F7Pq6SzbqNOYzIlREkgBL6vMuiuCiA9voVUoLJwBuNfB9LNnegp0s1Y+78bZbJ2VKk043ZUVkbLo
q43Au+bAYLoNLQmS6u1ti/KxAgRFTZXgOzL70dFwjaO/5pcZlplxXCPdGjDA7L3LILuX6Ihv4NSl
m4e+2Ok321QaTP4ww+iSuWqxScfgdLUv9RPSpUe7aJ7swKJ+M+4DpN4FEz/PTKt8SXosalnve8kY
WgulH00QLTh72sx/Umxh89mGpfWGT5ep8n20J0yUMZ5Kt3/s15zemfgqxqv+lCINaDpzQKx2al8A
ahmcQYCg+eSeFopXyUj0+NPKuc3CmCby7LIYkj+QOXgW01gz9N0lCFIFIJ89+mlwU/fd4zb31wwr
ue9a/74f+kuJ+sohprIG3YZ0f0/S4UWSjrFeb5eJTna+fwmcd7FnY4mLXDz8QOP5WxUII/Rui2q8
DaPtLpGDB05HfU8UiD31FEwOLdbTeGzG6iHv7TsWOzNKbUbIzbAbEijbkfE7x6zvLJ/M5zlOxU5f
Bf14fWJyMuxMC44yz0zJnVPgh3BKYG3t4kZ14ThHvzn9qd6rC4EuLtBsDXYmdissd/jp0rpAbsfw
KtzjmJkkFkSqnbjr3grShtTNaHKgCM6M7iqyEqpGNknkh3TRdc0z0zquHZgCzkWp1x3fIDcBWYJg
scgrWu88YpXa7n5bo1OLpg+GmL0yUuHCWOg/5TnrGE4z+3aa3Tv6357EvhQdnNvu2v8U+1InRGsG
pYXqchi9o1k0R49BB30ZMRq0PS5LfrsG052PVOmsQwkMBHJT7sPbZHln3fAtUfBM8XgiApHrDOhW
Jvm+CTWzcvfJgWae/Q/luHhNMO2FyZ6ELSYCY/P8tbnMJUochp/Wz0gy3nHLfWwTPIZLzq9hsB+z
xUesXN4YUAtVujI5JbRuUjT3ymwYvXyRosbywR3yfRd5TOMafiOc44J7pQawZI4a+N80EudX6d7Q
Od4cT1r6hZzH9TCFY1QV4cfnKVg0Xu9hTwUCYJfv4+/BMCmCzOFHPVbpAYTyXRS+WzC3gTyypYV6
6NZTjPZQ6kbe/uWRN6myLPb18nRsk8UFeXABkqEaQ+w7ycnLSAGqhpjZ/Qtz81ru7cgIsVUjGz+i
2L2gW/y47iUylvl9znCuB4s1V+NcWCOHoRWFF9X6UqDA2ewfwfDUE0RZJYqNUk1lfnPFOaIYTJBT
UjQxFlysfUgfkiAVNcqkLodmS64IKU8RJlxWaD2XlkHCOqQGnKw2RTpzttCrB1ASPdITtIjMAyJr
JtZK/yf8kJLMyeeXk1puJAn40sGoss3z3+OsvRrQvilWWk3y1GTFT9KHsCpUWI/Dcu5C8+RcTFJD
a7AIneWVjIoDnIDI9Yu+QS9B/ictA5fHb3O0BEV3J3iFwK7kYINXYC9uU/aPz1HWmfbDUaEalV86
pD8I4X3SXBNZOUiQOGGMokNayHEDNGXa45dSv4jBWrQsY5ZF11/gMlwWhwW6us/hjx96TI4CMLEt
eta9wlpwpgCoqIDgiKXGoHjgp1wrb3yrf/fmnea1gSPwtOR+48/w8MZ22UMKhxqIwTPVeSf5Fq6g
01G1CnefseFWsgKdh7Hyax4o2dHpJbUvZUaaWb2jYO4Z8OzbeKPE8Y05RQ9CkrwInxAGDMNW8A3d
8gNfDgOLKkHs7Dxen6KUdHKnaVnNp1UsRxdpSVXQUjA9z3LMhd+DTatRSPAWCs5+gWKclXyqTWLE
SUeKhp2qMhLSwvI4R+sfuoLPTP52zJoX1iMQ6qbVO9UMJS3vvBDzJfgzD8bfoZeyBlSTwsK44o0G
WDCrrtYFgtgvOKqpG4/LUX2JIASnkZ7oKO1gickabYBPa1XdTOaX1YVnCVbmgug7oAband9HRBqs
DKFISgPjNEUHhe1A/KAE0ZUzH30ZvDNWQlH/FJAkKYW4FQuogViCHioJf1A0lbxN7pqVSDeVFhRS
VNZf276glzP9WOo5lSJaMXo64Iin7GXAlQwPfCsGUfmtlBZUpkc2Snbktultv/4Sp0IxcC1BtU5T
flv8FVfFR+pUCVnfGx3nZBt9WBx5/HyrwCdBqNqKO1omDwyaV0tSJpaMywQ7mALyJQK89rrN/bD6
qFXa7O2/LRWS6ejoRpffZ7gxAktPwPkLqS2VMbwXKnSU/ODck/OUBRNWy//4CGag5bXJGKsvZDYX
ftFeiMCRqxl/OdK2uuMtbSLGRKRVP9oAZRHOshQiqiXAmQayuJZ+f5X34NqKahRuXFVpn8KJKlg8
5HRasHQkfSnRDyirp4gwm+YiCd5A9UNOPcpx3lFMOKO1E+xTLArvib04jO09mIyUJ8LCmaRwa9v0
92VoCRFi8CP6ZSi8Veoi8da1UKJr6QO3OhsOo0D+/Gtcb85FcQtiYKzJWYCNH1CtYtBIAZuzBsUr
uJACvC3emd6/xGS6fAV6FjVXRDsvG/zGMX90oBZsAMRJyqK0oVnrepEnqSBuYd1pl4o05ANr8Mug
R07cvmiXErM6d3kh7eeCeRrotanrhHfgUCR8TbKwwA1vaD5LcYOSol+LyKQLBqmvv+0nMX/23GA0
WK936Yy9LpqZgUO9RyZLxmyv1vVCsDPDAr4CQc6G12Be/e/uxGYsHq0p/geXvSBlb72/+2Bd8ga5
zZyNzB9cJm9mYE315QJayrYdD6aPG46x3ItWshASTdV8rkzNS6tfZtkeBsc6CucZ8WFg4lV4EtzF
CJ7oRUp+eHjA9kySwWEbGeP6UkVYGVUBSjE6/JagOE5wtnvfv+qj9WSXaHoYO2DBKR1vO8v87IPw
MbFpRRqxcJvwQhPVEQG/LiWc0xSY372HsnkARxFHNmCKt27fZtExu7evs8tq9/5sbrEdlqa5z1CW
jv3ykoQmlYKLB2zQQffaCXMa+oHZTVnN5xUJ448HOGQbS+eeGXT1Y9RuP+sKctwNdKKQbrt1iAnb
fBSI0zTzrYDhJHSepyHBFxAHRIYd0+pwbwfTuyDfNo6AOZIuvkrQ91s2AGu8OJ974QI/ombG/3f7
xOroeQr2b9dofjS7j5evaVwrAs+MPBHigwLt0onp/K2tPAGeTLFydFB++M2d3TK0oYsfZ7/8tlyb
xkO0eNt+WJzhD249uB3tBZJBAhN7372as+BxmLA6Yqb8Z+sWJJ65R9cQmpWqty7QOaqCFF5iBkyh
GJ+debvCBIzRwKp0W6QXafBid1+ed6yIRrjfNs0fovYMQ80fwrRPmjdhgOb0GNa3BDidhuAWlwlk
Tk9eIaXcOL4pEhKzRHZIeqqgqAASoycnPJviGgX8Dkt7rJFWZAR7/g4jHwZ8BBzDXzGaAsrxjYWj
DyBq6TJUQwtOhOlmeWtbK0cSUtvS7L8b0f9TzQubYhI83riiHwU8MwOXIoYohIJYz0OxmAvhIhcq
vCazb04ZUvFLWZ0E7Oxsnhc3foq9waXeGpdBfJTWa8PlUvB5i2xKEFzR4Orm9LcNbTPaQezKNe0+
FbnaY6SQliDQztHSzy85jUwcfQtohGvj5LZfo8RULsGMFzKfz9VgB4KhoO/sq3ckJ69cS0fHBmGN
i9n4PXEcKq0NRI4ZI3ki0TCkF3okuzHdkFXQOQ2Thbvlt87z6Sdkf4zPoV6j397o3B3W4kY4nT4s
GmjQWg8cMEb7ACDHnYqp4AkR3jZ0xW6GGogZjShi+aEzuMhlf3KXginUn5HaKU3OiPfn7Ja2g3uJ
pqjieX5xtzIzvbXeXJtmcSIT/cJAZv0Tc1geKOBJKtTIwoWunNslWi2FYb6WiWAXY0gWCbzrt7gL
dJCSNr5Jc8DsYA4EmybOLaivSU5ZPQuqQX2rB1a1WS29YsMlLo03PZl2PBTvI4F7xZCQYbYXdv9d
eqizx2T8l0x8rZYCJ4XSYuU+PqgEzmF4ic25LXsVRkC55/okAmyeJhclNXmP3RYc2K38IrgE3g7I
Vdbm7QWPP4/wnarQgVItJXQfuAyOJA2I1cmXI1/ygB5C6hcjYQ5AHGS4fvslM2Wi64oqHR0PviaF
QQ/xm9xciNHwNWJ16nC8loSDSuUwAK5S2mTMkm1t53uk/FAbtG5EXdtzMl4HoX+UriDv4B8M41U1
gkuNKtZzbduD0hdSOtEuAgGp8rmeKwkzFJkwJTvXl5lZ/OlN9Xezl3RG1FgOTL+8kT5N0DLHxCSi
YYoXuB6JRUfNEJfhUfqEzv/NScYppCsRoRSQejMp9BywhkdkjDh50WbF5Fvk58OyfLgblkJDeZ2q
MiXcMdjwKht5hNxo5ADmhEaBiTc4AjL4asMroHcf9vV9wfVJ2R0CZx41kWN8NxkMysTzMzDgC1FI
jCE4UyVR+tuFWHKVKELgiCPwYg1CIjYZzX0Yxd0Zfae9RqLIjYn2za4LFOM8IGUUqnnwTjSuBPLB
ZLLERUN5pfcHMkffw6IWj2+V2IVS1ESkZj7SjwnFDAi3R0rKH/yfYgzxsCF+5PN09FP6aaBrKFmE
C8qmR0KovuBsJOVJg/qVXnkaIuj2Dziplmi/jeYJH02D9NN/MoPhJ3/qUyNvROUETBSEB6/4Zccu
zS5f1MdnefA9sD6iiEiRp/lNzMAJJpJTluUVxeVmP4nVx5h2pRYcqTI2pl33CEnX7JaXpViBpJdy
9cnCl61AvUuQOaVg0lqzu7f8mYs8L7BcMNKQng+a0hBzI8cgnJ5A9O2Rh9s0H+66/hTTWIAVs2yn
8kTtzLSWB0wLAAm+z2PjYvDoigWI464WEJyFscEeMGm4EycgEiTQ1c5WXMCWiobeXDhsjocTBUhS
v9rrt3hM4JzAhZVdkcKT99kM32LXl55KLFA9D5vNghlCNEiS89xuQXO/wL/7M/6QlGf/23y0jlzy
jzOL6QXecrPQXWnhozZ+i2Avx0f+ziZ9qwemt3YZEir0uERsXihLqO2fvBAvUT0HadIySNJ5nt/1
7fJJbm98IBAj7TIeP4jY/zR76mXywhDrWP+6ZjHn1KJE5yptRZi17EjBqHwLHhS4xr3JH7JmCgbx
PsM8o2MAmHRHAleT/YuTHgRIR2owJVcjs1YRIdiUTUXEnQMloBDQsxgcGTRf9uv6WyJ8cVQFOwfv
5yz7m4+43SUnkYuoqbwpr1Qs1FX6KOEUuSbMAzwCwHIP5Els7RiMebbFv4L9cknLdxL+WmNG6K+g
v+nFgs1Q+5uCVOkm90Z5zOArJElkrg9yWngQj/psPQjFYSFwtz1T71Lct1RmCjzTaah74PgiueCZ
1g2tUWxUohsckMfYzCS+5eeTHAJ8rAyGy1PUq2rgPcz53y0etE7gmL6yPHjr0XRiI9uigBE/PLMd
AkhcJr3zfs1LfkfFWkshCAbk8ClG61zxmr2iuPN7juEVsRS9LngE6yTVQUcan0/HtbbemUuI/wQ1
tuAIOoiDF50HM1yxTh7LRPeocajNI4IiiO7fOp7AXpzyKKMrqVI92iyq6Q9amoUTcLCw2J9I4j3v
Bg+GO4RRT+vAuJyClqOyfMld/za2v4rtlyxJ1ZqgQ8LG5HAIavNisRyi3XOfeG+D31BoAPKzxuy+
gFcmggle2Ubgl1Em9jTleGiMtnYTGIoPaUAg1K+wmXmzrEoU9w9KNNbaeYQbG1esQv03KXvrLaUk
ACEg6PNIxnW70CaROk5WL52XArXJI4kNT2oX18MNr/8SP52XnDSPb1AAkJyT96PnamB9GzJmJqBT
Pmi6W163dIa60IWe2GofH0N6sF1OKSLZ0R6M936ev7IsvNWn+BQeHc4GWkb+5lxXpB9aFrrJcbGP
xshEOfyFdYLVw4pdIo7ExGw9QiTzz8O4P+wUMZ6NV5tp36G6edDnjOtw0M8VGBT/BXTp4AMUS5f5
MV69F45s8ATjZLYakkoO0FZIntSbpOwXnmJFO82wMp7DXo8PLTBkh2dGttzhfg+WQzJi4+rLSSM/
9gmRvk79pEciki9g5z8bTitWfNaTgVhUEzNCMiuPf0+ZebsznI90payMG2Bkuvmsk1ZwjSDQ0DoG
LP3Eqt66fWLWnnp8C5JnxXe91wQXI5cdZWC+mBXprUrMPF/++UNzmKH8ZTC/s2r9Dy0JagyKI/Ve
Cwgj7boJeOo2uu4McsTDwyudFkaXpUz2QutKROtxTJ9a74fHDKAU+HT28J4akuDECao/kJV5riNZ
IgDbmB9tGnomd1W2q+SRwgjiJ6R1Z0DD5zBUYWJa3YBdiXvWWn8quwNUAtjEVuC4UzHC5k3nUnCD
d4xMJicH+SK3HVUKG96tpKLwaRMihNDYHjruVjYS4QyN6F11UcnEYLw44A9ctttMN1JnhUfplcBg
xNG6Pl6GEmA1JSOKWHarad7ha/o5G/ujReyQbGGe8+QYOclfkgOBfoKEOsO9LtqUwaNjMlxD7f5R
Q6Jkj7xXA6k2ne1of4I3t6FuysrCwObHpRUFbQn840G8G2iRqDIv+kwMogQRQhIrwY9oRz+cOv1M
q/pp2jQ9lY4udmFdOQdc38EbOCK5aSaWnFWz+yzIgGzHXeKvjfOXyWjL7cR2nCYI6vBP2hKv6P3n
dNe+Vqrgbd19OO8nNYMWp5jDilqLyBU2MPacXFrrCAoK+v1LO36lj+soZNGwbJxSmaeH+5vdVKBZ
NNtOBn0PzYkoKYAs1FUwEyd18ik3XhkX5eDqbFOopJhsrG78kPUDvXugx8udwlSY9ZdNuR3HYESc
1twPzKgPG/O7Wix61eEopNnVZ7aYlxQ5UmqUI+QP4pVd6BP9E8H2PvXu6eq9OzNlHh9iGGpplyBO
gXDqqgMH4W6PZrBIA4QH47sfAP3x0bRwHGyEcap6EceVJ3Kf1JHFqyd+CkUU2a0ZfawcgS0neGjP
dwlVpOheVbK+SezlJMB4VoBXR3sYRxSdZul07EPrNuAU0TJ1PO9JoY+ZRw+l16hl3sCe0saPXV8l
A15OrxBHfz9DYVvCuYmDblEZcHQqSAutC4D4AFeYlU2rG8VEETNeEoV/PsJ58QkUnyy4IDcv5rLG
AsKGP6KRcZhuNBXMjaMDgLoO6KmI7oVB6+5T9vpad4j83qYYp9cmvV7K7YddDgAq5Z21OPenngfs
G/rYfMY1D+CmtS6qNn3wbOtpiPpXvwmfx8Z6yKeNgGPkDg4Xybsd0lclqN6mPanYh2MZVCT+hM41
b69Al3IsMo3lyuizt5oxcZdM42EWRew9O3F13zb2V1723gW1NRB0n5AQuWV0W3h19Ssnya1s52KK
KySj23plpt3PzWe4xFkW1kjE0/CdPY2RUtT/Wfz1K9nI9DAKQfRpYrc81a1z3Ip2usAW71DZTMJN
uDEjLX64o/sZFPYPj05zBqtOrGo3uPbTKMcvf48Oa78tV07shmDQBuOrTWYWWNVpoFmNQY7JsFDG
NvQdOXFg9DZUKy+x7jE36yB8Cx47PpjDdu4YhklrB4unbUiBmWAMYFyR3KOZvYeozVG7+XduOFOI
JAuJ1YrHIpbfj53N2T2tNhgw4EFWNC8jbtp4RZrXuTXdGq2dftXupAx5gsEBIKXAGF73GlFQ28dM
Ox7ajz4qsecqc1pyKE0BG6fl3hjrz5J01qqz+mDt80PrVPf9Mv6cmvKYr9sfKvnvLc6Z04p+gBaw
5j6iYz6sfLCssnteccs78wy/YzUWKDTwAswXz3oIC3v9bWI9yOgV79kiSfTN6ge0nFwzyE1ZUjdN
sFUXTlAh5jD7i6Vev3wStsKZrXM/LXHPbuPf6072O5qUAu7SYLXnxcy8xj2RGPA5OUw5V9ezQdpF
/29akn54b403skkX44hZ+L8yzuE8umB6gwBJydWsv2aMwivB9oQm0zdGlT+OlZnfeX71zIT08tFz
6WcaUl7P4KQ2ztUedXEw3ZtKVj0cHb3UdOTu977T1tZFqLeH5FD1Hu69TNcg3g0cZe2fwVxphUB5
npUOJVnVXxsjKmy2WBj6SGKK6sPhrcKqlX+7rv211/udbcVf6N3p3R3wvJuWZ4ymPzHovpjHBlXB
/pJXCUAjBp5DVV0Zm/PhMbm6dv1fdMb9cFrWe7s48Z3XtQ8j6EjnF3cNrTPe7PYo9bzyogqdS8z9
s/PKmj6TkgLREm4vT2i36b7mboUZiNZXqy5QBTOHbwnXD0y/XKaduO9ew7xjzI4YHJZeuWi4sYXH
g2rYERZMaPPL8jktGv8YO7P7VszRcW/iuwKCY+JgbxaGsDhlZh8jIUpJMDsXzTBWqLpHdA79wRyi
5tj1uCRN9nLsGTWLPRnWqtHwK0QzZuRkQlWTUCELr/Wn6rhadOclLrOBFxV1++gcOhOHAMPPmBZk
5O86nbJMnH/xe/Gi+8L0X/ooePJYTChgf1hMwOoRbBsxYidrLq7zcf0qLCk1YR+Z5nyeT/VtHQdM
rumffF56sqLYCRwgTlLKFG36mU1vW+WarwllA56T8SO5wcuKbsCI6bHVP9sGUCuXhuM8ojTwfOCJ
2gjP1m5LLtaQFsxlRaRhVZwKZZEgyLLIo5x4RgVBZonUgl0DDASBi+x59zu0z8y8oTFgZsQq5td3
dTKnt/vYgIfrV1EOwK25rn1eo28fmFMq1CUY0bUw36ya0g+LMZR9B5cLMnTFTL5zj6urmhC9iON/
unMZfQaLi0/lnmJOtHlvWZNc5Y6DM8aebofNSYpfDAy95eQH78rNnYGPG7C8X7Oe/YLhr22MDx/E
QIMN60b8xpXQeuo9dI9p9xRvRM3Cvgnz/cGrqCJ6h2nTmR/mD+O+3Zuthw9/ji4qtFb7vInsDTFf
9egP++OWmd257Q4BJWX6ZqGSdNJpQ2ZjABujno2yFGnHzG6sUi6ptqhT2rpeUGnhazYsu4EEwE0e
8mV8WQKbnoPyrvPLi2kHcsBC+bZSETwl1EDYrR/MGDkqjk8U4oeuZSR1vPjTDZQH7QcVAwQDy28O
QZNzHS2Aerd5zEcwcEn1A+zFE9RZJp2YFq93BJCxjZgxQylktlUezYpsqw/+WZzyQMEMGYPlcIeU
DoLmAWRE3msZR8hglbQwB7cdfJllRtd6pygG3QnuAASKXJl0YQKlbGFLQqIHYEjC2Kgdnrj0h+co
Km5ziDAhcZRhZ8J7zBkhOcAZ5ywNndNVu+z3dY6EZTUxhGM62rKm3llKVtEBHWo9Za19mcTjR1G5
v1ayS8GsowiwvHUPFGbXhklWnLZPbTlhjtTTI7iBuLO0YtQPO99nxSffHJulJ/jFwm/ZcvBPqx9N
K7lu+vnRWgsNTjmZxZp2Sm9gfioSwcquiyTD+ehPpwHxxrsoj4RmaANzKR6Vyrup8j4lGBupl1cS
Y2pqPdkghlLp7eupNjDcLi8ddqv4ScU2m+YVEA3XztB8smISz31bAQEHCtjKYtg276/ESKw0Cua7
LGSHIYTLxCCO9LGAgJmZw9qOuFQW/g/PA/JoqolhI92TdAEFib6YVQqY98ZaEYM3750HiAScohJ+
TegcBagNSNH0oAu+qGNYVhdUxykeT3Jtm/4Q0rfGTJmyPd1nzvZKoimYc+1wMvf41cTpbiwsfCsg
Wz1pH3ASTLEgObFjutFZi4OkVJw0AXQEd2FU/WGHiZn26ELLLQOrD3f6M9fsIsnWa79ur8p0fSqJ
Ol4yYZPcHhlcIF+dEC7JK4NDbXUfxdYhaR1Rw+9jcjG4CMdDTnFa2Mzu7tQXMDYXGcXq2nJC1+mV
DSp3pvB5gnHInZMqPcKPTCOmFUZ7N5U5RtjUlmlwyUzxby9vOLwQkQ3Y8g2UxQtisIEWRhKmk3sJ
11TSpmXxPT0pQUpBS44tRLeZ91t1k5lk51oP43qMZudWLEH921rwrJb2owV4lla1cn1IeZbOkoGC
EISXhmVcAEPbF/ZanGMfz3Tt6FW9Wy5Od+W0Y6k1PlRNfiyAdPowncVgC3Owg+CAjgmI+D4l4Z2q
/Hlg8HdZQFwSytvVfI4rJBfF/tty1B22XIhl1X17k3ORWYwIwHo9x/jYLkvc85M7/X7Wkta69QPv
oCK9H2Ya3tkC0JxXnv8zp4kkRnhp9NNlCb8xUQX7sHdNl/xklMVlGay3dTZ9i7HnCUVb5J0FpMWb
maJmQW2FmPo6m5jTiCa7wIfI35u/MHuwl1QbpQ9cQak7uXiJYrvQQUosJDlqKWx4jQFzigVra9yu
gGutMdzrkgNORggF7PwOFKJwhmOvxJomZuOXC2LjcSvItsogfBo7MFGrNTeIGNK1Pmi+83L8EvqN
6vY1Ko17xTcglKPTFD/Jyx4cO70k2Ts2tkHLErJ+wyiwgeUxpghdsLql5udaGAOq/OCZ1PwnPMfo
po8NBfZcuLgkByfucw8yeToyigK043Yzo7/DmjIdrOjxqE6fhqX5Jd+uON1//qdwoJFyzy47Fk/a
WL96E4lSVz/pT9ZXDShPuXxmd96d2BmcWJ4TyoJstSUV122gBIProHq8ybb6SjGmbiLWmysGsOnk
W8RmEjwuVQyuzy/Q5NczrjqSR0iTMzomAYx/pOQi7nItbAww8TvIHiWUWbhzyyWgueA6GBQcPA9w
IdiuYgaA+RVDyY2PpuuvE0JWC+KRBiu0APMrE0Bo3qTFIjZ95w0GD1XHcL55xXW1F4d1dGywo2U6
9bCk7ndhZW9pON8gQr/xsmerz76jZTPOghA72iD4RBbvE6OEFShoFYH3noEg1Zy9UsGKLwgE/oMm
IZ3qWvPc4XQ4SUfmP6dw4qI1cNerEYd3uKevLqzp3s2ebGN6j3Chwk7/rOPAYU1N4wjS9yzqiiCU
LTnTxPxbP8/eqI8VAnn87H5FiYb+W/WKqA2vnMPDHqHCjTsi3VcBFtlJ3zU+SuIN3xQhv7Cq/dZH
i2Wab9oqHlWVPfU3kWEeTMd8HLvyIc6q4xbEJ71jPJCNMv0aztxgTBxzx5pw0x0GBmHQ/kxL9982
GI/OwEjB8o/MT3T1cypr2OoKHF8UND4P98yTY6BjcXAmm/B9Oc8Dk61pamLo8u7AftTGmeZrpt0P
TC9/h8tcHES0+X11r5CSJcnrWowPPeC1QmNMcOt352uMcc03sztvXT+hFU4qMq6OxiSGMACM168K
D6a3Xjplcp+RIIQbjX1WexL90LgKLC7JIEevFH08byq989EKYMEb48MfGfPSkiNg8QMUKbyu45HX
Wfzo5eNVaBrPjQ+eCwLRRj7C0qHCnYEhyjG+6dIGbs7fBdGnGk5SM740TAbu4hPpp90hqKoNOXt5
7mYYhFFH7c2Jj+WFcRl7lV2g434vlBesy30xGxd5uh7lvRiF3kGCO4V8rBJo7CrYqzRYQtyYw/Qu
z+R8sh5pJd54E7RcLVZyx+wrPW12WGbMv/30U8HANPIrayhp5I8CEuuwe/Wy6QoZDo1Owb0zOi+z
m5RnzYxBtze9YM3yrTU+NXjO4C/iwSZGPi7cffnYNSlu59anD6RL6YKcen1cvfZmL2jG93KqsTj7
mMbmpTXCaxGqgpSaFSTMqf+PsvNoitzZ1/RXOXHWoxilXEo35s4CylAUBYXphmajgG5a3ksp8+nn
SeIu/l1NwJzFMdBAVkppfuY1YFUaF7JcuzOTgLOZJzlRH7Gmvd2KrT1Fq2W81FdMy2Gli2uEjpRK
gTci6uAvP9g1FvBXveb1I5YIRIdpyuH+KBGU4wG/S1aG5jGWP3zZX7sdBHPMhjy0vuw6umUp4/V+
6CCP6ttIH49TiyVtGV8O0qX5Ksu3rFBIjbNmadrqoafwfWPHpbrQl/ecxTecHLrQYRvlNsL0T0HC
6LRrKKjNfnwA1PSUBsXRGg9dhMSS8QqE5CJrHC7D72Xm/F5MInieotlDSclhuOrZunGOPION7iUm
nUTdVzqGnQz/BSvm+87xnjr2IkAAuv28fu01pted7n96XkprXufcGWwTE6Yrs41cez/aOAT140Sc
rrUSC1gQS/0tFtZW+vFVm3TrJK3uor5dR1iUA2xGdNx/l8qwi5hEqBI7usK2768HE/6OvbWwQumi
BGhutjeDW9sT+9EE75NayBylr86sVXFDjLvyJ3Nyte0ldc+qvuowNDNGqp1mxXMIIu4/CFQQqzez
ySby/OyesyIB0a7lws1aAKsmJXDyvZiG8yyC/DOSOrnmL4cDKKJq1HlYgSQhhsaT8JGYb3/w8pcC
uII3HukxTy7UKC9rbucOcUNOP0MQXZj+NSsgCquNfm36tiuwMR0husPWS3/hKYNoccXnWbadiWM8
ZaGkQ3M+MfBzbx90U5w35Y3RVTyn5l1hS8yNLaCINjJ/o9z7KfoKmVf3tzIFctVPFsax+cDiSpeD
HQ0P+QwAvi6K196AF1Kj1+Gkd6rNfjTluF8ktcLMDFOJnGr+21HqUcziLu3tK+BMj2i5fSsHWnex
4eE5oFidbojAsY5PI0qutG9gxdGUbx845qnvs3Y7D1XElLS49Pz7QSFZsuABmgdduPGyodviaHtl
Jc2y773wBfj0XZdZB1JY/dshNNY2P5oj6z7HtCFoo6OqmyfRBzjhRembHnXutUxNEG7LevnmDf7d
1PuQk/LHYJbNJquDl25BP8APHut4uCnjAFDLZIEosBHkMtrq1aaslRIATSh46T9Y9NV3t21IgVP3
0evKtyJuub3NDt3murlV8/jTK1A5WkRFEcOAYp+BSRib5KmQNbp9i65qgffTkcrUundjpr7bJiSr
CvcPuN3zj072FzDicBgpvQCQicc6DSIHnFN+Hzly15rDNjSIhsPsOUfpWp8hC97fZdJuzXY8jDUx
wKSgM2dvqrSQNwjucFDYxc1E7yaf9nXv349V8pIa2IONXYjgln8rW3WhIpL0vIsu2p5WqQ714eUw
6xy5LsN/lsI4CtvjQk7uyylJqcdbXKZldaww3wg5OMfAfZH4U6307ya19zh06SsuXLcYCNya+chl
xj8YPogjjfSpki2GQwAqsRZRMxCQZUYRqa2xIgIVllTe3gAn/K7wMPdyZ7b1I0qYyP3V41Xc/U7S
Z7tJcZX4wVUlW82pt44CqHI+uBeZQ2cIYDThsX7kJueRFi6pdIVGMxE6iqyYttJ50z/VDoBZIkIJ
fiSS02bkgrUbZ6dtYyWqDjo6H1Kd/ZuruHx5p8eB4qgtSvHmTAtxsQ+xhTMFnU99nbHZRUce0yr8
c8EN0Fsj2+7M/rxz+92E1ICevCHt81LD/yFB6ygr4S8Au9XRssU0rAAYib5auZtiRElizgQCKifF
BCaGfcZvkr2830TFwqXsn+krcYR/6UMONe03mjc2Tnc6pqU5WlGx7EAzJEt0qZssiyFXNleZGdF2
BeWb8okcvk6Co0tO9p7a7WcyhK5D4g6+gCLU1jhSl4pM0NJMYRvq80kjBi0QZDojjutgDYOV1kx2
NaI8ZxFm5bR9R1JLokaQo/TYlj2Wi3e5iu51bhW48UpfeGlDjNxOV1kDvWkgPO1Jp2cJs4Mztyr9
HyrgRaajOmJEcOdSv/Ea3JmEBMPYqPsqQwZIPy79bAJ0QgDB661ANBYO8pg4TUO4UBA3odhgj990
v4uUdPbz64gWWOp5b+9wPn++clX8UwdjBLc60+gIakez3GhFE1CuL1xjN04vngvoTQioIMVfksRn
RkuVGQ3YVKzdGAcjpA5g6GgE+xTCDaFukybO3UBIk3CnaJjtnBgr18I8gwojmBwvf8NM57wne005
G+muXrjQY7QhH3JhOnp4/4DEhaFUv1HvOOhPZHGY+cFEqIyMLr+WDcvWJ4HU/za3ITg5eNl87Uy/
9P0r0/QOiNVaZ+X65RkcCkv/g7fdQFvSO6dXatu5cu14h05RLGP2CqXSCHJEBAGM2MLJhisAVCqg
54XQS/IagtnSv6ZhLLbRnI8OLIv0EFou3Sb8eLyXqoNFSL89B3hI8nLVUVmT4YCN6NaV5rd2me5a
BoKisGUAw4aj16EeLntsATGBInhfIAzxZdeIi8omEgzpB83yiI5A1h9VOMEXUPAsAO7YKKxIDwiu
S7GBnm9g3kWYmdPx0rgV/SyWLLsxBIXOJbrzJvoWySvOSavcAjozgO1JhEUXHbhpO57VFHLQqhk4
oexzcgsh5rdJTtC9ElMi1KfXCYukD/L1aGbmbqwk0o5mdqPThYUP79ndpmW6fRccwijFGta+mkqt
TkGwZTxAIoR8SmSSv0t0ORir0T7vZ/OhC3P4Kv2euwzvkt7axrpsQiock/kRj/SNsx4lJ1Rvl6R8
LeS7tgg3S29dEW4Tl1T2ZdqhQqOfiunV1ym/N+bJRrG58OwDwvRzYJLYZYDEXmu8jqPS87mv915e
3y5R8Fz2N0pzKGL3uwv25yxIfHedcspo7ETaYnjFvuwS+RvLsqsimNGosO6V6J9ry/1eVIs2FG/t
/tKxp6vIM+AkuwdOZDPxb43eudKnsGMAXw7UtzhobsB/XSRY5GksqpOqS2PGGb52971Ex9DB1VCV
poAflD2Qj63jOL7wq2Ufc8kWIrhpONcxXrPeU+pnEDU1uwY3TVA/Fty9yUfYnxXDUaiDLU3/rYl5
FWVMzmd6+AWloaZ6TDxFbbC+sqLm0afWs0zJYxlwC9dLf++nNjV0UpyRkFxn+349f4d6TcuFNrrx
fRAeLSr8O7rprfMmhKRusdBFXgGa21J8H6Zpa9sV/PQDhR8K/aM7XmRGVm08FNPGESVSN1w1Pd5b
HcYllrdOs2gTd9batvqLpXQAnzCVInfp7zu4aFXxpu6St9ZVb7pmY7sdyknigQx+AhTBq1Z+SLWh
31qtrsCWlGQo5nP5YnhqsmcNuQtdq3wwfGjoBWazVFVBsFjmQw2yDAkrhIcwVErMXW06O29wf7S5
T+BIwaBUr26mFI5LBj1U/0of/65S90aHek7rFLcA+Veprh/1mEdF4qZzo1uH06F10stmic4zy937
YtxFVr8vAM1N9AumaniMwulCn2ISDw+B1sxSYNHiFA8YFx5wkGCpA1upI/85NPqXilAHODpykBS4
zrDQuy8NitCTcnY9p5YaxH0JKzCOzWt9HGkBCl9jfYW6arSMT62OTWpfzk0yba00ildNlLfbIQy7
TQobAGnXfZ42KVi0fJ2n73yFaw4x0uSg/+5E0Ap6bB1gHdAmhBSU/gawAnJ0ENSSxZWZe0dpwVWU
gFzn4C7yzMd4xrQt6fC5GbIFuQc6pUQaPaGxPmGKLLgg7zw4VdCfxcQOZV7xk2Z6EVNxaSj46dea
tqYLDzjaFNS45ewBW20ABKnEBNrTHaoyOo49hVRMWPatRJ22I8ARdXUJT3wVN8beEkCl+UUgvfFP
7GWu8pxmzZRf9PZ8KDq172PrSJP41RrjbZTRJ4wmhA94svrwCbleC9SPrcBa4w8M53lKLrDFXaV2
SWWgBHquEBJOe+vCy8R2ohRj2eEBbrKmi/pXrZYN5SASANybxdhHFcJY3XzRRz6agOIqxyh1qJqD
shRK3wnGtl23swhlYMGgmxUaKL77GQl7/lB4DXjhor+wl/BoC/g7apFogMR5fr6ooqM9QY8pQpx2
FeXkSvCeggtI49+hIFBgV+o3TjU4vpXGndckVw0qHH3ZAtptajixo4847qTuEbckx02wkjadet/Y
sNyjofiZVvMTitoEekumLqoK9T1Ywgi+F2G76m2WixQItAZBgz9M8NwGxbckCflPfkb6MtNADt7A
981kFQh5TVC/DCTcztpousOS2VtHvtrRk44RobJvxjaHqTc8LEsdrcsShFM6uXjJdu1vTkL/fHA7
8sbGwi0PjiRtc61xXBboeOcDYs5kqlsrGX85kY17d4ye0zAjVLkoKqBxcl0b6kIXrqJlr3N2RNUp
YVTkH7TtqdOsAtrJ/Luu5GHu+Kyc7naQ8UvC25qM8Vr/rwrdF6ODyxs/xXVe6CsqLvdzNzwpd7nS
uvhDE8NggSTF4yzIQnqWNaH1ZaRq0MTdsR4A7lPsZiDNecnH7rrpx3UecbL3k7Hx8I2L8D6FLmZz
yYLSoZKgPGristjgCHtO7KAr1oRKUBKb9JeOuA1uzAXfdMQOsmWrj33KKYB1CJep8nuEA5pnoQHU
YxNd6uoGFTYb7J9uTqnCO9ee4xR2qJ5Q5WENEZpQq8cmSvf+MAjVhRh9JQBtX5WgsSckPI3XSVe8
6C7jTnmGIIxOzGnvFWV3gTTwGb5UKLL0542PGQh1Z+YyDBDz7jS0ly8Wo9hVRXbxfktRAXd5Ki09
3lqTJSgd+ICccGFCrpG8Mz1wk/Pf3EnnHXHdzDcHkF76D0N25DnwCeEXegnga/NB0YhUXDW6qEsg
Sl7e8kQbVvfsRFtuUNvdyfhHjRWsSBtKny/8hXzEFgn7Pmo0cJ4Q7NP+k9K9rQBd6B9CYow81MDB
alLk5Qji8R0TZsazCdWJ79MrE2RYepsDVdL6Q47Rv4dOvDSaITUHha4P6KPOQND7jN+BebvViw4M
KCctp8S2U4D9pkzLRxXe3UBgHXXlS8NrTgiizTZd6/RLdwMaWPRWpwWymPk72qyMrrTpDn9Qp3G9
OT45LYA0drykA9/2wL4zHuhNlTW72KEfuQEApd8MNGt4G8IkIFnq1ZSQNr5AWYMug3o5Wl0aCwY/
scOWFI6GTrf0AmQKA3EwdSidovGAivy3EcYrtCfPwxpt57AE8/yN6k7ePusjP+oR/I8v+cQ4hLjm
vgdzTVyuU1fdCSoIXMyYGwIaqfrpJvWmVw88ZZ2O6TVHCQCgtiYVs24b4EiaUarLhIRtbAFhPCMh
eiax8QV5oOM3/fcZRvdrk1udl6DjqrtJ1g/dXkjJ2mIq30b1bNINJd6HVaEjbwJxPhXzjpcBWFlO
VPDEM9XlwAKtgIqRubQNnyr2LAmGnINZWnvdlQi4gO1B/Jy7cM3zGDMQP06x6rRKEILqLCP9KbLk
kCGYIzDn1DudpeEnF+85O8IlGJbUSXeeOyiCQSgbXy3zG0yHYrDR/HXWWK3Ba+LpkXVoH6YGUUPQ
qWtqnHpyYJYI1U3LAYxCT5vWm07wKb1rkVXmwLtOWXIdFr48Eg205GHoU0JvF2K2CkA90NAIxb4c
s8Zy0QJLkNPPiua7qtE9kjBSjjlLjipYQXIIykr/up5H4Q3rqFnuxti+rElRhsHnWGFb683koiDO
ehlR5NKN3opUTMeoOgUjm2Xk97iSvTcK6PvQN+lFjmxjXTnMIUF60bgr3lc6h9C1F4znzMYz37M1
KgrsMDaMcu7dqDjT3+5FhAyvf5dgEcBPEmNgsINVVQKtdGNX31g6wI6grF6jxrDW25JXWoBxbmmM
FOUTVPvLER8WoFVaK/iO4FF2sDCQmkrqnegJh4pHFjI5Dg0f/ibLhYXepdMl5QUWrar9PTUodIgJ
n4oITQN/QP0B/kVYthMA9QpRBPwfjRBHLgsrN3I75wbYzhngO27ox8h6Z8Tr1EavVtG6yExWHcfH
RodRDBGKZIVidkJtPvtVcZjp5Td5yZulFxrpj51YK5BWAPhQYuCFaQCrqa1hqb/xXgrDX+l9Zw8B
0R9itHBKRRkc+iJa608sOL71ms2H8qKhtmLSaLIJiCCjGjKGwBDv2CeSxp2FEwB52rnOEXS1iH7v
Qe/FPn2HvZb2b6gVVD1giNG+h3UWBFtOdD04u5ZnOA9IefnJpRdrM5AHQcnTA47Xty4yU0hr5dNu
pNSsfSj1JGET6vXLYzfAakS4azoiflcW1PdjcJsaFMI06qJxHlI13laJCbQ9uZ3d7iYOxHeRuJfK
Bx8jHcIpHwdjszVvKk/Coiwv8zGCfBZ3r+7Y5+fScJLVnGFKM/dHvC+XFxTFH2NPbiNfcpC75MBY
67QFPOIKjbkAKmOzPKZzTaGXKhHZaUfTuo1yKvij5z3McYRUdb046mbMWiSw3Vi1WyKc8Eo5uMHF
ChPS1AoWDdLHo/Df//rf//f//Jz+K3rTdcgZlO+/yqFACqTsu//+t/z3vwCG6u/ufvGV74Azkq4n
hEt1nfplwL//fLlLyogfFv+rb4u8jICIHUN6hDSIVlUvjungIJOQ/hgXXs7n47kfjReYjnRN25eW
sP8cLxrDyK1mLznOmTCvRUZnLepsADuL5799PpTzwVC+7bsgUaXl0Pv4cyiRDaWKyzw+OgJ+ilg8
bq1cbj8f5IP52KYrPDMwmRFt7T8HofUvnDivkmPiBkA9Z85G27MhHI5Pnw/k/T0b3xf0ggWu4TJw
Tl6UklXsZaGyjhhj29TDB/yyGgVwX5uph97956P5f48WMCkpTde2hOOfPDslJ0R+itg8tuX8tCBl
4XfyV0pKXpjWvT16l0FcnX8+5AevK0CBSdi25ZrCFfpJ/2MlVnEZWJwA5rHo6xdH1khWiunx8zH+
Wu3Sl7b0cJ1zTM//a0mMEgL0Enr0zYdgU1ni0sOoD7cRc+WVxq2Yi/6rSVmnD5IRpRnQGaZmZpru
yfoYB1w7srJxb0A+gFMtbHqJcIvPHGegA4V2+yoBTQlNyELn0tT9GWV20z7Ow3InPcqLqqsEqpB2
tuUzi2fJigcbYo5IpZgjsjlBwgUv+rfUKYmiUR1bg0lIVwuA4LUXzst1FwDRJfpHbnWOsQnPEs0C
zCR9cUsAmTIpePs9isctcvDo/CwbL5HzOoq85XdWQYLNkyQFLVMnD7CQkk2r0mb3H7+WwBZCOGAa
vcB1Tl49TTRHBkYhbuKwCTZDPpaHeR72S0RE7CfboQFB8/mI4q/VJv3Ahi1jBg5Hn3V67jWtERRL
O4ubScMe3fLKaYGhh0H2bNrxI/S8X0nmoskkN2BTz8062y2iv0LUaAWAff35h9Fb948zWAYiEBzC
HMeu5fgnWzuVVZKOZh3elBH4fYMKsYc3AEjgBEw3YvLv0cTnQ/69vzlK3IDL0TGFHvzPzSaWzAdV
Yi5HE9VAIq7c/T6AvgV0EvcSdM0XM/zraeuTy7PZcDYHvxWcnPp9qIY07eflWNXRqo0fZfHy+Xz+
2tgnA+gP8I/Dw83yshIlA6gR2H8ty99RREtNSoKs0ra+tVOWbj8f8sM5SdOyObAsaYqTnT0MiRXm
BkNyk+Na5PXdvnabdv/5KH+tDSbmmpIbzJIsEPtkFJeefBsCFj82Lb5uBVLMaiCSrW4py69o/B7x
OkfCefj++bAfTc4VMvBNeOCe7568sHpo6w7y6nKMS4rl6rqyvjoZP1qB/xzh5I21QWAMSLAvx6ER
9JMxxy0E2qUIyjdUU5fqNZk2n89Jr+k/tpl+lFxmgucIz8k82Waj2wCGtd3l6KH7F2ZkiEA+sdz9
fJS/72lGIeoIPNMxpXl6T/et2SKYOC3HudWAhwKRlnglTUwvWrH6fKiPXhL1NN9mHM/2/1qBjufU
9cBQsqBEHQ6v8QxV9PMxPnpNkmPSswjlHRb7nxtLza5K8yycjrj7XjitvVmiYZsBRo/hJy3zTVcd
Ph/w75OZ1wTFS/rA6TmYgpMVH1pFYVX44x59yDl5idGwE1TFqs0DxBfxWNoHjtXfpCNa12MAeC/E
PJO0lOSsIova9jXc4CXOlqvPP9dHG9G3HfRBZWDiV3USEcUOnKGuTebjUIhnM+jZePZKOBRhihgg
YBzBBBRRSFHaTF8/H/qjd8CYlr4cBC/h5LAuDGecLdfmiQAyu+gzhSVvuOZ+Pppm7pCapN/muHz7
fNCPdkvgSp0hOL7k//354tH5z8sSKOZRqPExjinXQQU7S2tz+GKFCfODffnPkfT0/3F2e8hEpnky
zVREF7kK4KfeTiF41d5y633QWOYWMr61Silz0Oo+t2rEqz6f6+lGYnkTF/oWu9Y3fVben59AWdbi
lsALroMg6ZGVQULhTajqqwj39JFyjrsBZ4PNZegLV+pY8R8TtQvLKJuwXa5VpKAUyAh7dtMR69iK
jIvPZ3S6ZN6H8oUtfGblu+LkmYZcJyJ38+V6tKJ8W/u+8132oiTC0HUc0w0PZqOL3MT/1//pyJx8
gR84rufYtvBOFmucZuVMoiQObFiQ63MbH2LXTr5Xfauu1NK6V0i9VJdDtJRf3Fl6Rf7zfCeWk6h1
OjxYCYvldJtADpiElwMUknP8Iuf0ITL7tx5WyFkw5teY8XZfBPd/v0/uRq6TgFjSM+3TqCZzcxpy
ljscID1ZKGxwCrRfbI7TU0fPyfNpKwWub5n+6Z0lDdWhGRur/xkipNKHAAR2l/CGqaQ1Xwz30SPU
p71PLmt57mm0IXN0IMa8Gw+DrDCb6W7Lobt3wuEqt9GxD77Kaf/edzw6YRP2u+w6+dcD9FN3qjxf
Hepx/DWgf+TO5vTFS/rreNGP0Cfs5Byj7GB7J9c+/OWobKZsPOSDVW9E5IKyxo4cuf8w3MOrAoeL
XNMa58FpP1lt/OQ39JU+3xQfrRSfFcklStPWOi1FGEgju7NPFWyJ4uwmcLP6WcpgOUTBNO3+46GI
BExm7JPnmqf7r26D0lDEpTDQ0CT4/1qUH7w2najwzijgcCedPFGA2ubkFf10cIbXsLhbqGp+PofT
GIpX9s8BXH1j/OOgbL2WikqiB8i1YgFNaoSvv9xbf5+RjEIxwH4/k7nb/xyFjvSSoFlAabKbn4s+
vXKSHm92W+Z4hLRvHSg1NBn8LzLPD3b0H6OenI9uEJlJJANgi+7GHwCA9+aVrJBlwphCIXLhLcEP
cMJf7IIPNvYfo+p//8cTreCdyh7Iw8EwEdQa4r0jcxizB0LL68Isv8jGvNMr/f0FBtxyNneApGb1
53DhAvNYRtl0sGjv382hjWnu3CeboMsNAuOWnuoYebvZCpFPCyw6tfRso+vR9+1Lkda4J6FwvQ0D
A1GP3HLD3ViDij5TLc3ezrNnkBqqtu/mcXhtfb+HLGXUKaATke2JFYwHo6ynld2r6acPQ+jJLvvy
lbYBHJySgc5gjhgPhDPLDWpxw3Uj4gAtrBYWXe0Ym6SP8IhqY//Skwp2zDKoV8OpkQl3xvxydkEW
yCmzNxEFc1A2Jc0Ta+zEHdpR6may4+ab2y/dJZ/TubENtM1nmB0bKBGU6Pu+u1YBXEcwQ7R04tQZ
14uGQjpj0zx8vou463nMJzciTHDheD49DmGe1lXMKenz2EjVAWD0jzGndZCmiNu2bfcSwein+Lqq
gvJ8tBFIGeTO0OJ01Nxq2exkmB3TRl2FlYPTU1RvbEXGFBu28Q5pHTWdrPVrUoL60C7mb8db7sGe
dNve9dYOgBafgAoaHATtAdl8z4O7Y6mN71a/uj57KT15RyHpLk69nexhdQ75Bu72vqqd82Wyh03v
A9zMlz1uer9EjiFckx+06V3twh0CSf24JPbzOAukVf0E9S66T2eJXT8GQ3DpJTQyUqAVhdPdBSLU
bTYMJyhH/8yn6mIAjNX78XmxxPfDVN5VDrIXPiZGqVtdL3G80ZdeH9SHpQfkuYQFRf+oe7ZGmjVO
59wxQ36+djecgbh8Qr0xhPlEK/bRHrsEiz3vLh5hj7kFeCURPszOAhdqRMCrS+6LYrip3fhxaQGN
KMP+3mUGUGfPh7gTJrTsDenQe0x/LdV0dHvz6EX2eduBVHTytURRIfIRBmiyJ5XJR4Pq9nqhlZiU
Fc15B1mg9KJrrMsaLv2Z3Ru70bGDVToMHq2qwINUna19J/shBWxe4K3rZAGJbdpoUFUVelPSSPZe
i7wQteGzedGoWOWsqs7ZVloxPlAWnXhEvGSApoL+Y3YJIkM1C3ZKSXFVgZtCsGa86+E95E6MoRR/
PvSd7dKnznoawJmUAV3wJDJBOgko30/0uqDgr/sioTtIqLBNbKEtznqE4pIeiLqbNndNN9CwbFwg
5q1bQjRILbmz24rOO9apW6MysY+2SiSNvAYguTN61puf5NMNcMIBFnWbYmbCE7wcp/ISVE6AqTqN
0KCNSS5U3hyyCkRylv7OE3XInBZwvZ8Od1XuuF9cbdbJ3UYNW7AdPRLbQID+O03aESSyvKUu7Xtg
h+YFqgzJayDoC4HZMxo4+0I1TxPo+l3UwMWdm/GIShGQXteZbtAo85LzAKzd3h6y7qrFhwyNrBBB
/WLWyjuNnVzlNbIeykvamzRqfIq5fYxDDGvflUPCWnIqgUxFZ2w/P23+npfn0AchSeWosaiq/nnk
x45TsOBrEwn9sdnNAi6ZG9c4Zg0qPle2BTn28wE/iEICSolkU4SqwjyN6xoX8KRj1ArnC+Hfp0aC
XUkG8eXzUU6mRSAc6G4VRVLsDazgNADX5NAq6oU6dKat6AbTZ23KqPiVi9K6DOogfft8vA9nRXnZ
gfbPAjntJykrtqsiKdRhSRQ0IKKRdaMcefH5KB+EA4HF/SMJi6VJTePPlxVUUTz35QwoU5QpvUjf
Q/5giL9Nix88jWm2bBBsjr6Y2t+ROJWxgEIp6VJAZnkampaizU0nK7yDqpEajNBhSZb8PK0B2VmV
DFbB1DyUc4jRkEVGldjN9EVt7n1z/XEh6k9AAcfHcobKmbT/nHeXoBAolto9SJtrxMAvb4OPB9JU
ZVn/zOp0AvpZ5L6u++NuTSkSUAdM9QnNV9dAYyjMj6xseWyRdVyPWG7AvErqp89fjrBOr21WM3mK
CVea5oQ4PSKSoJrTqk9cvBdj2vJR9HvkjFeugvohNqMFoN8TuI9FxbhDNNFY9QYyGfU4ZV9sMfKG
jz4KJQR6JDZlYP8kWp2g4FZt07mHoAtgfk9iW6viregFAndEPG1wKygVr6bK2tpJh2BL9ctrRwUW
tEXnrFubGoGY+IamG6AootQTqtYRpNsWCqFUl6ac271X1BA9lIGIWorI40TTOcmWQ17Tg3emO5O2
HKySLsChqnsuLC5cqUx/ZZVIy8VAkQeTgC3IG8TJogQQI2WjegIIn4PjPIvzZiXG7HeZY0RpNfNz
oBaxQRoRjb4wG4E8esXWsdH+sFqS+LqXSFZOJheuBwzAb85Dr+DzqttxhAEUx3Z45jYdEP2oh06S
CiosA3JHQOUFBBzpvtphLnY400SrLnDijcTNDY5A9CBV9svIzddAOVD4lss5nFZh4q5d2X6LAhXv
+k4paPCIuchxYE0SYiINj+BK9wzVCR+YPHvoTC0EaqYLrWyEsNI+RcVkCTAFqXaIWV/7tbULreHc
d7U7Lp+6tUbjLEmXrbl0y5auF0IM+d70sOrxnduxL3/KBtp24xxIG1/yGfnI0fYPpr9o1AmglMC/
yfP66DfyGmmsJ1PTs8YCfiA14QY2wzTLCz+x91XsrFTSPISlunb9/K5yF7TnyyvTzbcDQ0Z+hPaB
J7a+CbgYwTXP9x+Ube/sMQGmM/8MgG4sib/jZDy3s+Bbaixq7WnHdD+CtsgVsoFmeoE5x7XvTdtR
o1KU91DnHkGFCZfMTNOdD469N7IfowRSxgIbVmHqD9tG9Qh9D0jYVAmcAnc00L9Okd5A2WRVOBWE
U6S1krD94lI83crc9lwdVI0pn3Om82n/PHCQWlvMWqr5QXOCpLzD7HZfmHD/XTTKNVRGE5CxS6g9
JGymMHsM0viLG0xv0X+cefojUADR7SNawyI4rT1Etl+MsFTjb8hhu+aIqGh2Axo9/+KsOLkoGcan
cwumgyvTp4V7cv/7U2fOmH7VD1RYVikX6ZkZ3oX2PJ53zvDFlE7ymvexKEzbgYfoHniIk6caziKh
1x40D5MFNwG7nwGz1SGGMftsp+hLBdn6iyNZ/pW2W6ZFT4cpciqDUziZntdUCaD7PMVTKSrXoXLv
2tk1v6NtQNcqddTPMBvA9jrxvHMA4a5EG1Yvbu6JJyTCZ8Q+HOdiCZPweiIwRgCwqjZjh8ig53l4
WGVtvZ6XxropIo98EQHW6byZR3mukP7S8hPOYxiaBup/QwI9YE6/5XOsfkRDmQPJmwLEZLDZRqN3
yiYtymAoRPWa6T7EHey8djl/QX+qY0QX9KAy9BmCkUuwVPa4igWUCi7CaN8h1LcRbYUL1AQv8Gzx
DW8Tj4mHDsyw+GurCmHk91mC/V+1jOux4loCPGFHQMtomNtpgoyKY5RXVQcWTAgfOp+9VJe1K8p9
KpseG5LCxpPNXFaWkyxomwAQG4MxPaLYh9lu1mDdnU/thgscYfY0rG/hUKWIJnfjd5Ixzmi09Eja
nEUjUzGWikLSqMZEShPa4ZuBqFfco7NoTjfCas/70LTOokTbh6TLcQlwRuwrB4htZ8HtWGYei03+
y4UbQYMYsn2ToiVXqbG5z4vRfwTauTzZta9dpGm5FondHSLBK8i9Qf4eIyu96/PBWLtkLyDRZbci
lEovM5iG5D79VB5H1aLG39Gl8dy63YockCRE2ngzc3xv5i6H8ddymzZuB960glu3BAqxAUuoixoC
KfdeP91EeNSdV44tz5ZcAXubUbUPWru6cIB0ILbhLPMtip/mXSzERP2yT/ZzXkUHv5b+ri8QSUC6
DgxxC6cjhIh7VkZiunR9J97XfjquBsTNtnOTGZdRXPXnKJD0ZwBItHUeUqxVW0PEKBWdrllZl55D
puvFGVp7OBLclGOhVilSa3u/sc11IFus1YmaVyNqNedB6xUrJy2GTQ2ubds4kCo6MsRdNvi4Uw18
KlTmIMRXFF7KLkcUN1zm8ykoZggTPV5HhuaNeouAL+weP9/Vf+9pInqOLR0Cs/9Oj5H/x9yZ7EiO
ZFn2Vxq5ZzTnAaishapSR1ObzW3YEObmZpxnipDCb+tt/1cdekRWuVtEhXftGggkMqDuoQNJkSfv
3XvumI6m1VcWQBePXkXqD19d/LW3wzRj9UjqrtukelFs7Vb0G0H80+bv3974tGT6tFAtc5FFsIZR
7X9+f+ydMN5iHZCulOK6jWUG85QfKKaTjafBaw4D/bVQVaOzAwCHl0nM+cr1oeakU59iTc/yEHs6
KupCR2qorOFXH/HT5sHgnyIZFSP9I/Qi1udTHUhDmmO5aV9WcXVemiaB3a9UEB9Vzqa9GJHYhQn/
LIb42HsS0zAH/t41wN8YxV4f8l98oE+XLDA9yw8Mz3U8zpnLHPbn/ZQ2khXU7Zjfp6re5TLeykFd
S/0oegEketqV5of0f1GP//k9bdNglLb8g9Dq89KvxZWhtAL3hu6hbu8W9O3KrcEHOhDH0dMT5LIa
tatf3Byffnm+6c/vuhwSfujY5o2LllfyrgSpAu42VqK5Kut9U31Z7JJedNnK0E8+pI30lV6U0xO5
Z963UNZ/8UE+HQH+9EE+nZlKrxuTPOr8uxyrgBnvR/1oddXatG8d2R+H6qgFGXfm89+/7Z++PuN/
pmoMvbjQhv65gzyncYsz0FV3psNmBFpjiJDo5vF7bhvj/d+/158uMO/E+MlfRl76Mon++aduiznh
oyTd/Wzf+j7pKtmLo7DcgLv340u7AjxZ/+IAbv+pKFt0BEyCOImibfvcmaXkFNHct929mXyLs/rR
0PI/lBv/+ydpb/9d6vtWN6pL42T49K//vnuvL1/L9/7flr/1n3/q57/z7/d1yT+f/8hPf4P/7h/v
u3kdXn/6l7Aa6MXfiPdO3b73nDr+JT5e/uT/64v/6/37f+VeNe///MdbTSt8+a/FaV3944+XFrUy
8lqdNfQ/5c3LO/zx8vIt//mPu1dEztr5lVzjv/qL76/98M9/aK75G90HpFTfJ8UsGNRyRB5+f8n6
7ftJl56PxfzaXnRPVd0NCVpo/zf6dQYqGItGF7Io7ti+Fn+8hLDIYo60DPfRUfv/+NePcP17Jf77
dflrRfbPdz7CehY33zZgO9MpZK68vP7Dg08HYyKO0cPzYNG0dIrNVBHHKH6xvlg/3/R/vA1zAXqq
308Gy+s/vE3aoGYZESpsDM6xIxGj+XwDnXFroJzXWdHIs9kSj8PSU+38NMCog8G63M/DoUUFz4GZ
yVyytsRdMiELqQ61fJuzC9civnsYN3A1KvQTIHxCtyTejC1LtTeJFKt+tvHmdXvT0qB2eGh44MG3
+t6XnBhs9xcnhb/4MX3D1lF2IHT0CGP4+VtqQG0npfBC+hDAISR72Oii6f2Hm+yPK/ijhh5x0k+P
8/cfkxYJvSXLdjlpfZYe0OXHQZwugiAzJRZkcOBw63LXdLrcY2bK8BZ2hdOGiTQIZnW+tsK94szN
GMEiIDa6FerWj+IHnwyXATel+y7qj8x/GJ14Y0kiw32yQSRMH+uxxXXUSORX6dasnW2BaTKg+YBJ
5CSGr3N7Lz1ayUQVpfbXebwZXHsrAusw8euOZH8OWIHKzl8zedzEsCednqudU5NpMT0XbSfS8thH
5qWuj5t5Zt1t3qQE2kEqmquIgmmY6AHnjIhqFiOM8zu9QIkwwQ6iS+IosAAJbh4ymiPwUWV+oHe9
HkzOO1hHsGfa6UeeElrC6dNrAhxIpGKYsLrLJQJ0rST+ZbM/kHMHn7AIodOs8Idi4HlnHLeusDHH
VgHXqsR5Di3QDiOlSOkwwa/cjGa+6iFGMSnOAW/23oRNkVcBfknxMPd4paFD9bD5unzfCXNdmNY2
i3FXSiAB9blI4LW2WjjLsz2/u5OGHRJGQTbcWAQjU+GHxk2bgB/GyxVIJpJ82MogwBHzxsC1kVie
aD/vLBBYIwOG0SvDKfNuGhtcGSSAMSi2VdCcavM9z2jQDIQ9al9n6Z9kTDQS6b3w+ehWrTSoSwZC
3LqsQld98b+CcNnULbnmJBhnOLirYu/4+qG0B+bU7TlJn2ZcSV734nGBsTlsqt4K53rXd/BXe+1I
l2azRDpQ40oXsqEfn+a0urDUrTUZhNcQATPLg83YJkrUSSoAJi7kUitZuzRJ4QSk3Cgc6bgO2OXA
UaHXTP0lMtExJhyo+APczchXnCvS5OyOoFofXpd1nFyspfqDQ1+ync1LqoanqrYvshpcFPFJ2mxc
WVa8mSyal/AgKMLDII0WljwmRKhrZX9II7Gqdvwch8kiCTU4S87blZwz+m8+trj0hQBuYvQmQ8DD
gCYcab+a2PzlEuLDBbcwXuAbWLbyHxbKueyaxsB2ugk0knTSj4bFsQbM8fdryKfW9B9LCB0fhiec
SuhO//w2WWzS1KhZqfQ+Ds30TsePT6YPVi0wzKt+ZFnIntJYrIaBtGzt1KV4X2uicoP7bAwT0kb+
/gP9xf6AjuS/Ps+n+pMAJICTFftDrs7T6K/H+qMMTgPSWa0Mdk3AOFz8vo7+jyqWvy5Gfqpezulb
V/f1x/C5ZPnpT/13pc//h3WNza703xc1p9fya/3t//6f1x9LoeWv/F7OGLr3m8uciIns94JlcVT9
Xs0YuvkbRUkQLCdMn8MSr/yrmLF/o/LkNRvFI7y45Rz1r2JG/42TMA4jZpOUHx7V8P+gmPl+QPyh
+4hlybYprwPKIk9nhrA8XT88PaYHQyKbJMahVuIw5ywDqfF+8qbsQjCKPKATYblbfKN+UvR49wYC
VhuQ3RI0XUebdK8BTWCGPJZEktTjJuhZs5upvHbwukAPZmodRdBpBOX0qvALIucEOQl1NT/VgCsf
hDM7J/wXobKn4DTmdO8qaDn8AaiCbUbsAOvRgUAFYFDGstpkNKztPirDIBkeRVcTXusY2x+u4F9U
DN8VTJ9+FqRoaAZ9ZFTBn9S1QgaiTNlO9gMCzM52233q+f4GSTn+S4soRHSM2AVtu9u0o++cvv9W
ta6ck2HIdJen7ZNUAFn05sozwJXXNHTXoNoeU4Yv8Ku6Y5MCckROTKCHblwOkt4A9UuKSzTRwyk3
bpKBuIzYZ5lnoU13ZtvCSR8IDy65jisLLkNY1iPEMqm+qs4ng33UniSL4EWgywvmYQe6B4fYTh08
mFO+ZV44a+mO4WF9KK3kwfXmnCQZL/z7n878udbiV8AMhIyfm4rpL16xTwsTV6TVs9jr9nbgOSdT
VKTGt+uEZtGKDlmztmKbaHB/qA+qwj45i3LTFIArNfOV6AB9mwJWhrOUrbtYPgTRGDNO2E894Sg8
RzpSDL5zVSrYoZDegAJXRLHWOdxpnAUbWFXFLw7YPy+0y/dBmsiTsZT89nLs+PkJKXSRmVNi9Htv
eWd3Svet22kb3aTx1ZXGlzImi610CpIlpfELse53HfDP96HjsB0HFr8Vk8bPLajBFGLwtGbY9yP2
VH0qCfcZivtqufDfbxw1P8nMmjdVgoTCTDP7Oh6YmehRDXK+Uh8uF+CQm9NW01DeViRcgYSYjV8c
l41l9/v8OV2ce5go0TTbn4f9EfPXuJr5nPxQ5noctfmQECeUtOQBRnN0SgafVGlfcZ3ZO6DtlnfK
1tNf7IlIC/78QYhWZMjlMRP1kE2wpv64nsEktKtgLsb9FBdHvbrEdAubvLN8slUYbHEXXkcuxupJ
TEeUWRCe5+69k47aZIZzqTnDXZyrYpW5tknOtuECy4Z/ZGLudbPuqfIOmQ1h3lMvSZ2Va6PFBjl2
47b09EONWkYbLWCBLglTlPmpT/aV8NYlZ5IjAwHEMZ2dwNp60OfIOTVNIQ99427LeoALBeSVdpXh
HZKgf3RJq9oAxkNZGWcPEBO7LQat8UiW8XhMlv/XVJG/UmhhQ0eAWgibuUtDT/OaS1Hm4CYpsfWS
sA0S9jYZ1qWD5dctxJTcejQdta3Jk4Bd13jQ+JIiBHpDeQ5G5qoucFOncZ/Dw7bj0+joctuohCzi
CpBH2Z+8AN14gJPlSx2NYc7Wt1UEKq8D4Z/lPHxYtnkHlfp6Zp0/5Lp9o9z42hIzuWUCPV6mN8/l
0nWu0ump0GNaY1/HpMs3KgBZacUF1Rv36rokCwxo5ZLUVWvk7SSOzWzDSPdI0iwmSvUpb+x2O9uV
XJtGHk7oCqEoWmc/aQ6z0sGB5XhwzYaC0+sjzNlJQPxSXzJxcPw7AgM+7ILKtg7im24YgEvr2W7y
hpZoH+yfha6tKDm/ZvUO6VobSsANANwmniztJuXb2d6dioIbLTDvsH8Nu0JH/AQKwSSDmKXcpiwb
eH+tMKyruOckQDx2LZmGBFH/qLIqIkWne9db8dp7wbSRpOcFDgul2TQcCzpShIaIlNHKiC9rvU5h
1tmPabsjUCa4zOIGmk3QksZjdpdMWhr0WdqdPdTryoRLrWbqTst4MI3+ATXFxVQ0+2j4Cm/qtQyC
Yk1ID2lwiXlC33nZkUxFtGTpqL103JkA1jlbu6J3w3mERewWJ5VMBJtM1atvTd4u0t0XTc6s3gOM
EnVhzNa1IdQ50brnOQg4SGoprNCxenCakSTPOCQa4KJxCOzMgsI7FP2LUM098BRS65pg2Ew5mj1X
wJUlHDckOIZk8BZgQYVqDcx/dOZ/6pNXgTDIoA8gNeWsit8tSvrkWmaJvYssJ1p5VtEQvNoZxygZ
X0Z8uVdZwibtZmQw06zdx6lhwu5ULyq1JMnAS3GewK0wM+e6FerkGd8k+yj6SW3mgfDOYzIaYVsH
IK5azt+C8Bv4s/RG8iKGhGJBi/F75yruxiJUCZkJWgvMKzEuHZjJF/oiiG2x48yItJHMqC+TI0hZ
1+pzVPK5gpJTtjnDJmta79FeuLgsPQDt5UCOrHONTlGCcg9O+gShuyWyLJHeVRRroDqCTlvrQHzq
aviqBWO77TP0r2qxVCaLep70Xk5+ce2zJaD0gL1mTM6XROXp1pbNW5bU70R/kgHEUlUkKBA6fX5C
6/+IxLpcwjBGJt6OfNEOZA7u8z4Sh0q15KrFXQ76zHieGOGtrDj7kgfFh5MADZI22kbh93tXzcZx
rB3BhwI95SPejKKoe8z17inJpLmZiAbQy9Ld+bU8I9FdW4legigztPUQpM1lMM/PU92FuH7Gb0PL
kbus9RuXftUqk0SvApV8BG6COnEmet7vzTMpPOvcB2HvZd1FR1rFengqGBxtEIzb2yhNluBPE+wR
4j00lDEQemnTFavzl4wythJmcmMWl4Ey5Mki432qUMPON7reEacENp5UZXTQah5wPiLK3c5GBGQn
o2dWoQ2wYH/Xkc6To4N6rb2XqTyUmQWTBBmDCnTSRB1/1Q/4uiFqp1Z169Xag2ekl4Dy4gJ+baF1
BMxbThgn3dqUFmhYvbtRqmpXyonm67EGw7YyO1AmU+rURMB0xfYeyC0olDkZwmGmdwF8mZ/1jdKT
HkJdX7oDg1UxMAoYtZuh0lBBIyDeyMzYd1rerqd48NkZvXOhCKOPIJHqjmoO7JXMQfXs1OfBvIlM
m6c0EJeYoOPQyBgyuoDMsmB0iDTZ0q+AaZI79qbz48cpAGnKYOApDnXZTUcVkrxd7zQJpYY+EWFx
XX6MIL4OLrWKHj8ALFg5ovgC5+AOGPFdGUSvbXcZizHbA5x4yeGPBFWAqCvowx5K5MaIPfI+utJZ
OB+bhIhLFPqiUd/8BtpeMZTPhUppM0MSolsVrITjARxKfLGFlPKuZ4MdEu+yMm2R7/o6zg9GMxPK
UFyUk9/ur8tWWDeBz80mj85osOHpYkNuwxeN0/8+iIsry2Mg3TYmbHltuHfcAexxlq/w+z+1Xr3y
K+s81YN+8oZwNpuwLSpnV7ACbLXKPBitcz9oJbCemNQqb6wOmvTubEQY2yCvr3P1NjSaBx+4BI7n
aHszhQaTEL3Yzynj+4yEABPgUxQl5xQLxNb3ktu6nbpLkxzqYJyYMkFybSpjXIssEVuHJ2zdOaoP
GaxMa0Ou5iZ4SZy+I1dAVxvGH7vBGLsjE/3aMi9islimKZkfZA+4xckegcSwZzpud0DjXZ7rYMIA
SHWHgGQcDrURdAwTy1031eYpa6HKoY9YFtHdKBkKQUAEWGaI8zRn8cUoNTTXwuXS2vC26FM6JznO
9oVQ1UvazClZpDJCHtvvmnwsd0Jp0QYhMQIgYR1Y19+CxHkRtR/tSp07tkIVeQoGqqZxat4KD9CN
h9NFz4+AIz60ZAbdp/XktYOoVvpUn2HVPZCfYANjbYvQmSOQTVYeb3ThCAIps32bOwtozmJ8l4GN
m+yPbGKDy113ka0chElLJ0rHJRuv78OgqG68wq/PTYWyZS44ITfjh2qNax8m+moJ9Oq8Fyh3l6Wm
nUTcqF1HAA7KZm7Z1oh3hZE7x8pX/RckkS8EiK0ouLSLFGHVde1LZFkjZcVEtH2T3blB/hrE6chC
RjfXcpOHzpQaQAT9W8PTMzqmCOfmVosVwvCmeum0IgxKsp5w4+6b6eShPrDJS9k70QQW04mfg8k6
Bl2B8iS6L5GpFEKJTdctrHHPyheQKvEOpKce4deTCOZsKq8eVrUwv8QcAda+kdz4Nc+xrZ6QuRFg
zMVoPnxpPXauSNaj8C70bu7WnrWwpozrVm+vEt98ycbgufXr+zr9lgfi3bCj5yGwwEUpq1nNetoe
20b/Ns8EkbYW58YKgm5f2dupe4pcHZIpijFQneQqdzL6IOroTRfDc54wjfm+R6C4wKMyjkurOywc
ZwoZU54MMS+Z7yOoVQNKbSvVuvMpVtvkKiiT92iGvztelZX4WmotEchC80OjzuAgYyBZOQiH6IaP
yabKvrTBKZHVw5D1SKcqUofr4o0zv/Kdm6GYNQ4aJDPlBXp4lxurp71DrRaclixdQ9MPEVHOXu7s
SKykxwqx/eCgBsen0vYnZ86v9LaoN2NN/shCem+628GoUxDt4q5Nc25p89ssUT8SkB644gF809M0
24TyRg64YoPOKypQAtdLZLo+OUN5jE/Bn7fwK9hIsRKv4LGeRA0xlN36Mo2DayMoS9wQ4GzTwrkm
g/UkJ+9CteprpBNYNOl3hT1+RQ57lPOIZiSYji3Z1p7mOkeDI/CqVuDZi0SSW4luhiXEytbMjCEv
IvqKRfY8lNNWiOAC9cAZPM61i5hwiUsAkpI79C2h8jQClb9rX2sugrFZs7nqOXnPmb+qivEq1gzW
Ad97dhTHnqzxe3qwjreuzVxtB4YNuiIfIpbmg7DbPOx1MhPMeNAoxuVdM7uN4Acmg9qmuEz66r4v
iJSaOazeCntEPAvFj244VMwh4Tgxcu0Gs1+nvZXsg3GhHrJaFzlZIjYnBuV19HLIRLOLFHZ26a56
o6K/HbwV8WjtK9I0gVF3y8BMz96bXOeYNLq7kmdnRfInMBlJrAwGpoMDabYt+umsggKR80QMjIu4
lm2vzwZUDIt/BhkTQwm9YBHzjwOvbTPllWvZgMJ15nChOiZNyXZO7ITPSH5rjznsMctYC+77pgU5
WtreR+G1p0jm8I2nIkObq93qTTPvO44HBC3cKeDCRCFfZqyvxHz4V4NXPZnq3u5QJ/nFcDQlhZFe
Z9/SOczd7FuLxg6zRwK0t0lN2M6MURxGaJoQ58Ao+iNSvV0dSRKurGAtmhTUWJ0dbds+Bgiz1jWY
8wCXC6RSg5KOhIJ6nr/WvAF9U8hb+l0sYO3PxnhiaQwNHwi7lrvkfnokZ1aOjybUILpDz78MqWqZ
ekQz/UWnWFUu8d3jSPaamV370/w4oGVYAmrRsslbGD7zdXkk/4o9JYD2tdi8q5wgL4VuWxphjab/
YMyDWvmDQ7lMelDD8jWbyNTqgYmVmC61ttaOJASkEPFK7DIGI9eiTcdNWRUnqy2/ZZGySc/LD64V
g6sdLzSnfSBmHR7QneXU0MthhZouWTixJNqFPkGe0DyV1VnvdO9o9Cy11njNUfs28tA5pI4TYrQz
7iytibGixPDXlt5D2rfTbVWZ8FkJaKxRdM2yKnaBSYZA6zv9Iah9Wn/FlGNOIkwmZl2BgNFt09Jt
Tsaiwq2Drl9byAL3TdE31wCPN30XR0fbT0+9pR3HZtRCX3fdTYoJCmZPcp2PS1NhhmNb5tPGn60l
8L4xwwqcXuSV815LvNd41OttNnHOAtc+7To3Aho+EwNmsU1fIDneCWG558imOG7l1Ox9Yb11Besm
80Fie4zuXOpDv09EeR4jwlDHJJXrMgK0KZNm24F+ZyuOrW4+ejQWOPma5lWjy/uifqqDJLopwUuv
BOie41xOd5iGLmncQpKyVLzJ6YSOE9Gjtim9W4AAF7q/dNmGYpcq54zGAGA92Urryhv3YuTwz4oC
fJYmRzh3kgw2o1iJkVK4Ucaji90Qu9W0ErQGF53ytRnR4x4CY0evfAH74XXT0oNWcsmclEFrnEUE
6dFMDpDWa3b3rUK8tCmHbttZ2kVptDs1TW9e5cKWZrKn/Mzf3LtKz5hTY3GZulpsfRPUezd/2J27
ZNOUSLBRb1psKd+Bq1giMahYVOxFRQqQ3t7QkcYi2MA9KQEfQtBV1Zpn634RDdWq5ySY0JmdjxGd
spVhmHdmKaNtSgorvJmObjOwzbglEIdg5V3XwkKKmvLO05iq5nH00tEMH/EqHM0UnnWfPvNEzoSc
umJjjWZFjwzpoQ7WN0mdh64cmWDrkmA2Td0PnnviJMNqOtAp6ym828gNVn2jB2ubvOXQzUaglgU/
MYs9ZSyN4tVEZG1fDQOHudwKNQ64SPdNwlU0d0XYWx0mwL2wRI53c0xWlJOfU9nSU5KUVxzX2E6s
Q6HnxXFKBnj01nw2mpxmX+HBSx3bq6rSQukve6/f67uojggtNorLvHsvmRHufXpKZsJHUAbN+vQ6
6+nexCMp5NHcvFpvNtrENabWwxxUxylVPV+X0THAcUEVUZLb0bnPiTV3R4OoVWmC6/SW8HGP3gys
tYIJtk2SaYUsFxckcbU5El9uhotszMQ+iVug1okMtaZdstOBEbZRuRts6s6qTo9eWmpc6+c2yBGW
6iRhw3RodHz0FV2BoiR0SL8MRMFMxqTgNbv5VQyEcbclU/xp6g+sDRBJbe++ZNQ+xPI1LUpCJKwE
DaFVYLsxyUYVZvVhapnDA2zdlJyEMIKDP2/K4K0dMCQ6CeL/yNer9dT4W2WDj59updE9xTZ5ACiG
vyQzU/7ptlS1WknNdDZxm2IxGOtto5sPmHDB6yv7bcHakelth2ZUfTj4UCN1TWjjeUTcvLaNmGRY
rdz3cjZXkiov9LXgskWdNjAq32mac7T0ptpAoO7X7L+6Em2oNwVk4yQ+8vReJkbrXQy1/tXvRg4E
xMIiC8fG47BTMfWlO5lZBIYQNJBwEGwH377MlXmw83npqSpq1T6mO8HgfTSSsC3Lt0KWwZZEuYbY
s8HeBtQSq7nbVuVSwhbrltzW/dR6Z20myTEdsDvTX63qiO1vHyU+BXbDNlI1NIWlYmZfy2aDFCMA
uIwU+GZIUDfizyYKWENW6ER3ZmtfTXP+PqiWpUDjZeM20kWwMtJWbfIO14k3pqEhvHvbzmkHl96e
ePKdb/Zfe6QqxLw9eSQk7XVzW2J43A1ZQWN4JFOAJrCzml1/Q1YStNDZf7CzHKI39qO1mZiXs7V4
PAItuJIq+zp6NF/Jm7L35lTnvKl6zic07BLpQQ6Gv5iLm4lOEHDi4jQ1l7mrj0y2PCbpiQZvlXet
WH4jEalFujLR50Fu4XjJvWM51CEqu/RLqe2TztD5xdCqx9Ve862e4on5O0cygqE5KeUB7x4MnuI5
QWniD/oz947DmDOKWWHoyu19Ky/2TdJcmjkxbEaQEyFULNEiWQx1wsKirg79gt5uY7YZLbc4JdGw
gzxKGeihHim88Vw79nw5o7dZ9S2ny3IJKEMEQqEZV7dy1MrQa1W2JWEERQB2gcoF3DqPxWucACF1
huiCLgC58LV9W7rOg8mpLaTQoK+PpMuqAm/jxketXupRl/zVWDVUIr1HCQPGdQTGsMvSaNdoQOhp
K/TrkVlV6mTmkcXxFm3smob5Ozm1l/4kL7Qp2ZWSU8qg3aD9z5fUnruhit21sCx+7zZ/U/FxJIDV
IS/UoBBD6QGd/dJ1hnc6C/XaMZTgRNk3t8I8NctRfiZ2nNuDu1Pgyl33FLUBH2nlDUN+QfuqKDdZ
hVmiLDBkE6QwbyfT/uYiBrIGbDWQeAzS4jEyE+lxoQxSKeP0LfDktsz9i6iZ9rZ/mLqgpgMX0LnQ
OeOQcNwjzPLLFWEWgoqGpn7x7poYg4v6PaUy23UJHm9/5XaIRnsE83Zi2CSaod92jgGyIVl3BoHK
lDWGm6NB8mkMWNWuKclCzbWG86F+U5ukQE2zSyQ6QdYbX2YeNUxz6Mle2mHEpiPp3RiRuoUgnhAc
XROUkosJQHi1VyP5M+ngbEaGixtB1hRDkz1eka0l/FMtUpK8nT3kEf2E/ctrJ3UWus+V08m3b+tN
Q5h8aEUQsuOcjltnoAib72KbppJWUapoRF34VZaFJtOLmTlhyFo6bSM77OFLxjmlnSm4dfNM7nW3
u7FSjjWm2agD4eW0bZkt5GiUJ+4m6XssUx13foQhAPY1cTcyE/ddF1hHsm9nhiecF1M+bzsRk+Cq
7EYhP8MD594YqffeDeZV7cfUo6P7nHVTaA0ggS1rRH8MoXKMutWgCmdD0Puj0bq3kZ0+Ri7NqQkW
WCCz09RBd8wGccCub+79qb3NlgDonh57Wmv9Za/LMKvbnkAyo9748EdCU4cMSU0vOtKDWcgkKb4N
AdVznDIfIAIq0+hpepXa1J4sT4CPqK36zeTQFKGbxYxsQjZZtu1DYYhNkH1zcj/YyNFqyE6R3QpN
uc7UriSATec7yBHrImNOpkAqIie7Sg575gsvMsjUHZmXIAabPSy2KewaojSKzjy5OXVJ16kvlh5c
cZMDB+pYm11XLqkTTEjLAiZZT877wIOzLpqsWknPPLM9uI0X7BuDstJmFSSZFoR/x+rvRvph9r2t
NKJhLUAPUZBzB5elH1ame4Bxc60n/jtViMJvkAebCBsxs8HeIOXMFBuRU/waLjLGiR+80VIWVl8S
+lW0fKTs3uIog7COSr3F3OItJFIgfPmoXwnjS9UxekkZh6+rzNjMUSaOgZAbu7VpuHAjeG71NEyL
9Xpb1FryWOWCBIXyY5o6/XHAJUE6U/xlrttqzVmXZCZr3BVl1x6L3Lgzg+4mq54ie7qvyjoIi949
Ch/rAJY45Hejhm4kvq8NHMCifacURnSF99qz6+vUYgCmpfwX6fvQ5Rdg3sVoHUuuzUbZpRtCnHry
xvmYB5q2JzKxgSGWZ9sRz9Nen8nUoN4n2Ic2iBag+EzaHKfQqK+r1H/osEBGgmSD5M6fCrmVee3x
nYvdZIx3SB02VdDfEHKySwEYU+Ihl6zpEhhzfeN2jBtMZn5oeOlMlo65UUvOXJLfJ5NnUnzTN/Oc
cUvEJJ1Xn5vZ0K7thlMxytRdP186U0d0t8i1C4I0aDMTSUbrBDxiTbuzzK4hJ8CqJglUH6Iv9JJO
PV98neIVXg82MOCROZOm8oOZma+6oc6qLp5cq38kZpbq1SNyxTUZDDRuTAMvluuoKGs+P587n0S7
0qkWH5eKzozY8UbRnaNrp+ELJWkSyqJ6GHPEgFV57yRA39q0vRuxbLOL+6tAEKVYiuAeXBVJeNmw
iBpJwk55UOpRoBZ1T4OFNUZnBzEMkYfjBAyUedVLVeI4zzR6NpVO/1aq+llLnoOi7FHT5U9wIHhu
vYSgN1GdgyB2dunyMRoHeLwyC4RIGpSoZn6rgcU5E2myMHm3bmN8KQNUsX6qVSv1NGJuWplj903X
4guz6vXtTBGCrFNiFUPAJ02LwQ8zEDc4xMvJOh0pi02MPCUN+K2lmQgL/NmFvjITUxPdNb7xQbMT
aJy6Mgz6zVVjnyNr3kHpJvwaJP7GJttitCXZfOVTqhXHWBFWQ3RntJMzHUJpfTWrYhWlJm0Opj3r
xh/3aRF0jFBjc+1nwYGd2tpAG392e/8rgLBN3w+PNg0SfdDoWjlyV2eE44CJ+RIojbAynZMpErMV
Rr1TTAtSkZ0AwPzRJpkrLuS5HmzmmISgrCE6KXrps9xPPW03TXDPktdQET9idjvXJJbLrUWojEi/
Uq4kPwtZbl7lVOpkVDhs8tS3mocSxqgMmlPDbWsGx0GSK9MncHRyp761o9Hde3Vub8kwfUqFDu0m
HvJ9MNwOI7AMsmfHtZlpd62nkQDQjyvHaHwCV+x1MsU8PuXkhK1iGiYkHkIL53mkPwW5JBVPyyV9
rShewy96zs2MqC5RuMxpe86XGUoIcBeeB23GbSnvLBomuMWPc09BJ8zFdKdlCeNnpv+hzYTsRN9O
hlHwWo4eK3tD7rCtlYiYaO5PUelvvL7PadKS2xIZ/dbO2xLHOhEopZce6dmSPm9Ia2cPE47wxE7p
0OnvCU2TtSgBQ4OqRE8Wtc9TdNmp7LkZ/RPu8VvPp3tstghPxvE/2DuP7LiVLV1PpQZQuAvedJne
0oumg0VRErx3AYy+PgR1lBLvqXvq9V8HC2EAmkQiYu/9GzzCwVWzDcyXHfLEiwJTZzzkU/Jl1bAy
ogkLF4/mpGlg9bu3SWViwd6hQ6h4CVkKmx0Tm7yqgBhPflSzQW2H2I+Xiri1YfzvJ7unOp5FLzwF
uNU4A97YKdaTfV5vps59wpSSJIqpN+ltQKaXkM04BtYqMuvbPAmhGb6nbaLswogyqJI9xG7xHPr2
Hj2iLPCXtjm/WvUEXyP8lCHLzmEsiOOMwvqindzhqIZnT+TqJhmLNbF4c/CA0td+8NZTAQEjP+pL
xx7vutDYCN/Cw4S/QqyogZxML/wS3/VdKe5C8Ri5TQcC3qN4zfJ7ZZV6vSz4oi1ssAdeMeQLzRFf
Wp0iu9tnbBIS3M3iArA92fZFkzVIS7HLUxHsvCqM8G3KvzUp74qh5anHyAczSYCMWXmVNArTIjDN
gWJi1JIZx6rOH6q89VZ2wp9bR9O6NXV/iw7ODqbdS07mYSWK2N0QQ2hQhIE9DUr/JQ+Lbq4bWnhi
V+cpokCrEsJ5IvJ3aU004SIP1+SNuYsUc2WN9Wb05tWvUp8CoZF0t711FKewb3WQ427fKhs8HG7A
Cn730evE84mCXuSF637QviHjSjEEhjSoCSWmgkhiaRqDQ45qqeIWt0nb8+XGzcIi0FjjcLUMWxA0
BdZjZDC/JlbANyV0vkxseY1edFuVugx7R0RVy9TAhyJSvxb4wGpZbCMtVewBQRHQA9AoVYi0fo8F
rIopZIOEIXsyd52brDsIOrSbBkQGAtsLQx26Y0ZKrwio2cB8jrv2m9oJH4+hif/rZOIESOmM0JH/
51Qe4WXxGs6sAyFKuiq0m8bGqQMxi2JZqOoe+iMIpyLUFtnogkFwWYatCoT8uHdzdkaRJbZdW0yg
SopjZ0BN1gUJWkTEKDnwNCUB1ZMQMYw8t0+K3faHJHnFrZ0dcVdNC6jI6oaoYVk76q1ixsdUIUGk
Dz3UyoTKLqBRYp96lYvuu9E7+brp8pVmo5IQOFrH49hR8YqaG8XkOWf3MHY26cscFa289g5Ii29F
MmxUQdbHAOlyMMChCRHvxsRotx6gRT7tHo9x7M+rIVOPxXQ2jUlddEN+YwM4WznYuXgUlNaN4f1A
XHPVR9p3voZX0yio6QeJckC0DYaYt+lN0JVAAV4CTDwXVYazXIoZJFGGHaojdCMchEaiA6uL392g
tCkJs6LkzqxLjrvRwPPrJ3gIp1A/qPpWmyEa2W82s5wXDixTB5bKDsLtZN2DUkiX6E6QfqvIXXjZ
AiTHq1NF2oYVCVqGm5NRsYNXoy2XLLsGmcB+VbnUnBvNelFHb1i4If5h5mTFAB88/9YA9zHUwTL3
sRsaGn4PXXiPkQ2ACe/zZelBg7WVcuUHOTlPvnQ8e49eO+ZLhP+VxeTX7JBth6IWJAxwighBEFu8
aE34qibZt8kfmm1T3yKYdq4HHAigQbO/RwGqCouHOnOKRWrV7LPCzNolCXlJof3IUV5WcxvwL9lW
RwNlC3cDXHDdYhOmZfUx7/k5iFgtGpiky0HxAH60xTW5subK6Txv6bwqBoXO0dTHK7UfHti+nygo
GFcvbGJN0Hbaxpvt1hTkt0YBqabqNl5IWIOK4D0PHG40Ci9evAaJowOju+JzWzVKfO13eMmwJwsW
I3IjVEHBQXW1z/+HfeLk9Nom2eGF98h6v20b3TjFKjW9gteCA7nEZKe0VdqxYLva78sS1TOj0ctF
2ziv41COVxmYmEVlvvdx0iworYpF0uwodb/5iB/s3Sl4MdIqw5fdOUZ5smUvRjYcrdkyBR5AVLAK
RwOkqy2eB5IcYKKz96AlRk2ifFjmw1vr4IJIMEXsR1pqlQHhDJpd7CJL1PU1lVOwLVeNHrxt4ZS/
GI5Id4kTX5OGppzdtx0J4XpNqSa4ssz4fXZl2fA0L9GnDlYz1uRqGKccN0pci8uCHZCXeWwoY6oO
FvA7Fm2gEJmzpFjVLuoy6fnzqIDiY/JGqLmz4tDf1ml0UHpY84jqbFg7QDdQLSDb8xjaQXMrhkSl
EgMyzFS6ZKEW/r2XRCsq3WhFTFgbAX5DIi29ZyfnntDKMDD5XOMbumf3/uLH+F8OFmsKr5FuT6AY
rIAEqf2P1MS1MFfVW9sjJQxU94WS59Lpg/jeyLydmtR3UY1OTeFUT81kpysyejv0AVn7+xVlUKgr
fWQ+sM1dAkDZaE5pgBXGsGJ0o1PuDgYqC95JCxSSR/OmxnSx+vG9drgKXRxGhyr7HvXjm+cVO8oA
QLOd6odX+FdTEeLojRJ4bKs+jozJs+MrQBfAzFP14n3+nVTrfT34b2BCTlluNBuQ0ODyxulLJPxx
g/PnS6hiBpJl4Jwy0GyOoq9Cx/LXuk+oEpnho1NWb8LA2QfXiK9DEX1RzSjdZN4soWgo15OOTcPw
grTbwcQJqhuroxAF2YCQRI1hfaNuCF693NSORjVXJdpM7ZDIv2GhhRD6xd02TWfyvajPag4AS8++
pKMWrAsCUR4rba/puoZV+axc1LYbJyOlWPAqMLPoKoATtXXBp6Eb2G6GEUxPYVnveNsdSWGKbZZP
ZMKsqFuZrLmYD32tXKFvptp7RnpLvaq8LP2C3YjfiHiNq4FzJcb4yevZDBDo9avUh/0zU8Kg5lMw
jYH0KYx1xpvXRADLiupVi74Kk/dtmJCFm6q9gdEJdrVc2EeIVnhCOdvI7SAQ8NhC7IBvl+VrJ7U3
sDb4ruJJssx097ENHJ7XZLozKd3xLqXggapQ3WhfWrhvebPBsZaNh05Ya9dPQ6Tnq26kngfDYc3X
OLbDnYPJLK8IwqBc9xcxHI+gpPIRWUSgxhBnq6rdxIaarLuqK7bIDG5sdJ66CrWQysfiLkEUKIqd
Q6eFa6tM9J31po+OCiqJd+kgorfRIaVbKYLKqh6BywFW41uEkWVEgj718lXSz4DpcENazYLwgmc4
ncCHUDCvQX6IiNy8Eu97o7zuqBu6XhgeM3VkXxxGh1iDnOkrKSx73HrVIVwUWZWvytL/Hk3RuFJB
f+IKHq/xxIS5OcTpEssU4LBq7vJqGvWF56fXU8mib3uU7AKs7wynX8Q6SihuY1PaysEi5CFgJOVE
EqU/aKlLUtyl6h5RGwXWNbE+se0DYkxyI98jIP6uz64acYMBezD6+MCRgXMm9U1kcAR7nMWCIHhR
jVZbuvy2y9aOgm1qCWKMaSQERgsoMAk0zK1iQc00crLYnsP73icZaFbRXa2G254dA1hahWpSZ7+N
RvcFXN/BGB6MWo+PrjXMHruA3e04gxOzdvG8ArkB/RW46H5W2lri9YEhoUu6Cc3SGbGRPamg6ZeU
+mbvR2PPOxr8laHURz5N/so6zVdgqoCJkRj0EdzDJMxEEQ5MtuaYwX0RkY72WeTwIPau6wqkcqWW
azNt2INhe70E4+UfKJb/mHzAQTN9w6vEtYBCdJ2aJU6cwM5WlOtR2fHh9+cFBmh1sC30cKOoln7b
noKs085O9COd0B4dnHZp9fqDUhjWIRbd/ArsAAREOj6Q6HuFnnXVpnp2qo3yoYqcHqMWvdqgx0xw
nbTWQ1frKy9BebZ/siYWpsAF+6QbNYUPws8uLE5yrvxNfQqaBz0Ex9Sb1NEivhkAliD1JcWOqgiq
oKwBuCf3mPwKsBQIw1y1w0lvQIRXQgy73gvuQp69o4t8b9Y4yk5pJ0qBcJRM0ZF270b14IX7NO/a
OxURSEnHcoA2YIEbxnsMjXkhhc2u1sZvAZHEXhmInEwnX9U5wCglNx0sE+FriZDFxNODJ3vOfUfI
/6y8jmRPlpDVApPMpnx0miN+kcuuYgPPSgzwPD8VwQNXYWUG4JE9Tjzd11l+ek4gqZz7MMYTrsW1
tW0j7JlLlT87IN0qgg3A8PhWTaM71JYQGnMcCpXkHoHusZVpMt88gm3LFyolgmIUWKYB+VzGJEmX
SdjdaK32iP/UoxNn6UYRB0MIG7/SsFyJIa5XjVZPiGc0+Vr0WbWkfq9D6H7W+OLcgK601s0QvwvX
PXaVEd6nyfSqEH8dYEbs1Cy+TwqYHVmcWLdRNmVLuPg3JXIIm9Jpy33iZwAJIvUMgcrbF2ZpbpCX
2XkGppVV7nsUP82dVZXm2RfTolNgQSuASxViklWuzko9M+8tN0FoMP2Up+7SayHOe/UUPKugizQj
XsYt76AS66gi58+20WPdZe6wVooxQzlXq/At9OKNDrjukOPdoPSFt8lV1Ng0QBoFZcMOdD/4oVxZ
h7B+gbIPSN9SGeGf592MWf0mSPwPHkm/WuXzYMPTms20qyeLb2rTLlmPjLPWtlvUZu29YkUzXjFF
OleQT8fOhg0QGmBJaIkFLtu8+w0/XiuxjzqTSzqYgDI4YI1AIN4a36eqz8AiDsXOmv/20aKkBkl+
V4kOMIpi2KvRE+VLbYHjRS28w4xWm82eCwDrgID5+hL6WSv80rNVO/9Du3lstEpjnUf9q+R0eTM/
EW2qfTOxwsSmH9x1dbIBYhftKiOG5gA3c+lUXbmL1Rvel4BiLN6+hYbmoalZ7/LGoiZ5UtiF2BRa
KVYtFDa8I70R8V8WyXZI3xObreQYs0RmJQCwbBpqakJ8IyLTz5aGIbYpxMurcAzROTauvIp4vFMm
+1hEOKhEVB81skY7EJfOVWn3YmWV2r6wivhkzvTIKS7ByI0JrxIrc3eB8FfkOu56BKTyKnqDupjc
WXqxVAThJlIS6aqpanGTO+6RpRzMr1nfeQXVfklhRM9sTkQG27rmfey22VrM33W/aXm+rwtS+qtR
YK+q6XGxVaryqLIOLyyj6g84V2GqXnuwCwNrq4FPjjPqZUoX0x2J8ejbw3qyIyqYaXJnKybSBKFQ
Z7DQuMrrXjub5EeLQO/Odkf5PsJClFTvSktt55bneB/MWbyxB2IlYovfCTvgKXG0ZTY/XZPXmFeY
MtpLpcy6nZN6b2063GSxGp0DLSBJlgIJL01jLR/GSpgAo0N99U3hoTt0XbFBZJHIWXh31my37eCN
Eds8IEoYYj5bscam3Y3TWDqeZC21YqAxCpIIAPUGFCaH6hDFlB8BpTULE1lONpG4kdZxqBIWievI
AGWBK6C5dqvxwRibr0WSEwH6LwlV6Q9C3P9nbP+DEo1uogLwv1O279u3fPyv1/j7t7x4n4rZeudD
4GZWsZHXfv8pRWPPUjSQL/FzhNLqwI7+yd129H+ZCJNBwOZVjR4ArNGf3G1H+xdEUdjDBhTEWWnk
L+K2+6+ZDqvNutL4oGCC8v9C3DY++TChGc/dVeQiDZQjvdkc50+mY4roAkD/xPpeGcXJQgngUVSp
vixD5Ea13tYfSctARiOM2MhR1UX0TY7qdW58jKZp8nP07669TP67azXvLQok6LasDkHPwU3TqiTc
+avtibE6OPPhU18cQFn7OVFpjnbeCgrjU328HNLS+70ZmZlyKKgTVJ7xFGDmfkSgN1goc7MawYIP
Q+hsdLsyn3SMvZO8BTMsptkLeFU47MeTaRhfrbKi7qR5T30AVwIQAEaPqjPBx5g5quNY+Qd5Zpee
f6CSYNcf7FXZTnzN2Pc9SM2RVIHpUJdt0RkOlu4waQeRak61np06D7Id2t21Aszsa5lE8XbE/fEY
T2GB4TeH0EdYJ1XR0v80IJvygD54cUxK0H9X8rSEfTIkRzmWCqFAFSIyDwIY1MKY3HPcgEoMSt89
h/PZJIS4qj0LGIG2KYCwfAFurty0aZFsEiWkglH2xRkMcXH2lYQDEBWy5mSG2nYIuvKKqim8bNRs
NkbbnrWgnc5BqZj3YNGBXve43teitu7DoBxOQdk8Annyl2qoWv1dksQNmDpKi4ieUeFp7/g7+m0e
Yegu++Rh/q5ceVEc7GTTnvTg7j9dJG+UWqAK6oIEgzCKCigltL3BTX4/yL5Sd8RvA7KvN8vHn585
+5MRVARKZel1jbX7vY8syaYxKbGQtg3vYZvj8z00gkobHIwqaY0DeMhuXzrAGlytiijMxjZCBVNx
p1NeW1gK1ZAkBWY3CK8/lHmlgjYT4DaGJv4iz9JfZ82gsKbMo5czx9D1bZyGNqtcHZEehjcEiBUi
hWwPeW9tgswLMKaAptFPYXWlNJSkHZHkWxCp1TYQqntXNiAXeiWLv4Wg4CDPZa8tcqzL0FSik9Xq
/jEwEhNUABiGokM9PysBQyEPCsCLhx7UHS4UZ7kDUZ26OAN1L86VM2BU7dUlG0K2JrU7oqUjh5UQ
KSW3Kt+dTpwqP33VY0gSi9KrkLWhmef9HFg4k7I3uuKVryd/0K9mnVNGYueoGVN2mKwWNq4Jv/IQ
5ym0nBZIOWWAiZzj3PkxHjfaV7vMwq1DOm5VhAq4JYSp3Y2lvCuwDE6J4xvnTHgUS510+tKnQ0pZ
JQrItqIIDdzCIkcZWMl4402W+Djk5pIrot97AuFeFVU9bXyIvDciFbCB9HGTgky6xYhBJzlVZ+9k
Ebci7sQTjKqzk1ebZH6PyANvPf9gze8R2czky+TS5gO89icQf06txce217JTCFFpyXIzPQe+erQb
3f4WRtM9ee7oKXO9YYUrWEyav85OEYShj6l9Ph1jMyueflsO/0b/Au1EVo8LoR8CPwZdaOrYeD/N
OvefVXUcLYu60AZKkthRuou8BPsbHXbmXintubqj05ann9ufp/7W/rfTz9fi4p4slJb4cS5lPBIs
3lWIVl1nONw+FsPCzxoKWAX23On8McuDZk+ES0qWHPO0/ejHnzCEjzJPgakFNUKpfUovzLtc9uuK
Sz/wgcCYuV3/l59R5fWJjGJ+P5L7JOAohttIZ6fs21ReoQWWb0HS7wNhBIAOgH6brp+tAxxZ3vpD
GwXJW5Ohg9BGhbu106T5oigzaRQNtKm9F+TD4cG01l0WdqdgdLrn0bIon9g29EWn7Z7zHhxRVjcz
bbthi05JaaHVGl499Ri+9jP4HDKqOPbQy+6zpLpx5v7GFeFKxY9iV0VW/jR1pC7n/s6L4fC3wLj9
LAlftfZ6GIXz7I+5su3J0q5kd9CbuxbvH8TQ3fbQmlMC4C2IXg09/gfFDc2dNUL+ePoc5P8MTMFd
NKRRvfikITLFBrkw1Y6+xUCgsGRn6YrJO76C/bMXmC2yZyh94w7VY5byYnxVU8xTlKBtjlMzGndh
oDyNfGHXGoi85Zj6ybEmp3jMyvrnmexT3OwmIfm6/dQv55LeEQDp52svw8jR4C1Aiujvbif7ENTf
IMV361gm9dGuo8TdZtYxqd0YAD1hemvH18785bZ8aOe2qT7JqSDJf04Fw/zb1MJJnW+FYtzEZQbR
wB+LlVYi31qHuCARj5jKVOY3bodirw6gKTapY85nqFiT0Qo6cLfy7M/Rz/MUERHeFVzx57zCbbS9
XndAI3NPPeKm+/vBK7VdbEAO/dR/mZv4pXqUTdsqCAczpOwTrKPhyf777WSfVeTXZDMFDu1cKm8s
+z9flnnqnZLoA9YGSFNM6fjA4gnrDNrIs42V1VWEQ9HXoGxPkMTJAccJSMJI6Yi9EftrLa++06Ks
XihW/qjhK3Gth+DNf7UmLzAeo6h6hPgdX2tzax6TLZ2V6jLz/3QdEku/3eXy8wJ+gmz9+RNkax77
86fLmVaOhkJSRt1VrEUhEtJAY8Qc1mekRE+yT55dDokcCGZZc038nPd3k0Ph+/+gCyOlWX/7IhM7
GYaJT6yBlgoiTp8tNUUYKXoIpeVbFKv37VS7t64Tx6cm8cl5z99otgTvXW64t2x9ohNauj/7XfrR
fv7Z30/AgopKH+V84UTeb/NlvxE476n/FtXenQcLE/MQN9OO5F9+PkQfZ3MfRgvVKo5sLCnChiKc
fMbksDzIp02eyYmsjmiDAxaiGDTf7OPmrubDAp9m7h0p6fsqTeBe9l5+gIxt3UOUUTehaiDaMTdJ
/ae3LRUZ2SJzYt0bflBeRSIrDpH1OkEec9EWOaRV21wP+kA1NUqy98pC+sm3xWvGNnl1mWFb33xr
3/Qu1lwGWgEtsB6Q5b/apfEPuwEpcVSkY1Dkc0CM/DYfIsGurs/e4K7x+VMsu7FAssBwvykwxC0F
TFClr2QUWWgbEPHKg2wkyXawSuWhjOziPhrf+sw5+OhMnGwbjeLFr2bpz+nmeCA3P496kVPfesG4
VFlvrKnSj4aZBlvIP/rRms+MuU+eyb7LaFH6yuYyT56hGn6n4Rx4HByPGMRE+qit6uY6mYKfBzlQ
dJ4gKPyrT04hgcnudB4orVTAbpyv0+ZOeRs5W070ktG7+s87LvtP2az5f+wQHJou1kyWdIP4M5wP
rD5SVBEa36y8xcklirRj9+tgNxFPqmy3rcnusAyAWEfN/tJV5Xww2GMhLYmZwVkmzRIQ8OhENidz
7MyzPh9kf0TZZYXaBTynPwfkqKAI3tZ6tGo7vMB2xRQ56VktesqNevZciUjbWYXVXDeia66N+Wzu
L0x73H7MTWIzuUZh4dCbEHInvfBuHCc6kB81Ho1kdG/msUp1fxtr5pZpDg8Fz+UKV6dq1wxlDPGV
s3gYf56lv84uo5czyFfxIdFRN/jPn41m/KkEP384ruPapo1uJ8rD3qzu97uqVOiEfhqPav0tafMJ
FpJTeus6HJUTtbkbwHT9TrY+upyZiVrn2BAGVGQX6Ud7ni3HYxRW94NTI6Djzq7qIZjN0St+u40c
kHMj1KmXbQFc0C9r7GSKSXmxgO8XZa3B/TsGI3Y4ICiNG6Hn1evgA9BG4kq9V8NJrPJC8U9UTuKd
HuXVzrVD4wQoRF9pFDrABOTxAtn64HW+I5Vh2CT1keR3cofoHDwLBdRFS1UfJpu6qcQwPkc9tO9J
cYY9qVj/Rs6gxDec0zgGOiMf1/nxFGanHh35zA7VCOwdWad192vkMrHQ0bk1gj7Hlc9obj0g3Gkl
wnuz8sJ7fej0ZeS5zVr2/ZrRCuDZmvDvqjl+tKYwBwbgR0tEAupb2RelTrauPPZ+jow4g1/tnEjt
Vk6UfUijx8tJizHSnQcu98pk4JrrGE02Srs3K0hdrZufu0AQD89njp4V59LCL0argtWnfjlDDs5X
yqmXi6z5Ssoy1OH+uq2cIfvlND2i9jffVnZ9uvzP22LK+A9rtvtvD7ulA8xEk8a2wIkhq/rnw051
WI2pIvjvCRApDVQ/PL+pIkJXCdNtzc0OsgnnDGGEGlpMMRETAn1n+NPE2A0dZ/ExXU4S8yQ58zJd
3lI25S1xbryGk5gBbmzHc2QapX7VzjagJYl1eqbBGM+J7HbKGBDzgBRRyqKOSNivcbK23ZXjpMlm
0qLx/DH88y4Yb/dXNRoyKyRtSlRBZqPHrj5qEEwQh55P5aFRUgyIg5VsqINZH3+bfJk2ziMhHm4H
UIhRWXI72fVx6lOiXLeO4a/9Ji1OTZ6P65I9O/rKPUJQc588WGQWQNPMbXdwjkCq650dtuHPvsvE
EOTaxx1kn1da3v4fXnfmp+DfQWhSNQm/iP95Qxnup9dd4E24gJWt8jVpklVL7sIAHeji01V0YinX
iMtagi64OLuvsiPKS6bKNWXMjGqZTNPP+bJPXjlFkzj377xJ5rvOpZ2Pe/15/48fCtDjh8NHnois
uc3mA2TtUDWrm489w7xxIAS/9ARultyUOAVT6BN8LuBaU+veU3rMvsyCaqvvWff5ZMcHu9LhOMyj
Amms+/kC0+c9ILvIuHLBgJ5A0+QbubdRvKSbdZyKrWwGKAUt9VQrtuqcTAc+8HNUZt4vozLzLkfV
efKna7VEzR+LbMh2Uyl++KOe3YRqmH8cIKB+m8pE28kuOdghn7qL9fpHBmvoJlX1aSkQZOQvyYq8
W8eINVMmzN7jHvm+UR+ta0rp3YFaVbmifBq8ggIAXR0az9PkL4OgKja+QKKDxSW87+d6tpaIlRe0
yrXsEnBq2MhCSB6smDWuG8AvtF0OwwMqvqUV3nVlei4oR85Ki8IW2ZR0dxkQiWeeKgVM6Tzt0i9v
0rVI910GyBXCFlcVNhuRb6JBUldkNxJ2c3FZ3KiK/d6OjngeEb1fO5o1Qq0vx2eEAK/tzh3ukjD8
hxfhJ08p0yErhikYBheaQ9kGBdA/X4Td4Lu1Wk3iq6jJ9MM1FRBHwJ5bJ/ZptzAefAgFrfnD6EPv
MMVqf0/attkmTjYsZFMe+vLBzqfqTjb0iOcG20d/LZuhllunILZuZavDm+2+j/wfCV55B71XyjO5
1Z9ZK0ynVgXSSweZw/rIVaWAk9ZhnyaLyzxDZrG8zl9VnrWEYyI3YShrIQVTIlIk913Fn00P4Pyy
dXBfRzr/ZKSg8eYoRR7KJLsJ+ro8y5bPR7BKDcdefVQD4tq+zC+00UBBpTX3ZiyMpTzLbOE+VGN9
HOY8jew3xwQNkNZ3H1q3/NxvDBCfxjhC1UlTA/+fdnLWXBX7PZTRILeZtqHaeIujVfH5M3UrIOdj
YxdfUWdzgQz7NQZMyJuJMRlh7YbihESGOMkzCrPNzq6bM/Fcg1TTPHluZoMfQwgw7lI1dU4ezmNb
jOrCfQtA5uTEE3yzHOQYK4sHHSDK3pxMHJKuhCJep4gB9Yn+zRlHCJiIC+vkBE8k8XMyXO5IXYkd
STWpiAbZ6ZhTnQfe4cxWXD7SBr2eRN/1PGqX+RhmCwQa6+PlYIdRc3Tnw6Wvh+umaiIAM+ZpK4/t
XXtX9PYOsPQ204XxZCAGuBxL09pZqWI8tTaUW92D3JuOw13c+gdegcmX0rlGhiQ58qskR3kmD+5U
gxwHxXcomlTbyr7a66kQ6YEKc2AOmyk8PSDq5W8ugbaMzS9NGVjLuPvXXNklZ0jkttW3KKUG4+Fy
mPpyPMAo3mZZq0M1DUpgv7+mfLSdkIKV7U/AcgfzerJx0sqz6mTMLdnVsuocVIzsZYt3zM9+LNCi
9RjDS7/0ySnUcF4BTjWbgRxv/TU21Hw1AIbdGblN+FWOwUtm5MaC3OV4AHGTP2k1bOW5v/B9gCch
hF0yc+GLUTTkomzNuzaz3L7VzPbRnvstEiTrxBP+JlecWbJgDCf0tSuhof0vBvs+N4rosS3WMvFk
opUxN2TGyAzd8FcjnacF/W/TAmwNYy/8B71nQxqe/PmV4t2IWI3j6uwcbHv+yr2/3UHmabBl+W9h
wKf08sn4moV8XxxTdY/yADkuXlcIQl1d+gD+jbAJSYR/zMnTVD3yzbN+XSXnfmrK+ZYKRwsKS7+G
tXkfKtO4jzHVu5EHvP4WpslO5NJlR1Acx0rPt5VemB/TQsNO1rYKB0v2GUOiLS1069bqzDuC1J6B
rau8h8pW1JVtlFR052Y5mYh+Yq9F2EEzHnPqgQWcctnsXEu77lXzJFtJOBUPqNrKhjxkdr/149i5
CbzoPVaz/JDZJJ07U0BunGMWVJ7Y3vzZp859yf/Wp6AagG7pXGv7dF1nuOPBms02JiV46ZIs+dL0
cEQ0PWRJGQP/ZKO6skytRH1Rp2Cnap397c+pCUingzlPtSo45hFgwo2LszKVlz48IykYniuVdK6q
hosQTCrSAFUGWGgekO3BFWeCPRMtSR2kl+zzeis8w6oDXhqO+eq36ypFdzapCw6gCsP02phgszue
+gXwfHwwUbteyGZdDubGSVA9l81GTyOA8YO/+Zic+iGyGiBSZTNQqmcHTuq1HdTalxAmgmtY3zsg
5zN1xbofrSo6oer0LFcx2UVt7kB8G107heccAzRpTSTFNITACPa0DAHoUiOXdInULmGZHNUr8kaf
4jXFB7UotMjdexOYp2XbjUAZI3MH2im7inXYdeUItWc+BFmJ/tt8hipDwdsONOCvLnkmp8kZsikP
aus0Bx/+4YaqO4StoHM3cHWNVVFE0bNdoKoSTeN0SobAhxB6HTp99Kz6ln9A/jBfyKbuoUjp2Gq2
k82izQ99rvl3cR2/+I39lmgjJra2L/ZeWGSPbZgeajRJXmV/NPfrpvq3/Q459X2kGBOIdcqhAhHD
lWzKmqishsqBS9n00tdN7bac1J2CsfcJpaRizeIH6nRuXg7er6YPU+TKqkzcCOe+gNzH+DG7rvQY
u+6dX1aQWby4wrTRzFfGhBgdDBrrKhiG6oXEwbSIQts/AJjzH6GB8mWPqhczUcxNrINfhLmIno5u
niJW9nvXDL2Py6d52qfLM8TPZT9bJch7UXyMKlf5Df5gIOp4FWeOsZfwB3YC2nUzaXwOgCbG3GkX
1sQu0e2C5NrpHuFBOMh9z9uEkGIjKHVEkfqYApbsgxxKBcN59Lrij2m59ZwMRD4oASnerTneTST3
ioXm5Rjs6ka0towuvMep1Z8Hqxn74Pf2P1hZadanch5rg4ZBG15ZSOjDO/ksoe9kSl71eV++lpIf
y/7roEIGrRHG0jh+nNv+jB91ShVJGRtVRTn0MUEOfRwAem7iIYIP2ITVpkdv7SMRXc5Nl2dzJUMu
v7DLDcIR6UoGZDYkiI/RuM+KW/QG1xK/IPEM8qxrusfa6aLdpf8ChRj+GpTzJSbiMs1Th8d4au4K
HUvWPIkeATyvnD6bnnWYQlBjMQA3gnp89oZJsBsS4Tnxho9pCnyrEwJLaIvPxQV2F+ratxCnuVQh
LjuhTxWNy+RP26lPzcudWaeijyrG5aa66I8tRDN4p+1Z1iWzaLjF7m54Mmvk/MwYKWsPJtlRCcZw
pShx9twY9TlqSPAj6UiCOA/aACfhIbnSyra6Ni32voOuQkzgjzYaC12mEeC7bMppOlCmI+RoNKl8
lPvIkGToeP/1LAdj9tiX/0PZeS3HjWzb9osQAZ/AK8uyDMvQ6wUhShS89/j6M5DsLarZ+/aO+4JA
GhQpqgBkrrXmmNQKf3yZDSqwt0bKHldOkYdmnhzY+WPb5+rus/9zrvzMj5tGsfKPz4vyMVzUE4hl
WXdKJFpbDrXlrgpQt1d50NPw25SaYBPnLq/XnLMXv8iGvCYQnn5rNMhsPvu+fM6Qxer/WGLhO/pl
16JTTOgSlaHIyJjDcl92ovGAyMwL8uJbE+jpjrhccExM1z8O9Qj5ms3H0qqtDJvPufO/DcuBprBe
69oscGFio9m4p9b2u6tsxFVVL3XPCTayqQytdlS94fqxyUXV+F7mwj90lWNtR80KF94wWEh03RYH
tLJAdleN9raM2md4mMMqDwMKeKYJ7InZa9A4JuPZycxoJ/vsOVwQjQq5OK/cyNY0mpCbsJZtYTQW
PAHznCpeSuLNC/iZlfylUp3IgxrbwUrulr28DS4kstEt+/29nFGZCQmcLMFtZv4Xlhjr7fo50COb
mpGYN2UcAh0xp+xQmAMWfs54ZxcjUcWyIc6I9wqWvi3+ZoHTUpUrh1B8f3MLx9ziqzotkNIE2xwF
09JH6HkNxAxzIrhz9eOxW+IerV2juS/3EGwqctkuYs3lHRmSSk+CsxXopE3mA+XX9Un2s+k7y9YU
qivy2O7esWNxxif6VT46QFVP665Q0o1W9T5OcpF9G2TeBbBjfZQla42exThHgOey50e6PCipd4lj
UR9l63OGLHmTV/3+DDkj9GdWIXf8zedzUT7sdLSwx8b7+aVbNkWnB0dCVbLx+ciUz0c55rU/Px+W
8qw0sQlzKvtufllhcBwfoGoHO/aNFMNEVn9UtZxiGScZiPcFOKqpVvTUBmim0qbMv4OoO7uJ6f2y
m7cuG7G/VrRilVNB+LNutG+Z7Wavfmwj3CbhsSt0NtS6YojjqEfiGIlGHEMLuU6mxRcnzvBOCeY+
OZA593bAGrBTlXkDPsCVyzrd33yG5oYsWedud+RbcHHAOvz4fZL40UdP9J+TeajRxAkVV7y31cQ5
KkGNfAvDkAkyOTpU2elqVHAuy8Yr1lCywksYWdauUAdYjW2jUiRoYjOoqLG7losDnj6QcsZTojib
kiK2w+fzDwWqvWa9l+I/PK8XuvraBI6CUpQyyz6Mkwfmv2ie2b61IaKrDvLg1aJIfSfUwlgBMii/
CSgrckbeaujnqio+pm0r7mzPLBb4Xuq38AJ46eI2vy/Yue7R7ABvnJufh6pUN72RBLefXa2NnB1+
XDg9aVXdbgh4rwi+BXfStGYgk312lMhmSzWJTSdMxbvJnahbYyGjLuSwSdryHCL/Z+fhk8gsI4wv
E8QlneFuogRAG7Tq7JDEjbZutYovj2maC0zcxXMprB/DZGXAeA1gzJTx3Uz+iGyhGt5AgQKEb2tv
CVOI+i+4YPcI725cXbcvSe2U6HDbcKW2MfzfedAIG3wYFHctB2WXr2XKTUNA8lY2FTXp95ZvscHv
46YgTpM8JpGRHKcSCmFhUY+7LrFnWc0aoX2AHnqPtSY5FHkqO+Uhnoc/zlTdgimekXz5nCObPG4R
GZuDgroIMCeS0yrcBWH0MuSDe/LKFCjffFbq8KuA346wKGgC7hm2XuUrN+xexCL2Qh4rzjC+6DqZ
s0E8F53u7X2kIouMEE+ZmtH0NKEu5ouLrbo8+Mpj65XeGSus+NpY2bDXxurb57hRmTBaEVBBL+Ea
Xa2/QwyPWCiIfhw2kPrJlPjF98ZK7aVr6/kh7FVxp2ljv+CbAkPxnzMKHy1pX5gvBtuzq0/8E/cI
/VG2Isv/ozWPsdIg5TzPzDVl9dmax0bbjt9Tgrj7JG+jc0vN3Mf9BpA5wwkGBo+832ThcVZ3e8+k
YA/i6d3YaMoTUFA0LlP34Ck1VGEtu02AXj2ZmTUcSiPBnnieFRW92EQl4jI5mkQBpJG6oLq4oIRA
frSeJwmiNOiM89JfHrq+yzeVF/31G0S+AdlzNveAAWochkm/tqmYAH2OYbLqbFK9Wu9gMD0fyJfe
DUVuYdRenywZgatqMmRB2BC8n1eZH53JaOWbTieV6vkRrzBbYW+mx9m5AP5CKazSY59yK3s+uz+n
BpqVnuVAgnBsnqoKBZJEgTZiG+aqjirQqME+2Ml7TXGZlnvvInVCMgRN82glLiX7MNkPQ6Fpe6Hg
xwSOQFcw0qTIBx8w4OZT96j6otp1vvNHvwlc/JhP+RswE+PKy2ehAph+kJEW2NULN+yLq2xFnnjR
Os/7iMvoBEEXXVvmOznYYZO1JBGXbGQzhGAJRlFgVTp/mj1W407oaNYtx6vXHSR4QprQxIBFWAfV
JLMileK91wRv3HuXTov9R0hDzrbQU2OthnmJppAMF7tpjD6V8KdIoCTzCG7vvcnHyDUYxy1VSN01
mRxcd+cpEQAjatTUbwl8mOXUBRSv6Wn3P2Lg0rs6/6Oah8Uk9spCcwyTb5OhfTE0M6jr9DW3SL6F
IYrerkQSaSj1NW70eFfU0BOoU2qusq8QNXDuMgHsMk+RA5Mhvl41KNp2zN1GubdQMGfTwhlcEE0m
Nqr/OaG2Ir0Yqq+viEZREiBAP+7lwUutco3u8PsEwXKf+WIAXCj0eq/OBzlFNs2s4Tp5+nnxH9fI
zxnG6vV/ZUPnbOff/l6C9xDqH+qgqYv+x9+rrtQ66FMDekCXpbA0YLIjPBRHbT7IsyJIeK2HanOt
QkhTsi+cFxV9aTFAHqDeCHAekN3pbOPQOaa6IQ5xB2/My302o7Z2+nLW6QlQxXl0+H32/z+v16t1
Y/nTRuYpLQqCbwKTwJrcFsumD8t1LxOTshmbQ/RHU45+Tv68tsk7oGJ/n/zZ9OuKHwQSZ6FiaXbA
jyY/wSPcpnN1hzwQrzcWKb6UGwKwCGmhJJ9sYSxMXS3fqnhUYAJkzQWdBv4VMZvIwDFj9gV4H0ZD
Z/+cnSr53/6J5hjfr2RAsKzxSLYLuJdw+rIXf+SRrwSDtpHNbBAIt0V2yXSScVTn3RmuAYUtyUGM
K9AzP5oRyGq798ZjH3Xjk5G9R+mUvSCvz/aG6czfbD4apUG4zEG17OToCKfZDbKKglF1YDvBbyA/
TE1Dfy1/g4+m6T5AtcourZuV17qz7lI/sFZQ4cPblsK6ZTVgmJgmhXcOo7lGNi7DN26O19DJjXtD
jYxbOwR7UFtR9c0RbwpQwbcvF3qt9vzv33/d/vr9J0SFgSm1IBYQAqwQvzwvJoOnpoJ+9gnvw3R6
whwA6DUubCP8uCVyWm+v2AYWf115CXzk3LIl+8msierms42ahsg7ZWDbvjdTWJ8Re7zAzNOF0Fvw
E95U3xqdNVzL0i7Oud0u/CoZr7IrywfYi5BPgZMxQw6YuntvVy0Fg3OXQJxzqHGvkS15GDwNmqdH
VAXPbxdSFrolMdVik7fetBoiSiVZZAaLSm2Sg0UxwvOAaRIBlPGRSjr/FshThLN3ZwGJUYpZFy6c
pbyJP255eSuHTb4xzWrvtzAcLF5Lm8id6pNJ0uvjgIEQxg9Yxf8xEMxT5BVivkJOzgr7TQOCsCjc
An1c57ckp9y43De/zyo5ItskemdKtCN+DIVLwfc8URnUu0a1z1/iALL52YfD90QV20H25LyO/ggZ
NLpfkmXzkNA6WbBDAaI8Aav/ZvLsP8lW2wBPyJ3HVPfSiyqCE2kn5Ulvg2GvAl3Bb6hVnhAp4ZVJ
qLXuqU69IsDJrjyro0vNf0gQq9a9EnEogz4HgR+Ve9mXFu4GZuO48aKi2yue0u6R+3Z7N9Gd4uaz
Lc8+5zjzbNlk23cXEGTWO7gqH5u4gODFLvCg1s+VFbJwQp6ZAXzLAUejbTwWbPZ8Qsmf86wcBRi0
pInlgWaeNPwXFjaU25UxN+VBbXzrlJnFZa7o3Y2VBUml6WLviC3NzZdpUYmdxIc6DutHcx/XVXCS
h2yoADOPZ9kgGkjYmcjyE1Yh02029SmInHmuCOfkk6kRtp2bLl+mvdNER5440XWoBUDkPjnLVmHH
KfmLcH4aRVd5SBNSXFB9S5YX/+kzC6w72gJjgrgLjlk1/qy9zniM7cKRLSgrxiNWRH+0yLl9tOpU
1x/jGDrRfJ2c2SGKWhJ6TZd+gYWAFUQqFEDOGoiSH2eyDx2mAfUOPl0IfH4nLKfYGRjBkG4TLezL
j3PNRKeYRkBNBDnvW5TS4+0AzfGgOx56PGX07to+nVYKec9rnhbh0syC5jGzSuj7PXmLoQvfI/aT
P6xM4+s8NCgAwujG7EK2FHVV4cDjpzBPE5BzpeK82UH9C/qI85K5MCTMQksfwdCxNnYQI/37A/Uf
yl3HoKKKzSMPVR6mDH8pr4ptL8j6shaPWPxCYZVq3KItFwm4mJ0MXw9Q/RcFMMKdfPX282ga1n+N
qhq0Xjn6ea0c1a0Bl6q8uPy36z8vCHQqjC2snsZ9VkJDzhrwI18UAXZLyf2MINRvPoJYwEf7g6mH
NdSUtn8sKq9a+K7dP5ps2kHuLhVFP5lmWDxPTjjtBpHPGVmaRArVleMbIw9JmrYvKKUvm/I4Acl8
tixwIyM03daCoOg3gb1F+1NurE63H9vJusqN4AjHBzuWsL6PQF9ta18tN34TiUelM64hUqmtbwXm
1hjKnVrn2aulUJpPglo7mkam7wN3JufndveU1vaTjHL/nprW2V9TRedpH1Mdd3jO+0JZopgUR9NB
lrzUErRTUd7uG3dG8LSj7xx1UrBHo+mdNz2drjY35ZtqlO8iGOxXA/gA8DBveka1hiQS6vPjIBBh
pK7e3icRXOqyJUihKk23csrAnP0mOpDEVXDnVYW6GVqzOdi9Kba6Mrg71xHpzlDy4Vb0vbp3yjLf
jjZiQDfEiLgdCnFXRJaysp1xOuuUBZMC7NtrBsMR9onTPNQVBPlMz/onHlw4A6aD9hIKoGt10Svf
xDS98C+pfrAAOIqpFO8WtBezzTGxJmmzhTHYQqLJkhNODeUlK8q3ITK0V8031WXta+UurhFCajg5
y/50aMSmorZtPfhCfQ0AQQSJEzz07Wng5r6d3DHagredUErVIZ5MXfzDLKGzlXH7PpYO7lR2WzyG
XuKvdUsx9k2Z+UfHt9JVopb+M4ZKT707te8KHOe2tQDK5pG+HdnTLHIjbq9p7hlro1W7vaCalQci
TNK2Cor7Oo14XAZG+maV01qDzrKPc8xJRVw4exL/4uMgmzZbctYgVoD9KgOawCzvRp7CeuFUTvo4
defLjWbK9nH4x8fIyU7YQFpW8+RWV1ygY71a3XlqqO/wJYUHSdXiAwWPGS8cM3s3gtd+CqYfGS/m
xVBl6kUvJwwOItPZmoqvnxVwa7NDavlW+9VCXpM5zq9WV/PHIgWQ1PLV21sGymxFywQlvDMEzQPY
oXdRuuNpeB/K1cd8MOZViuyvWujyv7s++8lK3stW7wHIRGJQf3zG/7NPfoj8CUOXvKQGZQJ2CP2M
Knv/oe3K+q5JnbMObfdBduEssKtJJp+AUwYPjltBHKMGeSMHI8tJKScjGSCbrj4Sj7M3plBn+7Wh
g3uc3hkglE82zjD3DYwuLIQJY2kdGDDNMrBwIaqFdDq66XS3PpXYt9/rrf/HtHak0jJ1n41YjNuC
MF3q9lTx6qVT4aNO7Zo8yGYajzNC3sqWhI+MMzB6/xyFO6S5xCtll9Jb3+C9N3/1TTY3OmUA5UqO
ssoo9v/+PiHO8PcNqoNgxKHKk9QqNydovC8FOKWRpVMeZfoj+U+SMWuetcWun5yNTdztUs4vcox5
N8g2/2rNY5+teUzObObX+vC3mf+8Ts6s58/8/RN+XxfGGJn2FThar/NIp3htT3rFPah1R82kY493
skce4ImOGyVKQBH8faC2E3YBMlDsONjkuFW2C2ILJcOck+MGz++sytvKljyYdQgB3EuqhWYFfUwF
otMuOtcZN0GmLSZbOGgAW/ckxtDbhUZ0CbPIPckueaaEpGtaH0+MzwGiW7NXiz/eRW69MtNJP/vz
qnVMy2Jpx0pJ2Ulm3QdapO5ZP8Q4Y+tvFXHeh1Bz3qdGx59R6/r1mHmwAb3YujNN/Gj1BFZlkffu
imgU6q3GuooiLe7jArxSaufPdtZHB6slNiibmJLqPLWsZl3BcnweJz1cKIAQ86K9U5IsXRKT0qm/
x5BkqfUgyvxqNWk1JaO1otyylGhWXYoIdoNbw3dLx6F6jLtmRWTaeWwL/WqQbP2RdqRQALVW95QG
2dvEIJP+X2YQ3cyXjafpG4Q8GoC7hqSGnqZH9sDFKi3U9Il32U+EIt67rr+2TVufE5TF5tYTwEZ1
E19rXWAw2Ce5touIlKwQXVgvagFoagDzqSnJXzP47dXdLDpbCZv0VV2YmKmkuNrJkl9C6i3+CuyV
9YIiF2pOQ8Xp9x8lcl7Q+odwHA6D6kNWgjd/0yh4797UuBRhr6z/8jXzjjBz/Fah7b2BfuU9OwWW
BCxK4weMQ7Slxz/mnIRus8bTpjtaQTpuh4ZSljHsgr03WPk2d3LnSLgxWUcVSAD+x4AyGCSURz+1
6zVr8OlolCPaCD03bn1VGV/igXdAAZm2pY70OKA/uJH9pgcQ0ggGps0PrqHEGfb3NDUuYcrNTzBl
BA+aN9Zf08DtsnJ3f/Fqj59N/oRAFKpXH9zBKrGd4NBEZXUHdtWbaUX6mwZ5xFftH6GKu8nUxC6V
US4OMQ3w/cLWy+c4T+9SO7Z/4Enxnil99SDKsvhfS1/ri7KAR5WrGaaOnYGjWiZyt7/XCjZDrAn8
ccZHqnXca2U+OUbLgxdcxs7qXBQDSVy+pmGEVaPStKeuL43LoGugNeiPp3jVjcD60GEsjGKIb+VG
RDbD2vqzKUftHHfFsLi4k5McPC3EZ6EaimtSxdViINrxaqTTJZR1ua5zW1jwSmsb664xcZ4VJJ7g
ybT0luTPr6ap1b2i1iRv2mL8FojsWkMMuq/mflwkM6BqcF67Qxl5+amHPPex88/jSV33U+4v5H5f
xgVIcA3HUC+sWxunsWZj5SqOkJYRbUTSsbJEOE6u0gHA/hFMF70G5c3rDiLKfBZI6tCjQqXt+Xl/
8AeMthtvwPj77wNyio2xA6vteWLjAoVMneGxMe2zrC6UtYeo3JPD3KUgGrgEhUhATDj9EvGlenRE
U66EOm+GVLUAARIOP5sQ5aruW7+EU14B1CovAAWsRYxBzXlCrM7zXyMW9/vyEGfpj8v5y31cblu+
+asKu+tkjP6pxRNgK8IhO2HTFEL/trOXCuMc3I2xFlaqOnsJhP3aemZ/DsspvHeRzcru0c2cLfAE
ED/zRTiUC/jElXcwA7V5DvOtaXjpi5sX9p4scYUTAE0YY/fob07RDATKMAUUkVU++H2T7HsNkrns
9zP/RFFd+WA0I/4ek3ajJoAlm4YlOCv5A8Xjfx4++1TR9CszB0Qtp3wOyCaVov0KzRJW8T0Oy4Oe
Jhe3zNwVyw2VF2XYbcIoLfH6GPPbmGXhLqVyYW9wg26NqG1hhKTaWvU7tBTRBEsujYZrkrjeonCy
+jFuoO2Chm9f1AAqYBqNxneMCMkBF/l7VdTrMca54maycOqkFvXGGL2bNvYBo6o5SRhPND9aP7w3
uimLfnUUU9zKjNlQkxfw2viCBaLxmDvhzuP5dpFjZHQ+xoxZFP97TObk/nmdG1fBsoP8+qEecM3Q
pqjUDbayAhNtrLHLiwBx1qw+ADar4GWaFJS68o1s711QiSzj/V8oFW8DLw9fiYVoPCjwb0vcxNip
oG3WaaSLe6ciix2CZnmP7AV3v/hZaeBvMbNQrg7OLJuGxcBu8MEl+SXrzVJPxte89PehmzTHWo2N
jSCSd0Pg0/9FyWmamcYvpWhec5LLz6KNi2XptBNu4MW4nQy9mC1izHWsJMEeUkq4ToJa2xuVFh7V
BrNpir7iZ6NPnuAAtO9Uuazb2Ay+j0Dr2BmOwRlhBE+aEu6rX3XGRQRxwLZYt95E/40lM3ID/Oz7
I/A8iqXtoej3c36yn/UKcoCKoL/OTG3EJNHKcRMYLfvc9c1rVbjDS+eMOKJmJrHGuS6r0cyl2iru
wwix7oCuCdOkxgxf2jyiXI2vx1Y23ak6trXfXyuvaS59Ht/r8yw3N5Jt2oxAaeYmwTsin0rwI7P6
9o58An+KAjHSZ5EUbFxBpjkklv+72GrEO0gBOXWSXSITIeTsYEOuwNgn8YDgwhfuxixqngxqMvPf
2/Yhtgf7Rq26/lvjF5eIb4d/UyirOJZGNFGxH43Of2smDWG/H5qP6nT3sTBQ4h88qJ+8xjSei0ab
tm2aBSvZdN2uXSgKd9rHKP+sHp+Vu39fp9v/ePfZhkGAWKeCX3NVqG1/f/dp/YRE2i6Vh97FUjrz
DGMxllN3UvsUJmxfeWvkkvkDRpOkzvRU/MTZb+E33MSfc0d0jVgA3LEsYHpYZA9FGeDBkBv25/RU
hUglPzpB4Lr7mDt/tDWrSWoPr5cPoXY2tZTUJ8m+IeKLiZe2G9o8/tbUAIDDJsrOJraB25x9x9bH
eensoxpd2Eruf0tRZMNP/rio60VMFJQ6jYm6CX1+EhRWGj4IHz+fOTsfALx6iPEikjIFOfa7NcbT
17H5OqpcxP/AylAy93WjhOLEgGGgUk6nglb5UkZH+MYzKScUDwap3WXcjnHxnFjeDSVm8YZCsXrv
qD3aTHlataQjm/nwMZKZI7R82U5qMpHT6Cz81KKS1J6Oss5FlsPIsy81MV+afW+N0CMa29wiloIN
1OL0MZBPuxeazqLT6dq9psyGlDF47xq0xiOoEuzh5z94WhyAMVg/5UWYynKRiNq1arDnlxfVsc9t
GTjY6CUFS/3khOlb8LPtccXUa3ySSj/HKoViGNR930VjTy+u1tQLtCzWVR1jZLFxaB+byFS26A/V
21iNg6NFucDanHpl5wbmU+ARUEsosjkQonP31IdCcIVninUXhpdUv4x4kODnZvIFoR6Peo8uwivK
xTnGrf66iEB4+HER29by90WjrBSoQHVViR5+XBTNP2neNn38JE9X+gfVs0mRUAC06UywqhmFneHT
1PjfNcvRDr0RR7upwChKRhlrj7VsPQz+1pxjkKUB49wqR/cjBgle6mbebz4WWNRhKK1S5qrZL0X3
q57r3Ju2GdYV8ZStY0Vi7gYKm599M35JReqBR0OrW9f6MxhD7052yYNsuiDrCbxHhy/9Zq3Dok17
DELGa9wa4z6YAYhkQBATz2efB9kX+12xjbMDTyinY9+m3mfxXHCceNZBmyPIwqaeVncy+6B3tv4o
R8dWtQ6Ve+9Xs3NVGhvP8eSuSdLZ9+oggksV9PfJLALLzdrdamkMM3XS8dJt4QHlRZVte+LvS3nX
as6Ybd3RaT+achQP6VtPGzdW0fyyCtSYA4X6a8I4Nl00lUg7ltR/Xr38pzEK5VC7ozjKBW6grUOh
lsePNa/u2M1EdF7vlgSnWc7E0N16NYKeVgdUV7NUY5fpL8EVBIciCtJ7a4r+7J/Y9Q1gb+/n+Vab
uq+mfkhGKvzTBo1t3AYrbNX4jcK0uGXpD4wdZ+StPVn8B6QYHKZN4xwbTLgflcZfyX3mmAH8TYkP
L/pYb+/HISg2hWNEa5ko9GLMltPYdA8xf7LnLMLpRhufqD57+Fi3U+tlLCdDUdesjcUu9VrliEsP
28uoKV+sJj77c6yzi4qdjeHZax8PEYXibngqPSyAXKXGUs53zWuSAax1qFX52ejYTNW/MrQOr1l+
JRiM4eTvE0X52vPnEH69WXTz55ysbMSrirhPphyofZlzRIJw6/x1ympSRnqIxYEc7ZBJlvn45oib
bGSv7vHfuUBK0NwloYgPrZWHsNdq8dqmILSTRvuB2z2Ol1o8XRIWSRQC2s46CXv3MW26BzmjwnbK
T8LksSmSctM6WXirJW15befgm5whAE8UVjceC55py2bmjVTzoVcR06hBCs9eC0b29XZEp7CNRdKK
6DEdwjtDT8qzfPnktLigOMuv8Tz22WoM/4/W7+s8jy/iv7/9XVX88/0/l9uQ+dFI1P2ThWRYSq34
6jA+TO6uUrS+vQ1TapJc1+yWHYjhfToijJBnfuuxATLROC2j2lOoJcOIu83A/iBOQYdPbGIPTBgP
nkB9iEWM9xSPqs1o4rVkg/9fyGJiWWQczYybJodPVCJYC4Ea7W2erE/CdJ8yJ9ZPsqX6w42RRQ9x
SNRGszNvx3O7WvqZsF5RXP8UFMpdCrdW7uIJr7UUhdnd6CpkpeLhEjRdjfiv/WlBqn2tiKxRu9CN
z5HR4ppXJWdMJ/u7PEKFHjpOfle5wttGWg9ant1pyh5yNbZldz/o6nRIwvabNund/Vhm+iJqOn9t
u2QVCt51P128zQ3+dttYi5Rt6TVvGBIb19RMC/4evrHsNbf6rnG3Z3ohns3R9DbIgbONXRbtJbCL
Y0Ip7yvuF0uZV1IbFHRjnwdnEZWXXgmi22EI7b2XoUWRB16fVCjmJbi1WSc066q6X73O+5YMTVi6
L0HuAdo01GrviLE5kRLjVdpiBWFYQ4kbiGeeKp5OeKCWztrpqSi4QbU9W37G4oqH+MmgDO67RsHM
TV7k2Y0nMJNgcbHOVec5sLLuzXHC/Kbsq3oVTW20sStVW/AE6J9d2w4xXQi6Hz5y+Mov8WBojYcu
M91fVqdc2BSDZg+c5ShQLIyxvmgaDU51Gjib2GzcfT7Uw9Z2lJ0HJHmljajYExwKVaqrnyesX9Yd
dXHr3GvZgWfNSS+o36spOnxr4/7skGx9J+VEzEa4ON8Fzho1SLNLKIuRaj8m/EcWmI1Th2whOQwY
013koSxVba/ElPDNXbGiVIswdaxVYeXasRcj+oO+eMET81zaWfFA4e2DVrnJCYgSBrmK9pT7mrjT
o6I+jlZ1RghASX8aRWzh3iO1zQ5q6F9ddN23vkhDEyF2bh4UAtDuagrs9LW3iRoXrVqtZVMZ7ZNT
sD209a6/a+1mwOAty15NJQqXldoGe91tj5RpOtQ/QxGTCprA5ayE2RQXgb9Jx/6vfjk4O8URrpmn
yDa0sW+KyLNl542PZEayU5lEj+RA67txgIzO8knb9X3dPanY+t5QGp5uCJL85L3bX1KnM47DILZW
YgbhAqAWAT2TEvR5UB29/tINQuyKKX4jx8iMHkLCrRvCJftoYxsz3IyoJm+8IetWBZHlJ5Yx7YrS
e15rc9M2bHehulqLomcq1qGLB3Lf1Ar4F9vI9h+nwmzZJrHiwnNm7o19XlCOriyC/q7oA3eX1eMZ
u2vr5KTNht3nynSNn3mvscKLmrfetLrz1KTFQs+dal2Fr1NFoW/ETmdso/pXb973jugf6zhwD6U3
oR0uE2QVcYuIJOKRDsIPh/I+xMOQ2/mcKm1xzuYzYeJ9x0N/L7vkYJfX6abHIn4hmxQ3pXeKVr3F
pITzWlgPVax2t31tVwvZFKE/EXmLv0dKZj/AFu5xmMDda24VOYrN0O/a1aAOymGaD1ST/XWWxEa3
6QL7+2fX57TPuS6KYlIb/PTfVwq73lPF+6v0Cmc3lHV067SeiyR0wHsXY/tjH4b1JqiM+I5U4rg2
CqM8TU4lVm4K2qPv/bPLm3mbp3m6h0fc7AJu/20b5s7BgJS61kd1Og1lk688ij+uLaD8RWL26kOR
XKrKourAmdILXOto25lVdRv5bnMawzYk7pVUr7qXHdWSOz1OqC3QsvpbVLXYKgojPRukXbcUUqnb
rsDIqsx15HZEUW81m0/rLWV+ZfTlwhGG9t1mY6Grlf2Or/29xhpiURNUPPeGsgIuUvwyEZUFPAtf
/Y7fsA/i/GxlYbutxubO4VbaxLrTbwaLWhlVOMQW7EB/Vq36TbfT6BcWfVRpAljgZj7b5J5fRWAU
i7LT6iu4l3ZdJk2OE0qFMzk5Qc9X6jMKI2xoazIBZT4sgrxK3tWAbZabsSaxHTNbIy/M99NkWEed
OpJl4Pbai9mPR2IgDolKV+ORva5Vu/weBta06h213BGmFNes7t/RVvCgJGvPjri2Lyme4Xsj9CH5
pd14l7rz9sWy3iKt8JFlNONWC5p2g0us+wiy6NJSpfvDpUzuRsvS8TqmZk+FeaWuq6xrnwlPkCBh
RjgvnJ0yTy96X+fUAdRbVfjJrZhc+1absDbk/zLejGpjn1yzxPawn3FVQ+RuRz0cD1lBOT5G2N6D
ZZr1WVTDLkaZ2hv9jVGS7vWHJjmGAPg2ZJCblSzu8vlbLnHTKW9l6VcL2JxKEacBakXpV906Ny1M
0wdV7bKr6uWETPGMsKouWRhm19+2reavJkfLsPQV72RdhjPOe+YZ382f2MFRvYGlT9EpxQIDKf80
uqp92+Esthm6OLv6Oraoat7WP/6PtjdbbhtpunavCBGYh1OOEiVqtC3bJwi3uxvzPOPq/wdJtaBW
D1+/sWOfIFCZWQWKIkFUZq61bK+GzLPTflMoWVRq5HyuVHPea1ryzZ3qclfkhveAnBiiJehCb/SY
D6pvK7qyIRGEfnXtlPvQr70HCfQ82zy6seltVhvMbuBbLG4syyoStsgmPSApsxgui6W2dgzoauiH
+WVSgnDvFmV+VgISgGAGeX7ujfTWi73vTmJ45wh96CJsnmfDiLb6rENY64Fyr/2Tg6jjuQSgsp3h
16b1BFJ8L23067xPp/tyOURX+YQwF5vj6Kpkp7Az7U5/ge70h1GP4+/U52Y6lXlQYbddK2jnNK1X
7Ady39wu02A+KSk3alOxHkfuI1fqhBRoWtnaZzsOnCs/UXJIGnO+r1r6lZ6ZdDe7DQ9cajndzj7d
I5lhOYfYNkb4gBJU0NTJuS2qruthUuqerQK9cLGtB61x/whpXJ28mkP7F08jMBI2zYvbDM0iIxl9
Qbmv2PWZZTwkXsgWlV4I+rlRApuBCABIoL8HIshBr5DYjtrzUBtsAclQPWfUmTaAssdrsWmZYW/6
uQVUrLgPsYE2PbUoVBC2rR+4T4HBU3Kkqz9URZlOdJ7OJ1MBaYKCL3f3aUlNVMrAg2DyVWmi9Nug
IgzS0w60NC67JMDDE13pPTRnBgKqo1vvbXroUWeiIBlk0a1ajvl1NOd8H0pV2VXOrFPa8/ynyRme
AhuuS3TOQsiBFBIsSXf0tbpA0SQAkqxU+UbRWmDjNk9NQGrrz3YxxeeRvAapkLb+nJSFe+cl5ic+
P/anGV3OBQ7+B0LcWdhiVihYxS5uV/UUgAUgLo64avy7tkSaEfisHYbqvnCGZOc49fyQQI21MbR2
BJlgzA8XG2wfRz116b1YQsTBbgGOFAUOGCzlEKMHZ+U8AC+saaPnVLddl76epUaZ7KGNtKD5GhrU
qZaYyyl3Ij5XqdofoMyHF9GCchLFrfKIgot/lgMfA++6A2llwC1ytmqbH4AsfmwrBRn0gtsiT7DO
ozaPkKPwzlxbteU8iq11i5OeNPMVmrs6BFMgu9CBpgo/wgaHojkYk+mOqpPxoE6TtUVdNXgMedXH
yZnSK4WtZaUHM2i0aUkh3NPBuust1eRnms5Nr9TB4sTmtx5Q3znsf52MgkJrN5UHzyVxW0aJc2r8
hmex5UxLoM+5GGUsh9a5o8o7HfouavekTSlRlKD1BiX95idh8h0xgYURRWm/cL9HKBlB72d6UdCf
jmv/3lb5UETJDzZXFOARKrrRO4uflmUoh8HT6aq1kPJBQ3Fx6aNjn1DPVIZUfzCap8hsADaqNtQr
Pm8wlAgwJ6tenV77tj6A39CUaFvO5APMxEp30awYj3KoQiCBPG11By1QX21123UUbPTqekxr8xI3
aNodBT37Niks71DGS5+4o5mnNiLT4sFh/UkL7eZpaFAxgwT3k+n06KKpyuPyoO53jfZi0LF6S4LA
vwytEpnZeBriQ6aXcQ3XLgoYJfT/RyiYUmqxxU8XYUyUA4bhxHctYsdsjo8WTBpIuKfz0fJ89yap
lS9hXCRPAwhJs6ubT+iv158KupFKo9XuykCpP3nGYG17OKq5wzJEhcU/aj2pGb/176yCpiqgW/5d
Htu/avMcvwRZXF9HakhFyAsSJNAo95hDE12JF0QE3J2hWdK9gheZCVhuE+VZdU31id8P2lgwj04P
bjEs7I3NRvPGUWYaBnvLuLKMJt3BImKDmEoaCJvoHgMHbn/OSCWgX+GqO/L6eFFYPJYFP+9K4lik
WEL4O2kT3ctc3esDRDTLDhHaZW5H0xm/9uT5lmCe8JpDMdMZL16k1KODOc3VZUibFj9YE+pMEpwP
KfXN0YTOcFlKDZJ8X3ckxi5zR9SaHQraRwk2UOra1aHrX7yp3aCiZWfV1WVuNFB46ykJyZ+QzKGy
pcKaHBHjubIcr7/vob4/ZBFSz25yQ/dJ9Elptr2mDp8Uzek/ZfX4BRSVdy7MfLyqesCbijEO910L
BV3Ue2CHlMi+2FrtRzXDp3Yx9ZAV3JkUm321hOc2ZsdMo3l4cgd3uJc18jpK4TzJo6ObI1PmIDwb
hZGzo306vQnQ334C9fYzJzn1oyxD5CCQBLzPfCu+ikb31LZz9tBZyedOTYIX8Mj6CQkLmK29MXip
k7Y9kGufDuKleaDZUiP0TuItzPo5a4r+IUB1/Ev3o6my4EoPC3VXDlYNY4hd7xpwq8cmpsiJpgU0
SF6JOsg+tpw/TtPl1ESyTt++C3h3amZaeUgm0geB9eQDwvxi8+c9eyZtvKMXfDH4tD36aXGSkWIN
5n0cTE8yiuccCtR8+Cmjmj8a+HaECutYhV/mGu4gF0W9jawat7Nx8OlM2cW2YtxPvvp6MJVrRxmC
+9XMA395Sv3gswSt9tTsNDSBqRR/cBQBIoSVD1pgDZYQ8hHsdeAxG94u5/dsGK1a0z6Dhz9EQzt9
c2fb380tTc2TlqtnVSfdRe/0zoXrBfw7cpjRInYiB3SVXs9Sw0IVkborpEQoo4hXeztLi8zbjz2A
kg8OCRbv0C2C8svKMg2wD/Ir9tCQlSD3elm1adxN2sw07iHJa5NgQZH4BF3Y6yHmUeGULgc5Wx1r
3Or4EPcfQtblZxrik42sv86T4RqzXuk/hHxYap37j6/yH6+2voI15MPyTbA05n1wf7jSusz6Yj4s
s4b8b+/HPy7z71eSafIqtX6qDl0YPa1/gtjX4T9e4h9DVseHN+J/X2r9Mz4stb5h/9PVPryC/2nu
v78v/7jUv79S6B1qng6NYgtBCI920fI1lMO/jN+5KEUxC5HO11mXcWcmxWWVy/gy4d20v72CGGWp
97P++RWtV11jVOrO8371vF/p/+v12cyw9R5M9IH/8j5drrNe93Kt91dfX+PH1/F//d2XK/5lrRYM
hFUN/WG96nqND7Z1+PGF/uMUcbx7qesS4kmXf/kHmzj+g+0/hPzvS9FT3+0mFH42Zjw1d90YOvua
jvitDMN+oQww84bOHbz0aFlbtXL9neI2hX5MG0T9mtrjiXJxS+A4BfTE0bxyC0i9PukFmk07cQf9
3jRT70zPLwg6MfWzl95UHk+BpV7qR30ynJ1JUWkL7m9LmYHWy0Wu7SLmJrpuIukGZg9KTzm1xjlR
tqvQm+68TlxNqxSc7xsxLMdN+sNHdf7ahPJ5m2dZcqQmRT5KzYonujKvzCpv7yBbyp8Usi+3ltc+
iE+iKr65B8+uxx2w8PxJwvQEKbGQZMtJQnRf5REp59GUVSUgLQt6uMxY26wL/cer627/4Fi6TxL1
b67sTTAv6f4vQW6Qgcvd4TzTiUUfGNwfZxkjNhlux9R7da8O8y3ENhVCipGQYnidJnPlIHHe2ypW
lYSHwgS8q5UgWow6pgogp3IgSwhJ6Tp+F5S47pnuy+n4bg6dp3+Ev7NCrpi629FQB2j64PBH5c2+
67XIuZOzFO2Kvs+78wc7D0TRjudTPkMfJoxteNsnAWwNf6whEXIo2d7CAmX3x9UmZ2Hq9FfAIH/7
YJdFysa9qcvZPolTTE46HFCDH64r+u3pmaROiJCTxVvkbHO79i52cYpdztYD7XX2jQxnIcCTU5di
il/Hr3NlWmMi+RsZ6Mv6WTYeaAHot1E8694Gfr3mYVNpJEkQNVL41NJCTdrOHg+xV7QPQ6C2D7VW
Oiendz+JabVDv/XJylqXvQahcshoRz7YZtBvp2Wm2C7XkJVWo1zHdYLpch1xqOX8NSvq5igwXTmD
B+rxFa/7AboLCZ9Xbi6+y7lgdgW9Cy0s3Q7tzoOXM6SGe1Jbw0jhNa+y5qRUis25r6j1n85bzajV
rYT7bd2PN62m25ug6bNdExuv2OlE6TyX7Abo6PVglA1knWTzxfQu5CPyWvxB7ALHfhdqKP4g0wWI
DX3BJoLnH+E0ctamAVC6SV37JlyaIlCIVL9nBexAi5LGGhHamgZp8JBt9esPTT9JRvP5QYzOohYK
/tUiAbIr3nqD4DS6ye2AytGSAeSb8hRRRYW4kryeHCBkz9CVa/sLaV4pfNJLXEs17BJHq8Wwh/Wk
gTqubB4XhoJD1NbxLoTqPdzSKZjTDpLFKBN79WM5TPWj2LTF1gHqRnKIHO1BxuL+sM6oxvdN5wfX
vd0Mt71q9bfeQIV4I+MYFvobV78rumLMdxcHySf6AUan+yVE3IbCvd7DvxyUu3WFLo9f1/pgC5f1
fP3ug9lWI4Sn9fGxe1MJffe78qoiWvvzlhyC9u4X5vKzQwnw5hIj43czLz8ygx+pW3S21S0IP/hx
FSqmWRq9DODCjvkiNieH9O1sElG5dSzufkguMz7YZcgOuj/S+f+1GTp33pD4BDXlAWLOzEg5r4cc
lenL0AzaTUebyK04xX6Z24PG2QZzPe/XaWTVkRYvK217Ybs1ARwCgxogAzSNKKIJWKv2itN8M6Yu
C05t7gy3eZyzMY0ahHnmtLpOjNRVnwaL3IE6uvlWYuolMBFEwuTRGd1RdSMPeScmN9SLLQ+jA/Qg
jaZmW0+34SsenfmKnzntHjCrfi9nGTqg+hx159WuI912m+kW3EWEeipNtRttLK2jw8sG4odxPZDW
4y+h63sXKZBYX9yR6UFV+XY1iW6WS46FQkmGq60vIKzz5hZl9MvV3tnztKI7Bl28Ydav5zSqjuSp
1WevyyCqVHz7Vx05j7DLhl/cNh+2NaD+B/8tNjKc+UPs4HytuUxawaccaJQAugZytNRrSCflwZUB
X9NwcVd2REaSTodXWwGwqhgrFHaWGZfJss4QLkm9KnQ3zeKp4THTdrKiPYZXEvJxyrI20NoI1ndm
iLewql2qO85o39Oznu/dBqJh/nX2r3YITkRLqh+hHcPrYTXpfVUnaP8iZniwwLl8kliha/lzrNrP
FmUaWh8UvVY2jsZPkmAGGlQPAMMkDJc2YtWAV028gjYQr+PS6CBemVt01CFVzzC9euuzztakTr6p
Fz0p8vVk4Cv6p9aheKtFiUq8WYGqTG3S0NRosPx63cb00+YeohIQPMvZ6lht4eKlg0M72jFoBYmT
wwAb88UBduPXmQrfPAwUUdcJcokPK8klJthOYIRmYQler50uL4ruq+Zc0dZkOGa5tyfa8SJ7jL+B
g0IORv0W8AZQLIygGh467VtlaTRZldPzVAzg85QkpRIeaN+cXHUofqr+OUhnFQFEPrDLdFk1b/P6
eiTf+99W9UcdbgxFQd+Hh8dra3Cto+b3ILPpz9rAH9bfRnoUvITlfB1UZPtbN54/FVWxHRdiNPBz
xZ3eIRsVLFGAFnl2ttGYEa+X6BV/CkuKV5YElTfcijcy1XdL5lNOoZg13Lb4lZJCSoXBK+igd7on
FcLx684N7QNiV/YXZY7u5Hd4jUhp/LwuI8c6hI0F6bIJO9WwqWerOspz8hxHxo3p5NsPz8qAKnkC
n1XVuLHiV++rTTxRU7/zTCM/P5vLozoFnyujaJ6TRb7RSFNYdMzm1KqDMty9DSmKBmc5zLlzDTi6
PNsKenYsVFw1mhs9ycGjwaNM6MWTEdwW+rky2xujNxGAyaZsPGbd0HOTZcLM9//JydJ2u+hvHQuo
6BCJadVT2XbOWUIm3R/ubHc+rhN0e06uuIOCqpcJQJmtbQt9+iXmct05uS+LIrwsYkDveB9OFD7l
VTi04SPb7lsbiZUDXdPpjt6m4WAuy8+KW25HVBGelXSnxuioFF0zPE9BrW+jAeFbsY103N7SFfWr
t/C9iqkqTKiCMvXsLKaB7vRDUts8RS7Dkk3fk2F9FZ+EmzE4Ui8DstOqvnmaMv8b3CHDjRcEw83k
j3Shy6kcuL0rCroWbwEfo6o3j8TI0C/aoNrIGKqzaK9bc39Zc43Jinjyt+tsWdeqp9fXcVlCxmXm
fFKHOjh+CLEblV/UwPscWjVKKp1nntxeiegdnFVO5bCOxS+R4nagynqNlLG9Rl5cEkpBYtpqATwj
EiRryNl6SbQJFGP7t1eTSPaoIayDdCaqejPeOxAM7uJRS/Yy7L0QW2+M9707O5sBDorDB4c/pL+G
1FuuP9qL8RSWmXZT53VqI6fCIqP7rE/lcBfoQUtzUuYcPHaWj5Da1xu/nodrGcoh6dwn1ezjWxlV
caw9dta4yxEQui+WkWcGwSPAzHVKBQvHueusK39q5mjrdS0sA172QwP+HW3heJn5iuiQ/cn05cKj
GQ6HJsroU6rqLe09w2PtqOEzQAD6Kv1nORix3dJBZPmndLG5DY2q86wg7rIMqdZ393mgnyrTe52g
97QwWAgJigkoWrZ35h7a2CWe3tv8ti+c39d4oIG0d9mo2y0BVV9N26APpysZzm3Z0YxmR1sZKm5q
POXllyxJX68GK1JF+tJ2ro20Tei6KQySNu6iWwaXaMxfFgc7KNZRLFtsUWHRRLyOzWsDoBxc/QT4
S4BEyVAORmTH9NEUwe6DYx2i3WIeQsumR/CLobno5ExGgFSKS7FphMfeovFx1w7NfKAKD3W9G4WP
auRu4qnM/uKVuSaSPBKbGm7wLPMB93+cLxEh5LSXiPUKb9cX57oGTcFw+dKE7kH1f7BCOLySGgm9
jQ145+wq7R5kRgCRgDX8rNs4OMVLj/VGojs7crZTaIwPcmhhTT2XfgOtfTs95DYgjyz2s6O8Jiim
kWSw6tvLyKWM1ijWuEnk7XjzyqvL/sabkhJ7N7db5g7LW5eriXVFrToA4ZQCvUnK+kS7INxSNMA+
jeE2jZaC/2Ip1Ng72WP+u7guQbXf7dPKjfbrnGAo0s3UB6/riAMy4/8f11mvPf7fr6frZ3VrWDCU
Vall3BaNfuxj3bpufYPnrbTvjdupYhkevVLjNrWN+DQCAUYW0rgV0yDeS4yEV4By9lrrgSVZpkik
rC1DZUQ9YlcFED61STXtxSjuyxUlfASEtAd8VW8iN0pe79LlRJ/PpjSN6QpNjD3qd5G5JalhnqIq
s2jd5p7fBvzkITHB2JP7u/jJ5Uzuvqza9ur1ucYfo2uyfModX5Dg3u1S9zAWrQHX8R82dXGgfwcy
p9Yv9hzmHcSSlxAUzL/2ulVey3wxyQSNj8+OTwq0KMt8cQx95t7a+qQc4mwEzzGUt/RKVLezZpW3
fzcUh4RMsFrb9Qy09v+OlZXSKPjh2DCi1fZzqRjKVs5MmlYuZ/liK1MF8b8377/HoQer0BVMMtNN
9x+4sWSo08ar5BENs8tznJjkUId98E6GO6W1IPUNaNuy4Kw5AeAz6summdHjPJoGDczxs7GY/axL
ThN76a0MrQroPRxJCg3Mc/GiayThyQJBOLoE80R/WWPmmeYhdsLnALDSC4eEr63JcwwKF3aG3tux
KJ2nxrdRLluH8M5f9wGEJkel8S7eALKyx9g2rVsowseHGZoUazK6G0jQpgff5NBECizYVaTvnL7k
5jXGdnI7u68TZJYcXCO9TJWRzB+tJN47tNLsSrdKyXV207HQIuOxBGi170ryZKZlIam32HzFbLdl
YTeXEHFMLLCBmS0/lfr0WxdY2onUsPEIqelJjUP1rHWtG22Llwms2GO7uKauVc6aPV61huNFCGln
0ylR9N8vkSZgLbrTzWIr11xfTBrA9R3TFlPSw34j9rT12m2FxMfxstT6YsQtLzB20ssLWZcrXjQv
ca7zWA8gTGBjZyz7STdS+ita/cFtKWzpN6tRm2b6bmW/KOH0fBMJaf0lZl1iday2dRnUfuLNzPcU
rfvxCym0FwCVyqe2mKxj0ZnlVZvV6SeY/H7RaXz8+eeAMULwog5IywgV0KSCkzEg8hKKPzW0jZ1d
Ze+H5jKUYPFK8DoU74e5hU17ekuP9XboLOOcJfQDjb77lf5WzT8FGnTpgHhg+apLZSJNE5tncrvG
WaKbsd0ltTHcFO3vaWGZpxCKpxuQpPyrKgWdSpChRQ2JGFZ0zMcbUkLinZYQOZND3QCSung+ju2o
NU52/xNJMxtc9BIny8mYJFIHFLo6xVMAXXuQ9BkwaA7GrIXK1ViRsJ/5Hdn2VpW7v6epmd3QDVyS
+oyy7KahI2qbOL62lUmNm3r7qOsinq1yRzHPaDWDWh8mEICLQvoyhDVquvdCv0OE3Hv1WmpfP85I
A5wB4L2w6yy+dlk8b7Qi8l+6jnYkrS+mF7+KrI3XNvmL7yA7WBSBh4pCo2wUC8xuZ4BoomzgnTTU
aS84bTOO/ctQE6oHaGjeDVev4Or+69w0DaKtM7Albxf0p9HRHmPUkcazguec7YXthPIZXewTNcOb
Iaj2YhtpuZx3F/cyJesLbV8vK5gAuvaeptd7t1bKK+hT3H0CbPebnsRfGiAGj2pf6fdDVqUbsedZ
b+4ylTZyb2nqBf7Mo5n21Z+r9sQb0KBUkiXfQLc1mybw/Dt6AeenUmkfxR7oWXVIfdMiMcZFoqY9
dCbtRC08my/RdyOMx1+HOUCugNvaY1+28xXqJ9WVambBE9tBeujt3P41+q638J9IJPRm06MdQwvz
+mQN3yTIJzQdd1BYpGCg3uTnxQjUIN1Pk5Oe6cZz7vNKUbZKYPFr9nYW5KRKxRa9na3ey1k8Fucu
hxwrCuzHkKfXaz6Lxp0cALGbd1bso9qIcuDmg0OGU+w/lmXmXkvsGgHPO5kwi57TPg2eIPfLn7U6
jfe+Stt/0QAci5Wy3Fq9k/5sx3g7m9P4PUBdbD/XyfuIZimR/GuE8ESlcQQZZoiaaKAA+Mih2jzC
bpPxLVLU8N5fNhxN6Dk7S4UT7CKiHMrmxFm2IeL3A/ANSmTdeHCGdjtvcYjXS12+NGl9npSyBhSy
7GneTVvWpgY83jT1uV2kdvWehK9ReeXTRGPi9eAq+mGcS+ULGaxLhAHoZ5NNEA/ZMZConPqwtpCp
owL+g9KzdgOzbvsEj+J0B/f5lZHzsrdqMRUHa9KHncTKwVDTH1DYaTcyqrpoBlPZX8Hn3jywudz2
c01Z0kfMTYRy24Y8XGGQHZmbdvrs6PlOINDQo7IdRk5lJyhnV3e0jWvb6hmA4jYNtV55jvxp2sO6
X9ggZaDFlUNoq+pJsZYDveYZdxFO6a01dSAF3S8Z90YqBYtHwhdM+z+d5gEikDVwWHCv1TQ+Rsv9
GrIvixpOarGtB7iQ/zb7bX5YJT1n+m5R96vQCpycK7F/VP2UkDw2xpt0Cs3NDAvHTgLFsS4lZ0HS
HOO3pT6EJe694mlZEx2hXNHjXZtZu7a18werTNlomkl8rPU23TV6xE5TTQHOdyo6o2b9y1Bm3kHv
1RkpAgcF6kW2Wmyt18/bURmbR3H8o01d5oLwA5q6xsiUtG6GbTeN2k4KjytB9KVs+a6OGaJedPCH
4bNULS/uC3f0X88v5U3TQJLuwjndFZ196IvusxvtIL/cWPqYnoep78N9ogD1dPK/DJMFZZwPZOjS
vj3K6C205XHzvl4Ob3ZZUUZil4i3eLGbi0DSW7xcUkK973YFAVO5sFbLoSh9e9/09bxZbXK28Gee
9cKDxlZiLBdeQvD6r/NadwAUJJFDUiGlNSTOvqiS9zHrii3Ea0eqUb+il2Cfqsq6u7wfMoT1Clg0
b8D6F1Flu4SJyc0dqgBvUy9D8XywkfH94Qd1tdH0Qd03LXc2YRcoG+NXGur7+4DWYnpYtY1wEDRB
ld2aJjyhEiWTnKCHfWGhMv/rpLZJzq+lEi3SUPo2c+BuZTKhIYU88yYp7fEs4wB5nEM/UUoUm7LE
vA8Edb3nbuVcZoubnLBGZZH8G73XBsRD8W8mlbdrJZ+MBznMbe/snKEJ9qutBl5HCVENNlmummyL
kWofFuEwOZCthm+1Juedjz4MjotwWGgnBmLU3yXgnbnrtQN0ttlWbOsa5OToe2oc57KGOOxc8856
wKPmcqnu7Xp0AaWHeTaHjw6eOX5Seu2v18Urj69BaXZ8+Dz9CgYlKGEW0VZIDetHQy/AWTvmfZMj
8Io4ZP24BIhJAuQQO+9NErpMpFnZukz881rr8n9eayrar14UaydXDzeObb2qyMRageK95nevujZt
ASmSPnvmdaem7VPfZ95Dn4VLjgotmSFAX9VXib6MSVxRi8+112gHOM5DwVbmY/R6PZmhLuuLbTJH
72FkfRl1pfYSZeHLmETO4zjwuFclRngtQ4HueLNzAwqtOQuGJ4u94DHWbmQgQSHM9GAZzU/RgvsR
O9H+MenpmqotwGDbDum8ndbwzZEZEgMC+fVS61LLpRySuMhu82K0tggf/Rqc37KGCvLqduAymbdU
tlQ/PwQLcXxKn/5DmPV39ZxON2KSQwmr0xFRbB0yR8LIPMIlHxOnWjQPJIpTnarRjB2UhJHdvpKt
RCI/cXIqBzgc/V2radpGtilik22JnK22dcYHmyxgUvXbqG7R7UMAoLQMwRf2jjQMsKhzXavpzYVO
DLjrK2FYMdV7y9KhyOwRFzwo4CcP9VIgnZMyOwAzSA7VUk1dvVOg/xw1Omgo6UVbcErO/kObvAzF
W1JyvHjXNnlpp6dKG17mfnBcllq8ycwnGW1DslugiNA0+jKXMHX5Goz+bq9ZX/xO/+7DunQvzq7V
N5Dk6Z+qrPaeJj08ijnMEOIzBnC4ox7ZX8ZCba5ztUx24rWCRtkHXkwdbbmAj/bx5QKXJUfnwwUo
Jr67QOQ27gEqU7pegbm0t1aYbBmSdpFhZtHQN2n6Nk36EwSe7m3nT9GusaLolwogx6zDf4oQnHkY
9MKG1KJIPo9K/SgBNFA6kF0Exv06E3nA8JdKYxPs+ebXdM6sA+IufKwsWOvTMYMfZulZ6Zdml/Ug
thzhFXhv8+Nq96J6OFQ0SpLnQhzsw1QZKtJMucwFp4te1NvC01Mc8WGyuqAuN92iTyEHu+hIVMlp
HdOC1S6H1S22aQ7C3TyQCBLHxyUu65Q1hWKy0DtDr+3b9TB0fXPqS1qX3uwB3Ui3xgjR3u6PUyCH
/dy8iynaaDwmrfdLH4zFHVzJ+rlWDjKAGhqZZ5vH8Yu9yo5iF4uctcucIWn0M882qzlAUBJOO4qs
f1r03Xqr/U+LBghi9XkTuc5WBzm17ClkA2L5rn0cx+T7ZYsihZPl8GH/AVD4K6Jf9NMuTvrL9EMU
j2SL/xzrLKtVYfT9sgMS72U/01fDjoYm9yY2soqUTl4/NykAPlWZAaNklQOPcOV8mmyQ6RDW/I6E
nftZ4/5JDk/zb+e4rm90g0ZI9IuMZ97zYRMqrfqr0t6Lztcyx6r01zm+pvi3TRAhzZ0U014bpu2U
FeyKyWh/b7k/b3pIXO7rpofOQw3YfYXZ/L1x4H6AL3Lapg1cjs4wFTsqKvE9rcfjte1OylF3muLR
1byKnQ84LMODbnkhD5ui4WHsG/3rh0laWyuwrZrFY1vDe+BOunNtDt6UoTrBAyT4oNo5JFZufEnq
8S6d3PRnYiQgKXl6e4JfswZjSkSoqMaXeujvJH/2dxFva/xjBCA2d5uDAt65XfIZXorsQRodur1K
deuLNTU1ALDwkzRUFKFqn0Y4ti5tDllp0OqJGsbBGGGv6uDbPZZG3m+LwkRte+mEiPPosqjMb3ey
6ES3pCwqPRQAO53Lop02dfsY0RJai3lMUZ3hIVCr/BZtA3YgiJNdhiJSL7yxGiZyJzCsLI87Yl9M
dazmt7LE2zpiQtBz68SKxtsMfb9N0yPAK0g+gtvZ1pP7ZhHS68Iw/9mFdEy1nvd9mlV/l7LRukRY
rdpvQpp0PDrtDnYTA6B6y6dCB9DcF2Wq4UBGbpL86Wq04MFG5lJh6yKzKdpUGx3Oh+UHObB3xTiT
Xpuy7D4r4RIVXfOuikcaqv7qqG2FvcTiCMioXWYkvceneHEEcWne6gY8xOeRVFVWNGrz/JrfGQwn
O4wUqEXvbuf3k/qjTV5QCs1+kulTt5E3zXca/U23ANihCHsNyPtoX6cK/XxK7B6ntjtYauvc2JNv
OTvSJckhh0iRLiM05sUdKbpzE/H3QD+EXmUK9O461QGxy19Gm/XeoPv/pRth+ljtcOPszTQJX/4m
3l7seuQVdDY2cJEV0HukSc23dMlJylh1g3pD2dhC0I7chVdq48a0sxbJ2Mp4aai81C1JSJIDd2Hd
lRth2YRnBUorBb5DGZq2+e+TKs2kOS+fziSpCuhvl4MCTyXthehntPMftsURI1OGIsxA25Nq7yfY
jUvNrW7jZpoew+WQj9a+KQvY3ZeRHGj4N6OGh87F4mWdet9RK5YRlI7wcdDZhyRycLOa4rHOboZe
/SYmOdidV1y7qt5eZjZRHV7ntfUbEj3dDdyfyBh1Y9IjDlp0W4jQLWpMQ0m+fTGKRyLl7BIuYzPI
fstTVaVfJhlv2TJp+2ruh430WmoD6Buey/HIWGLkTA6wpMFbkNyuZuh7aeAsu+51Qt0gsV3N6n2i
O0gZKa3ncE9WdN65rvb3UxW4uzgxpk9NH5JHtbxHXaWXKxxL2ENtTbkR5zyoKoBKhNbF60L/dIVo
tb8Vr8tPzdmenB8gi6dPFlzQz8gBFHVdd9uiVu6rAW4xiSws0NnVlKvXso5e89VprGHai1dvuuGk
gXeFDZNXRB9H/BDr5UmWlQg6ISHsU6onGUU5RJRsOatbWY2cVQeJfTVBo2WjN2qih2dpPduwOdQ/
+4BZKXhE0EShRHo18EG+NqDRPYPK5tZcB+WnCnKMjTqgzFbwpvkkfALkgpqdGsTjVRfkNFwsOVW2
09o2isIKVjyGmV6ExoZuhuTMjxJ8LaUJ2EYxnV3cxto29bM/BYYOIgB+lR3UvEIFeCnBKUsJzl9K
cyk5IK8f2zsxidNuILBRPXM4SIQ47A4iJ5kvtnURzero0c26O7GrjTIgSYNmFnh97bbuqvyqDP1H
f1ZMqL+E0irIdIisNDhSZz/+mfFbDrnK4gkbj1O0YJKDjXbwRoxwNxMup5dQqCvzfddRlkKeeud5
L2HRTvdrCmBSTGABfqRcSeJAHFFjjghhN/WOG6zxII5Ub6h5F9oLBBnpySmKnBufpx/NrPPuyhZd
g8yKEFTw53mr1k780g5usXHmzP9RudXdMJCQ34zz95INH+9q0f4/1q5sSU5d2X4RESAxvtY89zy4
Xwjb20bMgwABX3+XknZX29vnnrgR94VAqZQou6uQlLlyLVSQ9PWP1M6fHZUWb52BPy3ql8cnnAfy
lSgyedf1JQICtmOdfTFMuzHyukNtBgqqvOxfTy4H+/OTHf1kQ1SXaiwRZymzNyTtPz+579LnpMrN
ZVLY/c0UFxuQmIGNe7KNrV2Oxleu8D0PupSBDLvx16D4D06o+e8PyKNbW64S8zYFodnSk3X16sju
RYO2Mf4nqI2Q6ZzSr4ZlmC9R76Urhh/9bZSFxhb128khThN5HtpkWjvBVD56IgRhtLCtbxDSeP8Y
Fj6GEUbRt44jCPjHxxin4F8fI7b98reP0WBjc+bYJy+7Ab/nWkG+AkmI/BFUsOUdb/Fa0S07MHEB
lq/wxuJCJuy25CqQvNtSk4aLCVglarZ8mIejrtuTSz0UhQGoMQcpsjfZ8arnwnkISyu/w1ELwITW
eYCegPPQRzoIAxGkI9maKNKoX811BZLjByCM8js3fB8OSTDkE2MH0QS7M09da79fpL5LAX93jR7o
Ut1y435CbCXjCJzqHpDzQLXHMvcmWCpXpOtgW4guIAUyncAGC0098zuZoS4KqRjtRTo15FVM43iq
avMO+5ZwGVcV+DBHZTenXjOo0IW1fY/9McigY9A/7q8dkEaAt/nhPQ7NumzDHeQ6uyVH/GxPybss
BfcVGCZ8kKECZ0294LwO9pT4y9kEOV4f9LJuGK5n4MCkhFiEofK3ZWw1fEV675Y2QlPB35KwO4nF
0x31MrC4LVrdW7fAznSqheo6SMJuJsEfGbHU6tbomo9EYUt9unXt057mh+fv4yAwPHtWvOEoJAMs
LFTOuE5bcCjRFnDeDZJxiCvohOjNIqXK6TJ72y1HlS9S89dLMBrjeqyw+1XC3SW2wQFSiMc3ALtW
VRakL2PcVCj1g524adM4AJNFnc12f9QMY344vmn71d9i9g9s3xTeYYi9DJqxnS5tylAtoroY4TbY
rr2R9su9dgLYgU6LRZaLS2Rh4WpbhUqL0RtegyCMVgPP2YGyO155O02jfPnDS3mJzi0eMpzg7wz8
0TruInHhx5698guBBKcWZlVcDnf1iD8ppTV6hjMbpdcGbnh3mW3yB7DsrA2sN9BMcbqTkeG8Rko1
LLOwnWMCRURaxwayLwWg6UIeqbfNnMMI2or7KBI2zUHmHtKiJ5FjDpqSIw4GPFKaL3JRplCw6sRD
NdY16HcAVKp5LB5KEPeDrMVfTgPYZ5c176FpGIbeprbd994Ux2oaSqa/jdce1OmhwG7tQJMGtQON
11b6nyJnAnOvtOsT/ily5iw3HdGcqHfSmXHqRXYczgL85tde+jVRU3js89i/OdNvDW+19KSORewN
y8INjEcjGv91Nw7s3aY+7v7wMxJouQ+yGbaySPlRDD5Id/SXFjiI+7Eaxgenb/mx6sYMqob4cjag
++Y4vXyy05c5/OWvEnCBTn2pXHNduR4CRCAxOU5SsOPIWncFSXi+INu1429NxBJYvaBx125eTO6q
FVDI/qPD0vNnWHFXrc8h8WVY4oYueZk9on7VA+Lxl4nuwOsWLMEpn61L0sskY5VI0Ka4PijQfveO
BcDumfvtauZjFF+fkHvl+xM8B9gtzRoXLFkksjWNuDq7Rv4QqXxvGGDZRPVSsqjzIdm0UPmElpzP
9u1k1hdTZ3oNkQdHswPEQGd6sdLKe4mYE2QWaui2ag/qyKW9t1BDNg9CeXG3khA3G60pvECOtF0Y
WVB9aSukIx2Wi2Me9tUL9MhmezNCpQiCRPa6Tpv6S4W9qmWV5T0vQrAV5SOQxtre6+GogIquw2tI
rj5EbvcMkYtyBe299EGZCLfQHdmUto3aRnf/P35GifBCYYJrehiEtQz4BLp9/UZztlM/tq82E+Nx
NIFZJmua5dZyUHijVIJDv2LdTSDBDiDCY4Agb9PIxNqS0MXk8YtjleZ9mg/pbSzZP2QmLz/2zW1h
2+Or9jIDb8tz4GFKw37AXrM4Wg5eAsjHOw9kK4VYDShyvOMOdx4SCDWvPKCut+RBA+wR4U4tAPtA
Nj2gd8HeOscBfBbFAPGla7B2ixfApZt92DdsLXToy4PdaZ3P9hLHojft/ze7mjKoz9bhQgyiu6SF
8jcp68t1WYj8CTSGfAddymApwjZ/UqJB0bIXeQsjQDOZQgQlKtBjkrPFwefT5+pCnWmVTPcpSMgi
bJ0UdLZWeVSyR9ap+E55rdr1qeubCMO57aHCYpktlBWFe5tvLUfK/h/qMErQXR1zNrSH2R2yfdCb
gQgV0FM1WFimarjYcdm9tCt3sNWLacgWglNDBjUTNKOq0wyTBmRgdROqpBXEFVDKQs18gIJZ5KgH
ZKaDO79zz2TG/y4YiiKA3Ku0wZQ+VNByCMHsqNezxrfQHttNmuF8d11uER3JxkWMCAm0AD4tw7Ta
XhffcFjrot5PDtQnSIEFnRNkXua1mgYyxKBjkCGdbLC74wxpqU2vs2x5N7T38RRu2k5EN2TqTB96
x6L5h/rIdB10tf0+qB2m+mh16h/y/78OijugxcD2gI/WSR9xUm+4CZIIUI9KKl5/G5voaCTYbT4U
YVs+Fmn409K7rtpr4oWPzeQZdIJ8brq/N6n36oyIlTxfmypFxZmVRfUqMPahrSuLB+5Pt2hFVGfc
/7XFvaJYqMyt7wEJYUsnF+zOZ9a4gax0cwIRXH9QEmI5gefLG8SX+coAYOJpqiGkMZZ1882vxV5a
wNsuSsC5wU8AodCcf4Pyjnh1mceWKdJt85S9oWkfveJ9SjUBsNQp531KlJSfInx341aqV6NkPagZ
cTeiBm8BnQP1Wkg8k+6Utv3Vr+QTaGIDEJYuhzYXG1L7DhFWObseKC5qECevqdl0DYTCochJSmGk
GVblzDt/2ElazEUAA4txmmAvePYLyAYvcGOHWH8WkOqYbz53/S8+JgA/h36K+SbqeLcSkxfu4yAY
Xz3IWXeqrJ6lVSbnDAzRiwG6Hq/kFsepsQdHMHQ2bW9RsT7YJSkLtwLFiisUJtvrWFX4W1fZ1K14
mUH3g9pja3egFbHt9QBRIeiCutOam94WWKZ/QmeM9sRbD9BVe0N3H/arieyTY83+RHFPJkcDRgbY
sapGe7KTiTr/q/2P+fEd//R5fp+fPmdAiI6PuRVzNgGq2jaW4dr4Qv669CCyHVl30xUpeN9r5SN1
USTfGu6F6RrYdsR/mg4kI3rA7MOnBEIviQdVmARv6X9PdbV8TDcPT0Dp6w45FMK1GoJdOvpbJKtl
YPnZhmykndCB+fSiMnPBewZebCyl3I6sPVKj5owbU35mLxzpd2cPLPNPcc3fF+CkenebYWTaLWjL
7gzWEPcp/eU2tcO/ZvvdjYaXYYQ/sYtvP59wMIYC001bOdCk57V3F8vYvgPaU6F+GF/00jxlLZgt
yFPavN25LvfBlchwKNH+zRSD6lA04Loln9Fw3EUjgaZjyLHMPvoJYF92Pj3BXM3umQqnE2gjbsmb
ph0CvLf4nBwy5XAYPKBW7NDIdxl0MJ/NCimJ0AujMzVB9bdt8jZ+MKBI95CPfDXqGtc04wxVT7Jc
UHOaLL4DGbM592aDABBmKIod9dKUAoIbZ2rqKccMnHw0ZQF6nayL2rMThaBFMQIEK8SSUdxEX2ST
AyYOObgTxVK6qJqgiRdHG2paqVBHZkKzqK9F8Rghb/RgZ3MohRyaGpTP1+FS1uYy8Lq11XKoFEZJ
cDfUKFVjWi20Uj1oJ7wWQOOuB/vDvz2U3x6bAUv9Hx5ATiEsrlMef5nDw/l9NcQc+vDYs+RsDSQO
Qiout3GdNO1+nxgbItKfbXM/SPVBsl83YIF1CsPaOrWNrAQDqynyYPXJoyZSJnOTEDaEqRHKmU1X
TM3HIELrkNeHiVrk+jGQoRzhJCKUUiesvOmy9Aj5Qe8B0GDvwWPsGWVczRkksR4ky2t/jfj2sKbO
1jOC84iQVas7yVQU2aX0MgZWWoxOYydZo6S+2dBw35QWTqLNt3m0HgQpjS3g/fEtmUy/x6YKxM9b
+gRD73dHAT3gBfXSHAw5uMJk/R2ZVGWggkh56Y4+AtS164PDXBMAkF+fCKQ/UP0y7snSmjlUn6Zv
YRL3ewrASRDkbqe6q+YAnop5e8FCe0ed9CVDNhai74m4oy+YSFuUffw+XOZVtRIuA31zkfr7GOsA
sLv+vg3q/NFhSfGYY5/Eh3S4iWqO77jD7KXDhNxRJxDS046DKGFJAz6G432Vg8R19Na+WyYXzh8I
NMGwCK0A6Z3AvgO++7RGUrlRQ/wNNLhf3Q76PiAaCfa5gBqjl2XWGwZSPw0cK8NfOQlAM8XKMBO2
dzQE3zLqcYe0uKWhF/IOeWFnEVZNtvHBWqAgg/TapTEH22mGDEamlaS0lIu2A1nLPtl/90fO8MyC
RnR7lC4PgLCmQCroyN8fMcDKi6slj5HQuHZ8ChY2FAn0FFg1ixjv8L4vwaWhwjuoeIV3roUsC7bH
wbaHjO0dOAIQ83dR+qX84EQeLEys26H7Oo2OkyyzQLiaPvxH6Ck3WTqaHbjRU5IvzUFTOnUDzT79
hLpnCN52UO8OexS96ZMd3ksuZPyidk/NhpkrAVbYpxgnD2xb/u1GS0XvQEE7yNu/utV6NgIyf7jp
c8w8G9npoUZny+tDabauB6NynyoAJyBMtm2nND1CFyw75pZhb0egEG6EKgFjLy3/oQsRuq6ZU35h
sfgSC1X9qBPo3aXeIBZ8AAS6EeWPLqi/jIYovuR1kUAaJ/UeRoYfc2WI7AYCFe9Pqa3h81NcO07W
yIM1oD9+q7n5zhoDpWl1BGaLOGI+maENOdPK/M1GgzQFhx9ZkNgI/HWG2NsDRGLKg4OUDYR5HPuB
bJF8bZXd3ysLy0HgQHa4mcCFdfWH9BUgjdLELrWxmrv58tK3E0RLS/vWGQf3wPVm1QV2Y2OlY4I0
9iRvkGwfgHb93TiLx5ORa89kbR8G6fv/lKl5MsFycr3xXGu2BL9ufvMpk2B8jtv6jfbItFumjfLY
Q2xehuae7CrwbwT3gX3Ipi9dBNmBa3iXwsDabjOIndtutKHKg1E9VxGUKiAVYa1i5BkhOZdMFx5K
c0kOTvCctrW9FAWK1RsZZUs5mdFmih37YgBxO1+sgIlTIO11n4cIb1EHuSjILS0L/Mg2ZOtR/7cy
nTiCMF0nb3oFupDWSYdNWUj8/9WlgQCkHA/YNI6vYM/1IFHpGIdONxnb1MHgvVQgrzk6PtT7hNaO
tvLJW3YSFP6TZxRgwqp+VCM33vSNn1bvNxb4cVMJQRDHQnaxsDLrufbbdiU6ad8oC9oCaRPnByQM
wOgQTsG6YlBFSKywWGYVyHciLU9X6LvOB9obQB60TQtJv2QwrfV/9iFHuiQJ2E6E9r5ORnci/1oU
bYDjFj/RkbMvxXTLjOlEMmRpwsZb3UcnTOprGL4t+nD60fe/jQMfCljuB/utgSzDAsRH4kHw0N+M
PjA2CjSGZ5YE8bqrpfVcGt3XvBygZh6DBw+7uu+ge+aLQQ8y2K9BAN8OZxT0JGDWNMznaRjmQZBV
nQc1JQJagJsYYZ8e49oxltmkkiViTukxCgeQtFNPGybj+y11TamJAIqTTwc+IIFW6LLK0kAheGxB
eB1aYPEpCMGgYeSyuTfspFqWlRRvY65uPAe1Xotefe2l3/5AydRP4Tv+s5dx8DD7g32TemYK3Scp
Dvifrc7pyNla2r73wBL5EofRdtL5I7qocgyArRGoG6d2xpEuTp3hYFEG6pPPR7fwxXigVmtCcb4d
g2lLkKBygE553yCiNyOENHwIlCx/t0kXDBQkSk3O5Dd8jCXUEc1Hfv9xPqfBHt1P2xP4N1CeYnrG
6hph6W3zESzpwNzoIE1hAxRYOi6oyjQ6Wl9oUAhtp/XVNiXBxTLeahy7D7EfVDglm8aA/8NoNTcH
lbs3o8oTVO7GAcIFIE6K9YU6wGQXLrhTiO0nb+yWV82Y9eers+NpYu+0evjkBiH3eD04eQMu8BcQ
xARnWVYOX7SIB+wDHr5UjIWXUeLcsgL8fuNyMJDNLqi5mhZJHBp4u4z5CngiiBpc308DyyqQWa/p
xdSS3R47+1Jkbb5S2pl6wgwZuIUpARBM5Oz8x8uPZs8Zt0C2iLJ0zXboanrEiBWoy6Rbk4gPr11k
VFZiA9UHbIYeQhp4n/xEb5ViRY5ObKE8iFce3zNbzbZ5Bj5WuwYybbZY5FUOuQnLsm/jdKp3Ttxm
+4I7480EIUhoxCX1lwFyj54RGT98Ve/cknlvrZcPSxqUu0m9U5kF5pGgG284ppwH5aZ7pjeCXbQ7
xIjceVAIXNttkIxrBoW+Ra4rFVxdqUCXaqiXCFoFZ24rC7gafbQH14YA/RVKD0DI+O6HUxOYS2RV
A2+OkM/iY7BZxmoLfTSxKJDOuQFmeLjJU1WfmQuFeslyF+I7oEAx42Y8lIF5Ry1Xm+gOvCXZrnN1
eYIeSpNQR2FE6casAL/zwqZ4nyXIsnbFOkRSY8sP43Vh46A5pAyEhNdHIbeETwMEzY5mG8ZkFyaJ
vEiQKqx9X8Vr+kWV+mdlxsUDlNzYiVpNGLTnou7A+4c+ugS1qdYuEBfrpAzebahcvQtLw59/i6iq
Lc7VxG/In36KII+X60ioen2dSIXylkO2+EzzIDgM+o3RSxBkAqVKpfmvrDT+KVXi3To9xLtlCNZ6
skvX8ZZWY7FjExXDE0vEth1960umLChZF824JbcUKfTMwsG+mXp2+E/TTsyoFq4CDRdNm4eqOHCC
BTZGx3eoGgzXuTO1G2Iho2aC2PqnptBNoiwzmzpcX3tDhaCEWfyMsCw89dAUOsgU/0pq2gLR8tL1
UYigexNHc0SKCrhE3TQTYA+lpumnJlIG8Tmt2nRuRqMyz1Fl/JhnQsbjkkTFV2pF0nEufWs+e9M0
PbWFbG8M6IhRn7C4uG2y4EJ9A5CLt83IwRmAJ4JRo77DBmsXgmDlKTYmA5iicUN9ec+sexeEgTSu
c7rmYWzjJfVVUxQ/uvnPCt+8rUqAde/Con9QeZGClivrj64mdwJsmO8SZlfQ0gFf1OyCapqaO84d
tZIiY8AAxtaGmr0FDHeRBhdq0aACG/QFAgT9kZo0ped3d16aPI6a9iTrm/Te0FHbohL2FhuMHnI3
otoPqN2/kAuSMuICDYr9dUCbS3OLQgAgKPQkdOnyWM6TRHnd7zmgywswTARIZVfuIqkDoJkr2zYW
zHAERLZksLK7KbytsjK8RbVktoshb7QwyadmKLMrqu5CvXQh5/FQBJF7OzulDV4uDb4D87xpAKYk
00mj3XXQ9VmFfoyVgMI2SAtnhYIrYEiCyGRHB/85H3uBXMVAa1P70+o/xGO27jwEwavW3CZd1u9c
VAs9RML5RyRT/r0wA2QOvPIpB13a3xzSxnsKxrKaHbDw9rtqxKFLz5DhsHTvgUdmEbvQtC+sqDp7
mcFfmNxMYR6/VPVQX4Y4Ak5bm7tCiW0K4PgGySj+ch303sRuPUEka5rK47wyDizAbyQWJcr7II/0
6dKFALyJfoTKLzoavbbSHWTevQsOPDEfghVZAsawz0nLchtmBdTwHDuArGsm145kyZPMsRWM26j9
p0SsymC2/VMijVV5Y/LFaRHUyIDPxkm7w/EQ2++DVTUottPDQ4jdzMMn32yekPLo10mG3X6jsRCu
xkfIxsZy6XUXankm2BSmNpVLa7SA79C9na/ee6MI5fK1UwIxpYd+jA/8odiYARhMY1BYIxaAQvhe
16hkHLQq+IE8IG/vgysKZ4HeY+Zbpx6pPwS324rxYDrSwEwPbKm4ZRoe6yweD54uq6hbv7g4+o6a
kRvidxr2J2uC1jZYOMDPWJfqRG7kMRlRuW07kMXuAT7qlr6T18h4jsZcGxBmSbmILVPdWr1fXYB9
MYBmRerUVVWJ72elxUl/jeBRGtyBEBAc5pn93ZO+PNLi1DVxcIEM2rYVWOmXDYv6DZj0mtV1q6cH
uCprj2RSoOnbmD4HSBrhUZm4w1uYVXsQ7xg/LMc6Qbh0+iLBLLD0UO9/A94sY+d0Zr9DeSlQm3qQ
56BuMTHr/TSI8mYK7WKRjoU4Z7oqNY0Bj1aQBJpbH3ZHOoVc5So/FBxcileSGcBCoetjdB7YVc3i
QB0Zvl7rMrOR42chlFw7czzXYEh76X5WyupeIjZE4MgFK1pQB/xFgv9rk1hq2JATWFvfxzC3tl+s
73aU7VRdxHddzcUDyzmA8ZkJ+qomiR8yWTYnvHG+UOckRHUGRfW5GNzsxMc0W0EZFwKLuhl0WAEX
dEuX0EjwCtM945Cix4Nwpxbqcddk7J1vgMRld/bo1ZcM+NFF2wfmq2gGY1XWrNhTM0XGAuqY6im1
9BEMONuFADPMa5jUA7AVpr/3hJ8cUXXqLrEdWnSplM9THomzaYwBCHQBA4CQbLsySj86lLqp3aR2
M6NanBGvhCZa1CAZBhTWClQ24kDNDzdLzwawGLjRCFQwNd9Q2QGGrar8GriIqeuIeWI2Ckirzr8M
QVGeUBHnrj48kJJACUCi1NLVHmELSnnygCZR+TWq3+cgDwOKc+AiAkcyXkjmfYtk2nqqUQMylLV1
j1J66z6TwaZBlPKGPPI44UAcBMMC0Snw7HqJOy3wthn35Gxz1GTLsQHmCkNpRKPnRDiyWdulmvJl
5RqboXe+MGhq7VPQMS1azQzjTGF1pCZEaviT08n3ZjSM8SZGqfJqqKW7qwoIhtFZ3cW/eidLFa/o
IE+91KTT+tXZblV4RFAnWVBWq7VbUAUnRb+JG98ASDnvDtLm/tEEamvOjqUhKLkGZFhpANkpddaM
Q7wdgQGaZ7oO+HNORIqgSrhKBbY9LAPQTeR9ehukWNGGyburwwImYAiOA/PfrqY+cSGJYOdqGbVZ
lyw9kctVYrTpZm5X0aQ5y2O+n9tWiMW3LosLTVHmbno7Dh3Oh3ow8Hbz/BlKbEFSNxyy+JhHKj1h
t/N+mfwEYJ8/26Ks+mPeHMlOI9ow4KBRNYlqhl88DTaf+hCCwR5qKXlosAXZHN2BP3+5LACKWl9p
QOgOYXSkUYG0E3H+MDmj8zhIwGTG+KaThvNIFm5Me9BHdLdSm3pu1ouk6rwjeRTISKwaCSW0xmhc
7KhQKilrcEjRUAEp2QOKsYIFNVESa13+y5M8Xne3MSAuDbLwQZc5qJSe6vzY6ks8cLS7UeTADE35
ke6ou7S7AeTEfABv48eYiNypnzyrqQKfz5+31G80fb2GlFa8tbMoXZFu+D7X1WEVvicr1pjq3AGA
f3ayLF1lJuPHwS1/yDDtTpbq3i9RYncnsrk++PUcOztS56Q9OrA1II724UI9AyroQOkMXrXcuLum
qabeE0dzrL/Ij8pyG2kGMlGaii5GC4pK7UUtcqWBk2jngXNG69dc1+l/n4vsH0+8zsV+PZFmZkXB
j6jFxusTL6M6ReUtIXj9jyaOO+wpafFaufZiO/G5Sb1IiIuMNWfbMdR5YDLcY2k7tCwBYods860P
gMo+sawD2ehSuBXqmfUFZQYgKX0RLU4Q4O2S3vhkAH7vJ8ZL1dblt4L7Lz6+CN9ABT3fAE863/zW
ZYaD9wypjIPuLvTI/zLF/7sPJMBQ5QX+7rXTOc6pHlx7QUQPucjEpoFO7cwOwT0ou1SV6Vxa/JOf
mf8YT4y//G1Q6LNmZof496AhqfhLxO34pAoUX3a5MdzSpY29DFqZy6tlQiDu1o31hjwVWvTV1GyW
RWVtrRhnVFdZ46ehWbc0wroM5yl7C1wd5qCDEvoJOqZ3W4fC2qYhiGDJZiNDuWharwA1aFGte9TU
70NPZs+jMW2LmgHUqu0mT4OrXUXlu90DY9u+Br7u2SlxhvywX/1/t5c16tcoezUnvnT2CpSX0GQe
52RZDdraUxc0j9f8Wdazets7/rC85s8UUpiIwsb+5poU6+zoSxbZw5FMs10syxAVZZRzm4wwPQle
PV4f3eGFs61rMS6v0zRh/3lq6hitbJ6aJjJB5XzbuWw5WagQlO6EwGAGSMolq1x3aTQyRx3AEF7m
Hryhxj3qWp5ybSO/hoVQUASCZEszzGNpgo9ZFNh9UNCkJ/24YHs6z3Q1Xees43SL9cY7UidwYPeJ
k3WnHmX8qyH3sOPWG5l554GFrxptpGa1yQfP9K7MRlB16SZtV5wiQq5NhemRbK4PggOAwm+oc3bT
87pIhW+utoL9vE5rjP7naWlQYCCYlSiZ4hyFbRBN24PRmjrp0n5MG0ocFcYKu6qhNZx91WJnR/sZ
PwIOgpq0n6Gm6/cKhUhITVyb1ItaNvxe0pMf4dTTo4J4Gw7T16DFkSjyzP4EQnHs8ajtaSPd0SUO
C0jEps2WhoZgWceyoYdQ+zpDWILgn/fN/R/2eeZPDxmzIF54fqE2CHH0+8GLHpjdm28ehFiD0Im/
513SL5sh8S8Q/G1PoPFAOeFYBl+t+kwODlSJl6UHTvl6qKpzAR2RFXW4Ww6NqW9Qdq5Xbq3icyCi
/CImYA+Q2oq/u+yxr6zpK0dR+go6toXeNodbpIgRe5AQ7sSaO77lpi0Xccqj26Jw7Qt14AiA2grd
YaDEbu6oDPAvhwx1FEN98CwBakVHQ6AGqe7JploHKLuxH+9rRAY3PDLUTZgJdmM15p3Um9oEqSRq
qdYQGwOM+VAEhshj5HnsgKjKnoparoUu1IS6s3MA+fncSf5kp8uI1NLBid3dn3Y9LdihjUNptbtP
/tpOD0gnQxxRkDN3/jEc1bvIH5tq/njXehtyAySyOE5Vtr1Oy4CpPye+WtaGHM6ui4TOAEz+TR9i
uUahWXwv0wCw3xKKDUMTFEvLtqoXTzYo41NN9ub7QAEoVXwPUpAnFW73s7OLVZrmHvRD75EMSnBK
yeSyCnj4E6kzwLiz9NsQ/4MavfrJ7rpxLfBqPNVmUR4tZFc3k29jUwnygUWU++13zqKlMWX5T3Bw
P3fOaL8ExoDgPiLvF9cwzX1po3Tfw5nsLin8fqla03ob7X6vXCv7aXrToRuD+g2gTQh0gf3Q6+RC
qH56MFmRbEO7Tg+1J9Mb2xfRygp69QYk/Xas0uyHOYrXLkvG514NI06fVnEKrM4+4Zddrr3eK1+8
DuFA7crbaR97vjjWTewsqyjpQIHtyGPsW9NDK60H8HQ4b9BohppTaLcn6IdV96Bp+0Z2/GMQlelr
dS5AW3fXSAEgdeyvjADFdSDAjC5GXsTn2hI47HPef2uctZvExXeAayCTpR2YdMctaijFOmFpcYvi
l+K2DFHghYBDhXi9k99a0F7zF1WOTzxlN2RCDZeBzLQKuFgMRrmLjDbZKA36wJ/auGN+Fi8QNlYH
rte9uSNEtcAUlrfUEm5YnnMmztdBWYlVfxQxSDw/JiqQMF7hx5RsDIKIYEP9PjH5eMKSi9xvvhPZ
26T5OKu0G49tvigcTfk2E7/NV/Khy6d2NUTTUQLr2ln+ARI2C8cFi0eZ8cuMWZggjYHgQLIhjENU
MHlGgcYzdZLJFdaZ8f7dXwLhjjRZ5ByNxneWREdhl81rGdvWPUPQ7PQXe18Xn+0Ja1+dTL771wAA
LYm9At+b1yBM2P0QoZpqjmQVYS/f+V2RBDl5LrhBCZNApWo5+BfapgX3RGjf4j+mfOohybRrUcK9
aUduvU548UadJ75hCQN9ikyN09g50w1Uqn0QZaAgWY9ETrd8GvRIWSIwFLnVPJIcnBBFYDSSA1Fx
0yUQHfd+jaRnmh4gijTSEb75KgE+Igfs9FB7Ea3zqLHvgRBPNvhjBCeVxuAbhnj1jkteIS8gONTC
OxN61Bz0qpyl3yFdtBkrb4pQkyjW4Oiyvic2KguBmE2enclUq4ApdlOqyNj2U98e3LodT8izQ3zc
K+v7Gq95lOf1xRdsIx7DFODehbifugaMYZVXaVUR+4s0zGL5t882dfxfny2qzE+fLTYMiOzq2i8q
3RKDzJeSi/YwF2fpJlDz7YHKviQz7lFHIveVSlO1QGQVFHIUrvMbr17zGIwBs9FF2nbtD8JYII1d
4NTaepsBYmZLMYT4XyejLGOs0ZFzmrSK16AvRWd6GxlB7Nyrhi0fvOJgABJyVm43nOmOLl1SgqEs
dN3VtaOuw2+xNMNF3njDhicR3/teJe79UZe0jaD6BfLkhBLP6oU8Rpsz5Df5E6p/1BJ67NFhwKuE
X9P6n2L88y05TXCiFICXxM5GDQLHfrDRjQjuOp6PGpQwW9caViy5bBdWC2RgD1jQo+sAIm2n0yu5
hSZoTp2qQgSux1kjjtv20mq3PkItnx7+N7cBv/xtASgiZKy87qnJ8y1KuZHXwy9vwxwxbXPdVFm1
TKAb8pIWtXlImQvZcWMyv5jO8GNMAv8WiebhBmzaqFjX/twK3KXsPGSu9LTQR9+S/5h479OWiBvv
phyV7aDWBsPuxgdmbInsYrynoy01KzNJ9vPBV/eiYiP+1EQsM94ntYlMdI3qUp+Aq1Hs9AvL6p11
UATmySG0KxaJ3t2gPOP2fyj7suW4cWXbX9mxny/jgiRAgifuOQ81z1KpJNnyC0O2bM7gCE5ffxez
1F2y27s7jsPBIBIDWRQHIDPXWu9HhDrNPmjgp0lHqzkAZAJ6iQxE1QcIdPrWKigAKs/dvltRPW0M
N3qNncJa98rSwLBgE6mgPeZ1mQPKnwowyEinn5Exyuv3Nraj9byoa0R/p9ZUod2gB/8llBaSAsFb
aK3ro+58JBNCX2re5JBo7BJk8yN0j13MvJoVGN+amYRrsp+RsZpqaE8iU2abl+7dzV6YFqg/rrXa
XpgFEg17zAwEPuP7mh40PELhsUk4njnaDeWlsNMYCmfwm9MGMaq0g0v3j3IDfiEFXn+yfOhJ5TGJ
TGiWz2msWx8ICcEVP22szLWXvE+d9AR6sGbFwAV+KkzfPjL9ZE7pXrQhM+2NYWfPnXhQywgzFRdr
EF8exiCbU5OEbIOnKuj3hHx5G6GK2BNWJyFo+qRWMwOqZDtv2tBekIhGgUnBgRHrOW9J1masONJ3
p1bC5VA6r4cNtSETF/kfvWnIW5naUDHPM8HntxrHdPOF6UBQsuoQMOpU9L6J4Y2sgJdHOe1lCcKh
4PvVllINNReVm6/azPhBHsgPTsokiqDyE4I8vUE2+wFrx4/ezF+cm9RZiuDJiIxnZEHbR8sAP2Bn
hwOU4of4WA6pAveSNs4AoVnzsgkt+HjSYAbGSPXWB8kSSYoKuR8RhGuEH37Xcfk1D5zmczUgbm84
IXvAhEeCe7Jm+DvmyRYfrRYsOBXQ/G6ydPBxxfMgFK5F3A2H665ha2NnVphTqaQEkmiqoY3TITNr
AC1ej9VgE1kA7YEO4wWJl2eIdVYXORbeAWDBak52Q4N8Ma/C8i7x7fHeEz3mL1OHEFwBiBjlYs+B
L36UOeR0O6aegnysZj0Y+Q60GTojO7Bpc7NRUXe6novUWuUjEsI7VR9rJ8ifPGTBPtTSnzOrCpHX
sqgclT6Jvsmf4HlFemOhH6hhkKcnZEnJOypVcfXWq3K4DgK9OtCqpiGew2nMfFrQ4kXUbamYjmJc
IBeIr6nYyALhQTi4V1QcIr/GaqySC3s6KLhCoy2iG/acahGJN3ZlDnoLqpVOGx2bBjNUqmW9Vd3B
ZXCmSkxdo1khBrbJDMMewbacVABkVLsGkwO4krLEP+Le8o+0Z3TFZ/BldxvLzMU4s0q/hQN+ABO8
mWFhmEGZedqjTQBVgJ0fYXMr/q7drRv1oCbU7Vb83w91O+QvQ/1yBrdj/NKOKty609vWvPghRJYN
qITkM9q9bUD8IRa5XfQzCCWk+1uFG4GSvsyzP7pQ+VYtpxFvRdr79QBpg4ik6YLl8O+HCcs/T4yO
QmdyNd6OSkanKnk+c7h5HnWEtdt0ErcuVLw2oV3qUhTxJyhvllvDjvL7BtKQAqGgg5oYO2lTDAJZ
IIZfzAfLfrd1tBcnKwOiRsdhegKQG63rVaUTYCX+7Es98hjZcr1rHW/2kQG7PaZ4E9FRbxUD6HU6
p0tOSoaYmeuwdZZJEXnz6xH/HBheKgC3weHd0bFTrbBKLs14cR2KOof6JXW78O46VKrNYhlGRnlt
4hneyQYJ0RoME3rnaKZ31z03bd/3fmOjJr3kbooHG/1oo/7cu9mcaZjbqFRxs5VgCZ3HHE886N28
h6J1wU0Vgkmdir5IvAdtQUK7S6y7cGpRQl5tEzainVNlyaX3kMPfkpUdO147dRpKgQDxwPOFFFGl
a3UnbfsEmpTyrRjFyXBY8ca1ewpd7ChYpB/XBzdKwc3kMX/rVv0TJaRTGnow5aLDE3C130zUguxZ
Od4BZT5jAxYEqYjvQaDHz3EUuye8kJZUoo0xgs05tZu3dggSRPoaZOQVXlnPpeODxcDNgn2V8mk9
XzovzZ97SWy+22ivTbnzEoZDOmN55r5ca4M1M71LonVyFkIkZ/BeO4e6GfdkgjhEcm6QiH/n410G
1bw+mFOztj2HIGO6p1a0aap6k9h5d6RSH8XJuVL5p9xVYNKYRiZTX4OzwjGsYHuztbldzWXMkjU1
oYpUZwBd5ADxkI3GDEvIiQYNTxa3owauttdJDwbq23iBnVpb1+yRr2VKnHCcj3LPneZM3egnIS+i
hFJp8WF0swQNb3w9hdtPSLCi7MD+dbqZlF/d954bHm5npl0/mpmgSQQmFReM2tZO5c8Mw3E//KrS
8pFGaoGuiprQxhvBAVKbtXn9VTSo23oQ3csyPb8dljVKbowSeeu3X9pWrbFjsvt8u3BwkIL3X6fb
29n1Snh3efBCY13/hl5fTF7X4e5aHAu+A8NGN4Fpuq1rQSTByLP+Na6bRyvNkscYko07lzFk6E52
6NnZRt6cRszDkfwp61UDKqOtzAr+pEF0R42YY5nzxmHVMbKFsTBEns00BPgubW8+d82gjt1Ucgpv
XCFXBMzJpWdeKqev7iVIrxqZmBcytSaovYIsiPZk69ug2GRRzubXDsIKLr258rU2wcSJFD3Mq9t4
S4ODEzfZwStizqhIHTzcLIZj9mcytSNciWnfVmsaHGiT7BDb6jtV0ukakblHCDe4ux69sTtkm0XO
kgaTbtKdGC9O1J42Xhy/5olrHqjUY3q49l2rBZ0IftBo9MEZmSoLqiRTDonMGa/8fkfFZCzsjRvB
WUdN6BQ6IOPYeCGD4ULjxStHtqETAK0H2wW6x1ISa6ou+sQiuz2P3NX3xdi9+Z3nfYa0+7CEIuCw
CXoUQ20sQLqFHM3Y8w5FlUGBDwjqz+Ap5KDEzZp90UZIXbPOV3MLBT5dluALgY9m/r7iBoXa5pqn
d8vNTxD62LeqmH1I1LPjGmLipv1g4LSLwP9E8euAqa+61vljgSDbRteQ+IGX1nucGlBoG3PAr7z+
YsDJ+TUWSIBMOv4jsdO7Jh2sFx03A/RALXV27Khdy9Lqd37pJPBTJAysgbx/TAYo4yoIdH6bukOj
lP+I0N3N4AzGLeqvfDvFrZEyQBImHHkkDTBbmAnAZ2nYP0OjAlzOsN+adRP6PPVchBHhULs2c4C9
p2ZAR7yPNkzNbqNF8TefiA4geTyA5hvwDmOWDW+ZGyK71LM+QXa4RFKimW3qvkmey5Yf3MIMvwLP
k84LpEeftGuxY24OCK3ZQ/T1z55dCjEK6pk7AdK2bZstjDhGgChQ6TPtqcBJrnvdb2y/axcwk+G9
WaQf4myGYw97MINtPkT1rjE2MVwMMTpbCq9da11EyZbCKAEz+TNGR41plLSsN2Tv43SmRgR2T0Vb
FGsH9AOfrKy48lk5qTSXiS2rLbKQIM6b5lc+K8ylYY8bEGhbnvE8tZfwkwGlhjQFMeTgUbaKzlpO
ufPz0PHAg12GyX8od/NYz/xI+3svgewIUmWS/JSNAgEXs1tQBeKE+SmChqC9iMd+gRwqf39r5g8i
XA1B6s57DjRnh0SNvc7a9jHsLLUES1m/uhZHELFxp8IpWW77qDtzBIFreqBK2nQuCMMA6jpTiUbr
E/N9NG5276MFthGsWq0aeLyklcyIMwvyQ4dOmtWJSjVL603sZdWcirSBkxfEnEF94qWHhM2pRQ0C
sTmfpETI9psxri2mDj+P8buj2CW0X4sW3JPhwIuLkZh74mbwoU66SYC1WvbTQwGNvmjyRXd3JUS7
L7wb9wzir0u8HN19WAfhvJEjP9RJbj8z0KVfaeu0yndgoSwWAbLmPlMzPy35wWTBWlp5C1C985We
mLqGcEUJn8W5YazZN0ErFyxIoq86O+al7X1pE9Cujs0Y7ViWqsvUkeqrJIeGjoV0ITtKnG2SYhyn
tpy3AA6fMGy6r4iWdvOWe+F9Ik0TYq4jWEbtfISIcvLeVkCRRUOOUS1MBE9bMPSC+4OzRU97Npaq
ndIS7gLsXWunPTt8FU0PFXcJmNC0ASmmDtY1EnrXouEIymq8iRpMI8Dv745rD++Zc+kitD7xpV3/
GGEzLGoHTlf6W6ZhG5+hLDdpcN0Lj4kvKbh2IabYfbHGns11EnfQ0gu6TeO0xoYh0nnXARI+R1xu
fCn7/kAc2p4Ce2eUd19YmUIOEvgLo4uzRwXoPaDb2AuqArKheCU/GrF+t91qaU8xVi87VYEZiONF
CYhGtqNT9p00PThl9Xo94+mnOAXIvqhFFuoNFAviJy8rDnlueI8xCJ92eKNMT2E3fJnsKcPXwgpD
vnNcUKX8bB8RyJjlZl1u8Prrj5jw98dROB30oXm+TqwimpWsj4cZ1bhhNM6aUoTrvBuga2ZAB0F6
k1NrKt5sbpIOG+S2Ved22tQg1kf0AjYqUsXNltduvSp9q51Tlhvlu2ENfHa5428pv+1mN9x4XDPk
Ds9Somm9KVt5dnVGbK1eKo23R2CY1p1KhLGMpr3AGd73yPa7WiSWgj4HuZLrGHfPTiJ0sKpHt3iq
KvVmw8v4FpX1Co647ouZ+ckC+VPDSUsJz56Z1yuVus7cUqMx82VmHiQxIpCjmMoCHjnMc4IdmWjj
Tl5k2kOYAlquxQghWiSvrmJXA608Ae4oiYtsIACA/o3tHOHIyU/e9PpV2nqxxoZtYi7wSi6MPtly
ZuArUSbQQG/rgENMx4zffDwV0nLEa+GF8cIUIjt5CZP7cMzrZa+VBtYbeHGoeb7xOvsx5G3zKMOo
Wft+nm2DTEApbRqMWow2FNejWrzCtR8vfHdUC5fJYQMKQcpRp42nVLn0XWEtqdgBvPfgvDfgtlg7
WYZ08aG5jMoHtD+Jsi1iGgAYQuHhDGWQd1vpHg0/3qrQWf5Os8K38amdKscpFO+qkC2QstgZF3jX
cBW6KCgWhP1PELraINZr4RMGlScQKVbnEM6Yq42KVIHs9mZjzw0XBAgtb60nwMDbHbeKiZtawn1Y
QRriVnRAoIjrah9jO0CGtHS8eTIxjEOq9dmpq+DiiiY9tEPiz4nR2/nDrnM7PeT2JM8ED/wSXL4p
RAmLGR5b8yv4NjRy/q303tXOAK4X/CFSEbUXJisQDk2v2iF8b9uGYDS2LR0+hCbIq7WPQBbWhuMX
zqDM0+vhE+Ri3u2UiAGOzKud2o8q9peBMQJj0DTJhndRuEKQA3E9OeK9iFg52G0ACknSdGMmWfOZ
WoRNxNcxxPlmmGxl8yv1fGOwfv3bMhHPI14GlIyQ3sZyQA0XOjXUz+iS6upjkWrh8e+2dP3LqPtL
7S99b43baahSGno9BuOuGxB0hRR6ue/hAVipyrQvCilhkDlW41vu3xV953+3x/KHLaR80qmJlWXQ
+wdkgVfXPjorjKUagFSi540NvFrHRpjD9zTNgfQ04emmTeqN9pyx1xtm+oarLkAmsc1KiPtwIK87
J6shUDzodyT2rR00GTA3b7MnzmqG+7SrwE2T2atUILk4SsriCBC8WiLtqXyuXPMbQRsN5xteW8nb
rQ+LxnBh+OJFO/hjEmoNGcbl6lb06r5cQR45XKVuEBzEAOiV6D9R9nuet5CmC/3hJLnsDpbGQiYq
ffO1Tq4N7P7CenOGaEGJDBE8EjlmmHAL8+JAMjTZVBRTkWrtFthOqsVa0Xqi2t/1TZwQkYtMgUDV
UCdMEzCvhACtVfZyX2qGqeZk7yoHhAFD81Jqmds/dOLKB+jRLsBwG2TnMJgADDo6gKlb8G8KGOIF
aDX4nVFA9W8w3OQpSPNqCSWp8QjIV7pzisRZj0Vu39txIeatcMKX1lIPWZrzHwD2I7/R029h+Ud3
N9RI32gTC0T++FaAH8GDK8bLDqJpfWQP9M/0+JPd4spZu0V1VR/yBiu7B7Z7rxSEkW6CRFkRNmuh
Q5DhjhAkulWYBYfgh3EPBhswURXI2odzZVaKqNtTsRny9yJBD/F1+Fg7/Fyk2pgBHvYf++YjcnRK
lS1AbXsQtau23jTBQjYiFNlkmYVHKtNmauLno9rGiRsdTEw+ic8g1t13X+ThvdP1/IGNyYnIEGzV
2WukjcYrajVk43eg9IJ7zG2vrchsDTZa9SlaTTPXP8cCf8W1laoLZ6VlbS/hoUSCcF+xT5ENbjg8
1/5ZhTX4uPHyPwIjgxiU34ZwunT2cUSqOMQRa/uhyetmnpuq/xx79mvrucl3q2zQfYpDibTEUokl
b44HodU+EAyCbAGe6aAGN0o3IEzSmtHRN43X1PD5dULZJmZ2yOPwlaZptECQQLnOpN0mO5qseRz3
IMDwxZLYvIjXS/d+ejQqfCom5i+yN70GtGOy807Ob03JDpnOFB8Gr5yBsHdcAzSTfXIhL65MGX7N
fMCgXXCxneI07E4SAGqkGjTh1xjSAIKBe8NyI3/9c8/EjMZ7ldmfFGY2R1AwqSNmveqIFUi8Eb3x
LO0o2ttxtAqsrLykadzeO4mLhJYOyqA9fC7zymdsQ7VGK5pDEMgv11o2OG81wB97TI6wanG4AclL
eMioLW1AXLcSnTLuqBSVnrP497/+7//8v2/9fwXf83ukkQa5+pfS2X0eqab+73877N//Kq7m7dt/
/5t70pZCcHBYCA/sI44jUf/t9QFBcLQ2/0/YgG8MakTWhdd5fWmsBQQIsrdY+QGwaUEJ163HN7Y3
sSoASf/QJANguFq7bwidI3yuvrXG4rqODbow2QOxsk5ohtUJ0W6QaibSkzOG2VoSrxzkUvksHMpo
fVUZTKLmpzJwxKcQiTC3aUaciHiBaEwGgRAwE9EmSPyPNmpcZumC4R7fQZ4Y2bPTRqisP9rTpo+b
apXjpQdGpj9q00p/Bpl+thEtw4xdZE6FfCTZXptQX2pMA0BNgc3+/tJz66+X3nG4gztLCMSgHf7z
pQc9Xm50tetcmi4aNggCB8iaMsdlxo3ypUoQNJmmE90IHHQpeXVPLRxgngDVZkgT+32rSvnGLgvl
h3E6NtFs2L2GWLGxE6IOX9KoshaxnXRHF5KY+7IAT8aA2NTzCNJnXF7nbWoK/mnkeE9NmQ+lkSAd
DvSYmdVwp8PY3nFu4Z0LSIP7D/elZ/96cTiD1xdXhyM1xBGO+PnidDIpJVLn1eU6SXcKAVx+zp8R
ocjPUJRtz4DqP9HrMKqVsaJXHhWnVkjXUuehgFaxFXqv8AHrpSMyBdY0vJhCVUOsQYjms6WrozvN
EfFRfFAxyz8Jo4BkUNGh6ZDzfe3eh0Ze3SPRfoWAvbjkE5t+CW5b0B0k/p5soAxL1k0B/keqpQ5V
1K/ExMsPrxlUa6uIA7dnZ3M4p+Lt6Cqw9vsKkMfeB2eG3SXVvPaBIgybC7TrxeWXtty8rx1rK6Hc
8cvUnhTmLC283VRJ8nNjGwCd1MHpgekvO5g8+l51XvbYTBt4CotKxCAAQyGLnHbWAnq4y7xCPVra
rFaGOeZLqqXeXZdee+cg7727+ht5YbGlxZvkA7l827jTW9lsVlRRWiz8hzuCez/dEYIxaeK/gGK2
Cxiya0+P04c3Fd4s1gAqmeAi8ImCfBzrT50JemXCGUbls+nV1itNwrjR9odA+P3JCD1M0YwKUpBx
ciRV2atKLInHXuVhabfyiqKYNZPaW4QkQGjvlDHEZZJyT52ogor/0XYdLGCJv65riSybwZbpxu1G
c8+4NPe0x/vELmcqGpBthUAR23AZb2/Vf2lzNfBKr//h3fPza3+6mCCAcjhzpGeBiM5zfr6YSVgx
M82Y/+D29YBQbObNTOAX7q3I8JD0nZnLNvXUS87Ekua61KKqQqD0Ot6B4RbEswgjFhLY47bY1Igz
TO/Zanq7ftgAZHRsNbTc0IDM0PiA08kM4U4LRjWvEhP0rhbLzqaXRDNytlAFy4z3CkRnIngJQOtu
cK3mcVGAy8b30rODPJe/vyqe+5dbzOYuE65pgXKXcfuXq4IZFQ9UkzoPDHK5R3sSzAC1SYIUtknl
ljhRAyeOF31xjpwxXXygXs4haEB0yWQDfx6AsRJU8kSt7LsD8uB6p1nUVWyAizur55QKmAvQc0AK
OdiLKWMwDtauLtxPt1a1g+w0l0G6sZtcQ4UfgxQjMoINFfVk6yQQSuFg/8VG7YrJ1XRtPLUj21BL
TLW58VJN9N4zNxj5Ba9h6IpYQQymLqfcUk1UQmPLryDDRbUfWnu8riGQy71DqK3pFhi+4HYqVrFV
jxslkKgy2VneO3hHwKkI1hSs+EHYL5GML+Ssrb3+Yk0AkgJAZIRusVKaSlNdN0BBKW3gloNEWBgo
0Dt3pr+FuHdx0k0Emvmx8fcycz+nSjcPZMrx6VqkiGGsqEgVZgoIFTNf//4escRfHh0PehueCXEB
T3Cswqf6D++hwWP43A12+RCG5uR1Vp/iuoq+qg5Jh37vsHtEfiKk5yEBGPx64dcCjBiI7/svBcJK
K+imgiXDdaLHn3t6VcuwgBkOXmZEwLiCi8Xp4go+KdDVUlFG4zIs9HhpQxesIoFaRZMiXpEb+RE0
sUg1nYpYYTQb6U4sN1Mxq0A+WkrRb6gIoNH7kFSEFPIyQqrZUtq4ywkRFPlWvYxGp/kAvQZaHDOj
qroCh+CoGrcpB9TtCr0WGYgkoARmXqHXUJvL73xbfIBeF0FfL3WX6esh6DgDgDnI+7YS98WyXH12
LC+4S1rgX3uAeF5sbUEpnLHsgAwF99EMyq0fFuYLWEWaFd6p/pqaxTH4zwvEurpGIt+pxQqC7A5v
Xm/D2sEID/DUnYYtdB7AFV8cas1H5I1CunEo2/ARnOsc+Tnw1lVuvR1qRAQAK3DnYL+I3jB9UrNs
LP2npB2thW/06Z1CbuhG5621pZFEgwjgbaSOZcGDV/QAJ0Mnq/X7uQXRODingU2W04bsomqGZS1s
PTed8d1GFdSuRy+bMfs6hozWELGq72QAD4riOvsCAvgdKUM2cbMX/ei9IInRmcfuEAI/AflUt6nM
TR/BYW9ato0zkNkXGdW72ldPADMkdwyvw/OAhRE0LyBwLfL2EXGuAHJ2Qf6YZ2MNmYCiXVPRKVO9
rVskjlMRIsz2fV2zVazt/AwPu7nIWeo+WGWe3rHSXZtD7z6QqY/8ZuFb/riyJ5vFyxrKHdfmfpeq
k1WoLTlrIRoEdsPU2ZLDKKQI2WRrehe50S0DIByTJQnqthdDmeeoEnDq5fXW9qvyR2slr3Y8SmBe
a3+OZTq/L027XvO0NpAPNIKuASjOVRHp/OF346TJts+Kcg2HRbssW0jiqah4KCY0CtIgoZI8AVGU
kUO0sU4VHinYaCMgHEBtnRFvKRmViMn3w2eZ54txyIenOAFAQ5aOiVgLVuyY3XIANHJ8SCdyQ5EW
CwCL+l1XNRUicF3bJcc6zst5bTLvDH7ScG3LIoLiTD4cEgveeaQkuhfHQqDAyUP5FZiqZZoF/Eeg
vX3bICJD3ZEO4J15EEZrJDSNq79/E9q/fi0xa+DMZvgwOKZp4p3y84sQbqiysXqjhWC8CRdr5yO8
RJAB0E3de6E2N6AKg0eEbC20o8KmfRwbp4TgDVjyHbcwz3GrMB/oyuxbjrsSyWX8060FcvgDBKr9
aONOFCvEs6JBsor1T+stiVRFTwK2tAcJRwjjzoO6zq7zCBvZx3PNh+Skw8a6pwqGCMj9318G89d5
6XQZBMO8YfrnOLTC/vA9cPseed6S6dN7TrvrTUhSPPIMyscg8YIbwLZG8GXeHvo0sBe8t8tfXwbU
o0iR5E9Pf1iAzw6Rsnj+96fMzV/mOa4pTSnxl5N4efC/rDyBNDUhNBjFp+uEfvTdCkzoQfQFPuF0
csqDbSdZl57P1n+Y6RtfmUil+qs5AG/j1cxsHX2B1MatdR037kJEpQJH05LcnJnrRU+WAJdLni6H
sAZxMEIeC5WY4YMRlO97EELgi04D5qECky+Gae/WTkEi7x+W47R+uHlCBL7pWAZzLCxsx+MM5Z9v
524Y+6gaRbIZfEC9xNyGKEs7QmrbxUQTDiT3oRs7COpOgJNOJ/dIequeby18g4+ID1n9rAt8qDZa
gDJEfQ8ppxAE0ym+OUCB5uFFsKzcdVMtFWkTIBA8OH1wCDmDVtWf/VUnEuCETfMr6/Z/fw9Yk3fh
55+Lh1e6YAnhlusCk/XzzwXUIhsQyQo2VwyXXcyvHhn49r2jFSgELsGhUk2bZAxq8IDD3g4KmDYQ
VM8SByyOgW5BzMdcuK0Dy14P4HIOsV4AdPdD+VZPmDBZ/cPdjD+SPXkDPvwYwSz8Es+zLXh4uJS/
erEYVH1zNwrrdaoTvtOQC58jUwgZbJ0IPkeZBwo8JJ5LtwJSkvfRjOzIAHJX4GJEADpS4WeP5SnE
joRzMhFzeMoQF6VmKhdqH4Rwu1AxF6ClruOOgdQxwmy5b4odImZfkWwV/8iKEyaN+CKpwEZEypcv
E9XwHJ5B/cD9tFllrCwPTdq6OwSRu3VT8fEe2OxggVe59Wkap2386Mc4vo9jGWB6dBBMLIqTGYT4
gIBBsj0h0f4ogyTfWXi6zck9pMFAFejjaDxV4N04USsyU3HQ5bgB+vmV7GSiStoMbekvTEz759cj
kLGehqzNvp1ppYI12T4cTLrNWg9xvf9gy1qVHRpWLkRXQm+SutChBMBfayutso82amOIKp800Fo4
LP561pCixppQMm+NmVa5DRhYEFMgx6DiaAKfKVO1ANrPEoe4sOCuT0wfNHnaaPdUzmUezJvAjDC7
HZapXztQVRuTYQ4CZXxRnCa7uDp0jyP37xweojSZdOqbs7phAlohIkP8JuB7g2c/bi06wX6ABNvF
q50nmC+iJwJx7rZxIbNMY3jTQCBOB2mBFkdqwdMy2cA3Dgf0VEk2O+FLuK7C++uRMm9YZcMwLq5j
RJjxxmN851brqE7AFDf1s2qplqZnusvrCLlfnm3oW94Gdc0xWgDoWaxpVD4W/ilKg50UTORzwAGh
SFH4wyZl1+M0gc8PkG75RM1pnB5h/VkDIs0dFf1Q8gm1g7zO6RRoUwbg00gd60C9AhkYm6rA34TO
imy2BTgCYt0nah/xCOQcvhku6NoMvf/FzuvoIMENh3dMu7JCzh9A9Mgf7BFUWNCT8JaNI0I1741k
BsWW7ExNkGNgA8IGNdLIsvKlFfNm7bVgE67T17RL01U/8mjLDat4TkcfExA3fUUGZL1wmtzaQ3W0
fzDa9qtZ+skr8qIwlVCNeZKBl9xhdurMqEI5/Y+2dI1z5OfJYaybdEEHgGd8L6d0xrwdTqDqA419
jz8FHST1H/PCs8G+2qfrtOi8dc2N4jOkt+cDq/yVldaAlnoI4xjNvotLxB40nIFzvF3irZm4DBhr
XDJ4Htms6CNWzn28xHwzUGeqNZ2oXThY+a+pGBoe8pkgvHodqsI9XMJHc5KeZhcIYkQr34Ijj4ql
qtgdII2ba9umBz4bUgH5yq/tbzSaW7jGGiK7Yo5VuHmxjJ4/ZPae6q4WBSREhoy366lKo1E7rFkg
tTKduZ1ifQUSEcCGanw04Y99P+fJJxojWLem89A54webq/dz7hx5h3RidT3n6XZYgdsgX9JRU4EM
9tF1EUmfDjBt6Lzhb+6u5/V350yd+tr4yzkHSQXCfsTd7hrVrzojEWtdedsCsTlg0HSBxA6jxdSC
dodUV0hbRUykiFyx8ahGGjnQiiqFrNu1ZQNQRyxkANW2KS9kGqNDRvXKj+SnxA4hJE02BnrR8EC7
V2vRWmyGVDtfGckijPABsJNLXJfAc1RgecMUJL0Ad5leygyKlJ13pgZIGrCXDFCqJRULllgP6EwN
qQsUwOSiCzu1IlstESzW0RxSqMM2b9P5ezeMW4cN8nJ0Cd5tq00vLBDN3WA661uLrBw0fqbONzSW
HhvviCui2nlZFHtqR12roIccG+vrLdlUz7rDwOOXsRz1VtpluoBnN17zphc7lqjsGPQVZur9wlfF
ViY55K2YymZpWAzfw3GVKrf+MaTjN6ygrWeZI7gQV75CTjiI78aaY2FpNcG598Ejo1or+2KZErFi
dELCLFY6jfUaCxtE/M2YPdCR+yEXuzjunS2oAdeFdEAvZI3uvonD73ZnlQiTGiC3dKQ4RvhqrHgR
mEDTQTJ7SEpvznzkPBj1suQg5kiRZfEqA3YChfYU/oTXRva4yDESBcLIyt8MHXwroez62elZMufd
4F9q8FMuIMPAAPsY348NFH+x++W4kQ7kGXgIwObCsHtGljAAziYyCn46HiS6gefL62LlDQUYzMF+
vqrAAbLwU0joqNbEhHtozVcA82Z+a9UvXg2ofQjWuA2DL+PZ486uzKZRK8+cyxFCR3bfmncqShDL
oZ7wRfphOVx8zyx2LsSkl9QhU+vRiuUXQEtSCOR09RZp+vJx9Jx7qh+dGD5ds+xOYQH3PNCN0Duf
jpR5AYi+uPuIx67Z9ixMVqVV+V/8anXtaMt2aekx35kMHi6I/H2+ngiyZmeGwoVLsCA4WojfzPNp
QCQu7fJIq+dRhsPGAhR8lTVavyTFMKMGhg18HrT7sj3Il8oHT0J8ig5VC4C3a8wa7gPkQBwcMGAu
qMIQ9crDW/OTljZfS1CVrsOkNz7lHH/56ZiguCsXYyhThHCR8fP/KTuv5riNLkz/IlQhh1tMHk4i
RYqkblCWLaGRc/z1+6BH9qi8rq92b1DoiInoxjlvwCO5un9cBcbqPniX8MVWcKgJFhNhOaKOQfwQ
SPpsZzvcjXNZ73Ehmb7OBT4rywedZOgqIICZne1Z8YDgxbo/syS9kax6qyYcPCLwBPsiTLANuye+
yX5baCcQz7JJXS5CMLJBC50vyog557Ka1kpsvZTLwU3Z21VGrGzk8hl5PQ3un8Iem/uCWmbRvCvQ
/VnJQbJXD3p3Yjt5liV77DxcNwaW4aLQd2xztSMMKt8BFfOWmorynITlkxb04fvoFHw4kD3vsci6
1oA5qdm4ka12FqZrhdTdQQYfQZL+TEtXvcjSMqMOiuItX2ZEng5hdeKXVsV1/yaLpwK/SUghJ7Cn
7qmzenanfTXq+8HprvrSANcNEtlvzcpY7rnp24e5jPGwA5flngJL//t0EjYuO/P4V6h9G8wQse+u
zwiCeUayEo5oVy5r5K4yVDNZYce403vXuDTwTV7mWhVnI1OvvzrnCgm/scvW97JOvBCGZtXidLNM
1uT4kKrxcxp56QupcQL+wvvR2SlteudmG71t+JnJCzVm8WdXttoGJLq6Ae9soMRlx+9pqNibTPEK
jG0oVgOS7IFIypMsjoa+B4PGLqoIrC/5XG6KKU/eQ1GTyVhMvdhIJ++4Jbi7Wg1+tcbpmKxRbJoO
srVXnT/MQtRXOVQJN7OhwlhIq/JG8OVNXifLzeooX1S2zA9l/L9flGzNiD7KF6Wg8MlmIal2wTSr
J4nyvOM9l2JOAtwPeJK5iwXILncZgd+QoaESEGBfOjlSTOAx0b2TnDNaOllZNq+rNtzwSL8ClhR/
AQcyvxmg3ZMWdrAsqUPBFg01dllyNeNgzGpyL6XldDLCYrjJtqD1ruh1uVdZ0kP1S4W05L0EqvK9
Gx3tItvyMPuuCSu6q4arOMyTGzGH8/0Sap36/DeCk9QGR2C19nNvAhCyvLigK9As0FL3SbbmrPO+
lpnkaWQr/u/8p1KQtl2ovtmOl64y9dzadXIgNVa8zrYT7xJF1dayGKZqe3br4MNR7YhfMT6l4YTa
mGxUWy5VGI13zBuleB2TvtjmMSF62ToERnZqJu5o97EtOilu+iq7ZjlS5QTq2bgvFxXd0G9wfEjJ
vjORhwLDEfR/Wg/NJTWwFkiTTFuTX28uVoXPL6AcTmMBxmLCsWF7r6yER1PVaLc4680DoYcJS7hl
DhUgSGZkH/UgDuMMRh1xxPyL5g3ZpYrERVU0pQAsOvPAphnYCS2tVtS0T8EE4izIquKLrMPo6puV
6QCxlqrIGzCNXx6EJjnBpMFa0IuGuy/jRw3oVCAwd5RFOUIvtyLp1RdZown2epOVJlvZJqZkuBEG
uXeXPYYRw+uuJJIkiy5hT4T7+5fZGb8hldOeZHWrAGvkB9ofZTFsKhOmEXQBWZSHodZfjTZNz/JK
3gy9ImL1grLEC5UH1VrjvbHmh5LeBnNUN4ba9RvuNNU2bwtnLQf2haa8DD/u77apvHk9QTYHlscs
c2zo1ySNd7qY8i+yu5WTmNXVWf/18t3Q5BnIevcS/KZW8EXh44crnJ1Q9nYM45Y4CzJbcY+PKnmW
jM4WJN94lqV7FYYbpA3HcQeh9tdwdP4NoONTv0Lp4CDK0dmkJjyHCRTsrY/d7H4IGncxXAiOXlcg
M5M1yN2NY/6rn+F1w7ZzMPbzRBmthyTUzuSz2zNIwGydjKn4MzjIMPOjXTX7/9kux7M0Zzz8pcWW
LJezrkgRPXUt3Hzpjv4oShGdRxHqEPIzS2doinRm+/32aJVjG2CZ69pTx4NLBuvaGNpPmRK2XYFE
W13bO5kSZtd2njAieGnZhcpeQey8TQN6xWE2eNu7h5KuvfVd1D57plc9p0b6VSJhyjh0t05ZetuO
pZOUrD/Z0CohGRe7h85WqtTZSfDYkiSRKEEB/d1Famwlo6jWSOGMm2koksl3vPyG7mF8kACpe52E
Sdlj26zv5m54fgMQKUcU0G3V5UNDSFnMJpDdHOIMun/Gm2zFYgyDY3wd0mQIt2NInK5UBtQ0Nb1Q
zyLxNhrZsZuxHCbUL25hVn6f9Do5ypKsdzv911BZJw+qrYzriYe2q2WgdRwhTv00OU3/aiVds2kr
0WyHpWgqmnOw4zBaydbCjL1rVZtH2Siryr5fe4aqPcsSfjnI805Z8YQH+++zqdo2Cmv7Gafs9kVJ
zp2eD8/aYn8+ZKTQvaBVfdkm6+xQwcYqGggILf1lnZec27rTT32cXR4D7WlUfVn810Ajt0iLMwg+
2ECYYv51JTkgzvJgX+ium15y9gmILmiEsEJnryi5/pQHg/1/nbHD32pOAPqrJXpEJI0oxcJCAB4w
VL11kqVuVKwnjDH+kCV5API/rWKczndGNiDU3bvhS088dRkspwmiVln+3dG6bxJUt5cZW2FZp2FQ
xIstAEmlOR6Q81ddvqUYWeu1KWwXCVQ+PnmI6/opNQzlLEvTAI92HLSvslQ7Q3+qC3fepWTOTlEo
cJRcDsk/Z1bkdbs2qT5lj1SrfvWQxSlNV5ZZxtgSmi0StJCAZixrfQ+17MtQpd5VXRqypaEwAbMi
CAtNvxi8K2TjXyNgu/6cSx26jpUe+gWiYGiz+WyifjnrzUu2wBQcbu37piSMIjvIumERA1LAwt4H
NYViPjveNnfOtjWu7ESPAEvn5kUeBm/Ehg0P3W2PoRIP9DQIdwE6T0uLCX9xNAipyX6yFXDha48r
214qa+WejSWK7T5JYS1PQ2Pflw2yvLQqQfgnmE/49wIvodwb9C+Ps1CZxLpc6pSQVjPxfm999BsL
64TZzXcxDNUnwVnSIXz9F/Ku+ktFNlLW13jQEzZryr06RtWn4DEpG0v7a9+x4UGCk0fupf4xPMel
5qkGmn1rdRRrZnyc3nmQQAB9OauXOnkm62Sr7Df0tfh3q+sNv8YWdVCvvEHoO2U2IMm1ApEklPiP
AFA2supRL88Kuw3PnWs2O89K5lczDc4KJh1/LSdAJgd5gin8vcapcfK9W5EHfBNd3ImjUmu3NOAZ
IpLfnDxtvBmzHncaCJDwndrLQTYYsy6O3t8jXN7p5U4FcjBuAeNhzGu9GNvd4FbaK1+lshvSMF/L
YtqANLYI2/iy2IwJj2nsFMI60ruVoejbYYhjsEMM9UA4+hX/vCelNbRXOXEdVwRWl6KwmdjLibUH
RHjRCZ7cGwJjm1Lo48VbyEHJiEWoaoXrHtYTqeygNY13FMOQNEyycqV5qfmu2DnRWiWv4LlVxntd
Np+TZaS3kPjn638MUrRJXeeFbp9zbLUVJU7YK63DENQl/5h1JE+Gec2KZe9tw7a2maLnuwmMN/Fx
Fl9ZNBqTJ6tl8ZXFFj/V1ZyJ6nmaUvOop56yQgZq+lARTVr1nZWdCLn072DSchPPBNlLlKYC3cwb
PzwX0V4En7KT0Suylxz8X70MBS5IrtmCaEjSv5vKWc5Qtt2vy8rivy5LryYdim2lDNqa/GF2eRxi
Az24Uj0/ajKNddwHk7Wqa6s8yQbcRfIL5PfupCLs+5Fn/JdZZ95wCbP32VRZ24TM50dfN+t0wSzF
DiYGYdm6pxgl2OvYY3l+BzMxMqjj5C2t2l8jtSC7j5Qd0n9GVnpm3EdKtBMWk89T0e4jvCr+aPLd
iGDVzxonSr8qe/vNQqVjU/RDdK4rJXmqlVHfepZdfCHSQm7L6c0/u7nz5aikmD47MUfvLcH4Nagy
cREmqVXNIn4HCTZ5iZtArMIsrb5Hg4vKA5mzJGBFVcrmY468Cs2WRlyRi+wPbl18sunP1tVoEovC
eAm9p8n9xoYTTG0X/VyMThJYb595pjmroLCim9YG+t51E3tfGBpJIvD32PQO46dpF9jYsLZqSvDZ
sSB0muVdgkorXnsoBKsSj5C95hXFq0qqCrqnN69KU5SvwzSo1xa3RP53xavsYY3uPpyn9Car7Npr
VrHrioPsP4e9tasyLV3LVoL47QV5tGd5KVnlinGN1U73LEutMDz4RviYyLmjqFa2Np7KSMPyYuzQ
KADBlt9k37HI6ksWWTC+I8XATCfKXgldXfo0L74ZERhpE0mfY+26YGtnSB2NVnybggk1z87kR4GX
x0epfpfdFQ1s0uiysZdFdBmcoh0+C6Or9jjrNVtZjY/pujXjDC5Fph8KXVQbOWmvWMeCP+OrnbdQ
8gzzAIYseUkKE98eE3B34/T4UxV9wFJYsVYTTX4pW1BGYuoheeVDsrLDutuj4qWQIF3K/4+D71Mt
V/vPCbQQF9C4LVBfWRQbWpj96Fm8xRpiZJ1WWr6sz7VxXpfhYNy71fn4W7fWTX/vZrNZOqjsk89T
JC3BSSL+FSWt5zeOhl9CO5vvKs67OXrQX1XVE1fbroQ/LzdR9gf9zoObsZFFu7LIwxMoOMliYLz1
od1+FUZtXsYsTEhjMllvW5CJOyQO4963yfn/CZt9reo5wQmATU+x5nnfTAM3OawT1RfEWvrtmLTK
U+BV3RPkbndrRKXyHE8Ivgk43t+svrvocvycIAM1RPVfZY5Fxei0AwqteA+XgZdfnHLqDshYT/s4
aNprNimoCmNF8pUE0Y8s7sXPUN1busHrqDT9zU3dETca/nvKQjKL40rbwQzojq2YcWvtc2sTof35
qi43Cp7ex++K3aBlTUwMv8h+nxhqsJ+UOly3jW685VHr7suKIIQsTkDK9omSxPciJqfGXvea5F4c
Qv6lGdZna7WIzbdUHcmWG3nO+kqxteKRol3cOzukq/cVRor3VrsO271DROg+VhQO+7xUYDW4jC1t
sifNpGH/uLwq6D0ZtnFKf2/NLIiknauiQrm0el4Z7UNNme6tqRcou7DX1HvrnMbBjhQ7ZIxl5toh
EYIluHFvtTScni0dwXE5lYhUY6e26KjKImubtpu7BtmCZWw+DvNOtwJMU5brar0+7rBvg6o1NYfG
Ldt9MOVveA+Now/LsjnLA1/vr7PYuDrNPJ7+3UN2E1BefRJ56U4WmxKT4VxYmCYt9pGZqbtnb27B
GZXBlcXXcBBHsaNtFSJ+KitlP3kIi/i7E4EslSXZaCvoT3bZsI2X8Y+ucUosKo3JhT3q5Fmrq696
jqXpY+4GZ9YnV1jHJgpY8WS3IIZzW6GVs5YTaxk3Hz+CPZ7Bsn56XCwosB+plOKW8ED+2/WhcDSI
HOXxRvZ9XMzRk4PlNuXpUd+FSnZEu/qrvPJj7ijX3RWBMe0+h/MlcDSooovdijwoEU4rwsMle1pY
ZX9Xp6mwWl+Wdawy/jm1SKWh34LkgKFkaxWAxel+Kru2Zar4osWPT7b8j+naNNrpQUhqYbnktMxj
hx1PRbJsToqLxIinb7TYZW+GDq43aN6hCvmVy6JtJQ7PTaI4q5YXfq3xcJP12ugah6pW2cYCvvrQ
GqhgdgPcGZSz+ZYRDZD1SeaNh1mMkAPl5NjykCMBV0gMhA2tRipAHso29k71cpDFtrWqrRpAFJd1
Q1WRpCbHX/qqrppEpmLnHDutc07SZt15xvzEImwSG1sa7MDpNwS+WFeSnH227ChbtAjbxqW3WMY+
6uWZF2i/hsnifWwdWkezQHP1e5U2u2nSlROQhtQ1s7M8TGaEYNVykGeyLiJhtAYHXa/+1YDUOATE
ZazsHCv9blLL4vivetlDDiVNHmxrtsv3K/7XxeRYrfa+E0BcInOEftMhmLbqYo84LQdwXb8OpTRQ
TKGVHOxQ3dSy+OgzGKG6Uj1l2OmNE/uWZkUYStfhwSmzdDeIMP0aBcmzpJTMTRDzs2h/7+EBRv/f
PQKlatfT3CIP66Eg6nUtwas2zE+66mxMA6/dR5WTxogjPMqPEbWedHujqM7QY7KTrL93dibVWfcZ
jnZW17U3tOZhtpg4dozETjzSfbWzx5aq8KvJam/3yjJvdgD6FiFX6orl0NRptOEZW13Lae4NmoN/
TIKa9qwuNk6Lt9OoTOoqTYNu9aiLXeE493IhvZseTZqGnKovR8rK39pluWnQwvjXdP/ZcVxegWyR
Bzmjrbm/6h5F/nUs7LKPm1c4wmwTCGhrj4zL6JfhVJ5H3BjJ7BSV+lTBTVENQVG2dEGjd+uwreFW
8i1vZaVd24spyGTE66RG+9QYmpcqUrmX6JFzcL2EcMlQJ8+6+yHbZA2I03jvEHlcPepsCx+PKIdN
pyVW/SLACrwUL7K7PKSGx7ZddZ37NWSdKdQY0RDR7PXCHfZapoKBybL0TDAuPTfEPvYCFYgqKLSB
367LUbbIPmA5W/DYPTrOS2/ZAHdS2xa9gWRYlurHwkr65jXIMPy1KqzwPDf8klnR+KllYNZrK2vJ
Q1eY0qUhAIm8mY5TBamejWN4Q0gTg0YFBmbCo7M/ZOb0F0T7FSSUIfTTbgBrZHhglkwEBdKoe1UC
kni9USPd4SC9raZJfFCWfRfcpWJjjNP4WjaAySMbZX3NTQ73mTA6JbgSIPjY8fdLs/wSzBkiqm35
ZFg6eVxnSkuyQ3+X5Zk8NFFT7M3GQOwpDM/2PwdCa3DfR25rWeTqO9VtPmXjo/5ffeexEgu27T/n
eAwVidsf8eTbyLkf9fLsUTeXbnSKkM1eXsG/rvSoky8mmZFednEh/Kerm5vRrrJzhLZCqzkjDItR
vRMa29HNmk0dz+D3s2fPgcipFK37Wub6rcR+6aqSSH1tOm32Z6dNn/oh817noGvWxF0cPgNazWaw
twbb/42+FL3FS3dWgODImeK+1vCNEX/IRgupoJeAvwt77lOdWCU2bCF/dbzXOQaLnC0ZKLAMsixP
kUkfjiBaF97H6L1lAT7f6ThcZAkq55csV4frvSRMAlvueLuXbGefzYX6LEteQoTERjcgN5x38OfQ
hod2vsqDDhB2kweGCkSBurwyfzXUICqxXHHdTatanQ3Df2lBVMUPuUPtHzNU6ARc41Ds8jTCjP6f
mSHHe5vcAH3pYcIJ3SkzN2iP2bcW0M3NLJx4P5kOzLK+BFqyHAyiIucM63k94GmEXSl1nRHujHoe
2Z5Skn3jyNT92o6gq2Pvc+swTYqV8aRG07DOiGx9R4Wn0uzvNUp7azXJ9JOhlM5l6kmryYYKtjm+
nepnP1hwOOf2B4Qsdzc1bXHMMGtABPBxGgPPPpLWbeZVHOrFsdVsvLtGJThg6UDMGUKlbdXlq+iB
gbPC1weCe+VrxgZnV2OFvZatGeTCcz1kXwlGp+2qG2bf7aLmpVySqqjMzL7l4OLYhx6mADCksBXp
cvXYaMF8PyT58HvxuzLbGUK/SvhEVAheynIWzIX4rSgb/lWXLv1KN8eCVg7R5nbDvcXa18CBRiHI
eEyZ2DhCrWHFRvGzZtUwYaqm+t709qs3qsZr0o3mPnHMYJuWffCuQCMYgdJ8r2YkR/N+ai+xmhnn
kWznqqrH/DpGQm12YQgTLQflhR7GEBy0JsErstGDm74ceGqqLsNCZIsJ92/AwLJJbwZcY2iU3Vii
fxC+jo9yDnkQdgQIPNxCSwWXJswZb3OkDE1j+maUJUqbJNJxheriXdSDCA96S1xidBwuRSXQfG0C
m0gExUeDWIqZ2QJ9MjBhejQotlWdFYCbTpWjnJs3zocRBmgti9p5siEWvw/dd3upDvCAOnRLcJAs
QeWDYA73GlxXFLAGBXdUWzlBHjY3Q5iR+FkaZJ1stTQecxFrpw9w2GqFBqGvZLNz9VoQ4q5jRt/V
KX1pqkp5LYF27ZvZ1LdplSsfuaWsZIcJh+11VyXmSY4McqA60noFm5GXTFPJ7/6ygmitlNUuMa6x
belXIpLDNswUHET+qZNndSyq1RLO2E7e1MMh5Mmon0aXHyZj5cGqU/3iFa+yYBTcIPwM0N9hLJy/
nHrqkg377nRjwuBbP0ZVy/jQKHu/mQJnJxvkSwnAPmDhEyIyv7hiO1Dxla4RXyc83699qYU+CX0C
zvU87ZyqcTaymxuQIrBNj3V3af3/HmX1UfXWYb6kGHp/Q5yov8FGQOrDwCeZTNLpUd9FOYnieXZ5
HKSbbEhSVT0RYj3IQbKe94voQzssIS7HuJLtJsI+uPa7aqkfUlQn9nboDjg/lLBBvl9zy69Oo9jr
3gNfZ4SiPTQ4Ru1BZhlXq2x+jeYT/QA9/NMIux9MF57vOn9SAdBZpGmEhYtTFGDo+ZAGlA1tP17z
NFHXeqoBBm7c86ShqiYVqeJe34Vq5J5lSdYvVbKXN4tgd0/86nkB4M+0xZdy0oNnJXsBJAzlZTnM
WDKt42qMtrIIXHSxUa6mXRXPCFu63anR2ulqzRlClmTdV1Cq5oNsjJxx2uLCnG9kK36341OW48Mj
W+sMRa8JHJdslFUwLYDamtNVlqyAGEPQnAIeb3J9vfhNp4udRg+gdJ0CSF/J4sOv+m50I8vj0qep
lHYlPa1Vxx3hRmvTF9dFtlNXMDJlyzt/UWD18DAxvk1LSVapuv4Vmdj0LPs3/GR32MSz6iw9XGBE
z70wCeAzmQeZApENkGI6Njp6dMEeiy3gyN2nTJ8n1Wb3aEZn8lLqmhc0PCNrp7Ox9blvPo91XwKu
1JPVlE347Sk9LgHdR9ha3i052txsnh243ek0kW1NM2dnEl3fuo5nb80i/SjjUgGkbysrQXpyTzr2
gBBw9OwF3Nw1OIrfXALdZotCs6abBhoX5niRZ4oF3KgqEXDUbb7WWBky7NvLRfTYWxF/YpUmFEvk
jCV5UAPcjpvAXLuFThQ3WZDke2d8nrxlR+Qh7RtyfSQwpuJo6PW8etMjWN7IZxz5/48+MLY/CyT2
XkrVCA+hm316ffiHiENvF0Sat08ChdgWj8OskhG/ovnNiqZ0Zy9oBrcZD3Fd8l7Rz3EjbIpNy5+Q
k7qVMBG3AtmDJAB9XmmvnaF98zTd9VUQYWuzC4h2Ko5fGySI1AngzxB2q37g30OUIMdzqsW2C80Q
9eZ5KvLn5Al9fRYQgEhEbAA9OxBPy7FZk+nYDEPHuqym8dMIbNEXRXvuCMeHROz/SqwcidnKaDdh
oVXbslUyfzABmOppv0JXEqBT9KnZ3fxHW3U7/AsPzWxdjbJWn7wGbCuLU7/xojr3tWj6GXR/1Dnq
yzz7/kAKm8+i+URlcBd7+XufASbRyw4qbvGig1bzhxpzeV15D/NkZdUVy0rVYj8mzD/S/APdr63B
J5N7mOaNTvNDZZuwtsyvsAGqI5Bjnk4we/HNuCdkoCjDSp/zFICV9U2P9BnAN3tKLyrEig6fkEk3
Zc4CO2WYTVVlcolskNVzSN7OSvAoGItuB1r0D2XI89cu+FkhobuDhPamEB1lnzBfypEAUhYtglNj
yuIxO2tV0y/gMXknc4UqE+EFIJLDjzQO64s2GZihpa9d32tvhnPsQVCulEC8avBC1gXKBuuRewAR
T/OAvfjFnMdjIVScuJLsMrR4PmlQZDZzwpdBorffReBJj1F48Kp24+iYJwZFjUWOOTx3WlSz+Wyr
XWQjOtj33Q3ox9qspwEUsnnUClfx1SjKQNp1X5y5IGE5FfO6C/L6KOLhUHdgc5FaIjULfF3p1P0w
wDErzBzgK7guZOvJ9kcOFiolaaK2wy2ux5UhCuyL6wBzxjVHdJW9a7sI7cxIXdkgIAXSC/t5hsdg
YgHka0GuHXksd1dDp7B1D+oDMWzfrNoJFId6jD0BP7yqIn1TTVVz7BKE06/ytIL3lvq/tc26SkVe
2P2uUbtDURLoAh3JKDmLJpvvE4R4BMWB7mfjPOwge+Swnc3ax+p9REdjbo7Ci/St1alXVS+rI0Dy
mX9Y5GKXwvPxupkAmXT69IO1yoYmM3vPjVjU5NkZ+Kx+4dHWEVfIw1VQOnhQpe5fL/g5fcYuD3CT
U0V+rn/XbeeLCDpfJ6d3COGqbpy4/7Ns+HqEN99K00bAt0S7mQx8kS8i2b13rdMkQj8Y41VbvObR
XG3SDiBy3f3IHDRLAOo6yKaW5WZWIvfa18Ehm13lS4DAbzBFT5rRveVWW2xRLvls81TZOEHDl4ew
I+o//Vm1RU8Kn0S11hRfmqj/FtZmi5JhZO8Sm4RKOXTboK/zFa83ecqycedFfCBZiWaLnln9uSr4
sLRUvGYDeX294tElELskzrYzAeW9LZpTlhVI+yTF21CqK7F4w+BTiU0UnmlkNJNtWwSnukRVIuHP
qGr9rQy0j0h3CNU09ZPK88aqm/t+A3PROiq6IojZJ+YhFYhc1G31U2hF4eNJbaj1T1R6Yn80Y6zJ
mxTD1PC5zQ1tj0JvHXbWGgXkwmm+qKn4Wplq5HvGyKOvm10ixw63tTGgLxyCTa297KBrbBISN/lo
a2/2u8SdVk5zKtvUd+3J9oWXY/iele62IN1z6YAs1mHTXnKrI5qLHAliavCwWqGiSdl0b8T0Y1/0
1odRhDCyCDldherthxTNE7c5Fsr0w3PQv7K8T2vIsP80hkNO5smPBOliFudxNVnA+Qrdc1eEocc9
T14p2TXUbNKseoqHlnuwO5pbzDN0v1ucPo1U+wqhewS7Wp/MyfXWcdnjnZFAThVD/CQPvbDiJ7Kj
T2lW21CH7QwYb//FTSBYEFnyM1vxu7b+GRvWV2uY/qz1lhxYZJ4AYz+VsBCdiTiiabvVGh2E9waz
0Y2Tp6/IiluXkeXeb+u03pdhk92yCRyeEnXPopt9s8vSTcambq1DzEIUK8bhSxvA0mb2qtNwVq50
YSAI5Cb7OnPDE7Y0AWo/RvQ0e5l1CNipHUWUaMd4MGBoRvn8VMTJsM8RQT4BDTd2mhDTuY+ykM0s
tFbgMdW2HzBGJNekbco4cW5ZG0absD5XHbQeU9gkUzGARDuDLXFe4XMYIf67WlCQqzZRyZubQOIt
IaxX2/CwC5xF9dY0+16x8RvIY/etJWm/qh2rQ20/QmO4AwZkTFgyIZGvvs8VT05a1RcfSkVO1Eva
8VBaprWG8tr4LbfLj9GC6RPBa/mAVtwCTgb7AE4V179OGB8sYDgrQtX6GO2uw8NXqHhrWvhnEBf5
CBFE8bmtDx/E03lgS6r+Q/OC3s9ASX14FlJI1uzWH2HBLQIdw+oDCtmIqDYSb6FiHDEc1C/oT3oE
JJxgLYuxmPVLrsAiGqOPuU3KFbwkE0x32G4rc2SRNc1jZPNMHIRmf2kRcb00vNen0a23AM54VmYB
WpdeBtUydawze20iSt5NmWvltU34yAZz1du8SiSGEqS8xwGNZERhutBYoqCo+QCNAvYb4qBnj6a2
soGMb1VVaTBOaf5w+5QUM9ogcPyLL+R0pm2PnsgapJC9wg3L8HvNSK+VNTj+JBJjkxAC9g2r3+lF
4uFJHg/bubz0STXtuyYOLjPvRYntE5jFtzQKxI1AauejScWSVSvqFSl0FP3y+WabEwt2UU8rAgmg
61DuJjHFk6zax90KMkO7NRYT1C6PVzDik6s9dMXBm3FaRdoRD5Zy/lZ0BT4jxbyrcOXbTKX3FXDw
uquHGOIL//9gBvE7Va7grdhgQzAcbmfQ2o69CZIo9IOUQGtTo4MjON3GMZQhEaDxpQ3pzVaSi77c
usOUwJWddfW6QztUQYeNhVtAfCAggBZrYK06L3N8NStIRLI8tHFgvwylR1DdyrZNZ5T+UBDUKLzQ
XScYwPkNmeVNE5X2enLr/ohQh32OhRbzo5vBLTSEyzSTG2rOFvrqFPEpNypAusZpQppu01tT/AS3
o9qx8bd4ZVd006q9hmKGUJrgqeWvijhU+afpzB1GbMLa90jRRFFMCHlytE3bBsWuCEW6MuO3xtaq
WziNuk9E7Rt3bzLMg5iOueX3U1/6URMqV7tsustoj4qfk64/N2IQKzSbeeOqd4yw3sgLwjxJW9+I
dgNu6AD+FDUKlLmFgbajaSjTo3npI0rrqlpygd645ScxXtqGbCM2it4xDFwcUzP3jJD7rg+V1O9d
9WoS0NkY9jT5WqscW694E8J2Tnmr/KhHvqjR0oyzWVb5ppmSvxoD/E6NqDjOObeiq+NT2g+jr8ST
44+4DLSs+6hCsKyodnbEyDvYTAHuQaKHKd0FAaZrSHcIR/lhjubwZAbAt8YyWkXdaK0awe+kK/Xs
qIgeCqhBYHQai4M79TiDuEV1QnPsotY8UhlARQwsEXUsNwDLsiMTmf1Ujx6OLiObJ63umx0k2000
KlDWKjHvMyttgFaWr21TPCsqgDcEtpud0zSfmkj1lVFrJv+wlD+fZ17n7v/QdV7LrevYun4iVjGH
W1FZtmxJtuea64Y10wKYc3z68xHu3e7qs/cNigApWqZIcGCMP0yw5BZx8gWuRWtOtB/idIccNBG8
MOatzuqjCmJ5hqOkU71a/m5bC6wcYcGWhwIOBT7r4TJNuA/1wfcsKuxN5w3kOpBpmjK0oVv3hVLp
dJ0AGaJZ1O4zX3x4iNXspsDEzVRmu2USLovhgQs0DHLvikjfSS/7wBBo2takzHZIruq7LAZNWGoC
oRWzeiom9LDaiFdU7trWxkMSbq8lgxd2edKFMooP5OCyc4r0rqub7oUY/wmzyw4Z8+TVMgztUPEg
baL5NQPAMeaJvLWsZ4VDodnyqZtIeCVd3bJi1RuTSJ+VXWWJ6ZBXrrFNANhspI+cbPIi5OQQ3rRD
mIOQ3DpeeosDeXEdv9l1SORSt871/QAd77h4egDjF5ET5nCoNEOa73uE35feLZHzSvBiQE99H836
rvX8ZgNdOdtHgcNMEkmxQ+Xpu4Huzq7u2/Fh5KSFctg3tWli9RUEeJZaCH/VUTJtMX988FP55Fj8
H6Q/s73UcLqYra2XgZERJOVA63sNjiYNgnZmlAPzmeRHTH4GnmuogQ0E1N414UBIsa8dFMxrlCBA
h5fdvc6gcFkUAgNq/s0Egj6b7HmjE0nbPdZgzD8/kVkYLzLJblpUL+GgG9GzbK3vrk0dfhmqc9Kn
8lTMTNe2BpyrpJpReRePVSbU0wveu1sDF7qwrg0UkcoI6lwETiltz51ZAPKaMjQdRb2JEFg96Bpr
lqF2ms/GWUBB2GWONZLr3KIgXfZwNDHDSCGk9ovGSn3KE4AAQX3C8rI/T6MczmrrqxGu3Z/zBOgU
nBre1B7pdvDth7nI/AM/bnW2Mr06u+S79t1SXmfEfs9IIi3nJGfRFsBLCtXZ/I5iQJ9Nh5oCIzI0
F7IX/oZU/1UaQXNO6+Kj8XMSKIU9NsclzlkiB7Ca/WxGlrifz6PVo2XutXjhukaebxwHdRazsE+D
thriVYdpXoozb5GCRdAU7Zy+/HBjUAHdIErOT6qlxWc3t8tQi8uYtZQfnVVD+EocGqdXh7T7PtL0
5rz0DXpZo3NomA7PjZ6CXYwJSzd1U74lafer7Yr+81qpLXWZ4sVB+3yOFh/ll14eotWNUq0z1Ja/
dldrPn7vbVMVE1+axp2i8eyKd0hNFRPdzkDqn9UFVdnASz6sQhRG2Op1euq6hYL7sjXG9GZoQYKb
Pf8YxTcHGUqUIIjg2zaKQiap9QvUL0PZXlON6QIJ3TBO5yjfxHoUHZasPo5tjbBCgStiEp/GDl6i
RrAGDHayzuobIOZBXdhb3inbVfhVWP4Sqs3WiCuWv5G1iTtAlEiFQP9+K4uApdVok6/BkOoM0ME8
SzjmYeXBY6t/+kv2k7yLz5WN0JAbTMdndUwfDyxsUGN5Ur9VZU7luVkb1VWNjZgHt/n6U/5vuyOM
6P/j6NEL2v08SpKLxcGoxhCz5e8sTvqwtVGF27majcBIkR6HOg8o6nCAqPD/Lv0EsfR50wQN+Ezp
1UDuaAYQf/v5t8RTggrgZGjdU5T18SnTcuTcX3psAvd9PNyKqHpKmQfOqGTjkFblP5CTEyTKW2ha
PR6zi/nSog1POlzzd17aaBuA0ZQTRLLcozovmLuXfG+M4uZRFYvyB77r743uW4dhTRPojpOfJ4FM
ZNOYl9nA2uYAEcF79A3PcDD44CXz8i1QNEjsBwoBkXIYT1rppjw6/nyVM4Jsjqe1RE3kGQPEG+oh
O0e6RJe70wirIGNduDQntGA0Z7NQdd5oEyAt3zI3aSDsB4pHRVWl56BcfvNj408DaPVkjwXemmbS
bWNKZObYBddRLtaBpHIFayxMWEJsnaYtX/QcUuPAMiqUWZVs+kyUL05CxRkhK0T7iwNE+2VLFSbg
KASfrQllWzxuTH9J/wL131yiIrFDLJGLbast9VOKcIZllNpHxTS796bGP2X4Et3wzqQm7SzdrymV
B2/p8J7v7IfnyfLAI1AcI/LoH2URoZiQaD/6yK5C5GkHEKMyu2o66542GHZVFssfoorfySSFOHDb
3wchbwiien9yST6N94JZaO5LFhG+FCKpN42ObZvduj/JzPvkApijPL3rjyRL7pQG4bj0NUQrsiXb
UrTpyURxfuvl9nJExXQ5LJQOtqA0re2ide2O8HFbVmNy0Os13xGQkSrItHayd68A/bErlMO9gE9i
JWX8PdIqFyY4xQTzkVZ6uZJX4p1uucu9HfXvXWv8VYxdjTo5hEmq/dRh8GpJ/CRAB2gstmgupzeZ
pDnk1nRmktp1c55d6rwaL86avZuB+o5WUx+DodHesb7eycAipQpjbxv12W4SiXgHKfhTYjT1bDem
9mbpjoZ9hj7u/D4H2eiU8T5rJv97Q/66CXyw9W00X0h8im1mI6c0UEE+osi/9VFy/9EGoxV6qWe8
sAKwTk0Vt4cW7tkjtjtY71TC/zTIBztB8rvBkJh42rBuQZlVq/eIfQysQd6sOiK1ocniV1b9QVYg
pkYaV5ulcYMHaONoL2IPwnC94LG1pMsLKYbfs9mdlll2j7Ht/FuPsEVcgGfGaLo5oATOdKTq3xlf
9qxq3im1tGzz1f/crY5Ug6qvGnX416e/xv7XU6jd7hKpeR6xMu0kyHzC/lhNjT83yxG7Y9VXW+p9
M8Q6B6n+f2x+7f86XI2p5r/G1HnU2Gx0xdbSq2nD2i5D+60oKl6q66buEcKQTv2fUWuwCQjW/ZkG
ZHeHH9u/+p8f/WzlTBlQc7S9SGV9Vk21vmZHu0R8TPXtdv6fPurVRJFD8lTOprg7hs7j4OdWCIhI
3NVYlbvM7ok9HtSYanS46Xo8Rk+fQ7mbvgqmsa8PdTg3nmzU/D/H1I6iXRrqO6vW8Xryz7FEazeG
MeinrzFWnCFi9tZLaWfGLvYrcXAqpMZLrXauemXr1ygPYl59U/ej8Y2PHCDyw9S16bxEMt+5GBDd
ynlh+STmDRJv5fcYxMUhwQDySGEE1jLsREz2toYZDNuhycilRMWzWw7tk51kB5937AUnT0KkJc1O
MMcOKUv+S4Fk6wFxl/eiybwr9EN9p7HsYloR7vPYTQkRvv6cTt0ZMZT8gnuvxFIHIDcoqmVnBYaL
6UmOfly5/JAespNc6OBBQv+56Br9O3prxVaObrHTF+OVcnPPErNHprFMp7BF3fBgNyWVHh1BJsOE
KEfovU2HQX+vvRHAaJeubAoySRn+UFhQCeuvpPpttX3LShlAYy+cj2W0q20Od+6exYgUVFP5k1z+
fFFDjTD7a5DlJ9VTDURhsW+hfm/V8Wqs6833wBmaJ9Ub4nKhwjQ9d90cgFPr5LbM0/FeyKiABhuP
O02M412NxSXBLuCoq+oFuHJe4jr/gwzNvw5YJqSqyUqCQVnPoZrc/CceHXlTpwmqJT7pWBduvg4Y
euwebK3JTmqs5rl96rToGrTU8Odyi16ieDWWXMfEM533ni/W9ATTthoTTnzLCyqoasgpB1C3WflL
zetqKB6XOdQrwzyobjK35X0mK/55hgILbBOgksK8KpArcNDXpEq8Y9IyvyLZ8j+g289D2oX43Ii+
fY3/93Gk+AvgkJa5V+f7OnAw4sdENY6VTT6GKDiVz0gG2idrWvVz6njaqDHVDKVePndrIxINOKc5
L6vmE9Scf+/4OthIF+9Ymfrr15DamrOofP4a85P8jx40RD9NHGz8pk2eS5OSscSs93Pra8zVOkAE
TXBWR2hUmD4PK0SdHTUTMExnojqeVDZmKHrevQsSQbuImGGvuoYsc9wQenjXntO+yyhaQT5rrnA9
OB5lfkykBFS9dkfZVzgGgzNBqom1l3TfrSAD31baZJjXrk1R/Wi2IPe7sXffp6IZj1IjYlN7s6lN
j11TzVthw5UfOtc7Rw1BiZuSndM1QyKSlrlv3lCwBAvkh+o5uZE+1jqB6sV+5L5ZtoNKUpff1FDZ
C6KJvFqeVBfElB3i4fi9Rudha0518ObEg4YkWKztnCDw3wxCo6NeENSpbonUC/prBDnqYIvp4hUG
w0XtjEB0vH0zua2HcJwtnquqetXXk6Yd4W4XBMWTOhBbYmK6uccZCePCjRobefPsZIsKVcD6Poir
ARINr7xJvdjUu8k3vYh051rG6QboIqHlmsvRy9q99IYM7KeIDwVqIW9ivFVVk+8DDWPobFx1L0f3
QZLAofhr9LsSVNa7lg5kpzL9Wy9S3u5zkb87xjQT5zPLYRqTEYtb3mWJoTujI5q9D9pEsSWIPpCD
xoJjQvw56O2D6tXV2Lx51onZMd65eFl6oILOnmkG0LdSpKiLSL63E5msrKYkBY3GPBqF8EJJTWDN
8nnhANJlF2d2vyeNtebGfML5/DH3VhHaZi6OgblFfNR/dVc/GNWY2dGytReraL71poYVj1/PL3xp
ZDjKiXx1xtpFs6BFJhSPQ+FWUA1NNARRzSp/dMXwGkW1/oaToULcbBo7iB45ea20JlbXtZrrMxug
i9ZGbck1xnBL+1kUIvscMqYoPmvWcE/a7Ffl+taxxcbiKh304WZC3Ete538Re7e/fFtehyk3/mCz
sU+D1mGx9NLOy4aAvKCG3XXAJZx0EyCu/E2s+GtZNBuBN8a7nbSnGCDvLyNHGE57zbAxuZtueUGZ
t9iXBnnaQkuKnT8mFUXv+BtBX30YfIgMsgsk+vRp92oPZUMiwI1/NfKHLhb3ELTGis4v/O2skyMs
EllinO2TtNVBxrqLeVuSsXgb+2RlF2byrLpZjd4ooIknmPfua9TP1KH6sYarYU2vcWOv/LKk3YMK
To5tjUaIoxVH7J4wccjc5kjSr9nZK62clbl1J/Tnzy/UIClQbAFB7RKNQj9FrWyTmF1M8sbd2OYN
18G7WJiBLKbavYjMErfvAtSXZlTvptehWZsXN4fV2vuw+Mata8292of0aXDp8dDeTO7vnsn53ZZe
8Mgr5PmxyHgfHGvGRRsT5nXfhBAcuWZcTdeejt7ivR7I3K+9gWLxvcCJV/XQA67ubZDuZVQ5711Z
Y7Zb5Ae1rw8c/eZFzfGzV9n1rRuXk62nOrIW5jGts+War02nj5cl6UzSNfSqvh32g6+5aBmZ7nUy
DY8175xvyOigGaAGrXVP4vCOmef8kpuNe9VHg73R3C07O44HBGvXvtqlGgqY2DwNV9X5PFVetw5F
1ZI0aj7K4zjkpCVbiWGa7zQSwhDKYapbrn+AIoDLp1fYM1UL4ER0p87k6MXXl1Mv57fPrtpjNNVw
jp30mmfDX3aZlKecjNd1GOp/NShgejt85erwv3aMejA9m3yVr2M7yzOsTTsZ9QYAOdIi61nijmTQ
ZCYIBtiReLFSf9rLATKlkenihScJkoA7LPPT6mGkxtRxPtZAL6rr1/YrjDuyDOvnv8aXukW+qHE1
dBlFQygXGVs5RxLGKU2RdAUAYyiWY1ZRRF7HYpvZEyEgAZzD7d5yp3ivolpeVS8I5miFVuJIvu4c
u0Q7aKObsJAu+jfdLcxnF98PECMdoBeOqIGlsjh+qI5sqDGhV788qa7RAeWAjJcdVLeai+QUjQHI
4fWTyHjmL8sYf/5hNeQ6cxg3mbirnpOPpFhHNFFUN8b7fefaayJ6/bh0neoMF8PdqG5mes5rAwVX
9dT364R5zNy8eVXfPV9xXpOTaPhprt97BRbNplHtVLfCXJ5bs8DtRn03N0cGKUEIau2ps8XR8JpV
pHgpLFNac4xCD7W6bc4uxQISyXPNXG2X7VF3qQwJzD/fvamcN4kQ3g8AxJeGLTzpeJ5aZ/mHvMXH
TCb0e9VDF6EoLx/4fPOqJzTc4NFZXUFwZMeqdKNzZy3yEkVafKQOWRxLRDxfzDz5yJBn+93N3t2e
8Wv3/Op3kZculsvpdDYqTI39BPQNuZ/494lCfEsGn4WBIfzkmk1FAhJHiAsl0kMyLW/uUlgb5DiB
b1SZ+9wtfbls8trg9uZJHbL8RTWa62YvZEORyI5+eCg8hkMKA90fa+ppoh4AXAE9h0Ono7HZw2IJ
uukCWH45NW39E9tM7eQY+fzm9DW33fRq4Af/ge/ar2LxQwr0KHdX0V668k/d5+lLnMTo1maetoem
r39UTmIQtHZ7wzfdd+keKIll36xlGfeWFic7X8suQgt+Ea7rZ7uJ/9hx+bOfpE15p/aOBohRqmw+
xlkIjU1NkqHABPkhkFb690iRKJsdHyhSTbHS48FO6ynYmpLyUg0Q4F6WBzLyCSU/TM+7IsH8BXVi
qgTGt3oRwdEJqHwCfM92tUQe0/YAK41g4dt2iJ6cv31Y39exMO6W3p4hotcbqlBir5dkxBzkLkm8
TOR7dWLzxrNepulvE8cT61Z2rn+c8x75wwmAchOSZ9SOhkZdDU5TvYc7byIPElnnX0A99GtGBmyL
vpK7Ldxi9ZFdTrwekdh0xfc695vHYvLSZsh88SjcA+72JBlTGs2e5NMUJL/mAtPFaUQ7F6vFfxZo
MFVnBrgBijZ0BtndKN4aB6d25Fk4BVn5uPK3otCtD5CfP0cnqf6xUcGkFvQn7vsa8rckWV9WiEOM
Xb/REak74dw33vXSiF9rUCqqp5ra6Yw9xHmSY+sRqokqE6TLFFwiyCp3ZFQMYH/JEWzELsGL4WUw
bP0xU1rdBSa1btV1EFK85gla8OvOAXThY7QgY0/u8KSGLNgHBy92623rp8YjGKwOlCcAorWnhgzL
QfCty9Kz+sD69jlZvJmJXeJjaUSr2mfVP+YISKsdVzfVw5NK7DI/wkJn3TmxsqFe3Z1VLzCN/hFr
GQgBD0l6NWbiEXIagsKFRcMHVENQsufRwF50/YDwtXmX1qkOGoEjiKqT196k+rDu1NZmGkn8aZAG
TuoIUt3jOSpRgfo6pfCzM+Kr6ed3zuOxDONgfswJ6Y7ZMcxHG2GNVjTynOWSN13ZJf+4nYuuNLHT
3ZPuPRt/V3jivpHTDGfLmbAmKay3aqp+yRShCbWPFK0eIk4ZHEGM2m+ugZ+hNgTjTh1bWKY419jU
hGrvqFPpwX7dOUT2K+/7CjBMM+fnQBJBQEWL76pBHKXc1WlU7tJ/j5lznG9EHSDe7ZrxfRYTKK8o
QPvbPmQyth5+2VuPdNGY9MG0nFQ30YL+ZCzAQ9QhxuhaD15gs5fHn8cXLWXkCZXWo7t+vBbNHrh7
hCA63LZa6727atKkZbZrx+nkicS7d2ijX6dEg2ZuAkArbQE7GkeagzqYjKC8oSXHmibqihDUb7vj
Ak07gM3/Ol/T/1PmWrSD2Q8wCtuUO1w6E4u7tv/sqrHObraNwftM9TAxLQ9LDcDus2tGfGrJDxHA
jRc1NFkL5bw+0bH1qMVDjc1LdDYKHgzVazptOHZOU3IEf1Q1gzu/VIBDnj+HYEHiaDUGG8sr4lfP
5zHv0M5yZ9PeUNulUmyN4q6aQJcHvbSWq+pNkd9e48Y/lGYWp+HSrlngpvY2am8Z85bPHJPUWZsm
+68xK0j/BLrOS2+o2psRwyr74+EtOrX6XTXcRyh4DFSrv8Yie3xvYn16QtFHvw8iSp4aw/3r64CU
dQrKG217+BrzsSvrps+TtsOIYAUyQqEzufOTGSev3RTkV96B+ZUS+nmABHFWPYwyXX2jNoNM3o3O
7k7/MaY+5rTlz6aLxNao6hyQT+HdVOM3ZAk9CAEw1BmrdA2QLrWYZtymcFQfTRJVjyitSK8FSXxQ
Y3lckKtMgJjLoqzCuY70Dfd+dFIH2xYerSUqxZYN/KfSscPKmGZ3oo+bR7NU945E4TN6r82jTBG5
taUWhTp0ULwexovX2wMXgJ0S+NSWQipIKcNtHvrcJC9t4p/UTjWEz5hB8r4NTsY8VtfZni5uIwd+
z9F6b+2xOgdT04MKmkX+3IhqV1Q7TR+rbdt6zdZwxALwKGr3tmZ5z0MKRSMZonS1H9vh4/attaIS
PvzwFFXDszMIFNslNSl4CT+jPtk7EsGD1GGlUxIBBJVRH6fY/b34BQi25qQPAuaEJsF064O57YhB
wpboowjwFzLzzQJKOJxiDSJpxNtcVfvAx8Cut8Gg69p4BjHxbjRefBC8EEhw60DSASkPg3nRF7Tm
OkOzKC7ATvK1QzaZH6y7mGxAL2wrS7/mfXbCjFp7qvsKeuww+qd8gABnWe9JOyYs/3zWyaA980H6
jyV3jPNMRZt8R0cy0So3eTF3cKY2+oSTLurElG9n3ACCakg33cI7ksXwsz7cDNkGr6sI3wyJwZ1r
G96jsJ7sNtH3GsYomzL+WJbljYrQNu6Mal+6nX8ZctxgSASw+dXMIwrwrlVfEC37BsJiwoWuG/aV
J/FxNc3oOhS/OY08I7dibdB9HkPPtqjclprxlBOr5s6k36yMM491vlwcBGeFBCSSa1gupiacvDk9
tsbYnJs+anbYR47b1vPEU+Y3y1bvzG9iwj8AxFS/EwsUDX2pbg7wj1tt2u9aEtfHHLXGJ2QSwZXw
Ttllrdc9VWVJlsQc4W8tUSjqeXgCSHDsGwQZuyYNi6Y6BPkUnAprrrcZcQNLK1tuLNy0wmboj069
IgJFb+zs0U33AIR/ItX0YzUTPdpUyUOu1hACh+tD1NnI4HHfuK0GXC/tuotBi04CcC20JFix9xZv
e8uFbaP/rFNzhldnN5cRoMFJWxMeVntTEbWxhtWEKNxGPXWQTCLMUqRIRsRjp7+b+Y/B1a5ZBs8X
cZQwS26gl/9ZfKs+U3/TeROmDZpr+nkua+Nuw/Cwue0p97rNmIK/8erQKmT81Be1OIuJCCM3eH5n
iS9P1lfI7Y3r3VvlpKy8AU0KL37HqJcAMyWH6tZNc5Du/NO3df9p8tMuJBXYSVKhn2AHvNWoLbne
SQwSRwgBmcYoMC0rmzVT8g0iQBGOSfy7zStcsmP7yLt8SEGsIG/V7Lmg/zQZFjETaXiqD5hydLXz
SmLE3CSgy7ZR0j4Cv4Vj5re4v+lWeZIN82Ci2eEyDm1Y9eQEmuIVTVP9aYhj46lbG8/GsNKDhJkV
G2mKaGf3IPWkYbJC0byeuddpdyJN/RBQ1j4uxW+NygNKDDGKQqQyfg3OWH10yJrz0j72BTZ2ng+n
yRTUQPQJempAePwsWoA8y40VSRdS96wr+4qteb7BDeA9S3TJn/ecFUK9nSEXv0wBCfbG7GeqwuKO
sAqvz64GoRTpPTh8O3maQF5usM0iqmBR2Kc6HB67I3m9ZGLvBqv6bD38Fn6UI1BmAW/0zQwQg10A
PIwOcsGq0YQwv+kNqEzdnxHSYAzsd9cGwPka1yPr7G3sotNDhKbLnV72IJR7DQMWQ9eQj0QvRoiI
wkLlP+Z6vk/SbZ9INebh0s+IouXdC+zlO5nmduOgJ38KZhMUqBk5J8/1z1o0BGctjfyzs+J06qT/
0frBUxUzzdqtxjSW1fVxQWEJC9W/R4Coh7rv/8b7wIIT7IqdVqXz84hX0ZNH8rhcCcQiMx+Z51/A
P8xE2VPEFRz/nli1k90QwJeSZGdafbRpS0gUeVKTqOiETdWtco61X5cbJ3W7A9D1ElBc4AC64WWw
h8x89gqKUmaJ5hbSsY/K6X2yPKWxTZPkUM2dfRiaOvgrC97gMvV6F/1a3GYL5513abBCZLRfsTWE
hZOLszkJ/BFrvd2yUg+OA8CzgwMOFNwJJSktYvHWQ7j3nJKkh25viRmfg8kZX7MRjSKPHmIy6a6z
xVuRa+7lq6nH0vvsukT+J7eBIobN19WJiB2D0QHH6OcAPesg2EciCkIZoL5mMPWFLJk3pi54FCPb
uixNQtmU6ON3Vpi7QqTzWV+Qb0Io6mYk4o+zOkRB1XlCt1jdjKzOeBGvzSqeYxeT8aTbTXcbh26+
dsk6c9MLKtHdmphQt26yQyU8XYaZx88IJuykdaw/+iEj8nDijzQz0Tm0y1fHmtz9VMSsv9cm8p+X
oIeH1hnJru1vmdemZ8ny4JxFXry1SggAsLHji+PaN1NYsDeCiTsKu8cRxBX5vWQ3as1twaCSxB6L
s34VODPyo8KAuWtFGqowsETbWb2uQGD+u9F66kUD2qZlgF2GJZHUiiqQGlMedKRZ8GvwkD1fCwHa
Yu7MCFtXDLfgSGAGGsCxFgNorFmMMyvOiM+SGnlCUPrEjVpeWnt+1eUyQe2I3O2EKk04r11kCuZw
sPmx7MwHaObJDF5Jj/TkYoAuCuzyAiLjOM4wUoArXXu7v2kd/k+FnaRbExPNJVSYObkS+B3wZztv
nAs4BYt/nTLDIBTs85eA0tw5aeuPBbjRO14boA3LH3KMs3e9wCUm6H77ZcTNrbIE3poqaBaTlU7G
DeUFvvGsmplXGACrQNtG6mg0wLFXq1SrAfaMQArMTWGf1WlwrXyLG1Gc8qRiyp56b4thN/AQSgqA
4MolLFFMi73S5blwQ5sp73k0oPQ2AAXwXxv3acvfQ3Ikek5IsB7TRX5IpOAQH93PWMttPW+C4L7i
jQBob1ODXxf930wLs6H5h3VNd+nG/NBMDa9JUIGph6W1nkIS6uBxNs3Jk9/LorK+ISGPIud0N1Ph
HLNRuy8kAVZ6q36o7dV4IPlb761jEkySav02SJbgJGPnmlBKCzMTWaVOLxD+s0CMuxffNucnI0ve
Jp1VqqwFMooSyvBq0lRH6NqkLX8PKNDHpwKEyJt+71LwBstVuZ/CEdn8Tz96xgPYro80tjazELCZ
p40VV19kQ7stMzd4hQXgvejz2wKC79UCjOAWot3XSfqtIjBAvjIGWllRTFXdJTNzYr4qB6CpaYe0
9yXxk5UBf3G2heitsK7K4Qg7onzr7aY9TrBFQtU1U68Fb9w4+IVq7TPhMv9P17tbsxK/Z1ebD2WS
LReEP16HBbC37bvpi0DK5UW0RkNlGClMb/CyndO49aGCBm4J2BlaisRcztdbmRr+iFSwJykylmLj
LVO+YxX9YpHnYBbf5vlLLwGL/SjcN0zLulO+YmaqFVcnQVicbO8lXnGjjTXrJ4ARckWSqmY24w9N
s6Jd8u8hNa4Oz9fHrjlXgusadNDpNnmZ0SqgZ2uCnDaaWmyj/Ywj5NGRb0kLUiB6TK3I9gI6r9tZ
cIvG6YFQOeqGeN596moojJDCDeU2CwY/8VDyXgU31I4+yiBJTj9nvxVncFnOsiNY5ZuoTfVEOzVc
sqPaTBcySLCw+PfGpgTt63cmCkKVdphXSCGxbH4uB+DWosXrIdqkmrHmERgVYLF2VFW+e1qxTXWB
Q+5vexhBMa8Xrl3PqLa+8ImukerLTkEV1eC05HN+VEfGXseVQRZR/Ovz3XoSdZQh9Xnjenm2Vd8y
RWuaAizCZ6ur30G0+kEpjHhBCMl9PIHh/NWvv99kx96xQI1a1YBVk6rrrzYTlsiUtDC+U908rw+y
0kz8Z9bvVID7FHhnHNWfVF8D52UZ1yPiJEO9C6rqt/pcNgk45uvP+PkLq0GFlyoiqi7OShr9Gpsq
sz8gtYInE6CPT+yvuhug3VKhnuZs2ulm80PhgVUzAqPuG/h15FORHMnr0cWMqPYy5ni/3ami9yfO
S+ri7wHm4i5oJb+oi4Tovkvbh/rt3dR/Gcn77JfGYlp3xhi9PUJ3ylvlOfNY/nUSzbavHw3ssAmE
uhVb9XOpX0NtVXh8phu1qe4CR5oRdeV+E5RDccbXMQB9pjbXBiIC94Z2qPF6Z24Z0wUgAjBnrIYx
Av2PTfVpD0cKkMi+VZw/N5dsAA3lxkf196a2JUfdbpMu/bZM5llduc+rBLV0UzrZvFXXWl2VtCtZ
/3cG4isrBkD9JuoTakuNfd4Oqq8aK8MxpO0lEE1EH8f+rn74z1tTXZqvu0Htach8bmow7Ft1KdSX
NIeG69OJ0gzJoBPlOvXPbrUNQe7y8/rahTcsAK+sfU40wF33MOqig2kr98UC0bkz57u5Th3qtZ0n
rndYxAISGDu+jQ6dEyXcFj0hJy3K/+8P/8d3UJvYXkF2N6X5eeTnr4eaDA6lg2Vu1RSg3u89cuNH
F0DWdM/g8n5e3E84xX88Nf8BqvjvK2hRxitjWJNLu7dkYSy7xJd/a32u776uMJPg2fR8KN1fk4s+
vOaYWO7Vdxmi+iVzF32PRuOwhG0un7rR1IB5rPPQ+lirT6qt/3Ms6KsF4QCZbtWdMCTZnhCGpct6
I5gT0k42HOuv22c9wK0XDrDNcESC7aju4Kl3xuNcOCxL6l3hjRgf+Su48v/8u26ZnSIJVjgoLOAK
KyDl695bkmffXAGMVuk2q7wN09s6Las7SXW/xkqyP+uM5JiL9/8YO6/lSJWtWz8REXhzW96r1DIt
9Q3RFu89T38+kl4bbcXaJ/6bjHRAFSRJ5pxzjLF1raIjZiW+W57EHCn6i2R5Wz8M0Tkr2sfC6Q5O
pa/FSJgPQVZgL73WFQ4CMReyYa/2MHQflzd8GcuiThS9aRTKbburCNLb+1awE226GOyix3L85yEo
yuKpidx8jCjP2U/tovipbh62eWGaf6ceZOVw8Mf60QMrt4oJj8ligtxakwjn6cOhOgBNPZWN6qDu
0KHAT8+6QDzxzlQRBrUe0rF+tFgbsD+8qFgsRjlDYzt6TAlK6crmbEyxqmOfP6ad3ex0fWQpUany
RvYybDctBDMrHLw7gTsY0kkuUh+7cuMF+YOFePHy4MVVRXF+nZayqFyGyadDsi6uDy3yg2IwiqSc
pmuRUyPgS3oI5kncfXGSjHjGgZgVhl3rAqtfi7cEVDu1IvuhtrO1t9SAREnsWwZUg7eA6t5NgaXw
uWFNKMVH7OBAQ8IpvqGP1JegJdwdGpOtuMciEY89nJYnEOWyRx7iH+mgnpxQS3by2J8jPYegzGkO
YpJRmLVrMLs57LkbP/PmL4BW/wKUnxzFCcWTFzlm+npCw5hB92vsnDticfYcs+xG5pOL5tkuFSNi
mQxkRbaOHLf8PrXulU07ALxf7mKeWMyk0fSZSezE2LgGcCEBKgEX8EZcssZK3IF+VHTBtwbkRIMX
pVeM7cxjJhZbxOsW+8G2jgOBOfhz98Aj4SgOzHWCYti8upp3UYHiZfjcVGWehMFS30ot0nbi/OJ3
uWbQH2v1YdTSeifr2qN4qsujFbm0aX6G2hCs+iyD6R8I+d8N2jJxSOLbL8rzwo7taY4iDdsHYvy3
SmKmoPPrtLtCyK4fCE0rTgK10wVNcWIs/Mn9JJmfr3gSyxyzPBg+0L9j4Jn64JQbA4A0tBiWhsJJ
xktgM4NvYAjc5twy8WTEsPZkbI8G4cFuhm7IfyZz0WGZ0ZcnOQ/oab5fbsLSKnKiy///VKzVetBL
12WqFz9GFOe1+FIWublyDJD9YEELMYNY6EqNeZDRWBRdxGXnJZfIorDJqzZn8Wv/DaufP5Tid35Y
ZczH5qm9JizggkMQeQw+9GL9inME07V4TcYMOpi1N+jf4FrBnuy30SGrfF/eiu5z1p2+oAHBII0X
z+s4MVLFim5JlrphTHA5KDBFKoSJTYsw8XeWZI6SFOUPa9n51+djDxLn2mfwurXkK8LTdyZeqnEN
X2+GE+qHLX6IXp5UW5WPYlkmFnUiJ5L51NOyUBRxBMF57QEAWTqLLktR5JZkeYxL3XKNT8cG6UsD
UQdzGHOmmDgbAgHSgyiLN487HrGNn9rnHz/mSrYKpE7+sIwUj3AeeeN3D6D9UQzXACZdgqanZ+A3
DZQbYqT8e1YcPU9VBOVUBzuPN5+hIB5IkWUL9wkTIgAeonVpWPaAokEkSz9R7NyfnVKmx/nXTyN5
Bnss78y8npkHs6h11LTBf/Kf907k5l4i+7ksDprP+qHX5wt8PkpScGzU5rMyQjUr5pVl9SCO/be6
pYtondfZIrsk4nksRZETx/3Ps37YzojeouOnS/1b3aezfrqSN034CM2VjQ+ib3rF0XDGV1GM815V
vPAiwZQCOBMYEZv3ycy2JEvdmKAJCvyOPkWtkZ07ielWnHzp+qFFZF3dI0IIF/w8osXLIt6T5WVZ
Xqr/WbccJt470e/f6v6vp3LHdAL3ZyHRfv3GRqGNZe20FhYfriWZd7JL+YOt4t+6f6qb9xPTaecr
iPN86jNfoYuciyJ1f+TG8ddiahB7UJFbvtFiDlmKIrcsyJbOn+o+FUU/t4UwoP2plFAiRJkJkI+X
E987y1sxhOesqBXlEVM22+qkSHaqkz0t0zvBVMDGl7I0TjByURYzP2shD4uSkRj2bDpyPaMe12J6
wPoPJWsFM/BfuNo8aZgyNgQxu2T5CAgT8rfNv023y1CwxKZ/6bMMg6Xu03ARRdHae1WMycIG6dXJ
o75pLDUe12L/GxFggLko6p+9ugt28xsvbsqSzNPqUha3638WRcPy6oqihyHl7/Qtyp/OIOrGJCJ2
Qol4jZbJfl5Yz+3i+SxHVmiVsHlLjgaGEW2ykHzYOS7dxLEiEQuDpShyn/qJSXSp+/DHRcunQzqn
kLajdiUq8F4CpUA1QPTAUq4pRHJMH64cRbz6SUxdbhIlyUHcmTxq0+QwytaqSizjIF725YnO7/4H
Y+aHpcLSVeTE4w2yFove3Gk2cqUWpCdaGECTosKV3Y1OjjsGNhdluIlXdLZTihHQj2pYvYkX+a9V
q5S9LdLZuE4qnINpmhwjKIJBiQNaE0lZ4a1cLWXX8CT4z3xjlU+8w9ZoIEDGhLxYPgxV8fa66p4F
ZtvAARDIcNeIuyqeS5kAZVKL7DkPwZkIPLk6PeCxhnSnnu2Zn26/uKkfHtG8dZ3vutiziOz8mgc4
J0dHH7biLovLLon4AUtR3NhPdfOuTrR8BnMuPUXz8pdU31fXJtJ6K2QMkYrzUve1ycJ+r0EEuFVB
zFIEegYBaXZEZ5JWQ8V3plnQ9EytjkOYpxpFaDeV3lOgJHtlOocclck198p6JXqNTdIfpDHXN3Kb
EKTXddmqCnjVReIktr42HQI8FWKKLnFk7+TAN9ItlEEILrOz32KVJGp4sI6V6lUPYLLwNUMaC/A8
sVAvCuVL7PbPU0T7Fw8a2C/gb8oNrHE9rBwURV0C4VES4Z4oe1ggQrOIv4SOBbOg3lyHEC4Ei7CF
nYpvf+8Y7niPi+oneMdDqyv5a5/qqGrF7rc0Z0leogN/cj2ZSPGkem6d0fjuYK3Hs+t6OByUGnac
rlt5VVl+LUdietmS5y+qHJtrGHUIrwqg7ZKzSRZAx5Q8pkYBf5MsbwoogmGGyonjRoixuPVTC6Yk
xAQ6FAX8SNlXmZnfxiEqbiInkiTLLHjP0hRiYYzwRhZ6m7yAfsgduncd59m+licqv0QuNORIYOLY
TAbgle2ycwuzENZrGcCn5iIkKsNguKmTjJggp+7YD1eZfSJSA/eag7G9hvVraIfg3k0JQJfg7srR
N2g1paOoyhNEuuFdhJUrg/hMM/DWWN69gg37LuMJvceSoqyHvvfYQdAQmg6hVbHJvUyRFEVDdjV0
XXNTosZ5GKekTAjbMxlboKvpsTT4ahKvldxCFa3DO6MPiM31vQovjPt7iILxNpeI5oD512LMLccX
geE8wDITrAu/XsF7qm0txdA3w1ClcLwRTJ9pin4yLUKdCWtVNqqpRvUKKXhoMFAAzx0/vxRA7S7V
lCxFxuc+yrChdlAbmWDTcvWUjnqsrRVdU04iyQbvn8qsLaT14IByd/wYYzOkBs+tS8Cobfbte9Sl
bxqudOLCgfvzbungmYlMJFohK2CJacffuDu/+mmkvg9VRLQChDjPXp8Qdg0P1sOo4Es2hsg4F3ba
ntQ2rA9xHGY3HoEC5L+Wv1S9xOBKYv0qa+1zCWvQ1Q6ih84sKqCvUvklbHEcWZA9bkVRNOAKfYF+
Pd2W/apFuGM1TN1DJUaULySWazoODzZVlgTsljlj8+FgI/1mxaN+FqcqK125WY5/AByGUmcCLdqO
D06xWX5B7UV/fH+M5vOW2lg/VE29TWVobdYuEsutlzwhVDhitM8q9sqmfgZoUX0Be97eMB0fRQmh
3foLonWAoZIesqaph6iztPzzQZH9LNvwcaEaSKA2sB8sFlNWAkF3gT+tvZQdZuU8hu1ENFgwWRyh
wYyIZuNWqLpU7yHbVNaiKG5PEsvTp8oiJmy6P2bfE+hSTAu9cG/2f+a/E0epuzezEszZdP9gnSYi
Lxkc9OkZM32nw5wisiIpvBGE+1IWo62voZD8UCmaRUsDuGPTPRA4QwSe162I60JSIS+YlNTyrSw9
/9CanQfHu198y/OdaA87v9zFKqxNxShZGKwlG7Vw7IHHygu8SzMlXQTvia25+w8NbRsjJ/PquWa4
BcIQnvM+QcNwSkRO1OnsspFsMGFUC5WgQm/wf3QUh8y9l6ObHnHA/8shsd0RXyEr+8+nqZsMktvH
/pbLWAPXn36d6C0uMmS5Wl3iesJR4HbUjRoELIyU12BKUggmrqI4uC6MhYHbAV6XQ4zrU3Muw1y+
WjqJHAp6Zz58DX5kDg5trCp+XjhoYgySdLJeDULxYZYSrZ8OFUVx4RrW0YMFEfh8qLjahyMSVd82
OQEanxumXzXkIWDHxzEz32LkSYlcGu34XA9FfLb7gIATBebNJsHPKOOt2EaZrzzJud9dbLX8kfqK
/NSZmfyk+uWtYYK94ZsG6QLpIF+/VoP/yypr9WwSWvJqJ5wKZ05+jWEzeA0K6St4ZO9BNOq5d3Wz
0LyLNiKFtzGAui/p1LMvX6NO0Z8VN8helOgouvDNSZ7kqgJ+efPLeLi0nhJf+ymB3E/tVnpUkjWr
ccWcTTTeVBR9AJriyHHt33LUoV5qY7sEuRS/Jk4Jj7ai1WtR1NqqO2iopm5y3YARf2UaTfsFGSuo
i4xe3QYAKl+rFlkEGbzefsJXvhIKlm/MxNUPPZKZ99zsnwmhad6N/PtoV/ZXQ7LrU5IHUCeZavNe
jQRSyJaR3iHRgUvXb/94llm/E7KlbsYQFXGzcp8Vgs/gsK074j3JhX69HZGGBS/8TxWwyL+Nn+pU
wyIqNhkveeeUW/TachjmrOw5kQzzVMXNAOd2mz2rIKa/IP2+Eo0SYWzPRGB8BckrX0WV6Vb4F+wu
34tiD5vEUXGGaC2KZWjr9xEvnSiJMzadfJXhelNBRJ+9YSQuITN87VzCFQMsunRhYTPTK0b3sNkQ
iwetJ9Sy28LtrJNoaWvX2epKZzDuUDsZXWYeCGOC11Yu2jUYn+AkilYgm4QpBO1ZFE2EiNCBVN2L
KI7S8N3mm38TpaFN7szX6V0Lie9xe+/gB530GCe1fA1cYMS+i1xVlxZ3An220E60j7lTv0RhLZ8J
VugeVbXmVQlhlS8i+yI6iHp4EXe5VCY3USUSHZajwATAUDYqgqsZ6rGJ6T2K7iFwtHuqP1ZVtrMb
u0CwsNxCY56fzcHKzkEDWG4iC87PkkxSNYUNzaw8bEKnhXTcDKoHX7GQAh+MZxjC4nfZKJwtvJn5
QRTB6BBSr2avud5DSam1xBJM3ZR2cFdw+hFVk/aoK8s1geJF/E4UdbIHjm/tVHwf76ahnVNbMp50
P7GueWQQYDF1qwf590C05JFPm3JlWaegRkTOnpJRid01FryK+N1/6pYuImdI9e+iVZX9vx2v1gTA
NGb4UPZjdeulgnDpzIb6jqgunS/R71R2X/S+M18rq4cfKFWzS+JrJszGRUxEXDd+bQv7UXTttfhS
BprzVlapvLHL0LjGuYMAS1nClgIv7AtwpJ8S5FfbMFvbhA1d5JyXyu7D741CgJih2dWDozfeSTKt
aB/EvvwEq0q5Eqe3xjc5d6qfDX4jwoj0EB7GQTtgs81h3c2NR8eEc5zX3YLYUklXUVJmMOPCUXXJ
mVMvZu5vWlcNTyXk5H8b5j6iOV9qwZEQ/AyN/0YePTnciHafuMeLOFto2VSaBXDCwtKPc1E0q44S
9Tte7WDu6Snqo6FHxl42O7DbyykMSz+bhJefLN+QtrGSqchSddbBIN73iNZNdVE03dqZUTLcB3Rc
Nm0tVy+8jTKhP7b1jbXzI9w80p/Keba7iCVpnxm7xyezzvSfYBIhi9SZ5xl9vLRJZAFS8cZtWRTl
LVTr8qBrRXcK7NpA3dfNkSVoLPixCFZl4gOZqebQYrmt+x56/UsU6NJviUjL+UJJqkAVlxm/hrj7
7kuS9aaYVQLbsTI++Sbc4CxRvAcg1PY+mUjFZcmNz20cGnvMAfGDDRSIGOfKwH7GRGa6o//OBPwN
8KH0S/XQQSY6iRU2i/DIs/XfCczIatM+e0hzVPWXtiFmGZ7i6tmp2RM2baE8ELfREJ6DwhK4K2uD
cc11D6qqoUHVWxOlgRyjFqc0yVnkLKvEBQgFwrWJoHVBv+aLYnXOcxo7b8oQSle9dRzuAfS9pR+X
J1FsNJjnUitsjmrYQkylsC47NjmhblllOy8egPRV0fnytS1y9yUox3fV8NSbKI1TBLilGg+iq6NY
50Ax3Lso+a23r+M8/qJnqvvijvgSM6N6yjXLenH3vZtY7yGfyn3dy/XeqjvvW6buy640v+VEZCGZ
U5SHzuuyN2Tu1q0R2F/YR14QechupStBnu8B3mhaX1nNdVNDkOFxRll3QrL0e8iOBl4iiNe0QPst
5A4NyNR8y2telg6VVmqbwmyMXYek4K2ZEgbGsKnQRt6IomjAYZvdqhG1LSSrzwQ7cWWvKYhuQHB0
he0uu2lTYkLFe7Yl7ZpaxfgFK8BbkwfDtyGYAj1q8BzwQEG5F6tv4dgN3/oyMNb9VB9M9f/d34Zy
aenv2i7nITxtXXk2hG//nH+p/1/n/+/+4rpq0YHcdvStnhrhumPD/ph3Q/moWrq6N6c66DLKR9GQ
svmd60QXiCKrx3yq+3QsX07orCRnH6p8E0ViTGhLp6jkHSMj+VsnIx/tpPpu6SYa+9BxVmUJ3sDL
H6SkNgBMgvnqlbLzthbv+qaFx2aT9Er2IJJe53ll7au6Uqpiq/qRfPEKgHhMUqIAQ7t8qadEFE1N
AnQ/l5Ni07Jdg+vxn1ZRvxTFEaIObrtzGhDQtlTNZ1rKMZPe2NsPObfre4v8B4xkznsEnolBladH
xwVLqvbWl8Fsne8aBHRYC53uwbBtBEcj+FayWA7wvoImBnh8rHJpp6nO+BVGhm7fcFZBePoKLOso
ruEnhPO1RW1cUcJ2bm6j4Oiazo14xYPKXXshbsRAdUDTdmpV9ye19OHsngR3hKLOLK5j+BngXDZf
okEkLVzdW5sgK5DorXXUYz2HXKd2HxMrkh4hiG426sFBRiwaRzhdNLhjICG39BVLEHAxYV/upSJp
92z+oMXX/hR6/Q2Kke5rEKIEHzV1+xBUrXKQwzo5un2s33xPRRNDysfX2I//EHSY/OFgHzn4k6Tr
sGMh/fuInsxe6xvvVmRV9ZhNiSazPPQz6BKnDpo6QZEqQjaMOr8pMbh4KJPlbedkzU30F90QeNoi
GjkggAY5TTRpshMyj5ZsGz16kHWgq1bFd0iHEIgwEEbTGrnfoYNW3gyvifYF0JprlACq0Hp9vFg2
kcWg482zlXTBMYPK+OzogXHE7JGdnGHsTknR90dJDvJzomUI+7htcIkqF4qnzrIvUT6g9VpiJAma
yN2FdS2jwCCXO9vJeoCukC5DANXe8U/k2zi0mkcXtid4g4kdZMYhGqho26exQeoHcef+OTCgR270
Vdv4GKW8TH6p8EGv/V7WXnvbhssb3tOvaM+0qyIY+quLDhUU1Gm8KQY/gAkL/ji+TQA+3Hj8EVX2
1kWP7A3vdQWvTTBh7cfgiVjSP4Epjz+kSPuB4Rd4ueFhKPdsdZfUfJzdTt+30xnsEP0O4sByJB56
NlTmAEknISY/MuIS1Ub/7hBrwBYw6c5wo/b3EiH1iY1/hHStvDrG0ECFzBvAzig/JJUCkQzkff0t
hK2FRXl/SHUpeHYlx7pZCmhaIQTv6y2QO8PtDm3cDW+6yd5JUbxnO+NNUYY0gzZA7t8CAgC3Xt61
B3GUGkbHUuuUU2op3QZbYnYCERSyVZ0igw0HQQ63Xs1V+gAhougich8qzalFVH5uWbr3ieAn5ALL
eURdUdjg0HDgrRMUA29GXiPlWEvNa4OA5al35QT6Cm5JAt82dssOpMdUhNHO2Q51hs7lVFT1AdCS
bmRHUXTjUlmBTgxXiDwAkjMtNgVToqY+ek+5PuTn3okKFCzIiWTpI3KiDqVxelcqIUpdSjTW/+G4
EcKoHID6f51bFD9c2kJH4MhKaPWhbjlEXL8P8vGUxG/V4PvPzLnuKgst46i6YCvaVHuSHcvda50v
rceUx2w5WXg3i+wgSuIgXXOe6iZxroYhHaAuGm9OUwEprNP6a9tbxUrrLO977UnPAIqcX7qi7FKb
6QAe8LWnpGpAB0h5myT8gzHjAXaQ8EcRlCGfnap+m+Tu15HR5Ffs3GcZEvcrQIHimiqFv4POdFxF
ulxclwbRygLrbz8dSZ6sttZy80qIDMrN0xnEIaLjUmzN3lpZXYnP8j8X+XRqqY/AC6nua0yMKoSZ
00WWE4hi3MkHnF/haWN3knVpeg8BIqRDUXyRWh8IiWrddZgc77E5zb5KRoSB7ttzHUhfJJVi+2Bh
KrhaMsIloQzV/1yc6lDq7q7BlIg6QjCVLbpoeEGm1qVB9BN1RSknO71DFUAUa1NLtwG0MJsmHDDv
F+WPAOCCk8nlu+INwN/afHi1cjbt5VC5T+mYthtCxdpHtQlhw7T65MHWIFUJIXG7DkbbHTKiamFw
DIjZR7bqaMQOnCDTLN5ZcnBLY7nYJex17zJcu1gMsF7HRilhWM+SF36dv8bmbX+NTBhQjFHXv6Ep
+uZWsfkzN9yTjCHTgwkHXFNURiylX7K8NqHvw8iAQ6P50w/OxU3T7KdWhd8lHSs1syUB9EQNGUaL
GpYO1YIBpWcyJt2LW3YVnOZsIERrb/n52U+AAorWFAnPi9uO1Uq0hrGfoHkJp5xoHWozvpWS/i2a
zoTHI32Iy+JJtIW6jc0JoiXW5MFDXsvSLURJiLxnjMGDyIlETrz3UZWL41Ilcqih+psQHZ/5qKVV
thJrH+KIWok6q/Khm7QrcKeQg66Xfst15C65VnpmntxRpe8YokoFEumpj5wcF5GL80SJlbNjN8pZ
BkcFZj1Q9vEIVYxoEElvwxq0lqY+pSQNxW45RnGln/mYw2z3n9N86GJYIRgycfLlbC0yHevWGvLN
fF7R7MYhl/jQczQlaY0clr7RTAcg2HR6qSuBCIJg/XCgaJgvKX6gn8juztH117lOE79gufjgRAxB
12rkY+XXm3/9T0vvv+dVfiUevA3zb5jugsh9+LHTj5t/k2iZL9rkyUMIsStQ8b1R2/I5m7qJDq5e
YuYRWdEikkHcfpHV7Qbqhu6Hg0foKjXdjtUGcmp9da2ioFiXCFh4AVAzr0q/G1k1wKFHTGMrH03f
HfeW0/wmLHfYxBArysHPVo2QjtRN9Cgc+MGcrjn6cf2rTFxnx5rpbENhGhRqsFHMYaKydX6aEhLZ
YbOSSiZyiGZ16PBtBxtjhbqVXUav7DMPgPBe9Kp1Vi2vHbwew3PpFgQXNy+K13MyYH4wYke3Vq4u
Vgj+siDqCYPONsa6lenqdz/rLhJezyFDEnGAgiGfHH6ZhNMhAu97AEfMNtWJzoGkPJZ1JN3lkC1v
jp7RvXDPOmsR5OWmqq5vgUnF0XWuUxBxWY1ZlxyXozwseZukhHIJ3VTpLhrAoH2vRxBXRd0C5Ryf
quKpivXu3rEQqq0SLvSULXk3EjICeVnID/FepByRFRRykD0oGgtmh7pf9UBNdYd4QyO+tUqPAtiU
DLH7WHbg+JPsbHmdQdQ/SYa1eA3GrN+pGVxjoi6FgWE/orKGwfSfumZkIQGlqbovUNHLbMN9SKYE
Ogont4p7bULXFNfw4vSsYe7jlASxlh/swRpWosgMot1D2CgADFVz1VJfmfrXwKi1k6iypUKFl6wf
kQutsq2oE4mmuipuIjgbRZcPDTDmaUM1X1hUG2qGf3fI0qO4sKhz/W5lOrW2qYcSj/X0I0VjEMnp
2TAhIJyqDMzqN8uSNp3nh49Zvs0ABN9rRQke8Zn/6YPCPXaKdoWIPL70iFXdRWKPcP1Da2Xslrp4
aFNE3GDmj2QplIA0uhqa180pMiLjjrHfmI9tAnM7Zi7qR35doaJls2lzYzSGRiO393MZhaRiV2ax
vibOl3Y/N9TztHgOK/thdFgdtGOBr6ho9LvjRNKDEZy9qaAF4d+kN8r3BqvladDjaVsI3gf1PwIz
ln59BMtRPDL1ihNZcmaiXRHcEbxrbnk2bOYRNeaBR6xxvYIVuXrIysR71DGSPaph9pS7Xn8W3UTC
kkxdIQuUH0RR9FVgWd8YBZHj4ihRB6IiBpIQXdnD9WtH9px7nGrOHV7u8aRpzTfPLWEJmepVK2lR
kgpXbmiD/BfdYMA84rn3r6IHK7+7HCjaORgZf9kQ1AfJc8w7YFHrjoJYsVV8Gy2DfrTuokGpIfeU
c5wzoigaIEzRb0XMghHlDQnmWL/Glaxp6zZg/o1a47L09bGdImZWWftYLcKdPRAxAZ2l/5iDhtgg
zxJtNQtmtLVVF+5OczSYw+FveYTqOXjU6wpsqBZhP+ixh9pajKjQpGUiEtYuI2pZqHmqY89qI/eQ
w5MQC3Enpj4X4uG/uakIv97XtEbLD20Nh/i7SVrFRRz6JHLINSf4r0/1hBJqphBGkRNJJwIlp4RN
LYGTohLq2mbvqHi8+xDCl2x49ufAqynOW2bZXb7J6oiZpWYXOwEfloQ1MlAHUU4E6qHVk6/6BDxq
JiRNOf0EtIlAHpkCf2QUELvBBolRAN7dk0jUou5HBI7KiX/jP1k1dn4GkQoHRpVC+yia23YEISqy
IbQzUP5HIW4OiPNx2sGyN98xe0CCJIJnJLRNXIjiLs7NkL2cJ6vMHu4T5A5AmAFf0LfSoElA7Jrf
Q6P/cmGLiLNi3yP/tTGUJw9dx1PWtG8Wt/UcIAe2qxX9mz/ozrafomojTpM5Z2acZCv+73K3RU48
AXxY/lb3uFcSKmlnuVE3ZeTphxqhtpOpZfnRZJMQFWG5kuRm3+nmS8y/NowehD6gDpknzBBQStbk
NoT0o2RswhIQ8wRKS6eIa2t6WCKXQNqwLaAF4bvbKqcKZguvMHF0aTlMfFHcXz7cGCDK3DfTqaBQ
tJS1JCUu9n4MboVv/NQTX9pqxiXryv5U+WY3J5oe9CdXne5cMnxLFLU4AfktTk5aQDousqnttMpW
ZIX0qsiJJLLcgmgnBzaMKXY+m+RYcq0AoMOi418HVu5Y6TFIIAKYMKLT3xSJ+MNLsUk0mGUUdDPd
CcM0TjGK4nZkAnMqsvWIwStNrGGzPBkxTpeiyDlKh7wVAF4m7wyeQBJtCvtbEqPR/X2jG+doir0X
40AkwVTscHHsxqC6iKrcNRB38GxWI0LWoBWKBqbU8nzbLPsSK1WJ+qiWggGbUGNz1mrU7hhB8gVI
nns68UMUOjIGIhHFMICFWAmkPyVLyu6MMGS9GiurRRVFCvuzZWcbDZmuOuuHlZcgreujT72R7YJd
jCq7e2w/v5y4f1byiViX9Qi6sRmCc0DpB1znWzVpwY1G1yQr/BUcZThKx9y/mMTCXD23WeNvr1bd
kNwShU9E6hTGxoFl9SwX9ZopI8eFjmUxL5ojdAPT1naUH0Hfq4exQ0HItNGktb7WZZ3udJwwRLE3
LVoslbcLaoQo9XQltQn+EcIEN3xwmTTCB11VzPWgDNLWlWpkYVp1B/c/9HTji6bHxzTPsd8hSRRU
+nvRFWgWDvEO+qVgawD0y+rm4nulvOLjCDLZz7JNBSDDby4QvxJPEuLSlWRcr16IUQUs1RpStmDX
FZNGdK0RhYuJAuf0eszVDn1ju9rkUFRUNrbGtv9TWdwYu3WQSuH4sXUu3hCF6wCBLTcNZXhNkSgN
FMzVrQzxrRbCjo9oZtH+CV0Q2TKRVOt+NOy9C9eNlNeHWvW5CfDQBbrJndZ9sOJVpxMX07069mS6
RAiS9Vj1y+LTPc0tigJ3jGUe02ivSQNAYIl4/6aT9qwoxjX+x28snv2tPYDfzyUzgpuIMB17ZO2p
g82xoUcjfJM/7qXOcIjsxx4KpAMeT/lCMC3qGTYKDHLKg85B6YKZbzwIg23PltHaanQ4p0A9+dKf
2kVbpuyv0whSQ7O+xv7426BxnVZ8KAs22ZLl3jK1+VkksCOpvKJrpWsRaxo6/I2+hWKOHOobDKKX
LKpQwDXBiYHg3sSYEzQdUPgYyfHarCdKEbiWV71af3X5XmxgeV2hy4w+aIILx+ZaZuEEcEKM7Zqo
nAFGL+PaFNIu8Sr3cYBxfSzsH3mMqp4ne9+HVtrVNhvBTmk30wKwNTX/TKzcznD8XxI8rKusR5tY
6cc3p8BggQFSkX5bSCTCa6QFR03BkueE8iOMC/ZaG+KN67fPg2LvEMIlfMQnFEvSZbyt7JCk6GdU
KM1uLPpmM/hxvpPsV19K05URJu62jFPsM226M0wpu4w+J+xqLIOBojx4fVhDTTkcG/k7O39/7QxW
u23KpypCqrVErwt7/tZ08nelbqFngSDJ1hA9rttXInI1yI5Cf42KZ7JiNaisR/hXVw6Cqat66JNV
aPkHQ5fkVQtllxnqrxCJFTpBktB8xayPCnmThqiv2DCGykpzUDTPoG346jntd9crSkidsl/h+Daq
EeRrsf+T4NxkU6kvSCi+tMRL4nWBLbU7O1CmTr6Num/sDba2fmgsTGYEAZuu+gfzDRQm5nvYGbes
x2kfOxddpVuidFdNZvXPnB5uW1SH67y6uGODgGw67JHnNVGXTf3D8APlbOzVz1HafFMaBOXlerjr
ISv/ZpzoejMMgUij4+jTmaFTSCYbYoYhNvQYE+syayAEC7+33KRVmSMKLGnSMe9ZZPm6UqzrPfde
3sQWBn8kBc5avisTw31E27De4toJ131hvZh9stHSholAgoY2jt/QuI83ioPDuyrrYFVVyVfiRQE5
1uyh+yhAL4noTbNESHjSiSUyut9WUvwKmf8j1Gn2qvramjDQFUEE7r472oH6K5OiX0mg/qwKDbHA
EmZ+mT0UFu592jXDzk5wFgQKsex2TByRP3hvClbQPoHsrxuyJzksbsVkqEqHyRH7W6sspBc6frBP
qGzV6it478ptL5kT3Dl/aP1wFWQm1pIpULfw+mOm8FFIiBEyIe+D64VZ0/TWoXIsk+DBIhBjlcfZ
LYmyP4lmHYvC/F4FbLx6/e7bcbLR5fhAoAr2ILdGr6VzwdXb3alGzcyDqnpTEIG+bbQQRp6ujTam
hBq9KtXD/6PrvHYb1NZ2fUVIlEE7NdjYcYvTkxOUSu9lAFe/H3uu9U9pSfskih3iJA4MvvHWlWKW
kx8ayrdDslEcjgjRE2MtKJXSe9sK5ql9ouYNGroQAShAYC4gmXH5XE7qRtDqvXFiC/0wmpXE5DRT
qjdXrdK70Yti55oh9jAaMWnj+cu89LlP/sxT3C7f1WS96tV8GS1PL6xmY0XTcSGaM7NInuvon9Qs
61gRY+1UHTmDlQ6jJrpdFobItK1AJorvJHTdv89J/eFG+ZNVD4fJQtOoype4z7cdGpxs4pxI+25D
JBvRNOMhJjgQQRvBaG1u+lnNDlxpfaPl+iRV3sy3TVdJQNyZzDjyoQkNoLsiMj/mfvqgm7pY2bny
3DkE2fSJ/t4V2bckTs9opnf8Zb/IdtHFGsEyJrtBFE8zNnIvV6uHeiC8PCGHacxQVPN+PApKxIIK
GgDNnwF21C0BBCRhat0uGoYLnUZ0CDrg47K3fzvREU3BHZaObareS0HkLwHKK0VIKi/Vktim/KD3
5SUjmmelLdJcC9cNJsvdvRcdAX2kDe2qyezJ288Qy8/II2J6NGlj31OKUZ3wDSPhs4lN17ki6xBk
B1S4N7/Voj9kqnwb+KXY+r0miDBI+sxf3FbZs/I9Ii6rV8Ng89ZHJ41m+srUgz6V26kKN922k+Wm
421hkWDnD3c4reD2EuZ/SRSwXZ8SUKptT5+a2lEsNrmHrCLrczAy+JRyIxOuXumEv3lOhXKGPq2c
2ldr6A+6298PTu7R53Cp++jDLNg3YiGjukHm7zaeevJJq9GDmqHlQVD9uXBuwAgQG18yNrSaZKKZ
1o6hIjAeAsE+Y+eyW66KE9WjLXNAooJVcbkMr1YPqLzkzrQih+ecp1O3amwSAVWB4MgooqfKyn/r
fmpXRZ9Lv3EHGiMxHbaxuhtV98E2GCLnmOTsMhr3RseUXQ/hx9Bz3S2DvrEI87a78WiA3pGckvlE
3FlKDhvahESJop0icveVDEKEThEQmgF22I4Gb7LN20jlycKCrhX+oNsuhn/HWY2pLPzisSvIiBoz
Rd3oBpkNXZs8UADfh2Tbc4Njkry4P+o0DAeNIDJ2Y+bWCfsnRczEbrrDh+hJGp+VBN3L8NF27iYa
iRTtEjqK3cz1cyCCFoIjRxjvl6rCxcMQ1ojUayIQgUFVCxDrbFsso7OjZPLVTgjv4Q4+jPWP1jMb
z5LLsyJfJ00OQqlomJNkKKacLk3yoLH8+LiTUDXR37MkzSFKqj9KRuOV0AZoJeM57ByKSsovjeQ6
Z2lxSWg0goWJQz9neRyiZm8xLEZ9eRpdSEP6RYi6OmIgemHWfnEgLTwzunZF6NP3bLIDyJxxOjku
txpr9jNnuDYMcje3KJBKO3JUm9dMb7g6pGe1i3o2x2JiGM+zlXCYwawc3UaU/I3g2f3erK4JWeZE
3tskn81KrjXdnBisKM1IbLIdrOFekVO9S5Ts3ogYyOmkLXWzDAyQqaZZJANtPAaYtI3OKnwAoWcr
jr7ItyI7NUOzF2sNVwAnjfIH6PeZVNkutIyJZuAetvJU1MSYEXEvVjlq2+1iRq3fkYjpytRLF/PY
Di7a1OHXVO6oWj4kFLOWgNAEPqK9y+o1Vsb7dBRio5bNOyELd0O5kPhcXSOaPxpBcfXkapj1q/i5
FjaTEBooB5Bg1agRc2eVEDOJBL10AkRLJtWQtvRSC3OPNeMKMT/TgQjIUc50tlv6Rhjzk65ahybl
Cox5hzNBqQSs5K9ph6Of9yQOF+tYs4LEmj6W6Q7lzHOOInVFL0izLjTeJ6rETzgxkI0s7NctvEr9
fIXgzVeFZL6rts0jPeRN7/aKtrEoPFq5pvIoKrEZCbi9LlLVihxUrFAzAurgmi5H+0fGwqYYe6ID
38fY+NItZd6E+khYMhZSEg3ZnuY58XZMhKbL2V8peAcYTKhNjPGvMOP3SUxGUmb8GVZfrqwJuN8k
NYl1EwjRJF5QVy+Jo+qkytl+RsvpSnE5S2xT/wRw+aVDud6PGay1DnE/U1WU6doDgX2Fj1QGA6Wh
+WpWmddvWCdgxL6uQ+w7WSBMcmm1adra2ugwB6S1R9RcR3pK/5ZqDXHU/V5JONuqVqy6vH5O8xI7
knVHMKa/VMzPsndp9QWkWFl5HEgax0ntXE4WEvZa/Mya+10XS+ojZKs5TYeLXcp3u5PfJIlul3n2
LF37qKbEJC1ZEtGL+SKcWpN8Ell68CBqLR7HzL4MnYMtIy2OozNAoDQqRLb7npo9jfaF8RT2D4NQ
ieomQ5QGMRp3VDv0p7g85qY4CM3i0o16+pzgMVrVPtfsOsaqlH6cqPcUjjzrI62Y7lBuonh+iENz
RAtoXyBUKHBJQzKblzfHfXAsBZGIfs3iK/rJ6/uUAZsBk/i6yE/1yp9JsaXmfDW2A3xDHCh1eSzz
Z2LzXMjOcMs56bV1bKynVGMnNmocqiflWtEtw3PuuojATkA/tAt0g7sDmpPSXstGfVPyHKpl0INw
InNvCinDy4lBa+zBi8b+O26Q3pvGjvmiK3MGDGmvTKZKdl/yrGY7JmmT1OGclqrE9bRqtPgx9CHk
ruKFaHPLxtA8x0l/Zjt+i+Ep53koPGUkGzB19Xlnz6+VSPJ1qAe5gJAu8aHiQY3WFj0wlRjesjK6
ItTs/MOU/5prtR43BLiSVgNppa9OCVJMpLOVPU8Td2+TVu9NLRk5RquHJuygh2NKol3bJUP5pw7p
yMji+tRH8cagSGTjztO+zvSvXMGwG6ckv1/zhpr+G0XSM4R4tVHQqKwarvi1q9jsDV0uJSm7Uzlv
XFKA5xm4HT1X44dZRDpbhS2wwYmQw2qlHd6/PAQLSZKfKswPqq0Qap7WNAuFJtRT0m1jAjZWiJbs
VVvpP9Igdip/1iy7DKJK+7A1ZWsvE/iJi5rHqH+qiqhT8rp/yJv5ZKKWm0aPTwuRwyT7ZplHGywp
BMu5jalwvZ+4m3IpYjgsP5HEIP0e/+i3PIUuFcsJa5RG0Xkx2i+uNu3nljAScubokjfa89iKz5J/
FpEolyRz9UC5Vi7H9XzITZXU96QcNknCPk1l9q9r+cI1igwEUf11ObTWbTQHfB8s+BARfBvvqBV6
zjRd8WnACl4wkoYr2YSoh37c6bVxjFew7Se7GJg2EaaaC4ozqquxTuzzzGWbyhIVGgy8XJuIbMF6
mxZ5zbtq6R+NhpaqQDMBYPtQ8eatSmlclDwDMhTG2whvqUVy9Gn/ueapuNEhNsVTtFhbLWdAFxGl
fKxOTAAk7bGHdXSyW5vBQGhMkjCA1b0bR5f6l4U3hPmROCuneLzkgp2a1eKnSSW1KEJ9i1uKGma9
og9KPhFAmm/QcN2n9niAVsDop+QnkUe9zybwIK/JrbPxqH1GpfNpD91Lp3JiZuYL3RePulX6IqKn
kApgUsApkp3vuparBVsXCvFtZ6hvQ29+KfYIrozSrTPorktVwJiU+7+9JAaOiXHXDKesIQecBQAZ
3DW8WXsPr5tXR4kOC0mFRGofMt1aAO6677qZNo2tvORUEq/s2JCerBi8VRM1Q8jZwhQzlJWLVVyo
K1Pkd1XYf5UCC0U8LIRSIn9qh0c7F3ujsDpPVwZmqhL5vUpA9ZQqii+u/byDq62xglNFn1bfcRFv
Ca64a5N4o2bmT+y04FQtLCBNqlQpJoE+16fMolC0bfJdPVKZOqj1GlX4Z6Z1yEV1GrrNZJ1mEM9p
j/4tLAkONtf8CvshPttJiUhYHkpFI9/J0uIVpsdQGg9hj4UiDP+WUnnSqRKarCp+UrIPMhNLc9E9
JVJRY0n9NJM95hu99m0P/U53k8dKwqzjAPzpw+ubHecfsza+ZiW+atoWSL+q+JsTeZozeaxS5Hlh
9MkI8Umxaryyq3Fj1vPHUF99eSo3cqVwUQQuFdnjOmo7ZvMrUjkFsHixb8xAs2qiUwCvgybEH65J
I0XWlYcip06pMh8KRwoYdOV9ieRBbYiQdsujzhIubCfoq8rxCknIXdmvE5m8JXkrvL/GrL9NI/8K
6xqtpV5dCtIae7tgcbFa2pbMnni8/VLKdUh/PConvNpavcdn9KgrI+J0nL+4LLazJJYwphs0TVVA
vaEcORvRnC/C8FU4VTK4IrwgpfRUr1+mlKbEJNsskb3HQflpieYjX5bzSM4XtJp15Ap5tTLS2pTB
d8sKDaYTBXqberYcEBwrtEWlywnz0h2ptUvQmMbaJN6A+49GH2XuOTpX17io45ZOB1L0kYFPzkDI
On9UbbgPkw14Y4OnrAwmOs7i8mjkL4PIfApU79u4f4tHKPDrKbjMVEwhLFE3kcWJgn/itORhACL+
Ftr9CeT2HBKUzy4BH1reaGtaiPa5KB77WH8vJkuw0YsZa/FTOS4pT6LnxlgmjzepQKQCygAe11t2
Y4+Uar/VffrN7vcJF2i/IzafTuUl9PG9vJn1oa3Dd8YD9BgxI0oIUH9QIHJajbKVYTaztVPoW1RG
wHrpbDAyNBH9kMqhsmvlxF7zdSrAdpfB3tCXXfqVaUn29JO7KRaiaBaRZ9uyPZaVAkHAC6ydTPlm
37ua8UKIJHS206LgmyyIrKQkK5qc6G5MJJtGkhPg9hWvTk1qi2czmLtCu1NyGKwGJwJMhM1GzYlV
7BlaMM9us8Mel6zamQ6mSTOKB2XuCI23sy64PfznOWLoU67LLg99GwsHQfy1zr2qp2zcLiq6DK7t
T9ObIxLCuCmwsOxp9hp33lU2lnRMTh8WOLIm0J/axqBs+Xs2i8agOogQpI8Qe7Y2L0vedsHIhN5K
7mFjCwCZ9I/0C38OfX51dnH3WRS5E9roBnb4Z9PZ6c259omOjHtNh9wtVUVEz3H+rgwEqlYGo70l
td+wdLhomLCLMPwyUjF4QESOT2yAcA1CnNWSv8liWXKau0ReR7ZY2cc2Gr7Q/o5d/XvskG/PLMLh
EO5IYiYgHcSqd/VXNyP029zUs3Jsrj8uuTIwhoV8SpJ87zov5OcRe1jSLLGU3jinh0W1Hor6XKdi
XKW5fCwj2OfccXZtLYA07XOm4ya3nZ92Mgnxj5r72cwv6ZU6cJUC2HBq90KNpNe1BleESws8rrI7
+jFKv4maCQ6/9xmuJZe1sStHQaGOye5ta0SxIGwCZYdqkUig2TWZqJlhk9AYtevUrM9tOr5NxbVo
cUrHIDSKP5ks3bEnaSMC3lZNdspG5HKDnQ34AcNYu7H6lsz20Y3+9M6Ak23pQ3PYcNaJU7I8po+F
fAmNhHQhhz1aHBnRCov1aurJcpiqyXPclL2zbcoVnGqQJqr2mrms1mTHsrsFYpkK+qG0ZC8G0Bdr
FCf22E+WWrx2hZOvlVYkCC2iNzJGsLA7eoCbSfUQerAMXkWHNrVDIIeAVIN3hT3Xo45ZXed/rF/Z
1kWhGNLMsoAiU75L3xtwYRvVsT4XnPyFBKoMR8gVIlSwuMO4y35iD6fQu+SUueNllqXhaBqftJxA
QNUg8mWsamRVAFZm/ZOlDdkvpdzmMzizlpvuThe7vuiH1RxBTHUL4JNtZ58DIB93m0pZlYgeuryK
d1E6Xgdo/d3E4rICrYyIO5nae7UoIFZ086u6Uk/hRwPC4mmZwuzaHzowS2Sy7V2ENXBgGLmEFmdl
WQF2Diq+k/E04q/z0KjUa7c0SUmfoT2sa2PN0ID4Jcsg4cs4YUhGyII2JqWC8W41tdlwaehM9zvq
ja6B/Htw+WNkNl4+gNtMJGpoEliTWarepWND4gd3hLgRodcMiXrspbopmClXs41zOlloLBfq2a2F
EQh1aDYkRO6WJrVXVlauY53CliXi5hBFottL8PbMQeCeZtOLVSIyVftnWDP+/+WC9AdENky69C6v
gNXZt5JTm1pUr4wbshhIkWjK5NDb8KdNC2hfG5OCKZY8yNwt1ktvcDOW3RsRPevSvM6fFda4ZdyZ
GStpnlQvpbUYW1uvUDOLar4T3ZUTapHTUL+Bhs/OWubanD5xvBtrEXNaKFJgwO4AArnQ2GZZ5kuR
t4Vna2XoEblSouXE9VqnHpVtJQFQ10vynE/8iGzmEjby1vSEENc+heZgivS1t3hvQ623tmmSIWDi
ssfm89Ja/MWNyY/ETwQSE1ksa1AyljO+mq6JsDgrDkR9TvuouqhAKJxR5Srkv7KOs464765lu8fP
1up5Q9HICOvMlGXD9awtp668NBq3go079cIFFauDKAPIYoOMmI07HquY8ha8sp+qJfqHQg/XYzq/
GhLX5WiPz12I1xMZUBuUFNGwRPfnKVk4SPkTtAQB60RftWENvu0MdxEcKsChqxOMEs3A5lb9Q34z
b9Gc3o/qoFA+7eCAGR1qN0qMCU2NnlYHodMpGxlo2Cw5k82QuDUuJFz/9VHMPcvNVOo7gkqqhbHC
5JwTtfYzReanqv+N0/JD9AzlFgSFm8390lkqyTghOHT4SfgW3y10a6PmOCigDEmv6TCZgHsocjxJ
OGaLFp80HtddrLy7rXDWg9ZSuJZk1RHmz17ni0M7noDTgfbyVI1Jh30O5l4mVva1AcE+wiMTI/O5
be9SI5zvrFCF22DrI0okOXZUTRuFLHh0yI+9kqub1rkn44LBUJ1fxknbLp0KKjy1z/0II2LJ3tOj
svMm6WoMivnCbx8d465/zy0oMuNPH5N7h90+m2DuiuM4ITViOzBMENCxqzCzb1t84+eIPhKlosya
cidfdspPW43vRkSvVx4eswFtpRh+pAOgX6dA8Kgrn3pAAfreXHJ/Swvww3geQ7aHKekNaww6n8rV
vRbb836yqS4o0vSiiJr0fHPmlFvqalUhRfG1kT2ffc3E7+ryVzXkVz+qTCyW3GqsPcE1dFtW+Rfa
DdorST+F72VnrNvtA39RylkVp8AvZh7EROAiNvQzJd0WKoXObWjcN52b3lUd57bR+BFv8mquXeSB
kOBa45rruJfyVDtrA/Ws70yCto3hc56rM3fYlCnYWIka+1xblehA6s2cXg27PfsOStsQyC/1T4rJ
iq1C+qirbujFDdBrXJkJnwGc5FE1nEsLZ67yDdYuP5RoC/uqEu0kTmMHzbZM5bdtX7NZBFujtkNY
N/Jf0dQliNylOyfXDyboW4GS9u72lJU3VBmBPNSZxV/bXStowmlbIH9Ek6uzllKs7iguKf7tOPt1
wzoc1tpTOiQp54H62hEv4Wu6bnuRsXUsy/TF4r5GSSxwuYFpV10h123IRqaQ+CDSVTtVza6ZuqfR
rpdAT41kPbb5aUIyBncMO2e0eRNw8VBs7AwZOcITXC1MHCMcaywufWIqQIfXRtsNp7F2HvKSN7Rc
8lVRa+2pd/uaDu+Nw03fqclk6aE3SB07t+EMyA/M2MfTlxw0UsRtaPl00F4MC2Vh3X3UDUkuOLoY
hYq129rnAkbMrxfReQyt6xDr4AjFSmbOtWhD/qbt7IfW2FNfeJe1w7Qh+BvlYnhyl+gYWexV2JZt
Mr2OPalk4DGavNPoH2DImX5ZcgmPsp17zWgvzZABw1jRSz7DfwruSxEJ0q0y/030B6ehoZ0S0xj9
viyijZLTjNBozp9totEs+pepH8OVIAbZs2fVs7uZ9dlYfsTkbFuDmuz0z7Y4QZci/24mvLWq3TP7
KZQYlXO0l0b93GaIKXpOLr17wsexd1sUPlEYr8OkJcVj0Fe2K76vjhMGcdJJOlc3vFC3DzrK6xz+
ZT1G1s5F8nOHUfFZu9aMR7UC217xBtjip8sxW+IjqgBfN1PoEGqT5k+uBU+t23QUkQVyZ1XzeTRg
D0wRvsf3KFBYVbxQLutBR7o/tsd5yPIAWcZuHsMzdSFYX8AiMm1CqmPzmtE8vxal+dsu01GI4cyU
SmxxvM9CjuDsVBAEdZtMDJzd1+kMHuVspbFgnO0KkBNj25j9TpvoQS+mR2VetOOAFkhHB7ypkm3R
MuL2rvGrZ8awKq3uVan6BZwr42bA+6bjzGwQPbVOvO/h0sDcPnXR9weNstg0duaN0veu3y2V54qY
syW55CQzeBFrfdUGxCrt0ExyK89UHX9//ZFb1ImFk0HjtPIbmcNnJrKvvo0Xzn49kA3/F5FQXkjf
+sZauo/IAIRM06udPoVBM+h40isn8gQRZSAMMLYmb/PYjhuET6ywd2mfPvP/f7C/2rp1/Qi8AJgW
0L9z1ZUi2VaZ0e/UTQ+dbv/Wef/qzN0jLETo6alCTr5NcZZLolQTsh0Q2lW9A4+q0BpsCSTZVB44
q6FYGrb8KqyzHRp7gtK+tFA6XlOiE7uyWWWPPZ+dWu5Tu7MbJ4vwh7vZmAObK6iMqqBg4Q4t5c0Y
kj/CzUqQ52YKKhVZG/b3uP0t7e6VninQ6LI6N2Kjhdw5WdNJV3a3hRhJPy6/9MxBmz6tBydBUqeK
ml4GfKf1tX5GmRHYhdqPrf9CaDrreHGPE5I0v9SIRkB6nTQqml43vpvMRVulSXysK4XWSqM4WLjV
srIpgn421TWyOZPpQnpDaQWanCLSxuqGCpbmQeeFSVjj8s/EXcumNMLRSbtjjPHabXpW+GCu09+4
aq6hU/3OKBX+blo5hQWKw3jLJuzagTbLF22J3T3Ihjd1dI87ZqKtJ7t8iuv23hgogiCmml8j8WWB
1tUBLcfvbR6tjK1QA13uJbNKcZWRHcjUuyD/JvRvqmGsJkiMiXInlFNB0yv1WtbnflG1fVmMG1kq
kd9kDGV1t61KjbkVTDgpE/57U7l24uWYFCxAYdyUa7Xu7yKH4vZIpXYBxZHmKt3azRXsyuNbPrXr
duwYAfroXtEY+mVZ/UQQek1KGaUbKYmvzPqn1Tdnofbbws3nda8x7+Z9ZoEHGZiFchJZQnnfR8ZX
LfaRwapJT6ANHfbnonGohInNfXR/6Uj5BPwSjfMCgxJM1MDhadkbbErjiDFiivQzhpVzLNVzIgfU
HtqujvJiowEPWIV1P+nuVcrDOFo3FCnOaF3rVn/tpuQJhSXjKDlUZj9i1CitU7kYj6GRPgjWlI1j
D0HWLoFba3chd3LMot5QQZBRTblOU9BIGjvTpF3pzWT4yCh55EQMOzW6mK4ANcfLnVRxMI/axu57
phLARpfOglWt5AcxtT9hOv5kHVxFuqy05iFvhoGLBstfWL3psfWTTObvMFbk9eu+oeZ1QPg9fNlM
sELDrt2Kv4BkIezrsgU8U85GtTzFpv2S2tNW1Y1dEzOqKr1+IH4Hu4dAozNwQzQ7Z1gd/jShrBu1
5oZBNMToio3ZcIdV5VdbEhuYfQlD0MOW7QB1L5YNEpf31esSun47LyKIe+3ZpYe1adz3eLgq4pP4
oEiEFAjtaIEopoNZ0Hta6QDchfOskuI2hNWZwKMR5dX42IxgMX2EGbayrSPGMQrtwvqhwMiwcpf5
UA6unywmLUocAmNyMMhJgWZ1NqbTPhhm8dl2dJUpqk3WPoI0dXxyBfCy4WIrMJ1H2WsMbKbPkgsD
TUYCMlzxnFHQid2EeDHTaD9LdfAVVKoNraFTop8tzaYzlNzAFMx9qMPt9ZYHL/C6lJm5EnGJNx2r
T9iYl8boTmY7OR5cI9tuSutWSmPc54PVrUs0PdJB+Tj1e32ADY6gU1rlmyQHqh7BVleyJUESXapu
86+V8OV5rrEvtXdA8KyNiVZzX1uCQRteChUIjFSkqyM9UDB2d67FUMKgKHGrXGlA8qQSYifUaAYc
YPoNu4/G0TZDKw6DbZOHUtMMmbFmE2hhVwCaQ3+UteiPWpUMRwCIBVpPKlvkI3LVKfW0KzpRP6RC
yR7YVl8/vz1RdfgfySnitmmFZEGGcaR5ral2wX++zIHKNK6pNWzOt6eQA8BDmOL93xdJZZSyjjvT
2ly6+gEcpnlALvZYq4R33J4yqHc9Na66/eeA61E5BaYbftvY//eFANJx6Utd2d2OQ2w9XaaG+vrr
q94+4C3Zxhgqoa35zW7PdVbXeyjsTGJc/vtcnjieRqjP+XYE2V0zapcUQNvM5FlM438+sLe7OKKU
d//zvGA2IEpHQmj993itsUixEAd4Uv3079M51WqnCIXR7UVvz+fVTPVUbN6zF9nUehPep3R6PjUh
wqmqlv3d7aHlVtm1A25ZJ1M6PLltlO/1BiyxjOTAnaN3LnQgeDn2m94r7ekoVRbf27fOrdt5EWK9
3e1hmrtpgLFB+P+8cBTKA12FgGbXH9vmpM5l2j+H3n6U49avsC7iePtJMqGycQmdCECCw+XQFFu2
04p3e5jgPD1KV38uGoXfQ1XPRqN1j7fX0fhOoIy2OdxeyCwR9TWlG25uX+1T05vR9OKqyavL7YOZ
N+0ma7m0iMqKY2+wKrIuZNF5ty+jaK4u/MBk29LBzCp+PaZIlhjVFaTWv6+TdfPEfqAMACn0Td8b
yRmIPd5UcsrvoeCvyoG6vhBRZ/tVlIwPGZGafkeqwuPcNpYX4r55YvZqvUha+UsP+sZ1Z8rXeCHP
zs5N+62czHKVK0P1Idr6l1JZ7JJt+eqMafE91SW2wdT4KReE7LlT/fUTE0UBpwLDUXmjWrNwLOp9
ODHRrNoDaBWS3IIUGmGlyA+oJmbcGTl6qYIYLuQXImJv9Evzk7f2xUbh/5XI9N0p4/ZTZU/A9Na5
7zrc7SpL83mT1BHVKK7WXCiTJ1czt1mCroXLt+eirMZSuSgMP2PTXG5f0CLNZpEI6/Xt4e0LbQI4
lEa5wrjDS/1zXB1NawuJmX972F9foLJ1Zz1ODol6//cz6HqukE/Do5myqWJvaW11oxgaKcTXY26v
78IJBlNjjv/8qrcvlF04BGUHp3U75Pb6k6Ki8x9j+P6qQc+GI327jBl1kVCgZ9qCiu3QmCmVoHV8
5DJT1r0ypY+EGCReq5n9R5ErJ92sZQRHfFmcMP5rCvMTgbf7Ki3doQK5xzYr7RxUxW32SlkZe1uX
zobN68j1X+jw4sb4JsPxzayIconNNe4B/kFLtlxKu7beJ0uvvCiSy4OrJdXGtQridopuvEPd7wS0
Nodnak0732gy9QVFYUpgUnzfqNlDuej6yagLghYMS0JNwAUOWdycOHEgiqIqO2VsnQKDrIVjlok8
GBpSUvISgqvI5HzMTKMPjBJVQSkg/wehFUdtmPWAZJvoqLm6FXCh2IcswwhQseByld2ViE6CGmv/
1jDT+MI0wkin2dZ3lN+RK2H99OzDV10fzQ+3QxNzUUBl/nvoNHb/c6iBzflBpeM7GHuT1XfIHlFP
pQe6zwIZkm1K2jJwxu05AM9gbGoZryV1oX7dqrB+obwUekezchouaz1Z5OX2gXpZ2zOIk9jcHmrX
47QRJ25k1GZQs7RR3J2CZZPqE+30pJn++b44BVR29LC9gwT/WWjzI6gKpB+t/31fu8Te4FNiN+hs
K1pU0FhKzMD4Ei4GqcI+op1pfXtOVk54YbpHo0/iJpwQx92es6Xhy5l4ptsjGYfFiYiy7e3R7YXw
p7nblPY85My8xu2DKcyQ4mauoX+fQ8/ZQuVa+m74v+PgP3ydaLvz7anadUoi3dpt1VKhPuV576u6
RF0BgNJvlFTwv6MOMl7jRsSPqSwZWJbenW1uCwgBrk+CTWbeP4+7piWADxz3nyNvDwnOB2q6fvj3
JW5fqMyoP1tQ6mROO8TAyO6shbO6vQH3pZLzS3Bi/n+ejExL3SoaEP/tG28H3j7cvoAPFTr4+s3L
UiMfz1xrF103oE3cGqcR/OccFQ2yFlIDP0ANO0ges7rXa4IqzAU/TjVAOBp2+VvqlXtJIow3bgOe
fnu+sN1H4j7UR/c67jYNthglHji+rPZVTSqUOdM2Hc5ls749P8TsiORQv8Li2IQTTdSrplCXhUnl
rBZLZd/ZnE2r26f9THNpOY1EmZvK/vZUm2Z89fb4n09vz/779dHFuJYXyt//PH97+D/Pmbqj7Yom
W0sHDJXeq3kf6/N/Pqhqd0kG/tZFoBcvYtt801LMB2qd1R+Qdj+mqK1PxS5fek3rd8IyROBoabx2
C4PUDzLgX0SlQZ/h8Ch1h/U00shlavPklcZLSo1ZMFFlKOvOmPcOKVvhnBo+qnDWv3I6zU1T/M41
oZ5Dp79FZqeiIK0cduxSuZOv/4+x81huHUu39KtU5LhRF9503KwBCXpSIuV1JghZ+A1vZ/1w/V79
ATqZOplVcaMnDALYgCSIxDb/Wt/aqkoLVlSmdL+QO83feqlgal1j7bLV9CV3lGfyyaUbgNnZQahg
BkNrRJDQN+sizZPHVqaINkiJspawcP0wvSUXSFfNY1v6+V4pymQtYxDbZY2fPtjDsGMxUrwonZbh
evK8Qxq00Y2n+5/zjxtVm/9g0WfXVpa2V55PlaGfTph+DxSU1LQitIHC9PUNOMnXCCTpaX7RRN+c
Cr1BXmvYIA4kZukFAsmTpoZ6v5jb4OWc3iLTxgOnH35u/nmJuXma549pmmTb70snGrJgXWrrVVNg
Dej7cQe3xbmat0SMAc1qwd7Pm1GJigV56q6zqyuLgmC9q1gBQR0mh8uskMrHoaWuGgm9eLZG6tZh
n1QvWZI+IvPo3ohoPjWMRz+q1sSSJXwS7LNxkdnYBBYSE/lpOdrx8bekPQoZ29cnu32KT7zGpzzB
5TKrgDCnKvkiJFp6M29+H4gTKSUHGZ1ly3L3dfggtcSIawCpj7YZFM66ypH4dr1Z7QKt2c9b88vc
xJjazZvF5C7SO5/1stq6hL0s7YSNryvFpc4svQWioGK+csPp8NymlDx5mSSsiZaGQRu61Tem9NL+
6xRVSZal6hvXX435P10pJEsYpWFdMAxxkT9/xtf5nZeWfLL4GRWSgkOf1916WaPDvvHjVNx405Qj
lEu0On/us6umdmOWwJDugITDuaKeS9m2j4UalUe8LI/MiY07GVsVvDHznFcWSNkIPbnFB/E4HzSg
2rvoQPKtnKMTrFst3wgLvWtSa/596GXWKm+BI6hRj48KeyfhOS1Wtz4178YElY2T+dLHmvqa9yFa
hqRaWRt3KddaIZCNj72hBW4eJRiIUArcspq56rnWWTM043YsPRZOLZUZJiY75uZA3TW9jhbzUUuj
0jnUlnekPA9gNAyTq7wyyysLxRol9DJ8Lax0X4rIeCi13MJT4YMDGdPwMZdYQJgaWH89k1pqxaK6
HbyiF/k60+SJtcyHSj1TW2LF3SqSuy7BoQTAM7xEngc3SqkzSiSJtekGUz1E9BHIYdKGinaUHXm+
1Zshla0rnfuzsuJYu2QJ8XehLFl3/YQsgse7KArd3lSNNw6LdMpgaKxBOVHqTFi4hLo17RIo+E/5
9PLVri71jGwL6ecZ85F6GEhI7nSPCELM7dS4VygSmxtTa4Lb3IRZEQJ6W82b8wsNdMtsbhjZTy4g
wEPfDeZ9NFB0lgNZAel2ntPoJNO2/sEUSXnqgi5dxWlSP6hh9Db/qxXtMzS64D3is8pi+kDQxXSO
DarooE/nJBZrCmWkVw+jNpUPOu9DF1/nCCdRFqqd/jynMNGlxIk4YKlyDko9OAdKntS3OpWCRBEJ
fx3TN5SkYXNIzIf+/pZBsOZKTbhO+iJtCCnQ8fGRqruo+OuhPJOjPvhAGBaGbPMqph3fL3USEgCM
6vVuxEi7anoS16uw146ZUONVaETSIyb5645P4bsRtme96rRHfAuCsnj1b029tLmeh6560J9zJ/zZ
9G9X1UeZjPWsiFlGfFFLod3LXpnf+e0vG2H7orSm+nVEcX458vdzcifvNlXpIUIZi5Zk8Uru6WNx
/FMQlfXV/DZWAAKE00vuRBAm7WsZbtehjKf52vxWwKCVyFT96955GzJ8uR81lqydQdoLwz9gGdE3
CaXiPVV5aT/vx/jO4um8U0l7Gy7y1JqinyMWc6vGVBpjOzeo5r3z2/mlsA1qZVYTLXLIGT/bz0cG
xf/ROGVwGHjOn32+GtukZ2FOSQtx9oQizvM7RqEPNcXU/ff+3vOVra1RuJ9P/Wtb1KY/29awexcw
Dhqww7Z/ml8MQJ98jlJ9ZRUp7JK6wfs9v/1uUw2UO/7eZj5sygawlpZgmRCZoX8nAX8/CFHLrE9P
b1UJxdf8bn6pfPou5EnB4ntfq9pDcfrejs0xXkcpHLP5ZCyOkJr+dh2WKynSVJXJ48qmRvbLNRg4
WUsx9DL6mhyvFri+1gnPgAzE2ZcDcS6SwcIj7mmuM6jprwe2dQvA73tvrmmWS6VVc+cT5xfQyuJc
bcup5byj6tCHmQw5Nvg0UpJmHkfKjSfCEIrFvImVKdtUGqSleVPVsYxKeDWP82Zohi4dpHqXO6p6
jlP9bt7dhbBba50MuWgQw2OlUOplCmHt5qOSIV+TpDleCMrWbysxfl3aSfTm0EVNDk+Jk6h4DCu4
QsxHp19LSaAJZoakXXXkKj2qHskk//7b6tNvyzAsWFNJ6h+/f9v5kjG/bVoBaC5w6W9mEnpKd7Gu
Mx9d9ARL/6KjTzz1782iCnCiOUho5qPzgbFPeLLP24ksnhMlEdt5a0iLA49KLD6JsnIixrrYAsPw
DNutdyvWs1d9ZQ1ImYJ06QEquMoYChGd5BmUH0rwWXPrrxMtLUA7XdhTrkd4NqQqPKM385ladJeY
/IsjAPlDI/X2o6zy4wenx3XkOOeije+rabdw8NmUMeX0uontx77WoiUL8eFxPlqbEZkYQ/zgK6in
a52Inb6T7McS09halFG/ns9S1Y7lyCaKrhwpcR7G6Dj/SFtq5SOkVyqA04/yoohCbimkzbw5xMPz
SO4sDKsqv6t8bzX/SKemNqaMJF83baI+6LjG4tA+1YlGxUOWMRcTZHUiKds6dYVB7SVSTA9dqH47
DIkObujPw72EhuH7lHEcBx6iIPYNulbNwHUStLd+0LS3BC2xdJggDvV8NkHeECDTDS/fLZTGu+8i
LTnN7Uk9qTZai9Fy3iynC05V3Ola8zldmRpLmCLOxtGMTd0M5XUv8NszAEBqX0p8W2UgmY1m+u/B
pQna7J0MpxSdoD9lDei4bcfaxujfRfeGWb06miTeY09F/mIWT5pqFKsaMuGR1UjzlI9KQQaSY/2I
pMKdmxY2dT61k+2bMSEbbpBDehKj7G7G3GkX888zMSkmrVm8eDlSRanoGYxJsXGoMFWustC0HxEO
nOamdaQ+t7aMB1E1FX4pVnTmvyHzumJpMY/642+ImUN9/Q1Zyphq/htKXEP3oSheke+2a6+I9XUi
x+MWcUDqqoA97ufNtoyFqwayeq/X1c+jo+Nrv2zKsVpsKRqla9zO1Ek0KXqQyUl35UEurxDDd7tC
iast2GQ4olKYuBbcvKdhaB+RQOufdnWoEmn8qAseE0DIIwzlnD06XnlVsZ6ZNQAXOk28dGkRbOBl
peDvki4/sjJHZNT07m+bDZBnYob1esk8gNZF0Q24I4iB9urUvEoUbeX1UnikbGQvE9ZdV/P+wlbR
AmF0FkfNyFZZ3REZ4TecoTkhwS9Ob39doNtplk6qljLF61mWfNR1tKDTVhH5qHiycvg62JaBsirL
FiLBdGBuMh91WjU7UECAoh9RoIIEtk5K3zjprG+ezOll3gySzjyMhEvOW/P+uYWSUj+i6GNBphYR
1vfp3C4j4ygw0nVA6s1yBrDjdL3PAf3fhj6CyUpBZzGD0K2xujcdO76lnB587c8Ta9koavUD2gZu
8/Yd2jh9GPKXi5/r3tYHHbSxg0Tcxh1FjlqS23etk5cAoJsXGWqTC8ZRuQKdSgJak4TrvpCqh1JW
7v0y7kDqEJQ1COfRiMhQiRQrPjZ50ZEBog1Q+wf/zBwDM7bwL9jKu6Om1ubFmF50Fd2ikV2GKDQn
olhzQoJ5wP+H1rLU43Knjgwrvts3VRWu5Zop27xvPq0NUOEPYZNu5s35gByWH2Drjf13MwsllVVl
6TXmTfOSFF51bbfS8rsBZBmGZtHw9n2ZSrOKTT1i6ptPmg80Tdi7cRJ4WC640LxPqUVP2HWY7ubN
NvPMtQhz1BAy2TiObzzaTOkOnYMIYN6shiFYQaqRt/OmFWf3NeWuM2Yq7xaH+rqqG+MxH3wMbM6N
0kf6idIFCH5f/kSGJW+iMmdKM++bX8JQVEc8V9iWaSuPmbb2xjLf1a14RguM9dzxVFeR7eimG4Rx
1tXXhrUFjDPEVezAmGF5nQ5mZRbfyHoouzLVodW87+uAlz9rg6oc5i1QisbZEa9z83lPaCjyjkHr
r9eJkkxGFVFLq9JqW4ykdfXs46H6ugaTC+TaxfiM+cVelg6V6YjSvzI9gEJ4r7ffW573tTU/q3oo
F9/H2r9s/Xne/JD7s+V8HjWn7lbtqFVPD8A/W379vOnYBNz5D+c5vY/60e92fjfEJ5yN8cmIvZsm
HdotOJb49L1/fve1r+gpmHUoG2j+vVuUPOkX83Y1tm+JjzCffIaTlxrZaX43v1TFAFNFTRoCxP44
4Cly2P+yrVvhNpP9dB915FB+Xeb7Cm0lDSslmth90/Xnl/laDAraxW//+K9//fdb/7/9j+ycJYOf
iX/gVjxn8LSq338zld/+kX/t3r3//puFutExHd1WNVnGRGooJsffXm5C4dNa+V9CrgMv6nPnTY5U
w/zRez1+hWnq1bplUcv3Brru+wEDGu/nyRrrYk5/rZoxTnGkF8/eNGQOpmF0Og2osZndOSz97eN5
rC3UtqWDQV47N5lf7LSwl6JE71sspLBzGKgQEpCs/SjWr8rR0L5e0lG50nm07qkNc6+hJelXqPLz
jaT4zeK73XyAmhsBmlkIMjkPWRQ1xLYQdncyRNqf5nfan++mFpBTBMM4dKcBU5OTpyq7OmyySx4i
pfX04ZctR8g7I3CG9f985w3n73fe0jXT1G3H0GxL1Wz7r3c+NAZ0fH5ovZfEuJ5MNc2uukZOrki3
mN7j3q6ob0x7ipUxkEyGbKMHHTK9/NwdlQ7YwKLyThLFTTfVZQPgTV9dnNAqQSiwr/dMAzmp3Aa4
+v7YzpvyrUjKhvSZ4KFArn8dUg1/kNWHJK6bew3T1E2Mlnveazd1dFI8LIbzZqJQVOk1CXj+dI6B
92DlJ1WJeb8xHtBaJMvREslhPiqy+Jfr9/kv15c0edc1JUZLTyH11PNqYB1Ve2L1+X++0Y72bzfa
VGQ+55ZuK1i+dP2vN7qxhc2A1RcfrIh08GK4f/Md9lOHm2qAssDYBy1vvsffh7sMLGolxP6rXVA1
OIXhiO4DfSyPLOvgh435wKXm0BCaOe1s7Uk/PL/1PH16a6k/W+WG+dEWjLsKP3d2MKu0VWvX40td
L4aK9fCRgJi1nKrNrkl1+87wlPN8PGWWw4q5muPk9MyrErzxsmrt8cWr4rueNeY7ngF/u2CC/OBG
djSEhss+gVs6Gv25tazg2HT5ad4CEjicf+5vz+Q8Q+Brc+EtWg3yIzIXzfX07yacWuvi61RV0kt3
ZHyyzSJUHgHoEBD2YX8je8Xd0CsKAW8ta0l2Pf0tvvRkWauhMeRnGfr/FrGQ+bVpDuGVwMN6q9mE
BIWZkRKYytn/6arT6aUGC2H+aPzXXx5/1fw4fMvyoQz9oP7b5r82H9nVS/pR/fd01p+t/vXXTU76
eVH3pX75y8ZK1GE9XJqPcrj5qJqk/uPpO7X8/z34j4/5KndD/vH7b29ZQzWTq4FXEb/9PDQ9rRVd
/uWjP13/58HpD/j9t//7fxj5vvzbCR8vVf37b6r9T2DQliFjArd10+Rp033MB+R/OqYlq45hKYam
qTJfHwGvLPj9N8P+pzz1DI6lqgSuag6dR4W1Zjpk/JNr2IZlWLpOhZ5Df/zdP3udr/v8n3shTZv+
kl/7Ib6VquFYPAoVx9T4Vf7WD8nE0A2K6Zhuq+NlEk0OSB1hb6Um/Qpdi3/ANuYfJCK4WOnZj85l
YAQCLheP5UYpB9iHu7KhUpbf1J638Er48iIu1qICI25C6oNqpYIlYG5dwU2MHYot/tiYK6UBEt2g
AYTTIZl7GXJWzhIQwrCH1FSvqefDmoufxkrAgG01VmQbGL9hc4TqGJDou/QauToMjfaYhCMFEeJF
qxwrroRZaDActNfiHCC7HhKtPhSRdiK65lbpzcdEHSfrpT0s1NhQTgNSphZvM6BZ74DW0W3kgCFj
hgi7cJUeYopTak+WKVVrOg5EHDL9XWkvK024aea8ijDDSPcyInrxKSzrOMc0WES6Fq5rqb03GU/q
HfByNWAmj7Z+LfvgDXTtysRvn3vJR6o89yyeMMbFV5hM8/us5f4n3gtwmIOZvwaCmbDkXXVqcply
w7Rg3NVV4lb5I4+WtUrwq+SrbmzZ6wKrmSh711aGjQnXQxulU6ZnKx+r4qJLNWY2QPuYG61w3oIy
8bdK6m0c814qrH7FSpJJ9AhrZ5W5gUwAj6h9BbSZMOHvTIpEIdSYAhOBI6cPhagfoqMdyR+hlZ2n
m1wG5Ks5w2vtGC4+5H3j5WsB5aEV6ioekHxS9JY08xWs5bawkm3U8ejTT+SuuiRv8MyG85lIzs7Q
5E0d9tsWuHKtq7vS0i4trjmJFFzXxmyXETUg8akjNACjsBf6WJfNUd2TjbOg08SbDJqyVtpjMeDN
IIz9Jqa2fc+cG0MyPyc6owpCyp4CQzXcFscXmBiKXDEZTShzA4FiW3/yI0qcSjcOSDLNZWSB5A3F
S2KNayswpsVA585MSvWQazAiVct2Q2hBOD+VQ6vr920b7vGixzkcOxWoVf0mO0Df4E8P5Ussyzvq
Q+/lvZ/5h7rq73IS97KCPA5MZC6sFYn+QK5QykfXhtx8elIGJhVKdwaeVzWzflVX6L6oXG+0wL54
Nahq3acwGvhjTBqyU0Nji58ASOP6VfQflUFki9QiW/VH+dj2LBvouoEL2ghzLKVWzrKhOFQ5Zttu
Q3e07HGqZOleZgGzK1u3NSpYVi+a8UN4hAy+hlW3ydIk2rWBFZLFnR5TWdF2nYONM23a4SIKp9zJ
os5XWOeYsSSes1NEupZ79SRXMRxQM8BeoDQU1ZLwXmbR+y71CWmD0VbDPDg40C5qrBkyYcUtGBAm
1rly46yAHrqTIz2Jf4zKsTKzQyDFh76hWB3Ed00DnrgN3trshqy6GmeBwCxqUMWOdXOrE6+CH2wU
rBQo/b1f1dNJVLLgN9WfhQUGDaqcycQgaIaV2d5TNwawCZpOSVhmzHFts7bI/96EdITV2VefOoXU
HXWvWGgJhk1qybe4zQCwQII1XjwynJpExbf4RvLHzkbRQaEOSAYSZ91zbRsjByikKAVbbXrntjqZ
xL4SXLbBcgY3ArIGASRNeqsUI1pwLA5W6SZWtKrUSy+eyFzkE/BDy7bEl/ExhwfT3tUjcBnWP/jA
RDJlf/k8ikt1qbxiIyfBngwHVCX3EqV/BkgkWmmGsm6hdHgKxffJNK9Ih7ArAbJcMz9YShqi0+o5
6CHVesOFf9OSArlb8PuFPuVHoW1Hhcil/BLI9jnDVzliBAxTIlLwjQZ+WvEoENSyetBx8tKw+nUf
x+sS7L7kl+tcwXgzJetIQ+TWjv4ARR8Il73vyVwS+LbIifD84SFVtvgo3NH8rPR2P5m8xgoheZTv
ehA/UQ+vTjxlJcj88jGE6YA6P+IAVA0pAkAAtJESrm2Hq94ON6ytPPhdeI57Z5dUq0bbh/FbQaSf
5a9GchxT6kmgDNBPK4ukCzDbO8u2BHeE/Tq0i4VV6QhTVTAjBJtku6Tex8D68wwKT/rY2SFwBTgQ
8OtH1X9Om5cppipI1Z1ppuiygLBR3UJAf/SdpwLLSBu2+Gss8Kg/fOR5g7Uch88KNkNBjszQTwTI
S6hYdxTsljXlmtZRLyWQ0T7NKLbgjaA7gzy94HlSdSk1JX3R8DTR089RG+kBjI0ksF8oZXOlVtUJ
4pBLvucO/uOFcBzQUq4PkJAas1FjLRlV5zMykud5nzMu5cIb1k1UnE1k/dMsERRoJLPyARMsR8oP
ioZhMyoErVDXcYbvvIOaIgUP7ajtS2BsQ5nwDIrtbQ15T/bjWwOkhZTGV13HGr35w4MOo1z3uPVU
8VoDNYL6xiiXBTUNj3zzWoUPorZBfIBIg7uCFnV6dizUJp9UqOpkEsGfvMyi2xaIlxMbx1K9wUjp
phMF9Ylv0MqsptiO8STn6G93iofxnOXPRsleATNtDFZBUxLtGL4t2vCBhc9jFqJSC1VKCCDgbe/Y
Gs9W2i9TmVuLCltuWtdeIVzhCySuw5hVOkyv3iSJT5EOKrAthqnK32v7HDuA79ORxttRqzZNna9T
s76WB921UOra5gHXqcPTFbA2ZKsPwSMvCw0cFdq6L2uGEsNTCv6pVKlbgLVx+E4r3drOUVGmPaT4
0s3kYkv3vmmibDP0+TapzHWWoduBRGcDjE/Vllkk/zbWJF89Dflh+2zg7RKjVSyzvtr6rXOTMRlj
OZpnPh0jBOSC3jOCs1anzqevD1vPY/UIObqB+jVVb05Sl5LHopu3FVmHMC7vTBG9dsw6kPOBeISN
EWiqc0pjZ9NZUoHR95Y0e8pwmd/z6ASZkabyD8YxDCQ9dA24gyAEaW1z1kjXW2VIdVgJb5aWxOwk
8/29RSFoId7HqH9PHN1fG61xX/j62SNQsOcTYMsD+EUQRJJn7JO2P2JqAmCutDcAyOCsbgKSYHTf
PyaoK1ZJbj9JOYJj2zYxPYyu32MP6ia7e3jLvBW2bDC8J5S4lk4zjeYQUznOPUvT14wet74Ybiw5
OAJ2umXmtGz7jrW4bh2H0YHqYDEi6JdJSFY/fc1+r3FyA4rDZQpUusNkjBFxzCEbgFCrJ9hR26DL
68F/2E961zHEWYz2nnwyg+Q/uMNi0XqULaM3AzUaMX1rayDr0i7A1rw3GAGJX1zWHnTsSloMNrbW
lgs0uMcMn9i9gz6kfGKrZYs9vVE6HkXX/fAqEfI6BJdkIB0X5l6jJ/jZ+3Uj5SQUM1CrUrpyT1sg
gmgVmbjj1Hj2nM/MyY55QiZrHK6IKYTLtUuHCscgnw2sdL4oKTE/hIEK0AB5j8kjKyc+Goe078MK
sEkGZZ0ec92pA/WU8gfY8bJX800RwfvOblVH22ZS/2AxPvQs9PLEZ8l4J0EG98TKk8y8bB4KEsBb
5z2k0Bt1WDiGbjvidvLlHwX0C93J+djcqXa87aE3ecqwzuphm/BvTG2mum1LTwxFd1oA4DMXGi8Z
ldsANIPO01WBkcXYeyGSxI3H/pBat0jYLPtuxNQ22Hh1VMH6L5bpQV+1nbQsw+wupPjHiWvgDBeT
rz/pxOW6syZ/CpgQuYZknj91hkR27xtf070kJHit+KtIYZMYxgdafXEaxg+evhNKbuwQBF6rMnk6
kRp/xMhtI7u/STUUrR2dSZiiCMVHvDCG3tVwNxLHAAevqaz40oRDiz03pr6MunoRGbq+NxPpqc31
Z9sK0hUd/LkYtNvIzF3Pw7okKT0fxeTeRhhHntlifIP0AETt2id4ICcYA6H4Wq/DpeOQMwOpNPQe
KJHBCIU3FLybPao6ZnEMcpy+4IktY3dLqGCI5aBdDB1tOCgowo9FfF9brHRjMQaCsR7jYCfbO50P
L0Vd1pDRysJVryf6pafTJykLJ92qxU3c7xGHkXanL73cWsX6cMJrghmaDuPgZPaVSSgEZEBA9gy6
gPqP2Q1M6MnCuYxrhi7xDlDAIpabE5/2VSb4pljGsoKSm0UqyoNu6Y0QoAfmbIDRe+++QN46Oh0M
OQs427BUFR9WlgBNPZF9UWyH9QmEf31NZ0nHQj+EMUM2QWPJj7U5DX633Vi/xENCKlWzI2PzxjeU
o5F/+lEOvWnfMtrI6NSoSbut+ExeRr6bBIotx+gO/chWM4JNEKWLPEvdUthXsNROvoPrnSmn2m4T
pd4quMbTiCookXNTFUswSEnHPdJsQjQfkDJsY+tRYbKUeK8pFv06brdKZtzLMh9VkOFq9hkl8TrM
kqtAwLkSN4r9UpUoIYtsmWtvpQCa47wI5TB49gY3XcK4fz2uY+3Olo1zBOyoiXZyGDPfPDftA0nA
3H04vvEiLBHVGE+tH6xGkx4bUQiM+3sIv8tGt8lcw/AB9U4inKq+axk2yxFEUh4VlXRrDAmkEubB
ubpWiL9rJe5u5Szk5BF/P52y7SoTMqV/lqCyeu31wP8noiY6ysjwSA2rcxMnf8dsyV+XARG0crop
7VMqO68ttVj0gO4gxlUsAK0QYjUQRO8vWTo3hgpQCaw5PIbovpR3zTDXEtAkrYLkUm6sMNwNAuDQ
5MElQLfEN2vX2iLObjBiHhJzZWQNaSKAi3GAAwDf8MVYmuOLxRBeTZRl1acbkwGWJdJtEGLotnOw
m8x6qupo4kgCapJg+xc3RihtYw14aj6xm85liXVI1a4Ug0E1ND8ncJ4bGf+oF9Ml4zJl2DFI+cLs
1St1mExEwaLJmt3YNGtAY6r+WSbjiZD1hYYfFmInUlLQISrFXtDpy67Jatbvox1MkusoC8S6LDxX
a6VXIwovaKEI6eYpiSXI9Qy9ZiFCooiH03FQI8rgEi6W9tEyeBYU3MHE4pERjcWyy7tLafmdq0Ld
hCgkXQP2Ip6meEstiuyWtK1tZ5UpKSRv70B+F+ND+d5LBtekqqowe+mbdO9pn2WXLRiYriuruUSg
sCf2oRPZ6zGKN1I5bPE1jcsqu+7NYy3g5Nj1mqw2Ouxq4+NINzqHrgVgM1k4LBtc4OUuyk7foN0g
dkNcWC9bDEAqdpgmB43ZVVW7aZQBqpjcr8qbbTT0Uglr1AwOsXz73KGF0z93PFtV33Yz5giOcVDG
aDGOb1pir0Yj3eseIBvtpeezIXPfcnGomdb7Xu/m1DxLTbtCf/nIMwEq2U4N7A+yiTedXrgGpNQi
atdKnrojOKe8Sg9EkfBFaZZSHq9qNSIklciuJLjyhicT6dOiHQ1XiCcZYmMEUCKvwLrrxDNZxsqH
NDymNgrkcqV7iWsbd4ndkMKHMaN7dvSPIXkf5GjjDfG2MoxL1aANlKO10VSuUOGdAGTA3GN1xdli
NcgXsasgeA+l5sVyTKIQNKivA7rHmwQULZobFUUGmLWwe+mYvZbKja1YxV6qjW2cR1hlCeXoOgoV
edaOS18Qz9J9iswCGVIXJmRts10aSkMimSIfThAgo0+04r4k7+7M4j6y3uWhWGWwPm9ROJOAZHqr
JGPiGqhjugscZUt4FHgWzOKBXXxo+ocWQenQYzKa+cLU/TrThlWIhV9tmPeb48hoxDqbQwnH2+en
dT/CTHowIpueAWorX++e3qGUNWb8m6bbZUm17wtWs4p8bXa7vL1ihLGS+5xB8YCMXga2xRql2X4G
BKrIpb5rVBQosovjm2EeUX3pOSzQG2sxN+92FNlWMd8ne2ZpbFFlbSTbc1mYWdnts4lPVyIXxnEu
SRXemHwPep1OHukVwChoWSax50LwexD/ZMp3npqvE58hbeLYP4bCdx1SSVsVIiMY62h8Z7q+6Ef4
I51DGuKSMPalRQpKc5SKx5xu35M+TcrhqfeEwG/NFHvuKQlpf5SqiGgZJpxysjWERg/MCMJ4VUN0
kzjurO4DVyMjRotRIkEzYTWuG/2zb0+mZKGY7DA6aAoqpOaqL6cFWaZo1vjkMXtuGeYrauqKKkPS
DMukulGTQV+osDqzKcocv1LMmlrQvxAgfO9Lbc+Di59lSxYgkPJBi6oXxBQfBTgdDeaaDMKMFWwN
qICR/lDHFZYClgddFURuCkZBVmC1hNuC74qHcIugghUpqfvOGJBotBiydZQH4xJ32KPIHeBK+YHT
D3IUP3RMGWV1q/bO1nSOuGCOFtDnsT71qbEZFJUBLYnLeBz7Mbzo3m1qkLzIGDioH+OVA56MtG3L
oBadnMruQe+WevWOHQm3z13q0Xcyp011hsvWuIx7/TbtTiqTLS1AuBkW7YRtyEFMQwNEXUfMYrBV
fYJ6bQV5nDz5z41zUKYHNeY/nuDGFwYRnc4BlZvrFNld2yfvOSs+kprdCgcMauivqlMRvTWdv1FY
PXOCyXHMMhIrAGIXVJND0tpA0CZizgHXORx0YyJwlQy3KVSrDGBNjbksAsfooseQZIGNtQGgqocs
sLaeKO7wxfDdeEuNHxV82jx55nYcanI2xIOh38fgGzPAKYn1QnLUaiBOuonMhRoUi0qWV2rQQl5j
0drpd8ySva65JdHBTTLddiFyJHFhLhLVWUejcwU1gifnj8i8pCOBeeUbzPdNNOJ4aeqNpRQfRqq4
oGMHeEFQ5RYmgP+qtI+GEi4V/kWqc1OVhOxJ3b3WbiQnduFJuTWDE1zw+ElXCVEESMUx6P3w44eR
OUdgAEXl4WcrF08ifCH6EBQUIlBUCPDXhEjsSIG6dXL5Hd82mW1NuUNO3K+EAkEmNu3lkGJ/JSCw
IlgBeNBDQO7DAHKSMfq5UsuYPEYg8pbH117LzX0l6Hs7dZTWOD9KOhdulYIscy1iSv4DBf2WDKLI
lihz2nfBSBWCifikV9avS7TvjSROGRQLFvNs4p4lH4Cd6TwqEQYDKu/QKMRTaoUPdTMSaOOLsx6v
+wGN+mANL12AZ7ckHpCx96XqecDbUfho1YqOhT9iOOpohN1bGr1Zv9FURs0pyqdVzQ+wi3k4WbAs
RMJUppwl0jxwDKwnY09Q7ZMSmkkZbkSIsoAFEbn8f9Sdx3LcSJrHX2VfABMAMuEue6gCytOoSLm6
IEQZeO/x9PtL9sSsmq2QYo8bM6GWRIoFpP3M31RBaXPXzBF+AJ6zV+628CA3hR6dCipOGrypzhEk
oM5Hqq1dizgentK7GaJyRE3PST8tEFZkb9YbTbkCgfn9WCMnOMdafH79hWpquMlT/ZKGcOcEegPS
vFhtmx0idIs8O9lrBKMo4iDOst6Z4XDIxnjXiK8TNz5tGjQXAUMMcYr8sW7CJ6yf0flIkHt1kEOp
SvfFRmO+rOFekIdsxRL9UMYgYXaui/JTm2hfM0SN6ojYhwquSUk0AiEAnw18uZIkmoGgurESxBkJ
ARcTI8S69kuPolPfHQYXTfmga+LNXB6tBk8oh4sVrks3n9qBa65Nz7HNEVTPqFlPFwb+smQNavmf
SjpuKE5vkW3ZQnsMIMIFDcVnk9XS6Mh/cA4BOfLbYTfnmBVZmkXykyNhmSxsCEo8dzi2pke0yCxk
QHxZkyyLLIsOyxyfLbtEONca3xmN9g1vs55iN/eXFofhxQkrtDd6LLAx7zkPzvTQa+16CAEsbwxl
j2EYz4vaxbNdHij3I6IP4E+67XM24SskMqrCxkjjLfMIgqP1OI0aNerZo8Rlh+wMYIEHrRDXNOqq
nVnYh2qhYLg6ylgN7Msugg8UosGQDfMe2aYiXezrGsG8y5yvAr8Jqqepc58d4YHLkxuWl2XeWUa8
IProFw0U5moNP89d2+0apPtEAzRwauX59Re9YrtrCPRNet5f9UT3zvZavJfZ+6h28icdBlK11r4V
We9ELNO94fmubdyJCYRO7I4/etN2N2B9j4WRC78bHAvAtkQGepgOPTydTeNRMbItrI9YBFAioLXt
+oRWBZbR57HJTtOITniHGikCauEJOPWIV0qBPVsvlhPAEn90J057M472Zcgt4DAWaC8yhKDI97NT
v7dipzl6Y3PJ4KddTGGyex2YgXMDKtgaPgw9DCM9tYJauAI2qnHxNHToWNBs65ysFk1myyUAn+zV
DaIMUwVkU6gdJBBqlgbrKGjr6bmCu5Q7c47y5g+3ms1gqDqEEmrsn0CHfEEii25IWaOnPDk7V6Aq
UfTuKcy15Igr0FfPY0EOHQNRjTM/l2V/dmv5qfBkefFUESon4OsnSXg1UWUwuENsYqWMaLMah/Vx
xbTpiHIzylGzEziT/iGvBAovhgnmzqE1XYKN8sfYPFROzMyZ4KJrunoOxvBHW+3SNphsOSAdViIQ
L5AX8TIMiPohudNiDzbiup4fBZCS+7RY96lqdyVR8mLPHtjCRnwbzS9MhfchA/dBU9rculFZXmT0
LY807wlx96kvCL9h5JVh/mkU5h3EXzK3+gO4S7n34vRzMhrYxaK74puSB8rSsWc4edAmEY9Jyzkr
oUXjykfncpiVcPddTOpZUMSAg/MhKUZID/15REdoYwsDq4ku/zBg4LQJdQ3JXTdOgi5rz3NarQcZ
Gn5Wxt+qrngi0ve2nMszamHhY+TFXzSDlqQ3I8DvahTmGlYhspvYnIj4Aak1wuvYfPQK/F2sGXDA
jH/KKIYRPxjrjk5L+Ii8MOd+ioOQgPgPk4iGWxRB7sVT7DGMunrnec2XBO3MW9fiRmPVdKmx0Mbz
EI0tp9eoSBNS2rADUQr5iEb4zhwQJ8i6mF232k+Zaz3mMcDYCWYG6knDMS1xDnQwCvPbIg43NZZe
AYLe1MGA6dH3WX6EBoxMVv4xr1cg25ws8SB+SFrkRKLTYyS0alej24gefE86Qzni9ReMDnUGvKGG
K7HpnuW5V7XOISm/alH3Az+oWDwhVg0lPA5PbdsQluKkSyQn4pnUPTwN3NtUJ3oT4ARibauDG1xX
iXeTRq0qzCnfzk1/N9r+MKRu4Lqy3nZFCX3QRSYrdapLQffVCJ0txyFp7IBHm9ZjrAZR8qhlbRf0
0kEJtdQCfWoD7A022ZwmCOfDp5qb8IBW0PdunR2KcmVzdZHd26aNdlr1iLUWh9pOt+tsg9PLB6H8
1J0SCX3MFddmQDmCXmvmOiRl+P/4OGHMUz3464LiEC5e3LdJEe3dNCJQGXBkQq+Mt0r3iPG8r9AG
FBVCS7JGdanQdETVzrmWQa1tsiiY5gWFub44jUNzSNvqc6hbk48qywudJWKOlcVQIL65SGcHTuRL
USMvHLrNYxjDB9SHmIYaqN6tInHt0CnYmoIaep4hCmXToxKAdPx5zbwdd0iPPzfqUEXtbtMCzYSh
dqug7Sa0eXMLa74o+aT1aKBlWntsW1golJqwNnGrw8BNViCd/WCAUjEpQ/hZ7zxFU3eNZEFprgYK
WxTb1REl+QMsFvRV7J1XCZ1OiAk/HuLicZizeNvSSkeKF92CPrlHJPqox0tzTpLOCuzWVXtXGM+2
gAoLNfcoo7HZadJ50rTyO16xwxWbdkDbS8aQVJHJuDhoabha+WQmoXG1SGC2TU97YDIHGwqiuUcj
2ULrDiybdLT9EhZgZ7zxPna791rq9ui0K/xtaYlD7pnFYea0Ba5TWCdnteHKY1OLF6DjAVOPgsai
hk7JwXhuQUWRB2YPjQkbUOtW61Np7dIqnD+bXmcdCgFSZ6yrr3gVRfBriptWfXPGKr6D7LA85w1+
qNnADGaJ9aEfW+dZLJzZiKEArFF/rOEIkX8OfaDJ5CmByBpyrxMaJZ1yF7cQRJtpzyEg8ond1O5b
cLG7VLfLZzzb9wTFtNCMrj7ZWcarZxO2qHrTPNYzsqkZwsK7SBjNIxEyPH3u2cpE+j2ek/TOKkLE
NDWIVAiq4gcGuRRD6dg4vf7iqN8ldqEd3fjesirnpLclNWJjpCwYxmJnFPpLYVax2EwlPZeOFsDi
DvcSqwKcoMITl0ry6KTmYabuDAaSk6ClswVy3rDOaYyvGgidjPjDKfERjJo7Q/1SdCjFi1RPDqis
YTyWLtq93SWoFsXhLpbe8jxJ4DWW/QU2SvwcSoSEuxD53qQWVVCUreVXhvJwsivjBCIh3cjFmveT
1a7nsmoecTtw8Bh5tmc4I7lpnuqWssDSkjriMp69M2ITGb7ym4YOBVot6amOSDUdE1lUW0svkNlj
IDM4xQ3jeC/J7vaiyT6vlNdeccyvEOZXkPJazz+KGqHBKDe5p5Oy/LBGWPBmEeIUDm0ClDLcISjM
nRhXKn0OzH2zntvnspGfEUMgcSstCHtcIx8sFDORSOkRq0Q3UNeL6ooBIlZHPdUh1y6vbjaWV5qy
2xwlN8gTeosxyOw8Ix5M9XSwxqCEubcjjs6PUI3QazFRMkrjRvnyDrs8acXBpgq7q5RsMqhjTAhE
/gNNo/icDodEl+VDZzarD1j3LpmXZQcmvDkRrr0rpsnczR23T63XtNqqMb7HuTq+t0eB6Ze5BLEi
FML2f4Asq6FezS8Z0pjbzJDvU1KD7UwIBRlPnx/NFFHnlU4SVvfT4+vfI51B8jpa665cBi2oO0TR
0ACg5qUrsWaMclAuGi08mmV/Zi7md7Y9zu8sN5qgisoPa5d6gdC5RLLa6++kUoWoDeQENoiB7lO8
ViJPWw6m7VANqSvvomcDYpDELgHSEx0Cl4PAuJpAe/cKGfeUHC4RAiaAOOgpvzIT8nzoUR8rDmWd
Oo9iwR+Xhim3Vm4+WLNnA9NLKeeN1W2hBN0MLblhulzi2esvRoP/ak/VkyZbUR1gaiHnrSO0ayR8
AVGGj3QYuh2Mbu1zTzabrt19LQllp6kDxdZ2dO7BBzQQ6YLa0dAH6dLoeWgtQESLRXtvze/QU/Zw
V0QlArWX1NcEqBy3M49YDoUnG8E8wHfiE4603UPlUueKoHESIZU4v1j0NGoRFbEPABKjWoSR7xsx
HAYpsULr0umhqxNzC+4teRDI7mS10/nxWqxfcGUJOLjDj2ukJKEzMIfs3xcQtoRpU/WARNH0AeWQ
g80NdEiFB8S/sJzHxeudRy+kUB2lGgU+3A7oH+jFcyRm68nMt1WGJUBoyPVseZ77XKbygA8yqDf9
zup6ojIAYlukCsl9h5xgopILBb05Iul2GxShiOB3cYpraWr2zeMyTs1RC0cwTbFBc4gC0ElMbf2p
VUkZhlnDDJASTYTl0cmoYvAjp/3sLuKuSOZ913XRCVUJY9+K9haHQtxpdOiCzAEcb3pp8R4TvfYd
IflzlGj1uQe3tqsh5W2Nss33MxgyjCooW4Nfhy9CSJpTM5lRwUeBIC0O6LU8YTLxLnLbdG+howqP
LpOfksSEL0MNfrFaA5HrnFIP0jY0RMdvDo5bnyJvuutC+8G1kQ+KR3oc0Zxkh35eYE0q9668SUkc
A9tcF0y8pY+axogSNjplubwW6HHsmhUVcmGPCC6ldEhn63Hy1o9FTepqRw46pWPoQv4sWr+d6dv0
ICg2PffiLp6WT/o8Je/5h5u20h/qJJEP0nAgCFdfylD/nAzLBwYoQbI+1CnHi8viAgyJ4PQHqDzf
l3rtvUdm2Y+9Sd6W0VBXDpcmOqJ8VzF47/DOClAkdfyhqnER7Gre36iPprteiEfiHRYWtLbH8bNZ
DSvKrxKno9x6jh2EL7RiQm7dsO9SnlFLV8Sr49KCjx/ReMWWMssIpBpcrcNussmLKF4UnAb6EI7k
ZKQfdSnXbd/q4NpMvThbGBzvS4X8woWZXGGQ064TVXGRo9fva+JZSQsNRTr6KxZqatnQbutMFP6c
IT1g6vZxKZRq2Djx126GY+5Hz+utd3H0BSjtB6jJ4aEe3AveDuOTN+C6F3NztpEOukUXBKjnNk27
U5qB0RnmOX6czacqqoqDRPfolbcLBAkzh7Xqj7VbgNAdsAvGaBdvMrSfiMfB4m3allJ55FElzPqL
W3BWuOFHh/R0qzuZkkM2ITnTjw+gJ3N2jqNAVJPkcXRxOoqqVmAIRc3XapqzqNLVr3Eh1csQp2Zy
R0DD1xguN9VMkvWhzKcgjZ0yiFx4Ah7GTxwstAzc+LltwwodYFPJVxRWYOoTiLJ40MG8gOGsEdDd
WDnLeTGSh2KJ0ofBvcfqJ99LSsObeUCca9Jw9ai8tTwm9CutnHKNJZf7enXdYF6dM32KncUDXxLj
y4JqPuJs2pdBt7tdvzgoLE8OAjjrAnEzTl7mvNdPRb8cc2/e1zkF4L68OBOk3ijCeX3Rkbet9LI4
etF4QmpunAt8SDVp+0aDg2/9ZcX89uzOt0rBZrLG+G7CkwJ3RA0zTcFA9klv8o0PepbXZy2ki+Bi
FbU16YldnMZTFb4+DTTke0/e3F700XsoKv17ryMVHC408nsKlvPi3ecSLJ8VczECj0M/NaHFFFP7
wBaXjSlhUBWx+x6t2xqvVOBWIyWRrO9L2r+zCNzEYNCMRXui9LRJMVdHEBkXtjWpFOYAgXLqZ3g2
1lRzJ81A4N0g/KYyAhWNztpqaJuiHNJDVxKPkrPfd93a0O2xfRQpjN1KGn3QZmHvGrt7387LD0Rz
54sXy/miqV88U9vVNcTyJlpJRQjvd3W6RJg/CXR5DPuQ5EnjF7Z4HkV1IVxu95D/cDUqaq7PoTHv
V8NccQ79JHEKSZB32c1I89EzmIHKLMtDix0MmNhO7qvO64NU4H1VUaRLS/Muwp8rjMLuMKOAw8Lr
Wr+Wyw+Za8671Wrcd1o1WTukpcHraPP90CXRcXLQtKbHJQPs+ZQwjY2QwmRgQKVvZ4qbJ/Ec6St0
/HwI8GP8bI4UnkoXJev6Owd5uWvcDiSPNX9JXVrraS2+Wfb72MPoi97m+rC6x7T/FKN4R7fCRTip
IyBpkZnJF/R97DHJgEd6KdEdXgmovGyRQyp9p/SoiHOFN3V3z3GO52Q5Hxd66JlNfLKGX13Mf481
gvK2YWTbtTD0rW42HWV98u0aOpeQH3XcjEwMOH/Yg41AGnQDSQkvsYGPD819gYrsdlX+AC0sELCC
BPYWxtblpKXHVBjLlhok9Y027IByWIhzgDdMsM8NtaY4T7JrwBEZWSAhOFPfJMEx8obCbpdDvjMr
CVQgvefsmvykoN0dahcPo3OkSfD2K2d82eqeuc2xDJ6Qt7dFXVyaonui/Ym7K0b3Gysi/RNJdend
8Lm29QYoPC/igsGyiSO1OMaFB22ax/4rwjvU0827HLgLRdut6zgzar3rfGzs6oNLSWk/mSA0RSPo
R4HLMHt1SRO4lytIyipM2Fu5NV9Ks3g/9vJqpkn/gLvkWczRHWf/zezWl0Rfk6OyaZnz9NIpdoLR
UcxFFJKlXmkw0AkW7RArYjfZyfIbxywazxFsCwQD6gNJ/aWiqHAaCViAPdN0w5SGcpIPZwCFU3ME
kAgiGixOegasjf4A9aWuNUAf6NnoL4m90d3yWwu8b8WyRRRAWTAP5THGydn0w36obUx08uiaTy2X
lwFhu4JtHXhEiiGpzsbAyA9qdrWP1gsex/MPZ/xcwioHUlv0WEp9jypsxZ12IdJDCdlbzWw3oYQA
3kbLth7xp0oy8f2cwPU7tBAWz0Kv1X0XFzDK7TJ+3w4huW3NdlX/jCNS73Dr8Ea0x3MRfk/MwvLt
acftjuVKm+7qyfYCfRUzPuvdtwnCNz6wGO84UtO3wHu1fYeOdzrs3T4BqWSsrW8kWuqXfWXAT6PX
GNN32i5yXQj6mruWmOqcWuAfeolqQEdhOX1ukqZEtgJ5cEHu7Hc2kz8vzgpSJXV2Uzc+I6QO/txZ
4j2+m7e2h/EAEsXydW++uvTM/KluMzgtQ+Wna/R9hOkARTI5Sd0I0IEBjODV7V3XPmGaTjXIJHZB
zv5Bt+08mHSwQTb54Da2wV+4/fswBJVK8DVu9BF3laakzjRxbbjfRuF0HEdxwmn3tc4Qfk9RM9rS
6SD3TjzjoisZ89lIFKj0I0pP7ush4JapTgag8lmKxXEa1G5c7fRTNYGpSdblOalWj1oqJWXAF9Om
MAE9ZeDiOzxyGo7izSwo9hXNEghj/RiO6CErm1fyt89ajBRaH33vEK65aJBuubndyZf6iMjn+NIb
dq26PPphuZqVufpoBU/buKfc66IP61sk4BG9J2caq9MwjTRLu4qQMNZvuln0gVuJbhuG75q+sQjE
ooFCBNPtjSH2QzhV34duf5nirDu4VvNFNztoRbXmbc1hZecv1bPUOCsoGzBAY6csXPxIWl/BIXxI
vLz9XInkThaO9d0JtaMnnjzcYx7nLnSeKdy9TBxUFwxY1nnK3zlaJA85dGysWQeliI/+QjM9DrAA
fGeIbZTGZudAVSyCpVO+5Jn5PMzJ8q63iIHK9y5eIM92SNfBo3e7bVPr6iRthZT6gLfLXL3Istw6
6SP+pOvBipj9TnXQ3X4C+kgqiA2hRWOYfcmUULbzCsgQwkZcw55t42C2+YcsrN2zYWvWHpprvDXb
FeSlwZD83/mQz1XB//9Of/w7g/K/75KvbdUhmvzb7/r/RKzU4QT/hzb/D2Il1gwRMoLRf2n/BWmk
XP5GsVT/9C+KpWHIf0FjBFAuddsRrvkfjqVhiH+5VHJcvMxJxQ3T+g/H0jT/ZdFAduHeO5ZnOg70
y39zLPmSYcEyo/KLHr3EOuD/wrFUdPKfiP6uNEnRIIC70oME6uiKJf0z0X9JFqj+vX6OgbkSkYB7
eskitFrtF6O7Igz9B2UB5w+f94Z1nRJ+Gmip62c3Ja515SHCZcWIcJNHKtWrX36akH8zSn/WMfjl
p9n0x3THE4anq7f/6e1WPTWyqRj0s45NWlzib8Wtj9BcICV2CgDVf/9x7hu66l+jCWEWR01DOrrB
hP78ed0Ex5k7Wz8LHMdb/I/s4keCtIdtbFOZEFNATALptkTWpilavH5ojms3pfacDdJHOI1+vPAl
rAIjKhFGwysUHT8rVmKpl6q71Zhqqj+BZQ2Hi6FfsxYet32XjAXYX4wHPTxdlFccBcWBoAiuKukd
JydUArQWUZ9Uhi4lXc3JBtVKpB2mt67GKnbElg9gjg0LBK+fdL4O+WXlMWn4bDrtqmz7pnybA6BF
O4JOIl4D6q/4KflyUx+pTfyxvGWAUvghTn0jkQfidzV08ovwZlavX+pCa6M+PuZhfz/2b3QT/jH0
b5jCqW2BnnTUQuYzPcp64sWwWc7edSI8dyGRjZP1h880jF9PuPRgO0N7Zi//fcLhO3hTbS06Mo1U
ZLCiSQ3h11AUcbbd8M4d/inD+HnUm++d1u/b+RKFGe0q6L3xSc0xxHfaWMxDbG8kk6DTZJfMMLam
VNM3eXNxobQuRHUjQncCHVR6stseQqpOrjbZir0I+5iNWxJdzijClA4qP7GJND8wjxCyRVn49XJN
R9NXv5XljiARi1BAEhjUJbEWJDRK8opFwOeqf2nDIk2VZ5oHo8hC4IHZzqhxVuAe15X5RZ5K/Vvs
u/aao2D/EbBCh3I4nSh5I4r317jfZ5LYJbmhcr0Ze2r3GGvwHFl+64HseuN1hfzo1FQvgcfRc6Uc
Y2zrngIH3kstvJWhgGGmtgR/XjMtqCg8yVb6aiBC86bWqYAwmwB9i/fRYwRuh9Ws61c1ntNCQnux
DWyYWJi/X2pCHYr/ODSd/511dez8dKwslP3Dyl71M1nkUb2fXTdBSL9czSbiXT5B9FatAh7TDSlL
dfusZoey31r0rdgVAFv8BojWgHE3s/LRNIvdbOQHsNRgwfB5rFr25E2NfrS0+97VDuChDz3LSR0t
U9kGv3+nX2+f/32lNydl1IrcSyjpnosIJM9cBMIxUX2TwNdxSU0Gv63wnAm1P3ysOhD/OZJcgoS+
Jipcbz4WckzsRYOkqVpV+MVWSF160Bfl/vdv9yrm8fZzPJf9i6ma60hb7eOfZqwxtXCwsto4I9O2
UXtVzVq1XKMUTi/O5tPNAh5gaSQfxWWg9K2Os75pN1fNvdb1fh04G+lz110bFF0TlFQ/ailBXdPj
kfrWY1MmbH1m2gb1PAHbikjhM+0lPSOX9Lo16LRtNewVS5gyPR9hjbmfqL1RkfjfuuhPUyreiPi4
no6bi42Aj0cT00Gz6e8vnWGztbSFOZ9DDkKWYkMV0sWeju0HLHTTkeOoYUgKMH9n+Oy+cknj/VMB
OorLwEEiPGlv6hpQB33PflTHQLHcHOBo7kjLma2pDTjJ57565Q6P4iot/3DKvl2ar6/hSgO5KdOw
EA/7+2uUWmt47Lb5nC0lekEQnLDJ5YaiaOhFGLfJF7n8IW4w3gYOr5/p8YEmOkj0gtXQ/rReSpH2
7LllPiOmisRyuZURCSGF1SZ9xJwHrXVAniwH9rjFVxruQp2LzrZvNXBE2wOLzOz+fhHburpNfl7F
6qlclIH4n5DC0NVI/fRUS6MD6kAS4rxquFjRNpgxu8qMMHCMFvUUZoy/U3ezuokaQ0KGyn3TyX29
JAOmPo6a9ladH+p83qgnnMrcV2ft67nKCnDikryZq4GDVR1myFEdc4radcv53BavP6hY2R4c9YI6
cZid+qLaaS11rQzgS7RXP82BhYFDD5LWxuvHzWvhq/hHneycaqPrHNXusM2aUkbuD6TjZXfLoksP
DF8d+3YBEYT3kByDrXYzzKcyBDDHhaEefMGeS/3oimWn3hTSsFqUi2ZtXJasoOETzTf13R7brcKi
IuoAHhNVtUAPnD1nwB6fGHCq5lbnu9Rszixf5HtbAIZhyTfCC1ljlO8SdsVabGOO7oWuViKbYLBB
l3BfEWjMmfTLiafKQXAmp4X7VT3UZMrXIE6JRtoxkvmzOFeVcy8MkJnuE9pC25RBfZ2xnqjNBvLM
3Rs1iL+X5k7NlLpnzRlnoH8PG53YvBq38WL56vjq2ksY3a0JJa9ZC0rXOpKs+kS3yBGcOvzLO1Qx
aq/Ygmjdibrdj5gfI74baFPul0UTNIiI1+hfLt700Un5b3ehxhJgfYopoA5l77rwFGrtcDapwSLx
a5pl4/C8r6EsISqcVRV4EGa9RrQqfOmxbWiJ8cLlmOYQdS2CXf2mJkidOBnS1erlLc6Z1b4KwfLI
uCllGzSdMgrCdpYV7EHtFRjTLe2mloU/onCpDzd+ThLlBzj/exWcqFA4mj6vHlZikHVsoOUo6QYa
AqjjbOKoRImHSpBBnAIXrqgoILKYUp63N8MDIZCvzjWQcmD7UCvxgn66X37EDpQivb02DF233jg0
zQV/WrYWC4y+sT8RiTX4MKoXt5yrmjb0LMDTspyVUjMkWLe+lbXwCddBB7dOS/VDiZpKeq2w8+xr
nJZUfQgHbO2glm/YRnTXGB1Q0+p6UuOo9qaaKiTatioAIKqJW1a6DqRlYnMh3wSpJ2YT6ZGxU/kE
O5aiGEve5Sor8SAoffXueYaGs5So51/VWb8UT2orzw4xBckIyjvYK3Ha8yVPh0LP1kloCKitr15H
3YKuyWqxm6vUxd0qAFJO+sesRuFJDw9LTBgDAbSL8JzUcIolqqQotz2qI/PWCJQdmEpSGnXouEyR
Le6t4fu4GLsQCYKoF7vIeL2bVKC31NFRvQpeOiD1o13qMfmsWxX1zJl9VK/bmfZRrZEE759sugz9
DbeIoHIQJGRF8zcq9FJXuuPcFc1OnUbqINHCg94/LglgJOODCkxVsDnGSKiNt7CJj+oZ1bnmEK2p
FarOQPVvX29FBoYgfMNnmeQ0ahjV8njdoXq/V39WtyUZGrGCmsiB552IeMdJnNQiU4Mx8Vll2MIP
IlJnsYBROwxwWtGrOOjsdRVgHDWYAFHCjjIObftD7SMVOJsiPdSxjvYgPunZLVrLK42Le2vyHgaO
bK9QEHv2amfdi87cqayxdjhhCEfUPKnjS90Jaser63utza2ab/XMqWns6AGzzeRGHXvkKYE6Dc1V
3oHmCmr2r3qgHG4YleCoNZAfvo22OuJSqNCgCPiXVg4xRfceJh0hB+qdmsq7jPlpgTcWG6ZPt+8B
08ijleLNOuYBbOqNmZJ3WCgL2MZZTPXVbZ2Hmn2luUiwMB6uteJ+YL4f12tYWvfpkr5oNG9VrIV4
x2t6peIRZzV9lZD2BN3UVVWUow+ccMp4HkmcaoDPwQjihsEPer0rADaOZA4mE54OeApSJQXJHvSu
TjaFRoJ5W5F9MG9qglSSoxLnEGkfkxXsRcJH1YGLhxeH9K0CeoJ5dRxNAzE+o7vwX7s1tnprHSMX
E7XwY8ZEzCxv9ezqp+BKzE/9K9VT6V4k8Res/7rKavG+7+MtAcBB5e+m3gaYPAaDx30oAMuQ26mY
a87CQGutk4XZhjrx1KqqiVbj6qBuLrrxtPjavT3sQxW4xe1eXYoQG+nzcm+C4SRa2at7puLAGrO9
A6dAzITH8Mbn+l599sDqVZmeyiHVMNfEE2rXFIIbhTSs7RuQuNiMQIZdyUeSnBXO10CT4zxubBEY
oI5AeLnAHixv1t7pQ1AH2IsP9GCsY55HwcBBMKCNmlg0/8RGjUScFb6a6QGtVWvQ+VK0U6eHGtzX
cJPXpT/vq2j7deC5uH8fZ70mHW/DLE9Qk3NsynKW+SbMKqbRmdDqmc4qkVQBp7r/dPMkHXUZchSj
KReoU1odpSobLcPCz7Mv6oqrlUFPC0iA+g/nh4d8jObCyyHwIcGosos6o3N5UwE1MawaYBWDJWzE
ub+alPvJjNE436rtqA4qOGWKicmsqu3Rck2qb1LrSI2Iun9WFvzaDX8YBeNtkquCzZ9GQbxJmdBc
cESBy9JZHeH01kiV+pjISH+JcBLKgKm388tE2pZ1BlewGQjtT4/wtrri6VK6IIUpoRqIyelvovCo
tsvJBgx/VretOs/UWkSOgHIBqQiDYzXm634YsJb//SIwzH/E2ny2Z7iSkq2NHuObRRCF6D4ugLTO
Kp9X9+EsCBWW11tnXKlpoW3EsaI2s0ZvamLuf/8E8ldP4FFXUjkIqav1prYEOr6VaTYs585lvIle
AeZe4BTo7pfXjCQ+U6GVQPlIh7h52BRblbirS4gozgHgbGW9T6a5cZaXqcfDd35xupe+fTEwqJHG
S9/QU4dxw98gg89dYyEpGYzhtfZOfLkixs26Iywy+n3cYNxaC1017evv31NloX/fbWh5mZZr6SAQ
hf021erdxegzvBzO5oSWiLxmjGo1UnTIBz8n4zP4699/4j/TKD5R2pKSA3KXrwX5n9MoQ5dFr+vm
ejZm6xAhDMKQAWndaIm9+/0nOb+YQ0vHJBl1bknJ3n2zgoVA99rpp+U8MNal96I51PnCQBfdsYij
XZPYalZqMB4uAnz6EO0WaIVWbh2g+qAqBe8b+o+qlWsWia8u9+C0YecytwPEzgYt6tg6xFiJmVzX
rqhBCBePHZeroT5irwbQxrApovatSivqzwMircBLH3lruxsg9oOEV6aZRf54MZF39WaWBI87YRAu
hmJbmJxR/N5mRc0Jsk7UUbvuDnt09B64WNVDqkoBhSKhoMTMFycbaTkUGqTMyg3gTL8Di1WM1rFU
ZnIjK/b3A229LSRxVFiGy6yyZTko3g60a4SVIn/M5znRIEhz070O0owVof1SIulG7qL2kRrCEoZ5
o1nbwdZO0KOAUrdPds02aYju6q8dX2KbqcZEV2iBiPPHRjPfxU7vq4livrIJHLlr9xWmSRkSNRMW
mxhq4SDD0hUvIwd2M0PgHUfgvpTSjMFPxtNUVwjXaAFn3b4DpqPR8xbL4DvMBVi6A8SwvZs497BD
7uNIviugN/NM7n7M3T/suX+WVKRlSlpLnGtkAa/L9qdCwqiH2EIm+XLOw9MU8+bGS7N8KpIPam1o
A6YLoJt/P0O/uE/UZzI9LoUyx5JvtgIcPSCMbrGcVbFLhbZcnCo2LclQyIpU7Smj2aFSiQgSSFQJ
3B7/1CUQv9qQpjpnqNZLNv+bp8DtabKzOl7Ix7+WjgTthD9Ebm5UBKVO1Vi3qCL/tSPqFvUX8hD2
bT5ZByNydk6HshrXH5Lshx4lNqMAWPE692Big3y4RoZz5PjsgX/Ud32Muw3GhwJEsZVffz+g1i9f
xRG0AMkCaXK9eZXMKBYUm535rCH6o27IEbqqa7Mb2c3qIdXzs1rVyWEDe7XYDCunyRQXATgtfwIS
6sD2e9399KWyLdvWgpCmrXfqd9PX1vjCb0YUPEHhqWOEkpssckI96gyqiCM4QVBrMK4jhI6xelFN
RNl8TdSNdJR1t8vZ/lUC6IFzA/3o7QxeRh0LdB3/UB0zVefw7T1i/jQcarh+WtMhyF7ANSHBAumj
tLpA9hdKNGpgyORVVuu6IIGpqKtMUS0zlSkkJODq9y0ZnYooDBuCP8EVEeuQPdhQzmvaW0+/n7p/
VhclDVzH5pLhBnLfxjWxnYe0qsLpDMGFWnEgOQXUhCE+sC2r6vH3nyZ/dd/9/HFvRsaEQmPEoTud
VTQaua9psirwqTJMY/0PaWfW3EayZOm/MjbveSf3Zcz6hSQAElxEkZJKpReYllIi93399fOdVHW3
iqVmddtcu2JhSQCZGREe7n7cz/mkNAxQojBDkThRybgFOIJlaurWtDJyXM0Rh1xpP68NbnSHbNJ/
fUd3IGLe3LvTJ0VK6/RsUfI3o0byhtAaipW4vCXPvsD1oLBdCUtlAc/tp46RcKxPXpJur3K0dU4v
Xr9051eTghUShGTB4Th2XiA1ph+mud00UHRPLkQvStTQ3X5UlA7p6QQlaUqLH9lbAaDVXbKiJsM0
VXxfUToiZ921PumAkdrElFsCqCd/z+5JcqkQhOAzZxf0AAd0P4fmcN65K53aFff5XLx9/YKCX04d
Zo9SwLT+ui+S4bS0wMEIi+GtjZiI3D1TwXb9DO3cpUc9dIDpbFrMDY/x2LXmZM+1IsdkuhpgktEn
tQUiZcRhX7TPyXIo7j9n1xMjtA6n3TpSU0l/3Gy5SBzDNug/GYRCHe4kq2qwpWrm72VPTqfTbsIn
kH1s2d/03e0AWkS2T0ZDDkaVfl1KqgpO2V2V/zAHcjmFD9cf1ugBMyNToVyq/E1v9C9hKdpyqzId
8INd09gFkDbAe/VjoYTU08YdnjGv4whTuXfZc3UNv6yPl90/+Rh/A3vlY7gQXgPwW2yeGyz4k4Wx
3K7Mw6WDbKKHyNV5igAlKZeQPc2FmqVyekpc19fH3P1FGOR5VmARDMCqYb9kqjejvrAj6IRuCSwd
94TQ9rDhtEqdaSY3dClCTKHtC01CYBskUQnWldjTBFa2YuFUmbkDGkUaZ+Xp9N81gkGrDh/SknKj
/EPYna7z06ce4gt1yL/tp7dbvtgg36ZsPMGmQnDl61VLIHT19Uu1fxV2efgGNu65i6vwclOriw5x
kThebi0U4tOAZC4/1i1olGN6spW2PqISnQiAQdvenYGuDQs4byTB1wB88HxFsS22YGiBx1HZHzqK
rlbEs1roB4jShNsYdctdfFZGWEZB6xsy1t8tvkGJxQ38IoljBUTZ2j8MFjmJE8YWMUDQD/pRaJL0
AGq35O8MJk5yTqclxFazOIBMTvtN7WFy6+eWJKnSsTIuMqQj/H9CG5X2EzqynZjl32hQRgJOX9AI
OSPhDwLyQ5u0Uoi0Ww4QDGZsh9Zdnrc75VSViNT2pp+SY6WztlPv2FbhzQw7UMDrrv0jPa5UNAif
AYNTQ/YtL34k0zekj/yNbgDdNpfWdfnoGVTrt++z44mmFJZd82kp7wYoaZWyDLg7+t0e10NQjAJk
cWDa7lv4Wa+V9YwscoqAjly5Kj6U/XJMNlfQAtVAsDfD6csdWiNqlXv3TrFE32tQlbpSAYFMKNuC
0nPCWVUjoIQzCRKX7N3okZc60nR/6QFLU0vXzu3vAi1UhqDMTCga02uajS/txqZrzCYJ7l7QvbVl
ZXpGQhnWNn/MmRmqThCS5osEkMcrPd0ktzBQAbdY9RYCN2X5kwARBEFECUAX2KmsvwMTsIZNWUUm
7laDsYDRaUpqd9S1qTKG6gg0169Yx5rGQwD/3ZNOxFH7+0TmHyAGgEEtNnKPNfe0Y7Yrt2nhscdI
V+WlRRfA6wvP+tW+wsKLyPqA7FOr9lfvCWY8ZItSBapIm3YlOU9S/xpZvChwDq0+7EdqbNZE+Y8G
asywYncpvii+McbqH2zBr02Bb4W+bVOdZr5MwyF75o5r0y+3GTnkuYWpDPwCuFBlKkoRU1vC8Gxu
CAbr9fuxiRj8zZ0kTAGEJazE7L7wro0c9qDQIftCIfkPRM5w7wQTyOIqk5y37c6EG0jw0QDsJTgd
iGCgpksO5lY41d4Jw1MWnghHOcF/D3qIIVvrqHocxT1aTT6Ij7ALiv73+qxgl82p92iGx7niqRbZ
n/YErxRaPnhm86uUlhH5K1riOi+ZEsDGi2X5XaMm4EHJxizv4fbgd3BUBhDMmDSa8qgy5MIsZbw2
/BLGHqXaxtA9wsI6B3gGmEfN0glDZfe3fhpc5SGTnDbcLSPLohCca5Mxb7unbYeY/Bu4ImAtVv0K
FenAVcxfOUsnm+wlv6ulgQ1X8tIni+d3KvPnKkDTlZOeyAwLt0KU+wKkaPagNC7z6wKfosgs4gpA
byyKbFDFGqoe2/E9ToSgF1XbFQZXSJ+W9kJtkz4QhdL+gnsBiUwaPefc3gvY07BoQfUNSX4CTg2E
fGFV7hq4M7qnk79cPtFyyBvQkNqfemwBy2EDd9gvNN79wtpkk7Qy41rpSZcNQdn9COyATEuxcJ1A
wfI3LdqjdCKUIV8M71fyiuV40IVz3EClj1AmbRIO2xM14pdqFQN22Wx9EzzUfn49Zsuz+FhWbrJO
XIG0IMYWVLCnvFrurC7kdOa/9WfZJG0t2lIyy7vZ7HzwFNMWrDup1DQpARj4vBszKA99Ml1MdXZt
2VBfYDe9hLQgoGo98TXYc3dOrwULOcS7w3mHC1fa9pWgnryFCpyUSlh4sCfjJlefGgssgJKTMsQt
4RxO3FO0/uBZeloq+65I3CsBtRWaEQUFZX2R3MCORccQI2j/gKZAVAXA2U0GdReWl9JJOTVGsKc7
abvWSva+/hQwizIzRpQiuAnZPQTzbjb5zBZLl02Z3AzwLRprdG1a9a5o7yMKzNuyPWiO6xMVZ6Ya
A0i1dgpUNIQVqMZC8bUbO8fG4D47cL5m1wnEMos90elKMaR2EryU83DQ7l+QKy1bnjIkqtnTxiP0
eKjQ38CbGmLnaqG8oEAzXO/bvrkX4NF0xdVpCbZbV3f2vfYdI4c2erpXihtzl+PgDYCTK1GaxT/N
4OuTtx7zMrxhuR1yfHjIue29cFGhqNqiVfehLXEDNFiqKE5C9gVmymkL81OJUgFmrQqBDB0POoVq
aDGYijEd9DjqPrMT5kqaumk5xugJodEqFjD07+HPtiFO7QEcI2e26/oLXBQVNqnKQ3dYjoAmjkHN
okdPmws9fkVRKu7YhhTjG2i9kCGSEyfXTKbJnu+TsGF4RCfZbmZQu5MATZtMRL0eUd20b9cUesLg
abXemVV9EY5AZ7gW3cnap2QE6iS4mQcue1nuIUv7h+3C+UXygb5kEltRRKXVFrb9FBqcoQExnXxm
r2LLJoKhqOATEYKqWtxPGGs5ATEZwojyDllXlX7KYgg8ZtOwfGY3tkeLS2ZNUKaYVrRuGhAlxdva
/GVbZUSLbLjIMb8K6PVacur+YfcNfpU0YPMD/aK4NQi3dN5PV3RyxjFx6nG5lVVu871FNbMqPTQ+
5FO0bSlxIIxe5WXKJ6SgB6pSIHeivZrrd4NPpUWpALESZ6r1JOc0sJ5UboO1ox60zT/LKdVWNWaf
HfdSow6YJk9Z+5UsuJI0DaysVWXdnilpAnvZfH968pjYsnOKzBcCwpqFvqL+g6+ltS98tAKcE1DY
PJq0aMkoNaDjLquRaaZTJz3BGesW63YLVdaGpAwFqzaev3URSW36t6N2L5cQztB/cL5+lY314XK1
KPP3XHyOv/peqelZNhR/cLJnNAt9VzDu1k9ULhu1SwUWyAwJ5dcnrPXL3/Sp96RYnf9J+OnnbNk5
WRL8Pdu8HUzvLelJKFOuNncTIhmNET3ZB+1Zst7sq9q15eyqXlcGNWmOHhxPTpjfwf76D6vJ/dVq
8gOS+A5Tzyer/9eTS9KC3rp+5oYQwmi5KEDTNp5CFRtSLqNQd559khLtVQTxESa3K5ibTLJ/L3lQ
6QqFm8rpaQpZAWll4GVFPapZUJqjh6GQYieQ7u/2afNV5E8tLS4DM3JzgrC0xCS6elV4ynxFBfgz
c6WmUPpUF/9w6b8CwwKHtCCjgrhW8AJ0rdYiH2ngXlXFbka6YBinweVUv76ob8H68vpE+KcffOHm
xoVLfsXlBxGNY9C/8n9NcqGGJDOE6bz+e7+KM36+QPuvQ+sgD+TT27xuoCZZIZdlrkyQ0jUV+erX
f21LF7xMCv/8c5ppP1mxeFqQzEu8VSB2XC8bcDwgq9SiB1JTay23ghJXOWyExTJqsjVR9j2O7gUu
A/bLtmojUWQvp/X1M9xgj7+dIQ0j9AC56vR5MeIBWhW2mVjQXrhf1iXfCctz6Mrfpvgi1M2Gsohd
jpsTT9BneL/VdA9jPOHButAcKXuVEJLM4Sj2ZC3XlZf9lpf5QuXPlhU+idPW2OM7f0AhcjlaASUy
wIj26agN3O185DsANjhaXT9Kp2kiKFn/+hXbv5wCPoSsbkCih39/HROgmdx0k3C9HQBJhF0Ir6id
L1X3tSMfrgtujWyny4Emhx52zHr2hjZtqut6qOG9a2Uz3dnfQyGFoszHpB43mCXCIVTCM26uXTZU
kLjXz9z6RQEueT8Mkm0qB/i3Aty1o1W9bJm92iHW/mhkNCsSJ2w5JQ+yzXvUwxTsy3gIhJRXo5FU
yZdCQZMub+1sSsCw+VHWCKJ5gbslh31tiX3wa+UYKMqkooy8vPy2dimu9DG5C7yqfUrhp54qkFCI
orgRb5u9VZZPFdkZcVBJvY0KGDTPtU+qsIe+pb3KLl0R4mFY1zq/VhkD56O6Ii9D3GIstjBb1lLG
Ll12U0zI+KS+HXZ/cuLkMGQpVesF3d1uCwTJGcpX1o8qP65PKo+o9xz1NFUUPfns/YJh3K3Il69c
icW23Ahs9mSqt1oftu9TxB3GEdflK0QiasOnkmGuzh770CebS0gS5x8M8IYI/G090r3lScgQCdwX
6zGNxjKGSmS9laOjXVFZKNshhah0FyOj6njVOinud8BAtnHBF/OjbVRbFCQKep1TyMC1b2hAFR35
54G9g69hvHALVQCmmiyF3eS49GoccusIDhQmDsWNFXxgE3CS/vD6LP6lxf/pAl8sv3geRkSt4NnJ
25xaL+Zm/DWp2WKQgRWS94++xi+RudCEdgSokjoW+4V/Y+WBWQ4dC95r4GuCkbBEPClCMQBt6SvP
N6iMO18KNRDOMIYDujPXLtZLGX6KXXqwhjJxUZqCXJ/aBPMMPg3eiNd0oQ1KQMHrt8j61T0KLZhN
Q4c2n3DTjv1p28hLD7tlROtt7z3J91Akrpo25XlM/PCZsFupdqUj5R+wXDSCKgLSilfSXPNWNdmv
n9mv7iVeObpnrut75t98Rdb0aYH9gmqZ2rxKn4037rmFsWlvQeAz3jKULotx9vqtADolVyjfqA0h
58fYLm6OKoxHBGsfrgULNShVlmlCj9nX18+Te6Wd/MVC8k36eiIXXU9UPF+OekaTfxIU6+0YdfsZ
Wlvfowyk/5pM30KD0Sv6fYtspW31+yX5ArvvrcHu2tSIRBRfraGDC+C3Hp0WdER2EcREMHCU7fIh
S6DUO08oX6HkNMJyBh0SKZiJ0YkcNAnjt1CAQxJ9QmW33flutxuTbhdN5Iqi5mKyTTKaNC0k1R4I
xEuPrrJXTgclK5hDVSKu+dXOp0NLF7kfDbc3bd7tswkS02Z8p6vI7B8lM6mdU68YXgrd0j+TyJRG
wMu1Zo9CeeXkDFfLxHvQSo9dK9+qd3sSNf0epoWDTrLro4uo6fYD/zU6wm2LSJyOFhjRgwg6Ki7J
BqfXIanzmE0W//h03O186DJ1xfrUiSSO646HEjGCE8+hc8qt4Mo6s5w5ZMyyY+RhKqnqb4eWIGu9
1DfOaClu95QEk+slx5NcnDF/kr4cBEVXqi2yEerMWp0YJ0xYChdAvLxfSLZxdxpuTBI9Rkl71Z3e
EitdWwCLcGvv4zWiB5SWsbnbxeRvF2eh85FbbEykJ9LjyG0JnPkwGNy2KkVOb7hCIvNyYqCCprg/
ec1F5IzvNNSr413XEHfrcVhm9+UwvQuIDDyPYWEoynV6QjcWf6bdWTZKFlRc5PlRX90a8yF3T1T+
dHtjegsF+qXDhfpwcVtBt1+r5XDmpoAnXtNWce1C3ktxVsi9cTP2Vnu5bfnkqTAfPS5m+pytzi5F
fVPfPSHCFDjJ8Ww7DyrYLKZLCF/2SdqL8/zjMq2PDtGwsaLW0nc7CwKJwkruiyo76mOaYQv1uqd6
eqryGW0YOiAewZDJxDD3uuWgU+hMWGndCDwJfiyKKZAkFxR1XRUeis+ouda4DswEh3/YK2glOW0r
IIW8b4J+H8IgbZWUJjLnncp8bAieRh6Tj6FHbq9P0jlxoV/zmW4WUy1Ny3vNIY2Y/ls1Psp4MBMX
0xX+aWz4H0ubmuh5Bu190iLD5aLwAmla6rKtlj7bdhe885BwMGJozvL7YQkemib/3rZMsyF40JQ8
u+71ufiYZ+9cnTn3R+9kPrRZTDh4z9FnhMeRgUC6mXQmSeNgOmjs0CwKIsqiq/HK/KMlYZUOxj7y
u2eYp1H2zY+hRsvPjk017GVv/OWjY1Cd3hwMVNzMajdMEVcNt02Q3MdLvx9TZnHVsXTbveasnS63
RdTvkz6/15XrjtgTq4qbmj2V9fpWC8Vtvzh1fjSoH9RpDUcbukmDYlHhT5U7cRE89m68et9mNN0w
DYL5UXKEkXXGq6U/h/Uv8yeIvSy50vmLFjLMXEfZrRHq4nx4LK3suFgpdd7tBgY4ymkYzvX2iTU7
6qzT4bH2aMwN0G3BNMzMzKhAF5Mpdh5b0n/TQYcPTA6XKamLtEigakGNbGuboWsNsNVD7zzGHzx/
2eyiPVuP+txpfhuU9Q4KLddFCYRFT9h8aZAM0VwimLs656j/8c0bzg9SqEszvPO9pjD05rdaAAV9
k9CH4gsjhnzK7vN+OpichT01NCFQboVtltUsmOohZrw7QSyEzdZvabTdNL/3rPFqrZdH0hk0nyNn
U++WsNts3uw6WIjtmnUW+pZTM2xn5ixMbQyTbhtCuA+wXh/gazc71EL6nexsnGPpOEKGQUvI9pHd
LIa9izWX/ZU5CotxM1FZB3l7Ox3eRHx9XBIIxG813jMmTWbN9T5GCEPpK2tujYozqxnTAz0P2I72
gBQRAje99YzLjiUxwtpKX32JfnFHIEDIraXoTfm97i7KmDu/8FBhY0liJGW/mzyhumyAV4XNg0kJ
eeqtAxeqzHHIuM8Tk2r1HjQiSbocYmpFzTMpePuL2eCWFu4+r8+HDEUPmf8sQ+I9ZcJSYXHixg8x
1N/My25t9oPnXU9pwiwzKSDjtJriQCH4RIrIK77LPqzFHysVpecz7hHls82jn7M40DqYOjhRIA9m
/m47AXMVgcf7BYL7fhiRlWQazc11MRz1w1x2afu7lX2adbwZI8RptWVofs1Ov9d6klHQXp6UyWcv
6p/WwUHt73llfdQMiS64BPbRNKG+91IuhIZTtkybWRb6D8ma3Wtj1jnlwfTYkgePo3lnzCV51uze
YtFoGo5Gc+GsaJFpoaQU81A1FJv327Y3UJvb+w8t+6FuYIuY3gLigqJSxeRPm/7O2S4qYDrl8XSI
JuUNp6fVHN7F7Qqbo3dnhji80qxmH+pHUqdRUF26zq3jH1zIxrJiryXd2Pm9P/rXq3c/ByxRw4ce
DAWay9aLvwdoy02h8xHieCwN6clqwGZybTrJPmCpsHP6TPqTPT9OZXyNASCZaEA8AOmGwS7N7EWs
+7Hkc9omddu1yc8IbKK8dSzOlPCE3pX3TotTdzh2vIcZt2s7mm/OC8wNHaDsDNnw2NT5fYkqtIVh
zI3xClKv64UqMLwt3Sdi55s8/qirHqb5YHEWGoWKkdL00V4uy6qdOFqTe5kyTV8dI6/HZUlouiOy
B22id502qLB0e836M+Zbk032pEzyo9aiLlDGIUUdSxtbvo4HW80r6xez/lpPNa6AHdykswNpNzzr
XN1cRQ8yMwVGbyv3NI6ThVU3H6Cph1Q1+W4V0YNXuORhsq9hn95jL5Hvph6DFVhn9zYl0874rKfL
stxqL3OZQw16xdNM1QIXCfWSX18OTvXB6ebDqPXFreF75LPoR+XCnpv5URuitiAfEngHooHYX24j
RN4kyKLAlB7CCyiZ76HRJ8W53MrgaL/XSscjE7nilSZwDWfZuQ0eRvP3dlqQCcHgc8viLr3XuknZ
IIps2VnpdKm148BDHyVvWnYeDDZcnZuPpbHQCmrm8aAv3hYk/oiVIiHONjJH7vVkDQcjcq7PU3rU
9pNOJQpL/RUafNyB9VabYwUJS4EmSFeeNkdc30mIvCvq72nn3WlKLBRFbh9PnOs3p9h67Bf8GlZj
nxb3MusOtihssKEGSkXzl8VeHrXg9VVwuB00Naqarx+73TkZNo99RbVWy8hp+wy2RAg0KeJA9nxO
33cnTAyHA3yjaPGtKmkq/3SuTrdeH9wgO4JJyJP8sy5SZ2YRq4zdeJXLVWFX0uYNO9WVdqoRR2cG
GjCTz80UXhuNez2c6NKLrDf5w4o5C2b3QZfWR+ByjL68/Tov7hsrvc/YlGR5tzvCFJDT7vr2NTny
B4VPOYGyPCc5X/JGytMKmP9Z0Y3OrUbS4EKetrYwtSmb4IwRU7PF7hih9/vElU929+DEeDtsS9U8
XEI73sHTXV2dvRU3boS3NkeoPSCfOBa3fgDc41WQ0LROc5l2K8Qv59NIX58Bt5xHuU1kwCTehKTS
rbW4iDrr+9S9OaEpYPjoVYQZMjnriM53Ci9JHaGl1aXDrSHFzoFmM9jQ+zg8dv5CUOZSAmrCDUZS
jGIokkTxrda9tu2V+aMtQmk/nPt7bW0hVyZrfy5qKD+/LrjIujmRmx1jZ3pqowFUqdsXHo650ZNv
Wj5YEfktqP3Pbgi/NpCUH5FwjqcWPftw/HhmjxgN4rQO3L92PkaN99GMp6ehp5yYDffEeCGwgbBz
Yu6XBhNQuvCq++GMViP6eZREMSbzB53x9s02GhYNlO8n/2vqw0JcxOf33VocSBD4nnudqrWZySW3
SKvJxWUdMOQm5F7Z8qg9X+HEOUqP8kDSfvkAZ+7HbGWr8NNLJ+ke9TW195idnQ/GDCgLCXxk3BRQ
k1z0ZvrdLij5YNMcNMPn87JbMqIBEuHxfH7qzJsKrXRzfaOItsXXktmNFwyWOT/NIWlmM7o6Lx8W
mNrJOCdvhrL6qnDEp25bG4aHXaIN9OgzqRG9v4e8f98XzNX5oABqLAZqNj/Jesk662joIq9zoidZ
KVksfZMWdITXqy1Wm8rZpYqxsNDXIMdZUmdpDO8s+CucwvxgzsPnCDUNWUarmt5BDXChmL3w/GtZ
v3n0HugrhjBpl/enLdJbYX1UCKdNYPCWA7TltADTXZmHF1l7JjXyzTGy225Yvvax9gn7gISVmS5P
W3Q5PCbDYx0rm47ql+d/NJWUYKeQI6ugClGQ71rN8jayJvhoO+bjVNW71LURt4DZc0arQ95v1Z3v
hvZjmeKWpvEzNvTacmxkLgmIUSNPKAn82qwz1LG/yXGWvzUEw1Pl0hJrHuCqRZIwvbeC4l7+T9ml
n+tyfdSIUil8iD1o4dbL8GZEeXoulw8OX5sN4dVsf8hG/6FAnbeHPDMuY+5ovAuD5rfzYj6mSLJc
wcvfoXniKVZilLT/jBYFdsmwV4ZmOsVqV8SjY4/Wm9qUYGX87rRw5Mdjerka2WbUEYm/ViClqEtm
DGDt1l6WD33k2R/WOUaFLj2eQ/whkgubX4UyouuK5ti4mM9sLYq4yz+GFtGeqO7fRefiWPNy4I97
8m4MNqE8UVtLeKHb4c/oEJBQ4O5oHgnMONcDLUjNoYHCT16APPNqWA7ean44F+HHNV0fYa28Ryr1
oJ0bwsPQg5rKo7xmebRG67bp0qOGdB7QxtKEr7uFKiASjQkBbg9BtOs/KF/ROP61FyCCCLGApq18
vwLvB9516oGYdH1j3p7Wev9Fu54H469uCkI0DwoIW5z3mCavgehTXhRw561swdj0+9cTcb9oZoUC
JiRR6FMTSs34CwRsVmEdROXYFrfEJwMXJ+ss1H6ioOTckr+EikbsC5bfsv+DPAiNZyGZ6I2IU0x1
CSpwUulaQBuYIABh9OppVR2R8uKj9b62duFH3ztvlclqUVWvpuXTr6mKAPYtoa4qNBKybBrRu62S
p7X2YO8qLqMY+AZAPiTg0y+oV8yiDur1u/GrEm4fZmI1XnheEJgvsvsBJfXVuqAaIaxb8MlWd7A+
CeiIgDLEYpNTkQS+8Povi8vvb+lQOgvhHhJyBNT/V9TrtKzj2SowwCT1UziwPMoi6JbJh3xnFBVZ
opGWZgttXz2nUJ8qeCFgafTWO4X7AFBsiClzBaBRHrwa49utx4giHsF1qr/7R2z4V90T/s/nrDT5
T2nw0q/KxAsBh/HwlxnJYoqvZmqgBdzVDouCVk2KmwUigEcKg/QW/9LFuQjDS3XYqT1AvYUpB3a4
rE16104kX8wvepX6ysOPigoC5+BLMH4xJ3DK5UdHUfXlv4EHa3xfJqUxrbbjUPlAU+2LUVj9oBnH
Ezut7dDvBW5I5wCEOzQ+IHHNSeqE83jr/6tGGtJpyhEuIkbElQIAi08JSzVp1BFq+s/4+HYGfz9D
pqiYfly61P56z928jrPZ7mlOPdGdtnVyfDm749UIEZEqAcghiP8IrcBLVLHptcSXE1+fXA933Foq
Xp+5ytP/7YTgorQtmqs803+xZGwEfxx/Dn60IatbNug2IFndja//kv3L0YlMsGH4SumzeHHtzVIH
5VTjHGiCOXhZo+seQpO4ytzVcNsKCo7Req1n+mUxwgKItApSeSWsjKZS2wirASIxDwDJAQt5/RQt
9xd3AzrJiO5BK6RY5wWqMRTeUpnkyDZGyYys0FIS6sKhLeQdcVKEurKduNL0mI20pbfQND43/nE7
kf/zdf6/8R/V448B6P7KsPri6X+TcPXh85iU36tXSVn/S+pWnc/XCj6DBAUPfv/P8xMX6l+e7Ep8
3OXt8Ee7PP3RDXm/nTlXoiP/u2/+rz+2b3m31H/82//+Wg1lr2+LqWj/mVpVLZ3/NSnrRfuZKonk
88tP/OBiNRz3X0GICQbXA8en4B0DMP3R9f/2v43A+VfEK0wrRGF8dsz/IGP1/gVncxhoSnqsAgRi
/oOM1XCcfwWeSTcfJGG00ka2/T9hY7VMoa//udp8B8TRh2wDoJSHJq1rL5b/EKJ1Z4PWryG89I4F
NajFie2JVJLfCVyotA7OXyyT5usWrOiuX5B/hDae8ha9AVXz06nOw3d17Dj0EaDHPIxmTW126bxf
wQOPSdTWl15pOu/dCV2Z7V1r9O0f75YQT19CVPfnwadhRPUz8b5HhIwH2CDGt47dj29DlSf4VtwL
ixjfbm/AMQ2tzuw2N8Ngn8i2D3BDw9v2zSvPl4sxY6raxQ+OPz20ilivtl1ItgkAGBpk+jwst4KI
3erO1MbGCCZG6R9jsqaf1rR/m5a9hxr9RTB0DqIOxDLpnBu/O+aaXppJWj17a+LuhsZY7l177iHv
7wzCpHP+4K9Rtwun4vS8mCP+f3XOPlX0FaTzo5GE/lczWVEN7H48OKe8MvJWVrfB9lY1VcuFm48K
4F0LnQibaNc55d2b2inf9t04HhO9NE0TPhaN+D9e247Yjt3e/Y9jt9fnEVjjp8n+p1X4mfDW/8X8
YQ6alg14rfK5F/NnpcV69lRomRmmk92fSc9FMwpt2594rJtbj4C+BkjnxdAMfn7nxWv/+bmhncqr
rvkSJnXz3j7D+dEX9XJXedXwPof/5WIsrPZ2Xazh/XyusYODXR63d8cOCklrrvOb7d3z2bmN4+F+
qoejGVrGozHE5nsExu4spMNRH+95dl4elmXMfrwXB/5jUkzOm+3IuK6fs8Fu3mThuFvOlfO4rvZ7
o2fmDwsM9Wmf9Y92UFaIPqFYBJf4+UtHJQr6Ltbv53pu0aMtmpveMMK712/8ti//tHDJxph0qdBR
z24YwC/xYptEamDszllQXzlBn96EZXu+D/rzn3+K3GoPbenVSBFcjayxP1B0oRARsch30M2U+ziE
Iq7N/fnulInsidWFFgKqnd2ASGM7B/fbc2JrmFbb/i5i7V8HATqzuyGPHtZosg62VnEBAHgVzYgE
rLENNZrvQTBaG/Hz2Djn56DBlV/Cq7jBqVk9f7pPrTxb8CZSl8SRa++Q70Q6t4Uvj9R7fB/qEpD+
KW+bMdylbePfGrBiw3o/LZ/6cn2eFmd43l4/nYOPr99T+eR/rSLw2WADJ3LgYPQDmGBw3f5qD2Ov
syonTWDcg0rp81g1w5fQKxBN7H33IVzQYoQTyaUevaVaYPYeJqfJvxXoMDaTP71367O7X8cgPkKa
1z2WkUc5pY5wkJFK6/VrUpLTql2UOfxyMY/22UY9cynGD0jxPbexn3+b/PE5RiXlQ2pX5R5FBfsY
nfr5jbGaqKSv3fzVnq627+yjOKeOOSR5ulTGTWUjRFFOCKtkTfTGjmODXlp7eR6spLucq976DbI9
ItDKzL7g6ZPML0E77SGnnHWkUuqMkIcdtvX32UjeDr01fJ4cEghr255/OycRaHWYx89n3y2FWHVv
ZnutDwgMFHcmak83axN3N+eoMO8GRAj259II34RtQSdSiAyPEVXuHjan8d3J8bqbfGZqbk+TIKnf
WHN4H0Tn6d32EmyO1Gq77ZODDNy71jAoTy4a73Z7c0CKdocImrvPlvDoNJV5d4Iz85Er8KCtKk+X
PZFDvVPkWeCzPVhFg3iqDjGTEFOtQ0JrOf90yJIbxeNpSOn7RZ0FeaUdbdzZ+9YM7ffT+tMTKE+o
7U3fN1Pt6J3tSZef7GfRjmRAkKeCDnYetL7Dg965y+xqoUHLueu3V/6nx1SVHTyhLLeSQEocUu09
WbhgsN6V02zv86AuAFgD693goNQcJB4cunrXPZmnN3HR3W7Ptj9N+cfYevmzq8PLav5c5qcebRGO
3r66HdD4iALaO5p1DX6fqJENqwzqvWAybsoQUTbHPoe/+9by7nxqrKfGDRHxK/zzZTrlwe8nj1De
O0/Nw2JXwVssyu+dvqcNhuUqMs3lWMSx8yEreqr5eX1NU2M/2c5wMMdh+e2cktGOD+jZR+RmY8D3
lgdTeehwq7YHr7zlbQe//vG/H5P1cO3T3UBm4qef+ftxfz+VF8f8f36cqw2tw+zFyTcYc5aLUxxb
Ty668vDRdecbRjJ6bMcarrk0db7O2d1onPxvEBmviIVTL7wd6tbmn4cWyFj9x6HxMAQ/fauR2uFh
OxR2vdPjdmic/fStvzqB7dDtBIzTav/1BNjivH29Zu2lgYTo27BL7+bk5H2wrcy6qxpyWaue0hsz
I//Y2lcUVngfpmymVrEZSX9uB9e+Qe4BRqbtXbhUnjLwlMftzXw89BNEMV2cVvdT5DwkXn/wG3Og
abhL0GQ7owPpue27wDcqStar9mYu8+6dgfAX+b4cwWa9O6VpfD+fi6+UIiGjrpeA4XJIY5+3w7Ox
RpvENPu77T3LD42rAFpV8pt82XBqghsHZVZosfhkdBrNx3XqDtubuZOUcGhnzXWU3Vn5Mv425kVw
H9hxiyQRTxe1maX+HKLxxFM0UXLY5mgt2Z4mi7MPgth6Rh4zfLtG7v1pMcbf6jRpwd2JSbejhtiL
d05ujdfbu/H59NU6Jbh/5Th94HeRmsnuG69JLpMm6Q6hX3U3htdTLAChzOUJV/kbgvJJzlgnmd+i
xZImj7aKobyEq3RIT72vourLWs7I4DQepSau9RE/Ktudh368i05lc+/nlnnVxHP4u2cYe+Sw2m+O
R/tpjKbpu0y/e+rBzPPau3OpL34w+tDZRUO2Pq2BO8O1bnq/DSU32uot66uZFQdjahfue/Z+LNzT
975Y3zZ56n4qLILsNgqK9zDzwO+IB/nYh9UZOpk0u/Miwgq7qtdrX78yzWWG/g1eBREOIJ01JEeq
+vJrsx3NNz4CNldxy356mmsZksX51on4FCFKirm95dZDM+1zvYLCV5Y3Pbet4e8i328pDkrerMAt
j8XQdm9c2N1hs3rcXtn+QCbYYTuWcvefb2yHArmiYTw0YfzeN63z+xNEelHWhm+3lypj+W2JlvJh
NVAAh6iMzoeTE8OxzFMoyyh+Sm58O0WZN/HcO3tMv50bp3jn6iW3ZbQDAxk8XomWfL4onTU8bocX
FQJdi0M/NUJj1nXjzS38on71dDommdk/1U0FOJXO5nU1LsbF9nR7Y8q6kJ6pyL/eXhtycwISQTf+
fonDd0ERgDjN1V1FBvZNNw/djz/QK12fzcrH6Z+jE70C6RQe4sQNj0P3rR7M6qFFWvoQNxnYk57a
WfPnnzHG4bSj9jzc2DZKb6uHi2DWffOma9vluV3nYzAW60c81/K6GnKbwKxdPkbR9A1Jw+p4jlYG
JK///BO4JS+V+WV6srL1QwV1EQB23L1d+qR5mLJkvz0LWqt9O/0/2r5sSVIdWPKLMBMgttfc18qt
qquqX7DqTYDEKhCCr7+OsruzT59jc+dh5gVDoYCsJUGhCA/3XybR1siHswg8ZeaHWzIo5qHXFRu9
hWrJEuJH+mA+KJs+DQ2BCI+yuF050Mmekwpwhk++sqJtVffXGDvi+0GybpxgeXyRWEPPkVED8pxI
EW7GvPvpA+o9rOSotpjLoqobDl3RXcN6nofxLqEE+heZ55/iEdjlLtTAlOWjtWz9LASdM4Y9wggv
tLN50PbjwkO8tQ8GtA5lWJQXk8hsMxtCYe3NzN9jY2QOop3ST576JNDAYgIrU1aELNPe0s8QAIN0
ep3Qr/gjgLyA0h+Dm59sZCveW/wjQC47lhe0AKv143KZlQScBHJ4zgIor1t8cL9abjv3aUl/RGP5
x+WaFOVFA1S0lloOO6+R0SYfJx585qyhRYayrYWwF4mvajNEYQke68xdVkHeXkEgCZg+dExetW+h
KQPYgy/JmBysJhUJSDEWfZ0GOGnTjVv6w1evxmulyou3sEBZOUqIvGWiLZZJ5vITsn02yFO5D9Hv
9FNOtIOsXzV8LpEBpK2XvKqub7YAUjhLFIfG/7IbfzDJ3P39EsuPuQ+j7t/3ud8/TPDhlUy3tR3u
GTQf8cPixezXA2Lx1D5HXWB/LgKAuSF5NkIiaYwWjXLrE6NWsLYhjr2jFXQxAqhmgWquhOD9VI1M
ho68pBCgRVa5CT9GBoFK6DYCoeb6+7aLyv2U6ZxLXVSvBbI5K9SYEvz5Mcw6JJ4FtYZDPQ2p3y0h
cxvd4iTOrx3AU1nul68MFDTI8eS7mkIqtchC71MA+dp1Ew4TLK7zPnkJ2t4k6pUbM/Q5ApSyqUao
smI2ztsDswBnhDIW/zRhmCZrBwzbGYWfq5huSBX0IMz9sa891EPhXESoAazIimav2iY+1TyYKJTG
/KsPES8XwlrvDw+iWHwS6Gh4eGBF0c8QPX6uPIDq0PY9fgiJ6n8/av+SAvUORiyC+HSaKEi5cNyh
fdNQ61wThgAMfwL12tkQI5scRoaFXoVjfQDSJbmYW9ooZoJ0KNdLsyRQNPbPxophafq9VnQ2aLl7
6bzYdh2FUBbBimK10LrlWTmiIhfmQLFhYTF+LdSsjcfdNE0+7vmYKKIRVN+/fB/2dFQ3Z/zMIbH+
ZRj8BSTFrO/dQG+l67O3sMRiWhdkgCo0jbcxGovW+VgFFyY4yNiY9Ne5LkLyI7WnGhplQl9oGB9r
3Xi3SZITVeKq2pqh2/F2a6UsBeO7RW/GFs8D9EjcBDQNF0VpgRM5hsbbEOTeuzmzkD76eZbV4ooW
DcjAsZ4fpI+SDaR5d+U0EkPODy3kMw52mA3I8U1GM2MO4dhE4PaS7R45ZLDSNC45CBQGDzEtt9wt
uq0x3Scnu7Qytm7NesamlwOKk7O6kM6hw6MN9Zzp9a9hq8AuktI2uigi2qvDCJrSe4hK5x06zMss
z6/qzUyZg6zw3/M1hMejFK3CmrfdHGLp/oHRhM1rIDzectnWoDfv8NBMw7GDwGLYk0/YE61Fh/oK
oow+maduDck1L+iXdtkItfNVBRm7sVlRr/oEbqTvCTJPTyRoyqdhOpizEJ1UKAg356RGLRZEj94z
BSxvW1XJTekmJ2uIBeLbllsTYJyGJ45ALfEyhY9qs+hk9SCP74cGv6zVrzwNFmR32imrwplkbRx3
bjbOj93zxFLpSMs6GlOVyM39C9IgIQwgi+Pe98v3rXGRgk6oswVgPeRQ1aK5tnWAFc7KDnx03FfP
K6Mt1JpBtAHJ0teo5RAdbQSI3oAjuLkyW4pC4Ue1i8FfNlSh3GLGpKP+EmQCLeqVEC0mbVWvzLdf
dMNEfwga0sdDFoF1fCIJU+hAG8EWbr7PCh2hU3ncXTack5WTEOfFDHlQ/zk0szYIuJF/TBa18vsd
j8d430mRz1qIvy7TaWhsrT1ixX2MjdEcPCzQyHquE6suYyDLHWiEZgQreQJcRemlX4cJ7QMyOSDU
rDxJQWwdB0B7e2I/gjQXwBUvsWexxcunQOd4f6dCL6uhzrfKBqQHNZ/mBKZbb54nuf4A4R2QCq7/
zckI9F9Z3z7XzEOPYmwXOwaU1Yw1Uu7yIGE74NyKZVk7w2cu0w3YJgCvhHo4cF0aIcwCwbI1r3Wc
HsppRWwcK3xG2wPKTSmAvADr+mvZQnURKDLwqutzqxldom8gQOoTXCEz6ln9EemeKSpPQU9Qd+cM
6WfgQpyjEv3wVgswkvoqTlZplw5v6Gz+AeBSfKq8SfkYnf7LtGz0UReJPkIXWh8r1QAe4qZY4aYh
MsA9dETB64iQF8ZED/gsOwcRTZznxRJvBX6gdYv3hznNrSHYRMhOV9OEMZnDAHT4IYe65iEl5cUb
AK0FcyDkktaWtC4aWSVojAd8ZbcO3bmS9icPqT+EIA75ClAtt9vsmygj8B/noTgn1Ct2VtjrVVS5
1osfl5+Mx3QvPNyf7LTpgKZtwudEI/lWBiL4JtICcPXY+ozcnQVQaRk/VX0/7GqnGleeZUP/Bbsh
TmKB5kbi3cwBUrDggMNmwYx8AVVaEYFinQSFd2shMLpHtgYNb9k1ccLwWxuCBCsLq6+jrQZIclf5
c9pDpJumeXDwrMbfESDzsB2zhgsKilD8rFGukLE6Fk3oH2SS1YuYDQlaKix+qBF8vCKJOksT5Dzr
hupT5IpvUR25r9mQh2teqnFpvPRof83D4B1gYOilUtUny7gBiOPvceJpe6kHPPPLwAJu1oy9trgi
m+edBrvqQO8JFLo1fUaJnvipZ6jemWEC7pdIaHZrXOFfeFOfHL+mr39dlKRpPJcl/eOiPI/YLee+
97goa5sAbaHNpq3HMgHvluftnSJclGVHtlqn/t6Y0gL5gvusGSdZ423A0Xr0S8dZoZiLjlMUMK/m
UGcMJaS0SffIn8grh1b8aUQ2wEyCUAabMqaGpRcN6Vo6Rf9OkqOJH0cXTdMDiFHWaEmEqBuUTKew
0pgDX8f/4e1N5rxGb2OGuH+DvyB9ckgk575u7SXQIl6A/FszHnhmAV+E2SHwEndmH+pI87WP7duK
IQR/92pr61Iun0dIBRxb7gI0hhbTdz+1q7nC6nUIes1eUBdac+Q+3msX3x/BipdSQ485sSAqYOJG
lzn9SgeMrEywqcFhN7OxjOzNsOWg6VeJuAWiiq9Rrjf3GFQhfh2C8CwRGyINKaoDHUv6DIqSLU17
+11CxHzV2CHbONOwAxzSY73/WjiA3okBRGxFksIN0go+fC/gHImfUtaC8mzyB5ZxQGXEzw4IxaZn
isUpAhkrabcJxxB4jmqLf2c2N7N6rN0bvZ8/3AlAe9teMv9v97hBQhgdgtOUcfdATqp4/yLsDiDd
qS5ioyYMhp3sFDpdjrQVlRyxuQOgZpOlN62RP9JMnGIzC61rbD1j1W6GcWk2/i7vUVTy8NYxG39W
iOBMcwjtTSkC46FrdeZuPD6ZEdrD0D/qSxcLUYytgBzRlQUk+AKIQsB/4mlxElYlIV/uXbrcQony
bpvUrxkBDd9k83t7OHc+dbDPXvcetdGd3dSo4FQ9On0Ayp0LP1sBgK1OBJHZlJjst2iQggIY6mwg
COCVhtqARbdmepSUn9Bwub7PjmjiiyorhW577gbFwZtWkD8O/qiPfvcZvSzdfa70K313AHPazzMR
/eFAs+8ec4ddVPJhP5VC9lwBsxxFbg9OnPTDjB72v4Ze1QoLsgO4IkXPJxmLAAKKe1q11glvL3qW
06FGYXXWIGLbBqxmaLorAeZTyteLn2M5drsCe0fRMXo2B3Mx7jRWaFfnIhEXlDWzZYj1H5EaYGjI
WvLNwOryHMWhBdxP2L31Nn8xO2k9vLZA0n/nEh9MhrY75chtzlAkAYxZp3gQEYIvapolu36sgzc2
zo15sGu1TQudLi3V1++kKr+2VhmfdRSIs7nay3qAkUHPdc5ID95lWhZIR5UUmlRFd4jsOgCfL1bC
UTjtc8H8Gq2pQfcdEK28s7xbCCpG2xOjvvDUR9HE66DkrROAyak3qHVnJVcNwT0PCeJmPzgWNGZi
LFQf6QAojVscRhGSQw3s2Zpm4bOrFEL70Rm72YC04yGPKvLzdGzccC2a+NlM/Gt2ug3AbaAgRQ5l
AcmJl/v3i6ZxNA8VWop+fhvBMB1yeTXfxcFiel2ApW3emK9qTdr3Gvk/JICkfWV5DAq3PnhB3mWS
MKP1yh8zdiGu8vdZVVxIwRiyrKSJTiF9zks0ad1NAyphwHW5RyvqGDImuKhIazZz8U3fGls0TTjp
RPAZ1OH9vmai76bSk4dY7H4rv9ZyAwFoILan25hDnTQ/LBU1W1QtswCQ1BC0Tsh0b+SQeaeYWGmA
kGgiGevY090nGmIIi9jh5T5EVENPTUYJsEwimDCY9ORp/E+SOMgWcdtl/Qxfpn431OiK7kN25O7A
jubM52Mpp69aD2JBCtB1yvvZw+c+/q9p4xPWeXJ0S/oSB63ctLSrVyEZ+pl55DsnE8P91Izryq5X
8e9p88A/nn/jkuFWeZaINXeseo+8XlWhsNnWe1m2wB+Y07/H3C3jELBseKXVOtOWv8tGB5CFFDwg
+YDMeQ/2kHDmNikwwWPV3TdFgddjI9+4dNl4fXPsjI83+SRJ99PnXlOcyo6T3+D6zRGQDmen2/GU
U6AZAG7s3OWYAuCR1sjg340Ub+El/qz93KwTpVDbRnnxkxmBLTtGo2463idphS8SKtj7x4NQdjqY
Nz2z5uYBMhP3p0giklnRGghP7KnCQ5AEoEaYiupdl37BXHFGlsjClr71GYSFsIaDecy7x1tdhrZl
VIbDnQmsrMBaWQDw3zy7Ty8g7rqZUK+OwJwmA4GadWytzNYCIAGaWfS9AcQJySqYM8LHz1W3bvLW
e89r21tHEGdqnUE9mTSrG7Z4LiMEYCa963n4Q/s+qvLoJ+3yBKJAsQUWN57aM5NOhsA52wOkvrnv
efmvoZlktTdASsput7JR38pB9z/YTeSM/uhs68PvveLVx7Z90Vl5dcos5iNusZKtqhCC26Ee0VxH
g09oclwqtOWihSFZ5jFe6CBuRVohmbIPHJuIgygZXk7UzpO1U9xLriFV9ipKkOwzFdZSBu6uJw1y
aFPBNavj8JTbaEqYirGmIlvKL4ANlTczP7T8A4GNupdni7QBYloTNKZPF+fI3XcF9jUmD0axJ0ta
IT6kCgLw/eX5IRVd/GRhu3XPgyUcjSfh+L94gB9HfDQRwBzmHl2VWU9BPikATtm26VP+d49khNaW
o8VzWsQA+yBfPFeOHb6BsyWdj24dHfCKQ0kdQk1xn0VvNso8G9Tj1HJsdPTWluMPUUTinCOncaGN
+2y8QMrSrhKfo0N8uojjIaqRBrihK0c+DVNMxzTsSaf0AjCHZGfc6u5AnDF8daXQ26rBnjsCAjpD
HrsGPS+oUyBgfwmIpW9M+z70G/t+xdSobwhk06dUtmczMh5oj/mWW6M4hD6qE5FFg7Wy02BuPLqR
1TdsfqZbGW/QAaPfqwnExgzrCtAFgGCS2f3Tps8A18YxErJ/MiYIiBSQp8vTpRl2gg5oxBb3kfmM
kACEykWBVMH0E1gqdLbm93ncMsGWKGmdlY89+FsVIb04jGX1igYeMG17bY8fG3SF/uilZ1RJ6CpL
JTuqLIw3HMn5HZip+wngHa6zLmufIG8SLL2+JZeWdaAcru3iJclYCD0RKt5dEXz1Qkt97SjbWVnK
E/D/HFPo6oAQ2mHg6Emi76OyLmBEbj+YyOoZAbXuzMUefDug3WOHoDdamJw6KZydZKp+yRE3oncX
6W6TU1eeu+smu0el2uE3iECnhs3Pb39G25dqADyYoKn0Fkx9gHEIZHpDbAlZOFkvgEyLzmY2zCUE
MpsCsEYI/9xq2ZMjvnc3WkRNDaYKNFGDjvhgfLF543gBOs3CilrgjWRDLxyslHdfh3rgSMBGdQsR
+/EWo0ACooXsPad0eFP0E8M2/bVCNeeAjj8xN2WrBms1iJhQZ/nl1cZN/srDqD2MsRZzY0bePVso
gKN2zM6sqSTjQiKxB7+7aN+47XfzJArGa+PxcEmlsI+o42dbuyT9NohQ96xyW6wylMqvaUnQ/YDa
4Ss4736MhFTfBsXQ2jyi2OCAj1AllH1HX8IXhmbtdZTjmfHkpozb5F0kLYdezqhBL2wH72EZH0FG
Ed34WI+HNkXbprEXCIOh65O2J+gb2GftI2/UTRc4oCNCczskY0Gu0rzEAsK0KBa8V1lUrrgui425
3o6QkI3KzdizYmP3Ppr1sO68jdOZCCR7C7N4BAeFZb2as2yy/T/0M5/Wg/cOjQ0heI8tJjf/nz+y
D+XOIbHempJrCPzpToSyAoSwtsUcB5C/5VquVR5A3bVn4JIfsuZsKrKuVxW72kZEc/dGvI0kVVLL
tZk2h99X5JXw152b6nkLXfqN7RTI20+bTrO3TKvhBLgePRpTOIhg4/72MDaRk7uH8f/rHsaj+OXx
uEc99p/ztN2ZiqapdPqWGuYkaNv1w9bybi/K1j0aUxon/VNYRetHZVS6pbUeiIeun9ru9pSw10fV
2crUugojcXBLT5686WCq0ZOdoVUEexREJeBOmibATGtsxi3oA3sLYZwXwBatox9CIGYUiNRyF/ls
Y3scvNZXWMMrRLvwfRwevo2Sr2lS2ZuH6eEmkm7JxswGdy3EU0GcXKnyySRwzRkg/iAD0mis+6dd
T0Mz2WDS+EvAZaLaCvcP198Oxv1h/+etzdVu2lQHFrnzspX4o6Cc9DUedLbt6wo5uGnoEu/XsO3V
fWiCrnIk2ZEUdNFKKzhEXQ2gCLQmzCGhlb/qa2mh/+CXLQvtcJa3gmwetunytIqBVm5KfvWymB76
4ziS46Nq3xNMa1tiJ/zL/ii3/7Y/Sv0mPjT2HkzFfQe+8D5DcQMP1VMwHXxex0+0KxZDPNoHYzcm
c+AKkhOOClDKnXxJJTx35tlVuBGe+mJsLnebg8sikKEp9YzKd41N9XOC7PIzEPFfsLXlRzMlFQh9
7SGkazPkKis3IhjjuRkCKOodpWpfzSgbhgiELuppIje1GU+/xLmTLZKS+4cezJAn0VkgAars5EvV
+pfc6pOXwWfhJgNx/spxWPg2XUldXiwDofU6mVDfID2zNir0vtEJEd63gTyZMwJpgg0X7rds8kJM
AxSksf32NZf3VqEAHtPhGnFysJI5hGnSAlUh6QR2gIZ/oCI8t+82I++ik5mxGQpJrHs3AxGA8Wlm
NcFnFaOtkUK6EG06Tl4icx3JNV5U6EUZCUd5wObtGiUTqMAxXT5ZQBeDgTE7qliKWdfRcG37I1p6
g9i9H7wgJVvuWUiR/cPe5sTapoAX0kyCtw7yOs0hraqJyqJNk61W+U5ZXXPwLfQuIVMct1vGQVLR
p99LErAPlkTf/n0CoG/yoan1x5Rfo4YByLG+lNb3zNQmQvSmEyLZk40G1BdVojl/KmE0Ec23aGCO
0UucyQUYkyA9RLs9q/z8+yQpYk5+W/598h8+cb1woDwe9UXx3Lpd/hzmwbLMu/hsRimak+bYiMkt
50H+nKF7cV1PjZZmmLhe/wQhH6SmbL2jCfQeEihpoTtaxocybeKtDIt+Uwc1BZ2IlS55oIdnrLlg
wuut9sNLUXdFDxuy1f0l64b2B3ed1x6J2DeQt7UIQFh7jSUVK0H4wiGWBXgG0C+C1N9V2KK23oQ9
QK+jPFd+FBwKUNqBnBoTLI02ys3dT10W1xtPYgcZFX7+DlQ1CPjgwDX6h4PR5/sqERlenU26KtOw
W2aORc7mjPXkX2dlWNvnJHP+2y+Zrs2m2f+zH9PViSo/2ra0TndujlzAUPfx1eo6MpN2HnwDWWlS
8+67G1rox6hUeFOpoKu6yV1QXgz8qRklciZ5qd8ypzgZX4Qs+64lw/vYgdUxyaroiZSOWIo6OA6B
VM85qq548ll+QPVAPXe97S1Ez9K1mY1Li22JE6i5mdV95T3V4XgWFN9tyPCgbzQZwytkANXBdsGn
3kbVapC6eVVDU2zijlir0dNA7JAvvHWaj8b11BK/TLpTZdQ8x3Z5tSIuP4in5bxv4uDYx8Q+kRoK
a9E0waLhO0e++AoyA7IfiO4X9xvhg3zW9WcgAb9koLlfJMjOX0uArMGDV/48K3urvDIekYU5+2v2
/9Yvm+6MWhnu3HMPLPwolMZBom5DUX4ot+0PZgTIRbS2PHRPmiHSMOrmQ8cnjNPb3UH52cJxSkQj
09WZBPGKVYtPZlRwH+n+SdEqBW23h27ZKGrGtefFAu8uNXz+ZSb5OK4pdcVaqOhhNt7/MDv+UC7R
C1St8H7U5xHNIgenbI4WBdtCqCr8Fn7UnAmBJCIHRDwGKZXPlpYHYRFzRRHy761ikETokb3Gl9BZ
TToqOwqoyfFuM6dNEU51VmdlT7NmNOgQV0Bo/s0Ls2hVhaxEmboq9w7pGbqrpnFLEcDcT/+YShMw
xiIDDUKukPyaf1xvzuym60G5034VhdsfU1N1RSFinJGyEOitRrnWzBQ9WtzxIsX4Mf3HNebUHB7T
RQAA5sJX6qUTqfK9heYg3FUdyc4eA3GE+V/4gFugyOzYT39N4G0cgHpb/pxw6vDnFVGKFbbhifPk
JCMSDnFiAzARFWD8SFQHhtQOX5UuI0N2A3UBdEyqZp8DRAdZagsSHE4pN1mau7OU2/Yz2AD0EyQF
bmwaFU2jn/l6HEr72Rg09y91gverMSFpwedlAx5+MxlaSQBloQGSUdMFCRhlt4MLRQHheexI/fCD
dZRcW/1VlW55aWpuX3OVFUjFtRUa8TBnDij0oheN9/m+mlyyWHbHiqmTmTQmxyraBcQd9MrcxKV1
ghRiesiQoiy66lUEtvOkbGzcdT+Wr11Nxk0dJsHCzDbITy4q2nZbM0tY8Q5ac/+k3XT8BPVs2vRi
+/PP2EBWEGxqWIJlVnPofgHdhLRCfu5SnZ+jkH3WeZHtUh0HQKP89mNmbBwhAvaOfpRsZ641l6WF
BH+Ut2wpR5lPQuHEzsb0kxvLHVN98xF1FluQeOwPGvkI8MWhq89M+BaAGFgBnbNqSHRIGwizmQmk
bA8JtzVWb5T2WrdMV6Rv5Uf4xv0OpSAkrFYhXhcQOlGLe8KRhMOizTL/owOiNEy+8Goslj0Pwx3S
ZNnVI/h1M9mkXwIbRC2VE/XYecfDbmgLIOgKL9+4uU/rL40Ym3WaWSAVTe1nc7AhDoiclHspTTYQ
/TMzlB2Kg5lso7ReMNH4azPrAfG5JhxM/WZWRl24F+hLQ7EMtxsYqS5BDslygeq4BlPlVpUjPVkF
B3dOH/JV0NcoDRhjiQYrl/vt3owkj+lJAPh99KesnwDeEKWerl2HMdpIHi5hW0gUD+100efosGxT
0KXWfnsLuHIAX3blGilRd9OSSt0eHugkvSF4/ZeHaAB09GSBjE2+Qd8PykJ9XiloohT9EtAu5DXB
yFGuilGOs8Eu7U0gK9Q8DFIqAU5+o0hPwCFDAA96jPFSaC5c5/Li1jIFy2d85BaELEzOKHCxfKed
/Sqwo9kUFbq0Te4JZAPzVAf2aygJwubJ39hj6PYa+8O/UPIjhSAPXhyNXz3zEIpVfMJFJnhFrJ2h
V8tmQk+23HbnmQDKxvJl+Qr2h0tDugTPcsBfGIWs8mR2GzYcsfpLQDFsbEsQ0kLxJLGXEYBEywSl
3BIKQqAlovRq9thmkmvwYv1z0mzROTCJyzhFcwQo9tRYQajN9q6Bq15Ngt/lYwBCMK++25Ha/MOu
VNWsg9b+yD1ZPQ22U0FSx88+yxF77QlKNDD60YWd/UK7IZ8I0PmeFNLH41ZC28mNg2caJeCEnDA8
I5LnBKxhy34Kj+1xULNOeflT69lL0NUOV1U3iwYNg1d76vjNgY4zo3sjIUasSMJrlgDoihZMtsX/
AED9kVRfezAEdbKKv6N3+91F0fR1TJxooRrpH/ECGnagSkvX1E/yK7jsfMuKjy0tJWTwxFOYO9V7
kVjNKiIjFI+nYQW5QtVY7BOi4GjPgXwGoS/QDUCe05kurHwPCMsqjZR3GWn5zWCgshg5OFSexFHU
HBoWorvbee90c0QQ4IsjoMT9uflH375AuSLYDRA1A7QQf0o3XQ1tmX4jAJKCLZDkF2AUgw0WqnQD
Gp3mCiytPctz+Q6mo+g5hzZOMsbyPR/JsCw7KK+7vqjOtAY9TlcO3poI2czvC20gaIV9L4nxxZ2A
UGZldadeTi/3z+jDq1doRgQfvI5EOfc6oI6prS9DGGTg5AZ47CJE1Z4Ll31yIl0horTkta7y6Mga
ujcjcyAoHC0nkN7CDMehAietaQJAh0o114Dwu3YZv+Kly4H38d3DWGXDYXCANgMPlvNKU3W27c7/
NrnWbH3fag0M6ISV1Xrfq3hkR/wh0kNXPqOTEQVHGrGjMT8OTWAh4WgqQl2AVmjPb+IFWM/dldkm
Fazud1WWgDFk2ia5QnVXr0LkPu2ozN6q9KrPdgTuX7NximwxQzZW7gnyl9hbQnZYhwJN8QhsmwPw
dSAKM6cBTzPoMnPsTlOwMCM0zMsWBK+Om2xH6evXIU7u9kSPP+00lvqVwG61QNCSAayxvtslN+r1
70CfYcs6jRSw/juwCGCnaf5Fv2fpNBtn4Noys8Y5t8JNPYC50TMANwD6AMqacG2WbpD3ssaXYkK0
PexmGOOLs7Pu74mkB0Faqvi4gFpl/BSHDRZwSONtfGBNUcRWYKbtRfFaDdmXvKDuj/owykr/QODy
jQsZfjLXYr9Iyjq+2sAcgKOeuF+AVF8GE+IfHMH7YujJ5x77AGxXJLsmkmLbZzt8ryNHHQZaJkAI
u9XBKzPUTxSo7ZF6+tCev02BkQOdWzUCv1nn30JG8hlWerSB9T5ZOLWLnxEaUpsgLTwwZoseeaWO
LOOojW5QlICAQYUmK6De6idUsD8pAGAvQdqWp7YGAax5BSAcLxdR01HQjTrOq4y+GHPnt2BFJA3w
WAJNno4rPX4E9tKpv1B0FUFzc6o9gl+ZgXnPhnweGg/IWkYcsmTYwf2cB989ZEZ6AKrxUm7nEQO/
vmlfTYMxWjmAoy7MsEKz30Gj32Bm2l8RdJNrhtXQTJpDTOoTajAJev9L9ZzJnM09N8ZeJykXASof
ztYaKDDTrV1x8JMMDSRJMcVjthUy8g9mYWwLMZy4RkHh9zKZdr4+Zeg9uq+sHlHaeNyHbJqF5t7M
LKn/cQ9RF2joUkW1Mmm5UHd6FlKwj5p8XYsuEtSVfLvOVi3IO9CNG7Zb1ddXewIwj9MhnUDNZphT
3m3DtrzWwvnTfvdQ/AtF08f68fD70kNEEkHSY84BFV+YF4R5VTx82rAHcmEYinAO0ga+MDPg1Uig
oWMwRqjakWVSFHzL7fjZ/ESIpyYpHmFl2xS2xw9oZu8/qhW+ZayVc2WP4FQ22TKTEWssAaApCfKN
GdapF53wCCcnH8XER2atENjem2tBO7O/v/vEaBXbSuaFPnYd0DTSaYC/TWxEQn1pdXs7QhorpdYT
KdBcF5CUncxZNJ0FBLzc5szY/stPMMm2ZUo+/vI1d4qm6/+653/daYK3LyVwhHUjxa4oSu+lpNHG
VPn9oebLCtvmHXY5f9jBi82X0koSEPsmHQJRtCmZ5iPH5wEIqqdxoTgbtsaKvNK5pPTGmIfEqmEP
QCiNAlO1gXzuz/LFCPWOuSL6bw8TCJmLHh52/jkPuhyAstSS3T6anhOWTn/X+1/XPDgE5IVzaLDo
n3/yJlAlcgHexoBKHJrpPYPKc6w1tqZ3oAn68PUgf+Bt1iNMTrZOaydPGsSEw4RlR2CktzZKY+CA
BdK9Ri8j5GQAwDZDJwJneAXyqkFFoLnUUq+4nYK1YQgCiC6NHFKulB3NwUyYs4T0eE3VLnAI2FmZ
fVKMnvBV0lg1YJmwtdPBnFF3XLm2kx1lhp84JSRcAq3ZzqhboqBegUES/U/lsW1Et9MhG9Zl0mWX
FLhHyKuG/XuuGbgegZFwBqxWQBd9jUALOWOjmiFH6O6F7tVtRGp5A8nMdp5KjnTKZPOLL/jEDAQp
GOAh0YBPuP6qdkL4N0F8HMGlfZ+cPAa/TWZZ6br7unGAJ8vAtOeHHkgFkXTzKpHcvDpK0AvgvWbo
oDnktU5uDw/l+gBOQtfwtazy8T6bAb6lSgeC4P/D1pktR4psWfSLMANn9NeAGBWap0y9YFJKCc48
OOPX30X2w21r65eyyqiSMiIAdz/n7L121Z4SJGO/gVfz/JfbdlW1aADp0f97fRbZvOvmzLwz5oHI
JSd/6hAO/yaDHmDc9uPN9kc9pP/3x/+9/t8fJ+zpf/24aa7xvth+3M1IH7dzYz0MeChvu96lX5/q
Z1sL/7ZsetSf2+v//u3fa265IRiKejr++w9aphzerCL46EaRH0WZGjcGx+0bjLgFSA5NTqjPH/+9
9t9//H+vNbKlp/mvEnUd0IWTbHZrH4gTzuOjyvV4g2W2iYlXz8abeMIF8OppeVqW9rYb7EOLp+9j
8ggggSky3rXUuBc/b9tDHScDOeDdn74y3O/tf4VdOe78OL3OMTwSRs3SvcmkSEJCEwBm/vdFZ4YE
/z//ve9a/lcpl/JkDoqGsFW/q8rLSP9t9J3jqOY9Ke58Jaq3yrWyB9PI3v+9uuIcPTuaZOd/P1P6
bbJfYEqd7NROT3FM/lobaMWkZV0vGX/BLzd74URbv4953V/NirCpfy/zcIItsYtzEhfPzPyQoE+U
pSHeJrJ4e/se/wmT/KUr/6StF+IWyj8E6vA9eM/lXHWTuinRG3LQnWbSkrZ/tXT+Iyob4sX2p6Yx
yGvx/aK/1tuf/73474/Foh/Y7qMpEEf2SYUsRodmnxpHZ/DK3ehQYSM+hvn/qNbuzY15b0lTvbKF
6dvAsN5djqo3jk/Ap1MFR4kR0BrwXLbp9Ja6BIc7lpnQhMPEJOQKedUV7SEDwaBxoOyLNayCmvIT
RkBd5uqoAvWYWzWFp6tYKzqOGr37iHblXgmMkCsHYj8g2ZwCEOy5Lo8L+KQbXU1YSfPkrihkfDBn
Jry5PA21jUTOlfNuHIcXPOdoeAoaI0kiPwSkGdNCjIIuotP47HoN05HPr57LGIyBB/szztxmlyKC
JVJdluc4FVUUmGRTOMOLVCNFS42TYCapG2nGuq4YrBHqSeskk+l5ruMruXb49mqD09dsFzvsS0kE
vsbeBYZ30/p8Slg14iI6Ju2FDYvAR7NrTulVpnmYG95MZF+XHxkQnZJxHt+T3NlVZffLj3OG6ln3
q02VST70fGlEbj7krahevdH+haSCzNVpOLtx9hMYFZIv8RK76P2DxWyiEpJfMsYYeFDJbKQ2eKJ9
SK1RHNe8NaOkPJQc9R5nRCXMDUjhRMRUtLZxk/RZhPaIGNoUrEmv/ceeboYj3GFf6v6l5jmPZm03
90tVPY6V+2A64hg7ccb2Y2BQJUKwl0241OXCmTEvWf90fq1ylDh1PEeNXW9qQuaCojxz4HXDOle/
bfMRl/C5lXxnpuD87BW4lMFOQgm3yjfRJ6GHhRBmSLJFFkKK9HAWSuq+biFArjQLOD/2jwzimXKw
G3btJpxax1hGpLA9xR0Z19MLZ/e/ajburcQJZem/LLN/n08UZT5j5HZuB1LAB/AM9dloickxm+cq
HdFxJfWHVRovpuWE/rhPk0mdZ8enSqdR0gdQn+eKTVP36UdmmeqsAvg3lqxOUzq3B914AqAiDmvA
9Zm3HMC9gKVIfVgrXtbf+x5SltXe4pVEfJCDuUZFwV8E+HXvZKSnp/gN02I84XS+S3m4+VIftLOg
GVCnBIE54bFZQzIbSDNfjLeMDZ4Zxb8uNJp3aSC/bSfAWdZVgAb0X80t8F6kpQ7tObhY2ZIfkUbU
B0G/DXGYrfY0POawJh8U3Jzeo+8EkRV7THQuohnLg3BoUfu9aHa2iY26XN9phJWHmGZOoq0WSM/t
4s15NHqlTbeQF7zBfDQT95YQ429DJlFrTllomXQPsiT/MW0TF3nlRiM98MyulqP28gdSAGiy9/jx
bIjLtkEenNIZI8nqO1jy73pu3zzLeWmnTSuGYHPnxnyBvU2DhZoqoajkPZEooNP2vVgglgfLbpD6
0pC96bjXQDtwdGrzJPPplrMak0ggVi8T3hg6ZzeBrcdjXHtjqHALBAkEfCslxAPbUOj5PfNyOd/m
tf13WtJjbH4Onv3kibXitwxyp8fhxy+Xp8QJvkfhEotkz7umISSlzcSXWAtwgSgDpznu0MzzAeQI
/gqbJXoDP3Lb/gaDGo7VBe0Tw+1HMeBL9FbaYM3aRJ6YeZ4JyoXGuzBkwMHtJu2lQjreyYZHodIb
a/RADM/N5GabIwQqF4B+/JO/a2XrXZc0D5nKMD7H9ZnU3U/2DeKUqHL9Dio2try91br4z8aTVt2v
ZLEJXa+NZ9SrTxqda/1o6NzclfZ8u3puRTdtvJZG/Duum2dRT8SWVt2X14HcDwAalnpfr6IO61HD
6RXmjzP8ssNiaYezDGivB7R5nQJYi0dDHw9hYuEQbbmX3YB82kb3z1KaKZY0pKEAGvmAOC3Bavjn
rnF/vEKPJJl6imiSBXJJkFIKtEtEf+CpnOHZwanM9pY3HZDAzju8vxM05RRRk/et0G4f49/euphR
U0J283PvIvEEhpaT7FUwSrT9bgYaGSmfz7m077g9TGU2O2S4kwnRF+2M3OX2+mEnGKhNSMKTF/RR
Bbs+sPIMpFNNkCJaO4HgKJqbLtvVc03uUO28ORwGpT34O68vgdvoeZ8u+ZdHAk3UQlXYufljx0Zx
dFOS45LFvPfXLj/9Uab/ScPwz0DZv6e0nWzA1FUJMC3O05xYnG4MK69/8K0pZZaHnK8hEm8YqF9V
MEdsH3U4z29pt8iLT+M8DOi3xlCZjl2a93S0nYHk6agwJUdY6gQjJopYrDku5uFhaq1ynxbJ+8jv
esR+cm+AlYjGgQtgV+ONYfZuxEqvd25p7Rf6WftkEGo/JB0Li7+q0MFCeEm79kklRnxsEnc+Ocp4
xLJHUxDDNQXQ5uOZI2p76z6zSk5202G1e4nLw3ZvpSdupmwEAo7FyVjzpxzZQvxjTDwCa7zuy9aZ
gC05j5qEiqSQIe7XKYyX4Y7ehLHrPWI/UtaVAUGnydppAs4Llw7slFqJsC7x3+rFvPZaYaYvDrW/
EvuIfHy2h/hAG+zq1dx+njO+uln/K20vXaPtvaAWG22XgOeOMpDPSOAoWdKODZl6YLthAOYnOOGQ
Jtyl+ajDxaYe7rBqhoShfNdKJYcZp2G08NUtE2cBEHC/sSu/YdFNTuy7oKPQ9U3ZL+58AoEMTMSO
iqoYzWthEnhgrPzFKCLu8vRzjTPOb6sp6bhXNMyShLV/C1RjIDhM6ZE9I4+mXv31OoqVgCGfSz47
vaR4J2I/ifRs3nUSNyLDUOdAJUIgN5tsq6zpth6Bgw9x9ihqzlPm9JrbLYLivngy0XiuVW7d1nJ5
nCrbP8bSuCa6dR/6jmQABwwkolBHV280lLeiMOdAMaIL7DC42kLvRt9tQyefSY2bbXnKRX5rGm/K
U9eWr3CXJLq6OHhjSb0wX8bRkIfeTN8Q/tsnuzkOZkLcvZd+tYh+d3Wp86MD8yHI7zEAxUci4A8g
to4BxICoNAZ+S12c51OBkGG7yziQcz5zCMLT412M2RnwaPvByOyvVxUnq60vaHh3xWqqyB/En6pu
TpZXfWQBkhzy+rbCl5XKIg9DxQ9eVv8UxWPDkfiQZx62One5M3piNAZrfGwFtqFRJMWuSRVserUZ
TqkrIqDmBxQL+ItB4pFtisZnnKddXZMgtFTJcogLgivc+NYunBJ/MvN8P5+fbfT60brEN05g/Dhu
nYZCMwwo6XR5w3OXy4tR2H+rKlCXkvDv7DVPE5NMTANZCCE6saMfxn4GbT/nZ1sgOPKn2yVoPM68
y8OS5l7kxC2I+A5jHFl9LUekWD4Xo43uarK7cEbGzIqKGoQNL+AhZopHUKAJybFv3vEQAgWxN1TM
FJDNe1JbnhqjssmUVObBkB6mgnW9nfWzboM8dCfjdaqRrNYrWRucEZAOTxaCCfHlSnc+VK01sXk/
xeuyz+ucMtXnI63tcGoM949MgASlemaikJoPfZ5mYbH6zcOamlXk1vkxWyznbppaoqHcfO9MYPcn
t1YhApkxDLRcIwifvwvZ7SfTcX61jjy3y+AfVhiJURnX32kefBp6+LBU8ZUW6WvHceF+463aaYGS
LRuvALqvce2TrZS5dCbYosdFvA4LKxFWtDu7aQkeyDEy+rTJj4UHh7+YiIQUvZc9wBcE7cA8yh7u
pePhi1IN+R6Mv9NC5JH29H2wYpoHSkArFPCFM4UUSGnkDlm+NwrLOsyT80aWXgkGK5t/u3n8mAWm
iCqc+RWtir0dvxeQb/dt6T9acRIfVsF9WFuc98o55mlCxodxthU8RvYjIErEBaAkoVCJqiWhi3XT
F8WnZ7vESyPA3XuZLvcSQwQPCAoZfwV/UdFpwrqaRHAZNOG2Mtseu+acLxBCJxHZY24RQFLdBkW1
GbF1g/sC3VIbsCLLBaq6TqZfyehKNFEk1rfyw4qZ4mJxgqfl045Nm/NS0NMhhazJPfSrKGtm1IE3
ss9uEtLw2O1weWo7wV3SH9xGuDs/s45LzJE/cZfmRl9ANhBWlNTXKem+OIvok9XNywHMIbPyQg4X
mwQWEcxJ5BZQbwabIQQpWZPYxEtdHrUpZ7I4F2xILecKOUKi9Z7bXBxSRfYw1JjlAORtPenSz1AN
5c8+OHL8ggtTAWHgce5pu/RGvbcW29zb/XoKmo79cyWJfiTd0MiIhPdHSXBa+4LJGQmo+eUKj0ep
ZvQj4dTC9fqIgeNS8JVxZIoEuWCJKkX1/Z9xiu8VmTC/cts8xRv/IvN68pLRLQoDI3M/daeyKGFI
Zu89ZKIdBUK6rxzyDQrVR2goD1JidPApG0YarWGsPqfrVMl4D55WHp12DLFUEtyth4ljnbmzDBsH
aIJ9Kchfa7e1jiWao11Cb5QEgP2y+twNni/umjJ7ruZoBZIDCG316FA2027q7SysJZazRdz0ceKc
54B4sJXz9wDifgtiTkKd47ExyIRiN/xcIUscDacJnhtmIEx67swxMaDJjBKWqOfhEbu31vZDWMNh
9ZYf5q7YC2B7HhWBvbteivRcDz/E2vwxcEy9xE7ypls+TTDXJ2XPv7w6rjGM0ykJgpguryAhDvk0
tJ5qRhCl/XAujeYE3uMlNu0GvtIL7aVy50Iuep5GvhZMmyIuTuzfBrk8ZL46jE0W1lPBJfTz/kEM
fU3kXfAXvTDmRr96Q1HpHkWmHpUs173O1H1l2xMTrrki5ak4ZlqYh8ZnDfeptiX5QwEjp6ahsvPN
QoQ5V2iynerYOuoBIcB4FToPO/IaIgsxYFQY5qmZMp9+L8NbHrmqQcseOBQw2YAaQhnihtBIVkqX
DpfIzwKQdJrS1nUc4hs0X76ZamfHKLtAQJF1oW14DfGi1kshk5HsJvPOsSxKBsc5NXO/hqwnc1TK
hYVEDB+tld63gLt3lpnCCbTsz6LssmucZlxDj/HnRH7NYck4bQe1cxFiem0Yym3XgbIAAjjPVny3
Elm1WznCR6n2X9j6nlwrCfZ+vPGdflXAfYEIdOKCBtLczfhfo0G9Fdr946B6CwOzsC+1a8bHWqur
Srkbk+retZyHssznqCNllIGD8816vZDgtAlmq+wGd72Bf9Mis835ZYnOPHnj8umUvNNpdbxDWXqs
M84Sed26HrLa+8BZv+VlljdlwgGon746hQV/EQEH9GS4mz1iDh7N2eMQSBkgSNnOa+S+zRgQGQon
Yxd09vNkbEtC0pckczvEJdl2H/oaeJAKOLsX4Aczl3TNJKYBhRyUbPS23BbG2yLo4j2nCsbm5l6S
1BLX7MBuLMew3aAk6Xh1h3Y+eIXgiQOgnA1fggSIY5rD2wVkDVIOQ0+VgKcomEUYyX1tjTKqsvJO
dQRQrY6/EOzO/o8d4YHJiTxVXfNnVHI3KSjVFbCRixEL72oQLuxaaxKy6xS7rBRL5CbpQ+63X1NQ
YMnuveQSz90pT19bd7RDRfzTGpioMrR/EWrOQi+ukLuOG9YZVB1dIj83+6NZMSNwtU0cooN82snp
mMhLnJL6NBC2PowBLExRZ7tF+vKM0udcrTiokY5c49Z9Yskp1hZT18qXMi/lpbSn5SQGXm/H7Ckn
+Pqmb+dP0IfqUk29hWKiJLc9qVgqJQrzmQDLZksGYz8Iu9lkItL33kGy+uGrVceZ1KTKWWhVWl6+
owLwIwNRQNycGreonm2qLaP2E+42RYhNVUeWRmQqmFwHOFiP0vV9xJLx+9DTGWgkfbSewoN8v/ae
qGo0uomLjHGh+E2z8n7eE0Cpad9EeaWyva4JyIzTDinB2tYR/dU338z9CIFSf0rL4Ts3lh2HEByv
82Qcfcrsva1Y/f2VcPc+ZrNelSI9B6+CNafWGXt9s3cIN8eqsHcdXpGKdYeFFKNTQRMjS4RHtY7Y
jdMnWZ/untLXvCFoefLDbMHMFjM+Ppm47aTNs2VTVIMj8i8g/pfTMpson8CvJ6YyDj5P+qSPZM3m
kcInj+TUfbY3/0CLlibkfqe56zUPakWfbvpSHbwlU4QrpidkX1u/t5A33fAdrEt7wUdwW9ku6ET7
TVT9p+/kh7rgyOMka8tJhR5p2+JurNlJUh++gCmgYTtJG5KFnkeFCvrQjIciMjJJ3PQw0Mak163S
9Pfs29MlCNbT2tKKKpE49NkUZSMrHyLsIji0ypnJL0g59mfo6dkPiRZq19EGm1lcuz6zd3YOr3y2
ONubxRwFC2tzJp+TLM5uAhiXQS3zCM863TAeFmTR3lH12EUbleEI5n4p5Xwone6laWy1Y1Txhiur
BR5k0ujvbnOMdVEX7Kq5REoF6CrsHLayQtXA2798PZNgo9oZkyWGQW/5NqeR794e/04Vndc0vmHr
7aOViEjorDQFYNrtmoWQHFnI35UpuSKmqqMubl6TQIKt8REc1QNHsNRFtiaGi9kZS4jp6Q4D9zuj
bIYGkx+h6PPCAgvfuMX26cVley7K3wFSazk+u6X50+ZOTouKtINRzaem6IgyXfN9Yhih79W/hTfi
oyFAjqVAHSZdE0GW1YjLPKzi2qdCQGVmgLEsKHw9Zqmb6f5PVhe8NbmNhXpxn2IIloX/MTvmh+Gs
pEWQkizG7l3NHgf51v3tZd1rwH0NNDHf9TNMVAy1MKTU3yrDEIqeGhCvjTpSkOupGN2gEA3uYedb
hwzXEq2JSx104yHRax21XnspHFYllQ9EhaUM5Wq+SeqxXU6I1bxMe/rGVzh4t4LiqmSCOE13dUdw
saRZ7fXdq5fUZG6urFFToFjjkPNH2qaMWKW4JZ5tk1+ycCIqN5rhU9EAi7pqIsFlSi+mMTz3vZOE
K6m3YV0nT5iwv8eLXScyhIkG48UmXBtmqiTcDxv5LiDKjA4W8GR2ES4o5gnRnDs9XYySBd1z0myH
1v9vZTeH2p6yIwkG97HDMAvfyDnxxdmr0TghfAyVLrnrfONHjJcgPaKpezetMj9l05PpLrTW1FAd
neRu0U11qDUYzViZR5JjI5WhAC2TykZH7R4LnLMcE/gCPNv6ohq2TmYucFnaT01Rfai1HwDCx180
nsTea/OTHFJqgskbiLnQOPWMKrLN5jZBdrharM8tKaJcduI0yPjKJPu9XaMwNjSNdKv/VTkdQh2T
CFq0CcSgf1tt0lLWdjdomFcyEZnTI9kN/ZpANTsOQBl53FiBfTvX/i2yyuZEJXowucBhhSyXHpHx
opeSqVG8XEdZ7oVsD2m+/ha2tBAnfTBJCP3+DkUgWvnMeIEsu/UL2tDF8hyi2qNx7VZ3SRCckkH+
VHgnwmHrc5ozk5PeonSSKC1l1jyYw61DCNdpbtufpo6WDg2MRnJUDL/jwPLPqZ5CojXIskoDRfmR
/EUoPu7W+Sryvj6SsDrtxQhIb6674xy8wNcJaJR6v0qBIMqEYkC5DkB3/m5MusjV2pxFySB44omI
vTK96W3vpYlZ8qr1p88pr9F6rHRzgwey+C6NltaTGINk+y7CbMjtaPLCBorkTvTs9uMyMOUUlCXD
ujfkHi29edGcSwKkDUbDqRvm1B/HCYgtMAO+RIec600RmXMj1fP2gYpTzKjGcod+709efcYcXocG
knUe5hLBCX+3ERfTjdAtYS1kI9AqYF90jb+kmbpdWR8nQfNLcQhdvSG/kKmld3XPEbazG3qME5LY
bIUghVmnZdwXeZlT4yfRP4wdn/1gkDDokzsUpTy2LKd0A+twbH1j72yhooFvfFkpFSEMXpKOSy+c
aXnl1amiAbfPoaEGWCrR60I1YIoauaNPw6UfT55NH6RSzy5NBsqnZacnP4/MDkh3wYQ5LNulxvPL
lKlpaDwZ2WeZLjIUC1GjAFx5xFMnpHe6RCiPz/6K9QigHqzY8rurne1N+LBhV3qYJirknVWTSdNA
ld1KdCseT2CJBnJxyxcGPDgG1Z/hUDmQ8tgT6unGnLfbloOZKgNS6OthC0576pL+u5hJYW6KhrjS
mT5t5t2yv6WRj56VqIM89KR9FUlVEQXb0Feq751x08RrdsdiMsOeNoLZdSbAAtL5ADpc+lxfNJz9
smkJpEzWixOA4t72pJBq5rW01ltzAZpQZ26xH+3gOgT+Pg6KM86z0APGQmRmu6AXaGCDtIgCfVe9
ukItoWVV5Ebm6TPBAzfUayvXh6+yU8snJRTGeG+E0wgdLOvHx2pli69c87ExeLTjmWzdqYxi+Nox
s7TMry6MTaAZxby5atjiG/DOeQ2dWtpyM/FDXLhyTB9SToa7vMLAKOfiq4inH6vkvNUJ56UGdpVB
AY6yaXlg0+Oak0d7CDzSO63RCGPPuB39+k1vISgwIQENACBg/fq7WMmdcMO8p5GDcSjU8Xyvpvql
Qekk0707anJGe2u9IX7otpCPiSN/OjVvas/8w8vlbTaL0KPgbsmK27nKJ2nF+AQ+StByzhCv7zkV
OmgirdkDzsp4w1mTp7aeQtWK+xW8SRkHhGUQFhovO6qDt+13uP7wOpqSC5Ccg674QCR7rJL+C8qq
y3oZREhab6EoAbIy8zdG2hfGK0GYiXii2Rj8ketwKET/PI/qWMcc7h1nxcgysZlS3nErDqERb2YW
S30gcmKkz1WfnXPWMV4s1bKGXhdQQNHO25VgrhIn6UKkTjwtNZVo2VwXBuWXbRPQkiwb+7cgrT0i
4Jdh9lLj0C7OpVHdcTWJvabHhJKOsco0pt+W7RxNAj0CqvTA/j2o9trl2ftq8sgPfns/uTMyanv8
Bg3LKMvC4+xN9aNudB0GaWNEPTenGW/OWVPKA7Kyj2G1Ljj+QL4W76B+WfoGTqMNJh7T4tRoOsZO
MRSqh9I5e1V6Zw9ze42NkRI9m2IEaPEpdnnn2MKqSMZuvScPtw8DL0F9TCtIMt2jfLpzxmQOZ7ei
P1veQI6SurLwcrI9eJV1sDrm8dmEdGlsVBqR0MmSzkFmv064Ky2ks+Tb/K3fKrt8LQWtIJUjIkuc
W0U1YsacKAOL/Tl106uW0LXtrxkkaKiEA6da8UgvRbtnjrAbYx8N2PBeOoQ1xzAF0Azx5lcoUGqz
cCDP/uTMnO4U4/9DL9OZLuR8GGqiDAym/8gpkIzzCK9nGISsGcOCOkGT2JjdrS6mj3+Pp7J+xb6J
M4VhRFel59RlTR9j64rhZgsF6CNHrtcMwlWI7o4I6PWpKF/icXaeoMREGByCEHg7528rfRrcAJo/
FWLR083JkD9rtz23HY7KuhxvrW2s/+8te8q3d51fnS1Kuq6h+rLINQmHFIITgW8UrtyI5dp9eEC7
5i00QQd678/PQ8O5ToO+qB3X2OfaPlZSn2n3PjD7/xlT7y1NlmenKV4DsznTCv/xzfp+am0saH4O
56du7ajLnX3vPlu+T8iy1993yR31YrcXMwrk1bs1XIzBSBo1U0NaH5K+xPbw0p9zupzUM2YkQET2
i2q+NCokFzXgiMAckq7b7Zuy/E675oh8Nf/w62nbVar7XPvgAjziZBSZkyYd8SCl0SRZC71xOnT4
QyIP6lAoTbYevBicbvPEpv+4qSExB5edk1NrowP2h5Q7d/Lu2mTD0OrxPtYTV2dO2zCRzTu9I7qR
zIh7aV/IV3szIFQs4JQ5GTm3HeUTmRczZ+bAJHTXHENfpU20pk+gg+lfyaXZqYxShlGxO1L2DdV9
gzam2JQSfWKRuiTSsCJWStrV3wXmSbDQlUpb9iVlO5/lRiJFY8rRQ3wv0IBlXeehs6D9NdzisPha
7MRK/8ZuXgxD31YJ4QTIlh6lS+MdKmi/czz/bajUXd+ICOG2OGhi9qJ2l2Qjsn5aMZwIIM/YVKdF
ctYQeYaA/vacF88IYggt5SPk83Qdq9qLrEk/j64J6Tmpd+Wq7rOcyW4W0Dk0+h5xAik1o/IEj0t1
9FYs1cJuXoVFhwF42Sj13VKiYcgCNuA06L4nM2HtFAJFwnKqk6AJPbNQhzK+tmu5PagDZ0m5ftmO
+6LGq7koEotcOZymJntWQ3JQNHaJzx6+R6d9GLF/7whFizZE3ET+B6ljqNXTqg9XU/CMzARINeZK
MRNYV8MZHsyA1EBa6y8+7h1+zYvOPj0l17B15oxFyPpkonopWjbRMRNIGLTZsvUzXUzsG69q7gcn
RkRjNpeWgpPZY7/fvldWDICzk32QZf131siaqm790EKGbt69UPHfGGX8WTvpvk0fpMiJUp4AYGvL
xwoED6vC2ZPN1b0kwAmmYDh7RRElWj5sZ1Ow78Eu2cMWs2fPOc3C+FwzmDlz+WtG+TjODKqmjjHm
gPi/a1veSUB3vDW9J6vvLrWemsM/3vayIqyaCKT1JI3+xnc5Lscm7lgSuqu6fAqSvDkmvsOeP6+0
mum2FbZ9KwUobAsOz+jEOf0ajsJlz3UBMS0ixxuQrXrZ57jqmqEF7eRy6eC0musX0u9XVkUYQrpo
GE47f1ZSvnZ+7X5NPamBAV1bwNRfbj78bSfJDiHGZ3B2y8lHIklEvUVosvwa5wbnUl4GL316O26s
qqC8meaWRT6hrTtkxWMw8dHh/X71E6O9Ke4etrZkOtSnrGqOwRK/VSr9sOr8m1LaXpDqYVbqGa+L
Y0JHXUMQBZJRhFDrHGy6bKfNTGNjnuW7W5REwkHWvvGz9NVX9zJ2kGQ5KbOcBRdbfqed5mzXSFZl
/JrhvSDoGVikA+d1gMVN9iC8JQKzbQ9uOSBmL0KJQWB8pl46CcWzoOGB0uhZ9fEPy8RfJhAvarb3
Dh38pa1Owt5XBTI7yz/RLJkbBX8GjGTl1zcNnVRcrc7O4cQS6j6DIAteL5MFqMUye5lXwQSo+jAN
VsrtZlu4gJnPvHroy/boVeNtDG7XVVC/FnHFQnvvO/qViGxmeLSRGKD2PbkgtLbXlgGdoxnbdDTT
2j9zAK0/FSjpGD2QwPgck1mBLBLBY7pNfhbwEwQBpNiHFVtG/u2hBIIc1P80GD/iinJa5ShjKq1f
UzRqIL+YWZPWRfJ0fx+Mwe9KiQ78IZuKZFw9ZcCzbRqtiXYuHp0LSb7RzvZQ2nkx4fRBzlxc33nm
eyILRsX0T9x1JYuxAOKW1BHyipxbpYH5wqSbVT4UBQt3BZR5HlxWCXzu4SLUF4A9vI1+HfWGQcdg
KGzKNY71zSKgI9R/QSic40I95Q3Lg1YBpAPqy2WcIoSCJAVgj4u8oLz0NcbH4DJ1bQZexGFuqhum
rSgWuqWe9smmEaQpfJSj2Pdd7Z4Pg8ESZBmAc2M4Zabhku5XY4Ku1keXcRqKqNw/cU47+tZydSi6
i/UqbUedc2mfk6WnCJSpHTFbRTnU6nNfjM8VNRODFhohAf0SpJ3A3xKEoVoeB8d/c1fKJgJhdijC
0blp471Nh+Iy6mQkdUPa+3yo5/0wDawpOHS0HYh7u2U4HNBNKMdur/PJuZKMVIkKmmfGbRsQNwEw
Y0Uj3R2bDu9CMcY3jTP2dx4CtlhkBL+lqHN7g9T10oTUYlwzs7NIwGD7iDui0pIl42bwMiK03RG5
FUYCH6aEUUFZxpiK81nhOEZesTMz2swrqZrEcUwcWoCKo/epMbsF42+/ZFbv81lDnv43nQcMyPOU
JAOzuvTDsFfTigZQ28XLUCruGVp22WDK//B0XsuJc0sUfiJVKYdbBzDO2cY3KgRGOWc9/fla/udc
THmMQUh79+64ejWdN/4nMGLSGN5HbDDWTBuhVfTrGVhLt6dpCk2stHgsNMyQY7icteWpKcESwed3
oY8olnR8qR2wmXmYPI8lBUeXqpRp4/oiwVFIsMBkKwGHk3F1u+7NBTBwqXEUaN1lnmhXn5nNytGv
lBfPVMn+9aXCM3KlMXkAUWgwxo+J9eMUn9UMHWOn8QHWNdeJzC1VFELsMqVZE3pzs4O6RDW2ieMx
P4YiLujR6NoEGFoUV3G6tFeZ4T9UA+EjJq9ZTq6tut+dQXnfYdw3jAKSbQVIMdmcgdC4zTzt2p5D
wKSle7XYxGiUShrLgGOGWbv0+Ko3PX2NF4x0OHuzm19UQ3WbxRD8jl29MSv46XEs9UtFg0zON3e0
PNDBPRCqdJbRvcA39sQguHdIgAKmfNkbPNBLpwbJlQ8KOZgWra0W82U9RgJ3qF8UxbzrpBJAtYE0
AeRANPZFGxLCv6B3YBKrmNHB+N/S9t5123hn1MMTQCiiGhI2hjmdwAURRtk3heNSk1NPJSVd+WnZ
xrNA3foWMvyJmSU03bojZXR7PpSZHUwJzDBjRO5D3agdhXPXeS1rOyjMOFD8IqDZmPB1fjam7Fup
hrNrefshnu9UbLM1G8GMs5HV82luvpTR+bIb+65V0JXdfNL9ap922slzU+iZOnSPs29N5eg0w89Q
MSShazecuKCKhnNWDj91212mU/ys6s6uK4GC5FkAZW4gP2G+O8Xwys/2Z6xrh6acT5VTBG3dvCvR
mWDLrvuXqIpPY5MFqXiDKgix8WwwrDjS+Gnm9xmWBaQ1am45NUYSwNJ8ngH7+iZVSRlnkATuEp58
EnalePJdFF7UaUomtMsul1J5tGL/KB92FiYge3TtpFDwj/BKYwGiaDgknBQcufGk13nAyDrAZcY7
jbFSVj8BPrxQR/WjXabD3HVno28fltkBZpv/yu+Lr37HoHZnM5BLJEr6ZZZPfqafJqc/JE31a6bU
0BR4iY3xBGX4ASaAh0xctyIP5LUYKtE+KR4jzTtCnxHU8yjkVUGYSnDtPhdL+qUB0S6mA97UqSe1
5sY6VU6d7k/nKD+Xnl7U0duohbKTS2hFuFEN+1arzMCZ+0MH50pRu7dJvqzvTWzvqEcO0M0Sbye9
0Vvty5mf4LLfy1sMYzm01AjxTl5LizuJpwOj6wLbBrlo7bXSO8Zd9yPPy6G9ZFDkU9GFMN/md3/L
x4JPxnJi7uq5YeCNmx60ippdpZ88aLL7foGWeTzHDkU15uFyIA4xG0qp7TwrNlQJJrZ1OfVJdIL5
NSRpRTNuWD0xkTWgOAJc3x4YocbsVr6Ebte7KPe2snkiC33Wfi3G/t9+yoYvi/NZUjaGQf4iS6aX
NqMOjTCIUMgOyEfVLgdsMu6Wsn+ymIK3fp4lUpr+kCbNbd1iI4SNggWQRSDqDKxln0Tmm8Z/vSwJ
yNAE91NmHmUNex8JdOR057smr/ZLagZFymEOx/yj1s5Q/h6BWe0BWYIRC7deO98oSblvRy1o2u5j
sr6Bhb05Po3T3YVB75WuPcneLiELyw20TM3xAvkG+nAp88/TWVXId2LnzeYK/68baBlnGOJI5SIz
cV8NkrXMjSKIqzPGp8lH5d/oM6xcxmZxr5p/lJ+pMb4WI/jzJGXoKXcpjxe28KxFzLBTo9MYzSfc
0gtacz58hSmyobGujNwcGckHC4KtJWVeEPgtT/eOwLsCiJHOpm7uF2U6NebbXNYfcXTBqjAFrlO/
Yn06Q8kf6Drfr6QBwOvtPAGfXKJbLfavGGPCaM8smIbsDrKAK0NBlmFuHjQbVjQtCDkf8vXMXgnC
99E0fqwYdOpSP/jR36EiAXWnO95no1OyCrvwVI7djzxZq2hSudwq3d+K6G1/zhXtcoaGb4i4rZxZ
6GllPfRQIq+rzWyKsywUI2TKKf2RTVwPCgfG6/N1yZrWO5ps8lgW9P2wI721n/UE/yeBuNyla4Qz
zqDIC9PMXwDhntImPMkGOwhzyfwY2sOfqrGnRQxm+lK9j8bx3C55kLQ0rPh9uWlKKlnzjHIoA3dW
jn32ZMbFu5iASjEwIfG+3ojmNszxrJOTuMizjJlj4K49vorGJBwBzI2T/w72xTzD+YIebelXotZ4
JSrMaJnenLcHb9mJgpM7TJLqMQlJDrOoopLk0bspDYZix2yPg8rm2iPnNszwteM3M4MWpDPRTiHn
G1GvlpPajycnu87t+jOdZ2JenkfTrEDJ7GvG+Nw13XSmvzUgdYyRLBJU2M3s518qi06zEzH/3JFQ
i+7MJjqZGFFSToEJhkqaRiQDhUZszP4gq68p9U9RntQ0ZhqLtRcBaWb/ONzqGqhjfosRnUntjj6B
kgNrLOlfq19OoiFFPcjPRE0C+f90XRgvtja+r9ZFlNvQuvvV3qjac535nxX6R4wC+dFY637oUDqI
fMn3UG/ZaLG39UN64gc46IbpsH5UVkZuzadDCMDoC7o4KNUsAFPy2jof0D8fQRTumWL4WPaE8HoY
wJOKIm5uRcSSQj0N+XQu8t1iqgdv8ulN4HSn8Mr1hbWJt1aS/r3UJAouWfHbVgOXon4k75PT7Iuu
mo3mOQEtF2nxaiNsjXKW+yO6LPm0nPpbZLRi+2Rp51r9JIjyHiBIPEW6Qy2dfWHa301oQhHHEoh1
c1hI0aPyiA5cz8VhJKFRu6A/ks7Yr0/OBDL6MjAqCInPSNr5LWTgao6kLWwdfeAnwpaPQVtVkJwx
WStSvU8OkIXaHw/y8BA2nsuQTFicP5bLdEpjniyrJ/yI/kLXlefF9o/ri3JooV4C33Hp+sCPkR55
SUSOAOJR1RJuAWjUujSrCs+Kby3a1GN/NmB5kPUb6q8q0d50YiWt8F8YGH+iBM8wYf9YjTUlzYt5
mg+x3IMcBfmOlCTKkGhXddVt5Gb/fa/u/6oucsNHVVXdymV8T9MukkR9iBZ0M7vj1hlktskdHTTP
Nt+5Kmi5+PpQevPS9QT0rIIXYV5aZzkb3Ych3BPYaVmtdGALyHio+kHxsleaUy6aJvwUHaHGYs2c
54hWP3EiRFrrNDy5zoeqNq//TqtcJZvgkTR6WqYhMwJdIXshb1eH/qaYk23paSfHRMa7vehVHexR
ZtbXkWY/cPXAKhCQPgqg0/tMS+0kiku8Q4BSGoFvNjjciHkdjdod6YxPLdqJ1vIZq9O2X6L2siY5
Ku7/HS1RVXI4jSy9tah9i0b29b+d6GLi6gSEXn92q4LjB1faqDjHHDKhvE8ggol3ojvk7PT6/BiD
DxCxqX28Ni39tcl3hmzSv5coeja18SjruD61pn/61UufJXQH2fci/hlXKsb0y1delNAM8HFXQ07m
lt5umH0Ufa9ly0nEOlVx73Llpi31TaoywNS5I3N5zEU/R9P0WrTT5/DLmBuodECaDmAK4ndqRxey
WpNZ7JWhujN9JhPjIi00tzRJeG8t1S8ZwG8j3YnTKoeO4W9EDjbaJ7fW/c0o53Uz7pTTnFQt/rDr
kUwxIMyFbwZREyQ6Rn2yiCi9u0v5Ni1aKLxqp1ZRTyT0iyx/a/AiQix12TjwoRvbIUH1LyDkUJ12
tzW19Snm0+K54HCaB0cqvVp0m+vefpKhrSYQ9MEqAttvrhZzfkid9keMF53Ngd9TEc2Yg9XZAXNd
DznGVjvMibfpaJgQqdGTei+hAlg/pqN5tw2xyfqdvRZ/FvY7s6kOIjd/z2kptzmkR/ICbAWncfie
lO5jpBanq+C8JFCQ1VJYpARPkuZnWouSZ1kooxK/c8geddDCovyVQoaCjjtxYlX4P0XVj+g4w4qf
ZtUGqGMeO5pVkmBQlwNMiid9+e51EMzQgazOYB9jXOeEEbjKbsRR1xGA1cT8Z15EmlvD33fFViyl
UUHbiyvLFRtdAhSMgBiDnuk2htm90i9wFD9QfDZf+xrb6ntVOaIe5r591bR4VRVEWOcJVdLo1RG+
CZSV2NZlSE/TRd5iYRvGD6oKxSteFmuQNKgROTeMkX2cmY0tytHAPofpvI1AdPqhs3fI9V3QcH/X
gMyIQ+M6AXybND28bfVFS5gn2WwGZp4c9ltPiSqBtINkvIO8qqiVY0kASZX/BKb94CbWj1ddGzh+
TMPYJaAQRRF6psXQbefXD8tfJVeOnvERt8WVVsKB5c+HujNwKWNcMFRv1T0ocGx6hXZwW3ox/wrg
5HQJl5uFW9WyOogngETaQe5ozEjCC2cgEtkzKpV5FJSQBrrp+dsC/QIgi9/eq34U8ka8h4Eft+D0
AB+gSpjZECisx1huxN2RL5X7lXukM+HKyG34fcCoJFuI44L187K2c+j/DtRCQ+srHNP30r2WT2V2
Ghg8Atmzda3oZNkOfrXLPPupcx1KvfH6ekQ0PY49hTQmLXEuWyJ1N/v7W/ZkKOGB5oTTcpOP5WFd
Eoy9bDvM6dDtwFAYInlKeU/ra+Az6Vvu3GV15KfRD0CJSCEzd1CelvafQCzPKk8hdtXw+ydx8vLI
J9OJsRr17IlpCBeOQZ8Ry2unBXT801ne1DakhAfnTUxmU2PQpmafEQQhRSKbqxeXT/eQ3IPiRl2I
FjYIoToKdH6fvK7S7nsMU5AzGBbNniFJf+ajnU5qhIRawx0IwI38fwbe2lfRjRzw2Zw28QzZSsdl
V/XoEo7kzga45E5+l9M+Emm67ngqKH8Zqr9Je+YnEOAioIE4OwwQ+KryrbhgYg/y0n3t6sBJ6Q01
J1r6eVp5jMLyjz2QSX92Nt7jpEBrUBvcQX9WZ+g+Ev076+4ajzVjY6PqxjGHLzkHcibkp6a3P3IH
CH3OkRiXT9kVkb91C5ZmPISuQkjobE14IuYKFm/ZG5EkkRvwhd8Gs3+x+4YvimwZYXCkek7fj1gj
sWe2lwczeDR5FCy4+AOAynf+0tIIQMSC9pCfRmNcZww/Ez9doii1Iq4n8ZAp1O0sO2iTPzc/9f0d
1b/rDnRt2Bt3HpZudMeD0UZEtSPlB8yEkf5W1TVD5+9UR7kSf0jkZZV/1maJ0x2NbFuROlknpyKF
xT95D5RBD5QpLqF1jelYwLuok4Ai85OSQQJbC7dq9iDWU5xC8evLbGKQCBButT9I7C0WVhInwyUo
6oPox7n1t2C6t6JaxeEekh0zN/eidUulPqa+FtC3dq0OKoONcJxt+zan/52xHbgbf3kQuWDbQtUK
4giOootWVWnK/3OsEnt5HGnBEidYYRSEhbSXVQbbHsPhOAlrIKQfqrn/qPruVm2HbdQTr2NDRRmI
YnNT81km1phD8ukU305fByXxG+UXdEr7HYKLxjKHSoH2momLZ4aRxzDyLYcOo8w8g6Amn6YwV3dm
tE2bjvd5wZR7HyRTZhHlVkz3IOvBXFSB5A8/chVnYqAJQOEJQ6q53t5FlcRm+6HpgehCINEHRUsB
hXaPon1s1flK0ie5LTqb9j7ZRVNnJfzwbfS8V1H2ooisdnqcYwAbKDNFpZPD8m9FuUE08AsG6RW2
ePLvqMsxPIt5bD3/0xs+hwg9hTz3AE8GVfsOy48eCGGYpM9Zi/LgE+LIm3l+sWjemzjFq1paMHsK
QFitcF4l2PR8m8UkTwqjLW7V2xqmS/CuwKLhUWIWNw2HI+h4jbYAlJOE+xCfngbGifkzc+1BxOEV
iqe4hjNFMm6goaPXSQtka+e0DTSVOgzQ1BKYzGj9GoVxTSP1TnGnT3J0fUOKz61/UtW+dhZjJ/rk
n16BKP9F0WDX5cSJvqk1m/XU7lRa2ETa9TkE9snyczoZSH7r6fWPuOLyk0vLN4CF2QyNfbWAo5e8
VKcyRzPHgudkRV2MKZdNPIMJ26SgSYM4I3YC2dRtk+Ya2BwH73dVFkB97uM2kn7NNdJeNYtiHODI
2C9T/FPXFyJeYqhHxw1w+ijXlw9iYaCQ3Q/6cKJZJigYemuZe9n9KnXvaU6k6DifYNSkaXC5I/f8
22KhGVvyYxvtMbuyXLu6texo2ytut3GxnxWhIxpR3haT/Cnn7dJohyVTv9RpK4Z2YYTUqvQ0tdnm
9KWLqpAoTKJZMXBl7EBuUoK+aLYSiomdkRMG0+jbmDG7+j8VJAcyqZST31+LVZINXddiSBbG8mQP
+mwfxXWT/fEs9Gn5I5lYMCrHOUNI2pPWAl7KopMuTm7o1zsQltt8kExtf05CsubRsyKYBPFfxaEe
c32r6O5W0t5UnI7ZVARgYo9aaNOXkj9Qhdvqy7zrsLUegq4406lLtr1vUgkzzvJrilH1neplJovn
IN7AbN/gvFhrB5SBTzXgtSJUn+UrJCkvCfxUve/n+lP8ZHqZg8Vyj4A/CYe6B7kz8ZFpEA6g4IuG
Yl+Svif5+QwQLfAwQTYmCFK/q7RWmA9OCGq0Pxbbo9ZgvauZvtsUw9vfyDcu5XCWakMeeZLPl3gB
Es1fFbnpkRN6T56N9Dh2d+qgHM143/02rvcq9ynZPkNrPzXQgVwodqZzj28U0exK/6eGgYSK/XtR
bkZ0g2QMHSP50s2nOOKB+HWI5rVWovj53jR2442n6Ed5r1zYw0G1yYdKGrGracr1bzLT2ciTSVGi
JKSRe7C8eOfHTCzk9cXB+CLHVJpePBu7N59dSiryJHNkM5kClxXByxggocn5jb4mK7rLq2yjl8Mp
Wlh51shWu0fLnUGnU6XVv+2e3AGDgtn2km2XzKbjV9+Ve58j85U2w67c3Rmzd936uNeFcpQFN8fp
vlC8qxTlKR9RJ+Z1AQUQ6w8LCL1QyqVITIgpkXtScUXhnqHD2X9ff++qvT+/zqQ84EJ8K0EEt8j+
tJCyxKvPkagBMABMUi/yunwkkXSCB+CdFitoC6cLoHGYf5pmwRMfpPxE077muSfZGDOtA290j0l1
mKLpQ1ZSdZx7SNWuZMHlEVLPfa+n3zT/e2ezGKdWBWCSgO/F6QcReK/n1bXs08jOy5PKldUifxyB
ZfYtUZ8KbDkNKAgTu7OviklWRrWfinK6LFySMS5pytwjtY0g/Le4HW2JNt0jrsWqcSuq2e6gJ74R
yZIdBLuJKezuTNXbSzWrmYBtFAHEYcHSknfoSeAM6lUzVPdQXhz0KgtIyeMG7jTD2EsYCQz5gIV5
G+OcDDJqQFzQNdjUUvUwg0KnP5gesJOvRYAkkl/JcUn+kGbkNV0B+OIK3itasWJidAki//mktvT0
DZS/G//4z1eFoG1Hs9FWvlqk03TVwIDHKKEnZUF1zhzxHokO/eXTaT+GhHhiGWCwHbVTWWxoOfyR
lLm87o60Exd4mlTXJPMTT+MBnPFF2Q5M8cwkZUGtg2NXVLcx7RtDf93hDJTDeJC3kxfdmzeto8Jp
Vu9FjcRx8gjRAuVw6gY9JwfNGN3pZnymUxgrP/wk47QzFOVaVOGA0wb0Kj6QttV4momnlOrNYkfP
FUicf9667xNa5/V9C7aNrkBJ8lMAPycMZr/oMUskQ17Wc7zcA0//FoHLcLAbCurNoN2KLpHXlEFF
G7lXjUPEiYcxVvBVaeONnCfRwDDvnlRPv2Tk0lPKWZxz3NiSbvto3lYItEipCLbjD/dzpFxpnvY5
pXjI80n0XdU5+5h0RIVP53yblKXkVStmOeE7L8uX4UO0hqjNnLuBBF3hC1d15Lev9D5diLjL7w5v
mcL5Kx2eRUKXtjyMN/LNSofgixCLXlG14idLgUUPN8acMYs6WxW95FGk0koPFg1a7psyGoHpa4fW
b38aOknGcniVFTFn49WDjV+OGrZYVV+tYvqUb5ErJayfKH+3yh99mhho2/3vL3JH8g7NoAlyvtN9
+1sO/pgmG93I7+QZ1rdGyYMxwwSJVIgpnG39BLmUpao/slBrvmbQv0eAwegGy/Y/sAh1j11vAPZE
abJddUZ4r6ntp+SdGiyUyGnXgnu0TrMbnsQEM5X3dJADJ8chNPRTeFkbC12+6Q0oj6NUOmB26MOf
5LrQ/B+pYa9VD0CXr76XgMwK7Nn6FLGzc/dCyaKXiP+rJehQBQeXhL78TV5rI0L/81odaeiRVYYP
OaaFZQZx5X7X/e2/mrJbLee5ioI5L16SCSKheq8V1ae8WyLSVUd06rVZK3uGx54s8lWeq27dkDnR
HF5ZvsGPjs1HC9N4UddvkQ19k54GPglIiteAOxegTBisMboqreihN6fXAQB1VUUXpWrAPqne+/GL
6VFDx3uZLO0UhcpLZgU9jq4YgSJEkmolYfol3dbFK0f7LBADUf4phsVzPzP8KUYuHKi1xXLFk9ZA
ttbPO3lfivs9+vA00ClCw/891bCrXtLNeCzy91nT70C9g8EnbpOLygUcL/0eyk0tqSPy3zXeFuHn
q1eTB1+KDw9GhBFuVDLDd2ZbBiCprivfuwtx0r0p+lwK91dllMZo41qSaE7r6kuzb2YKKrUHUUld
7+lgeGG4ELpuOUREqYzmOzSTfd33ya18BNgsaUJnnxQh+bfuCc2Em+HsJ5WEZr9p4SQwiJFhoiXq
Tt9dJs7IjbcS4MuLuVlR9oDNBi1f2c2RTiRiMKIoc/6QzZF78NPyZm4ZRCtvSgl/u6l9tS0mnvK8
8iaCs70zMdvbSN80qoqyPLJmEU0ADooafueviOwjUUizMAbQc2+70n2ykxpACte0zPYdqAeddmRj
GjZniZPXVpOzNjOSfDrL009T/OLEND5xh3Kn1sKC9TRdJxH4evQutFlHdWh3Vs402KH4tbvqWOIW
u3p4H6qA5XluscXCtA3DYbdTK3jGMvUgeeTMovpF6XGg60gN4SMi4SIa/u8Qut8o9FU7y4HtSdAA
AqDvGzoChh6h+Mnn3ps0Vcn/xRbJ2XZcGvhVhqfRLBL7K7hkTJ2nPKeqUOHb8U2hO75Lid7vyD0M
8Q3G4FZqRiHoK7ygPJCTqjcPcOPAfvfjGveVwL8oCsjxlYKDmI3RYgmVmXlCDrQSq2e+PMUlva5h
9yNmzfCoMXiM0ImahzXFtKZbKXDV4OqY8/EqIZXKukqZs6Jk2RwkKpXgoS3mB0VrriQ+k9SuFEMp
1T/YNEq72WXNeDKFBEY3lkHldcAUEmjVuhtJrkj/dZspL1KryWnGan397S9FLN0XrfNTwWZKIU/q
hpK4sW39OQnJXpILlhKCJEbkZw1qMdQINSkxyN/kZiV8kdhP86+HaPyRYp0OvEGKvLb5CQD8Y61e
yu7q32nc/op3IlzmrgFTQ7IXFIoB/YRbGpdr0oikitRypDJdaDOEJ+3tUvFd0lPfuGvVaK0DQ3yf
lBb5YJIwpFqkPozSoaYRVh9puC3Wu68KHBlcIXmHCJdUlYVsE38IkrirFSIDiRZzliraLSRto2Z5
IOm6Tqd1LJ9uJmsA0O0+yxWkICNrkcJRaWukhdmCOst/ZXsWtd01ab+V9Pi6tlLw8QYA3UP5vsZ4
7JvpLx/d+CPPKaVEDYxGKQRTEb0pGT6T4f2uCT+7zi/H2XiWGHINGpfJfZ7S85pk6Ov+TRINCXRM
TuU9ycXlihL8T1m4sZtu18VUQkngS/koStS3NC/hB+luzCraSNpKdkxWzBPOQkbRsLO72gZ8aCKn
rFk9Ky86UFvZziQft9RRdzpVU6m0jm0eKC3ZKuFfiJktBqF1rzykufK1DGT2jPZx3XJA7C99QiPp
P79VgF2oh60/KzsxlgtH1M6SL2d8lcMtL9HYH2Sqs5coV9wcOb2hwswW3GApWKUuQh8tP4xEhuP8
JFbRzUkjLV+9qn5EFO6h74OaUj2sx29VFJF6u3j2p7gGdIhTEERbZZLr/tKV+DWm91lczH5anqeW
ZsxeuYYn8m6t8oh36EPpmlY/sTyF1AVrR4oxNJPbe/l6Q/uz4ObY34L1gd2jOwPmvFHd5ib0O1ps
u7MU+KMJVG58kEqLaI3S7r6hjRa7rVvalTP795IlFMmTkyXpxUqZoYToINrBpyEFmYcHXx0+BMbh
ewzead5kd5oYxBfnRT5FaZeorHyR/5t1vM2L6Ub+tmLHwBJEDnzO3IvAluTbmH8ALJj2Mv+47pgc
3Kl+DqPpq8mirVm4uxImN01oED7kopKkLBPnxZshGEHJyK3J63JwmuEA7vXN2E72fJRqvBwu+YNg
cSSrsZx7L71gCvWrnLFSo0bPvTAW4ijfW/f6dVR5tLIAMBaAnFxX3iAxi4CqMpl2NWR/ahPA76CG
X3Ln8ew9djBqLeTeZfFljzTQX9fy3XIRq8zo4fB5E8gbMXKSHB6rkuHWDa2AHoXumm0rAklBOUjI
Wu6AOiZbGKJCnCYZyBbZrfz+saqyK9dIwJbop4zSnI9ey9L7yM/2BaEXLWQ31Czg/9WBGCYn+uZO
HuhjEN45Vb6JWkDaW6dIWa5iy6HN0EWe2qNkriKDRqULM592eAOAaYHRSDCeuy9mTZsI+UNJs68P
0Ojtdd2rTFnGV0agIC+iTOIY2zyKbpqeeaeHGKxhyIGeRHWiSrvx7yfM1y+0p/4V353hTbZE/i5i
IT9TWEAXp3yMbNkCkt5zSxXRIVU4yHQcGZ12K3gaEStB+4n6FoLNtlae5P+9BrwFr4n+oG/zqenq
G5oqVoygqBvR/aJCvMW47wD1iMVt4M5T3OrVLJyjVEXlNamZSHXUVownjQO2FAPMzPVa2K8K4wHG
9I3YXNEBazTcqOVeAxnIZ0Vektj+7bNhs7jTToBXIgauldJc3N+I3C6Z9QLZGRQbPDFKXQOAOLBC
VRfu4FLZJAOLKkbPW7ZZnu+itNz75pHN/hA7UIqdkUNEu1J0BdPp1VKYl0nhbcWwSQguXyiHRc5A
S2Ncz7LR/SYrLBUP+Slv8XzvuqESIsdbAHuCAKBKImCBjWSBpdoSjyTqCvtShryVJCJEeqVgpkmi
Ml6+G9N4iMcXerspqGMV+JOUgCSXafb2YxPCXCFOMi6rFC4GDR/J+B16+zVW7KPcpKgCxh0gJ9bl
ogwPds4Uwkl5kZWUp/Rt99e21L3qrhsoby8Tn7qJBSvOfx9XzVcD1mexQXY1Au58KIYRZqfit47C
Vztzn+a6gmlSilzj6jQ4MKssI0PFqJvI0RSzE1odKDockeoMQgz6n9cEqIIsqtyniPso4uhuLcX+
kI0b5qfMU96tNL2ix4mhK9UXeld0LjELTeXTCzW1CxKWayluVXJiKt2W4zpfDsQ9wOWCFbhBshN6
iG3jWLdiuiVn6wogp+wnILN/4A24Pa/qaL4XkBj9HgeBJ0VTemgbelDBhCEbfc9AlMq4VGzKKHgc
Ajw1GVXfFW+inXRHXA3rSfIPEmOK4cvoRvW65K0380AszqQ7H3qz5n8kkyLOLzD2izSZ3tdkDR8Z
tULUNPxS7HRJvGN6j9oDE8MhXjipofb5n4KUVdCi5nwJ7dlRfDJZXdGQ1LiYK+7f+rV+6mBIAYY/
702wc+y3TfuYocNHQn1OpHR188ifRzGEBVQNpEQlEou6poHVv5AVXfWSlDrasLvw52itTQmyaUVB
pT4hSbi8Si5dfBrPxTd2lnAz+sWdVBNoHjuOMa52lRdvsXEWrSbnqHXHr9Z+lYVdN09EcjEiAbFI
0Wwp6eLvi9U5kzv/Z9wYz/FhdgwcAUygKrdyCsVLWRUcBT15a2V4O6qfFPR2luW8C8h7NX9oIMEG
q8NW69RDlHFylO6sedHr7DGclW2TSEOg73pLT2pTXkvyS/ZFXyIKKn/uTuTZu9IyN3JJ+Ze3BvBZ
kiMQViCcsqqtaz64enm1nj6HPtucFjtiCNklecxVvtBVdIrCy/QbGu0mScf1o/LxkQOr1s7LTFOJ
yJ4ckFx6SrWc0RoofI6Ukrx5lfO+OoxxfSFXlBxhnLg7CLLWko2cyLUqbjFuAcJcGIfZGtknqAcC
KZnWbfnsWBl9gd5utBW8fOog+FAellLeowzpcbmRUk1nm/uBjL3GwPiEbBVRKp6DdMyo56apqVNE
VhC7YKf66WVkoXWj2fQhoFLgodNQPCqwzsVi++GQZCnHk48JZb4wsVXJkEGZ9VJCj2aeBsyrjeoZ
UWYyT4V2uqd6ci6L9kUp26+0Tk6N6+/Xa9lIPK0jcHMutJfgRmGH3bJ6LCzG9hTzmwWNpjpUgdcv
YPqItVT9ujSsO5ooD4vgf/3oq2IOEoXMDj9RHixkkrLSKZv4WmqXUkOXx18Lk17/3Y7XoqPlV/Eq
3odBXeEnSzSgI5cLNvrQkH8XbZ0t2WemQ/r3Z+1r2nVhmLgTWMxaIzNDMm2d9SYXFHdAIHiUat58
ojg5dqKA5DiK2YV0nRxT/i4FUHlfCYVcboKlIJUphkQQ5EZXXiuxeysxg3xOIkZQrzdpVTNJmJ0X
1ReP495j/oALopIwVCp/HrRwDP6EW6L8lcMovpWbbeqsOdpTQhs8XGfsg2iMnh4BEVDB8nXpjakz
Rq+C4+s/ZSL+hGBgLRhdk7x9+AczkqfJI+Oli+y1ZBkXcC85CyN7plXNWk1z2Q/J4zQnv/9MehK6
+4nXNVNjUFbzaow5w66Jz6LlLK6G3KWTvYV99SbWhcTSDUm4rRwPeRtj534B3mNz5I2iO9yMEQOe
DjCfLID4Em32UGPqBIQl+qaa3at2RP/3FT3TlG1j5n7jt+hxdgX1PQhp1DTvdcNoVV/yTXIj+mjd
pGADTNuDcOLtT6nidIXlPqcsOpb1wwRMtxu/Sm0+kxrfs95E4D8SFYrb58UwvfTJU+eRApV98qP2
qTVgCRU9rNN1gZSrPsj7pocFmychxpjSgXhjdYqaeNjBcLiRCqNoCtksZpJ9Qj8sN0Pz2eoHma52
sqAc6sPXAjCGADaasns0G4bZedhCX8bl2dOziKP8W6FOIuQiwI4CJ0uoXHU1s7jwQOQNK+S36AWV
BAs9CTlB+9JG9VXSKzboJEURrn9ph8ZfGMuRXMuWi986OP2u76bNWpX+UcL8W+rdYo0E8xjel4b+
vd6Wmc2HrkrubNrOM6sHcMsKQX56utDgFaNWKIZe6rSFZMDJLWdzWl1XHJYLCi2wUcJxf5/0vFUz
F6JBIwXnvtwpoeLsdF95hvRYv+pCH3LMUoGlcajNy0qvf63IKp5tDQ78RN3lVek/MjaKHgCFiRVO
4V73DjxS0DXC5Qr0xiwPKrCeF6fJNkXSNNeOyyRk02uSqz5V8208mkyW0OdtO4JpC4sx2Sl+o0BK
3V9MSxG+QCePpI3PEWgzsjMu1MEb0wir2xJovA5EdlaV8T0ytF+r0pRdZWbwGQJfuy6j6tZkFtlu
8lNhHTYgN2pzdzOBQpn0O5B7303/qPMAF3AeMX6FcRbXyeDv8hw0oj5W0Ys2theJA+86Q4dpFIO6
NLJoU/OzwYQbnJtWIMdEP9tPpj+Zd1o1geLqrackU4Q83NtkRvea+4O1MXJAjmpzbSWVDllEYl0S
8EHUeuEoBdD37lXL9eZKczw4A+kLoQefgbSKXn5mQ2NcLGG3TzK6p0dnuYn6USNKpS+EwN+HA+ip
/R9X57XbuLJt0S8iwBxeKSrLkm05tV+IbrebqRiKufj1d9AHuOfiYgPethzalsiqVWvNOeZs3bqW
Do9LpM6uXkskCA4iIixyflCIU2pDRGMn/wooWKJRkNx0nmsCGCOgXXqI6XREND1GVge8ppzKKWwb
NYIJ9Zmge/nJUgxrXbuutq6WuhtFSC2BNKwrPf5Qd0peLSOIegu6fCVeIbyAMqusWynGY5EpOwzI
gYYD7T8bgTXxde3X4IorVkID0jxGy8kwNw7lmz6qP5Y/X0irApCXWvnWbF81htpZkZ0Hr5k3SI4u
QP1fDSiE4eBPfDOMfs1xD5PM/lZtSrrVUN6B3oq1819FnvT2ReG3lHH4oOA0GawGir+vtF/1BJfn
0mnQq/G2D/o7rBDKuDnooynThxCY9q7L6rd4Nb9Y4ECkJKeCW8EKoETF/iAuS4wPU9NZH0i+XQNL
UhyydJI75uQBUOV8LDA7L/hzl1F7qjFiTzq9HqEh38+TY2Fx0QjYBanC2GjYx24x5xPQWFZpgZ3b
xIUGjOB3OvbGFds2TRmVJMeBOyAJxmi0fxOm7O56TIGr2/1Esbad/yTDcvHZx8LMHtCGNS1CMHM+
6K0DSKxuLr6HbDt2lL6LBxbTMs7h6DgLoRNVd/IMIXZaAfkvZkUOc3iW25W878XsUJpjQBfX61Cz
3A+1iJtRz/apSOQW0A22ENkQigJg3BjNKB3dKZwT64UoYpDNnJKzGNNmSgjHlM8AqphUVQw/aUse
pszTd6OOWyJpkk2bI840wOovsnK2pJOBk+iQ1rfTSE5wexjLsj7oRlmFTpXN+Hmfddc29hm/Gc4S
mo/8FmMP4s7UldrPlFqLMeGUqkE3D+OQ72NjVCHgkT/LP7NVH2BpSY/wbBJSoEfPkDREP+0wbHOp
wWY2V7GaNU27xuJy8ap8PyVrwmGBEinTzbcJO+RqNNWxLZ/ahb/aszovZNx+K5TdbWxBpi4BFRK/
rIoZK/7Wlhp3obrXQYV0ZZHaTifi23qqpSL9JyXspZzBIsgca2I7XUsPuX48Q0gKWrSMmYENYA0b
0JuqBPBpGFE1N85uQlqZ9gKpuUUeDWrNXWX8smmUn2Jn3I4CPoACMhotTvJiDItC9m6WGztTjPK9
xd8EjnlGIVIf/bjDfJtNu3o0iCwCOGFM0GKtkSgDHwcal0ORtMM9j3QnWLNl5zx05Qxxk1gIuwnG
0PJlEDWeQa+58GrU6HhOnHwo4f3+C2LsUQNxTqV4s4STHEQxIDZQgBfGRJ3S0oumtE3QiflPDc5z
q4U8OeQQHZWge94MNi9yFmzcqSKd88qWaYSux3RR4GMLjfaeBvp1Whv5KdQdlLwL/uIcz8ugm8w0
qgh69xR1rvHmSvzhBfs+HYE4bTxucIIozMr+DKQOKdJpb1NZvRkT6gGSYDRRTFuQLndXG31w0ykg
Z1f+A30Mvb8JPsk5tKJeu3qMzNmCk1dGkMGmiHtkj6RGEwKkAvDriOMfjOrL0bwdczWtd560luvP
87jUNIBJ4G4cLO7mvzomGXlwQXF1nBBix9gv7PhZbjLhHUuCGyAE1chJqPHVubk2aIFeXM9lgffn
A1JEojVz6O25iwLQtsHlBaU8joa2awf7lS5gy1U790DhTjKf78ZD3tVbQVFJKRDke0C3X2nHbzhB
s7ArStnA8raBYzwMQmPYRQNvm4kn1+0PvkU4q6ceTXHquyzb8Wdj5DOHX4PrEEdX6Z9d3G9z1SAT
Y7Tnzskf8EDNtq3eymQwT00pzNNgW8VGOjoDtWI+NYPPcjNCLHPIdNcAD8zcdGBqa/oGwFMCYe18
x29OlW8drHmZ9liNn2oDN+WsgQByQRqyWVqAX3VnIdMJBDuH9XBKk+FI6R+E5ixJpc4Gefr5OYC3
i5AgZ2iNVvdORspHZYNktLE+y8H4ZejJEi0l4F7dAKuOUUoXw0c9MUhgbjYSiQpLTtSYKbuMsXUX
tBxPK4uwo5fZrbXdVLRnYBQYhUhiczJj38f9ywTjcJMK8SwGAfRzfZNapjzB4MGqV8hvaVOOQl24
OR1OFLO8jF1uH2u5dKdAl92pa4sbSYuQMjkADTlA+KFgtj/imKq101zlDRDe9uigVghBjDNQNhFq
mVDwtyKUnBHK2HoSxbKxfc4Ti5TW3nPlwfSw8xs6gIqSmGzEO2W7/el0tC6XQpyyXHnUp7qctrzK
dJbXZ7Eo03qnWfp9WsZ8SznNTjhPTPWtwWCkXmHqda265/wW16xXBSidoKZWNAqWh6Y+gd2uT2Pt
0EaiuBKK4Iximq3QTL2NacJ3nCuyAOuqIISmPHvTAPGMEtFahi/H4nojgeJio1pqWvbCqYAPXHtc
OrH9JnzsBbSld6lFblKgXRHIINmdd0sXR9NivJQ+4VIVEW41yoD1Khkbj2NXQ6u0dbpiqzclA4Vx
gU9qhP1sRqwTFBxpHTY4Y5Uqxm2Bm2Wj22CVxn/JShUjvyTd4Xa9WhaQScDopRgkBoefe+k1YQ/6
cuE/hLqCnJh2Aoxwx5w2sVVoU8ZuUo3wlHrtLU5+ZPn9JR/BXlXa2bIE3N65g6qXF/hh4ktrqa98
WTAxDPWHS3nidf5Oy62VdsY+lCamFXldtlVkTrAAOheEwAZA2fxTE1BRRoMnWeu+DZcrO7B0niP7
MzN4hYYguLbObG+9lvbdimK01SbWKEwEMVDN4JIUQD5lmZ7KnGBG/a0V2NxDxW13MscSNspcj0AN
Tfqjm59H9fVTzc9XOQOvt5dPXH0/74q88IDhrF/wn2/4+d7MkPgmm6fJRZqn0fcSKeW6mTrr610h
ZkDfxp5RFdNhCVpv465oF8sMXoxpfkjIH+D+5zmYCeXsqrajOKc2KAZ7A2hg2sieiIxg6DYdZOKU
rUFVudrqev8w5Ak9rRlpTCP6gUxJGo15t+/phJrryhq4hCxR3KPWcaZtPlX/xsx7ys0yPidpuifw
DnqlH38XKnhcgr99j+MxLnRvnywKhSmwhrm3b+ziWlhVl7QLXhofvVSLoilbmkPPZk8UW3roEybv
9ObF1lyAl9Teia2gM6rdOKJUqabeITcq+xB67oUqMbd9Iz/8rQyg+Dj5FFBXUukI0zonwv/VkUIW
4lPtTn4VbGwt9vat/5rQDdn0zBnDkZjIw6CRqpNisLEnZsAg+ImrXryDGvGbVORjYKd5d0jW5UTs
cZBs4W7PNItWY2tkLLZzWTQWr0oZlwqBPgrP5ezK/aCC5uwZjtyua7lKjHRD7Ji+KQeDFT7SQF5u
asm0ECfUsIkV0+TEBqUkHjufnIoB3I8g088yxLPXGgIaVfvtN9ptgl+FW+iQTR0NZLDFo5M8d9pL
0RFMN2pWZK0yMFOrTZI+lguNp4vjB9EkK+DUfQuLXJYkLo/+pmzsN90EzVVW7dU19Gew6CR7lWz8
i92csP68l2p6lWX/EU8l9NAyOxXkN7PEIMePFRoIe25vpqS0X9bTNhREC2L+8q2ZuQqJJqnqf0Y2
R16a21u9jWHgi43u1nlkjNPFAKkdxjWdVFBgj3PjUqxJotcKlLgoUjZCH9qNypfXxkt5LvQVilas
h4smDbbSbffunPUns0huHuc/lFYax7QmURunjv9k+nIMyJOKAl2EtRZcrX7ut4zjvrSpT8lEBsO+
mM5RG7MIywcK8oaITiSWkSYGfzMvGc1COnO7RDtUVE6HXvr/CCVpRLwQq6pRpiKkbbgeWld+dPoQ
bPzJiHLbOAd5fZ86H4GIAENudg+NRZTgPI+P3WQ/BdVya2B/hbFH/AZCGvoY286wiQjpwFPQY0E0
7RxRGxxaXTZwmBAi+ftSzDeSs09S9ffWdD7coLj0Iwg0eCts/fJcORb/om88jXBFTSNn+j4+KIGr
kwhDrS/Pru48IAiEctjKNkpy/5HuZkjW3fhoWcOvhN7dpqFrWccORQDsZjoW5nbQeO5jgSy0yNzq
AlR/1J8yArvMnJeb2U0Xt19VTiQS0DYzNEq6AGPTnRf90yPvNxP1pa3FtTV9ezcFSReySx7eTYVA
NLOKgRsVcpobHNNGZVu3H8eIpByT/mMKOqkY+cddf3gkUYdQr7/DPJmnWiNftfPqj9J1N4YP+rFT
d63SGZJzr2ctUUItgRxDkbAl0XgOl3x4RLe/tWugmzhiH33NPwI0LbfdNJwNFznj2J71AsNPJeJH
knVH/uxgp2XutqDNHRqeoUV1Qi6IZ0ojWqzmvXK6p85qESMQ+1GVqmL80ES6oJaTXN87fsgOAxDR
Eim1qvfPMPJ7Z7dXmbv/TPs96CnwOWI8Aiw7BJUvtz4OfFjZF1tzgt3QEhpZJMYLq+ttUS6AM7pl
awk2Ovktc9DMMWjhPNkWIVx/kInj5r05xDatjL4BSR/v2qw7U1K5OURwgC2ScTsiEiIJI+QwbZhT
HJoli5UkZSLsUwBbM8WAy5Jo2vxJRv88O2AqUxtTUHJpe4vTRKZ26EXR62nQBlvPePp5veK8pu5i
mFw2e3M9FFaB/JAae5HZ3UiLOrSCzaPv2wge0CZzgJwZJGqFerHQ3bLEraviT49c9aURb52LPKWo
jwamnz2nne703zcafbD/8+HPJxpH39X56ByGaaqqXZ/3A0mPhARs1GSujffmP49l9MjPSysy+pvr
u8QwxWyDa48o7aCzzSpoTz9v/GrcW0D8D5obPEk9VwebV5+mNk1wadfoKE6dp+pfeaDfXL18kfaI
rs93T3kGbMvAZPKIeTRlPVGnovJxrPVEdGl2GhDGmwO79+JyW8B0DCwLO279nmRAAydCFalAAiBS
TLJg2dC79oY9qaKHxdIE8FQK6tr81FJ+DzCnX1y2yal19a3W1ST+ePAwx7Q6ggUVp/gZr1jFmYTy
CQBctiEJ4DHve/1u2VdULeQ6TDXc26n5lVs6SaMq2ZPVVxzrPPWJXAmBBc97NcyA+DEiTr3dcbIV
APu8rYLrOBFGtenGSqBGNJ/0oH+pyvpGihCuB5kc9LnqN6PU9H3cD4B+7exhsfNqCy2ZgRN3bJij
w1tcQxyBrX9TNxz9Fv6J2QxalNBmCWU/UN8737FZdls8q3C/MthqevwEFK+N0rm5UZth3k7MPAL3
4oTkBXpraXTL4zKL8rh+WLM/1jwBz68fmxpWGvRR04uffFN7Mlhy0T88Donc17NrhHOp3pjstQRk
JQ9BzylTxW0V1r7xheDjs3U+SoOaEPEvv+BwmYYcwzfH/7za67271doKtUEw7ZlXlBuYu9oCT1xa
ztfiMA3zVfLPspwHoZFrhP9sayC9pxiY71ryDYH0tfIv3USfyQxoiblVdQzm7gw0WhwKZwuWlXiY
gadtyumZaBNWRRv0elZtdfPVd+pzKaGQO5IuVOMs2n794aXTX9MOlvPaXSYSLbh0fn9XkklGB9lw
TPz7T0xamvVnjTH1pocjUfdptWliBAxrFpHoqS2CzrrPTr0L4EwdrbXWl4m2VXGyK6b20cn7U26U
O2azGpEQNAGhonHvE7CpzeMv12YWmXXGd4vQOvx5fqdWw7/mEnJkuX00suqRTuF9lPcmSU5WoC8H
z/Vb2pDTRdfavTNMH4qZzc7qk6dk0OPNrNEnnQFjhk7TFBfHhPKdFcaVsr49EZlB5m3RkCrT98tB
YEveNvzkbQuyMRyHeNqZSz1f2PifSASp94MUFwjaadRXwIt8SRS8HjsvCV36ja5zctFK1iENoTOV
C7hoL6gIbQ8WOr8usS8I0R14/+U3zWYREZFpLrZ/VSm1f56WdORUS/6QQcJdrME9JoOVLKvBJC7Y
HnjK4/x3VStni4aZVFNmhDV0b5mwMpFHVOy6YJlD5Yz+g8+2yro9IQNYP5Rm0Qx7TjZ0QtTDz1f8
PF54gsN8U5JPyRfr0bxGa5MUTiAmgG6dGy3qZi1bOEhI58FTv0dJvKdZmfbDzxuois5/3iu7NX2R
OK/w5zFyKhW+o/b6/762XCgVR7/DW1e5mop+Pt1mvTwrS4BM9IcO+Rw/fhqCT7v2f5M2yrWSg06f
iZV8MNf3fj5EINxdXPIdfz76eRzqhU+MNk0IzDXgXLlBaKsvfr77z8fkyl3qNHGOynDMBxXgrVkS
zptqNB8GM6EFnHnSoEXok5L93wfB8QA1KUpz+/PgzzdnTEw86rgTYz6XdIkVgWQU2mlaf3JSxq2K
qP/do14JRJDrl/x8LzfOtItTkiHKwQ4eClqjGz23/cirB/7CXOcAU6+fGbloT23bHX8+YS1Z/NA7
CDfMuX38eejn+4PA/tLSKjn8fPTzuIxJgyH/xYh+vqmpJ3tHdCSR9//7Y21zOgJaKK5yAdrKMp5e
IPyS5TAN9Xlcg1l6W4Eh5pMZonEQxf30zAouj201cAbPRBxxSi4vWqwOhcYyR7iZ3AyT80LO8z5r
Bac+ndFAndfPkFcouRvQxk7bVDj1UOGi+9jZOWwJYBtPete2uyTGPgVYVAPzvCBBz2pgyiPUyyLt
DhL6SBijRtn4hvi1EIU62R25HDSvyHnaNBrT/0WQHGSmT2shWQiqlLEIfrmx9+jnLCzMU9psONM6
P0rCkADfd7tkXgJiRsao83GlySrmJskuzLunlek8+yUdjYDWQ0XBTrLHw7DuyQVB9YupM8DhJMM9
9awzGQFSkmzJniC5tjlNPl0YL/auTTLsgji7mZpzLYZxN8kFzo9IHkyX2B3NuvcxkVmFtLwNOpSP
mPAoXCEYk7uY5oQrgX5rWFZJPmfEcywTqvohWW5dUfBdrQ/voOvfzRKmlQFEJ8OxZQ8o9Qv/fcyI
NzW85lgOYm/N1SFIn5QQx2HSxMF34oPr6smmcRSeFUbBvWNdvao/DH3/YaX+1ZP+RBR3dyJIUWeZ
Zh1k2P7qIYYVeXsphfWeSI86n5eTwxfaA37fZH5kDEhp3GPdrpAXMndgAnwrZmA+i+AchdCf3nd5
AIJfjfRtup/h0Ww8BDCWbE5BW15v2yL5pgNCaM3jjSHLq+Y1EKO9NyAP3RZeD4KWmsN617OWOYmC
uS5vvSsvWfPbElDxZnIZpizyvX44eLn2QEJTG5UyeazM33lMQg0R8ymB8x4b9wxldM39DTogUDON
3TA2ydrMDPWmTfIVVqYgF4YJkRy0EduoHmG+5yDcVF8eV2RqrQPYcnRBPGfffumQIEkpRUgbGYL1
+J0qExcuG2Bb80LjE+TUoMNvtv0tm/WpTjkhBSN9OAuXTtRggucXQZAUgE3NaI0ibETD1v/1GkcL
E7laOSsbdcayt+Qc1VUmjwPoMskctJ3YNlNnbWYHPe1ntZuWYV8x2Lm4Gp2g0XlTNjN6WwNQMXaX
Xkuf/CE7mh52WNxIs1oRvab+RnjNzexFVE8Kikp5ZPQF1+C99qwC/Z68JUm5Yzx6HgGQhD59qV0w
kANa9swKO47EBKa8z6VkJk2WaPFiVO0zmWtro+jNF0224/SLjrXTOHb6REQUS0WHLo10Zbz2rXMn
0HXXWuMprkpGAUByc3LRZGtemKAEEfccc30NeTwpnmI5ldBuSc+mYGjagy8l/hef5I22f/TyBlcS
OmoW033XTG+zjDusJ/OHkbWRz4uInkDtvGJkEj5vPD8AyWHD/hv6TwHzF2JsevVIGgclqT3EjfWQ
gBX3jPKf08vL5NoNZ1sosVA1s7EYNoaFK91waY53fkP0WYztngYVQXSOWTBtL4qLaUtwLLXnhAb9
vXNtg66Xi3f19f5WTuZ73I97ULryCMCHsUD9iWMGsnhjvIDFrQ7Ty4RkF7cBCNE1/cG2FjjbbvVW
UGnrPs37Oa+h2bAF18MFW6ygc0Pt6Qw+zFnx1NHBzV111ATrSKpSPHQrYb6u5X1pyVJiLIehitxh
p1vYoB0Pv//bxAzLh1J4IgCcMSJNYSn7XbCm+fXymutJVJD7B3cbxLi0/WfXD15yJrtMdOUNej4p
YLdFdlf2Q/o30Cr3he/e5QyVp1nIIpDJXz3NH/uWSUNgMDb0ic9ar169pD1WkkiWMa7POzrAENtf
g9JFCeDJV9oS6D3po0AE5/87hhGEDaS0TsSookxTHz4+GvrojwSJ4t8hIDEE00hBRnRDHvtR0cO9
dJ65qJBKkLaS53a4ODqp37DO6aTSUAns98zoCaDpUvpn5BBPxvjLaXsZEThJSqGXtW3oGbQ9Kzrf
4JnUm03KdYrTq+OfGgzeOMw6yahhWLSAgCbqTO7HdMwjx8h2gRc81IwlQy+Rr1SFR89iFGu9rUIk
lRBO7LqevyVJj1lr+2jq9WfgcmEP7iMS7Tdpyb9qwWGmLeLQwdNwUbzuLeO5G5AKlJ9+XnLh9/MX
fbyHIdnWXv5JgXceJu84JfnWdSY2bJF4G1DYdw9h0CLyu+MVAkMz07hCnace7KO0OwyRJYtlMd1g
JH0K8aA3xcts/HHbGonIWB4TpyFIxwDAIXeDR38emexNJPbehf+w5ScA+7DVrmmyD9+ocL0n0Isx
7AYcb5zkN8PSg+Mp/gSTUKc+H96Hvr3UuUAkSUal71VnA4WFm2i/0sB8I53yl5NzeWgr9pzo9xAy
9nswjx0qBF6NOdW/mk7/GDi3ILqGZVKEJfQScjIuggTx0pyZV6kL2ooTYc6Y+O9VMZLY0g9vNHkB
SGVvNj2aTZmb99zJf0m0GkR04lFnwt7m4slu9efaxJGQUrI0HWwdsMQ1scn58hk3jDn5xY4DlOHJ
M7+0mDlbxqwntSmKnPZOOpDa+uVn07JjdqDha7YWYqqooPauanbCK0lQ6duD7gwfgLAZHFnqc3J7
TlaVeI7NtqdzTV+WLWwzot7gWMwwXeeyopV0NIfrIr1tXpwLWn+GQYPOALJeScI7pWK4TobUrs9M
bePO4xays7Oh4Wycq+FVzcY10NilvZZn1u0Hop55Ry/K02AZb1PhvggZ4/BzzpQn22IZb4yU6muS
XDK6gT4jzdi5t1rgss9pt2TOX6iQH8xE0sIDlL2ZGvtRce+aFV164jNIHP1HkGkfdTqeKRDjU5ve
Cl3Lya1VkTaK9xn2YVi5+m6Ou4uHShyVGXXlxKm4G9xX0+HWKhXj2yVYY41L5y2pQJLVgsE0Jp9P
+tDHFgC4VVTt0Vrq14V219zUzWFqwJrb7clOdRZ75y3P8yIyzPE6ugCU8FBQWKFqahQsgiztI0g3
b83COb1L1UdPDls61qeF7WLuMpbHZDtOIt/Rnj7jvu5CMQfaGsCOMQo1Lz0Xf8oHBFeDFXGaBP1F
NGad3jB1xUSSYTbotcMPm5baUkDsJEnpSP8fZclH7kMIXohGWK0Z1rwKDWrvzeM76GMEWEXgjbSd
OiOTXocQOzG5D5CR2PpozXEd0vgoHhYDv7ru558NNuXYZhLH3aSSZ9tcTlZT/y40lzuM2XJT4YAw
g6dS97/LefY5dyJmABhF7Trlr4xd/qXUAuuO05NZ4nOa1yiuA+ulBCQSd/Ux8ycEEqi1W52LXUv2
Zdbv6Bc8kXy8hNWC680ei02f5H+XWTJRVN9T/z6YY6Rz4eEcWLyj2x3z3HnUbbOKYMPWW8ZvcNMc
CB0xkpXN0lPU1EVwyzs6CPwXJbo8WPqVyDARNWqNr6pKb2s537NhfaSW+x5L95K3/Xmo+s/RbpDI
4rJyRiqzof7MHZ5WK3HwAaIdsS0icOyqoLGwCpfclNwOpZ5dk1O/LoxX6P3bscpvqVejHhM4vKmC
Z1XdvaVEZLEOmP2Z048+XoQ1aSAeN11vDawSnO4qb+SIXk54gL8Jt3xzHPuQ1CRS+YgC8Xw86l28
RmGs3V7HPtqOYAInwDBa5XPXG5dMge2bYu+2tOom5dBc7Fn7pbNTkzN5TXMus2UU7EXIMbkAf+Wd
9aBLl3gRsj7mYfyOh+DN19Jt3qbHWFV/M0txbwPRHdjaMfmHHovFVl+zvDTZ7we/oMAOHuhLnhVw
l5zIBAqXGQa+zsCHEL0m5lYGRnKNvQemS18ob6mdmGrKvzQYN5XXX+ZSPBra/GqZ4yc7K2nBh8w0
adcu+FMRS3gp+kndF6cAXPRK0YxpO2m1U278emJGkYAE1s2D15WfrVvAKitoMzJu8DTY93Ux78aK
0Detv1OoPgm5vAWJvAYqPvjFDACl3wmV9SyC4xmd3xZB4UVrJguFHpWUbpbvuKo+rVju46LQw9xY
toXDn4/+kWZ5S2wqs3S9sel7rH229mgELAt11p6gMiFzKJ5FbvD3Jq/IC3Mab2SVAXB9NIaUowaW
oVj0R9egO2i7M41HckOC3N82BlYPh7aj690JBQwJfIDh2h31UfzVcpDPrRnwzzDUmBZC7kvaeUR/
vhL7hVCMV8S3PMxjYtuvKeYtiiTShE6Zlr7EKBEAUp5Tz7rbU3lwmniEfL1ck96inGiJAtJim1hJ
5nKZUNp5pD6NPXdHvla7xFGpTA6/1nwnI8KhLWXvlWXurWwishmmrRVVow0IhVbvxNL78yRmmgdl
HOkbe2SW5lhGbONJX63jq+LAU6TdM9noWvyaVavl60CJ+YxDr0tjkXNcb9hRqtGxIYc6sIwbUWA7
K1+v2DRzQu4mClmm8JRSD47u3+kbcDtV04c11F9O1TNTda0bLB2W7GVhRNXAPiOnx+8ZCa9m53Z4
s1xalWUxoogg/JMJQAyIsfz0xs+AAC94agzYCP9C/hHbt354pEewT4JhR3zDswuCkWVLp80IjJID
I8eUfLrq2vgo0dBEBHIeJvpz1uC/OGlXkNv7Xvr2NgssscOHW4e+xikroyloY50Pu6A5Ns5wz2bb
2prqi8MQ5z2fEJkaOQAVTJUid0ShqkWj0bJWltfOgJWd+gQ1zwaA6A4VZMv4PM6fpWLsPsy3uhLb
SY1f5KlR11OXc/Ah29XG2wMvXs3Z60indN+Z/jUpEkZGEwmEyjigqsRe3TxpJg1NZfjfVQpIv8N6
E9rJKcmWOxIZE7hNQ4EJC6xJXjOl/UlnGG+j9V0I8hxjFCQz2ZBkcThhxZ5Bq5IefWrZoZ/QZdXy
z7m2+70HngHWKfUJeT/9iBpIU+dMs7191c8pHZflY1nGb6lQsFSsMTkQpnrVHsdz8cGet0va+CVN
6QGXcgCgO3pfgTPeyRnadcz0ZfI8VFq5W68Tu+IaKVRMvikOj2FhaKx18e9kMR8XjooilY86bLoQ
gNg3AL6IoHj2sXgI47E+2kv+QZQQiYfoIsDEIpBE/zcONauJWCL0f2zNMpWRNwVPXWX/K93inrLk
haN6lSsO0hKnpUuPCxm7bl3RJ/IgjvXNtieiZv0ksDvSTVPjsN4gTooPwxxnge39H/c+sFwO0TLz
H37V5GAfcV0eG91xQruff2mgL4r4e/CUG/YjW4o97Xs8nByDESw0RvLJmB1pYl1iuCa2I4DUZqbM
tIsGgIzdHjTfJCuUB1i+uObXvWqIsxcXphxVnXPthQvgqzzoCzToCobdnNjbUfavYori3vo2170h
8RlVx5l6XNfOUVvuMub3iTX0mY3kaEss3JET/6fr1wdD1SjYZ3Jb4/4E6Yr9jdNq6I0ocEa5ulKZ
ldd/SuXfHPekaxlp89KIEW1whRtD8w7GSG/SZa9G2oRqpLYaOkA2SeH/tpsDM+XXsTC7neDUHmCP
MSswdg3YEGLY6ZrNJqGmKRjooux2nphOHTF+LAfzvhPdi59MEa6kL6Jc8Y2+tP7WUbFx1L3yn1sx
vy3kbxEU+YOHJzVdKagLR/pzVmn3gWWRZZ+yaxD+b1Vskg6cfTzdB0TqZZ49aj7C4bonJDwdu20a
XxpdQ2hN03LfxIrhYm0goshfgD4dcrNIWRFxYYuR7ChRoSA3kvF9LDVOs81wchOsjf3wR5/kHxmQ
hZIV9T/bmy3w95ExGc2GQdsxQMORyGZfu2WzaxhOb3LhjAe/skliQ1rhpUQJoLKEXzCcq/W00jdn
I5cHX8wPvusdAyRlveNXOCvyK/k/O4Z/jNcUTtzaUqHbiEuv55d6UVdFNiUXTP/hAeEsKgvckI2l
m3gyuyGH0Erzm8o/KUXj0CF7Yb1Qpjz4Z3kx3nX7wzO8jZT5kwuHXR9rnyF+ZTLt3dppueYDSXaN
nCjayY/L/bxVNMeOVhLcTX966b3BDMEIiiNgLrRxJqlBZYtkpZ3R8ecO9XF776qnQhdsfaxYdHG5
P4k2NdAMi5GQXgoIRuI2OuiRgJIJ/Z2uM5uoh1MlnWrjsIRNVIXJjPKXKDxg9Bxjo1yv9245RR5a
GzOfSDYbvA9hBE8DTl4s3E/NamsOEnDZgltS04KbRodrq7Tsf4g6s+U4kSgNPxERQJKQ3BZQu3ZZ
lnxDWG6JZN/Xp5+vNBMxNw67rbZKVZCc869ZlD1v2qV+sY3TMPGHM89HfBHSiwOzpjnQTPiQkAk7
VHsRLjy2NamVKvtS/btbxFiZjCWh18t7Albb+4b3UrmYSdtqpgJqza7kIyxh5rISkT150/jKbA99
fzBWzzuZ9S3JPSIFbrgjsDoqVQcL1tqPS15jH1qd95oY5pCh+N4ubFQxjHuZJPtC1sN/csSjubS9
2lGATlL43C4PG6p5lMb/DbW/IkEnjEOyD2+3fk16rueTkP2xqRmnkmKL9z0S1xn8DUCrt4MFPMa2
49PcmUxkTvGGnH3RVmQB8dPezre1zvM2P9Q98J5gIBnK8cjF+ekMr93YvTtZ8YKsAtkZvrZwSafh
/tblIpUbB6PkdPlhOSc2KbSP1AJdenSs+7ackKBQL6hqGnOt9kCq1W2kUKi1fk3pzZEsQukliMzK
U4+fcocs6pVQP7JtuyBHtNYVv0fVpWEnhBX1ig/PXvw32EDFXsonNucDFo1KPzPfUVdsmA4XLzfO
2HRE/9P2sY3lg+sYPHTw2w1wGNWU/xL4LKMJ01jCEjZio9dg/qJYT0uSMn/mBfo2Z3oC2o6QHvmU
f6HeM6cyCSH5Qg/lQQgtoYMxBWUTdXnQCf6kG2EErxYh6/lNJumxNfXAAjrHgTGCWCRWHtipkoEe
x1cyTFRIJXgR+VaTXLUqQiK/nssi/rWh4wjo+fP30lgeRsMxrwnPRn3T7vuZeS2U9K4+BwF32fZb
Zr31tubUOVCcsF+xTB7FbYhfHO5fgCAXe0fvzfOuFDUz4mKAFVnGYdXWqz+n0WygegIDzUJbutBQ
WUo7rgI+8CQQh78YX7iS8XTStHUDBkaf+Lwpe81iTlUjSYajYdSsP/nytKDiKJqJ8CPHeqGigp96
AYjRlUn5dtUmmFMsm2cYFkrFkBb1wAEh7Ys5C2rya7Pj0HQ4v6fpDwwUbo4E/4yJZllUIGZGl8Hh
93KXdfelmTCNb9HYeea5Se1vdJvjqZc+KJ9iJ1tSLBVGFuQOBryk9rnJuSCsAW9JvVZnFqmrKmJv
J6lS3qNFjGRDh/aalSog38QKaZU+FKLoT4NnXzfRV/ucfmqp4gNKVKqlsGgls/u3mb0mmLrxpIEN
d50JvtM40guz3ixAk8xw9ePmYNI2TMD8EKyV/Z7wRvNCaBRHnf6ClSewJ9ph0gzPU5fOhALhFokl
KQc3WX/pup+gRft46z4ozwk2QSMZIiLgofzZSLzpaPm33F+e2rcbzvA9EEzeMF3Z7NIWAJtPOGyW
EW7BuOmztEz1Dt3nnrP+ojzIHWtcb8tJe1Fz/DLULTUIyv8qzfGFLq4q8j2i5Z3krrDwxkmCcbv0
OG6g/Pg7Qi6eDcyle+dELBlG0bJyGO7xN/Dux5t1ZI24KEE38ZRLdVrQaQba85FvKh5UOe19QhG4
B/WC5BXpQJE23N+D2BfD2h0HhY2v7Y2jUIRikN65K0hT3TW5FZCqwgc9MIRR8ParRxe7iuXvvHLi
tJ9ADhK3E1XNwoKhIwpENN3FaejQQ5zuBvMA2uwuxKG2HYCmcgrv4KXLB03JCZ/xRMqda4IFpQb6
j3y6ifYELwSbHRAdAyifYLbP842HCdfEQBtprjMX6LqkodxhZ55tDIyFvUbE/CdPlflux+q77m3a
eDeX/cJEWLusjnNHVtZ1tVAsmMPyHOOZy5daHg0LVMFZkWZ4rj0fCRB/J/Df2mO5wSTolrutuYoB
ZaVONzOM6a9H66HvySOQuy02CKk3v+jbZKyGZDcXiX+lnQpq1p/TkoTjos0POEl7in+syPacaqc9
uP6JcHjDR3C6YFQL0bKHuLMvxFM9eSNop7IWdjzvjXT7NTDLImWS4yOdDJtMuYex8D12uyWJ5FYt
O6vZXlAN7XIBqRHX8ZN2NpRlNdJ2kvKxBY1IdCnCEmz+vRkqk0Txqm8PxYoSiTE0tCAID7GXPSPt
CBHvh65nFDuiP149OftBX81oF63tEbknhb8p2z9tVI+isV/FZD07cIekAX5hVaQuTc8npxkumxZw
1zxjziUN9POoi0fwqo+2U7B8S0kescNmQIBqfit2HA64MZFurdXFMdM3bWUIqtzhnFb6uyVHCMAX
XtrVhKeP1teSrv+ZagyyAbh3rDb6DRn1xNQSjlzR9T3FFO+qGrtCjCPu7NfzVchkPhAi/GqW7w5+
gdrJRWBr5En5QLaiXpC9oq5L0VrpX5XRUTJNUByjbqGIM+iprrDjN2+WPhM3lYqofFf3jzbMBfd+
9t7P8XBJDOO/ea2uuO1rSHP7SE36HLpENYcy9oj7LxljQAhDcHImhE3T7CzxJDMHB4a3LoFNv2Vx
LM3VPUkg8p6S8wgrlQgU4ifPd1BRN2TTb5pYt20xgqVmwKcvmkrcakJszP1QLujdXBMsQE5UPy7i
mTBKhMFk6JxpjIF2MWOiZirygr32tGjyGWCGS5PPV0ymFaFWwUsZz4xvlb/Q8Okiiy4O9EbXq8Wa
pOer0+bj3nZwDPWWidd2OxumVR6hTwBG8bCAeNanbQbGqXVMsUgF7qt8kn3iDINmNzmYPbzy4N6u
VVXot3FkIPMdI99PajHO+WC9uCXR47NzNJJiOS9glZF7b/ZzEw7wM8GG1TJtfI/ZkuBZg37ORnEn
iyIUPBnMfhrvMJE6B8FhbaDuzxrQiQGz//TIpPDcryPjREpUgoabAPsC3m165iXLNEKCmrhYC43h
C0M/zdIjHQHpRHQhaFI/OvgJspZ+3M3Aie8sdw5lrtByaA2WGbC3F9DH9T/SKU1kzeu/uWP380eU
Ar1hvm2pQK8m+EltvLU7Fy8aE2ngNzOfINy8bQLokgUFffRdLHjyaFydWGGpwEGUvmtrVYPYNcOt
OJzm26yaKAQG3bC29LilI/9csjFz9Tgbe90bZ9P1/nbgehY5BFensk+xrto7N+VkV7rHFwVgFzYZ
CigbV8jY5HGkJM95M86Ouh4b1mrzaNrmUyxjFA2JITEfbwwZ/c2e8/NLiYUGylxh1HC3+RGyamYb
xcEjb7/8fMnP72p7qc8UwCDO5OK+/Z3fuP/3VSjAmEHBkqMK90Q6a6a2oF384pjFpM2b6aZC1aOc
dIby1fCoakPUM8E0ucTS5da5bX6v5eSEuvOWsFHms6ogNEVHRjL9qKivl3+V4fiXer1y8rFSSIKc
+2EIS4mihqBGEL5WtjtvwbSEABLR0sZ0jYdD8pPS6dWkyV3Te9T3Ft3FvdUx9NUWAnu25yxLHpUq
5ssCU1BXDFTKc46IeAi2M08aC98vqyx8gDvPD2VFdfYQiy8H96Vy3DRwe0yXclYYBKYJK8jya1hb
GFTzZnlHqySxLp04+YK5nRYaeQwwP1di3/L6q58/1nrg3zD6U9FhEWC7F9TMWV8GQo+IyGTcvOX6
pd1uvtpqfXcbX586Y4QEXRhkUxtFRGa2N09Xi9FtxKoqb8mG6eNkeutLhdfKqYQJXa8ItzL1FDbj
AE4F5Tok2xfI+8QVotZ93sSPBMXuN1c+jy7lDCRGPm3pxFY1Ox0Lq/Ep4zk5mI4ecCBlPBtokfXH
zEI5BHQnwJ/Zhbz9NHCCLxkic7zAdwvRVVheHVQB/nLnGw4j2qwfjFH/JbOvOqNlLs8/v1ODrSBW
vSY9ZHK+uNLx8e/d7Eb/+1vTxeTJNoq6+3al/vyNhcH//77I7gQSK0kKxc+l+3PV/nzh//8xnZOn
lqCG/c+1+/9XuI9dqdhJ70HhgvvfC7u9XerrSGPCzUJoHtRoHH7+G+60q5Vs30aJerFkhGAd5pdS
UMXLPPrLbrlsZW219IVnfdimE8W7eUW7RH3Msw02hFTVYiOTmAr2kJOI58mLkY+gItUrhWRxCtMo
ZQTj0OND138bA1ScH7hi7Ki7wG6oJJhmI0ppha6NRZ5nc9WBmy2R9m51xMX23TTGCIYF8bBtyNGL
Meiqh2Rc1/vEx5cmOQlCbdbkzILjrdXvdUBQNxCNkxmZRjJ0L2b1h8tVUNGeM5oNlXrOs+HDm18K
q2AP2kj6q2y9o/YY8lULCuVaOqll4r1oZY/Hm55OKbhD6mnozVxbaiXxxK3mubyRNmOnYfclt0Lu
nBlQk9Xekyb0yx/jFocdotCl27tLWdF//GwZ6otbyea6IpgEX9jFHfETtbF4riyvpElorEM1+0eb
rhyCzBnlDaZIV0ICoiBg4gKjmGes+xNl7PBNJVMYXEAAUR4lIo6f/tjws6iYG1J+LaoUTTSr47xB
rlQbqLPqxX4WA+QCetugNXS8U6SK7RbP2BMAbh66dV+laf7grz5bGnVOcdWgmSlei6H6uxZj+TTn
RzAoUibQHF/cyfwq23ZiOsTb4rkZTkUwhYl/4tqX/F/2WiK96CM1rBUoukUAXqOsfVNCZGCxSY/t
UgkYTfPUj/MUeY57l1c9EE+smPQqP6wnCDlnMhkZpuk4U1iBVQkR2LpCCtSyO3r0fsx9yoMgzu+4
+b8xJ6GIjrPfyzZsuzb7UBtHLRCs67MNjT7+B1WvBdYIHn5Txb6Er5Mzp8savAFmGsEFnYEaxW4y
66fRF0jHzJUeK44owry+YrIZRIdoPJnUfZo0ZuB0B8tyf7nq32j2D3bOmEKNndoNPZneI65SR6yn
oqKpPR0I5ADE7omlNA6Wh31nAUVyPXzSIwWh+/JlGfsPZZb1gQuTzF+IPrgBJPeIoJDmpOOLl4q3
zBpk6PbdZ5yzPZQ+l67pqeYepJk+8L9KLHo3mOlwTFzG6Lm9r9c5j2yAmqOt/3L03bLpMTjxBiDq
gsVIKJbOL1QYJEeP5EIrSLwY48DM2CPEcOVR+oBxVt+aK0PCAtQxdwsn7C3kfB14PelsQ33OC1Wd
f/64IY3mtY83XxtEjOHaZ9Lh7LNbrPZ5ch0yy/yOBhvC9/O1XKPGoZfYyOWhsNICg9GMGqbn1c3M
YmeHkeiIQ4fUheFhmRZ9WNYaIRWKDIy57Mx83WI4RwxniNqGjReTI1JLXf84kN5iftcCtNm2s71V
5nD5OJ+zw1Snd8vg+Qj3UuaaRL47hG7su4ZERd83sOxZ/OxqAr0jXG4K6oaRgFMQsyzpET/fwek8
kvlhaIx1Gc65i4WNZXP0j51H+kzToPYvOiN08M8SVOHfSng8LoopMR5qrErroOaTNrNl7/deuq+4
HQ5aABQ0r1ImwMw4V808S6ijq4Oqw5AxpJLZv5vVySrNP2M5PaT9Nr8WhvGRr+kf2x9iHoTkmxR2
8yAZTpgEocENXd93nftm594zDzXYD5ijsPAsZlPGTnZihmtMDzoc1/IV7eIpQ0X8K0kQZiRLegAJ
/O20RX1sJee462t8aZPn7SryF6AKMVU56RBkLb5B3RPhM2OQm1f2fP094sVA6ceqmbU3s1/KPEOG
FOtQepfhSCGpff2DawqCxfJxUHQdbvP6gcCXc9aq4+S67q35SoSKet1cYcBdP2U53hNq0Vxky48r
vfHFr1P6uLv51dc1C4ozNfu4csUBTyX7F3k5HGWzuPYEyQAMEWWWeD2pikv1pNEOJ17zYGb9vtyM
hraE5LuseN4TantghHgRtkQ74JNAoxmhDb//pnTNJ+Mxfcmn7byIcYmyLQO20TYqDr+jiBrHlbGp
vdv05K0v+XnNGExEJ4mExMsFsfoKCZLxKvy/NkkiHELdW5tkyHQlVDQdgm4vW9xOhIoYarQuucFW
WeRTgkc1XAu0bcTq4FbysvQoxfRh9fhkDLHAeRclyR/Oq8rz6hbp++r35sVq4oGkv+fK7jZkJdNT
OUlrVxgmuoJ1wLTDoD/khMeurC2ShD8eg9a+i91H7bTg66TSuVv2hbkP6VqKlUFNkSPmJ7sx/oos
CW3812uv7zVByubaE+VgsXY4zvgL66u7uZBNNZLEfPreKv89nYf7JOtPLSXpftVd2m249zJurBGj
BC4hwhuQtsPDsX8Qx/eEibsLHC9fd0LW37Z9HP3+HNv5fSaJ4tkgBcIxIaR+re/KeLDDdQt9d9Jh
elNsEsZDKdx2UKJhSK0RdcnRfqnW7SkmxSUr/24QlpVwu72I0evGpElnD7kfTyHY3DVPwBV0g5Ne
4dgNatuLeOQS1TA6Ya7Wz82uH5Y0vlTaLqJx8qhbMe/NeO2PpbE+oE0l6Ew3O2Oerh5maKZ46Diy
MTKEQ4limaJK0wVZXGxiK1KMiY4vn9g4jdHi7Vjbd1FOAFI6v7Zz8QZAevMnu2+Z0SRRP3YULTGn
1g7GrbXH/ZqNT4WpCLvEF15lvJFazm9VgS9JFfkv3FzXMjWWKB7Xf8RXfVi2fZ0zuE0js54TKOqQ
hrx32RLVYhPls/TmXhuyJ6bXMHfWRIVHntv7hTh5jjVwjBy7JNwDSQ3WMae8KojL+2pwSyIMkzvA
v7eU6SKlOpM8tPHBrCO1Ojf5VxHYXf5Lg7wFwCbXqro5KqcurOvxrQQ0xxEvdniq7/M+iXwcpaJr
3pFDQ11wcEcglPspd/Vptiz45uJo15AVSOBHFxouzqEHJ7e7x9fwxVjZYpieC5hOoOJKWnhOyAIb
Bd9bjmKC58oekNd3MfOSzRcGCVN+QxlS5dj/ZIebvebwncaBXPMkFruBNNIfARRQpZPeLxm6ReRL
xEH1SOh0N1v3KwywYemHbhqxESFHjDYS2glDtPZZdvPgdFUSJUtb4iOwdISFHsceRwlznYVFl0oC
0Ki83OW0XIP092Hdm87JhVzPTHbCrWaOQ/LC8WFaj0J34pK26bivFEU9prA8TvLNhMOHyqu0hfe5
Ssml7nnkKDAb3C1RMqOiMFCzF+qk6hHFpSyYzy37nucjEoYYFYEB8AUKw+2U0qi11AbKnvRtMVGK
Gh0OH6bl3exxfPq4Ce2+fWjqB7Na0ih2SrR9mY8KC8jZ6o+rr/kZKusxMVFielMMoeDB5DtMwD6Z
08O4qsBdcH4QecmlsdXBuBpfDVBQ1NDJ17bao4YCZrzkcAhJgXy3vOVlzJxjfUvDaHuOYTuxv+ey
+J6Trv4kWDzdrbVxXxv1AplyXvssC/ziD5kODOwwBrsBJ+tYRtC6IOxoK9mOgtQ1zUvTb000ZlMI
WYww03kZ/EScR7babI5BkWInkGXhBgVkWGqhj1uJ4UPXvusXgo7M+efk8KLUsx6kzTtbrWnY2951
8QQAfTGjyV3Zz8gSYJBPVQ3lC9IDtcy23Gkvao3iXRTbaWoAg3FusGD9KAi1/r2RTXBYXONq+3Z2
SofvzHHdC1Jx66Rr9RQ3cbZXAy4bPZd7tVgnTDNxtFlNHqIBIMZ3rUPkCAgBjIL0R/HS+gX9wnW+
F2byKbT90tYL4xya7BdZEgVldQbq2580odbPIa5z5MiihIjhdhjqvLtfluwuZRuqhbdQ2ufQ7WeR
DADXs27p1bUMLitfoXhSK0k/lnyrV5NQt9QxgrzD9RqnBljReB8nU7YvF4GIvlNIVI+4Pdki+YZB
OYk28DsE3vGv9hZo3RvGG4WJ5Q5E+a2Kb9INVCwFNCHBG9ON1txXhY+SBEYaFVPH2pdp2Lw+dJlK
w5rHP3Npyiu8fSsCgY4rNxrFiVdLNDwf7C4+Drn8luXrYhtQBCQpdmCWwPuY8tn4/KR+BRB59yoy
rJLbpkXcX5DLdzsxaSBkAG91E+VkUwQ2+9rOLiwRkH75IQbUhrQt7C0+6H5yEVOk4yfBc+RM9mGW
kaW0xC2qQ5YgsxsetzI9lb3zkhrNb0tpB62QRrqegQRR0edgf7BJr9taZ5+xzri0v2BxQLjBEjuE
KyKSc5ZwmFcQuWsDvayqjyrnzfbJ5TG7a0YGwuaVH6ZJc28/IYRia2P00L9NlMxnIz10pJYSwOKT
2VM2Jym+xQjnX9QQTrVwuU+3Fktls4REIhznEsmH48YOyCf2gNo3Hx08CKiIy8exUzqcBnHpquxZ
u+sTCVHPNV7NnTT69zJlJ1gQig7OeU3tZG+Z9m4UJHOlhAq5t5KKwXm5TUvZQgtoUuHQS4xsiJSP
iLqJrXNfHfrWaoOubC8D9bpUj773HBSxJ3Gwp8Q/dV40apLsU1FDhgEpjmnxuxt5nhm2w4Q8sUh7
RGzz3KFe5W+hfyCu3EegUP6h2OG/1p/uELDh3x58eYzbNy75sN7M+sKGptgeE5JQkEEbtMXE+ldT
AJ/dHIKM8+MLlbl3t9dDCzcbr5rO7Hak1lcVgbZImtOBwYNr9k8yG1+ICkPE4u7BsOWHRgh77JbY
Ix4KFJAZGTxgPuat7wfL8lKjqjyM+YzdJa/fC0RzTsN0uDKGY451s/3YqlspANUluuxDZ8X7Yk3Z
k2iaPwhBVNf8XT2MjxMpIrq51g5i4Fxggcq5rQb05FZ8WFPd7C1D2rt2TpOwIQnA98V5Tq1HKDay
ATcgdozyGEtVVyP5JztiYZQaekB0ubigyh6oXJntF8uFasIy28rty6FC5zhgopu85YCT/suxjTet
baarKWYmsSciIZzyt55fcnvG2dfpEuVNF1lU5gTk5315Egq1JfofefvbYo/kjszdZ6Wdy9SW/zI8
bYhu9la34JVsA6oD6Znh9XaZ9/sWxoXbwuZ4LTebvDJ/QvC6ocVlh4OZb8NOPhcTeQx+RwFZQc0K
QEx7w5RgbYlGDKZsLk7AmjzPYxSlHZQapJ3exznYGYGwTxQsoaJr4o887rGDVyuLNLYT7OZACRk2
B64lrjnENEv3h24SC349+V0DQgeEON5ZiMwivWLqQA8BhbagMF2NeW8O7bPKYBcnInbg9tJmhwT/
Pz9LcC93yZVkse9OJfc5pVKY0BE0bQSW7fUExdAtMpSihxI06g2DVBmmlfyHQK7fr1LRbHww2g0X
tjM0ezO5/lzCyzT9asR4zQyO+WbygN7AlUfIm7lEqXazOzWMWxho2uWxx++kDLatdq7Ola9/dZX1
bxQxgt8ay96IIBknJauS1xqhMFGTGfijYWKbJ+bEc4WLky42EZI78pkm+qb3dDjVP0sPz9c68Y1F
zhouMzQ5g1vBAOVRWQ/5vV6h/ZPKqwOXHta0Rcfnc/T0RVHgwcSBZpZpFRTxs7HRic6ajLoXpzcq
yW/glz4orRnrXEmsR4O2hMpjBHVAIsYsWc58VNbDtt5tmCKOxfIxlc7jFos4SOZY7+XoXaB8keC6
7su2sG3NzBIs3/URHCGaBtZdB+4UCRspxcsfZ0Zkog0y+WT7ZHi5F3EpOREZSlvYF/W8G7L6fi6W
97m6+bnQkRmiiYBE28giETjUiu3absS9zZI0ml71sAijI8knnKfvuXafWnt9NYU4pbH3SxJ3Xzom
mXjqnNvGJcHUs5eDI3Z5HqjcTxlV7aCbSRwlHBRZ1iiSvZiWf6pXeAG/zcV+XUT6ynzOjyuS87jl
f7uBw6E1hld/Gk7JCNjme5+bIkV2rupPSRd0qfyNCZ73tO/st9Lis+1zKOQe2+QRsSJ2Y7CvGORz
6kgoM40+LEeS35mIW/tk2TzZ3I3pUTaL3PeG5JPC4ugq+beYJ/PQEFCJ6IC6IO8Rg8TVIq45SmfW
oRSByFzmFqEJ9R1vpLyurQGKwx55cEq8gKhM5xhnXrOSzWpg0TxLnf7nCfFfoc3tAA5jh5lHWM1i
PI+WS1B33YogsdFiejGuPo+GdCNPzJNr4pAoivHTt5EoxjWvCCgauHv7Zy+4nXmAkBIn4729rBpj
KMY5YzGP2YSPG1d1GbIM8Xp846GKM5Oxbsufe7fMXw06L711JjjjNM+mewHN4KYLJmbsa1w3f9Q6
DqdUVuujhZIq1n4RFdr/5yZ/plbAmuwkPttTMaMr7mcizCzPCTZ3/vbdfV81SE+N8ozcC6RtFWUA
yoHxLN5oo/Hj13hTNIAsj8IqsxdRsx/FLab2rSz4aIjIABwwq0hNhMfonH7ZBhy/wEDDdvw70Qma
FK/PT7JwoBIXXTLWsrAgZrIi6QNjJv32nWD+GJKVwrSAZxhaHCmZkntIly5m6VfZX+IZ9MkqACWw
l+cEFHkudqvavpAHSkaP21L0F7cvtsVNXpX2pa4aOisAlzfV3nckWcYuY3r/Rsg+jyxNbqwtma6h
gkj28nCGio8tLWMkXWRmmDXAUm+rC3S5eazM/hL3ZXXnxyht1tqUYWUA2c352JwpIQ1IiEa5Ixho
iSwJ2hI/rVcWIIfTb3dRr75sSbKi5g0bUfppxjOupakiBYCrSnUlYqVeJIelQZPpJ+d58WpKU+pD
3rY3M5/4RgTIGgjZSdJyQrrSzSiezO+qRHFBNzei/KZlWfV6onVvEhCr4JRo9wsr5VVnwjpuQSer
7Jrb5ptCWLfzmjLlKWIPoVtlxyn3ynAQFdmDg/y9/riOkhofPgTn5qDMwW5JNDOLFSi7GbmeD5LY
t8elxC5TewymK45Ps0CC780RWmSJ3Tx7xbbN2tzhTWqrE1EJz41PlkfSE5BG4NxvS8zM9THgOnw8
IplSDbvvFpwMFdeC+Sf2YXEKFjnhUzfI3bBLY30ap8YNybBG89cWF0VW6bFH7YNMW5ckRtrXftQl
Aa99SnCuOMDqMEsuI7v/W1mTT0Ki/bmqQJXykZxFXNqgcbfYgi0ugkVnamcW8YcwZj7PRn0kPj6L
oew0vvx4A8Aw/+jadkI1VXdp512ItnPB44FUmJ2H1xzB4IvMozl1wDI72FS/ZnFGbPhtGyg2eWAz
umelxLgepx8rFWyZOT3Vk7ja7XZBKfExFYImtVISRc2TCVUxB1OPsjPH106Q2vM2rvMh7k9OplEa
TR+rh0rFUfEcSUgrafAW5W1D3+nmjVGSrE/SaVUwYwIAAD623YDDRE5v6Or/bQSMszHgx/UMEDxI
P4aCVOyHUagzrTQFdGt6VUmPr4LHTZVaOVo3/wwJ6h4q+sTiJDOjTOWQBTmJQz3T8iVfqndCfiIL
edYJAcbZ66T3NE2vy0Rxe5n7j4juCdMeyOzz1/5QpWP1AD1419fdexyDiNR9XkblsL2qBrPX1sl1
BzgEu74s7slZGSMQIR9TxDfBjS9GWi3HTJFnupD4kaDVo/z3buoxDwhdBxQx5xdiFz49v17Pk2Ov
gW2gS2Z8o+Wk0jJcR2VDFrXHvkv1tcvWS+IayzlziZIUBmyNlObRHjGjNLVB/rmPMizxs0tZrz1F
E1yJyDutwHda3CkVGgazOMDCPA/z9s6ltRytzDonnV0dxMASUTqZdTcIKAmNknmXe9D75ND8G1qU
saZgcKiqZwvR0hlrX3FEqEm4mH0jKhNiBoHURGIzvKQTUNu69WR3EJ+Re/ZbT27r6JClQC5bD8PI
5NEiqKumBTMeWV5s3CINp4LsL+ncFGpI8VIwGBJ3bhUAysQe2UJDr+kt12kMVAfl26CC9ig5Fauh
IWlK5+LMn3OGyz8HvIPVdJ6Krj/qkn/R6e+UQ28T9GXGxYDwZPKQSnggsMcBXXCEgH3P7NNcmhbX
jx/n76WzcBkLioJJgkj3KXslMMpyLhOg+hlxEyfzhxq2j0a6/aEc1LdBgBO5z069zyzvokse1/Bn
IRlvZGGXeDLlZ5NijFE+cbJVq6+zY9L0CypBPAapuCPEGapTD9zO2cr9kvNaCefy7quCNLUl6546
MGgMCDaw+7TdNgmN+gA975OeSe33B5c20Nq5FB3wLzpsNs2RxGPMUPRypOW59TJxofxHyIxojCH/
J7JVP9guCPRQAvO0zFNhv3Jo97SSH/yqwWjX8F6iEHMvzezfYDD6fkhhIkExd4Ai10PjVmheSS7n
MESWl/W00iTpqU8G/S9zmcRHeT/GiUOIi3/ZEhMVsVfd8u5IHY9pDPTtVe+yAU8bVAfOMeZn0D7b
3f/nD0ilMeaRi4+Q08x5MsF01ln7d/BVTvs5wnMPPacYD7ANgByD+CeaPbHqGyhG/pFY9p91MjXj
UwtNq3EEVOpobNNTnpHI3nv2x2qOW9TGnOl4WPeSQRBvAqhFvjgfPp43uhGSt3ZsiTS2xmdGV8JO
slvo0kwRUMz9NU8540tuv/Jpu7wN/oUHbOBscUu2Og/VFefaaNckLqXEaWNoDQefEoPMRRfg+Uzd
bk8WwMhTwMbLHPW5eK01F7ecbNKYJuL0VgLWWofITWLxPsm2elwN93t1SuPce3lGyg2vqaDPnRVQ
y6u01B+3To9dO8WRlpkdGADIK9dIKGt9Q4bacj81/We6mqG4Lb/FzGrRS/3a9j4dixIdE/PKHgHU
AFpqWDChVrgYWuxTjL/ImgzyFeC3G2I7rqsaPw2ilbBBuqE3EaXTJ+MxXjgdU+SLfQ+V61fG9zg0
d5qM/APa2oekFks4Lj5Zi1X5qAhfIzuRvimWZX9Z7TDJW+qQaZGApWn9g/U/XJ3XbuRItGy/iAC9
eVV5p5J3L4RMi0mbSTJpv/4sai7uAc6LMD2tmVZXFcmdsSNWECpLG51xkhU/M1aabjKHa56GqzrL
6y16xlcYh3KV2pxxG40i5RSZg9Vwm3ekoUl2dcccZg3DkWYVVfdfAdVRp8Z17qbQH1aAozaESXjK
GFx+nBi+aOs9NhYEDdImJlDsDgqlKEiJd+bOTqZqm9n+CQrZVcYAD8uog0sHNyEM9c4ePHtVxqAi
4KmCeetaXsWseFKzLzfch++1NK6L3dZPeEq6A0Lh6Cf/0GFLDWvD8p6HqmEUZZlVDZE4eiig1GGz
TST/a2GB0BMawUBo363vUpTnfcU9f/bCHwtPIBi3YEcPFGa8CEh7GeMeZhFMmCMAsBnQEJGYw0l6
tAiz+QWPN2Pzz6PXSXjpmb/DQNA5zLiQ1lnqBIdswgLlpmAT/PJighPekza462LfPJV2+IxplhCH
O3AdIoC52TGXzpkoJadj+v7qXmLmT1jjR8FZl+o8WK6/7sE/EkwjaeurCq4BKo4MyokXwbr1InaY
pObHmJNJRt137fXHGidjlC1HyqQzb9WcoDzL4TMFO/Di5Rx2ShuCtKA4ZCSiug5x0ZqDJJvqteMG
/vYS12LI52JfNeT+kT38RYqC9AaNm5vgYq5s8LwIBnR2vOZ1IbCe0EqjmzrGEJDxpNtF0bgZm/Bt
GPNxw3H+PqkZJKO4eRi95pPjMtQnO2C+V7ehAYBHtPIpjALe0Iy0jXi0Konz0DC3EaAE3ly094oG
A7fHwhHQH+BavMFlV19nnNzrVqCxY/t8rMyAK9Idf2HmUEE40zLskfLA/L64LzCxZWpb04vlZKy0
Wgcag+4u1tyD7AEaZqXJU2RFF98Kg30vgn00zI89CFRU+5AsrWh/WpzviEGNtc1hUefd+JFxBLlk
QYZ0zHx36Dx1AJF0xSA9bAYVgi+Hq1Cn3Nbmsj0jVgw3IpqvtXKzdTO7v9Eon+IluIwuUC4Qnmtr
el9NP66sqXgduvw98IR/I85lzDsSGulvZ09Ec5YOeNe4NMJ4MYf5mShsvh3HZUCXCPKuwIaR2A/2
BAMo9dQPsPuQjVK30UZzx1QCHXcJbrbtcO583gDsjq9BzSHX6g8u2yKUEz6Mr6Po9/aQe6upwDXP
5plKeH6YPmyYEDwKlunoMJP8WgNGN5T5gNrV+Oxmg+EwFja1lWLaEV5nk0INLurnaVQftiXaHfVz
7oraz/4mrgiS1I6jTj1qWMzbuwF4+yWiwFl1mgjTOPTc2Hm0iybCFwTtfWOHLYxHll+sbT8LXsk2
916bemsKBAI3JFqqKwDmUhEPkDnRxblRHDR64NzlneqNX20U5mZSpt5LVzxr3+9OmH5QcuOTEXgb
I43YhE7eQGy8viecSUNGQxxnpxeW47C8FszzAdVCYeLlhzlwCciTa7JsyuTxkdABikmU1N0h5vly
kxXQl63cQ0dKmq1c2o+KCYRExjY6SWwOHcXVsfotV0KApdakB8M1r6KfuYk1ebZb9N2w9TiNfI0F
5u6ZsPVNfOsFjt65SA4cna15r432AbM/D68uxjEw0SADWHgVNwFkOeZG3+bBN7bdqWgTi7ba9mco
56tXT4JTwFsulLxENv5/o7iLvPyWRQflrDyWcLM+WX2I1mzeujEbhJw++G1B94sjzy2przmzdzkn
mT5TWNgctaoYXI2ATLbT+cdAtA89sNU6BvDgd+o5l/1r0Tjz1nLx+RrqRfkYzZziwxiBubjqVQfo
0PPY7SFDmhHEOeUi3EkV4QeT+znT+K0o80bmGMd8E47XtpgppwU1rq0AYqlAAF8ColmsCY+m4inE
IUImGlsR8gX30k+kOk7n46g5uvMMrEIgzyH7LOPcddavH3UbgIslEpZ6ygI+8GyFNwhi36FPPgiD
dinjN2NBkuXtdJjsnl6WgR4U4sz442L+4pGbumvSSyesLZNVabx3YjOM9Ws1QbQoi/4Vzw5UsniH
r3Sf8y1MtB08KGqKWIHi5M/9gG1aofxN1PEEiDM+c4WVz/zYLINt3+HbZLJtWiy3gXeFKrDW4c5S
0VmnQNmM0Dp/4DuXKzukjSapc/IzM5/sanFAkOzgPtF8SOzoKcmTFUtInJ1xd5dX0X042ubeqt7j
eKQk3nj0WVWpAhU/z9WX42QjR2a8A8NoZauu9Zg/+uGzq0ZmGX966Fi+5CoiyJKP/+ygezDxE/WW
SZo+TdXtMPAuW5x4VkHg/eJJg4OAuljlNWwMK7lYfl9tqiy4o5vBQwYxj3mYwBUkLYQY7HCBJpU/
rTJyaLApj1MpmSJj9+j60a6YQZLn2AZYx/3CtHpv4/iMFssJBifLzIEHAiahQQ4mc4zApuMztVyv
Zu4au8Bsvmw339JJtPajx7Ab5Sooq+dhCcl6XsXV5svdGJMbztufwuci7WkvAwPwWrkPYyqPBkPH
jT1bH2aauofGyamYsNFzPcK5bv1CSJhOppqutCqq1j3lYEgd9k1qnDwH7wWaymudgaKvdcUN66tN
EMEho1/N/KGfuX+kBFRvDDmRv+/BJArMI6l4dzL94st6Lanmzise3AGT3U020s6Vhgjx/dVIT0E5
2ow6U7GX5gXMy1Uo732cWgoyvYYMqHySo/dFDuDTsBjpCuLMAOcA6rfLm5p1yVNiRTCNtkJy1gC4
8FnIIgXe1RBpTMsnu6c1pCW2lE2WdU36ZB9UGM+bjJyKs5BSVEUswyN+pJPkSUhCZJMbIJ0D2GNz
/WRblKPZOZURGZ6K2a+eyf0tL8+byQV3GPIAsWxeIiE1uriOLzLMf3Wv7U3nxgmXtreVr0aGwcdI
OzZ0EMd7G2a1YuYIsTtVs/PjIQXRtElSwirfE6jzhjB+Omc40mfU485FPydTvIlVehv5LDbn4AYc
dfD3HoJDuxOeHk76vR8bj7szWjqKIvaj/C6cioc2NxENsMnbdb5xNDpPUdKGZc23Bffo1ST0weqt
Z2RExCdnPiuv34kYnTEIWUbiqLHKeW2zpLmpk16uCwvhMeGjIDsC8YF/8eqeAWFsOK3UV5sywsLF
E8Frl7nHtlZbHwt3V7IMYt+GyViPrD7Mrzn+B/SH8SjSNSmBH+AFTw7FQdumUQcMi6t0cIGE+fty
LtAARH1LKQQxc6u5d4R/WFSH1IejXzFi1l13y6qMD1rHsCHKf4F2L5Ne+i+q7hByPnXClWvWlxZX
uExsCsB0sB+6W2vwb6fZ2TUGwwrIghtK4TDPtDSKKHkrfXktrYkkaQwkv4/v5tznYIMnFoMyrGzP
OYpFIwz0vg/w6NkW1SPpYk2qat7pwLL/TQJrpx0QrM03Y5m++8V8hfyxaX2srlakuEwgXtacXtgp
+Te95nzhsRuxcmYVwBA8Gh3sevo1NbH8NQ7JBwKTNw6+QKKew0MBV7xygbItF2FszFfDpPsKGcWM
uyMQ4gjf2LjvWNQViX1lTup5pg8ekavoXMdcZ/Pir0gRed0avwI2Iiuxjxy3r7DhgO91j03E2IQa
/zM0Sm9mh/1li4y/yX290eZ0DW2MdWPGOYkM0ip2kp/eol9hHlcpbJEU/5I94W9iCXqF47Jqa/oy
+rGDw3vXYwul9sTixAFewk1NVt3zrzMbJfusKV+XsqPASVcfmevRY25/iSZ+juMTcxSVwRGoQ5qL
HBMhDnD6XFqnNucFcMXDaAY8kw0crrHpPE9xf7Dkb8/7wc6Gu54xlx+F3e47tRij/dndItKzHE3S
HsN1ToVLpy9Oa9Nu4YPaysX4zZ/Erp9+x4hFxJD1zrF2KafoVLKntmtFYfWw6R3+1Fy1K1pEkn3X
8e4EkiOkik/DYoUihIlDgYZ32qR2FiIthYUXawnumihhdpaDeQuje7NnRKuTT9ExJNIfSMuD7/xi
8t/7KsHexh9gRJB4Ogdg+1I3ADbKgs6QtuATPAJDE6knL0dasuwdKAOrcIDONmDnc9cj3SL8E6WP
L0tKqxYn+dffVUeHOI3aLSgCVsa5ZKWLn2+P3edsNPTkOKH1TJJx3GYEY6eYgqJCibtxjKxV1c3M
7TTkreKh/BrQqtZJiV5GLebaahZX1wIwNuBM3LQWPmtTqTfyHOYxZJdijpSKdYyqG7cT1QXtf3Yo
W2lb+aHMwT6wfxFYtEAJ4Aif2Ef4BZW7jX8shdletN3qI91euwBT7MWO4RtUrbkESZbfLSAZrpYP
7b5v0+rYGnV1/O+f3hmgxbHn9AGdhn/794WfRKPfO/5aGQrM2wsfbM5isw/trzBeZGUU7x09t+CG
pfFgxGQjexq1L0FAFc2sGpYb6KqD8iceADw/l5jvw8D6aZUXwngz2/YtMZzkl7gOAvmckPDM83u7
BYdltg6BYcZIt9D5S8WhbJ1FTXdn1rrcJfy10J34hEPSifnrZt6OwkQoDKnFekAjgsx1ZmNrs8dT
qPT/+5Ll+Xj6+3dJf2INGR7/fi+T4aPEzL77P9/+95teV4VH0Zz/9/8S8lg/EacmLj5FLRk9zY0P
e0PFcvTENA+T7P9/sTofxExY7V2ncE59H9r/ffGXX7ZFXuAV5byHIvtaDlRk/f37v+9NhiREaw+j
N9ErGxdWdz81JBsN5y4y2KLEajqEsBN2XQVsEVzoyFs6A7dqQw5uEA0F5yIe/SWc3JgOBMtmeT/P
3jGtC/+oTfsrcvnkpThUjoIDK0Y/OJ1H2aCQFWRH1orOYg/8FIUu2OmXCAE9Z9Xx75+s/xIF0ToA
1LQHPtUeheW0x4l8wfHvl2Wjiz3yLJCxsj0Oy3fUEffuYKb/KwvakWeyYF0hcx4XI76VMCZnV7B6
nPz7KSbTgYVMkEey29PQ/lJ8H59mrZdriBIwhx8kkpdatrDvwhTMM+wK6ERtW296Aq3kkTrjOJvC
AOnaOsbxvy/Lvl/bqXkDTT8+lkNh/PelTlpEgrLDdErQCX2Pzczft+TLt5iLZWumjzdyPMjcpCAZ
jP7seitgNWJXdtNhRm45ehS0y9GRp2qAwth1Z8P8VabVHNPSYEnnY96yxuCIS45nr8abHltJc265
zx4qo9pKYv9HXG6oCSzP5fRJrrjfTuKvakXjb5kt1jnRDasXwbYEzcAYI54kWXGxzJDN8QEcdkrm
hN6DmECPH9u80v4JPW0AxQ/20+/rtetbzloNOVHKAMXUtOYnpDU8ql77yZxrXii0ilqEdzGKD+4U
4QpdKTqlHJEShW91VBPYFIfCCAVSiEaKdJUPHlZs/Mhr1/WXhAg9uK29cU2QHKoALmFNDcJFY96M
mlL01kOEY79/CmSdnkzqkFcCX44VrmQjeTrWUEIX+mSIfQ87KRHyrnikW9eYFwKnP26V1XEcoJwP
KTccVvyIFG38k3FUHfwB6LXCv+U2VKxJ/Yy8dGYeAdkNmybGhroWNFnCmZ7HjYyf08h7z8p4L6v6
rXZONfUco59Dq6J+o+Jgx1Hd2MIpu+mzfyLmCAeJseKwCxsi+qiGeq+VdxwVsQqnIuA1uvG5BNqe
tKl9Lo2M/VEUH1RbARwiU9k9cZ/rTYSubrjrHPuHTWW3ZpLfsUAWXKtVt4Ik8hxYcOeJ0vATsnJQ
Db2TCZNnw+KpDoO1VVX0YOvHKIk+gXbnm6BOr2gkCZmW9zINY/rt0pUywFzqYRflZbf0ke1S3nVs
CN69h91dyOQodXQrHPpkMRQyLch11A/wgCWhOqX9dSOK+9rRt2Hv/Apucej1IOvMFOUKKjeV7uYe
u6eCJR5Kv1olUfkwVb2303Latl760PqLIF2Gm9SJL9mo7LUdHnlQ3HZ1+2jIqL+xWxB3pX1PwOHF
9r3HcCmcW7oA0AgZEEkP9qSWeYziizSoDBG0nc8JHD8FQZiY2GYIvwoOk1BUXFW++kvrOSbpAIlT
VMSyJt1Dgox/ZQRC1rVZGDEVFeGbKuvXyMhegXJhSaTal6FBW84jxFeedMV3xvvIWsp5wwmO0DYw
4NvQim9GG/b96Ib32cD/rNIYm5wevhDsYmOTL0/NURGAdzwEN7wQbVLeq6D/Zuh2bsxXK3ewkFNn
mQxmvsvRImITzMSU8YjtKb9xi2/JDinPxe8wi+hQynarjfhpllB5S3fTsYK9EC+QUOAORV3tAx28
UofG1iDhcNHGjCkTYmA4/HTZTNFDhDwZy6sFExLXNjmHNL5n41NzUCHPLg2W8D4ZGgOoEgOc5dCU
6B3qBLt9U8a3sa2pu8XfuHNc9gQhy7MMxlgvwASMmc9O0WArjZOOJaPR9O/0YvEZsFd+5cIYS91N
OWRXzPsgTM1PU4OS0ZH9LVJsXw0mO3AhMwtOz32LqEBFogHfSrnwxq3kj+t0xsakH1v53JkAMpWw
uqp32+wg4frHppOgLkvOmo3zQHwbB2QBP9pl3sv1tA1DIojh3H/hSz9jXh+WMlESUcAXizLxgBCC
dmlxIdelB4N4br+72fxmg5FshI7Qelj2sWVmyp44zLE+XbES5x96lha2aMXKKZO3BoZtN1KbqGwX
s2A5vU+9/+Ci0nI4KY99hmMyiksGoCHCiDgW+JBn/S1lWxyHIL5tOJbHJFUPcalB/MzRJuf/xgJs
/qhGpOtyLgdkv/AexyFMv0FdSYUO6yKqvmyenrwNvKCNxdzjWTwpcvPFD2fSaoH1Iup2Y+rkVkfq
qbcMf5vL8+BEya5roOhgvNqkfsvRAmNb0+1mKdF7FftLROo0Hdkt2geXwIybtA/+9Gh2+uQX+Q/u
Plw3JWZPPTyzIzhUGdSM0bor6qlZpQsi0y0DGiRnZ+/08jOAAuF7yXZy9ok9XCo9J3cQ8QH+2QHg
IaQjePjkriisZYwTrnt1ElYJKtyMSXasq6UOe4z3uRWO2zzCGVAO7GcBotEQBi8U4utlbuFx6Qpk
gT/UOGiCdlXYWBLnbD4GMUZDlQLZMIlBDSJ9wWQKuWmKsyMujL3Z2vdtfgUg1TwTYB4fgW6AzQln
7taQRuQgBEZ5WkPBBzmmV22BRwB/1ebFwpHK2Q4Cdl3U91UalddIcdB0dANNrVtTgUO3+hSFLD+r
/tBLbuqBSmgQJ3dNaiu6/n1pPlh2BCtNcrqOpHWee4GxugZ+40TKvGZOgts1FMhZJONl3D3En+SN
T7qgjMYrPV66OUZT4s0sE3OVOY9YHNjKFMyCsQ7OFbNEvOz6aTXBs59Vw8qiN4EgB/OgZZDGjIEY
jMNHkrrjuVEK9GTDhoaXbVeS28a3gTsF3wDbr+IJqJt5Bj/Oxjcb9uicABrcmMb6/jww2MPptRnE
nGnbUCIX8iO40kQHqBAtXbvq7grR4uaMOy4uK9v0/tTd/f37IKExRtka2S/q7shkt2vhY2IqBJGS
hML4bWxcAWind1MVivth+YIYfRY1neh244e3y7BRTVV6bySkJXmAMUstv1TLF47sDdtneonHnlJl
e4rk9u93OyuP15puaw6GfB+XN9ageGxRK/3k1KviPpqxOXgU0fophyZkPB8NbEq5RAt0bsZtHCSZ
70dcqNahjO1jLfrnLgkoPyEvtGah8eBxTeztaTQW302AlyNbh3ONTqLpW+D+8hxLEJAkqWBtNslL
s/jFu8GnpHTNQiG8baTE+paKY/TcQH5nwnLfVE/cPCqXZhAvPFvqXwsdahOTUVqziRiebRtarWs8
/f1ioJNlZE+8alRe7zPTGp8bSKYR3pPHv18VOtkGoxfvhIvpsMmDEQe9K/CxeLdZFDpXMavqWbnG
P68um8vfr+Yusun4UmLn2OLBdXv5zFXBHdVED2pEJp9tZ3JxXvXj7u93zXFazeYQrANDptC4Q/nM
p6XfSYyZ+N+UejbjMD2kk+8sFmsSkD7jj4fN85hbEEggfKvnMhwnPhWsQ6YsgFWIy/ClzbP61Cct
cZEhvLCdyq8cL8GMi/zWzBuP6IW1tUPc97nHg3bk5GQ53NtHZqBv38eLduqKSn4A7DkCW2UJUlb5
1avmeDMVEcKAO5xqHUznuukc6CAhTSxz8w6yhZBk6q/qgZaCiorPfe9NBj41/WTIwriTXLAO313H
RvhSSDBKOaergQDBniMeWENK6m80VVgs5KfH0qFmNR5e4ZbjFgwz5i4++3hydhOJBFZS6HswZcjW
ON9tMXQbIhAc6xbHQsJKf6eSwKFLFWMFCFkMuknBAgF7S+1G9UEn4VbrdIOV0UYajpNNKphbA8AD
U9vfVYp1fuuE8YYbKa26t1JUr7adu0gj4SObTAbByuFpYkHNgFEgd1jlL/k8NmtqAu9FQOzTpH6x
XPok7Xr4ySltHljo9U3GZanFMnhCzqw430UBsVGeqTF0Q4YWHlvyN56nK73u7oYKjBfwfxhvcUdW
sce8FS8GYYs0ejvqt9zRj4biw11DDaPjTZz74DZ2a8C77DvcfiR/cZKSLEHMiWxhF3/n3L88l6sp
GljATw7516aVLBscD6ypa2y4q/AciaZHl2OMHofF4wJXqceey0nHvi3HIYBIiQApPLkRA3sEP7iQ
cP9MlAGbLmL7Z3n+gz3695YhwYj63tcQwmkTsbHO4G9AV7AOhRQ9lgtt7ZanIcWYzc54Bwsb7wfP
+2ZDjAxddnDYEmsXDhYgsZFsMKA23svU/RAhHEglLXwUxJqshFNylVaCCoj6MWcoLF0IChzb9oVk
OjdiNkdB1JvcbfBBO+y+5sK6wwfAyidqWC+SDh3SADIn2QtbKsa13L9vm4VkQT65ob0QyQrxXsfB
BogT4FU1RsSQiMl6pgGuBDNaiigUqum3YJYtnPDaADAVDgfEIAZmmbg9u8z6u1YZH19DU2Picogq
coPPG9bAlBN2ADxS2zW3/ZSJEvUSf9J9khf5Gmn4S8x+tLExjTMBQHyX5R2D/FNeg+F0IqQnJYc7
L4puMFnJzVSbHDAjciEVKKoOYI6pre86tt/iJBh2RkHei3Jl1hHDvOrLcjxVKe1jPs8iEdCeS4nB
g3ZwtdPIKdd9qtGa3Dvldr9mFH+1ufEDakBMi3tSsLYurf6SD+Zb5jE/TYlBBa9921WwdVHUBYw2
RPsRLHA6DHuncYeNU3zPc1as0KnWUTj8inmTwcRfFeIy8HYc+IHQwspP1aZ7JZq3SITDIeTzDlby
NuSPutElbVpYxOcmfW/6+DmLvOeubaxNVqkr7uvbMR5/WGU0+8a32VKmXym3ocNIS2IqcbvFBU59
XiXUUV1fzTR5hjyxme2O9W/0BoB0O3rdqZXcbUJ7oPbVWfNwcXfcXuB7bwLSSXvE4yca9lqTQ37u
SOOtI1aRAAvBpA6UoRiDm+Alz+hmZyuIfo0zMi2t9JYoDpjpiSOtdu+AogGRYG415wxDgM9trrT7
FXEHJLJwVShAcEE289Sb2RQgBqxdR1F+VPKATBhQJLZwDrD7OiiZzErvLl64NfkUXO2EaIjDew8U
3j5FYqQKJE4xubMcT+Hhryc9e3xww9d5IPmNT/+qXCCKNg4DxPSJOQxU1gbEC660zNxyVWCHRi37
mK2Buda9Uvb0qukTSQYcPGgyhDLw3LNjazYOZIhBKmPlpchWXigw0xoK8HHOKQ1+cTMh0OTZVZIV
2If8VxUlASEWBSLcRIszZGAYObvCznnCSdpVS4R/auZOpcaYUSB2bzmgXqaKlLISfoY2VLyaiXoT
vnfN8+lRphpqb5w9T1PprXMZvLk8E6Z2fs7aedFiBooEAnZtTWreB2bwOA+So0y6+MOxM3YzlTBe
rk6NrV9IKpK8pUNYpA1VAXjZYc9JtXFJlCBTuiTzMQUwSVJoWdEK4ie/bFbQv30fyXCmFN0yv1it
VW0iwaUl2PHqcR8KAyyD9xSkcbT2hxDWOSiJKbWgH5bhoegTrA9M7qUFPgeMKT5wzD9ewI6R2WBF
OxKuCMd8jPvwic3DbRlNNIgV0QHZlh936naWYT+XvfhXmHW8IVU2s4DXxnBXRO49YyhaW64RI6t/
tqbvxvnB4/mVZsk1GFu06Lkk6WNQVc+chm7+4TTC34bkCzH7W+QFYV/puXrMMf1wKznHlXG1vfiU
Ffrdy+mz9HuOZEn5MfooTcq11z1gYWbGfsvTGmtZ4uKsM/wLpSeoG4pA9ZzV5ymR424JsG3UbeDz
yhQL68afnH+U9Cz1NAM/tkFLN2y2FdQYHJxdBCxFd1sYQqz6luBICZMbwNV7kHKloTQIwsQ8Bzug
GVFXfRd9/q+x+Dgk1ishs3VJhTlMAaYXB8kzD8Nx5QzyA3YA0uDYPGauOLjdXYo1io0PXiEf9ohu
+dtYbfI0lWBRWbE85SGJjiIig25hW0UMCWm7LHPvFDb5FzfetW+yQKY6/mg3iEScjY7Qmy95pMe9
0uqxNbsnv+9WBOmfeufBVPNICRXh+8gqn2mMOSa292WI8DRqnhBGS4i0bulj9btLE3PQH4pgDUH2
rDXSj+scWh7be1aup54acZ7h9i7wAQoNeFH6+kYzNCgMBVzl+tpzaNoNMP/iiotzTM3rHHrtmmAf
7YHiI6/12aXkjCckCqllv+rOPodV0qAgLTK/23GjETSg/MqKx0ekKJqQrmfvmxKz3ZJjaAcUVsht
3DxRMC2HGcZ2iwW0BoZvzc78No0S2K37fBg+I0qKOOdhK5ATeM9ZgDk2QHeO5a7MZhbCw4fVcs+V
2CLsCMQaoU27vUwuPwLnVoNbWE1LyK3w2hIdKH0Punk8+UZ0j53qMcf3tokiQXWpTzU3ZV1FFmLO
414ozd/acvsdLVjk0NK7yGleSalQsTVSeRdGnxp1keYWU91H9ZP2KVkYM3ZFCOqB9117nP5txzxT
qjpwudrORwJNi50MT2P+tvvKg4Hloqi3OaKzbuDg1XF24C4EJCV+i5Is3TQp94nJgOzlCZMVulTg
XsN8Y9b4n2z/faTeHkWj4C0DdyEXKovxE6cmw6vM11Ns4AZtu+O0nI08HCnhwPTDR+XJsxnt2t76
RD2cWw/V1H2bVP/tJM0BF8E1ta2tmacfBfpG2EFozSI02XwAGvhpaWw+cQ/HKWCgmlP7u+PeXWUu
6NfQfpFe/1lO3LGNMuMEoH+oxSX/iiSeN6/CjC/43V/onWaMzaxXRM0fjPCWX/z4I67CuW6+JomZ
zJGUdDQzKHUHpFw9tsXaNT3MbrSPzHG8KWpnRzoNn62hdqzfN397lqJCmeN+YjrzO7iVU6LJG0+1
/wmVdSP86CVM+iefqzhozAJH0w84G3CFM0CdjFuYKTOq97zfK7LmBeDKLqwQfluwCdSe35Dnw4vu
ZeeoByrtxdkGd4WJ4B0gXhNr4F3HLEezm8qOKtHdsQ3uvSKN1nVlfFCSN+yRetJxPk11OwMdAUht
J/pe5cEX6vrVccNxPc/N/eSpS1zkj54PTN4U1BFOL+YUr63A9Nf0aL4EBacNyOVRggqLYxJ+DqlO
vw4/LEqB1oi2AuYL9ycHMwqZ6g+ydGTFtfPpJNgQjBCTWEbcvRPdykw42+So6L5nvzRZq/YUQKU4
rCjs8mtiuGjJm2nGORYC1Eg9wMWBQkx1guGj6JrDVDKdhHH77moBrN75l872M/RMf+OVsD6E+9BG
0xPZ0p1l9s/AFbsL6wRqyrG+da14lg3tCoaF76G+92qKXSVqYxeFa2HfUdbxooZx76WL47ONonVI
JdxYfo6ResPIVILpME5YLX406vlRkyvC885ZQRcmhumYPbkibBeyLM86TAEQ/i4z8dSb1uZu48cl
To+m3GcuFT8g+JAaKsy3/XuQi68OG8Oq9wpF3R7erSk5Bzm1JRY7zcG97TrEcz8LQN6ONJbWlI9N
ApSefAPsSLaOJMdq+dP8IPmIGE/8KiUSA5ltbFnXlB4iQyHoqBEcJW6cunkmB3boJ1vsGivH/5hT
lJ3V/8aEwL8zKLx4VOYCCKSQ4lBr7F28QIRSH3QuGH/hTCs+9FVYv6ti6fbMyCT40P84GxbHPC9+
I3AP5O2DJ5vdVAdbnfiet7Uh+DMEkF6Uzf0skmNtJ3toVSvKrS5GBnWyaRo2O57/YU7zIc2rh3we
1C4LxI85Y91iM8cwol7GVvg45gpv7XbRKXHhZVJS8hjE8RODOiOpaSmYA9QuVPvZCmO6dfN0jV2Q
ETKZ9Zru56PXtOfEZKCBeGHtHAdtlediSjUACEEa3prCujppDTKoCz4ggYpTWA78hCHWRTX8C2v1
XftyAqkv1pDRWKCBslz3Xc5nPWs3MKTezWTId01rYS5KZ8yGGTeHzKk4yM7VWii7OZoJ40kHvcIk
S+C1NH0CxKTbh36xdhH8r52B16YoiWE6TnfxsLCXAxFfjaROPM9/Ss1PiF0+/8m0GbqYTEOPpy+A
iiAl241upBGip14qDGb3tkCfN0lZ405fd3mDtNfpRxxJ95E7noZq37XEI4ZSR3yLCO8YQlXOYgrE
XtIU5nHyjbdoMF18flR+xfG73QBJGeWI9OU8o/stneQggzO3aw9hiNNIHcdWsUDOinEnY7s7986l
NPDZ6DEUW0HevZlNXtyMkT50jt3YcuKGPxL4rz2RZ/JKCZWwVinIPnNOps3ZXFtdRjyNVEbRR8TQ
c/c1kwn+LHUqulD9OIP3wNm1/h+OzmM7dSSKol+ktaqUNSWDDQYHwJ5o2fhZUinn8PW91dMO79kg
Vd1wzj4vJnpJtgYsdW2Phdyoqb0deActwDcsJcrsRkE4gc6vz71MsJLan58iOImqJ5Zu+S7nm+mr
6aV3BnvVDO9m1CIP4kVxJ/HUG1gORX8ycdUf/GF81vTJBi1kvuEuZGrfaqhKmYRYATyUMUMLazlb
RBDkD1+FggisKXHy8xFeW6Buduhuc/Au6JaBJnUWCBJV2quBioepUfxrO0a1ZfVeNBNSCpyYoTM+
VXGHUziCMGNMxmZombOZTvM2eTwecdhftYpLOzQ69nnktHPc/em0TRD+dY+h+yOdpZQMzv2dHrX0
XuVvnc/iyg4Y87jrnx3De3FHj/wgLwV1pMoHAJzl4Aj6N5ctnaZjqK3GY2dL5yCbuNiLBtBI3sbr
nVdXPimx8wQe5BQj83IlMna5vvVgHA6J56ENhrdCpm4vzDr5gMEUvyQG/vHxUdttR1cbVOuy0jb+
qPJn5jnfRivwu9bgKfyKsMG+e6Jt5YTtidHtxVteMhOw23Zc0ECSS8Tmk4ZxXAxEkc1EC1g7OFiZ
wr1nDs5M7VJ54Hn8KWE7pLxzRycjMmQRDfgIpuJX4D3U/ZULF5sXnQ+NZCmN0CA/T2+qSgOyZ0gY
GrFPEg3pfSJUPU+DfNLbeG/GIzIhFE7QxSzmsuinXeTBe61F769s3t1pLSN2lMzbKiqu/jC6JpnN
MczNIl9nDM+eJeSh1aRwG3UcbseqD94zAb9jLM0985tsK60GFlRoAVAKCqT9HtmWyOoL9A9LErNQ
286rD4RzUXvMTSziY/cX19G5xL2+7EYHiUwcvzcutV8U72MTa1XuNPmmxEUpMGSuBcQpxnr4zMgn
y8qnibCUgXmD5c8wsPpD6sajUtoTq7lV4JiXAsHzRrn4AMjPCoMvh/l2nUTfXcwiE+jEiW/0yU9j
f5+W7LUDlp89uo+V0iqkjX2yygLWphUHoJh4znSRAWOyql9uC13Yv0i/y7XSN7qGVCzwN2PC+xHA
HODoMXFPD8cQYQIMpxF4EOmqefNk2dNP1KcGZd9KeskbunPYVE21UbH+YeO+YKYTP6wQu29fAlI1
DF4+G6rb2p6/7aK580u7nKoVCZLCvZi+/jV52YfZP6Z6/K5V0h6KJP8eiMgbFD5+uA1KH46outo1
N9Fn5bjPoh8/IwM3IKoFDF2AO2nfxG/KaneJ9ByqrTbXem17i1N2A968ix+uceBkIOPyZdEC9Fc9
80osXm9Zp26khCGncLes7D40flpg9CQST5RQ/BaI3TV5qkPthBVlTUeFhqtyBer3RR6M4Y4A4Wmh
OB+cRn6y/x04YoBLTDTny5jBadjqwRLC2KsaB4NbB0FAG5c/TowGuRvbu2bA6zQ7ixe/czZx08+5
I6hJOGBJj6jKnYTAtJ6EfdBTyd/JW0pZMzwJZBSM23148zbvRZabz37/KDRCZwnDm2t6Nsam+kcG
5WdIZPTCRtvKy4BRLM1NxpXdtC17pLnMuNj9Ns3nYIGc0RGALw1L/x77miBnxqdT0C6Eq48rzqGG
XJ+jtJyzjEj+c+fQWJun3IjCTT0TCkT2OuQpbUOkxLKsXKa4wW/iyd8SU9DCHFIu2NrCjtZUqBqA
raHQwp9TzfIWthyyeHOV/lqUzi0H2kCtF7N/HHiadG8eCec1i67Uvwc6Zxq/VxxUI5V67y6qc8qI
HfWfzw3Z0SXhc10EI6Y83bD3Qz0+mzkQR/M4KFxmElnZQopY7Mam5CxLgTWrmKIO8yr/aJqeGlak
IgxRPrr23PiSpJcmOF9RY2A4QFRDqbkUZnxhozetNSqdZWOcek/r2MQVOBtb8dgFnpetHQWhvrDl
ET8iGbV5xwbDsJ8JEMy3TmGfopzHFrKPvi/sjq9FzHGVJcufgXV+ETHaKwSFmeYF/g69NkAMKf7q
wXZfahzhi9B4HRPKp4C59oTPbZNlhPZi4mk0853HB5mxXvx6bG1Y0E+U1XN2ZmSrs0e5gWTyOx7i
rVC4HUpiZ7phxUndLXtSBek+2GQUvFHM6o5ZZOydUeqb3q7fZKAd3E6sQQ2tBpgbVvLq4EhHdKR+
DEWWk7KK1yDGdTM4qb7M8K0UfcPzUZCPRGS6Mf22pKuBfkIVknThtvPy7ThmpCCW3Z9RcUraiQIW
wBNrlRgoFdncRslhVvfWvqv6u1LFDeTYlxmXn4GzVSO22ryWb2YSm3gcm2OsoK0AADiFIQa0eqS/
qv1+o0LdWgVvYzKaa6sYEcrJ4CwrsMJ+/Kn8kmqr5ZYisocy30NenE9A+pAR/wwuW/lyMi5FpVOx
xg3pEElyyT2K/xqf1grDAHc5S/yVhewVMx3jOKbxv9aAdbdk3YtaP1n5fvKr7OK70LeJrWM8EFw6
jjtufZO0qBTZCV3ICDmi7l8R/Fa8RUkLqQhtPfDykBZcsSoRdR4tEMEtG4tpOWxqdsIvbW2CcCws
iolKntrGPhv8mVgXBKNohmVJgJ9Oz2PqTbmFw0DaWd/+sjV5HYriApoDHLN6k9xUGx+XLRNpoI5G
rIcHmm4kUHgEEpRW3NvLZkSFZPTjDNBzD2Wc8SN1GX5d9G+S9r0hMMmfNUT86CC8k5iVZpCiWLR7
GwJnKfkoq05tZV18THWx72sUVR45KNSUac5jn1CGECa0xZwOIWZon3X45CzM6kmf1oGLSdoQBpmT
dsq7JlvtKdHUQbpRsumRzCxjuBZrwd+10vz4o2cyus9VdmW8UO08ubdsBgbs1cl8INLSCLWPphaM
WE2L2Zc073ZZXs3AFOznOHET5oNFi+NsyOp4gaTuk83GOaSnqagh2fKIim6v+F9fouO0XRhZMG2m
Wi/YriJGG0e9pYt3wWYVyV8zz3DygQnXEHIgCC/910vdxK2mv4nnASD0mlSPZOWaZNlXIAoz3LDr
cOCklkzwTQNmFULgadfagquiNi7p6DBurdXAkgC4sw+ET/AviV7YdZUdLmU4yIWZBscxsNjfDTxn
HZaWRPMizBnpfKAgvuaN+H+DREOvzYkN6bJukRZ7eokVCAmJxfGWomVPDG4hL63uA8iDgjzPkV0n
gZ925BXnAerMWrqmzzu+GebTuW7tBhZRu+eOsIgSwaIOjQJhj4t0sqvei3a8OQLUZyjwVTec8gyI
yMPS08+we68mF/ZdcA28/o2Iml84hLOJ2pBLJ+BCKcXDaJubayFY8KX+N6TY8q1e+kv2H5ARa6pL
K2AaadcwAcsgXXI8MCXkxXorhINEhlI6DAljDZkK0QmwTPXZNOX+V1XWD8InD8Bm9nWGKZo0wVx7
qzmoYHKA6sB036c3RNyLyOm2JqUmsyWBcJh5czP9wGX9UIR/NWyieSL3YKLQi2hwKbnRcnnJfJDo
wRStk2C4JYEC/BWKcpE8yqB6M/vxwyrkURESs7jWTkPiNVgXU+ovudO+9hYoYaPbs5rYZW66m+rh
YIdINkfn14ujq2idjzzl2AwE8lCDF0H9MiLi2/ZYGJRZQ3tC+wGzMu4cbg3Ak1D0AuhI//8DstSh
rUl11xLKkMnaDCBBhzF5Fh0SUc000dhlDkI35s0j0uPIgAGKu5plFXeFNZGwlCcXA3FdYrKyCcx7
0OG+qpPXEgsBy4Nlx4ahleqZwTwuKWd4juLm5JNUVxXhDlbxXlP1ixfoe71hrI+PYVI3xZpBj4Bz
GtERygLFwTwuYSMfk6gGjqS8hVp09afhXDubqez3cVGc3aHf5Fa+DyO1imbEhRE8Vy18R7Lm6LO0
MPoaJoryDsEgyhPcv/EXeI733g7OgPKxmez8UJ5jJ7iodks5jmylb14Npz24gfuRd8y9Crwdev4R
tjnZsQVMMF4Je8Q441TEPHrxdqxAsU2qWFolsQdhwmlQkzRT2z183GrYJo06dV0F2XhiaiW+BFVt
yPQHFujBgeioBk5f8FW8qbl65NY/IxEk9TIESrvq13ThzZZG3JL1i8+Z+aHKcspZhREuTY1wN+t5
aUBxnSmocLAVli2KkaYDXDkkV56A59jBmOe/l0X8IcBDholxDgl7smX6VbZgMoGhY5ox9yXL3X5M
7rX1KbP0wb6ebDd/PI8xJ67kdZxl3Zr/AOIADiNmamekAh52vbW8eWlQ8lCr14KnlFd8XGR6fgds
uTPH9DntOVUic3wwNn6PCXLVxuoE95FsuBG5A6hSXHvmSlRZirUP8J6ZOavOCU7EwkKBzPB7VCGf
wzickqkwti2iw0Vszfpgeex1YP5j8c8ha3gU5psWe69da7ziCGIqn7S/JW7uEXxHkEOgh9uymDJx
ARJ1lXPqesHQglCsZeSQmBZvk1SKNQu7Q+VV/ypT+8MVt6N5Bh2eOMD3LO05s+kuWpkbC9dvT0wR
aXGI6EPAjxMGgYJKupUX9/d6jq4OAvMvizH0uyOivv4JZSKS75lY4PLHtRbkrtFHZ1endPswbRaw
/OJihCEevrD9HJe5u80krW1UkSTAdCPX0o+yb1c87GTj5tG+9YZDEDvYIQbg8JIwSjufoSUjm90C
5wnjhIj6wAofei3/KRNnZKviK5LOjZ543NwVVESBM66Zqj0r/6OZV28UEt9pqpqdLdj1w6giUCW+
GxPc8CxFfFsMd1QqL4m2q3TapSLuzzTP35oma7rwkem+86wYmWNXMxdMxYOFn0xbKzaoy0zgdoAo
chPFMnX5fs7500POHWMML0bibbPe+Ux662K34rNgQbXChBxo5qlz67+4I/gwRx6cWePDi419wUMo
2r+I+D7Ot+GUfZXvsqaFDljvWW3+nnjDrRnNHyeKXpUl3jJSBinECehwyivR00+OgSfdg0oXkCPQ
WdraplMJzOygmE47zF+ZFsJ2zqY/2rtXwzX7JVN1T9hbdhjkrG8V4MAOQsVy/q3JmU22biHYkodP
ZjydWOSc9LRc09Yd0MDO2K3fqqJewKvSE89OJ2whj15qmX9KAUQkrLuMkbjJaeuY6fPAlTXix+ZL
XQ9ieNAmIoClrJcZB0cCWWzZT955cuEB5ACYTAAn+fTi1ca7kvZX5Mcxh9H4iwunXgwVqjQdBwTN
zaHuJ8DuIGBUzXM1FLCICe/LmMsiyn6zQ4E2D+fe0G6Dvr2Q3N5Bcs23jF7eXb7MSc9eeyb0uKWJ
CzTR/6suWyHnbZDh2BSDjgcnJqLNDPphRShmvLbb9AdTz7pMui0dLoGozoJrZc0SzuOmSNOXIf9G
eRp1drnxCletI5P33naDq9STlzjXsCVZmE4nmCR4tEhTn14CtsRs2t6BL/ISwzeyk+pGpNxfS8wr
jRIJ5HJaOw1NvEJPtqgb6qRv1JLwdqNWR7IREkJlfJDfMWus6KnsZi6C/INuEJfNWGxID4UlcV8n
HFjgqxdTOi1ER0BMRDQP9TB9BXUSg7TwXyaFvbSq4jLCD1oVFU+0y3ePoHalc7uvMjCGcFn1tR3m
71EdHNXkHbtuTzzZLe3arZ535z4YnoIy3aFVqwjO2ip0aknrf9NfFdIMl/5AEIQbfGlaxCYBhmGJ
cWIREqE1NmINTWJvah3BdhobUajAmJh51Qs0I8TFbSONhAV9lOuBHdKkuh5QY4NTScUtc4Zy26Lu
q+z0WbqOXPYp0QYeTTRWYdjhzBKb8p+dq6NZyaMRM2Ccevk0cD61jrGOG/BdiP60dodkGxE9qcVJ
zJopL6GaN/aXFruIESDV5kX4lNUNQE2JGqFub33Ft1mqDJHLEZAz7Rz1/SLWX00X522m0oNRN9j0
Lh3n2kS+7UJ3w7/5HRzz9hJ2zLOp5q9D3B9VpZHwbUKjCb56zzz4dvHuZ9ZTAUxgJfQJuS0g/pK2
5LlnsbvymuKcu/K71pA0lqzSWrPDEpQfJ5ZHpsBHKwBPpCa/fFb8683fLDGuhe3U20Rz3inDs8qz
lw6d/SIaML+raj+YrNlNTJha3RaLpk15QDvQZCMqf+qbgg9dWhgGMjLjx5D03wgrvhi7W8aptgA/
y7/3MOfPiVm48LOFnppXk+pOa1gk074vWvrKLhdvbKd3EdtbskXu5oCoOyABZHKse4TdueWuWBM0
QJgCaRk6Y3PMY4subaBqes/T0L1b/YQ3IfE3OVY701PQyQH4OXwpZvH/lmsVBeceY2oU/jDJNxbe
CH2kpcplbfeHB+w90MhXhd1J+Dlk+chdmSXkOAF4MLCQERQtNjFozZVpXVxBKUopALmvRdwHJNtU
pLp6SFyW4VFMXOOa7mMYAsDBPOcNZ9hFYMRnTvnTTd7FwgDECVS2qFrOSfQPuVK8FLV2HJ3hFJI4
JKNNK4d1oA1/1FDFvg2YlssrIZm31ooeorK3rfC2Q8MqUzNWELOH9yqwzvw52trPAScndnAIUEsL
aZDnZpHjIUVz9p9qUXxqJpOoNMe01zXvRY4kWVr5d9V0u8aA9RC0lB81qeZwmATegLOyqpPgut1Y
hvubNSZWcvuZ1ABW/IycMXnlm6ihkNC1/di4eLQ9fdMMZOcwXnAG7zGlFDT2bxbBTpwVnLFkkZhk
xbMdgl8ToPcDURxhhJ1d5V8FyLTGm96s1hrXra5ezbIEku7saATJLEyDLxIb7mSjE5ziLl3UdIVr
wsZjkcP2SXuXYvrFo4Z1rdgxqQIi23WXNIr2oqQIiT1KmQTnZs0yowa4HjjPbB1O+CXVIVX+h066
6lKMDNHgSiEYf4g2+Ks93PtNtAMLxdqF0M0CL8+7BcfLD1EysCVZ0+AdEghDhvNUtsZF5G3L3JIA
EVcjTaoikS1nNJ/I+lgYIcUfyy0F0nXRsiLhSXbXnNcpREIM3q49HQpyCCcNmYMt+2GPwhpLUYZS
S/XGSRuNa2tlIxtybDq+RK4qz9bUUZ3bp84nVQNxtdOPvx7zg1VAIqQ9Z4oJZzgWoOR6/BPCLW94
Ba75VFyKhAadSNF/4LXOQ49UtSHkDC1ISm2PwQxZNpvTvlp6tbatW+8Z2ekSBAu5USH7gIRrX4yH
iW4SpSKOdKOtN5XTH/X6Kw7mLFtDXhJSNRspmLNO68p/w18OubZlUmWNuJ4cQhECzTXWoVHIReWR
AKyqcxeF56oymNdTUVGZPBw86/ps6qkdoqoBbRDt8050/dkimT6W3lUP1qTtvemRTw4MlLspuo6F
9479Gy8KrZush7Pm5xfDS7YdrGhgY5EWffjRtXKSi5nXVzNt/xISMrCdRRI4Ijf5PokDWB1vfa3O
da/WpUkvHZJIQar6GTBijM2Le3h+4bBYA0RBpFek/q9M/xUCxHPeM7UdShbSaYLfQf1EXbixNXVP
C5IjOgIHNm7xabfVT1FMy6aHVBFX4hpY9plXYibsMPmNSoni1YGr5p0FsZmrugjQNOTtHXwB82Kp
38oyeDeSZCtEv4l077c2U+YX8XDMGfB4pv+SpPq9Q3AG1GmdeNHGARSKPptF72xsrFT7O2n9CpLL
SEID/iz0vgD/vY7u2ayutcy+RfaVuiTRBQ4dbUWhzexrloCsMUz+YXzZoG9DYxXKYanqM7XatAvo
lEmufhlc/9UNYoTpBYF9ov7spbVHVcFVU1HsWXX63PfGIYEZCA/b+zA0D38672pU4nkQ2SO3p6s1
XgqgCL4zHHzTdNazcFIZ5V+E4SgZvUeWiB+Qmj9YuTe4Wu4jWgMMgzyTiBg/rKr8KDnXyd3+Ghr/
Ymoh45KQjaFJgJDdhw9NjiQ6AF9p352i/eH7QdzULOEFYi73YTA3ecpkDWFcKNKNdDtu+p7mshvt
Lbf6s5zAgkR/QWUXC8sIrnW3p2zcRrKGqc5Sgs9yDn7os3Wui7+Q5kgvFXCfeXJn3IoaLMdgVMFy
ssyd4T8RSPLj6CTdEIQbKv/b9fwbsVIHzBhLTkcMNqj6pBB3MjGZ1dniyByDSYpkltv8RKK7Dna7
rluQxeIFHv6LLSioCirI6kjW6H0inX1uqGgE2INF1q3LKK2G6qMk7aER0XMSYwuWd70Y1wYC3wjC
oUQtK1yb/ledDX38QcX27DNuy3vAPoa9U2BJ67S5E3D3Zzp7e3QYRziQAJqLQ4RfgTcgdJ455fZ0
MHthGS/zD1eKk6zcTZrr+04l59j0DilVbkMpqbMgJJEzPmPd0TDqqLVlUjjLLmI8kWpXaE1q+T5w
RABTOeit+c+MpufaqR5O5zHO8i7tzNGN63c50gtbcz2YZ8tyjFH0zP0T4wZmiSQmQsX/xG7BVqk+
RfUqChNal3zeIydUblVF+uZv78INiiXPpZGSWMDe7i2/59guRcyR5PgEhLnoq6MIO3wwImGF61gX
ztqmaMcPyaA+jjq43t2W8+7U2nTAOhRiv4OR7GozTLVBW8VcoYKaXanRWBi6jiWh3/WjOhPF8FtX
2CaaHgR1YD15UBuiUwLHdskG02chnJ+BC2JTblKYQ9afiwKyF+ih6vh7TMIR6iglcufBxCxr9tsG
3QdHrvSiXyPk7udcgOg2POV+/1HX8klNTNUzNJz4kAYs4y1ilDIiticc/yzXRRE78OukJycUn1lp
n5kjM9GvjmyaGB77HxWPx1SFd4jOwKhq/xgEFACNxlE8AltzZ5X6TG+kI4P0/aNwZTw5zfgR1AzG
fRvpmczhc6RvJv7jKgjbxeS6zARxtzw8D6Wr5ManYPvXyfzo9orTbf59guTDq3l5YxvRvIzYzo4t
Zhi+s90Q3lI6mlUB9pvBkzg0YYWHl2ZmiXScSEydgSwD4Wh2z0clsvihinZ2qV1iYf7Zw82rqi/V
oOHFRQUV2qGJn7qBfB3xXXRYGYqMdzwBiDbiR7NNSMdt98aO5h7VVsHAjJQlWwxHV49fyKvnfXPm
MDrsGkH25dOyYCfbkHTJNCnKxy05A9jd+mvhIanoBpb5GsJzPRq+c0abnZ48BdOpd0dkx33bbSiJ
z02es7Ausb6bDLQGfrTM9HheSSqPOcNw81/FYKYsWp0javwTK6RaaPfe7UveKDQCodWdtByE3BR8
aDGuQbSvf7pku1yMX17JeaLg9YFQ8yCHEeVdhxnrTgyTujUPufIVcebnOmsAHlaweKgwmT37NwyF
b34vJGWX+uokOxkn+qnT0Vqoxv9xMbLhtbpNLtburn4mvurDiRmskPnXLAU6UbOxr/P7P8CBXdQR
JHzh4CQJmuzHpAyfwHww2kagPJXuTWYnWiI+6jYPN4S/oPgG8QVckzyECRIMlECS0ONnL0J/1CMy
VQMJXF3N4j2udsbsbvdDPd/WD703WWbFTCdxly5BIVt81MaTN2W7xJhXE/rKmSbEmkAhFwR2fWGK
xsg9GPOsX960JryPHNip7a7rnBAcT9HpYMqMbMbXOMTrpcXMvplfLOImAvOIuXoHeuPWe3TwpHKB
rCsBYdHD9xPuNr7dWlA+sYvQfd66fLqptPjILaqDtjLrJUYa2OY8iumQrTsYkSuWm6+MUTYiAg2R
kqXGuA6de9xH27bQbpFW0R6y2LfLP+XJv4aHlZHFNZP2fQQTE+hiXkgQl9TJD9OqX0e1DYfoVAXj
kmTYDxQWXx50A/2VYK4HLrGaZrpaoq/7cIx87bSlhvm3AZoxJb/CK3AG1cjTkvqlMvzXLhtfxdie
nDFhOe6FnNWk7QzYNr3c/gca/ctAUm7CipEmlFvPzfekLPyZTHlsga9vFsJ79jVm8NRr7qPJqQOh
kEBZ5E6gnoD0qr06uXsCoXHRjVeFL4qzycKP0tLGyewpIXnPFiRisV+klMpuVub/EIG7QTJmB8Fn
GOA00/nIBwJEYRGrk+l4/NnktSATAMwf6QdpwSaoog6wrDd8MBpiwLoYM/ExYfjLOudPs8ZwFSbT
w9DOPb51XmqFoYmZ5pwWOXC7LZwYw8uoNcuiYQMKh/cIs/qjaL1HDapp5YhPN2XW5MH1aWYNL34d
QpeZeUskW5X5UJF5Q1n+HPUkxznV3GIOwcLOeV3GCqUFM3KgHuHe6j3Wx+6jGutffv5tOpOXhGjH
bVCkf67h/mU0+apB4Zp2aAjssttYWKWpQK0b2wZGz2t06V+uxgQJdT8Rw9K4ZFb1VU089T0prrMl
fCWVv3YwymHmzUhLBV9X2sicfUiF5XysF5IBLOvXmv+pLqrHWIvXqsc5Iv+Zeficx81LUnS/Fg3A
KrXrX8RBe/hQK0zyK78uv/CQkO7T+TxPbxGWYOZ32JmMChEobEZydi9Y5NFmGi0G0/iu3HeFjZ+A
c/LlmoT4JH4i13UuWaJ/AbBDGdF9R137JJBeFK6OppWLlVs4QEaIMMI3+Crd0f2O6vatMP3TKKOL
qwvyWUngqghmAwW0RASBZqRrhnWi2tdMd/5Mt3kbHG8fmdY7f/lPzMoP9Ri7fFKnDI3E4dBgJ4WW
yR3YBpTyAW51n0XWi8GSGhqF+T2q+Esu8zA4dVi2F7gi3sIxekk1QFzC8M9tNOxY2aFzXBoskNmy
9r9eXZ9K4Wx75LSw2TkheTgjfuQx8P8YZY/Tty7ncXZJWIvJKxGOd5WYSBYxJpDsvM8CDFQp6eI2
XXlZghJR5W3oS75c2/j0zLfWgrbK9mVhcFgvU2n/lm+pq3377sRj5+pgyPxxXxJdgQiqnDA3FQUl
J9PbSG/+kna6RRO71nZ8Nro51VHO6bfEAOs5X0brO3cbVgLEalYa794lAVYCmKwHFe3xKmXgNUpE
PVK7BSkrOQh0tOsO8Oo4T8mpbOZ9jO/xeEE5djMOPuoAtllFjri6urcyvbo5Xqh5a/xMouOw8nxx
j1v+w0RKzHCZIp6RcjDxi4NSuCkGyfGQubDmUsv9NxWn3DL/6grVtD+bpUClcawGT/WEGdJlu9on
FVE3aG5JFQkHpvS2cEhUiUl7QxbCm25T2kOB1bAqJVl9BHwq1pbH9N9qkXMlcT9Hac3bSuK00I5z
m8IbCtigNVP4HmS0p+AdJct7tM6J7i5woM1g+xH1CLYiRL48SxN5XIF2d8rkUhnZsC58ore8bVvm
B1nrr9RwTIJ7fsVAJ3khunhRencxH7L17xFf0C2Ar3dWOpVYHc+fvZGt8uhVmoW/zlP912jDs6ZY
AKHd2qCxfwoxCDI27u6krT854t7YGsLMmvGYhal04PBvqgltEcp4Pp9K9XymZpwuWje/s+Y5jIIq
qTeNnrmoxKxpvk14QrOmos7wLoPJErAcCMVKbfnrx7MQq7WxXDm/ro4q01bM6jA23icneK9b/9Ob
XVC4cBAO+Eh/bZIpcw1YY87jEerdG0ucOZ8JR4i9AyJZrREtHgVkcrpfCm012F9OzuBCJbvSfFZK
9MxCFOszh90sE/SXxsGckhdw5SxSghIRbUqmqUvIzlQGHTF9Tn3i48AONPmcf5wLHDULPiSg7j1L
y9whateJijUmkePkkMKo/I49qso+DBsP5eCWf6ZWntwJ068HHdXujYumoiPx52j+cJGtHaF99bb5
16Ffqk1ma1M6+9FKnbU+tt1IsM5tsh6tJcSglNwoR6tpmCex101wKUYNip6NBJZf/0l29soMJp7n
geopwuO5xPr6rolilQYaic72bRLg8QvjK9bJJa3Ci/CtdyGjD6tpGyCe0SPIdJRM0GlSDPWpi9q1
YcjrptrbFKDqE7jz3L76GKwEDusYbXzh/hu446sUjfyY+bx3OCXwW0qWDFyHrOFeifO2SEaNoJgv
QHJUHCUS6p28CDPbI2o429wICwYxOPXqixgMtHYuVEGjTo4FRTGiCVSNBfNo3fbKjVMrtl2CTr5H
gbmuB94CLWWoNDDryaKKpQm1tgI3vqzLnDanDl6CIOLDAnJO1Ip1zbkdRRO/IAD/sisKCZPx9rx0
I+jYKzZj5OirnBmjxRPM3aB+tCF/xKz7YMepkzolfcwDNJXaB0rBfhHFQ/gNS5tFU76uHLO9Cn2E
U9ZA3/bg+jtmRkY9j7mGcRr2v7lDWsdyvxaHzCYgoXDBI6BIqOoyPVnxrZnonwGPO+8mCT8M86YZ
7JteUKmycBvNN0mru+4GQihNkSfrIGEGEGqAUQTBP/iko3hBllv8RG3JBFxUeJQZqfke6CuzF822
myoNJHbHp+o3m8aGtSkN5iTVDNv2URivkwGxbpMHyWpmV2K76jmragcYSBdeLBGxMvTIbASlj6l/
FDYPWXvzJhZWqKI2hWtU+wKlVVPqqPXC4mnIKM5D3/E3te5O71pqpuAfTwi52Vfq1E61Tc5X6XIO
FbbYTna5NW1GPrGDgSR9SqQrVnFptKupwd0NVo6ZyaS0faOu8ARi4LwA6X1+Da/5F1o986+zO7Xy
Ofa071Y07coS85ubRfzVOOGDPISZK1/9rivWhmvcO81knk8dh3qFmFB8u6syMaxFFIZcU4n6YNj6
kGYPv8/wr9Uk4LTToJh3SQ7CKqqrl7aPXiGOvkUhWL4kCr5S7+znJOTqESlSRgyYCb+IDe3CoStC
hWfuYzvgrcijYQna+I2Y2TWOgEM6ujc85sA0mEZHKAMrN8YAiu5hZNk+6Hm/cQa0HeiVydyjyFuB
M3vGY7jTmVP2JRJkqynNlc5vWE0H6L9V+Eh1/agPETaCcLrxyJ+RIyxkOby5PtNpbU7F1clkpB2D
So2ZRUPQJzN5QJ96D0dJRVxD6ZVDuQSyWa7Kkqog+o+6M1tuHMmy7a+kxfNFNuAAHI5rnfUgTqJI
iRqoKV5gogbM84yvvwuM6urIqLKs7sdblpWWESJFEnT4cM7eaw+UsfovRcJ0hJ7L0vVsQ9MHSGnE
lat0nQKNKz61IhRMYS0JP924D3XrCo8mFeRII3OFTlBjuq9lQ3qaA7kBPQU39yi8l6TTvIe8n/Fx
ZoO2TWOGDnuwG7O2pg5ClrxVI9S+l2zJrCq9SiyTOoyfb1qZ3wfa+N1mn29NyGngFVGDiE95jG5R
V8DjAxvdtHisXO2+h2oQZsZBn6YT7rKhq05l2YA49Sfaq7Pn2UtvDeHufWAUHPST79RGM7oeLYVg
KBfjqUxxo7bwA2elSOdtG3ExTPprYka09cz+HeXi5eTml16obkqzhwAYwGfPc2Plj/SS0o7ULDx3
30ebBQrbJ6mBOmi60EJyWm07Idh9+rQvOSpnSMw0kH3EnFNpTpnveg1zWtiVb5PvTLAJIZm7bFRy
ztqjx5YDlR6TQYbRl132y5BQ9oRDvbIAi0PHt24mn9U6sKYNhcwZdx3mtAfafdykyzsLNRv+BkBK
ue6LRSeLT5SrBCoN1JVrFZ+ALuLGcZ5xahZEqWe3Y+/v+c7YgYFbW4UTCA+JRf6iGuzXuejLarfF
BnQ7pLx/4PrwCa6mVIEDH61Pt3Dv69q5MbP5+y6tg95zRvGM+nYcrxlJ88nAtRZ6y0wl5mq0yF4C
t32zXiK9eRxVxEqvmMAMN3gNB0w2nmd/xC19F2k5ywdykSCpkv7H3jP9EEAKcINyhhms+4DrPAbt
rRPiiQLptTMNtHp8zVQziKVaZHe1QZ2Uive0nQZxr3dqRWrPZWkUJ9VJpApaej0ZH1Tr2V3I1ltG
ZHD04LTHKXhUk7vGz/WUdPW7HbOjwildQnS/bEL9KfGxoWFhORD1QgJTjaxKkPd2obDGMpPre1Ll
EvdyCNUdFX2aUF6tX1DlfCydiXzr+KvKxEOoSD4gHukj8RUQRE6EHpnd1JVZjJINvW6kcAQ1zSpN
4HLJE5Ab7BaQbAn8uoODcKHcaFuDbGiRy2fYb7RavDW92NfaqypbshuCFANzMZFlU27KDANvUlya
Qf9CjO6VntCgiha27n66Cr9lXd9mNStBF9/7vis5LD9oKSLD0rf2uj9sOGXh6xrweJv68DyR9gbM
iSK24VITQ/3Vd69euUT1dwRCxEGgWKVRefLG5C5W4ipwcRkHglDQ0Vw4gphFnF9HutkrTYNPFpRd
uxK5/9hz+9qqe6ZYdDlO3w1c+y5SGtOiTG5KlzQS7R3G2VygxCvfy2MVsM2fWtAIWvrEsfmj1aoJ
pag4clNwqUaoB8Xg3cbJpxFll32MzJRqOutOZWDTCNbZlH3456g3Hd72mI3sRFxCSaymfBr7dOmA
baXcBFB+ioAId9g/OrZmLfziKdExIgTMEQbAMQ3KXGRf16SPMoedrGlf2d3Cj+svq8RVWeYUBDSz
nBWVrEfEyOKoaShxwSFMBTdfl5pb2NDRyi+mg8FYsXu7X3OM3JJMjVZ3wvjqmGhOOg0GwdBt+gFa
bKSD8sFDsclDcrEQvV9PCBzcaDyZwHlJFaDDEcUuIiWA6wMlbrsi76nD4hmk9utsXmkNvFokyn1Y
QcWcLCYst/V7GUDm1OJqN1Sjs3XN+1hz3wzTvU9q6y0p+2CFctM1rGQN8haYIRv02o6BP4yU1yAq
bQMUd0tyJq5kHH80gMc1pAIhKIkZ3/VdWa4FBwZfN4pdw+UtN1lwjfEH2V17O2X4mAuzPURD9zYk
Y733uvI282MQ02WApCinY0S8IYXEQHdiTAmaQosxF80IIgw8KvqWC7lFrEvMn4C8rSdjJmVYOGNZ
7F1PvUsz27eQdawEG15ToDRzAb9RY1nwDJTErnryDDo6pOAQsLbwbAGyZYQwGfTM7t343HQ4aZtY
7XzaEld5L9aJW4ebrsKAEjcPaEyddd9R9gZKE1HoeHfwUrCQV2LpstGkFU291NILzi1U73CBAhjF
SQXStbt2ZGotR/dmKoEIRIV+30RUECfLgrjCKdq2OSeZL/lcOrAT7I2JxV8UxEZNOjbnptUOvllM
Sy+dKKp56AJGSiYAzb4nfQ/ttrqEJdJB5Pa1rY7Ey61tBOjZxg30pzwpP0fRXI4gEejfFhKssLBs
hENINFxc9UICeianvnLmY/HoFUuOob5OPzkC/buIM/+JzIX7opmt1Fgql4MHLrR6q9LMpPVjf7XY
CfS05wueUIbW1XviJh99p5DzO8G2NKS6iL1bnG9IiEa8VL3f7Dz/1a6qa0n+cFUwn9pscheIxF51
Z4LmaFALpnTONoB5M6ISaQIEwBd50PZ4lIKXQruP/OHJTuhLdqO70kvSyeChynl/v1zEo5ctPTQX
6Lu4ERFf7ZNu4OV9uSsnH1Kesw/Yii4w+jpITj2OqpV/KGz73slQnlDG+CJNZhFQNPaZvy13XgF9
7V343FEgq+jiyOIU6TUSVam6i0u7LA5VjPzO94x2ZaNcC8LkexN115pgzilTuGWpifoZLQLltf5u
oIqAVw8SlBFz9oih7yWmd0OQGJMOayzkFAimtvFUS+PTaIpDgB19p5uQCIbKv+0w77pA8JE9eDWA
lOoz0pOXQr4y2G/V/IHon685rXByByyQ1g8OpV8EN6TBhToW1qwZ6Vzj2irl40Dxfj6eYd9BaxVB
6tcmHxyNW3AycbmIbeWvi4HFxNB3sU45GMcpVFKL7DdsO3raqQVxRe66g6FB62lWFewElIKLXMGI
cwEvWGjT3bJ+yoOhWJbPjT1ml2lQWaCQncvGJ1t01IsnuJFkZ/X4BSK+hQ6JyCoeSZixh2qfU/we
ekruWkpBpkKvAHi438rJpxNv3NBcH8FtT8j4qOD0VC10zVz1fpkttdK646Tx2IRAMQjZzNcwJA1Z
sptPjtBGJmzu3i2Vuq80R/OSjvuG0NSR8EqqB0iWE8os0n0xe7ytUbXjXb9RxcePblN7AHhMMzBr
CLB1MLMXzJiJpZmYMORb3dnv0JMeCPVMbscQ6TSkD7sxrhpBAo/jmPgD/BmrSQFJs27LkRWBfV5D
qEz0qtC7SMJQF8gvyH2lpi/yGwOe3XJMirfA4W5qK7RjeU4I5zCmG9IFAQEUHK80YS4a7yso40tj
GPMV9nEOR4gA0VxJWMQcfgT1Wh3l9IUt6b4FPfF7FH81vcFENmLHo3670kN68zqF6xRmLgcFvJQk
zVmLIo+PYcoh0LbGz4Z86kVMF6PXQZ7UKeF1RRKTieASnuoQwU2i0mZs+0WKE5BTVt/uDBxw7GJZ
5WLLXLekbOHcAxUj59YaqpdXMZC6OxttVYyCkZYlwdjoJFEY9b3cWAPXHv9CkIOBLmstQbSscG22
dyQyp0jOHEQGSM6zoD0K9PY1k+7izK1K0wpJcfgKgufTHMHLjPiPBPuX0U4dGqLTpgmx3Sepuamm
TDwi2ZwZu7mr63uhcQAoQ74tpKX3+BAOgs7h0W9RR+WzWJSEE7UKOule2QGaZxv1hkNAQDqZ+pPU
zIZuKbkMcQBowBs190G24f0gYBiEGWsdbDN6hPX0GgwkJ5U0zudDWwwIZ/SXwFdWnA46TKV+zQ0M
8oQb307fK7u9dhvsInFOPnEI8U/B+8WsCLeGbQEld4DVgG1wwwKwhYRWkmKLAxbXhk8Zz1Q5Iv7m
SGYFYgD9UQRzDJNP0ZZex0OC6s1xUTxPOkMHWe+LD1WDSgXniBZ96FQOW6YgFxDVdM+pb+E3xTtZ
Yf6apdJe6YzOC7h8JQIT2rdXXYh7lbacMgdk6/hMCUSgmmjtMIS0y1BlD55Lz1irrXtNm6PuTBgt
AKHeA6O97rRK33oNO+pSgoAF6HLbIBcWhgnvI+gufdO6RDjgsgMrnnTNvm2cbl8qNMAV5X2/Nm6K
Nr6zHfjWAyffNo+BDbX5p9P5xyo3H2jorXwnchddWr8a7auLx95suBmKpL7toeMQrRbYF4lGczkq
0uqCjVtIOHf8gUudBa089XpGsIukM48/F9GcfEsIDcf2En9mmrXKTFYJhHsOW5t+W63sgiETFc7T
GObf4x4yXEifFjUsA6nox13nOLseoIcZ9VdJZzLFUYhLJXy6BkyXLdHNZ5O4j+c8+FEDheRX2R1n
hH0VfhZducmjuwqIyYLAtCvN4hA2Ui2cSzTszNUph89LGx1DfUhJV0r7HVt/AtmZUNBxpKEn0aES
g30q7P67qcdH4i4jNqwsCnWDkKbrNGwSHGVxwntWzbg6dEn3MvjdDrojOgSJeahvHrukear14LUH
T4RLI1s7WEtlYIiVS+BbA1NEs8G/UjZ4E7oJmoICo12ZNg5ddatV2RJgJOutX3dLPSg2Wc48Uirz
XgBY1jpSRxpahiANxEyhotA3sMyvNLdj14KoYEETO1ulotroyOVxjtHTNUmflFXwbH5YDsf8kMQu
JjZQiOmcOhThmc1xWJoSGIrFVBv6NDYYcZONhqggnGwhfJp/DZ7ikfM16lKkJhSWKjW9EMYM25XK
a2Ma9VYBntZj+jWh7QGPUtVNodcNYKW+eHbjJ/AR21w2ezNV/ZIDNjBNV31B33soO0rJmk9vL5kl
ssj4aQcyllaOC2Y60sWzb4I9a8LNpLMKswMaVgh9wss28oZLuGNLPQ3pwRY0Wao0fFKB8yjvXOU9
D6NNiogHajM3dq3RXGkIHg+ZrW8YtuVSYtpcYL4HH498O3Wj98KHUVFblwGtn4XRsFWaXHIx21hf
i8zE72lSjSu05MrUK/Vs9yhyXGtWopb47fDS6Ya2RXrR2HMfVQAlzWvOp0I565CNOX5TpJUhPkwR
0qyqLGwUWmBciaZYibqSa0EwHr5lg2gkYHmWdU9uVL+sox7Ut9B3lkjqdViSuSLwaOMGDJHjFBgR
dybLVVcU8R3T/2quKJqD/RAbTXts6+ETPsgH5/+W9SZ58EcISr5fXRNLmesZboLAnJZdAdlBaYpb
wpQ0atuAvYINHnOqq43toOz0I/Mu7DyoHTzcMtNHM8rD1zgc5lEsN4q1d6OqsjpGdrvKRv+qmQ6B
Q/hdiONgFQciJoArYodckZ5X6TFVCKcymaspLbNRfu9xPV0DYbJbWnJ+3mQbTYPunfv5VyzEpqPf
+mDW45NRY8E2UIQsbFzkiG0c4gVUEhIes/YySGpjlFHpQ+RxJfW901fWlZ84B3NAzlNHBQ6D0d7D
hFp2Y2wwFXOGobsdGUJeFbl88WPBicxO15qdputSVO8TVeqdj4l9d/4voo5Y60zaCoDk2dvz0pRa
yXKmHhuBVJLV1qOHIoKWNHNPET+LoqZNnavWZu9GTf9S+cF+1IGsDXplLDVqCkiDAV4hnZWrtnFp
OpbOQ+hTs26F7bL4hRsZrDkM01ZRACHsojzKpE6XfRpPWyqmd5ouuRGUsRoRXOhkxdFtHaeNbKcd
Ql6b9OfNt9/+42//+R/vw//1P/PbPBn9PKv/9p/8+T0vyPbwg+aXP/5t85nfvKWf9flZ/3jUj1/y
jz/ypL//0uVb8/anP6wyWH3jXftZjfefEBSa88vx8vMj/6c//O3z/FuOONz++Paet/T0+G1+mGff
/v6j7ccf32z9/PF+fLr51//9Z/P7/+MbYVB5Nf76+M+3uvnjm2X9boNtEw56Ecf+9lv/ef5b83ch
lCtdG6qNA0rf/fZblldN8Mc3zTB+N6VNYZb5VAkbbu2332roEeefid+5UaXUdQNpkk6w5Lf/+tB/
uub//R38lrXpbR5mTf3HN2E5334rfnw386dSaCNNZVuWTVFBma4pLX7+/nYfZj4PN/5Pl8I+kZpk
DQkg03eVxtk/em6SCndTviom98Zg3mL3IrtFDCKIA2u8M3TOCkFHzZQG/tAohDcyPtlBsE5IT0ZY
6h4nVeJtAXbsF0W9NMb31oWsoBWQ1OjKcEaK44OvE7SMpa9zWkSBtYnZL+BfyfgEh5WNDIHG4MrG
O3r4O+q0J2kF4PZaJNCZDxXEiXlj+OxOsd7SbrR4dDHoz74UZMrxOtBvoB40E5sk+xqf0TIYJXE5
898OwtnOz+zCOVYAL5HF655/3Gg7gkJgzHCAzlN+5QDBB2NiOMtwhrWIeiRzmgSprMjnwo4nivTK
Rcd3YYihA+ZKczKrbmqnPAxezdui4ToM443w5FYScT8/YEpKtuL8pTLgF50/yyCRNVtTfF0PRro4
fyDKvD421teJmjURvpTRQrvmeK+cj/mXnH87cvhPoieWWcReQ3oGq2DXjJhCeeORVVznaX07+MlJ
OiVFthJTWUx3xEu1o5NKQJgthogRN6oeBSd3AoQho4cyQB4nScOt64ZNNrPpqjWCU9RpI9mgzhbY
/MGmn2wN/klKLqYUkEwqNB8XUZhgZwTylWkFPj99XJJiAL4Fromc/cvAMdSytSGSteDR7flN5f3w
UvT0UuoKxXzEzjMgEGHq2nxpenwpmo8mQKNbExODuisNNUJt43lJ0aP/TvsrNpUBEZdtY/Zrq15C
eaK1OI/luk5O55coe//QV/oxmoeJ1bR7jIW0V/Bi8JJaG66FIVedYigTjcr3GMtP5TrUwYCSBUl0
Grk4LJPsYTdwL2a3xlHzQRg4I8EIBnugbB4ntU7pm5FxUxY2Uk/EJrPNN1X2DcbrkzePuvmnLg1O
iIgGqy5P+vHMiYHfY4uuUSmcLxi8ORSrfFvcZJQbKjRQXR0fO+smpqR00XSUO7W2oGIWdyfZeNqq
b/trS6krypfcyt08HNEX21HzksiJMQZUqxhgNWX6uMraZn3+xefLbVXmV9JfU7bZuwUXNkby9OMT
xR5jvebUpluH87vVcm7lSaao4XDPzx/aQzdsVWENmaA+2h1L0E+z6N/nq5/nJ/lPs5Nt2ZawdOFI
Be1X/Hl2cmiQARsqqczZTDJeKrfC5giE4O54fv2/fjWm3F/mQl5Nmsys0jDgV/0yFxqYeM3aoONA
7ZfAKe4bHzYHrsAGOqGeq2sNHsA8aP76ZZnN//Jl55//NAWj7qtrMg75kMrZcs1PoYdKpeFu/zdX
0zD/1Ss5pimkzf/1Xz9gT7RBGTYZlkSTmajzjljAubG945gjpckDYiyTibt/Niv1lnWT+t3CJEMz
893tX39mQ/2LtyINy7aV4HLb+vxWf/rQWOIwLFoFrTTP3XaywdULwhaF+GJ+P6AACRoqsz2SqK8k
3naENpJv9Dy/u9QLL6sITT+D3K2HJ/gi5b+7UCzu//SV/PzufhkJQxxp/qAz7tIY3Rmg57jwuEnn
payM7G3LAufPq1hUjBtLELb7b66O+a/egGMpm4HoKqHsXy4PMbYFCK+RHNxabusK3WoXA4uA1MRK
Od+m0Ty78GV+hBWC346mkKs+ao1GGGdU0HMqUPROzS8zU0dbzUPYfY2MhikqerClOBqNOoYexUpt
LDzm/5BSKit2bLCQ0GKrp7BctfG012trZ7JSZvMyMa/ykUTw2haHPphutLSlvJIxTdc97y4t28tM
5rs4lDcQe03k12ge9W7VBgZftN/fnpcUw83VUp9vsXmpoaAa8PRXYghqslWYRCc4SBe1jwG9tQ5W
VhNFN6vDmUVpXCGf4j/a+K2xqu/h/FGjebFzbXljBMQ+JcZbYd2cl46q+EwMeU9PeAOZA0/gvFjF
mDbn3PbEkseSoGuPagg5gbCy6T0D11mjNtvqllxFqXYTcXvofrJyhfFEcYiLNS89kxNPa0RNzJXn
S4YfQpfvQS4Jo2BMnF9mHsTnHZVGnhHYNSTV0KdwMMcnZx64wXzpe1sdJQ1WZOSM5O6yYWr5sb2x
O9ZQgakXshZWMWYErv55bg9dvqWsnp9NvYCt4+LHs1hDZPlwftxfj0VhzJPsn7eI803K1Kgc15WG
/GV+Qjg7TQMx2uxw2HC1HQjL2vTvJixZnCzwauGFWhQ+b6nQ1Vaq6OT0zl3gga+YV675UpA5+elh
43NGBsx8Eeiy3lpZ+DCacrrsQjaXleSrP9/7sFDwFtnUMoFoUjmE3zpHq0lHWxEZdmq0eW5ouNKg
+G8snqrNl31+6rzxpPG+07XiMg/DtR0aN37MDiQP+YYz61KmdAjmSa9Lk1MzgeAQabijr8YvKxlb
tj18d/WBPIm5FZmckvlqz78Z6hVtwbq41dkBDSw/5x1jVbJWht489GsGod+puzRLXtJZ6lv17IPy
RL9P8nrHFBguzoN7HCSRGsELibEmZZ/zsFbztKf55XcNYG1lUJWpquN5rNuzX1rSDY6DTa+r+/Oe
ZIDaQE3vPhHcJ2PITi133SMCxqM+fyXzLqMyGZ1JuiSqMhf2zfnlXRYvyql8UoAQJYmIZHuxyplt
tjnfjLRfT/Ns0QOYdWVz1/NOLsyUPcfIV6sBzzMJ7T7f8kXFZWl79b1GOnv+QxExtSDoOWZVgB+R
H6uRgd9UG1UaZClpUB8dcZpnHWNW/c47ytj1P4aMKHVdezOnl1C5D1nGDcdjtLHPNjYaPDnC7cEK
gncYeZ5LUEQm54HPZuwiLXjNqsMTQonlkIGLsRKy2M67GFeADLKHF6Ta7uJ8m2J9Gy8cdl+Fod36
jW8RHh6drHmPGc9zW2zN/2pQD/YVKsb5hhvCDl9Jc2gquopaO3dHebQ/nyKgPboLVXUrXzc+panx
zbBcF7U8nu/skLZVlU+fTdDjhyGcjiPoqWn5qtwkeqoq8wHmwynJGZUyv4JtgE5znoTS/skp56oz
B6LzdRhI1xvj6/OGFosaYWuVsdAk1pTKoI44N5vPM8L5nv9fnc2PwFzy9NeT+c+n+b9dh+9VXudf
zV8+6v+jQz5Ihp8mx3865d+iEfr5jH9++I9DvibV75L9KfhYA2u7MgSz5I+TvqY4zgP1QkQi6E/9
KAL811Ff/13nnK90/mcYNpZk3WSv8Y/DvvrdtFxHuLbpIG5X0vnfHPZ/OetL00JQYNqOsG2bnZcQ
86bjpz2XCshTAuxTrkqKX0vCIKn/+AVWIRmhjCmf64leGxWAZGOUqOhN5qwypgRZFRoTjsIUHlnk
8LV7IqOITa/fNV9NNJvae/qGV87U3LbOu6g4m+o0NPz2IRPtVxeEa2bflVeEsPHEyzR7/aHD4W9t
Jf4wuthsZpxl2tCXy9ynrmSlmRNrG/GUjjB5OxDTTaytDffFxq4BLtGOLpY/fY+3Pxazn88Z4s9l
EGlKBRCPbwKcvqWThPHLfitzDR+fZzisXGheiGHXGkndod3tOpOdJ/Yo4jYLa2cjH5qGGaopVwSu
fPoZ8BCfBKsVxhOcoP11h+ZsafX23kja98qCotaXVz7r9RrFHzGvheEh64cwS4nd1TLt33yQXxbr
+YMwTqjluPzj2tSV/vwd24Rn5YFT6Ct/hh4ZhSRvSRAuEY53SmLE6VJxriL7V/VRH510E0cwtHVQ
P399RV3h/nnfICl2mYYluRM4bhiWoYw/v5XQJNg1CVOInm56BQVGt/tnvzcJSQiO1Aqdy3OOhps3
ePU8XWxgqbCl8syY9F33RtpqWreRtk4939xjXgaWqJsBba8ggmZUuc9O0tgbZRxbKzHvuzXiK2dZ
daVYNdaq1gb72smqkzsE6WVdmtYSP2n1FJEVWbrVPhtJV5xKNl+AhBYjLSfa8i6N0KLdenzLdmry
VYdpscUZjsHcz+5mQUxoxm++yFeDmT51ExpoixiL64zw7zdHGHSOMFAZjV8cB/J0lhktx6TNjUc3
qd7LooJgrepoC6YVuQ+p32XgtZBEAgSaDjdF1TnNstlOpW/SIaI8HTrU91uF/TmWebxOlXgk24Bk
Ph0ArktUA9QFsoEkPTg1TtCOpnjOfYzehtJKrmv7AfRBf8wOqD+THdvgN5LcsevgFF7kfmaB63yt
bGIwTVuu/DTKd60bYgkKhhfEu4uNL3Ht1F6FbqMjCKcaEJ1jG1cjAEKCMqk1GUQEEWN7tMPYXCrP
nDYZqdE7BucLYMQF2+Jsl1otshdrDm7qnfVo2h+yKe+RboLlKvgmRpnWaEgTb9X1NrihAlqECwsM
rUkAmZrooGKo1oMTw5ktOUokqaKbb46rclQ7NfrE8PnGW9U7Cgd17+0dK+5WqkUVpItwZ5YT+ekU
ETbYn4Z1VsS7pgViEvlHPQE4k+tQ7epqOdRdgcvTaFZT5s7oFemt/apB9q41aJ8emODOkTn2IqqQ
nTRFJPC3Ymr1C5xF8w0PLSZV5GcW1gEKo7sObCZMRy/JJ7Cz4HbyYRTpFj3VGqC6rm+csnMP2lQ/
jAj4FDTAsqzr51Dh2VeK47/nFxuomqAXiH4HOGRcj0Cetv07cqNTkJnERY1gyTEfc1gidbZOnWiN
IaRZm27zNeRoTMg33ycoYDxEFFTlKO1kNKEGC/WJ8cXd8z3gRLjq9l4VeGtMFhRylkgy8IuIoWev
Hq2HCBpmHvnuQs9G0lG4YSovwF0iZ3ixdzCJDLr1W9i1eo53aCDY9iBH6PYthIWpAsIOp+ClcXr/
0lUQr+IBjf+E7SfIEcrawroOu8jYF6H5RhLYeFN8sK8CHdkCpjFt7aMLIFRPHANK1zqwV3wp3GYX
9Hg8qJXBpapRa2cZhhScnS/KSI419R0o3xEO1sI9geLfYfMjyCQgZTggxYsDt4dcsEdY3EZHzFYv
ZlTDTk0Cer/8rWvxgVIdwpoeqk/Xo5Cdp8EiJj3hti7tXUeQUGVX4zGm/8HAIk1Aa+07oTPeaHlv
6LQtLOwNB6MZSXWO01VJ39PppEmh2fmKkJ0SVLXHtYUFBLvlGkz12icDi8OF82jS3EHfyG1Q8lsv
whqnZW4rg7z5XePZ5N+EmqCcPFWzU51bFUHGNhVHDkJ31mReE3uFNbMQlGRx40XD+DLQxLkgK6kl
fztbChyPgtoGxKj0Db3yKondegWn5FmYarb/+Y8tsMCrJvaeSzL9nCRaF5Xx5sVDuDBdUo+96jOh
ozTPPiddH7mM9TkFhFAuYVypEd7SkCTjxiAs09GsacF2qNiQLz7dRYxvhiI+r6iHRsWxCc2YsSeQ
3F31qijXRdrpS2scL5MO/tXQFPtM758dauvLQmreJrI+WtGjDPHy/JZ85HsZ4IwjSqPCUkP33BtN
emQQWyh9IzkQWEYSTdF1J2mV5ke/DBpiFjKSrnUpLou42QGomkd/BG4IWuObcrVtpfmwZWg/ewMh
g3rBsh7VDymiohcOHatM3Y3IX98tB/JuCxGHboaGIisiRcInQhOUimJzsFRjfvAD8uzCsiiWwj1k
w7td6CcV+8si17EV0qlTmnsDhJtOOelK9iEQql/3movhJqmeyAngI9Xj9xwyHjYybgQfM2WtdbQG
6z64ajt/Q1qhc9NJcSVz+ZTYcYLkTAMK4wp/IwrzwaxQSOh0FUtRo1c2gTtFiC427o0iBXvd5emb
VuoI4O0ZXKQJFNytw+qg1HsdQJCFIWMuRC1eRyuGHpj1O2JdAWUYjb5FDr4oEIeUKbZsN6Zj2bP5
5HeOI7fAuKxl0R9UoMf3MQYMTpsF9j0tvjfnf7UJofONtwokqsOsyv/+131DUoYJp2p7fqKOhmVJ
N79Ya0yEwO2L2/Njp6zz94raH9bdZWk5Tw1+4ht3dMPHChtsFOv9Cxvtaqtn+MryhhXbGTzzMjNs
ZNYUQdfTiOHSn8kcXogF0w2oUw3LiK3Jnd2Hjw456ou+rvttOThPnjQOYDUoTwVdA6VvAu4Lvqfy
5Jo8lHg1agRbNc0zDAeTqSJ6LQGhJaRwrkRffRdOfMwx8xHniq03S/t7iB/LIG5zChfVvWjh5TbW
R+FVz6p0SDwyM/YXhPPWDYH1BrbsrLqaeiTvLl1BxptgpaRajHMxwZyE+jq0s1WkytsmQ/uVTo5z
leTNw2R2h6DFstja0WcX2u7SqGF3jp8tFFUy15B3Z1I/sZbCglBfnVPla7N7YjRFKzq7ZHOXTrmJ
krnNXJtfOluCroLhY1smTg09AtbNXyWGcwnwi9msSswrv/pO5ybkHDCc3K5ObwOn+vIHZGNeWn+0
NLSN2u8XI1XTENyqWymglVXf3ole3cXw6pdjpel7S9MPVUbLDdABEhZwo9RpasZdUuxjEbf3nUoe
/WrWR1f1l13TZnROmOEgiIZRithOe0jLgZBf573rHBbARLOuyzg+hTKQC3dMPieJ+EsbkFsWoH8X
NEtS1AoxASgzWcnRq1szJHDerImdhJIu89ltU5xom/QgG0jXtUXy0WJYvBGIUxzqkte41rZJL8M1
gIUPlKXFjUlP/KLzeYoTpmwNVLn1fZ0CmMkeNw6nTYGsAEeTu0kG4yFo0PiovrlrxNDs2opcVQYo
9PxqFgUATerM5ZiD3ZqKQxqk1SbRcRvCVkwBcVHJAd+3jBAwcQyBNhSFrnPdo9jbVDI51VG7DhP7
tqNshUDMm890uDKbPpD4Sh02TDboSdXqb0GOqUaGiBtrgyCwvLrqUWDUwsjuRaN/al6yZsLVlgbA
kZvc768qitPXoMOmhVZkzxNwVvBQzrU2QDKzXO+BULAlW5yNjWB07RUCRJFAqI0qgwoMWUQLU0DJ
iGRaQL2s0LY4xV2U4R0rIAZe+sSWLnBOksxhhfuojGZzXb5K+lFuHTvYc52T+4q8n1gYhCgBmmxl
mRJX1ZIvG0NorRU1NeljyvJbcRVLIa4Aae5BTpLGOgb7qdfCJUSBRZRE3qL04vsxlBtc7rOAubx1
yghjA2Lrnm3hanJM6HWRAWwCLF2TdyT1qINymvC+KoPqRrj+TVBr67BotG1uxt0aAdcnyTnNzRAH
6dIcYEp7nToZYbPjrT9hDPVXYjLshZFk98iEAcv0GTSj/jGn0bvkkIVQzMCsmrkmJfp2q7JcYA3w
nig3UGRzfHMB4m9XGLa5zFNQRW6e4jbyKLzaZWZsdPbsbFMb/bL0KWkpqySWy9WzhaV2rkimi65x
po1p/j+izms5ch1bol/ECIIO4Gt5p5Ip+ReGuiXRG9CTX38X+0zEfZgOtU6PTBVJALkzVxKgeTFC
3N9mZTWPko09g9RiFcXdxWd14ylcfNLNk2660juk1MHYCyk0aqp9KUloySrrV80orSWp/l7hT30K
vOkwFdnj0C9QRSzRacurGjXD34QtARv0RT8/kmOntRyDzDqgU8HpohNlWSlVVvaD0bSfWUhwRXCN
yGnndDZPPvpwJQ72kjyBDS0vzvk60oJxgV2UZ5hGO7gn6nv0evRH3Pg/TU8zXZKfrTm7NrR54pJh
s2aVUEWTIfgNqCywqoHUkl2dDG6wnR5N9rP5v7zmEb863ss4fB0XWYJ9zF1jul/UFDASYkHpqf+B
e/ojmlsWPJMqZAW1Yhjv+Lc990jSd8D3KL78lNyDEWvs4DPmHyprl93DvsN6iZd17VYWCK8RKZTO
NRxiAAeT9hVDT3ivuL2K8qhc6w2JaUuZBO+ZxRPfiQ2cdUs+QJyJwC4YZe49w6JfD/cvnQnXLO8/
Yqubmah45k7rhBYihHlqXfzG+6Kc9X6xCdlpeudhy3Xpww1c/ypzFsJIM+Synlz4m2tLfMCiIx3v
Iyyr9G1S1rEZ7Ruuym7VEd7oltYg+OHHuQg5nJIlkSSg0LQSSG35nsTssyHwHE+C3y72rDsO7Uzt
qeBNuvvSyZ7x0YNIMXcUHzEJiTnpE+ibMu8aBtVhLOOvwGW2sWCHzUbfY13uViMKdc6vARwzWtvL
DdamR+IWcF29feNmf60Y+aPpt6bxY6Z4oOAPPY5B7KAGx816rOxNMGPhHaunfH5wCKG1mWCh6x7g
/CbHhBKLPG5hjkzHBH8M59J2Qc7BY+iIREKUVSc7ke22ld1X57jH0J92VQFr2kj5HYzCZlV1iWpX
o1yPwt8EgI11aW2SwrhDksbBBWoMHb8M4SXYIdgpmL4bl90ZlGoskLUoPwGvhms0ZVYFKAGt3a4E
YNC1pQjqz/NHmpb3CbZFKENb+jBwTTBlarPk0eWiM0GqmsHftKXeKPAlu1aHYGhL3A0Xik8aCnYg
qdqtEgsFPAbzkNge55h+pfEhrKOyOGLmJU1NNG2lq13Txn/zLrgM40yhR1xdl3eWCXOwqzpvl6Wa
Y72xB7y6H6ABMT2mF6pK9kvOYdPDGCltcYpsq9g4PjRUOF60DhAhttzGW3FsoTEk3Nfd+HeY9Ttd
H0fZao3jNaCSI4EcS7lXoYsvjMAEanB3bG0qmAbIItryv7E4Ho2hwMndEXsbKviOnZr2EXoorweJ
fJi3kAa89whq5jqX1kvT6oNvlr9mr9/6dGqJAclXU4pf4m1vJVOGkDMZnl3jr0qiRwoiLh2Mv0aG
FLqQNiCWiUaAS3ufz+qtzN1HLULw69L8LCr5pStc1Y23tPd6hNcKRlQTnjPLrQziteM+nNKrFONn
72U/QYuWUzrWy9ibp0CZuLBhoszOX9DkBGxnJg8eDoGtXXi72ilvngYGN5Vrf6AN2S7jw8LWxjU7
3YV6vjk5s4vQ/QgCoe4T/4BDqnjSA7HcuN/EbfmRtMDGXKObKL/KTmFk0eUiwl2d5yWTDkat2TGZ
3I9JNva+wN9hWwl0KmhmY4n7FFsu0M0wP9YYoByL+HWZwsMqDfjyMxeU2bOBU+KXYp3iDsvU0jqO
oQi4+ksgCUZACrklXGcvonnDWUj5KdihvavK5sXhe7NqTk95quoX05GnVNbiYY6qZT9H0wTQq4+8
Lv07yG3RC28ervG5dWGM81dBsyXGIgUqdfkrsZJ8B0TiGAPAWU+5msmcus7ObqBmRZKsjWUPX6VN
Sy0Es9ayui2GPIWVxfWfOLFd7JKJnNXFzmEWMv8QPOhU6advQSWqczKRBSqdNv8YRyxtZFSXDhPC
+DP59cDz5UsXx+c6stAU/PhdOkFzJWq8ybus/EhNEez1ZOS7frCLjyr1HvI88p6gfuwTUbfnYeGH
j8t3ldWYbOy4NE5pbMxvvvgTzlXxUTSs0kZbWXRGUifCEHn4UEl8s1rPfJqNtLg6mnmm44ju2aFf
Lsl9KLB9315iXDTPw2wf8jGsLlEb16RQzeZApv1JjO7NUB3bjsl5D+LwJOxe3QbPDM9xTDlfx9Lu
1uOVKHZz0w3HEneYIirp4U0h84cXy2Ib4GnEm6JMl/NiwTybE17Hhv1jMJuXfhI+nJdlE2ypP7Tl
AvBZ/ikuOYDgvbr6VjyfIiMaX9q0ALZVNp9Jk4p1UJkPESUv9UwOJJ19czvIITlq8F6571mv9CUR
x+uJJQ5TEH+oCt/cnJM6gCwYH5Y67a2WIbzLYeNy6j2naJ08XzNxnmewt7JxNc2YfwfNBT/ZQck4
sXzt4olYVSm/HOpzOXlZz14H8IErBKx1vPCt05OsmoScMXBw0kGoyog0mJTX6UwB5GR3oJj6+RT3
4U31nc8TTv+KYNqWvuxB/FMyG8n8Bvx/hBnfL5md32IGxS6ShgS/rO4ptzHH4tFJSncNkJipu7OY
IogQXhK2EkiES1BcTTYI76raUW/pgPnpnlF/67vR7DuKqPw9+8jynAFlmorhD9ETuW3eS+gvG9nO
Hnqtd1BVd3JHNs14up+cUh0MB/KA8PvPPqGeSiZ9fDd2BG9dWezEBBe7zZjgeo1z9CPjJ6TAOxYd
6mKOPrLE/B38zCn8AaowqRZg4APJFXv81HVMT22/OEhIeWOk472TJJs0M01u4OnYUzLu2HRa1PhM
FkofSWMpSP5mSKawnnAEpvIJl/sr5t2rYWOZ87gLSStU910oGKj7bbDPpviTffBH0szDc5/391Zu
fkY1IJcudtkZA/sDwo03nx3ZmnzWCUgMsVL/li27prACXhjCwUY5GkDqkJYrMSeyBw3uMbqoBbDn
bMKQznVryMD3VVV5bjCjeonlH1QGDYj4gdeeZpQ4t5b50a3T+eRyebLyoZ5XbDXjgRUmzZbWNBAI
S+dhFh6bCkEUoZzDivsu/XiiL9tgoQ7TO7sIkj3NH/QhEQsoT2biJzvH72iq/u2cc0Ei4/Dv24Au
m4m+pOuwK9zDyFacgBTFw6fWdaOMWYSDjUC099Zg89IH6YHsXn+aq4DkYAvLg0arDF0ndRkABidz
bqYtCjDzItrLEcb0kZ2QdWL+ZpOD4I+24DFrk0wzBCMtCGjlqXHS8lQu3/O/vxrMD+D+0wibeerQ
cUEYLellb5juZdtf2iEHOlTDq+8jelnWgtvloNitj3QN12ZZXdkmdoyIMFYk3/nwlXMNHAYNRKar
m2uZiH1jxu3BNKF6JN9pwRFDZYW+BgH0TRIjPJvD7k+fQfzqW/c1yIdbP9NcOBNt2MQ27A7TRUfw
TRpnp675KG7QJGpImDC1J1ITlnSrXZ4Y4GRLnqUt5tS8iOldo2GC2U676prpLQTeAOBQSPBF3X3c
fOMofXGRJcMKwYZHm1OPNSFM58VPi59cATgz5umr9e12mwj92CnwJlbRnFB4ODyMABuG0kXIBnMI
3Q/eJ/d2tsVEyiMWQAcGyOHiz/65Tj6muZ0h3eHZput5hZHnt7fyux55GLJs9uOk7YH4D6evsATm
YnAuhhxzcHsTJ0SvgXw2rY/VVj3DAqtX2LzuUgBS27G2jkxmaCyLwuTgRxJk1CjELtPTRF9aU2yh
CXLrEaJswuR5Np3kMk8GdjI1IoW2YpUrZgBkjH+6vg/PrEZAxPy9duP8sZLpFySsZyo3z2BOrDM8
MAAedgJ6DvohCmhrgtsZW7B0Eekg2pmZH4WVCw8yt3d2C6y6U5SXmr2zpd7M3SoNfK2DzLa6lvEc
PI7MGWcB1wl8OpmeZXfsNB7b5tSw10pQPRQbDg7zgSvcL6sVU8ejStQhVTSFzrnId1Y72U8e6xyT
AM7qnbOrlWPt3Nz7KfqnGHjJntB6vWv6FXN9vfM0YTGeLjvQeb60T9a0y3OnPwcTDLM2nE8DWyyC
P/p5jqNHs8mwPMOV9VPE7pa2Bd10ZEXLmbJ6TVWjhCoGQ4MxvRUZxH5uqak/3MR78tMQbqOdPTqM
6t1PJ7jr4SdtwLxn6Go0e8I4e+Pa9/Mcwo8ZkLQpgfFSCny11dXFAlwamJaGgIRu4pCWqYffLDR9
ql0HGrc6gqNp5Z40slKaaYMSJXsNB7leKx/+YttU+SHqjM+g5mHeFmhDblXgth519lxTZ58Yyrp9
JEUVAPNjoOIwc86Smd5FcAVpQdauFySVURS8UuiNrfEz53HyEnDyXTcFs5ag5Q/qHthu5sPv7DcX
L6546JFAsYra3E/FyLPs3+faPixPVJaPx9q6J6vAhvTfp+rl8/8+ipsM5WsAfaGQbv59nrRacfr/
v7KoMVFFgwHXkhenKoem/N+H//6hFoZGQXeASDMZ/N9/+e/DIuvPHly+fVouZfWgsnMQCCI//fuI
x/WX0yT3bhma+9Ka7yLDKMB5qHGJPud3LZQGOQJhNhF6dp6Dxb1i81DlFDoaQzMgUxK0cHCqe8EQ
7ova+OMNuOZtZ2Io1GaPvZdDYfTcp84od1kVPORKTQSI2ZwgTP5UOUUAJKG4lSIwBy1QCbew+VEi
8pSmnG4qflAuznfD7pZQH+wjk20jyxhOOcGt0tsufFJScsdOi/cMc8MF8OtPxQZwFbYw7A1f4J+c
yb1Rec+RvzlW7Cm5AB/sQTbQjbhJHerPR93T5Sr4jcCOHXHgUeZmQ5zkdt2rdHxpSA96g8pWOmc3
TlQrZv4K4Dawf7wC7IQ1S39j5aAuqHqNXywqCoxAf5GqOXDUCzZUta59lQ1nVvQHq4s06xIk0tmU
2zKrz36EPdHXwYVTtGLrYblrLlu0ExdnYR+zp2HXxlSPveOqcANAtk3bbgI3+ibDXO+q6VKybTpP
7fgXQ9CyBSz++AWXLY6Yp7iWI88LSKF19Zam4tRWNl+1DzpqGHN/j8fm2YdJzMI2q00acJLCE5kd
IrFO4yFal7SQdwo43xAhFC2XbWWN/7t2+f/i/S12znL5/3epLxfx/1/hsx8OO89EslguaatpuP7/
Xdj//jDsnqI/hDS2arOPCUJMj7kyDyIxq21TZQd0DopRJh1sLeGQlm/iTZwvrMqJe28KOCZZxqAp
ZrWPUTfPlz4rrmYbfDWGaZxkx6rUBxbCChUvuypIDoKsHnY2Gng9hJ2rSqEPTAgUxDFmKsyN6Vvk
cD1G5TAc6vVvo7/zwp+pXsHYTCMRUjmn+snb2TYP1RREKeRgwDaqsl/d2QWbVlj0Mhbir24KQu5S
/x0jatUsTALYNQJY5VyLQzzddQyaCHI2T23nlEgAHbu1vOp3Rj285tbsr8aMl5v0UrlJhYlmWjUo
BcQbyLzPD4YUkjjHnG+auH1y+4cu+YPYl9EE3TmMtg7OIBwGGX1359TdMeNhvMFGrFbhZ+QXgC8r
X27MLrt0NFWuRUPrh7xOso62YZSNp9E5yJxdD3fUbVCjQacAv2nf9TBIsuhV2jA8kgFnjoO3EWcM
41rft1+Mgj6MKgqYeg9kk7owKY/4r9atkVNLDRGFGpvTP8MHgy/C0jrtdhr7YTWJ4DUPj/ne8moQ
5v4oMXOywWYOGDcrpzcFNgv0SKK9U8QhGU2QI5pf/GSsHiuW6VeezerUlEx75cia2FPmbI4J3GLY
MrbO3XVf9PcMZUlMl9gkcAsboFfLPxCXJNObmEg3VNspBLGQlooVm+WSVgmKh4+WYgynppGXtRoZ
+fdHY0aUSPoEAncA4TKv7DVj4n6LfZrr08kHTgHWgY4XgGdTceGp+t0OAZPdMKGUgtbo2fvk3Ffz
NmzU4PrMLoJXpA29ixq0IND6ybrkQtjZVfSSbLJFJIBsDCY4wZFbF4fKSQmVDt2OxiZYXc+OGw77
oBwuJG68k19isQXeyJtZFuUOfBfXpR0f+mKO6G8qEzS6Dqvv9B1knfiR0YfdgS+pTcq/kyL6nTkb
xCLh0RSkr5WSxXni7Elyq93HQZBuescvN9GYR/u6ZnY9O/MHs4zsoQA+nFcqB2tnV+Q323OFufSY
oWPkffDjqpy3Ujw5lfU8RhPTK5Sa1hP+ehAzg0HeX7VYYbnfnqVEi80gUzTsDuiFfgJrCAME398m
n1ggGr3nyScXZKy5AQdo73NIbOjzMBCCEv4dUTtrZZTBY7Zcq6aH5l3NNxZFDkrJGG6xYUvmKfeD
YV0cdBXqEDLklClmRuT7rwpHhE1VDgPd+bGp53NVFpsB4/Am8HW+4crehRJGshVCRGszWlYxzcAd
IeY7QZ5T+S1xRLZr4oArZkLw1yWvm2X/sDE4G5yrVoOOrgYz3FUcz1gKKBllkn8hubSi+KLc9EEm
do2fvivPGg5UwZC/tkaicGPpHgy+12i249NMoUrfjLg4HOcOwtJS5utxQzYWbKdA/ZYmNctG+Mge
eDtaS4zAYWcmKAyjqzTx1kbbNVui9lk6xxuuvQQLFbcIAWdIqA7APyuFaBfDAUZ8MqE4uP10dn2q
+sjBwznOJJeAEXPPQbEb23Fe1UDFGBWAC3Gq+pxkjLEwlOLBB7SmPZIAlv7jYFvU5peZUYuYVi9+
iHt8VkECcEOso1wja0eKUHo03SY3PFY14qQbe/WBB6ENwbdkbcD7BGdAr0cq1jYZzxLl0ksh/WAz
TT1teSlvqW+raD1F8dkMZnEYk5DuNL/ANxkw2/NwZ49B+66WZkLG91T7zNT7IuAfPAXYTmyZn90p
GfxNallsMxOrqPJ/mhLonmlhzQrqs9vYXKEuUe/W1efURWiOFnBDTVto36cm8ylmdBWHoXbELkbt
yAkeG00HCiIpowneRM7zTjwc5jR9wviKJCM8lBXkirn+cHDkWJ3/B4gzHOXM3DMmEljeaKWOlrNE
EFfnQZnryaBFwcMFxTuoGaRY7zAvFu9qhGYQVPuGNkXuk2ytHVdyR1kGFD5S/wMrgx4kSvrgfdX0
1Z0t7hPDVSgUPB1t1nUktUtuZw1IqWjf6BnQQJIrZPOlrgNTjFfb3c7PeEHreeQ5zhLfMsyDXIiB
tvRZIVGIDPaMQUWfdMu8u8GIx9Aj6Y+tcn6tZT8yutvcYZ3vxVXlA7IO4+S9s/x7rsPTFJhE+iOa
K4b+UzjxQ28ZG+nFLy13GxzypgFZnIAb9HCZJSbuCcFodi00zUfh1MFWSM1g7TriBhMGEpald3Y2
P84t7i64z+2hrwu15259hut7pu4L8MxE/WNK/14d/9oVCFqGveQ5eB6tLR2A6KU+YTNgY2XwBwiy
tJ9t7Rv7CNYVcwF2A5qFyhujpwlCQjoH43YmxE+2wjzEPQBXrSDXVECgIku8jRTxrSIzUTRHi0s7
DehnYf7egem5YEi77wSsWL6Qvc4yWkOGAotKvqniObwgvWdb0qHYJjBRdh6T6gHo/iwrjoTIQUBf
cj6CGOx28dtYgcuYlXGHmHWeCS90cZJuzBBmXc+Jl7hTsTGJvC1DRfzOLcxfBvDbaEiGx7bPDyLE
GwLhmDLSf7afC0Uxkp54FhAj2ybAEsZKb6Qg0uqgCkHvRNcK3zoLaJwDE5qdtsOzycu+2cwkT4TF
rLWVjNRJ0ja7spTx2oheAhfzxTaXQ7yxp7dUGucaBkgQsNBV8XOdpAP0qfwoouR56NjSFjwkXnoa
BLcujjWuHaX3hanvAEusPJbQpnBYVrnh0rHqVpKtEgx+OPrhhg1YQCYI1kbnUoClM5QUQe6DRfNm
y/a99J6bPviTp113qG1jE0KtHdCEWuSqE40YlkZ+ocmd4cjsQH2szf5sW8FxkhqjwwD7HrLewnUB
xjwzsi1T7Lpuc7DsdjgWTYzfzYXHYupp15WM5tBcvk1gftmgx/tysKwd5TYKgTJCUSnb79RtKB5R
1dnOLEpgvfZazWzINGL4xORonWjrIe8Hcx2rpVmiaO/SrfIdgXsiVRxHoELUbgLFR3Or9QriMA9D
nF7ZJR7FsOGJyCnakDdOsDvGB49VrsKrHplEmoylzPwnKMbghHNwWQlxRjSpwtNg+JSTCIApMtFy
HfntqdYB713MQbR49iw4idKvIv4w7g1kZ/Tw0OW1rw8imh8DSLuRbTz2ncTlOCDB0VfnpeOmUNVe
1CMmx5j2TbRg3LY5zmgB43Fc3K/2KR3A5oiB9ppsjnbEodnXlNY25Rm+mluQdRn107NR3sYxfiH0
T1Vz8dgn3S3s5Ctf0dkEGulhRIHRXsGxJKTRjBz80i09P9cwuWO1DBl2dIAV+7qFXGwvYsyAko35
cdvWjbVuKvjdGgT7BEbeGGBXGM67I4PTmPi/fph+thG8ew9ThTd+Sj+9dysWKkTg57YLv+FOI6Fg
mqE+9V1Hfr4tOxMBJLtoI79UNi7+iSepaplAYonZ1WlyZXNY7vA8IPjDe8zGO4gHh3E6z4Qjt6bH
yYbt6aGiDQGP4a9ZL29S5sLIKTIudzwsu0hXbBYtrlrojx5yS7DgtWysO77+rX24cmLQf0Q0/vG0
v09pIDlJaD8j9jzudI/sJX6DGp10ZWAp2fLlDp7MngtvElfMcWdmjP1eRDxV44CBTrOtWvY5oU8w
qUiW53e9MYLhFjX1lrr2zgm+WormVxzUoBw00TP9VcbZL0O16qGgwLdMoO01XwjRa2ZOvx69fiT8
0XmemertWNypqx42gNWeOcmNrJJQVu3xZHHa3BVR+4nXlV8wjlFfqzrf8czfBmb0zUzrOqRWszN7
lFBwMXbw1ZVQ5oFwAy1sNMvXVOLKVrxs9RvnfXpRKlbtmW3o2vFOYAnwrWsmFsmhlvXBtnwA0kho
no/voQ/ak3YFbQYePWelPqRV/MnVYh6LStOIaWDqCCa8Tal1Wy4UI54eIpW5aztCV7PQ8EaxkVP/
MoQOZjfm+/McvHo5rlBK6c1OXvWgccam2bNZMduoNfsXv4T8mCyeZTRVorYXO+ITY0UkRlkMKXNG
HPrfdCT5jBgBr5uWAL097MeYTVgr+XkwnP0E88Vux4/SZHJmVxy1lEkmYGn7vRuWjQd7Spbj31wg
6LWKsQ8OvQsed/rPOBrMdnbC8HZsnbliGKY2uq6eJh9WZRMdl/8Y92pXGy/xWCKIBvnNjOSvPVEj
pSO9QcQuVrCG5k3qLEPkbk3b6LSvRxZGUJArh8URFBTlGUw8A8BnhaERx/of06dUM430w6RLztnO
QxJGf7qF3pRgvgICNO1CK+nXrSPuWupPdlKHT6nz7oZIpsF4y7Pgb6E7BZUcBXqYwpcCd5Q/pu8F
NYB8Nt1DYVxPVg28b+6puZjf85b+Tnp21J5dHk5HpMtQM3cGorJV1nliBLu36OlRY3OSkQ1GE7ZQ
TgoKgxPRbTHjcKjkq7L7Gdib9xOPwTWZjD/LI2vO6xNuwn2e4JY2ovlmE4jR5CnrRU2aOuMnaUd8
1OZjy0hrnRnWIcg8Ng+FvwR5rgO8ArTs9MUbBjbx5bdqzGTtDAhJeQfSaur/VkW2tbrxnhvuavVP
nAJ4c2vhIKs7f0NVPdRC0QUV5sBn67Uj2Hnl0Yx1IjL/2stGWFnsUeDl2tPfhJ6CrXa7W+uTSInr
CLgtC7I0yA8urJ7IR57IOFoP5ZuYZxpJOvXcd+66Tn0OtMvW0ugfioCaVw7uScShlYlCzRdwNI/y
5GkAiy+CZo//pQ2c+3pyC8iQI16BEKNcEXxSSvWJjoNfslqsFwARLI8AxFR3IGJ5UHQ5k2gRnST1
vobVrsqG1b7qM+ce+WUjk/qvb07vaZRyjXjBbblOnI7JOaebzRCBA7MS02fzjg1c2PcD48aobLhr
urjfyYItkz2EG5UO+ZZfPOWMUpAmtmllABS33CAznaPrxhGPU0xcdET2XXVEbq3gewY5xeiLkMDA
t2MSvHLUcsK+cja4xJGzt+mYwTXgrk0FK6ZW+ZY57KbDIxarXZemlyibeGZ6xYLldjZpO2aMEeFP
Qpe/otAO7MCKQyztW9L5ZyPHgGxEzwVOQ7o8jpgSULj5uVXk7yPTuGOkCeFMlC8iXxgzMtuHIba5
pbiCex9dMC+/I6s95tmwrljTY0/e5Kjv/Ene81TZIlGuXG90V1IQLDWy9ihibrKe6bQbzw+2DV24
rRcAJ0Zml+OzDc06ZyRdzs0pcqlxC8b6aBfFUVQOrWT5Ge/hNZ4QoBtYmfxo89ZP2U+B290vD09h
5W//XsTaBLdVlvNlruAWB8O5Gtj1FmW7kyng/SkATKWvqZ5fC2k/BslwG8DpVWBzlBHxhXPBMTTi
23jpZ+GXn7z4h9ZaeliJ9Aali0s4DP5aWXpSTr2ZVXbySEjtpCvuQp50nu+P+0geGsddz8X0iY9+
mac95LK9YOyDEogJqaSMUF1Jl/015F2e2VcsncFa5tUBCPSpmnnIxJOJKB2aCObVeXlHLCfHVNay
rC5Dl3jhHuEeW/lwUsIy23jN8EptM6SF6ChpQyfk9Qrc9icJuGKF9tZF5t4Vs/dh65BLrs9ewwQq
XqaD64yqYI/Gx+TZi6nEvC+Vfw8ukJ1ial86O3+qsvHVdnmrtUurgmQgNzeBsVaB/9CqgsQYTQaO
6xz8zn/tyt8pYW7KcRBdhDWFgwv3yYiljVl4YfYXa1msPNBWa8TalW9VN0bCfwrIqbHkN5kRZVzt
b+dMvJDaizZsaZ/gT0GwxIePHSM9DGgEa0Lh1NnN8suGeI+h8VOknVhh7nqXqqGjxek/KTU6+9q7
cBSk9E68J/rHMQwPwC5OYNqSM4hAV6cEtb6G37+0yYky9e8nyON+O6t1NMkUEwWxDSfW5Rb2S8G+
Vj7EAnuIlEcVD/wSFjbU9q2cpx9z1PvFc809itrLbZE6+AzLwH3sSNDkjRHuob7fFsRDDAuSGNox
C72N9u3nwh83pnVyTeDB0LEptFhFc/WLh+TFc3p3bTmKsPw4MsJtjZ/eMR5pwvzGWQte2KCWpiq/
XAsjx8SKJqJPyuOcrV6rJv+chNZYoO7aqbonl54eJ1NyaVXqzvR2lcG+q2mmc+IKUhJlsPGC1gBB
6b9S0E7RQoy6IONDrDLqwQFBUroVZtExJV/qC+shasPvXIbHCRuuTzMCPt/kfhrQdUC6DwRsNk1Q
cMz2TPYp0R8HLkk1kj+cTaqeSlWcuwHNCW7qplXhyfD1JxPiUxMIdvH0IwG4XTlT+oragXEW7sfK
6smItb5qtoN3taz+WiQIa8HAhh6S42Ce2Dg0qwE31mHqm5WU+qXWPSBwnhxMIY7dUHw64GZXQ8ps
wJXWq6HGcJ2bTHC7VBDg6LyXnmGVTwPFyptwKwqzu9RsEQDpLnJg8eZFBBpNI9kNRXIfS+NF+ciP
pW5R8X5lwq0sihlpx73rK+ch9xYxIuSnKjLFoCJ7xpP0UHgRW8AAl2u8S+yOHr2LQyqW8uv+Hqjk
NiPaW/nhnz71nltbvM5pfhrBGFIkBFKy5iOFvYpNqn1NyGT5sXVuJ0XDwchkLUbgITlY7jx8m6VG
781EPGxH0JkZyak0PZtabu3uGsWYdmuESY3GUU/InaqQ9brifOVb9dJdXDyFktcHTfPTbFtybm73
zmnnEHkQreKOg8isicxhB+eEPXrFsWU4kYrPnEkOhV3tTbjtdurT7dxzFu6lRTTQe8WdcbRaenMg
q32WUwmOpV0DbnoPOQ+zKG3D3nqyk+JRkgjFQucwCp9e7CL/6ErnZneUuEfxK/uBkqFh9wphinRU
dKuy+L71slMZm5cAM/bIC2k69qVwmne3T+irG5nP6u/Ms96XHUwdt3jmxr7ZOW7/tmQ5guU1dnAu
4SB0PkThvtJ9/FnZ/ibt4dO6s7ENx/zYJe2l6oe3eMp5s5XgK1fuIXXDL+XeMVjioULER4riT1nF
74q2lJ1GCYorZCrOf3vDkfeofRzD6VuKB3ELVbkRBsdPty7Pg/iDu5r03l2OWTOPpnuCi7j7e6PZ
9625xxTDDRttfBw+MBWzm10O96IPcIWgcEqXrtIxTLChy6M9Duehzj9zuoIooKmZD8qEoWv2WXch
tlXx5Kb9sK9zhsZzdmAJ8LZx136b5fzqdd6D8tqHPKs/Vd9CPebo7Um1xaSFodeaIPOSy/fZ5mHD
CPVLkcGRHYVxx9vL/s1MNiY64Z5BMbFp5IZMFdy7YuEM8z+h9B+0x5PtwrI3EWMVbhcykh2RD7JY
609/oAnHSaePElrILiipwRFMNIk1vKFlFISMkJtN7OaVzKmVRR8oEEp0BhG0fIGNgZsnRYPhW1HC
pqlYY0dKKOuBPSvLpXinb3XaeNJFW+qrVQMDr3AxpxE6Wwn3zp7LF3fGAOfV8YtBk/JK1xMWVbTN
nMvDNeadYVFrNzZEj0qkMojoD4wFvhvkHZxWhBQi/zZaxL+x8nFIybqr+QjerCJzWBOqxd+n0/Al
pvzbawzrbCJMrow+2vAqXSPEx0q3GKgMImPsxaA6+KeelbpKXztXflK0DjMZWsMqLfJLH7k2ngmN
0sG/RdCjFjpjnxB707GexfMYF49ZFJwiumaRsf6PpPNYbhvZwvATdRVy2DJHkRRFKmxQlmQDaOTU
CE9/P8xdzozLI5FA9zl/7FJSDHB4FtUG50Wxn28cSS5d5ORP05wMuoYYR2NPvISFXy6sp9/iwA56
8y1DEokzt/6q2GAJ/q72fqu2aW+8u1p7cUz7xfJY06IGx6BUJpmlSRoA6ycna65NzIqVnMqd3rVf
SUkjmu3wUkbE5CypI4dxaIc/HhxrmPjlklqPk6Nn/7h6t0Gvn2to9DMJoldQ2JdEcRZhM6RVE/20
2Yi9P4xLNYGrac7IzpatjJhGh3H4gDvGN0c/V69vCVRDAlY1SNArdZ28ifGAXRFUALnWwuhofcY0
pR3GstrlpvjkjeZYRhlf1sYpBkqVufKXARn3ZjEcHBFvmtq+T6P+yKiZIQh+tqx46B+o72il5Kl0
SPjJHP+Bwuas5fVrnyButZbzEq088a5aiEp7vo+Qt4NQGslGEsm8YJU69km+wQZwYU7l7nr3O5Mi
S5HtcyAoXoRVaiWXJjKfnO0sYl1C6pE6upRgNSICr21Opoghcmny6Rz3WRkClmMcT8OEnoandxTd
2u/gWtCfkZhp9tT1pWgj42pvVMPKI3I/J2LWcsOJQwaLXl32v2OufiNsMjZs9Bz7JQ50z0PNo2z2
lOEuco46wr26Q4//vkCyXJdA7rmP1IqGbZ6p0fjkLf07yYq2ZSs9uBkRxGKK/9I1QjuFWRNunlA/
WuQ/dcO3SIXLquyEOooW9lAYJqbXvno4Vf/sKtIafR8XxtBBs1DB2DOg1w/dR0kW6zArNDDXyL9o
QQmvJiEBK0eKs5dk3S7TopVNOYyRkpdd/mmc6iS8+oKq60JZucP3hoKMUjtIBw12B8TxGbjl0dHT
BwmaF7SOBBpREVwjAwlpEor05OFa07mOmRoyJeJ1pqM9ybAdckuPU9quNRROcEKXgrMLpTr7sOwf
ZdIdhRivBsJgzL7fbZnvROka6zQ13xNZn8DVFlQRPSYwPRY6iBwXCZ5TeT3Zu95L4KgPNXU7W7Nf
xlL++rYRLl0E0YSNBTvVC6oZp2xftjeXTHg0BlvNLRGZEiRPIP17kdfYycQW/p0UJTqXvaZ9T2fD
IyV1OlqH6YIEPyJuEsmlB+gvovifqtuvxqIyNcDt5VtDT5mAYLam9aAJKuolUufeGeGq8aNzSLEr
bRj9JnPdl8hNLnqqNk6AH9gzeG/TkhymAM+NwBDUCPSuOF1mF7FgtqxHFhQUPWA85nnK3WyhFcjM
enZf5SlQrnjHCnRyWt6sikpnN1QrHjl/aXKWbRwWQy9M92aHoXvAWI3Rxw7ca5f4n3LuRJC49Efk
72M67QqBpGagGWwItIWymnKVjw4xWsWnMSljCR8LVOMUzc4tJpyMmCdBM/TvNPfEqnBnnJB1dUNk
56uV0tKmD0W6UYDTKY6PHeqkTTl1h/SXF+01o0yYKXKW7gfyAf5C06T89dA2AX3afMfZmPJrhHRF
qXAfleERLwdjbZJ+IDbx6ZQgfj/upb7TNX2jp8TNQ2T1i67LUWyrf4OPENlA6YZy7jOKBH1H9l6q
Qe36OM1XGKctU0MEXK1rQuooyYTLxV0Bhu2CHdhTWpLYNBxFzBMWmzY6LzUd5zpnTvkAv8VFwzJR
9xnYSs+dmxZ6vA5Qcyz10fggkN5beey3gzHfbm20maTug5WbnDcOhyuzvS7R9pfFo+zzQzgeXMoi
yQ9H1aI14044SY6hm3u7dOsALRXgkfAwnDuI160wxhiWc4L9RK2hU1vmvCHyop5ytup2BZ+Nbez8
vj/XPDG5MD+FqV2l05IDRKRHHMLhpTU92a7TwJmSOGshbaJBwl1hFbeLo59zJrL4+1tUxZ+pgd2m
r1aK6jpO9AhUJXDPBm0LnsWGaKgIiydht0UfrZRHsleOMHETwN5shuXQxfiujPg3CpMtqyUvSegM
y9L0NqYGQmUMyOk1L/kaPGQPeBFXYZFVp1Tm+7Ss3yJEKcp/8zPdXffEC/I5LsnMj6kYwypGncAS
5mc9MeSjram+4LtOqQ6m59ncy/UEOVDh71wqfXgNTAiIrDW/h9CJDoP/lk81vaJ6QDwDYassBscR
ZRuYGSubVvvs1ExfM2atSM0hYKled0by0KKYuLmKf8J4T25DLqPrWJfXqtO0u+b3HQEZtbYsu1R+
WSZNiRr0/RmX87o0zeIyy0zJZdPEZ0s/A69omp9rN/ZevSp6Y0jgtM2s6FJP6GksyyhRTCrjkWiX
xDRWXhTjsIgTdcqona9HH+aG5z4i8zbvjQ5bg96uJtvVDv3Ttv3us+5Fuae/r15GHRiqWVCUnndn
1x+rN6we1pEoW+qDeif9ohbs2w1Rhtf50OzHtK9foo4bKKsH75O9KFzWnWWcFXTcFskFLiXH/tBE
1H/1vsRRWIj8NLlxdXQMRTafl7+lliq+UJOoldfq4jDZRfkIfG1P7ehGdkbxbLEnYLvgRxzTiKwG
PsUMKZGHROfLdT25hUPBwj9/kon2ZRlk3ejErewzLaOluvcOdGUEn1lqHIfW6d9QG4tjpoHxuENf
PkO7WttxS0VnX04v5MBB8Q6VuTLN4aXyoVbRRyCuFJ+15shVWwU3ClJjpLjsz+Ow98YbeQo+bvCc
zlhqYBedgO7qkLYZhn6ztHiV9RcnhY+3E4IS3Q71iBV/dI0jd8MU9iAvi4qq5sU0OOd8VnW3bvTa
jENFKnEPoEhYaVxQ1xlDjdQI3ZYken34NRuhjyqill8qzEbo5+GLWWpfIymQvB4SeyVmWha9Kdpa
kfkYfVNxy+o3mdAKzVB1CPLpBWhejHYNWEDrJaxHhUeU2QY+0NrVeIf4PeEDSNHGv+RNvDSoSbXo
lnbcgF6oAyv0xZVgPuJhSvw9Atmn7/xR0rkznDmcZPwLXPEppgp79pqpPVFgLnscOho0FYhg8npt
Dj9DTNVVZRM8WUzTdWoYQUcYF5QCuOSDHVAl6ZGqOnhecNU70iqlpl88q282CunpqJvExaQ0qVUI
zVJBogHvwGImSSk1JMD8XQac1SVXWgTyb+AQsXyNKQKKEzAy1bHMJc7Nd5xs45uvEoc87yQFhd52
kGIdC74Vo0ZfZ5s8eHHyzwYSapAFLauq/43xxxd2TA3oqCioNAFuHYpfXMHlTvvCGjOKwzVMaMtg
9AAMPh1oTktZRhMiDO/o7vXI+1s5I/hkPTKggGIt1DTSHxJCU8PvsEwN3TrxMA7aJSBlzASqUwVu
5N9OPqgD0syB8nUFr6DYc6zyXInhBd4Pttz82xEivpvypy7YGtNYHzdOZ+7MvPkIGqaNbNDWRqkh
0POotCoGC730DcEYla2dbWwrlk1klZjjkLqkVFBaRKghCMY+7rYbzSDLoQ94Q+xq04bxL5grRRYK
wZRd1PtEYvlwUpSRQyOfgCUfQTVe8VpAdPMGt/2baQPWmcNd0KMyaZRhedZzQMW4CgcKJ/SnK4q/
06RoX267Db9bEZDdnBn22agH/KbJEaGhhJUrLEp6NlrRftd4jnal7t7QiZt7/URzxptKONRRAz2R
36VhdcvJe7gmqtpzYaGXAOGvwn9dYPx4MZ+kQTNm0vbXFJtuyBxNaShsU0VKVwKQZqAeolWFhZUG
Noat8JWfqkLWOdjTm9kiAnN7OnDMKthnTbPLfdZHJ0Zi18T4MNhAiwS7Etf5jrf/bw7QbQLPwga9
kOj9lsL9wlURSlzMefmBbF8RL/INtHWAOrO5U11Ofg4qgPa/VKQEywHxvQvas1+CqLJXUyeGBVNj
1shHojycOmSk7etybwx28QK2ZiVBtuSwuYmCCc6Lms9U6Durbn5zS95t5N6zaBfQoZTfJO+c1ESr
3m/vauEi7zQfMZ19C0LLXYCYcbWnnwqL9rIpOP+IIolKMtNmpaUjSNMxE+Vigv/Xp8Bxba1tog6H
VoCC2xoZn5KYtUjV/k+H+SMcUp3+I/fXJAC3aALqvyCvrQ6lnbx53A8Lk3faS91m1lmygqUCOkyG
W2kEX9ND6fafxqyOJSKIRZSiKhLlOh4iVIP5PlIhHfP09c78LU1NLarZqqJ1t6W1KzfKp+VYz6wz
MO+Hf4G7no423EFSccBN+klXOHPQGHO0VzTkmRjRwTlTwPRFU2uQkf9Gg0CqOMDaAq1VkmgHTZb/
tuArti1XXVsN64ZWXxLt78Q7MDeaQCjSGC4O1jjbPKMnlWjPZra28CAhkJDY9O2NSImWSf0ZZx6h
q2TUB75/GPrgY/TMW2/ob/bUH+JmoI+y4wGUzbte27h9ZfULJ8v62ORUN637sQCBgTra1Qb7kgjh
4cofVfB4qXE91dGyGXBheu18V/nVEqfZX2R+nAjWdJcjyt6EnhmTxBj0QAITG3E4tBAspzr7iIYQ
ksWefizVUT7Kah067h/3q5OcoV1hn9HZ/3jRCym3vIFm1S94HqoPFVbxqhw5nLRqlwlaznUfmEEN
jNKqQNEH8epOzUvfJ+e8adewWBiPKrR3U4cjFwoL6DmgMeg8VLOj1iObakgwIJizejLp+dN1j3Sj
nvKvRp3x7/8T1vAZig1hGwf+E8Wt1daw56Bte+6Q7IdbHKOdHsMv32F3lGtC+vh/kCFFPEZyt/TS
3elj9MEddmbY2UlJAXxNAZRes/EY5p8+JNhIk7i7vBLliJ+jj5UkaZW0KJGGiewS2HlRz+W+5LGd
4BZPOLjXRHus8CXSmB4jEqji9AMxhL7iB3a5OPceqirBz6UF5msBTLlEqLQDrP0LOE/EOP1u/LFd
Yt4FwYzA3RIva9aerUTAHuHibyYE9GPhr/LiPekoeBI5nQqRezNbiD8yNOZs8XQ3wONte7u95/8Z
lRI8CI29ymxmnzGJ3VU6QD7avv8gLeW9Kev6gP+VmxNpeKhYzpUFLMSAuO5l8Uii4VVO2RvsytLs
sy1b9lwp8JGPDFetwWXqBTX6cfMviWp44QqyIXRS0iYRERogegQJuNHrfewR/6CyrafBCTcRBVGB
g4uDhAByb7Q9Mu09wwhKlmsysaJ4srhUvI8JKUowhi+dM5ds/Bld7aniBrcCiX4v9dgcbeVOFwxj
z2DK/2hu/Z0YHPCBXoo9V79Y9Zu69i/BXIDInYida3jh0905bXeP9eiI9hjrHTuzaRnPJsWtkf74
9cbGU0afDdJcnU9Fkmzt6uWFokJnlWY5RcKUsiyG2mWdbfhg6AdYh81+CNIvF7Fy0De7MIFocpp9
PA4popfoQUPhjZFm9pCSKfThyzIgaXNo1jqBS0Ogm6tOjw9SEaY6Nfsa+MXy8K1OJQsuSo8WUcaW
1pNbbPfsC82Bqo1w5YRoMCuozc57tnb5zS52LSNMd7PlZa3F/aoEjZVFqr6IUgJQ7hhSHKox0lxu
bX3c5X28rhXK7czDLYuFNF8wzjxriiSphcVfjs5EQulx0yZL3cp/9cK75z744og5Y2SGWqKqojkE
UXUzHUN0nWVrPZH6PdwZj8kb40dHJmuk8S+tn8/Wa6+mJy8IsreFkzEkI/CEWj7hH7oXWBA7jy4y
0ssdE4mVZnDVx8V4JonvZaIaK0+ksQ1Gd+vojKD+SGwg1tG16x3FJE+aMj68jD+lrCvSPndRpD0l
55iK0ZmusK29jkb/XVntvQCg6BvwDD/lzTcJjAuH4I3UMuYVng7CzakvlauGpnEhJmZ1mnKWutEc
4sD5IcHnkqTo1L0RAQeZD6WluOvL9TRV6EyKm+9ij+oNZq15TFEm8GwQMouQ7n0h9/dEpBhWEd3j
hbcfml9fs3baG6P/COlnxrNdHpO6/mY8XiRl+1HLjKkSW9qAnj5Sm9yYuJtMqqJgza6qH6midfC/
RVmMvz8Qu6nHy2wQzmrxkQb6GamUsbQn5xRKcevjHEFHQCtaSB16mHImZEXMSbTpkXyYBryC64iP
Kb25Y/qsYjRGFc3lBM/nOJMYBXvramsHQ/vnY+uDQ+UFw73nMhFrvctMnr5Wotk0DVooJwmXpL6+
Qn8TeBKxT+YqSrGjreLiolySjtAUkApAySLN5CQBjUxiQeOdSXejKx7FR6ETy6aKX19Pv3yd0thF
h+SGy0NeUlTQPdaxhQeEvTSF26PLL3Y6UuxcJN8haCKaBmJpcUCg1OlF0u5bH4kIagWSBsgi3DrK
+ueGfkO0bP1Bg/b7oLenIu3ujcWjWxdmthz+ORO4ZZ2uWtgsXKViRTDiuCwwGTQy/k3K6MVFpjX5
1WtUozco6O92UqZ/mOajku6pBHSGpgFPESgD+Csj5dKwm9RfmRnaaycgKTRKQ6BfNHHKwypg+80B
seNvrObKwRB1lDDFi4cH23DFp2W0Z4P0ngITaqCPXwgO3zLmNLwA1qbA0b7s/Ys5avGmj8QtlukX
ftJH5vKckzVDHoHxNCK35+80/5oS8+RU0VSvvB88RrTGdkwZTRRjUa9DZKEiPcnWjje0K/6xi4/I
jF/z1nspvQq4bwi3g+iWeoGLmhjZY9HwA7fJ9C5QWW+7kbFaSz8d5ptwTtKpHp7IkzWEDZvZYNwm
Q3e3vdd9eM4jEu27ZhBrplBVrNoo3Bl8GVs75UAa/hiR/SCC/b/fuTbEn8CJLi657CFnoUARuOz0
8jHI8axSB0WnNGlu0651zIoFlYkXkCpKt2fTsdaGAXs4VyNZ9YSEjmQgeLo7/piTE2kfdPGcOpdg
rArfQoJOKyAGF8+Y2tY2PwC02aYu1Q9mlfm1jTNu08wi4isxmx/l0fcOmcGbvvQ5hcJqPFJG8iFF
vaXAtWPIlOOa4h+v/7EDbsEEnB6kQhwUmSwr3zZvFooEe6TCuS0uejhz+ISQwF132hp7I6C0O9Yr
2youveK169HOO8SSLhzPsdZhajCEU9waaffasWsqh7AbWpWuaAv41zEXMGTuOrr0mOIY9r2KDzsG
ERyVc6iN8pgO4AAKIExO7VkECSWlQ4XbrHnDPUu2IBvxemMX+knWXElRnO/DoR9pa1iFbvfhg44A
14Huo6aPe1jSYERt68F1sAdD7ZCYX1vokgoz/WeP/hcSYOze0MpsIgy2UdWvFaVYOoey2978Dh2Y
ygp/3QVqMw75ZxGKN8wrnFngF70urmgwDpUx616wg9P87TznkaqpcSQiN6ePYrQw/lCOAHXyWuhj
P7unOGgo2hJznUrIx2OY2a+07EMaqR+8SPf/0icaIyHzcmZHeo+v0S04lGjiesHxg1DsLCIcuE7W
3v0BWCEDb4QIRrXUg0lTALbSA2IsGrJzN0Z1Tv3yzaLQnGUC9z/tMJv593C0ej9z4W1r7P0ciIZN
+aeOsseoWCftsDmi76ZUoDjYtv034MmosIotHKc/EiCEukq0J0j1mZsrZnkM/FeWXoLefsfYtE1L
d1rqZnmR9YQEubrFTrBXof3jyWlvCWs7ZPGHX8WI/AUEM80rEn4p4ckYg7DB9kQAiNeaByzikTOv
eFIdvBoJGB3QAUOg5OlxxbgeG+vsz2B7EH4lWD9PPR4Qt3HOdRlAWDD9xrERcM3DF2mIW5X+3bnj
H4vevFU7VnOUjFrX9f8ThMFpXfEeuJax0PRnV87OSXLvV6UFX8xcaKi9nLr+NPbZZtJxM3QadG9R
WzeWgMfoqmxpwNwjXoofXQuWPZIiC/0Sr8eQ56DDA79IUuOf72+5ZcE4GpKYad5D1fwyZNjnI4MU
BKjzK4E0V7OmaL4gJVQI4xpk5dW12o+wRJGpsZDr2jlBbJQivxBDfOHHAbgfjlrpvLdC7mc4gDzJ
nOgJRK8OsuNYqz/GPMMe50WbsG0aZjbWdQeRk6KqG5RjWnuISThQlgCLinh0fhVlBjeAML4E+4c0
zmOfkd7mkXepTWtdOCltxfmHi3J6qFt9SWJQEaWSYBPtZ7DYnnJCu2cq/EsLcCaRzEuIhq9IuRQv
pL9WIbuzmO0Cui5eA5n/yFW4a+qBmMBk5lpiHnsfe0BNjQghXsyDyXjHsnLC1jIOMSJMbqQF9Xmf
aZ4iAciHZx+R7KNZPKAFU46TxL89LMwqdc1VatO7R54nRaroLQZjWSQS6J7ofuktItD4hR6jAFEk
dE+efqMdFPMKXdhFM+wDi4qixI3ligPp6QUNuTQpNCcNH6kDK1gUYLh2jcoMPmTUY7mOwvZqlO3d
Ed6fBJrd75l+zYncs1m9b0ta0UYh0MqO5ecYiE8XSeNY84KOTRAtMyBkuqb5wJpO/8zy5uFZ+c3p
2zvRsrNOBuoAf/1H762LgbPLLJxrhv5mNcX6j28ADDtm8mHHYBghZBvOUriuCies+4wFqq6IsFLL
ZPCJ2ZKtFP+EN8mdWbkSBCfkCDXW3YPwqW+ybWe+TF68yqV/Uaf1tbIJPg4/I20+q207JxTjSdvI
Ar61WmcNt4rpkb5vdld/IEEkJhh0kbcmNfK4FjLAG2r1Riu/O23Tr5s+NZhzXyYjr3YcpWgwhCBT
gwzPYNZSTBb+uZubVp8pCspSmCXWwW7c5BSTtu0CdAt+q6IeoC5/AS4I7JzIqJlAsCq0oIs6xU3R
+MHRaID1YLwxLM78FCOKhp2YPRpMk0JuP3C3npM8wHm+Y4ed18ophW2evoy+RkqPibzkUhCORpJj
dMTVlqyIzNhVDfmbMtuNLfQo3DwJhucAGgANk9yKGD0Chrhk31M8zjXZkRzb10y+4kDxC/JEtqfW
r39Dy78ZNBupSP/pgvwXyqIimfOQZMHf0EEtFo1ITNqrZUYnppq/WQK94AZlhqU8x6vVqms5+jer
v6f8l5XswkPiW6cSO6pmoZ1uIbDicPxllts4NsIsBxM0+ux83LoDdtXAE/ux+GMMTfKtrHMXIoL2
QwhIy+v4tZDIRU7IA41pGcCOzmDduVYt0NhAUO1gQQGUB69x3zUAgRfSSLeO37+OtHeDOdJRE86p
mLG1abOmQETK/eeqOR9M3iOd+P6QW9YRJmgwNg5qlna5dGMQx/bM1iwXgWMukVeGzDek3QQEGWPx
gfLrlCQVojnZruLrU08XNXuZJ+RI9eWHjBjKVI84gGTLYGxxNvunZtZN9Yb14wcRdxEna1uPf2TO
TZvU7zRl+OtS+n8iL3rQZXyvu+jbSKEaPGczpuw9tbhkWs6gZ5bvEriqxjZBcTxLJet1k/AgKcRh
lvpHe/sfnfIJO8mS5USKHaZnnd2LLiKqt4EokwibiWexXzvm+ByTeT5mCJoocdAIxLCBRoOGv2+0
TNIXrfxvgyaR+QQaph2vIkSUZ1fapROut7BYhmg/4vQn+GKR+s01SoASMEHXDcl/vktmSATgazRc
63Eylz1hyJfdd1RV11bhV8AHL2gqZlR7EH3zieTjSTuVvc8sjYxNpmlvKrdo+jiLpu43EijrRPMl
WLGWcVhsHdP8w7t0ssPxpohCnJnkuxUwyLMt3Wkt+OntYhuUatjyRN7qzFp3bnUfsfUSAenTSUaq
nu2VPzgHdr2qxr0ZhdqyIw7XMRYlWaYrIgytvpytGnydPsmOs8HSQfEYt9EqNSKuL892Vk3nv6Gx
WbsNDIrGpBQU3JZeIbc0fxJK3dQG4v4MHia8Fo9u/ia6Wdzjqq927H5cX/0V2NclaemCVKC62Jo1
sl/ZkGbC7OvxovA2RRWxmUQOYJmMUlLDwJ0dXic9g16q9jj6N36LKYKqAhvDj33MEmSChkjvggxD
BtfsRZCcKg1BkVsI20xIdldBbfiEbXu6h0TdOhL5x5ppqpdUtuHGyzjhPfIWDH4OFZkbdMAr7qOi
JE6vySFRQ/yeYR4+wL72VYOQ0JYP2zLPTUdaiuUPh0YTd88sQrz8KicY81IYwSOKAcEZ+eJdkZg/
o6ufc6Kahig4Dao4l229aZ2EpC1eMnkeRCnRrFqs4ekZN8U2sbVLzFzyNtbVHaJQ6UR/GfWy9WPE
yNIC5QfxzTmESAlONq2+dgpiIRMPh/aVgyFb5n1/KaOOfQifUUZ+KjHTQD4JzK0GqGcTpJE2A65l
7GNGrznUCbk4eAbx1kIIIgqh0AW9IMisH5PpBhwW2uY9SNQ9schuTUO7WDcJpGTjH8mUw4mbCWpu
ckzpLWMjHCneWvKLB/oGiERV4j4hBVvGceqRBWBsrKT+0eHdee4ABQwS0AmMCE6oqLe+MTxjjW+w
TCFnDawpNu4CkXYlIn2svQWqqvmBlZO5/O8Zwyr6J3VGUt5eiDf/44nmwoYary2r+VZV/DZOQttQ
2iiPBQg/bm/tnoXDJw4tVPH+mK0HklsObnIzXA9ONBwNagOYcpy6TjdeaLXrOBqeFuDxix1zzrKm
g9mN3DBhEjErIBjKg6iZHdncg12O8hBlZlnG3pbn1ITb2+P5byERWjoESHrpme1KCDwt8R9+rwPJ
dipbN5bPKbvWsZ8rleerxph3pSH70scYjNmn5Tx+1cDD8N0KnVuz2DBrY5CLmU9I7FgC0DpuQSqf
j6giUMZ2JEqpBhPG4b5Mgzn+u/5sMQYPxMQa3EaV0g8miMuC6ICrrGANdcvfZ934kZscylWWbz1Q
gZAfRqnypyyJKiVYBGV7y98FNuNu5ks9AlIbOUTDPPi0B6C3fB7XhT15u0Jn74QKGlXwmTKOkxj4
ndt8IKG0tUXTJi+6cKOtknheomxL0+XBspkmnKR4TG1H/Wmr/VCOeM5LExNVHiBF4XFRKtozwLLh
GuosG2Q25mynyosUDAI1+nygMkIRqR4FL1oZbIeAz9X5EyhmzqhkrhklAVxJ3X/P+RrWpIll01f3
Tjr/VDa9dgyGHQX2qfOGdeaUjHm7tWBz9SCZ1lHDbG7OFHNLGu8hkcHDaUaIly54c4qcuc/SXjHU
p8vOz+l4QTBv5ftGI9HO8Mg2aTw5vmiIeAPsOYtJWikEYBUfaAx7781YQ5mqflOdwCgyOeZxrntN
0LZiQdhS0p3uy+BQdoNHB0h7xh/z4kheaDVa56wJQSHoI15qo/NBsPOyGllxpuYp8jg7WdqPm9vr
MrDIK+70excmF5sQrVntZK6GjgJMlsiS0KWVV+ifCpAIROaL3pSI37TtDkNKNNRUvMUFUJmV/BL2
6WaBtvagObTSv+ngKIFWL8M8MgmMsn4GJODdLPtRWASw3X0O4BHzHDABwBHDpV0t2EFKvV3epHJY
DySBmslWDUjlgfnXpC1fRDUQgoBSxsTNOjjEA9sZPISxbE1yICa8P+vRCU+EKJzaxPsn+YBCF1rC
AXzhZu+X83ZJxMyJ+fBqWSnhP7q9SdLewyX4QF4TAbdPPnVGUDoaAWwLu/DfG4Oo5HllcbNpXWnu
33YoOOw7Mdcv/a1r0hkK3T27hGlHSb/rLfojoWpLR6A7QU5vJyG3HIREHVenfGIO10digrj66jz4
oEjxm65ITquS4SFqnlMZfQ21OMqB0CcrQTgc0W0NmbyxRYZREgo9oo46lfFKDTcOKFIDPCyJBCUA
+7HhB96cvt+T4a8xnhch01Maz8qiWamHgZ3C4R+wEnYxI6HGAQKhba6lzyCh+io72CFMUHscSl7K
YfDPCMXRfPjyq1POux7nh0FD7D7If3ZirJqK96fVuGSautyKiuek1fwzwaLcfsZZs2nJ6Lz80tk+
kTxzEM8tpQloZRcm/coNruiiDHZCio/RNjkEBXZ2HbYpr5+ubrkHN9bIdyQDCtIWMt0tKayAVCVL
S13SCm9lmX8gM7LAnCxWhMZ8jTBFSb+7T3Z/6trynkBa5qWDbi/dMR3fS1SPwZjd6s7D2l8CgbpL
0+1fiG2/cPWSkOfXH8Es+vJHFBkcpQzYTL5h8pRa+GWnxMNosL9YWtejpY8Qhv20ifTvwe7PU1zm
P9pAE5p7VE57s1zBHUtd1hzWIU8eZrR1Wg50CmXTlzEYKOR0LyO+bcSVjs6Djj9jeBmzdDXYxHbx
ur9UXIVHw0SqlQwQ1VYdIn5JPPfaym7C+sFFWjeZvzGcnDCl34xG22uU9c0VcQqg7hhke6ddR1Ea
X/3eGq/2gDo9lV67djpYagPDuREz1lSRJ68VLDcphFjpfd1xT71M97rbTVfSoqerzlh6IADtA1H/
l40arY0O//2fIAFphSGWg/fL3WEMpqbgkUZzIoOs7xgkrMVYp+s2Td/CWMKl+uNh8qW/5vNeYAmm
0FD1+1Czzr2t82gS5a4KEmgUkUgTuYVQoTrC+uxvLKX9tGv7Nrnj0RPyo5SFf/USI8NGN9Qnlr3m
nCcdlvf6R0v78KvllTX/SQlD5qF/OaYqZHgPb/k4Dncs2s6GQMyc2C/8x0nDbsj8MBIpVMqfNjoT
WW28OpREYQ73KKtNEJdnSeCtE1LAjd7R9z0dVdvYtsu3BAsMcJGnfhEWruGQA/K0DlXvmasy2YMO
9KsgYw8D5haolrTyHDVw8sZkZF9Ba6zL+bGnlKBej57fL+35B5U4CJbQe+hLO++gFW6+RdV97gyD
vI8h666s1impB4jt9Hi4It9i80CSZFnxQDdCNGfqE16TCQPHZjxku/kFXcmx+MVEgWAttp294bik
gYfQWYTpcFum1befQC9V/yPqPJYbR9oo+0SISHhgK3pPiqLcBlEqVSe8S/innwP+MzG9YIiq7mqJ
BJGfufdcjKhZmzjnY9sWiIH0/ldotr1CMYwLzLeA6sn6ZqWZ+EXWcjVUOH74dJO8LiH+q6QhA65o
o4MlCB+pwYg0pEddtbrgCK8OehXVv77T/jFB0D6GdM7Vc/23TLTRGilSd4lLuZ5ECO+2RXuaNI5/
sxlD4gS2Kj8msqcozn4ek2xGmNBrUhrxlnJj2k5YS0+FXZ31Egddwb/fd970E9Q76UAkQiY4Lesu
qNdcnilCsd7DPi/EapL2H3dguKfp3YlWfR4JwV7Rtq5o9ZuvkD3Z3NByxbJegYMJnAlJWEkNXWOk
fqniWL+ZHSmdOZ/XzfMpUEFm6r5OToc5e3IcCKIIMqHI5lm1Q1QwwwmlYE0HlYvYotPzWVjYLH99
0Ndx8MEYulgZTjwuGS4qK7t5+sTejZC8ykwYc9B4MwLz+hF7u+ePN1tW9NGmDR3KJ9Ilq8sL94MF
u7PpmiEYueTQonts50bUxGe/gR2DV+3da7uCv0ULLg3vSI6HLlH2tMz8Hqws8UyY4TUTHSt4IaQu
dW10N2Ch/Q2fgjrzC66xVTIvGvSRjWaMM7dWhHgAEz/5g9wbF7RejNuwXkzoNG9gZRSKeW33fKZz
QEMcjI726AJ4VvZ5AobcEjS4pKkOVvjHolvuW/bZJTCiROJ9tPthMc2cOrfqbo2dNsgeYW0AVpOI
G5dG3omt9AvewMCnvSqNox2N8Q3UWadNjBByhug+W74oy14HaBeEBbTTAqnyG9Fk6ix8SdoaTijk
EsS8Vem1HkImKjrrkiJjTluqg9lz67KU6n7HdD2/H2Y5inPSMyBDIfNoSYWigYqTI8xUQkm17tjy
JvcYaw3LCL66Ajf7WJ2MsqtPY4jjCgDQwuXuWVrzgHnSxhOJoEBhBsp9ZmbphNTG0h2xVETr7W3M
f87v5CXcWaYCP4oxXLFPrgKIKBGzv6UFsvvF852/xnSPEpBjw8ZHhXPIHDZOKsJuKoA8ZSY/Jjh3
eDYu0mK/ILFeMeuocsSTemS/6iXQpMBxN0TRd8dojLwjZld0dQZno8u6xYc8jB6oHgA0e9tYRq9J
3X4HQf4dtNm5hpz0knHxLzOXZbM2JQDvsGehAJtiANzDbEow7E1u4IommE4/aS46JsiKoFmENy5j
1e76Dry+W4HT5eg+D13MINVF95GJKFhIbGl5i951bINNEthAnfAZ4uTHFO/ThWvgz9Gn1VuLgbcX
HjTUWC+9016ROoJ75RYrrDveHxa5NpYKbZRoebQUuU2Lb6PX/sg6+rHRxb1wpwVMyn+BZbpfxXL8
k5jpiRkVesBCmts5vNyvmmHZ8jMrgjsWsDEWlQe+oK9TuVbF0YKMtRwN/uYqN1ZhzI2tzGmMGQsD
ZyEMqnbY1/stN/mk34mMZUrMiLCAkkhsyrRQVcafS1udng9V0t7dMJwl5PUKeCo+bXrjMUcbZasG
MG09XfHKs3TzWM1Afj1hpdjrRj+jqU190YbwULzJPhKegbKaopRhJzkgZf+DHJWMe9mPy278U5Gs
eyIJFU+e2+yGwnyXBmQogNEsf9HnYGiymi6aMeQ/hZ3qOCj/c4GFKyQ5jqfJk0Egg1Zlu2J2MnEX
IS8HWdTLkHGmqnClRMa+UEHAHyeAXJRGNwm8cT002CWixrEh97GTcIgpRAZIgajB2ljlSMxxkSQe
Yh//HmVIkEup+1uL2R5dQsePtxnD9hvUOQk1U0HX35fmI0geoU9baJr2tG0jhkpzjlXl8p/Qge3Y
odLwN9R2IPkXWSzcXUzJGw3ejqUOb5Hu0Ur0xinCVzYfWQuHpNej6dw7WvRtHSbg+9vfgozYBUur
jyD2v0teV7tkulaCrnMZL7yMwiJGmY6VZNY1AVD8Rg0FVezgYJ8fyp73qO412OcsdRZt20MNni+D
0l2j+52twmQMsf66VJzxfHrwL3hQ+RpyQUU+0ReHzgYzFib7WFuKoqbIxWa8ESkCGSI2dBpJlnVp
YaFwkL+acJZOV0Aw9gQrIWTVC5DkYPBTipZUERPmenBx+jr/g7sRnOTkQcwb0UMWBkUIkzUXFGN6
BarPssDi/Q3LjMCUWTEEgqFlYIgxXuuXiTDVphTBp+ty8iQhIY159whoIaQ/oc0BprNoSvsfhJB8
5UKkcPIuv83oRtCJa79gB1tMVxny8ZMPU0XF3lXFxmrqn0gwXclayLoDXqXRp9fToT870R9flVcP
ZCPaK2WsQzPsz5oRbzIcHtnY9eQf4cS0a3HUEa1wLGSXQueGM4698dKYAUIVSAqVM2F6xybiFZ1c
tya7l17jXlBQ9C59JYaFMzs65IBLIx50B8aSCYmJ+xDSNQrrTd2hDwtsSno4+gu/5Bj2uh6NmjH9
aum0p3crlgW/NnM5pMZDhr5uYEmkJ3u8rCU3lBCNB44CcN0rG6NOlkxHox8IK8uY1LYshIs3hiBX
GBNk5jlwV5TLkNWOuZL1gGUiYog5Z2Fn1A4Xbeng9SHuc5GMZH0bTfmJiXGuK1EumPyGU/+YusZa
Z5F4F8TDQAJHAuqSaAf4OtymprtyHKICJ/9NFTEII7296uDQvND1d8nko3Puxd9M2GCqMtbxTYbG
uMPhB2YA6zkypQ1+L7o6ko97BMfC164iNjgH7fDi63+I/0vXoHbfTcqn2ECEkHu4JWE7KdeeVozL
qY/Y5eJJroiRCjCu996F4MtoiVNzk4b2C7fM9Qz356b6V2/becJUULXH6mzW0c2vreqkzQ+qNU4E
8CKCTYsztJhpqbF7WmC4b/cGs57I120y8QgiaOUHPCVjz5bMWMhCovLSiS7ktPNWmXPtQD8sBtOG
ypaSh+C75EdZov4etQq1bnAioWaV1uYNfhi+hYgh4VvcTwlhw82FU525zaR91qX11XQgh5juVrsk
BZfSe0tY0EgP8mwHV4BtWh5bcwbtFvqsbnY/TYHDrfCR8sXoQrpYzswJY2eTpWSb9ZL46zkpWmGW
QrhDeBF0EUf8YpyGZz6F3aygfNgaS/PAjx+8ZIo+A/bcd6GS70yzlyI0yBApKb6IHMZDD0bCxBzX
0tXKpl8yZ/2P0Juf3mjuKiapl/6e/QIHELktOwtIQxtwdjop8AVLh/2TalcQQLxWiCdCiQlBG4di
CcWUu5RzjPVOZ8cq2QKaCW2L8WuI/hc7x6j3qMh0Ju2hy6rMJtyiLDcmlx228aFilxomW1Nj254M
aKTtxsE74lSbfsqYUFK9JVPxj/UzcGgda0ZNGPvCD7TpZdTqrwJ+Txn108dE8kVk66ToTfM2xetZ
PC6hklkrv8H3RhWFOxS2PsGKLM4DOjh2Z353dbQB06CBC6KPugVwcGzpMt4XgfZBYrM2oOejHNR7
wl0xA2OzaP/ZMlz2oIWOpDRiMgG9RCOMzLrh52YrqPDYsXYj6q/+1zR/SnPn/Daiil98hdnDt4mi
Fm0F9JU6LIzCB4X4T9P1dycTBrUxt3uq6JcpiredrXYEX9d/NN5dlHMHgUNtXhjegO5icE9p+CEV
75rGfBNovTCBxhSVJQSiEVyZXVVUcHg4uVzGz6yQry1rz+kmaqYS4bA00xh90E2HOZIHxjub7hiE
Jm6I6EH98h3o+aFgcfaMHbB386ontIItp/DVEMO+tbiHTm4cbOspBe6bcd0Ub2YW7DBurWKM7viy
3bcodY2XSEN2H5PGl3AoJdwwXiYD4gkZXau52gF09e4V+F11MmQdrSMnAFV8xhyPd5wVCMkK2IoP
UzRBo4h2shXvZdH1q8nBETKrE5TGxMyLsl8z5Z3tJvzW9pSh957+EyIW67Fp7tpAXYm6DYkJw/Ki
RRtwlFn+N2EgvCzBOJVNsu8zPnNk0C3N2v1X2dnWc7N3UchTGya3Bn0Nbsx1XRF9bKorGjxIOZQ3
x4lYOWKHUqSV+15Ri059+LDcGP+f9pfhB4ri9K5rlCZ9I8SLgREE9No2y2K8uTJSB6cF1qTrCmUh
/lVH3uQw/RTsYt2RUyh18/8a4VkvrIZMN9RefVpt6AnaAXX8u9LhwLPUXvmiuFiN0y4yYKnTNuWk
QsUJHdFhqzN63SaZgFe73SavBhI522HTDMTvEHi9KHGTDeD/6dpfig7HbLfACfsp0S+R6/1TeQ7o
uQEzkvniu+X7aPJ6JwVb/jCI3/+OdMYXRZnt4aOASZQapFcwJddRB/AWCTbi4mvEMNrYWXTUWTeZ
1SZhqRfE8pUASQYF1Xisg/lTPABiT2PKXqw1M3R+sCKg1qZcJTEQeE4MDnM0pFoxfDgxlvU+x2Ih
cUUh6mclxi1aYH4BYwcUaMUsKd5F/F+RtPlHL9U/O5MzoIFe57CIJ9SzfBHzDJppFiuwicRJzfs3
UXBAFDmGYYf23+ZXy1lMlAIKH9usAYh9RB0AHyZaaumFzHiAYq76Dyr8xr/Urv7jQPBeGHWoLyzU
9JyGHv6fTWBhscpiCKGZqxdHCD2/9hheKjxnWut+yDrrmZZLnG5FgKCqoQMfmqU21HsQNzMEkfFA
F3e3PjPMlXwtNWRiWU9zb3g1KfMmHtEBMik7POelU+HBM7p7nmHKRY8FD7IqMkbmzdEZQ8iMmbmd
4uk/5F0ssDvg663uX7SRRgYGexSeRmZSqih/2hz0TU68h9/1f6IKI7W0KWW8qAxZXhhMFnLuBTKP
zsbIctb3QaGJZJ+2FbaEWV2N1lb6fME+mx80qxe20mn90KlMgoyZerIosEk/yljqV8Jb2sp/CwIb
RXT42rjM5oaZu9ZVlBABlwFcS3mG1PlZa/GraYB0Soxv8HAZm3An5/NL9VcH7yJErG/UzS0O0GsG
smNwVPKJlvPGZjoiMDZ3VvaXdh+dOUdDmE0bpyhgkcXWO+QEltdxAYajKVyGJPFZKy8w0KDa2pO7
LHP685gywqt6sbDTi+u1zZJ4+29mQLe5IuRGD1AUWEToAvgbKl1ttcZCXGgIJlNDh1hn2PbxwMJO
rAoB05M8o1VQ5b+qUaRVA71DLGFx7bRE+jnBD63WI6hM7SWatGvGpm+cTRE6Y9qhzIALccJKgdGI
VgaGJSkp/CVRHi0J8UNglIp35iXy1FTcb0bDcjeYW7OVza38hPx1l7P6v6XZKPdEPrH4D2sqUNGO
e4ksad+j8Bw0aTDoTsLXKO/FFRLk80noZMeJpfedQVditt/wGdsNgE6uD243kqnhQdb1O5E9zilQ
+8IYyxX8IRwyZhHeQ9B8bExLf4XK4CPH4nE2KlcjsJj9psxr72YbrDLpfpadafWnTnftQ2qWXP16
Hx8zfmhcThYVG7gAUqswwgXaN9mcwV5HFvpa+QBwPLT0GQ6QNReX8Si9TxYX2D3puT9SOLBgj6GY
P592qkSwZWge6/xyVycMrzvAQAtjZEQ6JrDxmwrFJdXIojON/szMa4NjM351zKHFLqbHa9FuZFgw
j+WLPtIwJIm2vvkR/nGN8WDrBdYhAOKRkQm7cqCVHYk7GGFOM4lSSdQeWokmNdfr6qDlIy65UVLd
1+mZkkBHGlCgeNaYE3Rhi5yX+bbWl+NyqoPyVE9wfXrAhwvHsKGiajDxVd2qhZssLVujYSotJMqK
3UGWZB0bmNBkzt/+DQhKwCKe23cnCfY+BhbG0nVXMjCMA+TBY/hd+KI5jnFycYJOO2lJgUtVqZtE
Jc7aeSi/GpgKKLEGuKUomhwK4kVY9RsgqcNWNGi8vcitEUqWP4Uqwgtpg/Gp8hrg0ZMuHnEYLDWN
XZQcJ9bguhXvQPuRIO2r6jRa6k6LjlifJMA/nSDfOcmjghXNONN6KIPbSamdMoXY+cri/labctOp
PkCgFrhLjwXUshMB1xDn+EUBO3oRDY7wGJTQmk4HWnzc7EI6OeaRQOsgGuKdMNxfj2D4f7X76aGq
3Oitx0opaZRONO6kd1svzA1Wr2qlETN1iEvhkVbj0zgDPOBirL2rhkd3lTvYZnOPADTPAHzVcuH8
AfO+Hihl/yXSuBLDw3BAoGCY6IJOZEKh2kMX8w4T2eMePTI6qruVZGh+oadQB1QN9AZlNH7jiLtq
jN/eKvIRFs2UYPEjRXYxQXT6nPQR2WXeqJ3VTeSXlXMUO3qmI6g5/UBh9HxSG5W+UspzkePjS3lp
y/bUSK+5Pj8tDm3W85mRoQqXYVAvcprKnVZCP+8bXXvPRCNQcRffxNj9V+f9oVOa/Sbs0X4bMIVr
U/7GpE7bS0wkL4Nv4bmyQpIIerUTtXGXvRX/dXvrHvYsOKR0u9P8bU8fTrpvC4DV2rjrWqTbFiAI
KtvIXffxSBs/tv17Gqlp3xLqcnZKY1tndnB7PhjaV9SiJu2z1nqbc7sRNjrlDVU2iZg4SUcUZF99
03kLan7EDYadHdLJYHkzF2om6WLzz8+O6ipQpTJbR32fVAzmze4LTJn8l6SKC3+ysrWQ8AGxQ5A/
USYAzKYBzCQLtAaSJ6SyaPx0MsTT3VhbFzaC1o7BHi718Nds2D/Nf05chL9pZUhSTuys3K7glh7b
NqLw6DNRXnV/fkvXiv+MGkl1TarLqmaF9xYMrloj14OzkevybaoS61S6x7Ay74mrO58NAum1VXXm
pg7J7WXnshdD4ty10h7OgRHxd83fZ7dK+ILqljgYSemLiuTh2YNBKMOMEVQuEJgKflVd4b5//mlt
gMZRLDdgDNRIuALH+xQt/XTa5N6xpvt7GMW0fH6fEJEPhkKA2TjAN7WVG5DP0pvehPpPmKHjaOOs
uzlIml5qe5iWI0NEGLhx+Z3GxK+Wvf4TO7mzGKbQORlTRQkBHAWpURNgmXeyXUBaIaJZ3nlWZ+Wq
s3qo9ZUFc8ALzU1aDeFdV+I7hRK1qnW0x2ZkV184VzHZDR02w7y6jBUvfi/86v4flMd40bGu/sok
IqEaMsxRL4CSREpun9/HbEWpP6UM0/rxu1f6XW/q9h4I8lO1jOlxjJS1diEpIZI2jlD9dI7AHG/X
+Iy7oEJOMDUHWm49IrREouy7T3yY1TbdwxtSF79T3cF23T0f3dFmzlojt8inZB2NZn10E9Jlclww
AZ/Nlw7138bnfnxuQYEssA/r24o/IQ4oBX3iWO7Bz6DZt2E7rMHlOhuNEf5ozsgHXpqHznok6uru
w+pi80jY1cJrkAamLD7eK6mZG7YlauXXun7iYEk4S0u1sWQ8nOSgXfrAr98Q7b1JzSNmjC6i0ude
mAjkl0yrs9PU6Fi+4RevqRHh4HHwY5HnKandxNio5NrahfUoQ0opctXqPwW2Jc+trC+a5KNjhugL
ze7DnbEIfurBRwub4WMS7tr2avtPTq7cok3DBydyua1tQz/bFiq259XlBMESJ370FbJsQWWQnPS+
cw9mUzFmK/XwRznlCfW+9rCyErZ6R5SlYijaFwDvEoshQdBM4seI7eVYTuo/Zu3oSUl6kHVn7nHJ
NBs5jBiP6qn/yPR2HYPiNwYvuFQVIdKx5r8yPDZOxfzMc0nvC8LMRndRIjlKHWcX0uw/T90A8eCo
iekwAU5c4p6tHngEXBpYWX6ZSf43k9P4t530mbxDn0m7juyne2WaXvxJFCr7UnnJhzPx9hmyVfd+
IM2quQ0y74/T/PD8SjR+dyydLpoJj+lK5Sp8b7ColwUz615ALwHDjZYchPmnwhFg2S4vMfg9cme0
+thYoUHbby3CJvh+XvvcYtm3toF/1tkQX5oSPGLj1cGbJauDl6FcqgErH8e2pjEMhHcRLTFEZmVd
9W7cR3Y+AuLsDDxYA8UqLvm1xkKXDWJkY2oIjO8mVdfUj+gLwDqDj+4+WOuzzqz1Gy6baKNHFYQj
+ou4413PmQuBZ0StZFWEFuidY6DLqz3GJaFGbx8mEHd8k0CGAoabW2IXdt235zFnNWXOrptMGci9
3qpjWsJ8y/NQD+h7G1T1bUCCiCLHtjeFhV1lCDMMhx3hYJUZ7eiMxrU74XQGG0x3MA3jZzMIbz0l
UluJsdiqzDAeloW/HTixOCQY8qy0y+qXzHbLfSi84epbECuAp2gbkuOoa7i5jH19MfmLoFVX5arJ
I4MRJGlQrLfeYUlUG1irr1EIGJfSf/yEkQqhTHetPUOc8XPqT5UP9XNILR2IHiF2R70MmnUbFX1M
FrwkHKeAazHYY80qICOJPjXMA6lM7VwunZ/7EZuPy7HraOziuOHGlo61vpIk3mwDNU/h0NS+ktj0
ozKTlY/KPOzTD5i9UBj5omcW8PxCA3DxFZrqgV72tfOd4dxkXfdmdQxEDBEJkt7aWzZ1rC3c4ifE
zPwS+f742fmEwGTJ3fAUYcTPn8APvF0UsbkxdfOzR4CEYyZdlmaXX1mDRgcp9H9ja+0QX1p3z2tf
5VAna62Pyl0Ua+nh+ZXWYYaMWEsjI5Cn0YZ2Bvk53IZ5I05R5v+nTTLcthX7x5SLsCH5Wr6E7YUP
h9i3Tik2umd8KBM7qD0V7SWFDA1mpOZkiSQYP418Tj5HEGraON5OE6eIz0xDwzWGwO4FW9NMCsN4
xOKs2reKcBg40+XmeYfs8h89HQIQtuovG3suwzFx1KF2jI8c/1BhOr8dxochb0BmAQ1Avlqcng+Z
5sFb8EHS6QiNbmWpbSa/y89B37tkFxjx1cP8qDfI7YkSWrdkcdUIk4Jg+7+rEfBDv/VEiay9doaV
3bBvbkmorsjvvut+Ps+KhmhtQ7bGvji5V2d8LeK3lIXnHYFhd+8mlmOWTNQ2GtpHOLntq/DTGzHe
45tVTMEuzTmHk9KPzwMNykvXiHXg5fkbPA/n4qkE67op30VZYym0O1DOXMgwOMjwEDLaNW2gltbM
iuNscvDTmPX+eSEBDOyYKTS8zw78Cq/RN3kwyqVWUBJrhSYg2nYueS+92W+R9e2J1LTvdaIj8x4S
PNPmY7LxvdBqovNsjHT9fOoCoC4c0Iuk2T/fu963GMhIqW3zRCPFBwBfnqhzbzWwjPsaKUVbW5yj
oXV8foXKv1oOso8+pjqOL7ZmA7gZEpD/RPC1RuNvXYQRTDBeGh3ymuMyQ5u7sbqt/xUaNmyIejAx
UASda7ZzEE8hVbEh7oam3+hGCTKInd650BgaDXhD8Vwq+54Wi1Lo47YIpmoZDMRM5Sq5MUeWC96g
dR6Vf3DlksiKGdKRZfhquCQkNGMu/9qtc9Y7fB5T5F4SxKlXIAxfLa7fT6Sz00qweTaRqXJX7Tx5
AKzKzxjYG7b/7j212CUGdf/Hnmr9Wlr6g5IH/7mP+v95ZVup6ayptp3VvKb8cMYSypUJm8OLUyZu
thPtQwPPfJEM7TZMdP1N4O5fE/HLspTZKjAiqAHu5PvrnkQoaGtGu0ecidfItg7POoiM6uLM/BkL
uMaCSQNvalcR0oi09H+HjMiu+cbzfCCv99BjmtuU/gB1dkzBmaq2eg2Y5iwKvBlXiGh3mhN284Mv
r8rKi0PYJO0Kew+w9PgckP1zjszYX1gddiucOMFh8q7C85LDkFYoEE16TwPROj2qn9xbt/2SOfdr
2Otgsyp/YXRsWyR8bwBh61qG5b6aNwhFZqMpk6LYeMrjleHcP7TB9NbhilyHfW/utLZg0ix0ey+d
U4PT/TXnl3ueM2U2fpAFYmy0WQWsDaX4lmG40nOn/g0xYrIMqMtXP/wNBrhdTdGWj9yZgZO1JLY+
JedPn4XgIYHc9zaiWqPxNvd8cpNDMzjxIuIQ7Uu3wOXVVEjt+aSuWp3t9wAo7DAyfT0YeHYPz6dA
pNG+jeptCifzWIh7j5/tFLd4KapSgFN5Pq9+86pH7AiTZtFGWAtessoRu0jkH2RXFFuZoxJ4jlpa
gQjNbtFcmxRQD4fM8cWgWdZ2jI1wL+YpxhD1X71reDttnMQxbNATqwB4RWUw1g7HrWtlgiFHGa+V
iwTZzLpdNIuCa+5Ix8SBfDu4mUCJqzvLkNThwVgw9gC23uk+TmP7FzNIx57N+/QQmTCoRtOi3lUk
4dJHiLYy7jyvnl8dbTSXH+j4d3mhwJLxUV5OuHwUlaUVEcExH6iFlenrpmiKeViWrPUuH5fD0Leb
wuTm7QbRex7mlDxKHCuVOMfCoFDrpSu+BgRgwDPemqhL7lPGbzFoaIckg1fWhfahnqvtSMce4eTS
W3eGxapYDbfAaKgHEKK/Sa77dUS39OXZ33Fj1H8YZPWrlgX0WtPCi6YN41Er4OblVjD87yusE+Ox
x3edV/Cxnv/GaI7xlm7p//67Eb+gV/b2IURxCBGPlub5gFJAXUTqoXUOQIhC99o3TDQ/TDgtK0jo
9sIv4KWZpA181eFWjU2xCqQtDn3PD6UHqbeeDZSPOTWvapKVPyh3I0tTvGsZZoNekIP+fOqRRZXH
wbmdCnXWfWk+KjV8P5/hYUMNqovhSFZ7mXbjd9G0xrplubMFy5F+eR7LeIeMH86RA0ZFsjLSDCQm
/6+vKrSXaYmJhDnx3bADD/ZwBBGmVikCiQShatJ1GzvpkqOsLJ+yjmFQnrfvLhKQF+4CzLLmp5Pu
nGNau+vzmYcxMuJUxghkfgtJrqUKBbiuwFz5lTRfe6M61iBVPkWfhztMvi44qOBRYsp9WPYp0gLv
xyuhMbV2PCFFqYJrE1GYRp7/0SfhhR1hdSENQO5Mm11m7Hq75/mdU+GcQ0NiVMiSzf+KxMo1XUYu
0E3zwM325Npk+1ykOzc3i2U11PY9D0CoBEn4cMuiWdbzKziFYjdg8PGFWZ6EqalXMwoL1pe5WOY2
I2k1TP2t9IZtoxwL+RsOuOe70iKI2Y6VuzO4ZUApHeubVjZ/QhFE5xqUvINi+geLGwxQY3LPGIhZ
GEoyfdG1jovn9Zoa1oXUHheDh23t2sp8NfKBH6VW+ac/ONhE+IcwlUq+u6QTa/P3bewjaEsnd9PA
oE/H4dJOrrw+H8i5N9e9Z2WLJjHvvHzi+HyxeF2ohKZU7qn3w3sAV3+Go38BVyd/GheCHnWfzK+t
75YFWVUwAcyGwoHc02nbqDHiFbs1SnJLnnsv0LFKDu5e1joDxDZub7rff7lMSFm/ht5BJxLsAGz/
y0UIgQGGie7UeJcJCNWyj9HkjWOhv+kRqd4qptTSYg5KpWIyCtJ/zyLUEISQyaK+SHp2rFAockPI
KEGiQyjCj3JOu744oRtlezoTGG56Zq/HfGc3afilTcLZuW5hgq015Vfc01al2vRt6RbNhHKL98j/
GuLS/Gjtlp4iT4AtRv2/kfifd5h0RqHPhBFfXJBRag+DtJ+JTJ2TwP4Sg/L0GORq3Ra7RkE9VmTZ
1nGgPxPCwkQUL5+t5bAltSje8zn9CeAhXfsqIZLT9p1NLdmOKBC4B8mt9KMqwl2WTtprIpV+JkiC
O5vRTLZa0+zLkxRhfs0+kODtTU9B+fB0ZiEHRshyWxIC8OpMKf0IL7PVVP8cp4z2MEmMB7XjnSK5
vhh2Yz5E5R/sKV4GIKd3KWaZ8/MBe6W7hjgFGdhtAco53VmGbXfP2J2uA5WWLAkCRjqt+qt1u7Ky
699cx88fqZDhNV77XZYMn3WCEjbM9JcsMMLHGGG6cfPBvOCWm1jSJI+qA2CMKTM8xeYoedNoWIph
vA0iGsHmEsf1/3+kAow3rpHy+P+/b1e5v6l7EE1GpxPKFTUdfuj/919ZffURuax9bWKln7+6W3Ca
VIP1v49omit0X8X4m3aRs9Y447aDpZqvwT4/O1RVcYf3I3dlTSMBknMD5BcDCsjk6OJfOaPxrbgM
/hZ+LQEBlwiyY8gVTSTBGo6Vfq0bYBZOr6ofBYQkVh7ZSLo9grhlTEOoin7O5jFdyByKjJ79ULkN
mn8uCUTHxql7trI5OyNWlc4tcxLnb9tE347C+ywQPmyY5AFrCsyr8lR6SMFVL3OioD+Fx+DT1iII
U2gqOxb2g6Z/+ZDj/UgSbDhfHAYx7NixhmNi29dSJMYROm5wU2GfbMfBg8dkexME1O/nZWalWXHo
7Fm5aWTXVFf59fl9J0cShqyOnB27AuDtqu6tp8nZ2YJeCR3WsIU/7G8iGC2enTp/tRBNSW0o5yZB
eu/wMVdrNf4+z/xG4piTNrV4NO5IhAB1iKukT0pYz5n8nujyz6npUQVQUG9GxnJMlngQ8wO65asF
AH/eXu+CKvzq28SA/hclr+hWB9xJNnxV05Tb53UMH7k+qlr8RCkNJTcf7YjqatrFaQF8lmhfyh9M
MKjLMiQNl9xkJBJPtCtJ5zMYbfL+ZWkB9zpPWgx2bY4y8WcItp+2/k8DfS0uWQURxfCdtCRf6ZU+
bkLs2+exN8czTi4KONTvvYdv2baHn9QqXm2DA0fwoSS/FBf6YLG+K6HBP1dDPrWdbgTOu2n3EvXX
F2h853VKx71wPO+GbR36Y4MuFKrk8tnSwC4ZF6ntE6TrR3vok/JIXHa1iprGvz6/ylHQHIXtfPYZ
vFwra3qYy7NdtJPuccyT+i1trL2ead1XmIJQkwNxbFpgsT7O/w9jZ7bcOJJl219Ji+eLasABx9DW
WQ/iPEoiNYT0AlNEKjBPjhlffxeYeXOqtqprlkkTAEpBgiDc/Zy91068J/hr5HrpzrC6bfYDuN+s
mMus9KPu6kqPyKNkOEo0Qz95nZE8xB4ntFNp/uEXDDJpgHF1ykS0CbsQNtIokne90o6U4M9ffvqv
f/7Pf30f/jv4LB6KdAyKvP7n/7D9vUDYHQVh87fNfz4VGf/dfuf35/z1N/55ir4rWnQ/mn/7rM1n
cf7IPuu/P2l+Nb//Zf71317d8qP5+MvGKm+iZnxsP9V4+YTh19xeBe9jfub/78Gf6MfyV57G8vPn
L9+LNodWcPkMCO768tuh3S8/fzFs93aifj1P89//7eD8Bn7+ciqmj+xblPzLr3x+1M3PXyz9H67J
99wTtomzSjfsLz/1n/MRU/8HaCyTtBcXqrvk6JefcgIQwp+/8GH+w3J0z/Bs3dNtzxXWl5/qor0d
E/Y/XFhQjqdbtm3qrvS+/L83/5cP8Y8P9ae8zR6KiHYA78b58hPUvPmznt+cawjTcSj52dIT+Igt
Zz7+/YMmfTA/+/8EVhTUQElJT4JhBPJBHQm8ne6tuPzMsj6koj6GuFlCcW7g/yw6OLCQ6tQjEWUK
Zn9VIpyjBB7OWA69j/ZU3H698P5y3f35JQpOxN9fomuB2+OEOLZhSE7hn18iU9rWKsREIDULyr2q
JZ64ibxU3SRSMlYgHV6t0oGbrSPBI+DBRsdZfC+Guj7SzpquHoGQ5FFYyTJtjPgQ2DSIKpA7qMNG
NKhUc/dTP73/6Sr47UT/5VV7/8ur9oSj69JD0vQvrzr0wwQCCGt1ZyAr0GQxj/PCLd5rVOEm3/tv
mW1S+2n2tUTHUaO5WMamLR91I8P90zjGY5XV3trFaoR3EAiQHl41WGlnA8vdwRglfb+A+rC/0nNi
h6caw6sjaALaRAt1IRpry6R4YI+Ubv79W/v7OzOlKwzsTWDsdd7Y3z8PcuONISqD8W60O6Cf5JCO
+CXPtJ5BYjsq3MsWUVXQaBNir82//7cN82+nlX/cdum5G4IcG8k18deLoSTjJY4Ujh+nNg9ypmYF
ktK5rVn70G3NtUYXawUxZ9plwcp09FXl69oljlEiI8f9D2dCiH99NY5puqbr8g0SNI/+9moCR4yy
k0AkAljtdT99oOWOT9wHzHXaEKLjSGRiFPErfKbI1PRcQhFTtX2kMvQU26P7Km3vW4QkfRLmL6hO
rcdIlNQpxy5Gm4MUkEkIsFm0H4v/cCb/l9fOd14CffEsi9irv712NLVp6VNWutMiTPlUBnw7NgB9
0X4O+vpY4D5ECtQOy1CgmQoHZHSdE1i7BqH3fziP8l9ei2cLm5fBNN5wHc+Zj//pLgRzHX556qAk
h3PPasGyjn1CdLKpWYzEJfX50UqOmicLYPwFDDrBt4WoPgAAwDyZPlGNhqdWnG4PfLG2vZlqCKhc
lAz5HtdWdLhtkNkpDo4dQWCIwNISFw6oXi/hDtbiK1rthaFVcMoqVx0xyaG0KAy119J0up9qoOBB
JNJ9YMAf4uXRf56rxG6FRGzs+73TdBQVVCyPjWdCiAyUiR26XJJ/3j+7Kga174X5ihJxihWUuiqe
Tn9a2aTMHv79Z2tbHoPUX26arvAM5h26bumma0ubEeTPZzSXdjNICfA0yeNPGQbtbtb5R6ntkK1a
Fsjx7S0KppzxLdvDYP3W0TM/mHWO36+ZfwyM2fpXjahuhW03h9tPfz8SjD0E15SIrNvh2kqZSjrD
lhttf6zBDP36UBmsYvmOsJ35A2qupiPJZH5OcTtClNufn347Qt9kOLYGeRVFTXXx9z9423/7U388
7bYJVQEalNNYi9Z2zhOIgsHO6mM2jxpMpYINpbtpnwEmkmlsnwq3ffMauzwEohwfy8S75uJkUAXR
wJ5pWYxeUJDtDofyaejHccPE3NnUQb7zbB/1dI9dYIpIWhpnlQvqWMw//rRxaFQ80oiTWw1oHxdB
Y1zj+aF6MvpgWqfaiFqBUIQaHZgyCAqg4txX2feErA/PD1Z+ERhHnyJSjagMZITrPAMXfW3sKfkl
DseHqEnkoYIe5naBdzBimPNuId2dWTtiy1TCXPgU4+8M2babaOxpWQ0Q5DKI47uAueKGNVj6lEDt
QyIGkxWqI/k+UFbLjETVlSYAltROWF8n18XiGpv7AP5MYE3qqPeTWhOhQ2I3lXC6L9mzCAMy/obl
qLMgHEu9e6J4jss6a+vnKoFGX1eeeKgld+LRCI4dLfVFT193PZFXvEl9R7Be/u5RFMjKRJ89TfaL
j7lgrVutWgfUx8iEzo8Vhaad1Wtn0w+mE/1/bCddSL4wtOulqJ1pXZRGuiSSE+TMrOtz6+C5tPJh
Q5+Mvk9haXBanZdo7IprYOn1oetQPpd2Doe44g35OiYI3kN9blyjO/ctOJ0on+RHbBvnqbLbZ5KX
3K2XZ4Tmma7xJmrCEOcnWH0jyY6wmoNlF84jtmVX977lsSvhaY3JXrGOIBuulS+57w3rTIvV+raJ
ic5haYFD+LYpBkgWhduX59um30SrZGZZko8mF10gmm1gMeqX3ngGPBJeGeS5HRcObe0pzHm1HA3c
8c9HGfPamVISXm8PYQoHDWFO5CTO0ROBdiHVi9SJTotZ1On+RZqFf4m06YqcIjrddvle5e6IjBvv
bpu334qy6RduE+bhtkvr6wQJyUha0vw3+EDSdd1qdI0pjyx1khVWcW1oJDfw0A+JtzYE3+kiqrQH
UheCR9hV6b4N/V9uz7jtj+oyO49jRT4Az7rtv/0NW5l31APwcf2+vwvzV1p2apEqCw4Gs7rHWGTx
Y2qSs+Khot9WIQbh2z5ExEg1B4x5t01GtfjRyltMAhY27BDsOJJsf+o2unKTxa/bWZvbu6TGpDhW
OgHcbp/jsENYrLmZs84Lw1+knUout31FW4H3NKxxe9u8HYgaF/uhoFKkmJcULKhX9TgjXCMAAF5S
mFfVReo6eXcVo+L1tif3SVoz4Y4xXrAP1au3ExmBDLejt31j9qPIjPxy2xic4BOG2M4vVXLSgy6G
JUlusZca0wei7u8ZoeqXMBbeXqvLkJuvaR/sBjFoMsZvyDHdF8wR2HRr1ZxcMcaHtm6mte5l8gpK
kPQ7U08+sRu5Qrc+qeZCZvEb+WRXRrSutBYjXu+vypaAj2aO4dajzvkIwc0weHTeo5JRxWACVB/B
uvMh4KH50g7ftQ4UuDk12U4hyngq8uHx198sQUzDbYvv8zKPTr0fBivL9TP8xyiMg3BiVhBBxkYz
MRIzl6TJMe3cnZAKaT167/tyfsDDla1a2FKUGLgPQ8TQ9gSziTUyM23r4SR4gokFhDZtiNcwoa0+
hLQKzkEVWHSspujKDXdnlxUN8CjmOgoSH7CV4IKaVcJ2Ng6PTYVq8vctGfbbrq4mAl19BglrEjvg
+N4yRXD5pkb9swGl92Bkk46oTIcE4OajA5mMrhe3WIYcEYitW+tnBzcrnA0eItcytk2avan5Xwlq
JP7gh6+t1oqFjuV7yOrHZH6optxEY15TQEFF602vSS+zh3wId6nKx5OJp2DJlwEfY1YaZ0Frfdm2
iTsXIPXz7WGYf0LnJjaFQVjGu08AwuPtYcrd8LFptG0aG+VpmLdu+7FQ/sCc+Wb0qHMywe0XtjtU
ByxJJKC4ePnsmoCW2HWzZ8yeQPWS/v62NTWI9ou20463zRab750wpNi3xKNfRlOudNueU1nd6tQD
gH0qg24zku3yVsPPXOEL7I9Bj1Pt0EdXw9SoiM8P5u8/2RLm5WQiX5t36VHJQPn7QY8yYTSMkP3G
CrXHEKbkzeT4ZoSqGe5ROuIONnagi/29rjfUFkOrO99+8oMyPgqb6lbArj/23w6aQCUIViivWQry
2lsXcmpoZjr1tWLKs5CgJcYieKHv8sN0VAL/XzeDU5zL6BCm6UoyN7zmOEMphsfpJpuFiWSprIAv
lx8aDsQShGwErstHh7Igd+agS+PI5KP8IGN1XWbum0iKmiUPJnc16zE8l9xsr8MzWOF9JhTeHaJj
3BURyfJOdEz66ezZKctn5gB3TtNrp9sDrBQCSoIsefaowD4kYwZSGNj4NnYjANIY9Fdqmtwj0AHE
nPNPIB0nsp0dEqe2omlaLl5q0BL+OLTa+UcHTyvT73Thl8gqY4fAj9v7m0nbNcLmtSkTfw3zwXxL
2pYmrJ6+ML2hwWb12fK2H/JzeCdqTMKJqcQ9T4FEmRFWMEEJvCP8KnrwyvCljrt27yGDc+Es2+m+
zI0juX53eiYommZl7ZzMRjgnGE1qpUQGkbCsmNFjf/FzKQ+1kqshyo3XNgB5mXpOie/2YIgxwT7Z
V/tSF5vAL/sfboWCxGVikDnNi8ppwcT4u/a3L2rVMfMx+GJ5YMTMIOcMI8xk2fPVnerm0cM7vFCZ
HZzwUlrnlmDhojKsTVjiYLmdF1mm4dXFoGSPXjZnyYfXJjF+0doqJwFEEhWgtIZRu4C9U4yVCeYy
uAxt6sPb4CEn6MPzX8ignZ6qhH+Ry53mMltaI6andMzXepOttSKcEA0RKWkPSHWAw/8oMyiaqLiZ
NaaWtw1KSU7z/BMtc35qTNzq8/zICcoLqVnOToGqBN7EZm4X7ZlC/So1Rn8WQhPzlnHv2FMOz+76
trI2eUzIwO0BP0aysmGgAE2I4cAJjFEZ7NzHNsEZ6kjC5pF+VQ/Ke08CmF/UKn97iAdENCDA/dXo
AwpxBItq5Aoo60IHPOwYj/iP5i9WZOMFB7nywwAiipk2JPTJQTOwdv0C70RY3BfuiAMF/fM2BjNl
9DPxNtOSY4YD9EQbGqCnw9jQhy2eJGJa19Ec0eSOiJ+YHGx6hD9Lr+Sad5iXL6JQ685tNHroBIm8
LdBvUNLN3w2RvSCTUZ8hdvnA9ox1UpqSqDhSL0YVuye/pOhDCe0jNkhTzCstQk+ZTYfEzhH3dma/
H3XSjoq2eKdAn6xaT/N3+ZRbL35PBMG834yI6yy1YNom2LrgCj/0zSWYeu2zQHATd47xTiAZCKGp
bJ7yPgCJmlnaeTRscmZCp92Hk5seKx1oUijEBxw3l+nmBPEehuohTZJ0P7HI3NLR6k65IA5okKp6
NGWcYeEOxTPmj75C1O62Rvg0GCxyo34Q57qlil8MQ74vtaw9jgmshrpI60fWRkDXNS99TRELU8Tu
IU+Q3UFA5CGpW/oGzAw7PVLzOBGRZRrbn30tLhKJ7EfWwf+h/eW/FBZWRoAlpAPaL8mEXzSwA+t7
Q5CLoaMXRcEN3dShPeUY1o8o1YfXSMEerTlrdMuItIWw8Kh0VNajNmpbw6mQns8PjSK7ImlEtWkp
KJFlCpdyCcvLWXW+RzqTotrj4fk7+2NUn6ku9LvJmy7uvHXb9cdD5hbmKunFMsFTdzfk4cAgyoPy
u/SANmQ3KWJzIkWammqs7m0w8c0lVfRNaWDCA/JKjmVflQ+6BH/ipaDb5NTu6GKBO5iHodiu+zNL
+heBmZKsPwTYt7tQVOvxqhBRvamZSzB7YLOaN4M5wLBDUn2OKncdDooC79B8FapwfthDeLHbXn8v
3cC8Y54VXDQfbjcujCVC+uGKfP63n277LEf219tPw2xmam2t3towRlZGbGRntyinbWZUyb5CZHm0
NFOuS2QpD4QN5svJ0KKXpIAngcwDFkurH6LerMO7srsTdnf7+NqzlhEPbwbNaxWnWyKa4S3Z2kPZ
GLOflzJg1YAMYIDaN+OwbvHLfjKEPFWMNq9DBXPLp0KB0Gbqj7ZLEDKhYdGrZTpP1KGKfaOGYR0r
/ZJi93uu2mDYMI3tAa9yHbeG9Q3XbPi9dOSbJZr+SZ/MfGtlOVwbBOXPJII/355gldRypJjKa1fW
NO4IDtwYdpMcKhtHLKGNNLZNs2HQs+vnyMbmVonxPRh0ksWpEPy6P1Xtr/uTEmb/H8//fX+IkOpP
++e/E3C/2hDIBLCEAIJ9j1KSkmvnP1cIWHchVdkFy1XEIGYtt2DRmaTNR1GBaZuiESbZP2zijsrR
OohqdTtKjFG/9jIQHrfNxvftlQd98Y4YNoRdaT89MZP1thPT5IWpxxPlBE871aZ4+XVrJDVv1l/N
h25PL/CZFrloz+38y4A8aqhIabm7PUNFbbdO4gBGz+zPUKG8FGUjL7gRU5afj8yQ5GXQSJ1CNq0t
/nhCVjjngLd4uj0d5Fm+H6MZDTb/djY/lMJq77CYIb/TZsSGMpsruoVpb1f4sW+btwez0A8apRSU
jXF7zQunQw0FHOt2sE7CEGyX5mLNwjnOauIcUdB9GLzGeVCFhgsOAfHOYD796z7PZoYoucKx97jI
xsBhNNvbE2m+kuqlTuXUKPquTdwtEWKZG+6yH7cDt4fI6h86zY2OBLGYJyuKjxY+wIthBfQ3EaSR
XtBbSL5VfHDmhwQpBJqQrAe4xC3Q6o1tT3fvffKjgATIECm2P+lvlE414ABvrBTzrTDJkNOjTHsL
0jkh2fefAwZIfzYL3i5Og9yiLtSTrxVunu0A7n192w8m60/7/dTI1tRhp/e/Pr/R5Rs0QsrizdQ8
k7ttrQcir1eNnrFZZnIjrcRYDlnQPo/GhIttgtF0O4okJNpX8MohAvG76B+7lRa6Xw1e6LLlxojp
fc+trvqQLv0Gbmbm3ukH/9G0cZXcntC22jt2AkF04tQhZqrUWlM+ucDWSP0xlB9u01nntDZr/A1y
K800ukCCTO8tHKh+aCHJ00p+WQ8P4Qj8xWy17AMc9ypEWbBoSo/cOVQvT5aTXuyhPgHqdHdJnkxX
DC/lGg9VuEJ/O11xISru4Fxr5J3cWjniGCXQP4jGsXcVSqcjHnrwG2BnkO8XP27Lt15aV0kgPbOJ
9NEdMdYDmP4YNcbH9sXWsxxluIsfPQ7vB22oIR5m6uyhROtfwqxL3lShMJokEK6pZadvRkLOn97H
uFMiSq+ggRwc+sJjJAP6peBX7DtAN5AtM/GgdBDNvnJJuvCTVxN6OnAocTcIS0cwpH9YstwTJFM/
dcDdlyw4qr1nNsFXboNrO3HJDm6b4EHW2bfbbt3Puk2YoRdvBpBBcVsFe4mniFoTmIXBa+U34imv
nDAsLR7jrDEOHxTF0qsrwLDZEJq+w897ZLRH/GE1AZ7ZQV1vmQMVkZw76SfqilqcNFUmaAGK0qUP
medl1GANFzQ/V1AdcRBTb4gpoHR+0X2zfDKrUHRTXS0C1iPtmGob7q0zASci7ilHrlvJKN90oFm5
RhHqWNrUbaWlAQJrTJhQyauPCvE1nmv4BYktDwESnRXL3WivDPcFqJ63xCk7L8ZNpIGA62Iw0nMR
dW50LNCuJAfh0f7TaJWdUgupejJNxzAmxYmpQn1MNQd8d1VaZxGP/dphIotpdgy3TICOXjKHF1Pe
SMlOdXzznIRSHEIUYSslsZ22+gmTulxBgyMqahbDAARqiZzo8U4GO7tqmC53wXKwvXY/1Sm24WQF
ip1Emn5NnEP7HkIgXhZNOqCUVue2R3nGMtQ6N0ZrrLyUuoWXAB+hffDG9wXxfR89wH1c1fZExEDu
5qymbAmeOpiZH7idAVdYW91J5X1vtkiiO/ohjX3Is/JqRBMuOJVxd2i1+lAQs75R4Jj7SkC9sEmM
DRyIgJEsEmiFUXrsG/Olj1pvw/0hfhLjxnMc8xEky2FoCYC4mybsxG3TpqvItJfQH2hZzV0fNcTO
jjvkEpVPcbo9+LI+qh7XFeSI8oLOw15jVr7c3O4KYw1QVG6bZFmSHBtBPoCa3j/LtnzO0DUj3Zen
xI5rtFiCk6dD9bptzgcrAi9PU7xTPrW/KDHre/AJ4x1T229M/rhLlwTNl7ED1JCV7jysCkxoTjDP
hkn5Wei9Z+6ntr+XheR3UffWTt4eyozAJ7yUSJPHWN5PFHUW2LyCbT9g+ry5UFQArV+TD3pKMAKJ
nYcs7OtN4XIXwjGO6N+NrFXit866ZgSii8a4Z9bNDqv7s8RNdrBoW1Z9OK1yvfDWdaLbM7bmpe1a
/5Cqbka/seRMWjSrjVuKfRn0lOD06imMs+pcUeWRqpUXlZB1ZfT+sdAc8wlSEosZvkHkDkfNZfxE
qVJfAiP2j7qvy0PRE5c6wTP/FrvN0upzZwfeehuF5GFntLdvJWypk1rgqKZgnZOtehwzx34KT8EI
S7GRDWebYIqlBUfHnn0QBljSqmyfkNfKfaM37SqTHl9mt8vXeY4FbRbNCU90d+V4yVrl72v6RSp3
+9MwehvH6tMXRgpes6a8YGsEZ1cE49ntLmFGvgivFjo4kvxhNzr2i5wt9IVdDicoLnw9uSuvpoQy
tKa7wYoubnTwx8fEklyiXdkV57JVTxOAG5StunPEb+Fuigo3XaWSz7B3nNNc56NKJOivYz/rTBk9
lZNyqCn8sNHAbaRGYio2UZJzVS2g3NKXoi5tHFk9pIsU7hqtYwOfYEnZdG7rNdOAvxNLglcYv2TW
gC6X9NizHBE5tYH1EIFjHg1fHAAluofaQLY+tPW912N6YUGHaXnSX2uInnXvZU8BfZGtAIIAZkja
R+UYH2WY15suNbVdogmH8zRQe4nKpFzAxWVlDDPnkNfmV2rt40HHLbe0cqta5ogMVtAtsYzPamgT
uJHp8O1nDccNwckfSqpQeyNpvfssxijvFL670QwAaY5MJOUoKjdFlkJsyioKjerBwg3NjafuX4OE
NHdOwj0eSXNlODlyW9cZTtOEIMhmYieDZBdrpXMenP4zkYraF9kld7VWCiSkKSdkbJ6j3gs3wisV
hEt/PAcTNAbP5Gvru4bayJJ4nMGAz1ET8n5XEjl6cDLr3a8kk85EZy0+Bq/ojMqzCJpF05bmA1cZ
HUhiZSHZt88pBrJ1mpWLOvXFdeJMTz3cRXBG2SrMTljio6WpV4CfQlrUY2pNYJELB4gGUzynp3VE
GbnfFr2BcE2aPk7mDgJmnbfcWdM99O8G/UiLfwxXjwta+s7MFDk3Zo2aOTZw40Z5sg8ZYJedXz3V
Xbo0aJhttWnEwalwndjU75si7CHAElfZ+dthNNulpSQoNhWcI1Dr0OrKcZGh+YbHZV4we39qmo7H
PyMwFW72HKGWraIxf2NaYUDFoq6oyJctiiRfQbTzizA5ha6H9xkq30x3GleahdE0iB1yVCUFpSD0
4MSlnI1wfhPE1QfHtixnjzHZR5N6vw25SoGXCsx4z+hR7HLPEBurgmaahVAUOyeFDKcB2hnQgX7z
3WF6zGkLp4G7Iy9JJzfGqS6TLs6PXdarpw6h0F0/l4YJpQFJaHrhOxhKkukGrr8+03TGdCs7amgt
3Y6P39fr+EKogr/yAvt7PYnqHOjWfiDVR6dTAwuwZO2RNNYhMYmoooKmH0alv1TtYJPfxnBctiXc
nkiIzRR73rUIybOY6qlZ6IVPad3Q+6XJonqTMWXaiJCPrzYG5tB+DdQNOpmB7W1jOf6zbgXBzvCd
D5eY7AusgDdt7mDIOiU4vaIUNUKCx+a4bmgSb4SPGZcET8INdUcjpYHSnlLM/nyVqjULjEXZEy83
ic591gDH5yguOlrNI9GNsh6/akMEkzjiImY+sjWMXEMDTFDhXGHvYnq8TZ/ED537rURISSkYCpsx
hd+T1PhApPaDAdF8ws6FSAGND3oCgO01TojI4yXQNtlYEO0XJujgO5CjUGBDnCIaOEl6TuoBDHCw
ccmIU63H/HoyEyLwMnNdIERf6OhBmSeN65bfXsEqNBaIswCEWhYaDCVL7MISNyIqGI+0SGYZSHkO
eBZAtNpx+RW5K7g1R9yHQxgcK3cmOoq6JifqMKgaky7vcV+17a5uSvs5B2xYigDZVu63MOZcYkLQ
acCsk/D2BW3xc6QwM8FKIKdFJc3ThKlqg1Cc0SQvnysQdoNqu8vtWmsBuKyDbHSXgyG0ldG54gLe
X1yaBtTR5EWYdCH/pD5weAtSh1tRpAEXV2IrGvlqncMk6pfIPaM3LUmObpM84KQIoa9YPnCEJn6J
EIAPishuoroeGCujy4A2Zk1XZpUXLndHhnQAmJ73NZvq/q5pzeY8RnGyobkPpTvAJFhlPbddbjkk
J11wWeCAqNcEn4XnsSbvqdFOQ6Rmb5zQrlUTaSsgvdhH0ckaPtocphdcV45L4YteIReEC2eUEO1A
2sm5mfJyq6fUAGDpIuoZL60Fk67Wg4vtaGBzzBKVcyngy8S5/0FNIqsC+d4XZ2Yo0x2XbP0MlS44
VYolhRxadXJ88a0ZNnYXG+sw10kfLvPD1MsnH/Xgtpbua0twtk7ewZ6yaQYz20LekEAMrMa03fmZ
cl+dVCOqWK9pS+oYJDsYoB6ttZDCtDUFO8618dj1iJk6yyh+6fOABC8z4UaZFLhW++yeFYRx0JNw
5+spXxlM+lXRXAiGWjeW6peytynTmYP3igbho0QCcBpdmFEUyP1tbaEKcAHjc6HEFGgH/nBVH8Vs
ClJhSDdbM+KVU3r2UioLSbvhpk9jZN/pk2T+boH1ZNeijvyLwZJrRxW95ANvi2+mADxmpxJVpz4c
ubk8uyIGoRV67+2Qq+VAgiFp3vthmOy1T9viToaLqGjIL9NEtAqTcJNb7ScdY20h3cRbEZyQrEMv
hVhBd9zPQwh2TPs2HolGdEbvJzdbD44Pd84cLoyuWG7clLGriSmLqGEVpty5CWr2V73dvQDodRc5
AbEXmfWbafanlK1Tf1Q2jAWvqr5blG3qjrSRsH7qdfWZVqm3tshiI9CAmBSf1itKPHRuTR2/dRbt
eG8sVpoyTAjsLFEl+FrwfMALUXwsqqh7jJVIDhO3q6UWs24ixz6WXf6mpzQxbe4fXu5n1zRmJQhk
QFuUldCY03/m+bCsmzh+MJnYZxVsM93O3YXGGWN2O2dLKEw+wDCD8FIZLpk/taWY12rWQud1kd6T
PiCCHwmeiqFjTOY67Eqy/UZ9pxnjExWb5JQKsPRdkbzYONTXAFUdXPGoeAfCeBZazroLFYaxUxqJ
kW09dc9lE6wU7qOTH1xCrWyXCevw5RQky4Jwnk3Qik3jDJd8EtYGlxEwsYRCQTMxT6nNQluFI7tS
EyQMBGh9yEngTD0TAp6EmJql4VmX3838Uxc5KFzV4HWIyIlNgue4LHsQmRBO2yEq1q5LJQ9Zsv2N
8S00i4xltpOvFZNjoiPsTTcNaN4BEawTiw/MMXus3poNyTk00nUc9F8hyG4YOZ2tmev0ybTsMZ6C
4j1FLbDohopM+Jp1gNGlRBjPi+e8cs516Lvrgm/RsqgJFW4Lnya8vwFS09EazGHUQ4PqAr76pjS+
koNA4aoDy9XgCIpeas0J7kcSuY3c1bDZGOGmHfA5on09aX1sYSRtW9ZxRK3F5HgXhbUjs5PvJFTd
yQYGhpyXBUa1oZ8UYILqV03mQ4MZ6FiNU6YvVUFpAAM5NeuqbE6yFzDWgDrtzbJf4+6ID1qa86Ki
i1EHr7VhvBaejeiVXCYyGl+0juZQ0hivnd4Vyxn7dcU/wcQ7g7FHg5IbpdWfHJy3S9bm9tKx219Q
2RKqXIcxisd0Y7d2tKsjtzholX9pGw9DZdxsS6aJX6cEGC9z+d4eCBvUq0XEHR1kOlQ2rtINPSy1
iE1iOdJl72a4LT1vNvaRdyE411NIBmkX0xbtOkzNMfWYOzD86E17mFiw3cc+R5WpPZs58yxH9dsx
qcjDtaF4e9L/ZikPC6if4FGeXhB0ELs62U9g5Ka1ndZvPrVsiq3lu6EUtzYWAuA4iIQYYfUYDgj/
OojOqYEgpSD6O7BZwPtDjCqB3CDm0RtLx/iYRe/FYKdHCCj5wmnQ29JtZuFipUDRtBpPva79QpAy
ky9bknsnaHF3ItjlDhLaHGUPzACAaAnQnbQE/l0bVMymAcUc7aiOYvldh/d4tIl2B1KzN2wHUq0s
DywpmwWGKjhqTnlpynC2Br/0pu4sW/8HYmccJMPRRGm8ZrF7hYcmtkcHbl3Ia3nKGE4g6d1HYyj2
THzvpszMjvjyGF8o5RUtE/6k0QBUJge4vt21r0juJMqiXXg9Klk8MTSVgmPvDET76fJeugTIOFH4
BGZm29hrmuQwVHRvCdv4sVMflW+9dYZOQFDf7lnBBt0C+yJiydyU3BxRX3JrGg+wwH9xg+w7OIgf
gffNh9G9S333KoiVOuW6uChHRgsvrcyF0pC+13Qll4MbfA3pCt95fHsWIwkAbqUT6qOLEKa93S0J
9Ah2xMfAJGoAdZul2CU+hQ8jp86vZ/E2jbT6WrLsPZr70cyYnmBY2LmdzicNOKQiKAk4wHBHhk1y
6e00WAASovtFsods5Sqz1BNlxWdgq2joie1szZqkqpbMtSl4YxlV3em2QUmfOdFd4iG/tx1F+hFh
IZ7wutcxPsq66V9ILknvckTbS2sYPphHTLCe7DnhXN9r+hyJUjJidj+SAFgy0eOPcd/ody7/a7Z2
xrAo9sS6FvdTQAIghQnsyDtWYdQ1uvZQ0dpe5QPwkGSjxXz+VoH5lJYA3JpHl9GKdJfW2U8lqrVW
p1+Wdrm3DsMM2rGK66XbFijEGjGC5ncJ3nCSaint4f8SdV7LdSrbGn4iqhpo0u2EmZOyZN9QS5JF
ztCEpz8fql11Lvbclr0sS5pAj/FHBDfY0uYuJ7DTZd28tf2PTusRFq5lACbah8OfrsMZRbEwcYC6
kfmpit9ZXQUPvClYtQ2+tiyHpKMHLPPG14rk3tPQEGcOMh9SGYE7V7PIN26jM/U1VO+RUKU7nQiM
igGLtYQWcfSsOliBXxA2TOx5faySkNY+kvZt8QyM+TFLlqipdl5Kmx8IYgNoadqLOgl9xe3PLDmB
dWCNPqocNYMeybdyGMyg1QhYtofuSZuTGzZ2a2ONIUpNde+snhKXKCqw8VcnHTf7Yr7n1LmBpAGW
DttaT7hWUfYjpctoykby2SwFhILK0qCbKQNor2EIrW44XnwqC3qfPFenDS6l3F1b6AUg4f7aWml9
iRld1KjfFZUhvk2bTZSQO4+JI6RcLphNBBQ9zj0Wo63mMt+B7OQEZ+Mwz0neKCnRcUvnscjleK8Q
uE8VXctT1S8HkdH1YWn/EUi5Kbk3D7hEWPIABLB9V4GzJA/6Ik1WCfviUiaC4CQc83s0jBW7/DHl
iXBmcXMoguEJz+PgliJO9WnVBQ1c81XkfVmUd7ZV+EKqxLGuMr43otPg+dCzjxbvl0FsgOXMJ+DB
XDrTmbKmMzbV7jwY889SLgwPJZ1Qevupu8M2dtDHh15fBhyTZhS/YqUjZELP1boG/Ihx5umeEOrX
UL9cSi/oWpPavf7eZDlFrEa+j239aKHU3tsdYKQ7QShO1Z2nK8JrekciPIj3qnx2JvL4HaGLo+Md
3Zo83I5bhZC2/oP85/PsIjJyyxEJScI14In03Dcejw/X2pAUVdEV3aO8W/19Q9tSmVOxDSbzAy6Y
yidkOqGS16MsSNthh9+FpAYdosE8OE7EujpP8l1YpcbyZ5xIdAhZs+toCwFQgr9n28mL+wMK5ge6
htSuK6YpkLzuVNGReKdsOiLEuqV42W82y3OFXJlsHrBCtcCxliSRxC3/bOJd254aojTsDjTtbfl/
wlwT6yS54yFu+7PN8qBL70EDkDotGt2JVhUeOSOpk0vcD8KbvS03NHyPW9xZ46u3KI8PBVKQOGSg
mGJXHQcEfYmhfyblnb6Z5DgO5MelV+RT5NfFnc1Oqx0KhJ3UOIE6Yq181ZqLwXFymfYlZF8857OP
Wp8OEqwuAXjLPYpImxoFEqXEK66AEPFm7LyYlB2Mo5H1047Wo1ci/Ryy/6ScuT+W6YibG09V9yyE
emotJL19zOpXy2mrMSJuluFHj43H2DQQzNXip01LEj8bslD4liDSaLiyA46H7yrKL0Cc16LxLirz
TsDuyL6W4qUw2s+Y05GJyr0w3jWbvAiD0R44hFvCAEfrJ1YNFwkdrxj9T17VIohdMl/NuMtGWuKK
kWLVCRlE0IXJC0rqU9Nu04wCdK8ePrGW/PDu7qehpwhM8DAeecqS0BgyUicEgK9XX4E2eyP1ixUm
9Bc6VrpB1/untlqSotz8tq+KUQ9k6HzKoWm2YXhi0nPTg4f/hdzEN+75D6oPEEyE473s/1k5+Uq9
1+9HPC6bdEj+Qi7CPhrentwL4LRIWqeE4no5aTMza7gW866/9/sy6NoOm0YbzG78x2xUEHKSnYht
8J3lMUV8daxNh7zZYU2cagrrpA2ePGnZ2G4yMku3ztpqSxQ+GgxaxYcBc4c7YX7R8OrqXDFpbGp+
mM/Kb4g4o4YMF58KT0zW4amNiXBPonptjjJS4jjWAEFJknWM8KbtW3s7US6iTwWQHHkuNaftnAIU
Kr/1zn1PcQZ7OyeMCaINUt4XfDrH+y2VrsxTUk/mKZVGCwunmJLSZttCUgPh14jZrXG8Do6ZHmYT
v52p6WTa0yC5k5gVHo31BfkjibFjufpoKi8wBiaJKSn6B8hyH9HPZ0oa+Nr3mVADqSW4g9hBU9E/
qvpscqQ/CV2rqcWcna1hds2zF/F3mfV+CbG9LHA6aIMAM07le9yK57ZyTdaJ1LtmLDp2DkyQzcPz
70vUIEUUkf2n7SCAl6FRZJwRG9zaGFQoAsJzgBpj5w4JXdxOTNPIkMMCzC3qLJqzexpNSdwJ3xfy
u09wFh4CTYpxzNl4qSDqeS/lp9vW0XHIWXuMVtx/X1y5HuWWR0RiGb57bowO357UqXTlh5jSAm/U
+ICFLsMYLtO1DRyXgVOc1XWyG/fWmnSB5pOH8SMXbFlF9Jyh1j4h+64f3CpECJg9acRKHYSE0BmN
QQvqx3CC8SywZIEYghRkHpXPtgT7lRWI5DK3BHKSUKijjVbODYcu949YyHn2qjtxox1LZ/beGsuw
xhCI3QBQuRFuu9dHurWI/E38zCYYZ5Ddh7O43b7Pv2P4w0Mhq+c5SZJbFipiKwRpeDDIyhjuowdK
y2dF+6witKVCpftGnfjh0OkdLUcPwOpM99naopsT8hFmt7CV7eKrLIrISAcOk90lKcq3STPkYdGZ
hSOX5kYJaHaPvjDRjeecnovey5jiB407xnTFRrr5azL91NMInF73t6XU2htN22TgH8m/r19KmnZr
VHLXyPBbbGNPVa5f0ixL95GVHAwl61NrpnTL5OToZfb8jkyrple0lacyTOSJkZEo1TlnKC/0Uwat
U2wY4cBL6gFw8J0SM7RqmeYGKql/ZoHjSiIMpPByjneUyywP2p9cT8lWz43lyQLcC6hLaikpIltG
DSBrXRG5D7kGuwPviqZnVXVlSBh9E+3SaWwt7SQ0+Il5rURJnHGmwuVYopSFp7uNfSRv8URJfe92
O7vl8qiSgbsV9dzjXIHq29icv0KyxwnFtT4skxF6jAweLxkHK3ukTu0RGTl1l1b/pStTmNjU3pBF
ZxLbsEPFbfulTma3RfwVM2tk77N+lkzpDgVbCYQ4x2f+qFT3FaXa15ITsTBG1EMW1fKEqPtd4In6
dgkXGj8jsOG/Tj29jkgXYTSCWE+Mv51HWZI7G84zAQM8LXMtuYGcxMfUMRDBEX5p9nIh/dki9yet
8THR6eLzuOTGHJpX2U8bLQ3BJJPoHzbN+mmY+UGZhXlMXUIzHVvi1+1a52LW5hfMQUDIUvZEotJa
j5kPSOJRlSJwP3FgxICI1fjWUfQz9nrxQ1mpOWTed+3UROs6CULWUQd+qyxtO9E6cyFo0z6PwkKC
USkXSp9H6zTQtiGRVw5ADRnalt77oLKrfi9T+gymmIj1eLkxLYFCTQ34OvWsRO8RAGE4RDqMZCBe
bcDHbVoo+ebE0V+t7Kx/vJv+YobWqekMQt+0Bmm0yvctw/LZIuA91RjmY+zUgdCLksAvk17bSv3v
5f8/ZCcqt5ZakHUl4hOfT7SbQmwSFnjKpsgn/SWi2YQ2Be1Jx2r5Eg7FZzXgSPj9SC9S0x/HCTI8
DV8qpFEv4G3LzjBHXD7rhyHJdidmeht+iw/LnEYmnDzXuA2vaKgjFPeavbdRmAjOtfv/v3DN6my0
DKgazNPv70/m8r//oor65jZoL1TAEi064UarP716PXZjKnyakYuZ4u3yCIvzR5MdnsTFM2nbiKqL
UZjlpVx/VbdYaM3coq9nqWj5UQAY9SRMHu6p6Z3NZE2UJOE5+P2wH6IQc1vMH0MQemfkUpw7U3n4
/dN2/VPi8xCUKBw30koJuiyHlGB7AgU2M7gqIWWwtdHwNfWDd3Jn7y8jZHzGB+ij1EDMPlnyoB1r
ghXpUjC99lmiYFFQktQ8ip/QLs+eWL5y7u9N4dEg24ztBaps3RBh9vNgKeJlk1n4zappZH8n3J/l
WO+QYSAiqXdqSu/ePD4T8Zhcp45Q+2x+c90WkXNUIUV0qwuZKsp3CAvFEpN9kvN2I8uPJE9yfxSJ
vhHw8yTnE8930slSJ96KFYAIYwGWvwJdefKqa2JdXHhqEwJBVk5+Xv0Sumg+XAOMDSizKh8RIGQB
Rdzk12q4MicHA0r0OkbE7zSxRp7gtUv5xKmpp1C6nKlLP5/ohaQRNAb9DUvvYnlnWFNct2bz0o7J
cnRJ/9jkZfNdGexFgmi+Q9oz65AqXmXakzkZx54j1ILl9mtoPOwIybe16NO2VvpdhD28uS0Auyu2
0rq/6I7w00xxC5KcLzwZgL6y/7TdlVxBemN4rLQYWlq7UX880oKHEToPx/O87TKNC0tWV4DtjDwV
/Y40Y+fqzXGerKNyqj9GhB/TbAhLhaDK/Fzivo28AKqtolS2TmgtNqY9sk2xjUsTDBRrUK1TxcE9
8lTgDRiHGvUd3z5SYZOguPxiEx7ONf9mjRTThrV8Wp/jS8ZoGWrXJE/mQ61HoF2QAEgxvLvRiKeW
wGNfhBaedwRlRxRIW/TkNsTzFG0xQnAet4hGp77czsq9eiMyNpcDnRBOcltbmw4y2nlxVwcjHc7p
Gk0/LCzx3M6E2NdZDCNrvY6tXHCe5XnQ0rIHpYWQpJdfizHvkJvNAbizBZaKSJco+/XrSTfO4GaX
cWgPVe6sZerh8wStSM8Sf1Wi48vm/EQOZbgpSt0D1AaMGOKDYa8XU5a/GSGjAqGEZICTLFFOO00M
Dylct6nEqbfmW0m5Lls/1Ups0mkebRdms4SG+KX6b2ZfTfTkWybh3dQqsId0ALJpV39cyXEv5MdU
X8C3nW3f0i4/1SFSe96Tlltv2xJ3BHG7ySi+pFPI2ce6Ip5mABRNYmPchgn1WOvoghcJhmnAgQi/
LCrts5MhYa5NzKVrHFGzsCFDnRDav0WFNG6G5qCbPeb/Vs7+pIPyyItC1BskyBCLxZ54xjECjUa8
B4E/Kr1ks+5ou9TXo4IQBjwOU3e2bDP0WVoLZLz67+W3zRVQnrvOKggx9hjzAlo2qMJq6SdinMxw
YTa0TOzY9RaNRbGs9Y9EmI9jhIO1xlGymbL5qNdI3oacynTgD0q3HrO2WsXFaUrhYvNTOpT+9d3F
TuZnUwIFmZn2W54F55QcaRnc/M7OMouK7ZyUoGvxP2IOASVT9Z6phPltCXkz0/tkVuNJUewRrEaK
DdLyxwJ78C7rbCTk60uHfCQw64QMpcmm3ifyXruRUF4jadk4DAwGJV0EFt9rmjo8cLLH0tEwaDrf
BobEqYQxoTVr2TM1wN8sI21vMCKFMDCkm+hD1nTzuSF4qyhYJnS93dkeljSXmo9NYUTjVtpq387G
x+wiB5ECoJXplD7ypQYAycavgRi8E0banwpmXObNcJ6T5b0J+08IV+qNvYmqVwwG3OZ5DvyBMsf4
1LRmZ6ucmy+jMbzseeqHbg6GnX+XhtWd3X656HpYBpw68FztgzZC25ROD33ipIexiG1fvrKJDDS2
L8ovZgLVZsQUwD4ghv0W6kJkrUGdY0PMe3LEithtIy3/J9Tc79MKJYKKPsCYX1qPuBl+FCk70sQK
rVzauVYaHy9cDE1Vk4RoYF80PYOqSkQ3LEiQcLGE8210cXAndp7RrQ6FaN8LYZGVSp1S7oK61ekR
zSsSkVzfpq3zgjI/UDjM/JQu1WTSeaJPrfQJ/LxqE6q/KlFr8LyBNk33C9NlOIkQuwi0xhMpbzFX
fyDiBToDx1kPqtNm9SbRRHM0KBYqDBpEB1hCUJpqzsXBKkJnYxvKjzRjSyZ0vi17Ct/CDvbB+qoT
tEligV1W85NEIEp4QusPA13WbGiQWdMT2p/zkCPE65yQglfni7uM01E0gLYdwvjxOZ+Y5hduAZ7O
PCN0w/hbIQqAc6ewpeWLb3tI3hAZXuF13I68l2ZNdWmOOMymqIgmcILxme+LoacDYhE+rYj9ViYt
k+0QAUxx7DEHkjDoau9hPyLnKBmIs7F8WlBKb2A2CEXuKlptU3ISjLj+SfiSTxD7QBDFM+Ft1HE5
ZEfjU6KO8CS8gTavfsFpktEq58TlUSqGLRQVwk+S5pDkiEVDTlLcpUHULNYxtZZu32glgYXOsPcm
hd4noH7jXzsgoDLKwAohfru4006JZ1EzZaOvmazivBD+ADdRH924xWNIQ+JGHHVazTccl8uhjHlb
lqCJ46s98X0mdTpzOzc7zTH+juj5sI2u1aMi2usTMkC7eCoZdg9EIgQ8LHlf7bAP0Pqh9tgMo7jU
xUiU90iQOq3H3S7/4hR/iqKM/QvdS1BSHWJH3rMpuvzW5eNH4nb5yWnrdUK69O54Mm3wdMMqX0ko
fMrmOWcr614HaqFTSh3IdLA4XGgW7MyhOnGeEnhpXETeJddOWf7YdI9xQTWHGEpy8OlANrV1CbDj
MVCjKIJiWf6W/EiZxXnYKPoTbDdHlVI2iLPLZI+FNvH5F9/BOjt28LAglSYC22CJYiKokIttimEB
NmSr7eTz7HALVZZOhXW/M2xZc37cJuSdQY6WEy/gPiy7ZJ/fdb0pUYyzX+uu+o6yBN8AbVOC0mpB
uD2CPTos03HvkoexZe16ECFqwMg80RXd7EOSK0ea60+AkcB/Bhau3MTqUAKDP5vOfh6ZEiX6qm1P
2W2lHUtbwj3K1oUBmCQQertrkzw/DHr5XCfmf2ZvMc5IIz1kZEIAA9Ns0+6M1lU0X8svdNXbpQ+r
zdp+mTn23urC9FiPEbfr+NMIbDXmWLOr1bhNzbdU4q/CALKDIx6PWU/NcWc1HLcmfcC219FqV36N
oCHMQw747Jw9oDczuanBvCN+NLtQYdhKreaYEnu91N1/pZk/C5tEWb5ZnzDkRwbwb0NpzYHDejd4
jrdnNwOvSf4rqu5KY5S9kVTWbJrSwsZOU/vsUl65LBUIQj2D7OOy3o7uB4Tjn6r7bxoaN8Dg+VLX
zrmnYzc1OSaHpZabNiJUOmr7B2ekxjfPPmG3d5pBU3wUyz9Oh5WS5kl6ODJVbmSUP5UZXreiNPWD
a6P0mxW3naVh1mdrQ3n3nCRpdUQXsG2IQyFstaLQFovVqrRHGlaO+7ZZ3ggT/hHTkVH+gxUbFcAg
grrLFpBh3nKqQPheVBZktqewAWnXllqnAAXnKkzgGLMY1E4pKCZupKO5hGxhNndNarzCz8tNbEX/
mRMK8HjqYHQ6xmF8zkej21msgSc9WbeECBGN97egoi1Al/Xi2MC/ugdhnjZPujI+Fr61DfMkUwLf
voasn06/+hmfHf044Gg7G9uqmCUoXb64ewN7w7Zyt/UorhS9vFHjHvs1uYJuCLYkV8efzjLVJzTN
RMKv+v4xb4vuIC2mOxBRBAxqMREwIQjN3ucRYy7xFZwsKWWkqnG4AASju6S7Yw6JRo8zAURPaoDJ
F6KRkGnbJyoNC9pUyfxPImKhBy77TZlw4qVLxpSc25uiatewZR1YVOEYq/UHJfin9VXri7XvlEuJ
iJTqHCWewOHqs1WbHjcxrq2Za9aUML1ewikI5l7xCGg28fhgTNAis+MywOIdDOQiCOHX/xkjQoHK
tLztTPLtlGoob6LsvngEy1rQdr7WEZOjh3stGya/qi0ngDYz/YyKrY3ifUoX7TsxvVW+liFeBZj2
LZ7Aeyem0M7tzEuZPZJanBwqzXyYE+1c5vnOMa1vBlrGYuDnrYinc69RrqiZAvrTi/CBLPqPNuvV
LqxKGnRNPWjGkYtIWwJ3lUgluvyba9F7O1VoqbMaBMy0Dz2b6Y5k2S9DNLel1xBvDE26WzKzghaL
8p07L3e0WsRPaENxtbwJMVFuNBvTQH0/qmwJiGHwRbv8ZG7kbD1pHh37o+4EcJbngmI4BUn1NhUL
GUZu1xjcg7WgrqwXHJCaczZHEHgvtPPtA78JbxfhfEwJeNFFQtrCsLQbc2FiDE3zr+WNRDaTNOQC
2cOfMVTrIn2WtjluARcI4yWfpF+o8xQN5AcKZcJC2uwl77prpVGFnXiadhAWz4omLW9LTXFBNFxS
JJafUY2ubemJkB+H6DSRM+I6OazY0NV7WyxHlZEIIfkHCTaJ8MIHmh1TkECttsOk7xuEYNNObL+g
4CFUPg+3WlmfQ7PVDrIEI8lxcVnlSOhC2aGVAOdF4UI4+JjzWerE/oRCvLtqZLFLpYNSzGUIi93t
2NWSjFvOJy8zSlQ+q6gIxlvwDHIy13oNtSe+APpfSc2C8qmDvv9H7y3Nco0X7lXZPKpZvceKiNAo
nA8m6dAYIXaFVBwDNlyP7iUVcDG9T3Fd/k0K1V/HYiDH3ks8n3AHxlMyhY+8S31NqrqmecuuzBty
hVeIycH2T+Q0CzFSvijK5+eM8iL6DX4WZPGKQtqNxN3n14O2W1xvRlhpu4Hu4j7KKmDOojBPkpif
TWM6tl/DCm8kGWBVg/N0OaAhhnjPGY1aBTgds25175YFUeE5F6LfrqNFi1OtMeBP404H6zRMQ1BT
SwhVTNklSwcGsSG5zjN15CsqkBaEIzh1/tn1TbFmJL/NTVscYi7dpHX6bV7mzwZ7P8RyfXVdsuFz
sgqpgtVa5G9ZBIShXsi2dnyJComGRtj0SvPotScroABzIbxvfpCC3OtmZsywtSH1TaM7uUUb+vrA
PtG2BspB6jL1Pk/AkBEhx1RJxfx8sxnQjqMSjTuEk5HJYwokZa0Wz1Zq5341ff5+tHjadC0S64KM
u3py5rLd1uYyBika5QZknDLhM5rKL1oYeqbAh4HOtyeYkPTIccZCPNMeHWVRfyQTL340aoGkQFLc
mMPZC30iOb7TAorgirskS9+3p4Iwey0LH/UJE7VmMgX146de6+y53UBFl73czKYfHz3LwtUTlzcj
JFm3SrzHFkPhc1+gcBF2KPdzTEdCOiX0ikw8bVwvgeLpvXtoiP4l0fuBcHJMhQ0pR/oizgxg6uaa
CaKpdBEoNlqXYBNM+Wp2JGYPZHVZ5wQ2xFrQTbtl7vDrNww1a9j37fdFkN6wg4JT8D7X0lHuQ0F4
OfAfuxaqQiICoiw/0uLWR+ZLZi2PuD+1HZiuzlui2a/jVx4V9JE1quMLbLexR54WgDu6uBRFImbq
hrieW5wS3dTG4p836vNDuRz1Mrw4MkMmlTS8m5MXvS2SfaQlcufy+2GlsHSpAukd6yldv3ZKoGKP
NEcQkbFpcBxxlUn7JryyvEnvdajojrFCj2RC5WxgOr2bGOWVOI0ZnysRydYsnq1+iY9Inplz2dSk
N0ZvGuM+CynPUytDXTd02j3PK+1ttKNPUNDiXg4NeEySy2MlSIqLwXhTmkPGhFgFfE0IENhEjafQ
C5tjbCoEeoSpKiu+GXDz+6wgadNOlXmb3JtTJe7194NeZCapbCnBXJFIdqkri+vQolwrJ/fE+0vb
8nCfvdK9D+ns3MlpfGL2yyicD3O0sOoUTYyDgCvlOqR1j85Q3O1xBoTU0+6xM3IkIIz88F39LrU9
j+5hupkJ4Uqaq4sVCNyT/nYHt5jbMj7QEHi1mXPvBX1+B5ngtPj9FbI/fC9WXmK2yil/dk3SKzCq
7FHyrhdXG9+T9aWewTyRLxCKY6FupBEoff59KYHIi6X5M+LGOnluEz39voxQ8lqI9GLkR14S4LKb
22Z+wLxLL9CQHtD0c/hjdG44gafWKQOIIHt5MtcLIF4I+HB6nnQc8hSZ6TG2TTfcDTkzvjc4fmf2
5Ys3SfVUpMI3JyBajPpj17UPuizky6KXB1E52gGDOfhc5xXPvWKv4eCHD2mPujS3od39M6qCNFTn
kCURAYUF0HJUm36EGfZqEqp9KVr8yrVCxTm2INPSNE5DmCj6inGHkIa+Sz2MlAMBB5ALEVhzSJZR
qv/NkgmmfbLOEV4Cbs9tjQvwUMr+nVIXRrbOvPeUH/VEzjTaTDZOdez5H4XL0FgKSmRWmMoTboUm
/yxDUx0VvR+YTLbkzoxBZqH4i3XDr77h4NDbWffGVuNBtNk+nZT+OmV7oyNGsPCSPxSr6P4ywMu1
BXU5Bs/taOgISio++zCrr0W9vDkT0aYZhjOAOQ9TVBse1y3RWIU0eSEfzBjh2qDQHxcK5HNOXP1g
RUdMD8lZqNPIoXrIy7UXwVYnOxTME2hpHad+NIvqFUWYvsE7RKFs7AGKU9KmSM/lM9TpaU6M1u+j
nrjhQgXryb/BkWqk1rvEU/vhjI+mpx3wAj2ErEYPYWL8s7hNYUCbU4JWdSdr+7ulwKeeFQNN0TO0
eTpR99ZMVhSAqsNgfDLWNmxs8d22zP5pdY2NogL6GZKY5KIBjlfryOdDMc8vf1+YcNtdmJdvTilc
8LapCPD0bOSMDu73JV3/fgsNA+Q7n1VW0263JQKhP8ed+d3psguoIsLI6nroatl6VmbR6TAg2Ksh
OkraC0SiIdp+H7ddtaltd/Yru4u2eWR8jaHLzi5wozQhzwMSck+AYkTPGcgnjZBxYFSgW8RE9L5C
yKpMnMAtRR3nYZnptB3CnVcVqOHOhA+NpP7O82NZF//cdFx22aST4O8JDOdDkAz2d2VOf9sK10Ff
frpjOPmjcUemyCCM2xJLvABU6im6z1h6wvDsEL/phONPacVgVK21a+bjotczfEtxQ0X+M42AGm1B
vzCCAdZWbQGeW7NxK9QqewXBSSGnzZ1MJVIGKbChOXXaT0sj8H/ShBiuqe+maRxBJt8wwKc4XRCZ
0F/CrBhUvfp2ycbwNduFz9N3SwckL6tOg1heNVvRJxstlzKFRwFL+SkcWW9jsFm6CoOeOoHQs51d
30UYDhyzOok13Y42oU2/ytU6mgQI7c6aPeUg7IqFUNeqteatPnY6TSYtna+1MyOCJPwhtvyuIJQ+
L6aXFkcFR7DxJVCgXDyHjTbWOm9b9eXfqCEkYeotUhQS+m8R/KD61vGi4pdF8dWkZJitJL2s/JzC
+mfdNr5IyT0Rg3TQSxnEDSnerfAulRfy9MW5FAjvEZncE7tCa7KCoouEOU24RF3uDuAYk29H3aAZ
HiLq5Tc0xbyQtX8YOuoXCnKifDsqfrhSHuq6ejAWjg8xIIuVoLST95a34wo1WACyO+xf6bboICUo
hTyns/xHpweOFaG+cCY+21RkbVJ3lsc4b1l/GgsMzonvoeXEPsEDOAs7+hoac1pIWETwh2zHA4cb
n1iQeVNCBFrcZX6jQhC39l86ePk2XXVSvy/hOEqfDJPctxsP8eHeLXLjRD2mQBxaPWNysk8S48c2
NLqHsnD5MRFAa7O57qfCPLgNEAIa2FuhOq52QPdNOrbdYfnjTFQkZvqIBw1mWq+/aiudTphNIAGE
uLC0IQSyxl3k0vmBr26i5204kwzp7PCEotUbHHR0zzLsu20zWV+pY/04EZskVeqUmHH/3FtbGLvC
mGLIso43dXov9fxC72ixKyNzuAI2vFVIoPZEdsfbpY2WV5pwaMp0gTyZef8Ip9EPcQplzWNXWVhp
QgVDnPevykXumETOwKAzXJUhUY9FlCcgs23i4dDRye0TngEeqnUpMBqfx+OiMuxSnk0JVQASjwZj
JZSiKkCTK49WyoiUG882jPdmNls0nJU8IMd3fVREXFQdFtPqkMaKVNEKDisj/Hu7hr9lmq0usaUj
42p9GetE7YZE2UwoeJHYRY80uC0Q9tbJqbovk0ivDW1Oat3DOedNiipXR5dW9tamrTt3OxhI4Q0d
nt1KjCjwSlbdPlbzEXnToTflcxICdFFEwk7gvHkGqnojJFUzbRBKJ96TIJAy8xhC80FXL6SITjui
XQ9jZXxWtv7pECk2UtuJzDQPhpaNQDYAu1S2f6QFvqNZYJXKh2obT/pdU/a4qZ3okTzi/8x5wURq
USk62izLYnorMISfp0KdANXR1sEg5O7wESm6AEbd7j8spz54mdsdstFxd3ll4sxkNoAALw5a1mx7
FyGjYpA/1Y0IetW/I2TqXyh8VI9hbgWAzNpRQxoG/MU5bldFcuD8Gza5cHCJCv1UlbG1c/FDE/fu
iLNrjfOeoeyZupoOYTBy/dHJJWGfMWN44jx5Q734vxWRDaaITH8dhui/FHH+42RR5lfTzmgnWCTD
aXaO1fKO6DIJrBKuheKNBGdWfnMMIZ6RtlKhMptBmvQnx2poE53QzzmV8YPtwSc2rNiQYqGCHJKa
JsXPMVs7SqfsDUgwO/awLr7S8ic8GAzRsXsYO9IMJI4pVkHNDKiZE36UF//FGPhIIUNyolcR9iEW
Hr2hgq9OBpIHUIMomkP3skUbNNv5K0GHcC/jgMgsGm7AQREKZFJbPZu0b1U/AO6YB3qYv4siZmVp
Rb8TtNIT6dXdHCcLfSz0Jds2ZH5ka89tggdl8W7eYv+zF+/v3HRs+oO5qaijh55fjM2I1Sp9oz1x
18/jw8iSVNQWQfU1bj3XEu8GqSd7kwwME94ODBbzcKdnzA0dJHjVfRtF+hcHoXGx+Ix9yn4lXfOp
EX0DEswiWXXWPqwAC/Fgot8vCnTeKMAtRiQ9vHMSHrsu+zNphMkgEUcjYbl/4nam472+WpX+UBt5
eCgqnrD1Ym/Z0q8C6/cmNvoviRp6uzQP5lQNW1MWLIapFR7KaYa8mDdGvdDNRqINtH/ybAjIqTxz
qcStISVk5MN+FTtjTWHsSvvkYv3lkZR6vD83m0bCreY4mHuZY+eJq4F8s11HZw7HHxplkmRXs5IB
oqz/yXDMkSbbfUq6bzx8VRsRh8meyF6cMHSO2a69xUlFv4sFSGY24V66BoOvGfwfe2eyXLmxZdlf
Katx4Rl6OAY5uS1vQzLYRZAxgVHRoO/h6L6+FqSszHgo4l4rjmsik0ISQQDuB+7H9157NETA/taL
1iZDXR34OaIVZFVFPuYq9tGT1cL2TX8XKRKehTgndtjsEg/LFYPtrwSlFhlhPzwgOptcye7HHPnF
iNoTS9VWN2kV9LZXYxQzADZTEzmIM8v7ILDvdWxtWzzYz3Zv9LR0q2yjJVveJl6j0iq20nDirUPD
zmk53Y5kFJ9SGgvFqH0BCyMJMOWbjo6txKarv+Iv128bVA5rt/jhuuC9oolEheux9LQnHe1r+7Md
i58WtOQ2NrH9Fc57TqfFK9VqRVQHqgfrKfQNg7jB8W4wW34bDsYAbgPVvJPOT6NMs71X2T+t0HwI
+ofWmlqycQG0Quq8s/LRDoP3JLZL5O5PapjhQ8naH+Ayhu9xwclqivYzC88KYVEHa6QIoTOwGsU9
lK0O/KpAWkAQQYzXeXTx+yV0uBN4KFZnbINQWYc+mSgBXKp1XHrV2iFNQDeIRkKnF+nskaJAp9uz
6vBJBiGHrnlgstukzeCW0xllzCpPgzW6Ii4rM4ddHfXxBpnWzqsamDPxmGxbqjCGRfoKWWb3LBnd
hrFan/DCcNwIHhXZFUGE+U8BO+aLHuJoBSo4IWbwPOM34EgzuMWEGj/6UGw5MUydsbkZG+fN9N3k
zkDYjq94uPfi1thm+vgeuf64hnH41r+LGk6sOtF/AuA/AiIl3jcswEmTvEJNL9Em/tSa+EZ4E017
0OydHxZ7tztq7Gl2QSLv9JpEBNZhLto7zD2c35OYcbREfKw9dhGjReXIoxvbrl61sQM6qRS3RRPj
5Ic+QbrcE8s6mDdQUG1nkvf3zq92AFA0eGTc1n+VPbKEOte/tGlbboequzd6TUVeiolTHWl9O6Oy
Lpu+2eidIDQu5kQ/0yIgPe2Q3kifHf0Aq35FzDXuy0Lha0X4l9FIihzoWyeFWKFasbHt/ZIF29T0
CYxXKLuHyk5OEGHOskY/ag8JwsrSJ4pz/BJCEXoTUM9iJ30h5uc3UBJBaY00JFgsz2WAaDj/VZkR
1BLtyYg6qgztagXHdqKO6S5xcz4MtgmS33TuIhyWMFeUfKuNVEoNSlkLuCjttbXFwV+Qttox8Dhe
UVGCjJGhrOABsWiR6c9C6lOpMlvOHjEJNEHv8ck1XVTGGBf7urmnBeGukzC/afW6PEdNccfpxm8J
dBLtAUoIGN1fOdqOAZDJnSM5gaJoAxWf/g7Lb7GnP/2kkty4Irz3Vw81aiM6nLhKyUdcJ2bX77/W
pqLzXMU5jQO8XGVHlCAhaLXH+PV9J9jl+ZfSxz0HSe9WyoQjhyh7j7rurayYOoWOzNn1WC3ggC+2
LLl3SRk8NGNrv1RMPrPX9wX8L78J3xv0shwLA72i3UfN2pb0FPd1G9c3g/A4WCw4BS7ME8aGgjnT
oYAGsHoolExs/fAtVLUIR5CGIYf1b9YNmxr4/Bc4Mkjy43yTKQaILPdFJb7bSze+BRVNIcTsXuru
tEiwj4iBupsg4PC3SGMkOQi10igjZI7mmGXRFi5t9w6zT34jGxKVBC4wvEuYzNP00HLYldQdN2M9
oEBO9h4dBg9yl+V4jwV2KGZyvldHnZRM1VwVvE4O55DyeRgHOX+x7BUb+Icw5JA+zXaE1qKAV9h/
xroWsq5jtZ2OuQnVIGN7pma/MXPzAAYVp2zG3q2zVIbsFyWMn8ao+oWHYBe2+g/D744TVKKuMczH
XXTbN30NSLaPvsSVx56xiO/jgX1s1pANhPD92R/cI2QA5NGndjz0RhfvGUfDyqjDXWG34ypwMXyC
YHm24+oROmLE8c9mQDa8z9ksuqb+zSEziVZ8j6azUVi8GV6xGgdcGrYflnvDxgnfuPZ5gIZkUOTP
plMCdojHH10Y3AsbZkUgnGdFKdCvqNrk0PmLz8tfRlvcDdWwjQqcpS2paxug8Ud7jO7s3DHgKBf7
KClOcHuNt9r8TQsf5VBhG2tLoUvIYsSgi2xiCPLie6dQw29upaSnmPOhFmfqyvGH7FhZ0FNLWR0J
/PJBa8HmR85MBKsZfh14USJt3hsjL3dDpDicdrlf8ClL+ob2KTbxI+D+afetWjwOKf9rhOybRAaL
sx53PCONN6jtmL9/NxmH/b4/iHVgC3AWxrnLUzrBHqAQiwOqtecUT/CWrXMQl0ddhwQbchppBcjw
w0Klc0L7IWnKG9fP2BfyaUo8Jg8jCGVZYkYsTcx4VXjQOdLW+1YmvOQeyGuoHsNxxHvrxM/9oLFN
xGC9rgceCnmmBCnjnkuUNN+4nvadQ9yHkNn6bHuQ5fJU+SKD6q7oFOc+Gwn8aQuK9agKXK114Kzo
zTtfPI2limftkrH0Vo5C8EWd6T/hBDB8LSf7mpDCs1ZT41cT5xZ9mBhb3dRf9iRLK+qBUbLvkm0K
ONrK83M2qOiFsBcQDsJgJeB1X/TJQQjO6yRNJxykHDhhiv8+DNhzyx5WbVIVdw0cog2o72NWqeY+
xD6VdH6zhSywlWhGN9rkFFeM6iSSBx3d/FprWUHU5kiQhY+br/fDlBNDRXuyQyCN4Ae1hPWcik+h
U+pviYuKLqxdFT1L9tpxpBlXCKhLNgKKsNyVCs0q7ry3MmcPKFO0emh7toLk3T12jx6RHRPKFlrx
DQn2Xy2RinzgbIwBDSkgeWg8q6mNzMJTTjYxu08WTdeN4eO08SZntTTQMldSjQ5ti52ThD/1gAzn
l1EDSyMzh3mGtmwPAdrcizp8sVjdAiAy6xtPiuSs9d6UUCJy9NvRryRw+mOp97/iiNHoOWl4aweN
ioFm3HoSxAspjNUurXJzZ4Fn5gAEHLhrFtEjWEZmlUbyhAYO1FTXqELkQaXBAOumZbOTahi6ZFWz
tkCTSqpo9r00zN8d0eqn1LZ6MFnxCycd8qZTiurGZAPKUUJ77CO0hUgkM5eoefod4Qo+gBVH38Xo
vMfGr6x7x4PzkoVR/0Zrha4drxv2N/EymQoz3k8wTCQnYMZUI/jGRE5odzLKVhBtmWQpB6YpOR/7
RtGLgy7Vl6bNf0Rs457CKvuWSsWms0btqyoPqBAlhjXUWU+M/N53WL71o1TODSdofINZr9m2CF+i
8ifKnpb+Qq5uwz61t3oCtJ0/ycFTo8+Io4NqmkQLZNqDWhbJbR3iB6yqIXwUaLnLGgWdHx5cl0rl
wMgj5gYeDfCtb0ozyTYtCgMapyc/1miC/o5LGrTkt5c3o1l882CZrhpZp3SH4HCoblDeezn0DcGO
5t6DHrKd9NOcDXMK2mTRTa0jN0gsBLSwYPtNieThJMQ+7hlYmWYHd7Cl5aErMh99JDgSRnFLL2rn
/aUb49cghMpuWdiCE9f16D1W1doIi3Afy3rnQJlt6AbS4YW2pPvhCPzeZ5lw75KFu2Pfi9E/xvdJ
N8THXJbQhDR7fHlxs+KrVJCjUvcP0+fxoY2GH0FfEjPd28qRc9wfeSYKjvnSYOca1a0NcefkwpHC
NKDdId42HoKgeIS2SHh7S4YADUKF46i2vJGu/r1kjXUaQO4xdb53RPfsjVbIB0Q82nEcs5+4B29w
FQvOH9pHUpwlo+AvwxY/nMgcd9iMfUSexqFyYmIPvGlVVdsnpeKY3LACmsCDoX0BJzXQ0PoS+5gv
Vc1UNxLeTG1hlpxGN0qfYHiuslg7WUlPNryNGbxydpgLkJ1mqkf7+sRPpAsDDZ5+G+f7R03K4QhX
jIP/NpRbPR/aLbwYloAikLvRGd4EcNOTYqXbQsV9Tvft7DQRUdnIsgvitU+qCUyzi/TjIDG8eiiR
103XE4HKBmQbVP5rpSIUb6H53jmeU9/AGxpREBevUcJZXt30cB0ilMJkGuAh0q3NKM4s2to1QcIv
URimOGVY409M80YR5rHKfgRJmZKVwV80J9aP7oiRFbhRRJL5FG7Rc47EVrk22YQrGh63IEdFUrXO
fVMP7KJT2JZU0vQpkIY8+Pb9GLGeiq3CvWvzgeg5R3tLQeTvQG6KPRgKfyum0qzrB5XO4Rv/0Kh1
iuI1N0/OG2xb+1gQCFzmo3twm2EvW+9L58FFAJaNhCxB/1pzkAblDHmQbVFVfP8FCbK363AzOLUu
TqlqokyLaCKwHMrOyniMc3MSOLEL7/3n2rMIVAOqfyZHYi1BhtzbNlvGEFxe4eTq61jTpSTzdRMG
5m1cYQxOWX3e1UX6jc4EQRxxgfq3+M1e9thAekL5YmigllROQUwiH5xylzueebYCsuuB9XIy61Sn
Xq0EVhZhrwqD9XFU5y9u6k8rTY45hGsdjO7eikwT9skuMMtyrxL6aQY02hxdA11lCBhM9GzjnlgV
k43MWEdbQaIK7af02ZQGrtIs4ZUkUXNQeALlxGf1J+hrbEZEUg33ZIb5O8ClW9qxIAag7a5TEtyh
4QLvGHg8nAyt4rhNb1zQVeAHvZOWlNGa5l0GECGCFqfYB9vTdqmBrJG26l+abTyFilntK4lPG38n
Hhr6LIOnHezeYQmYFo9Kzk7XVTNCJcLOP+skeJQN3+4c3+OGflAlabgrJG83hcmyKcUOVEMaCNDI
s0Yot63h/cIocqPIatz1SMMKfoVNx+5p1bISQjOXF84rlsYzoq5J/kBDMfPzG99z+C2SbvIxE3V2
Vgpk/mAQbYQ52dcwVMN9F+dT94e9g8C1t/Zz96taAjZSJ11Af+jB0Bw0fwddOTxqgb3OS8+5Iehu
Z0HGBQfJxtBmF6nHwTlL1NdhsOo1yvPfXe/eRYRpHO3Qe4b3w2354j5S87fI1ackHywKMYr2bS9e
E0KhENOutQB8Ux53ewlgOmqQLWrQT1G6+ls7UmEoiALyPCZBMMMQM3KD45zI4m4q3WEjiyL4HATf
asPX2f3H8sayh9tRMstJfoQYIqu93ydPdZRqbAx9Z9PjBYrhgzzw3ZoOgvrdgIUBp469Raooj6bq
/daJbveldcbC5u38iMcNMHfnNMF3fwi/FhwhBm5T3seSXVbuVfpB0wJn15mdjTlUkq9KExv9PERE
talCDlvopQWkKHGsvvIkCI2hYEJbonn3kUjQIyI7joC82wpavAOaysW7+zApBTeOchhiEe5tRVWJ
Jclx+XNessqd5xhxyCqrml99hggKwfBGH1lwdl38lE5Q4nj6C5np8RZmBKvfQiv3E4QS2Ep5qK3g
SEtRO6PvB4NbsCZEGnGufMe5U9i2MYxQuAdHXHSQXbR7zdfjA4cMBb4bm8UDjc97qAJEDSWJstZb
Dh4a3Pk03mrnqGplcaOHHkdFVJv4R6FSMtlgbOOU9yl7jiswpT3E2mPIwQmde779vT2050ZhsZyl
DRWeB4T1CK0iDDnUa0HXEvQOkzbOQoy/cYgfwwvlMalUeazsyNmzFjjwX3kk9PUdqUujt1fd6ASP
ZdiMrHw5smpws7ctCmiaxoFR/FJywHbQqYcjiHzI5dNf6M/HW+TrnGz35ruvqEdP7V5Fx0OxBg57
fL5iTVQcjTxH1B6Gz7010NT1WBcDycHJMzFyOl/Q3IQzJMDji+KXLqEFsovg6zridcisXn3wVZot
g+5/FU2/LWtTO1p2nO5NnDJ89+Jk16vICR2UbuRBGwe/1cUNUsENO5kJFUG7UPUxWcl6iiQdxgzR
K3Z7rSEjzug9F734INvjP38rfQP5VhbRHGTS7QqwK9gSH1KXTn5lQOOKArSyauz2x2qQLIV7GE0c
wjVHoIPVBpL/SDPRE0erVLXt//IH/PYYtGGF1vGdkKOC/r2LD62S9q+IUulv1/Zzjs73jsOeZiUR
0L82pUd/mDCpm7//sS1HNlT5nWI0uBeUzLhRMv2uaofxxheJDUIhVICZ/5+/RJZSgaSxsy2csz//
xd//iU6HcTNg1hg7sPGcUJ9sTbb3wwTWh7PHG8fadvP3v3TZwv8Tfvv/w8yfL4eZ6yp5yqS+L4SZ
P+Z19P5nkvnf//2v9ymvXNFs91+A4XTX4jzDsB2NwOB/osw1/oUpLEtVDYO4YjTF/xVlLrR/CctW
MQcaEHa0v/+n/0wyN7V/acjsLcEmxeR/dM3/pyDzf48QVnQ6nyYdX9P696BbKao6AtBJSkYnMCMT
GlnpmCJkjLL5m+f3urKJ7MB51+gHcyqTO3Ro2nU9clqOjD3DvvCX31udfUaFm/Q//nh8H6SATym7
/52u/t+/1Cx9tzeShv5RkXEMU8VvllrpL0mff7n8w6c7++iH80r/jPa1Kz3o4Qem56RmJ0zHFDeu
EWh4UyK8lLvLF1m6g1kic64IlAZgHs4BGzm6VgG6cShtpcf4+a8B9sETmsLbP7qJKfT9j8Tn1JFZ
NmRxeq6FBHKdIE0L3fGhpB/zoJfllUe1dBX136/SVk4UjQiQzz4fw0fQJw+cz8ujhtdxXbT58+V7
WXghxixJO8s7QmXIBz9HUYgZhBaAEd54nYEuILBqAISXL7NwM8YU+fzHI6tCbPBYYpNzQvNDe3K0
TE33ns6aOwXHaKM8cgpbYU93+XLawswynH+/Xk39zvwg98jt9W2zWpPnCCK58Wyp3EdBGZHN7daa
yNP9YNRpcOC/BkazcxSS2W4VazT5jKukVsDblBKX6e3l32vpMUx//sdj0BAbm22fx+c8re8yFaO2
1hVsiv1+WItMDa487YUJYMzqSjKqNQthOPjKEHzrJsGyb3Oty/ew9MOnP//jHjyHKEjTbGkBBSY5
Q1BIbsHyfnLuGrMCkfS1XmpeIE5WjT2isUQ2dWDxhlz+5ZeG+6w0qI5HcrQTGedaRxHxwwiaIY+2
nGbRoYkw/rXNJ5/SrEY0EAzVdEBmBhstxn9E+EmxyYyCxfTlO1l6DbPyoPcCu23RRWfHSYiKFU7R
wLWFmHDlBhaGqj4vDJlnepqGb81Fpgc4LiRMqFFefd31bgOne7t8FwvvQ5/VBfAPbGq6jmgFu8g3
Jg7tDeQ7hMAJwtbLl5im/AfVWp+VgsJroio0UHW5SWWxHW+fXaTGrzH4wE1e4KbKe0Qbl6+18FL0
2fxWQX8bLLchsQJ82bt57L9mfusfL//0pVcym9aFjqfYlypufsOnXU+7da2ausN+mn1u6xNGevk6
Sy9lNsNbzR9z0oack24GNF0tOKKeY0xgHxmeL19i6UHNpnljW1CCVC0740yMnjoyzu5lGz997ofP
JjlI7joyUtET3Rz2X810dPIbGrskzV/++drSA5pNbt1qsO2CPzw3RaHggNc9G2c2vRW3e64ch7BR
0gtLRXsOOsPnyLythfpWj7BOcQs1Un+qaPwLAjYU1RZvYaK4BJXJvkJ34tokiGb7y7/o0u85qxFs
WfWE/AQS4kT9u1cL/wmIxyvN0PFzF5iW1X9+C1y6WJ6i29qpjxXt3OpJt4/YhT/GOPk+N1K0WYVw
hyzwnKjSaVUbCBUUq/wuYr26cgML41CbFYex06HJd1lzNlSCFoJyUF6tsWS7f/kFTL/kB7VHm9WD
0vZK0ZC1dlaUVrM4xvSgduMACjx2yAHhw+27O8DA/6lbhmpC/I+SchDbyxdfKBd/j94/PtRuZSu1
oifyDKAXIC35Tb+Kwn0wasd/LO0guvncZWbVwqhzNlUeGakFGblru9XSlbDH5lDG5ZsCF+HK92jp
Tc0qBpsS4gDVtD11YxTJQ+motBsnNKmOCurynSxdYlY3lLEqEZxW3omdIlJ/YVePoCXosHzux8+q
hpl3VS/wJ56wl7X2FpOX3XLyxtHc5Z+/9L5ns33QMYtysMZYboTffC051IUro2NodLZWR7LZe45J
oNOuvPeF4qLO5j48UY/WV9ue0qgunkfFGs6lF2ockafulUK+cEfqbO4LpQGxCALiBLdDXfcWjA8+
3XKThcXDYEXBlSKwdCezIhBYrMGzygxvizJ9UaT5TM5ytWl99ZO7H3VWBsaQRC0196PbNgy/0W7a
GBYtLngW5hqlu9hdfv8Lw1edbu+P+Q5Jnn5y6gfnqLfrs0YMMNCLyel5+cdPT+ODWqbO5rkfUOqN
SlEf47F/EVmakWjg/ZRGCcgxy1gd4u+8fCVtGrEfXWo21zu9DDyfHOpbcLJfTaIhZHUXEu+CdQIb
sZE6XzU4ZHC/ITFIEV25waXRNpv+9HCzWIeye84Rj8AjwFDjuXW3HoqeEHHSEy7f3dJrmpWBslDG
MsI0/IjSLPlSp0XwzQGpemVWLv30WRGgF+xXRmfQB88GJUG/GaNhdHodIctnfn3NnU173/BLuB6h
ccJWnH3XW4DdaGQV/e3yj//4JWjubMoHgROM5RgEZxmkyl5DxrlyhybcN5IDmi7PP1VZNHc25T0X
mio24eCWRG6TXm5xbwHQ3jgCZgHUh+TKSP74bWjudJd/TMkIxapj2Hl8K4I62TcR+gX8ae2VurX0
rGYTPrB6p/IxotzyQXTXYZaccs1Vdthm31LpOFe+iktXme7tj3uoAqFkbmjk56SVjnvkvRjjvh8S
LrwzjZTkJYSaWmxWV3Y5S89sNvn1foSHb2o+vmES04xOaKeEDu3u8vha+umzSS4cLfKNQFcfpV/1
76qLFohALYfu6uWfv/S0ZrNbmHrq2VrBO2FVBBcv/qbHEWmhRfraRLZ25Z18/MXS3NksDyDBu6yD
/FsWdVBcDI5J/IDDzQh01vbyjejT8/6/i7AmZhO9T4j+HJPePGVeDrBxU8tYr1EPdZY7ODeoIHJC
ki3NiOX33q8zkCoo9DncyurawaNTjZFi4RmPYTGAjBRV163GIBUh2X0iGYytHMnzeFcxlQz3Tgnj
7uimSZx8S6KOQzaHDp7rcLLZmBqicKFnIYaSTIq7y7c33cVHdzerM7FpiJak9uS2bPOveoXLRfWw
xHCGZSbNa2Koe0dyyp55QIcuX3HhnYlZyemMyLHJb/Bvc1V5we9JfKoROGu3LIorr2zpCtOY/GOm
xqRIcw7vKmcIjYjepRIBOq+jfVSN8krJWXps06X/uIQpa7NPiwG9VkNGTNYB7YSPJztAHaYP7Wl6
cA0ueOi2ln1lsC9MWTErQJ1LIzYs4AObVZM8mr2B6ROJRv6pZTNMnX+/JT22zNANfP8W6UsOBMv5
EivggJDKiHUy3eHnXv+s8BBKW42eFoTnrsir9NUFxdfeuXCaSJjsS99r1SsXmkbwRyN7XoF47zT0
/fR2WqdJX7v3/Dbbxpp8INPoa9+yucWpkl0Zc9Po/ehqs0oEyiIlYtVSznkRIHovkbMiURxWKujm
tcq2dl0Vw/vlR7hQW51ZRdISWiSDytqmazuIdFpxq6K12FQG1CsFcc/nPhHOrDTUqCzwUsQo5yQc
X4K1+ien0/yvl29iYTQ7szJQarXnhomaP+pmm59FhFg/1Ux55XUsvHxnVgK8rK9bctjEKcB24Geb
QXFrNE9G1sW/086xgrfeSnyMiWOESgOvu0UKSHfl4ku3NisOcTQahA2MxaOw6uBBcqc0OTy1v7n8
5KYf88FQc2Z1IFYcLTeKsnj02DgfdM5tsgl6jm2t8j47TZ1ZNYg7w8oDeuknZzDI7ITfjZBfTYny
W9UxsJDN5XtZelTzauDVo+UmNo8qzuk+Q1rJD3VmhU+f+/GzGoBAPo7jBKWeKRxxsIUJHgn/zDBc
qTELs96ZzXrfMmFMJlqPJUIXyB+lmKDNRJdLHOqpNN+gf8ZXPjkLr92ezXozoonmD1b5mLqZsptq
MxhALPhYVlvnx+XntXSN2ZQnDT2vbNTF57Glh/EMLQN/FWcQOnhNsK0Mt8vXWXjt9mzyewZJIgzc
6jFU9GGrKqpRwpNJSQu7/POX7mM2/bEFkR2vxyNrtsHi4Ntt1nEGBZyde3xl5C5dYvrzP1YAuhV0
VGFXPuIw0E+p43nfiRMwyDnhI3pleC09punP/7hGSJyFRSZ3/ZiKcdjkuDNPRZwqV+r7wuC1Z1Nc
NXOlGfzaPkIAEDEORd4yVLwKowwSo8a3vIMTYlepiTO31fzX5VezsHKyZzM+BOLW9+FoPYy47mQP
1A7DSrdKIscJpj0uLJ5yoyvUT9gAfSiImCvGsXfuLdZbdvqpbrpmzwpD2sUCg1XCsrc3A7qb0rkR
Dizwy/c4DbMPKrQ9Kwu53cN8t0V8G/KMdwRCwOQMhmPE0rptu5fLF1l4fdasHoR25Slen3MLKZQV
HwLQPufsaA2M5XfPJeFCm1e+OAvvzJqVBdOB2JwXbBJyVdgTLpgwEb40eczaZrqUPiRvYw8Av/XG
35fvbmHoW7MKkWP4CafskJMnOGU95For9G9G6ZjZlRK0MH+tWYnIIAM0Jgrac6t02DGgWQCk9Abs
dYU0Wu3KDF56SbMqUUOf7srWDMh/ikPyI1Flwws7isa15M5tI0v91Y2kMfU70+8M5Vrh0KZx/MEI
tGaVg6Wn5ccQV8++m+VOs4nz0rKCnRIaQmzDNJbGMUBYo2FmUP1OxndjleP7psFYhsmr5egkQGm4
pnz3yhBaetzzYoPDOyQomvQ8DRgflLOg2aeV3VtA5gqxvzxo/j5P+ui2Z8UFkQutsawjXiFt6Z/c
kEJSyqc4wML6mkPxQYpqB6OJhykxG0n4YJNE5iBXpcpSSh70AQf901C0vXWTDqNaVkjLyfR+7eOM
uMeVrVY458YhFzBdLv/KSwNkVojY/3oYUbLxnmKIb+DYxFVrZOs8QSkRH32TkLBgU7ZsZMx1VZsC
oOzlCy/N6VmNCohxFARK+uem7IkB3gE8YkhSfB1to5REav82nQh60a7QNUfy9dHJut0nJbm/5ZUx
sfS6zFkJy6oxbqzMlafQkFH7aqVDPSWJk7ze4ULz9D48mFHRjPW5gzXVK6s6CKPoWMu2Kl7AZNB+
XQ0NwDw64igHf4e17Pqfhm2kRUikpwMdJsRSfXU2LxQlc1YHu8GAnYhX8zEGUzXCLgp6mDxubn/u
q2TOip6vGLIsyMl6qvXRPUP8KWC450HtXfku6Us3MCt6Yex4eThqFtafrsyIwe06SOloJsrMPw6m
2nhn1GC+3p1guTZ4iQjk6slSKAwMmqin8OeLbqtD6icIErcLNty9V3ca+nJMgcm4ruEuyGQDpb10
Xyrp2kDduwBgAn6ezvWogLquRNa+7qVrNTetDVCJtL6kTsltIVxHDd8uD++lO50V3jIQMPT10T6z
mh2IwbEtz9zii+y+XP75C/XMnK77x9JMlr3hhkGYPPmhD8NQRe7yFYWL7Mgni+WVlsxCcTBnRbNL
slFkIg7PUrVCnGQVfHCryUCF9MMOLvkdra7+Sj34W6vwQe00Z7XT0oOMCE7XOI9pZhrWDh5r03zx
dFvqAm4LGnFlK7A7YiEdHKtAthgOmfmzAdAKDqTvC+evrgvZzK0Sh4DKbNOieg8Erl7ha1/7iLzF
HjdAECHeHPywU+K7LDGMX3kTysD6XNPcnJXTPExdOTZG9CRJhcEIXrZWdXJ6xt6VD/o0Uz56SrOy
OfDNrO06DM8WILZtDrw+63k3ozSfcr6hV17Gwuidq1ERBNWJlkoXwYoZ76siAvboRLV2TRi5cBdz
GarvirwZ6PadGwL41o7tPYjR1A4QJA6GVpVX7kJbuo15PTNAt/vxqJ30IjW7fufpZUZfNFcc93tm
tmFGQFHfy1rbVcAdsxe3hgKCLzQMRtqAmtO5yUvKrjcrADn0CkS00dFLBxSbCk3z8kRe+h1nJTGS
Pm4KJxtI6LWMnSomD4fQhu7r5R+/MIXnElTSeFmHaGN/VobBvUcn9dQa7a9Kw1uWjmRvOMa1E8+l
dzqrSGGR6uTPZcHZroaxX+V9KhOy7nDuZBwVt71BFmFWBP2VibBQAOcC1T7ISYJRSAeuFN2w1qBN
sfjHfizg5eRj+ckFtDGrSjQ248HLAgcNW9CPxGSmLL9+DmFNXnbmuiS7HAQ6ve6h1cY6+U+PyT/W
iS//zOf/kcn0Sx5mTf0f/3NpUMzKiE1COk27ARaz66nVt7CCLPtoVnn/uQ+9MasiqRQYxT3PPWVB
UD1ZntG/VIn/fHnILbyZuWI1Lb0yqUuVRbADsMwOCU9viLuUcNWuzJlpvfNBEZyrVYfBrhuSVdOT
Yme5d2vk0ineyUMpSZiIXK3QjtRhF6pm0PrC/JYFrqt1nxt3cxlrIMy+x1uknbrE1Kgstk2aYy2G
sHyK2hgj3+WHuDCb5grWxuWAJCGf8WSWbrtmCfMiouZ5jHiGunpNoLl0kdkixdI4cPPHsSG/ujXt
rzrZbCDI/C4ds7coyIj9Mwmai67V48nL8+F7m5UIQoyAU4RqdCTwsel/FQJT5J5sVrJSew2R3Kps
Vfw5K8XxK7ddlV4AjRpYc9GZ76nZ6A6BGl6pmA9Qbbr26xi0kaATqbplvOqyoe/yTcTUt+NDjAxX
XScl4cwC2mAghodhNALzvoLqppP8K2uFSg/KPk3sLajRxL/T2kzT/+qsuG23o131SvYmlUEW1o8c
iAccNq9GY5rBn2WLovkcFrzqkS3z11EC0uoIPrOr9ghxA8Tj5UGwYJ/Q/j4T/mOVFyO+GaQVlydF
9QQADVMv8vHerHxjREpWFAHhajyK/j1ubAHzkjRz27yrBiJybnSd7e7LIEJl+O5FFsGL28u/1UJx
0ucl0UnYB8ah/RAOqn9LcCkYj0xKuA6f+/nz4hfrOT0KjWRkheOznWs63R4pjV5uLv/8pVE4K36K
xZnY0PDl8MIqsbNVhgXB3BmDLlygRQ3kLrgRqoFv9/L1FurhXJwLMsnPc6L3zjKqS7SncWm9+h4M
3JUG4ffKTS28lLk8dyi0USf1BnJMULbbgk3TDxDI13Ybf38YPqi4c32u9EaatL6ozgDHwdStAikI
L7YFgjocx5UzELvouLFxVkXrGPpG6fCmEyeriEJyfifS7LXuW03tXlF2StNcw5r3MkZQroaSvoab
mVueP9AfWVqYfcC8kjor4z4Fp20RK3CbpwSZAKAL1f4pbR11JOXBC2g/1iYBbP1aBxlFvAKsDjK+
MshKXbgdw4Yu5GrQK0OMV0b/0tucRtUfU9KsM7fTC9nggA/CF4dOxdpsQWyuLFkVn5sB/5uzM2uW
VEW78C8yAhERb83MPc+ZNZ0bo4ZzFFEcEBV//bey4rvYZZdpxI6+6a7oSLYICC9rred/FMMc2m0X
0u4e383JA5QTR73vvOnbX5dH5Mqm8Pd++d0zDEjDnpDb6e5xTTGKR89G2rzAnnnmVza4qCSHGiYw
8BcQA+dVHxyhwZ8d1+NcPlQ6hBuwVij7IyKPDuYhly5rj5cfa20OLBYmPnCvG2dlHsDN8489xTkJ
bi4V/vzYzy/WpUI0EKucwbFh539BQrZ5mkOofD/244tFSRvrszCfxZ2MvPlLmsNnmMxDAdzK5d9f
GbZLlTByChxpgjRDBK/L9Es4xK0AuzBTRYQQ8zYvv19uZ+UdLKXCxNVTCghyDXk4YmzPuJeOv8yg
uXcb1r21B1mc6XAv3DUVsmofeNMi+KyKeomYbs+XuNuI/WhLw7P2HMtpDrav8VKbviGMtEAeGYy9
+iYQAI9uvJCVr9BSJUyQPolsIq94AOkYUFRKDnPJ6x0ik+6w4M0fu2VYioU5TrcxniB9a6u43FXp
gDj0uRKHWs3zxoOsbMbP7vA/FkQC0WnWGcT5Z0gQB07Ky3zxswoR4x+ilhrHiFLnTjvUSBFD/9my
Gkk4G22vDQb6Z9utNxagn5fiDTG/56BxL75BQjWgIzVS6S8P6LUmFrM+5RxsFk/Eb206D3cEUe13
vzsPbNqtastaE4u5n1WeRgeyCKc9RDIhj7sA+aIOdzBCfkwtDDnlnx3FqwlYYYSVPWCff8b52hJM
MDsiz+4jvUSWcmHpeQYpsyJ6S8uu2GVzCtERmzjSjjZ76e/jjCylwoAkIOgQnX6PaPQYlBIbSwAE
REeuvL73sv/YlObzz7kLa0j7NPxbH3y0xUoAC3bX2oEgLKrzojs3UvraxC6/7TVuBy/33t+/xyQ+
D4x33+OKZx1SKXt950fBtEMy875sabkHq8ftkJR5pcIP+mGB3v6zKYXoKC/DWHulrPf+rUEv+EQH
7F4uP8jfRzKJF2sBn3B2KpD099CFcVEcCwVQ4hdZpcTcuLlHKOlGO7/3nf+7HyUxXTxGEVW4oZ3V
fd9xqf8drBrFfYb9S3qV9tDLviBLKKf+lZ4bnyKJXnNv+KxTUHSfwxRMQMDeR8BHX0QvM347FUix
+a91yCuDdrcpa/sI9Dx0gnuUk0nLP1QcRtDLn3+0cQ1p+j5ib4QhBvpWGRS4ESxLkAT7se5fLCSE
90FfoTj5ZhkAiidHWh1fZxCjiUOBXMvPl1v5+6eRLAXJgCYAhIVl9lXiwP3g/Lh71WVjrj7264s7
Lo6g81bMTQZJXt5VX6wrInJNqOzGDzaw2EAQ3yKkrhvpW4Xyf3FA3kDMr6Cc3rpEW7nIgCLhz9cM
a1kRMnAG7/u5GBhA0ZZwhCAZLoI9D5AMuhvZNE6IBfURsgqYsQM3qYYc4AyfDbxzYREBvZAMiW7m
36V2gUaAfJhijfjcQt8Pc2uDxDXE7vtge0AxnwO9Er0Mec1Qlrr8FlYmslisSM6UCDuN0uxYqdh7
ZMCvPWXCdF9LlruN7fTKoreUEzdTEHldluX3QwSAmUrz7JrwCVDgth4O8YTApBEnhN3HnmexMCHk
E/8ZpH/HGMF872dQX5D/MN1VyP3aqhWvddpiUcJdPxmrzlPHVrfKJFQPZZSYMMjHJArnzZ3j2vxb
LCMTYItgH2gkMHoFOI+kqJCuj9BXZO9f7qzzQP3L4ioWy0hNCqA50gLZll0wY+T5/4oW+KcOQMgE
GJ6tq6yV6xmy1BFzMjTABfXkPuvjGiDz3KFMcqOUjfwHSuUc3yiCwBIEKNZA2vsJsL8Cg97WDeV7
r/aKCOFQQ5MiQnVCzpzYNbXPndqHKAkE5fFyZ6y81KUKmYcQ1GWyL49plYPvUaG+cUPK2vX7QkHy
dLkRsbK5WaqRG+Mjas2TzV2E6IIYEecRC/03w+u4qwBrCrn8UfeZBE6qBhixOBDoEnjiM2oQQkwz
OxdfQcjyxyswkMGS2WfUN0g785SPnHffkymgSq2zoOJV2GROYC4SOQLx0YCvUt4wlpsivSsg6NX/
ha1EqPlQwmL4HRt2Cq6vE0zn5xh+MGWvcOoas08lYnH9T4h6FiUIthFu818nFnngSMRDH7ZXAmb7
EFm2QzWOv+qJ0VQ8+WKs9Cu20XToDsCS+/JfORPi0z3CIaDFZx5yQDjyC02e/yjgyiCvEkjv4lcQ
0bi4RVGHVUUS1U1LX8ahR4zzvnE4keHqDAKCa9GjaNwAv15n3lOD8nX7BecdUNrDWESAuQFkwfIb
LWM/7EAxrEOKfFWbxk84njbMwagR2Cm4Dlorh/C+NrJt/lE0TMV1C/ML+xJNQar7/WjAjLot0AEt
Qp0Z0p++5F6W9neEFEVK9rEHSc+ZMs3EE67CghQZraQ3X4wSBeAGXQF0sN3hlDwOYGYrj+IFE5mZ
dhdNSMJDZbn05kdV0QLprVU1NP0rzjVS42oDIhTkXqa1x4syAWNEFxvj73wM+MuMX8rVWQCuQdHn
5K4fNBbJIh4d4LxK5NWtnQfk+SeFIwz56GPvsL9LtMAmqjwEui/1y+UpsLKqRYsvjo+CX0Nxb3/P
m7TdGQEWTzI19QdzWshSte7lXJE4Hef7EBmriLeHDAShuH6qNr4wa3//4gsjA0YZ6GzeK7N8HK9w
4O0rdCHE8Tcf66DF14VBnyVbZKjfKyz787WLeY5w1xiD8PLvry10i88K6aqwAfliBKBJgvWx01wB
2pjAyz6gztlLGm5UcNZ6avF5IbFnhGGNuxdccnOICKbQHv5+u/EmVj5fS6F6NnSpDTQQElaG2Y4r
ZHpUSLXcEVEMN8gD2gqVWOkwvtip9tDkIaogHe5iKhqOpM8sjr/qkRXjgQGLs+WLWumupVa9BskP
EY9j89bqQKFABFSUTGQmvR+X3/vvw9lfJj9f7FdTY0xYR1X1Fg8C2NtbwOWNov/UXAHUvNeC6BFH
qJG0LbgyQEUhWF9mJCxpEivTqmuEl3cYKMgrBdUek0uIux5rR/0yoqzv7w12En7SZMhlf0TxwQIq
ncYs/Yqcse6VIYB6Pns8sAtooRGgeyHDYTrKyGX0E/FdNj2m2sfNeiIpIGg5WPJYrMBuxa06SBXh
kNF/nCWdRWFpsO1+REx1f5d5VdF013aO+w7BM3igI5BN4fQ1RVhWBZlADyXRTmCbHYBxikyL4j6I
cRfKDq52I27KTF4BBejqbtAgl2NH0mcHA9A8vm8AHfdgCcWgAl5DOAl/OjicQFDtQVwoxisALWbQ
DETWQdWLs0z3KYOsCVyZqZkBTK5qC1pOA4/OOYQXodVsnwkS1gdUFyT28hmAg+6ORU0c6NsUnEiF
TGqoEuurtmygYL3tRO97T7TsKEqGrOJ9ZYBfY6rxIKrzU9wRCmegCIMSLlJvcGjp8l+cR3T8gqRj
pIaPrSNRj94EScLuOGEt7l0zFaD2aJp01PW1bOOq+RRhe+zDmCRUpMJDWiIBD9bSyDTFLoQQvj7Y
XAzWIHszhA77YegHVTcvPrgbSKfHDi4aNnajK98mvvgw0MLLQ4qR/yYLTGcSgS2jaAxXXR4hZ8vC
VAGR+w7Rhc+xTLeSIvzzsv23SXGeje9KMjRzHEmwY3hnZFqHz8CYjBzxdVUwgWcClqdOExNbiWsl
wir0SiJ04+gNFyAmIDM2bKfm4KSvkWOD2EN2HSlkTw5vG1N25Y9bfGsmFIozBNgi0jsezBNF8jx4
0cqzWYTXL0OG8GiPslTuu7ExKB1RPtOJo0qOCO78Y8WMpY8i9mwN+KAuHhAHlPcPRSWn9FAUrXWH
yw+5cj5cWiTiQk5xhSXkvuiE4/+WvR/KbyBnpfpzZ0JeOCwVQwQ8EoesSH+/3OjaYrv4NvXegOCG
GrWkGRkxAJ9Y+GcTS9L0Q9c8ZGmaMMjVG2fumyOOUWKPVPaMg2HNx610nt8im7+M26VVAstXqGmO
y/m6NyUJH20e9f45Op66rD44bKHD/AZlQeOd8c1NLQDIBb8QIRjtWIXgxIUt/olLXLfKa+sjR82B
T5yaQSVekDWAis50iH6UQwjcc5JiCY2RcQycydcJS2+uDmDdZlBvYhVMK5pQg1hn0Ns9cAuSmU2x
wEk/Mv4t07SQh5xNBbmrSVn6T6UzczRv7AFWzlNL+wa1tom0LugrVwIfKkTkdBNBHhIplEoEna28
40R5jN56BhWse9jupd7yX65sQJbWjjQqtcia0Rx55PW7cSj6W6CMsoPPUQxvqN3y/K4M1nCxMnIH
l28ziO6ozIRvQd7EDx4oexvO/LWnWKyAiKBPdQF82BPPGu+KdvyU9lj1VCcRkk3158sTbq2VxVIG
1fZUyI7wJyC4QKMEfCxBvAE5kD68RSVWb4yHtWYWm2cc1ZzoipY/4VjRJxSZModslH0S8PFT3ITR
xrdqbdgt9tAjqE6mmU17NL0qESzgl1F7L2hLDDLvfRJ0X5kirkLwt2zElMxh1Jv95Y5cGwyLlQsa
SGjpJ6j5qK/j/6DLdtFelzgobvTgyu8vvRIGDwG5FRWvWQkrq6pt+jx3OFx/6K//H2dDhA2INLo9
YveX3Y4mb69LPpmNobyyU1/6GsauH1ELF/kb8cLgmcpzXQ7h4yAfxKL4efkJ1to4j7x3Gwahy8Hr
jSzeoAjr/3HxjBg5HvruPzCIMrExvtYaWcx4qmgfaa+eXkcOCASQ5HCwXHVFnQE8B87Yx8JZkK39
57PwZiZNBPPnG9UsfEobBdxVgO336XJXreQ2Itf7z98XdqriHHKl57Q/x/1BMuA7ctvSFsp5fI7K
onlANJM51a5JJ1AH/dpM+6iyGpIi8KUC3O0JPZPyuuwk6E7n9JMyAuhpFlX9CKFbj8Lu5T91ZUIv
TQki9NKi8Ez2ZusoSuC1+MInZDawGMiHFFXJpKvDQ09B8r7c3sqmZ+kfGHnMvBET+Q3yH/NkUiyA
UoOblvqwjtESNpYBIIaNxtam9GLJ4BaesqnAtJAQN4h9VlrcR3F8U7YqvCu9t7QRmCrMG5xayasL
ZMlA3IBoJo8PkBtxJyHOrc+oZ1QbWklRboDVAzuJnKoPFv2XLgNrC8EKZ/3X1Obl9OTA0Yz2gRcE
7EaXoSw3NBYr35ZlxrWL+6gbdQtkpZMe8D+hQ3VGjiK6q93cgVwFt8zWKrwyPn4ra9+tMlRlYP7U
IXvlaYxRwTxy6xrzoy5G+irG4VPfbyYwrJXnl9YBiwQJXlU6eq1qkHu+kskYkDQCVnKDgIGSDsNe
VHD7vlJbs77cIUxTaXaNXu6LPRNcq6+VFw4GPDeJwLqdoHAP3oWAvGcblaSV5TBYrlO1yBtTI8dc
RdiMtsXsDmPcTaiL860gj7UmFkuVZPlQ4RakPuIEDCZLpc7rFY/jmw4blw8+xmJzgm7F9WlaNEcw
3M2eNFhomwlH2cL3PmYoIMFiYyK6oQ8GGtMjTKfzqw0L/bVANPLV5VVrrZOWCwnsCn0xhu4ouhKE
tamGpJpjw4tb+q0Q1bVvxtJVUNPMn8XQqLfKKNB0RnjOqwDigvR8O4xay/l/CG+4SpFhBXaKKPZV
Hvz7+7/YFJ/6s/l9xlq68SVemfRLC0JdEhRj8tgdU2DoEjHar1VozlEPLAIS6qPDb+k2qGVZiLbl
FDjcHiYkXJQ9kNbj4EWbcuNIuvLylk6DNMRXdgyj6ih0S0DNY1geA4LUfrjpndxK4Fvrr3Pr7xau
uoyjecz89NgKJP3vuYs9Co5MjssEFeXGHgbd5uHrh8bjb/vpu8aYm9s65Do98n4EhFV1h9TD97PX
3NxcbmFlHV4K8yuQJlVrbXqEnE1eVWVkD5nuyQGgkre57dhhjhzfGGprL2ixPEAuBx6fytKj8Nz3
loFwFKMeuIP5tTxcfpqVjQBdrA5VE6PQ2pv0mDqP+ahBDjng2iou+o3uWnuExQIBdwSYcyleCLQu
GsFUOEcif9HbzV22tddYaWKpshfxTKqY6hj3tOA0G1Cp90J39X0v/a3go5UxvNTYWzGgfCZM+Ao5
nf5KlBLtmd5uZZztehI35Bvu6Ziu95ffytoTncfeu1HMO0hdz5CKE3idcK6elxdIV7ozFI1svPiV
hFeyDMamlVcODnGYp6ztmlNat1MHLC1YfDsTDLUHuxvWGVuW5AEZERH2NcNZcDI0fvmxkbGUuqfD
jKoI7qxPFWPlfdbUL8I07Q00OafLvbgytpda9wr2lzn2qTyJToGXZkV+VwR62Pjz1359sT1gnsGH
KGbTG+KRml+tZf0XrKe53BgCaz+/mPoWNVAHRKoDdMlN/whZN4cOUOPTx7pmMe1xGz9b2tDqlEaq
UEkP2oBJ6rpXG6NrbQAvZj3wY72LAak9wUeryl02zvic8Gru/CTvfAh8PvQYS2m7mGuHJJ02fiNK
RvsWtyo3Z9//xzZnS0E791PsxSobvNnUej9g4THXY6m6GrkhyAq7/AT0d53jL2Vbspjr8PpJbwQt
8835vikeajZqfS0lhAXlYcgwDP4pgNdTzzJl4Ewr3kcSfrTUi+0BBqyAHlJc4RSAaALmu0dRNXSJ
kAzSRgl2LqgUCO5qHrOiDb1nHGjjODswHhdAGCPYqepv/Ra3dzzBBZA5xNUswcVVHW65XES99CFt
+ujb4HdTfyPgSPjkAmCjH0bgO0FJLCMUr9vWtM2pLXIl7s1YENclEtDwM7axHNpbx0bS/EQBTOsD
Lz1oGDK/AYRUoMQfXLlMTffYyvc/HTjP6W0WzuU3EYAVciBnN8oVwp9kBFnsXPsPgufpK82pmK7r
piHiHpvk6F+vz9j4w86yUV9sAIvONSlh8EacyNTy59EiPP5HFSNvp01GXuHjZoretgj800G1g28Q
ZzWkyvEd7yeFzYmM6p9VV03NXetRHKhE1HUPHOlkjwY9Ph2NBlGxPdAUKXinTJZl8QzBFHh4fICQ
5BtCpQFsrBWt6HAA+Drt3c7gwhJeRcu65ibNkduVoCBv6I5WU+b+qSM9hC88aOdXXoMFe5VVLUCs
WSDpdHBxGM5XSuFgCVxpWWQ3JI+AtWQxNTQR09x5d4iT6mCFADHRtfJqjhvcEXOYocrbvpjc44iz
EbuqBiinm8TG7dxWCNamJJr3MFXCAQkyY1hdC6RKI4Wogt/KwuQ+hS2udU09sIeJ2Q68wrmuv0fT
NPCb9iw3SjS8dGA1MuwUrnOtiurZCSc+AQaNzNMJ8OX/BOlnjAm87y9eNwfIU6qGef4Ox660t3UZ
jOpkcFeKCJYMueYYEb37MuR2/gXAKkjTqTfZdD/ksxbJKJj3LWOdbJ5rq9pmxxtPFgf49sbqwfZ+
Nuwhry1JIqewbpCBGdJ4V8MAEVznkZzuGRS5iMGkILvlLpriB1yNSrcHWNRA6URd667YZBp1h49S
i2CpFiFTgFj2pt9lpsNwzdxYqOtg9qT5Cd9a+ysOLN15gFtXNyBXR+559HvErbK5A/i3KHBavB3d
6KX7ziLL8r5qzn3WxRzgTtdnVQwWaz3siorzdti7AILXq/AsZd6FZkBJxHm8+WZAvSuS2fblywzF
j/6aNX5PbkLdTQzPOA8gONrzp1rnai4BmDpnTXgGp4RD3UAkvXeka/7zsbR/FiUZ87s4l7Pco9LO
fgEHjX9ABiISZSIJqGmDS05636S+IjvWR/BPaeXQfAaeaLbTOf7/eylYE1QJMKDmDia7XD21laiO
ZJLxgD8IgYP3XQma92FAzJO6xT2+I1cTyrqPovVmCZ56EFSYY1U5PzSgSTKaKIvcj69dHCJRVlW4
y36YS9cevdkHnh5DHizdIPYcCFQVKb+0VTaBs4Nc2Pk6zm0f3TajRU0BlJUQYresQaSfMgP++MDO
Prtqkb35uZQdbkDTltp4nwEGb3DtNsLBi8Kw33/2LS2/jBLhop6cTQyVv0QUXV5D/H1y/lkmPMba
gQBv6JfIR5YUNhLwU9x7HqjxGx+Bla/lEk6QhhYR9FMr3liozHjg1IuDvSrGBkFdoJeLj20plr6j
SpGuYKwI3oz0wRVFLn0Q77i2x8ufspUdy9JwxKJI5CzvYxhBwnGnUPN5Cj1/K7dxrY8W2y1TCG7i
TudHfnYymRRyUaD/imTqo2Jj07L2AIstlwmsHwxjkR/TbvTBKsWJu3HBB/f0ZLHlIpFFJgmrg7eJ
svIYWOtd93Ew6J3N+y1Sz1onLbZdPDe0IUoHb0NIm+Yacwqs8+rFq+Z5y0L9105Cteus1Xh3NIFX
BZfx5SzeAtqPd9brEafcp3bjwHv+lf/ZDOHXxZ+/rji0qaqZxJubm2FP5asxWOXA5QOYZ8Dt40iK
gw68b0MstqTba00u91/Gp5CwWgFrxvjK8eIdOAc7pGyTBEuc22Fp2fchrm/zcXQbM/Gv7wmPeT5m
vutEqduzpNeP3qpQSQtB7Kj7pBYZvgUDEta3KlVr7+rc/LtmSIDYbl3AmmVkTk1CIhmBuotEnK0I
ubUGzv/+rgGEnfppL+roLasaaH+MCbx6PxAz//rAkoJ+Wkx6FqYFV66EtyyCZXInyDyMV3lEEOd0
uYG/FnPQwGLKp0REEcsyexoHoK0lpLf/wD5TvyIFzV5XuNdr90MYyY9YK9DaYgngYZDWaWrRWgjn
gc2HARMoqxKglbc8i+eJ8rcJtFgBrFNtHA2BPYks/WWGkDWJHDtzzfrqzKKe3H4CaufZ59n0sYda
eoKIm0CVl9KeHHJ5YO3GJLE97Ln5udnLb+mv1Rce/5bOvxtmSOBzrAxrPFTFyoPtu8dKtNENMp0A
jP7opFzSAehYSR4Ooj9Bu2UTEQYGpNfhacZ02V9+jpWlZmkPOvNNAd2z/hvFFwaqANHsSOsSeRaH
jEQPiWD2VTh9jfDLjTPsWpOLJaAGotg2rfz/Jkkwf3fgvWY9VtXfLSJQpEsqv0smjPONSbWyKizt
PVlY6rSLJ1zickndnVNSmkM14Fpgo4GV5XPJC3DUiGksi+GUDQqI0qwIp+xuBiCIXHu4tfqQORfD
brE4VCCSZoXQ/YnkIvvcInnum5uFd6dnHW9cMq911WJF8HFO4h6EW6/xGMzZE0Xwp7eDaBYV/8tD
bmU9WBp6Rt1MgDQN84n02H8jXfOaI6B0r8b4c6D5g26icd835Vaw89/TX3m8NPaAJdLNxobtybix
G98ErF7YDHaeIO62ymbD9/ATkeg4IhBRfBcioOGzchpCoCSLtC+SCGRt7/nyw6+s7ksDj60gu5Gp
xRVKPge31WAeGY62kMn68r4U0Qt2rBvTbKWblyaeFtUAv+grijK6ETuatQ9ZjZ6lIf030+kOFa/H
jgyvlx9rZfgvLRv1VHRTiWuwkyAqfbV9G31L49g9eiMNN/bya02c//3diiumifpRZMcTAAzFE7EG
8gDiK3eLjVK9paL/ewkag+U8K961IgdsVSPhyGmO2s+zmNMEIlrvkWqwTLDBP7E4TfoJwzUu5vAJ
ENmNt7XyPVkSBhDN6LXAP4evqqPIq5NDrOY9Z9zH5bX0EQjvIQ+Xv1x+W2tDY7GKtBACp3NUkiNi
8TR0n3QHc4WP3vQgDKO4rPTG8G0i8ZZ+eWXFjxZLiqhQWGAoxB0J/E6JQrgp9/Djv+8oIeHWO8RJ
HXIKQAhoqJu8uPOO7C/7jiWOwNB0MJ2OpxPu/ZUmO1Ta4IJJpA4hOE3i3uJ8jghXEsR73DT48wNC
+OvsG6pi1Lsv67jOhz0CvgoXHRwPhHxF+ij2ehuvYOWFL30hoq3mSsGk8WaHTJqTCLhXPo4mzqPH
2YSoNKD6Ufn/oBbbRtV+bOQwp9/VgOwgeTcUIO/eKOhKOfwAZ6RHEvlwsux4WNXfwWqX4xfZxJAn
7/TYKvnT8E4ri1CgOIOCCZJiFD3uIB8/X1WXbai8W4lwHRCdeddIVNtSRVA4yfrcq8OEkWxg5Z51
pRs+TTP05ui2dG5PyIUpzb4mti4hYlQIPkhav/WmX8ormQdJUoiTA+T8vKDxMQtDUKkS6MK8bG81
spRr3LVWdXCLUy1tv48ImwQwMupdg1CQmbIuoYJE5Egd3tTBIqwXgCmk6uT0SsFc4ZuDKgiHTycF
GFyrfVVwOr7SCFg7mZCQMfOpQnovbhDTGlqsE2fIVj1BFBx4X2BHyAq1q3Q2IXLLtiXtbVKQIWxe
ITMFy2oHyuQQ3E+RKvlXaWBsFknVqpzfeFGfK37DnYcbyb0cYHDHX5p6MKWiPAV0z03XtkXnEFM9
VtkziroZZftRZBVydw3rw+rK5yA8XONbToF4CBDpoW/rop8GkyCWCNn+NI0bn0G5IMaOH/JhIum/
l0fd2qA7LwjvVjdOGjZGhOujE+rKgZu6J7r3oFCxxwa5hRtje2UHsfQIkYq7gvoyOpKQoGzPaNlX
17grVPH+Y49xfrx3j9EOXSgn4lCygAZuvimd17zUCP96qBG4Nd0Uot4Seqw9yuKjo5zTatSQI7AJ
Fe1DpqLWuxuaAKTWy4+y1sD53989isB2LotCWR9NEPnfYe0tureoQcTHR/QUPOaL4yoF7IMwMHFf
WUlgfGqHZiie4rKs0nN6LI5ilx9jbWAtvigVx0UEamH5adRm2AmOkGRVpPkuF9jC91m/dQW58uVa
2jBaBKAWws7ZCcGL8NDBGXs+eilS6D2NObgmESZtJfjGSF75cC3RFUAfjGMLIudRIJ0vIbVpDiiR
nBVu9c+MwWvV+q75liLC7JaWW3rXlUaXrgxYHdIhl/54dJHudueZiozHFwvWImwS8Q586F0j6rtc
be091hpcrApZYCOSdWY8jhZ6iHODdVm/2DNFC+fcLuGRv4tw/AvrcguIeJ4/f/k2Lx0RNSgdnS4i
eUplFl1VWUruUN6yB/DQvNvLQ3JlZv2P70HCrdxVdDxWoi9uRhcOT9jmb/mB1vpssTCMKVCXphPj
kcj6p7Dj73fEJxyVSF/+bFlxFZ5386gW7S8/zsoMCxcLhZGwILWjqE4CpOtblgfiNm267LYMsTMt
os12VmZYuFgwCMgXYzA2/RHSYu9Hpt3Zqi5NUlE7ozI/0LsxJzc6wIy7/GArJ6JwsXRQ5+U6nZk+
1SMN9g7Ce+w48OukZfGu49DIxUhh3F1ubG3cLXaidYFSlJnt9JyKudyTfCJXhKXfSlFulYvXHmdR
7UppVVoxNu65arNc/8jIELDruA1TBE+PBh5UbLhhQ3J7Y4RgW4ydlcG+9ENUxTCZAoEIp9EHk2bM
uvp1dhgil3tt7dcXCwRpfdr4VY4iYd43TzQt5FVpONvKaVrpsqUhAiqsXgskhR6dj1CzccYrb+dQ
XxsDGsPE7THG6XXjQ7X2KIutg2oVYEq4dTqCIRp/rmbkBSGpDxvIjdG8Mk3ZYl1wQ66LAObTU8qn
iNxUyKkxGTI/qw6mYVy/skZDbjLZeqOesDKgl+aIUerUtrgrOClXQxCNk5b3QwZM/dJkjN4+9voX
S0IqQxlrhGgfkT6GpHkbmSz8kUPaPJ0uN7A2ABZLgOU5d/DIlSfET5135dbh2h9VkXN1Mglqpfd+
vrmFWOuxxRIgwEvxOlvGb470HtAyqHNnJkQ8SU7oxrZhbZAt1gDFSDUHOihPcrb8taoiO1xHsg23
AlpWfn/pZCBZyj0fwRQnNbESOok+Bhkl0wh6uPw+VrpoaVVwczaWFS7NT6aE3X1fd8KkoAKJUFxN
msdbNquV1760KiBApjERWD6vop3Lhwpm5V2KdGJE7Hb8Drlnn7VmbOORVubl0qpAPAnrRTfmr9Tk
Y5iMuTTpXejqKLt3Koy9fT5QX9xc7r+197NYBHD1j2JmzaMXcB7CR3aWHFAnzMZsWXs751bfHRnG
Xho+51lxgmqFXxPRkH098fhGlmDTXn6Atd5azHgRBzCcI2Hl5LxIAFnDH9pzFZiFSLMMMqhpLjez
1k/LeS95DM98mp+Qg0XdDVC7g3oMBGpRG299rYHFXGcqrlkFWcjJgncIzA68r2E/uY1vydqLWExz
y1sDrrfMToQKXM3SwQJzG4xhfugaXNR/qI+WTgMFzuXI+sk7Yp8ytAmylcBPhYwtO1z+/ZVXvbQO
CEJbWyKW/UgGXuKTy/xbhAcksNPv2lH9uNzIykxfGgdEC7eECbPuZMK+iPTBzHFrr7gZNG93DLor
94zsITH8a4U3j1t5rCtvf+klcFr31nWpeMva2updRvs8UXyutqSeK++fnv/9/US0uV8Vo8tPLch2
BGnfdcB2sCXH/G7WU7HxhV97ivO/v2uFzyMC7wSUONXQIggHhcO8T5yHA/zld7P2+4u5Po66c3k0
R291JYJn1U0Zg5ypA0/18u+v3b9Q+ucDIIQz9Qj3gxdrysK/buIUAe2Q6TWth9xt3cbxA0VE5PDV
h+jNfmFEDgEiQXjTW5VIpHOnpyL22JYgZe15F2uCRYx1o8oyONIJ9yICGsU7H2fu/eWnXfv1xZqg
ECxT6Z4FR1ZUbodMUPLQhB890y5tBSlqhqEZs+CIgzryjIWC64s2Sn+9/MevDOilpUAyyPCc39Kj
GLzZPHIPx9ddJTWuIoSpfl5uZGXBWYb31+CC17CHB5A0MYhapoY8wGv72EUdEmeD5oOfsKWXgAMf
FzfIEHqRZQtrigGx2f9Ci7gPbiJAmPLHobRZ+7E706VvAKxK08CWGBxVkcVfRW2An4A3Yf4/zq6t
SU6cWf4iIoQAIV77NndP93jGXvuFGK93BQgQIMTt159sfy9jrdWc6DfHhAO1LlUqVWVlXiXLxBK7
baBngLQssxH/gvCIps8xaFX+Av6He18u74nj1P7infngY+ZKSE8XZY7eW9z3aBr9PvJs7UnkOlWW
/QuQ6WW0CbLP84REDCjoAH3MWRHofe+D7PS6GVhWzQVSs2M1mFcGDEt9SLOu/x52flNcByn5VS/8
sEJsSDtKjJ98NsuSP+Zp6n9ns673kVrk21VTsDsHVBUkEfTqvUdIqrW7HJHR3vfXmC3+LHaIuMp6
w8++QsXPK/yj9ANd3BvwrBDQgZa5/CYqERdPIhvQR5AhYop2KeshVSd4nezVAPWxu0UuHbuJS7wp
TRXI5i7t8Y5+ZqprvJ0wHZ6F3GgzA8gNosIGNcshljd52gbIVYluAvAv4GClmnpwv3wHAL5bIwZx
HF27V0GCJU5mRSpedGSmRxB6tfdNVH+7vCWOuMVGwba8M1p6QiCGx6uHlmwHIM6XeUC0p8E16Pft
Wg7EYSQ2EFYDHZ1k4HB6Fc20jChvB+jVbkMfOPhezVf1PeIQnBfxwyk2Jgp8OqTiaZxrcTjDbqoU
OtPar1sIXnsrq+aaixVRQAU+95tyio4pN91DmIA2QPTB+DyxZi1qdQ1h+RTW54tAn2N0HAUtnsgS
A3/f1nzbqjxf8SiOe8oGx4aQxG4a0YinX+YoBvNXKPD8aXkQbzLws+0uHzHX+bUCBj6g26WIqHea
OavmO7QSVIcxG1i+8n748xHmNji2ZRHqzLFuX8NAz3d5lhxFiq4AqYV50M1wuDq5iqD099M1Fw0d
SRD1ryzLY3M793UoEecFI9xk1BZrdOt/XjFuU+/rOPRoC4qIFw35nQfGB/6aReDBvbwffxYXYtwG
wsqhngJURJITlMorEJp4qMn2t8iuesmGiLDkoDiT1YyGloBVDxKeMboVg5c1Yjv6TfQlT8IMoozg
gUu3pg6URq14PgsWq6ZMKzSClwyq02Et0HRxqKc8v4cq2MxepYDQ8gMeQKa7F8mkHrIs08smYkOZ
IE7uIzAWopRMSLMbVQ8KvhxEWNnNXCVVBDrsHo0Rl1fgzwef2/z/GgWGKJoy/dK2U/Sk0vKVzZx8
UWHxutSQNb88yp8tmP+H+r8UkAv25vREKjBU3QstxXfBZJN86hp9lbIg9tLyRFqC/qjss+4lVbG8
r2Iveq9BFXdVTMD/g9TtC0ImGcgXAZzQTuBVAdzBVN6CRzzfXl4l11m3who0iqMAGZrhRbA8+cRG
rT9FWRet+B6Xb7B8j6jzIDetEC9jZs4dcADRD8FXJRagPszSBfR5nvuMf5tCBrrNlY13TMkG5464
OMeEdRKD1mgRSmuIcm7KsfXWhP1cA1huaKQTYXMWJSfQTYnoXqIpB+nE3vj/XN4Th338B5SLLqEx
HkVy8ln2hoKY94gmHAj2hUEJHI7KVvVkzj/4v0VSbmNzeco9yC955Qvj0XDXNhqti+hVH8tMHGhQ
fgv74VB0yJNfN6+zpX4IDkgP4bAZIDRwWoB1uc2LakOB5LvTE2rAWYCY5/I4Dsu3sbi87EQb5KAD
TWldi41CA2e/ZVB7FFBKW+bxOtOxEblp3Q2APDT5CzKAjbzVYeaPN57nXfcm4zYUd/ZKgCvQA/0C
WooQqDbT4jFTdiS6rorAuWX7QATG0B2n9Qtg2DR7msESO57AfsXmK1fIMn8F2sUuMHNyCjng7CCS
6YA8rHPIll7eaIeh2MDbORoX0MNPCv3ieXY7QjpGt8hTa4qyXhHrtQSTw95tSC2oABhFd2b1YhJC
oe6E9h+vi14uz8H18bPr/GAU6Bqe2OBhlwXIh3YGBBtACw90Jdhwff28ch++fk52Ck/XUNNN0/yB
INK/U0nxet1Pt+wZsuQl1Gbi7l8ZqeqnIXzKbnzFEXxc9/3zpD78eLBloS0alahXA9XWfCcTNoQP
IK5E3HN5AIejsDGxeS7mOik68aaB2ttxqCxuyMTru9iscgW5NoD+PgcG9uQC5KH+CeKR2t9gjRpA
Q6vg6+UZuD5vmTDxSN5E4Gl+a/2RPapzT40xwZojdX3dsl8JvzOXtfBeOYX2A1edDwJklq7mtx32
a0NUVdPVuGaW9iXVM/e3M1Qesq0KQJX6JQIGz2x65Au7FUNzbLbNXz5naKT0TMxPbYf+Xdzf32UU
5J8XMr9f3gvXAJYlo0G2rXH86cnEfnvX1l205QMJD8iJLCsOz3Fh29zlLM+yJC5b72U04IUOF7nH
eZoeFW+g2gBeoU3HRXJoxnGNWPbPKCRus1FLkOTjjV0Er1JOb6DkBhl6CmqWJzkG90vjnTlu5TZI
FrTFo595janPNU3L8CFgCiEPcL2+gjK/3qR58wDw7k+DuuQGiUQAaU143/uIVC5vnOOY2xDGMFqm
LC/18Mr8SO1ENPW7Msl+XvdxywGAcgY9BEMVnELpTcWBzYpVNyWP5Jfrvm95gG6G4D00ZIq3oQGR
w5Px6rRF07wXD9WKl3TthuUFtB+YfEzF8Era6EGAT1lKNeB16tUbbnDTejUoGqdzyuqqGdnwxFl0
KWu6KjqBo1k9jqKln3wGY7ru6+dZfrhUKDTTAooE3gv4+4MG0WESeybZ121k0Cdw3RiWJ8hB/QGf
7CGkAsX/gaGL77CU6ubyxx0dJNzGHYqlCacBmdwnIFru57B5DJdxp4Q6Co8/VWcI5UyX5yipvqEW
IVam5HBuNvlyNTHwPIJV42TKujqEUIMA+wcoJGJarEWL59X5w2vEBiCOWvGgSkbvhbSdPqjw3ASt
kA6QE9d70Ep8K1C3WwGcuaYT/H4KFOOA+Md9B4pcP31Gi4j8d4QeyGePeNRbOcfOjbJMX8ilSjUJ
zSsd/WdIR0S3vxBBIprfZ1OpR9QU4N3qBriHJLz30qu0ZfB0s1wCW0JNxFz4JxGALxK6a4s/vERl
1KwxODocZmR5hDEvJi0gkHOiS553B6ayJdkTw+lKftfxfRtsOHpd5Yna0BNIOCGgIRa2JDeLJ8y/
l03Isfs2/XIbhjGqLUVyUtAghqwGaIfqey79vt52USD5Cg+zaxqWG1AgKpJggA1P3Az0E3LtyCMy
YJ4vT8IRPIXnv39wZK1q4jKMwVpcoRIMehsNFsos/o4jlr2A6aVbOcWuSZzX8MMwIXSUUYNpkUbr
Y7McBBp38seuS5vmuiSXDTCE0ITJQKyjXlqejjdaJD/TENjMZSQru+2agWXrgC/6aMwyoOUFe2ty
ywkB5WM/hu1akOQ6Tpadz2VbCEpxpQiojL+HFF5K9h0E8OK2In9d3m3XJCybRol8nDxoHr7lcQKq
7RS0NtFmiFbJkR3ON7RMepaklwpKBn/ngC921cGL69wrQcDUGn6fRHOc/uVrjrDors3B7bBWunUc
YhtoqMMc9NUNSHdBd9FP4QasmH75d+yHJPg2hhSowMiA/mqliu7YKBt2SGrJKGkm9Qa+8nIHvjHx
IHKUXBY+rTXFuoawbJ75AhIP9TSd4IWr/yHzdDqn71MajzdXHQUbaZj7nWLBCPduppGqr1UIdfOT
SFSwUtBxTeH89w8WTxmJh6gqyAk6SHN/m4eJzr4QvgTdvllSPq/YvWvrzyf9wzBqwmtj1Fy+QX+P
PkDg8YvyEHkDC9xC9g9Iqsur5RrGsv4w70ExVQb0BIz5Av5tIVJ0Mm44hIXUDiwEegg23QBdxt3l
8RyGGljOgA5hOMrYL99GaEPHWzBHR+oBHAiDXNl+x5PM5jYGnsWvaQrJIj5ItNOOsZ4/5y0zxVMK
aar7bDTFS6HzqNYIn8LOux17SB5dnpzraFheolUkYrHM05MqqldUEsVd1vnPC6hZby8P4NgtG4xI
ITet0Qrlnziv5AFBRrobDc6CEGH+eaBmxZueg/0/hJo2JjHXVdX6zVi/zACc386geNMaikIh4uas
KBguOwkq7E9zVpl8U3hTE5UrK+g4HjZQERPKl1iI7o0NBjiIWSzmZzygNHddYGtDEtO8gMZWHQAU
jqzlY6j7OtpCXDy5zYLB8CsnYXkIwtA+6ud9AGZYmM6+rUwBpUej5hU/7doeyzWAuWkolczwfiqB
oBcN+GAhTbDRnRRo5ZIgvqvYrsQlsTIfx7G26Y3Tbil0AnJeIPbNEkNTShR3HKSPCsov7ComMvT0
09/9nYkWhWebXE6U+GCwZCQKwmXrFeyslXPZevzzt/50rq0ogfWMRtzXKZ7OwPK+8B4kwSDJyxGT
lJsZpIHVPYrzNPmnAwletqXgeMp26Dzk+Z32qtDsoiptsq+oRCf94fJvch14y2VwNnWRSXHgTXgW
wJuUGSEgx+VaidHxfRuxKIKWdEnTJadWd60HPlQBDKucBOlXXr6uAc6H9MM9BQxfAl2gtnuj0Iu9
NzPIzsG3Pf24vDyOo2eDFXVYNQbCTXhKiRD8mCLqgZGCvB4qVhEHYdF1J9wGK4KWxCiob0UnvYg6
fkxV4/0zVr6fPkRTqNfeCq7JnP/+YalEi2rGXCqMQrPpGZqNZDsncXTTt/5VWGVu4xRpvXTgShHh
Cdop4D0UTVqBKzoL/JXtcNw/Nk7RpIGIQefZvRGoEN7qLG82YwRZAjJGYtdlwxoLvetQnQ34w0ql
yEXXWeZjHh7UQA55Pg/srpjO9erL58oRz//CSn8YoO0CkKgHcf9GR909gI9iUWd8egT2SW9JlhOI
IdR407AQ0NvrRrQMHf0VcZFGZ+0Yzw//ghxfs5Ep5KkF8etdnjYompFV+nPH+tlQRtyhKRl9Ep7G
0o/nXcolOAvTGAzAlyfjOMk2mBEPHRCzEQAXWKW6LZZsvlVTKbYD7u+VIVxTsF8KpkpYCD/7Brij
D66M2XsK+iC47gq1gYVSFcEIubn6ETk1dAk2tL2rykxtqrChex6zs8OHdEjfrWYIXbgmG2HIPDRE
g12oQWjTeWdAUzFnb8ZMfrthbcNTsQGn8D2aWPJPPQT2npY+v6MZSdq9VyxevwFGTew5uNa3IcRU
9rQf1CtNOBgQ2UjU7sxBzKA40SctgOMDWw5AyvYAfXkFeLBzwA6zjTfG4C0ZYxZknybFZf9EhiJU
3xoD9TixyYqM6JtmpHl6e/mcuDbx/PcPZga2hhZI03x4Gz0vOQFjMmZ3XudN9CrWHk6s14uqh7gs
IJt6krQkL/PYg0kn0/xpXiDGhHzAmud2+D1i+aM8KEWa6Hp4IyGaCmcIRxiFduxgQV4SFbrj5dVy
WZUVnkhAjKoekfeJ4rU/HHLo6c5bIxC0bvzFi1YeSK65WI4IGpZLlLC2fMk9r3oeSxbcSCg+bTU9
85j7EmIS10wntpGPJAdJTjnn9KR0B6ZxiHDreCPB5tDchKBWWVOT+PMZi23Uo+6RD0uXoX4cm3Le
Akpt9r1eg5i5Pm55IYCpp4mVJjgpE5qbvJn7bj8R1Qf7y2vk+v55kz4YCKUcBGj+MLyli2R3c+oB
6uPJaLVU+OcjFdtYQtpVvQCTfPM2qiWYD5Ql3QiMK5/UlyUQrT5dNw3Lzs3QNqoQPDk1MakeumDM
v5bhKtfjny/r2EYRsrAE4LOC2A9Q7dNGLePhjFY8CDP04M9Jt0GQkxWH5Vovy9AhUgBK6Lkf3tTU
gwEIaN3Rw+sdIqZfr1spy8ZRPwnphLz6Syhi9p1yNrJtMi3ZVQpVLE4s655TUYc5z+SLjEqwr6Lr
5pACS7rpM8hhXZ6CY41sACFtEN7rCuWHOVbVp3lBS+GGpCp57Hqqvl8e489OCkiW3+1ibvo67pRB
fMb85xzc1ODaz+ttGaB51FeBd9X9EdtQQpIMNJo0tjvMRoVaLajmmq8aHBzzDShS8nk75AmJ1grp
roWzjZ37vGyaYjkJ6AOU+zDOmg2ZqSA7gV6B67wuPw/+waPMDRDMhCx48KUDntHB+Gkuu/KuWVZb
JVx7Yxm7KCgI0ae0+KyYok+jTJN80xR++ZCjkP+0QHX8ugbP2IYQYqS+A6d78aJ7sGoo0MUrZFHu
vIWv8Xa4tsSydx3lBfrGgHrRRZdNexaDlCLvIt+7WfJlMVfuiWX0ePiVUDmOghOJoghgDRY9yCme
PgudycNlg3FcJDapJ8ubSQIAK+BXaonOH48EYtomVQn1jZVZONywDSdkZexzJaj/ns9e56PfqGL5
oTC+irZDy8BkpyOSZkCfVOK6bDGi498PswzA6esZEjxUSIB/BxR76b9kfiHkSsTlWDWbo1NOUwau
Nx48pOHkl+OG0CQNHilJpnjFwzgOmE3MOY5MyqwZlxOJCxXuRDfST6MSOdtJGV5XSY1jy+a5IlNW
1SDc0wuJwBqettAhAM1p1u+vOl02KycvsyQjjRGPvIhLsJhxwJS3ExpJV/bB4VJspKEZQDyTx136
0IIIHz0d426euL+TyMkcvGit8/XPpYE4toy9mgK/hP6KeaFdl4PlIhy3bRT9cybbYhwSKa2Ku90c
mVs0RPx9eeFcE7Msv53jOWnyenoZ2zPdepr01bhjuoSujM7ZPEG+K/PW4G+u02zd/bQZq55rZH/U
1BR/EYK7nw/x2oPccZJtNGKh+pSESzOdBq/U24rW3d7onDznnllZLNcIlrW3XefVZ9rwkygWyMRz
kKHJruweB55+ubwdjhX6DzNilkVtWBfNm4a5m50sF/ZVQaCi2Vz+vuOE2QBECTx6SgZFTmFhoBEU
xCMUjJWZvH/4QEOG2B7lQolHUDLIbKPjWuRf+0S14LW7/ANcEzwv7Yfbn4bGdB4g2CezwF9veNrH
X6F+wleKkr8Sff/NoMfsPO6H77fdVA9TkHonQoPCoB+iJPrfMIu0uYWgl4y+VxBmAh/7Es0wsaCJ
vfiIIoXHd1FXZD6Ct7Cl4z5FGj70NvHQZMPKzB1wIuQwfv9pUEpWBaHD+ALZ5GBbJaDuJEm0VyDO
a5PgHyWh9caLkG0bYj6Xqb/W5+AwcWZ5FSbjkM967k8Ql0MfBU9KyOIOZN9ySjZTsAaUdA1jeZKq
ll7bzhplbdWY9kSbsMxvhGAd2Y8SjcJPi4cQb2WfXcfI8iScNl40ipC/98zrNtF5TvGQroWojkDC
RjCSQGVBQL34Heyz6Y0oUSbbVDPNXtBQmr3EWs1fW89n75dNwuFVIsurALixJEk1kpPMfHIQEbzi
WOTiUHjjmubFryLVH8zCplOEalfqVxAgOXGvyOYvKcuGwt8EBkU6jQz53Mr7Jq5N9I1hGeUhR/4j
vyOebs2ntMwhmLvRaeVJYK2KZYKAGqRpK6g0IJU13XDAfXwwQXZlBI4b0+XBlzaQKI5yv5mzH9Tz
A9S5eQxts+ngzf6VpAqxDaTUBWvB3lPPL9BJAiMNySE8t2vUnLDbyzvjOGU2aNKLklFXYAr+CZmy
GghgkNXmdKMANujXmt1cR83yV1IO06h0PL0Av/pZlyxB/3DR7c8CLn4CRqU6Xa3Nu87Zf/zPIlLq
6/i9k2a5AYcSKrPQBEz6ZgV44ihfxjZTo0zQysvBQ/GiA//fkeS30CqB4vcM3jSdlAXIZcOnFM18
4Pd/XcJ2eowSCCF1ZbiSNHe4IBs42WaMBx7X0wPFHaDlHqyhHSgYOOrb4i01UGd7X6hZw9m4RrN8
kPHaSntxF4J0G3k9RJ/b0kuTfV50x3ZMrhOmiG0spcT7r+8DlBlEiaeZyr3ldjDDmliN40zYSMpx
BBEVr/3wnYDaZT+Xwz6FxCbUjfOrCn7xf6gbi4QuYVBH7yMYqdItX9q++Qx4UEhWDp1jF2wYZVeD
pdhfFvjq8+2m47bcZGXabjIP9cWSX6lLFNu8jQrk47xc+uSUFgl/nWcxqU2NKtkK1tS1EZYfgHYf
PouI/71NdYSXi/dzFnGwFyYot1c5s9Ayf0hzB2ANrvITMM3Fj3lAjkp7mbnuQg6tICPnUKMDCGd+
CX3KoIQwGmN2AC6Xa5gShy8OrfAipBVSrLrk77KBumU/c3PbaiW+XF4c1ymybdlk4I/vS/0wGhE1
GxpD2T6f8woN/TEUCYIambDLIzkicBsxCYLhqEgC7h1TQDu2M5nnTVhHe6ow2OyDoZp5Qm+mhm7j
EOo6lwd1LJ4NnEzMzJMCofb7lEGj+bVrOPByhEC48ubyAI5rzGZqRMJDTiOb5HsSluCga8ZPcSqL
TT0gLaYVO/pKvlweybV+5x38EOBDU0+V5eSnx7aSwHxJuYfk1aeULuOWB6iILmhUnaruacHdvWI5
DtsMzn//MGQrSsiDdRJDioi8gaE3AxfHrI4oxK+Zv2uDLPNH1+KSz6MoTqrrmlfIlWSv0L2SKxNw
fd0yfQL6aaR0qDiBIjAP9u2QQ7yh76NI7i5visN8bNBkqbKu4FMYvrO8j3YF74Zd2YI8TTfeEzMT
vXIelg9gEuq9RuTQ4JET+EArzR7/Hzx3rm22fEBowD9UZ1P/QNFJ399zUALeh10Ky099E6+pDTn2
wkZIqtgPhEykeaAxyaB3occZ2qfAKIXLSkbPsRk2OPJM1DCeNSheWoEUSDuz7zkDNKlK8dyDSs3p
8pa75nH2BB+MQleDbCcoa7wINH/e0aQrfiSdWSOlceyFDYNU4cRSiPmkJ9D4hAPZKp8A97SBtFXJ
/bssLJI14z6/sv7wMrI5GoWgkFcF1veE3dcHkSRPhh81QWX+l0smEEfYDr18vW7Vzqv5cdUSXkEi
2JQnWihomEMvGRdkAOqWemXzXQtnmTrL5in1mRkfMJMArje5FQwC9ejGuDKJZ+Mgpe/H6KcX5QmK
3OymCgd67HJ55UVCLROnZWIgA0zlSSoD2DC2Q4nxNDKQAWiafEEHxfG6nbCsHe0jIeekN6fQP+fy
MjTExQQELZe/7jhVNqpRFWZSk/Bq4PqTJzbkuBMn/6Yt9A8+45JS0MuDJPLKnjtM0WZlTKF800CX
z7yNA1HFBiIDInqA6kwSr7yrXLOxbJ2Hqgv6Mu1PKvfZJpwQqUD3czMHpt6ruNCHM50CxIablQm5
UmU23LEN8xYq8p1+yDtkyeYQ3R7GpPo2p5CZRsf/HrLh6R7aA+WeRj1kTodV4Qnn2NZtn3dZzgB0
yk/M58czA1rqqQIctCA1ZlXRbU24PE8VQChocoMQVtsMK7eba5Ut31CZLqzSmWenkLJH2WX+lpX8
VRGktXJfjZtpTgEqRbBz+Yg6J2q5Cl33aBShoX6WxUwA+CshgXgD4ehGvreAUQ8PFeQJw30TUUgg
0YowPd5QIzswGWUxadf0EJy/g/7uE4Gc7AvqTRpHNp9vwHxf7CT1/009s5/j+BiGgJXNugBKMASM
LC7XZCYdMasNsaRouUvIMmcnNXYJVAVeKwhygHqr/99VmXrV7vJKOy7kXxP/4PTbOOl5KFHE74Ha
Pmasa2/mEuE+rs/65ySydn95HIfvt0GV6WwUlBi64b2N0ExYQabzIMbocagh3XZ5BIensWGVaV/w
fhFt8wyaZlLu+pGnX3tWeT+u+7zlZ1hTsJKRon2QQkF0bM88CsICqMChonq4PITDyGxcZQg05WQ8
kx5V04QbgaSNFtD4gIBpu/OU2S5SHQe/WqNAcW2J7UzO6tYgtOweSJSh45sEXh3c8WSO+q+d4RAQ
uzwrx6PIpm1sRUd8dJFXJxZ0d6kE5FUNfyPEeDDFKDa/vIdPzL47hzWXR3ScaRvYmGteV3zp6mda
AYxA7iR6MCQogtANjZbvVlZ5/NCJaJRr7WauKVpeIkV2epjxEntLWfCVgmPxG28CpKyMyjewo3sQ
jnyeogh54Hq6NtaxKR5JIkLBAKc7tabuwhvSlBrqbJBE/+vyKjpcELGCkDAELZ/ftvINSkHNVvvI
rHtkuk0jxIY9uY/qVaGqP1sudJwtJztPEIqu8/KE/ofyNaUFO4Eh+uflabg+fja2Dw4u72podjNa
PEs0HyJQawWNDwsFm+/u8gB/NiOobv4+gK7ASYtnZHlKvTQDiUVblcWz6pDuBSg4EYRdp9ILObTf
B5Kax5r4WCZTxFxuc5w4spnjsnuIPH+tx8uRJ2f/AT0y2gP73quHcWwGMFiAHDAHGHqbk/ETIDc1
3jln3fiKoBAZ9sWN6l971T15wxrQwLVh579/2DBv9ijUO7r4ewDu1c2Sy+ymQZVwxTe4dssOLKKO
o1eprt5EOKHrq12CnWm76MkPhXq/fCD+7A2YzazI6kgj3SC9I0tmrFva/9DFtKsQUlPR3Y1d7AOG
WSEBtSpK7Voy62FSFTybIwpIJEuzUN9BLBIylXKuxvHL5Sm5Vs3yBRSSm5GSY3qswI4bIgXZLCfw
/SLcQjfomtt2rJsNjTSLCoYQtBZHMYGACORTxznTgJpohCNjtPwbUvFMe/GzXMJ/rpqWDZRMQP2S
T42QP1q/H/dLwIDO0RShfDx6K4Gza1KWdxAEvfQTDb0jWPoVmg34AbA1CATI891H2dE05Mbv5ctw
fkVenpXLhG3qRTQxQW7X7+afVdqK5xz8rduKZOpGeECqVw3kAkC5g7aGZkxvvLGiW6g8dZtUJ99i
YLRX3KLjTNpQylS2JAAL4/xO+ki9pWc5URrG9c3lOToOpE3DKHTSFIZV2Q+0E5gDEu71PpR5v6kp
DPq6ISxPEUG6ti6SMfsByZ3H3B/Smz6GHqSe0mblbLgmYYUNM6tHAsnP+shz1d4QU833FToaN30/
1PvLk/hzSMlsGkYtgngAuW98VAOyLWcZtzMCHM1MeCErkCzpKIT40tqrxbXnlpsYIx0QL6PZD40O
3j0p2+ZTQUEbd3kujq/bEMoRzfs+OvS6Y5j26GUjRelrPHSz9LrECLMBk6ZNmwTZ7fioA/Y4LukT
pwVaW8/rxJfoborI8//DTB27b8MnWbyoMmzH5kh8oOWr8xXO0Oux8diqOqFrxayIAVphcpgnrz+q
tlR3BokxsonqdP738oa4ZnD++4ebes5qD+LUQh+lRiIaOfbhiaroFRL1w0oM6ji+NnQyBTRTLDXh
RzpN8JcmfmVE/6igC7udAdb49SKazumeyxNyrZdl8kBn9oAKqeW99wiXD6QcJlSMhJrjbCU2cC2Z
ZfK0QgqxT5vqf7EBIvddlY3zvm/Z63VTsEIBHYOjS0QKROkZFHMVQMB3iz+S/eWvu36+beAQiKrA
bVMdK1ZW+U3lNTAQA09cv0RBCV7xy8M49sFGS+IqrAFRq+fjHAdf0wzSauiFuq7gxGyuRk7aqRBM
z0eQuv80DLrtgGOsuZCzZf03Y89sjCRfPCY7b56PkFht7yEOCfUAcKYfZ2HUNjCrT1zXCtmWrcfe
RDKZjtpXZ2r3KQn+lbq+TpeC2dSMXErIqo+D/DGF03shabdrplWVoXPo86c1Os/pg9uAUm7GcsR6
Rw2+VSjzScjao1/lUShOtjXuqY6nw0q21nFgbVxjmsh2nJqwP5oA6pzhQoG1CSZ57wkyvl0+rK4h
LJOWPc5SpLsRQ9SgvAeDiao2cvTN9Lk5k++uGLZrGMuw0yVqRJXkoArwsBOQ3qZi01OJJgLq1T8u
T8V1qizzTpsUbY1odTvSZFCPapz0e9/y67iFmI1cROtTp3zksY5qAf1ey9lxymHal3+6w/BsoGKr
igJkXOVwbMm5sEjRP1edb9MsA4FZsYg1iIRjG2yw4vmRElLJzbFNo3/GGdmccOj/QnJnDVPlmohl
2RnAo+AkmcWPqYQ5ABKht3ETvJCC5g8qiFeQSY6dttGDFZiqckBU22O1DLfER+98BN2ky1vh+vb5
7x/sO2w6f+TegG+DABzZcZQ/0LCzluZ1hAS2xLNcMig8GFr9ff7lkJK6Lyp648nw8ddACx/+amuy
1oXrmopl2+nol/5YyRYhJ1SNIIwp0IVQfrtunSyLZhWIyGJoFjy0vjfekGWMPiddsvZCcv10y5Yp
cOOmS6r2CGblRaDaOvlgmVDldaAqsAn8vstyarLOGN585/ClD6LzlpegX20tczybbewfgWMosnps
vqtejp2/Sdqe+d0+8ae5YQdD67h/4GSY+0MK5cdoRLY8BX/YJuBxn67sj+s3WE/3YEwlC0wn/26E
DxTPBG5SzV6ryXwuRlCQQLwJJF8EMqNTe51V2nhBU1QKBCFc/g1AWbBpQT5wwINqLVHpOBE2SlCa
qMigUx8/02zwwi2yetG0CcEycHv5PDvudZtsUc2VIpnXxM9gI4cWkChffoVuyN+k+2rpP19d52c2
XhCkLEPfj2x5IE1y28bAVyX1Kvmla50so0c05OEZ0DBQtwapfDK+byIUdUnANpcXyjWAbfgQAMrz
wpRHpUW/T4F+/AGP2ay9Yhw3iE23aHICysh+MX+jY7bdtBCr2MrzBViEnG6GAGzrV03DRguSDNR3
1Tzkz0YTmT0pw6DkPKVDXuwvD+CYiI0MHBc2mrJb5BGYJ7QXnm8pE4AiaY5R5Q5icnd5GMd22PhA
FXrZ5OmyxKOGLfGTQILHHGhVltfp4DCbVLHSgik55PlzKnwYHoTMErJbfDJXKwvlmsE5WPlw41ba
hCTlpDzmQrE7qOCKL1FWxGsw6fO5/EPAHpyH/fB5glKPH/TIvkKVPfe/qaGszD85dPH0bRaVIMcZ
FxOnt0sQjt5T3hTe90nBaA4VSGq/inFAHyLEsNuhQb7dJ8FuzIW/3M9oucG/JQvz/Tz0aGxakCz1
tmBSVOYJfQxlc5NmVd5sKZ2DZDt4rKyfIDIYhsWmkVxnzxQZVH4goRr8pyqKC/ZXGPyqu/CkTvC/
kBlok2cA5zq8giVvmlvQ19Xy0Ooi1SeYw8h3dPFD+Y/CEuJy/z/SvqzHTpyL9hchGWPAvJ6xpoRK
UpVK8mJl6BgzTwbMr7+Lal2p2l9xuDr3paWubuHjYXvYew1d1BQ+Xv+DFL+ctHB5thHya0vZyiyw
vOfRXEXZIy0S96lpF3honT2xqauex3B4vrySV+AKgY11bDnLw9RVzu++zt0j6ag4tFP/xW9ARErw
oN4DbtntJ8dE+ygqDxT0uY0OLkvtvTVi7WmjGaATL9HBqoQW9WusQt1oAHNnMzuzNobWjaZIeA9R
yjD5Jf3gs9vnfA+5VXEkaRWdVM23KkQrzdggyKhLS1aOGMPQaVPk6IHqcWEOEKgAZvKy2CoMrDWz
3G/fBFUw6XZIaDXdt4NO91FSPYQZQ0ltkseCsY1X0cqRbCtC5hwpZmizid9zJG4ix2l2/ejt87b/
CFYXruVRuYHCWpl+GxM5ArltGLJ1MUXE8SP0IOos5o0as091U8JoZWOZrex0NiKy6xM5QhdyBM2Z
T/tayOmgCXm5HD5rH7f2ucntoDjpqOzXbCqv2NMhLT5CX5//ue7z9h5QT6wIBVXPBpLR9R2PRuoe
de2k1727bPAjS2AbW/cN/QnJGrGTpQgOfZps3SrWBscKcOVU3hRw5ccGcgkF5AocVP/qrsU2e93w
WOGdcNYZL2/cn2ltCHkk6eg9zDNyKxub40oHbNij3wM+RfPZ++l2lYjroNfFQ+/poty4/q4EtI10
lCaHnboQxc+siqKFml7uywpCdUhB3TXY/DdCeiXSbFFHQZBvggSaH2cwFtkrrNhd1csGth9k4163
1pHl7292JhlODGJ6ZfkzbPPgOLHl9RjgAE5r90dWQ7j7qvm2baelIuDf9okfkzoArZsA197vUpL4
G/OxNlBWNPOZJmMXqvKnFMHnHkJXJ5inn2rduRvjtNaAFc/auGVfuTmLmQk+jySEvWrP0qMb1nrj
PbicBe8cqq8F3jczkUQRDEt4V/4sk3T8nJLsD0QYzABZs6A8y9awYxe25iCrYtq4660cGDbusJhw
i4TDT/GLt8FnSCT/NR4eV1nGPyhUj5DqD68z/Qhs4GFRzI6Z0p7GI0f5a0wADs5CL9h79bQR8Ct9
sSGHrVE6BVSv+AW3eZhvlSi7T43KdiVHLqeDEMPOm+AwdNVqttGHdFKlGr3Qv+scQOrAXg2Ns58Z
vMWuCxfbKnqcItnqSSe/3Kj8PKF4eQjhlHHlr7dCnrqOO+qmlL9AMXF205x6sVNLtXE5WNl5bfFG
6OMVLQGSEQCAuhuORQpu9nPai3K4LtRtiKEsjGqSUDs//ZxSHKnIKrvQ+MZlZwuQvBLrNqQQ8rwV
QGQ0jCuCHNSBYDo8eJNIB4SuMummw3WriP5369V5MZQJZC1jgAnL4g64/NZFtDtzdt1b1wYNBpNn
wmnQJg768SNNl/JB2I6ny79+bZCsE7ybBjLQvqD/Hk2FHm5Ur0uAMlwD5N01bfg2VrDDjUbVtWEx
HrzyUOXie0PcF1+M6cau/v5i9W1FROmnyJu2GYmDItftDV6tUOthRQJp6et6sGxXbzb1zJWQ80xb
FmcjUL4wOhp3DapR+7nczPS9chH+9+CAIuV/21DE9WsG+Zq4KotQxt2UT+NXHfrl+DhxbwKwz0Bw
GGXcruP1B5hDFuXLWCeBz/eBhJv73nTcDb9FHYQZfhG8VabyMAAmrF4KTueZ7FzeGbrlprw25Mt6
ejMiagocfHo5SAnI6hUFAW1QLTteHu+1ry9/f/P1qAV3Sgyk+Oky/fAKHUDprN+YzLWPW3eAgpIp
RwLPxIS6SGYUQ6f2MJwZrrt1+zaWkKhFYy9zWbzQVgEEpx98FCE2iqNrP9660jumg2enaYufiVLF
vjY18XaR6Mm1K93aD8bC8ZChiUgszRTRB6Y0zU8ozS1l39rpdLExCe8n6iGo8t8ZVlAtTbupoHeA
oYBiRLoPPPQfMmS5d0VV3leT/wDZr4e223rJvb/R+TZukM+RJztjxli0A9IDITkXqnVuXa3Nxla6
MjW2tmI18sHPajLGzCPkFMy+e4CnydPliFj7+dbu0PQq4GxscPMeK0DQgOj13E7vurKDMbtHqmbT
fmmZ6Xf2IRsEWKYEe4sx5jd81jKgeV1YdidqVyiRptF9EkQq+zx6YAXWh9bJIh2bCvKYcJufm8B9
hHt7MYyHSNOU3szt3IknnXRkiD6EstJmOrKaqfocKR66n4bUc9iXFmcQjSEYIZpop+bacFgUIP0a
G8drZuegM7wJxl3tJ2VudtByTX+VJYzVZd9OcRFAbvkEfR1CdrMbGPUZgjNh8WOCVj4Ei/F27BaP
YR1V0dn3BhN+GRoiuw/1XHok3ftRWtSfHN4X7kclVJOf4DBLm788cnX6k3u0KI9C+H73Z4TPUQ4G
STqr6Lv0YU0D7xgRlMw7R1nBguiWZF5D+41nxFp8LIvszQ5YQeVirmUy/84B6dgnYfRUgJDQ9sQ9
hwBZ79wy/SOBU94FfbOl6vP+08W31Se7hAeBx/0ZCSFK2G1GedvesnoIfjRTP/vDwQ+DKmqPHC+D
EqmpALngy6t7LXTof3s7dnUhg0YGdwpqWh/GEY5ZdPSvk4iF0tZ/v46EczKSAv2qcp/fFkMyf2R9
5wEcuKgPX+7BCoDXt/UoTd2ZkPqK3pFU3dAKxY9X4LAYPrHAv+0AtZcBv8m84dkE7n4hOOYS+uuX
W6evkjTvRK0NtKwWZCJITs4PRWYu7hKDdPVTOInEyY8cUmH+uem6vDoFxRg09wL+22yX+1nJ1W6Y
hHn0y4a1D1HWQonZGQSMtsDSM+YQyKLv9uMEs/Rn2oWzuZOtjNrHQJehui9IhG4/jymkY9OzgRFV
dqj6js/PyhTpdC56MPmhR6Gm7HckJ1retUlXYmjgVIVXlgCl1DkRHcpB7pB8wXITo5fyfaYpfsc8
lf7oHVO44RR/CRgzqVpI1FN0Q6cwKj+JDITbzyP0rsYPWTDgGQG5ttH8gnEfiA9zj2LFM890O39r
UDEwH3je1eU/naLYdfay56Pv7/I2KSEskCZ16cSmhR7ul4T6PvvsNYEEXaJPM2hhA1DA9m3Z0y/F
4EDibjZ9JvcBKaj7lIyTUl8TJ+vch2iEcORzDcNCEEyhFUT3AvpV4uwHZoZ9MeQ4en4b4J/NGeIp
XnCowd3ix7IFLv/sSweo7whXnnZf6lynH0NC4WmjUQoAF6FznVvZOSb7J6jpXO+CSnQ6pm0deQ8V
JQM/0bzymnOpmC8hIdglEB7JPMrcm4lWkbNDT/zuF2qurM52E9JD3XHA3sZv0wZUqw9yCKEpXs4L
tgsqur04667Kqr9zHQ5cHVk6Du05d1EuaMsoyh408JbVTna4cZN9H3YgHECovyjFr7IxxIc/4Dij
Pgq5r5SfvBx6KLu+4IJ1x1pMrJp3Ywmjoyco43j+J38E2JwDSZaa4XFI/BB5MpYqjnEMZiXK381Q
4FUiqpCpHTRro/AfA4y+/DT6qe/dGRmlv7CONADfWobA/AoVzP0Jq3Pwuu9Vokv2kiZFOp+hKxOO
eyO6HnzwuorqCYdpRRkYMZErDh4wgPkBMGiRHeFMQMmZj8Dr3So4uC4ZiAh1TeQl+vZhBsfUdXd5
nvdZti/dxGnuWkNFPMEtfNiLRA7NXRpA/P8koBkr9i3JzBfPNwP/5oFi1B+CSXLnlADdG9wgqYmY
Kypnrl4glE2bQ+nIQh64hO/QsfSg2XQzdmXenQKvaqsKqmE1O8oO6j6nxnNksM+CsE5vx7zqYNDX
e/186NKo1Pe1ArrnHFQ1o0ffNby5z1tVPwUyAieodGX2u8NhPX5C4hByPvDzhnjgQwWXtOBuklmo
70IOMblp5xOCJazpDLhLWNRB/aFC5U2OUGJraKIOdHL8BnqmcwPoJ7IG9LMwXjV+Ct3Ag8EaKyON
PAU0Wju9TxJGnnkLRKSzA3tyEBP4KUPkYEhqKk5u6QQ/czEM+QeIgon6OfNrPzqkjY70x6rI+/wL
ZMVxohcMdIU4r4eKfsS9fo6+NGQq03OKmkP7A7p6dTbsBth2jX9h+ZYnT0U1mvkONVHXB4CR5/7Z
b6R0jhIDTA9JnnjpOa+MDA4wBqxQtvKY7x8RUoG6IyKFgFrne5KfJSqP4iZzy6C89WfIiOxZA6T7
3yire+cOhMEQqP1aOWGya/N6TO5mAa7mow5Z2t+UVVrW6oRccNJ+D5wOahAOH8CEyFvKn0XuDd/m
og2F2kFKsxOHwZS6O7guSaZv+BoUL3esV0jwnVCmxSvsEIk530rBrhzFNqB+DAU8imXSxsU8ohQJ
wmlWgf2ZZH8vH1Vr37ee0g2QGmXRE+cp06bt74vcxdqlUxOKqzJXuJL897SXbpB2I8R0Y5CWDYpn
BeyU7hxUj6ONx+mKJqhvqw8DnpqHuEkU9wSctx1duDpSyRdFsGqi6gEWtTcgmRc7bKt6V43hH+Xp
mwTsWcfnV2XPfBtkz0RGGhz0U8xcJCSQxXF2MPiV+15PVyZVbIniRlPVOUEyx1rJ6Bn7Os8POH3c
rezrMh/v3VisOx8O/ShvdTrEwYTEKJQjoRCc8/FQEN3cTtnw5fJ6W7lIh9blj4BnmTKpinvu5v2O
RdMzh/xx0yV/lvsY+LjIcOqPJd2Eea+81ELrBV1JHQUpMpsL2IxDYB17Bu3BFwCvaountTJ0NtZe
0bmkE9yv43kG3jQs/IPqc31KPX2IiLOV7X8/F+/boHv4soAJm1TTEythLbmDgn8Awgjh5zFr5SeZ
h38myClcnqWVXcHG4DMOe8KkyXTMh76CrU/gM7oELxxwtnQhVhaCLVUMQXXueWNL7ghR8ULUhxvm
PcsWgFJS3S22Gr0G7LXdJMWuLAQbkF/1czR0mgxx04r0CIkWBmI5iNjptMXdWsGO+LY6MUiD8Ofr
w/w+KPDg0GktjgZyqCB6NCeZ+A/U1+bQGFDa84Q/5rjAbhQf1gbTyqFlXuGYPAqGj7i+RcXJgzhi
w3fCKWt201UVQ6kTj/0Zb0jJottJQOV8VzOo6PONH7C2YKzdY/TzyhEQy76He+KYnYVnRHLrJSGU
ui+vyNWxtTYOuGjDZDmc3DvWAUqoxo865I/apfuR+w+v7zk9BbsJgi7wvN8qsK6Nq7V5IGs4zE5F
8nuJRQowfLqvfOi10AjrJij8JzbzD2mE5iAa9+dyR1fC3Ib4qzpKdW+WkQxdvOEGF2/iAieKvwtS
3/3hwYUCtpQDVDo2RnZl6mzYfyWF4zaSuyiVZETtZULgvOuWcH/aeA2vNWBdMVToDDkyFPpJI4vs
QG2tDpB2cumW6+3a960bRkYridy0mRHY+M2ihXA/XnBbYPmVJWDD/JuAsT4TgYkBPElCvmsosuvQ
aA2DKNmB3samW+hTpJG/I5Bb9b+pss4HuNJqnm2hgld2Ln/p+JvkE09zA6WNcIjHbiaQS6qhvdyW
w96NaHW4vOrWmrA2kJF4QA7yeUSeGW4teI6nQNUgeeDP7fAnjKBA9fdyQ2vL29ooCu66TLuFjsXE
+TNx+vyBF0Cd98lU7ZGjyO/dcBg27p5rjVl7Bp2HYZKFW9zrGmKceh4/Qm73vmkKqOKb8nGotpSJ
14bP2idkk3slqXG28LQGfA8yz2JcdKsANNm4Ya7tf/9DFoBbpAveObljy0tZgqSxiFcFAYmRX7iR
Q3LTjK06zFn0wRXlhvDMSmjZHAImCmSu5NTEAgANAwy0k3n7xMChcqOBlRynrR8M2K2TVNzN7l+J
bASa/MsMGbynUGdCwSwJHmqv0qfLi2+tO9ZOUdTzQNgAlXpUywK5z6oMiuL+0IbfL39/+c47d2ib
HjA2QTqEjepjcBBmvNEjLUIAxqn2kViAd7ZQw6nksHjd4iOsrgpra4CgiTOosszuq74dboRi/+go
fAR79ZzNZbqrFrwirocwfpDTczttVW/WBtLaLgLi1EkUalRvmJyp2gXQKvCrw9zi4fzP5bFca8Le
KDK/4IRpzFXTd2cZwqloSok4X/d1a2dgoLggP1BiYecQZpEDMlG+3PSNWvvt1nagamS4m0kG8UhM
8gT9cP09TPDcueq326QBQKCBOugHfJ03ZAcCVHucE4gmX/f1JVLfHDayLLCEpczviwhKozvqOLS+
RwKLyOuG3uYKjLqbawY5qXulkdTdgUyMhZv5Rh0ud2BlL7apAhnJwixwuyGGKjJ/kolqmnuDyDw6
HYuCjZ1k5WSxNYP1LHOVTyx5znAbzRp2T1zcAhdWBRTO4lldCSuC5/h/p0PzzgEndsAGKYhzn/le
/WE0OdkYq7VuWHFMoBoMs/g5eS4C/ihDdt/UfriDLlYMwczvfQU8/3WTYkUzTNr8oI0iFAihqnik
/jjvq6lNdmUEka/rmrBCOtBt46aNP8W0qx9U0Pzq8vIRSyG47p786qv7JjDUCNw3ON1DzOgYNjDO
m4i89SgS3hsdWDk9bNQ8gTePlJr28BusnVMWia9i6s1pNIsoy3Y/VuLD1g9W89AMqJ7qWFHolpq5
+0WRw36M4Iny+aqZsCHzS1UENT6W3rNWjWCXmlz+8qvJm7/Xs+Olt5dbWTv7bMB85RnIa9EWixd5
6z1NGrHrHJhOcul8HR1oARW4r3wYafhnkWeJ0u7X5YZXdncbQN8kKd6iXa3uoTzSNJDU8FEHD1HY
2XowrVyKqBXzXKByQrSQzwUDOSNzhm8jbqqLflPj0n+aMSlglXydw6xPrS1ASEf1YZaVT5nP7jnm
6hhGcA+6PFRra80Ke02EVKkZkVSU9dcOtb0dJennUmwKNa3NhRX0lUBdzS2YfNYa5tVZPnoH8O+3
UFVrP986x3Ur68jtmiGGvUm/awSeWyaHYBsqTf7GBXilAzaknuHKC7VZf37udBiBKyOJ/9EME3++
PAFrn7dO82DoQrcspz7mFa9fiCRzsUPh9krbDN+G0gMIl2o5DPJZBfl0b2A/BtYEj24u//qVHfEV
m/dmy2WdNwxlnmogFSEq9pVOIxzTXQpVUgpKHD/hP0Ga4Lq2ljXwpi0Zmc5LPTM/cyR8DjRNqx11
IRMBxBU/9N6VJBDftYJbO32ISWcjbm/kb5VBxM4DWmXjjFpZsK8lkjed4IA8FEHBx3iqkunGGQZv
p/CYeokYjvXL47TWhBXSY4I9YnLU/NwEs0Gim9F7HFNfXFiDbVwQ11qwYrrL4fWYB/70BF8DQEYz
qAWbm4LV4fde0IRu5AbWECKvx8qbsZKoq5Ku1ubZgPEo9xqANHMMpk6LXWbgknMqUBDNzrUzqenM
2mImd9UEZaADc+pqvAEMAuV0X8ggOV4e2ZVYtcH2cKRLXJT1dYxLmNyrHIVdByySjXlbOVRsdL2I
EjyqUaB+ol7VnLj07zKCFPgo5r9jDZ4TRCiTRnkbra3MoQ2173ywXMvCQV/MHN40PQFPXoueP9eT
BoDl8oCtdWnZNt7MoNDT4PkeuqQapHeyvH5U6tPrDbbL0nJvMtT7QCIKD5ebW+vT8ve3zbV1KYCy
aGMYTZVHZaCglWmnu/XA3d1Y+isbno3CF4VXwR+ml/dZCL8m2I/+IC1aIBG0P9Ia0oOXe7K20qwz
P/AcDVUilHeg7kt2XQfkQb0cbtd93dohOtiPoRKfTHfYtH04ymX5ow9h1x+Xv742RNbuYMKyGRqO
62undXKGK3e0o4noYSEx0U8QstuiG6+NkXX2m2ZqIOxYDXE2oKoMN25yGLzNGXi/F8zG4EOZM9Au
J84dCUo4yYNexcGxPksDE/D/h+Ln+xHCbCR+4whT8WaY7sYBdelFtxD/zw3HZrpfNm0AKX85mfl5
eWbejw9mq/gGJdVJ5Buc1h00u/BcIkdWLKmnet7irr7/XsVz/b8hWEEZcfDcRMdjlIYH2N38iaoQ
igm58vbIQWW7iIBnfLk7a1NkhbsxvelZjjxCxtSin1JAySaBUP4A05h9CyZAXcKvOfOCx8vtvb/g
WLT8/c32YrR2oHEAu3nQE72zrnX+0kNFdWNnWfu6FfJKps4AISpki5f0cQd7EgBi5r+Xf/raUNkR
P7cucOoCKZeobPei6H14AWI/WS77IWDqx8vNrC0wK/QF7NmK2bQusDCDc9sUwYFX0HUfXRT+Lrew
1hEr6KXLHZob4QLHAdFmk5F5//qS5OXk30dTs1UuXbl8MBtvD38LA/2d0tyZwP+hMFhgyEOFFS4F
CpAV0ZJzQ3p6Q0sPaWqHPThAZl3NRIYTyn/XWpOVeVYaSlCFyT8XlWpOrXTzjWl6v2LGbOA9alRt
OnMX0NSmOsPjgh/GsDqrzgt3JpIQInbFd+QvT9sv8pVUALPlek3YCDTJMZzSPb96sjA3Vn13m0X+
Q9Ch3rOI8TM9fAJ4a4ttvbJYbGS+BrdzqAFouTMpqrPFgPQxOAfOfR8WGvA8FWwkOlaWvS3Ua8KR
QRqCkFhXYbiDD8CBLmMJVunhqlVvA82zYApGt0IDgpYaSUwk5zLYFZ5CWf6eRdGdLjezsnlza5fg
EY4cKef/uwX1cEFRjD2RHHe10ElunMlzNgoxK7sdt3aKbKAl9VpNYiSXvYcgMMnnusNV53JH6LId
/G+dh9ng8hGy/tA1asMnAHLduTroPhvqQwqgBcwY8rL50cClS9/AKVlW33Tbs+az8AmcwA6l0TnJ
bz3SRwE/gkzmOV9gnUvYRx4YWkCECyIg5O+AR1wJmm3Kg7bdRx2VA93BuaZKCBB0HszPr7oJMhun
DmChl+ZBA6reXE5ylwEkrFCLHbfEk1cmwoYvEgFk1FTWNC5qvzUnNg6dfMp5VcmNcsVKcNgSwLr0
ktQVAiQJN/8sF/7fmA6fpn5TymqtgSX63xzLsg7I7KWtuAPIgJyAeobVWqDlLuT9FiFzbZCWpt80
gWcuR6aUzHHXU9AD+Oh8L32ebOXe1z6//P3N55vIEUq7pR+PAppr8Lvgf91xojeXg2Flt7dxiXA0
XxyEMj/uMv9+weTgOPF2RQvsMnDZDpQVnjys6F4DlnG5xbUZsfaRbIqmfwl9hQ/MAJ31F03C5DFy
2mBjUb0mmN4JcBulKLjTAOsOzE+Fa1lxDlIKU/nMAU72wKlIso+kTtVdDdi42cN6reQ3KVDVzkfg
8YIfrJdO/VQ5psi+NWJs9NeujMrxm0Lto/ngFePsXffMZja40cyQCht7Jj56BPoGL3NrAlD0KwdI
+d/1THu+pdm5soZsiCNkBkie1ETcwZDF/FYgIGW7cR7SDRrlypTa2Ea47fqSgNEbU0/Vn8e6fiyg
GnPKEpNvLNO1DiyH0psgUHAsx70a2ivEGaZfTRI5dJcUSIxetSZtNKOYQceocq+ODc/kPWmR0VNN
rR7CGZoW1zVh7RLBGM4tgwLsv9eARlf3cDNhN/8fLVgbBZ8GVbcVbSAnYp4FcpOnTBnvXANk8nRd
H+xXCB9qh0q3jgOB0AWn+FMGU5Qj2IFb1Ku1lWRvDrRfTMpJFSNZTI9Fjz2B4aG9h56ft5E5XLn3
BdbloprbguVQY43lENX7yuDDhQr8HXODL0lFsufLY7W2Yq23COFCAkTUubEQRt5yPeFkzmHQsDEV
K72wcYZgUgTARRsas7DlRx6mZs+kJqeQl+RQLn6Jl7uxcuuz4YVqcJ0ghGE8aLhzBuYaPqxRsAPu
tph/Dn1tbvth8zBamX1bWrhhQzHWXoTZL+f8lrjau1Uch/UAoYyNy9/KtPjWfSDLPKIzkbfxCB6J
B4aME6JSEHbdxrSvpGxsvKFxlGhNnkMBooS7TpHp8Dv4WT+C3g9OUVN9ndIxuEsccNkuz89af5a/
v9kYjZC+p1yDnWs26gGSTnjLhKiuvFz3eSviC6Ph1mNEHVeBivHshS0eKs6Xv722hK1YV1nfCTPg
pSezPDuRjKSAkwzsMx7W/BgW2WZaYG1ZWRE/Tmkky066ccOHvDqAZ5iHx65VLofJ3yLPcV1/rIhn
kZPjKqVobIgG3BdqVE0IEe6uJ+zkD7O/4Qy5MuM2kpCRKJ8AhXfjShT67ygnDwxKosjGSbsyWDZm
sPMHJDE9SBaYFE8YHRXBzz7EvNdZ0G1cF1b2FBs1yHRIqrHG3sV9XDBbpBfVEhDLizhc/q3OkJu/
PCdrvbHCXYQjlMLA78DaxaueL2lgkI3P8yzkxnitTcfS8psAZKxsa4Ii16sGFk+0iD2Df1z++Wsf
t6KbFUWqpwISUVJ5rTmSpJB/0qhJio3hWfu+Fd4MbsF502KyIcQ3fIKHAv0OScatTNLa4FsBzmbh
daVTeLGCjPhZDK7yvqY0jcKDU3tqOF83RlZ0QyeaGgOZnDuVkPRXlrcGNFLetBsV/rXFakU1GXus
n8THE7jEOd64LsRwTCXDkxjnlB6gCpvfpIPTtaerumPDA4uynNsAtx1gkUvyTch2CvY+tO+3alQr
U25LCkNojhWNR3EvSfriIxnbKT0lVca2cD0ru7qND6QNjPFyWnv/lhFAjn7ifBqfl0fkDK74dZc4
GyVY9WIEVzrxYnBygCHI2nKidzBmdP+JpKE3fpbm49N1E2IF+Gj4Ih/Rpy/Qk4TA3WI3LMJkq0yx
EiM2QJA6BorCVYXdXLHuZ+fQ4h+TM31M8qw9Xu7Aygr27CB3GqQDRVdCBtgJ6nuoCHj6KEJwfP5R
oBWVYBqpxKOHqYMU/1ZScm2ZWbHPvWGGKi1x46yqq1NR07Tb+Q7nfy/3aW3YrKCnbTDKZoRI22vO
E24U1f0g1Q0o182VcWjFvSh7U2XSVS+CJyEA2qiIe3udpE6zsfeudMHGC+qh7EXBB5yCPTQyx8yR
N7R36l3fNOnG2bQSizZWcCxzMJlzF6cfyhTjCLf2qDK3LBTfa2joXbf/2nDBDiD/ZCDjHHNUEMGc
8BwPhbyqNO3h8lyvrF8bKEg1DUsoQKmX1xvJmHbew3KlZgWKra6PYhVE7rYoJ2uTsvz9zWleVUGf
OwRkpFc1KwPBodf8ts7ZVfVvZoMDoTuRNCVo/zH32uE1+2XckZ5qVMMgeCc2rqIr0WejAoskm9Mk
c7C2Qm1uRRLMYpdXMtqCbqx934pu2MQJWWWLBkyURB+VqfQXGHjxjQlf+7oV3JXjctHqLH0xkRjP
mQJ96QQJCehJXF5Qa9+3QrupkiSHBgP2JpqW+lnXsMzo9nnQS/3tqhZsWCCN1FCFuDm8SOT07ppi
hvFxnZHq9+XPr8S1LbQLsZg8pEk0xx4UiY9zM/0cSQ8nC7yazz6Yv9etIhsd2KWoHrVt7samaExw
qlgwtB9gFAC41eV+rEyEDRDsShcK807dv0A6jt8HAW0/pexKwA+z5XUVnKCR6ve7l64opq+MIZtA
p8rf5329cQtZ2S1sMKBqCjdiuHbCYRR607rjjyP8189hGGyxO9dasM5uOuRMUt3wu6ru6mPTlN8h
n98ePb61UtcasCIZUkKcZ6FoX0TuuAdR0b2c4L6IYth1x4OtpzsmrRCc1/oFFQT4SVRqiDR0h0j0
eHkNrXXACmajVZgOHmlfNHXpDZIGD7ys8geIsf9zuQGOrf+dYoKN6xt52ox06NAAkkW3rKJ+8nEc
cj95gnkCVGwK35DwmU+ZU56Tlmwlkl4H6L12l9/z5iiC1tTQ5qWX/aRsLuHyEwD+FzeJyobuTCK8
Bxtw30cH3p91mwadd+pDV7OfnBXjBEB7Rwi/92FA0W9R/ldG2gYF0nqcYMXj6hdo4gTjDsre+WcI
Aokf9dxcR/FjZNnx3nSaQ3wZdkcuieFY34Cgq4JU70vquj8vT+bKjmML8Y5T3jZQZhpe2Fx1j9Bf
m+BqKhrTbSRnVu4qNgLQDIWbtA1RPyACpJK7Kh9MHdxBGc3vul1Ci44+uMKnzJwEVL4g+nddt6xt
Qg9JT5li+qWDAQZIZQLaodILerZxEqxNvbVLBEGJHw0J4zhD1jcby+7kCPIXi1Ned9u2VXmV68AL
LGLNT1no/HPfOuUz3Ky2wOFrP9/aI1RUQ9osmvqXgHHFT8YNoUcVlA75WnebJjrvT71nYwKZNlB5
akXx0iz40gEZx5OGAr5B0v9UteBIqwoOmJfn+/0OeTYwsBMRj3gWhXfES7JDM6JkOyrgMCaxmTl7
P1I8Gw5Igwm87lBUsWq7wT92SdWmd3A7uDJz7dlgQA4Bqz71SfFCuqi7M0rkH3t38/n2/hXJi5aR
e7ORGIfDrxMSXC/QQuHeTQafyOwjKwvufwiUk/2ZKNwQNhbv2mwsQ/imrQqqWQPJVf8ipimHIB0q
FpJ0086DD8JVNw0vsgO8cvumnnX30giAiDi4OGesqWQ/aZT5Lq+ptfVrxTgPQ5BFs+Ug7dVcfKAN
6olPUCyDIipp66L7CoZeliC3BhIdnhOXG11bZdZVnw+Qj0yhiviSBqm4zWsPnj0N/3r542trwAr7
DsdSZaDe8tLJ2bttiP4yLlGpZkiZhsmmU99KMzYYUPk9FBFUUrzInkIdlXiQ39ozxm/6tPzum6S5
bg38D+pvTCDuIWn10rDF/TnT8tZvpxnyb1cW4GAV+N+V3HR57+aeW/6b69KguuxeeZ5+jvTN5UlZ
CRYb64f6vft/OLuSJsdtZvmLGAGAG3ilpN57dksaXxhjj4cLCILgDv76l+p3acMD8QtduyMIYalC
oSorcymHsjkJxBNRGiDZ+Qf3s6RM++Ai2Hx9FNeeWOY/e6KJBB2701tkDhGeOyG88lHn7Zwm5XBb
r4tvY/twgUORKRuaU1Cq/K4neLtAcrxJk220msNCbHRfoA3ygyLTJ8NC8z1XC4QoPLGV5XLthmX0
ZDJzPYZNA9fVlXhA0jVVAdTKQshZbtxVrglYJk7YgG6SXrQnAVEhiNY3BuTrfkBuS2j7NpovagnF
i4Wok1nm6IWoLHmIIrnhQhzrYwPsDIuTVvoMq98D5OtdSoYrA9LufxDMdg1hx/mL8cEFVuIF1qEN
Bg5qvhNg399D2Wsrg+bYAhtlVy6mCaG21Z4Cj7PPIgD/hwoE2yjnub5+scF3118WtrIc1r45ERnh
IaAzL7yPoFG1HK7bsuv7l4V79/2g9CPaILQ6MQ+180j69K9O3Fjh9uPLqO++nlNRsoEG6jRHNW3S
bAA8NB2SDjyN13++wxXZCDtR47KWialOMkM2y3jAyoyJjh/YrF/XZL4tqeXHliVD7KOYEyTFPwYK
XFc06fbJrTleUNX8e5HAOa7iXqzihAx1/zAXQ0dSYGWQ1bptjaybmgxFBI8t9EedqOfZq4a05/OP
rlKflot48vVBHAGODYJjUTAnqlfyJIoqe5CXPFk/tO0hE6i3xDz80tVC3F0fy7HpNiJONGG5xHyp
Tm+CDn2e/CRjYZ6qofz49jK4PorDddg8f+UokcoE/TFS76B6NJ4HWls00k9oRAaQYgsE7BrFsu+I
QKQIZSoc4BDczrOO573CFZ62EZDm1yfiMHGb3I8LRAEQoaxOZe5rejd7nAJBgUT5bdpBvk3tlw99
US901egGQhMY6MtfuqmdNn69a7P9f1sHkf5KhYzEySiQGDBc/q/lpfOjzOsxRU0t/Hp9lX6P1fUj
y8Qhkr164OWOvspy6eqd7MF9Iz0Q9+QegoI2zqrdWPn9g6qKj0UXfbs+qstsLNtH8XYxIiF4epim
vCtRVXieBwAk3945pvXMZ6Tf1g0bdR0EyxGwCLxr9VLKH+M6xQ9kku1hUaremIrj6zZoTkIMSy2K
VCegZoJwBxYItIRljPDwtp9vo+W4Af+O4Lo+GV/o5iO4+Uj2mEwByMFv2gwbIUdC6FRlkZQnjhvw
XsCdwD8KyIFDYTpekp/1havy+lCuxbLMflQggAbXK+renr/8if6Gfhck5MacjG8D5VBMx0keWfeU
ZepYVhpk9AEKYUM71RuNN64JXP7+7mYvlzFuKAiyn7K+fZ5ztDKGSMZs7LTDKkLb5ploQILM6AkA
0jUVedUlL6RER7YPRqGVN8lTxabsth4iP7Qs36yznjxR1IghinkClcUUnCHDzp8hulD8c9t+W3YO
IFMey6QqTwoPfFAUTsxAP3jtl43Kp+MaCW3T1krGyIlOsA3oyEd6+tBXUF6PDWhFbpqBjYyDdNKC
CYjuKfdo/T0qVADN30HIm3K7vo2MQ+ECiW+h5tMoSnVvTPRNEajngSO620kBkd9JiWHj7DoWy4bI
gaa+XaZskqeyztb1Bxm7WD5y3ofl16Xqh/qv21bMsvHI72puaKSfIO37saSzASv8pgaXaw6Xv7+z
P8l8JCYnQ05aA8DGdXFfi/pLVyIFc9uvtwy8X715mec4PxHDmxUdDQGj2TMBE9P8cH0E1xQsK+dU
sjHPkulUDib+DmW3aW+0BpX/BDThbUNYph0ZJFnxzFy/AtP0OoKa6G5pUL9poMG8MYLDDwaWYaMJ
delyoJIv77OxegiwMfKihDB+vz4DhysMLMMGZLsHm1oufqg4+VnM4Qu/0H9LSn9SNn2lFxaW6wM5
JmJD41RhchN3gzgFBURMvygpGOABVT3KX9cHcGy3jY0DaxM0ylm/fp29+TPqRPWup818NyBJtdGa
5JrCZQ3f2UTGpAnQDVicehSdnvQYRtOuZXF8G7zdt3FxEGKLYp4t00lXZY0p+OKI3uNbL22bN28e
V1OEajBfpY7+1KxB+AQxyOo+IeMWAse1Qpe/v1shXRgCSZ/IfM35KtguIKWhT76kU7Rh064BLJvW
40IgT4wBSlWDb3gkIL40N9LM+bb+fOa3Hh2aYTllvir0jnRx0qV47t+GjfF9y5h7Pwcl7hLkJ1mD
ZRo9OGO53hfFFN9WSvRtnjyiPVIl4Ab6GqHh7YNc8+An4hz5z00WZoPeTFDHSo6d+QoNxXXHofu1
l33upz7DQ/z6EI79tUFvihjF2q7IT4p5bbXTUTvesWW41Z3aeDckQggEFefxQybhp6XXg7WXbCrF
OlyQDXaD8jAlwBaMH/oie43qeDyUOr5DrGl215fH8Yi06e9kjJfVGMXDh1KDbhuECfwRLI69Tlu+
yINKxs9hDxE/JZKPkIzOy41hLxHFf9EMUKz5t1nL0UCnxcvpKQJdUcpaU++1artnlVTfwjojGzUS
1+Zbxg2RMFrBLhASXIqKvcqR0gM+PNqIl1y7Y13W2dxoyNqZ4pxrf7xX+fyZl1O/4312vL47rt9v
mTeoyLMWCdQIz4pLRMPbKY4foUwyrrfFTG898e/da65CApaD7CTiNgpeR7Rw5T8S3XG14V4dS2RD
38zMiiX3cb7epCgN6vnpW9w0QddpYw6uIayM+dhNIB5vjTnlOgLOf/bHzjtAh0IxmXY630T+OM6s
jX+TtR/Qpo3X04zEwb0u2u+lWNUnAGz+AFHlVg+/I3yyQXDjUlfUBHNxjqZQNrs8KukuB8/c96Dr
gwN4RPSjQFBym4HYoDjOozhBcSfD/TSIP8uwnop0msR6f9P5tRFxIxppvboIcP21A9QpDJo9hn3V
QGfh+vddW2/Zd9a0nlfotjhL7p9QdEUKN1H6azXIcMMCXSNYJk4hLDLzIRw/rFmnw33QjlH215z1
XrIjeOR3P69PxGHoNiyOE0IDUNvnZ0LaSH8tWayr7/UMWc4NI3ENYEXlTA3LjCxwcWZx3u9zWpE9
HbfAaQ7LsDFxuoubCldqfjJR812341+qQekzSOoAwLNNOkTHFGzOu3LthrLuOu/Y533lHxQquNMu
pmhD3F/fhIvD+M2lZCPaAgIHso5Z9jXo6a8SSlp3SAm+XEr3wLg+QLJb3tGg2zi6rtlc1vKd5zVV
Vg+SVP6Je6BwGvPgn8XbJGh2ffxymt99XFBN44I2/imf6PoTOj/9k/CyLYCL6+uXv7/7OslQitRU
DR+kjPkfwDYP/q6pMmj33bYPllUrdFWhgCsKsC6Ag0WU4ZP0ujRfkBka8aI5NKCXmWqocl0fzmHi
xDLxiOZhgrI9O/W9HFJsyQymM5DoVRAwvM3N2ni2vm6Z6NRQfANTnHiC9Iz32BmQdt02Acu2hVR5
PaEj4lx2tXpgGcQF/Qya5Hwtt9ISv7dwZqPZchHGTegb75hXU/ei/GzeZ8m8PJhuzu5jvsX08/ut
YDaQDQSMY63zITiVHrhPwf0s0fOmhqhJPT/k5+vL9fsbltlQtqyUaLFYC6CZVF0eCMiM03Bm4d06
TM+Lzu/plG1F165ls4xcjMEyTzN2Bvq7EBmspmpXQgX43gvLakfbTXt3rZtl70EPOHCdqRJarH24
NyYbD5CaNE9JEvy8vmiuESybh/4iOKXYRSGyxyOAe/H8cVogy7MG9frptiEss5eKeB3aQ8MTq1AB
vp+hTDLujG6WdlfV61YLu2tLLGuHIE4GWBYtzp2W9cHHadhfpFdCSJXvYlRsNiIf13pZkTvgckCt
Fn15hqBoeQA+mz9DJ/gL3nJbbDEOmjTIxv/bDbM6aTU4c3Af9tOZMSTQ23x+5QkqQQo6nakevfCx
yekvmjP5OvTo2r6+Ub/3/8xGuIGXOAlJLaYP0BNmd2WGnvA44VsiMq6vW+G8rro1h85eddYzADxQ
DZ32VTXo/fXf7iADYjamTY7RXCYzaZ7eOhxAwwJey07439eO+B/RIlc+BdAPqaEmZ/RjNoJpmYP5
9AcpwKiXhzWazfqq/kbn6Fu/NujUS3LvNlwOs7Fwc0LpuBY0OjE8LNoUtwRa7ge8aba8uGtpLTdR
DkNUo4F1+AAJ4guznk+nlMaAi994MC7jvgsMZFjkakq68iwxUJz2q7+mOm6hWXt9834foDEb/BbV
aF0rSp+d8hrsXblf0B0Y1aa9rsHjBcbVnyONhx2eSMWGFbsWzHIWtMwHn09VdW5lFaL85Y+NuOMS
vawbM3LcRf+htiMcz9c8QPoFck9pFo5f86rpPwlwGzYmzvdrAoG664vnmovlLkisa6gh0+pMapz5
OC/QSlECD7vljxzft7FxI9KCM19i78ilug+CcPqwelny+aYfbzPP9T3aupOyHT8EHvXvp3g8vy3P
bR+/bM67YxtUVW9yvrATCrigtgMctOnVbVUpZivmilrNnjSwCTJ50HTn8aexVd5GXdC15pZBi1wq
6A3AIHrQ7qT5DN2gasm3evcdd5iNhSuRjgWVUxK+5kvdqF95EgpOIftdUmHuFtEhdLrNcdiguIGL
UrZJ5v8gF63lsCgQ8fVeB0r223bYsuMMjqlTfc1OAtTlf+rq4lLp4smt3+8IKv4DiOMg41MJ3luK
Q1vyAcLdg3+I6LoOj4MXi2pfzDxfbpyMZcglOOuQZmy8P6ATzsACUrfL+pCwVrD99dVyRRY2NG6s
+pCt0WJe+4gOf5ez0r5Me9BLGaTO10RNO10m8Op84H6OQKPlCeTFBXKI1bybmireco+OE2jj5rLE
aAWWSXqSHZQj9ujTGZ+WegjnXZJFbIPSw7F5NmxunAM5lFhTdArSKM3LuaCHGSVMcHMGIWTsDem7
27Yust4DPZFLlJiEnspEBvFLUKH2cTDLtG7l1R0OwUbOBdyvC1nV3pENTb/sMw+wqUq3Gbm7fjRc
G3IZ952rzPO2BJ1oIM6EQsCqZ13zNHSxh1ZUdluPK9SK/j1EEJEOKR2IffGI8lfiN1H+ccqGZUy7
1Yzhxhl3LZTlEeoRCGIWxuKcjUF/d9EGOXh+sSXP4Pq6Ff0TiI6g7tSBMZJJkqVVvAL6F+vkNmgL
iywXwMrEB/OnwjmiAZ+fo6n2q/t8Hr0tkVLHBGxoHGeKBVngq6eAzv5LqQL15X94rjriOBsXByRU
G/UlRygSNOoubNH/GMuhOWQXmnGl6+UFuMwgTdhW067j2No4ubwKExFNS/YHGYeuhICoDMvU+JSE
nz20mm3BSl3DWOatsrrMCr9XqDTF6k/owvDXHAS/L3lOsx83GaCNk6tWk2Mzlurs5QFoSce4vs/f
dICqrtpgmXL4w/ByJt7ZONeghdG0rM/lAoSnkciqQwNA7zX8cF2gw+i2mVh2boguuyDQ9blf8brr
atnsS15/H1d66wiWjUNkV3Cp2+pcD8bbZav44uPRtVtn8e22KVhmzoOQD3k8VWda8mB8WkHXqnaR
h6aTQwRRnWXD6bo2xLJ2CBImNR0i9QS4yPyct3I5RJBDfM5QMDjoaEse1nF6bbwcrve2L6OkOjNC
mkc5VuQwQTD4IafDVjDsmImNmfMqQ0VAPXHmoe/tdCuyXTVN4OCb/F9J120R/7tmYgX0jK3xUkxr
feZVySa4X7jHHcjd6+eW1N6X65vvcJHBZY7vzESvuiQLy5CnYNAvMNH4tWe8uClhzGztWRYwNCV4
XfySm7Yb2hQKzsD6QRBvpVvOyvX7LTOXaNUfc2/AHZX0g5/WQxe2KXgJ+y1MrMPLB5aBIxGFjmG2
yg9vXKEj/3QRA1Zz8aDq7PsbXY9PvWLDm7hmY9m6CAAmWNpefmD1wAHlzvOPvg62yqSuA2UZ+jJ4
NABZgDwnaz08lPVYvrCRnjht/7p+mFwDWCbeeOs6g8pYnikpTq1coQ9xCasUmbfashyZBhstxyYI
j2dNIM8AUN13IzBgvB0eK/JtRiDaFZv0565xrPTdMMsmaRslz3gbLD9ApcB30AyadvVi2Enl4AcW
fdHdtus2uxwnNFfAuMtzV0MHM/Ur6v1TisrbcLyOXbHhcz0zsQ9pF3kOvPkPMJDW+4WILx2oA/bX
t921WJeB3/kQYkZ/SYLO/8E7FAGBFnsBc7za1VT3uyT/BkqzLdSn601nM8vpuGJkDILsqH00LAJB
rNAEW0sfkqRggkqRUIv/7qoqNGmIDAIIfQExp2kLDerrU3UYqE07Z7xwbLI1Hz8YxsfDPEz+Rxqu
W/TKrp2yzF9FYSXz3JPnNZBNGtdDmULby6RjSJONs+YawvIBfQZ0dNxl44doDOadCSFHkcf5Q8P5
Vpeya4ksJyBX0Cl0UdWcFUqFnxVUKedgyo83rb8NtQvqxAOXWS4+MENyvHPlOFMfUlg0Qq/1bUNY
ph+XFSmagsvziFL5P0UloycAY7a4VN5+6X/L88xG2mW8Xec61uQHILm+2nusS9Y+TSa+cpPyhQfq
PEBUo0cxWolGsbQtyjE6VDLMp/2IGnhX3EUdOPzjR3B+aTG/IMsXhL9k0gVI7tZ07opTyZgfQnaO
ROXn2OuYvgjbQN6x6huTQgqgysP7CcFdvd7jHK+kTktCfCFA14auDL1jWQN4Z6pCn7LmS90MaCz8
O4+4DooNn+E4JTYkUJreW+YikWczIPsTRr05yHFL7NcRoNlwwNKbAEEu1uaoQNK0A0sjBWUJ4oS0
hlzAfdsnmykzhznZCMCsluGQoO34aPzoG4KROM31dOfleqvS4/CtNumd4ZAXU1Vff89zaXZRIb27
mYq2REJnBZ8/jfq/WwXShOtn37VwlgMKTJvkLanUUU/hP0BF/5lNdZ/vBr97hdAEqKyvD+PafMsJ
qbCPGxNpcZSMVwewJkfp0qK38LavWw6IrHGY9KOsj7OB7xeJWv70gFP44/rXHRtiQwFJTfwI1Td1
DN640En/V1Ym9C/IywWHi8Xu4zZgf18fy7FONiVehG4lb0hWec6XeYyRM5zkBcLcmxuzVDYYkMHT
JBn1q2PAQVFNfASyGRq708RsHimHhdhIwLIaaFn5TfLyVhtCnegDL4tm70FdaWO/XSNc/v4u/Ahq
znSwEHkOYzPexVXIHgLVTLtJbbLuuTbi8vd3Q4zxEK/JVCYvIs8e2IQHax2hGf36LrtOlP/vj0MJ
jSLRkrdHdiHcEzr8QpgnlzQTytutEUDS64ju9Nts70397d1UtGBxAdZz8hqFJCNfGKCy5sA9b1KH
69Nx+BAbBGhkC9LJbmyPpUc/osZeq7Sc6yxt9Py5nsJbCwhvIeK7ieTo7uJe5vMXVfTrp7nnqkxj
kk0byDbHqbLRgOUQsgEES+rI8KI/zGiWAZc/kjtyizTVcaZsIGBElfEN68QROAHQFc9jxDQ61bKt
HJvr+5fj9m59mO7WbF5KcdRo7ftkdF3Gu6oDg97GsXUt0GX/330f3Zp+3QZJc4wGqIdFM+h7ZI9H
Sw2XeP0kuWZgG3ZbFHQgRfIyQ1L1mTTQoPKbyd+461xfv/z93e/vc+HJzr9EILGftWmMxoAhZeEy
b9iB6/uWWStVknDKuurIgwTPR72AuWeHZk6ykeB0fd+6q+Oa9Wr1qDz7Rv8dET9B30O90RXqsGEb
6ZfVEH0Fx5M6omNTP+Sh94iuFnWgq/8h4luwBNcBsu5pHnhiDolsjnrm8utYrOJzEHQX5Db/ecsB
ojbeL5gi0F0XeYM6j+aHoKrbD9Ms9P31r/8+M0RtmB8fW2RmaR28lmFReinLB5484W9rs8+MgBzK
HaUgvTlE4dzN3xmg6eQ2cgZqg/+CBOpsebuocy6RcB5Ycgdt9WkPMalp5/FNsMXvd4jabHZR33cS
lOfBK0lY/R0KUo9cr+3Pbt7Ms/z+EFOb0S4DWaWBVENxDJBdSaBd3S/Lix/I7DaNLTDX/tvKR5kM
pR9OwRGUD2NwEKJI+E7xbqvE5Foiy8oNpNYZH2J1Lj28p2eD21r7jfe4ZpviJb83RppYhl6K3EO7
tC6OIKshBz0Bb8lC0r/GWn1qgmqrAcW1FVZQDm6aS9ugXxzzqG+etB+Sp6RBZHvdWFzrZBm7Qeum
18yR/4pmOchATPN8x0li6rSpm7+vD/H7OIragL6ermGplkmd5xCagjpm+pHMrX5QWa/+9Ij4Fnag
frs+lsP2bdo6zoQ2vJqSF8bV8yUo1K16Ho32doCvFOnijV9jKtTd9dEcW2Oj/eZqEVmjaHnUACWY
B43c5PwD8geJ2OjgdRwxG7PH8iaUfRTRo0iSn4gXvsDLr69APh3jaPMcu2ZxORrvLtwgEEM3hHlw
lHyoHt5iQi7WLZIV1xQsQzdrJWScEHVWcYv+uCgI/qGzXu8TytkLC8aNm9Fxjv8D3tMQiQP/SXPu
Q58thxaQnIN3oeLOdMPF7vp+uwaxLB6CGcDx6io89lJJMJQUPV32cGBTcfBrL5AP14dxbYhl8SIG
E+oQ0vCIC6wH/LCl99W6+vvrX3eZo2XxLNESi2XUUc1T8zSibedTpNvjjBLB95LT/pWuN+qiUxu1
l0exD7XlqXgCt/J84F3SvgJ4tX5iS1b9KbOJ/3F9To4VswF8+WjQCCZ7dUSVEXpeOYnqfheB5CDf
WDTHztukdrmEiyzGhB4ZmuV2sxR1ipK/2CXhJsreNYeLAb0zQ00n3fTh6h/VGiB7HnDktD+vgKYM
tx2r+DK3dwMYqkW5sDE8crOQM27DakpB7WvYhu91rdFlYu++nwu+BMh1hkczZxK0XatJqtQMiV4O
lZnNVteDaxjrZmfolATKvmqPGRozIYVe67uLkJs/3kixRW12OxESI5WAhZjAgAOwEahmTfHyNSMQ
B1+WTXFah2u0cX0QPiuXtqvb/4dCjJH6jhaV9aFRxQiJFvH9um24RrHsnddeF7Kah0i6CvG3rOBS
5iqufo1lx3bVeBtaAXn9f+8+PjmvTc3oEbY4gNcf2rK6p/muqtBldX0mjp238XoRRZ9GGyZIxGdL
uKsCYtJexD+9kPy6PoDDBG2snoJccAhlJHrsIS7zEjWz/FqE2ttK8bh+v2Xhcuy7ahpUe+7LIn9l
ZbA8Nm0nP6JpZ6uy7xri8vd3NtiHXtYpI6Kj8XrxZzTl0b30aohWoWVjix/KcaBsersyAfu4KZbm
nIPJ4pRUJPj2RjkezWL+y4ej3HjHueZiGXoGMRB0P4zkSACu2TFQQX/mDX8dMoBTbttv6z7XJRg6
/RA5YxaGSb1nVU3lk1ch/7ARMLgOlHWTz7HqSZmY5hwho2GeFdoVQBJRhlKcbpuBZdxAAZlWJ3V0
jAz4XLMcbKjVeGNPLLVxeiD2VF3PQTfRh7hJy0Wbu/rSBn39tzvOkY3TI1JBbpXI9qzKmX0oOZEf
a4AR0SNpurRZms/Xh3nLoP63skdteF7U+FGMUnR7JknzN9QBP82LfJzFku15rT4RbX7MNShw0SF2
rwHs4EnxZ1zhv9eHd83SMnrjh/kI9Wt1NmQxd2XZvkShnp6QpIB87o3FXWoD9+apQ8W1aMunS490
NvaPOYRQNvbJcYhtxF7I47VUJW/PlR/8msZyOHhss0jg+rhl5AE0G6G0xdVxzPs4T7k0MD66NFud
ha7vWybeT+DL5GEXHmeQjNzx1TP3UC45X99b18ct8zYxi+su4PUxKEgG7QIw2S9Q8brt45ZpgzjL
RCry2vMbyiUBByCIrPkWxtfhXG04XrTGrF900Zz14ON68IrGTy90f5BHZcmWwLbL9GxEnkRZIYjB
FnycaddE4SFqUdZ4mScwFT3MdRi1a4qyfthXKbqjuzZOs6rxsgNwb331knd9Q75MdVF4X2czia1Y
3vEAsunuUIEGBNFrmzP3Rebfg/k17O56cEj0+2VkyYsHCSRvTyKEYtd30oGOoTaYL1/zTMoaPqAv
wN8I4vboBKFriOnEWWDe9JXeEiIawo/3Mmqil2zot1hCXRttRQRFNnNAMor2HEOY4L42cXDXiCwF
3+Ztd1xwMY53IYeuw4UukqkzLxjUUIFN+EZaKNNsfN71+y0HEa5h1yDV1py7IGo/qKmpv6ss/wgh
2eru+vY4PHRguQjWhIMJ/VEeo3hiB0brL1Kv5iAGeNBFbGoRcKzHb64hmxlPFoYjfC30OVpD8aRE
1aSMxiize/15hJzOoZfZrmimjYSI65Rb7iPQk0jypW/RMCfifVQDliWF5jsyAVa0tslDM3pbRLEO
P/gf9B8Iqrw4VPI4QvUTTTxG/b2CDOnGC8hmyiuieVRAc6uzH8ZQUS+M9xpwwW87YDbKT7Qr4pyF
N2f0G4NqwhQkiT6D+zgkKRQzQQ19/ZS51siKA0DOK4KGj+w4zlO5L3OAPCd9IxMctbnygpBB1lyN
zXGuEKnNmIr3HCe+lDchhqmN7xNAtec18O7nmSMRSSFLW1Px5frKOOzPxu6xpdPomffxcsRb/sn4
vB+/4PQW/lMWUN4f17JINkzdtQmWqQd12Yc6q8lxjMXyTC6Vxl2bgS1qY5NdU7ECAlItYV1QAtxG
F4XP2TAKmEPpT+33pWZZ/xn00vxWq7AMHK21PmuWqoVjzLKPAFs2R0TP44ZVvAGZfuOubETfOIuy
adqZvID4cvgoPeTQH2jlJf7HIhI8+DU20RKu94vsDeT25jzywwfGgv6vCCsA/qJxkKb+lWXxgvYz
rqEE/QdLKG7aqCoKc/A8NqvPEYpL0K8a9ZSNFPthSvUVVMNz+82nuR9Mabn6bffEliKLNybmOAI2
Yx8HIWBgRiQitT+zQ9/S/EiJzG8q/lIbRVgKcOfVg6ZHoJH8+7HXdXTG83ulGxHnJZvyu12xvMgc
GzEpdM2+9BQIujm4iPkmBSj5CXrhlZj2YuUPfhQ+DkRu5I9cC2YFED3SFBBMqPRZJVp/BFtB+Gqm
ud5fN37H9W4D9fKsF34Avbej4X4VfIgiaG2Dil1D/7gzjd7YFtcoVhAB7t4er/A8PiJ95N3ldCbQ
pF6mxxzK3RuuxTWE5Vpy1XIAbKL2dQI1yt3UFP/IGZwYCGu3SpqOG53ZziUBgDeQBrmdsPJBvzOS
c8+z/A5U5uNjFnrt0xCHt1F/Upu6LyyICRRBkEwXVJUfoNoTR1+rXre3Ca3Q/+D1QpKL2ffbV67R
lZAKCf4iT0ndbBwsh6XYGD3a1P2s4hHuMYuGnZiC55LE0yGIguGBlQr3TPvcGoggrwOr768fZoep
2LC9kcusoUtMj7p5Rq/2yTTLX9e/7DhdNlov9KVZpY8XhNZJ8J17fIFQpVLpqmf/5/UhXD/+MvS7
OL6v0UjRN4iDGKG8+qV8Ho2f9dB3W1eKa4DL398NADq9KibQFEOPgGHZHvqUuBk8WVQbEa/r+5aR
lxF04Ielac+I5Se2j2kcyq+en91al7MhelEmANxS0/r/0YMpeHQ315uFUtcWW+YdVXMTyzZEHKrm
udgvMZ4fiVghwFvget0IUFxPURudJzRonMEW1r8aiVSbDlHbKBkuQuGDY7SnQNIFWbek/SLVZ0Pp
qdlmzHdYpI3cWyM5kGHq2vOsqfiWNYl8LUn7hNvlU7N0WTpnYbIz3jj16dygR+mmY23D+WYhswDS
fNFRDSjiHUQAfolDt3R8w+YdIZ9N6zdWCVg55jI+6g6EeDP5pRI/uJONeomRNN3IIDjOhq1Um2mZ
kKGEN57xjtuhwSLZsSFpn9o82JqH43lqi9XmBCKSotDmKEiPblxIxMu8VA8QRKdp6UN1wC+9IzVR
vzElh7Xa4rUloMAESjnIieQgf9uVfk29Q6FRk75x4y13EHQdBK8CVIs0BxwyxXGv4BSI3Gp5c5mS
zexnFsCwqhnn2Tcj2dfSU6lM0DSReOHzAubjdCLKfJ1p9h1x4NP/kOx1nQbLU7BZT9OEVpCzMZ78
SNQErr925EGczlIXNwbKxHpf4LFHx6RC2nwUPbppwTH3WCXtsoFs+f32ExsCKNUo2yDv+9coR2In
HSUBHUvTleHG8fr9cSY2CFCDdy8Wzdi/KtGC5bFuP+WUZPsRKplKFeJuXsN53wJRc4uXITbwjzCi
s0HisCUNpHg6XrR/VwCeHK5/3TUZK+oHXrKvyMj6176c7wKIwD/MbDxLMM6UiDRM35X7pd1KHP3+
dBEb+lfywstUgHvIcEU+jj2wWbyV5Fn6/VZjomvzL39/FwlUC8SccRmoMwtbWqcrGR+LIlt/XV8t
19ctwx+Qs8tX0Gueoc3Bd/2YeQ8+NVu//ff+HgDLf/925FiUQGdM/wquh2rHuuKnrtRTzoZzkm+W
xlx7YFm4Ef0KsNykX8cGiltArrUpq5Az9wQaWW5bJcu8TRYljVfB/5ZtP96NNdpPL67qpo/bkD89
6U4EA5MfRr/8GRj0sOhxC1/tMAYb4ofnu14DHZuXPh6WNOpwI+Wz/FvlOQokNRCwSQOJ2ukSTFyf
jGvAy3vs3WllAcdIrUH6ceZf1kmABlqjp5WbpNi1S/QNjUDTPly33tuu4SxjHwGSLIBJUeeIlT+N
6lPFi48RPo/n0lPmyX23bOGwf/+ihPLYv2cmVVj8H2df2hs3Dmz7h54AaqOor+r20o7bcRbHnXwh
4iSjjRQlUfuvv0e+7wEOY7YeeoDBAB5AbC5VLFadOqeJYlc+rHEYj4GPBosF/OVdn3nPBf57fgHf
D/yIKVzrzoLKyIdzDApX7MRcIgADKMSJGeicQ7EbQdV67dVy56VsCwhqcQImHlA5cV7xrmuPr+6y
H/EmRyHz+vyEbOtm+ADANbraE5U+orclTvIpU8mso2u+Cv5CkGNfIAFzfiTbYTAcwUpC2EjkLu7n
FqgaJaAUo7PfRIlffOq+VDgZIthqfLGNZXiEplPtkIfwCMWi7kM+jbtWsm8B9W5UUHwclw7lWdTG
z0/MsoQmMpD4SH43M9dHWYNOVgr6R4egyiU9VLq6mKBQtameZjkKJjiw79tphrwIPB1Y+5MgkvNd
PWh9c34illUzkYG8HCKNXtP5vgn6EGcBpDZrsmE1WMV9uiN18Hk92+dHs83FcA75zGp3ShHWvF4M
TV/tx6bfgirYPm64A1V0FSAeoNSYS4/foBt3SLIMBZ3zP339if+mLonJ9xfRbAoDThFX5FFz5dK0
2XUgCoA767RMZDG63y4byLj/IcTmpFCn1UeiGZQjYfX/75bOSbER71kuaBMiCE4DVupmXapqThNa
VsOextDirr1NASrbEIbpc5ePbTc47VGqmkKrGVzYyPKjY7+Z02Wjmc5d1+S9TTFsfgbT+pgupD1y
MXj9NVFZJe8kdGE0wPIaTBFPaIcHmXxCc2fkIIHUaVD8Ik1Kum+OqHnD9wT0N+2VVHPk7Ao+IY9/
fhst8zcBhdDohZx9MMqHce7qqwZUEalf1VeXckYQE04IaDKKNE4MyDgeomhLBXfXn2oKx6fzv99y
3v8BE5IKWWeoPJ+czCcJyj+/+oyQr8MCovmprvuNh5TF/5ikf5yUeuzAH3CC0sppQsZ2Fy9Tme/K
mvL6eq3SgTaM6Z3I6qXeMGWLozB5AMFNhC0vEWGHHdF3bOZ8SRCSNVlyfuksT2tiQgzLaI4qp8QD
YYVsVc18ygr6ATRh3rEfxxnJYry1ozn8HLrudBuBVuoy92qyA5axaJy+G+QDQ7YlCVwEmGBX2DA2
26oZUQMkv9NY1H51QoUw/tQFnDlJ6IMQcn9+1WzfNxxG2NRpl/lldRpEFe7zMlO30LfdIpe0BHEm
KWDrBCWpOg+oz0r1O6deUiQJ2e/1nps970/WxrvXEEEF5MIYzoQfQqXZi1u/rU6ll+U7bwS8SkSA
e59fLsuETPhh03lhscg0vmdQEtSC/NdP6fwLvNz5PqgWcVNAfvN61kt6zOAoNqzVskcmFhGNs+FE
Olqehpy3P1TUdl2istC/PT8ni88MV1/05qmiYzYGgGFnD2Mmvq7Rouq1uHdSL9xwyrbfvw78ZgAm
2ooNPMcZ0+gU8R3hvgDNstVPZfv566hvvu4RsMZwCJY8oIr6BDaF+krVRXeAyu2WOoNtBCM2iEba
Ma7AH+X4rp8/NwG69l5AwZpO97zXPHi8bB8MU5/zsarAt4OH1QDdM0C/wAjchCrcu1VZ/3d+DNtW
GOYuI+6wjPTlafF5eQctMn6gC0Gz/WWfNyID2cmURVGFe6UkQXyY6ioXT5Sp8DKOVHzj782Glp0U
bsSw2SGagKULUekYr+nzv95i3CbwUFchV6gpNHdrxizN+XGkaXwdIFN7g3T9Y4cWkt36vyCxdlmO
npiwQjTXjLHKI3lCh0WR5E4tEqBXkA6mYiuEtpzef3CE4cw7/PzypHVW7l2naP8gtRyCpn7sLjtV
JjVgpALcUIj8TkM7hukTIwOYNHdShGn06fzW2CZhGLlmopw60MWd+Ppg8vr2iKhFHtFqs/VoXr3d
O0GtSQ2oZEEa8KyX/6uLki9K8R0awooXFmX6RJqFbMmpWWzQhA6W4FeD9NUkTyDQ8Heju2Dn05rR
75ctlWHiYByMPDZQcSJTw9JkhjxOUkfC2bXK2RLJtE3BsPOIpn0rqnnlskk/A4C63Piw/I3rwrIT
JjAwb7q+y8AMdio7+rks0cM4owZ8qHAz1ZGvNrytZQomPlA1U09TCWazqRh+lwFPos3mActhNcGB
NaLBVIxgLZ0oOGwA5FUHwmdgeBEXXBZzmjSAVa5op6MMfqOGhDGuCQ2Z3nKWW9xRtimsf39zqRLo
EJVLEAmgJ0N9FXqt/71eSig/1011On9ObRuw/v3NEEEpM5kTgXMqp6cWgu47KI4VGwmWV4Kad8zZ
xAfmC8iHqzZFpRAOm1F1wwBnTrqlbW4mKr2rZX0jBMF+6Ce960KcrwyU6/vzU7OtnnGTL0Hluy4q
o6fBD7t95vIoh26bjKAg4AIOeX4Q2/oZdu7hJq+rjpenMhqbL2WG3u5dVWabvOqWN6Ips+ssLZgK
20qdXO380ivDE2BwpzUztb4P1ZKXSebXlwFqiYkc9MD/UxUZEacxcP39MvYjTdQMjTVguesNz2hZ
MRPFp13g3EIRAKziIzGaeF4nnqO6VvNl227i+BQJ+sinan16QH830aqtbxUL3Vsa8HHrmWs5WybX
3hyNlV5kkD2QHvoa3AMHHidk3EXBpmq9bQjD+BUjCxp94YC9Af1hIozuuy6Yb9ylTq8uOrsmgK/I
C5r7qOaeBDIRNxUe5TrXW+hA2zYb4XpKnSDoeuRQ8r76zkbIgsVlG3+77Jcbpq3AwxT7fgXH6BS3
ThipfdhAAvn8x20Lb5g0KSNZQJUb5GcTMhSlJ/ZFXV4VoHjcOKGWCNcE6EnWM+SZ0RfBJnoI8mk/
roklNfFvHCKuc9jfppBPgFueNx4ElrvcBOzJEFAXZFRxy1bsz7i0ZVLXJN2jtUWACLXdcIW21I+J
2+NuWZZgJIHlIWToJ0AomYKcdg7U0rcmVfdLidgBNRCAeNv7qCvT64s2zMTuKeyXqzHISXfNsBsL
l3wTpCjYbgjQmb+xhpaqhwnjg6RKlzfClycNdN2rOfpi0Heuz5qkzYLHppiK28vmY1h+6sx+3uHf
Bx2je1ZP0bgf45q+FGXqXYgmg4rs3xe/ovH/tc+1LSDqis/TWiXiiyOOTqzlz9CJgFFUENPMmox8
G2NdbtQULZ7hNaH9JuQInUy4A/KrpyhwOXpGe0bbPR6Rwefzy2f7vuEcSOeEMGBwyZdFrg4LOqm/
B6Ef/jz/dYvxmlx82kkXNaZIpq31cSgMJ+nMfnftOAO3nf8q9K85L3+LJt9q2bbNxgjyx94HHsJB
vCJBUx8ldUlrfg2yTGfaONiWAUxsnwK0LgDJizyxrp3uISSAsm7WdFG9P79gtu+vkc2b7fbVgNJk
gGxETRp6E6Z5cxt5YiMpZ7FKE8IH6Q4V0qVGMYdP7g36NLR7BbCLD8IrraNESp3vIUi0ZTWWaMwE
88U1xJQYnypkz8Vvb8V25vPCbwaYEJmfhyJuoCZAty4i2+QMPxD4Lq20nsuHFOVWp4fg7eyVP2SF
Jkd17Y2j6/LjhIcsqXeombldsHEB2sZdd/LNjpWkyZqeNgK0omE8HOaydq6DaCrxEp+Vew9Sq08+
uNg2RrOdDyNQqJYc/ZuoI54q6Q4ntpTST2YVi8vesSbUL+/jFhrsTvkwL8H8HfhLKH7QPJPxrk4X
/QBdQN1tzMR2AZocfzIK8i72o/SoFe6IMUa/9UoHPrMmTFQx/YRuqdhDoeuD25WfXeCPLrMw00Vo
KPZBgxyJHxGFzVW69LG4bZyqib6eH+DdYx/GJuKvBNMMcVySHgmgd1fj8nWdlUebl7GDGo8cmoNb
XcRQibEMdyFSurRg4JMnr4D+kmw8+jjwy2D++Pp65N8c7RlZ9mGYETi27Vx/b1hEghtCSKH351dq
Nc1/Hrz4/hqBvfk+Gyo5D34HPYgZqcoqEo9o4SQHAvWUjRHeP2QYYh36zRDEAWN5G2fVSYI3a5eh
Q6Kopv+QN4MqeRXnR8HagxbjPub59DPCY/H8zN5/y2Pc4O9x3X4OaNh7uCca978WwLkg/MrXdsK0
BaQKqJByt0Kc3EjdyaL8XY9Qtjo/9DrCe4tqeIi85jjRYSpOGSgnrvgUZY9Agqub819/NzjGvIxw
gbl05LFTgJweSXNIwqQC1EpNcwPKwW91VvcbQaptEsarglcc5CvuGvTLuEZX3Vqm6sVF2UxMwnAB
POONg5tbniiESJG8jqMbNbp047db7N/EBKLPvwwQJiD2zfjxNYWzBj0yS39DpCLpqZDJxfrFYWzC
BJ1QVEurRHWqMILq1K+RZW3CASMYBl1fAdyyd9LpaZmc76NPLonrMKjhGao8rwpwbEGeJA3vm1J9
KHzlPEdTLfYLyW5b1Y7XWQdG3iB2ycaFYTkTJkeg0joWvRrjA8+m8TNDw9m923Qv58+17eOGn5hL
kEWPsR8fpDvRT2Xp+f9NA2rul319HfWNF3KhZKf8bsJy5QR8ep7X9PX3vgSFy1ZDru33G1Zf85nX
kHiE1fselCig8FeNSd5kw4WLb9g95eC41gO8Sl1loZdoXrXDJ+36gzicX6J1od9xW6aEL14gTavz
XKJsUbtfoDw1P82SYD/mqt54Sll8FzPMXvOoBaOzJ04AwOT5TmhPfkYvY/+U5XXg7MPAY18vmowJ
+qOyJl5UuelxzmaRJRAvJHcjXSCfBSWPdCutZnE0Jt5Ppniv1xUyUuCq8RIHOQMRgDwFejDPNG5e
Are4ct0t0KTlgJnwPyoYGhdqaDcB2dbumrAf7nyxSR5k+/q6ZW8MpATwu5+GKDzSKnfvGg1avVzI
rTjD9nXDuAnY36Pc8dNj7uhwrweIYzQuJCzOb7ZtG9ZR3/x2Fg6MdU2YHsuc/2ZTD6x2SK97jZdh
UA+fBj4+RRwws/OjWQ6xqfGrxznrxhB6f69VRUTQ3Q6aHPIjED2gapzyizSRw9gE/vWipksRV1D2
XKuXBDnc/TYTgsXYTULA2XNat+mL8jRX44PPIgqyi7b7CMXc+vn8Mtm23LB1ApLfjMW6ALl6NDw2
EZJqRbApimL5/SZkr3ERnsTVUpxe6clF6aZJBVDxrZT+n4t+v4nZKzokgfMZ5Rg39NhDoWmH7KpL
Jb06/33bDIwLvAF6Jux6lR2LIvD9a1B50+LT0NVOfY1momWrBm7ZBhO0p301dSUqiyfWlm0yM5C4
JbWr/QuDXROgp6t0SMH4V52CYMw+4cMCZCbLOP86v0q2n2+YtnIlj4Wv+MFD6S/JB11dFevT/rKv
G3d2WclSBjFqrjJjDt0Xseuyx7QCh/dGJGrxFdS4tHk+pxPLAaMAaBXaQ6Tzrl1PLg9rWRqRiLjM
1qgRrJOmHeu2g62NMgwgpx1H9Z96dlHmO79OtmkYtpwjsZI1VZmfaIfaTo5DtZ9AjwRJADEeSq+G
4OJFA5k4vIbUCDuyMT/xqSl2PG/DXdNmzd0i0M7hVTJ4Oj+O5ViZiLxZ9Avg1AU/6HpgN2m58J8R
r7JP579uWS4Tehc4IEyZAj8HptT9Tw5O7CSqCT4XuIx2LiI2vbFatlms47+599qgGn2oKOH46ipr
dirsqvI65iOwG+cn8m7yOIxNrj9Q8ahCgo7n5C6DGNE5O/SPYGppPhaQH/1RR9p7jtyqJvtoBuky
gYu5zOxNIsC5XKSYY52d1CT879oh6beoTcv9+WnZ1s0we1TyaaaqEpeHN4l7qCdzN6Gd2sK5WDx7
aBh9zUdRYC/EKawm9YCEqLzzsgiaA6D/2XBctiEMg9c9rWvZL/HhVTBIVuGPfILyGGAXL+eXyHaE
DYt3h3yYvY7npwiQaI9xx0tW2eRhdvJD46mLxPxCXNl/n2AqnXjwByc7kXmEimPNboZQzZc9aExk
nhJ1tzhRUZwUFJT3FZziddvTz9MQRhv2YdkGE4hH0jAdaThkIKQLxBXtZm/PB1rulwCA0os2wgTi
sVGnrt/r/DWXMceEPZF2LasB+bAnHdqYL7MJE423gppmtPfGB7Lw37rOIDk1ocp7fhIWgzOJ+4JU
ktxZeHZqkJb5pKeRuvsO4XK+YQ627xsGjeZ+cGP6yCi7QRbvVe+2KTgeyvjLZT/fMOgeKo3gkAmz
E62n7qPISnYakTrYgmXZUpX/8PUhwumnuR2O0HXL79dCXUogo9pn1Y6guzwZfQhKEFWJ+0DKAoKg
6CdHXfqyyZmWXi1u2gmRn8I4pY+c1ErumsxzNhyJZWtMXJ4XUMm7FBnssOzq+KZa+ra7ryF0NV62
9yYkj5KQxLnA3s86nG7TuFXo9lrceQuMsMbj76RFTFzenILCKwek8yTHsHyq8N647+bqM50L9AuB
a/MJqefLtsLE5/UyCwp/yaAqrqq4grQjS8eruFdbe2HLxZvcfZL63Kk75Cu8Xn2rwW25MqJMbhnu
oxW9sfISIxNz76KJMbn4hJmMfr4fur5oQtwlRSgOjtvUX9sh7MWGc7FcVSZoT8ZhROdwwh1C2vhu
ztZeeTqonWLVeE2gM7ExjsXZ+6YXUPHoBxBYRaWnucvT9QlF2fIxnkOxpWtgO2vGtT4N0HN1hhFD
zGOQqEp+yGbp08TrHHgB6updBI6/CzOWJlbP5/kSDbzLTuDSDOS1cJQ7HVgrw61MiSUv8w88L1vQ
+QZw/L1aRpmkg5gTFUUQA/6SpmjUD4q8/1B1zUV14DA2kXo5G7M0jXFVds7kgO6pQ1vmyvrVBvVO
edVjgWLXRiLT5rJN1N7SOWXcgLX/FCEhniyl9zOO+0+ZJ7+GinsJraFpptcuTSUeQd58N9bOZU7C
hPKlVdCVDN3aJ68O9IPKBsqRcJz7jc9bjqApnBvMPmkCgYkBDZcluLRlQj0PKsXT8hMs0WXSu1zu
L7p6TEAfcgdtCF024JHRBj4Jle+Ro9g6DcH7fvsf2dwFCQlWDCgxNeq71gAG1RWIVs//ctvJNnxB
I5dQOeEcH1XBj2jMvspVkydq8D/Ei/oQpfRedFsUANazZngFVElB7B5Uzd04A383jFMy0/5LL5sR
mic4YzRyd0uUfXRXgEfB5p9rTfP8PG2LaAQHRAYph5wAUPVeLJZECS6npCiDLYVEywPTRPrNMp5E
UXNkp1CkXakhvPyTJ4M/Y9Wf+ghyzQ3YG6b+MmHgEMJPf783IlDVR9rx/3c8d1rYHkKrW32LtuvV
BPZ5yEIWs+zFSXTtfYXLlFTQJkE343+1AxJhCC19rAPg4Wum7lq/2BL7sFyAJtSvzxdNhtRjB14j
6sl5dB2USLR6DjzTa/vR+bNguf/c9e9vsg061JWc8qJ9APmdftRtW3ofi7xylsShbeDcnh/FcuJM
nB+vs6EoGxUfRwnrasFMV/mgijv/cdtKGe+EBjwdvuModgA0cmB7Og7pLXjN9FU+IJrzOhI/nh/I
NgvDP3BdtdJr0AzW9Mw5Av42fi7iPN94E9q+bjgE6UTBkHXAnLQidT630BCarjs/nC6CpMNKDKuH
lohLxnxih7HJfgQDgMTeDAUfRPBbr03LWTJBfHyBRHc0CH5Ei0sx7JqCIcrJh2l4hMjdRcKPIZ7G
fx9YGrvUrzxHIM3D3WUnIiqPzRrzbLw8bJNYr9A3BqHqsu4Hr2EHpdLnnECsScfDE8AMW7LQtgHW
Y/xmgKDs3V7MPDqUvB12gRcfgyqKb/8/HuYWg/iHio9Pg4/MbnQsuwj+A02R8wT2NRby74Waf543
Btsg6zF+Mw2F1k6egbMEdaapSFBhShPwLp+amPpXboz2yPPDWKyCGMY9zyFji3b7Bzl3L5Kz6ia6
2HOYsDyS1W4whmF0IENVnHLpimdw/jVfGilBI7jM5SabrO0WMVF5hOdpUQONfnKc+VNbNvqT5ish
Rw3i5WglCyhRW/7SDnNx5LL8ndMtQLxtAQ2zDwAp6ScFdjelefyJdKi8JJFTzxcha0NmwvKQKps0
8Vp6DGKUaGWlczxsMnl9yfYzE4inFpbrZeD6BY8ZsKwT9Ol8z8WFoC4Akv4+xOBW9nQKbZCHmUKz
EGzbiEvoJkPA+0vPTBxer/1mJIIOD2j1qndgpy+KBCXh4XR+bd4P6pmJwUNvsFwWmo4PYw+eGoRy
7U71ACnqPDzgnZQlF7t2ZuLucj8L5mqo9INXFb/ZjK6JvB1SQPM3O41si2Uaekx7DtDi+AB4160u
IRq19KNzCf4Wh9S4uVO8SWSVT+Q4LxBPICxzdzkh8xUfev2wnV+3zcG8wjMO7TRvaR+8JubPYNfP
ctAIT/FFimaYhmHLI9VNkPWBe+QN0y+kQl8L8N/yy5CV84a/tbxLmAmzo4IWK0W8e9SM5MMAyqDZ
5x/cvMa9lbhLPLAuyXvUEW5HkIl3/jXQRb0CtRdxBpbfBXGpBQU3WwgFifPn/P0Lk5lIPL5MrHPm
1j16jD0yDbhiD7aQLy0d9cZdZtk3E3an3LkF5Zpwj6Ryu72M0VmchRDYOP/7bV83LnyRQoxet0gA
QqasOaQjRzd5Xm29T2xfX1ftzT3cTyNr1SDnh7GenA8Cqgi7EOx/+8t++zrqm68H5TSPaZuXp8AB
6FGzxj8466v7sq8bNt+0BH3oYL1/mUo57YrFj24z2QQbv91y5zJmWL0rY8H5IAGuQ1KUeOFnaITF
38KOMoi6g+22EvFRQmT0msxhfbeM08tl0zLcgKYzzyXNcWCr1kHbOvE/zqP7fP7jNmswfICq2xw6
F/AxOWhQT2U5PaU8Wj70FOINF41gouzGgMD+J0oPPR2+kLhsbvJa8qTKvS0/9n6CgJkIOxGgp1QU
sfMzA9TuukAvQj65H9oSnEAurrQdkoq/nUh8IKS+bEtMmJ0XhMjsR7V3BGx9Zlc8VDT9kHkNeFXO
L9r74TCgVX8bSr64eey2Hjm+RvX5SL8GemnRXpz+XoZ5ixPMsvmmBO+IUhXqBwWcs6jnL2nPx69g
xA+7pJUokWxcAbZBDJv3qIOg2+3IETw9ZeKtT6C89MlBcHd4PL9a66f+Lb8wE22ndKXjlPnkGDjj
Uz8gpSGmyzqKQcppmD1piw6gdtYdmabA1OIa9Zwk8px4I5lhO72GeQ/5OPDUH8tT2jIvmXyhkr7I
f3OlX+Ys9ZPUcSQ4icMPDi22eBtte2JYfRM7ZRfmOF5qVeN63ZOgrYIr19fuzUV7YoLvFA+rdHZ7
coTEeva5oZ4D7utqC3RimYAJvEPTVlP4Pe+O8FPB75yF8WOTUZCNT1ktvl42AyOap10WtVWHGTRR
1aMjAOTdVDUbXtFyZE3InRznSfWAPx7zWHo/qB6j4UMFiut5Y/ktDsSE3OVRGcdg+qMHL8qbZI6R
HSVO43yo4qW/cVZhhcsWaZ3fmxtdafR70K4mKKMM4h7of/UpYr3eKnbZlsm40pkMZO2PhB54E44g
5AVkt+rAq3HZjzdNOxXVEMYVvj5w5zg3vnNEWj78ctnX/zbs89+wnXPDUL3ZCf0IjIKQBlp54wNX
XPUcMtZiFfM5P4QtrjHxdGh9LOaJT/nL6ECQdmUPHp2y/uqtOaqqQdOf78RtUjdIHQ7cDT+ABHiL
v81ySk2IHRt6cN75TniQ3apWMT29JhLxlPpvCuUWTZXlDJlIu1SLpo+ijB50kKY/6LyoX3HmZZ/P
L5/t68ZN3VREVtmyeP/r51DGgxogoo6NzbFcDia4DtqFwunHOTistAqls/xHXPmLsJFcrzTvHVP3
hds1tz7+z2XTMex5rmMXxWMSHjgt1C2qy94DsCxyQxPHcpxD05wnJUmxkPwFzLFA9leKgy2lAP3+
12WQm1B/25YYZp0vXo7uiix/oTnVTyhEeb8EcIgb97VtDn+b9f+BhBxoDKAveVCMj3tkFEkSiIDu
Ys0vQ+6x0LB6Fo81JGfd8IB4prpTqgMtY48K3j4E3eFGusdm9iasrkndGlnWdZUIkhiu581J21W7
tT1irtox6XG4xrI7IRId78tBfDt/wCzLZwLu0h5hDMgG6IGK+tsr+Q915bd22CRNtQ1gXNvgBJlc
MYG9TXH4Lo9W3ziRxc4nSGGdn4LlfJlwO2B8wGVJdPaC7AxY3Bw6i6QOI3mJOlzITJSdx4MBcMEl
xINJs9cJkKaodoUGzdRlEzCMPBCNQk+ljyWSeooTKsuqS6YBHSTnv78u9TvxuMl410UNWeVayheq
PY/snWBKp2Tw0vjkxJm+YVMZRTtHzU/nh7PtuGHvJStHcOB76gGxSJ8QMLIQn4grd+26uWwEw+bn
rqAxLxf1ELD+1IzjsovlNCeFuxnQ2s6UYfIEmj1QO5IAKHlI7iIHlh46tpl3sayQCbCL/UKVLvKH
pwFqXkmX8TophEs/ofwon88vkWUCJsROog1mXHhavkgvzD53df0ranl4Wc7LxNcxUghPhaN6IF5d
QIEC4avDQd932U83rnAvBCYih/r4qWwVAX/zBJw8dQXZegHblmbdlTcxMhryPdVEBRDAdGpuWZ9H
gGBIrj6f//nrz3zH2kzonOq8gfRIcz+ranoiEIX72tDqg+MAKF072rs6P4ptEsbV7eReMSufsudo
DvL7UnQOaJay+OmyrxsmPAsohg5DHD+nHpoEnLH0Hkdvk3PQ9tsN82U0S1sigvh5hTLOyMruKB22
muBttmVYLiv9WEwq5c/9DE0M1PQfRQuVHGeVgzm/OJYNNiFyeTMTLxiG6Dkvo69j7i/ICeDwBxIj
TFVGN56MllUyoXF0bD0fMl7NUbYe1I7zrhbqitVIdW3MwzaAcTP3glMo4pD4WTZ9uA9V5740spkv
gyoyE/Q21DGwgqKOn1UaittYB92vMXP8DZSTJRI3MW9y6OTsayhY51U97IN0+jT6xxJhBuvHJ+UU
ZJ+BO9ZZssvCTBP31sdERqnMo1Ogmb5TOi/3DOXlb20cXwZWZf+g3yLw5WdERSdoowe39RKLa7dx
JLj6q62u21cxyneck2cYNgWPSzZ2TNx5Dd3nffiHFfVjzx49wM/GYXwiRQhmj+pRVezWC9H+BgL3
81ZjsUtTn3YY+6aP0a/1Eg4IBPYZX3k2CuBU8rBznP35QWxH2jB+oojuXR3TUyqp90uN3vjRj1BB
uSzuMKFvDW/ylpZ+9FyV7a/MS7M9cBgv0SIuIulHGpb9fTWhX5L6xVKwZ16k/XNfk5sWCnVfL1oc
E+rWd5VinsfKHwVj/sGd+lomg8r41uGyLL6JacuXntBo7sWPWQLPnfZDtxfocbvMW5lQNhckguVS
zeJHNYjgynMznZRjuwWfshVGTQxbnjEW9U5c/iBaQM8krXbtMN76BVQr/GV6cgZ5w9voesjo/arf
1DXVxgPM9vAzueo66AL3/dSIH+hM+qG1vmUk+JiBnRGvmS4Z0vF69Md9S+SvlbLx/FGw+YF/xGo1
Pu46AlRfwXA7+4jTw9c2FQ+KxzQkO51NP7OVnR6HXCYrOFXw/pp649abxOK/X/fhTRBWUD4FTQ2u
MQjlHdO63/WCohkuFd8CpNJC4Dx36zrPFdtYZ8ut/br8bwbs3anuhd8ExzRwvimhHmnWeVfc6760
gbeFjbWYgImRI2md5iArqe6aBvq5lAPuO4ZQIzm/a7avG97Bcbkf4DFd/shj1SZp67DHDHXCn+e/
/mpJ79wNJtFd2SwIbMq6/DHXAA6ux6Gqp+tqHK5fbaIqILpewx7QVz/uxDLcRp28n4LoO80gNKVw
SYXOVhO25bYwWfDcKPZqh0j6gr65rNzV1Qg3Bf459+eoVHTZnW4i6TSbK4+NjX/U3ZqayNN+ly8o
hUVyi/jJtmPr398cOo7OjCBQsXdkdfajabrwQUgULs5vmG2NjCeAcrkXIecVv2A/xuxuZml0nTlZ
4EES2iu3Up62KRgRAxHh0EQLDw6eKz6TFoA2sBdtYfJtHzdeAiQO3HRp8PFXHVZG558lx0vmsvUx
ggEkyL3JSRk+zvCG14XzbaTADVcAOV00QmSi48aCgRiywAieX/OEO9EjuJq7fSsBIT8/h9W0/7XJ
yETINWXZC1fS4NA47YEGdx5KzyoKrhQwD4KSj0MdbOBw3k8SRSZYDhrYQV/PYXAg8I9a4l2vXb4D
P8cTp96fnrkbMdT7fjj6BzbnF+gji6T3k/oUZKNOKuvELdJgF2Rd8MTFvEUfZRtoNZs3tpe1jd/1
+VT+mNpeXvcLFAMHpqC04iF0WEAudn6H3rfCyMTOdRo9Q0s9Y5gwnW9pLq6BmayPoJbainxsEzHs
nAyyizrqkReRpWGctKIfE10xAmEP0L9Q1m8FQbapGKY++tPcpGAN+FEOoGVp/D669fKyTCIN9r3z
q/W+wUM99O9NiSMWQ1Ue136toFVHytb5EI7DZb4qMhF0ObR3NWSmyAtSwt2B4vDerUZy/qdbVseE
zuWhUoQHlfgRy1x8nto5P9AWdEWXj2Dc72mOErduneKHnEATmOP9OgPafajjTRSAxchNKNwQN9lY
AGL40kzl9TQHyy7s3V3cRAewMtdQlxg3ggnLPpu0c17YlX0HhfCXPB/cm6ZxIKpSNc3ibHgRi180
tWnRTpfz0vfjly51vOvCTSEPXjnsjvnthA64me/nclhWzTHv+rLtX2f6xp2UZdCwKZqCn0AC0+d6
Bhszg3LeFQP164Zx2E6YYeh8mmM3g0m8OBOtbibUea9av6rAhgra7POzsO2LYeIym3XTLy57Hpy0
/Iguck2SBf9c9gaMTEK6WYyd0wEE+YLNdm80raLP/8PZt2zJiTPdPhFrgRACpuSlKrPs9rVtpycs
V7mbixDiJgQ8/dn4O4Nq2Ur+xTQHKKVQSKGIHXszT23VK23/3rjRZ7cdpedw+iZCSelz1IJSOnH8
TRyxZf1NaJzDdeY7EBT5Dg7ad+7KB5Hr0bmQoKOfdy2/CY0jvdYFQJfes1qG52WM9GHAxb6xQy3O
baLgoKw3ZmFU0jfgMgReiRzcfm0D4gAtjX32PXbbLe+z2MGEw2loOmKwLr1Vnirqs6DoKDsufkQ3
ZmIzxPr7K18D2z6krLrMee5jtIenIQLb1vdElox5vnUT2cZY5/ZqjHgEtU/Zaue5gWrdu1+crJ7v
9IAhB1sJPdsyGf7MZlpHhe7T52gcq4/RFEQ/nRww3vt7yRIWmEA4XdSh5yyL89yOkGjPm/bSDXiY
aQcR6IBelI0TwzaMcWOXEJgq+rJ3nnPUTQ7okgMXYAyd+aL/3/m6i7I/CEPDt6Xb0KHqvekGPrvO
Pai0TPsPzuSXW8A+i8FNBJyGyh5acbjzHPARFcmpfDvlTnecIQ6wcSlZ7G2i4Fr086lGanrR89L/
aCI3etrdWRaairGlt4QC3a/pc9GDLD3wdP9FTWjx6xvibqSFbBNY98Arn4hqRWIapLQEGWOqH1wl
9D85Fm1X2TA0QXBqRo/SPOXZS1eCaAsCdexhAMzx531/sNl3ndSrP68nvnioSgYlxGZjzz+0Dkd2
aYbcSc+c/HR/ENsKmS490h7Y4pGUyYxoDTlBRzflWweMAsvWo9IS2pj8czwDvl92PMQQzUK+ji0A
+bIP3mRlmT5qXYOvuC7ja1DUG5n5P6fiQpOJbqaqnVkTzjfkktibpvFKgu7ORb1REEcv3oAoXZQQ
N4vrAbpac9qxY8XLwd84X2xmM/y+aKe+iRY131rwKJ7rPn3vZFX0lI/F1ggWm5mAur4AnTRkVWCz
rAZd/i+4FnJYG5vaYi4TM6cGdGDqYoDPqLCiy5GvssBQTKgedeXrU5AW42FKxzo4A0Q0Ohv70GIz
E0QH8YJauUOx3LJSn51oeQi6W0WbS4y4PgUUzQ8+t6TZd9OYurFt4Qa9bsbsJYvK+OzGwcnV8fhW
1ODObaYtNSfLRjCxdfGUFi0PlvR59ACtgrBBMx+nIeQfZ12LfexfoUlSFyvegw50mm81eAoThyKd
Cc1VNFpBmX1jQ9u2m3FEzO7C64V6DlKXDqSBCLDkX5iLKe06gUymOjayCCJIcfrcps7Czwukc8AY
kAdbnNU2Mxj3vViyrPRI5pcJqTU56QDQHSWQBRhn8XJ/CrYhDJfPhON2YPd3nkvo7f79SxQI2h/N
2yyn+y6y38B0PO0ZowNK5QXwymI4pAr6Hweo9Dn+FmTc4oImco5P3C15E5A3gkXvJeGf0wFl9CLD
uUXXyo3s6vFQhO1lEVP+ddfKmeR1PXKxwyyj+DkqHec2e+Hnvkrl57ZFB8/9ESzh3m9gujJjem66
6KKm+sj74NRCAznxc31e6Uruj2Gxv4moiyKIafmDm34NkX8/ZkLKQ+dCWqZui3Cfl5jsdbKV4SD9
lFy4i+5rXKf1MQyzLe462yIZLg5MmNfzNKggxASe5BFigMdS0+9i5dVNYkBCNoxhWyjy35DGhzCB
QpdA9NzVWp4bMI0lNAuzY55vKSFbDiuTxs4thymYZ5+8QdcsP87EV6eBbL4dbF83HD3iLaSsRsWA
EeMuP2gXV2MUbRWsLKtjoujaIexZvJD0efUDXuO5nongzVCgrLdrn5oYOoUXj5vrmFyyjADfg2Ym
SBDMRyimfbw/gGV9TBwdEZBSLufZeS40yqHHVAZlcykVdII3ZmAbwAjo1eyX/0vD8Roduz+iqeqn
pwwxcfuwbwarbV4F3dIduQ/Zh+bWTb5+WHhFHp1yS7nXktAwkXQMoOua1SN5U9T9Wz6iqKIlSo0s
HU5rk0LXh/5h3zQMhyYIt+NcOsU3UpQqP8tsCfskTpWmG1GizRCGJ0MmboZuWN/c+BTK7yHYi4dj
VNR6q0Zg8wXz1i5Sj5S1A66LkBen1K/TJKpCL9lOTtuMYfgyn2Xhxih2XXSUZkdk70kiwZFz5hr1
bWjFgQuGuPtWy0TY8YiorCZx9oJ8mQNh9t4J8jeL04J25r69LaAL6GT/d98WjgNpMwJWoTV+JiCx
QhvPuwI8igIl7Fm1F0GHT2MnErAZPd4f0/JQMOnnWk0RZMZ99jJD8xrEUpGf1BoCjPXSfxRpV5+W
sngcawdCJPcHtOw5E4BHcU2NfSGiC1088BE24MBouNgH7wtNAF7rUFV4S0tua104T+lwKGi1ZR/b
X19/f3WstK1b+CFY8p6LKhKfEE3X6IX0sw/3F8biLL8B7epC1JC3isuEe8sPQF3SI1XR2yXbhPLZ
/r/h7mzu/amAOM6tJeBEV8XIrpBZ3qLJs/1/w9nlAjBlSal/AVF9fGAQp0WLKrK8Sx7/3LdChrPP
E3hsAzjIjQDiSnteQZ2ZVadWePN51wgmlA5p6oIhsYsUbxF+dJ25eli3v5OWO2+m36B0aP72OvRD
lknaud0/2VQVND7ElQtk/PH+HCxhoAmoa6Fp6SmmyU0O4HpCGJsmMwXbs98tP8oWNJb3h7GY28TV
ZR5lHKoExQsVLkuQVY6OTV2KpF6JWvYNsQ79yt9il8qh6AS5VeCyfRAz705hJ6OTaPQWLtviEibA
TsgwB9yrz18AJm8/0a6SZYL2h33E4aGJotOKa+HK1L+sO7Z33X9pEOeHOMChd3+JbMY2XFpPtIdu
fEdunfK/ow05O9AAkP5qoPJYdZutLbZhDN8uprrwW58W39q0volal4+qI18jOlePoN8tNuxtM4bh
3xzi5VHfxlGZuFHQR98FDwT/CrmqrdDZctmZQLg5qqFVX3fArbjh5zaI3As06eIDL3EIOiNYLYgf
H5yikM/3rWOZkMkbB5j03MWgMnmJedMeA592R/AxyY2r22IUExmnaTWzUAh6oXghHSEWGP2bFmDx
9GIQ5eQQLdrwdEuMZaLelqDQOYp38tZwCNdU7XNWjAh/+HQeU8YOaHzfWQc2oW+ty0Z/kkTeVDcB
5e31gJQs3RYdgG0eq5VeHSd5TBh038fipW0aXqAFDJKejR/kh7At47+8InRO/ZClp/u2t5yPJokc
F04XA0yF85Hz4JFkkYI+Ke/PjY/e6X1DGM7PQSS1ELzrbwDzTeW5F0H1EEKNmz3NhOwkJwxNFjmd
e2XKdRleyICOFTlW6il11+ptUW0d9DY/MRy/DZwg8Frh32YehehbYcXl/8Aj9uevMxMPFyF2JX6R
0lsA1If64btkDK6Bo0JnKz31Z1szEw/n+lFe52GK4kim6pwmbkP+l+TrH/Nlk5bQggZnJhiORypQ
Hef1rau8rxSkWOdySeNPA/TnD2EGZJf2/Ce/wovU86X6JFk9n9Oc/7y/22zLuB5Dr9wHj3T0SehB
3OZa5scyaq9gzp43vMX28XVlX31ccD1DCjJkF5E1X9qO6MMYbzI42MyzDvrq460DCaCgKdkFIC+R
kFGkpxU9WKEjdFdml8XGS13lKBY1fsFuLTokDqgX+9dY7FRQZSaTXN/JiVZFXd9Sd+ieuKPaT7tb
GMBl+t/VqaBiXNeotd0ATJ0BQRwXqE1mIqMbp5TNtIZzR1FUz8Hili+pVyMhDHlt8Fz2UETbeDVb
rGsi4HRb+ALJr/BGq/Txl1p34HcXz4VA766Nb3LBTU0hgZbPxS1SHoqNju+wPNFtRB/2fX+9r15t
T+HMIDwrcT6RyPfFmQBBXT6EjkuXr/sGMDw38Gs8+2JeotOtnR5zKH9/Qsg7bOz9P1+rzAS9qZDz
dASVzIvvaDdNitBH1TEK5Zj0I3zt4ECq86+RsM0NZTO44c5xP0eMC8lfRohpJGM3LYlfkSVJtZ8d
76/Yn0MrFhn+nA1ZCAZsFtxc5jRvqy4L6Vvoqc/0SEc15ocKiu3txvrZpmPc4oAMjiH3MJ01s5iM
mv2cCwrJeSia3p+MxQFN9JsLuqp8QgfXS4vEVXsAPCOdjn4hs31xCDPFWJvGgWxcTtjNx2ROhKpP
Os7ah2jsts4QyxqZGDgKPVyEZz5/QQvtTyFxsjLH/z5mCD93rdFvELiUV0vNePGS1SqQD7IKaP4Y
NrzfF9oyEwbnRy1fmJtVL+Cpdq8OQMEfokWWG5Qplv1qQt+ytoE+RjZXLxIb88NctvBD6DB9a1iW
P7R9uaUhZdlKJhdcgOcfyIYqehMNuqWPfaY8eQHPs+T7jqrQ8G3iZRlILfLyBTR52ammsvnoznO6
pfBi20eGXwey7qZIdOyW+n30sR0qUif5FOnvIBcFP8f9vfTnEiwzIXDMa/2w6mP3ovPq86q0sLYs
uFy+b3X4Xg3qr6h/W2d6I21oM4lxfTt1FwpO5vwlgARGDerzaswTKJgEx/uzsW0t4/qGrtoQjB6t
XshMoBKiGSCD5XwQS98/l864TxGcmTi4Eoo4HKeqf/tVGu3meLqqIRs3nsqWRfoNA9drUOaBZPYl
CotlOfRTv0xJVlTxvjPcRMFlbggAbcX9mz/iHpSgDahyoZKw2lRvs9yyv1HBqSDNKpH7F7ksP7Ip
+JiR+iEFxGbtgfHjrXKAxdq/geE6MSo8j3IEa0hxB9HiJHPGvjgTOhfQq7irkgLMw38jHgqReyHz
PrhlfY9W8lRD3OthGiAKv7FpbfY2/LwFH1aboinx1qFL5LLmFF7iNM+3+G8tx4gJhovA5wTKrbpD
nANryKbu39fozgMMsrjc97o/Z6qYiX6LUpJXYeWUL2wcU/8IzeD8g+Ph/stRDYgi6V0CgApnVOu2
wCm2DWb4+aqyrHXmgQsQqcqsyMvLPCsoU2mW3kaKfwIJpq3cscU8JvbNk6ySDsVl2M65CymqKGgA
F6pVtHEd2r6/ruqriDqOOrTttly8oIWrfQdVHZBWMyXb233j2D6/LuGrzzPIZLAcooMvXlN547GK
gd8911C930Ci2L6/Ouer74/OnHNV4pbleQkz5Iz/25C23UjnWTaviWjroVwzClrwl6AKvPGEppWx
Q/qgp/QjGactE1gOEhPSxiCtHBLQkd18LaMM3Txg1NM8gaFBU3Xk+eJRB/LOjZvFGy5jWzXD52vP
R91Py+KlTNM5TGS84glYCEH34z6zG4G67AcZsW5AHK3bpUncYNBnlaE4tBGD2gxj3ORdGNfhQqW4
TQV1LtCFb9oDzermC8ApWxqHltjEJI1ThQB8pJr4jQ7oYVhPL0rUoR0kO0k0Lv3qsC/AjexoZ5+z
mKA3KBVPvYe87mXu5Je+ivAMjEHoviW8bVm03/BuHXILK7jxxR+Cz90a6aYg1/4/vAwsG9kEt4We
FwwlKAlfaEycQ1cHX8O4a75WHIrSdaPY+f7mss3D8Hnc5BPUwqm4QeTwKw558iQGzQ6FXrbIXi0H
vIlvawHCDbsOl26MV3l9GoK5f2RDCn63WjIk2glgUJAkgSLs/RlZ/NEEuwnwbKMBbspeiF8XDmRm
h8vot6re8Bbb5w13J7icaiV7dgP5QPkuk0P+2YGw4j5fp4avU/D8LzJA4a6ISPR339fxdUirZQvw
a/vzhqtHVTtJdEj8L91JevDuhtnOHiJGjZuc+rVQAZTUATOFEa4QKgtzjgZzCF1MxxqB6lazkmUW
JtQtW5QCsw34MHTq9FdWuVNzqFCUijaMYPEJE+kWg/UJ4RuwKW7vyscKPY3vJcDe/1bDvLVJbUMY
V/nYgStz9pb8pXTbvv2g0PytHtMsArtAgjScv+V8tnEM9+6H2S3jtqhfUAT+UaRt/AXVqM8AsG5h
cC3HlCnI2rlOrpREqTEvRfRAWVknqcuGg2Kyf+iBJt/n1Sb6TeMNort8iG6s8diVpW6AU4PGkI68
f2rY5mG4dSdrNHTlKbuRUHVP0MADUiKbs6NQXQ04azdsvAhtBjEcvHeqilYyDm6LIPlDP/LPo0vK
t3UP8uT7M7F5h+HjKfouIrRRekUCsnmJmBqies1xyJug3WrNtQ1heLobZGFaSBVcmDfLN2TRYOjs
0mHZqSfNTMhb0Yy1HwmkMAotl7e0GaCCJHPdjkddOtw/5IX22iRDODQmfkcg7DgjdXpGdxaQIGUk
yLSxmJZtYSLjOBkgtbFo760uFn6IdLk8AERTHxYR/3Qale6LvE00XO/nS+eVnN0mAQWrxGPKee46
t9wIvS32MrFvTqDh+XSoX7Qia2tWPBVMfe/BddxspWss+9oEwCmHhwthtH6pm/Cp7sl8rOsIyxay
na0kzCSda9kMYxQz2J/dukPJHDgs1hRb6ls2SxsHAJl7kSuJCTDqvUNg1z60um/bcxTWV5Bwqujh
vnvaFso4ACBf5CD54Ncv0+w0B8G88aJqVx6zufD2cQAzk10uQyVkKWkQ3Jpajfro8RLsvBSx3sf7
c7DtJ8P/oUlc5lnZRTedNi6Y//ICasVyRpvh/e9bXgsmHI4JqLjRcUFOoKT930LXU/dDjegsOwTz
JPQxCsHNdEDDu4PC4YJKzLumrEO10eBlmZ2JlXMlFDZnigBV+SH/m40QknwoRyjsnO/PzhIQm0A5
hcOr0DVYzDPajgdFs+FzW4mPPe7OYxnL/uykTryVFLZsaxMup6Gh4qItel1KoFpWTG+RAc82C/nG
qaCxen9KtiVbN/urzEFfKAjbxGtEFs4/BJ6+By+byg2PsU1hHfTVxytRou0Z9AA3vwzc0y/CuxzH
ZKK5Ho5966mNs95mF+MEiNKxEtSp5EsPpehUoFoPZtP+OowiPM5OKt76A5Ta7i+Y5RQwGeciPLd7
h1Ec+H2TP1Ru6/9/7BzZrI7ZbGLEAQ3CZDHqOrjNlY+cR5V3q8ycqrfUKm1TMA8Bh3LUIEJ20/Hy
KaMeqAjJYVjcnW8VEzTXdiDlKIIY+IAYnKbKBTd0H0T7bkQTIddr0QXoH6e3HkDVM3P1nKhhnDeC
ScvSmwi5yZFuREuUe9AYKvwzAMqpeJ+2KecbOSdLmtaExuUroYycA3bzSvGTRWP4qMfylA7y2qvx
xBwIuNNy2Dsdw7vrqVf15HjypYbSbprohvrOe+Gh2+XnfW+wrdf6+ysP51CZnknV/C8HLGWN3HyD
OJntNIfp2E4A4D9T7BZAf21ALjBz5LHTDt27QMadruog6yAALF/QEzJCOEJXP0E0Hu7LZJlAOFFl
S80FHu2/mNvmFMon8XbnguV0dQ03HgdXkDpVOPUEsAxjPNCE+nr8kMr1Aden4tseGwcmGg64wFIB
GAahkLGIk3aayOMEZoLj/a//eRaBiYRroVLl6QC6F2v3Cq+79ogu+g8Zi97G7UA2whLbIOvF8Wqb
UiWcqY/78NJSENy5JQqeaZ//TFtXH7wm+H5/Kn8+V3HA/XcUl3Wp9CYvvPTl/Pcv3ct0at/G+bBF
NvpnbwtMLdUUiEcumjG8IIP17xznfpJDh+L+n7d92/BkWaTdVIsefOML6nhFm4MZoVM7NeECE+8G
XKvKA6LTr1OU5x90NLlnkGsNVYJX+/Jh3xQMZxagjJTS0WiGasBZn6Q5m7KT11O+sUQ2+xr3Ml0K
KBwQoAKLkn79ZV8hsp+l2hRXt21Tw6OhXqrBfISKmsjWrJIYsyp+8gVW6MxA9xgAcgylw42Xq2U2
JgquZegIRZUWCkMtpLzIxL4ztqQPebzpdZYtZcLgaO+Tosii6IL2pP5AcFiBgXfcVbEDIum/zqZ8
gK0cWWXfchJU6FyYfXqoSBBtHRm25TGcmdKubFwZBU+9ct0zawm/Ri3LjiiybsVhtvVZh351KpGc
Fi2kzchbSFjCAgPo8cbQ2QLI2iZgOHQfBQsd0pm8xQQAQnTTenmvdKfLwzR50d/3Xc42iHFBS3As
ZHO8hBdod+NMFXH9sHi6SIYoXI73h7CtkuHVchmCMi6081WXXvquKXL3TRN17Xnf1w2f7lXE07hI
na8IuJ3LIkNA1eutPgjb6hj+nHEgt+aFhRdAWqG+ItsiAar8c+ft1AwKTJib7Bw+ih7xV9F571IC
+kBUTPa9DQMT4sYIITmEHMGkX3L0xcqxnvVhd1EfXFn/3f81LwUEVpXztRsL8aCKsj2DoeXTfcNa
aKADE+FWKJQyREH9N7jZcGHGb2XtqoeUhe91KeQ5JeJGpjo6sJSdp9B9GDTaLPISgc2SoU9h8sb6
1IhuI+63bAUTB+eCZ0H1Yy5+xtwhCe6M6SHUaxNRsYlItA3xm8P7tJmamP+cy9KjSTuMf7GQtmD2
9NBZeX9VLTeUKYkKjYMwKrpM/FSdKHmi/fQLbqbomNLF/+ht0jnYhjF8XgyB5hGUNy8zZ9AN8UF2
BPaorElvi4Oi4765GK6firALurxuXvow9RLOmPwyc+XqxHHQSZt3w7Klt2A5wkxOuDauymlYRvpE
XMSCAriGBGQq7sYR9qs38Hdy5cBEwqUE12DfuP6FpmFYQvrTDUiGLqtoKHDgxDpnX4ibtYV86rK5
7Z6yuE7nHFwWIaAVxyqiYnxmbSyqOXE7DSWVU8qDkW04omXyJpIuD6tARb5If5Ylh0CUVpW6hUuZ
bTiW7fPGIaLCnjaSK/oEHZW5O6p86jw0BJF+V74nMGF0rQS4xvUq+hSFTlTXCe/UIj9Dn1TzMFk4
JFA3zGibyOrWr6KB3g0D4ZOaPrUimEC6FepjgRaC+3vd9vH191cfB4IHPLNotn5iS/UR3Z/jBfW/
LeiZ7eNGEKD6jg2ijxvAXJzQO1BsqPohF5FXfLz/7/+cNAlM9BxdIgohhXHtkEJm6T0alN/2hZu+
m0f+UcY+GmTlUlRJ2OzUfA9MNJ1ipF26mXv/BOitOHekDB53N9AEzIgLfG+p/S5GQ9Hcq0z/FWcc
nKCLajq+Uau0WMSEy8myjutZEPKictqCMyGS4AGpPbkPXR/8RhYHicfZBcPeSwCN0sStIHzTOZ5/
DLSuNvzacpuZzHBIs6O2MkTey4B+aORNGlA3HBqn66/EKbb0Q36VJf9wdJqUcKEMRh/Rt1smE8jC
s89IpzTpCdZvZZPwmHny1o8ConZfQS406eAEdId0ywdSj2OHB4HsGvcRKXmZHijULf8RE5X8mPEh
XP4m3uj4T5lXDh4Cy7HsPhI6d0CvQShA4vOokiL9BEL/phL6kHXQWltQFOm67ElltGQAmkvtobcg
IGk3j+c+ohU7677RznklnfQ3NovlsjXhfToFyd+qdfjkosiA7KNzKBr1qeDe19rbJzsV/Abui4ZS
Ai6BPlNJ9SFa9LnXaPjw1pD4/hlh2/LGIVRA9aOYghQoqCpW9Ec/UDSBizwL641DyDYA+e8RyoIC
WiFsGF7w6A/lCdwb9fw4TnrayB7Zvm+EI1yMoMQDP/5Tvyjg8bWej/+HwM32dePIKUOldBrN8ttS
jH+PA4hUugjkbvfX3rKDTMQeKAi7ZQRL2VPqLewKRtEAjCRRfpW0PDntJojaNsx6Pby6xAb0ibG6
cYZ/gqat49PSOTpO5oX7Y3nA/ori95SI5sv9OVkWzETx8TyCN4Su/0TSwJsfeMz74tAIp1YbhQyL
dlFgUtS5bFa4sUCSlchQS96CjbJscY3NovUj/+j7CwTAwFyqneKRx5WayNmFzlVGLywYOqaeIlQ/
WHGE++YlB29HXkTnfZM3YhEC3pQ0rSRefgv7mA5AmwVQ0jjs+/i64q/MGBaBr1shOCTo5mcV4Gaq
XIyw7+PGMdATRSWTrri2FcS7IB5PEyA0Nkxm2xPGEYBCFndo08UXveCkTD0wmCAbvoW0tX3dOADm
yu2qiDH2JHswUyEOXxKt6cbpZblOTYgfp6pmMWXtdRXKSyeXnFflo67d1Ee2/HsT2ucIj6aV9sg/
fTaC6myui4BcYhaOy76mwcAE99FFxmOAhM2FtMMzNAyLU5TSjyD82GITsazRbzR2vvAc5P3Q9U1B
LyUL/Y0LROFB0D/f35y2AdaD7dXOl6KOp7oi1ZXlfXZyPf5ZCRkAQr0lfmMzguG3mVfkw4Ceweus
He/odg3ofOKtNgDbx9ffX/17kpZEzCBkv0IvAiQezJ0eBx1u1fBta2M4bjH0VElekn/kDBKivgze
R0HsfOm0t4Wlso1geC9T2SiXNsyv/QToLx79eE907hirpKN67yCGExPFY4F+9RQ5sxEkkbgPkbaY
cNviIZnc30U2OxhXOWvSWDUh5Vcd9+2xh4bBYcGm3fVxE7+XCiSHPT3Jq0SMf6IC2Sm0wv24/3GL
BUxM3uzqxenFnF0VQRkuyoADo8AAQW0WPAL3h7AsjonHk9FQtwyNgVfWQIdPevO/TRPsgxcHJhqP
+AGoXdHYf/1VzyXQd06UCIfDWLr/3v/7thVaf3/lY67fOQsDKdYVCiFfiMc+E6ZmkHNsUpnaBjCc
eIaETVkPqr3OZc0TkIihb5xDSKqU2Kn352AzgeHJoqdhWVRlc20FcCW8whAqBcvQvq+T/65QwVqA
YuewuEKz+/2v1Z8oCkv7Pm54rwBFwzS6QXV1Z31mdEF1OG+3ZBVsS2/4rcqXRrlzLa6KFjJRHFFy
WoKQ2nPGnYlGE34HEcDeA6VLde07lBhEtLxrxk3mMItdTXSdWIRQ6FRtriSGrFPqq+q4sH1c2oEJ
retT7vAqw+JoVXa4e3G7ryy4/noA3betZflNPF0flzrM2kHg+B+/ZZrS83o1Tu5mbtw2wPr7K9/t
Z7EEfjXl1yhH0Aywvkt1ehxA8nO6PwObAQzfzSRpmkxLkHx6WX8sQkCAu2r6+/7Hbf/e8NoIEW3o
qwnLM+NYjqJsPiw9iIHA1L2VcLf9f8N1WdF2QjpcXHkkH8CMGhyrbG/8YAqxZuhR1E4E85JSPTMA
6A86HP/u1tvx/gLZ/r3hvkiaQ+wob9srq6G+pwQIEjtQpn+7/3XL8v+GmSt6KGYNTn5VU3Qm66ED
bNVDub39LX/fxM1FkUKZNl3tW6PUcWjhYTh/esH2bU4TOQc5tqXDEwPf1/IFcm/k0Mybrzrb6hiB
cyHirnacob5m8/iNcvdfCFMMx9rfJI60rc468CvfJWCOg+hrhXuXt6ARQIm/c/N9JO6Buw766uOK
aDB4jrS8Up8sfpLRuh2/+qA5JvtIbAOTOi4ded0rhaPZ141zgOZO9mEakMTbtzcNv80g5RJFZSiu
IliqI9PR+Zd/4UHwcd8AxrXrxjIjKKQ0V+YhLpTYSFfaRG9BbLy1O9eN8oc8r4mV07E3Ta0HEDBo
IrJk1sC4RMBVn9eeqkp1/cOeiVATKoeme9dxJzwx0MKsj5oP3+gwnv1t0ou1qvX7PKiJlivAgjDg
6BFX6N+9URqgFHe9yWYX0MKSL6AC9qQYj/dn82enoCZ7nCyjAQ/4CGbJxk+tpxe8Mzarln92afR7
/dcpZKEGv3QIZrI+VVf1bLbWRVNW72oGoCZYrlf+QFrN6qt2wKnx6zKIdwpkU1MttYXOeRDFMb9S
pPASVI2Rucdzft+6G1exCoMSr7C2ukYu869uWMdvxmin2C96kP+78ClKEEGtUmh7+2Pxa+Ez6rOD
r7Z4IWzbxvBmlcZU5zOXVzUjTpRqaB+HKu12bkrjGhbgXELpLOLXFIys2Qzq/FxCZP3+yls25W+Y
uCUNQKOd1aBRn5cD1Dfeg7hSJtuCLrYBjBQ2yNPTmOcxXpAceCnRoCUcPUUy8YjYh2iiJjDOnfMl
5ohRsPzgZ/91UoeYyP0FstjW1EOdx6LgM0i6keSf5eHXmYB77Mu+jxuXcNY0y1inVX2dq/H0y7Qe
2wyebSu/zujVJez6IUiIc9JeidcViSim+Tj7w6eBb6qc/PmOoSYFnABLZARGROzMLMg/EpDvnCFa
6ayCiW+Gdij2OUBk+m8QQB54XMOUEs10abfwv8N6s5bv/Q95/Yc7xmR/i3Q+ItTCM8OdIvkdGIS2
+aRwb35RqxzUiYCK4Sd6rMv6TEAm/dgP6CFKk4UtERRkhe4gtDRGUA9jJzI1VZ4ADdCcCoW1Scqi
RraW6JiTY1/khXdCspKId94ip+YqddvwxyhTPBJIfZOZZqcC/zgSX0GLXE/80IegdE94jb941uhb
JUfpT3l+IC4t8jMNs/IvyDsMUAsNhqU5y1aQty2h4i3pZHvt0VyrnzTi7As6kIrpIHKnPMVh0Nzw
/By/uTLPl1OWLt4Pt1X5h5C4/rt2Sr3jHBP/45zLBYKLafEpG2v3UflCYDSi4oOGNsx7VZeOmzhN
UX6jtAKBb+QIfhJQUzprwRcXaV5g/7xZh49RPerzKAPxDxOcXSDRGo0P4P9aBev6OPqXdxWQdgyM
tjAwWE3/UpCaxorlKZrnRAqpwV5SAOQXpBTAjdG19UUGy/SdZZn6iocQ+6C8mJ2hgq5OKGTDBowJ
9KrNEIZNorqDskzG1gcwqswfgCPPnuhazgcNqUCPKVDAw6GKa+YnfZnqz1leZ2dC/GVAsc2rnvIU
ldU06p3p2EJUEWFOQcYk82F36lfFaWlZ8UQ6VKsT169Dig6gTp3dtu3DBOIz8kPWuGjgcJe4OaNz
Yf7eocuGARjECwSAgMIiwTDgdOwbKI0gS9hOb9x4QR+xSqfhnWzm6MIInmBiiH1y5CFv1UM/RfRv
cDBU6pgxrp5cWoUUCCeQ4jy2saTfZD2j1zgbJ4+eU0eorzFWwXvE4xxQuf/H2ZU1yYmj219EhAAh
xCuQe22uxXb5hXC1ywIkAUJs4tffkz33oW/eTtdEvdU4ejJJIenbzjIRZ3+SQXVRyr3S5ydtmX2R
Y+K9oq4UOe+Lrj01bOnzOZzLV20H/134/iKOppJrk6vW0CgPW4iv3AAngoknseBs1pGXkK1QTbRf
mCd/SWPG13HV4h6WLBrEpW5pNqpV3hayCOJQAnr/0oIvBTlz30deMc+R2nvDhK061ivn6cql849W
hPzWOkLDL2TF4PuhkhPrD0At+m5vRFG8t55/nn4nA5SgAsNtC1kbXBbVkgAhw00938YJ+kRZ3xb8
zpABz+JBQaRNawccWe762LgskBi5ZG5NygerqQ91ziEYQMIhU/xXs/5N3TalpTk0CQxJi8HJ7kAq
oEAALB+KW6ZWKgF2E2uQBqUcho3pMPDMqZuBb7K+VPGmjgre3HoU5pNbISqcbW5L3x3HkpEXBbal
3QQS10E2SIe/K7UAmODzMcBjGBzeR2JNqb/UTugCjKqxgV1mD3fzDE3C1u41g3PzI12wg6IZ+sYw
RQFoMZkKNG4rpIbQXZY1b95mD8c246hae5kNFfzE937cFeUtfAP8Eanv0NvcFlEoHgnQPDYDEVOU
6dj7kcw16lyd6W4Y8NoKC60MyKHN8SZOlrjZJJjt9jsWDFgLHvXQSimKmIgdX0tf7eAh0LdAkVG1
C2tjgxSMsGC/QjSx23ominsgapqO7PCwg7EpPO00nbKCsiK4q7Su4gz6vsKlcRjK5sWpTg86G8c6
WlOmhohuxnD1m0yCa5mMOSHV0NzNka5Q5gYFO9JkHLunKkRjLJ31vAx7RebOv1nc0kVl6k1RDSx3
PDi4MvJRBEs+6sAL/hJG1AtQHG4c+5RJ0STfWdI2qEGIB8Wj7xKX3nQj4B47AuBaM35YSmCS3CaK
p4hN6Rr4i/cDzVbEYhxzNs83re/D4lxU60JPUJ5tybKZJ6rklAZY/mnrrbC/+CkxP5h+SaFKc0R/
v26DdPbqWdnUAb89ImqMgj2REOZZG+1IX+6r1Sl4i8hergfqr05vAl3bMSvjpPO3k+9bnmnrLMuh
hjizV1ic2Ds5r8n6RU4GYEkUXNKmsovXMdOTZ5ZNhAt2zmxQKZMDXiWmB1bGusls5Qp28KeYrrcE
QvdZK2ggttTv1l0ZYxv8hBHqOB3mxJlxi4qngOAjKWugWwdwnU66WUKbD2oI4y4FJbMnDz7Uut3X
uld63CU0kdWySXTR2YdYcAOptbEPJ8RWryvICVCkPvldRp4OH4pCJOw3Ydzzf1Ywm9bbuUgQFuM1
qaYdxInYfPBK7TcrzpFc+3cnkli8oNsk5y3gHMKBQVtXc8qdqMdnS4PyGaMtR16GRE+1nyZjHdgG
NTTwhFXGqjGJ0iqSTJ5QS5gYbG+hhjnT0tfzc+HPutlXFnSTJZ8V4KqAgS4GEjODZkn5UyQaASSe
i4pkwKEG8Ytc5kJtICyNQ1844XU7MkU9SStci13u2kE9A2/CI3BXZMn2dQ8R9XxM6iXcCVws7nY2
ddvfxH4E6V3sWHWQrW+6Dn1NPtZ7aJCgzCQUN18GyIVp8oA7KzLsEhMcuopSs3GjP823bCQwjYXE
iOcegWisu4Pli/8zYDZiEBEelOpf1rqe7SmArMGae9OEJ4lkuMJzqQVN7kZJLuYN6zkypoxUUwHv
A2xYuJyni6jPV1jYWcpTYedBLrhBID6+VeOUrKeIu/qthMFgtNPAZtmNv0wKMXQpJ7Nh1bLaVzb4
cXILxwOVvNGkS/w51zUch05jDTe/bR/aQu0n2miy5Qzyfz8N89dkMw6rjWkGe4vO9RvJWj0f1Rwm
8++WDOHNFDejf1tgU4sDA47+FUu4VOGuKsIhXLaGAuYXpqhjooXvZNuv8ZcKImHmWxA3Sn6RhAr3
tag91CE55cIb7/msmiYHyTLoUFcNnknuJSwC2htohfTy0QDNlmyChkdjgcPa1MuOaL9ox4zBrXcF
HVDLHs/brb16h/+UAVS5LTtXvVK0dsyDKxXt09Fjw/yDO4bsgkWJ9gWekcbTzlUslE8C5bS5Y6wR
9GSXAOILKc5VZ95AjRn+igRQpg9a6BIwGx9iwfOm9QfIXplSRTAshLYAcfuCdWOS2/V8kZpqpMFh
mXpoGZhQLMleUUwZtmYZ2uRurAIOjRu5NMQdmAT+Gl5cbYyKUi2z+174cT9D5xW4bQ1NyGWK3wa1
DggSZdeKAUJMSQSnT1LrkW/bsohOlDfU29NaLTx3qrX+Rq/QN8mDwi8RBxgEgkF5gxhOVgWgxyhE
GPADp0mKDSe0oU/krKB5Z8J2mZNc9G37BlxjUh5CTdWjLaayvdGYhzNYnIRzdBrnRbkjjEI0b9Ex
qzCVRx+w6H8pAK9MpgPr9fe+F4bFj84S7E7Lyn7e+FxCRCBIOvW8RFN0K7yyndq07ZD7nIbSIegu
Xh0kd54V0WkOO6r3I4BuwTZI0Jku82LWdaJThwEZLhoplZRjujhJ+QD5k3AJtxUZHZ1g2wad+DIX
Xa3pKzVz47+sU+kBOwe6Sv1ABWQ2TwaLFn21bIJRaxquTVFmsguQJ81NEK873MSOpHErwRcktU3w
dEHsCbaH1Kvv/Zw9Y/kxBo3tuDiD4V2qeph7ZvAMkwhNY7CYgmemKeA/ARYRoelK+iV6QaUZFtuh
XgOyiSEP/UPzvhM/OXRKoADqkAbkjrum6VOY5y3PcKmqzIPWfTm96yrs+e+5Y7r64qsp0inU3nl9
k9iSqayNBrFsKmg3lVvktla/sopG5QbETUXeAwqYX44YuIrbQIUWvWZbhOWdqPGGUr40fX9wNgDi
Kmj0Gj8Ffsj7N16Gdb8Ji1HRA6WdG7ZctW7JaAuDxdsgKtn8Lg0WO497M5qNapZp2pl21tWL5XEo
tgYOGTYnsMC233iH4LP3/BKJEIumHsUH9IVovzW8Qia6o3RYfvQ9YvCbmFQoWDqVnFVbpPmDeJ7H
hHaPYayH9ZSo3oKHowZkJPhJBX0CrRQLOg6Lh7SEuGIsdrMfV0/FirTxvgoYjhRVECr/PoqBGw56
bBtWm8ZV/F3MPtCCgQEbKHOTcv2YBhT10xa63dH4XBkEm0zUQ8dvEqz7KtK6QUGB3t5c7kJXdvYm
lKtpNuUUksz3IsTH1CSuXzcUV/aaBsU0h7s5SYTO5NCgNiVRP49Zv9iyQsxdJ50zWyPVGpGs+LmN
AiNOUVtDI64t5UwOEcCxv7TP8X6g+ePJjTf3zk9n1yDF65HRr5s1SrpveoVx+25EYXwi3YwkEbD7
FWcOlxA5SLA//JuCjPzF1R1uRUgAqCHjSnf6xFCEb0VDIbKPosi+QQqG0r30bdLLFBGQfp2gujfd
LQNT3xISd+W3sozCx3jifYsapB1v6nIJipPv92zdDjGd5E4LgRti1nGS0fIMqtEwROu3dOrOrbMp
aTFtwqdmxp3l3hxmREDH9ATVBsgoCcnJOMePnDMhN4UyMX1A0oATTWiJwEwXGwMqpWr8DbE+ALQy
Thlfv7jWryQu8D7KE1HEQ54sZdI8Qzgr+tqGAwqVtqEIBNQPJm8r4mC642vIXI5nrJ5kbOxP59P2
YZxIx+7R9ZPqrgVY9Rvi52i/z3wEJzOGYdmTbAxtd8iPRf9FezBQumvXLgZhc6qgMlQ2EIc4Qxh7
3MhNEaJOwnh2vYVzTz3viS/gmD05tnq5sTjAhqoZPb+i8rMC27DN5bI2zUZWCH3fh461zX1bMLQ0
RpRW/A72U2RDPOn6VIMmX8LB2AGHSmPOvgU90BxvOHSJzWbahTeyC+tbLwkWvoE/eOBtcMpwOtcG
OKG/oznf9N4yvxf6HCWKwUCJjSE+Q+HfW8oqb6EH4uUjtRDqAdB5/FVUZ/9Q9IlhB8xF7/NUC9L1
eJZWtXojJticb7iPCmpswxHK0nPQ+joVPmT2Hy2qN56t4arC7QIBz+9kOrd3QupwqgLPqgNpzstA
nLDuNCTEHEYy1VNaNBKpbRGGk93CoH0wG8B9y1cJcYl3hFlpchBzMZRGcYLCSzW4fn/ATmKQmzie
Zhz0KJFpiOTq0KIYqTJ0X2i/IQkZ+NZ6A7aT7RZEKrh/2GgrgVk+35N++bxGzhvRvpCeQqpBVqg6
tRzK01lVLSXfOhxHnMbF4kwCf1y8QyBzmS00PS22XNnjZ0XxWdho9jSquh57FX/HHdLopuvDmwJJ
0CmpLAgZcoYPWjIKg13ke/oePLQ1zqQb6numorg4Fl4wmJzqCMcJeTHsekTYs7c2IvWIVr1eVdqr
GNdmold/2s9QavR3BoFlAx9OHzXKpI2HPFdhU9JltHgQeKsHqUvQsRNQl9HZ4BPbpwo4Kb0rOn/6
Ppch9knQd4t+bheBckFwCjcAwUiBDpLhS3w7O7Rpng3r2Q1kG/r6WJUKpK6xmpD8wpME4aoa0F7S
gUO7r+HA/gSxY0dpizrXc3t2geJgX3LUXAevUCNFlWnRGAK2wW/S817+6pBK5oEmKCwgtGOP41Sz
XQKU0uv5lJygJRfcJSE6PCnQLlCgVXzuVd56weplFPjZNwI837LhuqyaUwsNJZGBDWPvKOkhqQXt
RlDoZSGwJ5AWBvZAyy40GfzCEVraEVYzesZqLFavt0jqgyJv5Fx+E8EkvsraqAdkh+dIklj5IuE+
t4d14vSwMrRgjUenCFlB6ZGTRN3bbRiKpSNbqrg/NQizCFtFOClovHgNkua2R2S+Acg8vIVy1fhs
9Np0aekq9UvFrn/HUYnrm9JN0MazrjTnt4CkTiwLKVGSOvF17Ib6zRTT+CSFgbc2G7z5p2lwZ6ZD
yfW99cw6gTZDRcZ90E8wjgkCiDdzvT4EyRyD61Fi+gnpBP3ELDqxuuyTrwS9j+OUlHgjcG4q9gJd
OvRNpO82DYE6aA7TzuWHsl6N5KdV8ZpVooD2LExWzkFurMk9m+LSS5uK2EeGmc0NRMGXDtExrO4o
yPxVvsrzrmQgd28S6HA0xxAlGNoofP5ZLh2EHHmBjvDkD22ODcPeh65Yp1xQbjc1hfkw5KTCLitK
i7sCWDa0VxholvuO4KrgNsRnLyXr4JBTI41OCmfWjAQSPa/VJbNEFPDKbE4ImoISTIi/5opPdwRz
7m074Uz7zRhkuD0jli1atDvuR9EJ53N+UZ2AFZz02arTCK3Qr3B8t49hyeyxSiYk8I0iQ+4GLX/w
YdHvzlXr736Z658ELTskarioMlkEOFIFwFk3f//nq1uWHzyRy5ueK3T2HZ133TqLAxY+3k+xGeeU
9bX3BpH69rENkjqfZ9xKuWMVegbUIVXLW3jkNptxkfrO8rAUoBXY5sjpgC6qbZL5vetK7wc0B8aT
QEndAP0H8hldCH2BZRueB2d7sulcjv13Vi6GZGAe1GAmaRM/RmaajihM2De0CuRx9GLyFT8i2lV1
vPwVdL2+I2CxlSmBWPSzQ58y2EubFD8pymKVVqpXz5I27RdakP57Mbe4NZDjnMNgGMg2rxwPZWrE
Eic3Qql6XTJ0y3AY17Lz6rz1UTKmBjf0AB/UQLXpQkAs3a/Tin6ldeP6C/dTsevDOKAZJhTjqYpB
mOiwX8p7ovnAb/UkWyQxRPEJkzf0uJukVY8q6Fh/MiPr30fCRNZ2EUQ3WQHbxTTApOU7Wi3Y/H5c
oIw/KwA+wOHHyBcIK7EvuKanhzCm+hyeA6SU0L9Hz9RLDGjnCeWnJCbjL7Tdh69dV4UlupNRvFPr
TNAEa30s5oSuX1ZMSKy62ZV6B6kDwXcc3PgDGLu2yDWD5nnKu5KcvL6qWE44mI/oJkNVCF6kWI74
zNYq5IoqdO7DeueGhHtbpQEUSAN0Y9w2RJfpKfaq0EunBUEmH/oF07s1QTzDP5NHryEJz0BlwILP
VCZ3NaBUNof8yPKEPS23iAbDwUEOAILPvECfrYH7Gq7rFtUTjzw3ZZSIDoVMUf+IMSUIsXe4eGHw
uDg0EhJs0MGWBhoIMV4SajJ9iwjcDUDH+cmD4WedEz0NUVbi6kUG4EGCLgjm+XEi7bSvIEK9Q5ym
W79KQJAxjEO2NFhx6ylWDs+Q6QCWdQk775EAP7tHcxENXtyo4W/01odXMo1IBxfuo+9qJ7HuOkhU
dMCHzbgK+8443AEL0yGkSCWf0RvQ8y06sGbru4SDr72c+8XQpjf7ZfKQ9QtFq6emhctlBrhHfW/R
+8wGjooXQuh9ds4QDjCOnCI0xrzoJw7Xb24sTkHQca43KkJA33HnlZseGbG3a8YES6q9mL8URY23
LSDDKVI4O6sC/59O3BMRA9oBwgDZd7WtYSedoO9XlwTtvTjhzyA/wcs8oeOu9H35QiihSd4Sox7x
m9ffkLjwBPifAt1qf8RBwtQsvB97gwSAItBgL7DA/W6j2T4C9dEcIo14UJQB/z0yoX6xRs2P54xk
j7cA3FXsJXumSu/Rg+FRdyOoRsIqvKTrH+OAtT1wZYvbrByO4OgzI49ugJLIoqX1ttQUuHkYIZ1J
IWcNqGrvCSwaPKeiJxdgNNIbTN1G1+qtmhv2s1FR8AV7Ge0H5VUYb+HRHxOj0TytwgR0v9pDdurs
BOL+sKhozsk8FXmnFoTiMDJ4xa1IxFdWMsyUOEYw97wKq1M5avqriCvvR6AHcc8Di/5JTGCU8bKQ
Opz2kR1gYR4U6AEXEF99wCy6fMcRAqUtRG7ZT8wvDqJFV+iL9tG6gXpyUJA0gr1u8EC9djxpNGaH
3PPPG8Wate53OmqQbbUzDK5NG9e4PYNA1hgcRbhinLHkPoFU8rRt/d5umz6yx1g1sABFsjHEB9S6
6GgQz+++tZU3lRugl2LkgZN5GqYl3qtAoqDwF0tukp75fN9p51LnYWOSjtQsJaMekzNxScof/UT5
IeEVCippCIHnSc3o8zi67nWpewYObAL+tt+juM2k7sxTw4EGTQyEyJcUlrTJlBeMkWPjgQHpILD1
JoFUeRMRHdZ8sUH5uKKN3O0klBw2ANAU7GlFwX6P6UexQ/TFlcBhs2hPEAuMhyMi83xf2rnZFOjn
t+AFcK/IBUwek5QCD8NSOC/1KqsG6tcZTIV4tyHMd7+mOem/jB3GXdyy9kdr23LaaGRWG4IK9xHY
cH7HkO7c0rZqoSdPxihvUOO0qMcClPZwptX361SVYV4bbz3Fq0QU6/oCkzITwT3RCPQ6E38wS9YH
YfAFBvT9JoB29pNdOrh9WX0uzHHyW5BOIxRqgVfKH9NyDnuqsmgXounFfsqWVncrpuNhjigmRc5g
OPiXqJGverBv6DdJGcmvmL6guhBTjdx3ieF8UKEWnDdA7MgtK1vvTbWjHTYJCemadiICiqGdp/Bm
5WieppEIF7b1Rcl2bajWXz3Bft97UHuoU+NDFhOWltRPvRjmMFuO4H5noH8nN4EbkCQhpqAVoRtd
77ms6++Bx9q/4F2o+wz2KGJb9KEhuSvaeDyNy9q9yhH/GzlTdff3lBSJVvncgraGIAqsrIfMf7qL
K9Z9CwT6FWXC7R4uVrBxnClTe2w1FHvnPj1ISrIJ3voETrH5Ek+x3aqlktWmjMEgTSuUNaBHU/7d
40VI99MUtnKvQTJWqQet3LOhcAElsa4pg+rRK2iAuQzmTeBVdpCESI3zS1xrmjxSDRPAFFBV9Tit
eLjQQ+cxHSA4MKWTL9dfcPtS832wFuSR1L7+RlCrPkG4xn7tvI6PaRnz0gPutPbWtDrHH4y+1cbi
PlE5scu4w9DGvsykMbs+6jBdgDkZ/vSQbatuca90CvzythUYeaW2GtxBA8zxI8BLfgyVw8SXirA9
TQuifV4t8IhBRonhPjroeI0mmu46JMAGIL+/BwFyadfwh6hxY0PKtx5/I3ky4me7VGI7MBJ4O1mv
7WnxKvfXvJqBblrpT0WdWsbpfphMvCJfS7zmzcblj8Ifm2QnJjxw12rvEaX+ipLUaTQgzKzkORIV
G9Ri3Tex6goBNhkxmDbxpJ9cFdm9b+vyFe1p84TrRPzomI+JKOZs5TuEeFAX2LhWYVZhXHjfDg3J
RxTa9BUje3fEqL310tgPJziRhxY2RZ4CTEelxcLkCxfE7HVh0axjszfPe1v7UB0oUbWkdgLhft+6
AKEPMgQmF4s13d52UIzJlxGigmhqJxWUsy0DeCURZLmfIKosbzUspOpnr4z8eYdBqHqkpTD8qXQe
BoZ69NU3WStsSCTFUAiaB28gpwASbVGOMVFwq6qS1od4nYrxOz7CH/ahi8WKuQwBVINEheJf46FZ
fjWxbDKvY7XYFO2MKVNSkiK5QycmaLJkGINvzboS9dqiddTuk65eq9xzK2bHONLtvEPdhH4MOuSV
uEuown2CqhOj/6R0kFdPuxW78QFAi/E1ghkBYIJo0tLxA1j6NbzXBdouIA1z3TiK/zCezg45+9Vb
w89BmS7Vq7jsW+aHRXuUaJRvzXq+hcoYV+0Hn38F83UpYBUUqivO8gr/Qf3CkD7KTDA8+Y6S9FOQ
tUsJq1FH82TQzDm2IUB2JwfQA0EbA3Ci5nNv4FLGqkUk5SjA2qPzwAg7/wRo/HzkhHvl9V6qUlXU
LJ6mWCBaV/cIbDb9L5CaZ0zjv+DILp0Zkf1VCeod4MgiKOgFpmwGxLDF3wVl2GqQ5pYS2VyMGqQJ
K8o+h1C8VKgi1YKUf+EauFlors0t67JYfWSdeG1DXWLvfAtwWN2KIwIDy4BAe8Wd8zDAq/NzANT4
AjvLUOIFARhzR9BF2RcomLkNFInD316RfOSzde03XBxpzAemEKNE0HghBp8i0X9lQR/9N3IQV3bV
pR4V7GLO47YYh4Ki0H1h3lTTL763th9wVK8ALS8VpQKj4Z7dx/6JwJMz3BNMXbUPsJdDjdQ4ETvY
v7gVYMQ/n/ErC3Zp1Yg+OQrYGFB75E737swXG9f68b8g1l37ggsoPJm9MaLM8w7UQfljpmWDHNK8
QSp4/ORPOH/zP8CvkAITikUKSH4MOtrUQkEnm8SY3Cx1q57/vEzX3vr53//xHRQ5uZCtUMcgWdiR
W4U0emFjPH5wNK699QtUvJCY97GBoqMVeSnF683ILACUMWiII4p8jsFxKTXVIiE2bgF43fgd0Cwh
A7zywc3oxcX5alGZfIRjv/bSL066GDVcEBbdHgmuSeRWzSsUK3AMPyT0XXsfF+e8HcJoKX2B4Fqs
uH7PXBqtw/c/v+wrT38pMIU5c+kbr8E9BRQ+qlqIKi/Lz7r/kCvonx/zX6LHpcSUoTI0tGgmRA/x
Q0TVPY2ehSa/ASN4As7zVZhyD/+znytcTT/3m86cm39sYDYJH/rioF1USTvlZwawBi5xP+G2+eAY
Xnkll2pTcvQBEB30BA5egRQkiCXa1qUgwf7Pv+Da518cc1IohgGkf9YZHDejZ9/aoPkgrF574Ren
GxOWwjd9HZ6c5cEDbAD76UQw5EGTeIjQUfrzD7hyxqOLM86DsimXOgxOsvTJFqAnEWHyFcz98mUw
XQut/5i03Ue8vGu/Kfi/LxxOc1ETQCrw5EJQAqRoyy8F0sN+KKZPCcbQ6OKQm6KCeMjQYxMHRZg5
nMa0VMPbnxcruXJCLg44Q1nrdVE1HOEzD7mJJbcB/yW88HFOxJ7CQA8tnqP6rC0FvVR5Al7FWUfb
4TgnSmEOSrvMUx8JH1zZupeujEBRFmti3XC0HPRjg+ZaruSH1Ptrt8mlmtNYjvXM4mo8YuiEPnlb
/8Ko9+m8WGMpJ3RF9VcgI/cxb3ZN/8ni6VLgifZjCKRagOYWVwPY+BBMAczgI9ujK1TAS3dG9JSS
xisW/KR1vitGCKmJBpmDic0tqlLYJ37I/7ySyNOLs6+XblQiwu84aweN4EBDvGDc6Mkczn5xC+qe
2Hmvf97U1/bBxQ3AMM0mXucPR1q5FwNuST64TwqSU3px4DEcruKwasYjX6DGEoz9mwrBK/jzk1+5
TejFWReEFR5A3ONRxt5XTNmA07a+yJbiQz7mtW+4OPCCDkniDcbdUHJOGWoocrkR+kFxjW7Kn3/E
lQv4UsWJWNxXpoF4qkkgTchjjcGoxlLR8S7Wn1QIoZdKTqz2FExwY3wLDiIH4iz3KTqZf/4JV3bQ
/1NxAhitBbzTHjVlz8yv+wwz68+JAADL/H9DhgRujika2uNcViB58ORr+HHOc+X9XjoytnNRT6HH
Ef0UTMtAuy6ALWirVMnlc2q59NKM0UAUejTG2aNQMs7bAqPucyL1uZW/OLuV9RoMgdRwFCWs8NB5
f/U+JtFfW5yLs8vhhcloAtfQER0EE6pig5nkMzy7zQfp37V9c3F+55L/7+qPvPrV4q7IyvDDAuza
h18e3TMep2hKXKHJom4gg/RqZUI/WPcrS3Op2XT2iBvVillYESKulTPGeQJX22e1WOmlbpOJm6Yr
HDamWNWzJZ07FJ3+6vux/VyedKnaRIDItTNX9kjWs7EaA6axO7/iT+3LS9kmaA95oNRI5Baj+MFQ
B2cYL9gPrv0rbzY4v5R/VA09S+LaY6p6h3UN4B0lubdtYT755Ocv/ceHA07P1nOL+NS22PzQBIQA
ewqoH33+88pc2zkXJ5Zw6E9S5sKTLts+02edeOcg1bS48tfnvuHi2CIGm7hvTHgiq6V1BtH42WQy
gkoBAEoOLLM/f821t3BxeJ1yAgJWc3AaJaBOABu9/hfE3msffnF4OSA1pMH4VmAaTNQByCYQVTDt
BJXhz0//t0jNvxS7l7pNPeNmGqYAA2pZlo9LZ2RaQ3/37Fyw2lKhoVztlVY8A5/NYP6EeG+m+YPr
48rPu9R1iuTCYwkXTQG4tB3m08rrugL9DG3t9z//viup6qW4E5+83rNljAWE8JM6qMj71Yfd16ha
WQZu3XcdBh+otV/JXy5FniYFr6oWCESgJ0ZOsnJoVDpgrHMgOrohAFR8sGZXDs7fphP/OJiC9JKN
vj8CVXFGE5pGHRX3X+DU6rZ/XrNrb+X87//4BjoVk78ECt+ASNFlI3SncwDEP6d0Rv/2EvjHx0Mf
fHALCC4i7QWYTBVQJhvS+5+ci1y6JIJ8CMT+QPH0ol9eTDm6fKjHj9bm2upfnHbAIaEKuUT49ESP
t2UJigtp3d2C/s3mc6t/ceRreEfNIoEURAoPo7DfGPCCh0cwj0Bm/yBwXPkRl4pP2sNooqoBYEol
ZYfIx3wQ3ipqswSB97mweqn5NNiBx74Z8BUFhO329UrMk1Hg3f15ka79gouGWUNBgCaYTpQQCZso
TH886PIHXvS++oAv/fk7rhyDS79Exb2VgxAUl+ngD98Xab3bUgAl9LlPP/+yf5yCsZ36waM9Ph2t
ml9j7UW7UDT8k+tzcYRbAH6BGuP4dODo47QpkSBYLQFBECgi/E+u0EUML2ZM2cC2ATcgWtRy440s
eghXmNF+bokuArgVGtieuOP4ET7gZBwIv1SXEXAZn/v8i7PMR97zuQ0DbCI7sU3puEnP1NgPAsK1
/XNxkF0TgkUCJjGgXyW0Ccgsn9G2/Jxje3ip95RYA9IrifHwYRP8BDxF5/DB+kjo9d/PV3gp9iQj
MKd13+HZqYHDoyDQr6pEfzgHtA8yj39fnvBS4mnBILADfhmbp+tXQNd9GCIVK9CIn3m54aXIE7pT
pDLh+QKKV6SVVcH/h7MzW5IT57r2FREhBBJwmmNVpssuV3vqPlG438pmECDEJODq/4X/k7JcJF9w
0hFdERYJ0tawtfazQCUGkmbl1y99IDt8Sa2cNnbFayILFFygQG+Xw898B/PCZuMj7BjuGhj+eUy8
5iOIc4ErslMwquzsQ0i/KcI82xrR05BBdx1BhNEmf648j6GSY8hWdipLPWzFr05HEHdpjUHkkfBD
kXeoqZqcaOXzvL+z8yIrej0gI1FR06H1eb9asOYpbvxr5yBrYabyXHB30+nci6w4jtupi9r410wN
tDh0UUNy5g1k8fcH6sJI+gP8lOY5kWTEUkbBDPtAshw1KkGiTqxZg8cvPSL8fa0Jaeu4suwMgGdY
DDrh/0NQiLObmnabebxnk58CP+vDcC743HGFgQoZoURVpqiql/sfaWEo2fCn2AQwiveJeAV44ovJ
UPCCYt9ik5+jF1qxXMp+YilEklgHHOyxSAw53Y6ivn5tS/r+dYkXWpEMsG/bq7LyQbZOH1Qyq+XJ
GWbPR5P2p376UuF/g8A/3v9W7x9E4Ndg9XYcGBANE7wOhPT60MXRM8Bf7U+IWOnRaIdtotx5Ng3K
b/oQIJgRzyFeIg9IpJAjBARrJvRLXW7FN2gErvH1PHs0NdQio8O7YzVDf+5/paXmrajW8wU4w3Xb
hUKpPe7hyZf8jQJJI1amp4X2bYEZHaFXb6ocPz/PEGtlZfKj7KAauP/zF0La1pdBWNhAOzP6SFvV
/BmaQfm1kFXrHaGJHdNtM58tMUsFtrsoozAXM/rNTwnEUrOvm3L8vu0d5gH8ZgssE+CawgbFPSmI
XR9M0/2gJnVODttGM/RsjZnMWtwlTAVFMRcqhCGIHfcO8DwrWqClLph7/s3Ph68iT3JkLX4xKkOF
CzDBuo/eAFjYtu9jB3JUDX2Jw/gFGRKIdidYf0B4DV59xpPxr/vPWBqm1hqNzhQRijn6SwF9KIhH
AQr9AY3b1rgVwkq2Hq/Lsb/Egr+ACkCQ5lmzlVv6+lb8hl2Ca5BsEKem8gDhqvLwnJLshWVgm9//
9QsbDFtLNqIsNOlciiek5kTTzwK3tBrJZ8qQuUjYyso2r8F/5t88W1GmeD85XoOCK0jG04eayk88
rj6URX+cIRG6Dk71tO2WxLPlZAwoOO3QFM9yVXas2/ALymm2bSVts8KgAGgKJnwwd4xRtHSIckC/
tBxWluiF3ubz39/EGmqpkVgFbwxl0Twtd6iffuDYw+yYt+aSutTbdjR3bTO1MG1IUD2Nshq/f3BI
ftJSvgAL95g17Hh/VC29iRXUDasy2iqDN3EG3NGyDLg9qX2+BxZjmw2CZyvJyqLsK98o53UM52Lz
Cp4LraPXZMFLb2BFtS4qqvx6mm08i4kcRWmac9I3zosB/Of+R1qYlWyXQigSvWJAATw6o2LkyKIe
l4VJQVdG00LM2RKyIm/KhNABzWsXagIKCnCafo5J8oCyVQaQIkq9QY3Y9C62mqzTdS7jluJhMeX+
V2gXxhMqeNfw0gvj1jYrxIqZAnjVO6/+MDg7gBy7E9RS+mxi85UkNX12cbK7/yZLj7LWawarU0am
CB2Pahny9Retv42T4YBCV7rve62AUjHVSqAsPW0efm9CHrOXGMd8doudxuzBH+N/Ei7Bn8leBgpu
Gak2ZSo92x8wifvWGKVlvCOK3GCU1EMfvjGJ6NmyMjIWQ4L/oPUWUNx9NIlq7/prB7uFrT6zVm+e
Cz9omZPA/JEDUdYWEPX5CSyGcC2g4dAgUcl0v+8XItKWkwGE4PtAdMa3uIPbbyIxW4Ed5eBOcFv7
1nKeDk2oZeO7F5lknzQFjhtuOmsGjQszli0fA2fFa+osTm7IyYlz1RUZLrtCfoq0CbZFuS0iSwmK
gcAS7S/GhM1FhMn0sTK4D7z/dZZeYI6RN7EgHN9BkceQ3ABw6vdgv7DDWMG/pWZrJigLU+IfgjFN
Os8bMVPhwo99LzNvL1T/cfL6n5EOvrSs/OYW/u3+2yyMJVs+NgV0Ttvw+AagjH7EjJv+pbwyWdlQ
LbU+//3NtwKPrRIoRkUE6yolOgYxJp6qaDcJJ+Kbkveeby3iYNdygGZ6ckGt9tW0gK4OKMDcFgq2
VAzbs76p4nGEj+A07f28RWaII4W57ePbq3evQxCPkeTGHUF3NkGU/uXEKO6+3/rSQLXCOMwDB8wp
Cvwdrq7zDyCEQfOoAg/lzC6f8TObHmNrxboMhM3EL7NbAyvUfWrkSbAIBcGDuzG9buvESBaZWJVt
efv/jklgah1RV1se7v/+hTFqC8UIwKPYanbZTdfwqUIFOa72G9TRb2vdWqdDlwCH6ZHyBjZFjqpW
b/wM3Vu5stFf6GJbKtYkQG7RTLmXgsT0UHTlNwGP4sF0a5mZhUXNFopR6Zm6jUN5aycR7mrkaa41
969cuP1zBGTxWs5y6UWsIObAI1W+lu4lbjCIULoKV8cJQPzarClKl55Af5+KfBd5Pn90yKWjY3lE
wfv0EHvehUUAb9zv6qUnWNHsqB50jCDPbyoTT20E8iuwbf/BaKQ43n/A0ki1AnrkANEApqluOLSo
n0U7evocjCi3X2l/4QVsARmASiGL4ZR8KwQsIVKFOEM1owCGRBfbNni2hAyUbGAthwb0TqXO01CL
4//hjsObR8s753dbPybdvKYT94eLgvxZnTyF6/psl3s+iql2sUQ1wQV0XTO9oIQBcJmd6We2pQd8
eQ18rpuCbXx047aRDIiisCrwj9I0hgtQD7S9/tl3spo+Mtym4+4cheGQf/KC/IhBQUCReV4wrzq4
ES2cv9MJhCva5c5LRnQpf4AE17qo8cF2MDlTCaItVDbgrrEQYGQ3YmRXwB2o+jIDb7poV9QtAKJt
HQXuSn5sYejY2rexG4c8mmr3khb5Cx+g3W5K83XTsLSlb+AfD5EaG3lrnAj8Cr/3ASTLsoQnK6mr
pXE5v9SbXUSXZg2oMKq8pXnH9mnk0mewy8ddqxq2Mi6XHmHNPwCSw5bcKV0YWnT8OHpspla5fvWE
wbH1GpRaUxBrQUSPR9LfppAJIOTFNyAp05XZZ6mHrdkHFNGeKwbMWNcZUGehbiwHFMfd7+Klz2PN
PDNcn5R94f66NNEe6rw4OH1ZkK0dOX5J3N4JXVv65oGYRwqQasDbxCD6rNPomSQDOWV5+6TjFGpQ
BMvB06B69KwC9U9P8SNQCRPgcMmnssD7kt4BKBeYETfnB69nL03ejxeXwZ5501ewFXJAtE4hBmJ/
G2Ccs6sGUI9p0sfwDUjSFZ3Cwoe2JXKCe3WvnK64+ageAAmD7zICj+nAQ0Z720tYG5LBHYe6gt/e
LfeKGPR4zD3OlPBL3wRrj1jYNNiquLCAA4GTK3Xr+ny4sri8MoeG1wAsLdhWQBxx/00WRrw7//3N
tBBCeReoGLtnpAyexXxMBfl6Y6bIFsaB8FLBTaXvb8BVoJqGFfCWpxvtVz1bF+fXrd/3Eelu4NtU
e79FWWOWlYAPhtvmM9sGETAO7ZBQdLfKMx70CsPHHKag+7HsNp7jf5VYvfn6ovCBKtcUG1uUFX91
yoB+j4oE87/j55A23e/ihbyTLY4LJQq4YSGjblLg9pQL2EQmY8EvuOEGRIy3f0UDwGr3n7UwnGyV
nO+EHYldXdwGvw6vFZR4ZI8tFiwctrVv5w36mDEKy5FbPcKzE+zEZPjflFXeSsXUwsxhK+RIHXkZ
3FjK2+B61yQR+akso9eEYp28//uXHjD//U2H+1SVEATn5U2m4tWPYHXGeyC5N6cibH/EtCc+/Kyb
4paFrDwz0CIe4x7uGPd//lL3Wiu8C48SCTuv4gY0UQBsZ18eB3ikHO63vqAqINbS3gj4OoD7OF5C
YrB4VVDSQ21Z1ADAZS9gCT5CWQB69MrJfuld7LU+QTFyV7b1LQVme1el6T9l4325/yZLbVtLfUMC
CW4DupmV5UvgydeQB6/3m35/BFFbJpeGHozjgdW7BbDv+CUT5UXjnvN+tRhy6QlzRu3NGEVWA7eE
dVrfCpgZgESOW+y+TgEsH3/ef4X3lzY4HP/+gFjpesSGsL6RPv2UdP4LM+1H8ES/O2ybbx61xXJh
qODRk1J98wJ4ilOginDWYNvWNWrbIeIOFSYPw9TdqEvpdy6j8fMUj/qv+59n6fvPg+rN9x9QHepH
MdO3tDfpAay9b1Hgw8JKxGtKlPcDjdoqOSin3LLCanBzEucBa9yPPG8esHd56pruYWLqdfDa/4Na
6/1ooLZL4jRVFR8FHLpkkA2fpopEbKdTUyUrG+ul9q1I5iAfDWrs9E1FTXVssH7upeuEK1P2UutW
LIMCXE1hHSvME+AV+hinEsB3FMhs+/W2XA5OAqC8iay8KSw1FNCyHVMghN0fSws/PrRiWcPLFJYW
7XhJ89l5J3W+6Rrg0fuNLwxUWyMHLNiU4SKwvE1ABsOPxUElj8n/h6S7v/KEpZ9v7bPbplQS1lf6
NshWPYhJvtRwbti0ACAt83ucxbM5gNI9TsQDahO6KCrPTgbvofsfZ+mnz39/E8U4QA4EKDJ9g3tc
+e+QlVG+8zok1rc17/3evMl4RrK6Lm+wu/jaJXl3bdzM2ZTooLYQboR3UuDRob2hwpvugk6qc9TW
zsYvY4UrXEDbeEwCfRtddjOtD9+3NQ3N+1tdGlqxqh09BrBX1Ddwpv/u/OoyX4E3pP8cqOpZOunK
yFl4jC2FIzABaLEO6xsgyvGeJ/53mbc/CK+hLpf9Z1h9HTf1si2K01PHhh4uT+kOsN5XuC0CaFn1
BqzHbe1bK3GYIFPpAJJ8kh4gqSFryclLwQPc1roVvbSouygYg+qGVDS51k1ePKnEdw/bWrfCd0g1
Maxj+Q276KrZ9byDGxTJ2m1aOxrYASwDmCzA1OMWNsAjPhXE8OYKJxb5edvvtyJYTDCqrJQITsCl
Nkeuku68jgBZGqHUmh741A+NO9IrL8EUSvPTrPVKZf0vD9z9rM7d9g5WKGduruAM5DS3PA1AcjcR
qqb3apxRudseYAV06MNkTJUa3kmjf5Nt8IrM8tq15ALIhNp6OBX0/UQZfj3r1T8tZeRfmQXwF2tR
GRgyNl0zWLecufOzN0qevCz+Z9NL2Qo5Nx9g6sKwwYsCh54ETJUeu7r7er/xhc21LYlTDO4XUcHl
LVXQPw6ADu+A1AOXJyaf3ChbI6bMUfZnqpHa6rjZkrSXQYrlrVA+fAD9m4a/xgGUerrS9UtPsOLb
ge3s0MI38FbAczPbB4B8XqLJddpdkFXdyr33QrUw9Eq/B0o2Tqz0Yh8Fuz3sH51zVdZN+HXoQsV/
QK5ayVPf4aA4fa90DrezHbJygubY51Q1yMpxFSBJ/DI4gKyvgaeW3tuaF+gQS5iR4CYAJmocXkPR
Ewm7Zu/0axPb0gix5gbw9EHLhzHMTQLYEn4NGmhkxT4AkyD9Ece4QxdyLM2X+8Nx6W2sGUI7xocu
TY0X0YALFQPWDaM+kJt4+e3+A+aOem8g2jPEOHDUJ8Q46ZHc3WdpHx9dAODuN77wqf7Q1YEyMfuJ
NbiW99yZ6gzk5gHy+kEepFYuObRRTP+9/6yFF7FldSHSNGU0YKrTBNInnSUYXmrb9RK1RXUlDFma
yOvbm1O3DbgfcIgqTnCJaJzjtl8/f8E3211d6IyObol+riDtNsJ85YAhr0wFC6sZs6YC3AGGQ87h
ZmpG/ji6xV65PZZN/kUnwfMA06WV5ywMVls5B0muyyoQME+zicIJHNV2T/yB45Yieb3/mZaeYAU3
akA8ESsWnQplPmoXwKSmyb6UQ7Z2tF8aRVZwj9Aa9JHuXaDW1bdmQqHG9tOkrZlDhQkmwQC/Pq7a
8Fy4TfORFav5/KWfbkWyhCx5VEM4XsFfqz9gV61ecDnZrGxVFkLZlsxJh2emHaboJKuygplH6mHn
7ifQdA8FFKbd2pSxMFZt3VyhIhxuWDsCINMKOIBR034ykZ98b3jE9W70RlgsJDQb/3d/RC291/w7
3gQeF+GoRQeAawxjhWvBE9hGVZkj/iFF7wHGz6uVobvQPbagTisCnEnsuVeKo4jgZtqXLVwM7r/F
UuNWhDfc9YEfaP1r2DjuDlv5b6IOnre1PT/z7RcyAwxPR1ecRuLSB3DDszOMS37eb3whoG3hnIxT
kiYFry5+X3a4fPIm52rKGq5bXh4Ut/sPWfo6dlDDnnqIcK91kpMLc/cUt1xwPlr79kuvYC3RY2M6
t4KCDl60BTxTXXYdsbE7geb+su3nW4EtYM5gRFOJFKw7bLKQic367PugWdeskYMWosDWzxVp6ldl
35FroQ3cK1iWHnEV288+VmLnDfAE3/QqtooOEDfh5S0NT2ENkIie8u7EkmjtSLvQE7aKDkB+N/Bq
MV5VRv9LY4A+CPeP+QDxzP2fv/QAa5WGDWQrAp3BFB4Z0z0M1l6MwN5y827M1tKljldhI1n4V1E7
5kx71KjH9Zqkd+nXW4FctbCW7zIvhI16MKDUoYRpZ14C0cX7jffh9Jcq6s1k4TSgluYVvFx2YIc/
90ai9BcMv5XvvzRMrUAWsOcDGkDH58KEz3EPJSk2MnPdLKzVTve7eGGu8KxoRtl4Db+f1jmFKWrT
YWRaw0Qr8mDBtq19K5h9nHXgMVl3HzTsrw5wmX6B8HltA7aweNriORE7aYW8afcBFurVE1fQm9N8
HkgoMIiBgIQ3aLARbkhtGR2hqYiSZETxW5JjnzRAzAUFWf3vpu9ky+gIayXMiyq0DmV++OiBf7Mf
uniN4L0QC7YWLQQPCEYdBfzt0mE8wT4Yrmm0ZR/BhmiO295gfvSbUKB5lXlt7XtXThtM3QOcY8pp
7UCy9PutWOap6NqsIOIEG4ZWPnFfd/UxNGXufiSDgbfk/XdYeoz3+zv4YmQkgK3URScadkkQAJkw
3lV+tZI/WLhJs9VoXIgkhtcJetnoCg4qLrTtfjv+7LL6X2P8l/mDVcBEQB20knv+1fQ7B15qBTh0
OnD5qOLpSgW8e6GuzOq+hVGdgAGlI1KYcoexB987WPiM/yuaCTZ0TTeCwq4Yg+0b3M1y8lfnwvbo
5omAsWOft8P4iUTupF6xz6g0fJrnLbKqWmADiikqBQD3Wg+HPDdJ/tTXvN+GoqDUmk0KRyP3IhOB
ExdGMIfP+wFBs8brWOh9Ww+nYJTo0SlIzx3RCvnJLvBRmX0ALN7NoSsGZ+a/+8NsYdK1RW0CXoIw
CnKcU6eCL03MH2drlPtNL0yJtpgNmjzmhvAAOoewojk2sMpBHjdQB5NBmFjUOCR5alor0F56D2t/
EHs4PnA43J10m/MzDMPUlyjXZts+0Ja0pa4I2RBHzmlU8BgsIiwbziqif6mvrQnFj9qUdoZh3evh
/UQD9fcv2q5u1u6Wlr6NNZWYeqrgIYQ+LtKWHXSG86Mf+yv1oUu9bG0M4LHWJu0UOKe5fhP5vw+x
8VHBnv8tnOIwZP3K5LH0kay5QycwtRxcbA4INNt7P+Uf+HzXPIOQ7o/WpY9kxXPqDCHck5Pyim3H
eJAFyK8COZr7jS/8elvIJuuGYG41zqlpxaspIxc+j94/cLndeNtgq9dCTmBV2wfwy2xgty0Mdq9Q
a60sFUu/fu76N8upqce4cuPCOQmJxLzsh8+xM+G2YVArCu+Fb2+L1wzselFqEhVXMVN9fAemvEUn
144OS63Pr/Xm54cN6wH20cU1VNDShjHI8vGYfbnfswv74j9Ua9Jxcg/eWyfjDV/n1BhxQvCa2WF2
wrj/iKXfb4VvGsRUe3Egz50H8utOchalXysmjb/x81shbMIEaDRjiiuBh+GONKW/m6t8tv16K3Bl
QAlELn1xhauNOpO0JccERWLbGreCtsMlf6hJBRu6FCVc/8Y1g4Fu7Gy67XJtwVqY1K4H29bi6tdZ
9hGOxc4jQyH0Yctvd22um2Zh0xQBPHp1BOquX+T1B3fs400KYNdWqqEsL5tCzyuuHNVs+85FTn5E
ceTRJau3kO8PfYhBfo8rvxFmZINXnonMv/jAlBcBnC0MLGRbuBzv7n+l97epqIX5/SGGNVWKMrd5
7VLfgASKHyDwCOHWDm8DiJCDnZsEzYPX8Wjv1vVaPcj7i5obzaH4ZsqA/Tlrm35QOO26Z4IFDfaa
p9kVxMEOyYEq4/7LvR/Zrq1mU/kkTKYmdUalMt8XZBqPmApXboCWGreiWqiYlIGLOisYcP7VVdTs
az6spQOWGreiGl7YuIobXFiij8jmhW7wCifabQoh7Od///okxgw30qm4FmpU+xHW60fPDV/vf/P3
FzPXFq1RFaeOYxDUqUjVruNYgmngBTuGItnD/UcsjFlbutYYmCLRIFTnOSjSDtVWWgPmM+tEUxdj
KOMfoMqD2eiUrVWxLgxYW9DGyyTP+RipMwcthfiIDdiSzppIX5pDYrZdWbo2+w0ADTBACjVdihab
JJFgLiFi/O/+Z1sYU7aqrdCwSddUTpfG5y+qTNudI1YhXUuNz39/E9ESmaUJh93qbDrxBFNhtfPa
jZAX18a8FTRhSYvNxZkncOOY/SCSaTXzufTLrThuuhpMcMAhH02E2thuBCwhl3ytqGlhEg+tQOZF
C4vVMEofRVh90Djvd335TVbhgxvoNazi0uC04jksy0G6rqnOcJn9RlGdBXzCKxmjbxPF7X26zTzI
tbVtkpUuKWIfXZxnn8h8V19vHj+2ng0mxQKC0UhfadV0J0kqWNTqfuWkvNAJNtytgG13OmZBfTEd
UfFZpA32eSJpClM+1mXcNfWjw6q2W2HuLIwo20yUR/2kWgg1Lp0cRvqAKTBEgkxKzz1uimQb9gaJ
IbbFQ1Aht1N2O8JhRwu94ZdtjVuRPIKdKNKJYjRNoOzICVPEVvU97ix+nybg+htqrov6agaYNY1E
vhRzlcu2X25Fsh8F2D46RF9VFPqnOHbjbzXt85X1fmkQ2ZFsaJhXzlRflcG+ZSQ4CqJQMyLFPppP
/NtewQplP4Zp9VDDD11iO38uBpgyFUW7VoG+MFHYsjYZSoEC5Sp9nCeKmYfe8C9pXj+OsXeryVpm
dWH42yK22GMogqjr+tqMGECweI4/Ve0qanphf/GHim1SGevrpMZ5B1X0ErV9xVydivzqj/tdsPSA
uf/frGR+32KU4mLt6rcOxa5exvxM6iR+TZIhf9z2jPnZb5/RghKM1SZ99CcRH1SYfJrBEppnL/fb
D9HOn5lg19auhX5edlE6YB/RN0+yk18aZJkN8S7gJB37Inpq47XE0VJv2xHtBzTGfVV9Fb7mR+O3
4lObQ/W/EtNLvWHFNK0D0JKirr4SXz2DQ9numiH61idIMtz/VEu/3wrrNKChSKOyvuoQ2/gSBVN1
lE3nbY1b4aw61QSD8DDd9dCJSgGNMCgfmbsmf1r48bYKDffkrO69rLnKzKnKHadJemonDSXkpt9v
K8/gQdQZKbrpkircJWGT/RKO6bhSjL0wodrKsyKAL5bbItDIwF6ECQCfZI9B/j9c0a+dbhdGj20F
qlMh07F16yud1DeF+9sPKcOZ1jOrV2ELU6otQAsr140jyuprBxkDCpm7v+Z7lYv2KPx3yugDsicb
t3m2Bk026QC5Wz9dBDLBvj98BRwaihin3kkHV/WbDwrMCmmuc5ebvtFnruqsPZdp7P83gJq1ljBc
6ngrpiUYNB3cwqfLyCArIV7/o6vpdzVF34hiKzPsUmRYYQ1JPixMWy95FL+wQy3tH/uiXrO8X2rd
imu4jLVQ5U/Jo8mD/Bz7vjl47ZoIfGFI2Xo0I6tBRoYmj8XofS/gqbXD7vihKdofXYfBO8loJYe1
9KB59XizCsWtahEgSfaEa69vceBfx4GczdB/BSd3c5Gfa7uCAo0LDldY6TOdK80KTj6tD9WlV7AW
axF4qh5Z3Vwkp9zsgLENnb0ZsvZIa57GHxWg/9eATu6aK/rCjGID3RpHmgbLa/qoUied9qPRXnbs
Jrf5qEbS0c+b5l1/HndvekY4sg6Z1zYgdoOmBJla81wRso0S5NrKNNRitE1QGfdRoa7w1/77/2Cz
vhAaNtKtQflozeBxBNfSHHljwZ1q3CdZ2q4kjZc6wAps3w3rMQKb4hFMHH2gTUB2PCHqEKpwzetl
aVBZ0U1MT+qUNO6jaLPXlDXwoWimfAIJuWr2rDTwvHeDrD7e7+uFF7IFalxFTub0DX00w7zlnzVj
nQE4NfNB6br/iIU+sbVpRQHTP2la9zFMHD9+gW9UGZ1T2WyUFrm2PK2gVLehBk4p5E56FaiUOLNJ
bCuqdm07UM2ZD/x4mjzyOV/pK1giR87a1eHCYmTr0ngh3FyUgl9TNsVPONLBBSxGqrJwSv6hrZHX
39YHVkiTVuVgWuUJzlxuTZ4UH/lNjjBj/rqtfWvRDrN2yiAGrS6mjp6EBlAlAgLrsK1xa8V2ZFYO
ZJj8x7pBqe1h1NBN7qK6DX7eb/8XmeWdA8sf2jTso0g3oIv9CjpWmCy4QNnEzWE+pCooZdIAljkS
HjF7zOhffFYPu5B4154E3srJe+HI5FlB33QTzaY6Gi+8CE+FqD5IIvYG9Zo88W5J9OzB0+L+yy5E
oy1l4xkFLExp7zFsWf8Z8CU2PDiS1s5K+wsj2lavjRxe26XH2iutS+S5Ggi1UKE7Ckf7AD6Hg9f1
x8xEU7HxlGAL2jAPTxlBPeclraHe4J6m+4CKb9u+lrXCcz3Uxm8adu1i95NMkHVkCnct2xqf5+Q3
6+yoEloacL2uXk9vfdjJnVT5X9vatgK+47KM6rFmj7DzALA4QsmIFyFTd7/1pU62wh1ey04PRlf8
CHBXDbcbEUZH3EZVT5npE/3IsMu6/6Cl0WqF/gjPARkllD3yplAP45BQ+VC2hETnbe1b67nrSO16
As6iO+SX+49JUbYwcsu2lfK7f8jISB2LYb5VzA2p6q+4lCjU597xXEdtG0O2lIzDRlSSWLCrdtxQ
7SjorOE+w+5km3uY+4eEDI4nWVd4zkORZSgTgfPmrs+i102f3xaRNV02Eu6Corn7Nd8KH7p1T268
MrCNQnVD2yqPaXftKvNRqjT7kaAY7/u2n24FLySiJs4iuCPuYpPKQxfEzc6dNl7v2vgz4AM9lPZF
7DHunPggJHKMOSnWjsALUWXzz8wQNroAjf+BAHXQ7kTFyp+0hY5226exgnbSJXN5W+PTTLJGYdNM
EpwU2SYGdG38Gakc3eRuiuZrRfzjgGv2M8u3bpVs9pmKulwKrZwHUBenj0DW+nOWI3jY9G3+0IoN
Cl/e1DEMFpEc9ef7jSSH08z91ufB985GxhaKkdGEfS3w20lUKv8Q1t5I9kJm+pSsQsWXnjGfW96s
Wmk4sMaI3ABNUmXmx5QG0B6EpfMUabVt1bUVYzSSxtGTAH1RTSDn/FLAw9Rm7QZ/6Q2s0FWicEOR
eGi+SbHVE5O6wqKSwDNArciiFs5wtm5MAywXYEfMr0XhnmG1tB8VI8Bzh09T3MFHr+1+3O/wpQdZ
C7H0WoeFuWYPRLPrvGcM5+1qX17dtjysb4MWtqc2Aa0blYQBQqQvcQT/KNqfZg2cUeFDCoX5gLwN
QC/H+2+0MDcRa0UePd6MYzVESA8MEBzh1JLEO8dpzGlb+9ZOG8kSrZtWmityydXOdAjvLFmrunu/
O4itKVMZqCiozjVXLcMTrrcaiEG45F/8KnyqB4iatrwDscVlI0tGHrVecwYmaEBVImrJtm65sHP+
Pb7HwKiWwVvh7Bcmi3ZjiqzTsZ3kWmHo+x1MbGHZ6KMSlcUNe5B5Vu9GCCv+Y0hnft/2aazYjt06
hp9NoC+qReuN8a/Ew679fuNL3Tu/0pupT2oYXsdpCUNtn0YPcJ57iQVI03PeOGj8SxtV6cqT3p+i
iK0d6+oeXiZOZq4+qZ45cCMHadJ8l8hRb0pRExt+Rse+8WDC0551W30Yc2wwplpvy1CjROP3D1VI
Bx7Rkxs86iZ6pl2rHydHdiuT69K3sSJ4tvxweZWQx1Bgb4SHZybdlU2bqg8e86tq00qNG9Hf30Fk
BVNZUuEDMXaTksWHBH/YtEUitogsTNVs/q4FFFx8rA5UwAP7gXqFEV/vD9WFKLMlY7IYRR/kLXtI
U6cP974TfGah42zsYFsqpsDKy3Lqs4d4nHCrWCW0eMpdXF9u+/VWFI8FY3HN4/pCJ1nAzgkJF0ax
47jf+sIAsl1CRZenxVjxIN39Mv5Awcegdrz26bVqyVCtdPH7Z2RYpP8+ftJWIwFCUQJFGOpgfIba
U84nsctC+E+400ZhHbGhaEDpweRMZ/LCnY6hCDv9NMpy6zi1All0RUmYAOhZSm2KPakrHn31+sKh
a1fsSwPViuYw1A7kezEKWzkoQLuwN59/kb/vd/VC67ZqzDQoq6/amD9wmKeLcyma5AxPFr5mCrYw
lGzhWJpjaDpeyh9ihn1d52OC4HXxLZhQYLLtDazlOJ0t5ia3wzDCTaXsJu8A/POaufbCgmZrxTRP
urhPM/5r+whEXQ97cN7CpVXn9b+AQ0zB3hnJtHYh/kvs+ef5hNjSMRMh2xhGLn8w5VgXO43Ctxz7
x57DUCEySXmANnv6nFVVGO7GWDO/3ZnMN0enwgAH8cqVzjOF5cpLqRnVB/xKyJLZNIx/a7ck8qNA
0enfMTZEHtiqk8YGaaTsr7RoC3WUVRaJB9TNZD9oysPyhVQe/1eBmFmefOC2/kYCJf0odJkMOzd1
vQ7mh7Ttnh2A/f/mpg36/aTEmO26hHvRDgoa0jz1U6Lio1FQ0oQ7zkvO+C5mJY0PmrcyxdGxSmqY
kORQJUM9nzrQXT7gXfzk09hGnfRQxW06wNk56pcDfQyzoSi/+FOnoy+chMjlmEIH6b7wp7DZU9il
aQwweNLuuyZFvgd/EPkOaLz+GZQ//LmQxHuZJNxKnlEViZ1bqWXWfdFu74UffelBU+TyTgyfxgkF
aX8HpROkh1hWQO/Tcmi9fRCWw78qBRXVlKn+niRhnFxMwQ2Mh1lZQ+gsHGDUetD6i33h9F13mMIk
TTvYXXP5NQ9AKdt3YZjQY04SN9wHfuG3K7UsS+FmbcCEnEAQCTh/EKDyPwsITUU7yEvF1nzelh5g
Tdpwp+tqEjYcB5uy3jfYw/BDCMJzO2QmOWyLaPr7wuDDx7F2a8MfZh+EUPftoZqpJdsatyZs5QJs
6Ku8O0toc/aGI/ViuLdt5xVYc7XwvU5mA+MPs6jLBDz2d8H/4+xamuTEle4vIkIIIcS23uVyjx/j
GY+9ITxz7xUgQLzE69d/B3+btqZVRLDrroWElJl6pE6eE5bkFERtu3XGdqzYNkpw7j3wBImI3xiR
X7MM8MzQY1v64A7z2uBAxXS6YLMx18zjxdesZN4LBTT3Wxg3ZMNFHdu+jRCkRZpXahmj28jjW9Kv
iymImpl/SEGpGHZF4+07n9pMd8mQV6AUJdFNKQBxhBctj4pvYsdcM7X+/uqqows9TGIJo5sIUbzS
tYC+ZTpLzj2FcNBzV307qQDGkF+7IAOLwauOLlY0kfDoeO7GuSffSYtNbqVVn1A3c0lVkJO/n/fo
8i0rukWTFBHH+ev/p2yth2fpFnGAq20rqpEPjscgkCHkhQkJTpSBRSMdm600vMsedlwPTIRdIuU7
Mo6qOTDetX/NCTPnOETxyfPpcfVhhXcDHWYtuxRD4BzQKK0TkFvgfgvw1S5sOvkXYnBp+rwZWnGb
O+RWOV536AcPBHPpBqbIYQQbMSiJSU3eT/Gta/U/ZEalaTSiHPf59Lgat05is6d5OHUEF//Y12N6
yJpQhSfVTlP/aV8P65ryKuhMKbMgi0AG8PMYPKbss8eRn9rXuBXRJOHrOWhBzg56y9mx4aitO+aA
w208/Dq8xwYIAoXI2tAj+HidrIUgSGqvoDqwiu7LbhMbGYgKjS5mkAq//swcGYmUKqAy/WF38p+E
VhQbQ+IC3CsjCkEgqw061OagKbrYZwIriAXqNvno0/Ex192LiZHVwRLen5437pp/K3qTBmpuXeWP
j7Lg3/VUD8dZYmsLWiW3hPwce5uNDQTnLanVpON7ts4OUeOnMdbJh1lWpzzdBLU64sxmquMG0mgR
dCHvJa4LBw4Bt6MHGoJ9NrDxgEigVdT42lxNtHJkS7QeFfrjLhvYXHQdrvzeAPqTO3J3wSExENYt
K+6fCjCabny/w8w2BFDLvFFpLXxQb6esGY+G46ktv+bCUJZfWo8NWxKjLjusv79ajYjRDaTA4f6H
DKTWB6h76PcVHhs2cjyugVibcRYUEzKOs34HffkOULqyuUiUP5zyqN5StnaNwIrmcfHrJl6YuEOe
nZ9xy6nPMeVfntva1bgdzLHuUSXjpS8oGg9f1JLEn+p86XcBHwizopkCdMbSuMBqanqoplNUf5wi
b4usx/HtNuqPaqRccGdl95+8ujrg8jakfOME7Gp8Pe+98pu1tjeJpzjIDjMP/8sg3HguQIJ32jXt
NtgvQ/2I6NqO3Q2OEC+dFiCv7DuQWe5r3tqCxUQJiCR+fjwNvoIVoDlW5djtC14b7kfieh6TNK6R
Fwfr8FyU5jBHHT3XjZkv+wawWuXV7HcgBhgAmqmxeqILKDOXB6Tr/nzeuCNmbRY6nJ9pC9qf+k7D
+h2kyv0/lZjNdeArQHVfF1bMSp1RBV6h+g4Cd3JC8iE+8DFvj1OBI+nzLhzbmA33GyUByXnP6nvn
g23GkKQ9QVEt+d6HbXjs09L7/LwfVyBYMVzSaO5QoVffVVN/HBPQPubB5mnUYQobx6c0JGklzeu7
XnlPdIM7h9Kgi2vjneLJxIbyjX3RqGjKJYQhIZNn1tetfhz2XQVs2J72gznCEVS+U4VXHXmob0hw
7tzkbRY6HpuojShFnIF784NQJoaW2ZLtfMK0RVGJ8mfZK8QYo+B0mrn5fW43C20cXkOtAC7BS+S1
uod3xoR/ZTHt/zeUY5+fdjkltbZdkuVLmimfYG1YZTgLcLb2dDPB4vp4K3pJFxQ06gxa1xWyEknh
hdd6gBzbvo+39lyuyxAQ9WDODoT5/5NAh3we/JJvnN4c64KN1mORzyEd7RX3FbWhwK2RwHlkK162
+Skc82PD9WQpkVapmvZeTuEIsAZuqKny2g3bOjIqNlavKXQGJoQxe8lQ3Xlpho6fM5wXDyzm9RFY
gf4E/F74MohNIKhrPNadGPqZ3pgtrLirQv9Dgfw9xwOqhp9b22EPG7+XBIsZ+7KGM5VNHx6Fwfog
K1QAlnH/e2Bww3nej2sQ6xL7asuEqgD3lgURZ1gFmauOJmF0MO0ybWTqHK8sNpgPrL8iKijJXiA/
H95ZF63L9ceEpb8bLb3PQ7ZTkJ7YwD65DIUmYHy84xiQv+hk0n9AmYLuxJ3YyqaJx2vUbAUFaAQD
AVRlnb1vxy02ZseGZsP6xqSvS3AlFXc9LcF9LFv+MYvD7guleotr3WVoa0NGXdDI6owUd+FlHxqN
G0dd+PSyy4tsZJ/2FhPwyi/uqFrV7yGzpd4Nch9qidjAvrngC1Klo0EZNRIGjQm/AEG/daR2LBvE
CuIyjPOMkGa4cpT8QY/7rgb2UL75BM3mu9d7h0Jt1Ws7jGwj+5I8wINjYcxtXgz92gCkWKwHi/Qb
qra9/z43hKuP9fdX4Zw0HVbYoTXAJoyXpE77L30lPkbF5j7hcCMb3SckhJcgsKXukkzNjRfgX2gS
lLw8/3xX69YGjWe8YelHb7jzPu1OJfRSr8PKKbivdWuD1iDmBPt1ZO6ZRvqDDU19poD27Wzd2p91
zKemDWfUJyIFWAagcNzGVLrmxQpeEwe17Psxw90DzMtZgXlZdcCfT8ubWw2LbeCeqOt6HKY+u88L
K5PHGMZFkQChNgE/cDStpzQ5yqXYPOS9uSWgP+uOjIKirgfD4nhdjxpa8vcrsWAXlR9byOn0vfn9
+bDenDN0Y0V2lrHE53FkbtTLq/6iAwBFrvFIjPzreQeueVt/fxVr4G33a6EIDM4j9sfPZyIO6fHz
PIXkvqA4fY9jYSBWTBsuclLjZAOyEIhd4pzRnGIA8He2vk7fq1HgNNwxsiTmZibjMQCmQdOKVFo6
b5jhzRUJX2+F9JhVHZ7ip+He5DVg64k3zGcw8043n4BJ/LklXH3QX8cAMGuSUp7P959nP9UgYQoo
w3863e26VGEUVnAjVZqaLpiGK8t7D2//U7FUpzAifrPTDFaEdwOn5VAVw21W/Huz0qe2+2h4WWyj
+XSdyIGIqEc+Lacffh68G9q85DQhGwZwxJoN6TMgE5Rtvgx33N3yw9iDsxAI5mxn61Yk67QVgMOE
+P5Rpt+7Fozh61Lx3Hdcn25FMZ6cchGE4XT/CVOfwSd8jJoh2IM0xdRbsYvy3Fykwjc37vtQJdYN
Ww7Ah8o/9328FbwkWaqRLWl5E2z5Yaq4P6YrKd++xu3IXVQdFHE33ZUa/6Jcj4cwZhu15I610wbu
yaUquwIJhFvnrUBoP0+8AyNzcQ5qUGiH/dDwjVE41gabBq4B40WoMgX4fpRkDynj7DeRdtMhaPZR
RsLIVuzyceq8EpIO92wCwzXw7te+B/vYLivYKL7ZRJNognq6N9P6IgS12nPuIZ32vHWHHWwMn4mV
7JD6G+6mKD43lEcHCXDTNZmalxCS4BvYGUeM2SxwSYiniCrzljsHeeRJoprlHOf1RsrdcZywcXwJ
m1IWQizi1gyo9lTUHOeBfADxxVUk8sNaoPF8qlyDsELZpBm0B7tiQqE0at6IZFjjmq3HM1fjViDL
oi6iJZP+g2QAHkQzP/zk0dz35VYgN3gF9YPUM7dyRa+BRpscw6H7e1/j9Ne9twPlWGMIG+6yQsXb
FSrmif8IJUDRG2/rrqmxtt4Mb9JpNIbjXdTlshwlyU14Qmqz3TjGudq3ohdFML0/FPOI6MVLnyyn
P0y971KAVJMFpKcglAmHxGB3kZB8kbXqLqG3eXl1RK8N6SIVlC7Sjo53kurmqrtZvIAeB1xgfpKf
0mBTs8ExRf/CdQ1R1jVkGFGJDEi6oUYeIr5VxuVYoG0slzZVFFSgkL93TJIHHUz23vS4UbbLvtQQ
rGCFLm1S41OP4HKfQyFqjHJyqsb5x64AsKFcqveTAAWKeO42KAJYIHYPbSJKXkIy+vWWmIXL0nYI
LwYKEEM/3lF4+4Gn4uNa60bL6k+PbCk5uYxsBTKIT1BuzhRcdVgl2QzygAAx7yJ5gAmsKCYQKclr
MKEgBRieQYsCuUIs1FN0QTrqy8qWukTVvoWaWwE9du1Yz81o7kJNxXulkT8YxznY17oN44Iv6bIb
0+lualCi4LVOXcCQsoUSdwSDDeIiQda1XjD1dy1EfFw5FsFh0B/DLPry3FtdHay76KvrXtcD4ov6
ue6OetnioywUFF7agkPyoN+iWHT4qk39NnrtpOeRyBftye9SoeoAN5D4VptovPZZYy7PR+Lqxgrq
DhyRxkcY3AkIuu469/mfHTfilOXAvtcaVUAbZ6R1rf4XcJ8Br/rrlJUsSMI0xAakgPeNHo3Jl99I
PUzxAXmMvDhqMC95h1KUyVlHsck/ecmEPPfzUbrsZQU+46rNtGzGe1mt1UAKQvBJXf5ZNWV13NeD
FfcyyHQEeW08cEpWfBETsBxjVdbnQSUgNnzeh8tWVvTToKZ0HLDGj7qsTklifteQM750jXhJcbfb
GIljBQutwMeRLwE/hh7uKEwx78GyNAyHpW6bnUkAGwLGQDk3M4j23hMOka8yaCQY87fuoY4p+jfy
KwF2PR27e9mC8FEvQ3r9eQ6ETqZ8WcDT+NwSDn+yIWC4dE0BJSGsLZCxhBSdas/KE/kpRAX1xhLp
6mMd4qs1RqdzasJl6e5ZPOj3FBQ+sw8ZtG1xDFcH6++vOlAZDyoRU2A8OiO/JzyuruEgiuPAAch/
Pk8uc1hBz8C74mmwjt0hf5adE9GbS1kDLAHGzOA40mkXcpHFNiNckxMdT1nXgU2m945d2YmzGbri
3tZgaX4+lDWv+sb6ZfPCKS9soqY2/b0UAz02/VKcEobdnU9mOUYdv6dNK8/x+tPzDh1xyKxo123k
VSwuujsLUP1HI/qVZsNWkYfLMFaQG7xA9IpU412uki56LIsDZzCMzPzxHA6NPO8ahA0TM6wfE1qv
KS2UL50yAj6qUOZbYCjHKGxeOFoMtVfN1NwypM1eaC26G2qdzNmHDvXHANfBL89H4bC9jRgT06Qz
FZv5MXbzwVT6sYpbymH4o2rM0dfqMyrAPj7vymF1mytuVh5Nh7DHVtzLr8gGzscg9HYhN1hsg8fw
MrFMqC3r7rJV1UFCR/kwxPvg4WjdCvZMq6BI9IwcdSWjSzNH4XVpIWOxb2KsLZzkJCiGJsNqRaqi
ODRr7j5bSyT2NU9/XQzHLMmTDMnj+8xZ91sS+nh7nbJwX/rJxouVde2307jebsQMszaY+GrVmXr+
7Y6F3KZ+AxEx68o0x8RLQELKHC8CSQ3S9WlO//O8B4dX2lCxLGmIl8tleSQgmVYLWQ7TSkfyvHHH
59sgsVkPZTSkMyYH8x9Cqaloz2WBsq0iBSP38z5cA7AO7DykIB1O/Onna1myQho93/u2r21ro541
kBKkSYe7qnEsE2PLQbUQ/bOv8XXSXm3SYgwyr1Z0uJMIV5k2mpbzrMjWAuqalvX3V63LZGnlPDeY
+p+l0yh0TqFeuCXw6GrdClks/IzkWTPfxxQCj9AWjA5zE/z3+cQ41n5bnxRpSmTg9IqPp2OTH2nm
59e56rxjQ3j/FTWou6peAJaz9mEod/pSiBEdQVpFglyzi27BtA9hjuatnVi3WoLsCi6Jda2BrHdD
v25rPDlCywaLdXMZgUaowreDTICfxRBARkqk8P6oivdlFm3IWAkQDOqvVkNo7fcnGrVYeXLkwJ/b
2TUEK3JpXXYVzg3zHRpJX0oQyxwUidNj1W2yyzpupjZITNeTj4c9JHa7WH6nTOofSVv53ckkhQA3
GxQObkAtRwsKpqcFlSRxUG74sGts6++vwo8wcPMmsp2vBi/5RzKK4Dh7+XAaws2aHkcM2sgxVvWJ
1yqa4dVvSL9nVJaolsckPjeOq3UrwgUhVd4XywwAgp+coMqd9udA9HQ5P2/fEeQ2XEx7XSFU5c9X
cAh+EHV2W3np+QAGwTnZkhV39WHF9yx0WAdegxlKYgDEUZj0TeDc8omp4dOQ4I/nQ1n99Y37g00K
11DQ81ZdPF+zOooOrCY/5iHwXjQrq3d1jmtXjQjd6MtxXrWBZKplMo7BD3IFNcOHlYJ2fc+RSA3q
iJ1XsZS+3yp3d3W1/v7KhU3n+7MX8PnaNepMPf9DA0GZlYfdZOGXtWC5b3fhvRnqkn/tio0ZKAHm
cL4mAtEy5312avNxY8ocoWjDymjTqTmF3t6KD02CY5cEPb2UMmpPky/r8frcCRzxQqyAl0E8dBAO
8t4zUcgLVOD+i9P4Lmwi5mft9JUpRL4sC4ME7vsmxOs19vK/QIeyRfjocF9iRXpSgQ8b7FVBegAf
13sWfskMMOumua8IxWVKN4pnXO5Efx0DDdXQ1SYgVz2EZyiP/FeU4UP3DFJ/+WexmE+enxyf28I1
Iivuaavm1us8eGpTfDbAuGSmfRn1eFJ1+H47QFwmt/b3GdTrUxhq/9oE/DvPcGGJAkAvno/hba8V
NuhMMwh7Gt36V1FWqOEgWdyCqhcv0eEx9OJ0F2qXCRtrxkMcgKQG5jKDVCQt+Zel3oq7t60gbHwZ
yxteTU3Q37p8OjGlvqzPziz+u4jLbxHdJaSJAVhHdNRy1JWehvZWDnidbEaQ7Kycus+N8Pb5QdjI
MsgR+GMHVoCbKscLhXZtt/DPXKlLBvlGkQ2fSlE9vGW47OvOCnOZlJ6UXU2BzpoBBVvhf4mmRx14
3+Zp+bCuuzXW4Gjn05ywsWdq6k0rEp3fqI8avCRL/xPRfOvu+nZ4IN34a8DzaB6noPaxaNVx8DlJ
ZPTBA6PJRoy7Wrdi3BgQvbO5LF+Aw/xE/Wj4Ky4G9tdzQ/zExP97Sxe2Dqkckk7VbVq+NMq/0nCV
G5/wbvyzYELAHCzNv4gOlRJISrWnUfTHyXR/T/NEb9Ow+azsWANsXJqidPEiHJNelIrkHzQz9JhU
PpC5dRVsgENcXVibPMrpJElk4r1XZT8cm3HNdgtw2fckys/PJ/PtU5iw2eZmCHrwWPPiBTKr3QGl
4Eh31i2kY7Dgy9MSJWCK2deTtRbIKI5bHqXyJdPmb9ot8zdkEOdTVcrv0zjPG0kBx7pmQ9aaLkSt
g5eXGE91atRwNiFeBsSEMpo+ROpk4HKXpAsTNhkdC0NoyMaxei/9Jf2SJagGHZcxOKV19p/nU/b2
rixsIjowt0658KbyZQxp/iIIqK5QOVUEl6oY+Xc5NPpT2wfhw4vIsJWxcfmctTCM0iBjxoR6X6ZD
d1VenqMkvgxPUAvd69bW6iB7XkdVT+ULcpUEiB4wrglT5gdc0vc94oDd4NflTXpIy6Vepl5KhdQW
OI/1sUPt/RVpl3yDscQROTa0jfZMjaQM8VBc9OIqVXRH9gm59jZPznXFvzx3AYc5/gVxC+uE1CSB
9TsVX5pg6f6WKXsX5gCaPO/BETE2vM1MpABiuC5eCEUeJIs9cwYgOVvXAv8IWFQQnKu8NmJjG3Vs
DTbgbc7bySfgJHspgwn4Y64VmMkGv+Xi+nw8LrusM/nqOM47KfDVXL3IbPZwX8UDbcljmh7bQsfv
AuL7W1k818ytQ3zVE5vaeOkQKi8gD0AvAJ3L6UuHdzfQCQZ58OIT6tFdIERhC6AKnceN7BNQFWYU
CgHg+gmOha8+P58zl5dZQd+UavL7PEOVngpxnm00CmOEnn7U7T7JDCYiK+invOCo91TlDaTy96HT
E46D0dbbtuv7rXAvJxGByqTC7Iy+Bs9gLZFzY59rtrnbO9zWhsJlMiwgkxGCPEiifhWYhuEYlGQL
5uvwWRsKp6LOTwuQRtxUm35fJQ11OlxUP0BReqt+yzWA1YlfOWvXSqm8Mqph4jTxf5h58Pip7iO1
75FL2Eg46K1EySyC4sYH/t1nuj6oPP3juX86Is2GwGXTBPog0FHcKDFnyoGW7boDJeQqKnHTVNye
d/MzKfTGyfJfaDjs6Zpir32voMwH2mZQp2X1+yTM1QFn/+nQoqQuxXU1BwEZ0LRbtAYO9+XWJZ8u
VR3IfuUhzaAA/WWl59F1HX2OKfvv85G5rG8FuMhrAGLyprjNxbjeWUDLWxe7SP+ZsNFxIObReBuM
8fk4dOd3HLbi24Ix7Pt0K7YB14wGL/85OcmSvZ8Z3jcrsosXA0xs6+XyVVjIbEnNBAUfUMByVCob
6JgAUgZBjXRqxsOuEdiwOAjE4g4CLUbMTwOVqp+3BB9etK91K7BV4ac5FNnQOu9XTJ8C2/h27Z7D
NW04nCi7dBKEYtmQAI0dAO9ZjjobumM9bqqEOVY/WwuV+F5bVhDWwc2aFp9Hwx5ZHn7JAbXMiy3k
kCMAwvX3V3aG0E4/Ki/FOEq1zAecCrF/DlswctcsWQHcqZamFGseRlB340EUOAOw9bkE0vRbanau
PqwQLiGcsqB8C31wrsC5sST/AedscjJxyPedzUJrj246L8sK2aALtUThA5Wx/F4DDnN97qkuO1uR
jIKGAVXusXdlVfElo/QoouRPrcJ7DUjd8y4ck2SD3LpcF60YC4ygK4FWyCo5nMGtFp5yMSenfX1Y
t3LWAeDR16yCIWQS/VOmLGiukNoMxxPYisdmI4fiGooV17TjbRXxFENJONa9LjZ/CZAB/xYCw7ux
MLm6WA31KigKv9atV2Tk4qfhLRjMsW2qk59uQbccMWcTnhXBmBhIwpJLw7sb7ZAc80QQbVjB1fj6
+6tvFyXD21egMD2CQaBIZuA5zbN0X9We+BeyjdDUZxRTQ7VGUr/3ULU3QsLwuQu5Pt6KZdbzRlVq
ni9GDIep7a86VRtZUZdNrRhOijZMOuivpAfK8OClKfmfUQMoyGTWbriN6+utOPagRhkAcLlcKtmc
FkaOUOTe+HpH0//CrZUKmB2IrV3KQF2mqbvPTX9+PueO1ccGrZVBn4i2XZZLoKert7zvuuJssupQ
DTu/3QpYQNVoO5Ywasi7S+ZH1ybaotZyTYsVqCzjKtdBs1zyBEhO+i3mW3pHP0k63jjy2ti0gfap
FA2MOeWX+Aza8wOYxN/lB3nywuO4cbB2OKUNUQsTUArFxCyXJO4/h6P3OQzCS+C13/aZ1tp+Y5EA
gOK1y4VM+jqR8Qoy8HdpVx5UW27cv10jsCK27ieapJ1eLpwH7OSBXPFYT+CGrhTbqpRf/eQtS1iR
2xRlzJo0Rhcaetcsy7MzFD+TcxeI7gxM8nefFnLjvc/lUFYIQzIuTcsQvjpk85kPDaDtW6uDI85s
zBobhIbIZL1cGnBpn5cpKa51hCcx2nrJYZKJ3ohnxxBs+BoeYUjmzwvW0OUPFQznWKsNb43fNoRN
cMbAcDbwYt3g9SLzh6bafMvAv3SENJv8IKH/oVfyV8hHf0iLQG3geRweZjOf6YxHgqQeeiWQVEQe
0f/AAYg5L/6WqqLDwWzys17M4MiNhvmCullkW6V/qtr6UJHoPJbsMygCNk4uLsusv7/ampN0kGnC
pH9ReV4fOimX65DjXe55sLtat4K9V6yQONxh95mGb3M/fuXd789bdnmuFeO4kpUgww1hgVDrvxov
uvgTXq7S4EuZlhvkea4+7CA3vcBtlkGmu5XHyssvEEU8xGz+WsXZ9fkwXBNkxbaI89Evm3S56ERe
oW7zqU/DjZhz+KiNayNlrwyVHB4k/ygIGF/JuyjbWGEdn23j2Wg9I42ar+ddXaEelJfjfPbxqvt8
UtbD+RuLq61XSqtQlcNc0OuKZgK78uckG2607X8HnOVDYNi7vB5Pz7tymNjGtUUQSaMgpJsvQaaS
Q1Oibmjxz+kYnwsa/u95H67JWg30KsRQQZK2aHFGklBn/0DftaWHGUenfUcZG70GAs8cqc6WXEA1
+0OG0CZY+mDccCLHMmRTncVtEYZijuYLiBh96KWz/POcd996hZtz5qnhgAfIYqdTWSHNyhLy1XFK
LknfeuRQak9k7xZZ9O2GX7kiwopn7sm0EIPyL6CC89/p9YFetDI7+2FQbixLLltb8Yy6vSDnEyEX
JJG8A2SuxHXQ49YB0NG6jVnLZDdrkSyYoaFOznTJph8gQwv/3OWnNvuZqoa5CwkpcFcehfcikqnA
oQbM3c+bd8y+DU3LQMQRhwmmpiRI3jV1Ul1lHPmHIdn0VlcXa5S/irQ59aYawizkoqB1AY3LL9Cg
/L1qdmY3bWQain9AeRJ0uGc2gn7kOIrNx2rouy0Yr8u86++vPt/wcg5wH8GexrtxbN51oEhK7tDS
jPaRPwgbocZRBg1+cQoHClCbNYMp8b5w0KA8t/A6zW+s27Z+6QiyuXI0A1oHDLnD1n/5/xhrZHXw
B+SnnnfjmiYrjMdc1yU0cWFlRX6s7EvQoMr2XZeJFb8jFTGu+HBShXrLo/ahNxVlZtpo/W3/BIji
VwN3YhzLsSzRegH8pPTVF5niwNXWO/kHIhuFtjReWvI28y9LjafToSi8c0uD9Px85l3fv+4Srxy0
UWUL+SmOu9uIXZ8KlIgwul545noXLx/Ebq0QzroyzwD3J5eMxuTO8qn7EbZUpxsu+rbvRDYOTQdB
CC5NTzxoPMd/at0OzcHvgvjj8wlyNW9FMEBu/VjnRfzoTOz/oMxIqJxtN++a/+DX+Sde1gC3mkcP
5o/cvOtJb6pLbiiZLr1PgWrdNwprIzYcLEZxOEYPQ2pqLqBpg7ZaV3H67Xn7rmFYAYwUF2U0yMVD
zfzzKqB5LHXWXFrW1Bsnd1cPVhiTfoiTWTVrRnBN8VcgCGv6jN+Dst3ZhQ0pAy7ZiChMxUMSmYLS
DoU7YSDMGcyG+yqDI5vrrOxbkG7VQX2bfZR15PW7TLV/Dwt7TPnWUdvhsDakbFQiLZIJOs2lyunv
jEfgMS5qgO+eW9rVvBXNHBR/pCoz8chawCIZXojCQvKNu5PDyDZ8jDZtDt14ElwSvI7OpSB3asxv
U5VFuxIvkQ0aGycU35cVGx9JCHEIUSApS+FL5+dz8/ZuGf0LMOZl4+RPfnAxrIaqKNbSxi9P4PR6
6ZVO9u04NvsZQXU/Kk0FdhwOcnmSlOGf7dDS36p8Z+1XZNOedc1Y9HFmgssqovxzOwZ2eGO5XjfG
f58okFP5dcHLeqbNUIzDY84BpRceaHvMJC4okV6uxOfZfRw68TLmw6e2E//ZZRcbKzYWc61xxKAX
KFTUh6w09MzqiVzGtkqvYZRHcsM2juCw4WK8R/bTK0RwGZX+RzHIQkN/ZytB6Wrc2qqFlqzvw3R6
gERXtZ876F1JeQgU+DE2ws/VgxXbWcSCNEnV9GCDgYT8nNR8ORZzuyVwsn7pG7a3VUy7sDCqVeMC
CSGUHJkOC/ma5mG8/IiXpPlY45/nFncsJNE6wlfHGhIrNYxhEj2guiQvM8VJlc0a3KdevUUh4+rC
2rlp3AH8GengQlLTQNoMIJVijnBKK+eNlKTLHPamDRUblSgCLXPhwcZIgcbkUfhFW/1v3yxZu/ZM
himPUR15MQHeqroE1wahGv1I201VR9csWeEuWej7JSodsG3n0IoeVHkBtvlrim1pY9F19GBDw2ga
BZx0uKJIwZAWpgvDCc2TYcIPPiqxvI11y2EMGyOm6yhfiMIJh/HKfEtKJO19FG/82GUJmyQNMMmp
zbF4PBpRvx/xOP9pbtvwsBT+Ftuna5qs2NYRUjtlK6JHkvPv3QBtoUQrdVgCgGafj2Ft6Y3otlFi
HTOctS2WVcLGT6v88mmF0UXF+Cmd6NfnfbissP7+Kq6zMY9RZ1CIB9AMyW1cOu8RLWLcOB041icb
COZ7PUjMKLZWwuv2MNUUysGE01PVBXiPE1V8THGA2/Bb11Cs6GacULw3ldMDWq1TjjLYvhlApDPz
aafHWtGdDKpqBSnGh8rasD4KvKI/8gSo1Y32XR5lhTaDWOsQKvn/Z36NTfzFX8Lv8bIT9BnZ4DAd
5X5EyvXmy+gPKRb/QwJN9Y/PPcnx9TYqDC+gyAJEyJuIuXyfGG8+qziYzp6oi509rF72yldl3HtC
QpDvErQebtXZNJ6QQvw9kTre2OUcLmSjwyQXCaMQE76YOfxehmlwyIdKbPina4LW3199PudFPxcL
ix6SBrE4QlVYFygLz814aM3ShzvHYEV0s0wC9EvLmqLEEnjkGVT/2mIn/TMoB38dxdwYsN42EZQj
QVkVHkbaN9kJZIjo77kfuWxghTFewMqMlW147YY4689l5enyn7gmAd9CHzjWVRsWBqmBVMzZjJW7
6CGbWvH388I/dpknDl4e77vW2fRnSQD60aGdMC14Ay+OXYw0WYoH0NPzWXI4kw0MU5OHrJhaE9FN
DRrZuYO2aSkVFryV2mBfH+vb0yuHlajWQXIsgQTpirxJmrk4ddFc3Lxmk03fYQqbAA3ChfMALbf5
Ovf+h6wtPnfaQB8oeIio3XIo11Stfb8ahpEo0FFRMjw6VLadZA950J9KqoOHYt3nM+XwWRsZNtba
UyzqyEOWvPjGGuYPBw9q4buE2lnErJjWQwb0n1+A7pCCTOgwV/2UfVgMabYeKx0btQ0PI9L0jLQ1
ro4dyuZABwjisyDVt4YH5pwHtLjVRAx/PZ+t1X/eONfYFGgaNWC5aEfyaLgIPosatYAmwCpFEihv
SzPxg4ZIxDHw+51JZWbt3DoZUZ83t7i9qL77SFCHin5Q8tCl1T65eNjI2r3Bug/idOaFD5OChQFl
zsmpV0O0sZw4DGQDyZRfRrrPY/4gDdN/AIL9O8/RuFwv+HMMIot02Anfj2xkGavDqUHtGvqawPnx
B69ozG9J5wMxhAVSdLtkXVlk06FlNKAK1J38gTLk/DCPVXcNJWjXnnuZIyb/xYA2qHHshccfq4YD
JTV/15Z4anzeuGNNsVFmZApSaMJr/hiDnp0FTVtwnffkMgQ7K5ojG2M2ZnVdhMMCEuZofeo1Ycny
Q8TarSG45sfayNm0+At2Qf7IcP9CnVzp3dtA7jxJBdYuTr2lTBcfGtC6ykCXOTVhWfwm+l43Gy/h
LgtYIU1zMMYErQn/j7Nr2ZITB7JfxDkghIBtZhZpO8uvarfb9obT7baFeAkQAsTXz8Uzi2q5lMxh
y0JCj5BCETfuzfI8qm+8lNOrORXkbVSTPQSTa4Ysi4aSAMt9XrMbyt6ggNBXvhGXMkiSYxF4G1mm
Cg3SrKbyb6yaylfNsiDeSIUu305Fwvaim45B2LAyzWSMY1awmzQiPVUdzot4Osg6FdvQMlNClKtA
xetNzWT+QSDKCfRPnvrHAjY2hiyPQDTVcG+6iVQBvSlnwO7MbnTZsYVs/Ng6zWZOO47yYwi8nhRE
jc/EhN+g7bTs+OKuHrZFeeZ6JFFQsBLFszc6F9WFEWhQ5tuNGjZhcijTG9sqmtAQBw1yo6ut4Ee9
VR0oASN5kAEbQqX/HYCGui54bFR0E0uSXPJpUH+apjAPM0IGx3wnmxfNRBqivXmF8gywH0i1hniz
Q/32/jnt2v2WCdN+GJvaF/NNsbHqT1InpT6X/VQfSwP+BiBLICEnmhWzr2T0pvfm9RyFB2tMYxtC
5qdLmLQdjW596KlTg/jGQxhXe7LnjrmxIWRAB4IubkqiG0FQ761JR/GYRPTp0MTboDFRD364JBwT
s4HTfKPqxyme93hYHHYVbN+f2RVf+3khst02vUaNWO9zfkuRcD8HS3vw4LQxY2C2LVA3zOASS/Ev
qUCvtLLdYnvXAKzLtx/SvEMoiWS0gjgtN7XM8iH0ESIbDsZXbc4zSqJ2Sset7KmPqz9JIufyvE7G
33vzODxSWyVTCSpVPRSgVeogj40qorey0PVXE45/DH4RQ4+rbHaOUddOtaxY5kMMBjKf3gjU6FEF
Na8kfB2LjoqHQ7vVBo01QzPpvCHrraEzvCzQo8fem9BLdkvFHCOwcWM9CnLGJR/oLffiWOGuCSJ2
rqGN+vHYALZFemYQFVWmLrnvI/Yp0k9Qz9T/wonQ6c4x6tiuNqtZUAsRAWLi31aloKXMmyfZj/mJ
tMuhos/Yho31UB5OTDcGN92k0xcIOrBTtMRiryDZNf3b92fT07c1TUgUrPC0Wt1feAfU7KUDQXJz
7BKzQWObWsdYNl10o4BrmBgUPaM6WCkZ25gxEbKolirH5oFJnVATWKIacJo+Bml9SCCeQinvvxMk
C54OIyhAEGBQa3cCmAhkiRMrwuCghVkmDE3dsIq9KbglCrF5iQD0qQ0PPseYDRqjKP+IClPTm542
epTFqx+DsK9P/4/n5MsmwGzUWM+TqI3rAF0UufyQr2t+9b1CZm3Mu51N5OrCMmKZEAbq34pkRoDz
x5wQS1nIpaqkEF8KQVpxbDGYDSBjRctoH03LLanpyN81DJDWE267Nt2J8Lwc1mM2hCwRQYISa4F4
WM6/iahjDzSZl29jNyDW3VbVz/un3suBJJZaZp2gZKYPKRJkSZifKVjTZgOi84pOH38lygj4pdd2
r+LatTrWlc3qoEmrKKY3FSTdGUU1/POvquu19vmf98fz8jEFEpf/WiErRlpCIAeQrBGqE00h8oey
FDu5ONf/WybO/ZlBGskzN+7x8aHqgKVIS2MuwdHMMbOJzJoFmGIDaosb8F0oYU2X6sxiiEctM/Br
h6bIhpRpyiPu6Xi98XCWHw28v+8oXj4GQWA2moxQr64B1lxvcxsnr5MkEjc55V+HBCO5//+OVbDB
ZCSBMkIvliDjBi9CM/bJ+RdIp17wNrzfhWMXJZtRPrvs8iKEpz2X661vJI0foV3E9McR8j/H3DFm
g8p8CNQ3/qCDjGJzUi+kGQB3aufJ/zKcidmAMhGZgJA6ma+GTuIijG8ulKRvTUK/iRV7ic9peREd
0DSBH384NmOWaTc1Uotj4gdZDkkZFDx0wpyD1Aw/7jfvWnPLrIn0G8OqFGuesyd/wz5O2AZnbxeO
5Vpxy7SZ1xT+GmDFaQh1jMrE8/sNtPH52O9bV3c/Kpp2NbYsUOUqy/26zya+/g30aLQTCHP8vw0n
E229Mg+MOBlW25z62CS3qa/WHXtw3BI2hswA5T2AXTa/URX8NCz6MdeQZy31uxyEvCdFwjejAHrq
0GTZ7GPgT4P8YrGaWxesfXBJ57VozYnGuo+BddAxakbvd+S4Ym3eMc5kk4JlZNtUEN2pGi9jNUgj
az79sZBdgJlr7rYt/ewsURQgZECn85uk0xe/+g5SquQBsdcLy1kWKNACL82u+PXm5/yeF4JM9387
60eeD41R87XqIUNLvPbzVpsyByHe9s05RYHb/alz2KPNPWbyJtRdzXJ+8r2W3GgZkYd0DefXKZmG
nU3n2tKWzZsWmkUkb0kGV+51HrL8dQHSw53Yt6txy94hTZ3TFYHLm29I8rbp66kF/VFS7ByHjiM4
tgye16vOSTRifnrWvdEIez/4QzGdmpbwU8WmC2gCwXubTjfPR+Lj/qI49rONOmM4JZWYcpBl9whj
JsD8iagU2by21zZAXOF+L46l/x101pWxnijJkKcx7WWM1x8adPMnPyZdvHPFO1bHhp7Ngg/+vC4G
kOhA/SnjyrwGH8l4jOmW2bxkZlrVIvLW3CSPUrwE4yaoHjzo+R57yzIbdiby7XKvqbnpCJJ+Z50I
cMAkTVx+v78GrvnZvj87U/D0aKZ4asPbL+4uCH0TwMPaPX581z6y7vIekeRWFjK8cdbyTC9BfUk4
wgmCIsMc8+Dn/UG4NpJl32RQuvYDBPD40rZnaG98R9K8v4T+Qcw4s1nIeK8rgiRgeMs1+GVLVA9P
fquy+7/vWgPLxHXbzP1QeMGtyZv13UxF9bMmpj+Uk2A2zszoCCUAa4lf36oOAKi/rCnUL+7/umPm
bZyZaVeKwv8ivMkyf9swBUZ0iJ2cy7A/xufKou1+erZBEZyVQYMQXbb1wLc/76bo25Kgwuf+EByz
/xvMLI49GhOB8xva9o+mgevf1/BFjrW+Tdyz36/4shZhW+IkRQkgBG0qfQr5LorN9e+W9fZQXK/S
NCU3FGGCvlnE4ktAOn0on8JsdBlBVe0igoVkukoRySFxE/tnr68g73l/chx3W2TZLceVrJO6S7Hx
p3dNGP5lWsOBN0F5ErQsKDh1Tk2tolOQ7z0uXPvVvqx7hCnaokxvhjJSXhoVQsVuxWP8NJXx3qvJ
1Yltz6Vgs7eJwKAYowqh0jPHr0QTyEs0Nf3OmeHow4acGT8M03BI2LWXHCAtUFU+9JwhmbmCmvz+
6jg8QFt2U6+0NUsTkIzBjaUiCPG8ZLjY5IYGCyQGNYVgPdgxQ1dvlp3PpIVmNyKRGUPrbCJ/sR48
sbyiTygKWc9hngQ743LsOrpdVs9MMqnZiuIunSIeFkU3EOmh1k5hf5ukfqpQ8aXHUf3DNEi5yonu
OIlb2y940zYmrU9HiMXVbYpgjGYfmnWUFbRewS8D3GyfZ4U/+jtG69oY1pEA6QUIeIC9DEIFJFxP
PAhadmLt2j8uK98j5XQNx7rXTQ0vt/EbkvVTu/wd4xp414FWeLiB4TsVb2faRB/vb0LHCWfD05gc
EhC0hn5W0iJ55EM+PdLY+3Ksces0gPAgKeSCUEM1q/QNyNi8c84JP7ijrWOg0olnlI99JoQBDXVO
avEhAc+TfwL/m//U+OBCPGuPpOHl/nAcS2/D0shMYJU9VkXPEvz30MMALcJ4i0Mj/7zfg2M1bDAa
qmCHoSwQPKki5FhQBRsGfyxjGu9Jvrratw4BsERMcpJ9ekuiovucqLj8iWrhPX1y1/xYhk+Wipgc
5yb0v0CMcOVe853FY/96gazwzhK4BrB1/exs0U0ST9BBwEvTL9RlVhTKAHh97Jxcrta3789az6U3
VSA6A/tVF+u3E6qboHsCCe5jthZaVq1nJC4DVLNkMGXfv0hhiPfXunpS7ZxNrv+37ntJWJmndZLc
oLHh/cUqimjFkNR655D9hWd44ZS1FTlZknbRmMzgl9+kxUg+/pNwFChCPvobyFrmS56QP8w4/mHo
+BA38rpCPStNgvRUr9ycNjWXoqif9lVdXOO1TgATM3/h3Yr/kZww8Nv6ckPnH/RcbcgaqksnXePm
R/E+pH5JUUBjA6a/c3w5rkkbq5akUxB3gsQ3RtsmY3p6JWeDC6WEmEITjQ96lI/T+gmApD0Qg+NW
sfFrNOdpNcGxz1RBy78ZLf7NE3h/M6uXR2/cVXV3SLwwG8jG8nQu/AWV8AxuZ66FuhAFrYg+Gt4y
A7QWclvfTB19YikUV6DuVF4nBCkLkHUDPuln949S12Ctk6JJ+kIBUhpmAAvoWw9JTbA5rfL7uvTd
A2qDyj36d8cmJNahoTpfgUKlX6+GhH/paJJnsAvsBYpcjdtHRql9ReocdCa/XHeIgZuLB2WZy/1J
chBIMhvyBgTapMrOwIJyHfFz6bXTyR+qBzoCShPpP2S6/kS+Pz7ppfnsD9FjiXzj/b5dC2Q7Bwtd
A1FqdJ3wAcXbyVczwUEoU0C7i57uZFgcd5KtFOrBIQD2fYUCMlKX4kQB+K+W9nuYhP3OHDrGYaPi
WDLUFFVIGAfUJOSlGUJMYZtD9mXKP8ZB9e3+dDkGYsPjkhikxd2wTZc2FQLEVLxaBv+xjHN/50By
7DUbItd0/pCyYdsL28kucsD78P7YywW6Wt+m79ndio2EpI0et+Ue8/kCTGhw2Sr+7s+Oq3XL2gnU
xkUbb8onQjAoVy2Ap4N8Xh5zDGx4nO7ipdIGwCA8npf+FbxwCHd2By3B5lQjtUIxyNTRDNDoCJaG
IE8sZ8CX2w/I9j7cnyHH+89GyPWmzcHz39BsqxAwjRLQbIye/FB/rGrv67TLMugyB8usZUg8UIRt
/XQKGl/TA2Xzn/3Svx3nXepr12pb9z6rC+nzeaYZyfPyIe/1eoa4w+f7E+UYgA2P08rnENQx9Bd9
3ly037c38tSCaPAgySCzAXJNk0xGjCvmaEqyHGDyMzICj2sXd+elUv/cH4djkmx6NVb2RE+S0gy7
i1/UltUHrmpnklyNb5P3zJo32qq1bDTN+DB2DzJN/k1UvUdz42rcMuYGFa+engaaQd+hP4mi+Voe
jrrYgp8zGxvteR7Ntlr5IR/P4Hj4gBzip34a/jlMHMZskNy8jrpuEmwj7bcQIKnN350AoO3Y2lqO
Pk1wlPpFhA2EqriTr+lTsF8R5Zp+y4KJDzDtEPkos8r9CqXHKwJGUXvwpLYJ1eg8gfd9hZrDiQm0
rgmCTwif79HWv3zMRTY4ThfUa4RisN5o/gh6OwNCXrCqgZEJotjneNy9z16+jyMbImda7eW6x6Gt
JfOhF+H5Z60HlMwYfSh6Etkqn5xBzQsYZlCEpPWnSqLWwavldGgHRTYqTqP6CTJ0OB2ED0x5vmkt
hb53LG0R2ZA4JOx4TtYeZ48XhBdIwH9CqSh7GMZ0B0Lrmv1t7z4/f6oenJrTGmZ92wXYSdE3szby
sZgX73rfxFwbyfK8zaxDIVoWwsSSDzOOf/AagbBq+bsC1LUO/B2g2svGFv2GggN3wLRCYTpDUvCz
MnDm6gHwhvtjcDVuWbIsIyOXnuCUboEx0HiKw+XCkXq/ddcaWLfwHEFzB7oZWOS8aRSusDIBgUq1
1ub1MG2i5ve7cQzCBsEBjE2pryg4YLpoPvcl+EfXIv33fuOOMdgYOOa10KenC82SwqSPxBPrx7nn
YO8oD1blRDYITlS9Cjq9hBkDhcbZgJH6pPxkxw5ck2Pdw1Wx1CVCVqA8g9bgg+4bnU1wWe5Pjqvx
bdKeGVkThQUIGzY+Na9Sp1+UMpCV//tY41unzxpHbb0RSk2YeSavjeDhaaEHy1kim0qNNSJP9YLz
x6Qzeag0AGjGE8POjnQcDTaHmmG16sGvE2aV8vhFG8Nfyxlvch/I9Y8oG/tnmnYZbF1rYJkwGyqq
J5TdZjkwUO/8ZFVPfQe9wvuL4Nr+lgmndd9V0UY512pYcMXA5tMQeNNzVASX+104BmDD3XzkxiGx
iXO0GZF7ZBOSTgN4zXcG4Go9+e8uElM79PWiwiwJoPcG6UBx9lvv67Ff39b/+Rb1aU3I4Fdb8GX+
Yy7AWjuqg8yykY1pM2wI25yUkNKIQXoMolByKlAPe+xwtsnSeOkB/DODSy6PEfvgXJo3/uaD0nI9
hGMEFvy/s0OgZhIla45zbZJfE5AOnCO1G3p1mJiNWiO0ZnMAqsuskuxJBPVTXoAT0Wcf+Fh+Srs9
/mzH/o8tP1rEqZpyge2ja8zSL87OpG2+l7V3TFgxspUzVemTFq5WmPHZ/1utYHqIS4gdHduglvly
sMkSqFqEmRTzl1ms7PT/cHAdpmVj1HhKC54vDHilsaMnXrXfk77Z05N2TLwNTUumIgyH1hBc6ngE
+AxlJRAwa0/evBwTsohsZJq/qGXgoPJDUSYAfufEB1sjGM1/HJp6G5gGko1oDru25icVLoDUSZDH
4WzbU7Da7u/fMy2RDUvTAGXXbT1tqcbpD9JCxrKrnnJEUdpk73T7Ffl5qQ/LgH2p/RXS5Ct0VxdJ
+CfuiZh913qqup+U52F5jqO8/G7aMl0/mDYsICHIZJ3E5ftKBpDrOo9pD/3IM/iKTKp3AraubWf5
3RBHL4XyBox8BKFTE/XzCVJke9gEV+uWwfMYlbqo+w2y3h+gbw/B7wUh9WPutg1iE7Ff+iwFTA54
qk8ABtQPRYjX7bENZ9l6ThafUUMAG8drigQR8H161df7jTvM0cawgR88NQ2FGznKGayaM1iVGgUG
wQpkoZf7XThm3kayUZbgwZkOQZZAlSLkUXRmKEA4dhDaIDbZFK0EHxvy5i1SL4x2BDLYKJM+9uuW
k42S/WLWkQT6fBPqNBCMfIDir9jZNZur8oIZ2gKaEsW+WEgUmGgogoBeJZ4+6nJ4GyORNKpTnIKo
4f4wXIu8rcwzdyZJU5DjTkBjbCB6iQrdyxyK8TT0bK9y1rXGlu1uz/5O9mBAJBy+npmJvJTrrpqA
q3XLdlXY9kG+IW9mDSxkkA6XJYXC1v3JcTVu+dkNGFwImKmxg5T8wMPJfyi9XLy+37jDm7Hp0fS4
lF6Ug4qQVyhnNX31pEBqdQpRRh5ursaI9b7fk2MYNmwtZ7WHXFePngijf9KSiVsyLMfgI5GNWDM6
mCD+jUnym2nOfi1B14z/HPt1y9tuRjwUlhqTNBeBOvuDpA+rYWxn87smxrJh3pO1VGoMoM/WP1YM
cllBs8tP52p8s7hnlqWWwjNTgwPCj4GPTmbQ1q8gL9m5ER275zc+tDWgKKZf0oyAMq6i7DVLfCSb
yY/Ep08bafCx+beMt4E71hG6HQ8o4tAlihi7ZRSX+41v0/zCIWfDzDgqqkiRTimi4cF7EzRnUul3
UiWv9gtdXItgWXCCvBMoSztM0zqvMbKMIxjp6rSbn44NwbqAmWj4sAAClkkFN6+pp3ckXq9bVLmu
D/J4RTbErApMnnu5wWXg+eqdAk3AVreBNMXOIjvuABtgJsJ49Fu9mUECnsYeL9CTyMmPJaf+zlXs
6sEyY8GgtS6mEOWFXjsA+InQbwA4/2LoTqrXsZVsqjOJolvEulp0QHV04il7lMGUEYG4YBLuceg5
NtNvlGfdAChKhcipn6bhuZ/Ev33M9qSUHTf+b2RnNVShkhGuEG2jN35UvOIQSz1LCbCUlrexjL61
ptiJL7uWw7JqAn4n3Yc9y0ScdAEqmkhfhaDGiohoM6Soun4nHODqyLqdSQJVTc/HGVgt5k8RafYm
RT1EK7y9S9S1JLZ9606ufYx1rzqRfkkiWfyF0qO9SICrdcu6yVSX6UTQulmEPFVpN5330QmOubGB
ZFU1tzP3OmCGOVCLAkHbSxNE9blOD1ZZRDaaTOtihZgDpMwArprPiZcGJwL0xuX+2eeYHRs5ljcj
yginGTY3lOKDVGX6JtLInd5v3WHRNl6s8emocgWBBd+PbgkeuImYPm4Z98NmYLOfJcPqYQQc8QZE
/EFBBLEoBVKRGsRKO1PkgFJFNg5MFOus9FxEGYE4+px6X/UaZ6wDrG87ntLgXEbRU7nSN2MBIERX
tTsdu9bGsvDcjF7VSRzpM6jxIb8HzGfRiX/vL42rccuq8556Xt1EuI+217iYIcYOfO8xDpDIZkOb
NEE9wLqFaBIUyGZT0ni3qe3Lk7e5x/dH4LI9y7BF2qkg0igQqkv/k0qH8pR37euBAOh2vwPHFNn4
r7n01IjiZLBbFXVzzudan6D127y637rD+bNhX1Ihmw18Gc3mQJ+5AeOgmrYCDvLB8/Gy2r9WXcOw
7u18UasUbd9dKzAtv/IL1LrGC5it7g/DsQo2QxpgRvMQeT2Mo1p7dZUeKT75amDisdaF2uO6do1h
6/2ZH66TJW1YvoImE3wZj4alwwqF3IbvAWhd7W/fn7Uvi2SSyETiGFxN+2Dg0lRiF7ngatyyY4lq
cHDswP8mg0aekMQf5nW3JsdxxNroL4OiwZwUdXfVNPwrl+v4vkd8F/oyzanw071cj2uVrSsaHGVh
M/oCAPe0eNICiXIC8I4X+XsSSa45soxZMR23Q66QLVfRD9VOX4ia9gJsjimycV+iL9WgJh5Bfkk/
8I496lA+ws6K6hj0JbJhXx7iPAs4xoMsAtfneQ5hXbQWxyS1o9/wXp4EZV8B5ookhEyRYUKdahH9
uG+/jmPI5kQT7aBwv9VwvpCp/Y7lDc5JgHwDpAX992CQa94OoPHZOVEd/rHNj5ZzaBIFm4fP1irL
wf78yydL1jnTAajro6IFx/+eeKRjz9p4sEZOpgwFPINmBHNTs4B1ZV7SdzWKho9Ff2wkGFv9EXLt
c3cFqdb3SlcPSB6/Tqr6+1YmEYpjHPyRTZwGoiamUoLQtgJf9y8JtCYY+M4YHIZnU6YlaxumPVDZ
GQWo/hVvZvI9rndJV1ytW2ZNCq+rPX/zj2ek4WaKBFlj6DEVVWpDwqBwQWQYFahej8zywGnIzqVe
/7hvGC//OuqB/3slcB6BozxFIqsv2Y85Qs16GoE9837jL+9NaiPA5JRARm2B9+V7VfRK1ggeiqKa
n9JiKXe6ePnUozYOTBbVsEl1AMSje5Le/ES2YH9WfYcaytMCOQ0qzl0Q0WOSy9RGhrG2JQVr8PbF
rSyvPu6eUzIBmgoCtWNgbWoTpc2AU02qrYDMoytYXmsv/ThCuviQJdDUuqY7IcnYFZpk3ehPJyMA
3s2nZK9i27Xilr/NeDCi/B5BpmZc2RtMVXyiATinSsQ3Lsc2lXVJGxTdLo2PEBMAPVvFfCgvegHN
dE3nveeiaxSWPcdrWfW1SYJsSs1HMPq9Z/X8SYb06/0ROGzORoRxob1+Ro4n82u1fgAuhr+v5dI+
HGvdsmjajtzvtio98GRX5zxBAlInB/kKqI0GkxHg/V6OW7qSasJroeEPy3ZVH/v3zcqfOah9sFVe
yxKRpaIZT3rF5uwI9tD91h3LalOhQXqx9pRCcmEOkPLu4X9dqD+Pl67aBcW4utiW/NkAKpEUnihQ
oobN+U354Mf2zbqevDDdgzy5No9lv+CVbjXocLqrLKHDUEngtuJw3HshuP7fsl+Zr3EPRefNdUEY
hhbqK0/BW7OFwu6vwcuOGIDe/52gfogiPYD2P+uHDqUbSxSaE5nrqoVaAm1+JIwlb1a27hWIucZj
WTKkZBTSqthQeQ/1IKKQbxNQljkF27Fxf0SOLmyAGHL7hJEEI+porh6jOP5BF15l1baz7vfgWHKb
E60aq0j6FRyACgLn56YCDWG0QN/nfuuu/99W6vmWZa0Ri0LkrTe40cDUGCGGId6nWyDgfg+u/7es
GqoJy0InuEdNv/LXnAFYgMoCkt1vfWvl99QMtZFieslHkjN426Lg1UOSMvmZad6fimIMrt0MPqz7
/bhGsX1/Nk/dVhCh4FBk9RylmYrnPyHzQg82blv1wPJ+CLb4Xqn/kUU7nZdit1LX9eeWURvU/C4Q
NsDLPESNZFWi9Ui0xy4zGyDGF2OipkBoFQtRn4n25/OE4OH9OXftTct8+TREqBjc/nxFwReJoTgZ
mzl87fHOHPOHbJhYQ03sjQLPjlmUyCsAUfowVEO3s66O487GifmmiH1T4t05B+mrDQMIPXgIgw/j
YxVLcl5N8u/9mXKssY0Wq8ZwrAwkta+8RDD60rN5qt92sl29gx1YRkxn0nQD6Muyvq5DADK5eOj8
g0yx1MaLER/VTMGQyCvt5fc5ghx4yCD9dWxutjl7Zrn+MgQrngPAklbhfN7qsX7FHo81blmuGCsO
UmnAX5pG/6MCsC0uU5RcjjVuWe48DqhC6WaAj+uyPoOG6Gu9iD13yLU3rat4boFgB90zXDmwlcMb
qk4Nov0m5QA0ruFtEd0OAMC1Ny0rZhDOWQYPjwLWe8FVkXJ6FbPw70NTZEO/ZBcsJgTC8DqPgf8w
Jyx95c3edAiPQm3UV5U2kB0Et1vmdwuFZjMKvFuv38O/Oq4uG/aVQ9rEQ31C/lNE8zu6Nt9V334A
Ic/nIW8/HJsey2xnkHJGVI35T9aKf+du/DLqXclBx7rayK+KyTAhZfF/94oGc+7bYSnEsV0TWVbL
kkTwAGGVDGmp4kRTyBgiMPR0f1pcM29ZbZISQ3MPv8685AORQDnOMnlVS1Cejwib3u/EcXvZ9GWE
yWJtyNJd+xySjIx0/IEPc3UeetB53+/CtQSWDedDzsGBXclrUqJ8/OSHMZ4c8XCQXY/ayC+aF5IF
vkx/NtVqTtUA00VtOmJcCW/P94fgOIZsyFezRmBkmYYOwRT+TUXstQqK90yWT7OYsmXxr/e7ccyU
jf1C+mBh2LDyqr1SnRLoMpNuOobfpLYyZtWUbRA3Kbjto26CzKr5ew5QbXHsz20TrhXhQxkj2pRG
D7JLyku47GqCOfaoTTzWxFEbDnRA46wOvyo2LPokoyH03rdQEel2zO3liDi1IWBC0HRAmrG7qnbO
/GC+CN+/zmH0qD2WLXp6tyBddGy2LMum9RAWJPL+b51R15QjRVRzbwe949pG1o0sZy7xDhjTnxJ+
9AlYcjCQr9GOL+paDMuaWT7WdEq2LAWqvx7FKG+09VHpPe0SQbh6sK5i1BPIoe1gBSD5H08mQLKd
hnPytvZ79vH+Ajjs2YaAUaBQKRJF3bWZVHKGG9peeN7orzoAtyVNcnkq6zY/RjBDbUAY4yrveLG9
XkP01jCUlg2a7yy2Y7ZszUsfmsyhqYPkZy/6/FRRIR5MCM6fyTtqfzYarEJ8XPlD011RJjdnfEKB
jd4YZCKcxTvnh2sU2/dn7u9czHWzgA7+ipt/Ym8rxUMPJDKA4D92Rmmx00368jvcRoVx3lSFXvv2
mhuozxUJEHly6lQmSaSeUAYCuGE/vdE6Kh/A4d/veAmuwVnm3ker/N/UC+tC8IZNkMHlBNy+JVSi
dwbmMHlbHZOHKfBCiIBdTeT5r/1gCa/FXGX3rcX1/5bJ97g0qqrg3VUMjJ/zNJVPULMIz6so5M6p
4jJIy+bxmooJSMLxtgJcT876C7yE+bLdrsBADZdgQ9zcH4xjpmycWB7NMlwTeFWm4yDNYmCDkSvZ
kz12XCI2RCzXjW4iNbRXngY/pWf+VnX1SQf964HRW1EE7wcQtN0fiGNVfsOLcWjt+D6sMp/AbyqW
3H8zVUv/h3cUdkN/A42Ni0zjaWyvc9NHxQUp6XB8WMeY7KWRXGPYvj8ze38a/s/F5UFYX/tpJlmw
TO+gBqGe7s+SY2PZiLGEVu0S9tLPOJ0/JiH/qxmqp01rIAFPywRmm2PdWCau1hXGx1J5rcxo3vCZ
voE+pHeaO4RqCn82WRFWe8Usrkkj/500hnriVRocYhzaQQ0BYS7ESz7HHQzm/mBcJmLZew7mkKUj
k7+RnV9J7n0P/eKgo2hzhSHOBJFFObfXjeD1Pa8V/bMrUGJyzLptoJjMiynRUYfqmByH1XfBZb0+
cjXW8Y6L7ph8GyuWmAHa0hMWuvfwDmNF8kGIeLgUiDHuDMHx7LMpwoAA4HUbw5XeYAxM1EDL+lca
1N9bHIv3F9jVxfb9mdkxT0fzgmIEHOj1E8n9ayP1g6zp07aRjnVhWTZNp6Ra19jPpAQthhqr+pRj
z34BSWV+SXu/PlQ3Rm3WMDGstKc9Lj6e8uiVJ8Gw6Hm7kC7XaltmzcJxBSAaKQdg0KoLn3Bf62hZ
XhWs3+M6dhibjRrr83BMJSABV4OkQA4ZgGspa57dXwXX/1uWTAoIFXLRtNdKdfIfk8Qs08mcX0PJ
q53DwrWXrJsb7AACOu5Re6VSXvPVf5+g4mSY6JuCHoxR2KgxNnSoAkHw4CpGqPmYEbQhfMrXL+Go
ik/3J8qxCjZsDO8kMNyDPPlaTR3PfNnn71HdfzACYsPGZJBKkM8JeLeN/JpzsMMMco9KzfXnli03
vE8bPOTRNkPmoQyBee7ksDf1rtZtMx5yPaZIel6bSKv5tQHPSnuumpgf4yGjNjTMn+QyTmBh+smC
bpGnvu3h7JfLLrmn4/63gWEUGp0JxD/ba0PiBznk9f/GuPwtxsXinJ2qft05ihyWYIPDjFFFGjWI
c63FYy3KSxJCuiM0/rdWxH8d26a2PXtkav0CIrLVKJClJBzlP17P5B5Y3DUEy5j7TjFVThs3PkGl
Buar/CwL9Zkocwb51h4xwctOcmiDxSqQyAsBCp1r0kGyblZFjZi4d2viejgTrs1FV/EHxvi/9yft
5UGFv8HHtFij2fOaa9SL5rx0+bkqwB2DcA5giNhuO56Bq5ttBz67VCsAW+O88pvrTPNzXsx/JCUF
O+96Xfme4qKri+37sy50pfuFB628MpMs11kv50pH/qUeUn3qWTE9HJswy+gVzlUVQyX0yjXQcBwE
0znp3+IJ+97bjfm7hrIdOM+GYuZUGQ9KYBlN+Lc+JGdWVUDUgBYqVtWn++N4+fCCloTVB8ItPri5
5FUa/leuAEkIxnqPoMjVuOWFg9YdwG6i4OCkqzobDlrsTuzGQ1ytW4bexCsZkgT30SaTBgUT8dCm
B+t0w99UNQNocTUa8VTQSvsnliCUI8VuwcnLJ25oI8fAEl6sK/gHAcWdP5pBTpftPb895VOVB5d9
MO7Lzk1o84qt07oUE1Cy2crJX3L0vvbLxE8z0sw7nrhjEWwcGe16UB2O2D8bVy9RG6tSGezVUbj+
3rLlHFBAKKiDwF173XQh/8PZt/VGirPd/iIkY4wxt0BV5Zx0OodO31jpTrcBczYGzK/fq959M8M3
lZKikUYzrZkqyvg5r2et0TQ/CgV9shh6iGcC0qnn39jxXJoIwsVgl3E6ryVaml7Jk36wpdh/ycC2
0pq6C+II++OoROsASBziIsWSgZD8a8NHEEb/24KJjDx0NKGcIVAt7vkCuEkLND/Wg+VLWJ1jcT31
KjamzNtFsLKLAWxR9o/psZUjzPQttNAA/vycTn3BxpqPQ0LNQ9AlC3XkdyHmViPRySoIt565qqe+
YRO4W0at1mqsDxwkvSkBq9abOOpIF6Fi55QoT1ynLYis8UBuP9cotRZQIoWXQ7x2RVLF5fw1gFGw
xZBBx0JG+VwGgLk4kEwr0NgvEf8aOTYIvzZ3qZ6IEv6oQJCWL0VWg6cIi0uoSz9/x6dOZ2PPXpND
amqsfZCXKPbqAzWbUs//GutHsAWQtUPsAjP4JAdZST0kOR/afQDtid3XHv74o/4ZjU05UmWOJ++X
Q48Mpp4u1qk+m1GciAlbqjGwqhcBnVZvDxakw4wE5rir6Ui5X0BTEH6RXiHYUo3N8+Q3gw+sgh1h
Z1DmmNL1yAbytUPaWLGnF8v9IKoOwFBmjaz3OljPTAhOXZ6N+dq2Dog/4KMRDBKqm8Nytk184qO3
2DHarLJuBKKkGv0H7iBsF5n4a8V/sIWOCVdFMqoAkzS2PQyaXiyQVEqkV2dheRbCccK3bWFjrId0
78zCdQ9hizaZB5gsV8DHBiY/V/ec+oqN8QrZjCSYzbrPo6l/Wms5P6s4f4GopPe1y7MFjxFOcmCW
a7IvqvGXWbw2+d+K8pduJt+Yb8gAiNY1ZhprTjWUmY7qGz05lwYdD+H/glcDvgnCFvx3lUKWu1eg
N0iP+CvpQFzdlvl9hLXrz3/CqS+h//ZALIBzGxnSaRCWYkaKtucxo+NHJ73Qr+Ergi15mPBBl+EU
XgLpITZjtMzTqPki3XPAN0YsirYPA7C7YP/dAMe9Yu19GuZvn5/PCTPeQsikVsrLBRrbqnAeoCEQ
IG3cWUj9qU8/Vur/8P8WpD1hXxI8+hA/6AVcmeFcfI1IPdgiyND77auxLQAN7wqdFUVrDjn+qzOG
deLibKUvXeBkqKoo2EN191qp9ar3sdVLp+cvh5UthkwdxYOYLlDq4YgSPWEIVkK0/PD5mz3he7YY
Ms3LZiArJlQgl9RpDy2kdIz0Y4Qxw5n089Tb3RgwdXXDFyvBqiPCxzbH+H7qv0ieG2wBZEIw7MHM
x0Lexh8uAL+kr8/SX5968k3I5Z223coJBBV7zOvNAB6vrgC5xOcnf+rTNwZbB+VS5sUREXXc5j06
Zum14muHvoWM6YCRqgJefq9Wv/9eYJPznoOR82uPvkWKEYCrqrDAlnyLEeqV6zGSXwBsODONP3El
t1CxuRAEggogX249rO64sfUPow9CjbUC19mXzn4rYAnCdwGo8ED2R9rftgJWBanVfMakTrzYLWBM
hm21sAE+YQY1/n2waJcGoT43VDn16cc//4ezNMUgkN0ATV3SaknXyO7tBM6Or53LxlaRfxuIHmL1
sddMX/VQI+4TeJ3+a1riwZYkjAClp8N1PaJVB16+H6fhdbRUr58//amLs7HXnlUMSxAQQP2fRTEP
hK02AO04qpdzq0ynTn9jtKYbsWpEEKrI7JUoIsqmyhMEFvY1KA2kFP/9esWsXMh8ECxqTd5rHZW7
sP8i91iwhYJZUI33Az8+/VjKCy0BNVztuVHQidPfQsFYsLAc8w6w+DtQZ9RiIc9rPnsJmonVGcuK
cAj/kQtuoWAUsrPG49iwUCWghXwFaTQW7QuM+vjYXAMfdibdORHVt9xgq9I8NmGBlemcPq5Lnbm2
v5U5wZj33N7CqdPamDFUujnXAzQPhC0uegwuO9tkq3eumXHq4zeGzMqcNt4xdGGHIb4panCZAufZ
PoXzWSDICVPYgr76Gvp7a4zNZW4F/eZm6f6GhTu3EXHqVW9suVg7kncoeCGdbG4LI/at6rKiLh/d
OiSBPSced+pHbOxZNxxDrcBD/mZBrdRSsibr+tWafYv2Ek3QQH0CUjW6y713ReNBJRNDffS5vzvx
8Fu4F+ZlzQL2WOy+xPxJYKq1y+UUXXz+4SdsYAvwAkWQA8DSZ/vIX++Z1U+9bK5EF17OYfDy+Vec
uKRbgBf2Tdc2qNH5VB1jEF8PGlNeMeC4o2woa92dWTI4dUzHr/9HxJzDka4SWtx7yooPiFXWSYPG
9+c/4dQpHb/zH58tyOCHKsf60fGaEnLkO5gAtOUPwXoOD3XqlDam3Po+KJsHCvYpo8o7GhT+Sy8G
uiv1VJ0jzT71Mzb1L+3nsoa+Osj4o/kbeOANuurHX3FU7Pz8oE69hI09s4L3q7CQkhFVvQLxs8Tf
80pGX6PowuTu3++hGHoQ+skczqjsb+Ym+gjX5mu3dAvqAt5/kCUks/Y0at/aCFYmCjTp4wUcf5+f
zYk3vEV1sb5so1gh3EjX3fDBP8yaXZtJnLHkE0e/hXSta+9NLSR29kMez1hdQH0tp7g8U2mccNRb
3i81NaaeC/Bo4lQONu9uqEN1XcfNzdFLT+PQnTmlE3fU35ixzUs7Rw5mrHzvWTYtf68jzJWwhAfZ
KYjU7T5/GadO6/jn/7BoK2lkR2hc74sweK27/MMrv9hF2apAgm9/YnQMEZQJeCcYa8ok8otz2MZT
L2Jjw6NfF3o+KuL0cfEWL/p+Xp90LG6tLO0RzH6mOjv1GjaGzCH2XixY9dvrqj4sVfQnwFLSKPOP
sT43ETv1SzbGrDgSanr8JciHboIY1AQ0/zhSIXc1z8qv5khbYFddiXmaItCBzQPP076HhLmouALz
VJB/7TJtgV0LyLragkMCqWNu3UmrPupI5/vPb+oJt7HFdVEJzCRUvyDw1kR3ehYf1JX7ODZPn3/8
CUPYEoLNZBpzEcBtYICeJ1YB97Z4Z4HwJ97xlgEMnLg+Xb0K77gib2FhjreVg0M14X17H6PR9fmP
OHVGG2vukBTFETiz9mVefQdzI7AGSGFETl4//3w/+F998x9FyRbj1euiZqGBFkGCXDL6Xfs11+DR
mMW8N6WrHjipvUdB6miACJ9FR5m3DuzV8zguP31LyPMY9RT/Ljj2PmiwTNi9E+BSAFYybkZMhat6
zwagAWUH2TjDRF6nc9jZv6SJ/Qkbnx57cY1pbwrQFjTJnGO/TnY9v+onCW4e7JvEu9ZHFdBrbi5Y
Bbk+PYG1L40A8fgRVF34wEVAksFbYo3xsLU3bazJD0qL9uI4cb2E6DzrDzoO5+ch7uid6Fn30eAX
exkEpfI5Afi8DL4pKgK5R7yUQcZCNfW/TdxY9UfQBq1uBQUwh6lYWVSZ0WNkoFoKWtOd4pM9DOAg
eVyDpnuqKXZkwbcFHoCmWa5tIfxfXDfjU0sqvVcQRg6SfmzKlEBFBNMqNRkIfEbt2CWm67BRM3cO
tIdq8gESpBHaRqRzaJmyfCx/2Mra74rWIClnsxYpr8CzkuhiXYvE+LGnEkEnmemFT3dgCVAriNwq
kN7xmrL1XgwM5+tBcXJOdaiXJwVKgd+5FqDs1J1se+BCS8iQGXjHF0hfYz4k65m/iyZer7nHqPwJ
ie9B39KcVdeoWqdwp2YcbapGFlyBKCu4KkhOM7Cxsh/Ed7TfgzTLPLkAug5Z1azDeFWTtbosggGQ
pVir65Z2zGZ8LOYpAcMugJiqNrneKcwxqkf8d9JL+Mxrec1DU1545eSGhAAu9AKZBUw2HEPwRg26
1Cz1PdeEL0PQK5oA6TXiXDlW03pW1y6J57iA8aih/y4r1PaJacVaJ8KPIELgdRQi8/7S3bbOikPh
m0gl4zJDS8P0YfytLltkTESPeEsNU6xMtfSleyxcOz86iwdzfVSsFxTH2N+KFvVeSpcCLIBgyrRY
to+w4bkjhVMfLZhkLnVE5b0TIN3bVwP+SrtiAj+OZSS6INRbgwSn2membC3NyLiM/mUzGTrt9MrK
3x7EZ1RCTYeHBDjWfydMsmcF0xwSEI4HVxWPy+ViEZSS79oEQbCzuHx8Ryaq2aVYxyLYoRs83xe8
chg4BqJ6BSwyKi9i69gPMPgsFyYc1AeWH3n3SFGiPQLuN5vEVJUlv1tw7pqMg48VC4arh+U5EeAf
e9AkpKLrhxvj43bVK/Nu88hv/zjT2p+rHKqbMh/EYeYBnn9QNDjQEQeUDOXYfoOjy8PrmNW4r2s3
NldjULMP0R8lZAcmrl0jsMnUdK1MVT9iwlgO1YNSE/81al6oK7+Y/INVtbXZ3I9VkE7tjEJYugqB
WK+LW5PYxOKvt/aVzdgMkohvFRnwdgL8T9fQp6J3cAaAEFE6XZJFNJdsbc0efaEgkyLP5WEGy3RC
hyOMuvCn+ntt5jAphJZdwnI78quuNZX/UAzjoNdEdXADRYbO6VDcdQyLi9eqb+3fuqQeLhBY8/IM
2kSthtyG5/9kC+aEqZLarZduofg6EEPQeadcjd1Q2XN9VfARpxW04AHPWi2O6sNlMT72PeEuLcJm
fFHhGD3KUuhnLBBEza9OaNx9gB6UOIBWpb9Y2lUUZZo7v19TII3K22DW6yGnpVOQF6PQU0odZMT/
GGwM/6JYVnuwvRc/1DDsR5GHOEXtHa/fXE76r2zhYgkJcrWXSlZ4TNylJw4NoF/WuPKwwE1eSEiF
Z5iqBurFFjQoD8dl8DCrI+rJWwm/9rQGxzvTyaEJknx25Xo5QL5jObByOIJ9NHSxMsM57TPWxLgh
abWM9NWzDVn+6GIO7mcHPaA9bWIXHdQkpjuhwvkJPTAQBUI8bbwPcskLkENX5ZSIUDQuawkuBwl9
L05rqul3jlg0JcVIzZA0kD25iYEdvORrO/60pKj3qDDbIYtDZWgiZ1a9NsDFdru5o0GfopPhec9F
XBp7H4x+I5IWbTGSknoYbrD8NcYZmC/H+VYqE94CUyaeHbbt3yzi3iGCplXKeNSZhHVL9TCDv++W
cWYevXACNFUDs/ykQQp54HPRv/Fy4N8QuuaMOt+DOM6qlie5lGGR8KgmU6a9IGAXC4OE8d2ssIFR
JsKWZH2iWMrlPZyRPH6VApHJb8Y9RM8I942npJIhHsSJ4B6VuVeDnb31HimvJLk0XjSPGtCEpq/2
AhK2HbjnAkRCUMT5+S1XoKCrK0LJzpaegC8toulW+wE6IXRaWnPRxUPV7tHBy1+NCqvGXmBf3BVv
bGKg/K9qzNYurZi66LGLOjYkWmFYTiQm5wnNwx5WA2Drc8N6egc0XvUAwS/2bGecw64pcn/55SBc
ez0Ps6vSuI86O4M1uB/rN4Xb4z/3vsBTAc3K/6DtN/zxJCybQPHpQ1DXVkmASdkOqQvU4xSSq2ts
aQ54ZXTKM0a96Y7TwEVJS8ravwPzpB9fg2oupOAr0lCUlWryHl1pw/560I6D4sArfgBrbsNdB+Gk
Dx675kecl32cGKoLl0ao0hzQO5xeC2/x3iC7DXOsuQ2Ha9ENeHhOp/Zm7In96FTtaBqSrtQpUqmV
pJLAHVY8rO/b1uuhme45Cp44wUb4YIQ1P8W5zzIFoXLwOK8LghFvQx1mkhn+7qbWfo8M7hxm+UC3
zbMqLz3Etsu5ZeYd5G1ISGYJDoJS1mRMO7A3ZLyrbZzlUcz3XdxXJCkDOTagZgSJNdYlED3jOEeo
VjEJLsG1VH9n/tAARFRYDgFSlCoeTVStQEAq4USQQkpzW/M4eARFdfvXKTiLYGm9Zc/HhZvr1UE4
zBUIRMkcKKOSNYJMExRTKP8J4u++u2ZThfc2W+EA2HOLjLAVQitOeAqNuD4HjoMggiWLLXDqcCG6
uYVLggR8gnV1QjKv8GLQuMcVHPmtgesdsyAyeKV+lOvlboq5qnYjHnHNVtJw8b3yi/5qXobpGyCy
K8lWzAXMgcfcvOh1Yl3S6hEBeIFa9U6Hk6/TOO7KtJ2w3u83nvwZ6rW+W1lR3WC8U6RzzQH0LInH
XKKC0hQp78Gec+GEE22CifNYJhOaZ3mqcao6qcwS0KwRjax2A417etlETFwu4+Leoqpzr21Y+jxT
pe0zheDI8kSWaqiyPm/6PU4OKwJxGy/XHB7SS/nikIL36F/e07yAn9TIOPXOVtixZpPiCG75ck1t
4N5k3FQfHeDmD8bMzRUEOcjNgh3gqx4EhXkKJ1reiqGqHmJvDswuJmsfZBMyz4dZVjmWOCoDBz6F
s1vSJnDtT1XwOE9jkHBV6WSXPE8bGsBpkoHhMKKq7Oqk6D31Bm3K1jsQYDFZIupJPY+5nz/yUupv
EbythTzMihYcQQ2zprJjasqcL8odhJ+7LjVSyHdQgNg3UK9V74K03V0vLUKo6gkci6mAp9uPjlav
SMbX9x4bdlFa+B4SRYtAfoXdvhBPQjyQtHNyvEjCG+r+Xixg6EumsM+/UZ0XDyXWlSeswhiEAkgp
iCZlwbEJXKD2CS8aF4GgAvzmmOQ1SDJ/9kvJ31kzzM+hBFWY7r3lnbIw/qgLwfc8aIt9L3Lkxvna
Ps/W8cSLHKhuZxG/FXmkv0lUJyAIjucnowBGxzURKh07y0nKvBVnjU9Dgu7iERai6+WlqEBA2jbT
8gsFTWBRn2mUFDXz5Cu4+vx3OvElvuABMuBU9mWBrMZ0GAxaMmIjkJW0/J0fWc3abnSXpZ4JEtEO
aGjppulKhe2855yNr2JpwxfboQzUZvauGWq3C78v6zsRqvK7AozFZYPop7RAYvt9ppiOWw74tmsm
dQmEhQC8ZQxvowJYjtQBj35l6hZIzRZbWcUA3mXCZpkVS7NCiLaDeN4A3cUlgzqw/5Kj/ZGgcphv
85muRToEaNO2GLo8das/XQoKh3ccimVcjPjfTUBAeommBr1zWHt0iQCp8AOzNbzMTLr1IGeK5Ms2
xtwJrIqUe/QPMI8lcdSlNoiHb7qPYPRht9a3RFgceqsqcqGbfnmRdckv+3gIM2zJs8fVi6fbXo/t
TU/b/gpZi06LqVq/DaIEBerS65/+QORBWorTlhHtLwvJ2qy3jX0lx9xI+qiqFCfRI+sa/Zu7sY5T
kB/2l6E/8au2b5urAQKfrxTv9HbuxXqN0aW8t5yVu9HADTUtwB+qa8BdhkNISKHsG0XWtCSF7cyC
WCfXaseIq94wNadlNkB1kmalyYu0BQDpCro2zS0aTrhu1pHYS+oG/qENUdSCJWp5iSUIK7G0VeH8
Fn100IGxPpp30PuudckPPpmrKGm6BuZYcAJ+zjh/UL0UCRrR9R6YCXHpoEML4SoNml/FFUp8SYXg
KKvAH3rhRjr96KPefgD4b5CCq1rudIc7xhzCTiZI1N1KjMMeesF/0lZBqTiqpLqwbVujjF6i4B7W
CQpASlGz1F1tvik+VjeIyMENd+F0OcJ8vk9MwT2jIZ8HWdGFQBWxGJiOIam9MDAZ4gMWgA8ol4iX
OIGdRJJUOSmCJ507r4cuRUmKi8bvefNzZL4sDsrzjAYLSzdH0SXKX1QbHNJfSyYWRX5o9DgvjYQ0
TsJDWv6ixDQIaevkP46+JEsC5OyNI0NsngvV46Yiz4JUu4WWivhOsM7poVjuEQtZW49znaCVweAi
Vlm91kuwVH/t7GuT9aRFfXcshsqEWizlXrBBCnOFvU0YW0yGhWVljh0TdMoEXlTfgJX8SrY+ahWs
1fryj+yoDg82qnOeioFHw0WwNmWbea0NmiullbwAYhsxN+/qAjqCU3fMJkPk2sYQm3/XyERRllaN
0sV3zx/zAuTUs8TyImh6p3wHhkaNOzqi8EhcPhfBS+jBBYAfB7ER5SjgCm0kcUzS5SV/qOmI1Auu
14ZXDK7LwEUH4Zzp0KPfWKsj/g7ZW5TN2Gg2yLloi7roei0aTz0gu4gjjgDqt8/TpKG+ofkSmSvK
aeRfmhYrPonQjW0zCADP3i2HoCb6VZC/iA8DJUN0MQMLH12xYh3EMzSSjr4yVxRAJTBYQCy4QmiH
NDFOQC7IiPcSt6ICM3o04+z8GqUn+MLmaOe6WDevupBtdxuLYX4kzTE5hyR5Rw9HR9dfmHycvb3w
nFbZ7LT7XqwB0n5OGW93fIX2Cj4rqIoDQ84yYMQsYi9rYlzvJGjy6tGNSHHeaIUd4Id6CJt3Gpcw
hxZ5ew6mRFvm+5qPEUGaAfd5V7MaROSL38xol46c3uqoq6ZXmFOd72pDeHkBO0Ma7EwD0EgR80kf
mrnlD66bVpkg2xhfJJg2kbGQ+lhvFG0jdx4fwSqWgOlwhP4gRDjVIhMXzvSCYfRhsrrW0/zTx1uZ
Ugp4/m+65rX/HmDVkF2zOsiBM5UBxSDLu1wnlHiXZmaYqLsBFSoXfk6gOahrmjSGeUj6R3FoqZgz
5JkL+bD1GLU7VQu4DTkZXqUlCAWXZBzQBQCBySgarKZjlQuqSNBhSvl0lLazZffCRoP+lAjhmIUd
5vbRFUQ8ybgTaYEC+0BkQS6KVvNLXc5Y6KitQqdISj5Mu2oCas2XXpXvyqVRHwbqMkD+Fssi4qt+
hfSVbbBQhyoDFijAAIyEzzqdmonEN2HcwfKO9ya/lCPwV7BFPfq7eYU3RHBc0XSgoDx+UkO7fsyE
qpeIgY8Y4Fl7ExDAtUZR+N9KAqnHK9ss5s6qKLyT3A5T6iZ/URkp4voQISsNEhGEQcoaxDYQf0u0
hHQ46rSKoJael1BKLSB/VA/ltUXqXR2ET+BFzYK+IeqU+lbHeonB5d3ZYmegyXlp4LULEMTL/AG1
bngHwKS4VFH7G24D1YAvvBbV12CGFCuSPqox7slsIBGXSY0eLPqOFpZP2RLeFqREi8HvxY4sZPlJ
prB8lwv6qdgb5DcrJKLzfRlJkpo1RCVZVz1kUShpf+frQG78pfHWiwC96t+iEyidAOy+qarJ7WMW
QchzsKyCFdCQVQnxUMxeM2fzQ2GpSrlfBug9gsRDxO36wKCtM2Rykui1mEoMP0g9sl1f5RxaRyA7
e85HNC3RMY3CZ2bgWZ2YCIaJdLpqvQatXkF6ez06NABEX00gWzhmIMDjm/0CmvsLBPHubuzLGIqB
0+hdm1wB0bFEFWo0BX/w1HR4xzG6mzt4o+mbhCvnh3zEEhTIluzxJBGUvS7CCs0IZV4j0H1K5lUF
/cHVefxB5Ro/iKGpHtnMUNJydB+HoS5/yJX7P23XoMBHOx91MuKfu0K/AuN55QY0PPqwR02OxY15
708mAmM4MIGSjcgTUI+8dLxZG+QKsvUSJBrzPWxc3Xtt1z0V2N66n9kic2wLBWr+5SsV0zRAtvI8
QofilrJIvgoMLFM+VwRaj4ZggCCZxNoslL/ToKbVmphjf10XIPdL7RjA/drAYwmDbEmyYAL5LQqd
brBfWIcdYplCph2MLRjIrNGe3EE+GHe6j/2iSvyqpD+xsJO/WhENCltGGKIlYOhyO6bn/BCFbV1n
zWp9kUwUre+ddiWpkwlDmA5dLxOCshBdzLS2q6bZCprBdhdGunQ39VIOXjpgNjBkpPP8ao8hyvKd
Ex1BTWVys37SsG3vsgd+E72ymcQvc6in+qWQQ6zfCq/x9trvBjTOKl3fmUrxBw+ohmyuCtT9Y+DG
e3CyiNQbwvb4mrT+vRQMV9VSt8tdUbVZHqOGAOWX3lu7NscVNl8803Hmc2rRDkOT2cYBR/3e5d/g
K1swEi2rJTs50tZdSORzK8L4MMHfBisqab3rqIvCp9D4qr9EkC/sZTMWfXPsTi8STmNiz2OjB7f3
QF4u0pJ2eFYMeNCJAWUifHsTs+Be+WjYGImdK9tHot4NQsEm2hF/A2UdxB3qAfU3LOnYPoJKUH+l
1mEt/5pqBR1bJ2ZUwmjM+eZd2NG8k1jZaxeU/ZuhHYJt3TnUy2FX2le7hAYVz2g/6oUtvwspqzuz
oom7LEgYkbATjV/gkbRd0UhafGxFek7E5D4n3hjcoC1Z3PUtPXohDyImqkHA8gn+Sbe1eRjcjJsY
+fynFD5ifTkX8UcOfB1Y0ILydi6PKUXA6mfPIO9M+smKa9xbSHAIaPAiaaXub1MdW73otWIcg8jT
/oTDR17Th7Z68hRCToZqy3sEjx96d8NsMGsK297eGEiiitRZi05LKwH67bWHUqfVLXm0quwem7kp
fwRsoHe0g8xpWhnP/57DeXRP0EZqxmRE4mYv8nKM3kY1EnT00Vsozc5VgfsGvDiazLUIyeVRS/xF
eqH/E8O/9XG2sdnVvWp1NiL5CC6aGk3HvJ95hTZhM4KpYRkDMl7G0LsowqxfXfQGQTXENYh5Qn+2
KOnUI48OBE4IFWBGq7FAYo+treGaKWpBCOQwimDLjEpKF7ScL1wdIDR08IiJbTqNR/XYeu3FQ8Qy
dKY8lwwhdMHBZVL+BVeEesEqLejICm1KIKSQfL0NBEE1zRntb1SEKvbC5XV5UTPIQqJjFF5iMMSa
S1C31ve2nIJ6n3tDUe68qBHTAQMRVEcdKA7PiUiemuVuAA71nFsfVMAB0KuYI7SyFYcxGG6rqOrP
TNRPjbw32AaK0xMiAkCDNHRFGAD3W0e+RgMfkA2qwRalf9zL5HtiHUoRJE7+wP58Pob+7wfHWOHf
oJVVN2omfhfug5D8gtzCnzky/hmAz38fO/0/BBY6kOg3YIzErDtAHu+V9pVKQgSqMzP6/0aU0K0G
ku6HCJ4UIAnR23fkL2iLTneysndTzr+EPqNbDaSe2mk2LRRfGJBi6OOGT5X/xR0guhU8wlAGpH75
yPYjsTc9cfsVVWtS++W+AqvE5y/4v+ESdKt4JL0RKJ52CCE3GiWcod4XnU4pWh2xFz2s0zlurlMX
aQM2nGkxQFkJMD3mdJTB04zZFH31wzcGbFZQTs4hDLiOWgzIsWE0rtiy/vyE/pvWBRu8/zYBEhuC
EgLCgdXq+gSLsnuNHvxRmbUOgyjR5bT3gKb//MtOHdPGlkEfMkFKIABTzYzWEobJwezeKhuhm/b5
F5ywiS2NBWsgYgvfHe6xG/cXjaxs9swPZkHAffZKnfgNWwILVPBAkeo42Bu5PKMw7dJpPLuNeOK+
iuOf/wNFN8QQqCkXE+4BIfpZW32UbEd1YUGREXFwP0fF196EOB7gP77I5E1lQG8b7uu2yLQ0r9HI
ziwJnXB8WzEkR2xfTEvM9rWEP6qPOSKSwbHPcjinM7f21HccX84/Hr8OeVV1Exw3Zt12x2ek7cUK
irT4iEb72lXamHRrDcvbmgRg8kMSUMf12xHZCxDBtW/t98+/49Rd2li2K5Qsxw6WXazgcTcENTyv
yRmB81MfvrHsKQzpjIkD1INjPqZtPDRXxYCe69cefWPKNQEwxveXcE9UcSEXVH5Lc1ad4sTr3ZJW
4JANmr8B30u0EpM2xiaM8cYfneTrGTjmicPZslYQLCRGZmR870DAm+h50mnQlM+fn80JL7QlrUDX
cliIwOO31EcXiaFKBsgzdizpxtw7k1+c+gVbC+60qJoW+IPCyPdeYrAUVuRrrAkoCf5tX8YrG9Ae
A80LEdBnOx3f7tKf25Y79XaPv+ifxmv7mhGOjafj/oWWEDZB03MCMbU9p1R36gVsbNfFJqKqHf7/
4wt4tiMyvLDtTZe350hLT/2Kje3OpmadqxEHjhz9CY9xRm62a+pVmFN97R5tLNj4XRSWXhseAQwP
k1uyYdAfDGhV1DzndNlORJxoY8fSRL6BXAgkbAxYRRuaiki+SOyuTOtTB09+xmGfuK1bQgvNhCgL
rNfuJZu8P6GOm9+0UdUZqP6Jd/H/OLuS5jp5JfqLqEKAENrC5Xp2bCeOk2yo2EmY50GCX/8OeRtH
nwVV7FxeNLqtbg2t0+eojBZ9MiWAr62O4jOem6vbtemsotPD9jzoBq/syhbu6d1sttjyObjtWxNb
Mt4hXo8ZV/I4Ag98jPe/FTjPiyDH49yJrJv+Meurx97lWl/GY+FmsG728jFu0MPAOiiLbhvXuV1J
5JQPCXpSe/vcAmDmo9g3BC3uCLLFH9tf0ESnqySymLLFjIuZnjtX3Cw26rTYh03OA4ZWpMI4doHF
c8u/XrLdOhbQV0TjYgkEIN4RWx/Vjz3rOjcpaZx2DQUseuZ/F9MVcF4y8jJA8GFnGnThqaRwWjDw
qrqLd0Y55xvaSAq8IrI9HgjNUqpSWMx4D0jilMB4Vd7OaXvrriehBpW50nzcnmSNf1QppLSM+ewB
C33GI0dxwuVM+Hlk8wBvqnt3ZY2LVDYLZzJHhncZ9JbneGSdO+iKJk63I+Wkc5GSwXhaytAXnwEX
aXt4FDLRzJZc1mn1sH8F1NzSqJLGQDDggR/8Tmiajo2HyGtuTaN6SGznV8OrkxlnKKnv8Z7pfKVk
NVY2vJP0HXaYmKTJJV6I+/PiHqN3tKiS0fEwV2CNZx4uHvOKJoZuZoWHhPN2KOnGriRyNmQGaR2J
sZMun8Km5Sxkibmj2qFZjaiSyFYP1NNYeWjrKEvvzNLxsy3H56azQ1S/fxT2ntIMWQ3+tzfCompG
W6v6NDXwoQkyNn0+Q4OsPDct+f3/jzW3whYnb8k+2UjEpfx+yHsq+0WZtSj4F9TDNtrz63ECqIPM
eb2zSWvmRmW/SN2oWUSWoNGdA4eBd112auIxPR0bu7JHezMKskaPDE/N4VUYAOwQ72ipSuW9iLKM
Ngl17XPWTpB49cYi8KjzFCe2jR1PHAteR0lyWjVuvTgDA0dc9ey2WAYBHFx2dlKd99f/vzsIeLE5
CG5QVMLMgeKBF/eFSRzr0LMcJandZciWoY9dCFqwLykaJ4NFAAl3bGaVnK4FxZNZNDpnPCk7foqu
mONrt6OkdIa6abkIe+3UQm9I2pUXQ1ulQAlZ1wwP3zs7tGaHcNR8Zi1Dx0q0Cq/bL+16ql5rCZ0p
TpDTfjnkJpUBwwTGIeJjCSQfEJ4hDpTiws53f4EmfFQKjMwuJzD2Lz38VA0P0l7krdXV2c4OqrOu
JG80tB4AuSOst8R+sSBxfTMZAPYc84yyP5uzKeN6qmHdG+vhCm/r6Wmkkfl127xmV1BZL5xMGAvw
IChqLqvCpaT1aaZQi6ra+pU7vfCJ1exdnXWOUrJYAKoACKyDb0Gdzz5VscdD3G2/bP8STZjaShoX
RTokPd6vsXsW3m8GHGkgcxstCe4P17B3NlHNUUblvxjMGLIrrrF+ZMrz8K/+rmTRPdCpMbpJhjqw
8HLnFPmxTc1WMhygtbrA9xocnYCDDNJ5AeSxL46pBFi2ktoSLNj5UA0tYM/g3HZ8Y+g7tLjIpHne
nhTNlP+HDGNqwabqufDXYOFuCJgC2lqqZadISNZxfnDUUMkwohhcbEW3znlKISfSjkEpvHNPnBuW
lA8cJ81pvvMa9wa9hcdqbypFhkViXs0mgN5A94CAMs3Q1GXTPTVtTXxZSrZHU4cLl1fBemwBFUqM
VyTMCdo4NySB1toYWxdAy307NjnKlp2yemJGlne/zHKUPk2wS7VAyBxbuFQZJKdFB1AxTd2vCsIs
wUTqV7yv2qdjQ1eSHfDApOxzr/3VT+Ib1PM8P+MAC24bX3//R1Gl7NkojQGsbhPjLR0gD5eNpXHD
WB5dJo3FH7Y/8Vdr5aNvKIlddOhfa00vRlOYIH8M1lJ/ZaBs6VqeWfVWrQwF6dkZoFMwBFDBegH3
scRqXB/if0VX479HqinLuZjR4fVn3V4CAGABFsvydOfYo9lWVP6MWqKbyKRW+oaO6FOBigpC4R5P
Nl9Wfoj9H6H7zJpG786F+Sg4twGw/DOm/dVsjJ9Nw7tL5/FyXYUXyKHvRIRmGVPZNEbsWXgT6uZX
ac4xYDgcZ5/OPcYnaalsGkXtLOk85M5bv0Rn4johKgnoMcqh90r5nu6Z7icoyd6Ys5uCeoW+Fib6
SERXvYFsIdtJR82ypUoi1VA47PloGa9zg/M5HUlgTOUTp3XiA38CdGYyBb3j7BXWdL9Fyf5Ytl1S
lrH5FuVoLzLET8pQE9nOTJ1tJfmh5lS4Ofr03txB3ItG9sEAEP1OWuiMK1lveo5npbSe30y7MU/u
Omp3ybuD1pWUTtuWGBBRsd+SpEQNcG2UALfFzoqlGbpKnFFlcp6nGUNfUEFmJ/TZcA7Ct6pPj8E1
VNqM0XUNBupo882biX0F2DvI6tCXc2w3UnkzwGplx5Qb5R8v4Q0OaIDuMnJwI1VZM8qMy3h2OvMN
jAzDz8IlzX2fuN79dkTqCioqbYacEge6E1H+h3vDnWPxO/AdTae/UGK0nKb+1ER3VHZ3Yxu3vkzo
j3Y6RgJvqVpJ7lw5kBL03Ne4T9H8lAG5kY6gs9j+ZbqYUvLYgSoPmtEn59WoMycw22oK0L26czjU
GVcSGR0aizfXjfOK1/sJBG/SQK9cunMP0BlXEtkCT2ALOZP4z5wDpO+Xc2G92MWQXBxzjJLJAzfn
OVo6/ttAL5k/SUrQLpO+HTFOVNyYnbi8Qset+5qgk9+PwDQWlK3cExnhHx6eiIocW7LF42ub52u/
Mn5WHvvtEujIz3b53RqBJFw69ypaFnS8CGkdSm40PPx7DGhqcLFMriXfGofmQGHFoKXtOtxgtx32
8e5GVCAZVC7t2jEN9/daU0zTKmhBQFkJcZdBCLMYmmv0puyssh8faIgKK2u9ZqRZL4a3Ok9+dOgW
LqohNBvniaMgPLd7cksfn3CJiixjnR0vQpTDGweF2nWHbqmLeHGB0zEmoDi2vab7hpLcBjVRkGJC
oppT+d24tjL/sOZDmwXhSnK7YwL1oLGRIQFnTAyCifoYMgFMIP/GkuEyQWfwvIUk/0S685DtFFo+
XjEIV1LaKmxCYg92OxqBkK0Yfgq0o+/s/B/XPoiKHJuFxYFzmCVahi5n6IxNqd91X2txbMX4D2qs
TDtpkVaGY9xcyaV5jVu2Uzz7e1X/70WIqKCx0iPzlDqmDNHneCtC7g+nPuxOc1D7kP89NeG9e0pO
X94cnwSQZz7JEJpIvvC/7lX2db5TrtzdPC/cQpt1mNc3MWn8kX1N3C/puHeg1OSBiijrEm+xeATn
dXX9qRira8NEz2mVvGynmW74a7y9uwIV0AzHO3MnQz6i9FtEyRX2oXuQkJ6Wqhx34ksTvKooEpD1
2PRNTJI0q8LPQEDkd+kxHDPxlFxu8eKOHu4FExsTf2DD2bX2WLl1vleT2ah67lbjugY14wncV8Uj
iM2sS+EO9s49Wud/Ja+TLsqHZIBrMvpWJffoSUQXmu9Ux7Y2FUzGeR6zFM3GIZMz2gZi+dua4+i0
HTsa96g4smocvb4vETsE2g4uWkttfIO2PNw2r4kaFUlmjbIe3RjmjfZLPb041vO2XU3xhDAlZZ0M
7DIzQ0qJr9UXMyQ3oPIoXsBxY52KuyqId/Z93fhXt71LLWOqZqeHbHHIMuBkx+rMpz3X6Dy/fvKd
6anLa3fBq3goy+fOLPykfu28r9vu0Q1b2XidGlSKaJORIdTkpj8egIJVQLNKtDuLgW7sSr7ao5Wb
kEWTIQh2AWn5QyGME2Wtf2z0SspSCtWygiJoKnYFMUg/N5+2DWuuUUQFi6Ftb1gaD5YznKZf6d2D
DIaLz/m5Po3HqO6JChTrzYwUTMI1lQcVS16fan4wV1WUGESsQWwzV0gmeW7FVSoaUGAlO1OqCRlV
7whlpp7XbDWenWfjh3vw4OAqidoJ6oExEKtXwi6T+YkbO6uipvBPVG2jHly2TQ36itBmQ5CO5VNO
5Jepp+CssN5IPoLi3v5M8P7co+VxO340C72qeFQ5doy+WvwWJ3uZCPj78jBLXXSPvm7b182BkrYL
7pHo9Syw2iTg0Lnpsp3ygeZKocLD6gmK3GjTlaE7p79FSZ8EmPoLY7538gj0UdYOcF43fCVv58al
1JGYEWu4TeV1kR7bX1WJo5m3NdiLSxmaDguthgUjGzsf/SqfvbQSO3OrGbyKE+PEa2bR4TqRzfw5
NtoCMdVWO8mlC1YVIlZZQ4Q6ChYeEIb4Q9QA5YE+MANcA05zZTje9cBATyRZ0CZ74EbNpKuQMcOu
UnSZ4wexuDiVLvHL7Jwmnh+5nwR73A5YzT6gyiCRKWmgeYeEkAJsoKS/oq6H/tpy52agmxNl9+Ue
abISxd1whvoUKG1upGnvLB+6ka+ffLf7tmK2W2h5ytAbbh3x6HZXTbSz+WpWCRUh5q6sH0UP03Zq
hcvQBRPtggEiVNBm2PmEzjHWv6NPwERFG4Jw8irsvX/QIb09nzq7SgYDIgnQscAmELMcdPbRZ1bk
Ow7XmVYOyRIsHYTaWBzALQNC4SmwRbmTXRrTKuxrdoTrjQxh0hRgBHqSdGfZ1Nn1/vVyXPWWBImI
CE3ahi2VJwMUEoccrWodjWVUdSW6LEICJXA+5aeC7KlqasJPxXpJZ+7FIuDoqk7OIM/x6/6nYybg
p917e9Hkjorzap20tGxQpYaV/buhP/LiR8OOFXWcdSrepWU3ZRWp29XlRhT0fXuS4NDYdrnu8KeC
vCpQejmRgQVxhNh7U31dSHVuKjeoKNYVCI0X173XnJb2RvA97npdBCl5Ctl0rzRmTDM1Ch/8kv40
7HWQ6UwrqRoR8P6BMk2GPXiBu8eOhdtu0tlV8lQ4SzJ6C+yCvdZn4GtDze6QZRXgVdR0lOD+k2HT
Xxby1j547FChXXRpWAlywrV6c2+Np9R9OjbedWN9F4v5CKYoXKNE2IKqZkKwn7ft6u6uqpyRQHxZ
WQzD83V5P16kd7/JIw2ujQcwFe0Eu2YRUDFd1uiZiwO9xtCVP2S1aqy0PmM3ktGL7R+hCRN7/f87
59gZkBCO7YqQ2CAPmtHQkOw9CVlrdnxQD/wPjIvHwDctoLyYA/cCRASn7FzfJefYj77Mn27tCzsI
Ev/zpW34ztNN/HLsBympSrtxYozBY0V/xQSIGo+taCp8CzqmZctzrGgU1JNYCq4j7+ASoEK31lJy
MTiRCIFHP0kmTszdu11p4kcFbXVI1d7JTRF6bX/nleylyqLQTCV69MGZvu1xzTaiIrfsFuQCI9DH
IdrdgtaL73jDgZ3bK+pqIlRFaYEhKKncHNvqTG1Q5Zp9Hoq4PiYIR1SUFth98YJiw0E1v49BIL/Q
z9te0Q179da7xCpF2/VgYsSkcrCcsMuVMnPbsuZCoKKxxiX1xqaGZTl01ysHOSoVzxI3QVTp3ugC
fsnt7/wFrXyQv5b970/gRWPnRQHfuI/NOb+Of7D7yb8wnu3r+pxde0/1zSX9sv0tnbeUrJ1yZjdd
hU+1Zdikn6y95U0Xm8ruWiW8AmdpjPIiWL4ykHtnybcBWkDbo9ZZV/ZYKMywLPdgfaFPaf7Wpk9m
+e2QaRV1tbi9Z5ICpie0BbftT8dOgjE9Nm5VsAg6xrypwFYbGk4VTqK7yOYxgC7FseueCrEaiJ2X
IAXBOX707pldhvbEdkauiRMVXwURbNkAvy5CS4K4DjD8DiRl2x7/++s/CHdVoIhmMqXgqhRh9w10
RT/yy+HSCFjIg+X+obwtb2nwyK5+la87n9O8rqtAKzlZWWWutx3zTvyOHiyQXj+YoNg6QwPk9U90
X901d8ZVdsdO0c985zdqtgNVwWiMjRKHcqylHGuHn+Um9wvaQFp2vQSMpdy5I64Xq488qWRzwyMx
yAL8sYX3HLe3oGQ81e1jRJ5TcQEqtZ0fo1uf/l4Q3i2xBq9N1s/QIo5TEVC6XI18VQ0Avy9EELhn
fWqQ8C2fHu1E3lZedGNFXrBUdVBVVujmyyc5G+H2bOocq6wENTFHz4gwFGt8zuJTD2pX86FND+Ff
iArYiiS4SgrWirA0y5C74oyr8s5UaQauQrWGrEjHMRY4IKQFP7WGfYIW/KNoruVKIb3tHM0yqQK2
xp4NRhdhcY8N99YFfTnIn8obM4uP1StVzBaNO4Zmd6yVnheYxgWNj9UrVbAWhZZuC/45EYIG30ov
6/gnkLXjMeVuouKx7NTEw1ExiBBkf0HcNZ9EbZ0hgrFzsNfkoCprBGWK3ovadQOZAkLwenFLZ9AD
9DcgDnPFzqFYcxQxlUSfFqskS7Z6PhserAZSFq1z0dX2HWiBwehITscCSNnFG5CqMbA/4u0BXfXs
Nl3OabaTWrrYVBI3n+N+lLnEou/Rwi/xAHZmcwuqfTcvDu1ZaAr/9xiFQ+BsThNGL+QPZt/JPeaT
j4duqvCsBtrFdr+ebaTzNINKsb1rjZ2M0ple5/vdymoXzlBU61bY97eGfVVED8WxypCpIrDGmvYQ
D8KoQSPBjdv+2Ou6qcKtUglhKhD349HCdnw3emPuoeqhqQKsCq+mrQGRkZCmxol2A64gx04zJlcO
2GWUVGKSMO3MYWF/MotDBzBThVSJuMkIZKhxAIvLM/HI9eJVO8vKxxkPTat/IwOrbOQYPEGRxnqE
UI3BLw3vOxPP4II8tFuYKrpqqCEobggcHiqz/gaG6Xt0gv0ZoUmxvZZ8fII0VXyVQ6M1G/EDrCgK
EjcCfn4PJqfxjYqtKvM8AuS8wcWsBnW7gSasobX8dBrvRdaiAcTde4b6eNM2VaDVmFRZWfEcH8qs
c1rMF677TEA2Oe69OemctH74Xf7XDgNJuYvAdJP+K2CEkHL7su1+zcqiQqgik5TM6LCnkppBcjKP
AzMF16skY/G8/QWdc9bf9G7s7mQ4EcQUBJ5sXDM0ymK8NADMP7lgEQ4TicbU7e/ofKQkrzVnfdXm
ODgTK+D5Nei/tu1+vHGbKoZKECDlnRyTa5UXBYo0KbQtqACdN1jxZPwwZa/b39FFq5LJQ97wFNJB
ImTlfE+hRRWD/hp4yQf0/F+m5bTzGZ2blA3WsXnZtWREHaTlP4A8hxSI5+31JmmMq5CqurU81lMk
M9jcg4SO/rDsrHOaOFXxVJFMZcygIxg24FLOyIlP3zsQMW+7XjfsdUrehWiTMC+yIC4a1glYxVju
o5hzzLKSuNNIhbCcdXWrbvrxspM7i/LHl1VT5eGqS+jIFE262u39YrlNUIrLADIeobZTWBAHeiyg
Kbj9GzQJzFavvfMO6QYbWvf4DZSJAC9efpl/4fTG2YPf/L3Q//d6ajIlc4uuhFrTsLr/62sfeA9P
88MFu7s1T7P/2QAafOd36ELI+vd3SCg3oOcXn1mVFfqvwgJRevVt20e6CFKStyloHdkpbOfmVSyv
k72bu86ukq1E2jYtFtjtuzcwI/tTt0dTprGs4ql4D6k1m5W4w5YZYh7iA7Q+thKreCobBdz/D3qe
Py3V1bKHB9VMoAqlmh1zSk2G3IQOKxRK/ba+Yr23Ex06fyiZOiRRZkBYCpdilkwPdTV/tiERsXPI
0Y18/f+7FGJS2EWNJSwsm4fcuMyTp6J6OhR5KnYKAQFJnhamG+e2pk/ReHASlaQ0Mi+qosVDsblP
T9UYhYDZn7aHrFm8VNhUN45FAqGctRSfjeeBGE4A7TlollDwdZ6L2DJPNh6QH/ImB5VBw/ektnWz
oCQpyQyaOxGmOLLLzzW4bNAm6DonSzo706zZwlVAlSGh5OolNT7Qd3Yw1/33CM3zJ+Iky/UwR/0p
hvji1bYTNfGq4qoiqIuAK5HjW959P3zyjvVHmSqiyuxbSByMuGqi/fDCyJoLaLnshJTG/ypyKrch
FGvgLhES54/Lwnls/bE4tgCriCmoCEQ4JSNcoeH9p5VS/ipNsrxu+1o3cCV9gW1ASxpF4EjztrRe
ev4MAdudnVw3j+v/3y0NqTm10WzheNkl6R828sUfeL5TNtDZVnIYYjpV3WcopsgIeiLJQ0Eutx2i
CXSqbKUoGiSWt5Y6wNQIyanASd9oeVNX36q4Drc/sa67HxwKVE6toi/yVAqMHZqSJ0dck/l7xq5G
6xgTgalSaS0dFBwzMNSHkGE625nwTVue2nmvNUXjehU7VedtCvUnvLkUDhRdGwnRFrozq5poVPmy
XE+SEvpxUyi9X3nyy3LRBrhHSKSZWBU/Nec91LglVrDBuKNglSuM5pTODxx8QXm57KwDOt+sU/4u
5KWRJCMvIB9t9iysG0xpJ5aD+aSCqBrADaCuiF/gNLnzYA29uBgGJvYee3XOV9JVQlULM0lwD3GW
AHTEF1MCLglq70S9zv9KxkK9h40WQfm/rW+m6MtCiqBv70rvGnyLp+3E0n1Cyd3GXRoOGgEAb5rH
vLiQeA7nzqrOYIDpeKcOrfOSstM6LtrNa2pOwMje1z0NyuQCivY7P0BnXD0TT0sGnWoK5RYvuVuK
/CIvvCvhNTvppVl4VDhVJlyrdmNEJ8/as4RcErQzfWTyKa6SY3u3iqxKqiZmk41ZTs3rnMdgFdvr
JtP4xl4n/V1qUU5yqIKhT9GjN17/g84/PO/LdtysEf7Bgqyiq+qi52bZrnEzXEINxpx/bdvVDXn9
/7shN2U+lJ2LWBmzq2H8neF9d3rcNq0b8vr/d6ahGygjt0DdNVvONVTvmnDbri5ElCyFoA0RicSQ
F/aTZ7fV/JpUvyEQvm1d5xAlQbkFGgirxM60CHlqBEijPOaXwPdtm9c5RclNQ9Jizlw8jc6R4T7Y
9sDAGUbk27Z13eCV5HSSDmrca+ZP3V2Mp+WE30b1yyHb/wFPQSOqJg2m06nEGVyLJ4gZnbzB9bfN
axyj4qa4IaH2uuKmCDpqPFDq7ByWNC5RAVOgeGhMp4JdViTPIFALy6m6rZ1sZ63VDVvZTa0C1OXu
GozEjW8Z2Cugo/nzmEfWX/Quf+YG75WCLzCNY6lFIz+W1XnbtM4pSmo2kHOzuybFXMbyNJL+1V2W
Ky6dQ8+IpgqVqqHGAdFoFFMt5/tAfpbO7xG6TdtD/4sI+WAl/IuvfOcWB/Q45jJExq+5BGEptEW+
Zo1n+QWzb6CObPq5Qa/Svv5eMQ+y0mJxrwlxITMDBQdw/z1IWWfB9lB0c6/kMpj4WMslXvKbpoOe
5OT3xh6aVjdBSiIb6ZJN0zr3GeS+LLcFDqEGETM7tsipeCq5uFXlFBNeNK3smc2F5/Ocfa97sle1
1LhGxVRFLohYJwenBGb+YkMKMZa9SpHGMyqcqrWMEvRL2GOh/egvEdTNK59mD9szqtlaVEAVX2Lm
Vhaymdv8GhLFF9C4v0iT6bYQ0Q6MQucZJatbkidGKwacEYSDw731Qgfv2IarYqhwo5rTGj1LIRnI
qeHuieKFZNsxOq+re67tCQlsEag67GuJZi67vR3l67ZtnUeUHXd2oKFjjOupyZvuelr+XHi0c5rU
mVYyFB0ukVcSbOaze56az/n059iQlfQEr4Ih7Ql2Cb8Y89dZ7Ok+aAasYpsooIeGZ8Ow2Z279NNY
75x5NYGtApscCXidN2PBZw4x/M7BdUD27g+vI8UltPCKL9t+0YSJim2SrJqiecbwB+trlN9Yi/Sd
9tj5Q8U1EVpRbg5InG4CLKukoeDkLto9YOuGruRl6oocbRxj+eZMWefnTvmW5mgzAr794PjXKX+3
b/ExLkZ7Lanw9s5tKtDSoqN0Jz092PhgT1ThTayFsmnuYieyiTyTEY82nhVBILsHDVI5nacx/T5l
3p5emC6YlISlE+trS6KCDCUUiEdLmrXSb0WNxxdayDOPxqOncVNJ4Bw6gLYgvQgT2vvU4hc9uPYG
XoTb8apLNyWP5w5Kx+jfQ1rYxRncmHh/jA+1PdtcBTqBBjPpi3W+F++u6l+s/Hl7zB8GKuyuMfAu
jto4SyBej1XeG43rWQJX4U1xMCXVr2P22b/2Zbn0vTUjzyYvhRp29dX1uoDVhwBEGP4aVO+GX1sD
H2oXbhFVHeKuAn0tct4e+YezCdNKCncuiDE7A6bzkfkJMyD4uwdm0Zle//9u1AMqEXTqcaIl3uy3
nThBLPfIKRKjVrZWKI8UcWnjLFYDGRCKabbw/pJYO2eCD3MV1pVchSqecMYJHU0iFrfCzS+8BACZ
iZwmyFPs/IIPX5TwDSVJjQGsAcaMiKy8O9uKz7391iXXHftK0J/ViBtzbwv4uOEcX1LyVaTe0jm5
jH8nSVKdoBEW9HGcBqJJKr+y2HKZ5ZDJbmormCKok+HBY48IVBMAKlCqi0rHQkcGSoPd2a2eikPF
KJurKKnIHZqCubDruFngkOZSVtZpOx00C4WKiwKtUVI7EQLL7i4Fv+3EG/i1/G3bOncoWYxnk8KN
OXAsHkh8/CltWj8n/edt4x+3EsIpSiJnRbu0IsZ21o3Gm1Xb6FMZ/X4cfg6uPNFoBEqthsK8Gwy4
1zvdkAXj6O7cXTUJ4ymZPud4NKwgJhXSKL70mP0AHU5wG+SX5cJ2ShI65ykZz8c2i1oXE9OW4qKw
TJ+O88F5UdJ9YOYiiwSLd2pfuygA2dDV2Z4U3aCVJB8mz5L5jFO60T9G/bdoj65Z528lpfPMmWww
KuLIOC3PRmQ+VMUJeIjM64+cu2yuoqJ6p+ijCGoSYbpcWvTBZJfdHiRek2EqLIo1HnMqLy3feM3d
69rCR1rRpadycg+uOyrVlGjzEYJaCEdmJBdelgVxxXduorrRKznsUju3kxQZNEEfYRnvPbPzOd05
kWqmVYVIJVHdMlpjWkn2PPBrIb4kANxH4vehaFRRURW3stJcO0yi+qY3fjBnZ9g6nyip2XLT6Pja
eZfWmd/HXRBB2brYq0XqnKJkp0kis23Xmy53X7nxDP0xv5qKwK5/HvOKkqOxOfbx3CH7Bblz8LJR
oYPqmGUlS2kvjTl3YBmLYdOWC3oPOifctq3xuYqFSroeZ9oBXsmLHpS/l1X6MidHCgA2V8FQU1yB
W2rdSZruyilvXXJwzMohmaKqnDID+c5tUEt9mtvHZG9R0Sy0KrVUCfL6MU6iIYyMBZCzIfnmQFhy
Zx41EajSS/ES4kgIQdyn7DjzXQmJr4i4i5/HNPfBBl/tfEc3p8oumlm9CUX7dAx531wy0lyBwips
ZvPYDuoqaQp+OdeUKRtCsC+AUdsNjP4Q1zgiRslRPLln4AOHhyyDQZsiWhutjzQiwLSSnnniuJDb
iscwEqXvQTtgStmOv3VBo+Sn7HMbHkGcR2Ne+qkJNXKja/qdvV93IFPhTkNNm9FacGJJiTH4S5HS
28Sb6oeKz3ezU5HASsTz0BB6qgW4X+vJMf1sNi2/50t/bM5VaBTPZZlbDLe7ebabm2aQ5FtjOOTI
O47NVXRUF1VUCrceQ7p0PuMyKMa9zkxNLqjgKCE6o2uH9e4o6Peiny+zFHWM+eCRTxUh9DpKIXcC
8yz65HA3iGV+2l6YNUFFlSTOpwniCjWCijfLElYI3RPvd9tiddaVHOZxTpo+whI6kqs6urOng3Gi
JLApHXBIpd4QJl0epGkTRMw76BAlgXvqQE1wrBAkXvRCUCfx8UjzbdvZuihRMhjSR0gdzxjDZY59
M72vyCUfDz2a2FzFQ/UR9drESgBaMtMfI8u/0bg82U6yR9O8bnv/qT/CvvdveYQbRUc6AzGI5/7f
XjkvF+VsOUHBGA29fPky93SPpFMTNipGaiRW1oP7dggbbJGCjRc1TlHbU6AzrRyIc6Nd7IXiV1gO
qppN7jt7fZWabVeFRS1uayd1TocwzT/L5dacpc9AIkF3TvK6ga//f1edMop6gMo7zEtAnQOD9/Is
xyTZOevoBq8kapGC2aeK0YLWyPo0pE8kgWRPfKIHrziOkrDN4EIBeaU0SUDNlrT0k+HuXP10flHy
lYHPeUSn7ISXJcZPDaC1/miQ4bwdLrqgVzI2RxiKvMa4+969ADTywjbii6GQUDhaTjZqeduf0fwI
FRHVibjMlrUziRifejMG4eGhlgybq0CozIotAhlqHNIMgAum1vSjSp6Lpv91bOTKITmXBc5pf0dO
Tn12Ux9S5MS4lTxlpSkbuSxjmJgTQKND47dTlO+cdTSzqnJMiWxMci9BQQ6s6bKF/JZ8SJouGPH+
kMidfNV9Q8lXkrbSlFk5hlNz53kgzo/PQ3WxRJ3vOHsK0Zr9RKWbcrzW5p2HvWoEHYuwvSs36vHK
L/YQvLqwVLK2SOsShQljCFkNcnNZXC6e/bAdN7qhK2lbOrUQfY6he/LZM2/K+L6ajh3BVXIpulij
1Qt4XhpfZvurRZ63h6wpgavgKLn0aWvFOVJJ3rfjU+s9JNDocvrWJ859Vb5E4x60WeMcFSeFt692
tnvEp7lczc6L030r0j1CFJ1tJWGb0QVN7OqdcvnBC4I98FezewxezwIfnBFUbqlGJBkvIsxqV31q
ybeIPnTse2//oaMJ3fidY7xmr7LWX/ZuJ0yMBsWsBsf4KTYvDAtspXhOacfy3Hby2EHtP4RTZdfY
ToxyxdQ+etFvr7/cpV/QjV7ZaeMhdWIyrTnrRs/QX3kC6bYfU3EyG/59O1B1U6ykbRJ5U76U+MQA
ypu4fGrmq3kXm6Ubv5K4uHbSngJOG8bOiMftX7WdfHYmfjaKPYiLbvjKnrv0ExvsHCc/QFbv+nn8
5g3GY2XvcTJrFmYVF1UXS50mBRJAGNPl7CRn2v8qPeNyGQCVn8uLQ3OggqNEZ081cfAVy+ruWEGC
QTTnKiNP2+Y1K7OKkJrtPJ48DxcrSpKT402hgMDqtmnNBKv4qKZlIzXMYgxz8jj1KL/EON8Dio/W
9fP2FzQTrNJOZbwxTDkhu7qpPYtlxjNxHLiDsWNes06rEKlxYO4Sd/BNUcobKJigTRoKCEkRJED4
jlHuD9nss644bf8a3VQoCZ2RFOQeHk5YJq144ElWnyG2vsc3o1lR/1Zr3i12YjTK0qiM/A1nidbH
W7oI8p7fiXz41lD7CtyJ6alx2c6urMsNJbmXxKl5NZpDSPmn1gCwB9W8YjiDPj5g/JCSss3/Pvy+
+0kexM8BlEGJrDNBFgFZwTTwGGgRDk2Hiq5KxZTO3FsQtxDwxGXvQaTi2EyrACta5KKcXQwcCCVg
YcZTbB/SiLe5CqpiI4FuY9fAdGKGUOS98sY9fJwm21RMVVrGRW31qJV03fBnLOoXQlCmFdP/SPuS
5jh5NtpfRBWThNhCd3tKYjuJh3hDZbBBgAAxi19/D/nuwtFrNbe4O5cXaiE9kx4dnbPxItM0/Pr/
d7tJRBKmAcGidPUjVE0OwXKR+C/79nJ1uXdjMxk09ghW32M+kIgA7DHPW90Sg9fqaKpklbYv1maq
FyzH2p5Pfr1LjwJ7qaVfXwXcar01Qwrri5csn4u23yhtDbFZh0oFyFuNXWKxM/dTxS9cIG7X29Rg
68rftJla6p0V4ZNsUPD3iSMOQb8MsXSmLm6X3D6e39OPf4LpkKkx7JXqWvR2WuKCWYiWUTnxEFg2
vrFGH8cwpmOn7BFe6XbrtUR9P4Ux2sCR133N/Hsr2UJwfrwNTJfs40qmk00RJlMnjV0nfGYi+zPk
5YpRaDY+w7RO62+/s/0Bb3YgpoetbgiubEUb8f4yq7qdu7D+6rvR0ScQbTfAs7KlPhQqj5PlRm7G
YNPcNb+dAm+QrQ0zkq1/WSbhnc3otesOj+dN6GPfZTqaKk/A6wbFjv4ohjJuwuEw4A3lvqE134VG
7AjqbJQmaECE9oNl2+q7rGer2ECefJzOmQ6jCmSCY1SB7OTMQwk6z4tx8N5YrU7o3BYH1bpHTsN+
Y5MNUCqmQ6n8DgiLkqCS7uvsKJvfReKCFhlCibh0DHE5UQG137g1tBiKq/PrZ/AMHULVu04etApf
QKcXkah4acs4oRd9/XB+fMPW61Cqpm+bPg9c/uoXzXCTpopcdY7cOhsbQoeOpsLOzDZek8BuEx9K
d84JmKdT2qRxCYgNLTYOlwYbYJpnuxkp6pTiYrOavPGGJODQDcv54Kr6DmKCDi4lbUiSzGTrPti0
ZpqvT3iX49n1agU+/emO2amT9tO+7Vh/8l0Yad3OHd3WQSBk7Q3t018983bRp3hMl+3r5x7M5ms/
nQAEVlTqUFhb9OMfnxCYTjjFaDvSUJHqj93zS3v4XbV4DaL6y7quLubFB2dCfXCnLZZ/069pRXVZ
BAHtLPgEacOT593icsBrOCJMCrzbkVZzFG6BT0ympeXv1Gp4xXP8lBI3mf82lXc0fRzkd8+/9+hG
+8VgTjrWipGg7IuBij+1n0HVclDlcRH223mDMnyAjrYipOqznPmQjfXVtTsUUcOWCCQpwIDaCPUk
zvot1j1DqNJRV1zIYbYZmmyiTn66qC5v56FzDg5BP2YhNN+IWKaf0bzdy8fQByHe+sKvvSSLc4XH
p7fEFaeySDbKZNNPaA5e4s0wcLSq+tMTcFWlbfG9Ccc32wtPrbtFhvKx1KkH0Nu/rl7Ovk29Gih9
Bt7mxv+DJ3hQQbajkb2OKYnmEaLtuJmu0CleGu9rPdxX6S2jSYQm6YXHnMNkvVY5RC6UfazaR7dl
R19mR0H6A3O9aMqfgtGPSGbfc7Glz2paGO1oHrptWrq9Qq0J9t2OkE+qeqCDAFMyeTtvr6Zf0OoF
4ZV4MDUjY0AwpTzlHFcUyguSq6nyaRxWIX3c9ztaDGGeU6gwbODYs3sYyj5Kl8rCQpeQ4bLn6PyP
mDxbix4NsHyQGsWPNCCFPXCZ/Ur4uPX2dzXG/7aG2X8QYBOtJjtToKSY7Dcv+O43y9es3yVJ6TEd
A9ZLm2Vywej1SsvJ7cm5TvuljnKvpYfzq2P6gLVoeJfr/MEp7CydR2C27IupKS9Ekl+OabLrHM10
SNjSzZUHAtPx2EGXz1H9dWoXsQ3F3X2z12KEU1E05kssUBeEeNrHcgsYv/CPv/TpxvoY0pxOk6Ws
shvyEewFbnvKgjr25uR26H+Q/CoJ0hOxLynZumo3/ZTm12k9yl6A+xaPk6wDa9VFK6u70Bu/D3ji
rBL5u5TBpzAjp31rpzl5Yzs+YNFgRiyc4gj4Mo+FG0JkDC9Qzv+AwfF00FjYNotT5yDEWIZQPoys
puHXnk5yS1rBEKV01qzFCgnpsxQgHx+wztqtT/0cXi4jrjwtL786/xEG/9DxY0W2LHIOYWFjd117
N8x6UcNGW9JfI9AHwUPHhbmOg6tCH2Mvn8oDP/Lo6vv8qfme3siL7CTi9OGr98W+da6PgDDFb3b0
7Vt7UZwgtYM/i8Nl8uWy/LxKFHnRVpPZcFTQsWSLuzjZ0P8lqLgeSoixkhvILMlwfU24kdYNVqFj
yuaO8TSl+GhZOkcKkS/VDRu+atorLRp0TlUWRGD2NlrWclTHkGex8PnO4dcveh8qw9EDRhE1T0Zf
mvINTHxz92OflWmubzezW01uj0fKdnANvk+/CnGhnm54umnJNU+nRNSqLxX/PShALF1eDNEYWhtT
Nw2u5XDKmsTi7rgGyIT3EdCWmXMp6qyzt9zE4CVa/pYsaULGQSjgBbaK6pV5sih+71p3HV0GMoEm
w0kSjx9ifsXiLTiWwRB1UFlqLUtXjhz8adaJj2PkVIeRbyyH4Syho8jqvJ25y7rs99RR1KP8kibk
0KEidln5owZzf+VvINBNX7HG3Xf2zoaWl1mWgIxJcBeUvJZnFW8yk9IDHeW0GQZNP6N57cAV7ZSk
eG16cI/+b7kxe4Nd6sqFs5NZHTRmFrDhBCwue3HL64ZvpDbTnDV/rXE0DGr0mo6d74oING1WNNEJ
ErVFvvcnNKd12MLDmqGX2doUhGFPEJuOhy0WAEPq9DWntZRaqo6gm9zjKANIQ1U/5fKOi/vzbmUa
XnPZJpVJ5rcYHoSQ0Yy3vv5dTVVk71Lr9JgOLJsAhMl6C+NXVXcxFzSWauuuwGA2OrKs5yCt9xMs
e++i3bfKhY8bBmmwmf9QbLmWBQw4RkajLALXOEu7eLFez6+4adqar45W0uVFjuva0k+i2ndP9vy2
b2TNPfMsQFXaY61rt/lUDu4L77faqoaCV9csHGvPLcBeOeA14Y0tFe7CIGziP47gVWxPMJZ5622U
aXU0dwVZqTULiaUf8Qa6cdLTyOTh/PIYTN3T3LR1VOjimX93DAW0HyA8FY1Dc/Cr4OQKb98bJhyL
/43EdHDnulp31+qhIhXIWNb7PPU/qDJr7EXjrp4E/xz8m1wo2CZOmRtGb1geHV1GZQ5al67tABip
I2iVRUzd9el902091zGkQx1UFjoN57zGB1jqzktOWX8jkj+IZR692zQfg+fqRFztUC5tK7D8/fLU
4TY7Df4Uyc4DuA4ua0NqlwtoMKD+Ami1f43uDlqCG2HBNHPNeWmJ14ZJ8z8Pw+RnG5vgPJ+3fNPY
q7O9Kw/EZLe5W8OpOjJeh1OJkFMfqmUfVBbNsn+HT6F6LXlhq6NLxpek8S6TydswStPMNZ8tFxJI
7uMibxqWyK+XCCVITNB5Or8whmjjat5aqTYLxgzDE5AVeEMYd/XGyIbjmavl1RoSwAy0AXjDWHjB
sVJBdzPNXdynbXcNurD0xOutPGj4KR1PJqbFUyE0xYD/wUW5OqUFRJnrCHiOiHhPuxZKR5MNNCjy
OoVmjkTrT1FxGVRbrE+m6a//f2ecqcTUxxW/scY1Lp6G8JXxh8a5QFzYN3kt404k96aeYJfXnFKD
50yl+8A+TEeSOXXvOS0O4kenJVdNdyeD/LRv0prPTilAdXgZuF7U5oAGOqd+52FBVyRMRBnmYYYY
KQWa42BWcFkSJdnODKgDxqwg53nt8eXIoQ4uQ+cbYd3F+TUxpChHc1cxcdxj1QjAQ30DlG/kZzeM
QZRS7Is2OjBsEpnr4KYau+nOEelfmfc6il0KJB7TcWHJmLrpXGLZeR/E3djFyE27lkWHhVXEAle5
hAdhIQLvNRf3IyEYfl/nVoeGVUtSz0UI9ynk3Vr3IWVjlTbipCHA6+CwkJe211AELwy+Hg9Q0VTw
0PMLYwjvuppgssxd6PbrxTPOTmFAISmzNW+DKepSglkyiMyy15TKnlDM4NiUqN2nMh0cNvmYNU8x
8cV5darnRtxgXfbGQx0f1ojR9cd2jbg4kwW0OWxaoiGW6/Awh080hRTC31XBYXINLv+be7bvtRWz
9bxa9NJyOxhjlZN4GUA/uLMYCHRgWOd5Qw0lBOCy5evUyMMcBrvsMPgvIqxQeDCK7fSXe4FT34qz
PG/hH7tPoAPB5oALHk4YeYSF29Zrh7u4zROBaXAtb5ak8tQyYzfhm3aJ+xrneWehDuzuv1nfd7Oc
cuGpY56200PSppAoLa1qua/HkG+9PfvY/wNdR3CQaoaMuaXAUa6eq2G8qoNmIxWZhtZq3sUb6TgW
ADr4YDdwKvKNg4Pq/J6ahtZq3oy0/f9Qvi6GRl/vtB21TENrCbRK+7pppYtV7+rnfsruF1xRnp+1
yVg0x+RVldpjDu/B4cXrX5EkfOSK82Mbpq2DukAjQSbOQ5zaxXIVeOlDVbW7Lo0CHc9VMAa5Kyih
H4WScxqx0h3GT4FTWyJuBmVtHR0/TheBDuxSgUMcVSFs9eMNvKldsW/162aT0LRAmqemZeJAHwhh
YHbl36i4XbaYZq456sxzBQoS7CsSXTk/Me9pxFFsMxeZhl+/6F313/HQBrcDhke6KMckArlshFZb
iM7JPtvRHLUSxVBRH466ll0ZSK4bUh32Da05Khh2wbGRYNWRMKq0BW9FuxFdPm6VBEzzUxpSCklc
QOYZv8RlZv1q531k5V3kJqfNRuTHyTpgmsdmvRvmdFixWjgtVs5d298F1R3Jgc8/7VogHamVdxCF
nDkHnsMbZi92wLx+KSvX2yJMNBiPDtYCzrp2ejZ1QFCVN7SUR695q9jwjW7dTBj2QYdouVwWNULP
37bnVN8s1bOPyhee+/+RCoP16965QN+KUdG15VmR/ioJ29ux4fGQNBun349btyBD+Hf4tpyGka09
Dlm+LXnNIrhwldy1wo8baX1xSYNb0qfzG25IAjpGCwEuKGeFyhKqRNEa5FBZBls9CNNua54sPXeC
3jsGH7wqQorx/T8IQ37/en7uhhgaaN48yz6shFjdAYwkB58ObZQADbYvhQWaR1dhoES3tvfWOyLF
yP9DD8K0Lrof+2Lkc491CYcnlqfRhCMrZKGivV2OQIdOOUVvV+P6ogHI6r8Rev/Qq+e9M/5KlQXj
f7vaRYPeDG6eqi30uSG+6VqCjlWRNA8wa5yJx/FtzS4Ibrg54/uEdrxAx0yB9ev/tlJw8hYOjsbi
3ipfcVazd6lO4hc073VY4VK3QdfAbrz5gXbF8qtdJNl69mUIcDpmiltFmdo+1ggfkMFnM8XwJHVN
AiEPLsPs7bxvGeKCTqU1VYMYB9Ghfej8AAAhKlmzsl/v8y2dTasXiXSRMoffTVXV90VlzU915ZW7
4MaBjo0ashRoBg8PX5ohY/NRBlY3npgjwTR4fnEMgUcHR5X2EDIfwNlju95jchVBIODy/NCG0PAf
SBQmmVbloI54cvw0ePYtMAIXlGeXbVbvO63oyKg8c9vehkTtcZiD2EvkhYCfnZ+9wWp0iNOcCrYA
1quOFdhZQzBOkaY9FJO/rzLU4U1NRSBJltUKGpXzoWNVPHBvY2jTzDWvbeylDKE034E6brwumuYA
xfl7d9m7MFrRLKsZRS0S7bFthP8s+7wdv4mxp+GNE+CyZF95S7R8O9jFnEydqo+pRDZhQZVHqeV/
Pb+3Jst0/437UuR+KyBTBEgjSW/cTobg2SXXom+aB5du4cAMKUBXGFQoF8KxrdAA6J3I522kANUs
l9jFI+zG2vgUg//qMoNz2/sl73CnPElyo+zlMDRbj0QND6gCHfVkYauXYeZqvaAaL3sM7vfOBZsn
ACidq0KkcU397nYij+6mQJ3he3RIVD8kPOxzoE3Xc8F652ajG35+1w3pRkdEsdriqT9X/W90eS6T
TH4CdOMLOpFT5CzkVTgLhNIg5HP+xwxO6K+m9660GKXL57Z0Ohyi/Ms2aQ+CLKchZ/t8XKfbKpid
z03v9ccwATCH3wlbxnRvy0PHRPWA5YEHbu6Oqe1cL0K80X7Zxz4Z+Jpjj2M6LuD2746ZlX3iq1RR
UYmtTodp1TXHXtphqocBg+c9OaTgna5o+VC2zffzm2rwaB0ORelS1vaAdeEF+qj1PYqVzKsOudoL
QQn+YoDf2Q1fVD2Hztgdq8I6woTgB2rD/g2upaOhrAzwTq/E4qx3nQB13VmFt9HIMg2tFdJZGyhv
7EGJ0rbzt863P4fJRnwzhGodDeWC9xHHUyw5egRp1h5wMZbgFUK3Rbhvmrnmp04v3S5vsShBRZ6C
rosaqNpuLLhp7loiTsu8wDtgjI3WFawlnWq8O62iFQR73h5NP7B+1DtjoVZYz2KdPEAtzXhD6Z0M
r5tuC6BgGl5z1SUZSAN90w566NDw5GkM2MlkXc9k6wLb4E//AUWlSybI2kLh5GTh5Q20dVZUkYWL
Mj4lG4tk2mHt8NuKInDcbABwps+/FBJAw7bc6G6YhtYOv621dDVvMbSqkyjHjG2y1YQzRDIdEJU5
AyVqbrpjAaSVDE5AXmbiaZfZ6Fgo5OwxCydg0ZrwGkfIAxpvCGFu1+9LTjoOiuSk61UFMFfi9V9F
Ta/8qbjNyi1SGMOq60goOqHTg1jWHSdcNDM/jGbved/CaA4bBJBAmdh6xT/xYzNG1qpcsECHKd9q
CBssXqfWWpZxqCwHc7cya+06u84J13NRCzDE5pW5wW11RNQoO9elNep/bt+T4WINOzhSz+TbvkXS
cuwkqxo0mRgeQadMsnhyTp7tH1JAIs7/gMn0NYf1prazHFvAPJ3uxMS3Jp0u0n5fptKhUU0AUnO/
yBANAMchkErw2q2HUob6UodC2XU42SJNu2NXvpH1LbV1DTTU5P6BZO4V2cITGVZHB0MBD0E6Sy1/
f0WoOhIQhtlslRhcSyfWmsLel8xnLcSt/cPkgnWc+4fzu2oaerXWd7nK50JVuR20x8bPL61Jnfpw
C4NmWhLNbW1ieQmCQnckc38t7PQWQLcYung/9s18/aJ3M5ccwppFEuI8jeVWtLghTO3zJR0N1VbF
WHcSMw8CVxzSMH1RXXicM7u+bJZyg3XDtPKaw46w9pL0SfcXcjW56eem3Nl/0TFRRPl8FjnF7ZNd
ghTKK17qLN/IUqZpa8lV8aRbKuK1x3HsmqgTNIyLJtzZf9EBUR1V6QJZFv8Hq5scdPI4h5Bl6/Bn
mLqOibJAOuJkzej/KMMSSFpP4F1cu/UY2jT4mlremWPHBlqO2eD/yLtM4uXd9Gxn4vcuU9cBUUVr
pQ0vpf8jSEIWdd5MI3cpx426wDRzzU+Lps0oLjqsF4tUoKDnONk0jRxO5+duiAI6KKqumx7KIMJ6
YZVDo4HPSzzXEq8c5mIrM5k+wPt36ekioYXsUvUb2B95SfGm7Xsn0v7r+Q8wja75aZgFDu+qyf9h
2dCrYO3w7Nrl1lnENLiWVEVa4CFP26tfK0wqqkg3RVWXbkVg0+iar/ICOg9ALGUv09DSIFKhEwKx
Uy9yI2t/XNJQHR2VAPhb+GkoflcrlmbEw8RQBZ/6tCvi2dmixPjYgKgOlPLmcgxnUjRQtafpFVuS
8BKdcQmCSb89nN9i009ovsukbMpW2M1LnZbfpTcGv4k7qwMg1Hwjo3xcYOLi4V8T7aA0U4AnSPwe
S9p+mvLQP80LcyJr5HnM2kJkEcvp8fznmLZl/cx3oUjlrc99Gz821/Sp7SvocZJPXUogE74T0Ut1
GNViyTEf0jn/6TVqvBr8nJ+cYng4/wEf2y3VubSqqQxFWXTpzz6lfayAo45U521xAphG1xx6Ym5H
vRbxzvbL74q7U5xN6ASen/rH1SbVubRsOpShT7L2GWb0bW5F7LHmiHYwutj511yVsbC8nduseTci
3GzRIJDPftgV0aicT7mFHrAt8xgVXXT+e0LYzH8fuVMdZqXoAmbG1JPPcvKeWvEgKV7AcStKCwsW
2z97Pr2a8vzy/K8Z3ERHXlXZwK0FVeizO9KDE/SXIecvpPeO3ZRchmOzcaA0WICOvGr6peE2SPmf
wQ51KKFgG/ks38K6m75Bc/UshH4fgDrus2eVMZLR3ZSRo1s4TxKeaCVbp3mDoelSheicOG4vafMc
ZuyV43Ef7+uboW4/S+q+Fnl22dVbl+Zr3PjIBtZlfBdPaGsPONd31c8+BEXlxTxJ9tDNw1QcqCsG
vmFppl/Rsngg/EERpKgfxANhv/BIcS9tHMCnwN7iGzHtu+b5reWKECG++tlCFQfM+vUUgT0l2Kij
TBuv5fLRSz3c1qbVTzsMPxNQzEYDS9FbbIZfRZFD7RrqyOfdxPQdmueHQlpIUEP/EjpJfUhbiC6l
zVZSN9wvUR2hhTaCAtl7Xv4sevqV2eohTeuL1bJWq0pV/j0g/MQTjqczZNd9OtVBW7jQJWU+ueJn
Cv5NPLoS4x1LPGvXYwWExH/tl89FY9tJ07yA+xpsTqJkoCuueVSADWJj7/8erT7wER2wZVfCBg7D
D19mVp6of9203lsCCuTMpZcZgpnbiFhy8sST/r4lbCNeGgxBx3HJgIM5Z/3VFhysUZk31aFSlX04
b2aGOkJHbkEnCVCWxF1+cNKk7isL5uzJD7IabAs9l9c+rW1rg2jI9FOa88uiw97MdfIDPUkRQNzV
mWu8y3LLovnUjzWr7ZjjAmnj6G3wVB3W5beBtEblJb8AMS+HuOuyr1le80Nu19lDK8spiztnszNn
+jUtLqRTmFZWO7S/M2u6XMux1BrvZSc/5/b3bZZskyloMaEQVmAJpw9/4dKfxL6VcbxUR9F/3hQM
o+tor2kmUnS1j3ctU/HMiGVHdo4b6PODGxZI58magGWXDvTGf6U+/TRZ0/0wjV94PVx2cry3+n33
JkDL/hsGxj4MioQt7Ak0fk8d1AcjGbb3HrfSgyyTu/Pf8pfQ/YNAoMO/BIPOXuMn1q/ZqR2Q77Yy
aB07lqzIIbbrq1lUzqkjbCy/+QnUq72IA45pRS0Es0PvoQtUJU/O0I8FmIHwWAGsRdyzixDhihHu
fD8/TdN+rkn4XUrPZdIjlRfTL2du6YVMnOQiaPi0z5t1BJnX22woxKJ+lT44ZcDZnl8ELfEu2CgA
OcXD4NO+r9CiRriQwk04nX9Rl9qR54ZerPxyH4SM6hCyBDABi4OX4cmdCi+iQdnG1SiqjYxhKHd0
CFmbz6EYx9x68VQuT4pOAGny0L9kzrJl8KZN1kKCnSehM3Tl9MtOXe/gkxw8NtMW46ZBmpHqODI+
dz3BvZ3zNLT+FLtpdSK+7URtwWKwNTxU7XKTjBXu+yuQx/v+wRrUH5TDG1tvSrg6xowNrCwHeyS/
Eis4oXq/c6h/zEJ1i5ftt2zIjwHIddYDV0nt27nZp6lIdfxZnfv2pKRTP8o27/s4yyy6nIRwcUCq
w6za+DrDzukwNIo6u/IEoQ9jlpE8DpyqnWO8Vq436i3DqU6XbhwWOxDuLMMHy6c3KVcWgAcWztjB
KaHLbevTr12RXRbdfNjlqLqgY52Dk7zw8XuSBXakspocrDTdUgg3HIV0UBpEcbzSzVL2MIEWJ3gF
wbQaf0zJgHfXiMSJwyPRTcVSniBXt6hnFo5TuFGAGeoWop0o/KQjVDUWuLkcCb4Z8QPUocfSsy/Q
xL44v3amn9DKhwzKGnYDoeLf2RgcKIzZL4rvPHTiYrD2aWpRHa6GKjKp0mn2H+xOFTF1xGPvIdyd
/wCDMet4tYSRbLYb5T80JRbFlYM6jEuywUhvGny1iXeJrPWlDUXWZXoYGvIzq6FIJVxv6yhvGlyr
GMTcNdOSudODrJqbcQbNQaL2phcdikYGqE7jsmN6yJKERZCNquM8lVtqXaapawlezsGQr8IsD7Mz
jAdm+7dkBmX1+R01OJwORKtxGoDK2zA9tF3/rW/aR9YgwM62e6Gs4UtVABqakkxt/JrpU7x/t9gj
AAgKSovHKiz6Ls4s4Dvi0OL7xMupLgPpNY6w2pmGD6kH7uhslatTfHw4v1SGNK9j08aW9H2wdOLQ
u8Hyve9AqB8gJ1/08u38D5hWR0vy1tI4YAHl4iD8pYiXMC3byHWS4Peu4XV0Wj92LngZBeZvBVdN
M9a3OZocG2nIYEc6W9fQeZCXyaU4oBV+Kea0iesE51iWQNxclfnBcwfvsxTjPpEfqqPWFmfIcnSu
xaFx/P5UW257wyj0Ffct1RrA34UiiFckraomcZjG4qjC+nJut6oOwybr2pAVa3w2oXo+cHSVUlv+
9hT7eX7WBgPVWbwcyy1z4i7hw9QE3vVcT1kUEtuLO7/bQviaOkq6JCRLm3wELD34BaTjZFUXvm0F
soqnzsnYHfHrHCIfed/ZaJA1dVLJNOZVCplKnJqCxstPs1g8Sja2yfTBWspeqqCkUPARh1ECY8W8
k5WebLKPO5LqXF84cY+K20558N0xSY/h6Od3ol3mu7wdbOtwfs9M5qD5fO3LonHCpTxUaVCc5rwg
T3NOl41bPcMC6Rg3p5tkzZOqPKTSxyb5oR+VS/LVbfx9FY0OdAN7GGh/vayERtj46FvB95F2922X
pVGq9kmIUx3sVvSqBiZYlAdh9XkWFcRiMeWQ3tpnRTraTZTUS8ARivEDTr40eTEefNWTLLKHaaO2
NLmNrimZOxU4ni2WPrb+wkh+TAs81fci8DGHddw6JQfxXmBZTcMPRYYnDE2c1mpx4kH5FtTlClGN
bKfJ6Qg5u0+zYU5z/8HvVAPSzEYuwRCHdlfaj7uMWsfH+Y7jZPkk2MPSBD2OkCL8VqUJ22hJGFzG
1bxeMG90cd5OH+tumCNKcFfd8H3AEqpThk1LE8puzNvHJJHoXk7OlHxG3vS2MBSGI4COjlNlV8+d
GxS/bauwwhMtptpOL1Vmyyn2RlL65WVFlKIb7VGT4emQuX7ifQrGFvmz6oYvc0MihrN0k5ZHLqub
NADRHc7bWXjX9Ft8QoZKQIfPua7t2aCjkz8FXV8I2zVumcQNTdlVVpV362HUk1tcV4bV1NF0ibIp
A4WB/GkrdUOb5TOT7Q1AHt9UtvVG3GBtulxl2M+BT2DPj0HGRdTX9nToC74Ve0yjr4H7XaFhs7bP
ioqhPuLJmMHr0S6Ig7QSw5YWtSEF6GqVXSZA9D6T5GGcyvmlVFZufevQQFVZlAd+rvYd3hytsheB
Vw5tmaaPtmO/qdJqUHo06fF8PDF9g+bxeAMFUGCeWQ9s9Jr6zl76gn1vq8YP3hrV2t1GlDZthnY8
d2lTMsio9o+FK3BvwB1v7CIwhmz12Qytmr8++m6zWcAyLwt66wE9vOBL4OY0EsqvD0KRNzpnSewu
6KYo1rlx2G32+//WKx+0sXUgXmqnaEZWfX1I1DRmyaPw/eQ2m1PcmUWW6IMQ2m9N3Vr8oGySt9Dl
A5h/+jnNmcUJDHNyeudm6JulfQEUVjm/prGifRQkzH/uCjez0gjvcTuSRzWUAAoPrToxsi+zG7qF
OJRdrsYimvBOT/wIWZrb8mi5Fa/nSzZCm/NbUEiVl1HS5jR9CXLmIR7NS1j3sQVO2hCipGhihdVF
pmgCCrGNpL+e+z9alDV6vduLtG3ryppK/lLP9GqVaJrGQ2PVF3/bjSzbCL+GHde51fy+ay07CelD
x6cTn8dvrFuRc1kVZ6MC+q+3T0mYn2iydbowfZZ2cFF5npMstfJHhs9K6uZTxaZvS1DesTY/DWLe
qrxNv6PFrUl6PsS41fDYec5bV9NPhOIgTJxbsIXelemW+KfBI3XEIZrCtLISyR9Tnj6pRchTwyk7
nI8qpsH1kLV48wgVNPuhDNsscv28iJTPvp8f3BCydBK2Oid0aiHY+9Km3o1K+es6dDMO3/YNr4Uq
uuC5fccT9mLL+sLl92u/snV2plWdhY3OS97UWRGC7ZWdfI6Htf7E/hDB7pZss9X78fITHXE4ATGN
aICnrbYggfuK2keRy8DJxRZE5GMbJTrasJ9dr/acgTwirn9N/XGOxkrc4dOayKLqu4DHn98M0w+t
/38XS6hld35dEZS7rPqUZwPOcah4spnLCNzrJWSstpStTWumuTdzcddYtC57QE0XAjiMIEIsCJCe
/46PbZbopG2Li1qxVR57CAf1xWmCK9SGn6nnbmA3Pi7WiI4zbGjK/d4vpsfJVhdLWdCbaQXmKxek
tn5ANn7FtES6V9O+T8ewtR+BZ7LiemF23Nfk5fwKmQbXCpExdbISU50e0e6A+tnYqmjyvC1muI8r
Z8CK/rUjqA7NdrEoLFBFv87Uu1mTUukACMitLyNRF2m75RumrdbaDrIG61cdDPOju7gUxCZJXwge
0XLqk28h4BTk4vyCGT5JxxyGaspY43rTY2mNh7oPPrGyvsut+bbCC/HVA4dO7tt4HXDIqc3YIP35
0ZYLJODsBG2hzbsJ03doLp6IEFffpTU/MjYufwKrnn/ZJAMPNsN9VBLPCXySeuG6lCoBHuT86hnM
TVfyBCUeLhWmKXgJ7KKIAitoorzaxP0a/FGHHUrlZyP/P6R92XLcONPsEzGCJMDtlt3N1mJJtmy3
JN8gPBsAbiAJrnj6PzlXHnxm80SfuZpQOIjGUoVCVVbm2NAfSTxkdTQfAU14iqvhvWv35BY3PGO8
TuwXz0ibIazHpZ4voF+6pyW7M131bz3ScyENXO6x/P0+zApsKU8Wh7UX1R35sYZZa0RS5CjwFI4Z
znWnzvng/SBzQLNG76UJtiZmOYK4nWjYD5MLEdoRHFvhsZ3Db2SpHtaJ8cHsmM/WAbA8gkxGlzaj
O124AbSFUeUcZj3vtatvHQDLCdBlYjNVXXIxDkkj4hxaEC/P9fQshb8zgY3afmAjEBlhS1IDSH3x
5jldD9mkpncv4S+jJA8+x8Ll6qEP8hy8VlXms3anHrExNxuGWIgolkWDcfXYZYXrHrVLH3igftA9
nODG3thQxEnovpRTOV5GmVxUDpHg1o32+rY3/LONQdTzFInIiYeLG7th2vno7lVFkrrz/PMm12LD
Db1OR5EzqPHS89JFwcnXdxKyXafrX9/6+ZbdTxDvLN1QjhevrCs0gVbfgBl4XQPI69/f2l3rkp8a
vE0V6E4v7VxkKNQ8r1VdXQWvC+quO9HQ1v5aJk4VQHIFjfTFpe3wKAq3fEWpYQ9XteGybMK4ucON
EXlFfNEzPYKz8lB11ZB666twIcdAloBNNx8IALLrK7Y1G8vWAx6roDBDdAGUvUE3XlkgQ9/+cf3j
G97QhhR6EAKvVeDpy0zbi0+Dv1fDjgONV1Uf/D8E2huTsNGFAISVtWCh/iHn8IcfTujrcWd2vD6J
jTNrYwrjsIj9BejliyoDJz+C/Ld7b7jD3/zEmQ/Xx9iawHqef7kPPQ9QqxHvwkvbooKP8lIMrqJp
50249fF1Yr983B2HNqEh7y5usXx3PSDJCYMmxfVfvrU666C/fBw6T/FStVV3mcZVN7Th6n6c6j9r
xvIb19+2aW7ciQm3uwBfWB4GT6i0mBxxoIm6DX4Q2DDAeJI+Kcugu5B5gPTQpPSXwPWL2wLQ/4EB
TjWwFD60h0XRB2U6mLI1h0Xx6e/rW7DhMmwiOV24ZJll111gaSmu058A76ZS1ceY1Ocojz6tsccq
LX7TcDYoUAcLCJ8T0uN+k28N4y+exjAjv6ucPKtU/uoMwWNT7DXBbPgQGwTIQjdyXYoDtrp0dFqd
lxJSuEF8byryDYIEN/HZBTbob9IxL8c2JBcZLOpAjWtSAb2+HSvZMEEb7KdQ7VAB+KYvhdaL/zBW
uvUOAWnQMXB9UzbM0Eb7tXnpcaf1mguwDk+Dp8LT2LQNQJnjl+sDbM1g/fsvdl6XDdNcYQB0Bap7
YP1wWeTM3F3/+tYmWzYObBqf2/WiWM+THnmRlgAmrgeKDhgJyID76wNtBAg2mA/6vKqh6HW4rG8b
Pxq/JoF87VuAf28OMW32OcqXigxQcbmEcXdfLmDnqEP50iO5e7NPt9F8i+po19Xau8TTkr/ohMtT
HVO947E2VsmG8w00HpKQMveCFiBwwQ3T0a/ap8HUj33k7qTANw6UTTfnEWOqoRbepWRj0KRTbMq7
CTovO3HshlO0KeckCuk07Hz3ouGNZOW9qFmNqULc1Pv10WuCHyTvn3MKdsPrJ2vDAm2sn4zBDOcP
gXuBqhF5TZYSxqEizxszUUq1R329YSg2+1yUI/0j5tn/QIY0G4soU+30ZU3JzY3/MMTV6/XJbKQ1
bPRfPBXezAes3tCWr4tceFqRKCORflpzNLiNoR8idmx/a+Es25dT4gwV0/6H7zYP/hR+yw14i/A0
uD6VrbNshevNUjiAmLX+x7SE94LK18ELP5etf5jGfgd4sLUp1ms8QY1cxKyoL7qqPlVqei7AS46W
rSc5tU+qCW+7omyCOihohqZvHHPRUNJ+dJcqPue9TLLr67QxCRsF2DQgtQdprHtBMjGL+eye8nb+
sm6zYHgUyKDfuUk29ttGBLKuG3WlqLlAFDxP+6nyzgzaAgcH2c2dZ+CGb7FBgKoqpjBoe3OhcjSf
Wa+d+8Yhw1/XV2prAutJ++UqTAKnaKKoNpcu4MnRuJqdIEDfZsPiL8frQ2xNYB36lyEg512yBRKw
yFIwfvTDUmZVEEzn61/fMAkbD9hzSOlMpWsuHh7fbQfrHqh7bqfpL2KqnYz41iJZVt10ObBNzWAu
LOHeqWYhmnHR7b1egeXONLYWybLseB7q3leOusxL0D/lsn13m6nY8UpbH7dsekIOenEab74sK2GH
osMXyffSklumZr25iy7x0GIi44++r1+LcDl7vv9jSobMVeafoN0rkm5sgQ3yc0HUETtDEX/I0Hvx
0DaDAsUXo3uxc+NtHCMb49e2C4s5caKPaAxP65sD/FIvcV+fDZqJr5/UjZWyIX60FyMV0uUXQ/qv
KGcCVwi5EHkyA+gJdrOpWxOxDHpgNYWaIoBj1JXQP8VMIJj5BV1+/1YjbpuJZdG8Uu3QzRiDLPSf
dQj4jXueB/fr42z/Mt24uG0MH6omIbhlAvIxRfJlMt98PAPXk6WwLaP51sRqJ0TcsA8bytdqCbLB
IiQfbAqPNIGAyO653doO264Dirz9gDnQZDrWU3TnaCigzICcYJjru7E1hGXdXmnCyK0S/8MU6gHn
agk6MBAnB2+Pz3DL9iwTnyNVSqBH2fdwToCpDx+9eHnAs3nnGbNhFzZ6r3D6mGGV/H+XCL9/fS0F
Y/iUI1QH+8yOgW/ssY3YG8opL+qJkw9Z+C+LcurUAe3Jzsc3AnQbogc0YFNVRTt/5H74OUnKA6HV
meKht4Z/AB6uVBpVF91WMbPRelOTz6NoafXhN6OgD35N+vprnuTeHpxu40TZiqC1o8DsmYjuw6kb
CFsccj+fzblqKbofUujVTAoI5cFl+d/XT/DW8q179kuEwBnjumyX7mNK2KGEAwZO61SDsXSW41HA
p4wD/r57FDb8ig3jC/OmC9wubD4SOJJ1pwqcNAX+zKkesxpBYp7sER5sDWWZPwf/qqRz3HwozGad
Hc73WvCGEkC2Uk55yCFfX8MtK7K8ACPNNDK0H3xM4fRl8aMsRMKBJAB80z+E9HdSM1ujWK5Auw6n
DVrYPnrd36/cAGCmyWgTP0W9e3CR2L8+mY1ls9F8SS9I3tKl+VjaMl2HWrBWxcgOfYIshBwytqtq
tjEjm2RPdXM3FchofSRGHQX/7qNgyyU75PWf+bL3LNw44DZEDmQHbs9A4vfBpE4nX53ZQtMRWUx0
tafrfGL4jBzzu235rBgAUFjqBV2lPnRfpRLU4tX6RIQNuUWV/n8FNbY8KVJDfoTmJHGpXf+ORzKL
5vG+E+NxFt5JO83O6d7w3jZGrtTg2yh9kry3QFT9hCYnMJKtovUeoe6Gx7PFSrXXCd2pIv8ocE3/
W0V16s+9Nz4n1V6gvHGL2mC5YYocKSGH/MH8TqaxUGftJ5e1Mfb6pm8wOQS2cKmLz0rP0c67T42h
dTr6HKIOB8ggyEEduxrSve0BmSoVvsJVNPVj5dd5Uh183xucJA1VG7TlnRr4UCIzotn0TsVS9fdg
ZRvDnbt+ax8t/1EnA9FOVIPJKmloc9cpD9w81MzeHoX8782Z2oA7lXRt7onAfR+kZBXklZ15mQDt
m+ecnAfQZ9bI/oCIKjnMEa/anQfi76dFbRQenoa86ZZkfocUEQk+0Rwtyd9G1xh905VPbY3UNuCG
12Js3n3RqJ8DHPoPPqL/+frR2fr5lr8Ix66cUTLS76qpS340ovX0eejzID5fH2BrV1ab+OWCh7gr
eH8S3b87rErB0HZYyQ8YTCuo/Mc63Kv//t7E0Oj132EMJcJEAKy9EwY5xp/+NEfsSwwd6+IHOhxC
/vW22ZD/DuPHnCWAfTfvkqjH9dqQskYZkoKZABf8bhnk95cGTazYoRJooDR+rN7bQvzrxTnuV6nH
5yrmKXO9Q4MgomO3hSrUBuYVQBctYTxUF5/1f6wZ0jUq0i09LZ73xvl36i83ZctpYjmBROcuYxOR
70mpk28akuXfVGjU6/Xd+b0rpzYar+HchPAz4t3Buh2LuTFZk3h3fkHNUZtm2AlRNs6ajcRrxziR
S1UIaPKG2qRYqM5BLcwBl2i39GKPaWxrmNWifrGcmXsGLCVd/FZEydOQl5mIoo9J7JGnbVi+Db7j
ykVKSLTxW679WX8w8FiKtGe153y+bTcsyx8UpcXgy+htafQTjxyE+PxuNjTNw+n79SF+HyxSG38X
GZVPdVOHb14oVNaCPyVlbcdSinjKH/z42EPjLm2bihyvD7i1aJb9x1yacHBY8DaO/fQsWDW8leE8
7tEDb225ZfcqzimkzYX/FnE9dWeq3ch7XMVcDEQu52LKbpuF9WDgvkMrV0X5aSqg66XbKU2A+Nux
ji0jtEycd9oEKo/RA9pP2boRCjzEI40eOpbsFCo2hrBBd4M/Owl1i/6NVdJ583zFGckgBLQEJh0R
/LrT5yKBbsrOcm0Nt56+XwxRaQAg6ejmp6Ib48+M+fWBMek9tAAVZ7ym5J/r27I1jmXwKkxQvK1G
cSp0+U23qPNJXz2wuX0y8y7QZeME28g7X5Y598UkTmxGLAqGq/iwAl2uz2Dr45bJh8C6u/kS5qd4
XL7LAS+e0u/3HqBby7MO+ss2zN7Stt2MU1uO+qhx+bmUv6wZVDchH7f9fsu8ifRCogBOe8MFEv7M
Jyneeiq0t2MaW8tjmTecrWPiZSjeooGDXqouYzMc6lUUdmeArSWyDHtwvCb5lwdM9fytncVfYe6e
iaEPZPc9u+GiIsu8AWcFsRQJ87eCF9MTNQ1NjkUd0CUdpdfuEZRuTMRG3I0oRvXLHJaZVOKLL9zP
kAGD1t78EI/8Rkdlo+3ArAz9026oMpCUqruKlP0/YzPIM9ScALKMl7j9etOpspF3lZlrT8VBmTUF
AY9/G0+pQQ/xzp5vbIjN4jdLCkrrmpXZzLvgD0gQkGFt66bfKM3LPLttCpZha9BnhxVSSplRvTp4
Ss5nM823gXKoTcLn5REExZoaO0HQT3SnoUvwTid0uuw8oTbeIKFl1g0HxULsYImYjwdhPSXyLGpa
3oczl8eo1gvyV1NwuG2pLCOPWl4XyPeU2dLlXwPcDifl6T0+ig0PYmPwXErKNgga7ENOX8TShIe5
TvYgalsft0y7H1qOttUCJ2lq/fthGVQGgfW9c7rxprHxdsynUUmkz9+gS1enzeD/mwkDCdBpaDqT
GkQLpP5TDHtQsg0XYgPuKtOHIdd1mSkvuZtKL0gHEFMwvNFGqGruGN/WpKwre0HU7PXdxN9cJe/A
QXIEn24Laluh0TRMkm/gTV0C73zTybLRd1WRCJDM5863kLtIINZoNUD/MfonbkskUxt9F1O/a5My
cS7rs3N9cq5lt8X0J3/qDwind5zJhseyKfZas8R+oWNxov0g0gnRh5rRobofhmztimXvAOUP7lCH
ziUv60cxeYcSsWAhh8NQDCevqs6sBlfTnnfZMJv/weKpkudN4pcZ0qwwGa54XZ/GYJqTnftja72s
W70OBhAcoIc8ayMzH7yRVhkYnMl5Aer9dP1obRmLZfqBDsOGLFGZQSExuvfihJx12bt3AXCGaVw1
N97rNiIvKWJOcycukPU2A3nwIuPE0MgYwgOnTHzoRnD6x01T+h9gXjMS0F/Cm+khnn6Ms+mf6ySY
nENcGv+L4U6yRz69cb3YGL1IlmYwEIHMum7Knzq/epVheWItFWenydF6FO3BPjfoTqiNzkNJqVPJ
WEUXf1UNRQIZvL0Zd8VdYJwzoozz4A1ZO053oB7YORpbs1tP5S9hd1eVIFTw0F4fmfzO5TxDHC5S
UM+94BF5Nnm0l8XeGmi1r18GQv/s6C9tk6/wka/l0M+HJSLiQFoI5ehOZqwP97D4W0NZDiIYnLB3
CMcxLIa/EfUXgM3mjyxid05Se2kk+m/XD+HWQFYwEM6TR+a+KDIoLXyNJ/Z37jnvevTPZPHqlHT5
P9fH2UiE2Nx9jhtHKkFOH43GpkhrYtDHUN43wXgXq/E7wNpfeihkXh9rw9/Z+D3WTWXUdWDz6knC
/CNa2nMIlJZ+vSdKujGADeFTfhD42JzwUo3+oe+Kj6GQt+2HDdoro8SruaPyDDXGp6h0ZDok1XNf
EXB2FBLUssXnmxbJhu7Jsc/dOXZQFJsK6hzKNs6flJdPw06UuXGwyOrIfzGWyG37ZtIu6ryKnU2g
C8S240nN5t7EBUS95B6py9ZmWOY/IhSEEtaEgToiP0Iymg8dBwnfCaC2Pr/+/Zd5CDY5/ej4edaH
evDS2Ff5DE7LYRa3nVab0M8hNd5GMLTMmfLlGLIFDNaDuvXnW/bt8HBkC+9hC1y4H6RX5MFxTb1H
i70u8v+yuFCbom/IZc8kupgz2jvPQQlKUTRlZzH033eO0dbyW/e+swxhJFA3y/q4+yMoeoJWbNHv
rc6GV7KRew4pXEeDfToLcHXMhf+MnPBn363/rhx+1+vgNC7K7MxkwyBsFJ8fOFO4EJFnscs+zQK5
7FGYC5FNhmV10+nWJ5iN5QOJhIclk3kmRDQcq4KYDC9V7yZwNLXJ+pIgjI3rwZGDAaVGPznIbp6r
HsQMO7f56h9+c6Jsor6lBkmFqeCXFrQQZ7wM7wK3vuviojmCdWonP7u1F5ZRQ7GGBxF6nrOwMsiS
Jn0Gx3oeKXLxvJnf3ShiO+5jazrWRd7KqfCXoMCuO97jbKIfAR3vqnrOUHO/qdOa2nR8E9DqBfRe
sd9t9wlRPYiVHQ65dqhsLtHX67fFhp3brHyt5/MWuVNo1dRld4orz0PIo7pPfdION07DsvR+pp1y
exzbpKtPSYhpJMV7uAwPgZH312ex4UxsNF9fx0U1cFyuGiCNU53H/Yky83bbx60kvJ59Lx5dJjIj
h+hFJbm5a6Xx92B8W799Pcq/3kNdVUEZEMvTFEDz62nkB3cXx7+xvTZqjxGZRGTCESpqAfkj/T0H
sG2um52i6oYR2Ji90SlzIadYZNohf0gSXnx38Mu08TyVtnRq+9uMzabaC3tDhohiGjQan0RtXiq3
xzS8917v6avQf3Fev3FQNkIvmCEWV7me/I63NI3vI5kYee5V7f+dBF7wVUGUzv8edtJ0RzV6yulQ
Lcnl+Oolspseu8WVPHPyvPgR1vjvMKAXK/5ahoF0HwY8c9mPaFgEO0LmE//Lg6LiKVVKhseEcZKF
EQBtfIiW5tiZqR2P4xIO8aEq6Bytzd7IEgpQnvEzSIoQMQJRFbbtueqr+r0GlVeTxWyM5CHqIDhx
HIfC87LA42o6NmPEybGva/MX4Bzxh7/kXpWOrNPvhqI+eWhdMt+V8RR+KbgPLYhYmeYZrDLg552T
YYqTg2tKtzsGNeBDwRibPp2WeHHu0cJtxFe/CChyKRzC12nZDi5JdZnoL6ZoqfrDZ2PhZB5YK2nG
F9L/WRc9rpi2wYPrFPpJ4xz9COmqQ9hEi59CHKzynlvBhH5fxip2XsXom+Cx87xiPNA8ZmGqSmjE
PMIT1i8mcNolk2AMofNzGHULHQ4BGBKXQxwawjLTzGNxdkbexnes7zqK15YrS/45ajo6/+0vXeF9
0YbwoD1gzwkkAcvhE+UhHY4gOhqy0gPScJLKJEdsQRJ9CZpW1Efw7tT0iaDZlYKSj+fAl4Qi7vOP
yjiF9wxAJCtTswB3cgg7FU+PQG+IGfjoYoH2hwKNPcj7YvyFoGKJVRNxDjx7GUkZnUEeVD+4kCwb
ocIFCgn1D/NX6RuZSLjOystV8BxKUFPdxTUfq3MMwFUPchzSYpcDUniI1EBxkRQnpptmdtLcbcDf
mfq8IW6VOd0iwhdnDONLwn3IcoRRriEfSXxnQQVbLn9OXrt8nRZH3+cz158ND6YWHiknKvW7vs9T
aCgVrzUCUBS5Be0gd5aAizwDUXVXjSv4n8ifIidj+Lb0E2v/qceSJ3+jZxvk/XPpAvIaLRIiB5T0
2M4Ir7oxXZbJ6DNvqB7v5eToi4PUU/1aBwGoelXYTLQ8jomjh08tYFthGivqhcee+P6fIQnH4ODm
4FxKQS5Z87ROpPrDSVr5icbLMn9qV4LptICmXX1SRazZEQcd4XJbLz/AnL38WYckKB/bcAZVLHI3
+XDvAsqYn0sT1e6rO/uiT1GpgfEVWDSeJiOXzaFrRDx8JwNYRlMTOua1rOZZHJUb+Sc6mfhrvUAc
5A73UvgTegvBczT2o3vnzU7kHkJQlX/n2g0uZmkC9m2aktKkRdT0L/0SdfIBdXhvONV+7Y2gde2Z
9zgVIvY+9QjPivc5Qn756BRzWzxVERPDiYpOLd9QCOu7Z0c0Hj+ioO++d41LoUZfiUamPjpy3C/1
oBfQU/pjTM6BO9dD2noOVnCJKe1SDUZImcq+jMQjFayB/larP2umkr9YlENgBX4YrGLCqzrUcfPm
lZmldQ4Fykzfee9CVWvQDg1OUa1Y99lbghgUD9FYRsPrIM0EsqUlmJOuSWGNNTmH4IKIsfs5OLKE
kdo59KAS6tLZH+FIHO0FT3qc1RepReKdHa8PeRrzwvylsZh9mqMd0T0K1SdhGrZ+Ep1bypbPnueT
9qgBktDHcNFOfiATXvbg5FTJt7kb+p8j+LMgI4EW3WCGw+NSHIq555lPe/IP1qHXp5HXJMkCPoOq
U1WtMQfqKZwdoUOeDGmXlGXxF5xXBwFL7cb6EI4Uqf6ANoXJU54I0t6NiavGl4kGIVkbsifXnEYP
hI7FKfCVDl9cPrTj17gU0QcuApw74Frl/GkGByE/dIma2GdIvQHjMxgBUaW+rZbklJTojj7JCDps
hyLSPkUNKSjYY+/PPj+j4wpSkIA4hm8OOrqA/MWlojMnHAK2pB0dtJ+pqJLzUZRT860zCVKsFegb
nHPuNWMMD6kKnVJSsTPYxsHFk5bQ1Xb9VDfxOJwqD3QnGWMCvpbmKLSbQzf6AcQb5kT0/8BgtT66
JQs/nCh0l5Pv9OW3AbfJG+JlVT4nVBv3y4QaT3A/zbNqjpXHcv/Y1Og2vl8q2uKGdzp/OKNFfghO
SL0NTpb4fbO8RqPT9o9Ja3LgBcHN8Cko/YUh412S+I4XbdR8oT1rvTfKZqgtAVIEVvZYLS76x5PZ
R8Kfg5fNob63wFUkTp91ZdROrwlUS0CKKsnsn9FuoNp7p+sMkFUTBHYF7jOCmydFk3As70t0skGw
sh35POCDEjIei9BRfXRj4BhfjRtMDa7UegzAKRTjdC1JG/1Zj3kJNFvFmhYopAaxzGk0Bv+Swfmr
uwYKXfoElWu/OIz5LNoHUAM0/4jEAOAD7fG2+B7kVfPq9bz6uwNrrD4oQsL4Y5iT/m2GZ2jvF2DK
x/uyVIEeD2jHCdXTPOHhHh+SWrRfaZ6U7A2FWVOvxIDuMgHjXhT8FR1iLHwY9RBVJ8iy4XbuSrnE
J3RJd9MD9r/ST7FInAciSMxPweTpP6Ehg3xpqrtOJgc1eTnai5I1SZDLMBBnwtsBjGqloBD98UDd
UJ0Sz6hvE22TBgXQPOcP1C14u5Np2YpyrVwIkACryivC0AgE7I+cuQlgMkX4ZdIt2RliK0q3KiEB
dITV4OEREJTQXKyJKr6Tsqm+XH9ibE3AeiJB3Mz1fAD7Mm2EFocJxbbp1JcCortFNFZ7CfWNSdgd
DiwP+jJH2gXdycObX/PuGAt3r+q5MQe7p0H64VjkSGVmjnLLu4T4/1Tad055tfCdPdgawXopVV5Y
1bUmInPbIb9rSVEdJuQG7wmXe1mpjQeNu/7918dYjDpxMTsi6yPq3kNKQBwEnfxzuLadiLleztc3
fP3Jv3lr2B0M4VJGPM6lzIbePI2iT9Ki8p7QDHBiYYV0wl4PyNaOr3//ZT4k8OEbA8xHBhNqw044
3btlFe08yzaybHYDQ8Jp2KIDVwBwAINmYXK/1N1TTdxjF4suIwVCMnDr7GAptvbGsvLCkaYyY4u5
lGEERu3y2QVC7RiIBh1vt+lwAeX63wUTc1Q2c6IE8AdQxIjGos5ACax3TvDWdlh23iLb1QmzyEwp
1t8RSAYBGhzX9djc9lImdivCPLTQ8I2Z/B7E87MX9/eRp+9XIB+2aOfR//tJELvvAGzOHieNlkDk
OOycEwgrCHBj75ypra9bRh67kAYHAQwcraeKn0IAa57iQgpug5qAOPS/G4wnb98Sf3UiEwURVtUK
8MGDF6u8DahLbK7fYtah5ziTyBgh4pnjHD07UsibuobJ/3QbiHEiQ4nF98IEGpiR166kywZgkBvX
38prlsmCNykxIlOJQxH6oFdwjpI9+affu3BitxeApIjPKsCjena0OiSkb342ESjvKepuxc4Mfu9b
id1TwHgBdQGJHZ4b8WIEbdLFUXeSDw95FL+0YMm57sO3TqplzBXpQLvTuiKrEWcfmNuDVk3Ht2FO
id1RMEqxiAbhQAbuOWgKyNc5mlQKmYEsD3arPBtTsPsJliWBFhNkIbNJhCKlObCUTqh2krIb+xBb
ljwBih1FxuUZ05N+rBg7o7/rKVdLD7B/U4B0tdlxq7+/h4jdUIBm3aGNKviMmRYgw20/UXNScfEj
l8193wx4qe/BjLdGWs/1L/dp4wqniVfjrnRynyQ/NIseO7zMdDSfCMAlMh9uCgmJ3WAADkbK+bzO
CSAOqE3CV5GuqE65iuWOoWxNxjL1kUEha+Cod86Kvq7dmqRqD3Pj3Rkjs3J5ivQeMvH3sCgS+/9d
tkiwVkg9wCfWBqE5OcyyeOlZnPWaPhejfzc6yWsZiJ2ixtaxti5xnhPBOoVIwe0FQOBOAybpVDlO
GOyY/tbRtkzfl7gwcpk7J8cRP/M6OQEataa1uvyQN/ohp3satBszsfsN5hYRQt1Vzgl8W9BM6or+
nnFneb3uwTa8sU3l6zs+uqp9nOa50aq89xy8+A4osU/+qfShcne8PszWJCxHkPOOU4nO/RMgVlHq
xn5zDHI+73z992EhsdsKFHLcXj0jCFV515/HxnVfuJzy70vYCxTLouJ82yws0wfawe81RKtODVB+
X1u/7w48l91N1VcSrWv3i2MZRETnFsHOSY7Rgc79kBI27ol0by2RZejSdc1YNpRntBXqAaG5M49p
D61WmS7QTKv6lMiquKktlUSWrRdDI6IQHGtZxRBsXdq4ldWzIMDf7bitreNkWbcJKa0KH0/Lkqvy
SwCR+qzTRXDjRlimnavedWaGjeDM8T+ZZWFoYp/q79cP0QaMjtjtBQXUvkskON0LMtroemXRUDoa
GI7eadqT8DztVZke8e4Aw28NYj9+DptKwiBDZDBpcPCqOBQ7U93wYnYbQg+dob4qFTu1K+0amEno
M6r+8YnTjh1qP5wP/ghxwOsz3ziDditC2JOOi8Z1TksB0zdByc5d3k5PA4Q8jkiRs9P1cTZOh92U
IJKOV2PeslMtCpWNvgc4Rg/9k+tf3/CYoeUEvACIpB4U06e4m5z7CcnqA5Ji9AhhPnW4PsTWQlme
IGrL2CMrJRqkTu7GnrapmZE87wEVdBby8/ogW6tkeQQNZnUf/HfsZIxXZ27smRd00hQ79+/WFCwX
4IFIxywz9nqQcZgGomVfTBx2B79CBbFbxnwnwtyaheUJmOOw0Qfa+tT2JTs4ikBSOan5jV+3PAE4
TgkSw5NzKlgYgM44iu8pi/cSDRsnyW5K8BpdIE6pcU67xDnONOyfTMiK51nT5DZHafchoJvMDanG
JqMXpPzMksi7l4rt8VZvLL7N9xvnedIHqxt2gWo8zcTxDi3je0j9ra+vR+uX+zBJuiiYEvgmSIOw
tyGQ/T0vZLNzl28tvmXGYKroDEPd9uQXpL5TdBR3/phPd3lf3niP2K0GtIsN88MCzIYyxlNBjMVD
yA3qX9cNeMPEAsuARTBNOdQS2cnrZ3KkuryrtLrvpft/nH1Zc5w61/UvokoCBOIWerDbju20E2e4
oRInQQwSEiBA/Ppv9fvd5PAEd5VvTqVcp0Rr2NLe0hp+D3Qur2xFG2n7ml8QVXikruY5Ad7BZjqy
B08Ep7qrb+oWoqwX2TXEc1KOVzbXrTlfhbOUE8TDFfpkRu3vZhpWO4Crrvmxb5x2a8Ff5WLCpUTr
BUluDbefeCWrPaw00xnwgoz4sNF4e242+rGmGhTLoroiKvI98QuVwcXXw9tR1V4ZpY1+rNkFiAeI
cxYi34dB/QMS1XUKIatvYxAc47D8Cb/WaxDQjSW2JhdM4NtVk48dCssg+VI0vL7XPe9vCQrdPRW0
eOel0Jpa0FZ5l0zKS/Z52ZUZ77vqxjEVZEIS8s5BWwV84/GEUua8PUTGnvzecRRr9Tc8WN5EUY7X
vMK8z78vWAv/0pBJGIfRfD8VQzl8T5QTxUlWeO2+bcYcz+yw5kIZzCdgeN633FZbgYoKN/Ry9vZx
T+dXGVP9Meezd35f6/5/N2JNoDERDEmy96opyQq0vvOrqruCDeRo5X/fQYI1eyCIlFhI0KJ1v34G
WqLc60kCCgMeyeABmBE3UMZX7sqJvrWiVyc6zqkAeCaTIOEV+cHlQXOgZOpvJii/Z6Zw18QUNr6z
phHgqp11TeRD1lHmiM7b3Fsg2wr/pCs38BvH15pL4Nd5MuYS7Rf+B2+6r5BUsae3p3ur6cuu89e5
2+DlHlJGaFoUONPxei9SpporK3Wr8ct4/dX4YGVbdgOAO3H1mczH2bwG5Tt/9zrAZ9kD7oamo/AT
mR+suSHvTBbWYr9+3EG6P2HJPq6iAVJ9fpJVEIIAgmB651XymioAyxI/8kER2Vs5xbtIxUtmFxNf
yXY2zqNgFcKo4eY5SmiynxKDBGQYXAKM1NK9vL1ktlb76tgGNKnhyjjAsdiwj+bm2MLit1vUoezq
K4G7tXBWgatlMibKn7EqA7W3FD4AoX+Q/nil+Y0B+h+2wGTh/xVAhrWTLBuKryOuX94em43Des0N
UNxIjQflaJdzArQnshoy4oqnPeQNTUfCr3xmY3zWzAAwQLRXE3QgEEdAyLKkq9KIXitVNqzGgjU1
IETqBEDPpfkRoLa7vij2ecOfw+JPHB5iJveF9Hbwod+F7bVnqI1FtWYL1H4UxGM3AhzbjUAfLqcu
aDLV+3fVcm032pr1y9//2o18G0pJSnwilhxPaB/n+JrB1daPX53IxiahJj3Gq+1f2CiyGCAZ7xGZ
7e7tVbXV/iqgTQJh2Yjil3PcCFkWAyzIIcwFPNxyzc1la0WtgrpewnIZZ3zCOHcqgnyHiDtWIngX
TyPwVwEtCFOFrDBCRUBPqnEZW+Ispt2HzqmDoe8M7DUvoK0J6/rLFM/5sovmL+3ivy/i1sq+gYhg
HpJbjA/9YJpXFxZp0P54e3o3FuZa2Lc1RgI4ibY72BFpXGqIa/SYjYWzpgMge4PgOyF8Fw3FLSLs
kKN4a1nxyOw1PujGwllTAjiHLWXe4sf39bO038f2gauPb4/LVtOrgG2jYSxtj6YFg9V38hInz+P8
7e22t8Z8FbJ9SO1CwUnb9fNn0LbTuXkfXzKgq2CdShTmQHtgMzC/xgXyc81t2x7i0IGJLq4U6lvz
uorWhVejX8PSe7d07UmEN9z/HUdqV9Dz26OzNfKrcG2tF9ckRh8oWEiR93FuH0Tb799ufGPo16i0
MeFBMnY9Go9E5rqvxv15X8OXouOvDZ7TemE5R95TBrU4CdeA/Cy64vfbrW+MyVpetzKsmZjCmI/y
W1PKdGY6C/kVmMdW45eJ/uunV1FXxEphwLlrWQoUy20Xu1PTXlvuW+1f/v5X+wXBmQ4kfLTT8WfN
T4oMOxIOu/eNzCpOfdIppDaIpZwAc9Z8W9o95Pj272t8FaiLFjPEVQiS2cb+xC3Er5L1F+DFNZ72
1siswjUu64slTIdQ8g49DfYx4J5dc+1yf2utrwJVasr9ZMS4++bOiw/+/PvtUdlqdxWgoKz4Mi7R
rnH9x0HTpzC+xtv8d9P+GlEWDHjwqBs0LUnyQUDDtg+uGUv/e6z9NZJsGJUdQZ5CXhm+dHhAYf3B
JtcANFuNryrZxI4u5NVlIoMX28SpbA7cqCsb7lbjq/gMbGKBYzIRst67QoFdA46PunZTuTXil4/+
FZwl4xPrHYI/ofKlVKRMezFdyS22fvjlm3+1bQNWoU7AD4/n5yQpb+byQ+6/D6DrJ6vY7OCjTeHX
i/mM6mPjXpr6tOTx/u0lvvXLV4HZV0MH1lyLrOhSA443OUhZU3Rlv90a8lVcihFGyQFH41I1NzNo
7z67FvL/Ppv9tfDsMCTQzrFougpeKsXACwPLMz5zQ3dvD8y/79D8NVJsUo2wUC/AlHrkQ8NwSYeS
Sc8dWDSyHlKm658xuaZ7ujELa8RYAVu4sqV1so+IzLNcTVXKy3g8JrW79rCUYCn+750gzHr/u0TH
RelJaIm56A4xBwhX2R1LvtXih9MkFVBnKd91j+avcWNzxcNaLjXW62RuJxanRQV2xBTTaybd/y7/
/bURfB90edCzKtqx+FHy+ZZNTxMEr9WPidorN9tbE7IK6CiUcZVA+3vXV7cM4ivBuYWOzPtW1iqe
o3mIw8RD263zTtx70Z4BGehnA4MMMmR1/S5gN5xc/zvhDZiTzSTxmVH8iFueXoK7Qkkurx0FGyHI
V9GNRz6klyJiOzmCXUuSh8WNt2KJzqY1n98eqo0NhK8OYAMkxUA9kexl0cyPc94MT3ZergA1NuZ4
jQKLusVEtcCDErhc2u6M17F6bxzl844mFf/1dhc2RmmNBsMjqPZ8JzhYQK4/wgi6umGu8FMiveWA
X9A+vf2djf1qbe8ewzgtjlXA96WJvtdLMh8rfxyzEfwjasEDDEk+3fUBvXK5txGDa3xYtYxtHLKZ
7+dW3sAv6pVPy9dC9cclnB6Sml679NmapMvf/zpZazgegB/WxnsIcbdZycGYjtXYpm5Esvr2yG0s
sv8BicFtZQbJLN5Dg6A7hXES3krdVFdymq3WV9FeQnovB/sh2pPYkQeWN7O9MU2SvA8746+BYRDx
mRqQlKOd1w1Z5UVANvtHEOzed4Svfd8j0vU0iZtw70cdjOBA9TzpxRO/3zf0q/gum65O/IqzPW9o
MJ2InhdceQblLK4s043RXwPDWgLNWZBS2b71l2FX4F93cUeiL2///I2YW0O9/F6IOZQj27uGHl3+
tWzbuzJmO7IEdwEUm0YIVL79pa1+rE5vsMJbD+L0bF9YDxzkIunBBSZ/3tf4Zev6K8Yo03MPA5MQ
6h7lnBy4smr+gMq4ueYQurEHrvFdFjdkEyxfwn1fxbckkq9+vBwpzG8Db7nSh61PXAburz5YDmH9
SnjhHmJKPL+BuXx372jjnRffDx7hMq/DK6nB1pdWAW2raK7A7w0hA1s+Rro+1G1C4Z5enavLP96e
kq2PrA5vp8dah9KFe2NBNCL2OZ/ip6otH0UQkivf2FpTq/O78P0ZrzN+uJczG5/K0LT3QTHjBeXt
Lmw1v4ptiLbTgcdo3m/y/medk+4r66bk5e3WNwZoDfSSFFR73J6F+8jCJLug4bT3Ow1OehTwIRNw
Pb5Gbdr60iX4/1pZA9jCiyw6+YzE9kM/sFPOJvgOq/aehPRK/bhxmq5RXz3Pc2fjWT7zWnzPpT7B
IuAZFxrniwsjZfC5fXvUtr5z6eNffeHAz/QNyFnPFkqC8C+D7OiAS1l6pEP/VHfXjIc3pn6tO0tq
pGw2av29kUF9Ml1AUq/AyfF2Jy5H/z8qmTUGDKjeovFHNpwXuA19WpA37yuvkR9QRDXvurf21zgw
Cf1aw0I+nGs8kN04zy/gWYdK5u0ObM2C/99ZmDpIylSD8vfcwdezoOTHhIPC2rHZAVq4n2dyfPtD
WyO1ivAByhGQ9qbDObHLknpjozLXTMVtcJErePsTW1O9inKojbhQx818Fgmu9MaR02xMKvu+Y2+N
+cqJmfpqmtABNkPUxAP9PeH+l7d/+kZgryFfLbyfCrIIf0+s+0yguTpV48dk6m5F897ff1kBf8Wb
LzvWhUOUnFtd3rhE5Sm0ha8BvDaGfg3wGoplzjXNx7OGgFEmbd1lroCmytujs7F21o7u+cRzx6np
z8K3+b5Vo8pi4DsPgbt6h7PVgcvf/xqdMo6gqjHZ/hx69zb/HV97j9tqd3VCDwqSRkLp+Fwk9A+J
IrWv5li9c0mugneu4noWdY5xodE+UTB4Dq9Za2397lW4+lEIJUtL0LTwUjvDhE+8c89ca7z2yOVM
Xs/duV3Ku2CcXsD6zlOfX3uO2/jpa2wWtksumOXdOVlC2nygCVRGz4GadPTp7eW4EaxrcJYxKpDz
oLpzpKOzp/qvExiIDOZw2rvGItlY8WuJ12KwlOQ1MWew+h8mCGqlXhPdDgIcwbf7sDVIq9O375oK
YkbUnOdBmhQmf3Pa0/p9R1Zw6dVfwQR9dE9Oru3OvYYaPlRxvtswuFaFb43+pUd/Na7zKgEPbELj
vXFHjyTtjfN7e+qSqM1cWHVXgmtrClaRy73o4nTIzZlr04zZAjzDnE3KJ69hafx+9/Y8bJy/a+SW
CIiftGFrz60HZgANULP5X6Qxt3Ph3wU+O7/vM6twLnBFWVIdhOexY7vItN+aqTvpNoJiPXSkGHAC
b39na9BWR3CDMrTvp2o+0yLZFcOYGgn7U3aN77DR/BrG1UMNaB44NKmQOjYQy7R+FlI1psJryis9
2FheazwXAz3M9hDxOevY3F3qw0t2HcNLEGvs87sGaY3liqBE4IeVmM/We4qITisFzfMhel9kr6Fc
E4dgs4z6+VxXCXSKGKSMaDxeQfVsbBtr0BazgaJKYdug1MuL1O9DKIAHVX9l49ia31Vs55EeIiuU
OZuifQH37/XiKivoeO2lZuvnr2JaSufboc/9c03zZpc3ocADx9XWN65g1mquCnYZZd3x4Ayr008X
v+kRvPGAlfta8xtvwDkayCvxnGCz+0fdsRZ1Zc45zznfP1cE9Z+kR0jAZICgf+8jdWwT+zEv1UuL
+H57xW59bhXWMNpstRnD4Iy64OyacR8H5j4e+gcCa8r/6xmsAaDMeqVW2JimNajLeH4yLPCSRYag
0T8Rl+3HpWf62nXAxjJbQ7sG0KL1TH19Hur41wThO1/CNqaEuPmVGNz6wCrXDvsuMKqj2KeWGvsU
X46DUMCOmGuGNxvHxhrmNVBo4mhSmfNAh6+EhqdqkUeUV5BGBDs9LpIrDzdb37l08K/D1os7HYwG
I9UuDqJf8V6O/c+4YSf2f5jEa5/ZmvBV3BfKy2PfN/rcAFiSDpborHLLtR1xazZWUV/mI8pAONog
Lsc5nftcpXOtoG4De+Z3rlj/v+MUjl4QztOkz1Xd/RzVMOzE2L5PiNr/P9DuX5PgIhaMba0srD9w
U4K9PJmmZ1zJfW2gxfR2gG9NwCrA88ZBWJu17dlLlvpUQPvxjsjyGmNmo/U1/itvWA5938Cefct+
s34o6492ad01P4SNRbrWJYMEcst1adW5HZObS8JsTX2IGowT1/dhcJX1tZEarPFgUaMkdNyW4UyS
ZJlhsL5QvG7hEjaFhDf/BFFc8eld07EWKespikZoFy3n0XUspa7hcH8V78yi1tJkjuVe7hrVniNA
4rMyWshnEsowhdF3+/PtDmyE3NpYvZJdzxJVqTMNKpuZGQpMELnNYfdzlVO2NRurqGaLHLuAderc
TcsjLGN+Xl474oQdLpXS+3qximrhkJ3hoJXnCflg1ZoTkezexhD0fV/7q6y8ipcpVNAWPgeLhLCz
snDwwxvtvjDQ3Hz7E1ujtArsYvT0NPgYJV14T4PpiwNSq/syrGFzKZuX93yErgFkpY1I70Mc80yg
cnk3J4X+hHM739dQFt7BK7e8dmf8797QNZwsYkWB5DZuzjlpXwJuby7PEZc8pAOT8cqk/HuzwoPi
f7dyAxnlCBSg5hzVw5TSgMtdaL1rlIStHlz+/tdeHjZyWoawLs/YcB+hm3Ir2PLlctOqq2tYiH/H
Hl3Lk0EKOun7LizPkLYOYGOryyxJnPcKFG67e3vCtz5xGbu/eiG4V/VR7Iszi4O7ic51hqw69Tj+
8fYHtiZhFdxTXYxT2y7iPJPgpJLxR1XPn99u+t9ZOl0LlEGauxkhWkX2Ngohc/5RzPddfV+Ot6gE
wIQz+yuf+f/GWf+bpNO1TBkTXbQMxhv3up59U+0UqUr/GSj0sep3So5hwXfIOUkgM8WCpIM6OohV
4YynCrii+SkuIAhoPsa0YSHSBFoeg8kKL/KE288mbwuXtn1VQ3VLhoA07YDJ94tzxJoOUy57F9Gf
zuHI+kWACfSKR1VM2ht2pe7n6Guke2m+u7acWpE6vTT5q18nQw9PjWkuplQEuDc7QTiel1PKoYNW
6Kycun4mKWOO7ofWr0+TiZjEDzWkLz/7nlWmSwMvYAKatjacfZLO1uVFCBW7OMmRe3HKcZdVSRGO
T0NZeCqABPqo+H3OIze8BJbWgB3BESybPFL+quTSTjM0kHkTAN8ptUePIAmEi7qto2BR55hP0G3e
V0ulmtdFOGLMzvfjee4ekLVa3wMbt/S6Zg8YtyPQPjOS6SfnBXLo0klix/UzOrd+AfHmxDHxa4Yg
hN1XeM2rlyMkv8v46wQYycg+jqLB40LG5065bi87FGDdLhiGsnvQcwN9fmgCV1B1gYh/Nw5QRm9c
BCksJSvyLCDl632D7GQPZGMf5mE8Z6KBaUa4zyuvHuSN7YVlf/pKksJL27GtWJuGmhfxkVYC22tK
Ohe76Og1PR2XlEP8Xr5CKV5NMq1hXxx5u25SUSieQXku6F3sw3As4TMsNn1Y/OUp88spPvdiaaMb
CqPm6s9IeZX8SEiOpg7IW/F+nEKHeIRhwNQoAQzVyMbxOwmJQgyKtk36O2grlrjW56WfR03qGlzv
mFPdVAsbDs5riouWslwa1CEJjUtc6YqpZu4hgc54WR+8xRoKBfIc3kAvAHknMG1JQDqQ3wBMIqbL
PCJC9hqTsJyKfcGgXffg0dpvmjvCasZ+eF4x0Ivd0jCy71Pb6DpMAwE09Dns+nD4ZJrSW+60nKPy
to/Ctodw6ZQH5lenbaDrTABbs9B08iSmMOLeOD4yNnEJRxEJDp9MbRcVZtjxiqrlOQlCEcDCoWnC
+aeG/LEo7qHkPooPUk+cuB3NCRyRM9X1gWtSqrocLIGC5iyY9zgOI4i5e4bVhBwUb/lyX+qu8ad0
TvISlp6kUoZ/rZspGfmBwZhHY/7zkt1wYdVAdpAjFtAwmIKAf/PsKMbwLvfzsI53Iy6fPUxsmMf6
EW58KrgFTJP0D1GvvfHYF2073I3jWOfdQcVwErg3HoSKPjUiZ/QLEWRJujTpscTAcPDxVgZBcDGf
mgbSuBXygmWkL1CgJNPXuGNePmXS71X+nDAXdD+VGOxAUtsnU/7Q5omPIlTPiEpIPHbwBk57pYV5
qoUnGnjZwEuscJlSgetcSqngcq8SuPz94j6SN5Uqo3sfZB/wYu0PyG3V4t6fxzyfdgbK48tJR4ku
vrcqNO4sYtoMu66EtOTFM2zp+GMMefvh84Qym5/iiOH1aTeLpes/576I7in8DMIH21ShtI95zEe8
lidDtcxl2nRRWT/HECARzxBvJyOe620FRmWHzRDGinPoaKWyZUI7R4plk0+vzlwsFvblYCC4lZrA
66c7ZvHcAMn6MNfqF+aFmM9l5dPghU/1yHcK+vVyF9B+KnZuHmUP1xBq6vsKUIGTLbBhhakbbMlk
1jZlX34USVH3B39RtMHjSEg60HmrwclX+CGEzOzqCQ4I1W3MXJI8Qve3g6yjguMFSmbVlgLy9QOU
1KdXj4SeeBnhn6H+lMQW5mMb8XApLlKiU3sKamam36pso/6Lifyy+mN44/j3EZ4Eg79HjkIonpTy
rjjA3AFy6llipCJfdOMIiLlJKLAv0zaf5dkGiUdavKqzKDcpNBiG9ikkoakfcFkolo9Qzg+kyDzq
1PynKIdSw/UBQ9fvdAjhgbOM2nggex70Ac/aIW/KMPUhcT/D4X0yGl6GtvahJkmVoPrU9fCiyGEl
MOrol+JD52N5TuPUP8LNRdfHGi8POBjlGJTVgxxRrmXSgQwDjqmGi9BzFLXJdNcEfed9HSHQ0341
pnLi1gVNPcG7I7cjCQ+5NcH8NNHcwfXO5AlubnDTXAL46ZO4zINd6TccD+aS644c+YxqTaZJqRaD
gYDqSFSnZUCZ0ukEeHg7HUHmtwGHzxOJFv7iCJQ89IfeR6VX3fdhP8/+XQmQdzvAZICAp1ZkkFK/
7IjQfa3moymhKC9Tz0JW/zfti4A/AMpAudsB62/jWzUYBsOw0I9NnZpKteZYVF0HxR4kHR35Vbqi
wX1K5XsjZP6XafkxcznS257kIXZpC712Lo6AB5L8k+n9zjr4A9RJANsTbYf22EtVdrtRh/l4jBFN
caaZ15bsVCWqYX4G4zKcOqmMaANoAtSU7PxF504eGxqH8b4AbFKH+wX7XpiVgKCmDZ11xdKOIP9d
UmjsL1ALgEkcgzlZJNz3RLYiyFQdQ7rnpJPJQ5xEy9LiOUFZ6dTtPBJiz53WgafTUQL1Vh7wvooX
P5gj12EXpf0c2tmkfeABTgSDHvzSFmnNrAd4uM2GLaku+DQFB0yfs09C4Grlp4hMwTgOlbEJT4PH
ebGLa9Z34EPHlZVHFudK/8R0mVDvO0UWmZISljDkUJRk+cbhlPjDh+QERMmEo/NodhKChr5/wJax
VFGm4IEXngO4ELXyKOAbGB1zWHrI+1w3hXgs4PPQEjyGznDMwKaIYbuvSojqYiUETQEjNR7gcOXO
FiNe7TyvwniQ1rVfQx3MMOlJbEduCBPRieL5M4EMAK/CEUmk1Wpq0hE5oERWMuc4prK5GmEddAtd
pBlmqFFgLH1QOASiY1U5luyQPc5Y6zhHbP4EX5o5fKwTZJz1Lplx9L4m0HUpPxZNToVLRcinftkb
En+ZZr+MnrEmxfItWPxgirNEV/Ec7oYih59Uxrl1C7wthki1HxZKQ/Ujjo2Z4rQNPSj3pDEconFT
ME6aDh/mgvSnEbJsfXiQAWEjPC9hOlHCf6DoB+iy5gWrfAXsREyK32OXMPNJiroKYc29+Ka/9WEk
y91BDTjIIfxexZX3sxiTi259EdYun9IkMVX+wRu1Ub97p33dp6Yug3bc+QxGCn6WlB5w6z2NsNpI
bwM6IldA7EW417CSfVDD4g2/4lEhtYWo+GghbIP8SYo/chGqVw9qoaSHQ1Al+TLfN/FcBHvNA92H
OyBw2nk6srBgpEpl3vPRS+EwPhF2O0+lrx6AK+q9s69E2Xxx1Uxh36GWkkagPbvaKn4bYXedzT1k
IIX46JlmuROk5xCOFlDW9s+jXbi8L4aqMAD255UO6lufT0Mgj0QUY6lPoki0/tnBNFAvO+jAUOkA
b1Gx7U4d/gNvpk5hZtqbpgJ4crlp82iAKSjOW6GjY1Mqa/Ue+UqvR6T3lnX1EU64tBnP3EWdD0+T
wIY1cCcOXkYnPAlrsWSqoImwsBpxP7ylgmWOrlU17/pEsfEjV0MVDjDGypOyyRz2c8/uaAALD45b
kiF0ZbZc0p1yVy056ft04AkT9WGp+QQn4dqWKHfSQU0LrJoYnmOgukaQwIhfC+sgbp5x7CPJF2xG
Rr744NiU5EbWdTCNe7hijthHh6kJF2gLizhfulveFai/bmtk4ZoeLOuDWB9a4Q1m/FiRIFhC3Dk2
ClRF9GfEGaYC5IFVCq2gnt/BmJ6OArMCBeanWE09+7JQrTGdBP4kv0VV+I1DHZZodnC4/YP+fVgj
VF/7YYrhthTZQvA0ghxpgGCmk+awbGqhPPaq/a4JPnKxIFHb8VF47IUWU9U8VVb0zaMWpAi+Wg3v
uXPd29wnh6SeOCos2JwxXmfNiMfIKG0C0kAKBi5hQDWlluKlO97BIbRu2G5Ehov8ReUjyDoRG9tB
psPsjf1DE820CYDkaiP5ESISyDlATBrDsd35c2UKtYcgqUVtBPs7vLrs4Khj+TFnfdxOaZOTeEky
q6yLvo7YGZZvDdJF+2UkCs6nIGoj4/hciTqpx30Aq6qhhNnAVLTDsxudre+KuFnCPwGxYdmmC6K/
hbqxpCaC90pMiIKe4uDnOnwKYESVTGkNeUJXp23kw84njeY2qXUWlUU7/wrhuAXY1RLPPs7ZNmGE
xCn6rqAdRSF+X1EcUr4tXmHU1NOPdLiI9KY19uRdCMMYmcrKL3JwvxQcm7pdYuNkVincrWGkvq9b
OBu8Tks5YR+POjO0d3RgZd69+kknSooqUSlHMjWXc29OrqzLUKUDLgFM8iDwGNafdIiVxoCsikr6
iVAne4KuxtGF9ijqUv7ypIHbV5Z3o2tY1tUEtJE0D9qOf6pwdFQ6g5mVgG8RttmeH6FbgmVVweaF
fSNT1/pPC0VtcgqQSsLTIU7GBp7moepgrNot9TSkquji6oMQzpGdY/AYQe7OGqbvkjm2cHIvlhL3
x4fOC4Lq1cQ9VmIa4dnCPVYG7ExkcUVIve9TELb8LnZFZ5sj3MPC5Qvy5KLoUqmRuBg47lRD/8UP
jbY2DaeCA5rSmOhCwG4JrbzvXMLq6HueGK/1H4AorL0HL0S216EsnYlRZSrnAI5vUF+ZPtvS0vhZ
xrqCB5muFr18xOqcsL9XJfBwMKCvOLXRnfZVgrxPRVJ6Xjp1U/Q792qY/C0B7kxc1hEND6bMx5VO
YA9DAi1Vl5pEeGo+ar5YFFFeUXuxO0gButNdEw+NgeGPNdbDjtCh+mawZ0zC0aREjLKNDjAidPlr
Qmhd27QdFir721kmM9BtLoKXGjkYU8PH4BI7vfhS27G1eqddbLxjAne2/hkYggWmVxpVrU1ZMEyP
AstucXDZw9MzSeFpRC9GVtEyeZ/qOXfTS88L73IPL0zfPY64nOoeIAQS22+XO08tU2GQ3H2RcMnq
+Q75YxudiVkuDFXY1qCgSytqC1RRRdAa94WjvMs/RIMiiC6I8QN0BfvAEJp4szbRcD8Uni6OMWzy
kEn2lc3LG1bgXfSxWYw3u50guOFosgBEW4HsEd5H9cMQwumnz3IX1O5e0cH3P/uS9g5ebWWxeFm0
wIvqORRiyR+B+NSJ2EHmuAPMARZWaCddaDRo86UtBPKRjLqhHIMj73C/gROUzFBeQn08tucJ9UTe
nYYBZRmCOIcKVGrZvLSnJeonx1DJQ4UPFmK0zpGjxgCBXLzJFijkHVAQISVPrSbOEGwDfky+tixA
xYqSQAU5ajKUSHmYwQ+KFQEeDZDkPfcxyKdDRnLksT8p0YlhuwqJswciJzyrLuK/2Go6m1YFOOo9
fhSu2tosTDq6hBA+7Y3/glDscOsR5QNuL1ID8rqJsg4pLB5B5rItHlukDSXLGPCMMSRLVOmBCWCQ
cdavDtv5cmqVqatHgVTZfXNjAxuri81diBQRKn3mwK3P6BNnjZvcHiR/Jb6WULls+SNJckhu77Wn
UYEfOyqT0sGSGo9f/n7o2MDkwYcPRjQfQxtYh9uUmPSyTS0OjkjdSsohvoT/XXxGRo0zKjO6FYbv
pxmybfQY+3BXq24QB5ABwTBaOw+7ebZ0NJkoqB7qDKmkHT79P47ObDlOZgnCT0QE0Ky3MLuWkX4t
lnVDSLbM1ixNszQ8/fnmXNshjZimqyozK5OlnMpu39nQwV8jkT6QqDpXvWuc/GSx4GGGlzHPg6fR
tGFwDQIs3LtUWAX9xI4gN3YQu2HMTPCfF3emndMSpGpfBnk0ZZAwBSFtJNIV9X4Ray3TQXXoclG+
VBhJ+jnfS5MwX/XQcV6lrd9RINxDFOiXxbVNllailuKvVdbLpJNyKGgjk7CffdGe52JgKuayHzv5
FJG7UX4pohP7S8Ahym4BE7nHi1brmYg//q622upDRzCm83sZaG349WuFuS5J5rljvZAjW8wBbPmo
JQkYcq7EgRLYZv1psq1lzl4zvzLdq9FyrP9ATlqqBKdX4/ivHmtyyDJ2MiWYmW/ru9CnAMZ76C6k
jfumq13z6FKAebvieBy9KSF6vJbrPhO2EfmhC0RXbWlMZFb+hYWuH/E4ui0ohzMfmMs0Xfx8dW9G
+VLtfa9qXSInY4QkqdE+uJYAoOHlU9Ecftux53NPtY7Vem90t0upGOLYrT1EN/8NaDe1dce+tjax
7YUslL+mkjmICcodaWEahgt1HQEOsI3pmTjzQ5lX8HSkhBJe8+EHton/s8EQyz9uM3frf8oaG1Iq
QgaD4sHDdTl479sszv+qmuUHJDVyWjBnN6SPxs8x3t3zLw5ru4LeRyJ6AIDaOkL8KvNVz9TzjJl7
3uL9Ok2cRfqzKrYfchoV+5SLcJ2/ZO1ThlwZONkuruqYezwrVKV22UrAJpOtS9xcaoBOJJIwXUbm
V+4z6IiU79aAs5nVNfvbKrDN9Ba1EisuNs7X4d80lEFwVHFZBl/2Bjb2hiF2NYHX2NxXyyVzQ1Ko
0nCuxuhCA+C8NO2YhzuCFzUVbKAVTrbCKXmwgI8kudqTHaZWy0x5nzWDURfO7HQQm1PyWPIoyMnL
WgkqzYlbLe9yJg99hlfAyMhxnW5N+YObOa3aWVf7OLa2jyxr68+imvmi6kl51l2tsDuh3ruWttk2
xmwU8H0g8E4Hszyv3hBeF0bIO+GV9YM/9owUXja1l7zxQqAhfxg/g8VEb9nWuL8Y0YM/vo2N+y62
5/k0SPYJwFosSlXntMcAa78mNVz143HCg8rmiRYAY1SXl6bx1ZpmanA/B3+dnxt/mu57OyPqURmS
RkCDjBhSqKjpQAzPdChE0z9uRJuI/VL5yw+4txe/kOLmB/8JzCaZpQGsqr27dHret3kP0QNi3H+N
sTucY0EI605mNZjUkm+xn1Rz134PtuWPfxD63xjTAaT3AKzc97ualwUkIl5Ud2w3Kx6O21o42yUa
Mellf7Ajm9bFa1El8ZQV9oXXDlsjxCJkLWajaj+kvxJo2rH+Du4QdMQSDnE47FzwsT+DsdeL8AKy
WkkOIEuzXSZ1jZ1uCG/7Mf57h9fId0u0o8Obr70qzakh4X6qvfLDl3bE2muYL0UyOipqHpU94XEt
dF4/YRNAPKHx/Fo8EAPqv9j4bm6JLWvZntY1Fw+Aiu535URceXRC8UVoXuCE3VpXK8aljeTbBgaC
6HiSPNWeFzFwdvG6+Y8TrFXw6M81XmJ+I8ledKFjXvp2rcpEjC5RjQJF68WqxipOXEkHSNthurfJ
NHydRtZNnLalqfxzmNdZlcrebseExbNcpc405Visuvn0z9u6abgCqaseOke7vxhHVo/Ms1XLXSS3
9RdRkeO22wDn/N3ITFMTmzqo4j5wYiOOo6D/PsY+fqfAMyGLpMRjTIa834Hyx0W/GXz05rXw70rD
SnTiRLbzQpdLPcOPNafRLAggP3k30IPUyKh/1D7g9k6h6xPp1rdiSjAaJKjcWF3rp5m78N0jJ0DJ
m/uh/qrHFWglL2dXHiAMfX2eJ3f9J2YZV5e5YpX2NMB0lEkbVpV5yK3bowK8GOqdG7beycMCv07D
cA6vwvOr/2qTN9PBbSpObZjbDIyqCnpznsn9JIJz8WY2PtrVMjsuAf5P3NWy+9HhWrxGXqAVRqbL
IA7smJPkF4uy9A/V4ps1VRYhc5dImeHe0xyUU0GHo55JUPAfZVREwWHZwvi5mYYCFiRo6PLjcvrt
VKjiU18t5V3vEZ16lAuV/7KZKbgVcV/3+5GKHaee7U5tmm02BIWsx5Dw5nbdZrJDGRKo0CytvGND
XtgMEd3iA71JpYAwIAGeSaHg+A9d5T4W/pwTwAmLsVNxXUCfeJbzKVrS3jAYjrSz92plSh4eVQ6G
xxOvzpyJ17wvuvl+KUbPnCOITXV0Bm1eUUm3V3Ie/OApFwuvdo9Mo9qPDIP8cuVF9bGXk8R8Zgu2
ayYlfzc9k351FyOLZCAAzvk1NbHzU4R98G3KoMiodlPhVtcxKokvAPgo7bSkz3dSj903L22VS4q5
U7djeQHQXLLf0wDxkGw9Ed6vGrz3n5zmsN9hTupPF2EPxOSCQ/l9BXCIQc3jVBFUDci42d4rkeCB
TDtntsf3xQoXimaPoK6+kH26ogXwit5JkfONxW4c80ImbljXcsdfaa8/PUzBdkcr4qonDRm3cjVp
yyfskYSXk57y5gtmwedh0TM5Z5v/4yV9PazrfWBECKRPzYYH46PZaZyrLHtZ6fZWQikBz5JBFJpi
NXv+YyO4z5nDbxc/1dFvTrLxzHTO7Zoc9ux2ee21jqrPfovq3yVd3vC37knpOMFY2tfNKD6W2+Eu
mGwqEtety7LhwQ5yrCQHj+1t0xXTtfPM/MGKacsAHVsdDflshHcMIrv4aXQdgrDDCVfJJgVUao6q
OYV+mi9MgFacaM1MkUa20BdsDMr2gL2A+js6rtfjzesGW3tUg+Mb2r9sdi4jBhR/JWqnZ4deyEts
hfP1QUetmu5cJEvnnFG8/dMp8jgYqn33jr01/d+qwTAPAUnnwaluytj+9qbZHT68vHTkAYVeRGui
pHggJnkk8oyyA6dcj0ruMf2k+NljTb2mVUPO46rA/AmqliGFsGDBdDQOVvO3biFT/+LBLvS+bto1
dbDVfa4JHyHquWy69r/FgWg+QmIF1UOGzeV8tHLRFyczDVlwUsESi9Td7DVMJRuDVxv+S53cAtXA
odt4cg9rRSLziXzkzTsPmeZHDiF7+7sRbYV9L6y5CjkjuVXvybuVzW7K3Xq7z2qalTJhpC+rfe2D
9B/pQoIyzV2/b/lsrX6K6qX+4zC1RZfVZFqkZYfMhV5/LcxDYyIQVKQKARckU3V81TTf8pUI+5JV
hDAuqmY5lus2xUPquT5L5RMSO/XtOmHcHwGRne2zMxVjiV7jfk36IdL3JdWHoONhyD5LL+6vNjDD
cAecQJGYu8FRewdju4opUsWs6VSlReBj6uANvxp6NNXW3MZR1nb/xtIlI/s44Zk2fERRUev+Y508
t5JXQ0Cou9yP0rb7ajp0egMY/mu2ti24XxTLpBdp2Xpd8MXpmtAkiv1rIgjRHVqluUKzt85j6Tus
U04KXdFfOUHuPzBe17TxUQSqHazW1qVRzejSJz52IsUVEYgVszUDdJZWdct4HtFLhzv6GOnuRnPT
xzPr5u+9mw1mt8gY8C6IM49CnjsFKDAkantHzNCcg5jUlrdzFc7xJ2yN46fSdbfwmM2bfnQ588Xe
N/0KbJnblpdOECOgi1NF8vnWFeW6x50RglXPgZ5Ojgzr7qlFHI+OQcTdO0O+uYabo/5SAbwPOx7l
9tz0AVM5odE9Ut52FfDsoYQpqzGZHxM1CvLmdd0Z5wX4r5pOdgyIeV6RslipPwrp8T4TJL/Ll7C6
dLfm+a7YRsHubuj3LzRXWbZv3CFsPqYxGqmaURa8+NHsPunOkmIvuzB052Tuy5iUM0f0AaVWV+19
pWbHcHEV2r5OrVs3L3oru/MadbK5NvoWLB+rDJBj8ZtsOSH0xExZs5EwixQNwjTvnWhwSXO2SF9I
aGPcbddXt1eBdAYS5+lGJV1UGIhqXwVBLh/GMgqhYmabqtfnJaFh8I9ul2gg6/rcs7uPnTvfU7X3
Rnwed4MnnXqft2goToGY6XE27ORfQCyjf2sl4/t6tuWWdAYS/amqw+BXQExd/R5BSf1UXl89zH0B
66t4de0Hywld3kLIROqezFz9usEvREiSVrHdt80ttjfMTK+PRM8UE2BCuUQfsh+87bMNMz8vUs52
3obp4up8YzN/zK9NuwAZ75EGNe0VlpO08TjsrfDs2uMkfxga5/i62rjip94ycrE5peVNLx1QgHwf
wzC2Di1bF+FhXEsAOJOX8XtrN3H/kMex+SwGa94O2gpy89avzlJ/13EjbeBoFVoouuoljAj4ths3
er8ZBRAwHyH7/gqWqr3S6C3jEXCqiJ5IaGLReNdsGYEZaR5j2Xs1c2AH97U3TdCZZikWcVpMJbsz
08vY7jcvLMqDroVyMWsQiziaWfO4LfiX4kj0EH2eu+hAJD05g3h7ua1j773FHvKdBLx+m0hlD89l
44l8F8Tu/BGoOfzDNeTSyw6RNe71wIdLbasfz0gJiP7CJXOvGU2zPQNHH58t02bOsegXQQToPEUV
8rUClEI96j6ctp10w2G6j1QGZJwMNFzlfYtCodr3g5UPe3+x8/FpAajOvxpmROtqZeUNIOxAnF6U
UebOcpf+sYxb88U6mI1sYFlQZM9ogEaA6G0Wl1Vk20hY+rSFD5Qo/hWenIO00fw9eGZtrnUfboS3
NNnwjNorvrhQ4tFOVLYjUq/NqvWJlKzubeOplOnS58WuFxrE2KKl+xb0xydnQzb1VXIqu5NheJb7
PgyHryZavNcFk4l7hLfxv9jJx9cRZdFzH0fxSyMb0j3Jp7E/iF+hw1qWevvLIAefwABXPC049Dx5
TN3/Mlm1Oah307+vZRlHPxUDtjiq1g+dFCKRmRuAOf+7tCuI49Rv5T1ZguFyg83bxw3G+S86XPqz
DOXLDq9khom5UOs5oo845Aq1wgkbuQ2Kwuigs8VhIRRQXcMq0rMA8Y3D8BSV+Fk40LImhcpRHRfL
BlVl02QxXK2yJuvC0e9j5K2/8pj37ab4zXejnCEF+mrUR3JOq/qYz2pZdrFn6udoJS+Ke9S6m4Os
+iNZYjp7owFQHZfczlAQw+Otwszn3qYB20lbV+IydnqYL/kUEg1utnr8CkpMvqa+W97Apr396IjO
A1KeJvvXVHJhkmwT/hlnb3AOGXslQ1pvgj6ajtDfTrYnWjt1wAvjnWf3eXWfI7iH+ZhzSj/MivfO
ZHXDfT09DvssFnmQcuIixC2F6ffkw6MxyIA/Hv2yHOZ9TsenUySCnX/AwHCqLs08lveFbuVyAHS3
d2B9swebNGzrbuvdfN3XaJBy6Ppg80/AU917T1cCkL1MjZ1kCFKwppna4b5fbo0f8CIyMxkxGWE5
wrZrJAO7pgcfAn8/ZmHxpOM5n1M+WGEnto1G2uuX/C95PlAGNNHkpnZB6y671TOkIVvBVr7AXldX
t4/a4hHaWOnjUCqRHdA9Vc2DCfupO02EiB7yzcnA8BUNTBSPxesQcvDcLF4fmyV2C0zKTXhyexth
eY6L+LNEO3jJusp5ReTiLvtCW9AGdo8mtGr00KQCdV2dCD3J+7jBERBFWZ5XJ4DO3D57YbA0qdQq
euNmDGHet4rmE/yJtBCYxS++ZoBrXA+DT5tMoY7bLOTQtVY7JOsNqtwJtZglhRGInbQpW/9htN0w
YWPenPhKAboWGvdqAS2YrTxkaGDm95JmKwfrRo2GC/Ms0yLODIJmHbr6OKEEoW4pq3V2+SaW+tU1
Uv5tw6F4Zlcbd5kWjDtVJubv7eqqgs6xht04VMsbE0I7pFm5QYJadVX/oyXW0XlEUzjs+sGtjiZu
wp/SjiJ5Ir1G4wTXZlPiFpbWu6zJPH8fS0f3iUvFpOl3s+rBaeDadsS952edeVysNrng1qXOFhFd
wAV9FEZN/ccKYqXhoGxuGIBNa0yyutwemiKcdbLimzfvQAz5dpDUxfeRT9AQNNS694uK3rhY8lty
cKz7xzoPYdTCcvo14Xu4g6a3/jNZaL+uS1BfyqKN3z0HSImu2lv3IZPSki7rIP4r65r+sG8dKItu
DaLHiXzH71LOTv3H7S3PHhM9r32UwrdEVAnjaOuSZapzPlse3HqSIQMm7rEL8sagKcspXam88xG0
hWlLi74vud+5DHdcZM50n1sNMhq/jIYvR9fAgIyxIlWdgsMrpyiQd3MbhzCzbdh9ohAVZx9asKBK
NhwCt+M90IhJxG5BX3HXVH6Pkqbxy3vQ9v7P5HfOMbPa8De649ICau2L5rA6PrxVEMks2s0TyNAR
nXH9MeQIitLa7uu3ARChQCoIAZ3ovmm9F5Bn/673w5JIUIu3JYGL549oEUNuhxJLjfFs58yLDH2h
2P5xxfXVf0Qn2STPZFG13MMoNcNxdm7a3aCdiiNK6ak8Z+ug5wdtFbk4xdphOxP14PIj6PcvqzLj
Z1Tr9VehDNs5nHiia7x4rv+15bQEiTWU04te3S48FHOFym3VVv4s61Bh2xj72t3hgDAJNMty0UCz
cup2PejXhFx8kU+xH9ycu4Ah9zgmaicJJ+6LDHT4O+YZ1Tu5bgteCQ0aKUdWzWM06+ZlQhT9IeZq
KpO8xO8rzcC1hsOEUyh5mWaLiQRxOvEvIl6TLnoI1j/Ih6dfpW2qPy4SRYVcqmUe6PNsvjRZNbeH
njhXcwG+uGmFSr/dHhFWiNQJfRWectawn73FCpAZBi5ocj/ZC0/Sme7mKG5/DUKjDk3Eao/zn4LX
Yz2EnRWEp5sk4g4Tjzklaq95sW6hTFCQeaN3oQn6dKmW+jKJLH6hfrrPWRe6d33nWL+Ftqy958G+
L20JH+7dPjQkM06b3sy0UZbGPVi2pIdGjlQc87iieBItf4TeCGnQTVF5+7ZCmRAohdNoFm/t9zjW
4HVWPHkzPIs3fgo0bd6xN2ZkFJJNsJ+tEFe7bfu3+YsDrdl6cXi+QVmSWE5pnZmM0eFPw0KJhK9z
H5HdB5+xY/XhYYABeJkt435yBryrb6viXbuIoJETaEBI+lqUQtzF4y/t2MOHO9pru5OQ/LsxlEAv
Qsf+0wqFup9jB9UNjndI/ANdSAsEsHY+u6Iapsc+Y2AEpwk3tlXcbUE/za8GzQ3Ed73168sWcsFy
qfJNrr4zf1irJ4+A5Qaq0l3v/S3v7yrfvw0Jjdd9dWYsfmosIT6HEYAxcYICbnYtu2FKpbIcKymg
XA8Fwps3M/fTcHBtt19Po7a83/gu1kmA1CsdaRQxOadiH8C2y3bXqMrBrbmefIfnxsZAOjX5+O0a
b64pPGs2pJPbbM+MScOdBvm989fbxc8eLbJtlvmaLOp2uRwBv2el9H/16pR3KHiGKLW0kt2erW6a
wgClwNPsQmy2fj8mJXKxIkX8aSWq1/mep1wi+B3GgRPadd4/W/Q+nuOabmascdE7Oa0rhr2LMKFO
Fs/4H74pgp8F049X7Zrp9zBs5eNNurEkjWjVYQEjM3CPrvMlnXFjplrjp06GfZo5G1eXqv0Tsnc/
NXLI6C4mGj9ZreLiV7F+52LeRKK6MDvm4BFnGPsFYheV1IrSunRwrUWgsssslKY73CcxnYi4a380
UjHu/lGh0boFO8fH1rvxAqi1ECN4Rdt9e7MdTA8huuBHVlEy7nkrGH5wFynbb+QnekhI1TRVmvHb
HtaMWFVLVtZhqiNnp6KgeZiKpouPSxEAMJSd9l7jsgHFzNgOYBcBMcx+cBo8+CuaBwyPa366QaA+
Jv1a0zv0op/u0UCrNvG3AuNlp8nLNa2pefDqYTm+guhWX4GDCB4eCzB+jO32MvUKFIH777HGDPDN
ajeu/jFfwQIrSKJ9L+X4ht6+uyvKNnuK0UC8WojdOHh23xwmNItXq5VwMtZYnZbe1QiQg+BbxTd8
OgsM6qN2NvelcLnu1qIeT1FUT3hDt7eYm6Vu/BOv7CLu8mlwfgjY4VQN3DvtvhAuWOToo6pCjQEw
6gT1elbrEp1pYXWzD3jtdFJb/vzXszZED4EK7SSyhun3onLHTYnRkHcOQzb1Z5Z7u4u8A+C6Ofnd
RL9O3kjtpNg2uPuZTvyPH47WT0zBEumUV3WUtiB8S8rOEdScrWp6trlWaFhCZ9JvlfRKf28tLuHV
U2DlP3An+T+PrNP/CtZpmkdmE16pSM3cCkXAWNpIZ/mmnjrHWSjvg/ruVWfFX/aGBLD6UNlaP3dy
7K2jlib4lhHTbKKRaKL7bKI/phm2/mBISPkel1XuJ5itB6ezy+JQWgZg22z4Ie1y34hzuXDvJDHX
UrqtS3caJte+qk5MQxo2Rp00kjTJJm2X2zsZ0UmfdZvPl87I6M5GtPJW+KzNTaopBzYxTVFAbkv7
Y9ZoOnpBCrRemulO2Gv3hlBG/i5qf36SugdpZFHqhEDDf2WLo/rPRZhNKgLSeL0bpjG+zxwRZccO
qlolnmls5FKRzTMtEIU2DD111qbIg7XL+z7C03gtQ/NuKT1nV9RFvDNkYKPQJrlqcheu0TGaqge4
POu7HBbtplExug9c7NFO+UKdNZ7BTrqYsf7XuUX+d2wiiTErTTlTGWDxQqUAaAj1KUa1eACjtS6A
U4hbIMQtF7eFVv0ethxIsCGsIt5vcawRIa8ZoHfnxkF0dl0ko8kCyPlKsz1qVCAxaooN6+joktd0
S/Bl07TLg3H7a3IUHRDpCMx7OQa/ZidgJubBLQ/SLsKrnbWI32A/AFsE3UOd+FPYVUdLoS+8G0M4
UcTx0IOuZSBFKn8ccW4QfvCsmkaJnSz67MEexeKdpEecNl1DObTmMLKxULO96S/+Rc3d9rwJ4T4L
0JCDhvUv9murUJ6utGkmBa+uAE6FsO8ZM3KSUEASg9dtVqXzS9NQZnzCELrFyqqsOsSxO77Ss5r7
aGUuZ/8O7EowZMlDGQoLvKTl+XrbvLz5gNEobUSnx1RmlvPtsR+CdJW1M9XNo+CplxzMyWb2gGxx
ZP5GnYrfy5L0yhw2rLPCIvXr6qY04t4V4wMCKhBItOtTuZ/JBY2In8zL6BW5cqGftgWe3GC4ZJC+
lGrp6f5C8nuHVDWKry2cl/nJLbLmpQB8fA4bu9s1Tdz9h7LNTQdry7sT0//84NiR/23X/ezc+aE3
Fm8kJdtvIONhsG82xWQ9WbHvnkmpdQxoSRh1hh4gzwrn4pXjGGCKXsysJS79Mq822zSOY7akXrvw
P1YTpLj6G8Wn2Q9LjZs2UiqZqEJNz0GOyBYLmOpqBtM/OFD5T12GGJriVkTdHiBMDM8IFkJcPRsk
UPG9g5CO2G7yfpzqSptLB1VtC+NynAFvpi2gW5x0PH+ZknTZObtsku50bGpvK3dlPy31EcUdMcQT
pIQLkVohp2DK0Xlq0dFV6ZZvzXhAVdbtbDZ3MOF3K2Xzxjv2ufSC9pmPD848bsi2k6K1+QCZS8px
qL3ow9/YIWMlVML3z0NYRNzJdvYZdxaDZmO2R91a+mKN8fJdDSWSnsHPVuyHEF+U+G3wXxAYu2H5
HPWCam6bfroKFa4TcAh+bcc+lrwTTijY6kZPEPyQSgc54XfFcBfM0f/FI+Mcp3478cMRRczxbhB4
DSSDzUnG03olhZMrK4vg4tyWfTxG7j4Rci0R5aGleFvrQoJH0192sL08vbvAacM/eLTIE02qujrW
bEEc3d7ilmbXPnmWbagWgZj2umc341Dngo3VkFKYXYrCXg4oFCDWrMh91gv+uyUs4qFca46K4/Tb
I/qx4Y4bNj+3NYTJTnb2CPI/IIplZciSh9lM2xHgyD2sgOaPQQTWLCauHIbSQF1VIRYLRmyGZ36R
Ez/4ok0kX1kax09m2yq/OBV8Pa9+F0aPWvkQag3anXvjx91ruFT6Ecv3CrVc5vFtCFLa3ywJSZzA
cY67DN0W/R91DcKBRdNTYEfBnAq66/sSUvBXByj0FKGFRZRJQ3jWxAffXGhBdbtFFb9CwtYenNx3
f4vKyd/jEXkN/S9fdiH94rfhxN8DLJjPmRPg7Nx5Hg21/ga3uJz0HNCidL8j9K4Xd4hB/tDTodZV
UwdDAGjnvOssYs2/9jqMe6fobpFZ+VJKnlK8KeicyWX3cw+BDjPbT3otUgh7/1+hu4bNn7mK7/s8
t443M+NfyDFozWY3+r3aTFxJ0YEOsGuUOd8WfreGG3keP/XYx5elEME1nMrm1OUmuwI2x/eIwvyn
ZoobWhZvgepb7cE69I1XvoxD1FwHq8+ONamV/8bmpiFpQe72YQX03rAJ2SIQYLnNZUkXIMj3zZ/I
HThLdVugfFnGm994BYXTwNUccpDP+rfnuaP+T9sjABJbQvLkBDhUlsGyQOsWkZh23tj4yAxqmUf7
jr2cHx9yHf1mN7CQwrYB73m9PTXobR8l03DKyMqr3QnXx5oj9uVPUUKPBsMgz2Fkt8coKBEL6Sb/
VDY6uBOO/vlvd5Q3Akfcmq8F4p6hoMAsFkFkfmfnWn9ZZdSxy4Wq/erj+n60apYads681tWXF1Tj
uc4z8JGFOz+hGKH+S33BesBBAna9z41h1zuqAzcRpVPMh4HN3PgCWrA5/zkR3s3cND39JZASM6Pb
bUIdG09Wc5LLppj32p6cGAJMCfm7qsQCiR0EIfqSYI27g7pp5e9Rj0zDvuqbULNrIoZ1F7AI+wtP
Rdt6ZH+atsCOVRTuGORHUpvG2USvTKvrP2c2Go6PAhj/U4s1mBNREODoAdtlSWUN7BJvdVmGp9gq
SrYF46iQj7rx6fk9loDbZBtucs88nKL57HhdZZ9GOOlLzQYFW5PKn+G+h4172YmivxVJriopIQX8
pFZVnp0mpmLA8SywEfhUNhKhNlr7BxTr3l+rzuPycQubLCb7wBfUpxhtbWKHyHx2ETHF5qH0bb9h
0SVYvolOkOzxaZmzKIACYjjMt34AneXC48XPAfxqprsTCYsKzi7cmoh16HlefiiK83wPBeC8h6vP
8FSh+rCYHrOKoHUdv5qotRlGmU3YLFi996CNJdTVUtf9sW3x0VDaW9i7X2uGCm/us31UVwYGtTZe
A74R2whPRWRlL02BPdCyKTbQSqbOtKyId0jXsNCvdIaFOaJwFcd8JRF9t4JOXLl4SskCQZjVh7Jj
4Rz5mwFRy9HFF7AzVYXbsK6G4a6quqJJw3xiTymKZXUHXQyl06J2DhN7iYLTvKkb2uncJhaFjiHt
7EWoVBBf8WNFQx1dizXe5E6ZcLyuCI0fg16561FpEM1ZIc7nWjRZs3d7FufYxh3Qoed416Jo4kc/
gAoyFm5uwbiLESDL+F7p0snOQ8BRVyxmRgNE6Z5IHlky4yhA1aUHe+7p4T9n5J+nJfbGf1E091wt
KHW/FGtQwbPb9c1Pk03r7wyde3/0VtH9j6Mz244TWaLoF7EWY5K81lylWbIlSy8sy3ZDMiWQQAJf
fzf3qVcPdstVkBlx4pwdy6HpqnZ87LOGxFJexYfEj82DHSxByDyl73aWIkT5zAr2Nl+oR5g5csjN
qEwImlfKUx1+E6FO/pI0YcrHBZ3wSZd9+zjKutjDQNZqN3PVcNQiSYR7A2c7+oUlJ2JPgxaq0xVS
x5C3JCWXDghlE1Rz9zno3DDn7gIvPGdEj9R7ChnFddRNc5403gMOsqrP7jFZIAPyJYxzdJciatd7
2a74EbCcpBcNmfM1TjrRbeaVvkbnbTRR73OcjsF/kz+VP7vOR6kj6a3v0rVzqYrSbIq59/LBubKn
OpbE5IbyC44ec6sxKYvTKr1obCipSwbySyHSj7mpjYwOfiX9U1KHy4Pop8p9x90rwr+lQSZ5CtKh
v2e0XtcHfHPZV9YRR945QJu47nCS2vmHU5Q2+gdaZuJiolOE27+rYyeIKUkVzT05YjSqJCxFdxpp
FdwbhkKlTmiNGRPC2d1sPWur/6PTje1TMyRed9B5am5u5HPfptIPXqsFuMFukm7ncSAEzbmoUFsl
wXtWNrjo4771l08isNv77knuT6Oq7u9mjX6tIXbmO8UYG3NxHeIY92aGlV7WJ+BVk2bUxV4aq71L
Hy5zfPAcbLmo5hLzGcnZDLPQQBzvyOU3Nf6+c8MiOnqMJ6uXZrN1l3unwP57t8DK/Y0hvNKHEtO0
fCSZKauDJg+Zk64px/w1weFMkgWSQbLLZYjFjiVVkTiSu2lCIvgkoncJdpZ7rpL2IZkWvz5pRVpx
Bx2DLy8xZfZuIbyQTlI8BS0a+r21lEhMaIkTXerC8dSrYndk8YPIvtc9lujBuF74m8c46Of7UDiI
LUGWlxpJhSJ6j+tlekzlaMQfO1aUCFODKaRTsk6YfBcCyQGrwI3//0qDkkhMrLAz9C0mp7mwJLg0
/6JZS3lqWSrbnXPuX0aNWE/MnS54ERlX0W9DTbAeDWVXDCWIR9KfPwan9eUlGCIsUbu1hsOxXa7W
m7OjEwym/aYORWTd1fjYaIuFDpAhtUfS/60gYGTu0ZHQgpdYiuK+w2ozETcJzPSGjXZla1JMz3eo
MHT0ey6veXrO1jahf2BO2L6PmDJePU9X4jiaQs3nMWrhWoR+qhnrEv1/LoyNfMQmJK87KYslOTKd
UwgBHq7RY0cClLlwa4LnboiXK/7tFq9rp9TN1xVWC4gI3dmVq/eTo7qvP93OwUBZCXSwaxzif7oC
gagLSqJ4ie8WGvmWF7zM+q8Eg85l4ApOL80Y5yR6h8HRjxwdBkOdcf2ueFmcsH/JkBz/AhHv0Sk7
Efb3WINy9B9BYEsd9FDp74aRO6v+jBmLl4bUJoMgLdbsXEXaZVlp7U5IgXDmxPzJez/G4R5SMMmN
QULD+JeDjrLflRp4+Xd+06nmV96gvz+jcC7uKfdhiWNdjlqHOi7s5Zl5V8xQJYytCaKz602yevWI
t6/eIRIEpa91wpjjpSiVZ75nGzIPCbnxm5sPnyX+Ta80hwMKrcbFxP1Sjll0zgmUhQs26a0v2du0
nvplryh//MeOxyC81NoG2RfABK//L0QIilLmXBy8W29TxMHFJa7SfkveFXNX6LoOmRoxsvkEiuWj
3fvSQOlpyjKu610VWguOJWvG6rkVZHCv6I5R/TgscyQ91hRgzVWYaj51jiMaXHu0lldIB4zTmaEl
/1UE9MS9xXIVY97rBht8tczvtg5zWsMQDnvXJac560R6m0JvWO4cxij5vTMMJv+34iHwF75uCvzP
jEh1jUEBV139c4B6VrzHfeDLj8IYE6Q7lXJIvvtZI6D1lyXrcRiHGtHG9mozjkNzKQI19gXKXykj
59hZUXnpq8oL69l94lVN+zBYS+wjb1ZicOcMgm8eFzusMjY/yiQpssvSQd6Sh7klxbyT9F6YuHvd
hafSq9d13/Z52HIj1pGEDYWysyTv/eTnn8uaxcVdMlDk76aIiro9V1PHIz4hCZlr0ZjZgeTbzOnP
zb8FNUM1efYaFh7Th0Pahw3ahOuGQ3zz45GQ967HKjD87LExDRem9mjqqdVO+OHaEZtGtnjY5fvB
T+rjzABzeMOAHTcvbdcPwR2usojGNa2X8pQ7vlQvfCbrM4m2UB2Bx9BVFEz6XqMljtRe1SXBy07I
4LV0ekPV7FUM8fAHJNmlRfC1pzSKS46GaE4u9ewMGFd6i+m5DNqh/ogtPzj1YuN6yZWZR5afjYT7
gjUe2exRVGhWj30A2+nBN+VSXVw8SuuTVdCC+oMXxTo7qiqY7UUJlfJHn+Zkap9xxhUtj7m3Tbin
ZV3TXYjeyt9gWjYhR7bTR0t5buKQVD1Qg5rxEcoLw0pO7chTZzFExkiuQkG7fDQN9iX+MmgBXgjD
hN8OFzu2SfkQJa0VGKHqvo/3kxFqvZ+alNVOKM4uk1aW3qNcMb7GlRovASpc08/rOStl9q9dSZOS
K57S+KFva6ZIjcKrx1PV4YpaEo/Kmlj/GwGSPt75jsa3z8xufrZNiPdFG2d9iDvs6WyDjK0GKjK7
Ty7D0PWYkD+houqDp6Yvg+Xq1jFJ83n0FZOvYGLu6DmJ+9sHwILjQAWN3C0occVR1Z36lwqBCK2j
IfvJli0fzqXoXx2Qab89qjFOncLFXRuPZXds+olLcqm4bve9WRjAFd2QnwPth94RwgDaHggEVT6m
IxTyk6dDmjxvyLNTGFfFGwMgbNJRwnIekm1T9VEszYg9xiKq7PKxp3ky3cbs4kb0/9Czj/cmjYEj
LLOH1BtXbfKeNdhI90k+Yyld15mdQWOeta9dlOBMTOZNjxO1RTLrRF97XLFpfgRk43+APMWVRb6e
NGAxMZ0PWJq+7quyd353DkSeow2181vO66huHvOWFYq6IslBCg0o/OS4V6xvMB6WraW2SeOSj18Y
kYSJ2owIzFPSXQGd9CdQKVK/oFK86ZI5rXupUKbetnPxbjEtV2DmYumEntXrq6gymkjqBhJrSRSF
3i5l7v+TSXn9yBbFrGQVsm179PW2uq5x7/OroW0e8G9Fj7Fyka/yseXoa/JoV01jdlWDXh/nEtfj
zmL6AZk/1WlG0HJ2jf4t4IO5LW+GO8wPJhrikake9KUjI7jcnG3BLVidLXH8pCXT7qFrlUBO+uQa
RatULVVmo9IXd/E7NezHBYf7aaVZqWamsMMysKDNLd2T7CNjP9NOZMHNMJ6dTnky24TyZ5zUbUhq
4nAlajUDy7r5F+VDgMmAjNl9ms/xZ7Jq55vSjM9k4g6pDktHQpJJ+1Y3K+tTOqXpTGuyrBDneMCM
059DgUf8VgWOVD/buUuYsklyzbz9Y26vZIN5JnK9yGtuKW2xveGW2IVuYX6hNlJahyu17kWx8r7A
mGoW70C3wq1iYVjox1XrzK9fMa4QU5vczs2qfb26nqwvZd7M/i3CFUhsu8RplP/qlnnMH1KxzWiP
pdEJIyjpIUKTHcE+nZdga0LCT/TOeontJQgI9gYvaEzj+r7GbBjCYROljTiQhakxrNixL09R3EkP
LXrURGpjq7z+dSqJaFSLT51mGXI8ttiJysOks1idOP/xnnWLi2kCtyz9XGQzpn3Y+yiXCBLY+QMj
VESQOcRgtotbiHg7UtFivFM4O99xk+fmUY+znU9JJWv7ZumO75siW80+hnPEXSsM44jSnzpobrNP
tq5OXTmcYzE45iMLOz4CfLZhgAk5CCJzy4ORvMQ01CtFNG8xNqHSaecvO2MhuUs7cD7HnOex+SEr
arSjUinTxTV0wl+EOvjg4rWp8NUJD5dfnQyu/hzmQtwbqFPTuXGsUedhRK1/4ugx7rxfIeeRo8Xc
UOM6DhNx8ihdsclTyv5dhhS2G/+1DQ/OCKHjngdHtwxlc+2fQzB8w6fBuPGfI9Ft8QIsxbBPKcI/
134CnSHDuPEuqlvK9adb6GXdT4MjItIxuZMm3E+h/ppt1k43UjmLe1txY76HQ6/yvUnQKS4V2WF5
lqvTfwbZOP5CC6Xz6GsnakirFm11Wn09zWfYeC3BnSl56xuPYd+IwlacOo/57YFQTPfB+DX8b5UY
TfdGTCu5xG7aQp0+g5ElFctnbS0cGHRAPHD5JszFZdjIg79mYUM0VUn1G5XPfxFzHg/3m0wFJXDW
PX5zQMXrlaxmcCbi6/wjdeddO3ip9gGkBNlvozGQGn9FiMRFhNpZlNiui2Cs9SlkZn8zRYYDO6oy
2zwSQ9QNdVNF0CuJm5hLlcWn6x4nNfXp2BvEFBReAQGLfnuD93AIPqDCEqNEl+TLSYiX2yvvth99
pho3xS5OA0xsCFBcaVDzkl+GvojIBtpjtluHhsq2m2v+JfdtMQFO0O0jwWT97jnR8tY4wvsqnMj/
E0fIcf8coZLpWtDFEwMkPV7a79RWlCN6KIv1vOFY1IF4YYLvtvJo4JYeD8+lBFnGIBK77nnOkf6Q
4eC5rU79pAA5LIfZlWVw9uGO4XZhwRF21MgNU/TkgXsvhL10Heswc8FF+uKDMHbsHRg7ii8PDmBy
yhkk+BtujoOwoOb/gXw5XaJiVf8WeFgvMTCiB0Cny39OQV20g4cIPWXa8nC7PAuBEvhDmUIQAwTz
INdoffW6zvkX5M687tlNnrxkOB9/ihEk247peXbsM+H/yZk9rzt+6m12GtXB/cpQmw6EW5CyVxWX
1s8NJIQuO7plwMXYrpl5Sfw0eOoJqYAhA21DMrpiBqzawa8PYhTJ86bgYmvxQ9fllWGKnsz4J4MM
gcdpcBUCi8qqd8H7PVwVyMmrGSAC4boo5KMWgh63NJG8lmAk78uicV9HUlbLscvWrZQhxKv2TZ2C
dPBW5wEsiv1lDesa8JQsvYsVMxczT1OV/wwCgGgkYhQyXZW75NubLPoZtsAfIGZm7q+g06MP91Av
4w4CMY5fPITRoevGTu0Gj+Fi27fpk+JXHNO5wWHN7+vz8EVJgjDNNfsV9qZ8zzGWMspfo5mipJcu
0Ju5hxJ50aqIwwNVoe7v0jHjxxOwfuRJ1KN1tlIBLbHBu/2mE0b2iLXlK58mqZc2cYKfoIWmQxbW
mDRMLkr/r9bbyH6tau8EOLHA5hNvMccABsEr+AZ6kB0znsC5s16VnFw0e5gzK5/OO+slDXsfsraW
+Guj6hFTELl+qFr+8ERjpcrzsJRlgf5OF/JIcGSOOI51++oOgKL2BtLrvUUPAPgXs1oFsmHgupzJ
uARQ8bdzv/L7uj2Ftuub52KAh3priiEb0Ua4Uq50o1RhA9NieHdRwlEWoYQE+7yZkCB3QyIE7KzI
OKk3ne0UMubeZaJu/2/yY6QmdyGzWe+3M1IJHKMytsNlYaZLVGXya3HCixy9YcuO8pNVqTAntJis
owE0WCnfe/JA83SuZdfTYQk/+G9kj8NLJESqD7jVZH6brMyGV6fIiquwEXMzps/22+dNS3Yd5t2X
VfrFQw8f+S//ulkOvbeZ1DrcBHyHE2iJHfHfsnrGIqjSHwy9COvyWzrVi4XlEZ8xndr4SGtSYDcs
AtGQa6mwBaSVMed0AD90AGXjfNuYgn7vNdJ+RSnt/8qAammyJzevyVZPpBdwutIj8Dkrot92mGMy
+xKjBIcCnjjs95SsosT4jXg44LiE6KGzwyQDNkXXdGjNLTR51FyRpUPcbBghosM4pF78UzYREx/s
Kj8FvN9TRlwzOxK5JqCtU9IIZ6CMmP6rlKuScil5jolGpLSpNcPZxrP+pZpMM56TEhLTVkzwLZXI
to9+2WF4AFbjvFIepvGtxusYXIXMaIMbbZS+1WNMwjJLU26CXal8AdRnrOC07vnSlk8YeckFGssC
+Y03jez54EKh0kQGCHLoKn/oEVVQUY0U3r1intjv3AFLCAMnQms4MiMGA13cIg055PqXXbzU6OUp
/rAfMyrBWQ5Z4+LNJct3TEU2/IghBO1Nn3btO4Z8vsKkTqL33DfFd70yhbNaVvJcFkRldpEI67du
VNUPHRo7/snqJeh+Y92ieeoJ05kdt8oWw0nNPJxXItr6SaJb6vu6qMb7niHckWBUHZ9tF2+mhMFv
/Vd4OuIF9bpiGFQXBNqxH7C4d+Q/0ftyGtMPK1d57ZDDmGPAHzoxjQrkpcxsxPjSB3z61gZpJk/k
sLviHOoaPxS7KFdWa4+LeTYY4Di8+XC473nCztFsibk3LXN2Jtk+w5gxd/vf3WrJd2CJYsIPaSfY
Y6VEphj7Yvkzr8TTrx2eZ8Zc6yTOiLXtszTKNvebQD7vpSJnvSckHMmnQo6sSIqRLoZTOrXeu/CW
4lz4gfbuMQFJ9Py6pqqdXWXKE44U1pV4EfLvH/wMVLKEUsQzbWy1BSsA495kKy1ac+MQMH7O3WU8
i8BFC9BBXaojylTj3M34wO88xOLnxTRR89fYxiYH4UZZ8+nkloiJHMvoWgLkbM7NNDTNOSLiqO6B
sDF6gQ6kvzqQl1fsR3hSNBzHYN862utOi/Hw/EhMiCVUTRJlx9Uf24fMbIbGXJmufw5tycid8F5C
tE/L/EcWob8TScASdlww/YVXDubwP9n5AmMrSY8do7XZPaFsS4U9nx2J+Czm8ozUC3hilwEbfsft
WUznhKTOlguNG3Opo6ztAPkFohd/feokMJ517/0gHhD+wPdAwUT3lQWPkQNOa++blPBt0pLCu5vM
aKZToVY8bDo2bnFtVegwlAsKPP8ZT/tEUmYJHSJXGZ3ObHyvehQ2FeupaotCwJTeSqre08VFRXn1
F7EWoWgEL4+LiNXDmC2DxP9o1gT74kRB/mTLaJuxjqH703cHIhrplCpMFUWaPYQJysj3qBnUnhl7
U2GOJQaCm4YqcAcKhlFULJp+vOhglYAKI7cgsbXMVN6nbmV3BOBLH6xB2CZMs/uCUgXaas/aJYwC
Jm9OeOm6ag+PAazF7ObD75ZIvHyCRSaGJ8xwUGZD8gsnAaQcGbibm6MlOUq8sKviu0SUiosE3CWZ
ppKGZFu64r8sZZx6d5ktEbrBHm4pGHo4Qc5sEJvpuYakI5Zc4Q0eYhLORtt/wKrDH3B1CVWUWUgO
O+eI/qWikOO7atu1OZRjypVHQg7/K/7DbDosBVkUjeS+7uzUVcO1UOD89mXRIpmkfqSYbbSu7E8O
4xW+6Hqurlmw4nKrBe41M5Qxq+nTBmJnOnQMRdKAGwVsVE1l5Ous/IpJURa7DOf7s4tSicWT5Nae
OD8xj85QN8Mg9sYzjGn/GaSqW++5NTiIiWBs7tcUmwEfj8GK3oApe2mJTGBtGAE07ITc/qyKvoi5
8QLhakcX7kCsRfd8RVZxiVJ0UXXkpscV47ON4sMrC8arZZvKv9sV6e7CcBLPMHDEPZFekl1xA3wG
6+Hm9cT8ia26OAOExbFM2RMGRyNcannhNvgMuIgqfXLnYcqPrptmNbaqKu9PddZlT5Z2/yVrU/tD
xSs1ZTiN7aP1e/mgPE4HLH8Z2IPA37AWiJ9sYsDIrR79CTreCVKl/1tmk4CY2DnZW93iHKEm9vmN
FmxG4iFamdkujFSPGHbT6sL5WbaPwl/lz6ysg8+wxx4GGXDZpC/6s0tXML3Zu9UcE/voMz4QawnE
gF2fhsfUcwr0Jd0Q/RgxOB9Tj2kP7iCbkFoOiR5QtgUkyjiFHvjSqk9l/C313FFF85pP/gNHBsmx
1i+wykSabwGEO3Eq8lZbhipv0iMJ3m0A0254Fwu7ckZknPOPZYojsqiGA2Kv5hbbMAUvlRJzV8Ok
tVHFviQQddVBxTkYZSO+hZr01z8BQCg5jkXAET1Ga/Km9JC/1vNcfSS1yoKd6uNt4L/G6te4bkgG
f+j5b2Uvm293gorAr03eZRkTIXB7cS8Z7nyla5gEh03H6fc6ho+7izpGqB0GnzeKc9EeVePxZdCB
5i/pmCe4u1qj/belTR11gVqDG20Um50nE054Ua6CFMD4vfrrDdMK+IWJzpdrEgwdppbqTRNj/6rZ
vtJdJA5rtGS0H3MoowITghZITDsRj7gps5qBvfJ8/kzKyD7bizjCeOzUuNeIbPGWm2WsSAOpAHtF
lm4PvYy4Hsp14ZSrQZFzQXdRVJ/FYvJX3W9oaYAMHInglpCUcfyOs2B0ICmRChJbINSwFm6Bv7TX
Zj6GyNXBUWRMOw/bMrhPigvOdmYQJHw1x/KL9bGA4mLkp+kynEA1d47eo63znHT4f76cZKELUI7F
W0aIROHiW/SfrO+bDJRV6F+gBqPfpYyDWegQDWV7XFq9/OlMgu9PAcLEie6ykBrSP4PqIen6O9VL
2jpZOcMnFFke8DJywL5F+eY5x6dNRIyehQgEPsS//irYkQCpt/0YDVIVPyea4oFxCHOMbujdn2kZ
Ft8+QWq9s54qPNYVWXHLSMOuZ8nTRtbVaYPPYC6xGbl1SCdVQoptznNgsSliEIZSwqK0Kb9ZPZt4
NxZDmJ9yg6ntaLwmKXcMaqfqAUs7zsd+xbR18QES21vTGUjsmaktqeBVuMs19F2yOvhkUDb4w4U9
jk/AS2YQIQ+rmvizuIPmeBySCd2bRFR3BaSJL1APYr3r8ByI06Iqm/5shwX0lFw3Ac+L3B5R0kyR
vc6W84E+kZ+RIlpeZcGM/9BpOhj0CqcFxpFtu25i1vhc3VxS8g3LynnQ4bfEMihZfXCv4zFYTlNL
pbRQMxZ3uDP6hdezUPqiaQ0iPCEYa8p7f1Zl8674FtRTyACtf2lFieIILlX6+yyjXKNTiVrR3Yko
iacRFRLk5jUMAbneOGea/JnXYO453akN99CN+uQpLCpsCfg3jXth02+r+j1wPgGqJ7V8m6ydtcAi
mFX/Y+mbYNUY0TeF7NuO/A+AleS5vcjBa0b3MLr1sA6XEF5ozFmTb2SRNI0nWsGevRCPmmUoC5Jh
YsuDDBjJj8cai1Df3bNuqkxf7cLD+jR6BpCxyhPUW6ydXP7XoWAa8piBbBd3FjXZOYJGor2hFin7
8+hBwNOQiK1tslsZ8gqGiBkYnMF2jh15VxKGjMxvFEu4m/a+INpLvqhgiNpfMotl/FeN6S4jP9K7
/gXoTtfjPEm8Vf91V5e23+eYLH91fsPo+FhVcGuwxmdV7z9G9UCAVKx4rvZ1VI9A+9UMCOdE++Q7
GBHHjhDgyCdHnjPBRIVRBxISz2qIC5niYZr4+mEXJbQfGDUm5msj9QPRksyr3Xvf+ArZv5+bPGa5
QDGn36Xc/nrwg1I2RDJm0qUYecq2jr5cB4YMSx3Y8HOYhEK9V+XEcww9yg8eunaC5JuVo+Pt/ALR
GGujgDh5l85lJO9jrOag5PUQhrfKijD2zsVQFdEXhK1kc1niYiMbHCwY1Egots21b/gCNneG9lO+
JLJG10lFbftg6q0zl+1Ij7uUbgO+z4tzMb1DjZ3qZ8tQuvwvQx5BC1nmcn0KOzjCl6X1cVQzb/Pl
A1l5zhG3AYX1kg0Q357BUdV4V92+CR8MuHLnOuEZAD3chHX4JsLOW54zP0QlcyHblLiku6HdhTjP
uksK1QklmJT4fMqmIsh/6DoTzZd02yXMj2XnUaRCFcTqgaEpufdzDW5gckFIxTQF/Z6HdWmvc1wx
U1yceMoP1mNNIQiHsP078prusa7Y6Rd3J8ijJJdDDZdhplPdwSgkiaSAOqfXsUFIQ/qWwfIXj7ib
jweUm86FRbU5tYdVi/rcFx6yETF4+zoG2PT3KnDLn2jvFBgsAyMVkgof+zE0hQoteRDywEjH0X+J
AEfTD5SMAMkE7xLjoTKNFlb6Rnzp7vcgajH+NlOgYRuzKHSoz/7qrQOwLD+QT0zBPMpKn2UY73XR
tOUH8ohDrL5g4YtzFBgxCCSMMhP65s/RsBJ2RlFBwx7Jed9axOLyZGOSNzmcNHsICzB7v6pZDull
AhRJG1pLellQYH3XYSXNoMyTxs3ow/GBM5xD9c2pKRaKRIJRFCxNqcc7SVe/pLzgBrQOVVkCDQey
WEvgZa8tvoHp0C1j4J/TeUJ9WpSf2Y+FRC5wv0x12R+CXEV2IwZKfmpb/oG3WefUIiDgyaHAYsge
mPJs3kKa5eGggZvU3KRsgpp2RLaC+QqZMXLe/UZhXVf08cGwl1nKRILxG4OGfHS5q7Bc9hQjuCWA
d/qyT4CVxd7yYgh8M+hzNJeTz/o4/c8tnDG6cah1T2wFYd2F2oAcfbkV8MBfScjVXuOGDJLdssxe
wQC0zT/VVFgRFwaQ7gvdLkbKkOVJxQmvwBTeFibvwIjhwiJdrBNtBIeiPIMCG8qMvmyREae2Ftea
95dEdBh436p2Xfcxm0ZnF6ukHn4twBFYW0WQoQh4JAGd/8M0Z9IbNdWiH31tceiclh7DCA+u5hN9
hfTlR0/0KflJA1+cLogGfON7HL5M+0cv0/LF8GnLeBdQlA5MXANMCeG8ZjN0wUmhknQJPe2OLR5x
fNeWyTwe2soVS3NEPh6WQ03cM7iiuMztsxrrtTb3rEkQ44uy9ZRUe4bTQDN2c5sx9XAZeEB9XYlC
5G8jSlD7tzYpljbIEW7aP7OfYSPxYaaEW+pIJlbkerh2IbEhU2QKiCRAH8U43pee2YjLK2eJDxhz
uYxFSyTbFdHwHIIedO8MzX9PXFv23YMmTP89DiBfrhmtSv9t1j6QH9pnX+dBAro1d8uEOfPFGx3Z
QMsI1x/kzQPvaGW3eLc6hxPwy/fadH7KR2gjp540gWvwJfkcpotehv4ywgPyIGoMhDPSdDTlg1yo
He7YYkqypRtNq76s0zrlh5CL4/xn1Uo1zLyRo8AHPhTtRF+EcsCQydz2uEZ43beFJFtApTDlP1BL
8BGK1T36HTtG3zp/ndZHmNWqxvLQyCTAGkTgq7qAhuJ3A6RkvjpY3sxpqgK91cS0m/QfbhWaI+I2
e0V2Oar1Q5gt3XiyQxS9UVXDb3N9fsK95NXw4USjxOz9DP/5wUK5US+iQVL7RaFYbaCsoO1OLgJP
AG4zp3+CidIuZ5hNeNtosEMM9hP987xLigDTU1n2CT2PazoHAWTWZKVh8AURL3+xvNVuUTtPoTNp
eR96CGMc/6wmKHaUc834E0tWiTi9oV5xHuDQID+0xC+qSGN7Rx7BfyCWBecDqIpPBAUdiXMqY50Y
FjLhZmP4AwdMPJwXTwK9DZeVvIw7qS55YqcPESIUldj+KBhzie0VCsQOjH+66fbJ8h0m2UTPq2OO
5hLSa3+0kw9wJGRulNAUIO6eegLFKwHz7WYA1xw7J2B3acQcX/XV8ib4ZaSmODnWm+OP5AsMW8Cd
35njl0xyLSPey4oHE02FTP54SPWi5KfIGLCdPGgu0WlOGZIdpEj6bfyTtOrOwDSJv3XIyicGVah+
y41IX4jnzkInd45kgr2D00ZDd2oNWWbAOyDHr3WXop6FgJjGncUn99Elnf4T932ijgLXcsPdHaj2
d2rZ2bJgFsRZz2NEGnIOESeVrfDPDECgDrRYtQ/MEBTwGRlmbs8w/TnRWGPmBPc8rxzCWYMb8UFM
LcOwlLi6e9MxM7ZxdtLh1E2enInBZsp59GWNm2gcmmQ4k0uCGx2auDMvUuE8uhvHwcspGBLvm66g
9P5Jr9TehyXkWvqgUQF21gvOnWNdlwhJLsufuntlLWCzNKCaeRB1gWbG5T67hHMCeHiQrD08l3op
4kMngm64YR/Wf1jehXvM54hc8Jb5HDbtWuZEgXw3iiCOwSPfzdOqwscIAN16xfkv1QODl7I7SGwK
GHbFSryAtLirLh7EsOpMw0H8kg559pwPxhZD9eWCmBRXK5HccZSjp/5sHQ/vdzabfn4CKhC9mbax
4oiwNtc/Uli/zAzqlivETBN1owizBAdEpQ3xGRIe4L/W3I/I7cRZo68ISdVyExS99so5W3TP9B00
7NmAOS8lohW/uVVHC46bCsxEijZ6YP0eoxhZZkvwe4yGurnIZi5oYuMNxru41DuSZtplHigtjalJ
yFsdGHxX/gUuc5k/EHRPzctIXLJrjohv3KJL1TKrGFemi3yXDoP9Gu+puDBkrYDmO36NerVInnNm
gJqVOg0ePlj4yo7NiZud7A5BA53wfyP9cx5r/sk/AZolviyj5EVNRQIUmMkznRy3K5mnsGYhz8WX
AXiFrovX8M8wejj+s7aH6aWXZGDHWrfyyMQsZX/A3LS4LwNg8i8sisYcTb9Qgfhpja9ntwSj9Q4V
tieJ02WdsbLqtXjS3kSHtgSWvO7IcK7mbZDeN4bgzW+n4VJSUNfCa/fGCdInFwoGA1KYvv1ZLjaY
HxkiCPcyYnMZD2wWcKqHsOnc6owX3X1ibpRFd/9j6by269a1JPpFHAMEE/i6c1KWlV44LFtmDiCY
v/5Onu7X26dtS3uTWKhVNSvJGkbdlAvl33Favaq8rZ3+I19Mph4guyKzo+aQhxdYoyome8OhU/Z9
ln6nke5vo18TLmkzswTX3F4NdDBVGAF9VcLOy+16rXepO/RwTChpBCVtzc8pZ0QuSYOYi2L93/Xa
Tdhzb0fLdV973+c/gTdqfsVUXlkv2pOcemTDfURhzGXNbbK7qbmkQ5vniGIwlCzWtMV6/qQTmjgk
l8KB+oViZ4zYC1wqvM0zFaots2/U4a0czW8HV0vARSzjkC2cQn6EHP7Erymaeme4h9TTRwPUQxU3
5JcCMYYwkDpCRH1GVcaGdxmFyQ4e9u6RiYcUFPOU4+/l4MJ2diqfy27LiNTfOZD17VtcY2+C5xON
w5ck6LA+IpPpXinnKcRL5pPveM+bLuhoU2R1TUNPZLEqQEgM8wdCBytOeoqLuwWY+nFtxPOvoQyZ
3geHPcxL1fiew/ROTd2Gx5YvDrIcyitMSvg9WGVldDVMvMul9jP/h9gMxE2/9TJ1xSua/ERk+JID
xYW2oIKn4luis1a4Z4Kvtvc0l4DE3nP+2cN9MUyyvkyRXPS7IKimKCuCCbtNAeJ6uzTz2ROajuY1
FuAOxczHNWmR7owgUAmmCnENYQvn1QvLGcVD59Hbdy8Z9L2j6SV+IIkzHH8Xwh1mfB/EQlkWoXoT
erH0sK9N5FcPdGG19t/BGavlbugSzwGg1PSUMHHp637sZQJq1+Pkde5RSytu1fnolriv22CC3tDr
nqG/9vQ0P5h0XtMUkPvp3pmELu8B5aMgzUENg573pjd/uZOLbK9gihYHHZKy3vjVEIgTN1xnBfl7
Kb6qzoUEHqSx+49Nn+9SfwwLEqgpUDIuQDbc2Q+sLIJEhZi86RQH/vhaVqQHgTpKaRgMy/TgMIvk
R2Ktq+SEvPqbtZfXPeTcXKlJ7Rg9dnBHpTzqebVI88JF21b0a/wHyCbKoFzZfsQWBgRKTslDi2tq
qmE4V1gH+8dysLziSnUVUo6wY43GlPrSC+/WaTW+42VCjDZuYUad0gyU/6kuhxyIbBPB0ISR2PW7
scGmugN9NNX3GB2XAvPwErovqRzG4kxeFJMper9jaIISwvaJZg5JFvzJXQz4F45CFjf4DvwfoZrx
J4WZX9w3NAG4eyogshcfy2Xyigpe54e4cKPkQdGbUTMHMzO5b8anM+UlZ3/z3du2Y3LWjKVt7SNu
7JAOKhGnD7bf8r5IjVhh/5nwwzvBpp9Pi7+sexrxRU3fvkHI4umIiqR7riMmtq2iZMY+KApBmmcu
QgRtcfWkncKF7NiQHhyEiX+Dw8YKZdleltcGGtTEhi7M1POMpA+A3OF9mxvcRXFL0XK6wQLIAojF
OMQmGdoJWI6A29Mz0cGkPpGCId/aTd7QfM6onQpjFJGvZWfGrBNX4RvI6thTEBmgeK6vcnsdiNMg
Gfodn8LMFgH7a/BcWvZ6qvaOM1xIivKqGJ3cTU5OBqX2RcyND5K1hskIkxmQ2l8xMkqwMViA5rnE
z4v9GJej/RLOPgKgiyXKe3BKl3fXiEc4OGTFhAYrHI2wVES9EsQh8xk908jIu7AtIfbg4kdwiSi0
ffzQ+j6vZKhcc3BEcy9tDknPlMl+9GPmd+0GiDKdQ7Z5B4RIiF3pm/U4VzAy9c6eaWfZsAeHrbdJ
moG4C4d0tjzAxnUna9vb1BHclz7WmebInz17NwzI8/K8ypF8r8oA0n8/NPC+EZwURYakCjh7/Dye
xtPM8tPcWssr7SfpzX4GNyAOWC35tQBeT5de99gDeSluclA5OzdS+P6xWtUkcmUmC6YLf1cQXlSY
R/rSkUZ5duDpW0cnzaMDyizMQJffXvgjZrupdgJ1bcTTMvg3CkeInRixTmRTaaFQUtU7XYvJGfSl
T2peJuzPszt0hBWNJnWPpg8+Ovf3PhaU1S+vcZnjoESnqJsVz0srKA48eg9ZeNRpCp987GyTPTJE
knRNy2HMOGnJd7mHtHH7cgfnIME45DdN99Wr0G3svU77aj8PEbMt1kv44JDh4zrf5Uk5xe91Kzvr
KQOC55yItqHkipEk/y7FrEvmMgccy7LO4fiWfVYM53FqeuyEKciCr54gvObvZ2mP6LksTugccsBa
GIh59RFnnENqlvbj0k9kxawwFy/9GIT9F2W3/mOvSPu/MEe6yX2AK3iyT1XJPviBuaY3H61GNz3l
CkshJjhGo+1EeErqXdFmKy1BjHN2t3DRmGFccBc4JYPitjk6A2RpQycV5ZBZQebXJXSJBOKDOI9L
2PTfcElNfewF3/gjTcmcA5wq+HHwpLXeXVqUxLioYPaueq7HmXqXuGC9mvYEwbBmhou6Ri5psOPI
j52e2TySlx3ViDrAQjxxPnlqveiJRZRLsp3wnHnRdQhsOLVd9udWPjke99RGzfdiiZz0JV5f3nsA
Cyq/i1wokpeV+oxrQgXAvSE2Z95RdmDTAP4vyn2kkVJ+hWlUN691B13j0PcyCB+jiYjqhlt+0vGZ
s1A8xCU4gae2JyhNkWyOUKvywf7NEhnXKIElXHAjsInirCbjpHeYWIky5647+q/DFI3uQyFxu9rt
YC3HUE8c4UKb/lrZU1rsUG2RnSc3Y0QnkFl2QLedgcKKQAI9dui4xXBOGaPCeiFr2CkUVv3XzDK1
KEjDkFFaB/uCvWquDVpKwyjkY/2fiHA6Er/2jvGXvq0NvjTucprffLuN+aSA7XSETUD5YkKSIJc8
UHJE8iP5Z7Ct2n3kdQFFVoAiTfc6MJ7e45gwcg9fr2mvKvMJgjKXcfDSlUd/1MYAXqH8N9G0AJhp
ZTbntVfQtDFmfAwsJ3tFrVKpi4PUXpT+KVtUtjEAfHLxeVE/QNDh69OvjUOvnkczKQBtNofjWdCQ
wDRhI+Z8+Mh54w8tMWyK2hYX1b4VPd8EhgYr7mmlNKzAXC9J02fMGX76hrZX88Uae+BTGZ6q5EM0
kDbAKzLQBQY38Joemdkn9hCEXipOXQ9NR8IbJnXpNU+0CPOi4iCoOUJbIqt0faOwwBHf+zhM6/Q4
IoxhflimoK3v7N7uw3tNA0Z0B/IP2FlKOhZTTDC0Yh9Awi+hg+eZ/wgqZvaObLJh5JfgM9j9e7WA
2pTpADAZkvp/9x5Lkr9WtWSgg5/rCARua+zL8s2lDtpz3nVugaduHLaS0i5R0fZRjrEd5FOgOAhn
rHKSjg1b9y8lnvn0FYwkBnFecM7yAD2B9cpmTcPj22WpLHeD608Qz7ChvDs9DzDDTx480LiQ2UeW
GJAIRrvhDuMR2CHOZzFYvcLXwdUq26F078TojdQleU3R2BtUB56shpC02fd0wQI90ExlJ+Te8CaY
Pcd3nDq8utF3COdDQnEeFMmgRWMO9AYEdyzF0LB4ZQG56kpnmL95nwTipZKIZbHoIrKSdSFgXizC
Yn4fiIsH7yZZV+EJdSZvvktOfLeMicVaKyiZHNDI8Ql40m27S1M7E43T0lr4XsYaA8kOB44jHwLb
k96wgddMwyRXurY95S58gtsSFgasGVjJ/eS2CGF46wK6+uAK4GZfZlF5e2ABiLITa+UYo8H6/J/i
wQjr3As7vSHRIDal7WLrm8rK7g+nV2E/OixmqNctUqf4L3LtwbGWOR1w3PNsEsysEcOeeD6IPdaO
GdgOby8RfeZv+D1+djVM7QxZapVCTSDt6C+bAcQ1SOLIHi1llWmSdAShJ+0/gVeF6XkSvsuHzbNT
8LWJBre4BFgH7C03JCJ1XFzj9hQEmY+WTcYjjvXJTYzTdo8r/cy7i9Qat4PbWlc/PpYRcbWsUZ9q
wG/Jv3guZQ9em+xFs6Y97OGrozCdtm2cyf0ZOamDa68mL4YYMtiF/xxnoL3TjVJWx2yaTKuq7M9I
+zT3+CbaGPjXq824dPm1l+3EP+zOX9o6bg4ETlEWdOPxzkoTpX6RRnFVtQ8nH1WwkoyJ33hcpPzl
uAG3h2XocwtV1W1xpgHQDUpKAaKErh4KqGL/rYjYZQ9bCqIQuHVUuuPDgN20PE+07lpvdl9gt6n7
hZwQFaCheiIDxEJE+EP54zfrSVfNqL17f0B0OnY1jDI2b5WTP2E75pvOCp8s+0DNwPJNoyflK/OU
jR/USUb5rahHHid3TKLgNQy91Hk1RQW2AxCF/YpLwwo/dN10rzlhVZa6VskqLywdNmXdktWnWDRI
pmpy8+pC8yu+Ku5LmKJRpdivoS5N9i6lh7vjjVN43I5rvZBOYM6gi/EVs1pb1RsUTNZwbFEJaxzr
YWj7RyhJAX9Hrl356WU0j206+j1RLbDs1/d0BxWk0aUidQIKDdwn/c6C3CrOkEj5zbUruQawe5Zr
3S67LPavPdMJdFgLa0rEWr3Z1uES45Vir1xf8q4eHFw4M2i7fek3YfjIt4c53wSDlscAzWY8+JwQ
ID9D3eMBoOVWUFo/yvrbYAvAUuUTfH+ts5I2ZPrB8czQgYvEO1u9eMDLuww2Ohvbnr3vcbxvKik4
b7Vt4Vf1uVSy9w1z3DolC9QlOQgI0SGrj8yvftVZkn0kBoWNHKUFypJpvAPO/U0+3s6/5oat3Xuo
Rsiyu6qgIFgCoaTsh7A7TXLjAbnbma4qNWFz5u2IP/4yjbb5BRhvLun5cq2F7gNde05Rb2PEIQwh
uL0XQY13PMICSvrchngHob4BIB66dUxyc0q42wFB4hCMWPnMTzHRouWz9HICboJ198JUgLJD9inx
/uM89jBIP3lHFkwekCoWcV8hMOGmZzopuInBRcM+RMUSjw7CTuZ88DUe4p+YtWezzUdSPO8IlfZ8
hu260GoZVSbBVb1GF3hRtuNv5hbgJ3TZyGyiBrBilvsJ+RGifYMEC2DLQQHNNFWvVTj8RCQoqg21
QOn4z4ZnU+07b6Q5eYMzZ2XgMgWvzJKWvQLA3iXeZr5b/vRxhREtQxMNThVO6b+4Pcnbx9CfHj1m
dvloSXKoD+t6cthY9gpZEBjC75209kp8DjJN33g8ywxomiexs2Isnsf4RNlBjS1pqAw1WAjQaK4R
eXU6zSbrGmC45kGfXPmUcuLyKLZMovuhhel55dc79X9j0nP1xXV5DMD5SW4PtBiivszRKiVxCiYO
MBf2uMI1fKoJMti4HaJednesWHVzSkDY0UEsNdIvGYjIv0S8HFh7GwjbRHMp4SbZO6vlSIML6/20
T+m0awmmmlu/1s2zQ/dcdWNzQ0gqrWjC2AzekLXP+CYxw4VpLL+Eg7GI/7nqfVrZVhFzMYsNmpkQ
9NXqYqxzcZLxN9nh0LNhKlyWFp6qgGpxxq3yBXnbANRk7o0PrHkYocq2LIotV+hc7eKYTA2A465r
/kqLtMQ5tdIQNHKpoMRg9WPZdc6JgIEG7OtafvtOi5Jy1IQAf9ARQ3UZxzj7WEQHsJR0oguLOcbZ
gNXUS+XFj904+6lZNtv+lqxTSBSGw2roO+j+rR0faNoi9ESXHm8DVVF0cocwG/4z618ZHeaIYpjH
yABkfrSGwDe0fuGVGsjs4n8Z/7LYtnL1q3ERR89OWQbhLxcTDMom27OFDxzZ2ShG37IaxD8McUJd
MRzJrgJVs2DxwtYGB+vFb1qE3F0YcWe90K/mzHi8uPlPgMTY5yf/8twr0+SBCywWiK1xKUrm6Rjr
KP01wZlS3M75FUp28E28RPexqgmAv/SWW0wzh7WeYv3AV2F9k9l8fgyqGbrfetEMGxVyJa8iMLxc
z/qPZCCNe1d0c1OE+3SI1tdDkLY03eoJzBldYU0/nURlvIFWIdeZulNDJ5Fv7WLyRiXw5Uzr5ZFZ
y7F++15bFZw7IJcKNA7M71hvmsCeAE/S0lMdl7x2+BaP3AeS32xPQJRu5kSO4j3qIOvA+ax7HEn5
0M4vGRzh+pZ6muCar4L1kloaNvUel5donUGrXFjfHk8IZTsEZPFbAdV+8VsK5tki9U6358JpjnwA
6jPo7FL/9tXEn8hi80e1a+GQIKkEwKmS8jDG+NSxnApUjLmwvXsaa2tuoF2HO5fSxKC549gMoFtA
s372itWiSzyetVW61ukJT6sjCpFzM5nOPgBiYZrT0YAjDf1+MQ8USQX1NsE7cgFiuxRb6mgi6u+w
Tyh2NgXCNRfzftV9ggro7nYlOuodplBaLruUVdKrnfvA2XY9feFNv8UZNgq4mlMg2R6HThsS0w+W
juWRvaa2XNglYA20TaSBi8loc8NgDHsJyD8vOxZMcMuzILCj88hGJdlLdEDK61rB+qFOEjrJ2GHH
9mvEApDV4lIvwX3c4goHwT0GA2Y+K5N/FGDt6RSJPKxPgt5n/0AvoanuGnwIHsbUJX8q8bhFtFau
vOdkbgnx1LOw163fZGc9PK9BszkK1WtsUpNee6wf6qk0zlzddDF77U0PWeJvc+ysxa50kzC9+Grx
UhZoS/CHE9lCVbMitzqLol3ZT8UKKIgcXbzGi2WYZ/jPJ9JPK2sj3UEcDRtuAGxQI4gDHho6HQWo
twuXvL/gntCG3AzXbNx5eLyhAqFhilzDWu1jVNEbkQcC/lFY+b/pTNNHqCBj891Otnflu261CGKd
Y3ZmIXVw4IwdwDqQOVvKO6IOfJmaZgKQ2BKggPmZZbR3RWKy7ty2mZIzjqhG3TA+81lgEu7+ENw0
37XKJu79i8V6TS5hkJ5VAg7+3q2QgbaQONSRjS4/teJb9VBXvnS3daew8KDmS3MCVtmbH5+xBSCd
DDACfwy4XN/gvTIIlkPHcURxOTAMZtXgwWvSlI4yoB/8E+dxYJMkmRahJFuT3/zUjt2Vb7kr5SdE
t/pEdCBvnubebp3vGAtTR8KhFBGyFbbrHDmTVvqs3etCzunOH9PuK845d47CaYLnkUPyqY980iEr
XHhkaF2KzzryTIY6W3rOUw6yHKx1MwXqU6YAMT5hZ2pWERY6tKQfqnFwXccZF8DSjkjs6aAPX9LR
hHCwYxfIGFdxbL3/3T2RiHDYar6i5d8m8pBRAMiOz7Yrkmf8vIwKWgES36+GQX0pPGyUmEbX1Xyd
r8x/QtgYKAodJMTU/0NuGpux1MLWGcMPZk9Qt1gcavbu4nuFh410C4S0GAmXN0jYrpikLI+ZmLBx
6AdACfHwmKFf0l5JDWtvzoAKdHLFujMRk1xKlxkSLAyFGDkOmK7bJnFmO48pv7cBx7TEmbGbW7AV
fwioD9NLbJYmtXktFCr7beZoQmZgM1m6JKK8fAq+Vg8DZy3EAFWeK2uKKUYM/cC6As3guSSCTwji
W0rgVx/s32vrLNGTHfbYwqieWr44sZ4iVO+Tje/5rmJr6T16pN7bY1dm4DdjhWTqKScWZzj4VLKR
wcIDqIAHExHIlY/WE7J2blv0qJPpMi4tMDLhosuSnf1cwP9HSI7z8RDYpdQH3Gn9J8fxSjecEx64
3vSfgCz5kk8rUfWGohIT4l3YNZbHJUjc8GxHPIS3jPdY/dk0a05SYcjy7mPcGZcgScUzZVyu3PtO
Yf/M1F+opy7z+VAFCFnAeXHK5m2OHBTGgFTcqrXQDbghaha/SWJB6SGBl/eu2iCt7pg05N0UAAZc
DzOW+jj3rZ+FKRZXbRzzAnbdkjUOnuFep+0xaKrw7xQQeNvVNjMLWu/ScekYfPM7aJC3sYCzWN5l
mEfu0iaCNzuGa2QgwMNxgHzEzIuRjZ2FP9uaauKi4aiqc3Y1G+nBlwU8su6axiTXAadQzXhX1+vr
IHbwdePEGh/4b80vFWXJCfCgaV6ChEwaLH7aavit1PmosYWPtO0umsv4ph7g5nvRxPpA2NolVGJZ
wSMWTXys3sDTeotdj0tF6Ccx17026HT4KwVv/dpjTmwvLBOGEMu95SHvs0yLkAYjDJua6rWEjrU9
jmlcpwquiMuduF+4ouH9yiimHzpaebcJS6nqUnax/G4hILQHLGy9u+e04v7IlAS6lFddUDGeJKHs
1DbMB+U+Z2UIAtJE5Enu6HoPg72b2MRC+h5flgB8AS8AXFZ+9sjRdnhxUqs7eI1aDcas2OoTlLUu
9B47I13Xpr/VA6y4YzXcg0J2CQNueS/E7Znhih5Fo2X0zYoGU+kGH3Fprg62knIFL7d9dG9Xq0w0
JxM1VnhzRxD00Fy8kIiWC3vqapaEewz4ApiReM+GleAXLkxXEn+uPnATyn/ZWJyCizAiHU+uLueX
nN9pyJZtaqWfbVpjOvvMwhFT2YlwZEPBSzny/+wxQpFZZKib9xTwRe0dhJii+GVVMYdro4LE3k1L
OlL4zHqmuJGmxavFgTJO9rPoB4JAdIjVJuYTa5CBHsgmOuFP2GCRC7e+Nxfhfep6FWBN6qENgyfm
Nic+RS7bmX1kGODuEP7c9nkRPcxTVvAN7xzygLytNPgCdfVDK6Mc2emIpOOjVh43FBHnyAi7npBc
BNuO4nr9UzIJF91RAb2nTZxE27LTnaO4ZVCMTeYTbM5U3vG1Z9L0UxsDlSoNxzxIjtJUNzSYYXii
h9hWNscb/2jKKbikJBuMEFTJwyfW9r+4SDPzhzGSZS4L2txhb6hS8R2UdUSn84DL9Bp3AbH21Axc
ruJAwrxEEGYI/yphQbj7WeEHCHaxI+LhWaZE7e80Vs/5i/O2uVdm0CxwVeW/jFav7gyi3AldBnNA
TkOTuGFw8dLr5HGLeATp42enpBnXmLHjdem+DPgfhJ/FA6IM+7ZLic0TEF8GbA9LQjkF37pjjVxT
/bQ6MHwHYwbKPVGJTd4CjaDtkHYP2tRr5iT2W3TKVuAqt6BQ/J/JE4CZab9IPyt38MwWC6jsrksQ
EFH2AlaVnLUNU2Ztk3TitGNnWubkWIArkvOr+y51gDHQ3Jm6Eq+hHkYEo144OKqoWc7JNxJvpytB
LXq1UlKgvRr8mLdow1nxSctM/YPvEP7YuspZo74araVMO3TxcnDnz1CtDrasyNdmRh3T/zjQ1yBO
M2eZIT8tSXmqwGMT4oj1ko+WMn5UdUbVTtVhfgLh5vBCFGqwp2eBmbJ6TGF/jX/JZmF9yaHUtp8k
ENeqE5YxWFHn1WiBoVrepVmTG0p9FlDDJC2gTBpTwqTrezajs4nGKzI1CwbGTsopymRpbbZ6NeW7
MTUJ9x7ZivLY/CdICi+Mrf7AnTymbXyuUJQFmfB+B3M97H67FHLWBNdT9odgacd+jRhUtm8h6MN/
bZ3xkSZScQrY8kaHxMv94DhE1uwf00URcZl5Un+vYcD4KvQ6kYV22X2RhGTbMdmt+9cpraDKN7QL
tfLG8SuqO8KUXI3GaUnsH+y6468Uf0q+5RfF3V35PueQsPowu7FDMT9Mevy+lU8StS55oW9jpygN
FfRW/TxLmy1hm9vth59mbO/dWYDR9crmlRjTaPAhJaytfLYsUPJsLimApULvJfNGVm8IYOoDN1Sh
HsrUko/Ep3WP0UZARUyBHHbDYU6CgLPaC6sPgDj104gizbAO1+U1HkectEgs48Eta6yQpQkd90As
pzrpss36Fy2o+BKdTfZ/UcnIvmK1ALEUwW9CI5nUb0grFDmSc47K9DZ4i3lWfEmJrnEMqEMlEIAA
rzjLsKMqm1tCnVIsOOO06KMt3mOaM24YIRtA70L447eIJ7RoioUhx5WbDvcsHzYA3JkcFKL6sZrI
uIHfGzGRu6XlMiPSUTlsbC8NuM6XmJXA22YvVOcgfo52AtNsbHHDHdMKSs4fuKF450k2EsNNsdqz
9Yadi3dShOYtRTeAqUPpfES0FNyvy/FbsxSNKudc+xMRWwez1DYuusC6X0O72dFfwhjWF/AEjP5w
oXm8UUqDf2yaWuskjC+svQgEx/dWatYBv+gWStpP0SLp//ItATdww0NSF4DcC1XH0RMyFQ5VOD2V
x2FZTHYP7So38b+Z70CgdgmtEk58Qwtxx3tCc8hsePgrCJdE7PyryFL4OpjMwPw/s4fNkurMGrho
7iOcCsMLQkrXUjHcrJMcENjJuaLVaNoV2IS72ZlUPUMElmHbuqdkwurXHLtduPyR8NHmnUoGMTyO
GpDhjyd7ANx81jbORmPPHJEk1H1r7p95rYpWb/yulSlOR8Ur79GjCsIwiWEK+2PrJtLzq1EzMfzN
0EjtMx4x6f+y4iRJn6F0TgzUSNPYOACAeMmNpGc5XTrYcfBw8RmkI854t4jmbTV5ckEsHCpxYxxm
XwpwLGhPCxvk+ZmNOt2q2oH5tR0p+ACYDE8xH3E5ylmALUmxjYjII1iJm2zyD+sfCrXOD0fv2RYp
ztQeVId3mymPkl+ObOb3tOjs/MTEl1EYwMXPq6+L37bJtWuAQ1CdUDbVlYQSrDZb9tP4L6ewvNpB
nkEHcReEmBJX4uprW4MX/VKgY8ATYqwWABG699gZcVf1uvUvOgy5EAVeOes7AitZy6nBVIJJsAVP
xw65WXv+orB9SnBtEzPKy/hQk8LF+Ebr9Jp06pwi/JB05TgV76WFYaC1k+ik5kp8pMotKvqRYR++
uUsx3ibgUHIVBLz2x4M6xM9HUJsFjicIjwPZlPGBfB2Eik0w8TCTy8/+cDIHRbAmIIKBsAxyO3sT
V1K3jp/SUVmAz5UXVvRUJXPQ7W0rd/Oc4pl2bZHTwg7eecnah2pqmv6+CmuuJ45j4WuFaETEmyZ3
lo3ITCt7ShRkNGBXM7qQqkSiGRtieZQu00gDltiyv8pkzdAWFTlpMKNTQuFaRTs6KKGw9G5ju2J4
4rZdk9kRStIR+oMdvvDrBFfSzIqyXlO6qt05Kfu8fb8oDOIlcGtrUxLoMFCFkEYOVslNA6iweIHl
ir0/bycxH2JSsOFxJtYRH7TPuHRA7BG/Y7ZCxFbxzl3tOKuJQimbxK8ahPvOiWdLJhIalG2mYaI+
/EVaRJrV0zTp9tFHrP1ZCjM6cM1ZbN3FHurhfToAY9xFHuuxTYaVN4Q75dr6VDRDtnKGqGbcSOmY
H76mXvoMD3bRH/nAVfUEKwEDE+EpnmjEYWR9Mi/aPY5e1jBO1I7XAIfFrw6iBT5E6pDsV1X4aExr
F0dMDLJ8GCnP9N4EBRyaIz1nswzSw1IsjVkHxPpNm7TFr9i5AboXGxJi1LnEVNengSwuS4cH+lDY
zCvPMhyxEyVAQPXNDD7EQGnB6bg42Hr1dUmELfeJy2nwM8zUf3iwLpvF+zuzKkieEPdc3meowaBR
8iYdDqBHgpbYIr9xCEn1TNEtCY/kQn8Ko8rsGXj6KHy8LHoRVhyuSZsh5vr8VId8KVELeOHp6B6H
DYcu26TZ3PApEaKEzDWlWP1bpjD8OBTWR2CyxJn6EeC8bl7gZASJ1MOGDU3P4bIkMb4f7Yjgd8/c
3ayQN9AjAbvzDVZmnV8lvCEuPO269a8hyulLmlKxdhNeBmmkJ6VNg3078n/lFYLmr0PuzLu8LQJn
G7dOJw/CONRZQtRe8JiWEnmDDOdqNoDqIpBivqlJ5kkC4O69SUt69/NS8LuizwLFCZ6L6N6Yc7li
65i6+z2RsqE7rsyET3YHyQ/fLOZHhVn+t3Sy8Vm1NV8O3Qd4k1CCKVcfETk4iHFeWpseymy+zfXE
tRVbGeYRIOf/3SNXIE6ZCmxDNUZ9fljp8ZUQNPzwolpZ35sEiN4f+IssU3IIax8FGoCFaTPLURs8
9Kut29TtlzI6u7BRS6wdlDWfEleg2TGKQjRrtoDwfdBfZ5IzO9hrSGS+WDAzItTH6j1Wvrn0ZFXn
awy39w9WeDLSaeTknG+aSrHVu0dawkh6znaY5tFTR8CRT5EN4GKP+6xpdnEuuVWVE1CaDUW6wWuK
mVbt8FGRxYuksb74AdUvGcIiwNjLsYVPKdXVlbAeRj28pnAssDXxL8w7C0HV9sxbOXr47nC/ACeG
Iet/C1Eal5AUErh7DguHjwbDVlleWgpfwTPYDbyePsAcWNNNsl6G4UFvzAi6FPkHh/uFizHjex3R
V3oAOI3JV0RzHNznDniILexQ2rWA6RZXCVXAnCHwc9WnlmYYoOJifCTGGV6YNjlbI8siDiiUy/Sq
R+yKG7YAhhK2NhfsHPjTKZfPNDocr7inRkyMSUY24Q3IoXy3+oboX8DE5D4KyQJ9J2STeE/+AH4E
UNsKKJlT4gYEN9c2I0jP0w1KRUHwpMOr4zsz4T7msvwxGlMgItgYXCzW5ET3IGL4McxMYHPHfWSe
bnEHTmDdnc5wx1bLnpYFtyMUHndPK98IK50eq+6ssDRTDd8PsJyI5DBZa2Hx/LhZzlgcTZp+uAjz
13dcSevKc0LUHk+y/+TbE5fAWqf4s1MKZFHoqrFyHzl2GBp9rLwByMmG3IapbK/b8P03yblNPCu+
zqGhIycfWVTcEixE0C3wkcVbJHv7ayYTsTNIhCjBbUYUTk1rgIc3PBG7me2C+6tPrWb8lachtLQs
xM5bUlt4Jta5Th0UUTBG4mjiDUohaQ3nEObRnxwrYLldhtr9ZeIslJ9BRRjiqkblvSAJ5IcqzDh2
lQIFuMmdrHTPOhSwByQuXT7dOMSWHC31+Jy5EgVfmMTez/PUTvz2o2HgoW9IweB/nKb3Tq8Mwqhh
J4UhaTH+0aXGhuGOyDwJjmk03hYNueBTNsWaDAJe9VTFGOUOemwB0bhUQTg8WEVEPwbcGrK/hwzp
QL0jBFE5ABYBlrGxCJ7sWBh6J3wRDTblxNUvBJ44yCW/qPyln/HY/j97OBr18i8iXEBbWt/ntEez
ejn29YLlPQvxZF9ofTSnvPgvS+fSEYDrusEwR/rH73iD0El5plmPhKHFEoPyYZ8i2fsYhJzm1ph1
lxE7ATeA3FaPBbuGDlCG73xq24nvo6BPXm0TGIxtDvSJNbvYT+zi6+xbu5pCXG+ySrUhstHyCp/s
sK5YHuf+g+oWu9m0Gu3/HBkrfMS6QUdMwQTzMsaga7b9EFiKkhVODwamKDySNCUpTjlOxc2IrBj2
jWrGUBv4oT0+L0iMsE66HgR90Hb2BODHVdhPT35UYJsKct3eQhxk/YOcJ345EB/SfSBxHB16dFz3
nnzgYB2ksdOJivdswFTkgsamEKuTX4RkxggtugiybVNP6/MDsIBWX2q+RrzaiO8Hz2GubLKZDS2w
Gb4q2m+m3x7lHpTfFCl+iLAg504D9VBYRARdFhv/V0MOAIt8TURdXbYB+WS/mZba+uF/jJ1Jctxc
mmW38pvGhUg0D3hAWkYMHID3pLNzUuIERokU+r55AMa1itpP7quOK6KyLGtUgwgzipL/pDvw8DX3
nluWiE6wGFo67F6r6kEWTQ3hdiROfMbuqI2HenJujrVuZv0x1zbVdA3QhoqxnigBM5w1HMqpV3Lk
aPAYFp56J6uq6CUR8WhD4DGAXw8ui/mvbh4R8jYDq+/tnKWs0C38Sm9ymaCggJ036k+vySpGq+TH
yjeJV4RX5ENiagenL0rg+4EWPZSZ0EnqG7Xa25qL3Y6otlLUhH6ER70/asnQ8FgC6DSgA8XCi+ui
jGyBCNPqJakuZtpB7M3pOBlAsoQzmusSgdRDloKC70HL8Uv8nI3FKz5SQvcYsjKVvUUrJH3SHkrk
6+axcLWJ7WhP7kV+6RvrZjafk6HtjnMsBzMPUHE7jFms1Sp2KZRngkN7jPY9aj8uHMb4rPByutn8
iHcSw3/ZqJS3kphwIoxi8lLXfd9lXQPHiMwg9WDqNwiNrd8ccAsHpNpBbixeoNQh+HB7DYmSWCbB
vYxMIjmmDPtncoY6hgc6hep8rkfq0rBG62U+iXxApsXMkm274HB6LfGlYmnKbIftumOPxXPFpL18
0QgOmN8d7KRvdYvajAuOSnzRSLJAPpmN7a+20meLZ2baxQajKFKJOcxWqAS/y1YNCn7wUiABOziN
mEj75KPpurcxWnXH3dwijBvdlxjidR+im0ud3Y0TK2PX7gHNghWIr9Ew9QbDGqtd8yPXgnUp40oN
3R1mUq4vx+Z4obZplYvInFV1TJQdNQlM86pGfxqUUEu3OoLGVzR0xCZ1vdkeMsFAqcAqGhfWSy40
Ub3Xnke6LvjL7FwnjsaCtcU9ZFqtcxxdczbKvbB66Pyk9DAhCuNKrvHBamYNdGWdWeVHK/RWbml5
vfQnKikGzgS3W81TZQ8ivhacVupH0UnmImzHBwew6IDMzr4mBbQeCH+3YtUddf77UUs7+5tJmCd6
aoqhYcDRrixBf48TTQSwhB75IWgMS6wQFdMpb53nscPUxpN6gnbMzNhLFljbrjk8jZocyu9jBt3k
xFU092lgOjXhWb5bULoeWXzfRoyxbZCh0RaeQayMFzPlTw0Sjy/jPLoAdsaxVVcUEYW2IOnn+tF8
dCfZzVYDm8kd9zljloWlhl07hGitncvxNOkL5i11k628slGotSvRe7RgOBqs9DPGyxDnrHQQcjA/
jeGxmFifImTPGb7nh9ERjkdeET1BPR9YoqlUR9TWp80PQHEM+FEZ1bn+pDWl0dmb2i077ccad4Zj
+quzxFguCMBB4s8NU1fWlvwwu+oCszfd6lEjc6KGNGCQwoWlptAibtYCcjsLuUgyDg1XvBftsiXA
Jna182q6/KvFhfwugiKq7BKFFSrn2d4MeCL0NEgSO/uRlfoKu4ee/TnOknRB6zTUP1o2FaZ1JifV
NY5lY5DWU3GtnvME/exGpysz0KFKrKHgT+DKbvrWy9sdnd1Ue2GSrqwpfaM1EfuHjYUi7nHoEOvf
M1YfCDXCe6SmX+AmreVX5ZB8eqZyWb3fpgvX1R9IR+hODQ2njqOGc/eY4hoC7yopK7hs8DGeS/Sp
zX1PWkq3Va2t2O31TfvkiYl47B5imMSYU0Ea9EE4LliEUmTpVyPqut84uhPxOJvZikCz15fiEqHZ
aHwRO1qGDYcQx33CyJbc8lWVZ63Syk9ykvpiR7itDvkWZy8Bs4rB1MOEZD7ezy1PkcrPTNir93bP
tK9lXFwmZhMMwtE+SH82SLTpeAufSS6nWPPRLqKPd7H+AuZFXO1uU27G7CfLNLu4YyykY8xjEE5F
UMYZ8eEMskF6kqfF5qTro/mLcLsCJ31ByUSiVmaRVYIMcjKJXhYxg0KfRVJ31dNZcQ1OPCKYULF+
vM/dDpaKxD9hHTB0LnzkimwmCqne635PZTY/5harYMlu2XDHkC2u55EsQTpSdMEX1Ml3rHEt6LrI
LT4I/Il65tax5qnnjOvK5mLStUVthrmbHKDTfFwbb0LhfhZyjdp7tbCpO09jacGMhCYvv1J2bdZL
M1OnoDONYG54GeYWz/c02aJGjG3n4nVTLbnCb0WZ2yuDnPhU5H6BwRC9x+RZLBRs11t8jC9sbjpv
RFgyFsDSedMMB9oQGtg7jDP6TyosPqyiymNAUSa3G9E/ufe9Wk0sGciYInvjMuNUO6R5xKzqtiZe
wBC5z9gCBgboPJ4bXaiPBpBvElRIXvstKQuWOE7owMipQz9dbRAjSfQXFjIlzoHlznIVNMEMVC7J
wyVEG+w62XjHWqf8wfhZi4EytNgRQHCWvxEFLKe6dadtSqfzNsZp/cAwsUd2BzPQQHp7rzmF9+p0
hvUDXlvCxlxAQ2DCWGqnLBXNh8uBBjM/0mN3r5mixn1N7iFTMS3WJfUuLAxfQ4zzc8KSivOfdQmq
g3ao6FRaFiRspof43Sxay/FlmuRPN13CM1m6tExzzciQWJT8RNQYWRYIBGih6iG+L6qe+F+rR5hO
9wi6J1XoEBThBr/NRlon+CkFbrYuBgDeL91vLKDziWKecJW1JyGBWqeavzRjjJ0wbRkCEVePKPxF
SPiXLM3aqOWVuSNw51RZyUVuJcxRNp1GwMGeaF71vbcmopu44uoPJq3TFR6qd6P5tR6IbkeQ4UXl
UodJZdYfmT5qiEpzU11wOrsP4JZnLDHUE8792qWALohnWPTmypPSrcDrOOR5B1ZWc+nlklYE6xGm
jnACBHKPibOkU3ZuP9a02MWFvs/AVufY9J6s3lT2Q02N+JEotzkRBI26rs2nqd/PeGxwdSSmwPiN
LOLAx2rGB2rk2dyWeDfVd2eSyU4t5GPsCTYc4k3hIJ84cA5Y5Xaw9AYzHLEX5cMoSj0NC6mVpwFK
aw+Pg6zEjWAMjRPVEV0W1C5an42ZIi46J1DQkpsOLklD4BJl5PPv7eeuFiUIz7KajW3kWfV4YNCP
zQQ3F/PgamnB/bWcb/rRwQijM9Qlwe5pdQq3P5iZ4bzBy2iigJB1Tg6GdRU6WFqiN4WFqeBh1KDb
xHhRjD7ddVQexl6W4td6y9DiL+bSfUDdKKaAMHgp9k6RuVqocSWw/s6wIt9UQgR2kD0jwF8TIW3x
65dxX0fWjvjQqTxRFBgCnZFWuDQUcsl5rT/7CGGUxXc27FAWVMXHpek9kn5LE/1V2YXjbdzB0T8t
2EAfWmZosD9iy/4A8DoClFlRELLlLMof0jVQEWP3w544oSGVeF3cEhMntBySq8emfbTtgWlUXY0s
ez3TPc4dku5jlCPZDD1bUK5kJuKpEGLCwN7WQHjGYqvVxCVvlPmzV85QnbHJ9Om1bgfth6EZTX10
7Lm8p1tizY6zl0AhKBsC/RXtFjFv9ULkSzdYBFJD+9euqGO6X4tJlU1yrKbHZ7NzOd5mrZ1TqiWk
pyhztPJDb3MvpzKlUYNOyS60DdOSdjtkrVpeXSNpud9IHzrLuZljeoTEq58GlTqSbOUCgLKDp/Ox
H8fkWOf0Y4E2eNkVOUJ3tWnEjjrNjdp7JCBhCkLHEEE0bPTkxauwM//CnlHNd1XMFowZrZ1HwWyu
BeKgJDYjlhBDg2gnQShunDPPyprr0BjlfIdnte5f8qy2MBQ3SeMWG9aybY3EEBD6jsqb+NkOko55
GieWIsxKirz6QACVay8K4+18EfB9Ggza+Cl9jPyEALpeNTBOh/9dMp+bK93LALBn+hrQd/H+A7Wr
1TnVk7IIjaSoNRY5ts7aX5u16A74vyZ2KdpNgJnpAu2KeEvmcRW7GHm4tZPdjwxDiSfwkQou/BwK
MpgwHfulr+A9cO3wOU135Oyk5g+FV7GffTA8qU1WLBqLN91gRBY0JZThF22lBXn1MJa72y5XkfzB
G9MKZj9kb+wtb46XKzssT2179mEArxB5mzusxRlm2pgq+Q4rSiX3q6J48FU92R6Xd5ZispC1zKJt
L4ZM7MbZ09wrnmt0vhum5iojwzWy34hhMsig4bkjg0wxfcRyTFokWKbYy5NNgaCKTEqJ/Z6C0DOB
NxAUHiz6HKdnj0lSFZpYHeo9wZx98SCl4/IKqm6l9cj8eUFuZuYQAn40pmxb2vqlnn2qjbq6Fv1Y
jMd4EmX5kUS1JrZZmZmdHSC3yTCKRXrdXQoMeebDLI1lvJvqpC4veAfkysomW9gAUtt7KCH01jsO
Bauit8WA6RqyESBumrs9XrYE95rVC1JDcwHPyeP4aqJ3TRa/FIKceWqngm2skyIEE8lUCVyd2E2v
BaYh+8sYkko+3AhjS7isDW9TUMG9FoiGFqSjgT0lrQxZbZQFSrWYtWU4A9O60U269jHh7mWXxDFE
0Yde/LdDKs4Qaipp8D7rtnyfZ1k+2+xpsm0h3XEKxjRHaOc4CbNBW8F3Zbi3oMqYa6/9vpaOZLYk
ZI8TKlcjcReMUwFFA9LOA49SJbpvE0/ctxldQ1i22vKTmAyLSiEbB7xGzoydPSAcNMffwqpuozin
0YaanvnaYQ3lOVdS3eGOYBbPIAmjla9bS3ppqPRu8pWkf9OJkGGOy5rl1ACtmJi7G/2npZShoFxn
A+z21OunvW6yr4YLEBNRLRuy9yDQsR2AY1lz1HD7sALVZ89BWbV4zFCVahQhP3GXsxMjDoQRMvut
et94RDqGdc+UENsHrKJwKFOvC5eCbNoDHF8q6oR1XeRTPnQy9KTdomi0WJydyHRrUTAyiCdBvLxt
FqmMpc+6enI3vVWk8RYsHRZ8G6UUmVu3xhURVCLcbW/LjvzihkfEBjKq+SYjxiyhhbLmHTS9+h1H
I8JCICekGPRuy6PXzERhHbnO6rcpLZYdA2pnDBt8pFm49oUu9pxdOnonGqOLUUfAldclM1fYeFH3
KkXXL68tosWJoHRNLb9SlVG/Q4WEIsM7q+Y9SSHJPVwXo3miOwID7i7tYh14bMQWyxkXkAhb1h5v
0gaBdqvukV6a9d6xIdwAtiNCZRspj1oQe4eJN6brtfQu1bBB+CzOK2+faN1S4ytrSHHcuOnkJieo
8Bl6hXGsE4QIIv6JZV+YoGBVcsoU/Mn7lfjL9c5T4+BcoBquI/BL2u3A1jTnQwKXjTd2l048GOu2
yPf5wnoqlAAKbn+SdvcZWucjN9f4HnvY8rjip/x7E+ducsG47+UHQua6dVu2tnwCvqPmkEAj/Dyc
kqq+rsw+kQHhDM7xhXOC0OA5MzI1Ykz5IOxMe3Ng6DUnbL5RdXLKNJt5R1j9I6MeBmZ5XhU5MK/a
MVx5GQIxwO+ifNbAy1wdEy83/CUk9ls+sW690qN7ZkCoRNVwIbXLBxIo8iOdOjHAxAPLLx+msbOb
c6YclZ07N6dmW7FP1qG3ViPQywGxA/wnWpuqHLuP1W7UFEakMU/8YmnJzbZaFVbyaV22zpAIGXaL
K+lqiPC0XiwbzMmn0ehIWdmTZuphJWBkCbRJWM2u7ZhJ7dyCp9aG83IkKGWxXDeozVJJZsxTRRh5
zYmyJVmjec4Xc/iNWRumH0Y95xK1aIrQsI2o4pUDVP+QodBRe83V0iSYmJWOnyWzc8rKhOU2iBHV
RTuLCbYRIImHpl4s0nuJRw31pQlAozhOpTZUB0t3Oj1gNaxNW1RVTP1sO6mbc2nj7raJ/XM30w33
goYyuq+ViRkadPeX0dDYtgDA7i122bvFLevxwy7HAv3I5L67DUGhXWW2O7uvtOtktS7dE4D0pyJd
motNegX3PNy6kFti3lWerL8GQm5v9DIDUV0RRZpfNNJ8bJgAfPScg9sVufjR1qemfqCGMO5FpEmx
s2ROY2aBuvwqu8T70TNqPGKtdkAZmnPQsWB95kgzd2miGWWIp94JQdyWOwgJy2Mz6RYGsAqwntU7
P5nFTc9NQtj6YVkn+9fCiXzyjFk7tEO0vsNGhc1au7L1cSYxfezJmdxnHRSjrT7OwuYJoksraKqk
f66T2Tn2PeZoP28mxKQpS+RHDayKBY00c3bInNKwMsj0BJztbIl2QC1TetMRXeqok0zdOOk92OYx
PVSmkFwNpCL6owaDr8nS6JD060JcJbK9DT7Y9HuXZYBYVWORN6ql6LU3YMjRvdu9lSCo4OaZiENl
jcscdVBvsIaTlujXhG5FcwxT7evW7p6i2GJhAH0QpkUbgWhA62qUdzNZFW2zwaw6fhL1JcE/9/TK
sBL0/k4bMPQFNvsGvL5ZvpDO2VYrBV6/2JiBoJCMW8ylC4hwy7gwvvfOSY5fGdvf+kOqxboSk4qA
wbLBRCDR9OSJ9zhJD0TXZdlLzrKQY1XjtfTW1H/MuDD1PcDDW33EVG9gizbVWPmHHBQRF2Lc72Hl
rOq8VDSTPhgZTBfwV1keHfQ5Y/RBwVgWu8EprQcoI1BIp6LdGarvTvDjrJ0Ok/riQtJ6zVuCNQjy
6LZU/f1TXFRdv3NTDypFR8vGKeyKoTuZObJaCwylaDdW6mosPmoM/AEpTgtThrizzYA4O7hXjSEc
hUoZX8JrXEC3bltVPtdLb94xtSPxs4c/86rWtiYfrHVZ+7nIkQ22IM5U1XsXfxXh0+T7QsYES0J2
+tS3lIaVanh4Rx4UeRJ4+QgRt7DtJasjCuNmze7GnqaCpwDzopZ3DRoWBIhHuL3zvmsM9Z0lKhS/
NdI/UoIfDpFY7D22pOqA8ydbQhnjKwtUsWr5QVA4l+9aC1dxa1W5QjtJKqfw9cbrnENM55f7iOiM
LIwzFmN7RO6kMGU4FRnOd1B0XQcWZdXhnJ2wOBJt2qqaT3ugsyMscp13aZdPPWLqdI1O+ARW7+q5
BCO9tJy3lAZ2T3jlkrlRcYYxP5Kywp6dWZ1GsosuybE33Cb9mXFtnmQ8iBP6aIjUnWU/IMiaKc74
s6aeCqSarYH9uGkzJo7j+KkMblSv6tplbzm3pXEHyYE8UoyKc+DM0UoqNLLl3dStGF8b8q+iCwmJ
1RDA+MnvgXBlF4LkvAXRWNodp2F+BhSTiXu9yDB1MIpAXkTkSAqeCcZQkAlyobYDJF0IBu3aKUYU
2tQfUc0ZPS2VsLEKp021cqtabGpSALhsccfrojFS4oFg4CdNdxn0EYPkPY+k3QQDPmVRdEHbvWpz
oKGXHHcrTlK6Q81uvPIFIaeRDkHZ67bbb8EIEmuK7Q7ZiRrqB9ljMVGV1kJ+JM4QpldYDvTBQ5Aa
q0bQ4zL2oukDjVZ9rM/kCK/FlfRhrXlbVD/xUzWDKeajbfTsOg9dK1nkBC4cj+4D/eKEwa4mWph9
gcI+m3CT49aOA5vZ9O2Sc+TAKgoi4+JrnvCeXOIvqAsgPWjL0eGZnX+NQyPYHbm93gk2n32y3sZZ
2Wg+mIat6Ydvf/3bP/7j337N/x5/1Zjfl7iu+n/8B1//qlk3pTF7vf/+5T92X/X9B+ueP//qv/7W
P1/kv77kH/3rRYOP4eO/fRFWQzosj+NXtzx90T4Nf16f//ztb/7/fvOvrz+v8rI0X3//9qseq+H2
agwnq2//+tbh8+/fbPvPr/fP3+728v/63u3n//u3p69m/Fmk+cdf//m/uvozr1X98btb8o///J99
/vH/vs7XRz/8/Zsp/wYTAJeO59D6GFSr3/5SX7fvGOJvAv6J55m2i/0OY9W3vyriOxO+ZfxN16WN
7sywwOBZhvPtL+rb27fMv5mwUpklIza3sQJK+e3/vB3/7dP4v5/OX9VYPqCUHvq/f5OsNL/91fzz
Y7v9wtIyDJMCgMWs7dwETZbk+78+nlJmGvwg/0OhbHewX+7wIXJkYdyvp/QhhysJD1Sq0My5lXCK
yjJVrx0wiMcxKU8lXJBX08jdOylLNNbpLTkhslbUECY1PwMDev5DqiwWOvH8VszxJ0RLkls4A1Z7
+e4smgo8DO1+axXxqxaT5+togihDtf6kKYTwOcuNrFcD4Bj+m4kXcq2mfk1GE4eO6c27P18ydvR4
KqTj4c+XuD/lhpnk7Ncs+AJjlI8cx+tlXbqr2b3OSmEq46x/eycJjDWAnV8GiuMDJQ16LT37vMEu
NpF0DnPjFQ95yo/WoVCAgjRuEEjtKHtJmfAIW+fxZ9BRSju8iRzDJgdtDngUSVZ2tHj+bno0t8GI
oxVRZ1AYnj+z2tpJA/q3EW2Z561Ha8Ez8uf/NGeldnVh75CakQZzoy4lJvRjo0t952HPImpGMYfl
hD2QmXcxDWSatlM+sRJZXyt5pO4Kc9IfnqxuFxtTx8GUNJvIWBOGt5kKgPqDbWRuUayZe+4yi4dp
JzG035iFyu2OnVmj/jfRP8VkHizphGIRorNvu9SS0spCJJE8mETm+BoYpxDm6OKjCSelgoOIKUHO
CrpkwjIUagqgAB8I7DAOecME3F3qMWRGowLbkji5wL6wHakFhXYhThE4D/hSeJlq8T5MGNJE6qkD
3IEfjIY+bCqnaErFz5pmQaZFdw9AnuC3cYJX+rujoQ0mM3/uuobdnd0YTHatfrtayPHIY3qCWzCe
ansMETjEPhdri97MDrSEOG7KCMBNGsNjZOsJIXQ8eml0D3UdqTtKltFvNDJnGAsAjLO1IGWnRdWK
o4FYu41x+zBGjRBvitWN1cGEAChyD6e52jCO8yOSP+5A5cQZWhocFIE0nm3weSHZyfbGcrwGMNlk
+AYlJjYRlosqYfYmHzsqKXSL97Pmtg+D6X3BVztZtSL+y3ytYpzQIEV/uVP/HYcYtxJ07Uawv2V4
9ZSpkmurQEtkvy5t8rQO34t0zs7TQiTCWLHlyaUekMlR7DD33jRHQjs05muSaYds6usgkeUezR9K
sd0YZ4z0XVbDTqVYiDVounjAXtYif6gXdUTt54SdHl9EfdP1oL45OI726pTeciC36VDDcsWDgz2O
uhgwPPr81n7IWKzhfBKfgM19wRWWVowWuzzj11hbcwuWoD8ucCkBfoAZcazoF4lIJMYk+HCHiYd8
0TmPPFs91InlO6rVS2k2L31dvstINaeebJ19X452EGM7ArDd1gyfga5gRr7wouhFz7NOOKcwFKrZ
ovi9lskJPkSyzW0X7WeOVnICOMCIiw0yn/KZHeDLWB6kkY+UrK+iKjW/8ciW7kDGb9ny7G5GJd7C
u2Q3Z24WDgpFfcMUY4M/6wpaekcPxzEK2p8M0TQ7qSlhx96sMHidsTo1InCSbN5kgssz79SZCUa7
0XFe3GwdPwERQlJLzU1sq+/0vZ9KiR2AkQNjd9wcvXw3AMnuQVRXQeGNwC7XcbMqw/cmhk+dkcMZ
H7ud0tVKCqMMpzZ/QGxknlN+biJNq62TGWe9Hk4L/6vIc9iyTv7B4Tgb4aq5DJgNZlNTOn03UW2i
5AV5ohH3nmT1yaJFgY1+28mwDMWCv/PKwdgwf9YP5CRiA4hQqur9dhhmy8+wnmzmat3Arv7NmWEH
pddVTHaLkNE465tbhKJo0QuLeDv07Q7nBLLAhTbDeOjX/DrnxiuLMLmH5cmONU3fdGhXqr4pVZRc
tqicAivxaDLxWtFSVodVh4wC3MAM0Sifa6rbXVsTLTgyUV/clwiZ6sYwu3vTkPwQ0DI2VhO9T/Vi
+O6wFBSYIkIiOD15mi23LH8YDQ1vs9ApcKkdYfSNREQ7/cPMbuw85sfBGsFEA2HawDx4TSbxVJc0
jpAYngfhfhWKS51uBdpykT7gaSJl05CsQBkuuCq+YlUzdo2b/h6c+n2t0aQMBekgg/Deq6FhmekB
7SzW795afMoCWkOmHfUKcU51mAR3TDKSG0w+CEcZYlOPrEVfpA60CK95sKqhuEtQ7XuZP7jzm5i0
mbsyucfkdGnr9kWHLU3e2GuDZRahB2klTMmKMTSirPKrJak2VDLkPZvja5ua+47l4kb2lAD4R08q
WdLN1BnrdpZT6K7OIe9S4stWxy+mVj8iLtoszfKKgv45n8WDJqIXuOj8oXETAPN84bHbX1TabEgF
YjTvtuvBo8f0vd4iD2rV4IGIIoiK9hDVprFzp/VaSU8PY4Lqt2iNcdbKu4rkJV/2YjoAUR4ZQRBJ
1fEMHsucu+KWjZMl3IyJ85g1yJXTFfRwYfuGjKHpFEswFidW/ZtpYtNcNdgUoyhK9lo+qY2QentY
q/wyevnLAMqTWbn5AAqgOq0GK1enJC/GddbpPBUo2hS80bQUmAsEhy4r0qAfsVkVgx4dvPVz9hYV
IovIfEfvzR0DttAG1KcfZ4foFB1GCo/ojcupAZt2+D1b7Vb02nLqAaNxubLNGGn5k5QTuo80avo/
4eoE5cyL1TKAuK3UJd1jURdnRPnUaRDN9ki99qspti2iQVgeo7vTEd5DkfmhbHhJVbc+2jmCYtgG
476avkNjdw9epKFqwlXrp/kwnTz7qlaC1jg6AaVqo/0nYSUA5/bqmSI+Lte8c+eHxIg4Br/yKB5C
4I9F2EFv4iwaibVYH1seBQRRDhfyHfunxnYl+gTZ7mBf8VNkHkk4tbnt6vGcamR16J2G3ojsYcKq
X8Z1Mq7QgD4sKTmpl/5RJNEGwk5FVF9XnfkC1Tp7Oqe0D7opnBD13QFZJAZ8dMo+T9+HGAs8G/Gc
gUa78XTS7pF3ooFl425lxRAMqKw2pewOViE/sYTNQaEYW+lYv5L0LLwl3pmZ/ci2XO0Q+KUsupZ7
z9NfmA2CZbHreNtM/WXl6hptAjtd8elSaFxiZtwbQ3xlt4Mgovs8TNnHCHX4PHfJF7nTBdKFO2rI
vWxp+wUZSL5g2LtpFMtcAp/Qysbj9z4zp2NiKWTdTn0hTItMqObeomq4oO4vIT2ljxZUszsKeEZ1
7qF4mIzODMdOz3wZjzT28lVL0I8XPZUd11rg9GDZaAw+4o8El9FekmVDgl6yUvwij7cH48h6QfqF
o9wtXoHxPjEaYztR8FsDYU9KRWRecoBSdlCgoT2Lx2E3JTtbjOKkswkQK2X5VKIurBB5QLoyQgns
0zerzNjqjf6s9cRHwy8ggQyGKarpethnn+NKnZ+UTsGq3GCW3i3AGpLJ3BW9eSjS6iqTMImLPHRw
uqO4JRVTmMM9hnSMDRy1qU2gNZkZ+EfTsHTxncIguXYsQzhKyai1zm4CERbIRbZLNeu+Qa74oLT7
lkVClPQBZk2dGCBW+Q3ePfyLkd+kyJuBUOm+eCSXKeWso57Q9bvaZSuk2RPXjdclJMT2VdDo1lEn
83ybLU2IWLt9GQDxFcnyXFYVk/hWlnfYQDZdYx9Gh+sXdWSyne0nzNecEIn0mYPEYVt+MeaB85Rh
PSIW7nEtPhhvshzok0+TJyL+RX5BgpNhnB8S2/iJC2nlJlihzt84f56YA07gOZQug84GRVi1EDrs
zIi1cJps8OUSmzOonY7VDKMcRrg1kdwJpBGMtjcHJFTBK0nFeLbQi+/AkHwHI82yZxrb/WgQE214
SeBViIHZna1EV+TJzoFesBERq4xuO3jWvMP//1zCjgwQp3Bxzt39uKYkrwDeeELG+wJFYKcxW+P8
nrciISejrxYURk2QRdlvowc770SKLERsVmHck9tRTDGeeNqTXX+D68awZVkHk/ztebuC7kNbcGe2
DloW1HPgTCtmoF76uZYMGxU6lbYnb7vIhMBPZJG/K5E7jadlRiHtxM4RTety1BrjNPAj7dC417BE
pxd06/Xeiyo/1dmG6Xn02P9hkULe5oPD57Z27Is6JOzadwZRzJ+ccdnZpFdsCqN+6vGD+ggb7H0z
G8eohpuU6sY7Q72fdTb9ihkv+/hXMgRlNIbgHnZWTLpT13QHqVq2B4X106NtKtxjldYcM/7YNmiW
svRJ53kbesY2AY4CXUNM+4EFh29P6RfSmJ3Eo75zGKGGi1W9Zw3vi9kPeoC6KfItSfoxxxFVTZ2O
+8EZf8vK8ULiytdd66lp73qIrJQip8fRnUufowQ28pXTVnevnAqbAQ2HP5UjpiHCnLEERgQi2wUV
WEMybYkfDV+RFoqp29eeFIc61lHX1WNAnPB+9NitAjUK+oXM8pXArHPC7LGIxGZw1auFGNEvT2s6
ezRLbnWxav1x2ZcQISGLcVHAO115t7KrkbXPYDs+JLC2/cAy4NHrqcvRBjCMg1ZGhsBj0gzbKrct
f7SbxG+nkgZJ50MBmR/2LYXVlLM7aOiKScKLPLM8J2cDBgYMwfPAjJBTlobV5bTEaqb54MtPINYJ
z5bJVwe4dw9XYlfqA5UJTyrG2wyXFRKvOoPhvs6tSZhw9lN6mjqmFjZj3CB7cPpkuteUcsTJ4fCY
wEYRTo3XtVh8x80f4lU8GEJQpGEa0HkCIykknVK0XCkwTVD9F5sZPgF+n4oLZ0xhLJA9EMxT8kn6
5GNaEgYJ/BvEKrHYMRf5URb1wcWt5+uKn9W2090AuEiuj2bbi120tk/tCUDiKet6JBuleMXvvfg8
Vogj5BLQa3fcaRqmGN21W19isyH7i9sScdKphJiL0xg6Zj3s6rpfAhI6nkjAHMJOvLm19kuvtE9T
neObyCuDVLJbjPaI4Od1yWkOHGcG4MhAj/rF4JBJ4hDydB5CpX9nFQYOjnZ7I+YrCU0m65iGGNoN
cylBB1gfCsxOftoZz0QkPcxrG4dMMxADsF32rf7dzhEflIIpvMOohjOam/lW02b5uo9auoq+13+q
meilBcv7yBweoU9PVlOcnHXm/W5/nxrXVS8uqqp/5k3PWMkE0YxgGe9uW/D8YX2iwYuDqnGjZKC4
N4bNbOgsO2pgvjgc5vtKclHpNtVcx7ZtZrG6gV9u76Yu+N8cncdy60YbRJ8IVchhSwDMVCAVKG1Q
VwlpEAf56X3gje0/2JZIYOYL3aeLOCbB0XB/MRtglzWs7dD03maBOn5UquVQDP94fRsfUyzSVYwX
Q1Z84RjDm2awZ7enryHeG7NOAGRa72yM1qRkvw4lsqmUfOAA3d7nyCCEZ6HzNuTjHUq1MoIEt2zg
MazyDGhURLY+LHXzqbEB4ggYdjUxp3vFTAFECLnJVi+Kim3HAzVoLi01NGirnfAW8pMR06HrwxRG
tK1bzYygZBL28KpS+JQdOoMKR9FFH+175abRdnCBn0VRe8zs8XXRhqfZTn8qLtpgWICECRSWoSdV
DnudGI5M3nt0nT6wWPZzQ3VEdAdSddCYq1Ad8671W9f9cEUNyQj1WbBeRS2Je8FCDlyYzaTtkHWx
aWCx+lFo2FXxysSJGz9GKEmibuSBfbWlwzir/RgU7aJM69fYcjT1FiI95PLximfA4DXILzBAwMFz
7yQKZO5GYxCz6aJ+W+rPhJzrE47sE2vllPwK+wF/B6+QSo3g6naylTg0uBaigm/LOOl80JMz3bGy
qgQMLuFICMkWJMQbavXZn5wk8kk12osOwm3C8RqhGKUT19rUC9w0g0aomKNfw9uaZFhjtAqRu+3h
oPKPV19LcBbk7DmXriOWojNhnlnPKztBDEQlYDNDxGFHRCEjceSKOMiRO8clkSzpRwy2z4ig8TpN
loTg17+lffbtaNFfOaeFD2OIfpE/+hwFEcESz9rcHgW59qGZeRwDuJlgApGmy6AsZ9FYZ4UdLghd
t5XSoB5Y/XrXLh2xk+klSRf5qTA5Z9BWLODYurAmwXOTIMHfMR79ZYObjinWGDrdDbquLR2XjrJE
YIZVfntZODSyNYJMPYkQ4s+72aIvwlD7ZSn4xPlpVGyVm3lR7zj9/unFcOpreRtWCT5ZNXhNrWfQ
Zh9VbRI3WUQO09mSB6YXb+44/ckeSpQq+XfDeSVQED92R4wX4U81AuzY6oO5j1EAjQODU2O6sJ2G
IJNwIs4xjb9sOACwCVgUtMTMJxBJ6KEd/K9BX+yJoxK+UngKX1EhAmIkH1KjAkRSDd2ewQlzvti6
kN332pajGpS0NySHM4AeclTkiTNwofNCavZVyy3G1Rkbd9QDrwXjSRiuiKd5EQYzYPK+Ps6t346a
4kPT09jZn3KluNN4UeBVDKVSJFaxBYGLtaZv1MO27xQIsvMPUe5kuWfueNC+c0C9yI5QgNblfAMC
kW3gbhDza/wbVKsNhNASH3XMH2s1Nayt1TCn7bQi58CuQcSl2nDv+D/jTb8hL2QONWkPs6R2B2lw
0WJwx7hnj26+HzkVRApup6jIsE1REtRniSosxPPlXRnBBMRDoWZlR+sPeMeoRSQ5MX6WxuRUT2aO
xcR+6cv4r3ayd9RemV9aRrQx+9RDJzCMhyT9sWLmGahZtjxB1q55j+G6hQx0wQtwOONymYMh7XWi
7lBjV/rzSIJQAH4PeG4Zao5CNh5cpxCa2zbJqKBSiwVftES4mTqwnoqxukCnuxrX1p6Qrx+d649f
uhZWcyJyhOMr5xxT6PrsHNn6UCYkWAEuKQaCf/KPxCZSE/XUb4qrmQpFNL5wBRz7+jIsdrVDSKQy
aIdJoKwZS7FZbCtpXwFREeYMpxFaE5iVpnQCXonAMc31Qh4YQxs8Ec5TQRvq8/P/cR/Em4UQl6DO
FNbS84fqBhNcaPQCMx+IO1H2x5K4ZQfYMDYiP1OL5TBM79kUZ+wGVMQdkrKKq8FHpmccW5ISN0lV
PYJ2bbc2nkhO84faw0q45Km9EY45hRHnpMzF3zAAvGnrQdmZbCvZA5kbk8R59NElvTsiqo1tDqVf
W1kVGuZ1wjG3w4forU2zch103P6ilSGZ7TzxVk4K5fIOylh90txX6GT0r01/I4gcI6oz7viJik0+
Y7bD+ZAHvIHXGGLTpsh5ofEcxQd02fkBhv8mjxc6KQP6Msj9c28z8LD6W63pZ2xT2Z7xju/M81PW
J2dzGs8gO6Rvqi0DvbTo91p3dBt0clpmRjQcH15BoJJlGGI7SJKGr3hx2M8s+3zMQwv7fAvdJrAH
RP4kvhwHtNGhg9BtStrTKMQ/axE3EuPFppQm56TqMLyqVmElTpyQFBEKUFwwsAKDSUEHbuTWDkir
92B3VANxVNMiJUBDtRcTqYiBVAPObZ4cJUkvGzOP36VUWDnB1mAC5Gk+m+YRVB4uFehPJIIa5y6b
t7NEdRgZTrBKN3yzXV1PzK1NGKB+QgxJJeh8zTosE0N5bBot3TosP1LTjV+BZO9Jz9Y+5viiJm7k
k1avYLpknMU/4gxLItnw1rzI6UrmaLtnvf3WgDmZ+vhSGVCTUZCqfpy6T3VaPLNEqHxFWItv8n5v
lgYMpsUD1DTm09I3p4gd0r5W+JDUzA67FtWpxXGCrDh99G5EUb4xDjI0nufIVN4SMkI2/ZI8yLjd
aX2d7p28oGVQywMAMy4gcWg9diFTuatbwnYzbLR9z1Harr76KdN5LTCiOn13iiir22EICHvk95He
vxrONtMw9z4u0d2YM36ixt61rviqJvFkGahaPOyxW20gGzTv2l3l+hCZ4PO0w8108t+KpW9g98kr
MUb5K3OMchcnfFij/YmtuSaJFkqRy6sOoadCsJ1FJ04CxKS8gvyQqLEjg/kh2gQzM0TQiWhX15zg
Uy92SY61O4M8sBDk9qQCV9h2BFZSt3ET1wpzkQzqe0x3X9YhWvVfkjCVZ+9sIBS6pFV+NDQKIy3m
jbInyr3qW8+fZ8TlLJnZgTW6FgLyv4pE8x4gmH9PzUgecvO0NE67t1rLBw2ibaYhK8O69wINKlCk
uw84VLgjGVXwB7/R63GTtewfPUaeO3Wy3jRkXhbUQbUrP8n0+9YN/P2JIDkhFgP7CeXxBHHd48hW
dOpVE1OV+SLlaVwgRS0exQYQE5xjcoScApKCrazDtCqRL3Mh6TAid4s4Z4OQ95WGYW+kKaJJ47zk
I5mQDRK61vxt4BMUTM10w2X/1zBiQ8PG+Nwfpamsw3gWgkn654n+PgkVRknUEEjPEXqCluU2n7OY
I+6KHp9U2mD0tt7M3DhbQy8CHe8jbaEe0BnpGK2LV5wyWFf1Y4sKFiSrxsXhQNoUHAe26hGWXfCv
HnG+jqQDPzAxNVifbnPNvsMRI1q3llsFRyiSZuEAFYz/6KI+6a/Ye3BXY9L17WrZe9zEO1KwI2T5
+QMnJ84NJNq6ywLYMjXkRMrNxoRqJKCi0Vq/qa39y4DT8MtRQBTUDpaJ/Ux4SITdbjwmafIxRyl0
cJXp92J5fgcdB/xQfRjjheS+wvey5TzHyV9aME6n982DybBzXxte2qa9zO3EkL1DGKl0bL30W1zP
tIvqvR5uo7n8TqPrbdPxM46rH3IslTMogI0DJzZEHx9t7N7AxJQ6f1ApbjRzFZiM/B+/bbrVFHA8
65eeeHNx0g1lU9Pjkz8JHktHH+DMvIGydZ2t2VIU8XK+1lPB6klls06Vg45XHU8kpmyXSgOpaQ1P
bNKvpdo9UOhG5D7pcmsSGLzRxPxU2i3FfsQ35rArWZBzM+Ydnrd9kl6GxvGQWjGIhJR6yWwl9TO2
o+D54zdBXMIuZje7TNpqjcN/GKu3BlQ3HALB8ycPbm7/Ujs+DqXy3VXRWVv63yKaz5038UR0Ixgm
77FkSI5g+omVWqDZ7O+bpnlsLOocIhQ4f2rltgJcyK6VivKiK7RYHsVJhla2Uh34ZZP1XQwYczxj
z8H7iJ2HoQQQkQvDvNgl7xzJ+XEtrflziAGAWfZUvHadRVmP+Iq7GzoXdkfc5tWmZqXM/OcLIwvD
df0B9SitQyXvhZ36iP80xO/qpSbBZVvI9hOO8BPRXkfYCjV6Tf3u1DX62OatHlC+sXTPNedK5Baa
A1qKNEs/lX7IQ7TGW+YQHy7dBIMkwqIGHRiOk167aVl2ufoaMYpvhuEkgKLBedCI+lOF3zXFVuv5
CldYBXG4nB/ei6XiG9Ixr2G2yVWW6CyKSR/cmvp8bHnMNwZeP+bQruO+DXb0olnii7CHz8RlYLWk
cpeYBHcTGmRP6RYN6gtbAZRzMY+GadziSn+QGlZz8jd2CrYP3jg0CMtNaMyHCBX4yjNfrCdWUdVl
CP3mRedqjjpBhoLx2hKYFwAqxAimUT6N4mgZOYbDifEsTYCWkYAdmdNTP9CGIzYP0UWaVbvV8p+U
zPFYlaGNAyk0UUtviPb6oVjeabar+srt/xKeWJkDWBGc6HB/ynzx1+deQJxDdv0+xLV2KDsqLESC
XKL4FWgVoW5TiRQiOs6N/Y6eVDD77LYVzRHy4yfTDpJaikOCXmmjKet1GELaQILPbCbaTPgvGJCE
MB+7HdKNB4Q/p9aLnc2MM0tbt5XMQplRdgOWVk7AzMdxit7bvuCh+ZorGj5d8oB1T0mC0KjK5xdT
vnpkjUtuuiNRCo223DJBEdC6y98NDSpmgSb9G5fsYaUYdd7wHOlURmoPCcSxf9GAvBUrsInSJmS4
w2/ZZmy/dP6qH89lnFPWCfYXC6QyStFN0o0nGwCwHyv51bGU54ZBQ7uyWZqVCit01s8q0x7ixV7n
lp1r7JI8UhmHKXKemU49xQQB8L4Pp66MH7w+XfYFzDSCq95rZFak8jFM68AksZJX/xYv+XFbrOFs
KlPTXPM4tsDw3kgK9l0lD4XAuGI2HMG6RWAyqzjclA/p+FPo4Jfs6nWY14zr7EXL2uNiU7TpIrtV
7nDPBXunxnuj7Ls1uYC3Ukaf69yGMeiPM3BOJE84rXp+1OZRW+anJObbR5lOzEV9t2bm5vGd2MC1
TkIhlAOzF5ULQ3qI9jj3L4jTkJOCBO10/rZqW6vlGxsKBgu99lal6g2bMnvOsbmknGS0SZTXbP2p
AkpZXtKcG8KBJGL0/W3oZeNbFXps0mFoY56ianwbx6Le/f81Aal5Y7W8jgKeRH5etqAZUexXnMZz
06Bpm+CxEWDFlkZ+OGvAt+YjAmAwZARltZxjSyKe+GusfN6knmdvYKC+k7bwChPxuep5NvD7hU5b
kJ7ovWmT3LemV/hFw0yYS+HdSOvAHZujYw1n1zI4d5v0Czcds5lM+deJmS6CKddYMwuy+aXIuis5
kjPDujMa/p01snlSGlHkyZ5wv1ODl0hhW0dwzqc9ZI/J+g1xfcDzehnK7E1MweA0VDhw5Rg1D6f1
LcKObgN6PCpWDGzcu/SReAWTtyfpJGb5VT8avKtBXg2npeCRyTPlm2gQzm1SwQjCQFPqw9M4eF13
cMoPdRlObiuPtRP/mHNN11IdCg8XljVDOSfNkio0D8GVbYVS3mfbPJVRwXBqvk9kE/jDpL0zq579
JWKyl6dyW8XOb+3yQ4w/rWDqyfgXimb7GatgNzseornT75NNyWMvpGnO2aNp4khCi8NZwgWrqNVj
G3uvkIy2itbs0CE6G3Wu9k7LCdXyQjTaNrWzJztSz0ZXAx9sTwZ+FR8lHgeP0pOfrMDWMOXnOg/3
ajakDUG8ICwxq1QHyutvHCrke7GP0KcmqF7mdv6s7sxcjqCAKKnQBHM/vpouGRB5poVGOfeb0lAU
qIko9WLGKUolj7qCnw4Hsq8Sjfr/sYYb6NQMLROSPVnEiAb0izGcWhlfCfbz5Dd5yquwZk4QlHDW
OnkZoHT6t8CuD5PBewB2LBC4j/cF7+Ym09tLV7KKsDVwVYT2Ge154T4tLQz1CfxSVsOpoLQbEnkl
ee7X8WwuSYfRXd/ylkHn3WQWuuwKLozz2MKrXCu0rzrdJcoq8zPLIFOrveKo54GrJencg2F6606I
j0nhoLMrgrwY3XBu+QKFkBHh/gQ9sEEZ+sS4+0J9ATANeCs9NcsMgQRPW8KKGAME1FTpquj3ZJXR
tSrPBFzvyCQmyZxhYKQU2yFCbd1oT1Io1JSOGlq9+EWA+zawf0DzM7oqX72+CsGt5YbWkwyBteGc
n4xa/CAylNxlgrhMA1VVGf/gqLt2FiotI+1PjUJrDY57r47uJXP6+1x73/YUxtRb20GXj9UUvzY1
l4Ma0eOgNwS/RsPox6hMm4Jbzp7Z51vXqlXfEXh84GibNvgFjLZEkjUZG41FYXOJq/kDwf6bQ3qD
2TPnJWkJJmG/J5j8ebSaI8qZUwWgn/MIHkTWPxLhGXZN9OuRK8tHDTQFGsr0LZtc+gP1XqQIKgJ0
SwPTZXIa/iGfPRsKJrkkbGXJR8xCSk+U62RVjzhy0Jeo6Db6u8YCOegG1UeWdxslOUljb+4GrXqZ
CvXJVaqDibYOJaMCGdr8aNpZMttAxz+lr6kU1zGf+C+mkzCgphvVfGOpD1+Thf2GIfcJyXpiUsKM
7nIDivzgVSOrFLz6GwAgWZDFX0SMRgeL4gzJFZ/EQJC8mJmNwxOJG250pZ8uSaIhnzW7z9lavw/t
j+eH5RH640aJsrAZ8CbEyn6xci0oW93bzKr+CjDSuqA7RI+YIIvyjlYlibU3jZ1jiOE0FiSx9zGT
WE+ig1Uz85DqaRBRM+J4gXFTQNhmGvhHny/P2AyYRWVPxqBSubjx41Lzbc6j5iFembt9l8WA8IWy
bn7EEmZOZrOQmJGq7dJqLB7ZBCoy6uFKFt+t7P+ikbcu6tRvkdFnOwxysnXsKaDKMfNc7rVkfJSB
u+61dlWGrv1yllQbrVPSg5Iqs28YwxSahccGi7gcF+6u37bT49DxCHvafb0WSlQ2G0kDxQvzIS2D
ftaCD9x2vnRQKjKocRkDjOwuFgcvzvIYj+qzmo3ujs5n8YWM5SaZ8+9E4DcfJwBX7oTVhNiTrcym
j6zXojfHuaAlNC5seza1Yz/ihjI2WeUNj3Yv95pTJVdYVD29IqhNmJvgT1FZtlHILbwjMwMz1UKk
s1Yf54i1JvYM7zI6tP4oyMN+nQp64sVTKT0tatExtwkzsftbJlfoJxzHo81GkHGTt2u6pQrTHv5P
TOIfU3rnn5q1zMl3rBXTQ2a5l8eKrfaxtpJdA8kB3bCJ/dqqHlQUTnC+re1c7bRZuA/yodXwXIzr
A1hx9heGSlYmOZvbLOm2BsOZABZ3EuJGyVkROEE+DeV2oHOHWvCYGIMRgNOCsRQBP1raikPHWurd
Y5tEHxF7cwSFXyJme6UY49P/sInce800ji4Eo3cCDBFPI04fah0WiuPIIJYsEOpWQWsA/5T5/3cX
F/803bGYiNs/iw6/GNcU1wN6OxVpCfpv8ckm8jpWTrUjgy7yQXzwuXJByuycuxp+OpeExSTpz7Vt
DDvKvM1sk5eCToyJOvkSaqyeF9gCjIuhZkU3pk0u6jXaDchte201Azlp/sOfd1VSYLFjvrQyplNZ
lH7O9iSIquQy2g+KQVUS6wivjGgiO3R1fCfs8BzEPv5cPZOKpDD2UMxdSno7Luo+jNP6cYKSu0Eu
eEVxc/Cq/DNv2cixhDxmSs/TIZe76Jd9VeecKbkXOoLdYMk4mUwJdwxax/rWpTB3UBxBdrBRVyKt
DUDNbRu3mZ/Aa6Phg0wkLAb1EGZC1KM/aS6PDSVarK+YRLd9LSss9Eni+loD9wJh2zx1wBsmzYTi
phK0oDxrU7dLNL3ct92Dw+ka6jMv2VUnIwdlNkerWwUDW61IeF9JbVdHq0/+EcI9sYOvGEmT64ae
1eKolR+6bYzh1BanEWF5wTEqUPehF+XxmuHYGW4aSgaqgVe9YxaHbWLRpS9oI4XKOz2jh4M+9WEw
96ewUyy/0mLclnCpldLlnEA9l1gz2xOL6E/Y3F2g6dYvg5wSEEl18Ar2Om3VKdvO6s5zBjUxk87v
slD3NET9cSQ82YnNcoxtF442PpkIs2mflV+dSPuADuofORldgGoYkIHh+biWDLYUfPXN8IMAIJ27
fpNl4IXBqGKxR9rZxLHE1oFJOB68C23jF7wEk+9BsjS08aKe2dL5ZDqs7viwT2j6UsHmrUGCSI8w
LIhdlzt5hwwMUSJG6dHqynELqYcyuJ1RhcLnZEuFzFwvT/NM11t5TD7AO3N2wDWDkPDoJGtoDtQ9
38MkvlvjbDagq1GDNw8F+9RHkDO+i20YlSGn0uyZxLqndBMUkKiu/0ZDOQw5ZEqSe9nY5NpzCDHm
AXQvmFhZkQMmiKYs4FRZFrIQYpH8rhx2GsdSjA9tP+ilDIqmPnbzrITR0+JFKIcyJg7K2v6x32KW
A/czRSliWq+FrQARtaZq2xg3D3k8Hmj3Z4GJ8TTCUfEVEOU+itT+YGu1S3MDTdl6RrmoBktRNqsD
AKoLag/UAkgVi/RlcrmSMvlho0JinlCofhulzzBDXYbGkhRaPX8dFbza5gA9UZnOkQ0FfJiDuauQ
+FJPmC049rLd2QUbrcLOD2URW5u+dq+Vt0m20ETewITae7I3HwnIvGKAVf2Z31FohjwiSzY5RHie
XiUqinbF+2f6xyzi1yXCPsrvRqRNPmKyTlQbwnb6N0+EkSKH4bOtuWu081wPd0dzkXpp7ocnqPOW
ii1D7n1UrfPZZvXjXCm/Ao8iU2v9cWjSA6BFiORxFFZkZZ4gQDF6wyGVqdEOEmwe1FrC0RX9Ehzy
0wLLg6iHblvvbGY0Rn+Kw84jnC9ykGsptE1kmG7FoHvbcbFoiFD9G01JB9WJV4wBxHjCdGgHCtUZ
GLvVaAxa+8HapolxG1KGd7VZuXxDNs1n1HMLKe86Co0eIkXvLGvH9YoGhWjXjgVZAzTKrLy76k2n
YY7djQt7n/0G6u+coZih1BXnWiXP6mzeW3o0h0tqnqms5kRjdI4tyEzQZQ5wu6K8ZDXCjVQpqnPo
zBFhXcfETGb8zCP6/YUXFKyaop20hb1hwcpIlCpp3lgUt1JXIVPZ+ZNOWMiGuPDfaqbBjuEBr3X4
kyOXcbsMMSwoLNeWNh1SU4F+zC+BEQGJFpwz08HYEtsEaa9ITwV9RS+T+lhkVb1hYTtNJ2NKrbNj
o0Sqy1+LgFzEHF4XWoAENuQeAjdx0BRBo9dDdYxv+Eb2zIifh3544cphXp5oGE1aoLV4F+qSXtwi
Tgh3mBHMRYlwaBH20ZJumPCVbijRfsfq5qnynsmYfG4hfxKt0unqER5E61xT5mzNFZJX4V6H0iZj
vcxWjHWrb+qOS1RpmmvG37dJmpAIMPJZnPozGu/2Kjce2KPFTvlKxLYVGNW7qbCudwU6Ans+2ZH1
a8YV2Z4tBG7duzsd84yqz/1E3Rge00qmcuZmKmIaWbLsBx1zQtWbfiwfWRWcTPeEjQSlkPACMRd1
MAgaZ1YaTKZ/XZXwtAqWLitzvNh2fdZhv2ZAfRkW4VqpM/ejdN0nUxtY8ptcKy1bAVllbtAkJbol
onKgpzVHTMPw08ma6WNmCsVIarw+XnJbWiF9/LQhmjhNf6Dyf9b2YRiSP7nWb4YiPt0MYbLSfzWc
wJi8EbMDBOrK+QmQi03tAq8iRx650GHB9mjfxIJiLOJc6EkK8SDYM6lSl52rJD+WhohZ9DsnQVWm
1MqvObtWmOoNrBgccOzQo7L46ivGuLnJE9GPz/TBiKLf8IkzTKRbMZCbEHSP6Ch/zmhkSVYqX6eJ
+kbliK8aOluPPgPE7ZdbsA3qW4PszJTBBKGydyszyTxCrm/m0W/DsHONiZzxgo07YIuPSe6a1wnX
lnVUiP1BMCc+PYRzULvxF0geWEq7Vue0p/llXKeAmaHeZDVpNDum6/eKRU5INtun7d6NKRHMm8mm
QHnP9hWTAjmafEgFxqE4kjtTY1qAYAm7Ivi1+JJyQm8SGV3TVoSOVn4qtJqum/1EBMVuXWclXtsW
Q953OVbYOM1+i5l53fXTwdc2xpNZYTjLGdThqto0enY1PSdI4/InasZArB4UOU03VK98+pX85EXK
wQGQuTibjxO5Mm2XfbWLeq6K+L7M88Gupjcnde5mm5qBOcPbqnhQZ0tNj3Fz7nKjvRkOjCiFShKp
fOh1dOfCdC6AwldgYP+Aaj4scv06pKMI4klHPyZFiFYZUKjGa8lbFWim9eZm6zsalcixFQTJpL6F
hmD+YbMkdDnKiJiC9yLJbEH8lO1GkFn0L/IdNPNusDARNhgG5bIfG1yXRBGgv8R30Uq18Gmby01B
g5hp0anDpoptihBir2GxYMtDlDBWndYnweZwmBYZGPFyzxI0TJKSChhRuW3nAftIZF7cpIAXOz7i
bUK5ZBMkUqTHQef+49L6MI3W9XupHhxTqQBB2VfGsF+EN+11vo/k/1fBjD7qloVYK34Qwlz7XCeM
/IE4vZTzlte8lykTRSUSe5FzSmk1ro+8/K4oVc9UyHwDpgOgBV8Rg8o6FQ/G3DJhVrt+x6N+0yRz
p8jV2s3CdpThtuvNRujWpAtWoP979mKpTkJZNRsJDBcW8jE2zqpmvibNemf2xbChrrT8omTM1GaP
sBom5kSoSblO0MxD4cz9mXgYv3Bq+2RAUfGxbhyaOqufCYT+Z1QmLJbMQmRu7vSc1rvCPvdQIN6C
fJbuyOcZWRt5e3QRG/K6RKCskzpUii/ZYClHYk4vknYhGYtx18H9dRT3aFiljVStp8RuU+yEPCy5
AqJQFD3uwGH+UvHJFBiRArdmzW15zFPMsXtHx07FiJ1128SMimtvo3QEldKCrcEhJxwOQBnRazzC
8ggnoxqPJghnNkhnxB7874JTp/ZWxwF86g0LFH7rlf4wl3UwQpzlYactVqI0zOEH+zVr/0CNGZ4S
secno/Y72ZXjL8xPGF7L/SAjnhSLHSkRVhIVmvlbprWyVVJCEkzdTvEE6TcFDYCbF8w/kvyBw33H
NuHZyzny57owQgcS7yU3IVlV3DR4mWgDqrJhWyrSr8TUTiIyvpMpOQ4Db4CY8ucE2njIJjsYFeWQ
qF22NZXk1y4Q28QOVxPotQsetB+9RodNlMItjeMHrfWym+rOf0ZKakWLPjnIBizTU5TyIXpjOHOG
Ad+iv1BNlpgAIiS8srDFrraY1sOMOmlqrPEBrhxPTK0o+5VQIrEF+EZb6b6IeMFAIZcWFzUT3+eS
5LDQzm1K69RlTLoAnxpdyBV87z69W7rtqspGqnFthtHYenkfIQNmlV22xjbtMLHW2oMjK/PRik8w
i9UtQpn3bGlVDnIbOU0972t9aY/dwvr1MIKG+uE068qbIVEVkSn92jPzjPPmyPy4BiqHWLWEYDEC
A7fE8lxSZxwYtJNdXUD0IWNsa8zjYbDmg44ktMgRZkRxhlhMrJshLhwf8+SLWbhoF7yUb7hCCaQv
B0jlyCxb0v3k/Cok4wvMMvEjRpx+81mm7r96nPtdqnN/a/pnbDGeNTROVMsi4NxOeH0NOYXwlRhJ
4o23tUDWy6H0iEgdHP5/Yv1I+TIvilulAZkclDyeevV6713oDtq9KGHxBA2Y0WLuw4H8Iw5VeRD5
sq1SI9sujnrzSI0MyVMm7i7/ItuwefKKg+wTaycidzeX4wDiSE0CrQ47o5meJ7m8xcbq1UtxUvCR
QE0b6CbBFindJM4M6tl22s/zjK8aUWSbKZ9Fsp5CTmqHZpJ+OUaHgDrFUaKrMEkawrt1nJSQXsSu
4ko03OgCiohOJp8tFOUpuDA5fjnjou40lam/ggWR9dUxLbxzq/6Lyhm4TonMXGuVaGt0OUdMYjNH
HjAX6nhgPRdI78Sx6pdAZZCk0PFpBZ8YWpCdYqKyys1yx+/R+Z7VYINtkG82nR7UhiZ3c6ZqGHN7
fUtjY27VQTtlRrrsZnYMhEVcidc7mRH6nWion/tRhyWof7HS9NBb5TrmCzOYxsLb1Jl+48POWYEY
KNxr7dkjNvM0O/alT7VtC1oTqOeTHlfZru+ND97ONzUy6kNP6AnDF2pV0LN4XXkf88QDCj+5h8at
CTrs56fGLEx/6C1rlxiHUhol6eeF/oZw8MHNXVbpiZldtD/0emHdOCSiNA0616HZZLM8jHr2Xk8d
M4IYDy7Iu1dv1LqtwOi06OXj5JkoomuKoHWxwfaqwuTtMK1h6TsOKoWTuyDg7/VqKyrm1YXDakDF
zxbyXVHSWjCAIZ40DFROdT4D6HHfWiZ5u6Hi3s7YfnXoElqTLYMLDIDwZMBjaopF21H1gAALfHmo
uLzSgz012vtq7K4SQwbfYoUzQ0/UUNV2lVagcCKcdIO6CdkVIbOPyZJ9OgM6UcKMrgzXcSuqHDpS
UODhZ9YCxdl36mydlEJ9izPAfQMf7sRCY1HuNRinzkCi0xKsu/5tln2JiV69GjVPrQznoWJinKPH
6PTmyWTyvG/bj37QlWPFnMHsiAu34I9ael8fcikvAoc3ICASdfv5Vebt+hxrru/qFDNDWfwxseTh
YHLuYVhHAUWRJdQbh8xhaI5dLqInY/lVq/REkodyHLWS8MhcLYKan6MtaJxVaB8tUexbXT/GS/kl
kHn4dc/PqslJRTISqMBft8gb+qDVGNUgVOC6gQsPx3avqwWyjTllXQrgsCMZ+Bq382v9QjdqvbI8
5W0wCf1JObrd0Tv3CLDP//9VOkw0qEI9/P+fVLcwBvhFtne21j9ww3ODU6fFc4L2EFXNBw7hrkvN
N6ogWAOWgJkwknYpBOnpQj7jl6+vWXPMG3jxKYLHtZPtnyEJvvOykwFtpMVRxzp3H9DpAcm7K5MD
V7KL0Ow54E+NfHbxwlhX5EfbfFhuOk7KfQuf6aqX43NPY/ZBVqwdlsQ37xGDQRHSHQ5ToVxQyD9l
mmxeANxq/3F0HsuNI1sQ/aKKAAp+S+9JUY6tDUIWBe/t18/BLN5i4k1PSyRQdU3myQO6fx/lFftj
FZDh4ur1V1mMP11nQiuX+lOIuOkGRvezsmnVw5CUUJIF1NJrxNJRTMytYoh3deRTFiOWqBFYn+aM
VjseL5GyfAJxs63B1vdK2gnvS9QvdH/OhVJ02nMmR028y8rx9HVDzXxo/fioSwx/uckeCvr7CqxD
RJEy6ifojycsQw88pMTAiUK72sqvmfje4zEoTh1E+Ldu/CnQiOM346WN3UOLdvPkYtXlai57iAHE
jwwxqaS66hn04shgnmkMA+0IFWfQdME+klFNQzqJewNbxbXYESDyO7npRACgB0+MFdWGWUNw1Nvy
VXpEK0E9frRi4KKlu1yiVwqvmdD9QzGa4Wb0qvYEf7uhsWG9EVThlzfrKh0DbfBgU3lgRUPx73jP
LPlJNKndZGUzVRvrZDoz9Dw0Dnc48V2QWEvsPq0HNloABYVW+6CGSbZVzLpcSyCV4cCILqUk+Z5Y
DJKfRwbmIx2bImDT9DWXh8W6Q9mr16r094zO7VkrFm0yZnks8NmREmxNFLm+cTKDAMq25pfT5ijP
UsHwFRBWyBlinJasmCt2ZJZd9NJe9Xr1QqR4cOgb944SloZQjhtcEqcwgzGK9K31vJXli0tTpTZ/
lIHSVKUeIJP/45jksvA7XK+Rta8CRnoDJea29JDrgUQhn6MhxSRFp9luzHBgE1JFNzJFQa2QJxYb
2J8lM6hFJ1iMRgykMvSvtAwSSlz0kSPVYkEQ32jEgJEmHOBAjGZzWoKpctJWUnF72WPS7HLoJUF5
FuR67clgurFn15dVPP6Lqf1XnPqk+OAkkYULVrQ1ezz/ZBBHWvhdwQ9FjOm9desZRr71akw4IHnU
Mh6QQ4e58+QOMQMmS1+1NqEpmm7fas2WK4hLEeyNR4eBvIFF2er1XaG/3EWZ+MzH/C61QYE0yf+G
/KARxUF/ibdLFcOAKoh/qjJmlx3G4So4F1C8oYiBFGJru0+DbqNF7MIDk5AOMxFPDL1HqLFDbX4L
/PXzB3V3SezcEBd+YZL0f1At+3OIzKECd6fL4t42KbTTwNh3WraJIR1SV9Rbx2vR6UmqaaQZvZX/
zc+b3fZko2AUMN0w25p5wwhZ9vFSduVGR1Yqy+yl7pN051dkoNr90ffEOWutafepXH73SYs3QzrL
BTGrr9MAJ2TgvsFpJsUC+SNpTgILbo8rtkVeAfMlc+k9u4Y4jBRGAgFrTFc87RFXbB/zjxKExWrs
7HFl5sYNlT3UgT7x4Krmr0NKNCZ4FH8ZeDvMWdES7uF7Z7jPHU4CPEBno6W9luX4h3wmX6IXMQ0L
DFWXE4XcO995h6wCYi2ZRfa36fIwoR3CI5u7b+Keeu6PZrr9llvobBjqkpm62Pmt/0ZCF/or8yty
sVGTd1OsVN78tIPN26ZijadyJe0ZqU/SzQL9NVlk0lk5XftlBkSPtQUBBE0ud7qMPsnyXGWm5j2j
AM+Dq43Vb1cwJlxZpQOg8eJn8lvE45awV3/ZG8ZTqnkrbf48ItzNePezeF355D6F0b51IhMfZmkc
0FccfG9MdqaOj2QojTPfGP7BabaL1f1OuXW3DFOHuFDjovEGbElp3SiHD9ekix6ZXCI9nX4IMqcQ
SWj3g3M70YFKa/yLmgb4cel8j/Uj0HkawMUu0foyCLCLt3FSn4xYntEkHgmq06mu9dso3zgSPj0m
W6QgUkeV0U88qfdMYJEygzNWyhY1Fm4ezGrz/zlU/qPzon1HfPlGRFaP62jaa07Kt+CzO4bsPH9L
o8C3R6LtwZvGbcEiYBVx8OKlI3iR97aXDN1D33oLesyNZiN3hZNiF2T6ZPXuJe64i71u+DCJnGCW
NOJpdFISiMKDKpAepGCEyt9Yq6+ixO7PSAsPNtHMOGPCTVE2tx7BRx3M0PkJn76O0p+RwFPbdnc1
MsIplLNzJmJVC8fFQ4eTt/YdJGmW+R0WdUcugHfGaXC0kguXCWNc8ljXkMGWs42/NSpEYj+u0b2W
M3fUchgZxN4hcsShalq56HTrcwgojGOHXPvC38+fWYz9bm2XZ3L1mAEMzW0yeswpTrU2OutoQ1FQ
AXp/hIly5WspimzIyHEPhGGwCrSgzR1H2zVntMl2I/0ppZXzgiQnfCk/vXBpX4Gwo9NNXmtUW5YD
/j6rva+yLK6No68VReEQBZzgmYk0Nfg0SXjajjX+Lk38NkbwRLv4lRGo3PlH37wVQXkzGmOYlwVs
tXgpqOkiCCJV+hVMqFy77qTN3tcaPaynNycZ+/4C0fa7V7v1suDnlfgvF2VjvVWTDaYzcT9TAr8w
pnyQCcyhmn5UFQy0kOJxaCm0h6cOFWFGFicZwCQI+57aN37JLjXULoPr4ILvv1BdpHcN2udKyH8J
7ohr4aPkI0Txp6Ipnw9fHMWpc9RMOyVCisynvCA8HST3okIg7mehh9UQumuQ/yMhEnQqvDDDExd9
7PbRGD81fLB8pYdKL0DX1+0jEvMKZ7qPHkEVfZvhuA+nWztGAIfHt8SZmFAq/eKThKtaT52csd0n
WfIUGKh8mS6yhqEPH/xv3wtdnBsVz3p5HxzT2JsjYZle+Fdg7UIvOwQ7sx6fjFwyRY76h2rNkdj5
eOv0JtlpIHvqsrvVnvyQMv6ao2AIFAGQpBBPTMEfxFWWaR6yY58xw8H9Nsf82o3ikmL+LkJv58I/
W8q8/hvV9EEbTmjgB4Eq2KomXnyYPKP7hif6BV4mgG7nVaeQDpR8UFxSKqb+nsMRAFqbH/QoukZx
+9IXrIXccCIuInrYQ/BbTcmdBeKhJIp2BTK12ILvARYnyjPTABq2QWGWS9i7+Un2rza8X4m2xCK/
nVLDemf0cmJvN61IHbgMQ/ivNkuyGnEAhT0GuDK5tOns96UGXYRVeylnu4ibEw03OVc9FIzlmORr
996Mf9qaKW+YnLTyzH8N+07T5zO7gLSOengt7ewv6XhlOJuZS/j7wKjI0a4sXuUa3EDY3nP0uAtV
KLlqDX/X6AxtLBO0oBQ2rFrLJuW+0QGEBBm2IP2rSUttxcMy96B+R0GDRoKtYpvLFAt0Wy28irV5
/DJBlh1aHlqUUi9Vpj87odiQQbM0EAIvIYrercDoVhH7Em1wPxXg83WUDqfRVFAj5s2z5XjrbBQ4
Yszsb6qwAPUOtNEYsfoCkiLSPMD569R3f9u8wa7Mcn0WAS7JuXzP/dfe798Tkd8HL3vFuXVJk/qj
DVFkIoqi4klfnaTzDyK2HilDFpYnssBPCSdNYiIIGSCEQ7OZ9OQ1TZtNR0IuUS1npv9oAkjYXZjA
1NzhMSFW3ZVp+BfMBzvPbqFYrcuy/BfULHJjOU3rijEvbv3twCqMmTG+kUpA3cUCSAqlWIRa8eDT
olLmmwtRvZFwxCzJGHZh6P8jR2HsJ/dFeqmxmkdfaBOoPMsupOANYIOjjBopA8kPMl2M1YPoVjk6
dlE2/wR0tXULiMySJTPQYJVnlbMLmG4b7njQJXFENnbKMWamnwFcOiCI+Z1sktTymtIpehFkDq2o
/xMI4CjXynoT+jtVDeTtjvtUmdgx04GgH0QfTslOTtHfJCjGMAsZDOzQvegSe2tvsoU29GzB8j08
2dGpryHc6WTcCEPid6a2YHWh3ypU7Pw8xZ+jeyyMPAIVnEleSxuFuSa4/V3kMOw7uAb08ldtCjyj
BD+R9+cyMiFAdY31l+cpEes4w25WtZOOMKfYDKhOCzWRFBj+CPe5stpo4zne94DhJiXKnH0+i3wh
3gAcHFl13Up/A/KdARHybnLjuoPUe/vgWzC2lWrGAzGE3GPtUhZ8OkPlEg7UuEQNltaC9fhO+c2X
BwKTdj55rkWQLUrHPRlKf3hZO1x6vD6WTbhrPoGwGZHYj4Q9lFoHF5OOgJSOaqETtSb5pZcJVuOV
OzvWamtYa9zAXoZSRjtlScND6lpnvjU2q6q/TiWuuq5jUWRmybfHhBHwEeUkOrxIhs9Jivc3wKbm
VtYLSYYXJZkl8EwhtMB6n6lpFw54HPF+P/f4S0CzjHcICTFNQsUEOgpPUSvlznCblzCcg+NYaXBG
m7NsiiPLSTeR7ZOsExBP6pKrso7z/GiTuXv0mC4jpoM1of/emY2/ZH3+M2ZEHkJQPNskG2ohiENr
ItK79rnnDQiZARHSK7M1PjUtvnMWA0XynwIEFjHQmljp76ziD32ULnQjwMw7Om9mMOzi+dgSigk5
X5JnsQSocVpZY/kghb1jA2yDVmskkJIs/HU980MztZ3eXqL+tZ6ITTOhrEXeeNfUeLCmipD3Ckuc
Ja9tCrnN7ulkEh1du5/cYzMutu2Mkvu1nP6ZWZ+516Juo09DewDG4OB96xaMFs+urX6NaTqkJaMA
DH2bIac7aULtfaqPDofu0umr6zQgytOz8MJC/Y9vgAIM2DIWy0siyPUT9j/BGIyXZ828YdwkBjJ7
GbYXpMyUSZ5ap7J6cVoRrHokfEvdg+SDrB6uzyHScbCFVnzyrOJkchagU9XonbpbFYd3Az8wXc6L
5lj7emDMBJxrIT1miYjUdyCXfoNgeJn0AvKGvVH2eKAgw4ru0PsTA4j1heQ7LLrbwB7/HEQXkG36
f36ho2LSuDv7kZen9Fa8p4+A5INimD4jG7k8GcYI4bu5G1PH1m3TlUMaHatq+cWshNeio5J2+q9e
qLdmDU6Xs6iP2I+nL31l/LSFd2f0cDAEv13eAFdkefCDbM+QAFTGblpBzCpZCXeIraqj07FRle4b
n9fPFNf7gdOejcYJlO5r3tIL012PNYI+gEMAUekEiXG8ma12cNL2B+rti6a6t6ga+W3NAKA6MfYK
nJvqdm3Mj+tV8YUtRF5fokrbZKbiIZj9bxo7Ty1z38fMXfNdP6mp1NBidS+eqjBT6xYeGBt3bmHa
F1ZJzzWBgkSp4/jWvHekizpz/BQKbbwuE2BnfnRUTXy2AL24ljftSKOC0xAbM1diJxvYBu2URfu4
+zWcqt/o5XAYpMI0xBELIOElp/TiplTOaa5qmxG2xjBmCIDmCZ5tbTM3ate09ljYo6+AvRhwhinb
4Qa4+HpwQmz/gKx1iwhPWXqF6fPJI3tmToBmY9G0w9VBCG5p3rdhqjOeRo4FlfwlOhJg/3sobxBf
77iLUHE2lDtFH79Hkqc16v/yCu4SS/VdOzZ/k56ecpvBtcX2SMfRsnDmCApL81mjRDzwEXapxOS/
oxsjimYzY1arF1BOkLe2dI6Tj7Mn0eJfcObbMgzofMdPxTKTnQVqPs/euS7fmpvnBwU8OfSdU0pm
B9aY6Z+aqgSWwvgUFNkR6gUlR2q9YFUYjYodUIJWzWww0rE0skX5Y8kniTr5ZDvux1iZ9zHmNIPz
hV2AbZ4XQLGudiIvvnOKaqhuR/y3X21Cm2WG75OSRx5RyPX9SjGMDVtt5K+bJQp4Fw2UldqADdnk
aNB+lfZPyyyIrLV81qnIaVgUAfWKSWbGuIh+evT5q6ryYI041LXsKbAQLw3lTjH8XCZ5sc8ynpcs
GG5Bb7+b4edID4ZpcE9wKnF18alkBav4WQ02vxuraC49Z9tYohVK7wHVOwCOkFcTp56L2ATGyYmT
D213Pntv6/FuS34eAHhtjdO9kYID26+gzS87FGx9jL7x/y+gbXnT3IZgT62jc6KxErLgcE0BJHT+
+5gAb+h1VuOVbLWlq149L5G7NLlLI2FYba0YLgmA17T9iKCbFBAermDArTULWhTHdAlkrqJvEU9a
EMLwYbbf0ooCXSA+r8wMCgXoA3ws99b3XjjQ7C1ZYBWaKYLh++LXtpo//3/JGEoJcpSJLmUAtAT1
iwZOCaD6/b8YNCJTsX3S0aEjmZ2dGEjWqbzz4ZnjDuFiZn6Pgqljj5++4lPvlVesbOKZdwIOhxPC
/dej5GWocWp6M9CDaRkrvv7DFJNaA5z6xUvH0FJOB+oCvxhPElQ1Mz6oah6mSeJjr1EHhAIcuFMg
u/ABZ7SjRi1OpsqzLaBz+oP2gvICwJHRYpUWCV900YPQgkViK+dbihnRO5nvxPxaGz9wjHUnCPoN
5TgeMwJ3fU8zocnmxJ/k3IAiiL4MorSOsqnueu4ySWuAhY6ppR3Ih6tmVD7iyxhibAr2bwUFiNZa
Pk3auOucWAdKxU/OZ9kYxcMs2aUUpgAGXhKq1k64VXP16pgOPq55M+OOoCpASNgCK738iBzP51ol
HTYCeEFlCEO0wFSFidQIQKawKqfhcWF9evgfvenUEO3bZP5Zr4L3tjNJUkICXA/hyW8zVLv0XVVn
vDY98hHmrde0t0DTwC0Xwb9uTJkAZK+pQu9Fog4NapE2KzZMr5rG+H+wIK05EgA9/uFOteip3D0D
qXCJlBUWuS2wXikuEvfXJVRTcgH1niLuRgzx1h6etUgdq471Ccu1yeoZjnIX1NOp9KlxCg16Xt+/
Ika+IaZ5mwBbLuNGvHuK0poqEROgVZ3mQKkM/bYn7Z1PGqHutG8OQ6m6Eftq8vSLNmb7hDGRrZBt
6PADTwMxm4uxNp7JBcRPZmWvrV4+FSBcuioChc07arjixR4wmvcBCh8eXrZ+sTypkC5IO7crONxX
btkUaGuf8WVmPE9S5w0vuHu8SfyG1nAqwgJw/PRIRXTHf1miwgP2KPs9xvVNCb+jMEk9MqoPzQk/
jCE5U1IsHO9oV7CEOnBmabUUDubhxDBvVYZ8wsR7WOhQSy3f+3KrK4NAZrOE/LKXK+ttVIHMQcet
X5C33GG7kN9IB8TGs86tf3iQkA5gBYAA/lqhWMBHHv7lzLu4W+ZSDzVuqX+PLhdZxAPjzkv/jvTB
hfoKfe04FemeAdbdBGuSSEWASy9eQPX8kGmxGhroAn3F61nWX8VUD6vJ5Ubx85ea4AZaFvHizqvX
EpGuCx6s8+rLpGGYiCXHfCNraqmoe5VGfrXLhhmyaSJfHm+9Jn8jhlqHxn9v6pzwKROBakv+Hrln
9nqw1S4OFLLCwifmRv5W4PzkpFhMrEcwFDshxUtCJGbEpJ+g75mPOiyk6clzO0OkreKrTB3uEdE8
jULup5F9qFL7INbPM+BWpFenLR8yTxVUWe5sdis2PHZgGwYbgIycTIX0VR/CK3lL6BdwkHStfe40
dff96IwJRWfLo+60miMcFsHNlDdg6RsMTB6YI4JB12lo7WFzWAsdTUY19PFucDZpZ/8rui7f+q7a
Exd4RXMFScURR3CigLKxQUAydlfzX22iSS1qbr26Cy5Ug1cyLI5N430S9XvLTXNYKASdyk5hbuQI
pvUVNetFYDRzivwoOoHgUg3PeMtvMlFXYuZyHTdfpkW/Pb+dE1aI7BocioXzjKf5LKovs5rdkaIP
wMnFVyN0Xkv/zMYFFug0YXDxPxPE50NmGDwr48ETyNnKjslmWEDaaZ1fu52KJeJDYAknb1aeSule
JRtZ3Q2azVhMF2uwGfCgY26UaLYtgzumt7m9SUPxVnUAwbqYEQRXshE5DxZZJCx4xVcflh+jxqwt
S8BG10b0B37utSFsk2RrHF4yAj2OuTgIMViiQ6dEJocy1zx4vERhMERvFKOrIty4NTM6KjwolJZ2
LIdiz7Co3PBX7zULdazVl5w03TUY3WrH8LJhVpNamz4Z9gKZ8UJrZrZ/cLF7q1ulnno1iFI1bA1e
aEYjl9YG5ugY4lrHjt2KjeUQWRdHgzkUZdSUIbz1/73pITzS3o5fa7/4jfAMo7/u36lSoQM54btl
a2+jPrwh03jEQbYimwB8hVHZmzZF5isj7ViXySEb/FUzuozUZtYXWhIqvQataGyE8EhaxAJWhCU6
+ooYYeEcqq6hZKs5AM1SBauKoi8XcTE92byDK88BADG54tcdEa3BIbXH8M8tKDUYfyylHZRHroUj
aXsYn8Vnwr5t0SLocqNm64UT1ioD/YmOD9mzKVc7bnZSjuIXPO7r0nKp/ZjuxpU6BtLZA7NJpzFb
9pm8BXlsrCR0AK2IPnwz26cl9xe2594a+IX0OFgPgbYeyN+QDO4WpC9eXb/FlZGJlk1i8A0i/Qkw
JkKVr4QUB0HE9arKw2Exhl9kW/1gH+IDGfsfL+6PU5NvxWwQaS3106dkfjZAfxxA78mfGwtr76au
tSWzpKUrJv4Cb/vC53kxkPxwSxIQ4cPDZXZkPQrG02urB/DeD4dYb7sNHApnW7PqjAMW+XXf7pzM
uWPeiueOA1XxQB5QkbA8n8h7gEUwbmiMClZ5HYrutavqdM0B14eMSeqCODCr6Hdd2puHNAQy5WXh
LjHdWxnGyDNbuonaWnTV/90BehcvEhULKBsRdWGBxuuvTWx9T/OGdWgeJTBYiK/M24ycCUimsYOD
nMlBDJCWTcEut4Dcu1B5YCmcG4h+XMjYe2K43HD1wIq9o3bzTrNHqe51d3uSzKvxcRHrUFj61UE6
5odxdUGllGaauwV1eaYeAd07HPvI+K2s/gY05k223ksHcVhJnOQqZFzgiXSFgTxcNtWAEcNBjTID
ewD/bjC+TAtJgAtOKmQN/1s0v/2o/BCIwNoExbXC0grNaK8lmiTIIVz3Id5LwL/DsiM9y2IM4dv1
DHz0p0MzF3VDO316jGhWsnQO6KBfhIMF0yU3jsd2hz/Ho6o+kFxfHkeb9E1E3YdwQvPYuT7AZ8u5
+VjmnlXFKWPExW8l9W4zteCIe8xPrtscpY3xUmcDOX+AgZszCPnXxuWqaLG4e/1sInfbkzZ7nV2X
eYFYt9LOiFKxYcSExVPgxwvTe3Uq/MW1jr0/dmJGZrzlPFYtBGSEFzcvLsiZDVFzucTr1Y7NVK01
/8BGncy8L7DPEliZvGm5nm0cmzmUA4XJpff357EAq45ih9Z6HyPDLPJfNBPfiRmC5Xa/kMU6q7yQ
1M0hmCnDdfcFKY3rMYtuqA920oAvYsMKQnWabIjhgTIAZzGud/RB2rFL5JECl55lKs8+CW/kij6q
cTpVjn7VhwIcWF2QVOFkN8tmwpHjI+iKGGlJcqUXx+TisrAKcT7BQikJ7t4O7KVb0yfQgsCXWZvi
72ifEZQvDIdwmdaMxytoQ7FtxompfS/XiGXtXdp4l0i624B1kmelV8kJk7vc0NqA6hSR726ke03r
PFkPVrS1YvfNZ7dEIsg/h+OeTRxaJx8meFOhOneN8lWX+a3oCU6CDH5O9F6dcpIy+MPBcdDKqzFF
+5IPKGwE0NyQ4CUd3rJn8eFXNhgWAEPvUYrCjuennIfl5cqZkyDsnHbdG+M3L06eIpemi4WysSyJ
hYKBeB81oz6PIrub0Z26caXbieK+IoXFwqgjcGpvGuxNK9C1aS6ulUQ4p2cdNF6dst3kYhrr6GMi
OHyd58Muz60EQ6JifKUHz/zWE0vu9mXwtL1BWcb6nF1nCtMylm6Femw8Ic0kysgmCiqYaGIHSEob
Q/Rop0kkMWTyCrZoZp4Fz30bpa89s2EK7ZM/Jt4BWVb7HGhSrLsC3AZXlb0uDGSDJK8+Q5VowSVy
iaYBazG2Z2CMpmM3gV9nrb9hRY5nTRfBW0uwKyYfMBehYsxOGhRSg2jGwPQIPf1JUlM0MeEDFlQE
tr/80Y3Vpg8EbuhNYjAmTPmvU1XczNwvN2VFiuho1eqDTg0uxo3XBH4Dg4MS+eiq8+gjPUfTD7yt
zAsbVPOyiLc+DKC7bQ3pHYPcPg/FevYX7JoMKuD80tReo20c3WpuYXSiqQH/yZYmMcoHkTLIiErm
yHHpUDpWazuzTqNRNEtV8FsXvb2NUPw7yUboON9K1b+Vpv3cuPVTYyiwTMTSRpeohYcm5wZGxemH
H/PS92DLsTNgSI1oYgKJUsiFpeS67SYdCMHQaxvfOCEWKMatdtvcYa1c0oL2p6Y63M2VfOaFxyFY
ugXjD3SKkoo8h41PDCYpfQ99QANAt1Bv+3bATjb7jpgqnswUMAoyf6oibl+hmeDUACENTGiRk+DQ
JV1P5lix6NPveog+FLIuk9EgOOLYSo6o2JApW4yDzMa7zv/rcva9tB1wos2aKgqqYVHTrA/ZAL0m
MK4wXW8hBuNDxvxpMe97EMWGhDdZL8ywho1Pkjyxy9fa0b6Rj2LLZIJx0KllmSNip440kxkxmJO4
j+DSh2x4XY5k5CbFNisr9LUEOSLzx13usNtq3G5rThhWHB00aAgJu9eA6g9wudgeJHttqq9hNvuQ
dc6wEHNQ1kwhR7T2FJXDazq5KV0M2LvsS8k42vqIAbZxl/Ih1GB0Qsc/lezOg1nWOvtw2sJ4CC3a
Zn/K5bg0WfEXyH9NXCs4Dp4SzU22qZV+cWaQAofV1ctwI5ra76AJWCZ0ekMV8pHixa0wnM6Ipj1D
nUWRujcadJhFQP3R8VH+tl5JTWQRN0JQ5qKyaMRdInAXAaJ4AhapefJrqTMn4h2G6TE+IzEKeXjj
Y5CQ9DRyPBZuf6tDCGMyY3NsM2Ps2DOXEWNHSsRb6hQWmkeQhyId7mWKQW+C2iqISuOS9MulPMPL
yjaRxmy+UvkNfd8XklDqrcj+1KzkvXdfxja1mF1hwDCz/lPw0o+LqXBQ36e2i1wK04ARhyzYAZ0H
+pcwYTK5Vq0hUkbTlYXOeJg0yOul80Xr+xqQSr5hYo2aj+mMCh8dA+rI/YgypgZJkF5HXW3GAA2/
1lh89wiWVy17cQxECDi8CVTa8AjrJ92mKjeREwTlloYIv2ZsfvQtoDNrAKUfvE8WpA4KRayvNrtH
KM17zbU/AVfIPZDSVkFoK+EeSZMxCyDb46iFj6HN34OoMPYVIqYUmWEq+uFi8mJxE6kdmeGcpv1D
VNRvyjW2felHS0W8AoMMzDCc+gY4mis2hIAJwudQXpzY/xom66Np6/XA0nOhB/xbtjevMKL2HBbD
LlW+B9qifjhmb62jyf9V6oAvmuchBCjsePWbDCiXDWoodHuvTlEfkpLXR5XJbgxsiqZME9viSbOU
2Kax/d3qdy3g5+ENYr+UAFCe0g8DNlhkjDN+5DvcmHoMzxvvRE0s4ib3CM8iVx40wBDNNqj+XKOH
BbPBPzFrSCGz2EsdjT1SbvCsWLlWDGHwQPvFN44o1NCccwNq3IWWW8YqArziYSiSqkG2DyWrHbNr
WVhXKdmhKusalC1rca9/ZqkKcSeC/wtv78BRTvaI2wM5b5AmtW7wF9rIIBh5LIK+4TFKcKsGJSVb
HZeLckZFuSpnH+V2tyGuvzsfk4zZPkybhqCPGJV6Z+y+s198uLn8ujLXHmYqSQwR/bOtvA0cvC/0
id1BBchd9PEronPgjNOmfTS7zW2X/RQVp1f7Z81yzoZPKlrmyw1/hhMx+abZQwAPpchQA6taZ+XC
ZiqyEFIkf+nCpldJcN/6KTrGqGh0YnnFVx7KGaCSsTl1ACe2HM2xxVvbrsA6TxYeVy8/FACPKQmA
Z4wMCsd1JVhjxPldyb2PUVOEj1rZ/2r3G5pVRPvhKPuvt4cT3TBebUO91t7H/8VrMlOnUKBqg/jm
sNlIW16rJtvVOhxILYqJ3u6eywmtZ9RL+C1ptufXXXb07gQmnbyASO56rpMtS/ymndpb6fCaTQLk
DFO4rLH/eDPV1ij0uyP+sCDDMI70nxSmO8qmu8Csj0fHQu0p7Y0te+Yx4LuwsFISC28jKhSe5ryM
QbVlJ1B3wnRVo20EcYFbq35j6Eu6bvVKiNAkjPcgh7GDQBhfbCHvOYNcWPUvQt8aWlLNRSQOTJWW
h8nozmQWMJY0eQTDOSnXGq5tcKdSN9f0VhOq8WA5ZjlFSoKVPkRS2UzBGoZcgF/7STIxAeaZNduh
tt0V7vu3Sc9+HLgk19SdwhXp3UR6tDkyG5OpUOwkaiOnwl1ZWnW0Robxkyg+Esd+g6T0WvUo8aFT
wMDexpH3FpHgc0N8ki6wW9lXI0nip7Iov7QJMy4etuLisA/sek5UU0X6Civka0Di+j8v+vbHb9M0
tAv99inqpI6Bj05jbIwPVVQcnn7WLLMpuSYOfBnOZOinHhMxNlMzuc3DhlM/o8LsnrJ0RmrEZnu2
M9Pb9ZrOJKbBQqxEAmadWBsm4fkeLTUWnRy7/GSocQZy3U3dCVmWQ2QSo2sfub2P0XCoYq3cTLGo
LlFhPlUxGj/HRVbWqnwtITws4c7Oad0O7Tv+rT9D4eqNKetPtdkfSiGaT81oHYqUSvKCjuY60waD
sE8nWHcpkUctiY+rXFnsEtlIbAWuvnVcpeck4VK3WC26mBwRIZKyN3YrX47tX55311h64DUD5+wU
RHlD+8FclC3Hd8+tW5KBwv7Q2om5TjTDPeiFRaqRjy2oj78rKWBpkhPO4Jw/XROD3P+jgvgqEWXu
9G6+t/KllXWQclE6oblhBcpQpCuHnpNtqhcJzx+gYutXY7Np+SY9CeL2wJDISdUBCwDa8CHg5H7p
c165mbyoxzG78FRiQ4rrVc9mrJZ8bCFx1QACkp3Ntu9O1NNTmHf8Kbg4vbc1GkGeqkpxrWDKbDr+
qeUotSP4gj0rtRUxFb2HyDAFu+wyzu8d/Ia27NAZXCuUTIvB0nB1ezgdCtNYM2/bAzmAcn2TviQu
MgPuZOnBNeS+XIyD2GVm9Fqm4ivB/8HaHu962AB1r/Cgb2B97QYbmE4m2E+PerPPa4lXp4X0XOn/
UfclS5LiWLuvcu3f04YQINjcBQ4+4R5zREbmBovM6GCeQQxPfz+i26w91Q7Y9d1vVYsqrywJDedo
+gZ1p9EM9MMBgxl60Zb43j14VNEB1argxJtmAYcXmBoMHrRx22SrwPTSATsOJ8saShXwVnruKVj3
eAJrGbjcwQTbyCBODD20nNKnmoLlC0G+HCoAWlr8DkfAnvxRxfmneO3gJKJ6uOmqDEeDZaQvuThX
HID0/ohTqI6Y6RPe2eIOQcSCtLPDkmyGIf4cODsDzsps6j230FawfVadUghnWUo7GE5ahAcG7wS4
OkBUlbHkkJVQNMe6rGxb+Iu7cghEhZzdKZ7EgOUFWzIwoBII5GERYZGC+HCwS9LkR6xJMCPbBHGB
0xXsTTZKD57LAPUW4BUAOy9smMJ96RNvimg/h36AbOeInV+iQAhGZT8ge/67DlMDmJ/wJ+wQ4hwJ
FNZBNtxf6CkxfYLtl/ThwcRXGqCU1Kn8U29wPSUZkZ2oSv0ITZdHA7a7LYRHH5AJoBQXQ54BxyUb
NgZ/iCxvYyUD9ErhL3kPfYyglrfAvUB3OOnh/SqPPxgEl3KKB2kyalC3ain0UyLZ6joVBDqCnNt3
7rdh9b+ts/9ygL601r605/6/L3mKv0U37r/+yBnMh7zOv5rFP/W/yNhbkcl3R804e2/DJCzCbLj0
8P7+X/5l4g1U3j+gpoiLIWLIuq7K8OP+t4k30f9hKrg/MExiqBqTYa/9bxNvRf6HSXXVhBgOwbma
MfwnPIBMJt7qP3QCJCW8AKmh46XcMP9/TLzV//k/Fw7ekkJUvMriKgve5X85dzcSNB20dDwxZPhj
1OJyXMM92/1FR/x7wlxahM+VPv3+5z++4AYeH/0QfIJTVWMXkDEPMv4+9TfLpU/f+B/38f98++RK
flG6DwJLF1bBcMKqCU2LOmsg5pLEe52BxLVcBZlrAfzVL+uQhxBaZgDinPxcHUbQhA0VJ8RQOcey
MQLYEPC73IsMdwgj8o49ufJFiDqcWqRJA08zmfxkyFrsWwbRJNla/ihFnmk4puXlRzEfCZWFRQdU
e9C/89KELk4MhRzsKDUnyGu+xeksdkIjhdRtOcgfYw4tHJw21camycDvuqQYX2BrB64WlngKoak8
eQNkHyxuk3nlRE1TzZ1aG+bL8ifPdePUkouhwk1KIPltzU9NhkePjnvSJuVNuV0uHRF0bSJo5t+l
42U7j5lRcgjLlNGfxACyTeJEscEyAFU1wNZpuR4y0/Ga8XdFuZoCpxM0qEhpzJ/Y5ySOVvjyS4tO
xVVkLGsYaUMyf8FfCVbVTYWrQ7WHguRy/TMTXmN/V69w7nXSMFWP+zr/BGJGwx6Wi54ZIG3q2osB
Aro1TmMJA8QBrtcnpWxAFJeLnvvq6feLohtiNmEKduVJbZ+AaBvku0raLxc9N/BTay6K9j3w1EAy
5CccDkGxqHFn2Nd/QgDNlsuf6xUhw7AeIHVEPz/BiCgvZLuEfc1yycqUQK4kL01ILJAGHGEmkvNT
Ao03kGofSlr/yYGyAR4KVN0SRhrhWe1hVz7ZDZgAMzPZ6hNwBIFa7aCxRvA0hXeYDQFKKKnVx9FP
HQU2PCDurOSZudYLacbDTQWOTmh9nj4HybuvfSy3fYqWa00XkkEG5hTYykZ1agK8JsM5NCjx0lO1
0rumUOA2+iwz8UPXMKD1QRnNd8v1zrRHEdqDJ04ZzEXsD/EMuCuScO83xspEmWnSd6a+mIhjRIA4
SRQUncHWAz6zPjbMUfuhetPRCWL29PmmNhAh1ekUQiKS1hgulGvAcoini/YCgLHbShfyW2O2ta4X
KB1HlmAX4nHGToz6z3LhM3mACNkraik4FRVjrtZWx0Et32gBsmicnW4rXshgvEsIAU6VuSor74Hb
OPSq+QhNun9tfv+1p3v41/S83MrMff30+8UImyYFKRB+JC4EOgHW5UCvwo9pInX4+t1yC2ay2fce
5LKKxKuoXITM9Zs/GfinDRx1x+C9Zt12uYK5NgjprK6ZpwJ7obt4N72ra2nHJSjbw0bmtvJVYXJW
PW6tVb0o4LU9kF2lexRms7i/NXVgtpebMJc3VWGKwljFIB7cGk9VRkcHLB6gAjoI7eKmvJhYm5pZ
5LjjYn0MEP9YKTlAbpkEbSfVPPeARoIh0pmAphvl1ovBIAc/zvQhldGWDzLtUhcvyjKkfr3K8eBU
hAcen0kncGPrbrPcgrlBEBI/pCSMMIg8zYWdveWDnk7xYlbgdmS5+JlMRIQkF8ml0mVjprtBBk0d
haXvRthAtt+DHjukmWtq4Eq9Wtk1zM1YIZNLuJrJugJtAaavADO//cN4ARUK6HDjQee43KKZtC0L
s6oeuVnSGJVA8Fh2iAGV1EaC4t1tpQvziYQZxCvxruY2YOFZkLUEWlKLV1Z5Mg3qlaVOFXKeT5tG
alUtOXkBlnTWd/l2zIDgdbBVD37mo9f9HOS6PCdeCqkVaGzhqGDKQwtUkBEa96bZ05XAmelFdRrC
i+QSp70PklM28Q39dqOOErDzjWzclh1VITuGEbijvAGb0eeEHxu11A49VdVTlErFfnmgyJSlrvXl
1LKLFlB9iGWo06IFkGcAtt2LJlPehMkHvDDHYMObGnA+akebOykK2j2EaSGGBNKu8hZzWEGxhCjH
TuLt1/IHKXNdKqTTtClAgKFmdgrA7f2V+S2EBU2YRf5TYWXyC/8JgnwQLceJLORwEgCzBPf32Y6p
FX3zNGyFVTrW/9TzBAS7QZbwrgGVIDxy+S2opk1bwBQvKGLN9U2DPuL+3XvP9EoFxZyTGp5SzbCy
7nznhis9KwuzVKpNeFwVvj7p52stgcaRC+Zpob+n5UtPdvytO4S33QhMlyCXg1jXERB7HcIt1DJ5
68G+woYVznhjMAvTEHclDdBKaIheQMygj/AMpgHouRLNM9lOFiZglkp+B1VIzQW4N9tJPoAUocZA
nIUc7a4yjJUFYm5aTbnkYp5rcdXh/SrLTx0b78IESDmWvSxPWTol5isjrQqrA04dnqr0WD0be3C0
7W9itTswIp18809u/Tid7ujm4/UZ8HhHtipLsZ4/P9uVZs2se6qwVoDhR5mJG4mTj3crJSmdTILq
DPQIlpv2vYu/0jQqLBOAH5Ra0Fbotk1vJ9tyh4ywVR22JTae/+x+gzveA9/xXXXG4Nn+yqSYYuRa
tcL6gdBhg6QX2I9Uewi9NuGpV/fAI4Dc/7ncsplpR4XozIY+0EtNzU6An+xbcFzTPPrQMvPB6MCV
Wq5jLrlSIS7BCYBEGmbdKYWy1AfUpMsdh2PKsfRGaa9JSvmegLxxgoKMBFcoNcFOwqB43Bnw5yo4
JuJZKv21/C0zE4UKQVyVeUNBfc1PSkchIcQBZG7jR6Lw7W3lT3F3EV+BhyNtAxX/E2A/BFI3Tb0b
PQX6q3nLneUq5oZMWBl8zajwhI4qkuqeNqkt8S/gPkx4EyyXP33qtUknpAifGFCNhw/riVeNuslZ
AqQZGCy3FS7kiNaQazlUQSczqlzFQ7GinytpKG5bAL4z00XvA/viKQiPGC4Qr1AW3YD3eVuCUYQE
kODwRPwWJbdShydVFa+bfkaA5VHwlrPcNTPjqgjBLstSnIOBjKkj4y0tJRbBcg0JKeh2lDdWIUQ7
GKYMJkqoAnbeMIaGTHifwlv2oWtv27MrQqRDLV2fVMbi0yTNA4jOZDjoKQRy2MpKSpyZnYoYwID1
13rUZifDyB9HRvZSkt5Y9FTlxewBrswDLaWPTn5WFB9KCMhvk7fqytycG14hbHuz8/W2DyBmLqlw
Oof3SpbEB1y6/dSjILtxgJW/m4An8xqbkwJbLH14gHb/szfhuFtNfZUM2BEtT9SZIZhelC77STY7
ynE9wVzTG3e64T8lMqQvlsueyc+y0ICoinPTD0vmAgkEYQr4hcDcwCFY3Xe3VSAkIAXmKXhY9JmL
e/3HLqSvUOgFz6VObzxQCjsRBuvJQck9HWKDKRCjFYwe4Md+Xv74KRX8d2oG1f7vng8kNYLXk6S7
kN/GczU/w75k14OqzTV+9601M/xzuabr46CYQjIaoLXtt3g5dMPmNGq4xwFxQOXj/rbShTw0tsDM
j5zpbg7cHKzVM8/Oea/YPe7Db0rYiilmoghIJh2oXreqseOcqNmsApiTS2vXmXM9NP1+kS2kpoDU
aYY2jLL25lUlgIfax1jj6m65j67nC8UUshFYLH6hIZ26CfvUo/C+a2UH52zojtzaRUIcx7GR6zLH
GDNSfSiKR3+SvAxfdLktVgZhGs9r81WIZhWGEyOIAGhD9ASjH0sCv6yCyAbNwBuJ8pW8PVeLENKA
QgHAo+DmUQIl2E66KtqBMH2EYAX0xp1Wgjjk8pBMYXatOUJs17h6iIDGiE54XTwUKtulCT8MQ7WB
spMFlwHIbSlOR8d+ZQrMPAlOr/B/zTE/hUx5DFT0Caf6k1or9ghRuzYGubEFjlSHahssFCTV3wVa
tNKZM9PaEAIfTpc8i4dscLVsuEs1GfJLzT7LpZX0e33tUAwh8oc29pIYOAfXJ4D13BfS2/LQkLnv
FuIdvuQ8V6Tpuy1tixXDDp2nB9jIWHAwsGQr2UUrc3quBULcs4Flvm+mg0uS+1Y6h9LKLReZSe7G
VOFFQiFVBKEeHy0wzuzev+ttEFvgKQZ7S+tPdDfYgKvikm9DnWDfr5yGZntNSAEkhK65gqcHt3Ti
J32TOvUG8lQbUII2dEMc2YYjtLM8QnP9JuSCth4kmDnmA66mi2fN5y/9UL/eVrSQADKiVIbWYUgU
iLQ3evWle1G+Mtxz80qI+TiQawYucu9WgwvFKvCb33vQnJc/fC7AmRDgXaZLEAQLB7flbfMTK2IB
NnAIgxCKc8wdpnS/ZTKLD5VXw+gviJldFlWwks5mmsaEUI+rfNA9Mx5gUuHfwy3nlfPqmU92Lcut
mxlxJsR6Iefj2DCjd8cq2pcaPYZRddtkYkK0A8cHJH2PUSlZmz9DGbAG3H9Yu4ub+/Cpwy4iEdJM
CjVa1rsxJCMa5TeNmpXZNFfy9PtFyR4ljI2G3sNnBeoP4a9U/Vju65k1cIJyXRbMQdYYohGfTArp
ALICrBOK+gTo7mc2gMBYdvXKoM5VJIRxPjYUJ3hMGgNXyqb5J4XhVpuCKyxrjtLlK++tc7UIEV0Z
FHbLTWK6BXSfAFiE2aI7TP6wkAll3soudGaHxYTQ5nUNvBDnvauCHGEUxbGr863qQTDltuMw1GX+
HpWyYJEhyW3vyvGxl9ywBrIicTsY6S6P+sx00sUIZvBnKesa5Xuniv9RwIO7rWAhdGVWZTKUcXq3
138neDYi/kqfzzxaKboQuZj8rdKGmKiFBk67D21Jadx7Q3ooQLwDS9WH74uiAMmTagcti56p97bc
pG8Uw5Xdm4hGVLjaJTpB7HXH4pQ9lHfdLt+xJ29rPLPdiFUVkHYrcpKddhh2y3XOjY8Q7ioQKNk4
ar3L+h/NcDKS15Vypzi41hYh3Ec5AEasRMGQfrC5HWwk6z05wCLSun9xng6h9RsEl/ve2p1+fkA8
fnOCC4318TCt7dNdNYiPTriVbMO5cVekC2mhY1BV4j4615Pvh/bMo8/lls6sUbqQCIgCLizcTHpo
IGkbjcP/x8OGd2UBpNPXXetGIQNUPMPykaF0bqubdzhuW3BN3hi74DN68Pcat4Y76vZu+IpJcl+f
+Ie6Te18i/dvJ3KIwx14Ots3dqEINDQqBoMfY5os6VbmUEh8We7Cmet3RQQWSib8N2vc2LjjPXvO
HqTf6ZltCgcMkKNyUvbZyuXEzGQXAYRlycE7k/D9CX0roVuX0pWcMVewkDL6aJxQDfj+AgcdOBON
K1c1sx0jrPM84FnhFyhY3XlfJre6c36ubYj8fdUvhps/r8F75how/X6x6jeSrg5YH3soa/30mp3S
PSyP7Fy5QhboI70m0ERCFoDlSw2uf5/3KwvAzIuXIkII07iVjBokbVfag/VoS5a2h1a9JW3+iRUY
vdQ4Bp7wYht3ZxtYRKxE5AwCR9GEeNezWOM1hHlcvh022aE4QHhg3+4SOz5C1XcXb8CksXvEXnsw
9plT7P7NP5iFYM1OBiEXJFABkiUfNQP1Nm7Bf9zqB/ngH7CLsnBoQSNvGjQRxxSoftUrOeoBR7qr
j02/MptnJoOIXWpLKB9qEIN1awiWZfDh86rn5S+e2SeJOBM4rsNDScYXQ58d4G2Hau89zilZsAaT
+X4euJKHRfxI5LWKNMIB2OV//DfgHKxpwlG7vQv33u5XaYUWiGMW9Ovs/otCwtDSjt0JWlPneiXF
zG0ORIxJ3EawYq6nNh4axeoccBa2+iazM7u3yI6dvXvtmH4a23Kb7dKVE/8MxkNRhbzAh5wa4Jr1
LmT14UxZ1QqDzBsPTwmNvMMIMB0IqD20ICtN6uFt27IDtPXbrQwyGrjJZbcNS4+faagWB5Z7Mf4p
0aZHtW6Xgj14UgIKsGgKy1RzUBJsc2kKAiKXUlDVC+hOLU+PmSVafPPR2iwo/ID2rh+eJQI7n20V
fC4XPTOnxcceUP+zTM8JEmfQvqepf+fFgbNc9Dfw8cqc+x6Ui6Qsjyb0AU0F8Z5YsKx6gNnrq3IY
7uMDO8Y/k2P4zNewzjOnGUXI05D4SfQxQlVwoYbdaAG5OubU/i8mQbIjMFcSwFzK/s6pFy0KJXjw
hYPcuxAk+6IJVgMI7lrwoXpmT+av7K4+lNsIdzraIxx7HUwUN1rZ5852ppC2ww7s9nxEC+m99l69
qG/yOXmuXG/bvIWf7G0Af+Hn8rjNzTYhTWMvoKeD0iJVYNKBhA9IN5T1Np2nr7TlG65yZWKowmjJ
cGHAEx1SQbcZt/DWsqQTGLNbir8GZ9iAw4e/okNjQ+XUYlbtaDbYp9h6g8hnQeMDeJdi3xzbP+av
6E6H8wFkpi1tA4fJG1cQYa9NeQMzpgofmLIfJW6NIHG63Ldz14EigqcIIXmXDBhGvpXu+QlAqsf0
FTI0INNj6hzDe9w/rWTcmXEUETt0bJpW76aES6jtw6/Ug9ZtCrztSlOm0boyiiJip/U4XIFzZCV9
F+75i3yOnnWs5sa7sc/v8aAerE2XmXqMv/d2IAjDQhWwJzdOwZ6HKHuLa9vlNsx0kYjNGWQjyMoS
RWvQTAmayurp46CoK4M9k1tFUI6iyCacoFG6F8U2lNOcDgIVyx8+t5qKKBsIPOrQ00Te9l6HjexA
I+MY3XsH7ySZOH9yR9rJJ8XOcNJOgBV7Wq51rrumhl6mv6EwqrJHgzrdsCT5NZ1crlbuo+Y6a5pl
F2Xj1bAzGJyyoXp7F4x/etjwLX/0bFcJwTzUw+SygaQNMtdRcRLgyuDv8lS48LQ7pYdoH26jMzuU
juHcRjwCafTvxpRS2/awYsVyBNv5Mc1g375KYpum/bWwE9KzrPtSo0+zqrLH9/DDv1OO4T7bEle6
Y450hrH3Q/BU3WVHb+3EMBPo/4XMgd5bxiIMDTTWHeme2JoLa4eDuY3u+71ug8d8JkfYYm6y87BP
7/V9he5cHrzvZHWltSJkB+R+r1Nk1P2ubH5Bwt9++XWOLexgz7/D4/Z3bm1D6ymwcWSC3tHG3EHd
ditbXwEuYyLry317TDZrt1vTfLn2KdPe42KGJlHBq5Kh4/t7ej8ci4MJh+sEe2b5HmyDPysNvl7J
9yS+qKSjchA1AeI6g3q4BPXbNFnZvMwE2Pej2EXJvV/Au0WbMga0FTvcHiTx523fLHQMDfyRxcWU
FuR9Xz172ftyuXOHFiJcSzA15VyHUhju4FLoDt/3W8iIOdWB2nDrckDI30K4/a74ig+43Pwwj9mT
glk4XTDeuPZ8L+MXnQblGKh6Q1TRzeBJ3PT3ODusZPCpc67Mpu993kXJQTDWEvUxHIlZQz4+g+KH
aUXxQ1QZVj+ucY2/u+paNUJa7WB0MxgBujA49Vt9p73He7r3j8YpPMjb8tAetE18b9rLAzY3xYRM
G9LeMMwWmTbMITOh6aXTqdLHbWULKdWkY5gr2oDoMyAfoj5qye/bChbyaW/URgEJc2xjAqDn79Tx
tgVN5L1oA+ReaI4PTpWd4r8Y8MJY/uCZVVgW9kO+NKZ53OCDy+EDiq6y8SeIVs7LMwMoMglMMOPr
esA3FwX4vqSDOigsC277bCGYNfAezTxG2XVwhs+rRs5j97Jc9NxnTz11EUsj1GAhxYge6XRITPrB
ocz6lcVvrrOnKi+KlqA/n+QppjSB2JFHf6QSXPJeb/tsITZphydFiIT1EPPHpXhOP0lj3LaMiCC/
zID5gMnQ2WEeQFc+bp5rKXlY/uy5LhEjEU9KZW8gpVRZ9arH8R7o88kfwL6teDEeu6yLDI5eGQwK
49Y0Gg8Q1Va3bQlxl+Uqrs8XIoL8ilTScRHZTL1j/IQemw1rl5VV9vpNHhFRfUYSVLAlr6hblI8Q
3y3gpyyzPy1fi6K5TxfWWhOP0BxCcC3K171jrca1E1KI2N3WMUKMNhLtdb1vWxfmdLAwNOFaJDm3
FT3NpotAanI5zPB63gBCZrDPKM+CpwTeCDclWyJC+XjKxjob68YtSdnYY6vLGzyqNiup6/paTUwx
UHVIdGYjvj3lPrU7mBxtiWSGsFMKCiigRr+MJBu2y/00w+YipvJ3Rw1NFQdVPwQ4COmQlMYVOYg2
ZITMNUtguhFAuQveyEFn1+wecjQrQT1brRDVfq30lTo0AVJ/u0+hrJnUENWE4XNDCfyI2F2Umrtk
OCT+l680+5XGzvWsEOwy7tSrPI4DFyrLprQhaUC8faQMRIZ4mVT+CFuttCF/Lod2HALk4jSJrv70
TdJ9+nVU467IVEO+hxVkd8wbIv2kg88bp+R6d2eEfb+STq+nPNAz/h4Tk5NO9uBZ5Gp+9ACz2Kfa
xAtfpa90w0xQi4hARWU8q+SWuBWltq6HR701VtavmQ4W0YCAMptN3ObEbRQI+6thtvUGvkuDapfm
0GGGd+rv5aGc6yIxdRBvHBivKpfA2AjwVgJVj1Vi4FwrhOQB5fKYqLFKXPi/yNA9900IGwS/VLMj
e2AoADOAE+rK+jOTwUXEB0gJZTRSjHWWnyU1tBOSWnDMhUDeTR2lT228SIRyNFCp0gbiRiUMqFWQ
ULpJY3QlVc1Npen3i9Ij2mTwA4DIIJ6Kz0ke4DI8e13+8Gl/+d9HCWKIWTAbS57D2w76heVj7zem
lRMC/88RT92SnsL7Tf9TmeRtuba5hghpUGawlG0gmurCpBIWL+rLJAh6W9FCqosaWHzzKqlcOqhf
pRwP+9qP+t1thQsZrY0hrwyYAewPsxweBnGBI6qihisL9MzkFNGMPQwutcREpjCz4pkX0CqW9fAR
2uEwF7iNmEBE0CLsGw2pgm4oNGnbfN9B4vkAdTHpbEJ5YaUZM4Mr4hb7OsBympowQqygJxR7LD2Y
ubym+jVX+tR5FzHQFCFX1KAhriErZwgj4vhV/1ge3ZlExIRENMY9jERSKqNoOElUdkDwOBLcjdrP
2ixWDmEzccaEEA48OUVh8H1poXpqaZEEQcIGGg0l+aBRCBnmQML7R6I+3tYkIazzKvZ8Apdyt+/6
s1cPoaWQ5BDr/Q5KrE+mDCWT5YpmVggmRHRmdD0NM424qgxwutHCZ135NOH2uVz83KgLUe3XWQH3
u45AtH10usADZeA2mC0RYYwRbBISMF2giEpg4dMasOJtVy44ZzpFxC/CPi5tA1NBpzTQrxzK5wZu
nm3o30SJIyIWsOCBV7B6aFyI9nawg0ojCCukOneTNJf3AQvTlXbM9L4I/eOgIsIPqSKuVyuvvQdX
gVZbiYcZ3AjRhYCopcioa6A8AZXEliVSWjW3CFf0D2gdtQ4AGaCFe7JsJ+UwfCYhnCv9xmscOeXR
dsw1DQaK5njbsqQL0VIMVYbxyrATAQtlZ1C93PQq0Vby4kzoixg/3P1GNYsH2Q1jdV+BXjv2oHeG
WchhgIOtAlQn8EYVrj0qzw2aEDJ5QCMcrdvGbbzyZ8yUp6SsxpWmzJUtrIO8IcZQqFXjdoN3p9b1
CwOi4qZIF2F8tcTkQO680g3CzE572IZAPni56Jn1VQTy5XqimWaJr5bDEvYRXNb5BgQ62AHEvXds
oMq9ct6aiXsRyqerOhRzSxxYwdl4yWKdwE2g/+EbxtrN71xLhEWQdkOoVj0U+7te+jX6P4fIgKtk
eTCU23ZRmrAUagnDPpAUkK7XC7cMRrC19e3yKMx1jhDwUeXXAxsxCrGs26nWaBC6D+5pnd346UIQ
x1ynqpSj83mmwPHVJD+BjUpXptDMxBdhfbIPo/uiRcfDAJVbmlJgj2a0T8s9MzeqQsTilRShCncm
t/ZUGM8Hqvne9m3sBnWRwEFldQs1NwJC9DaFKZVtzxuXaVyx9RwKy+BKlpZJ5MhZbspMFSJKrzEp
/HZLzB9ZDl2dy9ui6O5KSE0vFz8zDCJYL/HVtOIcxfPyXuNv1bB2/T5XsHB+47SQWwMnUlw2U9hb
w3/roVfaNXjmXOlC2DLmD/I4UgLumwlLsnibU29lLzBX9DQQF9viihOV61UPU76YfFHWQ44/CKuV
dD8zMUWgHYFwfBLQFCriBXzgWQoRW/gu+raWdLDUrit/ZTMw1wghdFVYxZlFxSuYlhPYhJjmZJ8x
aCuxOzcnlb+7yOSKASObFpcYrHFw7WaQLz9TVwqfWdxF6A/NCnCYTaN0KyizS6O/iQ14R3ZWBjc9
j35V9a/bZr4Qu4Az1nCL12GEmBhwopHNBp5dI7GXS5/pIhH1w4egKgxFKV2fvdcZXPgKd+jelsue
wSYTOnXdxRQNdbOD+RR2V7yr04OPoO03Q+zBGUtj8OTy1HqrG9LwVaeDdBeNLUSpqwroQtI1wQPV
ufowwHRq3MRRAAe6zuy2kiop0GNN+X0OZ+p245u9HFmN2hFzU9VGrFr+QBR/ZYivzk7VELfbtSLL
Y9VLyP3JER4FAJfe0jEoWIhdtRmIiWNI8w3BKA7xk+/yFwLsbLINttzS7W6bH8xj/aKeDLfaZZvi
luFGxVNLL0ZkyGAxANZs646kgjELsWPgX7m/9pxxNW2geCGc2TAoJO29xoU2oKVyHNoquGxmbFvK
7Xal7+YGRQhqJYZBDW1Rh7SfIO/eTnYC8HDpvi/s7jy6uj1uTt2puGvukn32qPyI7/1tsjJyV8MF
DRQW7BwnXq+rK3pUTViJRZmqNFY94g4QXi40XblzIt9w3f+6m0M1QszHhj4mAQ8S1w9KGXaucKzg
YwmcdRTzFvb0UBt+CXQje1D60qthnWnCqyBPNUSR3pXvJh81fTPG0XBPgrg8pXkIJ3KYaCspfK/7
Ds51hTQcOf79CPHxFIobnQmnjFTyPjXSwcGjgp+8xmCHykPdgAdfo8ENEaTFkLbYozNATlLcdzoj
IaZrcKM+ZqUp30GlGtZqqpQ99KxmXxSAd7hyF/QdmIVoq9JEffBVFrga9bstHEApXELM4FFW1BLo
3grJMzU8Yw+kpvTKck4c3JzUbtnI/bGBBwzut7GHwTonDekuiDQV/3scvtQUmjPWKDfxp1nBlS8l
VXAwoh6WpFUN989Yo3B9wB0YHKU5sXwt9W0FkuFveGNKnc7Qo88wU8HXUDL+2vYQBol63NSo0I3Y
m7jh+GFMHlFxhu0TSfzmGPPBh/eTXuE5s0vyPTFgITPmRXOS1NErHL/3vV1ShvypzCXPUcpcvwfG
UT7LYxHhgi9QnuB5hetKmMtD0bQPk/fBS0yrrId4i52ItIvqBObMqexvWdIortwr8iboJfOAJacD
abTWnL5l9C5rWhVmO3lNrTGtvB9B64+xVTZmAoJgAB/bVps00Atj6B0vzbuzBA/NlwJqz/DfSJLE
pXX5w4uKYl8UjflbNv0hdYNEBTaXj9z2x066SexWRY/8nXiyZCh63iLjZRHMmlXJ8SUJxlbvy0nh
Oi0cxQsrzdgoMOjB/D5G8Rj69qhzE2azXuNZYxjK+zHLxw+V0vg9AHHCpkFdMaCg0zWKykxaEBHQ
UQ6DsD6H7WSAx1BZqh5VLr8OpvZ7uXkzKU8VUl5XaE3JMxxwxhanY+kx7VeS6XUJBfSbkM+wEvha
BV82lxIK2ZchhVOBjWjHBAl1P3ueIA2jheWYag6XoUWXUvPY4EHCGpvwR9pGeyox/3cox6S2zGx4
wRN2t28Tpd4Qo1lj7c50r3hDoPl9blRdTo9lhKBOxhg+L5PcY72KS8QsvJJvxXsC1vnIQzXWFAbB
WaV+h2/8TSMn3gukcMAAIsTEqbqGAvY95bds/lWIhP0dTmUeQSEQQiNuxP3cwvEUXoBeI61Mi6tb
W5QubE8qo0kVaQpWmL1lTlLY7Az10wbmg2uA57kRFfYhrEjHLBhzfH/1GIbPCUSfpPxpuc/nyhY2
IZMvl2boGEzVvCtbW/edTLeXi54JRPEygPtBk1MTRWfJlvC3JL7l+ggdLoRhgGnNtABhOJrs5KcS
3szjXTSkK+M599nCdiKpYJVpRPjspgvfUl/eGHztRvr7E6+Ejsh1CyTWh3mFsrumDl9wTRWeCi8l
WKoKaW+Y5ehju4Ib6umAdwzbTHkaSW2+1xHp7UGt4AgJl5BNFMM+lVdRZSc1rBTh45juZKlI9/Eo
S/CASvQtKQG+LtIhfwlCVdqNVRcemsBnsD83ashems0mH+GEnehwvmzN0Ng26pCf/TZrrKyLlYPC
PWgA8SQ7hzBJfqy7iruFF/gbuH7nTlb3/h1lpXaMCDdsbHa6O6bV0nZQSvgtmp3sdGVe7hXZkB/D
jPaOnPXwzTabNa3BmVESCR7REKQwsoZzVwupH9KMLwYEB62bJq7IF2yzqPalHitIX53T4E0Z/iyX
OxNrIgswiRVsU6M4clln2obf7DpYDMPg7ZZnCCxPU1ddHFeg+VHmwMfjvYPUd2FVHgLZdJa/fKa3
xYOvGqkew+VA407XDd042mpSrOzfpyR8JSTEY29BjETWFIIsUT4a7EHW4Zp3iG+SDlcNkeTSpeUQ
Bzo+nIPZX6tAG5OV3p777un3i972wrg0u4SGbjPqz0lNv9R8ehsrphum29ZDkedSdL0edDWNXNQz
OHEyUgeAH21lTOcaIEyXnphhLlVZeQxN1cfhoSEbk1fKiwrDrldIX5Yrb5Pm9wPxtSEW1hjs5hlJ
4TPolmMPTGBr5tmwwy0N1TYdvG7bQ85Tjv1Rm06wigqHFnjiZu+wyGoeolznZ2ih4gRb0uhpUmLb
5WkzHBRtlN9AYpW/wto0sE8vkrfcL+PY+n+cfcmSnDrX7RMRISFAYkqTfWW1rsYTouyyhWiFQHRP
/6+8o/PldbkiPDkDHzuTFGq21l5NMBO3iXyEpz87frmILbKey/tGINdwprQ8t+DWD1Eu27fZ5Wii
Zbr1tlVfNjc2e3K8dx9Jk3ps0rENEzV/r2svlno9eAiOp/2UMmaAfLpxU30buHPZQZNm/DUjZbiV
B3BAwHuQkVkkUnHZjdD4OjdG2GjUoBxthIlk+DME1am0r9xAiDyrLUeq5Crg9Yxrlu6KZStL71Hq
9meJDPGi/jEWXrRA4VTss/HNRaauRhCVGeYNrl8wNSy2a5csFl7yyPFzWwVdZsG3izB7hEwuSG9U
a2QDtikGcetOb4Q5R8SBxivP90aGKZIYv/Vs2fJJfQtchsRD58CL5pghHRkGMLj4OUm4Tj/gZFne
jOUbLxBRWbyJsIJUml+SF9efa8vu+Toh8GfaVdo/cFXdhZ37wJY6XVb+4AqnwQ0DebqSPqGvl3Y9
7qv6JaRt4lgRlQq9vQ45uAHsyL3mnSBGuIKMjmZlzJ1z69536AUivDAatB+LYk3b+ab03uUMftLF
8U/vZvfolrAMyA9N5aQrO5ulicl8Z5GjbII3giztcgkieAtF47xBiEiJ25vYzl0YiY7vVzgBldaL
kSHbs3KjJpXM7tkxJnEdLxJId+94tzOjC8c6JDfTMW6DbKOJjEdh40ZNaZiflhy2gNOm5AidN8vB
sN8KmpYoe+70uy5OGvntQ57oEvSqW7c8w9X/ZvlhAeG9zAj2ICRSZzZEEGrd0J1mz3Ac8/HA0Yrh
i0cvj+kHnYrf1Nhjtj61ZDsgi0xh/vlQ+laHUJ1Iuc1V6nQpYS8goLl+nD0bdfaLVGe77jZvtlSf
5hBgRqyfgmZXP6jiaHQCnz98PH4ccGW+97ozMjd5DmrT45AfAviRj5hv8fro5Onc3C/IYgNsmPG4
7c6NG3fTfQun6z7JPajxEMEG3sl+BTrdP/MXHjo7rABkVSQFFxtvW8j5mSOi2cvPPDAJfbX4LwKf
8zvVogZ6dufdcvC9pEAMqPFhhvyy/Hbk/Er6+fvgY15UCB6pu3nPlBwjTr1NWR8a516VJl6QCp41
LPJRxYgNl0FEGwTrPuYrJPY0uKS803Qoi7Sopm0wJM1bj9BqRAfQn3kHUZDerXm+YWg+dy0HdvDW
rwekSNd8X7cPXEWhBp6SJ0uYYp/wLIYpIuLckDs77zv5SJrT6m1Cjlhm9yljZ9fcqumR1zvb3g4C
DhM6hjq+r85Dl7R9HBBEeb7O1alF2LlR9+sKC043ytHnd26DNcoh6goRDZ0sCvXdZt0hJDYfo87d
MoRBL+nwYFsE9Z3CKakODUVK+6boENo0/xjHLcWP/Ch0wh59L+7LHXnP152hafM+Iwy2iE0Qee/m
d4a9ziSwB+BYLeIc8g88WzlvliGqnbvBHkjwKp0z3EFFcD8jFWKIx2f4XjbjydjTMMe53BQiFv3e
CV6CfEORUz16D+AgZ97NCmpfsN4Yu2vX/ZSbKLB3ck1HfSB14uc84lj2ASwVBf4AgUoqnnjUPDGN
WHFkuwISbapti2hbrs5zFRcMEXXDSTCIPANAOQ1WRlI6Ka8vOE/KbKwcHeXLiy6+d8F9NpkEZcuB
l9iA+xaanPJWI9tdELbL6zEiuo8b6KcB4yz1L8c8tfq954iGzx6qGSCR+4vUN7n9IDON5lzFHWVx
CPivH/NbhxWHir/oqUKRvEZzcaT5r6lFdqkwsFV8m9mu8WFS474wsDGmkkXE+FEhl9jUQyKmO39d
kEv+bWjdmK5vleoSoW8ar48r+o2L58HzkNnenaz3MMGEPfOeTfOsuv1AthJoZdHNsd+eQR+OuzED
Pq3xZAiJXm6RjBsVno97P0LFZwx/U0ZVsUQhInjl3qk+gCji5I9JP8Sa75pSRy3IsdJAuK+eLKmj
wYGG2ddRhgf3nFPmY+6ReF1hcZtDgGaGJLAPfDzVpEwRu5202CozEgP2jHMf14r5tiFVsmAVhs57
YFDMZfkma5A9jGlabzraxgEsDv3iAYBk0lY7FYpEhzLtYfPsQyncqHQMlsiOfeTN5IYObWQoe2AF
Ir2Huxns70mhAZwDGwuWKtbZtsHFRvnysAZ4zesCNyqv2/bho5ctR9glxx5/7IQfm44cq97dDnK8
H4Ig7mZkHUzliY+w5ilJ5NYkCf0+HnwESNYdi0zh7hhe47iMCJpGjBIvYEedLYnT/+ZLm16c6Rrv
VZUWa3mJ2YruCiOx24ttALARBQ2GJI8MeV1Jt18whSsPNq7ku3AQBC9+K/GaV3JLcBHrxgc23vvh
j0I7kV14bP0J5rLfhgmhR6NMB1rgH5bYdOHtwO/JzBNJTqDLnVjbHFntI0kZOJJBM41QKAQzG9n+
uWr2ADUTI8bndXbuMy+Db4O+rZpTCEBWYn9DIp+p7woUQKgSXOxcc3NqaRYbmmTimYccnYnFi0ua
emLZer6I0LwmwJbdvVegahKxO77JwgNJx5iHYlgeSaFtjJIyjwYOOTmm06niWbr2dpuVbtJZ7567
eMvGu6mbqY3KWt/79MXBEoBYH2j6b1jQ3lm3iGmjY1ne9NM9ONCpQVQcXzssIPt9ojIZxvwQ5uYu
m9u7UnuvjSgMTil1p3h9AuM7lSsYJuPwUfb61Q4mCYQ5i6w6GjKna+V+IJJnF7RcQF2JDd/k9FWq
8aZo5JbzLmn67DdYACZWwhxCkzmRp8Odny8/bQXHINXcsY6eKfpzY6EKbCTVkXtiT+oB5j6VGCJf
ejoqM41+iljfQs9DI6EJfkufY2+xo7sROUaXVmuz0QH/iX+Yb2fi+JtCNxA5rItFdHuxRlmIJay7
tYsG0S4wAkZsBbI8gazLYVeijR1Nv5lN/fZy95eU7EaBkqekGaxl6HhXMRg8hzDL9/AoCehUSVP5
FBUtrLGrwnwYdxQH7iDTuuxwLECSAIjMBOgezsNvD7t36XtAh/t2p7wcOdF1f8NAA9jj637Nk3Rj
cIiR+6P8LEbioj5CwisS0voerhQ9S/rSeSa06bH1i3uYQNvUC4A2TytmroY72rajdYPDLD8K7eqk
ZeNDqClPRZiNWxZwdoNZ9Nx6rUx1V8+HlrJfuZx0ZPK8/2aMtAniYy04SigDZVBlr/UIH6GR5yTK
yhEp8fP4k1EY3s493ErKCcWBCbD9zAQx52PeJ2GFZxVFjYq4sCX2pf44A5IpPBz8C4f1crf4p66W
t7C/3zEWYFevQb9aRm+zYMQSYRHUgDvDB0QSaYGNqUMIN7oKR+kzIL61B3tzSpvYdj3Kyi6um7Hd
F7S+X7DmRzfbWGRsTcW8m23l7Dwb8qPuCe9A9uM2Xltse6Xry82wFgfGc3BuPeKlaBbj9M/QDu0u
7lyrRuq2weUqCxE0Zku3vJ90OMVj55u7kjQPzGQbCQuXWJUCpWC/2F3ojPnJpxozCNf6amd8WD/b
VfZ7b4X3hz/QemecXpzMbPS2c6XYD6aWoMBrXGOGoL70fTQ398h46m1qV5UfnUp4By1ChJT7bf4G
hyD5VE4EPvjCwZHbTqWEkN3OwWaoPK+JkD5Vxb6X0w1zmuDGy+qhj9quxu7T5M4PoMH6JwLTgEwh
APjsD8RJ6qmwOL4q+BI6/vS+DH2TZr5yY04L/4fuenWjOpfsuqqf33LjV7c4odY7AVPlrWnd/uxa
2Z5BRuCP1djLhxnstvp9bHtd4KIxrxV8tgP35e/AySeQz3WYgaRjOHAFut7snibnWWeptv9CdfBA
5/5fAKLBaizc9cIEzO9o8No4/4YIX4LD/wts0KpiwTo4HVSfp8V5qMlZTB9/H41PYCRyBa2ua++F
s1Nmh6wvTms2vAjifNHU+gzNuBoNrCPXpa4ajrBcXeEE3z7RTD7pvtxMEy7ff3/+T97mtbVF4fRz
uDhgoDGce43zNLQhWpRfdCkuHKo/oSRXg8P6QS3o1uAXOJPZCASaJjY0+tBWskmQfVnsigXF199/
ySdNi2tbi2l1p3HwgIsxs+gEYrIyzX33Y81dhhw86X+wFsuKm5p9gQJ98uqvvSxGLOy5DQBOumbD
87csvP/7D/nklbiX0fwPDCfJKgl3CdD6kMHazVoHJRJgEU+r93/7hiugz+3EmmPDG46IHE/6ZctM
G9Pq+e8f/sm0vbYgc51gpbUAYVIvG75uzJJMeVoXm79/+med3msXMpAtnA5I3nDMpgT387WJhseg
3fSnod+0+UnS+O9f9MncvbYgk5dEaGwZmLuhuNUSEgqAJONc36LEvqt6/gUg+tnLvlrkbYUQcUQu
D0ej9E71PjJupu2K4Pi//4rP5ujVzsfKom5HgapRKn3OHeeguPxCo3vp3P9hcV+HLCOfHucLWiKH
uUa4aCUdvR+UT7Zh09MkLwA8ebJhMRnb9oCg5PYLBeQnA3btqIKQdzmpDp3PqQAgWQO4X7seZg9f
/Ko/Z/J54tpXJQ8IM9I08ijgUpUDhtPLL1EH+VOGe1AbNW2tQM8FH5IWWX52SI/UN3S+UK3WvXOA
/x7flhChRVx29U8yI5M1gV4hfOcBaXe8HYBhrb4AHAQHjJehGcd3EHD0W9Xg4I46p1Y3PsM+2Tqt
E6PQHb/1BY7bMwgj3d4zVH1xuPx5GPm1Zl54Bah/ULejISRjW+EY72MOpPnv0+7PiwdBgv+7heXz
7FtEyYCzSJNBw44yuHPUC6mffKge/v4Vn/2Aq12SK+6XBPrFwwRAtnf6qDG/av3F1v7Zh19tkEs7
tgsCesODxCUokkB3+cxuKrb+/JeHF9fh2/5YVehDgtvkrN1x6R4k7Y5D9y+cWszgq4fP5xr9p1b0
x9KHvU1gL7AbLXd/f/L/94h/WPbXFjpZPQ8LMPTqWMvK25W8Yj+advQiNB7YBpG6/BtobjzF9F9Z
vIw9d3a6Qi5jVIGB9YTgq/BdwvoF0OQIKlC0zEXIoJQqERI3LoJ85bH5Z9t0j4eXV/ufU9Q6QemY
0WJcIbVPp60pY1DDvgVvPB4i5ifBPzmd4YsuW+9/vsj3a3+ZSh4eKAzLpe6SbvrqDPpsGl51mfgM
HlrhB+EhHNVL5jdzCs8caOIR1/n3t/nn48HnV6eP0NmcQflUHiCzAsjGgiJhWfeVJ9KfH9/nV4cP
Yu1qmflzcYAYbrzvR/5GVofty5Z5X1QDlyn9/09G/1rJBz/ntvIGC6iYyKaK2nwYNzIIPhYx01Ph
u1/ZgHxSdWDI//cl1142CaAx+CKrSnQtDK22tObZXVOvuC9TVgE1At/ysDKufgQLsbeGKPFP9Zp/
rWGf1lbQOiD5QdS92tqAX/DZWauNR+dAf7GhfjIXroXsrrS9O1ZTfgDrIUC7zMJVryl48veZ9slc
uKZSw6bdjl4t5KF20AGSU3+/AMHrqP9Pok7Pv6ZU+8UCKGrt8oMzheV+wcRL4Nr3T8lf+PSrlVhp
PvksMPIwZWf0TXCDDIt/4v74wdUa9AqnpCgoMDKufhe6Rf7jlL2Zyf3qpPzsxV4tQw5ZXR9WePbZ
cTa1h2bz/BU/4881IJIk/3dZuJT3WtqxOJTt0sBc1lDIUSYUx5Vk2Tdt1XKqgN0+D2h+3+e9qL+4
WH4ym64JgZyi0mx6gciyS+t6gN6/jjj40AkDdvRFhfTJ3nLNCRQtKSTi6uRhyRyEbMgswnz6Qch8
vohjv1gWn20s1wRBLRxGRp2pg85L0EcR9Ac2AR91MgJngtodITE6XwrYSjg+WpZgd5sLZlwEX3A+
/lypIR7v6g12DDlDnoORlD4FHtv1eu/ltpsj1RHQr6CtS2mn2cs/bQPsMkf/c1iOQZFVI/cUdjKM
6YsOWSrz5h9/y2W2/OfDO+5Uyh1HeZBoS9BxTCl5H/o1rkFiDId/Eox5vn/1E+YKF1BLsF4Bep7C
IPvBFDqLfx+eT5aqf7XNaDu4RReCdFGKSe04qPSJ9IY2/funX6rvP5yW1+xFU6NCgSOUOvTM1afW
GXC9gW9ztBoY4A9EOBHJ0W22pPo3mqd/TcsWpTKigV3GwUWPZ1zsZsIWlCn9xQ/6ZPJecw91jzNl
FVg8rVfHIf/pNg6UDF3sOoDj0ZD/+7B9stlcc+fobMa2bPAtvn5jgJtp1WOJ0i9+w5/l8J5/TaHT
40pcaoQ6ZAaN0+p7UbkngfZbgb5sxsrv9fDkOmj+zzoeFosuvT0G1VdKpM9+29VkbtyQzXnuqgPS
M3cL7n/gx8eUfqVa/uzjr+bzTNWCRO8Oy73K0kyZDeLME6cIv7iMfLJcrnnx42CyiUyYXn2gcO7U
G0nUFzfAzz766tAUKnAq313h3dSZIuYTqCNlQMJ/nFJX56YeBpYJwxT2EGdH23VTo6WZL/KLkuKz
U+Wa3Gh8r8eNCCs9dz+EixawYXFdTzFldJPL+ib07FNe27iVb39fI58M1zXlkXOXq0VU6jCKeX20
a09A+lEr+WJnp5dh/8PWdU16DOosI4z76hDCY4SWsbeMu7ZBg0iW6dy1EecqrUaVeA75wVbzLwE9
Hgq8/z1QpmysO84XdSDz+2BeJvKVL8Fnw3VZL/85qXjtcKsKTNxSeueWLRBNjV/gY3h1l8rxD4N1
zSZHOG1b9v7KDqgZwrewn5cHMk3qATEXwRoTv6x/chpIAwWMh6A+URmxd8MWjWH0+rTdOA2hagez
h+4b8CpYSOS0WBNsFOs96jofcAIrfASWu+Ve2lKfxCyg/qg95YNMI3n/qEwfOKAY8fpn7ZZDOle8
CqJVBu5ubscM2i13/VEPur6tG2GR60dhZOaFOgdRIVzbhHUZKBHhBMYyGFzseWC6SOvGld8mJtEk
88Zu4/rgBnV9ANZikw/bfmjHmGOubwOgZlE4F2azGld8cBzWKaqsJll8Z4J2jmfq1PfVeoSh5oSe
3STBMViwQLSdQBL3/PFp1TWScxpQOlbbINATt5eDEqz5aXJdn6RZyXeflMEJimj+YLM++JV5Abig
qIR/16Med1xY910oTdM1HEVsisKmja4BDHBwyFOWZwBlaNhn4Mw1WRGzLJDgu1lpb4zo9F0QcNwy
oeoIf3kjdc9NTX+DEKCBsjgysiCGpG4RsNt+CUy86nGMvMFB+oYLacFLJgr2E3T7eYwzt5rvxOqO
vwDZiIOtwmVvWMc2Np8R3wRvVbNFPzTfe56fn0stpwQOIqOFQNeH0cEEO5v7jIsSJ2ofPKi5He5L
CJ+/e34L5zkKzfA82aFKOIElPhLN6l2R9eWPUOR8ADXI6w3IfhcXPBi+oSU+IB2XBNqNBwYac+RM
ur53g2aM9eA3STCVDRrYJu/xh4tWW0pGUUZLttpvsJO332AyOSUG8Mces7S3kaIwtwJ9i65pb7rl
fmiK+g6khPxDYa/ekxak/djN2ilGqQNQ2htUPqL9PDSvaimmWAJ1KmOnocEthUxnP9C2PwinrM7+
1A4BzsIGEwb3J7zzGiKDiA3Yc6J6IqBOVUi6fwcO3G7zsAATkyJaCu5pS1/ctkConxYQdxOB7ngJ
UhTGNGrtBMKhmHgfh27lRU1gppssvLBplgGtT1BjspqlGdhASzrTmsUApz2UY33Jd1y39mktq/mH
nsGp8+VgfhmcfaCgGgxbFLa+3PGiZdHgs0rHC5Uj/h8Zs43KQFWRtp2O+eoXTzBLg8SkrMxdEYRB
H/d1Y9RmqXP9PmgOOlpdDva3byxRERWcbPwy8A6QXftpSHX26KI9Bf6TbL4rOY27oqFvRd80twMI
z7sSh+b90jrenZFZfmsWh+yYmVk6Dz3b675qNzmWVdIMxZx4JfN3yCBut57u3VtV52RfOmqM3Qtv
pKLjkoxBE5zn0d+Ok1ORTVY3/lmR0XyIskGqFfWzR32xn+onF0JLsa5bPKd4WzPVbvweWHrtdgsY
kgKEKZsnuAQkgoH7AsuhA22xZCKQE4ZtxkaQgwPe5HHez2OYsHEKb0hoNURv9LFD+ycCcaXcCMWn
jcBJmgDX92CUlwG5BENHOykpEJ8tVH+elbK/Wir8nXT17y7EBUoufT3tMtAa4EIAPnI3e9Nu4g3C
O+jYiPvcChfiWQf2ddlcbp01B/fSuJ2Nl54Pp8lK/Qvc9OlZLMwePciFjorrdcshnUmHcOrA+FgA
4rUdchrJRG8ajTQbuVQk1nAklRDIB+5tk5V64wAy2yEkXTwwbyFPOPTIzitqUOsGPdSvTtbqxMms
swEPcE2JzD2+ybIQeCkRIFWAiAPmMC4oBXO9o0LLI7Xal24Ekh56fPNkdBEt2P3fqKrIt3Cey5tc
uaABiTF7oZiqNzlKTNw2wbPV8NQ+rB1OVZt1yFa0Cyghkui0rvPyrJ2mizuwF1O8YfWqRUEOS8Ds
Jgtsd1p9Ce4rEryCeBBGgSzuQvitdXWS6MbcWEaw95CMsvvRDZcdLF+7rRPkINVpvu4dEGYTS4s+
WiRr3/GdIKfoPixvmrzyv4e5U977nuSYNsu8pAYekk9e1Qdg4udguULN6xxE09nHtqAQpXAjN3VG
yo0fSDCIvT58lkC7HjpsG/eXDvvWwYdveDA7N4sLvonqJwcEzLxooorz4WXMV3BiZmXBEPN4/3Ph
rnOgfiFexlrWG88W8mWaqiKafRBlZgkzyD6YsiMtOSz9yFjsZrKO38Jqqs9yyAOQh9vuV8a0Orte
q9483ZYHHBAuTlFJt0vp0z2gPhZ13jDsgrGpzzYvlvcGjlQbE5TgrU1FvYVJl/+ddcUwbBy9wJnJ
1yS7GYS13/PO0VsxFU6brDLjvwrFzU6xNYzrihbnuWxMHmkdtPd0HkLQOkEkpLqVz8hooc7OVIN4
AIQJv/yV+9+tN67PUw16ElXA7Oo8AGlaef6aKJJPU6I6XhykWxWvfFgpuDH5tHHZTNKwqfu0HJWb
Esfx99Zh+TbLHTD1nNkjmzAo12QS7kcxglIEpo+zN9CkHQIoAH5mBsfdxJd1iuZelXER2BoEa6WT
oAFjGLZ8Iu5zjW1ftyBVgl/3CK012zRQDQHwknojdZO/eBUThxpct30Oq+tk6b1uA6TdbKE3prFw
awQBtaD3a1Qzt3AdHjZisgjXACvtZhrVbDd575d3CtZCUFDZ9rBAbXu0uemAX4wr5BgMwjWQYhe7
Qo4/6ijMM3pacFilk+rBqPdaxN1klvbHVl3OWVQTEP73DnZIFkzxDG+Yh1mKIclsSDEwJjSgotJl
p21JbpahnH5CqL4eNUU/0JUM42ECfTMoSR9cghLSd93sDmSt0MXim3r3Z616uKUVet4GvQ52S94F
tx7pLQZN9DszGL6Xi1dhe5Go0wMIohLDR/phZdnf1qTC2nQnD5TzfmlwmCv72vnDZVfwyyrtgYcR
UNgrecphV7hBwVGAnZvXVTrPBtbhXcn7ZHFVm7pkAWM6w8lTzwxQcuvnM3gHkPNDw6DBzh38Sb+O
XtmAOofNCzJ+v2V3/YIi00dHFWS0CYpOYF3t+pHZTp7r3AEndtCViCavwMkKlHFOq0qpc6jyUqci
o/UWJZapIwh5OjR/nWVC7DLEBo4Fo7rK3GTIO7D8+1JAOdJIKFho7tZJXY5sBvoxgfmmNaqqaG1t
fhGr126clbzcsnlUZ9kF4btySfZRL1Wb8NIBQcxl9n71CNmJha6bdiV6iDRb3NvWp+qGebgGrbwY
X9xhoHh9MIBERltQkrPChPFigl3/tSkm8UiJCQ+NW5knWQztglEo8m25cJXAS6ADsaHkR0umsElQ
J/NngpjBNtXNqF5XleEmGfhOnYalHvYLN+utqFb9y7MEzjEl1fTXYMfgvGRje/n91jlRVqBCNzC7
6yK4xvk4R/PQRgVf262/oKPRjQ5LmdeAN0Dy5sjDJU8gKQTdsIbuBbXwAA64pEPklqq9hZv53MYF
nVAX9d4EqUyVr+yXrofyVKnyKWTSS1pJKdjsvcRKENqPRG+9bzKf3PJIgAqiAqyslxDm1rezYA7M
hnGTyD3qQvCx8CIFZuV9GwyNu8YecvQkd93ghK9OLfWFtVqs93LW/LXqgjkmlLOtQS83BnCvHng3
tEcS5vMbChwHAWdWsQSqYfoWiBXcQDUv6wcqoxlUfdwGvkMs37zNTlEEEcMpfOtUjJ3IQJeHup+a
be5T9wH4BjnktY+UrDLIFjxRjtrZU2B7w/DGufGzrjizUeA1mfnC7d5y1rdnhzrQPoRlv3Wsl4E5
D+0WyMxcJnngDg9d77Q3vBrXF0wGL5VYJ+ArqmEHi4HlgFtWkKCmbuBObvqNhpdo2uPCdrJznyXe
vPDnabTLXSVKcqc8b9xX4SQTg5sJmkZlC7HI5B4criT4h3WV1LCWiA2uE3HYujrWZbVs6pVAFcHD
wNtJbPLfzFRJKJjW+gGX4jBxZ29Bto20F2JzvumaBTz4Mlufla7dIyZ7dizhH/kK7FIegHWECaqL
7hB6UJSzaoSH9AhH/SJsvcRxZhtX4LDu8x7WeTx3+seuadwigmqt3kHtuMa9pvM29A39wRHOSGIS
ugOHBqQ1T6NqpiNz3fEW1VAQRgwpMjTyFsgNyISbaBWwDr1rA4MpAjOEIpnzElZBpbYjpEumvm2K
ip4cLUgXF2tNb8V0qRexfp79Ofc2DrLmfw4Nkz/scFFYWLu0z1ooeSBOAR49y2duwZZfkPlCTHur
5qLZsdzJUHnScILb1KjEhHv95XpLxy7f1j1mgQrHeUkInJ3jplPgpVJmfxTQ4D0jUFyjYhMWxVxD
FTTY9kJNTQ2uZR91ReYHr26qYtvzeu1Q2LTsGfNvfZ6538I4JDRzFnNsxB0u3DaLu4tAFyGZeSSa
3Ozn0LfYfScN1Q7+omuHCfqZcQULSPNl3zVywgZQh86pX/SSLAJ6kVBm+qXWjQu+fmdYBDc8c1ga
yL7jvCza97GiNBLY0qENy/TR5YGfFjhmenB27XpXeSu9qwiIBJDG8Y0FDhwDthlv50KZOTasaVOc
p+t71lpkgw2Ft0Nz1rsl8NF577F7omFswU0HgVDHNpvaDVj4OexjlhWVhagd3GBrysYiQmojRdFH
aIfMe+4A+y/nFqi2yvcALXAiQ5kI+j1v8I5iG87r96CCpVw0UjNu/LBfy3gE3EIiEiB9KnKD9jzj
UhFPq6j2o+x8yBp1ibZW/n+cXceSozoU/SKqAAmBts42nePMbKiJIKIIAsHXv+NZ9egZU9WrruqF
ZCRdhXtPsPc9XHcOMqPjd9S1gxWea4W7GgnQvNRP5S7oc7Cwynb8STQBe1JX0g8h2ZpvPZ3FGz0F
9a5RDt8TbAK7BLKxXyKNCxD2SSSwY3AZb/IOCwvUaqngTKDYwY4nYMGztG3vcWmt1glz3I2PdMJa
JX72UALwnuBJkljumrQR+Q4QISg0DFtyN9AI+HK/PuYW0IWA9GfJTY5az8HJRH7IbVc9kbHWJzJk
0Us9wc1hPVBWbu2KfQl0Al/5ok13ZPCdjc9dskdiGpQN2yraY5I0yOx1GRikqI44WM292JVR3DxA
1gA0MpGLt9QraCizLD1UcazekN+M14WPXboakX/q+g7lh2EYT9LWuV4hCy82eB4K4DXcYIcnd70p
0g7cXdLJP9x3wbuH1K7YZSoiKL21eGVA1CdDhqCPNa61I7mlsI9+1LIndwJ1wXad5GP9Fdfn/hGA
a/Bs8i4p1o3o81uZq35TCJdvFZ7tR47D8SS6Mj42os02IujpusJraqc4r34oFYBAUoDu+lJHHgGB
cKCvfgq5NLx2sYe2VbyGUIQHko6aftMICeS1LYvmpgis+IDrlbvjysoOiG69kbrtoT1L1HuSCfZc
JqTAHSklMKX0J3sTdH4Vik4nd5CpZWsvBn7cq8fqiOxU8M5Gr75jWRyfHAUmH3P86psVD8775Pns
oGHR8xt5OPCcGmp5K6Te4P1Znu++iZ2AuOb1gPhEI9yJwW45SSstXhMQGl6agcofE3zXjn6vswMQ
9mJbg94VKhC0n2DI6m1yMM6OZT0WBxBvIE8Gv4MbgkLcXVOyZEM6ldw7gBeFbqGxafE6B5xb494A
WHH+DSEd3UGGrNkAMQEqUM0aPMfhehoWZPIRP3m7i2IYfWRcaSTqJrXrYRgVAtz/m8k8WllIG97F
pSZ7mvl0k7ui/gphpHxnNVX7J/POLKvGqnfZkAo82gN1StMxvycpkK61EuqHxRP1mDd+ENosGA+J
HeEyNo0UuROPIy+OeLGfeKmCe5Jb4tQ4o9+ucCdPdgBR+m9i4ijF+CN7qlXprYuhQN4vsTvU1ws9
VWeWmIqe4fHb/RFJWTxZRZ0/4MmdrIeMyjdf2+KADKW7Hgqn32bIv+2ivmv3RZ1Gzsrm1DtR0WRn
AqCMoGxX9UBLFHj/iH6qb8FmTvd+zcTB9TIMnA74cwmE56aIEevgq+DVl5dRiURvx7Ys9ezXqQcu
ETsjklxQiiTBA3Gy8t6upBMWtkNOtk1gDOt71jHBtOyIA9KR1E1y8nIPz1VnxBxPrCmPTOj+dox8
hjuPBhEW27i9aSobZ5Csgy2kzKzbpg6KYz9A9A96nfbXapSgbosaPLw8Ln6B4mrLVTdl9DWoGSid
SORsurYrH8pxih+QhAKdGBi0+OS2UMuxFYtW54SrsyJaKfAz3WHa2F7qALOc+u+RquSto1NrL4au
Ax5Tx3TlxFOycV0ond80LGDuClmQfDtC6ndvQ/RrL/sBh29tBSMMZVDqRCSChgaNtG+AV5Xvg8a1
WIN68i0qEvUiBh4jE2fJW6Wc8/YeR9seunO3Mu3VM063BC99Pz8OSMXc+HgcN6usqiFpEiQaLCtd
uofOq+QRpqp4ubvIenMI1Oy8wMHrT2fND7vPcflRHSjMJaCr1pDxJ1BIk2cGKTVIYrqZei5H6Ije
kUbW+44DNKUi1tdryhzoCVC/fNEW4rrq6uImcEoUvpGFePCUTl4s1KvvpUX50fMtAfI+6beF8JD2
LjOIGeZl+TjBMmFft0Fyl+fS2YPB4zw1SOK+lZmCEE3hKphwTZhyi9BpX/h99tu1cJXGmzc4IFfT
3rQl7le+SshrCorpI7LUalUCbLWZoiy6xVtO7N2gn3Z5QxVgfpH7A3ygaa9Ug6TrGMijbptogxdX
+pT2dXwTW7iWktqCFEKmrbd0cPWDEFa505hvWNIC7ZvvOPWxQSpZ4coq8dC79Wys2BQAXLbFBdf/
EVSRAs8HnrxfC9v37QdaYIDXpVtGb85Q1qFf0ewLMjBAKSMBKb09FC9qtiM4Z754I2ESgdxzunay
oP8CVQD2IojX2OsOCIMfyDh63zF98WtglyAlBUnu37vgAhywLuhr6lBar2B0R95sqiFjU0Pcf1US
+y2aQADNJFsxSCe8kV4G1aFN+yQEZWm6TbLS2hEJMZwxcos/KrdZWGY0FxtXRO2xnQiUKhDH5MCh
LPBSBZ5+roAQPmEpWe89uLSvbVvDQZpC6uIxYND6YqPOfsV2XwwrOQUT7qyAkaENrvJtLBvxwOWg
vlJQnsHsG5w/XgwOl0c8f3e98jhTYvaMUuqECzBEFFB5dFr7pPTwaIv2N+unT5aY+b+VuikJihqq
fgJi4dj0/AC2lQ2Skgtl03MrFyp1xKiPcwHVNU9ZwNw17ZlwO7EbqGeMp7F1ihHGDb74igwKe21c
H8JnFsxIlpQ65yqQ59rhhwqk5zDPxh0LFWJNdygD7bjjrq/PyFzTRum8aH1QQUd9rso3x4I1DwQ3
q+tNz0z2X9D+h19tgZWX+lD4O0n34Zws9VBd0Xb1uaX0PwaRj4tmpFDudfx0xah1yOuH0pULK2kG
rGLShRr4UNRdM8QnOILhepmD8q9HpLis4RabUbshCOGFYZpZViaDyOKWrBKnAewm48UzksSph40p
b9stMoPiYUosaDI0ZV6/g2FU/Ca5XSwBSmYm3zVK5rHt9oqkAJQEnE+bYCzx/Ob+kvzqXOtG3RxP
XCbTFHiSrIhwkZVk7Q1aL4za3ASdO/2wuJKyyXjpnxvnz8J7LqrqSBQycT/gir6wBuZ+P/m3C1uR
IAUaE6FBu1/MSkETcdLN9diYa9uIaIk08ZQMmPTW0Wsk7neVtBZGZibsXCOiObeIHFH1PBX1rwmi
So76gd+90Pjc7zY28EF0VsFqKU5lQDZ5A3MGz0ba4fqgzPxyky0kmN17XY5fzpGtAHB3an7l/pK8
+HlNX9i9TapQnItcpjC2wn1J3iQQJkAl7jtJ0JFGJeNzH3BerB8WpZB4ZQTFBMkaVEx5o/ZO/5Q2
coHtFMx8gRGtgY5akUZRcqIuuykFpDJoV39z4upnHsUP2knuVDE+Xv+SmfAyiSNZphuidHx2w+tb
FEd48NrqFOn63CGoloM6AmWP0nm63tvMqjL9mKMBl60KecUTtIIPVtmcBSMW1tRc00YQVzUoGQJJ
3FNV0B9x3sWQtCkXkFtz69UIYoHdzLUaiC653F4VDrsLui8pbszXB2WudSOO06QcoQLVIAcE8xMQ
0EHG0nSJ7TE3LEYclxBXqEeCxmXAICFEt6PTHz/1u03vZakgTkWhj3iiMgas5KzN86KycWEDmlmY
pgGzW6YodiK7emrTg4sUgZqGjee8Rkgh1WD9f+4TjDgeWFUMwJgkJ1l8i0UJKj8Sv/YC48s5T+CF
ncg24pgwn0J4AqsdhRhI9uGde6dGbYUKNQu8Z7FXoxIwraHVO0IEC7nWvOK4fnhBs73+eTOTb59X
3IdtCkgG1leBsI4q85qjiAh0jvx8iX4zs27tc68fWofk29ixlMenaMCzrw/65qSR9NpDKWuJzD23
CIygliOkLYahto5OykF8yZR8tDJgKgIraEIKV6/neGT2wjXgr9zhpfkywlxXwOgoTeJT1RTuiQfi
j2t5EklNKU+De67UUn8PgBt0slywGnCl+g5UTb1tSui8Z4O8t2wfYE7+NCaQqGsgGLrykDASbXMj
RQ6WGDm1jTwm8ICFjjlpVrTwnrIg/eJN/QngLL2uBb2pU/G7YJBhdcr92EPhmU/2BDkqr1iILPf8
PZe+09hwqjPNdJo0gcr8aOdrO6IBKg5qhJKPF9cHvNpH6BaL9CYCe+dY8Ka4BUHZO8A4tn3N7MFb
WwB7nCo7Vw+6LzW8BFJ3pVncr1sGPS3LFT9kF2W7gqQJjCu67JPr2djMeDplkK51rOMEJ1fI43d9
ek9GRywcITO629Sk3zLLTxy8w8kpAJ7uflRjdnQhMLOrAdu97yYEUosE9xoVnGIDhUlYAIwj6HM1
cGoQEgNuybEyOB64sIKLK9c+DgzpxkyjsLZKecIW8K/n7eP/00dNGi+bZMzHtrKOUKwcnhitASkF
0AOicfBR3+R2OSwExOUHC+XG7jh1ihSTg+JE5pCjE9vWOeGJOyaAZ5x8RYn+0IzD3kXW9vp2dXlD
gfynsaHUlodkkRUdo+4H/Dchz3JvL3F7L+8k1CSeimCKPWTIo2NBNTt5A6kegbypD3FF48OA8s4q
r/slMdjLFzhqOm+iOgFgJCxVgd/tPRTK/VebeN9BIvoxVe6D4+OEz7hcuJxc3OSZY4KwASq3VQad
nVCo4p7wYi+l9/36hMw1bUyIhV23mwI5hrmQKfzbGeyvJihzXW/98vmIX35eBx8OENuCW0dEWxjR
VAroxz4qXwqSSOhkwoLhiTvA1q1HBRjfJkotCyWATEItjufBNgHbcn/9V/x1XP1fOOFXGMdYBw4e
NI7LKYz8YdSruBU+W3VZK8ZN1MYeRfq5+TMGJPsBNDDwrSiG4UyAUNeNNwDv7sKLBrAZuz/jqdUp
kPp3wBv/doDo6roFk2dVsYSuBWg+t9DZFd91Y2XfFTixd5bv6W8xg/cRypPluMo9JUN7TJGKg2xp
BeclMumVDS+dE4ui+uhXDgDLdsQeAe8t3iYkC29qXEk3juyyd4p0wQE6U2d5UWTeKdQrt31quf5a
8LzYF07x3rmlF1Ywht25Urp7zbV3apBuBGKHwjtEDnw/4MN3rXCj9ThB9xv2BtmauC3AKjiANhQo
3SdQyFMCDTvclYqp929LlMhQbIXgoZd1BXK9I1lXPpCtadVWUMscgy2AZkO8ruC8WKxk4uVIwsui
lMe6Hq3baWjFY41aWImnhus5INX0zc/rs3txS8HkGheIhOZadboFcsu3kfZtvmd6/FLY1fP15i9u
xWjeuDHwHul65E9JiPzxHyeFZgM8iVtqf03SaHO9i7kvMA5r2DtkFOaIbhhH9R/HPYPxRnVvlUC4
Xu9gLsiNQzVvK3jtWiMJAz9+6UosO+aR1+ttz4yPmbtrprjx0qEn4ajT322ETFdGv9T98NPv6AIl
6O/b8UL8mhm8Ive0ntqchNTNixurFmQLsTbontplus3dXh+a1OkOMgZ8t2rt4SHhhb+BsEvxDUne
+kuAUt+Jc052n/tmYzyBuAZzS8XA7FkpgKoSpqIa4s3vxZIL7MygmtkTHnhJX2aahK7tol7+ppJf
TpCuIzglX/+Ci2clQ2n23305ayOI7HhVEyax4z9aemgeNCnFUTtwfEUVXEQb72wWc723i7cMQBeM
W4bnQCE0ddgYVsGwbcfv8NsOc0BMMvIGNs4WhgLrPPuUtAI6O4/phyNHiK7rSYIF6Ze5+AbKcPKl
d6GxfP1TZmLVFFnqKyrTBptjaJVRyN0IGKPqJ6QFy4VQnRsq46hKJC53XSwx81BAWTtAtnorXVR8
K3k57fGkgBVUnyRroEjUKurYIgN2ZkWYsksSyoSOBGImbGOUooDO4O+1LaxvA4GWkDcJ/sdzMvnJ
UTQ21SGiYykiOCwRp2836ejUr5w34xESg+5Chm1uooxNNaUS1+oCyyCNRmiC/86UBxL3n+urYGZD
NWVk6lwgwY7CaNg6gEK53cDWcpysheCci35jBXPoHTgtQFahhTIg6PUlMnfeizW63hk2/nj9E2bG
x8wKRrqZMi+D0XQavGYBBXLqLY7chVU8Nz7GKgZMPotzgoMSgG4oZRJ622m8kK7/8r/XtgvHwV9C
74cI5xKKHDGBAK+3AkjbXbcgD6zyXfHovdffGIVW5xb6/BDfdX7AEO9IN7hDHd0d2QbQKAb296mE
0GeyEs/lK/40r2LYQWx54dfNTZ6xtKMGiN/Ji2zkLvIaQK7hENg9hG+Y/4Jy+ELeaWaX+Hvd/jAC
AL8OzpgXuIjkB0dB+BRQPgoQX6/urP61QNIE8uPXR3tunRhnXdnn8PUSsJIEvSuCJHX/0OjxKY4b
tbAXzKwVM8cYI9kDZlkBQazoNnPeaLnww+faNY64FEAfH8ThOoQj2fmG7313hiWe78xmaRsHWllP
0oaB4xAGYnLjrQ+Qykvbps1bAW7hjdZg9/GuXLIlnJkCM8kYY/d1OgmlKlexP7LJfjpJd2qmkn9y
Bs79flhNqi0AoRwgg9X0zyW0CfiSMuTcFBjbQO4hYdiotsZG1oFQ4u7HYkm/Y65p8u9vLjhwD9AG
GcNagzifjNEvN0H24vqan5teI4ZhYRW0kPuEbCnMELovdvBlIvc6yjdL4qUzm4Spi1owBrelIq/D
aboDmquhsGCQ7sGJyOb6F8wNjxG1AZAxjmpFHQ42qBFpuUlg5PqZpm0zg0aTUbsAGLkhrJnG19EF
Yg1AbOiKXW/+8mK3zdQXMKU0g+Q1CXNonT07gqe3FXJR4RlG/Lnrh21mvcAQnQI/wycQ5dx5dXQS
Mb8NRPl2/RMuD75tJrlA5G0CqEy7YU7gJlBMqloLHVQLUzs3QEa0jtQrqjpr3DAhAGH0fl+HbTsQ
SN0nn9JgwB55/rAPGwLq/JASz1M3bCphrxXIt7uohrzH54bHCN3YbUilFVpvafOcFO5TbS+lM+dG
3gjcyU6Q6yApDTm4zRkla6diC+tyrmnjPmnBrTOFfxImNemBLZ06+J9p21u4jc21bsRrBQxe28nR
DesaSMKOOxygdbEkRDWzZILzNeLDfAoKVfnEZSwUI356Ofq7zvJPoOj5C1M614Fx1trNwKzGbbzQ
O9+EOVn1MLwFJGVh7M/N/P/CZwfmcZuXSdHA7TtkIHHvh7R67zp+y3m/tWQC04kRwLNB/ri+POe+
xbh9yzGPE5+5GCyvKI8tKka7hkBJl+ZFsr3excxsB+euP8xHolOIskFOPOTx98k/ZcD+X2/472vt
0kide/zQcqGAph0k2J1NYzXHvoU9EarmFAymIIn3KefJq/T9fnyaXHd6gr03B/oN3C66yQZOWth9
wEDDaYt4bZdgs3sDaA7gD1HsXr501JF1Cd8HLWm+FVAR16uxboev8OKBkRSSWNGSYNLMAPnGFtEx
yifXZiSsY17dBQqEr4Er+qmbISSd/x2ksZeONVnYJQJ87dEvaf/CnHER4Xf5cLcD48fD2y7y69gi
YW/DcQruXhbcr3yQ0ni7lBGbGZ/A+IKBd1nZDQkNPQ0zHO0dRPU5X3o7MPa5IouiWA8DDfP0xgeE
FiqVB8teEna5/HCBY+O/Q49caoksHSgjZUpXDPIZ2gInKXFWUh8q/gAfvLPQ70I0zESyb2x7Lqhj
OBPRWZK+1vIHpQDniq/XI21mkv+WGj4E2uggamKKYaqtulg1FMpNqq4fIUl2HzD953onM9NsFpk6
r3ahiqxpaEMSYMz1Ma348XrTc2Nj7HI1TaCfaSsvBNll5zs/rGRACuNTcFFm/3Xv+zA6hZXK2HVa
7+80lw6EZlQNL6ql82xuXM7//9C8GH3mF31MwSzhx7jqvlk9f/rcuBjLP4Di2BSDbhgWqoOuR+ds
oNdya2XQW7jewdxvNyJAuo1TRjjuw668DcoXmiyB4mZm1FRKlQz88inCL29tUHxleYqA3rd7tbv+
uy+/iUCg+XfMlbAm7djSg035t6qAp1Af75Pyp8OTXUV+XO9j7hOMc76hJdimYFKFnUXuOwbnlqLj
2yYnSwahcx0Yq97xes9VnkdCGH+cuB/8Drz6l+3zhbTMXPPn/39Ylxxe3PVU9C5Sz/cuI3AKG1eS
LuhLzTVuLHqelxXBzdmDFzksngYbnOlildRLYnsz69IUWq1LBwKxEUEdJ/V+NTY7KtHuPzetxmkF
aSQ8JlIfB+LgHuoa1lygRN2RMV3Yi+eWphGzKaPg6DBkk3M7eoQw4WNeWj9Kzo5jLdctWP8L58lc
P0bopi0Etm3k3kLwccdNKehpFPYDfF4gelHpcp1V1kLy+rweL1zjTJnVmPsw/6wGLxziKXiDn30F
7E2fANadQ9CBqHJ7fWZmJt2UWlUsxisvwkUUkkDFmkI2CC4/S0myiwvWw+lqREPN06LnIOQkjK1i
B5VTzERmjwuzcfG3o3kj2Npu9FyYEoBI2QvoiPG1QM35+rBcHH40bYQarj88tRKPnpIy2dDRvUlK
+AAMgBuLhSvoZSAaujAuicgJeGMEPaPQixKIWNgp6Imyig5BOUDswC85nJ5g9YTTx5J3U0KHbmUr
7T/7o2O/czvoILhZsjN7i9Id7iJQPRkd5WyrziHd3k91+T0RI7OOvq6slYjK9DZC9XdbZGm61RxE
Gt506qZ1onw/BD7/I6nb/O66BrpCXu9DD4r0PzvI+25rQvhNEsHTVMBK6vn6CM+tDWNLgNUKcMgw
yzrF4kvT/nHIDrIuCwtjrm1jO0CwBDov0HbOIJwUfRUJXG7p+/UfflnjDxNnbAIojYJhbnMZiqm2
HoBzyIHdntpqzxIV78ExLHdd3+RwHe2qvV2g1KDbINrBDMT6WfFWLSDEZj7SFJqcWkEr8PYRXH5+
RswEAPHpO2DaFnagmegydSUhb+7KnDkypCLr1qOLIncuRntzfRTnWj/vsB8OygDF/GgCYQ8qJMV4
tnuEFS4o0rvrrc+NjbHxnOv+neATPUUO3bh9tUrLHg6HT9dbn/vt514//PYIwiQOlGirkI3xWSh2
eJdZvL3e9szGYwKVWgJhPRhURKephbv9oLsXP/PA7KvDFGrRC/Fx8RjzIIb07weMQVT73nl4agK2
NPI1JdtG1bcGcgcwCrn+IXODZMQ3d1Il80ZUIfiR7r0fxFDbySAIcL31uQk2IjwJFK5aGby/QP6F
kQW8uIcfdrR0E7qYbcL4GBEeDJ6uqi6rQgXiNtR1pgYaM54QK+HX7QHeUB10yCzyWPCoWIjmmeEy
QTQZxPwI9ycZNhSZbgkJMvap+p1HTeyM0xFLTZrTEyRCHhNNXpXVbElB9ten4rLiLdo3QlkFWrV9
JquwcWEAnAMD35xqeJkKqDv1PrwVRa9WzIcWivd+vcuZIDEBHnhmW0ldJv5JVg6OzVrK8hYEIGQO
YinfsxHWpdc7mllmJtbDiwAgcSHiFeZ+fIDn/MtYQW5V+PbCjX5u1s///7CTTDxPgx7akSHUiSDS
UlbOsSw+8xTBtBhBLqEc6wpI/JzApN+1LAdlnoMyvPQanJsDI777qHGQLwR6oMuTA80gNtfDmJsp
iLlG1tI+Pjc+RpjXQxlHU+3qEJp6x8i2DhmBXOL1uZ37ACPIW57WsQiwhThOsoZ5AdzYNPwfAA7N
Xq73MPPrTQyXk+kcFOIIjh5iAEUbqobg/MRP1xuf+fkmfguoVACRimQEog+eoEBXEuiRwsG7S+w1
S6HNdr2bmaPCxLlkEHgIqjwD8Dj3QjcaAAxNvwNztA6a6Lmugtfr3cwN1fkrPwTCAJ8FWIUC32wH
1b6huC1BZ+V603MDdY7tD01PkFbn0fkgKkvxBlmkg+L9porSJwtKaZ/r4vxVH7qgqtdcDD7HazBe
VVaG00J9rZMkX/U1XZiIuREywjnL3KljBMt1qKe7msltp+qFHXyuafffny8LZ0gSrx7COFX3lehv
g8l/vD4yc00bAexA7cfhDecnSqcMFFBfwld+EcN4TuP+75HsIcP67w9vqtIbujaNTlBmAGCNbOxg
0/ZfpY+XrA/xoluSLpH2Z+LAxKgEoG/ZY4VLP+/OQjV0bH61XPgb6RDxhsdVf8s8kXz51KiZtLjO
hXoDqAz0lE7jQyeTZINMbbqwkGYGzUSu4CLmdirSMmQQ/DvUIrljLTl1PngF0KGCNNxLBJKX6Kql
jXbmEDXBK5OscxCrsHKp3zLIfYx1vhJWEq17KDD/uT5iM0FukuDa0bZGIPLHcPDYE4+7R2hqPDGo
FSgI1l7vYu4zjCCfst5qyITdXEAF6C6GKPFKk6JYR7DwXJiauS6MGLfyvjhDx9JQRe9Nu5/aJ2fJ
LmiuaSPGUZHw0yaqMetxsenc4UDHeuNCuOb64MyNvxHneSdLUH3wy0vo3EPhVEAKyK1fApgTrUAv
fvhcL0a8dxBHiiCaCQYtNJ42gQvptarmehs0tbUV0FNY2BAvDxYxAS4DU2MNOW12IhpKKjH5mQf5
Nw86Wp86L0C3/nffKqA9O1VF7YRx/u6qb9pP9t4Zu9cs3ckvb7t4OPzbART2XA65oOjU8Psg83Z2
22+vT8Hc0JwXwIejTjIFKgl0+06kjteSBfHWzrJg1/veQlnq8tuLmByuPoJcdKbAHMB1sn8OYAp6
CwnT8R6Zb7qpSdw0q6QEL9Am7PvnPskIbMiUW1NPFN5H3RfCkLxh9ka5S9C6uQEzYho8iIkOAm94
5kDt2PEtDVUjqFvjkJoWto252TZiu+09e7QhpRX6Ir+Bgua7riEY/rnBMQIbFpFlYE/COw1d8tKJ
/skWyS/aRwvN/zUk/P8RTrgR0nZjQzGKo/2sD9RBe0mx6XGz3VUwb3/uByJuWygp7fmQ54dM8Rza
tsw5xQOpv8EKgDy5DR6WkdXZJ6Yj55A7KLxAH8uHSp5O7zsNXQWicn3nZS1MfMDMXltpNN1XUDM5
NhnzoY6WyEOgi/iJF419iPyxuh/yIrihuvEBaQATDgYM0S0vHLrltc5uejCXdhMsK6BJH/BXpF6L
tWoBRYHi8LAXYMOsymL0tq0oOxQfwHLA7dMt13EvKESp/WTrB0F7ikqHPkOwcdiAhaYOFgv8Da1h
RgM2NOwFu0GFqQWtlZFxuYKkeXfkMVVrnkAvLhrq8rUUQ/MeDY4POxY72fScyR0KLWDqctrsSp0F
mwm2FjsYc48L0X95mycmbgIg1LwrID95alVwsluwc9nRnejWhVHPp9abaVwpofx9tudB6mUao5Uf
FUcgAe1V0CzWcGa+wYRCpQriYCIQ0Umh4G0DDo46whrra1WohWPq8l2RBMb23sHAgaZYpyefNnaI
mwnA5lHifsUBog9po6C/KAd7YUpmgt9ERo1FniVeB2VpKKaN99DyK1cJ9Hw/txsHxnZfi6iZiiIm
JxgApdtokslGTtkfFtkvVtufrB6eA/YQfK6iQ0xYVKT7zoLYvgzbYIRG5suAr/nUugqMTX7qe8jT
TQ1SntnEQaii1i3L/G7XVZ3YfK4LY6enQcBBr3e6EFdFvWaWKI/V6PebqFbegvnizGSbpqtlOdRR
hNd9SIhPbgvN8nXVeEsmfn/TWhc2YxNUVExd0WlpdyHdR3txgADdqbsfbp0DZBnW/hry3Wt3N96w
XX5Aiu/ePpR7dYAU5cJSnjkqTeCRhoIzdKsTGULlsFxVjvUsLHKq6nx3fYJmRs+EHmVN0jFArqGY
rPW+Qg5joNnC3M80bQKNxlHC0JezKqQDeaF+8Qjl7IXM8MxuYuKMHIjnVjVz2Glg/Chzf88Z9LbF
1if5MWGH60Mzk8QlJtAo8HxYhI4sgAWC2994LLWgzpnobYaL6QYYA/FMJwbNyt6ytn6FA8Wuynqh
85kd2Tc2mTQoBTJKdRuKCsiPsvHyCgLwKXsF8an64/vwZbn+lXMdnRfeh8trNThwE9ZYU13eQ9QZ
9vASXrjpqqyXhMwuP66Jf14fH3rouhyX18DHAelpd1rz0gtgEpKUm6yh1Z7LlmyhS0xPTeeTn7Kw
+oUvm1t/xt4zxRAR4VASDQH15Jta+s5qUGrpBT+3OkxkUQu/gXLk0oVlTPTS4Xqxwp12WyLvvxqi
8Q6QwTfYcxwV6iFbq27frk/XTKWVmIijmgugvORYhY4Pj6vCtaAk3VjrkYMipG03yMEiT+h9W6Sw
ICoitnLtttg2E6X7vIO76sLZMROB7Pz/D5MKMDzBHaEF26zsJ9jdwPqJQ31/pUYw3SuaZ9um+Jzl
JXzvjGDo0yYrAflDcRE6M4MHb2v4H/ZVvLBRzeyxpldzRpDcYcjInfDqfWF29EpTvKKBY9xdn7OZ
hciMAPB96bpD55ETCNL1BvwrtfESGLlcb33u1xvL3BWSQlzHq8IE6jZHBmcw2FwATQQd/6X32mXB
CkyA++9sS0j66zQZGYRX601ngXELMwlfrnu4MQifAsMrN27iP+QocXVttlAJmtmamPHOmlIXTiWQ
BT25VlSvo5zHN1McOFvcW8Z9Jt18YaOY68d4bxXJUCpKFDklIrLvJmjRbxyo3xxob+kd1KSjhX5m
YsbEL0UxswY4a5JTn6iqW+ksGzagY2dPIysqCPH3qLO4ql/Izc18lYligkEcvBOqoQqRpA0HER3b
Mfjlevq7A/GlTy090y26m5rK6wIHVU5ZIauottCFuLWGduEMnFnZ3vnLPuwxdq4r0Wg8F+K8ONpB
vKnwpOWOvfCsmglLzzz5oF2fw7DKDqXH1imZTn3Xfe5Oapoy460RAN0HCpUrUSxvAZ3Fi5uwhf1q
5kA1bZlHGNKksAxCxENOEhZB4Cha9fhFJiXU0J3R2xAIn+wk+Ar7XlfJ56LRM/YA4gL6WPu6CSO4
Y0YCZTXhq4ee659e5y/UZ8+vwf9dtpn9vwWlm6FmLiyFYZFwdDtyJHIIoSLzxdX1Uz1E7xobwfW1
+5cXfakvY3XlTWFHScL8EPmV6ZjV3QQYWMHg4UXSgw2LoiMk5dUhSwv3toJW+MYnaXtwA9mfRkuR
1xiyQAu/5eJCx2cbKzGAcjUA82kfVk22sqKvTfGnS5bYLxeXORo3Th8vSO3/OLuyHjtxbvuLkBht
8wqckZpSYyovVrqTNmAzmsn8+rtO35c0X1FHqqdIJQU4Hra3917DgnRxTOcC/mKgEWThlw5OPHp1
9CyKGgik4rv7ip0KSGIxaoHXcY2u+WG8xONXK47McoEhK1iOYwByVkbHGobNozy0xil/mBna+S7L
56+ES7xsddhUsODrOcnHdIRSeFffjoB1dd2v8JrV/NY0rA4ZVzdjrlg2ph2b70pQWmFJuft8KW88
2r/EiT/ipFX3zK4D7qWCNLAQGxt65tYwPn3+9A/PEWKvYZ/jAK8cVQNBn7XPmX1TTOXBRnfdC9rk
8xf8C339YCeubdnR5m7cIsv9VIZkiEGdzU7Z6Lu3QWstR6jX8NgrnCpptYQ7lh5VFPDilUt4avTd
KL9x2BZFkKHv4MYTVhH+BiQ4NPIhbNGZ17Foq5OAkv2pg91OEg5lv2MerXfG79m+CSY/Cgj0pj0q
cekBkhjqBNbr0jX2STMAXDWiUN7a7yW1fxSNsffU5zeLAyOtTkr7WLbz70U0S1yGLSwDOVSKPKiC
+rBC2RduA9eDEZ4MVwbq4+i49pevu6zirZB+SvhyR9Rw7pdrzuhbS2gVDCXK2QsUVPyU1zzKenM0
dngl69l69Cq4oX1n5Q2uJGnuQJZ4gvIFfImvnBdbz14FILds+DRqbKqKByQqlqmKg7D69vlwb50Q
/ir+TLU9ZVMjAhCN4FriV6w3QDIwDeFSOJsOma3jgrbhI/oxMPOwGmsv+txKYCncv7AZTjhaOvXj
5x+z9UtX4am1fE4qngWpIgOJPaLyiPD2ytG++UtXwQmGQyC19Th3bQ+41ilY+m91mcH6rB/dWzg9
WSYKCiNuGcysD2VJ2T4nuTwD+dfeoisIV8i8lNX75z91I+CsQbwumyvLUhaIiHQ4DTSDy+kyPC1w
VXWD/tqtaWM810hezTp7mKbAT31YIkFH6xnmUH9//v1bj74cZ3+E44b4weB0IQKmctxdSIVKRpNd
01XfyBXWJvAs9DMY6DkgcwtmIQaV4c0AdexdYOXz13bVWp4QKNsR3jezn1Lj3Ss53ExjfeWU3fr6
y5j9MTZ1zZ0A0BfMLTxOI1znz9Ae/YUewJVtspEyrFG8ocd8pvKyTBeo/+6FaEbY9crs9qJFcoRl
PEBUlMHD8WszvQoQFeWwxwIlIoUlTjq3w77uvkg49Vb7vYedy1gMBHPQjLHI4Ch8+Te/duZuzcNq
w5sO+PiytytokBQRg6SZbcHBYJ53XxqYNXKXOqSGEj22MM4VGIdDhzu+1Bi/Nuz/A95VOfUCbISU
gZr1HcKT7TvcQL8mY2evobtcqqLuBUa+FuNvq64TG7qp6rJ8jLlSvt6IEGusrppym8C/skoLqd8c
AWVJH8y1rw39Zcb/2GH9pKYhAK4ynUzewV5aWUlhVdPp86dvrBt3tX8reOGFMCkFTxOCeFnVRrUc
oy64VlXcCP1rfC6VF0uykoMILTWkNO9o0yV2eMy+GH7+FYb+Y3A6Pba858xPLR/GluI3DNoEnKA/
H5uNy+valgJ831mXBB8PG9Jo0EXkNzT2C1jApUaqxKbXpL62JmG1eWHkuczUmWkKm8xI1+QIsEBU
6WvIzY8r28ReY3RtV/f9YlE4GMKRs1d11NmHBhXRYWxiv7YjVbwS6kZQsY0/H7mNaV/jdivcT2cf
taQUCfaTo+AAWnv5MehzBxKuw9eO5TVqtxpUXXsLgnXInBu/1zdDkD98/v0b+9lZZc+FR3zuZ6iC
OO68p2MYO7L8mq7QWpBOAbLg8soy6SCreUdLKNyULb0mPL2V+K19KQyyWR0qOB0b2EHHoZPNt7BP
q5Ma4r7xIFgQZbPsk9GzBKy6i2Z8UIQF8KlkxT0BzHQHg095jWLy4boOkAX8N3TxMNQBcSaSDoBq
zwgutpdFbf/0+SR9uMjwdO+/T2dBWUze5elGZYfBu5XmrqBPbc+uLOIPFwGev0oG+nKCteiM58P/
PVZBE7nm1+dfvvXkVS6gQ4hWzQARpgSO3rY1nQprvlJi/fDR2OqrQcmKWkzVaIOx4Dl/dfBojbKR
Xlm6G/Hw3w7WH8G2oiYoKniopxB1+VYNQdx65DAU4Z2dO/dZae4teLp9YYTwM1YjNNozjOslNJ4R
CdNKVCfm+FcevZFRrvHUeaeFDofFSd3mtZru4AsfteIxt9+gsZN8/vUfrntir3HUdQ3PG2PDLpdm
6r5cPGB8yuLMhPeljYUXXGboj5mwZMVrq+ydlFtNZAaww8C9UMDkf/79G0O0Rk/7/WDV3Ad0k2Ud
FHOy73mQn0RVHaA0coCb0pW7w8ZaXWOmjdPY1BY4X1sJ4mLbHpQKr2yDrRm4/P2PAZrzoIXNNjLK
QMvYKU9tGUR5cCXb23r45ff88fDKgV097LEJCufqoYTz5LiMbcSz9kpOtjUuqz3clV0BSwaMC7ro
MVxSD9Jyr2zhrUevYpoWcHvPGzza686l/97gov/5kvkwGGNFrjasx9lYitIu09n/VftP3hDGS/bP
Yl0rlW09f5UimamF0TJooynRj7l7JC2LlvZxrl4+//wPpxSxflVxVcXiVYNFSZoxHjXjL46DCgLx
X3v4arfaS+UaPsgmlU4LCgcsiRNQ4oZ9Y/tXLvhbn7+qUNjF5EyaXzpfXiEiGNf+FrX45eXOtZ7D
BpE/XIv99XnpoSXdlmkYePU99f3sUBduf5IFIUngWmEc6CI/QfKlfQ4BnUmMVlJGTd/zQymB+syD
QSVstJWDdFObI5xAWVTDqfXXZJROFhrmO+Vn9lPFHPt1ycr+L+JYcOCbXLt7GatQPPqKOt/zQvJU
hYX/psPGhlkwd+6tKTR7abQFq6xMgdtRwDUUCQejX0PWhWsELzCOIYjwI0ktqJL8v9V6LIrnz9fH
h5syCNdgzYH0k9ASDw/ZXyV9ma4B6Ta6/OEao5kV4J/ngpapE1Jv73rCue01DR/B3Aog3pJn5U5N
mcLlZoRXbmFr7caGB30s5qH7Iq4mXIM3e58OehjKJlV1O/7qagCf+6ZfjgAX/16s1h4iy3KrNu5C
276f4C4I95llaIPd56P7YeTA1r7smT+iNboy1VQH0k6BroY/90CXb0F2cfdlXbFnsrwG8Prw0Azg
gvzf97iVK8TSmyl1gr7YwdF7ug/avMZinP8Go9aF2ji4L185IvCyVUjpOfehgnRhs4miiRjqky8j
NeXb50O2EU7WRixNOVrwemRT2lhavU6QRt4PQPSWcPcelq8c/vgFl+n6Y1oc04ecNfaS2vkUDwy+
61Bb+trnr2YcNiRNQD2zpIEL03JvD/ejWF6j52xs1rV2ge9od8oEHr4MwbMUc9oO19KurUevzn3L
MkKhH7qkZDl5/RzV/Fpdc2tC18c+fKb9CabFKWL3VP9EOhFOV4LXxvZa1zUhmzLQgPRLWubZj9qM
dywDnp9U5U1Wl7vPJ/TjWy0Wy+r0zyEBq/0WuuKZyIGYhGNVF01VLrKYFSHK/aX2Qfa3zE7hCw5s
BjxQyqWPtOHZThf2mLi+/v75x2yM5boU2rq+RVl+iSfAx9DRj2srT8Bu+uJvXRdDhex9iy0QSQDB
LEjgNVSewiWoD5WbiZuuQH88QwvzH9npCRev1j6QAvo6omzh2W7b4giFEXMli95YkOvKqansofD6
3E5nb4mNng++cw1CtzWK6+1fumNo1ZmNRPSbmxXwG7sJYEj2tSm6vPSP2EJs1wirEHZKAvMMSuDO
VPpZg6Py+eO3huXy9z8ez4ijXD/gECqX7rkaPJQCl/laO+hyXPxP7zxA+fW/Dy+B/kFz1VrShuho
yilYpI9N6e098wzsODKmOVHXCoNbk7AKC7jRCaLrcEldCJtK/QN4qWgor+yTrVFa3Qjsxg6U1GRJ
we25qWv50IRXlRG3PnwVD2CysIieVQCS9Zmz88QU3g5zSM8Zma/1azY+f10zLV0BvR40TlMJVR2e
y6hrvyT7GoTr6ugyQa650fh6JyzbaA48J1pYdu0U2RibdVm05gTRkTgyJSClRx2IIA2k4wB0L14+
X/4bEX9dHJ2LFlaJoS3TdnIOta/3XkG/e8uIn+N+qZuLIbr8uD+2mNW0NaHaW1JnshIIdcXqGsN5
6+tXmzcEKSaEreGCZu5gRVikMs6lB78MKIbFguRX7nxbr1ltYxJSp82bBenNKOAAZAPMYsNj8Imb
JtxVgY26zeezsZXkr6ty2oVlImGwTbAth/5YmrkOo15IekdM6alonuvqZckooA1s8mIxBZB4DuUO
/EHrCtpga8WtdnoQmppVnM/pYjL4H6hTx0xqjXT/+S/cSKzXBbsFlUZoBllzCtPlw1Dnhx6YZbev
f2pS7dpgvCZ9vvEz1lU7ykKo9gm8p2qKuLZF7Iq/IEjxtUNjXbIDNxIeqbaHmlozHQJZP/GA/rgy
QBuxal2vw2xD07YnUxry3Pxyeh12sbtcNK1Fr90dejHsffF1KOOgITNifFiWfgxZwSzVHuqswLJ2
4L0EfRbsOafL2ZBi2rXhxG9FjaQiom7p7ipK2zhcvPylgBxSeVDwj7iDc7KG6Jiw43aozNEhI9sV
hevfqnxiP7nP+bvfdvwRNBu9qyqXnEYFJWGBK/vRG6Em2djekPRUhyLq+sVR8VwGNG7HmquYOf30
iqKAdRy6DDaXUndHqGDwxOprBdBm3TyGI4iNbd88N2Uodo2mBioPNX8dvbE7gTefxzpECGngWnrT
NraduAC/HINGyl+0cIc9uFLhuSch+Qf2kAWPQ7vWB1Y3DVRxG3NLGlrc8ws0t4FP2c+ZKl9HXsmX
s1JZa+B7S3UTgepePX0+lx8vQra+smsjBmkFk5MuwWMZTFHQvkJR7Eqs2Hr4qkzU9BVq6iGaA2i3
90mdB79tcJ32plDhlTd83GpEb/cSD/8I3KrobTl4iAUszJ+0J9pE0fzYdMM31w0OkLLclZ06AFbx
K3Mt92u34bUwxgA546XiA+TjSv3mKvomw6sKSlt7a3VedMbpHLTfZyCpIAZAOg0LvHK8snO3Hr4+
JZYa4WvAwxdSnZaaHKysP3xlIYW2+9+JcAsi8tFd5hTOp6kKPJMQeF7CPulr6qFYNf99gZdZU754
CGht2f5E3uXcwkUU5Ox5Zn+LGbJAn/+Oj4cIyOn/voYTewL7F+4f5aBT1dlvIjf/fP7oyyM+SLXt
VRapbd+18t5HF4UpO3bbJsnqhhznjgc73L8fvvIWti4tO7bTTjlg7vh4kKikjjpLt+exaSFHa7nF
7vO3bAzTWm3DaYnlTJfpXvJyLyH+ZJfXUNsbUWOtszExcOJA73VSLyP1TjfsARVLK+IzAKuff/zH
E8H+p7hsWqhNKkDgKGXDwYTDs1eMw01J+wE8/5l8qUrO1pXAMveYwJADvdHXcVWTtCWQVTD0ShTa
GqdVpCjKIKiby4bomvAuh5JH1I7BKxSTrlVSt16wihatiwpfmBsnlfzNJxNshIco918+n4OP751s
3e0uuFOjm4yDp13sIQGtctwtJnf3og1JKvyuAglFds8MVvV9lHdwovr8vVs/ahVGIBBjWUwEDjov
BXS++x1hOgo970ratfX41R6HSgBxsnZGPxzyuDMUe6YgjxpPXHn8xrZbl+6Vg4Z7C0HidILwdzQE
3XDTZHS+klhv7Iu1UoBAl8seGyxYWUyxkH/ngxPVuLmgXvL54G99/mrJurTTlndZslTMsV3o2HWu
UQy3vn21WFWt0a0Z0Wmcc/++MwzYDPkb8iIVMPnk/fPP35jcNZUfblNoL+mLPGM/RTPYdkYNaK19
bWWumfqZy8OsE3j6uFSxUwE36L+OwbWVs/Xtq4XpgtwVhBbFuVZkBfg2kn+rlNaxNY/BlfLdxiv+
h6/PQS0nOH8AYKHqAAf3Ydfa/nTo3LHffz4DG7O85u3rRQdBvgBZXM3+rs0XuCE5SdH6sZNfW6P/
Fi7+95hma9Z+1osx6ATQa441+Cena/N9xjrxo8rr7K9q5MM3q4NygOmmPp5lx3ZSUQhNwQTIPrOL
0sKFShP5tl5eeNtXUUsk2IfTPF+BA3x8P2VrZr/bWxz2cHCplM0DNIoiWRycEDLi4+/hSpTZesNl
gv9MqmtnRKkOb2h78TaY0TmVnQhjVdMmyS0xfJPWF/Nd6Gr+912ZF1BnuqDqejnaO9W6TdxYsrhy
0m8tyVVUAMEQC9Kz27RRBmL/lNkH1Djf2lLpK2/YqIewtXxPAA5Jj4fDNBQk5kNpV0vSEeSN7lyT
JOSqgg99554K2G0kE+Ei6m3D4m7OvMfP98RGUF2r+/C8zgfSoKoKoZEhZhVtI3CCr3Wit56+ihue
V1muN81IJ5UrYovqb21Lr6Sq7MOEmK0VEIiZjNdIChjBRL/ZbXiEo9q54t3jRFF1UewfMI+vJEtb
r7r8/Y8lXTi5a9wux8mzdGTfe2zcwwsYAk+TcXa9Ww7PTGD9LZ69XKHwbiy9tcABm12rpiESnIwt
STbT00j4voWw1Oez/m9p8oMwtdY0EHYoUG9o/RR6AOykYav23YFx+z1zcn0OIHL54nTk3YRdDvc7
M5aRU5ThXZVl3a2SIf1WzMY9mrmeo4577pUZ3VgtayUEpiQaIUABpoE1Jl3hJd5VtvXWDK4CRcUa
VSDfAfSamAe/751d0Y2JpBCy4jn9u3Xyw2hd07fdmrxV3LA8ASlmgq5rr+x7U44AM+Qnab64Zddy
CHAfLzoB2eW0VZodeuaC9BV05dcOybXsAbVyH7oiF0wmJFnAwekGCaO6INg5dWXOITKlazCdjYOC
rIJD1TXgE9bIdj37wcwsgs1TDI+MSLE3qeWVCLuxptaqB7Lvy651RictpRV3zYRSo3MlKmxcQtYS
B7Xtel3l4YbDWZ6ibwuSWstju812soYDorHtKukNh89x+MXb7ZqhznwCZD9y+AtsIz/BVtCfo4WE
7nftDdc6Jhurd617oO22ti1WguLlTOPbAoTTnvuan8cqEG+fhx/P/9d17IMAtCadV8sYeM3SLOnk
kGynjCNeW7L4pypw5WEcC7OThVQpkZN473PgxBpDy3cIvoY7XrVjFxEQbfcWwBPPFbijJ69crDIK
lmH+EQpdnGQtu/shIDBMdPLOuQ8WMt8sE+APwuIW7u6luVXgjx/pHJR7uALyZy8bh4M7d/mhRKqb
jKLW8bCU7JmEtdgXrGtuOHohZwZx5p3vZjAQdBS7q2Q2nwy16yy2p6F5deaSO3EBkNQtyDBdUs2l
SnJpzENjeg3fAhL2MCH3feec+d0E3QeI/o5MAz9Rtu5y5xs23nGvGn+zUDivAMzWKEPnzuPgTC2L
20koEi0l9JKAmufHFgKLD+jDDscG3KGdgU/9997jzcEFZxg3btDul1qHj8HslHnMCakguGgzS+xy
3dQ7ZkweoQsvY59nOG7IBPkRDY5aHWbNqWeUJRNaUC+8ouNLhqE+SN7nj3lX1hLa6YWbNL4HqXkf
fd5yogkcsZ4QTX+j6SwOld29XjTv71SgUrfrVAzmkRfNqJ/slKWbu2mBiSXXVZzz7FSL7DRkVryo
cTxVQ968+G5tdlkzFLHn45KtiOaJUnLZ09b6y5IQvgqXuoU5Tv3sWahchJ33uIR0B5IqCCJN3e8z
Of0OdPdPp+rlCQ4x8ohXLmdho08w2EweWOHeWvPwM+CKxUMzPrkLS+vZf7FDuRxmQ246VwOuTJwq
GovmFqru+8JTB8r0txnCyZED6mqkQtQDZKl+NHPnx7yrOO4WM9jwXkMPMtR3I4V5ECDE+kgdICod
SEHe9KOuh5jmjftmoK92Hg0McrVyYZxkj3uiggo33DmPaC7ps1Mb0M9VeD8XdvDDo02zrxbVJ1yG
Km2bkEUF1Pgv4zTEfqjKuIL6JDDK3RRn1OurZGqysYjE3A86mS24QyMZb9XOhoLSnpk6O09Q6zxU
kCU+tVkH4qKyxx36sPPRFoub8AyuJJq3CpcR2R7F3JRnu6q7E2Tv7N3sc+QEgBy+Or0zmqg3rnXQ
ugP8sPbcI+c5jzrItIAfX7f6EekNS8qyDKHfpNjO61x1K1k+PrAq/D62qPxasuliBxx7k3svTiG9
pJqKZ6eVO8uR5zpzXuYZmmSTlP/UEJp59lqHgdDJOMgi5B9TV2dL8x+sAtGqg8oGbC2ZuhX5fJae
2ItM/K4pzma0nZ6BNkTeWyg060x1hPMIvpHyXdGWR7up3lFLutWjl5iMH9BEuauMSbOSnFHtuPUL
8Zh54c+Z5E+9HT7IzMAJbDLHJvPLfWPmZTd6AI92OrvDxefW8Bow2uanXc67udJPDqU3sKr/Pg3j
IV9ogip1BlpbdUbrJ4wgb3XTQ0AVPdEbP1cpFFVOgxecuqayI4+KpAvkmxBzGDkuibkoVGxl1qMS
1i2SsxPjyyNsp+5pT149l+0HyPer0vlmZ2Zf0eKfabS+5d58tHLv3qfWU+35c+zY/HbU9MFa+J47
4mFwcplMFCWczsluS+adpaqOtaj3fBbHuuSHbjHoMSHewNWJw52RNOnc8F9FJX8IR77k6LrJRT1g
fe+WCf+ldk/LmD+Dkw+9NwSriASWxlmJxV3yfTm2d4Nyf0H7Ls1LsLzmKdsbW5JotrssplRzOJMS
gId6I5Jeholtpr8ae76x/Pm2rrqzl2sF08w5xhg8u0zcaqglxKaiDzPyu3Ip36AUj7KO7N6IsV7K
wPruNM3tzBAVpQeZj+AHb6q7InDaCBINv0vXPBWz8wy9J1zLYeWS0J7tmrp7gCHcmwjM3gqDmzqA
eqgWzjsIrWHsGUvFrRXg5h8meWiOzNLgheikG6tHVtJDAbo0cKTkiIP25FbWXW/nD+7SvMECCApq
9vQ3+n5VPJL2DjV/CO2Yt7qEgDBMhB/UpB+cIvwm55+Af5dR27KHqXL2mdscx0LdLFVwJ0txQ8IZ
zF38ClPaMmKCvJR+exso9pIJ75bBxyhCGyrWFTSQjfTfQncc45qwXxR+gxN17yon85OaBU92O/wz
z+RZIHLkJZExBGHfQ7+5QY8e4Dl/uq999qjci8Vi9QQ1qzkqdHAophaiC8M9XOxeMst5CFu2X0Ks
Yca/66q/WUp5D4dqEWV29Z0v9u+QLA9kqm69pTq1OIFB/kLL3G/2Nr4sq3UVmb675+54nIGWyiBE
HAbmDdr5bhzm7NCE3MUJmv89jO29U1WQORnVjZtVCBP1AFMRE9C7wKP9mQRZu/czb0RDeWn3RHAY
qnfqCfzM1z6XqM7Ny52TueCW1k3qAlKW+eptDGUbtXnYJ67U3wJsH6Nltav+akbifWNQ4j1CxMM9
ToK5e4162XGm9K4kWkWcjCIxIC46CzoFvbwoXEgomRQ9KJQlMQVOgYuemUcX6AoTYIy5uQX0/ikw
vom8yv5NSqw8Wxign8scEiTUvbe9/qnR4uhYwOl7bfXcqcJEeurOgYsFHRZJHxTxVPZvI2nO3Jd+
tDQB2uNNl0NvJDh0fYdSYYeBtlRxyIrlmzXOS5zb/etiVwBdqvuuFM+oub4ZUzwPQAsb2u/8Uu77
KsfZVr4HVQ0f2an8bsr2YaGAxXmAPORjc1svKPfUfSaSIsx11DvFbSDaXTHQPPLIcJh9XIkWqS7m
g8dJV8cwYL9pGySI6+7ec30ZFY2E9o6dwSEdOOVmObU0v8uls5NADxzcwrbjUM738E7XUMHMThA9
SWdnwWAG3qNf0V1nWb+R7MEQwLQvjcy/h2J5Fp5r3Q8Qf8LyMn1klcED1EGPwmtvwhYRt+2Q+rEC
RsutXnYVXETOyLtwsBcvcjIPHbzBSwiCTXP+onNWxbZw7ggWg5idfY7eOjZp+wMExhcKcCcgAsex
td6bqUmQsyAP9CqxY7IZzg5tj16rDxk0pmahjkqQW0/QIgrC7jy5U4rq9rMcxm8jmmOw6MjUrh7c
/MLvo9GQeXuu57S21UtXtOei6g3cNRr+Q03W9KtjunpvOrEfBviRmhaoBze07mQRHqqA7HkpUsCx
3+aay2hqJYfkNjZnV4ULfN/okYohf860DaVn9AdQm5z43mkqb2cChogRFsHdbPd1FACrHim7cZPC
1TSy0CtDAsLOUjtP1hw4p7YClosY6j4IobsHpymWmLs+4LcF1vw4E1hSaXuOVQZIBhS0rWha3L8d
+6I7DunuSHmtDeyPzmL4q75yu6URa/S7Cx+OPCzdaCCdSgoQ2pM5t/rYrbHXVcGrxOl6ZDAWlpdf
LDhCG3Vn+/wI3+YlymoSRtCCXiIv75pINhe74vp98aZuBwrZTy7Yb3t0L6LdptyxylqivnchtMon
BH+wYBo4icfQIvvWZQh1EMR4Czz5OnhYMiM2UyhgcTJ42UNvu9O+LAnEIr2R3gA+jpXVkHcrLJ8r
A7YUbgdhlCny4EHQJ+XC8b7jutMMSBTlwRkJpm4w50BVL1ldLJHyXfyyVrwPjd7JZkRVUMctgH4O
QDDLkO0ahx0JW27CMtzZEnNd8Axm3mq3NCohWkfgNuzlhL2GPl9UKgcppE484cWj5UcVKf+ZnKXa
9fVwDqDwTox5DablELrTW0AEDIYs81KM5CYcAFOvyZ0VOreDXGKE/kOYObdAGr/QkgcJ8r2UeV0P
bj5+jVH1AZQJnkwDghwrAxO1GRRkOmK/9TzTUXBJYGSvAMgBk8lTlh3pLthl2XI/LVpGEvMTt0KJ
6HIjzTn9K/TUT3eCawmfzG6YGue9XkgN64m8SKapIPsZxjYJ8D3kxOXo/551ZkVw7BSnprX6o0H/
8ED13J+MJWjSaaZTgFtx9gatrB5sbvrfs+1nKjaYoz0rbbL3mS1ecgIV2WSyBtwMm6E7Wqxvbzh4
0ekoLbh41FWPG1i4HAYbTjRI4d1zafCjG8TAeGL+xSTYFAfkzcFTQev6DoIGw0EHrjpSIMJh6i4Q
ZMeiTlojyuPS9uYAUy/SxkN+KQjDUOV5GZQ4lQFjT3I25ZPo5Rz3E58SZQ1WwrSqE1a79kuw+NkT
9ye9I7yqv/N2oSmZVLDEGdxffqBwzuOsd81+gYLeHng8eMKVY49ic8+7Zwo70xuvcO1bSh07aVCt
wf5CK7oJhvE2d2fQsvt2uoVDTQYjWek9t0jv75DpNPvWdMs7blfkHqdOxmG5NNq3Dhw2oIi+tLF2
BxON2nZjXKdh3ucN1g3y2SoJummIINPMYuLA+TSyhjDYgcyF6qek4dOA8fJnMZ+HCvMqLNk9GX8o
3RjSbEAd4dba37Qhl/e5qiGQXRX1Tc/6Cnck1jt7B4voAWkFxBAHh5nYcbPsFPht/zD3i3fKnHwK
o1y5+bOVYd/nuC3BvaHBBa/R9NbYmYYCCphHAIYFAjerkUM4mOTluRgDnsy+lIeyAQBPQnbrrCai
EjEHPO54iAqERkuLWC7Zs8ZixwV3pL0/GQ2borzbybAdnyGg+zOowddiU2496bKs0FzrwoeRUnOD
jHpJADIlkR5RFg3AGXg00OV+CQRAkxaV/QFxm0eeqcedYI24oy4BJo62S0RHBs6NW7LHsXOHJziz
u8ifIKXm0bFKJzHnf6nBg4SvapqDU1YS9HuHARGDXUceQttz/4+i89qO1NjC8BOxFhT5ltBJamXJ
Gt2wNJoZciwKCp7eX9+Nj31sqRuq9v7jHlU5BSyRT9BY5Be9iJUuylihj4scn49Bu0t2O1eLTkbd
vBpxi4Qnsgttva7N7H4yuqHgG0LFWFAM/adry/ZacE7IfRO8vtlj6GaP2s9/j47xUeZ5nYai/ira
bj14fbuSZz88NFX7bq/+USxWvJc65ls5rZ0nYj2TeeyGbfdoyHWMHW3dEAxnTYCxxxiG6NTdYkd5
rCJj9q++MY9Hr1PWuR+mq9nYxCP7LlluU3CXUzHDqGKv396EbxOcYorb3usfOoMmPZHveyJkxY1o
DnOETCyeevOtL8PvvZ2mmOSlPFVeTbaqQydKvSJjBVPR3JPVZ7jgAtly+oqD7XuqeTO3MN3k2ieF
D+RCTfxT2GlKgKT8UbIsbtp577BsO3W5TfNQmPqrFGxzrIZxJlveEzWXcbXkHKYdVOYWGL/aZVuJ
ouuXuPSXB2Hmc0JbwDP9Uiezpbe4tESNCDB7zJ0imcvgPHPKwny/Md7dZdJOcqaHmJntvavR83cY
KSJZZl/SLg9d3x7cpkm3Zf1vUsabqepfm9zZlAYX4K0kGe+ESvzTy/tEjqhVdjPZIS6izskePQ97
i28z3Ozzfq88+9Nutu/a307jXhJdVD97/vrcbGzrg3Ebxkc0I4SOR54OnlwKDzCLqOVNtdn6OLGX
5HHTTfNdTuJaagcUuoVs6UYeXIGng0PjVd2D5Ys/bCHGbzj3Nemqpr5vJof8b3vrDjgwzWfuv/Fi
uOty7hfPfxyaXp0gaXm1+V0jo6Nvxi2z5ZmwMy/h2P9ZLH1U5B8UDuPJsp12XcSyNw90gvxdO/PZ
M72ja3p11KmdWdurrpNBTOFQhm+DLP4zl+YBLOKy7dNJ2yP8/6La1DWtv6vZHB1dHrahfiqHYE/N
SmxxU+YPlkP7CuPbtXN4FBdrPJuz3ya20wI2LkDOzTSHEX1CWZQpkGabvsqjlUu+EGu+l0wi6dJx
Q+8Vi7M1Nt5hnGozpkFwTcCDaIcsGWHEblj7IbSH/p3+a+fq97mfEq/zgUA1jHTgXyc/+MpL3nc7
m8ZoMbr+eV1RvtLb4UYoStxIDtJM3HD9mvq6jHrYKrCntDWrs1kNb9Ibvocs/2698LepQQ7RVAJG
DcOH0Y4/zlJk13kVfeyQe+wurYyDITjgvXw2OuM1tBwVrQ5taHUe7yHaBumtLdqYka9BncTECVE0
skyHsTybm/OpGv/UrPk6xGrZ7D9VsK1n4XjUIqjS96JhdIKozWrOdne0fSp9yWOJlsXp7w1Wucui
MZXy9nUfrokpf8rb7K6kai7JGj3/15U2FgsGG/CX2bj2qq0fuP66k59ZZhqoslbAKIuhbi0cFQUN
niFv0e+m48ZZzSBTBQUzVjXwWiixHMhUcT6slVL5FJvRAlQVFD2ddrv7ppwywzkuRfbgDvXuxNTN
bD9V26hfbd/6/5ThVt+4HLsp9sO6uPFBw1tWZ93JW4Ys6ezGe5RjMx7DbHHeXArkrqBdzXWxKyPx
fS9D1Iy+gJar2cyj28rqR/No7m/7NihU64soU6s0yi0mqXbMD9qsjYSh3XnXwgXELN3t30Q5SOLY
vv6s1di82kvXZjGjpHikPbKworw06vveUOM78waYA+o8no/CbL9JVLccsKu2/tlLNcQbyPvZ1tMI
GmKPjx5WqJMpV+Nvx7ofT24biqgnguEsVmM6WgSZfhVE6kQmhqO0c3z7takMeaYSLqCAFgX7kixZ
7oCqu65vnmq/URXGbsPdHqSRUZ1izswYuqmmV8MbT4oh7APYZSyTWo7tcaNe5a0TgTSjHt3xs5CE
BiT91HgJt6Fz4Hc0E8+ajHunwGUZG2VYY5tg/uJHopHww4dKOFjd5D0UOETmaN4L0UXt4OhnPdUb
fKPI/sraH7/baSiAuJmDEtcqeKsasR2ZTPGce1NmxBqN/13bT8BWsmUdKfWMY5zZpcwPdkNgrJjC
dotakxRpRZjEXd1b7mm1siz25WhdAzXV9wNX1O9eI7oURU9Cv640foSuu25zsZ8MumP4aufgODXo
GLsBldhcT1tSc9Wlo7aXpw0pVOyUaBVMvxzjuvCCoyC/5+qsxva9WhPrDaXJLRVEmzEdjLbsn0ek
e6mz+osXqyyon9dw4obdajrSR9mJp3Fss6TguIuasRM9oZIeLn3lT2QadMN5U5PxyqC3H4uOgXNt
u/2dGT/4XGyMZggxmeLDKteJmtsgGQsjPxJKZZJMqrrj2Lj6jYc3/JTSLF72ahjqWPITHGqhcz/K
zQABv1VV6g482fgkpdX/XHZbJ6UzrBBOUnSco2JVqTG5xdOAN/qPQB7LB1gML2tghyx/2o8LWTLd
lZIYZ7/SD401dXms1jD49Aec7Hu5bReLxJD/StlNP8Nglqce4+yRKqX1aA6Gl3QgCocgc9TFHLzm
mqHwZzgmXvjgE6eSZtZUnNw1X+6LwnJOJQkNsVmaTI5sz8fC1vpe+4QZREFQineLaMnveZu774wp
hj9R1BRXnlxeFf/F41KTZtzNE5hu07jBf04xFUcZWEAEZkfYGVqQ/5qyqC+kjO5vtTZHK1KTnJUf
1cR+EeTOXPbSYyuwKO2pyi5yhCSz/lY8pCKhM/cDfGv9av3tPdhtCsz72v5v0ObfEbosmQsj8GNb
rOGrWVHPQ1EAe8JaGWtwIBDTuJsm59Zx0somyVaZ/1mNqvxlZnp6HK16fttG3BQRQa6/RZuPh6Cv
qpTYlOYgaTeMTK8KknnB+On1of/VbCvMoTSGrUwldd7uY0DG8vwqgDGLX8VklEVazB3orm6X1xAP
FNjSDRjBC4gZKWx2OC7qLTwQT4wiRZDqwVBF0oeddc6ERRpPwwcBVJVlzZ3T3OZD6KkIZsp4J+iL
ECuTQCM5jlMb22s38jw2WNy6yn7MBo6N2MgGh8K+Ve/cGo2v7IhOMv2bs3C7BiyXhyVUvwPLm5J2
sqd0IFI/omnb2BK3ph8m7nObLGD+l4jPtX5Si2w/K3t1HsxmNkjEWe3b2yYejaxhUJmlfiradq2i
ZXdbjzm2gok0jPxF1vkSm/MkUl6yN82NfHIz8UfnG1mW7ec4jiDZC6hfiNktnhrrWM/9k5YQQ4t9
cv3lPrd34Gwa2WW5/lq0caxbBq2sPXE8k5gR2G+77hdQhvrBCAZ1rYdip0YBlw6wxrMxhm2C8u8T
to2aNuPO5LeIdkeVSbGqLg6b/svR8q/jMEYvGamsyFBuzR/ZPxV6DbCQfwi6wU9F3rHpO3MFrmoy
cTdhy7rvuRy8dZd0ZpcDMDT4jlcZCVHcmxPO2Js4yXb3Ka289SnTRcDhsOiksATyHpdtdViCw2Z7
56L2gRVzBHu5cr4yqniisrOmKJCkrwHpsulhe1Xa/NN4C+sBJcpxu4dfOWsg20fGeYoELmbh4xbp
jSzecuu/oW1I9l0cUqCLgsl4/FgC57IXxs0Ap5aEd/M3lFwT5SF8RxucFlEhDAy4HvKhK6N9VzSg
FxnrO5HBkdlPP5pbFUF3RmUQJw1IWEGU3qRE5NbZciJA/j30+4Ik7Zx42805t3n9EnTz1cnFFefI
72lGAmZZzIss/qRsqDvHWcyCKFw5HRpkkye+3fxpX4vwyc4r92xJtZ081I6RgbmLrK3uWeZFeK8Y
fFJRGPXRL4BpHct5Kis/kRYehpx2hQSv1r3TAnVlTp5HXcm/wfHCH1NbfqxZM5PdFAcV7vTb7Oal
uFHBXLGp3MI+hpP2IDClTFoDetZtuz8s6+z3y27Co60b3AfY+AYuFs24DKRJdWDje3/6QjziB1N3
nq7CtzyTWRqYYxfVzvzhjxqWBIFB1ZQ/W2h4h8qCCe9laUWVqVp4dZrPm82okBpCsXZtHzzOe6PO
XrjQxuOHS9Tn41/+r3UUDk4VIZytkfFZKpWaz3B0VHWwagKFya1wI5h9/yAt14iHYnNje16rlFv+
0mjpnbbdfFVB7aeVW4VXSXL4yXfrx1x5791WzSez1/a56/R/2YhkCopXJfAhblIKlwCfHlC2FNaC
W8Sk62MCwivDoU0tPbyJujSBCmhODniC06IUMumKvkulGLuksZuAtXm60vgZHmoW20hn0nnmFkuc
sg3juveMcy+KJYXMhPgYAh1BJd9Xew9rbfJUCiWyOOgzifzTaEh461VUWIgTKmf3T15RfQ3FdNmg
O46DjetzHPzi5LW5gDPN3WSYVkHIC2/aHOowXovhiD9vjTGI/hrzjf5Fe9+iPRwgLbdVp0R+gBWR
+sOI0vwQNYBDz5LPAY2UKW9S9xrusIOenH7zFRmR9GlyKT3zl3bkDcny7bi3+x+PaONkJOAukrJ5
EbV6x33hEC/tjPFW+H3iDRpCv1AibjIFoK5R9+S4chVgZeq4Np8HcZKpZkB5Zzmqcc1k/Q/b6r27
d5879WasoSSruV0YPGHh+wrmOh3swDhlrjOnVTiAAElIfwj2PVlaCAJR6zDVwf6LAJL2fidJ5ZyL
fP5t+HghKz+oYo7C6mJmDnu/SW4AD3UXy0D/x0BOsYsg87z33TXpK/loEdPBVdg/jtVegDXxXmV7
AYFvDe5ROPM1M60ysc3e4nVi6m0Hy+fVNb8ZifrrZtTqqWTDiKWF/AX06aM1eMEdT86ooNY/AwLJ
h76rtmNjgoX1KrxfpmLnn/T/LTp3HpecWckWlc3SWbKqb1BW42Sb0D581YMc2Bho30jcuZ9iTbNp
5LJscu7cTggvZ2PrzeW4oXxJd7/73WalF/PkfInQn+/nsF0eGtDRkioNcmfVP18MPCkeD1anJpYC
eR6m5VrwonF1YN9oOFDgr0T30fUwza1jUew95+/F4lyV2Pp4J3+PSdv5u3rd3e7w4626e7NndQia
lv76UMVmxo0PovLeFnUXb3ttRLXr/vBR/PYa3uggYAEvy/Zn6PZjlpPw5tR/q84DGxyNj2GfSE5o
F4g9Lf6E1paW87Cm9qKLY+0MD+5CBtVqqoOh3Gfy5+6alYbrphnKg6e1SDyGgbu+b2FeLF5yenn/
bfb8r9D7/bgzQ91y45ELDHatCbMsrb+w8DPruhlWRST6SSBdzfIuMlbXSvk3iMfeld5h62b2/DZj
p9+Zyw0sikfTy63+gImEe9WWyJ44Pya9RWHFiJb49W7dM2H2dyV+nAOx+/MboSr7fZn3/klOZHAx
zOapDJ3qbNWF/PYFvXbmvgaX0m3m161u1WXsmcKYnzI7j+px9S9TqYIhliN1z5pG4L+GmuY58XpE
A3jIuM23UVYxmS54Z6k1pxaGgY7Ve/7ThXW7xovv5F+8G9Nho0M2e62A9QG7qrI5zdrdv+bulp62
uFKdQ0uMTdJSB0otnNgi+NT5gJTmpypc/24VbpsMyhRXv2nNe6+V4k9Au8Mz0JdMA69CBTTZ7W9o
3vWktl6nUx2MqTdv1skC6jmLKtuimqkwATALD7PTZ3zD0qZXMcz8z9wY9QmisqZCo8+P2B/ng4/1
/7hWg/1HT8t+KaeqeNwNqY5gFdkFHZb9a+cu+CmDrfinJhvCZV6HVK+GOCkd9KfS6JxXXXC2m7dy
Y9khconCUSwIwZRmvLNkHreSwt0k8HYDhi4bT9202jAfCAOIRGvLEVGEzx8ztywPzQ1t43cyDkSg
tVcV5NMWVTQlEZo7BPnDZIRFkvmlPFjkc/0aO8q7klyGdhxO43pkCdtfII4b4ok5LIHZRlccbWPC
cov2HZBKL44djZI0HsfcUMu1k7K3yLSGgIeg7Bh5mi2/2J3lfhk0A5NI6hrbFYGLFbdzWLyGJRQc
+Tv/QkLZ/vGUbhGAMjEkOQBJNjpmFJYCaLdZcdUVGfxd5d1GkcU82EGrPr02K+LGluthBnd7C+u8
O/iVjYyvKKtruAT1q2bKvuK/dz5ZxB3qY2UZYwPvjs0aGPfofasjmoQwNos+sbkwbSrSKGl1N3Lm
EH49AkcZ8N+u55yWtRcf3uhBS0q6Ap0rGoPwBqLrlmMHdKO9ITtYt3nDiHXtZHZeQh/cQe5N6lZ6
OeY2g5IFbpGsoubVmevCP+fZGp6dVg4/xuTIdKsUB0Vjjh/CX4bnWRTi3Duh+nD0qp9qH1TdXyx5
UNkEukkMyhpvanCOVBP1zPlLkXrDOILB9WiIVuUt1GH1WZyNdvVHbbW8W2zTuq8tS761wVokmmc0
rbZenHrdTYlUixWF+3ySS39zMVDaTqRAERvEC6eojbZXpkS0iYM/zScygwCXt9yPPRCCh6HmgolG
3y7+ZaTNnHb0TjrKfZSLrm3yW5WtePImLYAi8vwQWpVxH5AKB7hozNWb53qKvrNyOgYM/GfKbNe4
zFEdEdK0Png3E7O9ZeJYqtl9FS1FBstWT6nnzh1j/jB9obS2uBbC9sHdCpGynTQHBTYcBfZScfMo
hHbohiKMgVlihRDoazA2J/L3aAtCWvFNUWF3FRs7N696fteBbRwc/ptPaL0kx3CwRv3KNad6MQ2J
NVMlGvjlErfL3iBKKfTXLHKSDPTqRgPAblIEzhDbkwEClbsLiae5s7gRbyjj8+6YHGvsGd/BWJFp
FYLsDFvR5vHM5oi4bzNiK0efDiE0qVSHBR00jR7irqU3ETlVed556+67Ma9e7NlxGGSw8JXVEkAw
z81F1uWWhIV2HllvJFIAZOdOGdS/QmQWd/SGe/FCjgjlzXT4LuTAs4RAGu1qKX4DGnHSFttUPLM5
1w+6basw8fy8jYt61mnVuOtZV2qK+eD5WNe1OwKvIe6pSRX1Oa/uQqd3KInWw9H1p/6rbSEgLYJK
7i0HkWTkz0X5WPqs6Wbo0uBVh/p9kznWGdJF2iv1eur3Jio3nrfRikUD2w3jl+UlDGUDjTkBGt/0
rGZwt23MGqKxyHYIE3vxk8CZeIez8Nngb6xlF1fZwBlugXUz4uZ9fYNH7T9l2yAaoaNwzKrnKlyO
PCIJJ3aFHFWeRtt8nwwzrSHnem8/9PmQtgGt1AgA97xO7Hq55KT9wZqlQeMiOBwuzVIeQgWwtdX3
Y2GOR7MyUmbf/BBMjDG6sh/CmUPaNw3shCVTHc/xk73MDiFYfG5beRkq82w4Nlo7v3wUmeD1ozCz
zm1sHYb9UA/NU7GacdGar+jzXjYT5mOYn/hpGb+m4SE0phmFUumc3ZY6EdUqGlhIUm4xxdz5HGTp
Os3q3EAhU/xefAB/HuuyvNaju8YZ8jjbLq7Caa2oN7P/lnU+mHYwJXoF1oJPTPlKrsh683PmYDnY
YQhDtHDQufbJY/ZF/hkPTv8euOhzVtuwLlMu84NZLxZHSlizQ9bBe0N0xlNuLcvFGo2V10sUH0Fj
Wxk5ntv4B6eQdec2le3eF92gNXgJamD4jzp48jvyG1EuWhED20oMaK7iGREz9MEQ/IS3dJXM3gdy
04giIXikHhJ0ev6Rzt6GdMjcIZ2WniYhfD9u28w4VvwsSe4C4tHdw33YImgpLHjJhvIw2Fgv0KeF
6KMYbMM5EFE0kJWG2NVmgbnfxnblnq1tkNmqfhPz9jW4BUDVTUSHbN17z2w1vAau0A/jjhxh6qfw
XDKyX5bF2y6yLRBTgn+nlsWwvbSu8wuiWp1zGm2OwvCb35Dr8s53bzCKrOYpnqbCPlsI3UAQne0g
wcseHZqGWjJ5uHE5ciglHYJ0ZKe2IEg3ddzLxmMmcnYIWK8p4q0Uy1EMJmOmR8/uifDYHnUle1EE
yTAtzw2emD8hL95zVVoTxLLX3pdKoEHxlvq7KbX/0vZC3YVh21C56M99Ivq8taOymkn/h98kELOd
pJN4U8476He7cXVr20f2QrDh1lktBA0lQRAOUan2/RJi/n72/cFJSIacqUpvP2j0bPCZLE+0xb4M
voT2CMJlv9qVi4q784bpMCF35pxXOwfB0l+MEiIp0vumX0C36uNW7g3OzK1Dr9SDliH7TyjcNbic
oeNkqINH7jWziCkS7K9dyQIgRV3fBSP5Vs6yqbik8K8GjrJoce5n46Gz5fQ34HpGAaSyozM0w9l2
ZOVFCoEN2T5Z+TA1QXdAatxHazBnX3Mh7+o9846g+JQvrF21vqPSrP4IsddEpcwYBMgcS2pb5Zei
8/9NhXzhZ6tOpdN9lWHfAvY24f3GA/I42tLjY7ARuSQGHzvGbZ/iMlE9lY6/XtpQsQlI1Z/2yRgv
wX7zo3oBq1ER5Ex5jkrzem1SXa/6QIIhmX77Qrbh2s2gzmFz3gNaj9EG24i79oIbG/muEHnxxjky
ogrYxrPV59YlnPlh2ZTHtFy74UN10kxXa9MXmkv7s7HpD7oN3APldTlBXqKJ0Vm+AdUjtQ+YYslj
bak9vok+djd7RgK+PI617v5tAi0X9XpevI77mky+Gxy7rg+ToMBq0jGBxtShINQpcvdQ2QQe2eXm
xLu5bjfG3ns1qJ5E4e8ij3Wh+iWrhlIVm3U/iEjWW/3Q15Ydz1KOsbuQNO8IxwZi2EfY9puhXOcT
WXhE2KYrTpLbHhv+jOXoA3PXf5lcmR8m4U5n7W3LvSMHJAlALq/QgYhFh1uYwd60J8NRXmQsa3YJ
3bZ48ps9wC41UQIPVvYxFYF68SfHPJlWUF2HH/Bg7yBww0bBBODhFcK+n+AXX1yV62gehjuXrBgY
pa3hEIDZN+wCQsOUmoAjlx919Ou7le69Y221V8vZ5te5WpEFDKv1kt+GcrdCbWW2vOHuZr0jDTz0
YnwxdvmrLLZnr/Ofh9Y77qEGpmiaS41u2tqH99FAyQ1E9CB9z8RRafcnTUZ32lkO1NGNimXTsFJP
hhdbWk+uWi1QrOzfOoaHlo+J5hQeKN+8oZmzfeThe2mM4o2zHdIIum+py57TlvleSdu95mG7p7OD
FJBy4uVqa6Ya29lPXWAgchzcE1Nfm8D5Fifbm1/zRWdoGjnEs7YK4trXb/5g/83b7nUx6rt8u3lY
IEt2mL7bSQeNv8/PnuV6iWp0cbIQyePqN7qbfwi6s9ReSpywhehKPOfotC1KPt1bqpSgdjDZveaX
OQPWlgaAhw+/F20lNEFewVoJwXujXg3Yyiir5uKgbNGk41bBBhAXnYBh2ZFl59+jmhUwBrXLa9Vl
KepceHBe21GFXbTagU5t2+AAGWAP1mUGx3UXcFH0Y5+qm+dUl4IE8Wz7ZXbddoc2uI2X6Ua4TUV3
7GrI2Vq62WFxwxxU0Ucn1WFusbycmgmRI87n8rquZOycfIk8YcSFdWIb6E9+Zz/Nlo8UGYUBH2Zw
zRCyozTNDRrssvLQ5pS8jBCUUVnW/4l5HgEh7A9DlicHTPmSBeK/qkTzMlrbHynmb9ccSd5oQWVs
5D0pc4p39oeOW1u0y3Plt29Z733msnSivl+QkAr/7Ij8YTc2rgBiSR9mPXVprUm0KU2+Bpca28hb
QyfdbqNXTtdF5FUIJieGnctQzEaEIuFf1jg8eagVEzSeO4MCzbqzRF1L78ZDVpHXgX8apdJijzGU
OdMUMjFUEWUQWZoCCid/LdfswTDcr0KVz3tNtsRSZfdiyCbGAnDt0UIIevMRufgd7oPZ9R8Z5R8G
x0CWX3/uNT1TJgKnIJicQ59peU+SXsPovr6oBvWnqDN9EjbDCuu2fuSJ/FWpKqU3+00WOwoS782e
3Idw59zgBUUNWm9309adqZs6o9p4FZ1/j5SEH0eCuKoaJldoWSW1rn4hTTuhbrQTsbpd0hfLQyVH
qAAmhQMB5OCl5Xre7V0gJtBI3eqJ3QYYVRgD4zbfYgpzzJ4dTOlk659RZxUqCV188Z7KY+Wpf+jA
D+safGzkFUNMFY+G464H5C5VJNjgotZ23nkQ3gNqrE+NqV8tuKnML+CPpfdi9PsbiuMshb1IPGWh
S7YCotpgGNbQ/ZjM7prNyKCHnh8xs5rigCuMZ97v/t54vHis851fNOdezB4dRRnnus5VHIridc3N
S255x8JSiSeMdzEj3Pf6A7WLZwf8K/b39nswinTdnZQVmYOtxqEz9/57saHvbwIu7AyZDsJ9/moM
Hlt8ashqNHNFMzx5+PcyXAnbbB5MZX7wsaxxZbmfoc6PRShP+LKgTZ0z+kfOAXP77K0MrekyzPFC
IzmzenadVIhGce+PPSTeBWKZsUMiA/ZRg9whlH2HjASK1c9yKr92r97iBYsOL37zz1ToDhbTBoYc
mw/Y2kd/wxhi2gCP+Sjx4DTFhdf8z2QtR23p24WORJlLDgOQlyedi8yxQYqaVsKDAh/Zn4eB9DEp
LAIFNnw+PbNts1HDhqSA9AKa3lBIt8a1qgbuzpovywkekeTP4GPef9OCvI1EyuVqGr1+zFYX+qVQ
MvUdaZyLQIAmtKGJVkTNh66dOXDaIPyNQsY6ldmM4mpEo0/80GVZ+Yxl6A/pHor/6DgG/81Ufwk3
eMoaFPfcDkAv1mbvB1maMHfD+NezWlpZ27DJHo295H3PgS+k3aCLZmybeeWVazzKCSTNqvR8xV3x
stLuA0gK5Yfs64PO5v5rgs86C7vpLlNmfZGwxISwZyIJTB5mQXErwQFMxKo3UCMN0A0HPZrjAfD8
v8quD7S/slrs131g2RgRHwl/e7b18NcOncQxeMDMfSKPtRBvm2EdAuRNx22V1gV8xbzv9s297BYT
abeAGQli21KAQjvusk2lFnpfMchbsN3r6Pf0jWzPTQdFKDPmOlvjYisN9dBa9sVgK0qRFP4lB4xF
MM/f1OT8FgaoX014XqR8vR0EbQaRacy/CqvKEgEXHhfTKFDmlFXsBVg8C1d+UzMPplsCscostI/E
DcCm6zfQ9zrefM4KWCDGOA0lPaB7O4AwJKrY17itm5pUDNglbBU5wt18uFCTfYZW2nBXEAYU7MI7
zvBPBwN7Q0nJgnTL39YewG76O+OaORlAJEjswqGw/hXDekO4Mb7m4ZrHQ5VPaa5xy446AEFTAMg5
lGTsmBaqz64xnteSPyh5rDv1tDXae1rx9URt4ZjxzYyfLMjxjyE2g7feUfbl1t+d9tjDI8om7nNM
XhsTjeGtItk0xjVvdLfIHymbML2HfikdEIH92tv62QTivXi1/AxI3zd8qog38ogNwGmEyTprUi+v
7shHzxMTvopDzECNEHhvnJUvTei8FGbvXvhOOmKj7L9KuJ/bMFYJSPqjtuyPFlzkAPPyr8t3htiW
9xrpfdn3ryxWTzXVZEEIut9zJEb9pg75RAScBy4eiWqmoUtPv3DG8R0MSKeC2opNix1yN/enqv6f
s/NqbhvptugfuqhqNBrplUkiqSxbtvWCckTOQCP8+rs4TzY+UazS25RmBiQBdDpn77VLihFVfMOR
4rZrxLRpldwj2PnjDgNkyvI3DVQk+ZrlrI6b58jvqlVesk82h/gauR/885ys217/oop+sgWFijpL
+OQadOjdavwcan5qUl5Njrp1bN7Y1KGOYNzOjvfNbek+m55NyaY16M2jSA0N0qLF+FjkbHeFLG+m
fjwYqS5oPlNzN13/EEdsjwqD3ssQJBSwOwH71v1lxv234vQEZUAjCmOynNRjnCE1G2R3bTJI1s1s
PMtS3Heu+QnhyafRn2i8mxPa0+5wkkeuzLI+zrO8meZp3YTxAVTJTTEWJuYn97qn1oPF/dZ0Thr/
7GBG1mFi8gUchCSgH46i1lTNihxlGqUjVaXhStbxc9LNv7BHfmpPOXhuMd71gfOzdfzPoya63fPL
u9AR5doNxG2ShRRO3JN75q5xZbqZTutW7rrhOrVolsuCvpPX24d0NhBTdkOB9h44r/1UI4nY6VEN
10bimqvCctoXJ3Wr+ypMMHmhqkL2Bv1cTG7EicjOtyCcOdu2aNQ71IAvtDTaG8dJzHsnEMUfoyl7
6kpspzErnz56rMzsJpvd9EGy+v80crJxzIHNlj3mxq+WyO9dWA2083JeMFUWztbQAb3RrqAo3BKn
2lu4moVBJMjGwc++17Xd71tU3Ds3hkBPr901drMGB+NYTV5sKUcXEa7fVXs3liejMfsVCs7x00x3
7aTODne6JrwFS+B41wqX9myicGzNoukwx6eTzUdMf8wpZi+jzPxYJpV5+D/LygFH8YSO7GSpJ40H
BEWPoV3v4fq/vE9KOIevWHBLUjetM9cDpjTlvoMAy46uxjYPL7A+zl19ASqJ56QpklO62IS7MCz6
r8mA/fn9b36G7mHLf5k5+NwwtgpSHKQ9D0cnabxDy4ljNSV489scX6PTl+JCPscZZoVacPkwsYpk
yurgoAhoGZS3plONvSu+gLR6+/L+EuvZS8sTcZrJo1nEOaqEzt7NaG3XZZdXH3oU/pKe1w1aTnY+
dUejKl5LHd2gwP8YldT3Fi9RfrJnzIHujmmYvzo+pXj3UsreuTuzeINkg7jTbjz72Lb9Ou9xZEKS
FPUFTojzJuLJXyLzlA7M3nK5Ou3edWayfcDP3AnWjOhDeBiar/++pSXBay54yO7IDHEVl9YzetIL
X/7tAeB7S7yNqoXrWvBsT023XWfk+8JCcNobwTGo6OMbl5Liz3zQkpzX2a3vNHKqeDsN6xbFGHnp
Te5lX+cwth44t2bo8Ht0xe8P7LcnDX/J3SL/O6ooGVZkyUwRKZ0VuUTeB2MsnQVpC2gSwiKoGcee
fc5shnsv+hh01l8itdpIsTsVWXUUUQ/qQxZ65bZ8+w/dlSVb0Deq0fEa1A8oVcydrI147egy3n7s
6qdH/xeAbKwrDmEqYiDM3xN56I0PMSn9JQ2wcr06jGOrP0q/EzCdMZy1U2RtG9ObLwwD0zy98P+L
+vH/QwD99eWl8k3XNUjirDsz3IST4TwEGA4ODnCZfUzD4deQj+Ib8mqKdKWPgpONnx08FKbBZkHT
oZLRzOlGI+6itSDX5JvNtDTVNF5VyBs3PFgkrU1O2yGJQ89D/qGKXRxF3hU8GwV73SeDPWEDklmU
XWD6hN+zLp62pl+0V3F6OicM7KKfSDgpdtovqLNWRv0MpNPeNcoed/OkXGztMx5WDtlb0jy6XdBX
/V7DgNmzrqG8iJp+03jAxMtxcO/MtimQfOTjmjLifGjqMTs4jTKvmW3kSuEAh8bRTfds+I3fCE1e
7FIP30Z6T1dGFVjryS7lLhic/KAmJ/VXSV1XN8ZEoEpE7W7XdpO19Wh3bYU79newh2vNQYYghQ4J
5LNqCIkwe8XXx0m47eySfMZC34Xi1Z8F3sk42IjBtq9aP083bEHnamXZTnDjmeGfPqnDOzXDnt30
/gAtpp+tbUc7fq1ci3ILM8AzRcHyEbgOGcnUIaAqWXJwvrehF26NBL5HnWZNubIaJ54o5zYUIPOo
EpQZqITmjsJD2znGmialWCl0Og8YDhNnEyj0VjQhfFQbHxo4zmll+evdiwd4NJYdV0dU63LrxV2z
wwQtP4S8xTX979WNsYOCmpCVOEXTizFSYh0N2Pz65OaIQvPCbzizxi4hl0abFHTf3JJgI7yPSPGJ
/ugyf52gvbgwp5/7iMUyjl+k08jxe8rxg6DySge8Jvp5N5W1ewHud2Ytdxf7QV/1Lt2Prj/WEvV6
SqzHUSHlemqlAoU0TN2PDz1xd7Giu6NFr3NSgFTLCOGaIzbe4P352LUXSzqlR39KY5Pn7dhy3YLy
XzWALDbvX/1tnpzvLLZpUzbVSO+y/mgq1lPXKdDJSdPaugmEhRg9TtCF5Af5E+XAZnx5/0PPzc7O
4tGHRNsNsEflMbBT/y7sWmxyY28xgWVir8P6VJhpsTESCoMIoATagORKXwwAOrebWLwWqMg5ieGm
O9oCgomF5LnXF17qc5devAm1VTsSz311hA/wyqGJg7268KjOjJclurAtq7BzOiGBY/r3s/CfjQHy
FLyc9x/KmcsvoYVz6s7Eh4oBvofTr7M+pmXDZEunzg1B7nzsQxZbLW5NmaOpl8c5JOgic0FtIG9I
HwaraK7e/4gzT8BebFtKm2O/nZgSO2OU7yjF1VdJKfzd+1c/d5dOM81fc3vVYdx3ho5TWaTuOf+B
TIuu08S8MLmfu/zp739d3nEC7fhxJI+Yum4jR97bFbvrbnx9/9ufuzenv/91+QFjldZBYB4NfPul
t23Q+HzsyosRXZizSf3Ng6sJxhOb+kwDOaID/bGrLwbsTF9wnkwECBgRClBzs8/MIaMLTM3Ts3tj
r2gvxqwHGS70KNYT1xWNqwJQW5dEX6vW/nUqJXzsFyxm8RxcSccxoyEEUvyuMpZTrzR/vX/t/4IP
3/gB6jS5//VY0TQIpNPc/C5sys3kcvO7Rke06NoZYUDpqHXTefUJvlc+0DbMb5Bbxneen2E7SdW8
MVLkRabsm0MUhfSOYy9/5f8Y9kYM4U1UM7gm9LHRigRdE9xO372mqgSFOSfFlnQrHa3UZNrrnvrB
VuBme37/l515X9ViugjN2gpz3qzjiKxoQ+z3hCTWuAQ2PXf1xUxRDXPOs1fy2MwJTsvqR+EY3YU3
9r/gzbeeyWKiaCTlUVQA8jiKhDppWXXqS8ko+T1a3nxds729o2Ku721atqha65+ztNxNqFrxaMSz
2kArk7/bsarXRlvaz1gnE5B3rv5UCcybisCU20YM7K6LFIqZxClJHBy+AoHurkdMvTZ4D9ZMhTY9
IDlDF2gnW+9mQBdf3n84/+1u3vqJi8mq6H1t5GJuj8ZY39lYmQesCyWJ2lXjWfu8k8Yjbd7+j9O4
aY5pMW0RTvritQkq9yazjPzKTYsE+zqdwRB1JsrL0v5GNnB0S/EZmCEKsUPhTycQVIlGvU0GXnE0
fd+6OcnpmssRUWo93ouo6NfoEbojxVEE31h1NkbZo3hKB6nWsfTY5pd5hTBeF3skfYpOaTYeVQ22
naDu6oEGWfKSpo11RG0W3qPnt/Ze7JikixbRofP0/NlSDfioQIpNF9g1MEC/ufamJt07UVjcpokX
XGe2wpoh0nRfWrZeST/Gl1oj5HFQym6BidTFlU+gBAquiSZhiX8tWzs44L+ovhEIP8q8T/YjANRu
5bc9Ce5dRFadGdOgHTlcvf/czr32p7//NVvEVVbkJq3No271Ty3bWzvwrt+/9JnlSy1WgY7FFt+o
MRxV1T8ZqHpaHuOQx4/vX/7cvlEt1oEO/W+GX8cCGavRy6axexOSqfQVS3CAI9U2EVK5RaYea2iz
OPuqwv+cgB+Q2/e/wLlbt1gpsO8NTe67xD4X/caNnG03pBdu3blLLxYIuvNFpIdsOPpWmdCR5dQl
AnO48MzffjByWRh3qbgTfEdmKmPxJGVRL/ZcfYpgEl74AFOI00343+lALpfRQpUIl+xcHPuSA0QS
192jmCw/uOds6n4rXQ8wi291+bwrzGrcRUZPz5abSF/eKhGRr6yOdmhCBB48u6LgXzplhXSxLq4T
SEfE3jTPcz06dMRS4whpCWJY1pHiGSGj7lyaeQNQV9iXeGr7NHoY/MBeux5dq5hglZ7Izy0Bq/lN
hZEJrQMzT9S1n6x4fuqg5dGujXZBXT3YXv/Lb2y5qXsYMF0iaFoOdNpBkpibWthfJVaTlSC7dVMX
AC/khMMP/yWNJJzm6rT2jpCG6uhTEpkvIp2MVaQsvYpac59GgFCoefzChkozPY1vlVTmfu5B1eRI
G1elgdOg78vjEKNm87N4Gxv6KIvUu1baLa8I1n1K8L5TxZj3QdUiIgn0z6KYEQ/o6cmsURYglEEt
Po0a8ebg7RVWDmgMuqXpOQUbZx6tzaDqEKZuRKT8rK7mpnkoe/dXX0E7S1X4s0/8P8OM4M3q2Qdg
G72KXbdG3QJFxoRNtGqGUsNa6VDxqTRfy6qftjac07Ux01hU3ZFTqoO2P1TXdcGcWoUPmZh7Slpz
SdMuQUg1pfYKJCnqpbT8SXP8a582MMXictjGGf9UDN6tlUIMdouJVBxf3eZxchSOvg0w36wyOD/o
wSNjU+o83sLyC/jNQE/KPjM2daf8lZUD1M5arDX+WD6nQbLrFcI4v6DBWBs8iEJCDS7dcdxYaWWT
G4QsDCBtujPpi9Apyr62dvXLnIcvuQXVGdBFVyV3AaoOE6fcqqPpltTxE9BXJDZC/wkb7O0eXsZV
lTjPQnc/fD3d9IANVonnvU6qeyzs8l6OcXFMkA1jVRTwE05wp47Ilt4wEOJaoEDi4Qk7KpDh/gBI
de+k0dOgwboMCknVVD77g/7KVFiuwzyctqgXnHUV5y8OTAzofdWGiERO8c6PJk4elRbXsAoQY9oY
y+uKvQhuwa+IzjEJ61DsYzwsuJrNBM/QJHduFu3F7H/OgCdu/BgscmS19z2/HHkK7Wh7pk0f2eG9
NPwb0QIOoUyEAdW8qjL8kmYH3tAEldzHzbE2AIeMmvvtesZz3k7iIGLZrxRNiZUhZ58QOV2BAJBk
jCTGLi5OEPUs1ldEj5RoIOmrY5zHRy9FdQ22Hwu8VfhrOvvlFv18uglDPEF48NtNlATuzlFhgjGU
8gGZfj9UPv8cGtQVssyKbdkRJxf736YSC7PXuauAAhoWC/vXmNklPlp9kHX6JULyAsPwELZY7OM8
v5d8la3ttv7ai6Z9nMbXSTk/YWi5Ud7wDeijucq94KZtHSJFdXJfsqIilt/ryZMblfb9bpo8sUMV
5q36DpqkofsRmU1yLNLxAYcQQEHPEVdl1L4E8TAc07GX11lPK1xwq3PsL6AnBpweNXVL+v+2tvaz
yYavQhQFRhWBlxeFuINcVLEcfaO1nRG15TbjfYMKeDWNTArOCPxFYhrLLO/WQydJp8BEyFkLfV3k
zguvYns1V+5BlIW/aX1TkHM6VEjsMAJNiREiAlfyMHoKum2WrZt6Lu+M2U6+plMDBX4MPhWKRwtL
cEfF2dhqIGxbDwNmWiIrAIN11J5nbHK7HT45qbnHUfbQOe2zZyApEzgFXNUh++/DL8EoCT2dvc+T
6T35cm6xtpeYKsP5PpMm9gnbvs0t59XM5bOZFb9GI7op3HRvhC37uo7ZJxbOjwoFz5a5jldu8Pq9
nQRfhStgGga6vpaVBjYVWhKPUuSBpuxRWxHOtFMDvqa2aan+V8VGReWPNjSAAnbpcwo1G57Y7K5w
1vypkf2ueNuek6wvd02qEUvk8sXKYbBmKsA64H6bNVgoFeDqb5p7tx2gvzfjH2zCRE748W9kVO4u
nxAgl2iw70ltBXo3YCRCiVSzh/bvpQeHtjPwx49zui3i2Ngor7A3M1vn1MXRHzjtjdVM/sFugVhB
u4Gw5Y77II5uErN8mf3ynuBZksud6Xfajr8NpX/MY/tsI9jD95Wws01+jLEBhC8KgEUG3laye4bh
bD0YQ/Zdp/lr5aD1NRBudGK4KlqU8on8pefuLhDhl44YGjMCElThlLJE76MQs7q1WZoG76Pc2EC9
Vz3Ijw0q8JcxscFiYw6yY8M8iRdOkXnEbytQkZHHXGG3TDNTJ+98lq9t0xYxdiSWVZ2MB8vEQIOT
Ra+LuFeo9zAQJKHzyQnVY1kKjE0xthchlIM6GpRxOrGa2XPyZBjov6WD2FWGNOqtBBWRshHrxcdo
ml/iGibX4MjP6agO+DIeB9N9HkPHXXdlbiPSLCLgy6Jd+x2mjE7TYoCui7zMHBHxYySuRsNcI0su
1lEw31tj/YSpRe94X/wrjnISeET2C54Qwb1oxmCKFu7Khe2/Bz6I3BDd7Fr0rFeYWRK4eikm3sYz
jtHAWhmXIMtDu2Tn4RUP9QiVJMX1txr84ojSjgUzj/Yxl2mG/NENbH/X1lgGETrl15ZGBjkWzk8W
5S+WmT+4seFthpHVN4p9xDjjF+Qzn6Me0D2KtmDjavk4Gw0q8Tl9MIfq5ySww5VksABOIUS4d3v3
aEcWDEqy2VZuPHgPOTC4a80OYs2ZTzykDQnBuVdWBzkEPs7g5pb5S6yGNr6T4fAUp/VnVZ1AP/ZY
reAtqYPH0NyEaGY2mIvwD0X5BInNeQk8byADITMFzdMmfGjwX+5h/k8P8QC7ycWjMK6yHk2WH7RP
uQAKl3IQ3M+F6n+mhXFdtMiVSR+U7FSqU/dqzn4XrvKTVWckatfIuF+XM94TGYkO2INubo22nb5w
mKwhp6fmfTUY7kOoQ/+LYxov2hjmBwp0KE+1I/HE4WveW9HE6ulgHXHLa1Q8cO7H1N8lo5SoTCmR
nLhZa0kH78b3ZbMNUFHuOPjJdTTaw3Nv5pptJA2D2T85EcbxMZ8gaEPGeBnLvIQfO0609HCOTEZs
XkedDeqPDFDIQMpcqbqMIaM3z/Tw1K1Z2Ob1oL3fiYe3rOnn702Mg7Pzye7oauwqVmf2GIu7z44g
wDvFeL0DfhVvUQ1Avmt7iP7GAHBm9mbQfqJYF+yed5BM7V1Rmx64saYjBwFPhDE33cbADMq5+kQX
COlSTi69vWSYWPW0w+itHLg8hhFvQLI114VRmq9VPfg3jtRirQyQnq4VZjeFM2DkaEH7KzJO15lt
2nfuiA48dEW0qaWXfSeB+kQbbfrqi1nbGEaU667qSvt/KJKY20Y5E+Pa/JNZBf6DNKiI+ca30qHY
X3dQC3Dc0Yc1XRXsgJICRhigJAVu9jsaarkO0ckfEs/5odIBXW6UYwdQffsriVPj3uqaq97SX8vc
uiae9jCWk2WvAt6+cjc1TbsNsjq5GoOcldowK/auIwUz3IN0hYN045fja2KoYu1ZpQtya7bWsVNl
UD4zA+SabW1KBG63fgLh3qOywb9gbvOTeVilMnKhDuENDJRRb3XeYB+tJyZnYTdbinrJbm7br7Yf
Y3nB2Qy+my1tBszPZz++A5sbE/gyfHd7o96E8/jQcORBS9w9qJqBwDy1T8fGXAUtJps+xDxm5/k2
g0i5iZP6ORWcacAFgRnAK3xj2TXOYb95cmK3vA1HXKCztH+qxPK3EE7HTeGF0ZYENGbYaoCnExhf
Rd4As+EbQ+/7ZOLnXdEP5+A31z3u0hSQZOiNG1v4HNp08LuMPItdt8t/n6FqbEFK7HoMHVsR8NlY
xL8BdiuRmId/chxPO34KDlc7w0dASaXrQtJQaqSpYBnNRwR0KHxJA9nkEk+RqyFSrEk8KDYT5AAU
7ZK9asKhyJNj8ugHJ/ZaOjm8tXF3nOYE1Lzh1fcNddKNx2x6OwYVutsTKKIsrW7bzbV9rbxTx1uq
5oFZGwdPO6CJZ76izQagIIRl2SaBXvVjkm4JOBJwsKXYIUC9EYSYb+3SsHaxHv8UlrI5UUbdtnH+
Q3k2X9i4NFeOT/mknAjLdQsmXI/y0iru8l9VUWbXM8LGVegg+0Rl9TzWg1fhpMJxFvnq1XDVeK9t
kzPuzIHA5gd+6XX2XENNhHE/QoY3C2aSHCa345/AnhnFXkCca7i18CqqENkCXnGRwKceKsC2augw
/vsF5IgCsYSpW/kQhaxOrec+2JKp2eW0KkfMB72VsuOPu5faDx6HOXi2ErIxMAx+cl37u5Nz6MP6
P3AMEOVTMcuT7xpdNBhsLEmV/gF3C9FFhSPYYgleeZnvomCqHTAEEM4TyxCHKgVPnaYJK3dv/Kn7
+tWO5umqczmjD5G4bTtM4k3R/BlFfwug5kdhgaqq8fxtErSlv1zfhXHFHV8RNZbfVZIMgjJPeK4N
uGmoOxN5RQLZsk3Kry2UWhsNECOtqnhVNGwjXCC7Ow0U/Z70wmAVTvK1b6p6Q3xEiRXBUutChKeX
KHkRrVdXq3g4OdFFZH/vwyy+jmWW7NoGWUbacX41ZuBlrWPBtobIeN1k88j7aL5Ix/K+NOmQPKvZ
EdeOg5+NGvzEFpB6qRGyG80cFd3m41izv2cdM1m4dpUl2s8F6BQXBAa1V3Bh2S6ockTJwg1uS2oq
r5aAOsJ+xseZ05QBvOdo/KFQcn22M39YuwRVAcAM6WcPYzl+bXDF7yS38dlsiwLbim53WE5jbE9J
fJOKxnlCf+Qd26aZrkQw209J0EQ3Gcai67lMqz8N6UrzuoN9tLZnPz9Ago7XReKpjdl2PJYCjIDX
+tVVLXtvO6dMvFFOEUOHeXXo01hDoYmcNcGVrnUd9biFTBjmhyRqCx+v6ImsqjsPdxj7idlcT/6g
LpQd3y7NIR36t2A64zIkKSf2DoPBDO3MQcsRB6X4+zXFM0VNlAf/Xj4Y4RuIkeJ1PPRfQtfB8u/i
XCjjHxiN13XSfTLT4t5EpBOxu/2QeFXai3KjDiDH2synB+GIdD9VFV4l/PRrSLfthTjJc7dt0V7p
axi9UF79Q5e6uy6OH4o8v9AXOlPOVIvmimdnygxqxz0AB/k+uf7XvKqSDVCsSzGB8lRRfqOYqU6f
/FeRHDdqECFj58Sr88c5dpOvlOZdCO30Hw0zrzbSxSCz0mYVXwONnQ6FnqB0gEw7BbnEW8tGKNbV
nC6ZDjPrqGbynldWKODaQthn6fU9eIN1yXRgcKY2Me69/z6du+2nv//1zdnKhQ1Gm+5YNMVn4YZQ
sanTfezai/p+OQdNoTBvHjm2bqRHuNMk1u9f+u0mrFyW9tNE4SJoyYSl7Lr2YlK8YKHe1y5U5fmi
8OP06r31VBf1+ynLasMZM3nQwb0/zJu4uKfRvtJ4Yan2vf9Dzt3/xchCqp+pkqoASiPjNTblz872
Loyo04zwxte3FhNRH3KQHr1GHmpxW+cPEWdIMH0dvyADOKDB0r3/E84ML2sxI6WmkG0QJz2vENVz
NYVfO2SgLXz8C+/RmYdtLaYGM+hgJ2fOfLQlu9CaEp2Vqmcmwo0xYah5/1ec+5DFJDElVhzgbkPd
bowYvY2bVPXPlJxfpVF/f/8jzrxP1mKWSJMqr60KkcCc1JKKn1HsRRkGX5w2LncttIitMCp5YdI7
82JZi4GdzBU+Q0Scxwh0ieLkPAXGr/d/x+kFeuvFWoxrKeYgI0fCO9h+qXZDRf5QPCOurzkaE+o3
3btolmP2lCvgStn+/Q8995bJfycqsAERLhPHJLgihYOj8j2w5Lto/JjOWFqLwU74ZuyGTcL9aoor
Arv12inkz7prL4hpzn3/xUAnnqtJiMX0D8oz/ANK3OTJrbyCY3E/PHzoFsnFgG8VemNCut0DO4Jk
b8BbP6m8eypKQ3X9/kecSQOX/4lK/lovyiYIONDgTGsKQe7ftJ8FvAbYfhkORd9v1xMwyqARt6Y9
ptTfL0W2n3md5WIO8JLOHPwRlezIgQVJdlRz7BfJhT3bmcEvF4NfREbGxrFr0AvwK3IwbNhOC7F1
qHVeuHHnPmIx+JsRapjUozhAXy2u7Sx3NlY+1rtQNwo5o0ruShtSIWVOSiqtyvYyyLOrkkAFzGJG
tVGZkUBaKvLbwurilzZrvE/vf7Uz38xczN+IOjGr4Qc/enbL7qvYuyGWSmpv+8GyL0wZZ95+c/H4
8pggQCDb4hBn860o9Qb5131guBdeyzOXl6e35q+3EjaXUhhWyyOq2qfeGb4NeXVtRMMHX4/FhDfZ
KUgtO5a0efJ4Nw/6U6Rb2g9u86ecjZ/vP4Zzb/highvoKtiO0PJgSvi5TkippI2S+Pb9q5+Zs+Vi
evNkNidBWFJtKD3x3BJoC2cN+AlAVtsc9uhJpufCa1CA1eOAFKYFfbt+/6PP/bDFzBeWWeJjABcH
3QchxdrmByf9C3ucM0uquZjyqKFJTcKOYOMtjknlUww7QDvbcWoGgHHh8Z+5d+ZidrA9/Ly1bsUB
MBnVvDC/i/3iNkzoUKvuOm+Nx7qlo2PLafv+HTv3qxZzBTmDbeVpcEsx+iGOwOBrJO0uwxb7sqHb
QynqkhLjzMMxFyOHszYKT1KEDp07cPpXV8hfdu//inOXXoyaJtS9i5DROwBYIEqthB9vuLq7cPUz
Q95cDBcJPKacqx7qH4VjQoYINfwNd+bCbvDc1RfDBSWQYfuF4LYE+p7k668UpcIT4/fCK3XuCS/G
RFpOIpQzuxnim8eVbfnfImjhkw6uNDuQjPLg+8/gzO8Qi/FRow6mE1r7BzlaauObXovSjtC4eHDa
7fsfceYxi8XyAfjPGauJqPDEhlPfh2CO3EsH69M13thpisWyQaBeFvY1I6/q/W9dIa/Ksi9Wp98D
kL1bZ6rdBdBrL9ysMwuhWIxzAq50Rv/SO0Rp83lU+RUtJnR9LTqdzcfu1ekx/bVOhRqNAq0NcfCi
GbhouMub8MISeO7LLwZyWFl5SctRHFIcbHYb7f2EuiG5Y7NtXdhfnvuIxYC2gTsYRI6yiCt4L3UG
4r+xg2432z26D1OYF9TP517axdA2Q1ZCAWvmIEMSX8xxawOYTEhRf/8hnLv8YmzX2gulYxasRzOq
GvQO/zGRvop5/uAHLAa3b9WJbXsDRsu6P5x0Sq6gGk0V6P3v//aAg9j670skKd7mcDo4CZlGue+9
5LQW0cH92NUXw7nsvBmSYCUObKVoMOvkKVP+hRtz7psvhnM1eW2pp0QcysF6qRuXPo0szAu35e3H
avqL0duaqTQBBfDWDO7a0/T8RbjprfnCLubtl9/0Tx/719B1QhHaPmHM5N90m6RWu9z47Zk5bo7o
wt15e01Ao/bvJ9hNFAB2YXKIu+xLnGly+JyjT+gM3c79hKb4Yw94MYpzmkYWqVynpAofmshcvSId
uCRkP/eEF0NXF/XU0bF1D35CniuQ1bySH3wxF8M2TB0d15yHGLbRps3HQ4qY4f1bcu7VWQzYWk9l
muWee5h6t9ildptcm3jbPqP2Ky9sVOXpWv+7lJneYtROo6M1HEXvQPv/k46tYJU2kX1r1qH12zdE
+gWPVnNPIJYPXsWvt30Chdfxa4IlMjkexAx7q1Zl/yDcFImcM54isTLhPCo101dD9/PFsMSlatiZ
5/g/XnF/LHLZogDOo7F+RdEu7/oSV82FlfbMDXcXE0FO2Qv0F4QSrzYO4J2/egm8p26+8Kr8twl8
62YvJrHCA4sCpcU8FLl+AgoHonYk9dY0rvvRhRsdazJeMVnsMq3pLseWfECq5aEOjZsLLZMzd9Bb
/ETXc+G6tIN5sJv2k5ByS1P9gu3r3KUXM11i5oZV4ww6QkJ0oqO4dM4581SWgI9+YFoY43EiJsom
sU3Gj+Vkg7Cc9NWHxpl3+kF/zaFZXVWG10fiKFlafPta0qYWzoURdmaC9hbzmlc7fkBeAkyGgtwb
oh9I89vAaUDq/Pv9r3/uExaTWz+kvnJrlRw9N90llLdhn6/ytId6/vyxT1jMcTHdbmLRgvmIlXUn
4DC7II49F7D8pfPeuWe8mOpmCZs7msz5kHTxVROWhOCYK88wLqySZy6/BH2o2eoJ5qP5OdrqJpN+
v0Kb9zKP9p/3b9Db1/f+xzWQy5xGsNJH7RIh/6ktXqPh0/uXfntUecsep4mwqCk9Sx8JypqTe8/4
2HWX/WBSo2fCU7hu3iGmzv9A/nv/C5+5F8tOMNoydEuWBEc+JVukLFukCltDGtuPXX4xgVk6NIlc
4/Kkuq0a+Vmn+2CQH1oAQP/9OxMklul54cDF++C5mG7qgHy9C/PAf0W//538EWf+e21HWGGVtU19
tAaNsCxzzYcYeduDjMzoxamUek1TDw6mH+UPhGS5pGBU+k6wj75uMIvGpP24uA2qiKBhXYzHPkLf
MpmdumnMqoEsFqjrYKjtO08nVM6iqd8oFHzdKg4K48IUf+7ZLmbK2YMAh+JXH2vfQ2vMic45Oqrf
fezRLqZKeBOV8MZIH/3kyZ7mteNfu7q9MAWc1ti3bv9iloQ7MDtNBnIsa0NyTvoMPWdVnuCGFdVf
8relFRAyP+rNx37MYkYDuto0lABBnIUoQFHy3yV0I9dgHC8cR8/8oGUf1dSacIG+oG2HaP/R853x
qmlHM+Lo5XavQALnh2qEJLqqYAT+/tCPWvZUKTZ74UQA7yGDdVgpUIckYkCKuTD83l7JyGT7d4g0
rWmCVKinY1zBsV2VTZyBLiW1BibedMX+N7vwpp37oNPf/1rxx7ouItfRExKAJoZq61On67CxkD3x
tdXuhf37uSe0GPF2mzH81DQfp94MbuPO925CHMyE34RA0Ac2S1sn0hFAfBLrLhHXzv20xRAlYqSt
rUZlkL9ye4eKcN5mbfb/nJ3HkpxIu0CfiAg8yRYo01Vt1EZttCHkGu8SEvf099SsdOtXdUdoqxlR
CEj3mXPKew0oIE6mpPtkKji9k7+MJ+tssHJcllZmt8uxMIadr50cirCpg7yKf7iC2aqJtX8r2BDW
2dBVa1JpPWLggw3B9MtIjjea/Wz65Fu4MKedZ1g5bk4IpBY+OpKSkaOEidUhBgENAOdf/wVnk4Fl
rdngeDysBO/RwTDSdrc2i/dP+1dxnmBlvc3xmkp1xPI+UGkbo9PsoaXdrHa1PH488o3Te/3L+z7P
sJ6yL4aYhXaolv5Iifl2XGnS0ek+yco2olHygFAl8HBZWIwmI4WMnX5BIPvj498/fb5/+/mzqWFu
YrSUpHkRhtB1oTKwsjWr5ccX/w+r8bern88HdKualczmozGtFlIbGo3CroS6Wpaz9epAxI6GNZt3
ZYbn1XAm2iAEHKk9jSHJprNwWQTxMzkYOzCpbpUjlZPle77YZmjExbJpl46SU0cgzYUeKsJxrDxk
oOW8M31Xf5C9RbNhcvIKxZsxnsdbnOb1Lh3K4UcRqzWsFuCrkHipEi44jVItqlRYc2x5TTLbeMOc
nt8nwnGu3UKzr2Q+FS8zabXr1FnBiWOGcHemoHJrnhWy97STWNgglXsY0l11XwEEvRqNZGzC1tXj
14Fyyu2QC+1ubagX/uQZX5gvzLPJUBmFqw9zVxJ9BOGnlBGWutp7ZrJ1XOqtdb12PlnpL30qZzOg
FsumMw0GG+zm4UvatRDIifm8f/ytXLr62bzXxy54X8vVDoarMmDbro1OD9Tsx1e/MBn9V8n3x8Lk
J/0q29KhEqP6Kr1HqaP0+PXxpS/d+NkhTnMrKxY2wpdVOOMul059lRqu/Mern81wrQbTdUqy5AhB
KvI6L6Rk+pNncuHGz5OpprCQjpe6dvA1sXEt98iffPJRXrr0WUBG0hbX2lmaHNtx2LSYPnGTfpLZ
vrAOn5cW4O4U85x79nGO9bd5qLDA24dkchpMwkJ+8mguDKrzFLC2rkOhWUA4swGyBptBmjjWANAZ
Xc9ec78mzSer/X8FLX+ZIY2z4Tv1HfF3K5FHtx9QcKnGZiJMBW15uWfGB0KS8tmzZv+9bOLlm02x
9abQcKakM21OSHTUNq/JZEB9or8TKSI0Oy3ruvdurk8ov8LCJmBb0JQ7mnX9qRjuMJTCuIO631Id
UNFPA9CbcWYV3jiGnRhj/ZOHeOkjOPt0DWfUl5VipCPbzXEDWzeJqswuo4+H3YURfZ7q9MZTuG2e
/MPo7dv4vpgfV+fl40tfuvHTn/8xWayp1Ne25unTs4pOG4Wro6X5v933f/uAPy6O37jLhE/XyVy5
cUTzOb32NFtu6nkpPjnBXLp/8//fv9tkxugpWRwrSxzK1LitSoTkHz+bC4/9v0KxP25flo0cu0zT
DnWyKLpdBhqMfSevHzw7pSvy4x+5MPzOc8zKK4ZY6ysik01C37Yu6E/IaKdtymo9VC1YDZEly/7j
H7vwLzpPOruThEgh/enYpQhUypsZFrvPAfbjq184q5wnmR27c2tdubxuOj4DT6vLwJ79a9TXTqBZ
84+MCjta1vpPjkYXXr1+Np2ozJtGG6DMMUvUb1qCj3kfD5+8lUvXPv35H6++o/lsTiZK9st53loo
LGz7s2DcpXdwtvjPllb2cPGKYwrFX9Kn58ufFa39H7+DS5/T2XhIat+ZPcvjmzWbx0RLf2n1+BB7
z1mm2POZavPxz1x6PmcbAcNy/dZrQX7PHSa+Yoy04d8yqUI/m0rj1o9p5JH+AUiwHTYJndgaHUcf
3/ffH753nmAusQBNOYjXg92uoZF2kYFkYmi//9vVz7YCWjGRBzZP5eIFllAdDWql0Ij/+Lern175
H98krs66lf0YH6QrruMx+01T+o5QWvPJp/P3d+qdZ5nXlnoEUF2Mp7no6JRzUe1pQIT+8fKnV/LH
7cezJjzwIgAlaDsokQsMufHJaL30Vs9Ga+Fq5DmzGSlza+NunTZl8+h2n9W3Xrr62YAthGZKsqfa
oWl/acRCdXGlf9oAcOmhn43X2vZHZvqyOFopQkowLO0sdh9/L5cufTZGE0uohlL1/Ogm+F0b/FZj
ev9vlz4bowqb7CJrHgmwEPPGQLjLQDU+myH/vu31zvPJBabHYsiX+ODpz+3y7hduOAzPJ130x3dv
+qen+787UU+cDVSoNHXc9HF+NBStI2299Hhc4D7nOGjvgTM8iGXRA1oYv8Z0lmOBTNtNX5r1zsQY
tvN9Y4L4Iuk41Zw236POfqH73QIQoz3PVjVcWa3nBmWhX9s1JVz07QCdk4yk2KJdOInt9y7H6OzY
8r5JrOYqh515jGn6jqaT8intHCzLvfU9zUu8uvVINyLKDyf3nVdr0Nuo6IYynOjfpI8Y+pLK66YL
6kHy9026Z4PONt0N/5MX0g1fU0Iofq8u4dBAZhTINcJvaac36pCDYheZiz+HlJ4vG9Zv7NcLlYbs
fLJDCXNhl2vyHX59GahRpFtAFPHWsfoqTLylCEzdd+mKcEckwvA9cH+M8/RQ+b3zMGuahsdOxIDe
p2LxUJprk7V3qgbcEW2Py9e+6KseS+C0WGGH0gWuBk1JXdSNmnMnY80iMmw6xBqkm09Pdpb4ZbBa
jvdWLDRLooHKvNfGG3D75YX/qtVLR8CidME1DqoIfJVNMDXQXw1+f1VAOQJSQvQSL5C3jdkowMDu
1RNt/W7g49c+pmmso1wdZgDmrtf0oHEyOISqT6a3QsFTKnMd/UFV2XPYuXH22mcOrQD24B5lyW4q
R4ExYKxEtrV26fQT4LLcab0/71H0Oru0W9KryrS9fV6C5Rp9vQfTpuHz6sv1qocQeue6TXy7clRJ
AtXlAE2cHtXhgK96CqQ1asg39RYLybLcc8poAyWyeeunfYMasLdCs7decAZnoYOPC3oAmRU/6WKM
Uis2dOzi13Hpd5FyCjPU5qrnBJaNakM2RtN3TjZKd58Jd0pDiR5kiUb68fuNb+AP3NZt7gODAnRU
hQoe2XWMs+tqHXW3I3vUuC/ehMAhFVXzQHiAdr5B+Rt6WGjBztMJhm7mWj9616v3fkrpsrM2Df+d
BPZVlZIpw5SYTVSE9wDe5zo5xLm0Hl01D/dqnMUtxPgWY0Bp7eXoVzKAVlVrQTlYKJWMpbLvYamZ
JX3cTgoRGF68l+ch8fgK3BOoIdcX/oMDqOCn0Sk1Ru6C5qcanJ9uvebX3tCWVxNSAjtITDXexbGU
u7gX5Sb1TH9TmFW6acuseDa8sVhDvY5zGnatfMvmUDzNp9ZkyfHyzRsX0GN9MbqbtD71xfeWxCQb
29YOF6jCxReX67Oo6ubG7rQ2rKAV2ZGml01oLzi4qEBsbqZZ3YvVsA/SsCparh1BhcwEfkyZmZFs
pqqyniXb6j0q1+xA5KWlQ3tici+Kb2hY904rbueJtMpErdJGA2dzELY27LLhROjHIkfXUtpfYSF2
QqfzBBJJvFEDZTs8VCh4hZfxBjQa45fiJp7seAe7Ig8YxF99mASHFN5jmDbVQzepAYcY/E1vzNji
ZOULD2X6WmgIsAzGLrbm5TVNGiuo1AS9ZRYvpc8Bc1a5/kM1nf7sm+YNcbCRwukmgxTX0pKdkwWa
mVK3U11UB3gICSdSZOHCzFCbA+GniX6U76LALud4RXLtrbnLTKmK149Xhksrz+nP/9ijVDM55qVg
5Sk5aOvXlQbRw7gzB/eTlefCVuK8DMXH82Cr7BT46wGBnDg+vtH/bJ356eP7v3T9s42QNYFVK1Kn
OHYV8BiQ7zasBBnv9ebT9PbfDxjeeS3K0FXosFdTO3TqBxTuIAFxVWUYvygiN9rPzhcXmrG8c/kM
BIC0rPDIHR1PxDuhTDOqsLwEmqg5NWUG3B4W6+wrjMP0erb6caelsR+NUk4PHz/LC9un8yon91SR
Rsqck1RmvCGFoFoo1z4zrfz1RdnivDcBLa6us2LEh7xHoWHMBdW6bvLbY4WIPr59zz/t8/5nk8Nv
nO1bSeChuh4q4sBlZohg1gf/sSm6iYo6VMFf1ODUR9R9zY7/E1T1OgNoBDmlYvAQZgKfeTDfhN5Z
6sbORxdcod4W/Z7ath5DXzLWIPbMvPqlO26Hdtw1Jv6K6dw2BkTIAB0gMvRsYgUelaz3RZOj+XHw
4HjAStnUcMSo1sF6NDS2Gfg+lxUlyaTtWh+yBAhFdSU6pd8yg9pXE5bgoLHrfru4cgFZae3KTjr3
VRFnYaXMmYUP4tMCPP1W+nACiiQTr3GXJGXYOq1f7r0qmcLCdZpIov588fJiinqdBrQ6te44bj6M
I+v6opaHfhVlSBGjtunByG34Z2rbufUBGzaTILnbgJwwGFI8hZHptKpDii36LdioNVjGcgk6+Ig7
UcA30TVhb1cNJxorfbqp6sqPnEaIvea123opKVMty4dMqN+O1bShkyy3g2ZRsr30I153mBVrXb9M
dv6sTXMfyUx24YQKcmeW6TffNU/0K/WaGbG4Kqp4Do2JfWbdEv+ypGrCsnPBwpnXKR14iHab+Vqa
3g1wEdrKC9IlnkIh3sYG7bpGE42Ap+CAonit9W9azm3UiwJM7BU70MFk6Rr+gZkuvE0FV5CEPdgO
s++e8jmBl1m8+7K5Nh33SQcouhOpfq3G5Gs1LbvKzkjpOguOE3tmmyKG6zx23CAmhcS8H6NyyOPt
OrT1AVE1O1AVT+uTnsEunJz4urZq67+TeuNXG3/sWSZ89WQiCBQFXMZUA83t/3Ko6Ktqe2SlKfuA
HILGzg0ODMgK3OQOrlanTdgXp9spbvfVyfSX1tZhWHJynf70ZVhEtZvK+rFbbXWL+ptUNATSUOrq
zc+bfC9gjjqUSGuIOrZ1gSW3AAyyVYO7LxP/2+QVQDobClr68tUf6qPtu9+yNXtLyrbYdjTun8oc
5sAb+jpSbVxGsVneVrPxUoj4GQDJYXDYkAmr3+R+vHPtHnWqYsftlPUaWpVKoj6XLLdmBY4t67YZ
8LMIKyhIZfJUKJRzGHOj9R2cwntZOW+JyblFS+WLYH/jKEsEYy5vhqG5JiZ7wzngbskw7VTlzPFn
Po6j9dBn/nEtrd+zLH+YAn+q1YJrwan4IDr9urTzO9MuYUTKN8dnbUyATvh2C7jWdqI2Z0Oo0GX7
xYhdNzkdDur42mmb727j3Vorqtoma37mkzD2mGR5e8Kv95UFhXMs45fmlL/DDiyRRXJsKTzOVq1v
v2U1YJNiHaFf8k84wbBDu/X2cOU2MZm5jZaYP/TKfZTFjK03vQHddWv61nWcx/VPIgHUGbcVuk5r
+imzut3mHeWGuY6hMdEqvh7qv2gf4rcMzgEoS5+qWpNRneVvwHHhLWYUicJ6sKJs6OG+Zl7kj9Y3
/OZPvmrZJ87bOBdgFjnfCOGA8VTadAX2INvAdcr5socmslQ7R0nlbDIx4amHaeaJlx7u10ul1Rbh
PyeGw+d/5VS0MnLj/LvKwFiVFDTuRoB/gdvwdSPqLVAm6QL1tsGG3kw2tm8cG2cqA9PITb6Ivtj5
cfKsbHaMa+3+HqX5hf1jGnE0Szi/olN0Evdu8WZ2nkX10lb9jZqrNFjNFBHr5H11UvtnZag6qoC7
hlbieVvDrkwMsXhvp7HE8T5dOakcNytYtNB2nT1S+afhpE+Xa+x/MbR22eBsvsuX6bteFXXkS3TL
Q9GCiV1XLTJi7zDY1R1T4CP7dIwqTk86a0Idz3TP0pSUG7iQ4Dw5yoYFmk52hmxP+5NSEIxjUI7D
q6bJZ5AhD4WrvlDJoQW138oQxVQecrABTpl3T67qnJ3uWT/beXlOPAhZc1J6gZkJzl3DtxyYYmMD
i3Cc1gjgDD4OluR8q+QxS2FJ2uoGV+xDUTdIWZ0kQAa1RG5jv9lqfqkXOs6m1jp0MJLBIRpvmDxK
LFH8j4BYnpbY/1Z30zfE0ld2rPuUsJsE2jPzLYtpu56X6duawEgjFtlvZsq5r6yCOrzePRh1Fybr
eKp3PEgdLXG86PhBETMFjePeYZ29S9ymC90U5amG/mSouLzuFFftSlGALooqWgDKszSXm2aEDpcl
9bQhjfibU3+7MUdS+Ks+r5EjksPSDt88p5sAc2XvLDg10NzpOPqtTbEZbLrZ77AGi7x1bpZWxVE/
oL6Vwlx3ABihjmO/zijkYLFF4pDeaRpSWISBNMebNJDGxbuDP06qpYrqzttD8eVwymE0rvujY+lP
nMS4mdk8sDBc11KCbraa14XDDfxarFaweeqNKx14gotWho5pQzdj4wAOiTpoTSO1N8ys4Y2sBwBT
2o8B+PAGF2IVVjMgMeIZLWzYGS5hOrRby9Hv68TSo6qRsOFq9z6uT4lFXUZsiJIdLmuL77ofwNP5
2TccXKxbcgKKPDiP5VDh4nZpaw+a4vRhlGvBWWtQXyg4tI8awZeQBGZxl4MwZJnq93ne364SPDJo
5PlpHpcbtGZpUDkuEQJlvg99/GAn0FHSrL3Rp+auW8Ec0opw5Qg4IJQbiJBKAYBd7nwFZLy94b8b
fAuwkEgVuWyIFopi4ww9s2GwNpskSGE9mfdtL/K7vDWKDSS8mIKMpnlRsvpvAUuIrxymhtJxspO1
llXXKebsaFhSk/HwtRveq4qCuQ7bTT3ALGa1HN38XjVw2TyiIAmRmcNUJLuuR61gWs23AqJ26He8
0sGM1qK/L634qXfKsMANjXr9l4JmlxXzbd12m06nXkUOkILpcQ0nzwpbNdzCEqY2Jt0QTHtK5PXE
FrWEsUpNiRuusX1shbWrjSbsWuPHateAcIwdIq4vVl8citrcEDM9LGl9jKW2MczpugSZlVNZqFtx
CIj/1R7a62mR3wrK5XiAYDXBmnWmR+2pzpzLckXUw9VoEF4Fm7jkhozDFptaWGrypZ7yLbm5PRuU
qMvjL40OoDObN03jvtFrel+Jnz1TmGdkp5Lb0KPBLEjW4mZM1DVkQI0qNo73yr1v8iL0FssCJg5p
x3a/KkWEwdHdyM3X8aoss6hNWgijJ8Sl9c3IuSst6y12mb/TJK9Dp2aLatI6nbXk0/xDTXios1i9
8gGXBHvdiqWpN4GSmkMEJ+6RY/M2yaq93cVdZHvsgJxuRMi0oGI+5TLj9SnFTTD1yOVUfRzYXDmW
dZ9bxLMc0bAi2X0Qa8RcCvu0g8ga4OsvjnwBXHltn4zQKa38Q0kdbGUuaK9LIJCHxjGand45W4Kc
5bbtfC8SQGFm1To7FyrTTvW9sfN77VrVRfoeJ6K8qVyrPDQj3Ds/r24ATFHSQ8vbdozHvWuaTBPA
imUZg7cGJpwEyTgVxHg0Y0NjRL+p25JSFxBpucm4aOrvhT9djT16iywXN2ucbiY71eHq8+QG+qwU
832bUKwp5vJtsijSiivzu0UwBs2wjBqDJ5LYVsd0wwMz7c7YYvxr/DGUviWvHC/J7ieY/mwsKnTr
1OWxqDMJd1Tsbsy+aSKIejZ92w3bqtZO3kBH9k+dteBQdhIRVLIdvtdaXdzpuinAm3XNVSv4J62d
llzhpQGfixHkOqfv6Rq4ew5wUPRMqWtnBUU6WFmIESW599FSbkmu91to17xe6baJtTcczwHqXEAj
TiafVd+qnTa+UnPffi/amaCA2df5bW8s9VZ1JrlHljDQdZDphy/FgGYML4dc/f3HJ9G/n3W986o/
z9R4nB3nu5LCQodTBPhYTATWJzGVv57Tbe8cn6LUMvrUIJmHNCt3iWJn7VefFBdcuvOzcJC3+u6k
9NQ4VN0AANlkuiK6fx83n8HnTh1yfzuin/ITf8SbWIxXiqHn/phMyxLUVLVRbHcN4/3RyP0Ds0ET
+G68TcDL/su7AG9+9oNWrC2Oxw+mzu9uaIIlPU75079d+ywpBGVZtZnCgoN9kvnNClLj2wCK9eOr
X3hU5zUwZDswkGrIWlr7Nx12O5k77FKXQLF1hVEcuhBIF+Prxz/2929KnBdlLP3MtIJ54+CmmhMs
Fdo9y0Y9+m9XP0vkLoU1N8T65TFmGdHpR26z+V9qImxxXoJBNZSX1bMtDhWDOXRVPYZ+YfX/NNTE
ecXF0g/NZNtxB9vy2cmepvn93x7I6TX8MQyaBl6nPfrdcXG0A9zHG9v/zAx8yuj97wjz/ssA/nHp
yc0y1AgUQ1ps0KrOJsxmR+VAPN58Hw1jX0399uN/xGlS+NsvnQ2tRK9MHFpldyyb+svYschU84aY
2es6G5+kXS/MR/7ZCItRs3HKq7uj61VhFjs7R+MQJuQnk8NfQ7v2/+RdAfZlWmNX3VGO4XIjqcrO
o3Wmf+afvvv/ybomI2CLgWUJIWF91OxsU8aflb1ceDLnwdpaFHw2k98eJbu1iYVvTU2YJo8fv9q/
TwfeuYEexPcptkPhopz8bZPPYTL+U6ERz/z0D/rj+yxy8qTFZHRHxyiNAKDJFIzr8kn96KX7PhtX
AsdZxnapO6602FCIHaUi/eRbuXTps+Cy4YtR9BC8jrLDwyAnK2X95WTy8QO/9DrP10VFRFLzoM+7
p2aEjnKsyChzsM5VmX5SHXHpJ86GayotIg8Igo4ddrIgRalIsBIc9b9+kWdjNSnqdRBDw/XnbJvF
2VWmuUdvaj6Z6C+M1fNu1EoNODd1xmoXPwL8JsTzu8kfbCDztfbwTy/hvFF+BfxUx27Kp2nlt67f
74o+f3LF/OWfLn9usk/srDL92GyPGjHfvH9kFxvU2a+PL37h8zw32at1XtNVx2RfJNBokm1H28TH
V/6vWvkv87x7tnr7jlKV6Zbx1WIY9h4eOaByu6ysB91Iy1s28MQz4lEL6Q9br7SmmzizueO2KbuZ
VLGuy42OhOol09X6NSb68cmAvPA9n7eGTiW9UoYNx7hErd5nj9xXsLTik5X/0tVPz/mPaWpYbKBB
SQzBTQwbQA5RnOv7ZRn+8ebPZpMT1DqThmkCD5qDrDTDdSCziNTr43d2YWk+R+rqgIcTW8dq4lXf
ejsJe+P34vfBZH+2cl743OyzyaTMPZGojB8YdAI+cYf0YFjePr55w/ivPPcvn9w5U0KqboIVtcTU
sWjmK1UYBjWRvnaVz2OyS9rUiSZo7Ztcmu1Wh2A5B8Qsh6um7qqtPvXLURr+cqv5NmwIsPnmfSEx
okzjvB5Hx8+/VD2WI80oBnxHIJtHN/HeHLw6tw7h4TCtNP0mbUT+MJsFAqXRIhJTmNPBdDLsIQOn
c2oS7gqkGpF9Mok57bLuSG6m+37xyxCijLdx2Q6gJZhKz4S8Yxu/K79Yfipo4lvp9xlRmSENl2zo
7tpKtEgUKBYMy2JVesRMOj5RZGR+0QxZPMW66KDq2w0tAvHsEgEVCl8o/bc0cXveIZu75ftQ2UUI
c1r/gURPZ7OHpi22Zu+3jtJl5y9uqYcg+tu97w0J2iNpbM3SrK70mo+PYNgpzdCvZqCKZr2dUr/e
kCmSj7guVaQvdoff02sY3bLfKSxbt0RwvB+UzcgQyLTadqd+dbHSC4hJtWM3MhLu1JYs+6W5hEQL
dypQXbTrG/BfeSU0SPoBjh/9ejDBkXOnQ05PrDSbXaNkR/+RF0fSrBWuxTiJ6WLIfB6wkT8sJfHM
vrczFx+Cl995Tet964Eo3XhOKb/B5JWh4RfT3veZkjxn6n+sIh1/mn5Z7UwwLVG3zuXT4vtLZKyJ
TxjO7W5mFGFfCtL8Ic+/ot5tsr6mpVw3Uh/GPnIqbowGNoRYmd5bRlS0Jt1Xyos3swYHscrFGvaC
sL0w2MhT7sJjEZn+1VooWZu6LL6Na1xr0tBchGKnbIZe1a85wufQlJr3nPJRRQhAsttZWIh8yWKP
u8keJIEb0nNitObdiFogmCdP3y1DYh6H2sBhlvLW49Hj68PKQBrUtcmSsetPvysdi0JdKPHaUloQ
ZH0vdo6fEMuhMG/TZflz7evm81yTrRW1eprNrPpix3nN5b2BKgqS47T6WDcF7pIN4+JulDm/CNAI
I8IpQ6U5SXfdGpKojKzmaB3ICtrii1+oHzyF4TABRDt9O9a+Mi1tO3WV9gz7cL5rvEUE0q9j/OJt
+pUvEI2XtuBAGgutakL0QnodmfjPwqz3kMa5lfPY0g5ym9EkeOyTIjna7oh0hLKwgBYYP+hHUs3C
RALZ6CrdKJM0dc5PPOeEXI+z6y8dMXpt+lYLHMipb6qXuPP9qyVpBFuJLN+KeLJehrb3b0eLKGpe
ZcldP9XdhoiICtxE+QdfufWOlEx6rbuULfjrjP+lgAWfrTgtaFf07srCystAm9vq2UgT7dHT7NIO
dQKPJWWEwr2bRs/GcK/mV00fZOh5EhuwNMbDgpc26vi8oG2TC5wJ/25tRR5aNQTYRc+JXJvHgohf
1m/KUaE7MGK8ixgisl0zOcNu6cSyUctk3iVpVb1bNf5DJJwOpFP+fXJwqZacRb01iznd5GLq78jS
miQNCCjAr253bmssG7IZEheAMe1sqy43Fd6Tre4woRWx0Dee1rVhrbnOFc4faHGzLqJkTrSd1fVr
5E3UM8xUA+4hHMkfJlwVXDHV8tZzkH6bRK4e9MQuIpDG9bVP7SSuqaI4ZBOZvrQ0Xkb4+F88v593
sUYaCU3IQsbcSrJjS0wwsI0xDmPomeEqqe+IS/Eui0V8NzKYV15rpNvU5iTkWaW/w+2ypxroaJML
P1Ev1rsZc9zOc6jeSRX1G+QsBUWKPTWLs4cXjBcZUCX7kp5SlCnVHlGljQzoKq6DihnvV2KvVGfh
0A4UMblrVKfQVqxWLF9Xeym/a16qk4nSyYt2HelGuM3b2m2zK0nNKQBnu98TSMCfMhOb7mg3c1Hc
xYX4jTB4CgXpiO96U2i7uoRO71iavU2sFX5vjUA0k9LYFV25hnEm9KeCXk0jtFHM7G2txUeGRIhp
xXaoenTi/VTh64it0j41paK+bAfnTVHSsKFfb/xapHH8jGO2uYpTHgOGamvrKINq1FY1zDlklqiu
dKOVTOzeyKw8MifWUppDm3DlZL+bJ6PCtINDJjf7BKFoRoCzpmSzKOrrWOfPKbW9y/Oq3icjeYJu
TK1d0xuKvBoxv7ROfkKNUFFlT+1m6ekNlrqfHSmu428qNQUGG4UvjBsMnQ5ZFatsq8dELaiv4+pF
ivTV1ES2t/u82tVDKo8Gr5J6Uc2AL7iWv+RSTbtBT9hjl96vbkpJ6JXNHLZGryPMcbtrqOBFkOa4
Oxed4lwSSkzhzayojcmMB7Oxf1J18SVpu70i60vxLoYJin74OyN0LikW84p+8myn6Q7w42as0VIW
yWZpzHpjSqMJcAXjdNE5M6eqoUoGA+1DLld3aye4ntkdT1FS4J1hl9IzkBIVtbW7m31Tv3ERp4WZ
1e/cBdkxzVKPPgK5W9n72iavqE00i4KsBqtE2GjD61SR+xtmOnZj0qZF45WIdsVTEqO89oX13R+r
57yRO7uzf9RzklEmjDyvt/DZmeaKFM3tAlsTL/lCvnhMVworBvyt6doPm6rw/O3MUk2ylp7qIf3l
jHMVTD0DzchOFKzYei+s6R6lzqOZ+97eLr2rZDKxTJqsQgUtlrLijtjPPDdQifckS4x94/OEMKLV
IcVAC5ovMp2iSGD8Euz5WpraS6f9V1jc1aGMl4YqJkjGZEFQosFAJVrQf5uG5TWWLX5zFknc3miC
cje7SzT3lRTQ2zyKl9lsXw0XqF/sjMsmqxamwGXNmpP48jd132lEV+xT3DCL+Uy9ty2dW98LF+QO
J/F2640utrmSwWV3D64bvxapBbg7IVFva4qfY5baUqrVh3JyfviO3uwKT/xaFP3Na9Ni0uv7O9/E
7FbnI6Utnv9rsfgUmXEqMkw6ExZepWCpIVYOhbGc2sznIC46Dy1sRsV47XzJKlpe8qkONI86tLmb
jUiuLcqiXEWWhhXWkWKmasnsgizNmitGRHGXaq2xMwoMd76RvpdL/C5wJVIwYLCojSQacRufEoXe
13Sq96LF3Gqv8YuNIsq12TnOOmIG55R8xLjZbfjkvreqxB7sjeupAOMhNfoymihrCBGVY1721e9u
FfQCYEIKukZzw6ylXoq2VhWM7WRHswTynzbjc2vr08ZQFITkmSlhehfdnvmCvXBuvjvYmw8xL6+a
E3RZM+1Ktpgbzpvxc6WLiv5XOW80Lfm66Py2Ih4QuNqQUXKPga3U9Ska3RjXG7VMocFW0FWmfsow
rFRHeDdwA9RuLASZHl953A46L+I332fr/zg7j924lW6NPhEB5jDtqO5WsCTLss+EsI/9M+dcT38X
PdKpKzaBnnggwNVkseLe314fCc4MB+lajK9YZP1SamwoTAdf2E7lkOxOCMsGqDSbMdW+aOT5zyU6
BRTeXruxI/x3h9kcYypGZaN44pcisg5amdZu0OFVHK8jvOmwNKnw0ix0xeLnkbHpcCC2NivJppya
ce/4WbETthdvEIr9IG2PnTL1GLuJ9WY/NtwgInWyDr5WFX8wcAwgQ1nqPWvwcKezcRxKLUanE+uv
jdVXO1IS0a7T2+EPIliOCQ4e1Zj10UCQpc3XASxeUZYQFzL0aIUFDEeru3c3Eo9xGkA+qqLkoeoM
bHudsHgdlER5pX6vAVmBuylUh1fH1MNHB4EAwsApOoSNchKBpd/7cyo1KaJDOWBo3SHkOhi+nR5I
yfHumFtFgmQwHtC/qrCod2nVvlKYYu9NLX4WwKXnXNNDkHHcqYZGPwUzx8jv+29AJbTNGPf/RGRc
NqRENP6v710wXYy3Fmluqgsfh4JUXpE8iViQMaTWAQle8JznTbfrvDE7JYP/y4Vfwz6AHqEKYvZD
bkrbpFHeXD1/1ZOQDadj/nV4n+zx27Q2NsUb/NP84piTnjRnxHNrSH+VZfM4ZgonSl8N8fmo80PU
ApIyFNysFLd4bQpKQvvR26HowhsUn3r0Bgjcplq5n+n5eyVW/8GjRDmUWPVOTQJN24ebYuXIKLxK
C8CE9ujEtIHlNh/jLXpV5JJ40dV9j4m60C6dYYQnC9L/NrCCbm822W9PlOG25Ty/LZJYZ1XUciy0
fHvHdSbfUAnrbyhRwER1QJ/Sz8bhjsm2r+jqfenl2X50id9j9FyeHGgoR/boCFMzm4VE+Dp2wMZ3
vB8HMtEWL6AjVXdyfDjtiuNL5lbxhrMc92HT/zn6+RfcNZH7BPNx05ieYnOgBqPBD9NUUgypByX6
ovcWalTHcO+CNmZjGqx/IPJ3FwpBpm2LgdSx7HmgrA+dM86j4mA1WbVNs849TjhZbjTTSHeK4vwI
wsqgVij73hajh56EirWUu2qHTO84WhU+gDWCW63kAtZkBTUAphYcnVxrt2PlPiA9szfCxjHWSzxC
6CGLZpIbhy4q023nDi3/pN628ahdMouGuoca57eii36kWEseLZ+azTApsi/ELPqtbxTpa9HDM8Fl
0d/0BeI6vRqNfZlNYpdqdnScSsc89ehxj6k+UI4S++O+cydvb0814RTigknN2mrlP3wxfUlh+G7a
DiNlCi29k6P230G8vrojOoShr9UvWdnWbOi4euLTVm9waMbypomVOysv+xcjRCFbNgqbpIuYgvr0
EWkDcQ+zEcpxKspqY5fN8MPXBeakA7J2ndM8ky2LEVk5KhLFsj0amoUBrz8d2mmYLnoc/MboZNi3
8+fN/TZ5iFE5fTMJAJ9K7l8w7aNyP8QjctUUaV4ytRfPtKOdlbbfBiAIG9z4qmdlKONXdaAqo+zU
10kM8c4vOXwbiYJpHka4m0iZxjvEANhxT06/cUs2xjwSGdy25Fc8xj9sPPM2Tas5b309fKlr2NXl
aGh7Ztu3rNPI++sEIygDgiAcU/YdtaZ/GibrXbil2IlwCBH5RPgFKq5+rw2qg3KgwkeyCPJgO0SY
LNylrqWYVGrMYsIywtNRZA1CmaB0Ne6apvaKzavxZTAmcZ+Wo/4Uq0P7YIfYy2ILTeqK+6nDoFPb
wgzPozGq/a4blfEt6p3ou2pP2V2c9/khE1r0qNZ1iJ4ZX6djpKjvjkqNiJ3k3f3opsY2H+30iJso
4z9Rhm06tsmTF+jlfT42/kGhyOii6WB6U3YTbGgT+xi5VnH0wgHFu6pbe+wIZ0Nlp3700Ixzb0up
lUunlKSXabsHTQmMHYYbrHQcIg5uPW9sgwu0ro9C51hWhf48tKqBeqfBCq0uA1RLQo8vSpYbT007
m+OpDlBcFohTqlJdxjV53ouVlprgNrlzFIr6PFtwjWmm7BJPZfKupInP3I/ygx0i3vEds75gBy52
pVWEd9T/lEdrmnUxIu2PphcSWMN6B/NO1+y3epAaOzaobofTcPniUkQdb6Be599GJ4+Iw0Ti3tVS
91FwNNoHZZ9gqteEZwLV3svMIjoraVFxvQ2Kd/afYWsN+shqUIfhz1FPtafCRFjme9WAhFGPzn2O
Ae+mHBocZptMv6uMqD3ZFpVuiKP76kHkaf5s5l6xy3XXftE42N1Hs3cOVZfWwMHOSh51Rcd8vYvb
c99xPZ6sQPsTAy1+jhUCVrY7B1vwWj9YTMt9pHoOC1OkRAcbuNAPP/KnIwt5hpyVYJVZuiGnMJGf
JyPCmr2PzdKiHrj1d2aBe8ZKPHbO4HwWjZ2jzB9i4Xj14nPju+XFybxHPwSb7TwqHNvcePySD78D
b/pf4Pbf8vjb9R9cCC47c0z+w+/1uLF6QYqXrxY5h5wYHU6Ih9ualsL6vZdCcKqC6kLY5JW6pAdL
FyulVAsZA0cK6Rc9oQDfUMqLmYh4DxsFiKBeJxjJEmS57emlLKEB5rKoO5K+eag+QVM4ZvpNWBFM
lKWAfleF7YjLHJ5M9VPpU4Oa5LepoRwpL9hEUCObOTMlopfK+TIEVM12N6bUpJGZNDV3VqGVl6J8
VGyDSCHxrDVE8MIwtKVh6ObcaogBlxfXRB7Mhbqpy/31D7kwVmxpGCZO0Ch2HFdIiV/mCo8BHXU/
rszXpcalgRhgEUzuAGTmoLzH3QjQNGP//Pe2J5eGIMjkmvIT1gIt4xpXJEdn1hAqf663Pn+3T1Ya
WxqFSPHshrSYd8LAQT2awG6IS9dYGJHT198mfKFXJutfDtZnvySNyhxn6QF3Xv8U100d7zqcNu5G
wyzqDbcFEu+EIp0vlupi1TPUXIgo1ei5Q3jDy8ReKTjPY4xCmbuCnFkRexfl0W/OldOmdhzu5K1N
NX0zrNG8FvrFlJ52pErKmeZ0YYNkvYx/NNGj6/zujJ/Xu31hpMtU1KEtzUbpNP1cJ+qR2uB/o9S4
Cc5mcpz/72KeeG5HTRxtY1C+ISNEMPUXYOmVFXFhrMvwU6iJDtWrnXn2NApXPD2ztiNaqu2kEse8
rXOkNSZwS3+i2FCcc/9nNthcB9bwQUvdPr/Uh30uFohSE2GLc2VnTyRdXlwl2V9/6KV+kRYYS5uo
OJ86/dzq46YebKqMRsJIa+46S08uLTEzdwivdxSuxM8Bj3B2LteUMAs6D2uWQ37sFDXQLHQ23imp
h/y9rjxlN6mR+9r0bqlsMiK2hNRaJ79NMWRJw7PUNM6TCnZw7XyKbJo3uy9er3+DpTeRdBOqboyU
jsTUc5Gfs4VxEJN3bHLS1LAMJttYeYO/3LpPljJLGqBTM5FndYV7ipBQYwdlE+nBj4iSe4fQtJW0
82Kdj9+7cVLFRsv87ndk4P4O/XSisCIsHggDuzsq+6HhgZHfN5ayBtZdGofSdgH2uhrLGDNly4k3
ef7cGX/SaM1RamFVlCG0pNKVKfMsnKyxlT0kIcFeL9P7J60fLEq0fe6w17/k0nCXll+no8CQ1JR+
djSNOgOO5I2xZsC60EMyhzYarBxflUo/DyhAOuWbGfwcizUE0ULj1vz3D5NJTMIruykVZ1xeoRqU
26F/rYdVEcj8/p+NPGmVaYy8w/GycU6lklDqafYQEwJ/vNcaL/1C3lh/DjNsizcYmUZ3eUEFmq1H
0z11CoN26KfBfFKdAcJqqGh3APvxNM5y70LSPtkRgxvvrdweX/MgGx5bruR/hjJ1KSv1huwxD+bs
qV/a5YNR6sNBd5V4V/ZlX2+5sZJzAVTh3ll+3O2DtjUFuSqLZG1ORq/vyoCLXWSc6lwP+4OWQsP3
UpP7PUkWf+WAsdTz0gqZqAGxhgY4RE4BlUm+e7454qa2siktDH1LmleVrpfepLvaGa1ve6qtgVC3
amv7foZCuZO1ttDPy+BnX1g6kPm5yAN8bLQzUXPWF/sRz/KvpIPuud9TQGk/hJOyth0udZk0y6jp
VMck7YxzQ8jdgYYT1gLzj7WyiYXmZe+GysjqpooxVROB+CdNKDOlyveo+GJtlVj6AWkrMe1pdArq
Nc5zopnSTBKH9pFsy+76IrTwyU1pO0GZaMTVZGAB7r+7w4sTN5tGfY2S5+vNL6xxsouD4ZRUaKY0
H1LGW+uPBYU9N7UsQ4y90dGFhsjjPBHOJiazacOVHXahS2Sr2KDVnd6pKVex3PS33ibkEMPsNzYQ
d7EX3/j00kR2g7w1lR6ZoYfEaePU1pOWj97KNP4cEM7YkOYxvAbHBc8z4R0ZPwbRU0MgdtOIZJ/7
1sHETRir6ZOmiwcdNb/eAbrxfkKlWPn5hRErG8licaHj59owu5GL7ZXG/mmR+HYUZw2yvjCodGlK
N1lJeI+03zkbnUebQHcJ5PimUSUDjrlhJVBxaRqvjw627pTu23GIVnb8hZ6RfZSDvqQEs8C/LXaN
Cx4Xr6EXQIzNvt728NJcHhp0Dm5ujGc09jvgsIes8FZKuBZOnTLd2M7yIWcuj2clD+/70KWS0Ipe
kAanG21U/zRlu3buXNj9Zbpx75pJ3bCvnguyZL0fNP8gPwnuFWcAyDHVQf7iWUqzEynY7L2Hw9vL
YCPNuK0H5xH34WTTZh1pzRbnO0ph74cug+uxVr5nLIxamSOjFiQxYhLH51rkyRZhkEN+rzKQ2Di+
2MWhwuVeb7vxZUKoP79Zt/O6XvkK0i07aML2iXQjwhBmrFK9aYaAidoCgaUp6uOsMP/muIX2ULSh
iQWwZf/PrvLkjiJ87UHJgukhq5UQKR/2UU8tfLdftq86b1rUTD95V2OEEeB6b4Pr9EcwCd6/gTD0
G7cwuZoKDZpWOV6MXWENngJq3D9BmHwvsVG94asBMpKOE6Y2EVIxcip5ISOYzdkRN100aFlaaVI9
6pFwUVFFSd6mcipoHA1lcq/Xn/vTYxCfWbqUTqMnzNrr/LPwfnrtq964z7qt7z3b22gpWebGXFl3
ln5IOkMEhV7AYB78c6iTniQqGFiPMGxR72769t+oWXmfT0c47yOtP+DkuqwL6S0MNZKd62AeWdhv
1/tqqe15s/4wMzWK8UvdF+2lh3ZoWlCPIm93velPV2Uee/77h6ZTNSnbdhha7Lfs8JB0lvdVJaus
byhb//f6Tyx9gPmtPvwEGSUzq8cUk2XfLSjaz8cdbuE/p6FEKRwc7dh6ywAZrHzuTw8wvJDx319T
est1TNM2L3mKuN3u3tBYoJtVdmorVtT0Sz8hnTDAnUda2QosSLzHybvvk5nq8pynv67319InkWa0
FTuF4YLKOKPG+j416nNk21/cVglWemipfWletxh0UevWtpfQM7+RZYo3YYvcn1qglW1soX/kqhxY
DX1hqvSPKp4a9btZVcc+/mPF1uF6By1MB7kwp4QwTLDf8yGdJCWJyEHsUX/ddMCyHLk2x85hTHou
pdPE9gBApSd3jF6uP/hSx8x//zgTSpVyEbdNLikyJZGRA48I3mIFW6Xdysf9e8z9f9dLHl+a0JQw
9HaI+vpiqJX/4MYtLLa+zGbZQSiORgeCRsEc6U2ALk3hCqkQS1sveqoVq+f6jiKtze3se06sh1MI
cE6Oa8qxmGlqm04ts5PRe1RxYA96jNMOdQwQse/Xu2de+j97dGngt4Flx57CbbtA2QAszAHtCt7l
SbUar945cTE+KEjct1lTAViBTHcjtdqWZgQrEIhwy4Hobem4sA2O2IVGZq6cqxbmmxx+LTtXxKXd
+Ijd0SpNebgJQqS0KRre6/22MB/kgOsAfWcAZgGJz0nNXa/Z4znEpWd/U+tyYq0J6rYx5406gCgK
LyMTuxoTrO311uft8bNvLi3XBaa/0ND45pb4whbhoJ0c8jfT+ycFvnP9Jxb639b/O+uKMO/80cDa
oVJQNA5WDHLZC4INUIY1z/SlLyBt/i5YKAYlWPXCnpD2jF/8ae1es/D0cii6jozWj4oBHrwzEk1X
t3H5x4iTlb5Z6H45mmmaljuVXuCdhZEiaBvjR4GytJ0l6hUOTVn59fo3WFj5rLnjPqx8RjbGoV/w
gbFif5kU/cFUpnvQTO+xFq7c0pZ+QhpJYQVZK4xc94yrWbxr0p7jtp0IJUZ6mlLzEYKLv/4yS19b
GlC6GQjktchykuabDhvRWHmDpXal9Y+DkRPBB3HPYrKzLTpq/Vlt9eju+lMvfWppkWvQ5OtEuOBM
gSFV299J/5B3P/Pwe0KW//pPLLyAHA/EpxsfMipzzk7uPqijTVxN3Ni0dIrPNMRQpODds6MjziOz
+r032j+3PbY0e0EuIBV1dJM6dOCSQ5sV736sub+vt/63DP+TJU4OAwaGlusK0+viOaPxGDVD+db2
Vr1vcYOBTy6G9OxTTHXnm3rwNdJwtKcOt0Oor+Pe1hXGKel0zE/scdjnSZM+WYmSPgSaV1OxOOjl
TlVVVIWjOww/AGvph6SMW2olmqpATwrc7FFxJ+UrdhgCUapWP7qhV4JIqoOLOjni0HDw35pjOx7M
qkZMJfzpNaN8CCCXANwZOqq6N7vhvZ0S/bUn80wyS+2gzQzVd4FBubcJh7kucyxzBKwFBO17PajG
J5+cw75rK3U/jop3boQ3/hrtyYy2nmFp98RGvS2lXYCuFPMHYmibTBOsSatT7bMn8HQnR+Tsi5CL
IJBRdZ816nTypiE6DZBONxQS+NDSOAiE6hTcCS3Ij5U2lKcIGeadgpMetz2nK/dcju170zbau8mn
5oqYQH1vpkGBgkOjxg1aIswHqHGWOJqpCyjHTCi3gHDT7K4PgIVZ8deF/cPaN/mV5Zdl4Z0HfEKC
xN2E05pl1MLmIBdsV12Ym1SLJxcc6K3tBOFwZ5vW/xIBYO36wy/9wvxSHx6+HwPNtQ3NvLghyng7
3Jthf6Q8+La+MaVFO25QGjF8x8uow/nOWxTd8UD+6raHlxZqNQ4dt21ZUKnzbadvRoY/gPl6ve2F
ryqXaydF19UWhV/nCH7uVI0XlKorJmdLfS6t1H3SeNoYDcg+/XfqobaxKCluWjO3XWhdVqZ0oZVR
tDqZiI478JrIzwWVun7odbdtj7I8hdhrXxIG57yVpQ+drf+Kk3HFvHqh02VtSh61ZCmpLTlnZWdt
HD/3dtlE1cr1T7rUM9L1rC01I9QMHjyKT3HxPU//CCW/sVPm3/wwjwrKDZOhgjEYl8hhC3MYdqqH
wv/6ky/1y/z3D61r8EkbU/Xds9dADgzj8R98reqVR1/qFuO/jReV2fQUzLpndzaONnvtYul+twdh
8fW2p5emaSsszVPsmpOJKcRDaNfZPcAl9+f11v8mGD7Zf2VNgzOUqEdxgbjouI4eWf6pUbbN6WsK
uwXEHUlvAnfNIanc/N5NLe1QpqZy0BxqmnAJpHQdIfnBpj4QC40KhwTDyLJ9Hug9Tg5Qw1Y+4VIv
S5MeBM7sao55Lldy6sdcNd9UVkalQex+ud4RC9drWRZB6TYGEc2YXfxpCneW74evqa6H/9ouLHQ1
VccXil7rL5QngDsshrxdebOFwSnz4sa+NyIvFh5XPBePk3Kv5M5aum3h0C9zAal3sFpTs/xzl4I8
cJrw4KvNwW6adwqBrf31jlv4NDIdECDsaFK37557/9cEKLsmoZgmK4v9wrFclxadIFajAeWXefEh
Fyda+ty400PheYdhGk4TNe7X32HhI8gZY5uMK2IewSRu/X6bugLDmMTIV04JS63Pf/+w/gASscKh
5iWwoT2kY3YkZbPSP0tfWFp97IBDmrDZwykb5N6iK48FZ4atEVb9LuOocNsiJ2eNk4pkkBUY3QUz
yHGH00sAjjT9DUPhz/UPsPQe0uWOY32B3TqrKOYI5KMj8Kipl1kb/I7/+NEam1Gbl4tPFjs5Pez7
ZkwNY++e7SLFXwC9ltfO+oB+NsyujoTYtqoVX4KUkue8Wov4LswQOXMcTKIfO50TSxDrT7ACngxg
VaqzJr1cGF5y6jgG7J/kXs6RRc937sShnU+1Fg5faly6/dlB2lGf3rjnDqb3BrMe6u+wnrz+1Zca
l2c3KU26u+bA4lONZvbPXryGaVzq8/nvH+acI9QhRfDlnk2AxFZ9r6SP6vDv9cdealuaz6HuhFbb
tXxPvQXPgZNoUQLiGW5LEMjZYMROdRYgKj7bSo1rmjqVW2y3qNLJjAAgdpmuBSSW3kPaVOMxiwdB
PfJZbw1updqd0bjQ2sXKeyx8XZknWlARTNE2n6DLvW3kNgCjnZX1emG5kOmhuhqNWhLG7lnlXPdi
uwHCYMc37rEQUO/cePB317/00itIo99DEdy5uHudMzfbwlyCTqLtrze99ArS2Le8cbImyPVns3+j
NnPTcXpM7ceChMT1H1h6dmkGYLnSiTrW+YEaLxR/2uPqsbIdLDU9//3D5OrVoHerYd4urQqrxjCa
XkP8V07XH9yYN69PVml1/vuH5p3QtoSaTNgqpoX64hKcfgiGEDsiLQ3vLeSwp6bKvQ1yTorRwtJm
x1Yr1HumL/Zhr1k7ZqgJuVNRQcSnJYW5TkYqkuBencN4QMSlXaase3Nra9rFOpiFfkZIhXiabHrk
h3eWBdo19dxkZ3WmvZtEmzxiVuTfFRG+A0kXIMyKmkxdE/983p/2X3+hDy+cUtEnkslzz3U4uied
6rvZwnBaOSMstS5N84LrbBZoeFsX2fQiNCw84tsCFLbsI2kl8YynwmkXG47xlCslNS14zK8sIAuH
P1X/7zgofZNgdVCxW5f9ydTzP+l7YSmUpVbHKASmcn24LayCqnT0UJSydNRCE/BBuy8AZyhnBZYB
M+X5evufdz/xwP++RetVGNQUoQvTX38RWYt+p1wJiX/+6LbstQucroYwAXoXCzdo+vkjDpTHtktX
JuJS81JUeYJuB6aJJ68sbEO0cJejqk7DtaOF9jcQ9/8nuu1Jy6ufCMqc9QKVS1lZWy0zOnBV08HD
Fezi5Fm/1QJPfxysetyIdBLvSd+3FwU4yKHG0/KtEGZ2FEZb/cKUAV6UMdT7rHZ0iqvM9h5imw+l
rMeVMfDDZIPFuI2RIVCCCqnOGScg3ANtuzsOzohRDSVJp97hpAuhKPLuimTov1KXmBwLVVGfMWDW
91qr2n9MQsCPahkjvOpj72sgwJx4RWEcqwSPJyGm/pLjv3CpG9w6jdaDEI+3KWiRmJpsf4wfHOAG
gAHaMb2Mpe5uHEAVx3TAg81oB2eTBE189mn1GHKzOqHH+oqNr3J2c8KKQVIq21HXPcAwo/nTGEcQ
UQlFuMfRjvzv+hAFF7BQ1pvmp+nTOCfSY8wIHjVDre+oCQ7vhW3hkuopFYgkyrtfB6y2Hoe4pFjY
DdPdGGsjzjm6+V1JvPrRDsIU6kShAG4JpwS6kN0/sfaidpoqC95hV7zA5cCHuaxa8ZW6RZHv/FoF
FiXwcvUrQ7yY8P7POoZnj5kG3tKZ0l8wvXxtM9ha+ahjpXKHZL/4xmmheLDxGYC8kpTDvuubcOt0
UCq0rBInOD3Yo/io7kFBdA9OocCXDFVwwQ2a1vs61kCTjbWyo9bd2uhlwSXejJK9m2aDCSAtyO6w
9SkvjRHHu2iiMNzHMHJ2qql+GRoKg0SNwq3PMnxquwxA2Vz22rZ1tfcwBcFeIqoeldxX7wG4fYOk
AcVOc83wPnW6ZquCd9kUjYNJhtPZ+0GgCWvTxliLvWmfLyK2zNcUzjTUbd6MlyCPNbRaVvuYGtjW
5q3aPmIkEdy7XTKPiti69xIRnPOw8bZ60k33QeeDTIurcG8HpbmSLvv89GJ70unFMFQ3GHoSF0Rg
N5Y+Q7P+qLAHkjU+/NLaM//9w5aoKKMGCh17eFhO73aevQKHf9K87vX6orzU/NzPH5r3yqFNCg2r
7C59zwhdORWWZGsL21Lj0vkFGEsaWz2NR9l7gxVfnX0LzffrD75g2wii6r9PPgmlHcLEJGrvZk8R
Cm6InQWQiulHO/Q9kJJqp7rFHuuBfWvGWPz5K598aQzKls4OQMtaazTvDFI4vBh6n7wXXh5+LYBJ
znxn4g5dWuqwWRTcYSMo8IUfpyfKa6dt0DrWjxwT8X0BhmZl+1uYFDKSvOgzrDCweiPylO1S1Tvm
xO2vd/PCJ5R55PgrisHIHO9MWnijIbugfgfkgrNy5lh6cml04xpee5rDvcKIrK0J7MbXkt31J/88
jmm70si27ThMfG5c5yEeWlhB47gfUo0lagLywjnBPKrWNJwbpbaBv1R4rl3/3aUekwa97jllU5u2
d65nx7c23QXim9D67W2tS6O+BQdaiybxzmnRBG8+zpoPlpEnv4MyC1fG99ILSOdAP1HxIIJXSWHm
W6RBlKSOLPFuqjWybFkurI6dBhg09M9wOzDZTiHedZvSXYukfH5UtmW9sBskflG41XTxezV+jkQb
3RV1Er2YPduANYzO0fHt8dv1j7EwxGRseRc1ZjhmXOwLWHVIzZPp1AY+PqSJYih3g1olR+hnJKY9
+3edG2tduDBpZA1xoro9eQDuMWJK1F2NG8E+rJubUBeW7Ug7mm1wkywC8tA51m0BTuEb38I1+nqP
LYwtWUccw+6y9PnrF4QmespewwRVphHc2Lw05xGT4jdHKfwlzJzgmPgCwzKMUkG3CmPlJ5Y63/jv
tiPIcoGmnoinCWMPjnQPGOBwvXOWmpbm9uRreWdC0rzY3r5nHG+GeFXBtdS2NKljFXQZdenueQz8
I6HxxwyDwdseW7rXBQBpItJyZBXxVQv0+tmuvZWm5zH3yb1IlgiHHN4qj5L0syswNUR6Fqn21lYf
g3glU7wwHmWNcBiJvAA/RC7X4ewegTbeeZW1hw6w8k2X3kC62VVxwsUOIPTZUlIy0eyf3ovhv+Lc
e9t4tOcf/nCAM8CpNaHFoAmGrj1apTIdqtqMTte/7ecWBJYt64RdvdGsNCIfQT4UqjdQ+EcrSIyd
MWUQhmPnZ9WZ9b1VW1gZBra/bRLf34DB1nc+foHHgrvFXWJWM2RxVHfXH2q+dn82KuYx/uGVweaF
4YgB8QUPomFXKqn7bI1F+W/TWTGVmXrxZPSZHuy4rxgrP7k0TqRZ79YNQG7LHS9U1O9bnfCa0OGZ
r2l/F3YtWXs6pZGSTrTPsmgcdB3QwkQFbqJXW9bJt7Hy16wbFpYBGfNiekEJeo/PWZbm3pui306T
r1UsLw11aR2YQIDoirCds18qZb4ti6p/FnFY/cSarkCoXYdrKomFX5Klcp3tVD6U2fgy5eUpbc2v
kaUEW5v6h0LFme36KFvoKlk0NeA6GYLvFpch7JGI9uOvsMZW+bbGpSGchj2AKsBilz7t/8XDdRvF
9Y0HUFksVRtN7VT9IC5TgUHgZtQoEjT1ul559IWpIOvUjaYIPNH73MBxLTxaGca6Y1KJO0WsHnAW
vq+sVNdNRwWS7hLv1L8W9mML7JLtJdeHG19BWpQBv4GXTAnbh3WFYWR5rxnGN2Us+hvbl9bkqgfb
qLlMZzVpyEV/7+Hh+sONBzRZjF0SwfDGOdWd59VhsMOL764hMZY6XhqWBUhcE9Y9q71av7t1eQrC
8KJX8RvI8JUL5dJPSCupz8xVoTe6yDzewwK70toG0RtD9M1WouULE1cmNExxJuxEQ5/Ve/VeI+dT
j2vp/6WmpVMUttNRWJesCVqjFPhwNv+D//9+fUlY2AMsaflMpmhIcvRDZ4oC870l+vTOjsnH5wno
kzECDpvyRQ7Xf2xhEssSbLdrhnqg1PSchS1WsU714gnjhybiaWUKLHxmc967P+zRUZ9rFecQDlY4
dakUbkzl9DMIJyazbu+uv8TCOUDmMkQwleMGu+2LV90VxsUqk3KT+MdAL7b+6F1q3NOu/9DCZ5dF
nBN637aferYCowk2k6H9ImixoolZuEPKgLHBqYRGZVWMomQA/aVE5fg9EnVDllVpy42P3dxD3+TT
RbHy6pduTe1KNmxhvMkCzzwKar1xEoGVcR9+IVFQnho9tw6tBSZo1EfvrsmT+uv1HlwYbzIvIjES
Lx5S1BPtpN+l0zhusqA6inT4clv70qpiph0G4lBWz+jKIb1D4w2/Z+qa6G5hMMuqn1AbzM7QmC1t
gnF48XNwfwbWvRuvnZwWekeWwtZJZYWGGWKRlCg/rLD/NYXDezZFK1964fFlOSyZE7zIJ5onsr8D
OwXo9tUKbNx61pzKFmaiMf/yh9nepNZQu3U0XSBYpF9sHdT6JrF8Y2NDJt7Fapp8q/3ceo/SAXPn
mz65MXfmh9808YQPDRwaLrgjgzQaD2psPAf5bQP2L6HgQ+tRXiq2Z8bGhRT841SnF9VPf6H6vb/+
8Asryt+M/4fmbfxlGpjvxiXoxmCj+LOPvKWtZXKXWtf/2zV4d4zwnDSqYDoNYHJGFjGrkzXNycKK
JQtleycUWS/66BKX1n3hEWMhISXaYWtEz3oWvVGcSS2pb99EGrRsQ9oYwxG/77YW0UV4w7ZnZdpy
BH0Rfq4frn+MhfkhK14FdgilCYL5YnOG3fMZ+nvXigUWmWF1zNTG31//nYWO+38qVCVIEhFC/VeS
tzLHYyP5EeivuvolUR+17mmK1mqTl15IOt9WeheJgepwgNA/rYxaiSrbNW2+jaiquf4qCyNMlqP2
tTcWI4aHFwMYKVDJgxfVK19jqWlpXmtDHDg+9QCXqZ0YRypKuyIMftz23NIBrvLsRsMHDQ0Cjute
r++SYVjpkqWElKypFJbnaPjBxhczw/EAo+Hsh63pwVtqZ0lxKAtXRxPcWQXk9exn6Lruvg2Fs0Ht
eRsAwpb1lXoYRHEVkE0Jy3bCrMhR7tTSr1ZOKgujSpZXprQJqpu+I3y/KXt9EzxYw8/uNoqXZWvS
qNX1tI4bgwU90C0d7L84YRNx6czh5/Vvv/T8898/rLn1FCKxUArqJt3UpOZzJC1XHTQbPiegid1t
PyKN3nwIZ4a5Ml1stYRQPigZ2MIURbKRm+fOtcOVj7EwS/7mJj+8TNSAG1IQnUHhAfbhOqGLeDe9
MS0nKy89W0nzoiFMlOnWJdO8r1QVv1/voLkjPgneyWVued3QNPPigtgLD6I6nVCMIjPAPG6N1/Y5
24uRJM1ys3OEhuMVVTQpNQsk6NvT/3F2Zc1t8lz4FzEDCLHcgu04Js3SpGmbG6YrmxBiEUj8+u/x
e5XqC2bGM72p2xGg9eicZxkrIIIs1iCN7IB1CkzCAIc8ZNuQ1iQ7u+ybg8qmOVngaR7nJIPzweXv
XZt1xumVW+04Sc4WOF3DkEmXDgVEAGe+Dw2YrmyeLj9lpVf/D2K6tDnrbMxtS2Zp6I4/Jrf5Br/B
jSu1e46jPxg1E2fadhQWDxRFIY82+RFw92ZHF+QO496j+iH0bf+ulop/zljh78uyEQdqdeMnoegC
IwPbOYYBtNPyYCA3oIFmv6RX6oQ7UI2MaxiA3QxWUd1NitrHoOWOlfSWxspxPWhSb4zDyoIxDeVz
4NGqPst02pDq5CvoN6rh5brOPz/y3VqsFkamGmYAqY9L06TG27PJmuuQ62oUJgrUy/rCGi0YqM4w
JINdHgrZDbw3YXRX0OfLX7B2dv1nB/vuE2C8iBqFjzpIMfp7+B7eaOklauR7ODPD7dCqkyosm13J
Kh+edaqAOEUvN2LhFTIC5sq//efCu5q3sGRKGbWeelmmdWNn36Du4SWc8zmOfJHdAG3f72VTu7sq
V/R4+bs/vgOjvPHvk51urLKW1zzl9Vs+fLEynDuwJMxttQvtdiMw+HhtUrOEMpZKZV4tgtMyLv3J
KzNnt3TwNwNQy9tYnx8/wjcBoiWxYWG1RKh6B/KrsMPhEAUwXPLgnrixfFa2MRMcGpWiqIcWczzw
funhi4DX0ejelnTjOFv7AGOXLJTlnZX5dVrC54Ld5t7nhW2kBj5+c2piQyVsSKg/hMHJGebYK58J
LGIn8mneAt98/Oo0MjJd7QS74RKHVwpbyrgIymSJJpgWbAkJr72+ERXBI0iFo6LBCeZEMVOgJodh
3DiwRNyCTKw94fz7u7WfdV4GQzx00MBRcxI32i4SJ/yWDxsZ3493XhqdO+59+xoUwnnE2I7ddKer
Cpf0LTjBWtPGzju0nuJwnUM4P03P3SBecP6wjWW71i3no/Dda9dOCXyyQMfLMx9cQ4E0n5NsufOD
l8ubz9oDjFs6jOXCgBHgbGCnHA+CxSO1E0pfquj18gPWZqYRBuVLL2yrQkEOIiSPqDjvSRfu4MF1
3eYZGWvWL0MCv0XcAauKJjNLCXte/Ae4RSZL8efyF6x0kQmrb2cnjMiILiLd02T/5nMVE9hVN1v4
gpX5YyL5yvEcmbUYYz+odkAA7yo4l1336ua6DaOa9KUA4MIvYTsZIZtAYU2md9z6e/kJK8NrQvMC
h2fhAGGyE/ODtzycX9syeFiy6ToyBv1PqOTdAoBWFIKBAp3TurAvdUNoo1fWVsZwreeNlQuVDsTo
ggSnqdNVzETJdqwMt9buWuvG2h2sCmqOlQseid0lYSEg57QlHLw2JY1Vy0de9oSiVzy32zvWd9Sy
DlV2J+uNo3ytfWPRakiXSjnh6mVVbxQaAI73LRMPNSz0Ls+ata4xVm1BM1nlBbbMMtcPUTAcQznu
Lze9MiFN7N1sz3PU4Hg6IUQF/rtIx1r8Cabi9+XmV97cRNtVKJIAj87Bwsg03LuiXaCGja1srWlj
sRY5GZypLzFf4OCDMH4O94OALfHlFz9HAv9/eYLY3r8nCdRKQGWXwZzWzF2+w+aifHIgRwHDyj78
Bula/sPl1oRi99JdV36jJs7OkbXI4Ie3pDaUDxm/XTI48hUpvHU3agpr33TuyXebA+1gyuCBHp42
0dd6UQ9+r3eLp5IAlI4uVxDfc3aXe2/l7klNqc7zRuE2Z00M2xLQBJVKAS2hVVJkc3OA81xx49nw
56tcK3+aeMFTf/HKO9Cl4KE3VfLoWg77pnJg8+EEKpPJXuReM1jX277P7/q5jODqbk03k201idJF
tQfuTH69/PZrM8vYLhzYhns5HAdPEZyKHyr4CSdZlKnD5dZXNgvTO4xAurh2vYqnfX3XwLq5db/C
HRHG8s+X219b0cZmMZclYhSFwmeDS1/cFPQwlc6tXfGtRNPKA0yAnzsWVGYj0akKfpVA7eMSqAux
se5WLpYAG/87SQdLNTUM13U6sPrJ0s5tJ5+C8NtI2B2sNJM8PMzuAzxGN563MtamJGirnL6C/RdP
4Uo673Pp9nHAOnl7eSzWWj///m7FQdyrc4YFexRsNrMDXI3DoyZy2GjdXeGgoc7yb/td1sC8Iuyn
1I2KfkdJudyoxeZ6l2XK+tMPvvVsQ/7A3zWum/MEgPpuB3uB/hYuHuIt8hZQIcrbRS3uTUPZ29JE
7qcBctw38IlhfoJYRaYlH1wnthiknGJrpqWzL4kYYbXJBtTu8460935rqbs2s/MbiJaF3yNbujvq
1PVL7Zf5wY+G/FB2rjhUM4zfw2gKH3y/c8Bl88qujhHx4l1oBidelquXDKTGc9Xu+8LG8ZUoj6Dq
EmZeE08ASP0Fgau8U31p32d1NIGalo+gO9nsTnqeAJ3KgoGKq+ojEg4wGSe5871viUgAhyx2mbSq
IxBc4hjo/pcDa9IDAODuDXEXOIbb7u968VqYNg8tHM3a+lZy600Gnnqa2kDBnbl3nhc4rmdT5+0B
oeV/W55h6+ytdk9QXXkAZA5/h3ftWYgFXD1fohOHHFurhvPHD8IYPINgwbUvezg6NxH4ddA/t/fg
5OtdAwVWiKrB8p7BavVZMveN+RKCNm4wfPKK2T3alg8rSy75LSprUcI0/LwDXEkSvfg6cUTzu6As
3ylHjvAdhoWQk8MbYSBjHS/2gpANbrKQt6EuP7EuaNuz6jdQPNEEfYykgd/SQ6Fb5L3pIO1EgGh7
aCpYUKOSzncjiGiQkmM/PEDgdoQOHuxMZ+a5sEyCtwYTXn8Ej0x/rXKwGclE6K1PpBV7cOs5gPUD
nFnLi+aw2DT67HmN5cRh4Q0PNUzJY6/vsoeJKecw91LuF9DoYJ0iv43BrG9VKfirlbUOHHfr4XMH
SWu4q0L6J8YZoX7Ws4cLNoUBQQwGn9y7Lqn3mWLLW2XNfwnz20fa5/MOQwPrQEhvkb0f0GlfhjrE
1RAu6ZPOloPnQZqnC6EblGhLBY95JyswJSfx3HHqDQfqC6iXzwX9Cfc31cN7PmtSAWHd703ZkENb
BTNs0gfn2Fb9N6ZAvhlFmz16EIbjoHkW84O2hN7l4tzhasQsmdhwN1dOebDy0U9CO0NJQNbhl6lc
4E2a4Q4V00pDtm9eqvGxCBv2fcaN4baG7WqOopQ7JEGnmqNoy3BPquEHiNjfxSx5UjXQz+MjJDmz
uer3Ze05NwwibyF8swdv37pD0cVCehGYo1XkvIyYP2CQKxV8LksAvRJ3dtm8c5bpc4Uk8sHPm34n
sUB3IngW0rFuoj6D1KqGR9FTmLfBwWateK2y8qUR9jjDoT4XMOWIhuCEKQthKShxJHnRB/Acn78u
rr/4u7AY8oelEXQ3wRIQg7n49oi1lBF650WwFR4Gryl2Xp2jzn55N149W4yjsSyEHLMFJxcMU+Wu
K7V9g5hO7UZksm4l7Z0k8kp1M8GW6ZiNrnhqoP2+EXytnJqecRR0IDawmnjIqFRvCILj6gwzFFu6
pStBhYkfhZ96VYkC3t8CikyfVMvnpLKX9oZDEO5zRnm7u9yFH3+FZxL4LIjBUHvweDo0WWxh/28j
tZP82zWtUxNSPeL09VokPKCHAUGgNh/AE3XBZ6LX6QWjyvTveTn1i4S1M7CSmsmDX+e7zqY7Ibfg
xysBtgmzbQpCi0V3SwpV35Pd6vY4wmZn34n83vXJlCyL9cm2IO9wubvWHmeESoAlyIlXPcpUlo80
iAq/VZaOYOtantw6SN0hP9a23Ji/K6EMNa5bJRVQi9QzVjSnWPr+cmt1bKMStta2cdlqeQPMUQVF
lKbJnIMDF7adBGFgY9mvtX6ey++CsGnyoFnfuDq15XhsMz+psv7KTjk/8l3TtXYWwmFkdZJ1C+ch
WShwlyxn46Zw7toP7qDUiO7mIYB3NkMZsrHdpG3KhKgszqSTIGsaExz5l6eRs3ZbM9G3fLH94ayo
CR2pwj9VDh92CNr0jjQjuVe2Bhtukvl+6Zy+SCw/a9NQR+SmkpIeUSRfbuqgIN8q2+I7OjXyNDkg
njZ+U+47mxegn0/O0WpkvQNgHnT2kmbwmVOgmQ9BuTzgTJ5ib+YglxHlp1B8KXGl8/pbrqDTh+w8
vxt8f0gQYmUvSxZOD5C76o72JMYXKYPss3YHsYOgDt2PUVDcNhBkvSmBENrbQVcmkBaek2KAtw68
eH9mEBkGXYhXtzhVMY/7KNyryJn3IzLcKcO176D7QX6JWvjU1u7AT4hn6kNRKysp1aRfB86LPWOd
OrTCyW+CRma3DqqUt34W1LdW3qDVHip491URuV8li/Kf4wLPgVgAbPIHHuf1rRfN+c3U4PVHEoRF
3GRtcShbbzq4QaMSwBHYq10t06GR0j6AiMjvZO8UiDFr+6Xsq3wXFA19KgZ3+Jz7HOIRk4iODDiW
r9KP/lqOMyYuSHtwnYdbfZXDd6VoFn6E2GsAUf/ZTj2Pk4TaeXOrQ+F/LXXQ/+gyu4DXzoQDucoR
pGiYZrNz/lCx+sCodI9yqP50ISRmWDE3R+5FUE1phjEJScgfa3gVHks+6l0/EGdvAwH2POoR4+1o
5sQlosQ9dP37jeLTx4vaM1VnxqV25NIubbp4mK1FQUMYwMxbgPe11s1AAVkF1C5nbBnOA18+Ncuv
y0tt5fg0c+OTVfdA+BCeeuQlzD4jSaiCjYrsx5uFZ6bFJ8trso4x/4Qs0lvT5yxu7TlmuK/F41z+
qUtrY1f6+BsoNc5QqHiQEkBIlLYDLx7rl1aSRG8pJ3zc8ZAq+ndDzUtJ/X7ywEfSTfPJacrltibF
la9uIuhbp2cTo2GT9k4fO8HbCH/ozt4Y25VXN9Hzfs15OwrLSYcMKhzwyJ2DfKPLPwYhUhM031IS
MmmhaiOi/igclXq1ddNw+45Lct8Ncjfrfm/V+njNLKUmVQvIVnuY86hJAUxLarhwLjC2cJotL7qV
CWSStHA7twItMArzQPYRdH5DAvKczPVW3XttJIz8nR0Ujk0gypiKIBMnoOTLvRw8vbvcO2utG/M/
CLGGcUNwUyvsxsNA/BHyBLq8CjhCTWqBGKJSZjOuKCNA8SUkCAb/r4SMzVXvbvIHICHTe0wETRr4
uMVry7aSvO+9jUDiP8XRDwIWExOP6zEEzOCTkc5qrA5eBb+JLmB10neyfq3FlP/VJf0T9f4ZyVOQ
UxcysremKdu1daCSUIzeUQvIMGTEKsFZFeGtT4tyV+LK+LvJxRBPDvByOmz0I9Wlt2/CrE6Ab8x3
w8Sil8udtDI/iTF9PNuGabmCVL3ThZ+CkeFia93oqb7q5KImFHsc/V4EFOSQgfSHLiM/FCt/X/fm
xu4JUEMdQS+OpxlIj2P7VhRz0pd/r2rcRFw7AQQmGptVaSbGn5ZwstPgUgs2Q/Q6qxVqYq3HfmjD
LA+dFNr+djwP+g9MqbdqgCvL1iRUCA+yCOGMXHUGn9meqtsWIPiresZkUtiN60diOE/77FGy+8j7
Vl55IzYJE5YefSguINVkLZBxTyxGrIRYiz3EfBHOxvVrbcKfu+zdLabv88kJAT9PZ+bHAJSAiDMm
PhKul7tnrefJv81PtUae2mp7BD3s7EgGGOFdVzT181XNmxLOU2Av9TgBR8XkTA+4goeHsaNXAsFM
0DxE26jHG0AQfah2+yOPp7IHnu/P5Xdf6fn/NtJ3Pa9zr4LpAt5d+L+knuLM+x1mWyXMlX43+VuL
y7Iy8qcunf1aHwSEGfd2Ni4bm/1K8uG/u+S7V28wpswmgYbXwMkff43DcIAAZDyML73kuOP9utxD
/sd3YJPGxRa/RakJy9aVDLpMMmFjm8zeD+p+vfyAtaSgaes7FPA6oyUSc7wPxp3AqXWg4NQeEFex
pCwhvsdUyPbwUS/hCuQUB0Sl5cZZsBLYmfQDBgHY3hEa0tSevZstey/g+k7JkdT8UJForxEEaOfz
5S9dmWwm04AyymsvoF3KeZDHE6VjMlrzXYuj7bqN0GQbdFrl4EZq/7QouNx40EG7CQfh389wtN94
xMqkdow0VMRmx7ZC1kPCi36Xtn5rpL+xT61MNdMLOAx6eLej7J8G83NYFXFdBkmlg1hV7saaWXv5
88i8WzMWDye25MiKE3gEAcCwU1F73RXB5BaMtBrHhhV9Chva6lkDSboH8pgeWhrF+VKpg19040lV
EFNqhXA2Lp0ff5BnipgtmhQNUjo8rWcSK17G9rCxLFdWhslmGGBCGGj4oaaD/6207DhsC4hmPRQT
FBUXALJEu+/rn5cXxsdfQU16g0cksJrFjICvzu95xL4WfNiioa4tOuO2UGRy8nnWB6dAPY9gBWdf
c+v75ddea9qI9rq57wMfBR4c2+IRummP+dS/1nm3MaNWesWkJxC4hbcBnKhOJPil7KfKer3qtU1a
gu9D2DKkaNcZbsPxYc7v7a2E+EqPmIh4zRpABCTSNrnQUEXsEug8JZ27MU1W9gcT8s7ybhq6YNQw
Tb4fgkd+ppWHb0V4Zb8Ym0POonJWWuq0hY0eyoUljyndyFN/nByi9nmM3208FYPrtuVOIFKoL5Vb
x2r6zeYG1rbPdih2l8d1bb6Qf5/hoIbm42Lcp2Ou//Re9zfiW4JMa+Pq/ts0CbOZN2Pjn9wyOErC
fzoLu69bfV38a+LkOy8afDBhprQkfnBb1HP7GFGqIaIddD8ud87aFxhrtYA2W49zXqfUjuISqv4i
glkYu47a6Zl4+YYrx7V7AVHEdnjJMnaiUfF4+c0/nvWeCZXvhQOJPDFiI7ZdsutE4ScBzfIdczjf
gSB0uPyYj2ePZ6op656LyPXBRm8L/YoMzpeF2vvrmj5/2bvJ3zaOJFWEvi/D4n62UTxntbOFV/p4
YD0TKN+5gQdqHDaFnP9pp7eaTZAz/Xv5xde63li1wPZYFhfcP0uEZnGR67+eM79UDDRO3+quSvZ5
kbFsfdlr6Cmj7CNGn8a8ENGBVQSVeEdtaX6sjK0JenYCAT1p16enkYlizzk8lipRbcHRVnrJhDxL
vwqcHAYfp6CDYg9qunZ9V/hfB2trY1sZYlOUlEoIETshNs/R9eOQ13GgALLJthBoa80bA1B2MsoX
z+FpGN1H9EuW/xjoVbuOFxr7ZpPNoz3UaJp5r2R6bPVz1X+5PDfXxtSIayIpq34usOP0VfDYOvUL
gYPS5abXOsTYK6uA4RSJbASVMEnlPxl0tvXr5ab/QxL8f4bSM+HOg5BBENQNECBc0u/MdkFOGCz/
qW5mYKlEjnIZXMIfqFehXFiJDEKwwOfDMyIJ1KKA/gVyKPJLB7VPRRNfWjBdUACV04nWO0eW+QPp
R/FjajL8A+H4ByDPgaNzy7cWcre3UDnqDxX15xSy6zwZXMvaNb07xtVU54Aj2WFsL6gd+JyhfAeT
7lh3dbjPh354mqNc7oNSCHirFEFM4PGUAMcG+ptcihv8j+gLsQoeM3v0j31ZWAUCCNABPeCsUAC0
JUA/vSxiIKTUEkdh++iR/ok1+lfmO/Mb5MHVbxE4zhwD0E72kkE5vIOHY2KD0rmVm18ZXBMQngVN
XoqadSkc/sI4ElkAZggp9xUpNjLoKzPTVFptcSF0l7LyT5xmLUSDYU9iRTbbXZ5Ba62fd6F3hwkJ
pxJ/Cuz3hbivPYjVV9bLdU2fu+xd0xnQY5RSNN3Vyt0rYKqOdblsMUPWOv78Qe9aH7nnaNr1LQjM
/gPQKD+itrsbPPrr8suvNW/sYg61ytEbUX7E8gEo6K8d/YJqRnxd48Y+NkAY1g6GSabV6NsASpZQ
wqcsSnRWuTeXH7E2rsZ+JroQUVnjtOkkiuYhrGF2EA+Zs2zsaR9ny6CF92/v+9xenM4b27QBy+WQ
a2c4tFJJWABN6reSoLN3Oihv2cCC31d9kInS1pHbL3UUijSfuixGbXKJ4Wm0cZ9Y6S0TpF0TnSFT
n4k0Y9Gz9Lp7ooeNlMLKcW4CsqFRwjIiMJFKFGd1/nXpy52jn8pxI579+CrkmfTh3EeAGbRUpMp3
QU3zQkAkIFgyw7jDy2+DUMNwwhb9dbKCnkkkruGW52VN26EkE9x5jb7pWjHGiqqNYV5Zd/55hN4t
6zkKpwIiSoh+/OKWu3AXotPrWOqNZbHWW+ay7oWb9aXlgWMOI4zCrfpd2OJq1FmgDPJg8vZuNVTP
l6fs2rcYy1z4jJfWgG8BRTFRzpcIrNnc37ojrbVurHDdMRcKBogTSd7qmNM5enDdcXqoqKM20rlr
y8JY5WBS9XJZqHfyYWIhtX1kJEsu981K0ya0EPLMPUC6AT2Vvq5jKwf8GaoX1y1nU7szGn2IzPKh
BS4I6e5+EBbYyuI60KVnIgfhbuN2shucNGzlj5oXNzx03VjzK7duahzJdR6GED8PPChnze1hsoo8
prOwdpc7fmXamMqdUO6nQGnj3Azrr7NHIXv/bQCU/nLja6N6/v3d6m2U9qH9M1dgn4jg15jlSwNT
Rz1e+e7G6i1tJ+xUiUOtg/H5Pms87zCWYLt7Lrn2EcaaldwXxJ8xLyVkkTroMPTTT3/z6rXWP8aa
FXKA/g+YcqcFBT3GTz1Irdf1vLFUwRSnANe53qm25p0Kgbrrt7DYKzPGRBn5yCdXtoPrbjcXVVIi
wVkF5R233S0p5bUHnIOMd7OGN33h6qBrUwp1BO6PsSDwziy3UhornW6ijVg5qpGCS3EavF4lva4c
3FMyebim44kJH6tkYSO8PUumWlEeexL4UGfScmPGf/zuxMSP2VQ60HUBU9Ybx7sGNsFDsyX/93Gv
E3NYaREGoR3KMziljWttQwTHjsEJ2piQK3VIYuLHtOswmzuTnVpF+UURVt4NHfszAl0x5dNRdM3e
Euw20vJYltdtncQcapgsVrkLOf3UY8WjMwlYUhdvl8f5v+rJ/1+1iYkiw023pLi8uqds1A8dmZ0v
2eRPO+Xa8IrUpf+SExrE7kDFz7wsVBET7B4DoEGd7VQbp+bamJ1/f7dSStxpUVUlzgkaON+dCAEr
YWQ4gF64lX1ae8J5Ir57Qq+jyNJ25JyGWsskXDogtmDBFU/uZgnp4xiMmNyOBrRXEno4nVnVt2Dc
qxzY0QXAv3Eob7lwhr2oqdoI+D6+qJD/8+pSWbPA6Q1FJdD7Dz1jBVx5fT8B8nBCNby1EtuHvBCE
zMr95Ymy1oPGHu+GWcjtXNgpQbUPnnmnqJEHu6g29puP7xPEBNTVTuGWua2dk5/bDW4SdPolOaj6
6Eu4iVce3+i4lc8woXV+ngWwbGvtVOQ/YDcXRz2AA+XWcbUyB0xkXQ5SSQNLPXISrfXU9fXJBSWg
qasfiiNdnocb62Vl+zRBUkM4YlJNmGqVdJ/9Vn2qVblx71pr2ojSFOSQie9hmAt3Ge/GqKw+Adi7
FaWttX4elXfLEJlZ22umtgUVhvqxF0zfB1lfdSMlpqzsQmRfBpXV4827781chDegH39ym2nauQpC
9JeXwdoIG7Far0iOtPtATjIg0K4JsmSqqj2v2V/gy6CCF24dNGsT1YjYqOXBWi0Mu7SAfReUf1LL
7Q+1lW18x9pIGMu5gFaNTyvinpxKtkdUHZ2Ye3Z0ZetG2DbOLp8HIA7ThYCBXL1l0dPl7v8PcvPB
cWXCG2c4YFrsDDiQJ+9G3NUlWDYxvQuOTZLv+dF9qG+zB/io9fftQX1qHuSG0tLKcJigR1oyGgS2
16VR8WMiP0Z4eIbXgYmJCY0TQMtiADCnRFi85rmkSSn5K5nzK8MtEx03TyIcF0dBywAM+qB2DpaY
rqpLAc3z74pemnyMgBKH1PlIYuHeCwZhWaicXx7utV4/z953+0XQLwH0ItDrhR6fgyy/Q2HzMOdb
gjBrzRuLOciroWRDsKQKirFIWiZ9xY4N2QKVrOwVJigusgcaZhHONA6n9R14VjRhri/A/HPYvkVp
5r7zdbS/3FUrC9rEx9k5pHdn5S9pV/U3lTPd1m6+McZr32Gs5kkxPg6ZBCIt6h5L+M0Qp2oTR2Wf
u8kGTTvaitJWvsGEvs0ROF1LQ/AgtTy5xfzFVVug95WhNjFvQ69LBVuxDoD9IdbqCA3MuB63Nuv/
cG0fbEsm3g36nAjN3cFOS1hRgXgm9/JLvgcvetdMcf47LGNx3z6qe7YHm3rjqF77JOOobnRkCxXg
mZ395gxpZb+paUMpaa3p8+/v1h2SlV021GiaTBEuUbdqIHEVbKSx1ho3FnUNW785Z2i8x1CMRVrR
EAXhjbLS2n3GRKS5DFReT+NgsxaenQCZLo4TkexJB8R7CKupfyaqo59E4JYV3DaL4EVBT/oVpEj2
KJXNr+xB4/gugIh1Fo6PdNibs3zmAyy0NsZ9JVQ2JXhB7hZeYHV2qlp7X4qf9vS8aCSk6n4jvPxv
z/hoNhsLHpqO0mm4j3XosqGIp6LRPwOYOr8C1EDTVgWgKlqR9pZkCX/ncPj8Bd36HS/FcOcRIQ/g
CNtiJ6bwWYRu90ZLgb62ZuCzY2jS+DupKgt0IhvSDEwMh6s2QBMI10EEoPHrmaeCjEgeZ3s10Y3B
XNmXTCzcmI2tlpIT3B5RrdV0vh2XbCMZvTKaJhguz3JaKG9wTqoPFg2/Ht999YM6TJpmCmPcVzyx
v66DjP0i7FUj3RmHaVvOf32YbLvQAb7c9MqSNhWAF9Zb3G4YATM5OgKb2ybWmH0amvLlcvsfw0zJ
/wHjnDEaxraHRjIc13ctRDdQNJ+hxg4VnGqGIM2XmuZH23bQgV59ZRRrqgNzWKH1xMWZAUAhGNMS
bW/ExyvXd1NUFt7kmoQtgQJBdi+86DBBqCcIXqJI70a7PnK5MXFXTm4TMue2vhqAgAA1XTf7prZA
K17ipmenrgWIyLkuNraN7YLYo0bJDHdGr4GaTTh0e03y73MgN+KPlaDfNXFz0pYisvjsnEjUxNr6
GoEXKqiKKcRxzhKiXe3vgQw5AEUTAyYf+/NtAxGyBqUj0Z5CidusiBKk5Qr1mTXjRnD6cee6JuRO
FQPJYK3lnMY5t+PGghVWVdNn+FffNU0t9mXHfl6e/h/vP7A5/vc4hpGJAIPbRvAySNhNRPCa8cpN
isjHi9c1fdb9qFAhmNuYjDNUhGwNKU2ZKNRQLr/8WvPn39/FEtxa5AydHyQMM2D62nn4DAX522ze
tCxcG4dzr717ANGS1iq0oZ9cfXGCMXbUL7K8IWUa98V1FSDXhN857jJbiA5wERl8JNh8m8bdSKr9
5S5aG18jWBi4JUdLNNkp83Cbdeq+hxICv47I65ocfGjrsjAqAucEke4hHsBLRqLyCQOwlfVaG2Fj
/U+OZXfEhmBhhBvOCPltDeGkbTrGxyeka7LxhbUwCduHJR3h1uZKEFDDh4GIfUe3VvLaE87b9LsZ
hLpYa/MSwvVzqWAPV//uJHuYVPRwlizcXTXGJgdD8rwvapshx01C6wDLBBfF7aLYiKlX1oCJ3YRy
UFdGbmOnlcpJ3AbQVKs49D6QgamrVMlxI7xeGWoTxSlwQWtCaUFJxS3us3B+CHWxVyq/udxJa59h
LOUIYhV5X7k8dWoOE5ESFKKdtAU8YUOuHp3ZJXu3Dueta9va1xj3f1tHfadtitiLhENce9nriPp0
TtWWv9LKwjaRnQ7kHJCmR6het8tXQttXlI8Ol7tq7d2NBJ5wbYf0DCRiYMkTyr5lAU53vkUGXWvd
WNJVIebahRrhiRV6P8z6wYlg2zEVW3vSykCbAE/KmeVIp45OtgOQrg+R7rpNXP9vOUMYydkqYq58
hYlidLXqLQ/X/jS0AO9cSggcNhySYpkNT5LLw7AywiaMEZeueZp9gXU2de7ehmZ3TAHO3LgcrH3A
ecN6tzHVripAZ+F2KvPOvQNEqb+ZA6Z3Ue46GyHi2gecH/3uEUXZB3SBid1JMhRJc6e+yfzq8+XO
+S/T9f8XSYDs/20cJjptlxe0hxcbJK93Xds7+8YZCQ7psQZzxir97C+C1PAPtO7aWKiiOfF5Lj5T
zhWLOSykDtlgEWjxSOzOoF++NPMyd7Faav4WBLJ+yKOMVYn2Le+mh1pm6qop+Hv59T+O0l1THZd3
dVSrwXJPUO5UwtM/PM6mb9m8qLRrB75zWKGmWIO1c1Ug7QZmHDAEg4uyqnMSSx/s4KpSfQ7HOdt1
XSg2NvDzzPloRIxtIxoZwoEOB4W2QWXthzgKJBzlniFHu7vca2sTytg6Rtcq8NKFndpjcK8aqMRN
10mEga7/73QKaz8cQZnhkCTpfiCA/GGdgdSXX3tlqZlYybmsGaqSRQdrZxC9ZcCbT1NXLM+6G7dU
/Vd6xsRM9n2IbF2FNEIUVe2dksROdDRZG1mbtQ8w9opMONxmo9WkRd+etB+C9jY4/+PsSpoj5ZXg
LyJCiP0KvZn20rbHM565ELMCAoEkxKZf/7K/0zzGmAhf7QigpapSqSors457bwtNumI6S4wkrnjV
oA38ULTNd+KAUhg0VKkoyK8WknLv78LaEl3//lc00nPYmQmB6MzlcDd2ZcqK7PD+o9fWZ3HYO6MJ
ejZBr3Hynkb5vW5/T9XP9x+99tULv3U0NFsoxTVbQlreYdahGrKbjz164a/ZEPGx08AHR+A8u1dl
a44Mc0YftJmFr1ZOJwgHy8l5mjDg4FyVzprppQ2yjcNl5ZhfwiFB+9ZQQSd9LgORukJxQCJh/hzX
eOi0S8xAkI3McWV3l9hIcMFwS4SgjAws8+D6UM4zQl+ELzZwMitbvERHNpXMyjn3ACvq5alhoPq1
+P79LV779IXj1kw7lm8ccS56fsrD7FPDaDo44vVjj7++9i+XcrTbR0WYoxI9VebbTMahQQmoapI5
lPmX99+xts8Lt52J9JswvBbdoQB35FHh7SLHlmdXg8HF94vyk5X50eVjL1s4MuC1flR5AU3ngYmn
WpY0NtTVST/k451Uebsrct0/v/+yNzfHDZZD53PPhqbyLJM6xUB2Ux56BzdvuxOLunbDdN8ut+Md
Cx+vZA8VMHD13uD2gX6aL70nZxKQtMxMAsoqCR5qo8/uZLUl7oz1H7CGx8rzT/1sLu7wJLvIPvm2
7784TkY+Ba4DYbia8BeN+809BOOyfQNh9Q2XfjMpwoTEwpy6IRBezkIr7XQ5fgtnER3BDj/+QE22
f+wnmz15hRWJBLSPxUcsGOuziFKRTbtQVvmYhmF34r6787V7J6IPDZ7iFy2yihHYrNDKxZDaSDIT
0nhzPE2qPr1vQP91GP/JuPD460L+5X8Arta15bVDGuZddVfPHJNO/jz4ByhR938GR7Y7TRv91ICx
7xWsR/MXjyl/P7mgsup5EJ562xsOBYncfelDLQ56lHOcB1Z1Bq208+v9r1wx82UXIgr7vuMTH9IW
E7ggFRo6KOnqaufbcqurtGY4ixghs4gXZmo70I7CykU4vmb9/KSj6xi9dYKmIepqBmQn7/+gt8lS
seyLKGEPUdE6WZGfs8wb5iQ3siv2I6i6/4QAaUFuCixBf5Bv5FeZWLv6qkwTXMa8FZ/63K1OfmGH
R+0FBBy3CJQyhsio+l3qsj8h0NWPkLYY76AP0X2lM+/2AOq4P3s/MD9biXHDDdt589Bx/WVl1ily
vzeEKpCbOs6DHqwa0MVa/Hx/id6GsuLxC1eWpnGx7zB8jI6D8T7zQDuaT7+uGEYrdA506LzTZCzQ
oIQ/tdN83njtNaz96xCQ+v5/hyh8pQC9jmTq1u7PQmTJKMkBp9LB6elPk4kes5ViQneeg5eOU71n
Q7k1JPxmDoufvLCKwS9oBD69Pg06L2YGGkDlA8MEtbK3sDZvHoV4wyIX9ATFQZGrIR2gmT77wYuY
WnHqVQ1W+2r+hkGyYiOhXXvT4tjgaq6jKoMGceGL4iiNQ5/tamCndqI4NyCuEHNnGr6+v2srC7es
c8y17pT2XJn2Q5lk6KHUtZs4ADN8SFHN9ZdKPqoLWMBbR6W1upHmBRoXsSO2tn0tvC02ZYb8DzRx
VZ9mQbSXWS4xZRFgyWpn4/b49vIEy0ZbZ4EpEHCfPoUKuf2JR4PYGUGte9we85NfjnTjPW9HBAir
/r/veCo0VT2OsC7MXjWdTMGw+/ShHV422UomoM4e9BBLAtx2X80aC2RDYxbgcxAz15n18v573v4J
/j9tM8fnxO9ln9bG8w/gYG4ebJsXGxfIt3faX7bKJjJwYPV8lTaa9cdZOe0ud61y1wdtsBGV116x
2IN2gtKw2yudGsouQaHvujk6AN/96/31efuc9JftjrGXVdnNCFGahzeKcZG0pcLwSFZDIYD8mKAU
YMJ+o8B4zXHeiMVLOmJblgNwGKVOARAc73XDiotuTZC0hs63BcaejpgcUn9wiVCfssCNNpZwxQaW
zZAMKhkZhUJBWnRXeK7J5zjDyfyxBbz66F8J1yBzJDM6V2lp9WLXQqcImibuRTZt6rjlD/ACVDto
0mxc0Ne262olf73Nnrm0WjCYp63TVQm/jsP6Xn5nuvlzbYKvZjC3nKmN6t2K6S05LkjlXFm68dMC
J/oMgZGbOsuvHHFbFCBrz18cjywaoKpjE4Xx8KtEAYRjSvAejPkOLAbQSH1/f1bOrWVThE9uPqKg
qSC9UuxZ56Gg0Rwj0MTW8xOon+eN16zZ2D/H41WbFuS/wAJZKiFRNELjh27cQdcevogBNuSawNSA
jfDnorl3hF88+Z4JN0LxyjYsuyONGiAH7OKwLVwV7izIcyrHBn03OHrf34KVz182RibdoVkI3Bao
XgbQ1I8MakZ5sWVFa09fuISXR/0QWVgcexpvrNqCKk+wEa/WHn39+1/e1g/gp4kiKtOulw9tWX1S
fvvBRV/Yfoia3YhgKFOMIMd+APl0U5MvPJq2kpCVSLGs7s91ETh2jQxHduE5LLv7DJPISTtEh5IU
N2CTeNbu1jG4tk4L42cFsxpjkGODSeRrwKqbAKjpjzlWsLD9TgCMA91AmfJhbOLRyzlkzNvoY09f
1viHQpQYD7RUaoGCq5n0rq62Tp0Vt1qW+AnFyJfdDgg8kfqcB873nLNHnoGb+n2vejsJ9Jf1fT4F
tuzHRqVE9Q8ycIcbu83PTWs7B1bkW+ydK2a0ZEbo85BLG539VM8MLbQKw16XeRbWn5I6prgKupHL
1FptdmhkozbO1LWlW7i0qOuwbqpMpZ39KH0AsL7y+tP7q7b26IVLC4Fs0BU2En/T2acimus4Ynm3
C1S5Nbu24g1L/T2mEeAyga/vSXlqI3MxqP6///Vrj6b/H5DscZItBU9oGpn+xPqQxBpcEh/0haUX
A0bHWNHBYIN2jAMA+GIagWPs/U9fW/iFH88co1g2Qzwilfw+FdZdS+ShVVA6+dDzl8V/ax4CV0Vw
t2BoHikI5uORNU9e6W/Y5EoesSz5+2OGWSAHq+OiRx63vfV5CPjBNWMQMzAyTV34saxrWfvXo3QC
SK1p6AbPUR3nXTPuoxzSeHOr6OvHFmuRtPYc2sEaHZJ0bgJxZHx29xEEQQ9OWecboNOV8LSkSChQ
01RRr3hKPf5gTWF3q3xQd/gj/w6ZH2sjM/ovDr1xpfAW/myRElgF5aoU7EXNqZFjeJKGhldZJNVX
h9m9onhwhwoTAUXtnzaYmvY5BGdvtS/ab0RaUVrlbW3FDWP0V+iF5FGG4NCaMFN2GqEz+ehynoPn
wWp/egJcxnEXCFJe8XgZOgHdBDGeNi/txG2tLGahnwEIWAt15wTunDjGbk6VTa0hVjbrTmNHyt9A
FdcQA3PZa1uUDJ7WDeRmbIswi2doLh3LTLkGc2xz9MmuxvlnEE0OKsU9pm2K0PZv/NarjoBQWnUs
ym584blrdpj4D/YDOC+eR2iBXDDcysFODcKLq05fUgVjlTiiM2ljSf01L9iI0J2F8YRJszlmYPd4
8VFL2gEa3iUaRfEzJvbcjVvyStRaDpSX5VTQQjCF9qoqoQkUVvse+qEbSdqKYy5HymcCKUpOYcv+
TJqjO5p2TyD8/FKynt3mKnMhNzyPh/cdZ+VlS/WtXI8gcIP+VsqG8ErZxKqfM5okJIloW+19Fk5n
Y+vx+P7bVmLmUoKLzFTwSQfBTSnzGLR6Ufun+WCJbUm5AIEudxhnjWXzaw+KQ9b8KmyLo6Jc6VM5
EnvjN/xHNv2Why4CfzcO1J0rcKi2PDxMJSjw0Koba77PjDzNRWqK6QLF7gTFy66snkbobpY9lE63
5E1WtmxJ0RAAkepMI0581lb1j7aZ9UMGRcydZzG9KyLpfwZ5EZi939+ytyeCXH/J2NDUUNOuuoqn
TKIsm1euOQZzqyGlOmQPLNPlAyaSwYzSuuFpHIbp3FmROs42LQ4ynILd+5/xZqXFs/+pb0YOo8om
3XnKam+IieMCvkoIoaeyCdhhFkV1dKyIgxjQwWGzlwhkj++/+k2jxauvf//r0lRVbQ79HmaDBFIf
GnBoJ0SHL11n/frY8xcRP9O1x5mugtQfvg29zo+6bP2Tod7W8O2bBoMfsLia2blD3SIC83dZvFZn
3n1rWnhffe70xqG1tkL0/1dopiC+kL0Bc3Ezf4IG228KbTyIJmcbGcSbRy9+wCKRc0lv+V6FHyAo
zqX6V6dnqDw/dPPGDlxX+h+PxvMXHh2xJrRDI9x0cP3n1imPlbulg7Oy9sv7WFsOhqCjAMb6utrl
gY72QnjPjYqeiykrwCbPtgo2K5uwvJ4ZE1Sip7mdlhVvd1HJ9d4TqtoHVrhFg7SyTssb2mh5Y2vl
eZCOBdpa0KXm2v30vhOsPXqRwIVtOSFGS4gzOv1N6TunjNLv7z96bWEW/ktBKMrtKfJTRLKDdKx9
kNW7of4YMApJxP8bf92xznYqy4GQ0qheutarUS2b/Zu+gMTF+79gbXEWDoz+vZ8xrkxKgRiDdMfJ
m8b9xx69cF20eOkwFMijPJ4NKR1wUbIiiEe+//T/VCXe8KylFG1Gx7rpJXTurTLnfhxYvPlS0tB8
544XkV3XhPJHO0YTBs/6ya0TF/AvOzaBESqGyE3wAMks+ruitrv3oEP6Jew7iOuUQIVvJFsrocVf
uH4Doe5mGjGFRNpmQtM+H29M1funFtXPC5g7tgjGV4xweZtDz9abhOCAxysfMnN2/cWj7XGa5o19
XIkzy9tcXQZqYiDlSr3h2fJ/+1CKFPO3ytgxxhU3UoG133B9918HYdmXFdGckHSs7W9l0N0Xw3i2
WxAuvG8tK2a+pLibDCqTunDwfFncGz0/ITvdePTap1///ten2zlwBQFkbFNMPVpfC02Gc+X5w5kW
1fD7/a9fe8UiDgDv0Xpuj/jrjtmvwG5uPSGtWGiykam/jXPy7GWqngH/AqaISJ5DYssjdCtY2nb1
xPa04eyuzydWx+j7MjAkdNCOSTwkxGcZanufBa1GqVQxq9oZVgWfhatRGZ+Zb65UdmiJxkZT9qi1
EsMujCCZCr1oU13l1eeP3Jk8e5lG5qCKKGntTyk14dm1wjuIqW/czFdWfnkda0rU1kbZzBBBdL5Q
6IDGpGxwX7U/v7+z/xEovBHFljeyYWqzahqDKbX6RkHdvlanMWzoRXVFfgKKt9+RJus/RwbY/xhC
jE3ScDodbBw0N4DXR484J/XeqcG0PV6nlJVF+CEIMNU9akpvmsztNuogK2FgqTqpGtrkfBq7cyUu
VeAk3LX2xL7Nhdhnnr1/fz1W1nt5i2sqtxTEjkhaZb1O5qKFuC9F2chQewtZuxKWl5e5krQZSmkI
BbVL41Dd01FipvIRd7qP/YRF2Le4YwVFG5C0pd3jhEtMPNT5gfR8A++xtg/Xa8xf8WbgUnliQKjU
nfvEwuHXXAY/2EgOposeaak30IQrEdNdxJxppkU7OjlNoVpRxnXvOAmFtubHguaSkq3NZ4g3Ft6U
1uJrZkQSWnOM2tLGabK2RIvMY1SAI1au6s4uce4zSL12rf9Z6v5UgYxd5+3WZMLaGi0uD4EDINTY
UJJ6YQPC3caqj5iSMxtRee3pC0PyKsN5LbHR0Iv8aavsQQxbRB8rPrDkWgO//VzWYzunircAevCk
GD6PHb1x+cbFduXbl3RrWT33EblaD29zlXRuCx1yOm+Y5trXL5KFyZS9RcjAzo14ACIbBYE8kb3a
g1F7IwytveH69798DIMlUGavQjsFAyakuaBY0V3AIHiwrC1ixRUTXepSYhCHtMrTKDq4iPh6fHRb
ekdzdZOPxdeeqw+a6JJ7zZ68To1VVp77Wpi4RM6cRHk9HN6PdWvbvLg9QKA9J21uOrDGiaPHULNq
t/Rs1rZg4cM0Qo4zYMjrPJTRvZFNMgQVi/M5ArhnS/Nt5bRZKsl6pWPImOEdjWpvo5Dchz47TZ7a
GP1d+wkLB2auF1JbOFMK0qcOOOFSn6TtO/uciT6pQrfYuGis7MKSea1RSMqC0i8h8UiqnQzaOjFu
scXLuPb08P99weg+ywSl1xFsCiCwU5tEY8Z14yBY8YN/GNYU9algWCNswWH0cIM2AAXpx5azfWdt
HMlrL1m6czVXYeHLKYUwtHsGHQq/D7yhO1lQ1dmZiZm9587qY9Fpybum83y0BW1x+GDwd8/a8nXC
vG48Grq3C+v4Icf7R5rUZ2NZenRKTWbfYk/Stt4C0Kw4xVKXlBCrDXULSnelmxehIICsnLsMc04f
+/KFX/uWHUI4uC/PtpUfjA7Pim41uNYsdXEc25VrqdaZJ1hq9QgY8/4q6/Kxr164MrEg+tE0ZkpJ
2MZZF+yCMNq9/+gV41xSqzU1OBTsSZRnQh9D79kSEj0mTNjmMs71sHGgrWzqkmStj2opmwzfX0Rg
sBDP9VjtZW0+tjpLjrXWIqiBZTAZHTlmpxVmibUo240wurKtS1lRr5u5LjGAfM4Gdzc47pF51sci
p31drr/OeQHSyi6TTXlucUJaY/ApdMUG+vBtDL9nLwVFwdXv5HUe9GdRjLuScX2LrNdNoio6BJ19
Y3R975f9H2YXEvPKJd3Y6bXVWhzJKD1wcKd5Y+r4dXR0Wki715WgG8a6ZkcL7y17aAMVBceCtX84
zvo5OgKOuPHp/xV737gML8etQFSERjAQtqnMAwzaZC1SliGLqkRkZnzosrn+44F+5Rg0oGtmPRlO
88y923rsp0+gDYwgONiY1AdNURyoXu8aa/BO1TTk30dwWO9NY9k3DI2dx660y4PUwjqF9dRpaHYD
QwmlUecxD7wi0aCyOFamtg82mt473/WtvXZsf0drG6MoKqP7NpTsJIJyr73m51xE08Grw/wC0ckJ
/KORrzLcXiN2HKeJv+Z0IkcGrYxE6tpuYyOn7IyWYv6FhF10qmVk7/q+Ngdo/2Y7sJnOO9u0/jHK
pP/UaCf4QglkPEpHyViOo5OUmsmjTUIGOSs7vBF1OOwApe8E6sO2tXf0qO8sIhC3SeZu7M5Km+w/
O//LVww6U2WZdeW5MlZwHHpbPTmWbB4FCATOtcCCWrSluxZc9DdqirZAVSv2vJwB6xxodWW0Ls+l
HT2ogFzIZlC8ZjBvmNty/ktFFrSwNXrFYHJLAFVJ5rbbN8Mcm7JInLKLA/+DXrmc4tJWQQHcjaCQ
OXlgw+Vle0QLfqs/s5JoLoVVe9ohLxbTlMopf+mC4iyFeAb86X5ym49d6JbDhRD0AWIug+P3uriM
BUcdanDzjSRwbY+vf//LtEpMZjhyoj2EYcF+hipXu3PAx7phuCsxazlvNmNOy3dMPp4r6Jt8qgtp
9QCClwOH0GTdb4T7tZcsAiMFAfuIFRnTzBiShozORxyIw76WPdvInIL/mDLfMthFglNUrfZk52ap
b88CEAqirMvQRdlJIzm5jGBqAdtJUFSHCWjZPzWIscgNWubTLyMEZosxJTCBoIP24rczztMrVJp1
hzkywGviftbl69yH47crl8d5asKqSiACF8ZMomRriR5sqR6GJeNBEfdCmBUc5pbSE1SCxd53FL3N
jZ4uDQBeFx3a5bmGzb8Ip5oOXeXkl8AN88M4+3wnXWK9Bh5pv1cDEh1fk6iPrz//0mSC7dHn158L
kMEJtDBdFJ6BdOjuMVcMarU54MfSVvM+Kgrr4Hq0Qlgo2dfag7VMgGodMoGSalxbfnMsqVFnwCnm
h7CupiNkBurfYxZaDxLyBRfSaZbWfan2jqyj2FiZdW5m1320rd6x45YNPG2BdkSOKsd7RmooHRZo
lB3sMeMHf9bVgwXWxv2Yu/zWn/v26wSmsCPhvPhD547eOrX6zLQ3HLtivqFVdzfM0NYEKSLZMcuI
HQgnrjCGPE/syOY704b3edDd+plo4oyYVzpheKCW+rkVPYZ2ZVueRjKB6gcSiqlNq/Ywz7pOap+Y
g5e3t9Ah5LHK+ckuzA2U6k61199wD/ThkFT61Y7eXTHJl07V5cHBxFXMMNS+A8a2xgzGZOHApM/c
0Tq2BofEqnKLIy+iC4/aCnTw0avv8p/E9ppD0wk3DiUFVmEuH606ADVdw+eE5c1nwBjKuACRJakC
lrgNWBNLlHRBvAPsaAuKdijbVVHCxfzT5uJoqPqtc++rn8tLcJWcxq7foPzrgYygvKHUpTs/In1C
B+u7joAsQC3e7LJ2HIFQ88EbZNcmttwrH1UhHzxu3F1uCfLgDVkfuzPQbG3pHeapfZgB/r0lYY0p
xupJ9s2lkaiY9/WEfzP63RnErdU6n1xUqp4Y8b4roKhjW9YyGbwGk98EvZa5cYI/RNUPjg8VHYeC
7KokChzSFuSeelNGKTSUWlAxWUk2N4gxgy93IJN+lgakmO3c3ICKzTqN9RDEmkd/phn0zBhZfwoa
6xuIOqZECH2LEZXvkVc/TY5A3Uy/gCDgc9V7v8CzWQPz1t3aTfBrIjmLPaKipCg1nkbcPpl7cvT7
0MRNmLHEc+vbrC3yne0C3aZKAFta3/5ZzW2iXUDsPE4YMh55XzTzjedWT9aI0kdVfxm4YIndq0Mu
oztemwuZxdeGm7vOtaa4zYe0cbDJoVvdOgUqMmFF6D7C1NVuCHJnVzee2kH6/B7sQj9Cz3uafPpJ
5C5k1YJLbnqInhHnzh8yFjNoCEH8M7rp5yBWun2gjXyi2tz5NUtFFuIX9vOpNCH6LdMnKZ2zbqJ9
ptVdyOYXynD8EEG7mLt56vrNY95NJ6tAEpW5hxpUcZBuJYnXtQcqJMRROjAUafKnY/armjqO5aic
xAkVzHeo7lTQqhOGheAI3pjFOUqvsVRsSHpKH0geJVnJzK3Kov7gR3O3I72zg173Mw+DXcMbFY+w
J8Q0e1/r3OwZ4b94wW9pRu5hqhDiG3mAqoz7JefZLsuiQwSh+bi1xTFTOdob9BLO6hWShnIXhmBS
7YSzC9wcMA4a7me3/QWs2XdVTMdKeRAsLZHVe9NBQvD0ZBRETrV/9sm89xhyX63HMSZAjVFo511c
j2QJhtUem+scSTMRLwnYfBJe+1M69Q+jkZaOoi8SVMy/Z479wpy6i0tlW8lsT9+ZnYENhGMY22FD
jtYS6jMhyZBp5vNDZBc3ApHCLZiXSGnsU52BSjhrs7tSRCdnMOYGLfD5LmiaOq6pvmRifrCcaI5H
4n8WFgyIN9F4kbMXz3S+YLTgDgNBWPV532T6WTv0WyUt57mDbMt33jjYH6iRxB1lZeyO8gwKo59T
NT1lPj0yXyfC6vObXmWvPQwkLmd5NyFA4iSZ/likvvNz+jLaNjqYNDvOEXLxEUUa5XtnkflPLgbt
D/aQ27Htty/lzO24kgbAcVnzQzjaX21l3fWlfW5xqUhKzz74oL69pW5l9naJuK3zYC8Mrqhjrx6k
bdTO4/lN3kW7EtQUoM6BIVZCIvj2OP3Akhsa62uv7NvBDX8ZO79Mxr1BwPlRSQEbA01p2KvPUR98
JS50jNysPxYue4kgCoRqBD264cTjjvQP4NkkScW8G0eAJ8xT80njdI4b4OqOAXqYsXOdnaln5552
xRmN6iIupPmeueOzJBHbydm5Uaq7QNOUxlnZvaIrBt4OAFwSh/uvFTc3SCmKOBjILYkQ9HzSk52n
qvGgWf3b6TCn5ItRJwXaU3HfR79t5dRx5Vt3fgDQU2huQyv7xQA9jwcChq6ehc+DVzxiKvdRefi2
PEM3QkCfRzi8TVhZO2dgg6PETFrvTJ095LCWmOW5A83e4oc3uBKQYpzwc2iNCRbfjVtuHkeGMb+h
b15p6bJP1uyiOV2MD4BHvHpG4Ioy3LSwq4mWFaK09MG6WcKqBW5gA6mgNkahqstN9kUrHK4qrDgs
lb9Q8HXkY3tXM5xoqn0qRL0HkcGpHsYCyGJzYoUXnCqu8xj6Kd+D0vsUANrKObPiDrCaRM8OTVSZ
Z3Eo7L3NsycO2NAIB05cUtoo9bT32q/lrlOQsBOKjODy7wDPFX0bu4L2McsGmXSRMAcYzxQPkPac
LBdELpAvGiKSoBP/OCO5ENL95Q+g0y0sGg+jpROAtxpst/pkWHEOFZxPgIEhrgcXJQkcJIUBObAO
+VF6NrRnjfNZFPaP1vXPomufG9CsQNbc2U1Tf6KVjytzBHSJUySQVJQxLjROkuPSOfLBxBDgOxNS
FXGdub+LTiNp7J27vO3z2FcCqU7V8/0gIIwzW359X8rZjstMh/vO88Ag2Zf3TSZ/0jkq9z2icRxE
XPx2PXv0dnIEASVsXJTPGVOHYPSPNvLXuBnLeyiAHAref4EM+6usg2pXGnM36PGLgAwPaB+amFjZ
k+3yMEGO/hKG0VfmlKCagKxxi3GF3Rh22CjGLZzrCjQHMvpupu6u4UiCM+eW+QAgKo1ko9QeCCpc
/+CDh32IM+FBrtduGvnYZHZ19qsGxhHy7piDSvqBBrY/xkWHcKmrHHskmXRjzXzrZ+OEBd8xyVW2
Uw3WvUCROgP20G0fiBl0HXuNYpjnmYCSb0eQADNBXAKt6pKYxEcWwBOFFB+4paCfdgAxIj8AdWx7
nJnhj0CycrBgOOVTpZv8rpJO+1xIlx8ryyufXBu3aXSDfHA8cCsA2ZxbkehSm1B+GWgubonDUBZx
kLAcueX0F+ZG4y+/yiOxK1ray6RAJnayla1uamnlWDEbCIVzgELmGAuSBQ+OQaDJa8wn3Rh7Hr1n
yISLJgGFW/e5zIookSaEBE1trMGOtYJN7AptF9WucX3G4zC7TiB0pr/PpAHr58z98WLwpV88qaOf
75de3760kSU36xAgUArSI/D41mEsatDvNjvhb7WX3r6WkyUlq915hgCxM6WdClNomT8q6iGXbVOv
NRv4lLdvzmQ5dtyUvGczc1GXRpRUIcQtUGJ8f3HWHr0oJIIEjIsyr+e0g1LWaFungmyx9q+t++Ky
XJXhGIkGqjeiKv9MuA2KqXmmvtq9/+VvP95eUjGQWdOuY5jYnIbmi0TK3Vr0JAt6+sjjkY38f7VC
kwKi8wGFPIYvH6uyPFXaAUw+u7z/+JV1X7IwUAtpaz6o4kxqvzt0Sri7yJL+RjF9xSaXLAzQ0c6D
qvUK9ArVjvff6uaeVbhOiWnDbN5efPIPM06PkZ1Otmgf1d7nssIFf27Kr5Nfbw3r/geO/7cKQpbk
OKVV1BFwLsVZTXn9XHqN4MhoaXHEtJxz4rhkHDoU1Q+Gld7vkEzZAWIs+TGq8DsVdNY/de6gTjkX
9omoTj5QKYeXyA7DC+v1FCZOFvaXaCh6O46yvBhiWbhDebDbayY+V0Hshx6LZ7/qd8wZ2A7zu9Ul
76nZB8p1Tx5xQPNlOQM91nNY3ZblUB2iECB8dxqdGCV0jML5BnyojiB33Fc9TyJZjfsQ5Pimd3dh
YO0wD8/vgVfNz8YLylNopmrXl2aIa5uNp5nm06Hnmu3rCcPDddVNaYSU9cKGwj24Uy0PtBy+stqU
J9fJ2teM1e1xdAokVo3jojyrmh0fGw4GDqdNI1TSdwSNudjJoWyhpz5/KKBatHdl2KGg6yCpmTJx
6KNyit838rdLryRcVLKgCOcLFLsbYNfl0zhUD25lfQZDwx78dym6/SdJ5NP7r1ozyKuf/VVcrPP/
cXZlu5HqWvSLkAwYsF+hhlRV5qQ73XlBPR3MYDOD4evvqn5K+4ZCqpcjdaTjMh627b3XQIO5qVE+
Ggn9MQbJZkQeICQd7FMu/8DniXFiKhelcMWW0FkXp4KJqOjiI3Pzx7HTezzZnlLUsSEwvq9j/8fl
n1v6HjN4ZhUYXMmM8KPE8KPGG/4lrf7SUuY1/aKlIGHMTuJrwZAwEqjRWmC9IPm3JVhM4YzUyNHv
/PHn5U9ZWAXcqKoWesSU5+WIewM9iCFzwtJJnolsYfabf1F4a8C+ZLouMJnqLY5oWAVg5Hgc6Svu
JlFAHni2hmdbCNqmWks9WDjTFBrX3EIAobjNXQejJ6YiSzpPfhbbFhD0cgyQ1ynZjiV6bSMuddyY
giQAY91CeIEHBGOHMVUiZJJeRe/2iCmXkeCwKSwJnFlQTrg3d8GuKvurFJfQ+HlVfdjYcZanozMR
oDrSZpPrBsJ8ycopuTAqpqaWYrMQ3G7VqSgGshPF8Lvk7dqg/K0uf3KAmYSziYGI4iUuBOLh37Sr
U5YfazF2cEUJWAhoqv1fb2UO0ptTxroQGWsb92TwPshGTo7zrdMxPbhuaZ+8oKbfHErxDLu8IRc2
vkkpSmoXDrUih5dikal7hIHu5MjZum1j/eQUfE15cSGEmXwiOjFCCsA9Tw15pMVj2iHVOevt5W9Y
mDuTSTRNYrZbMC+OXTxvKmuIVFGuNP05VIOYAg/KIyOMAyR8mlDfyBx6mILxGWWHB16kG6uha64X
S59wHrcPKxtoSWfqPFlBGJbCQkCId6rECuHtL7Lqk9VnkoqqmUurQ9r5RJ6qwwPEyh5csgFROnqA
xgMe7id58Iew7cPjJMLI/vPiv73kLy/ZPl4Zxb/l/M96YLwscF1Ku9ZHD/reBW0gQdLv2DVKbRMi
pk3JSB3Cqcq9rVvok1fQWXjoK6V+y84rVjBa54H8pAcm79KDcsmAkiDGoOg2bvZc03lX6z9XLcDg
PKsfZs+fqllSCjTMaJOnoaN7mZF2ZYMuddwYOiRNLDkgl3hi6sS8x6C7RWr9crcX9r4pgpNqvxua
CTGPVsF/Spy1e/P+0WIS7lqxXBmbhR1k0i2T1MtgIuFVp5q/JDB3TpFxaZC4SMntUATby1+yNEjG
mVYhFRFoGD+eXBStf/O8EG8uKidpCF1XtjJaS1vUuIXhSOBe12MilNgD8JAOK6+/hb6brDZVo6hb
Dr46nYN+EBwrdS/pmj7QUuPGwJC8zD2BMtxRFbOMxqQdt23O8o3T2WRlgS6Mi0lGy7Nei8G11InX
5UNdjm/EXsPgLfTe5KFNUF6Qs0Bg77Xz3Lr9N9bEp0KuiZYs9fy8ZD9s2xghiZIE77J5Kh/aGnSb
LnfXYNgLN12Tf1a5/ez4fVadFER85/kPZbc1ir5F/JIjaQ667sold+kjzmP34SMsu+JOX2L5dM3Y
bqZmRsW5oGx3eWMttX7++4fWueZB4faqOvlD6hyqFJXRpETJ87rWjdhWij6tMtKg9STNz6qKXZjL
eG0GlvpubFjmOJANEXZ1ij3na1oO373UWTlNlpo2nkuOZlUHO22F06R+qNv5JQH6cWVQFqKyZ2xZ
WGpAnAwCKyfmvE7Iy+b5zSAKEPDYyopZWJmm5MNk2V2hRtjkwCUPpYA4rOpoLoatFJiDGQrM40rE
XPgSk6UnysmFeVGFMzevy/9YALxDl6TdAy1RJZC9Na980EKYMCl7MFFJ+jqGaD+0ip+5gjrznB1j
Rp8vr9Klzzj//cMeYAJQ+KIsSkBkvkNL7x6W82Gfv49T/Xb5BxZWk8mzY70Lo+UM5zsSVj0qvUOx
meZiZXD+QnI/ufmYtK4uGCD/nusSQLQhPgqnkRFzCDI/KB3cB4EgYcx9a9MUGiTOLota6NXt+rxO
ttwvpxvrb8VkLmWkWclvc1nQeypou7n87UuDa4QAuwM4qdR1der4XQaW40ijybstvevMswg1gkAC
fUva9nN/UhBUjQC8+jLJuQSux1rBaC1NnhEK1NiWaWLp6tSDvkmVs1PFtLtubIxI0Pu8ADQpqE5V
/Vpk32V2LxB6gThYWRoLY29ywnpQyMHwRHC369z7YQ0BufFSnK7ItWYQgpViJQ4sDJFJDdNFVw05
vApOUx2H88QjUlf7y0O0cLt0jSM8DaD/LmaFh0U+2k8OrKi2g2e5v2DR6R1hO2lFtqrblfFaiDOu
EQhir4VMMn7t5NXkxqIBCsJNE4SD06xd15ZGyjjMUaVv2gYYpFOt9BMc0gEzm54uj9RS0+e/f4hi
dLR8J6YWJqGcdkCqhY5SK+Oy1LSxh9NZ2pW2p/4E4Zl6l/TiVz+l19kZE9fYwF48AHKQgowSZ8hF
N9B7CzVAG3Dm9NZusEv7wNjCcRKwSmVNfdKue0pJeutw67bOxc7y1zRAl9apsZWhhDYDTZSpEzQD
I1WCv03Kp8atXonTPU80/nV5khcoCMQkhoHk4SKh1/anIu2fuKDH2MXbmndsU4zN4SyHMlG9y135
DIXV67a3Y2TlIPuHdHg6IYwgRw3tshpqPRRg0cuftDA5Jl0sa4hgmSVHIDe98WEIZqSL83zaaNti
X2KeXsdzAED43/0xQlubwylYnZLO3dotuQm0fxCpe11+0eSIQcklyPAa609uO7GomRogbFm/xqNY
2IEmOUyoAbtknuUpreZIKr0vkrUM2FLTxuYGmwDUCKgQnKpBHNzU3oq2fLs8tUtNG1ubwoNkHOxW
gqna7QGg3gUzXcl5ueeN9cmt56/uxYdwZ6WuJp3CooTBcb/JM8g1c4Ht7cNbNmp6y77tSmgYBsHk
HoM6cG/yEQBaluXJgZCWbWvedHuQhWaYWSfWT9HDIzbhXnpHx76PCpTiXohy+rfByrIb1w6AZwxi
cujyuNiW/lTs6kyTrSeCajeDDBI2OvWfYWFyHTqf/LXn/vB9fTEwAHs5ZrwAFAQimDpbY18tHHMm
PY3LXg5ytsfTbL06XISzOOTOmjkD/3xeTFpantraFzBEOvXAouzGmW0gNxfWeiiAJree6iGw9nks
yq3IIbR/eZ0tfZBxSSjrDNBA4coTJG32fVfDxMT5woLu5nLzC8vYZKtNEAFo4ISIrQ2AywuSXQ4Q
7D0AkZebh2bRwpgZtwLcCep8KO3m1GS9fGlc378f46yukKWbpucZ0s9DCKySu29ru8/DBr7eO+U4
/DtIR85L59lzBTwT9PY6UPQfyjNEaOR1TDd2PkF42SdltenpnKDWLEhOIxuQ9Zuxrp0v0NIkKoKe
WX0/zjVowKrRL1VLp27DhwS4P+5UXRtVLRF+hGXT3xRVDUkiLr3h2QUS8qnigYqyoIdQCYG/L0Ot
ifvtphM2fOdqCH7ucAvFSUshp+CmlLzjisXeU97Lr4Py2rcCX/475lX5tcGL8Wszu8Wm6fQAo0zJ
AdWvztaZZNRbkVgS7jhWfQudQDwFp8y7h/ITvU3LUbLQcWA4uJF6CFDSB4MrVI3Du43ncZdG7egx
9MZu/P9qz82PrQdCtZoGQK99XeuQAxUGoShedvjVxv3CYkGe015Mr0XgwAe7YekNZ/ybGwCwV6RQ
AVK2qO7KjvI9wLv6UebzS1D4b6M7DfALiHmoz6A8JQARJYlrbZykPxCOB3g/g6AcI0pFMQYC/4T4
at0IP2y46+5ynhYRn9Wwk9juBfG+ld6cABZrPc2OarY+H5+JCIAhlgSAuSRz73BPgjsqLw9BrapN
DabmptIsgP6DzTbEJufXYPwOmUtnU2d2uo0LywXEG2WoqZXlFkSdJrSmCgM8u2+WCsowsbo74aNG
ZA2whO6oez9TNu1VlsahlE29SYD2jTSAk2GL+3GE/wcaiwlEJYFuGHd9XQOebrHfiM5eqHvv7wda
f+ZOpaFtBTQaeXpMNQ2A2hZwBmohzlgGAmWdwWvKELbXaTiCHHLvQMT94KfssaiHDtxBK977zGJb
kdq/YyuQ71kgkiMqNcUeSqHJGNWNZg+pZc8vToup0aVvgUrtyXu4L5U3KqXDnpDkTyYp2Sdddo+y
24OsIAFUcutJQFUxTGmSgwVB1d5JAHvvvCTfJ3Czgkg9TGzalgwhU1g3zPF4AZrHyNIwgzbUsepJ
saVcanRdPrutf4fpaKOSTeXd3FQ+EuI0eStt6wUgdX0zSat9DHIC/W2R0KNV9lUTaRL/ymuZgINJ
ZJhDQeXHQPS31hLVYSqY8wU3ccBUAM0OldR8C4oVXOqw+WiU9XaFA7BuniwPOE7SdH3U+QPftENR
bOqezzeCWhaKjhTsERvP+4l286HV2gsd4b+pvMg2cTq4IUw0vrplAvC2OyXPkwSY2uU1PPn8SW7c
ROb7hp8LlYCGb2qveGsBSN07yGmFIi2LlwwhKJKDj/8w0UUcoSMsxvRPWcfPFoeZn1NBnrgvMi8M
YEAacZWUke1VX6e4/u7ntX8TN3YfalRFosZpndDzquBummJwLXINfsBU623T0BTKrUFN9t0sazBw
YaflZV57q2ubfkWcroHj7gtg4y35VCYuBbAZmgAKlkTHQE7NTtk27P1AUOr8NqtDWSGE5CUdzqsf
+Jm8HtI7Bg0s8KAY/TmCpxVOEK+IqG0LIIHKZpvMk7rrATn9oSogeFWRF0cRoAYVQoVovoNXSfbU
Ut07kfShZAUgud1jzzvuXkFJZYOcUH1jBeN/QmdORBx8M+4mMkIYDyKHjvaODTU8aYbG+jUxXjwU
lcq3UxNnxxGcHFBxoGqRR9mUei90bAp148VsuE+LCYDlEuywh7HoshdtOxW8qXhe7tOOxRu3msVX
CFAHW1EWkGMaEPIQjbp9RzGfrq+tP+1g2WXUz6NowxqyENDodNLQgmjQzeAF1o/WFxpAcnBxXiV0
i/xwgO23iFTLuhvXt4sKBvItSF52aanbsvXJjuL4hEgJKmj4TzI8up0PjLIb+EESlU5WZaAEjxM2
PYq8DYBfifsARjJ/J4G2f14+ZBfOcJNPCWkiOk/QujyNNcTioPnlrl14Fl5+Jo0yA83Fntt8PI1J
FwVaboRoQmW/xw5A2fS6mzQ5f9aH26CVNhbO+rgA4gmoL9lO0YDQvvK8X3iBmWzKPpW8q0Xan6am
D/ZytMbXOuXVFshucZOWfb3y0luaA+M5kOtCcaaEPIGDd+Mp/t1rwdi8PL9L32A88cWYJ0gEob7e
OeMvN6dfR0hiB3AQn8Vatm6p+8YTn3txnk32eQ6m7lbE3Ssrh9+Xe/9p05Sb+FPfGhmBgkBxsmbg
HRsXCKk6BaHvcutL1+Pzr35YPBqGyVMgbHly7GTTzPFNE4u7yrpyWv9SWz80b8H/hLfqfOMPpk3m
9Q/En1ZeeZ+Oi0dMQ1imVDLQIUHTlbUHqvwmd5KVxbg0KMaCSVttIYJrecqb7KUjwe2QjS+Nl12X
jTOp9XlQSBf6pf0JofY29rJdP8v95elcWurnV8SH8U4gEezgqBvhUv2uGyui02M9igh0w5V4sDA0
JokecGU40yWjPA2E/uejqBnCQvD3GPTPlz9gqX3juTaNgY2LFOtOrlfWd6Oe8te4zePTUPn5NU82
bCgjZVU5IBSlbtyd2sndj1WwGVL95XLvP12TaNrovc25AgWYd5DGhmy6AuUXN51kzYXk06cgWj9P
+sfJ5TSGOVw6ovWfcfqf07uvDeW4bE8Pf9U2CRhp7by9/CmfTgR+7Pz3Dz8myrjmXIJGzzXELRxX
TVtJCviD5iS5ZgfjJ4zYA5J0oXsmxpOgOvT7GtS2lVW0NA9G3sru42KaALI7ZaBGJqjtO+6VM+z8
OyyszCwkFFwEegrFyhaCIZEunWpl0M/r5P8SVxgRI/BQx558qKAUJxIrGnXEewFh6xQ7+YuVinvV
4uV7eXaXBsg4r1BzpAXMXJG15ynZ1CWYpxPN+pX4udC6ib21Ylzh2yQYThJ4tlgUGy8Wm8sdX1iW
JvIWio6NSIDoP3lOA44Z2zskDjVdK48v9dzYwEkJ5gLvpu4EkbI5akDWxTOvXLuILHXe2MDjPFSx
zNC677/EkO6Id+m8Vj36NPJTbrKPmm6Kgw7aASc4K79AVvmhdZydqIv/FLO+Xx77pZ84D9qHkJBC
/2Vskmw4CV2BI9C7jw4lN7L1h42deCtbYGkGjK2bWiUFInUcTvacbYmrT2XiP17u/znAf7K7TL/D
tLfb1EHO6qTt9qXLCOQYhuc2mfcz0hiWHRyZlxTXbTCT8cBy4ALBNutOg/OImt62bfr95a9YGiBj
6xbcHXORONCWcdppC3nbegeK8Rpi4G/V4JNBMjHccEn383GGmGqFm/+dV1vTnU0H2LhAmLF802lA
or5/0iSt8g3M01UVZpw1D0ndeXlIkPGzI0slPlIUORL7iQL1WCPd62yqYcx/pLjnPwwEaFfwgv1S
RNhmyDz4tZ8eqWxlgBShdxUhjwJN/e96bScYecNeZTihLNbALYp+m8f4xzC0W6uR14U6Ezreatsd
B+yAk5fcB+oost9XzbIJGp9Tv7DdYIK4OJjvqvvPt9bw6AtByATDOqDfVlPtQdC7u4V6WBjrk+/+
uK7XRoRgg+0l0Ogf8JL+o53v7XVuk9z0HcnwPKyAvBkg2YKCJtja1tfLHV4IaSYKFgYeDVNQsDuB
UVZWYaBg4AeGckUhJhC0/lFWZXPlSjHP9iDheLz1mFH9oxp+t9MaSHghIJieI3UDryXtouHKuoOR
TyTA+7o8Ogstm/wA3jTacoETPtEa758h3RKnue7uZ3ICXOGwhnhoeup+afuJ6ZUJXeqycYDzNI7j
PkW7vf1Q2V/iVdGthW1jkgFECqI9n5vhxHseQ5JBBqepaq0bQCO961aIf/7pD+crXHitoIfq6qkY
601nfyfxz8vzuNR3Y1u2EO2Z7EnBWo3PyY2wUmRnLUF+jr1jZ9cdeKa1o6LCGgFZwp2Pt8cgtvdi
WtNWXNikvvPvuLiFh2OEDsOpyd8d+TWFZ08KSTr5fHl0/tY2PznyTBB26nLlDw02kC374GYABH4P
1ke+nYl9rvkkmsFBRI7bNLfhK1I0OHCnId14VFYH255RwnAqtZkBBAupIhP0nCppRUJbLCKBT+/b
bpoOl/u6NBTG4e+ocpxnx8IVRjGShJAzVNuygt19kjXiRfaVd02OgnIT2G2rUVY0xeOjaOP5hsAJ
65hXIJ1f9RkmtrvMoBUFxYDzjEI/xq8KCvWlmt5ATwqVHtTqV576Czc+0zDSi9Op96csPso520Op
KQ5BAT7qob6dIagCV1tNw1HnK/fjhfe5ifpucpcWyL10pyYps11iBxq7eHC/Jy7EUbsOha0aPiQC
7AcACCw/tlYW8MKiMP0kwRIRyNDjK1Wq9g2ZIscmDyKDQAl0NS5P2EIEMb0ktQDQznW8HBweoVFl
pnG1Z14v78aWtu+Xf2MhdJuuJL6muI7ACw4aJ8kW9ccdSl7XHWSeEUFsGPRKqCkheFPoWcfYRTcx
DO9XBmep48bJXvJ+JiQ+t+6Mrymfbkt7eL08JjY9N/JJcDIR4bKGERc01fpTXEEkwKqS+NaNsdc7
nXi4z0KARdFYHlCMRGSkhH5VEPb5yYogjVHxptUQjpkEtp57SX8XuwyE6MSPb+u6G7e10HpDEerg
wwcr7J7nqKfDiWRPgtkeQow/ux26ZkLJLWmrRx9Vom3W1fWvDHe8KrLIMB50zHAvCBoG4RxL32bd
ZN2qqXF3CdzuHm3ddE9TL4PHuffIuwJGc9jUaRDk4RnDtfG6cvouSt48AkPvbaEkMH4Vjh1YqPSW
7K3MyNmdFHKq8zyC9mi1AlT+McmSUDMut7R19H0NmPmN0KX+IWLSvyDzxk8KBO1HUEjEZpSzRoLA
QySLE/UQTx1DcS8d0NYU35UOkltwrdVtRKD3FlY96rxKZfle1l4aian5oZKqfUrVaG+BYa9+0KGu
t3HmQnVgRsUcIlfxXpU5fwQrwDppVnc3pdfSQz9A0Q3j3UYFsSHR2M30TdQCam9coXSXNMEGggY0
BP4i3rVDChW2MW52U4MiDqq05caGQMAuSe0s8q0G68rNKxjvzDyC0hXmc3R4th2dedrGIwixTlB5
2yyuihdSSQkYNRFRgro0ftjKDn12TsSUTRMN0km/iNgutwN3nUeeBkBexUB/g7UOMTML9i4uGb5l
fCihJuyWGy1FtVMCHlZEy+yYaZE9jLbkW5YUEtJmORTMsv59ZGP3AKpqi0Beur9ZUxbfgIeqf1dk
rLcVDCJcVBr7tWfqQjwy2QWQc0qygCFLUCXNk+3xfaXEa12saYh+Lr1JuckqGCZ/8lNCkAcaSQ6N
UguosBFoabhLj8HeluBQ4sIgdgnr1X1gD9mjA3QiFHxL66nJPAZRu7L/ejkGLIR3k7KBijAUiGvE
xaF1XhyixzCz+J0Q7f0wsR+Xf+PzEIYP/veK5Tly6oQzWgckX/7Yif6WkmKNivP5XFFTMKEsemaV
iCWHwZpJlJRseKmzkj6QHlodl7v/ed6UciO+V2BQQLjOjw8i719EkkiokDjVZkz1T5K6RxLXaxYY
n5/xsBL+d6Bk6VpNzIrk6DrNcypZEQ2O+0Sm5pE42Q8Ipz0m7vgDdNA1jvbS6Bk3PprmghEviA+B
m71nfvxrdIFNAdTn8sgtNG+maluh/SZwaHxQ1NsUndxQPQGY4a4kqz5fu9RM14514xVN6cUH3dyA
phn21bsr3/xhzY1tYd2aagluySjuw5j4is8bJ7dPUJy9cmTOn/ThNQavx66B0gZGpkgPfkHK0BfJ
96Beg+0ujfz57x/abzlUMW0fQ1Pk7GBnkB4D2/HY8uK6LW1qRTkoeUP0mMWHWQNQAc3CfAuhO7W5
vG6WJtZI0ybNAJE2140PU/Oz8f/EcPx27McSt9vL7S+NjrGjg4GlMy/n+GBPLzUk0ebiINbuy0tt
G3s4D+asQxLVOli4h2xKoPU23Qwokg1rre3l7n/+8KDM2LUBdNkrPWJb5XlWhoA5v8p8uNNzdrIH
8axgmouLz8pvLXyOmbEdE5nNnj0hQugXjnwHr3+na9CYpbaNFGpW1ZInJLUOkJQ95BC41Al/4ilf
ec4ubF8zy5lCptcDCiiGRFG8B0Q0ysu1QtHCAjXTnDMUSEjr2vEBmu8H1tbfhDPTSKXQmaXxsCZK
sjQ+xrnZEQLH6vMHDK26Y+mYAC/rPA3FKod7aYSMfVbpmHcDJP2OalS47k1PfbWmALDUd2OLKarK
IGjK5Ji13wpon8q8vS108HJ5Byx13NhkcCAhI4fM0wGY1j3JPLyH+co7e6lpY3MlfZXmVpdYSL7Q
rcsAKA3SlQW5sGrMjCfMpnWWQ3r6yNiLKL/prt8p/8UFrv/yqCzEBTPtmcHFBwJmiAtdA0Kf2/xC
keQB18k7cOj3Tjy+5W5z1ZsXKIx/z5cM3Hw4aSNCq945eP2wTTN6jY8KpWYuFFcflUHJnB9YVrWH
GoiTcLLmbqXjS3NwXq8fDsZZeXjMAid9GIsxUhSyslAmrqOzDPjlSVhY+KYkiiu5y90J+kd2cAD1
NgLUGTjFYaX1hdVpJkILPP4BI4/jA7OnGwoeiDuvaUMtrR5jx0JAe4a+esAOcXPbogQLkcmNaAHE
JzqCKNmmqdYq1UtzYOxeL4GnyQRDs0OlIYVqTcAVJs8Q737y2jUX2qVxMnbxNPupWzktrm5E3U8S
UrWZWtnFCxNsJi9BAQALRyH2O+VUvGoPiYbEbeRbPCMeXbWGzAwmJfP5jMciBQAWqQOIpVlVCFbO
ddcfM3GZIXFQ1TYGJwbvEQI6UQGtqDS9ShyNIq/27xYLcu2XcEW1Diiuv9fQXYfIcp1FTQm47eXx
WZhdMyeZUlqAFoLb8+g6z7Jrjh4pVt4US02f//4hPqAWFWR1iidYmzQOnFYzejeTolmJbQsr38xC
doXM45nitZowEjnND553m9y5d7LXywOz1L6xh+1eujUUCuMD7a093BrDnj6WxQj9Y3tlaS79grF3
07GbU3jeswMLBifK0POs7auN5SaY7nrlR5a2mLF7CzoAQkQqvF6k03wRqEq8JV5hdWAcpPzH5aFa
mGgz8TE1HfydkEWEta4QkceG7Ffij/7X61o3rrYDFTNrKK7N5dDlUCYaBfRZmHvdKWAmkDoGWSvH
p9bBEwrOBvXghc2kf13u+sLgmy7Sfuko3dYTg3IXuEftG+M0Am5pc7n1hfVjKlJwNts+A4Xt0Dh/
guDZ8SbosD84ekXDeKl5Y/tiuxJS1Z51ACz4p9MpdqPLrnlIYz9/j+cyWPmKpTFy/40SwDgwkrkK
Abq894rXwn4Kxu+XB2ipaWMLE2Si4baFpi36bPt3pHrtvGuYwhSkh3973Vc2TJdm3zrwgd9LYKfD
1mquUgtC48aejRM4C8PDFTEZCvwb3SVdSDWE0C+PysK8moISubRhGe5k1gGKZdGI6oPoftZpGVrZ
yqpfCAemkkTdArTr9L11qBJfHF0wNkJwItckEpa6b1yXNS6EIvHQ/RhiPiXsQMYBZMcvatWa968T
4P9XcqipIOErzyITKH4HEkNuwBpd99ZJRRIhdZ/B1iSdyAZ6JdmvXo5nypAUW3Cg8kMtrPppHkZv
m4LitQ8sWq2QSxfWsWlKnOYO7DNtfHJfvM3syYnvVkXxFhLo1DQi1tSaRZsiiMi8cFFx6UCiaySH
krIeWfXYlhC1FHi0vJWKjWXY2DkcTWay6XPG32Tg+C8UGKWVG8PS3BqxIIELkZOdR96n831RuA9t
Qb4qNuxLlJMur/6lsTRiQjzoehj8EldzyFOIGbpKBRT1xjWViqW1b8QF0Fipn6oKT942l/AwmOE8
luf+VWAc+pdH/+FGFXAhfZRzcBVvCjj2aJiL+Kxd05xdGJr/k6WQqpvnAEshA1OViOEdjOmnLnGu
i8amAkUAE5Z0LpANcGUGliSMhsB7zHmwEtaWem/EhYCCjz6lAteEyT+QM0o9Gdw/FfOuW5um9ETX
utYgA2kdag1AeYyT8ZmWI2ymkrr/FrRzvfI7S99x/vuHOfaqrCx5h2dpF4C759nZqQODFsZOwUr5
fukHjHPdCUbvrP8bH1qYqUVFqaAtBV5gWOeyii5vsoV9bHoVw9kH6cLJCg52TCO4goQcVWqQ1sNq
DQ+4sM8cYxvD6aMJrILzg1uqR5l4yMms5WOWxsfYwkUQyzb1WXAIONs2dhw6MFiBZ+DKOl3quXG4
cw5ucIdlf4Cp27d06DadXEUYfi5hjFsJ/3fxDJanqF1QfqiGIL7JmbI3Yiwgl1hW3HuIy97e50Gw
YS6cpDjc5doaehqgv8BrCjl2hut10TCYcklb38FW2V8JugvrwdST6MqEqN5CZOkVT5/GPi+/Fr3v
3zVORZ6DmQSPl9fdwtiadp66ah1L1zQ4cDpvWm/YQTJ9e7npvxWBT24FJvk0ZrMnB9sJDp0LXZLJ
grVbgDM5mqG/BhcfJv701kR2jGp41HYxweHYOru+qKwHS9vJa6IyKAcE6N7BEW2yhV9k+zBbrh11
FhX4J8AHBCZ/u2Sy80gGufvcwrT2W9ar+LmL7eAsN3Wu+4rqPg/gj0h4a28KP2mQNYe+AsDccje1
o4Q9pIJCQB/nb13HyDEH2+mmrWvymDR18qrzod92RQoAnctT5EPmGsx9gle6rsixTZl/kGlO3ryq
nkVI+rF+9zIJqCo4fPy5aN3p3m8LoLSArLyb5jp7DBrivFoFlAInIhP4Vsg539iC+eEM3jWNaJsh
5aVGawN5ivoG41dFCopRwy4Fpx5wA9mnj1MATaLQZdO4GboaqiKeFON7Z/MYzGfo9u5KzW0nsoti
vp2CsntK2aDvxwYmDkKT5tvlWf58obpm1dhmeaFl7wWHitm3uSPDHjIYZS5OvmBXPatcU1y/tOFZ
pcDOO+SefhZT981m6U50MHMqeLUSYxY+wywW9+C2AZs1BYdRdE+NlUaufoer2m3Rrrz4F2LkXxnD
D4eU7yLxqCAUcpAwB+iCP34SR+WUrHR/YRubWi2ClKqeXcwCnv3w33BgfuGUPt1cnuOl1s/f9KHv
bVdC3qAI+GEa8q3T6UPuZivxZ2lYzj/5oekhcLy0tTUul55f7XVSOdBA8N39QNhawvGc9fgkDJlE
3WKGKWeNuzc2/VjzUGUWvYX3SAnQTmltaNM6cehCieZYjmpNGnDps4zDFgLzmfLg03BIiH8ooE1S
Dvqudu3ddRNiHLiKCVcpD1fypK31bhKwAaEtLFkut/75XqAmidf257asdIHWC/haAWB2ylXzNFQ9
3BXFSi7yfMf8ZFJMM2wfNjJd19v8EPvwUoC2TntD6izbQ4yzh+2Eq+GC1ujrLogms9fPYxCqJT/L
Sozug+cXzaMLlciQZSVfOa+XXoWmHgI81mP4C8jgIFAlwRO7YT74dYMGLfx/nJ1Zc+M4loX/ykS9
swcgCBCcmOoHipQsWd7t3F4YuTjBnQR38tfPUXbNtJNlihOKqKiIlG2IxA7cc78T4XTWV+Y1zOsG
uG+O4Z3dDX2OrUQPc9WslsGHqIKjpttJuOycb8OFITsnJwBikpa4fMK6XjatT3NZ33LKspVRu1T6
/NRZaVAL4S+452V6AJPlk8HilXlyofOR2cgBPiKBrU0m93Yj4cYXgzsEBsht1CYXdobZ2AEMicL8
NMd0ICLnE6IF9aOQFmz9TAGHvstqf7ZjJQ0223Adk/uTebAoycOU9isN+/7AYXNmQhNht8nMCDM9
toKfJnBPcK1TtF7qVOp7MdFmlxXpmlH3+9MYm+eTDwJZPfEgMBNANX8IVOrAb7eDtTI85mGofb6y
3m9xNs8sB3iUB6rFdDMl0wMXo0dtgTvTdhsMq5qb9zss+1t+uU11nssIvjCxc5/D0pTo7sP5x18q
+lR3b1awGPJiwmWIDgvCPWPDHjQ8/7KiT1/5pmgAoJs+YDgUZs1410E6XpjOCt53Yb5CVPj3skVL
SGRWSu5jAH2sTSqbapP2Y3zVqkZtRiGSo42MD5C1CN3SNhJbEjYMHi8UlmDgFniWFOzH+fdc6maz
MT9mHddNh/Nj15CTYcvJHRVcnNpSP89/wftGHRabi/Wwsy5wudhj1IzQuCJrPmEw6UyaXVzeV+n3
Rj0UHUzQWjgJ62RliVt4q7mAr8CRuE5pCCdbZ3wIhgKYOXgK4NJ4uGgWZnPTx5ybWEso5vgYy5tr
EkRjAArJVm4klh7/9Pmbztd3LJcKe6U9BK7NExhNoGc3ce51TmCu3KssNsusg8eRGCMCq9a9OdiJ
6Zo6FN9ZRxggbQpYu8IQHM7YgEJVUwt7ExbpJzAuGNx7zVCNl80/cjYSLINry5C2tZdgOW/DIAAy
b2wsHCjZBA1CvTJxny4U/r7jYfMUbVPWRadrwFcHLuSV0Vs2NNXYojdg+W9SaiV7yGv1pyCtrH0D
fsH3C7v+bL3TEMlLbRhsjy2IlfpjDBD6hotG3+H74EdK21zdOeBKu3Zysio37KLYMsHhYxkFmX/+
KRbm+LloEHY4FKTggO2zgT9UjtjF5rgNtL3T+VqqykJ/nWsFgdWsBl477BTdBicQoqBToFt6519g
qfTT4eLNaMCVQhP0rWT7uADWkwgXR3kgPlZK/3Wt807nmOdaR0imgLQ+sfbCLAHADHFZbWxlDG7r
xoJJyOinIqetl4VNuueDiu4LGVK6hZI3QR6fCao+mMlB6ZW50UKTCaqjAhoKULc89Yy64tt2rNVl
C95c2RjUAQJ3GBz7WPPSTVPDADKL1is9ZWF/Mxc3Yg8GgHfK2R4ulVsyRBsn+IyY7U7DG5uXL+db
8zS/vFfds3knkHUbtKHF9slQfgiJLN2Rr2F+lsqeTScDUpZCJU2GDSyIy+CqBwgBhWvik/cHkjOP
j9MqrEKLwGgwR7wpQdIJPKPVEHoyuShg4sxD5DDQdoCDJ8V1HFj1FUJy5iaH//ZKR196/FnFt4aC
cMZBcks9gTkYw8N87PS1OQ1fVdvtL2lcx5o1QG7TyAadtb8m+jZTP5mkKwvF+3OAM/dcGHF1Figg
Eq/r5thiiOXYCANBdWHps3m6pI6OTYr0btKWwc4GGCByw1Rz7k5Oi6X9fOUsvcPsZJJ34G46NSha
loLzenikwCTy5Mf5wn8Byv4+rqA1/H2W1D0yiK1QJtdZOh1S1tBjZ/TNFwO25zdV7Hxq4FlQelNp
u43puP0IlKxeq7/3x50zj6EHmP4BlmiAkNKPVvvsIIvv/FstVNnci4GwqexB8EQOpAHPmrYCSMXk
Q7sPdPV6/huWHv00Wt4sLlUDuqeo8egkfBLk1QkvQpohPen0Sm8KBoSUdsiwK677iIExbHyVUfsp
yhr/sueejeagCyciBSxYGnjDArxxlXHn6bKiZ4M4KJ00xw2yc6jK2Iuz6Kqia9YsS7Vt/l4p6egM
2WShUmDMtElac1dXa7dav9wb3hsAs0EsWdOX8dg1SGkNYsvldQ1H57FVm9rs+SZELqnX5Y3t9SIv
lJvkUb1TISxpEqVjLzRh5OwosJNNh0+egZ02yKcNP/StETxr+AQAThvqTUJMiGPNTO1lmNqvQ5VK
F8SrbBsI5kCUzu0bJO2WuzplEQwHE+pis4x71VyrTcidCzvtfCZxGs5kXDfXXOYwg1bWazdciEX4
W1ydaSeoY9ZcW4n5AYEczxnInoJebCZrB+DTEHinpeax9cpgMlKMNtda5J60uJuEJ/b22shb6GRz
ewfEg5rWBGoWQ7raDZOzGzPuXTQ05mH1tGro1NcJcvEd0/F7Tdqrto7WtqJL9XL6/M2Ugb5EcKMR
1GjWehsgs8eOyg+G2a2cgpbq5fT5m+L1KCDZJXh4e0zrTVtV2V5BKrQya7y/eXTmUfSQ4TiRTnlz
3Tu9p+KfTfezLx+YabglUyvLwdIbzKaPArx2ajYZ/GStzy2nLjwaV0r+1ffe65Oz2YONia4xeQDf
6E/bat/to+viAG+H/gYZq9mL9LQH7LBf77vb8Wl46V6sb6Rxy1d1B22X/2Flf//+QdWZWzD0pytY
00DXteOjGb8Cu+kZ5ZPqejfQ+YaST2O75gm3UJfz4Htv8ppyijkkNNItjIH9rl9LKFgqenZga1MO
kj/FFDINtpdG2R5B2+1FA3AeykNy/JTYqgKpRFmV35Asu8+ZZpeNkHkoL6oY9q4p8rNZU16Bsf6J
I7Cwsvszf7EV3uliv2QQb8afFTOtWAtOn86sKzY5npMeWzPbcmt0Nej8We7T8Jjrz+yEzP9eTvAH
iAYfNwguA7m7CK6sCBiB7BlXzoEz7ph8hgnJLhs+JlHhwz/Q6/THuAsPDiI6zMLayo+QGwbAr4vE
s2XtVunXUB9KAfR/sCtJ6QGYRsNmi2D5faCHTZ6Vbt1oN6A5ljv4nNx21lWk3bYjvmDK7WDPkIBb
U1YfC0I2SPB3gw+ihtzHK/TPmNyWhKLoh4a4dZZtJ2s75YfBnK76xLf5VRDa97J77tVPXkwPNp02
XKlNoq4mwEzhZwR91TFoym3X/yzllg79Ngb2hlg/Cutn1k37oAe7D2x5ZwTiASurfsmy/gPwzm5v
e8Pw2SFeEt1EenQtxyt7IBhKP5e7Pj0MAHzl1gcyXSXRc1Jo2JZ+1h9Cw0Mdq9KLSreAyMSoKk8I
oDfT2j35yAtIaYwAB1Rg6EW3y+SVBaEWZPwbgN1b8pSa6WYMIE7PfmjmlSOBe8aWZk+qkifHOZLd
5Eitp8/8JGA3lAsfkqivto2+CYryurKbDRm+mjHdYgviGuVDiYtg11RuFttotW0orqCbU73LTPBX
ho1W15HYF1Hu4ttwZRoVXmT3SK/2BSwUaHlj9wDrdxsAMsbulHhHQFTRfsWI26bZRlt+GCLLfwKM
/1vNbyohtoaCXgH6hz7iXpvlmxB5OArHKhq/lOVzWXWbjPdeCdYmnXIAoiO3tbGp+mxl2yg3AMro
NhU5pPqoq8rN+mMwfDEK5ob5ozb9Amo5WCIPI9onfenDa5s/nZK6QL1wM3KrWxeBuCDcVjbefvgi
+3tOOFD2dCN7G2zV3hVx78LmCnD5mwaisvSm/GGluzRxw0+sdXPnZ2m80uiVxJueXyMb34Mli39+
olnQ1Tq/Pn8zWuO0gk8pt7EgsFb7DZXk06Da7BY39sIzDB77zRgzTyPy76ehhuV0EBhefnIlEUM/
vQw0jna0LpIVDffC5mAeSqdKJXlqAAkIZ0M3NWIX6Ugg8q+mnC5cD/wNfC3h3mIInLCNoYedkZVY
/hQB+A5BcUGxQ2OIB3YJDTdt0OTbBpL6bWSy6FsExPce6pdwlw9lC3cRnj6pMnCQGWLTqyyH0q3q
O/UwTLx/ofHU+L3ompuizSiYI2rwOqEZ5IOAnpUjK29DghCRCUzhh0CF4eCFA81/8roJgB4V8VVT
9N1NNsGP2TUltCJtZZdecOrLtIiYy8PGM7OPMXF6x1NNB4+SxNRbNrH6aI5Dv++CIozcNGcCyHwy
ZR/imIV3aR/m0EGB5yiR8eBnSsFpoyvqexWR9k4GkV5DwS4142yfMREz6lpbYwcphuhBFZ19rSbT
hHdRKVfi4UtfMTsdiNCpQ6JwaC4iOHwUUwfzseCYV3BdOT82Ftb3uYAAPYJVunTAYwzhbBfAOONq
4P0aeHBhIzlXDGRx3sDUEYvwmIvA1ZMV3jh1ZdxpnmdboWB3YkJY7F32KqeHeDPKAfpxCMdBDyxC
M/Dh0cY2QSCdlYpaepXZ5QJ04CMLDOxXWZEMNzY9OYZNMAtr7KTaJJhJ/Hiq18gMC83+NxVESrM8
h07tmlb2PRmBF9ZCHzrerN1fLTX76fO3dWVpLeHYhv1L28dXoSaBJ9LSvqzXzi0hRjmqoskH5yDN
h4a9NDaEDStHk6UHnx0bBDEgHaS9c0jNe2l/CJw13vXCnElmg5lDSBkVVow1ogWuysqa4ImrkG77
0fhMSX3hXQ+ZDWiIKw1nYp1zYPSWObdOt5Kp8X69yLmeARzYRDETDcoa8yqrqhvCEZS6ZGDJuXyh
aNoTKwfP7JSfhxiOYR/Pl/t+L5dzxUIhkx6Wh7iqNZL2UAm9LYLsPq6HlQvs91sU6ci/9/E+sAiF
UxfOF9WVjEK3wg5ZDx9TsobV+KXk+vspQM4J+E2pzECaRn3dBa3e57iW3Y1STJs47uodnVpjS8cp
9ExcudxOLU4JuF9g3vnKW2rw0+dvRrBUckRwF2t8x0M3AGQ56l8vK5n9XnIMs8gGOWYNMLTYIfbw
4oJ42Ljs3C/nICaswVINSoFwbtabGnnFVbFGnFmqktkQRtp7HAQj6OMyC3cJkHBOpFb60vuHeTnX
ziZwREJ2TdFcOyxoN+DPgTlgOOEVUpcSXMA3P5wOdg5wqmKnlHtn5SZj4YXmatqi6oyoFagrLT+N
Kodg5Of5Jj6d3t/puHMdh6ErbRtD2F0LXIa4be9Pkz/50V2i/fNfsPTks7WY6qovuxpPXmbEbcCD
pJdhr+VcrYGNRIYAEvp9KqDORZiz2WmzyFbaeWFKmjPyIyE4RKeoGEx1ukdGz7aWKyqNpaJnA7YP
JwOkPVyq5Wbh6fGhHOyNcWmtzMasGDkfwKiDYUwbeqAsXhEyeOebcum5ZyuuaZqjFbHTRZ18EsZt
z79Bh3O+6IWDmZwz8CuS6bgpeHutAjVsMqPtMVM7zTFndb0HUrDb2DpWmypS0q2QBXlHWMu28IjT
3giPU5/Igj9rx1oT6yx12/nqfBKXW4FTX0dWX1/laddvZW2sGYQvLEhzaYWwwA4PMH+gkSowNyvX
ir5rTjdi6Fba6tfd2TsDew60N0U51qYtYTZqtUiIt4rEi+0azrwaAULCu3JLawBHGqdRz43dBrup
tfJ7OxpMn6gQmRlpPUC/ZmabiVqT37Vhv40MlX873+ALfcmezdBtg0lH1JO6ZmH1uVDjVTLk8Ady
9PP58hfabw46N4YxkoGJfTMooNiaTxkS081xLX95ofQ5+seYojCF+hEL4xh8BdrzzuLTio5wYUKe
U38YjtEgReHB7fBRZ42b0gSJrpPL1J2UlZdHawGVhT44Z/7ottNF7WCNTDveHnMz9A0AdPzSREYe
TtYrB4CFmprrcFpicwZTdueQVfclvKxVK/3zLbzUg2abOtWbyaglZqPQwcYutw9Twz8Fcfb1fPGL
A+j0vW+2VTBRrEezQRsjCGh5ZJjaW3DCSr8zk/xgAjF7rJ2q3mX2lMFMUoAeawq2jQkk6aClti5j
AogmOZHrAWfrXcMb825Q2XhhxZ4q/M3jCRbGlcnKBk7elQesLaQ9cuUEsVSzsyXExBRswx/XOYgJ
jBerqP0isb9N9Voq3kIXnxsp1A2JhvwkzEAcFykQcWx5tRPtOLfuYbJKN5bov5a2sbLDeb8HIhr2
e0XpaCxInQHfVCDLOqju4vCiQ4uwZi0AV9MgjDSyqE72MM1EtzyAVtwYLtrywXH69+fmcU1j2ZV8
Dws4w4OjON3BEHnl2d8f/GKuvBEdjJj7CvJdzh41vYuk9hz1MAEedH70vL9LFnM2xSQ64MtSOzmE
hPBjAG+IbDOAqv2RkBbwzVbWP5MehHwdTVPrVu0oVzYSSy82W7eHpJpEHuDFknG8Ek15JCF74GXg
iz7fnn+394cHFAC/N0wvBoDY7MneE73V3bcIzOhSPZ0ve0FFDlPY3wtPpJXnlYRkWqPpGXLOeMk3
td2rnRTYq29N2+6gK+8yZNvYfLBbtwBBPkJAQSSvSYiQjAEz+qtBgP230pYLA8icDSDSlSmM6af4
QK0i9Qmssf0CZ86VK4XTOeDv+xTxy1vo7TxmAxnHhiYGuAeBHQRf0mczZ8NhhHP0I/wU84ewGxCH
OF+/C203zwLGNN0AcM7jQ+aM4m4oevazQ7z02ib2WnLlwlfM1U1WiuwoeGhAGd+aX8sxfQmq6psj
1EWTs5iTQWDKYeb2UOgDkRb0nOXEdyFvEty6h3RlDC29wazBo6a3BQcm65AJA8zTCmbsgubhtnPs
NQnYQp+aIz8MXtttjy07wD608VUg+l3d1/FFiQKCzaZOW8F1FpKO7NAGQedSoeNd0ULRL+0s9i7q
SL/0Sm+6LTU74CPMxN4L6F2NB6cdvAFxwvOFL4wJNtscd40pkcqnsoOaNH1iHLIlJHPCrlrH6Y2o
YDmMy9ru5fyXLTXFbMa0ZNPZqovtfWTH8bFU5eCqopcrx+iF+XguPEJHbcOWoXTslzd5ehcgGGhA
HozBff7xFzrrXHbUBZYdQmcPz+yeC1fiKhHzIvd5Oa609EL9zIVHzdTlWWAl2UGovvTCoB2OJk/6
iwKAYq49YmVXWURP5WHq+W7o2wSOaVPpDslqtu5CZ5pLeLoxjkGDYcDRjxP1zaCT9xkNE1xWEY3t
HW0y+PJZYo0dsrBvFnMsRjcmZMpLJNFk6QA9b9CJ6Jt2CvOqF5V4KKukfmixpTnEvBwesswGhUUO
g3mtMmvcDwXPyaYJ7GQbw4wcGf6VOOZNHm8yi19a57PhBdcNsISFSA+4zK5gOdeb4d4qYnkrDYTw
znfLpVqfjSoNTPqIUFAJGxdiXY2sinZ5MBbf4G7QfMqKpsFsWpIVifnCGJirfpIQKX9QFaUHNYpo
ZzemAZvUoN0JZdqXbQLmEh0rU1Oaoi9hSjUnVyhCrsoyvCy4KeYSHWbVCQekKz9Ikvg17monFu9r
nHzPN8bCEJ5rdKqOWQFSIIqDhDWcH1gR31hxPq2sNkulnz5/sxSMbRzLLFPQxNCMIhStqwNLrcuu
ssVcIdAHksIguMExQJvRJjKN3C97s1jZTSw9uzl79tqyDVt02UEWAZjRwq782DbylU6z1C9nAw03
WsoKiQlSfdPAYqVtyQHeedZe19O4sr4svcBsnGHNRZ64aRSHfkym20GGAUQ/4Vpay8IonsfESRhn
4LHbBcAk9u3E1E9K4U7bJLHhhnViAzYix91FfXQeIO8mXojczuMD6bm9bQtI+gc2TN5lpZ9e8E0f
VVoNbQYLzn3rOHflCBmk1vfni15Y4edQmjIMuapKGzOdEWdu3E/cg7/scNqxfA2kXNkSLX3LqYu9
eQFwIPMoymuxT/rxKmLtt0E3HxyWPVnVWr7bQleaZ/gbsalqk+Byp4nLdNNwnXnwTLoMqCj+Fgnn
JYBAYZAdykqSm7iLjSuuYMtzWSPMxnFUxwI8nr44RJriqpyoZKMM2CcBw2y6Ie1Xjk/v39yIeWgc
BkhZ3Nt1fkgTHTw6WRv4He4prpN2MHajnU7I3zEGSOZl0X09/2YLc8g8TK7RuSAa6/BmUeAbZeV3
PL9i2Vr+1K8l5u/nTz4Pl3ekbahl6PLAinq4m2rZVS6Ju1IgL98cdikLsqc0pO1tf8ocyqKuuImC
UP0wwlbam5pwMu1iFaUPjVH0X6PeMoUHr0SxNoe+f5PC5yF3SqaoDhKeH3gcKL8bM+pXvDIgvuPZ
DSeNvu1AWPdVa7e22zfxWsRx4SaCz2PyFMnWUC81xQGe5d2nQqX0yGMbelEVnfjVDXCsriCdOFjI
fro1SJV7xGrklk8yf5AGvDjsEujB871gIT7E5yH8lmrVG/K0lNiN0BB0JfbDNBTSoz3SOJF6r90x
YYPvFO2wUwmF5FWnhQckufYAWMDqM/Bp0zlxu7Jyvj8h8XnEv8V+pcMdnTq0BlSo+VZwRHKsI3xg
z7/xUvmnWerNhGeUed+mVQAmlqEJHJLHqfoosHPZWTXNj7TLwzVh98I3zRH3oBbmEofZ5ADRHN2S
Cepdh9jNXVqwZt8ga2572RvNTuUNnBFgkl6qA+HXqjqaXb2BcMGFi9v58t+fKfhcT1CCECKzFgho
ik6ahPYG1gkRWfNMf3914HMsF2e4YOsMlN4X6U1Ihn0B7f75B18qeraHqSAc6+Ievh1D8oXDlKWD
gvaikueygTIWKq8djSo3hr3hpFfwNnw8X/RCbc+FA7D0SfthxEM79DUNHpziA12zjFjokHPOQ5aN
MC7v0FG43mt9HVbQv6duwL+cf/KF6p7rBqKKlGMl0JID1uBuCHcpZPqXFX2qrDeDlvVRBiJFpg4J
UZ4TI6ALEfr5opfqezYfMGTgKgPcxkOdh25f54jLfA7XorFLVTIbmthtZnXuAJNvWqrxRBRnXpm2
lz66+XutFFLqDI6d6cHqrXssKccewMA20i/na2apu8xOGZHsgQFkPdDvwfCizMa8rcYkQ3ZFVEJI
nK/d+C0tiHPkQgsdaTPkBvyNetYehrCCDjM00zvIloatrmmzTeHx5gfCMVxawE4yjguQZhGbuxrT
k3Utz1bhWAvvPBcQTMICoFuF6oA0LPEqnZ4cK0di6xFX8CuaAoDSBB8jT+MaApYftrOJOKO+EeXA
ReMqBSfJJEpjVNLYPiKzpNvDgtJcWRp/BXff2VPNtQesluhGWZgdKgkj4A1c5O1605U5/yEiLTbw
V5VbCE3VLlcph+2AMyTfHUZHZFPSSN5EhmHskppE6OOsuGKGZV1VJas+8iqGCUKZV+m1NOwUOLWx
822p0y9JKtJjU+N0dpvKhH60eiRFJClMfKH/lltnoGyvWTwCeWLQrY3f8yHiqj+Xdd09TbjXhsFv
xrGjKUTFkfFp4H4qqtmdJZr6G5y/Su2mFan2Nm7TvCFkU4F1C+Fs7MQGLx0q8qXsMoZlGl6Y93bb
OtuuOBZJRc1Dlcgg2dGRp57Ox2ETI8bjNuNg7hIRGSCvFHngRgVPPzQkbTdF3kHJx3D9h98Orts8
y+/KZIp2bR0gab13wPuMRW89Vo5hg/qRGc8jgw/fFFVqz9TUepYSsJU1sthtrKa9Jnllfj8/0ham
iXkwXxg0A0a0SA/9IHbEya5CuqYTWOrQp8/fzJzllBpjMcbpgVjFrQqSm9wZP1axtbPzNRDG0tPP
JufQBgUeCUDpgfOo2E7xFHyZCr2mF1gq/fT5mxcgTqJll7P0QJV9n5vT1y7sVraC799CcHs2O+eg
qiZ9GGL+bODNYWupd7k1Ogg4gFMR2EHlVYr9dQ/xn9+H/1Kvxf2/hmn9z//Gv78XWPAiFTazf/7z
uUDaWfbfp7/5v9/5/S/+uXstbr9mr/X8l377G5T71/d6X5uvv/3DzyGhgBPZazU+vtZt2vwqH094
+s3/7w//4/VXKc9j+frnH98LoGNOpamoyP/460f7H3/+cXI1/M+3xf/1s9Pz//nHFu68309MvX+V
9b9/8Pq1bv78w/kHtxzHcqAecBxBfrEQ+tfTTwz+D8psaTr2yVlT4n4OrZMXVRP++Qen/yAS8W0k
GyDpkomT0KGGjBk/sug/GJc2OHiCUWbZsMX63yf7rWn+3VT/kbfZPdLAmvrPP2asZW7ZliVtwhA+
sAj+Nd+MJZoHVVCCop1muB7p2CD8oKFA5XdmeOyjJjymHDbLRWt3T4X0wUr8wkBYj1zZ8Ny1p2m8
HcayPxYTnKLe1OJfz3r+2bjFTMq4adqCoBZnV08kM8qmBu0BE2zJXNW2uQehxL0OR/JQpJlbRKOp
cW/E4h2GjX10dGdcwZja2CAjsPU60kivaXlyVDieeOcf7lc4/d8rFKqKw5iKWpCWOKf/5kOrgHFz
EZCkdR04RwP5yYDHmrrqFkci7o+f+4aEtzGDe3RSDqOnSsN6Sgzu5fylK7vitq2+lulgbQ2Z0WPF
D2CuspciQA4f+Hgaaz9yyYK6VvuhrOim7sPWB7hQevBvqHeppTa20YsDw15iZ8BhqZty6eM2toC/
ZOkcGe3Du1//cxzlbCNGmGugrVcqYRapOVWCQ6lDiMkti9nAt/w+dbGiFUED0yv3X19NFAHS3EO6
W/ExtAv7tuqRW5Vaz6aj2IuM6TXNtNyTPp32v94mw1J90wRO9ZDEyPzjIX0830z8tEP8rZmgC8Aw
oZaJweTY8yMqpM92HFZG4eLMbRRA9LTOTqniRpXWdPLltralDf0ykQ2qNixus5SmuCiiUDAiVLcd
0pG6OjWL23g63erVrEFmaTte58nIn8Io++ZU4i61hnuriqp95Yz2DTfSe5ak9NFh4U712XgdxnHu
JpOq7/pg4BsHC3oMcwhowHN1rOMpuS2jmL0Qmh8AZCldENbMvbKm6kgHtVEspd90OL3UYd7dNZH2
JWHRNmDm5AGMHj86CVTklkqxwYlND/mJ2TNrp2ktRPT71R0aW6AOUZPCwqSF2epU1W/WKWuwiqyH
o5cbhtWPjqTNY82j5hR0QULmSA9jye+DnOb3VRUyWMEWCtuP+ifRQX8HEvVVmjSFBuk3zndB5TyW
pKhuMuF8wd+KXTuO1U1ih9+KKa9v6FAzf0J6MdQpiXDhv2vcFIXy/t0cPXJU9k6c5n6KtexpMJEn
LKr2aFnGXRr0RxZGHMhwP8Xt+C0fLNeWwXPeMf15ske2aeuxcqchSLY91N9bnDOibZLvCTPqR1uA
sNsN+V2VZU/RRBwkcEZIRKzzH046vKRyoAfFW7WSZI4Lud87q20SwUxiElvYVHJGxOw4n8lIOEDS
Qenex5M3gvnpwp3qFjHOB50wyzXoBAuXkZu7QtZeYIaOb0y3QYLto2qOSD0iG4MKdhxL+kVmzoYH
XXZT8u+VbUU3QQiihgUzTnfsJz+OHFDTatNC9i+QUl1Jv1XKhNx3GC1PhObP8DSQJzP4PPSpb9tT
i/RviuAFT3ZJ3leuDTaFl5dOdRTadFk4jfBKwGYXv3UsGBC7bdo+g1blArAOznzBH8FQe+li4pqJ
8UWTSVyVhSm9oYpfQN3ZqVIfWOsnmQh9zuHokPPsti193o9+FcbAmoTVo02SmyhEZju17GurNpON
wdzJqh/DrH+AOTPyryd9NAF79KyA+SyR39I4RpOlT0moPhrB4FGgnIwUwGF457qVoi91Uj3Z9Gkq
03wjHDsAABC55FPbbrgZP2Si+1qMj3XW7NoJ026d0OEuC392fWTh3iJ1bXiaEqwT15ND76VhxHuH
RM6mxI5u30eA0HcFb26qvAFGGYkem7io84c8vzGJjB95cjdIo5nuEVu3vQwW86WbdaIEJRgPgVmA
IrU4sjeVkMHk8tH0qeqLe5OoXSmNr31GnG1djXdJMpp3cZn/9T9uEmSzcvuuKM3iyu6y6ZPplAcb
igpvsEzrYE0KafPKUo8gEMIVzgnLOxupQDumKT9SqHuvcp3fc06RLt9yKCwBwrqXkhkbaqf1RxpO
P8NUyh84VIBqv+WZMG9rg4Z3v/4HBxBrNwB77EIQumG0C45dFijmCiRL+ygg22RloFDNpym3wIGr
HBLr1Uo+lgWSfF0zK4GDG9UPYIE+x05bfIl43btGWlgfkFU0bACJ6Z9kF3hmHokj5Of1LSHpBtrQ
7Bm5oRRJ/I55tIMD7CTs55B0n622HG5pJ8yXjEs3ndi17QzdfWM07XN0QqkLbX1MdLmNVDMBrco0
MHeqfjFs50M99vbOqqbKL3UY3k9Y7x0gdx4q3kxgwTpuo4YC+etgtwLE43iiSnxMnxL2WpPcZJKP
ICcXw/8QdR5LciPLEv0imEGLLVRVl2ityA2sm2wioUVCJPD179TcxdtwyJkhWQKZEeHu4R7tviVw
/+vNl3HaRCR4ht7sLP9Sntn9zgbzqSMn6dGyHAkFw6pc185GYk/jv/9+JUsfQd9/Px0atrVW+7Tr
QmPwJNzl9L8fTO1+sPJGcHc4dixuZ3wo+uJUI4abu+LRrJgJc3NmQd/WF+ZEEXwE2X2tqiDR+ylL
8mA/dU4wPUzSdaMu61Z2ytsttST+cASA5n1ULOsYebbuX/73AxaakbAigh3npfOiaZin6///gKN7
dVw6wmCCgS9nkdkhN6v1M5O6eyx5KVHRCvOkLUN2qWxhpQGhf2fPJMBACP2p1HmDyPvmO7OeyZ4O
7PfCeNKK6cdr8jFVRfXUrtv44DWDe3YqW2MZ2LgYg2F+uQupCwKV5eCTgjLtjkxtDsAB/4Pq0ve2
c7JLLDBuv2rFnMW9vanH2XJSjc27J98qjEu5ONeOP/5pGuyzLKbpjmwJwRy+5Wnl7EM8zqhTjKD8
JxvTvDU4XeQPzkeHiw72Dxho2Pb22e86q+3Z5kR15tKgIWRF/D1O04kg4Olk+Mt2xLgkbjUJDers
67MsFVmiEyZL2FoSFNP/0qf1xxgl2/WrfBAW3YpBWEqqmWjtBvZNiPRpzKccfq1X4/RcFahy3PEQ
KFM+V1rM7inpF3n/3Fo4QBRBNz0uuT49jpvg483M7Fhiw30qpjJP+9xPPLs0TgZTUrRvzZ+OInxR
ZWbemWuW6N1J34ymi4J5CeulKD4dp2wjzV0jZXtNFiI5FZ/1Emy/09Ga2ldIFD3ZrU5LptsvqwaI
rdt97znYip9l5ttr9v0AQHAz0bJfUI1u5/9+mD3PPBjdUL9bU7DHLRD9BYetKRrnUca5FwwHO9iw
wVUWjcVqL1NUFiI42H72pftWd921iU7PLWxuUZarEfLqR75lPJVHe3k2va07jfbU40rRLM9amTeX
PKg/Fsednzttnp+9hta9sGECtAWHBcIcBxAeSIitIlx9KMlv02k+zyyTqQOyUyu82QOeC82WJNLd
fvrfr//7md9iMO8bVaIQFD6y5VfE/701/Jvry2h/jNawfBmYeCW+v6aSrxSs07w4vQ2iWlQqbWhe
YjQd5tEa6Dc5HcFBVEYbjYbS0p7831RRjNKmzGSY1dt6AcwcD0A6GGrdek/iq/DMMG+onkowKjWv
dDoj2zvN+5C13pOmdu8pqMmcotL9/e996nl/N6NRefQoJJEnRz0KCm8kKI58MHsQB+yX2mRYe+tN
dD1DZDsnkDXyIVhPpuEMaVHXeLR6fntZtolLf19OQNHdBYdkLthtxQpkEO1rNgx7ZBRLGeWTyNLc
y4NIEzm5EK41vGAKsZmW8Uw+kB9vScPdHgLn4TUxiNd97C6UtOW53HdE9H4whqhq2IzLRFjqa3sn
hpYWfrfmwxrs9yM2N0+Tn5+lO8+XonGTvcz7X81SnZwlsczlbWt7/0QODsYsvtOkXTdQiX2rvke4
7ZAB1bcEnmwvAePCldPYPeftz9Qb7kdl721sKlU/YgePtWKjyxfNEUXcqvyv7uD08t//3oxmccrd
W/ch1+/Z2IvLMJjDS1EZv8kAWy4BxvIvc5OnFtvCMeNNl85+96TTksZs2v+wGNJFs/1Qlrt6GCY3
LFxGZKpKvzXyz16af621E6+Wsy6JIMGGiC/nhJnV/biMQ+gZvX/16qq7jBWliwGkxvYOlxfvV1Gi
uuvNtQqndnlsQTPO+83BZ+9a2OzxGUXOcqJFWe9N2YlwWqqLjlw2dLAqFn2BrV1lRWbxUtpRKezf
tirzu9X0+TsLWsR+n4p08R+sdQ6izmPUUm2An2BTXAEEzager6soq7dtWq5y6Z6koXFYVnmze7FS
lekdpkLVe2nkzoVFEP7+osqx9TNf3NJ6t3jqz3x2y16nrsqcqGRpe7C34tSveVim3tLrB4R1V4tl
wcR3jCZU+/Id8Ofk+ZIEjR/OOb42e6M1iWLrehqWCEB87TPturlaEujMhN7cLBfCu8qkmNSW7P32
4Po0zPaO1YteuhgC2ensTe1ROlVYreh6lXROVgBaG8yBup/z52I2stQMNJrYVqNNQ3LXW746dN2D
Xuuh38v8qfYaLHYHR9LvjYk1v6h86Xi2/mmlbqVLfcp0/EItQ0YdzV2McDIO9oEqANEY6tv2W6/0
8tlqDpokjqR7BgTwTqZumZHZ8VLYyHsadpkqxJ3nqerTiR30EwJAejY2ngV6ALG2D4wiVMPRVPF4
HgodG2cnHhnn49Zc2qhQ2YvbasFRY4El7zvYn2D+7bSBFzlN/TNv+b3tdsW9ojEb1dymMERDGLS4
K41OVEyYL6n67x6QGZwLnXXN/ZVozO44dP4Sq4U7bFLqWGyYYm0V6ek8lt7G0+4L5YZZub4as+wS
J/jlUVvCsehNTB1t/5gZ3UdZixXKHj+YStDGVCMCh/H3aAUr7yErqYe/mKy5JVcNu0aJNVW9/QRb
paJ11aNGN96dxlvZwS9G/ND666wTXLnqWmxaWX+sy+aaV8E1G403b7LyeO2c7DDI8qE0PAI0Tfff
zCWSCHPZ+Hvp1jbjV2uZU0iF/yxI3+I7ceZ06/eT5WtZameqjlt7Pw3utN5m0+Wy1eujrP6s7nhf
BHXzsFXfml76B/o69dK0+m/9bea5PwarqiNEnFEbSItcgJwndtgv12wxY5UNfjx7EjakdR9mR3UX
f+vh/8r92/e3o3QHPE4G6cPb5Q4ixDbZUJmC2DBCVVNU906VLmJQCXEDz8bGgFYJ/OBr69a/tw7X
5URIE4FfbT/iA1W3OvlZ/lUa/SuWb0OKk8+908/DqQYwnBceZ2tU2M4umGi3Bkhju51Z41cXj6te
R5xh2it5Ldv2UxbVwcwddWdPdobvPK4LXjDivTSgYKeZLC2tuwPleysaG4FGv6fLbOlx2wU/5baG
Mw6oKbtb8ESvnllbkZjM33mn9yE7rG6clVynmNbvsyT6djP8U7/tUbUs3lHf14D4kdyNc0bMeu9f
84p3m9V51MNOXYKmWphxyzG+aTho9U9Ns8yHpi/fWi0LXoKlwKZKl89ala9kN0xB4jff697aoczJ
fXYFsJ3aqhDYH99aZqJSGzoU1R5ffskhqbQIUFhLV19UxJvxCAdcR6FlYDxmULwJq3oul2I/u8OQ
hSihj+PC/S9mvTt4gfbV5m0dtd4eBsjQziSe4R8WrDvi8PZfAbYQ97qDS6zSIq/yIXvqnWpgnbPc
zp7a3n2iqdJRRX75tv+kmOBwzvzA3OmplG4eWsrJY8cbWzwq6EZ8q8UxzW6vsgaIbWQ9RO3KMLU7
+2EffMBAbIfFMvzpgpXSyEDFM7lhcz+T/4mgA0+IrowKb66upBCtCW2QRXxkjBijp1mu1VFM6s+g
47ClloEEl1ziWNyw9OffE+tmE5LZ/sWg4znfOidsd1psbOns2O/wzgO0qyPHoLnTjVhZwxbxhMho
CvhYRUYYWwfPJneuiLYqY79s7pYbHpG5YoyrqYZYE/xJLiZquLVejTLTj3tVnasFa/ht5Ttzxs04
WrozhOAVoT2i47Um5xegQBea+2+itKpDrdVzOhEbWpselmtOQExU1kSrvc9JuzfH3smq57Zzk37+
qFz0M83ayZS0vieoP1Ad+rhIma0T+yYOucopGJUHg7vRcKJqzedwExJ7uxsQYSqDZDqdz6CRDcC3
UZSJCZVXd9ylrbBJy/SKpNXWLVp9dTSWoj4IDP5yxud49LcxmvWR72ArPkc9FMvSf09Zy7nVzNRd
jCGyRBekPR26Untzp1nyDvb416LFVe78bEUzRA4kJBYWrl/fdaPdRZn74u2CEWYtFf5Zxp1tNVvc
u3C4YjXvZuejNlkcdLqGd+PLQ6nTv85ij9ahYOdmC7LUhcgzARaevX57ysuJFrZC3d24XAlmWzrx
nnGXrUUi5vKa25gWigoLPtJ+72dnoBT5epcQYEHiR2dZUS6p3a423VWSmaXvbOqYrUse7JnUv95N
4Dz9yN0ycTQz584ABXRdAQIJ3cCqY3YqlzzsHYF/neGlo9zHyK+t/qCLAdc8gRMjQkZDX/srC76m
Ych0bfjUVYP/GWq3M9CQewUWHvFNCgvT7FKnAg0m4/40+aJIPEN9bAEFvm/57GZ2DCyfEa3oinjr
vSL2dfzkWBe+7Ha5xjgZTMlo0BnhnbwlDm3tanAq/JtdIvm33KddT4Fblri+PZUu+VCJby+/zWY5
22b9G9PjKe1ajVfgdDwqg30Vdhc3C5yD775Mm2Gntq/PHLho3DMRmXJPhHO70ADNbVPGq+Xj+ddM
Mio/XEd865qHE2ExvTab9zLNmCq2cxa2S9snDEmxgwoRnR9OcHkXaZqZUxqyq019SP1MHX0WyI52
u1AxnbZLSkf/NoG+4mE0yJx0b22dDsyd29XLtGQpzakblqgmrtXE7LDTB4Vt7Vth71fJuE4YShK0
GKpii21uBy7/nFlLKaBTfw+lZ+QxugycCtvh4pfmmyYyL6z7XaN189prg/vXNrdmbGhzRwHyNGQb
3HG+bXCGtvkslagiN2c7uF08LcosampT5AlezFXEc6qnlc7v0ZY3Kyink8g5Vw6rNCuxELFsGHUH
lsxyx408fv+RlJqwqJBwrWzSo0mRebjTVl8k4fIoSGghHYvYSeQO4KnanjhqTxo9v6fTBw60udpX
LwM1ZKmz4eJbdyrh5Bx7CwCn71UPriv5GyYydxYR2/32a8BkUe9BVzATXEFinCe5qQdc40+Fo88M
O+aQ0G9umXaoTeGFfWVfXcwnIAkcrrRKHvyiJ+fXLlTowkylBNbZBHwKXCaH18Dwd/A0agmP0jBo
tz1tNs49UBLmPXnSbk6C+1j2XD+5e2prt4umKrcjOfrt2ej39ux4maIx5wIc1+CY7/Z4XGdcMe1y
jo3MYxQzEYyXCIXiSh+DtMZKXx8RA9jT8IuIF3FV1kxYpbjLtLY7oJowr6pCzrk15WmUfZwbw69J
jdvJmLQq7N2GQ08OaKgZiBr97d0abSf2esOKHMbLbOYClkuuPTJeFsfK6URqy5vnt5d4Wm7cm211
1wXbEo4u28lwSY/Kfax25YSznP7lOIiGkyvuHTOPZ2f91pwRBy/wmT6h7b0PfIqfWLovzOLnZPSt
exqNUG1dGkxXMdufcui/vEpsoUrdNSOOQCal8P6ojX9l1c3Rd7c7f17v5o2b2u1e58H5Qzf2XDF7
UtiX2v3J5FHADPzqecClZSd+vrxLJ9NDJ/cuQzNMdAq8yUG1r1A8RuhJL3TXbYiUvhOOk3m/yq3y
yNFgPnbKn7kpn7fBJMUxcrP2vs+cZNlqYOWghMlcwqUHm3T/9Kv9LRcD2jIv8SbNOvDa9nn74ynO
E+teH0azuREtw+skGVuc7c7caiNiit9iwuDikr4sdBveZhUYf4WtwBMxUm1tnjvu8aUZknzN2mjV
RJMIlxdZbvgqSIrQNLjxts1GRKRQFgOaDJX+NnUKfF+/HQwsOB6Xru1PWdbh81qz92mVNc4m04PW
PJVZT2e7skY8BaWTslfvkDaA12vVvtcetla16u/HKpPR6JNH65aMFbM2WtjUSjvOs+lPxbqBVzTA
v81yK3429wouvG01Xh1TQwgzu6mF1wWFZIFDMSyZzlptRgtbR6sUOSOe8S8oXOMGuOyh7sXeKtMK
Qk2O2LDUQwU/jG0P6Df2TlhrJlPg4qqq7G96HZWO4hs6KbFW337w/kjnhrS4k30ngOVjhC0JkgQ9
ykf6Uo2Yc5IY72e6WHLU4eBwiSTBJ8i47Wta8zpQ2X3RdD/TLeZeyaumK9btnPcJ/JzX049hjdw1
rIgv4qrG65MN40g1XX6fCbNLdC6wp37InBhZtd7N1zqfnQO+hMdpM1PebXNpOyNGk/17xT11W335
oEsscNEA/qw6cIJefWWMpzTn6rNnPg196YJiwNMnmbSb4wpAHgdFE5VToa4jWHiUuwzlnbVDy5vb
uZGZ9pFZVepZkh4s04qTg92GTRBK4G19qOEHmooKCHiwpufNLPpUM4hhKx2stico2Itc3qjl+VF2
fjoRAu9N35Ms3tApVs96y3yFNev7INf1sJvvrV/qD7rYanrVkSIp+UxqoRBibsijPVQg3BLzuxgY
X7NlewDNLg67+LJH8NR5rKpoE2OIhvPdawdmomwtYghjHjJTDhfLteLGaRJ/SVyWr79ZLI4sIJCw
zgM3bkfxws4dN1ZfLiGft//iefVf6aMlGOr9s6yzs1vtWLOtZ787mcCKoT55F2WWn2qzgIPHl6l2
dMznqrQrBu3R3osulDNtuL1lz9KclzMaxufOhAAIpN9G1RiOnNJoW5r1JJQ62MbE+C+Rh+dd16Ra
T950u69Mgvj1oR4p48HhwbI8/Jf46E+B24D6Gev94uknd34jAWtNjWp3QpvoIZiWAGTBp1m6ZY+P
uRdyY5XpAKTiz6guoIzxxVpCO+u/bjxjZn9aeV8cTdvJCDKTeFBrH4OnUPeZ9a1NNGN0O/8mEXTH
ZtPe2JC/r+clP0O6r4jzGRHa2noYtas1z6dhxg4Zx7ChV3osRy/pMx9RZBv2cH6h6zF6NF7+Snr1
Z+2RDmGJ7F8OLLOa1PllWsNR42Zx6FR144mkvc/O3qlFla0iOY2xNjtY8FW3XHvgsyxw0s0YUdo8
ZV1gJqXBJcSX+7x1gM/0sb9cj96fVxxES4Yp/fDcVVYdouj5tCW4pXs1CnsK3aECK7NAsfb26A/9
Gq/b6gBJrKk5+R+VPv2ph/G98nvkBFIeJNBRpHxTHtaif2xrVIvF1MRFVjJZ3ATmaq3Oy1K+upl8
pifF9hs/60F3snSCr0sXTLZv85NVuSI1zYUuzoLpW1czacu2pR3xmzAYkT+YlrfEZonvYGPPHf7Q
WOs7E/kPeY+YaK6s9SHvW9AxPKorc+sg0MBkWi5dPCWqiyXLe7KWCzx0vEh5ixUq1Q8xZG9YAa2G
mcIRuQvtNVui3Ftwtb9ZfgUfQnhPXhYYxw5IAlhiLgFmO5pMxJFhsGZntJcvCCDyU6PBVNp1/kqO
N4pNB4/gfRuTwIbkMyaiYYquvCtqawnJfRo5v3a06NKLeZt1rHPNXw2APU0A4yJK5cz7nXrsW4JG
VPa8ez0f0tCkZV+hkgGuDoxi/9DSRqI0AfMzJJsIjCPPUvN+u+b0j6sBL0Up6mgB0gqDxviswZUj
1KdVUpZnw4NXVkZoFSZQkv66ecZBaEAB7mZXqV/Pv+p9uTj1kD2sG67iW3ABCL05qu9Z3FGu7Cos
smw/Fd9mXxuH3un+uYtZUtD0LBlU/jRzJcoafjXwaqSo0210cfU74dO9woiGiNn8g1sV3JvNydD2
Y+0U/3KLKqxjVb9mxoppD7dTwSimxOQe9x6bd1Nx+IdmqXGP6memDriU7HE1s+9lhC/zOmC01kUS
UOf7dsjl+huvpGReYft80ipP9V6d5VY3icvjcFKzOnW7bZ5Ku8gOJQns3eYePC+nSdkUs7/5NWsz
B02v3zM3MyIQvzXvcHSXd0PLK9mmPyjgFnCJwAH2nd8EJ8Mx6PI8czOvplVfBLHqzu8aZvpdNMPj
IBvMyw3dPpQAl8lQqiCeLdxWiJzGRLKAIvS4aCrPvM87trBQoTiW1t4tjxkboQcSDrNQTeMrHb9N
oXYXvg13jJBq63e97VkQTIo/rNXucz14qBwlD9Z+8Zglk7wJkFyJfx3MkjQDIANLC+U42S+tPZw9
j2is2z/VPtDFSBGP4/ihDTWTmN1P4QR9pC3NdMLz2D0Ebf3iiPKpQhVPywQ7CsuSrH5vJEYwael+
3oHkCQSGFOtKtBbk5IWszcRjUEnmoM5l/76oTrL5oINqz/O6nBobE0EXEpXDW6b7qrH9sn85HREW
uU7TvoeQOCEb/M1nJeGBK/OeiX5YgmvN8Gi4+R/Rs+0jNIU8HvlBQd2L59EoUljsLAwE+fNZb/NE
YhKp7B9G7lgaIPhAIZ32NLifZW646AZReUzz7mCkVR9cmw9dL7I0GB1AM/dFNABCrtd3yU3HF0wt
EdgzlXxDDiJ97XXKsjrxg25JNn8VERNqy5rD+NPXA1AazvUFfqRRACLN//5pTH5HDp+2H2Z/0ZK+
QwRRFmvsw/feja99Jfqr2Qd3VU3AQD3jA8rTxGXytdTto6/sNWoXHO8R/tlh5XLagDCTwLkFIkh2
t4iudg94DV/RhWmX1f8c5JBfzAq3OkEucFQNMwbm6DgC9y/LGd7JG+VXHryITmKYQBk91aOrswHY
vO8jz2Xh+Cv6DLHc20H+JEYQDqnP+icK8XfNMY9133eHYILx7R9t+q5o7dY9pFv+W7WxGNwPqSFJ
meg8bN85mf1+1iunvOBPmIv5O3dyGrkMAVwh+JnMir/NhnB/JGnBdXsGc3zkhvFCxtQU6xV3dSHH
yNnsf6PwxZ2o9zyB9YiGoI80p1juW8c5qgE/oXxeH0c9w/nebfYUe1kSm8bs3M/reGe3CioTBYDl
POAfrn1tFRCZn9NPVY2D+3xwKHyuewhi/VSNxXISY54lllLJPHln08N2bjbCbiHWh07+w23Bjvdu
irR9ukcEl/ZNZ6XtXFixnw8EPYjWjZYWRNjwGXp1exEgWnr7ZCDRwUemdUNM3SYQJy0dNcYOTF9F
YovgevP+Di0t3+OiaUIpPbxUW624a/1fGJCJ84QfENZmZdSbuN93ZZe4u/avLotHYxOHlQc71Qd5
LHd4tm4dOBt7nQCfWVimGiLcTVah4Oujfd2JjAh8FHFdnk7jua/Ub64rP1pq86kNBupAVVVp3TlW
jCLdvEpZ3eNXxUud0tkpj6tT1My1tAGWDtzrZpT2kp5WTrWINlVdysZUKUhCFsu3rXRft6D+3oxc
hu7sXC2QvBiZE2opMOJouaGyWiV3wP1Qef50J5ztTe/SbYSaq/ICXBzf9cxPZIvksC6179YoRdQL
FyaWkU4MAV3B5kvwKNbfChQRNdb/TqaehDY9whubB3Mov4rdfwiAnYBoctBaE+557p47e77KuSpi
Sx8Qn9Qgp67+rVT5uHWaHq9MfAiLGQd1iwjQkn2YTJ+vu00fmgfjva7pZ72cT56woa8Cs7loTnaP
UurZEvmhq1zaLnf/nPmiO3zMwuDTu82yYzIPhILaRCFcW3cpYkQbY2zcRtVJVu/TtN8P9RB3HZiU
uY5v2n6Ss3jnmiBTZTSTCQrx1MqCnMBpthOlc1kVs4+/8tW2sTNX0LayHClj23Uy+l+FZl2KuukT
CL/XfSnbkz2M53krgzu2YP8ONsG+hkGj24CVk7jl6RECEYkybP5wsWy9NgP1tyx8EXWjQpKXoa/J
rQXvJWDxotLWULjBAWkl8mLNfnacS+1lebjtGeBvPx872Rz1ip34CtnWkfk3ytCahUJZEssIpD36
1owhLMmAj2n36Oj10R+DL5qzPVzdPoAlaRAb0XSF+UAdMHa9Txvbg9bTUs3W3XhsNwJMbPOnZiXm
WIzoC8fg1zrctGc35BTld5vYTE8zorwWHQzFqIWRbmbqlKc9jq5xcBUySLEH9I3UMSQEJwsYCbhR
O0t7/MjzgIc2yGlTPf9u213gE3QwhbPVSIHYFM3XuM1h2bac/qwJJoHW0jla4ujXSBWbQfvTCU+F
ndkfVOmcAXfIIdWoaAOq+nBduwcD2DMr2iCaO6dPS8CBc+EX73z5LeiXLhJzsZ9XXIqMVukRKLkd
OUgfGD/iLOPmLcmZDw1ViwPkaBZDhkelGgLo84JDajfnZr06M3IAd/9pCuPKfUycOOJMzsDvSnof
EyvOmZ9bd2JmtpwM1sLlMNC1N3SA4oWtrD72+/aP3ziPRW/b8SIhnYYNIVJl3ePf8LRMe58GawHt
aINC1tpeHYB4Gl37l8nWfQSRNQgZbqBLiS0BTgERJlIDdiraZebc+3rDknwF19xQOSbc1kKtzMbD
1koaRPRQ+A9x4D3zUjprGU9unjLBvRqN/7XP9Q8UDFtLWjujIKljVNwn5ig7wqbNi/S8/TuM7qun
SNj0LB5ASM+DEF+BjRShmDFz3wld5xrK52PpWolvAMvtTf8ADL5sznAY6wZtj5UhdK3UlPzMlpmy
XmQfJpfUotWf7WgmIDgkNJQTsgNGBPpIqQnapLwdV3sY+NqA1NysT5CfU0OXjNgHXrNdyDf8ocbE
E9zeA+y6tmZPxI+itro1p7b/PVrqwrrgFAYoqBNv3o+dPp6rvf5XDJaXynVKdzIHRHYveiTTSFz+
tnN3gM/8RWOGRGld4wV3QDpICZo2PKmy/M5vWAHlqA43FE1EpgwwL8E9AXADH1gP71PtTRKoogT5
7z/Yiv6jZ3abOmRXgnDMyUyWetRONhoFvLOP9vKRjRgtoNfuwqpbqUFBe6yt7qwK2tIGAmny9CXO
8mEKm9m8VO763OnenPTTuIXdPPzaAuioftNUaOHfrLE7ITVwT82i8Vnc9wGSHIrssxL/zEnlx3Wl
pC/ie5N7F1UeyxWWl/3hIDqHrAgACGvMDnqULqG2Vf8GfEFj0bmHxl4eOl+Lkd2etVpvUuXMz5QM
Lrrq9nXZRuz21p/NIyiYwYaZFwW6shVqjzttuXHP8/7WTGImcIpoJEeIz822+6gfJ7oyI4Glf5pM
8TML7byzw4ISxfvXeqEz8iDM04zA2O7QKpiM84riEEP7BqF9A5H19o/dPo3vjf2DmOltZDfTXcE4
VOsgNPbzLyi9NRDoaMv59zYFtKqqRmo/VAXi90DGy1rBaJRZKAIL12bLRVNbnYGgMMrzOTSj8xUI
Wk3WkY4lloYRkTnX5gaIY5RFTsU0j3xL6l+1CFRxWfXp17l7TL2dF+yoMWBQ8sMuGL59W/8lx1w7
YLhIe9EHSamQrHWu+11BHqWLu3/sAzoBBcqlNShgR1V2dEjG16ymhwwpIrEk4x0elQvG8eButSHe
s3lMDZRPscb5lBn0y7yp93mBRmO1RCbPSJw/WyMLQpKYqnRQaPc8Bey66fYJLL64L0rt2VRF7HCg
b2G92cd/fLjUthdjUr/rufGwkfcwo5zHH9j/dz61Op7Q30QuDTT/rSxDR+8y1hoIJIrUe28FD+xj
32MV56VtAHzX4qzaWYYJKcgDaHV6fdhdBloo3j7+P67OazlSJcqiX0QESUICr0V5p1LJ9wvRaoP3
nq+fRXVM3Il5ISRd3ZZUBZkn91l7H5bdoxbQ5KJuNShmCtoBBNdlcx8ejCR+zxPuiNAt+3XkmB1x
2lO2a/h9KA5DL53Up5tqiTey+hW9/prXxe+eDXwdBM5zbXBM79zhfVlqV9PFkcnSjLDYFentSLv9
MMwy3AinvZGM1jjF3WAk1Zo5Xl8a45XIU+t+zzWHrtlIi13FUnMpquI0zzaZIJo5rkvZsbHOZN0S
hbHqu2vsBH9VUH+jFt6HTp957mGLa8kcbS2T2r666DJepGE/WU+WGmn4xht7BEtKWp1tpDC/LfE6
FIqd226e6Wh1XtYN98jZWaYKziTzb33O5KDYHO8S7On+kL/Z9ngzGivcOa3v1XV0GjqI6zwJeVT0
dJ3a8ybRPhhu8+IUwkZ1njn3TDz9fnWK5wlGRm5Mm7+gIuV/U1XnPAgW2DINOT+1+zpITm5NUVxK
Y2+U1QBWxpmSsAN35Rq5B0rAuBzQGtrPR53Xfs7UUVdjsHXzCJVdoPnKqnpravkNBcbSGrrs/XVO
/zWja6ToRfgu69rihacVhHSqGeNqbArNy6Lq3EPLtX3UkaowLC0iWjC1eB6TJPTcLIx3OucQZoV1
u4Dy3+sCdQ/zEd3C5wxRKByisPemacRr09U5VbjVGwI8munMY92r76plKJ8ca7C8SrziFKDKwHlc
J/EdS9Y94i6ifq9REedX35AbwmIDNljUE1xKl4Ee8qr3qS/mAqmhSoLPag7Vdhjna1TG70WyoT+a
HvDz7Ga6bqfaMY66QHJT+BSoVdhclVOdsjZeT9pMqhNzzxYDVeQ13VyuDTutT0UOHttp/VMJ1o/d
2Wb5045NRfVEiMWrwfui2yMw71gJptflwXXhoQsb8rWu3KfZ0Shi2Ad7TlBTCNDPtt2YTIATCe0g
gwOlm3ffQs5qNzhJ7o0TWHxPFcrWzjTH9jgFuocv8kcVdJEXazmyd1JYnmaDA8SiOzjoTEdl6Rcz
WCNY07uv3Gw9xOG3kuAt5XKwqo32xhQ4AmVoT6782cjXWUPXqi3Pthy/DHsc9h0+tz5op0NuVZ+V
n10ZJhZs5o6Bd+GWYs+exKU0+27raDFGwlhs4omZUKAiIyaV+ke5kP0wvl4XBiYpAE25LWJGhzjd
epnQaZBNf5zzd1Pmw7aPeaGxGtxUzWzCxO6btcx/N7h7sC9lb5YzvzRDBQDo8INnvfZKDnEAjfah
n4Y9J+jX1jRe5rkOvDmh0CFo8KOd3N0Y1U8Rs+B2bAkbfxDvodV/9FVF207XVmOglYdK0V/q+2BN
nua7bWR/Q3P+QiMPiQpor2kxMDEt9lgpsi0WIt9zuCGZ8MebUEG+W0J4PkWbpw8UskTg+XX3YdlW
f4GKcL25Rfdw7N4jQ3hfZLPcGK45QEY1EeMJozupebwH9rRxUp06FY+oQwmxmsxurVjpVyXVASXZ
+EElhWGMjawM2E17HXg7xjjHmLoJTFL8pfHGMhUlgFrmx8hwNE3JGEhquIsIsRO5KD9n0t0P7pU5
3opDLe47/Zs4/2eVmAE6MypjXyWreqonT6NluPGLQmPIpvahcDdtTbv4dkPKa2Y1X0KHhJJCmmcX
MWVvjbT+mWy2GtmMkZBcRlUzkoLhC5fBB7Nv6w5IMFOechWVhuIGKqli7Vis+oajamfxgPWFGaGT
KrJDbKyBLSgR5epc7nNAgkAb6D7BmHhgML9k61zjjltamYvKeEJaDFcgloBooKcYxSmUiyZQu3TZ
tXEVJh5QKBqEw3xJYqI99h4097lxF/j4RvcmWvlodx5DpbauZhirXmRor92vEQ/rNtfKb5n1bPJ/
lW0mnt4wN7D2QxPzbKSRGxh26PqUTkv5nGmclbSRTkYXR0cGANAHSyd0X/MXNhbtkjXjZeL8vofX
f6NxQ2PJ3rRtApyY3sKhuYatRRWoe2U2XjGnpM9kIDxPeWweZRm/9Np1dMe73U1MUNGiU5gwzXPK
/R1nBvtQFtHnANxyIA58k9XJhWxAbtM61LfwFvZJL2J/N5mNtioWpEeTH4nBqEDKzV2ZtxsMhueJ
nnLacOQtrWsK2LixkvCtV4nLuoomY71buMJ2acp6zWwhzwmGAOfc+BSBdrIYld89hOYyWsNU85rY
IxZF5hxGgejXJjbFlcm8k5VDGk8WWvSCY6xsof0jTuWeqNkJIQjca3LmC7MDeq8bx2+73PnK6U8B
KS0DYvpy79/NKIieUYJ4/pxDPp4j1e1SO663votg08XvI+lhG4f5oIbpeEHnnCWhAV7qFIe+B7Oh
acn40L47O1mzI74v3tk42QBNbc9pIj4QafASwJNPalrrRB86SP2I70R7TMVbNHcarT61dvKwOk9A
gKIL5VqrH4btp5KBszuiRngd9BN8T75RKm7R+ZINkWZUoDNy7Fhmh9DM93wPh8iY8LXClug0C11c
jZW5TQWbfew4F4ZhwDxTjRzLpS1Q9t1zEkLM0kxduqUVE0hHspM0jBKy8aIJLw5whUHtKuSq6/wf
OfyPxzTML0wvLtD46P61rUy+k5IBK2Cvq2GydmkHPhDN00Xrolumm6g7dcTgomx4GjuLSMaMgZlO
q2+J43nJ0kQdZEl9U8ifSeQgNwidUV+mWYEcRYcMr+gmrjbG2BbrXY3NYDMsM6Echo+uNM4Yib7N
gviotdEtnd2I3TFe+pW8YY7ihcYOJq5F+ZNIyN+pxLQcI5Fqvpme+J1gKy0j3ysUfA75GFIchIBR
3zcMaDtBnuxyN/9V4VY/jLXcBKZ4KJi/cE7cWyq8bcPW6ukU2JbWMW5hPRNBuZlquwFrHsWmdzXY
4ZECWaCRrKbslT4aPv2ll1lN9XedMa3LcGFLZEV1IrN000Zx6Ynp2zE4dEV4o1YVVALdhOnLKusc
qKsmKg2Pht+VgCaWvrfYtJkPiESLCL5pLLdmCC99xrigPLPSyD9lVJpY8kGAmetbiJYTmIsCC0wo
d/kgtgQOBCu3KUEHhalvtWLezg07Q9lW2JWatKdtphKvsPlhkpLKgDc19OInP80MYuoS5uQycWiv
uw0OnWngtMhPWwkZXfC2pCVMo5EYv7WgKrzGP+YsOtxr806XtwK1D32pi9YwFMO27MK3rlZ/w6S6
AWDoYwwkr/X1dQ5JD2BV0AYAU3c8MU0KXrLGiMTs3oa2hgoTnb5Oe9Eb46vsuXl0vm2Ou7Pwu/Ok
GfVTqukmAjSlWNLWn6Jw5KZ2owuSsg031U3s6ZCN46ug1vPA+UNCtqu7QbthR0A25EVivuLO+xNL
MzyY+KY4Cxu7yUBcR0zFfTgMzlOcSKaaAd/jePjSQMfAiRwjvibIIJ4ziWqjJ2FyDQQt2zEJb0IL
LHOv5Vhb6sU1OpuOWrkKVSVp6vApV2w1SeDurL7gfXWT/Hno8Yq0vf7dc9BEPAqP0CalZ3Y+AK9Z
PZN261A9Jc+F2V585jufSr9tSjaY6bUzK43uPvoIrdojW2zFGGcNTwmc0CTaU5qGxdHNNTpIgUEe
MhCEy8CoMbOIGYn/ZIkdHSx3HpcTZbKXFnhB3vZ3Tj01WMCQe7jmox9VMrSreTDHJ4U5/Zq08odJ
WzxPz9zL6cFJ6l9wgcFhssaz5bvajR7Gd6lGLDXLZ73VMyTacE9FUuqXJnKDbY+y7dNY2bcY2qtx
AJq0StCsGhknBLjdoIBAKCYxw9pnjfTRomgMSM4g3YPEu0x8QKERSVVc5XJ5fNQLPTjWvX/57+u1
ZmY7jPhkvF04ZTUvlcLiM0Pwex3giwDCuZsjJFGij7umN2H5WyPYoSc3RAG4/iFt63BXuVQPUOhY
VImEWGfC6G4AhQ7WV74P5xEdlyT+2biWsaHkJ1EKkXSF3cbBpRj5e72l5h6d8UBCwprnOfuG+met
A4BLtFy9TtkMLy+X83djW0x6cH/UUbTUP8b8LlMaBrpIoquZl/N7zupGoFp7jwZbvRnO7oHy0d6M
niWxHI//pXCEcx4mt0WXJROGTIOdURKWaVtQiKLO5dv/+ZRt76pV9nvdGf1zVpOWJPK7tVwAOgpS
iUFvACXk1JlXn4FiJzkNuz4YwdSEe+o0FVy7rLWvvZSEYoz+NofCPPm5ax4SQ3/NklmqVZg5R+YO
w+LPdnpxW9OLKmGdxOxbJ554XtiRdZfZKPbpv8vYJ86pjx2gLjuaN3gm0Cgdsz1gyjPvedKpq7DV
3q0yg3Hu9bCPVJ6+lbjbE3+U93HQ0zcCVa5mMsgn10nDqzL692rijVd6J/Y147buFkksz7n/QZTk
eG/Io/LMbGy2kxHbF80osPRi5mh6515amV9S6fu/BU+vYxLWbhIvc0jmxFrZlZNuZ2Uzn9xy/L21
oEw23MimpTrZxwTDfpUxG6FTZx8YzI5F71o7Zp3CI4eR+Iowi6+KPGOVwma6mlzBRGe/oXcVNc+p
dH49MjQA9Bab71uUFBhVCSmwMRIj/U8uyGVikABbhSLed62pnx+Xlpvo30ePTwUtgFUUlXuBGLbX
BtcFhYJEdrP+zZ3C4OIw2g/iomVAutlY4Ht6ssUaoQPTqOHdqOoIJppJnspsN2FXdqdMWtXlv4vt
c1Pn1fL35gfhSAEj8r+XYMFTB1e/1HDDh/xhkYeMbTgakWagTBl6GKkmjgJYLNOhbc8wS5sOtOSa
RN3y55YnFdByXOkFRiKSWclxE34anlXW7LGkB3tTVtZRa0LhbB4f9lHuZfhpvcYlMEIMRTKxCLJB
WMSxNGXzPKXgd3k5ZcdhyWnRlP9NilC5E6YjTs4wi1OsfRolyQkbtx/8NzZ2bcWz3D5zYINjiZew
IJCq8mxNp8nPyXrVEGf10dA9IvuTJ1uinc30HAS7zaOTUEXtMcOtvNXT8gxY3/0xpHWxGTXwXOjz
Z2FMpYeko98d1jfwdGeTjbO2M6yrjX/onT+uw5IxDmcLLTeLzQ+RdDqe1RS7hNbBHVcop07u/hyH
MDpZ2MZpLky0Cn1j2+fRdOixEFA2hBxjsrJYXCwHon7A7UZhPpVl7uyNjEo8w9bn2XkGf7e8Do9L
oIPgdNW4bUyd8mMxC/eGukDUGwcS9ZbVEY02irDnCTE3XopfZZu0X/8WiyUGeR4TNvg4facDg06w
pMBUEAVrfS57gkl55/W56VaMSVK8hRLAf0kQO9G7qpu9UYv3BGcSzS+Z3Wg0mhtmUJRURKTZJqPE
I57kl1iLw40zhuNJx3fjDYvi2tCeBTVxT7C+/kkYuF7nOB/XsaFjEU66OwB5CGRmBXeIucM4Bmzg
7pxdilATHoly0UmDqhg6O1oF9a5UV1WL+vnfZSjKp8guwIfzAQSgug1oILe4nnX07MjdNfP8pUol
963l5zuD0g+lzL5ljQ3Sq3cDxPBcnuchLljJxkNcyvSdNyo8BoYWbvEEZPu0EsdBSv19zdxlYmKj
amamhx+fx6KuwBXNr6QcEAiVHOg7qddaBf1badfxWs3Ula0pP0TEePSELdXMrX5HpEDxIizaRnQW
olbr3m2GzBMoncG8pNmnHKVaN02ZHhip/R7JmQiIyXipxRBdU26igLyX7zk1bzFy7SEQdHeWYcUf
JjXWRpuafAsm5wXznJ7k7KQcRB1svSTsQJrzqUNY234e2r05Sq8gbOUwzJyBwN1ZtQs8Ml3eY6Ka
jHVi29atqEw04aGpEW+retdBgl9TIM8rJhJ+l07/TYTVvMGGAOjCEWFNyzw712EJl2Q3BD8u4VJJ
6gQ3ZD0cpQhdu9marNc6GpXnONi2silLzpWWubs6simVsvFkEsC14XGkqRW30zVx3jEvDpdctzQv
HcBEs0QTZ57Cxg3fW73QLhSi/avUOg7V5XM/OcYGwYjaRIUWpp5pSPZj1wjvcduLdGbIm9P+tLTW
ejHj30NH8WshTJdAF6T74JUzACFZJ0JsclnMQbeIL9US6YAP1Tj9W3wS4he6Ja4I4fAV0RUp0R8a
aJyweDIF1Hkh9RUE2PRDgXwY0k039XKUGDtyomZKuyO3ZurzLZ2gHzMcwizRb7nW/hbkNyInSXGu
o0KnYqytF6NKLiHOa8AsYhtMrKt2ZeH2IKnySGxAfpvjMN1oEDaQ/hgNLNH+tUsJi8VfeZn0PLt0
JEbs60zeewPbUVPn+IWK3j+FgzxEKn3YkBHyesJMlKOTDlNYlPG5i4lWRZshwvpfwJissJAZ68cb
6zv9XeoDPvgqmxlLOMkd5smMKs2WGxZsHwORyxE47LRzKKd8WRyQQfVmOo8mFVisfJCJpvzVGGzy
AYeAxwrVsRZuqYD/GiJy12HsEFcy23gNWsc/iDDXPBxHM0XxgAFiajBih9FXQMLFSxEgYFP82Qeb
84mn91KQ+cCF8MmlJcwKHd97oKQnp3E5cLH0aa5McYoLay3SVD+OKQp5SaraGBJcIZAEH4v/FM6J
ZzU8B04KahG4nTg9LqMxcf52MyIzW5cyORERffpaYwiWOXzCcGAOq0PWENciHSlsYZkdQxxDWomb
SY3zeVguY+s0xxap0/JJZ+AcbU9H5j2is8n4yng3T2nURARdwtr7VbMadVUfyzj7TMkou+AuyY85
rM+qkUrnIQ0ztLqqZ5OFoLBw++3SppmvzB1koxiCG2E/7q4IhPnv7NPwkL7lhF8spsZ3wg2sSy9U
85zP+1pR/T2WnDFsjlbXVptcMDRp8tuDJQeEQaaZXvUhhidmKdq1rePsNLhXnWHTwxY5jFaMny0T
Q8W074LyXMED3EHANa/ku3YB41ZXdZ6rXV6pVRpSfDR93J7dUQ2cxdKXjIVnjaFpeKegqbZpzdRy
O1Zk6fTTGbOLtiv9xtpiALHvvcMCMSfLmd6KOGwyA1MpI9oZqVq3fr9nNEN4z33qB0a54Cm0vbmK
6nNTm+FWLukX/37zMRp+jMsKCL57my2DGnPigEN0REjQzlLiaeDBVYzJLa/Lca0vj4zAyLFPl09l
2oe7SYsqD9TEP/FBBbOerOsqj4m9gGoWVtNR8RVklzU+7GaLKBjpBphGMO9UCfSN8zk50/aMD0GV
fxQmQuUYOvIYZyo+8y9y/K1K86rbqb+203bEDJS9Ozjl9rgFU47+xOA4E+R86c/BJSbByyWPth++
hrmzn6wC/UJHqQww6j09njnbKAXzeFv74g9mzpRE462OjeOgjfrHAFC1bTvzBRNt/WSiVBtKEfNF
VbriVxtvKs3Ikq2KheLFK5JBIIss+JHNExlObjrvHb3iSeWBRRCMx/PjoyY8j+p78QLNKoiecH2p
m6AsvakEqq/KT2PqCzCf//0yeBzBTMSupWPGMX60NnFSM1Et7ZkcJa1iPenaTo+UvKqWxhgnBbmP
e1feRFNtJw5nF1S0XVPF5TleckuwIPgnu+72pl1T8pBtsc77OiFeL0guGowgy9l6lpN61YveOWH6
ISgYHftr6u01e90mc3PFXAHD2HUtZoFalSX9ysg/T1ZXnYy57m9OzPhvh1p+Jfqgvz0ulZCXQM/+
6On8bGY2PW+KS1eMt9Sf/VM/MeXYYbQCYZPlKVLtqYit/FTHnftsqWH72AyGuarW/+7VrjA/yTZ7
MjRuB9EmyWtl2bwZgeGsYYHNHfmfyUG6lrUeCYCCa55IJ6o7zykH62R0Kck6I0/1jPfpVJSClrnb
UPyRngcuaeT3uJi1L9RPehaWCnYqn2PPJ1l4V9XEiRMLFFwfFyVFcG0DcyJfuD7QdNXXRVmT7hIP
5H5GcgTWMGLtmSePWiJhWIcA0RMdrG9hzxUNQzzTcSXmtRa42kbro+QuzdeUwDgIb8V+SFpQS5d0
ZxQOYkpZJZTQiSlOnaDlEwv26hrRaYrDwt+Gk6a2Nov2KlzuaTywBDcQgbFRlB11UDfHORrT87hc
VJd+sSiMbDlRcirtotq65Yy5Gw7jdaJq6CyGWqrRabbl0Ll7bDfPimTnU2dwAjRBr48N3tNVtPwk
uUB4lV39yAmaO1myC18i3OZeZWThvu97gmyAp3YgQ5C5uo2PHalpaxMBBPoq09ugzGtPCPXGCt1p
W/tNenOFuj6CoJJ+7LZRr0+nqAPaKiLT3rUJPQGVNmSs1fl71VVDcLCs0oGr6Asva9PiBCQWrHt3
HjyNs9Oq7Np+W6Kc5oWRXbPM6p+xPZW7JRoGdMi4+JH1jMTTvMgZLSOK0z+UvsNXgjdp0NKUQDyX
nZU0JUZqcPYy0uooBvdvzEyxcxtWNo4L+lb0d+dD7kOaZbUI12JyqpvZ6PZOx595rFVI2MUUSJR3
jVnzefaU+5azZuYNgV2146wev3qHoI1MmYbrx6cYbFjR8hCdtwWtAEBK1lbOwbBT2Jr4nS54jpHb
DXddDJZ5SoTNlPFBgsIqDXbal+Sm2r68suwS/VARtthn2GzjUWtufUuimAxwepSt+y5NyoqW095a
zA50wkLUe9Jg+Bvlmjpb0o8OY5i9qKrYJ74b3eZcBK9yCNmAmljbiRRksBBzfdLDttoyk4h+vKPW
nW5En1CkBFMAaF6nUfsZq0bbZJaV3wY73D0WVI3YyUSoAQHiuQwC/aTsOTlrobqAui966vJXRphO
LPaUtSYAQ+ZONq+PdKUqPQzuaF5JSjLPsGDkTNhmcDGNiN6+S7cYKrWtppupEvmUOF++pVG91INn
G5rap1F3FSJDsWr5GRgIabpwekFSkfI4NacyixXRkXqHyeJZ73q6oIuqxallhWKiXUXXvriln7Bg
Wp+NmuaDRe50wb/Y0yg/cK711/8OWkZeezNCAe4XN9jVTrowm2427AV9y9NoOGxqrNOIycQ1yvnH
NBOr8YiB6gz3Vko9OGW+FR5VSqkeMInJCNI/TBFfB1YMJ02EbLOxUmYOKVG4T4YfxRc30gng4Ohb
Gz3BDOa8b1yoHMD4Yj1wdDk+ctuUtL+quaZTiBt701QMCCBx9D3EAHmNl4tqGNVq1vmxIk9EBsNO
2qn1xAMwEDG0CJn4+LJj1Sgkx0r9boyCuAUSs1+m7w47xzbN+U6NwcMnobqN3bPHlORwTq3Q3iuJ
RkbmU0AfVLz7bRbcCEmKPjyJ3nyqaiPdGkAH2ywmOuthRc6nPLx0rGtp/tMm3aMVsJVeQ3D903+f
ZpXZH02imf4lnyV67+5K2rg4eVJ/Fyov79ryTRiwt5amTZuOkBbeULPxTL11dobL5tskYMnFUlD0
SRUQRRDjeo3KNz2Yj1oYQ4WlLwuxesXgH90el2SiIFBJKU94krU34KBVpt+01g6/CWylBRs0fxib
Hu16LbH2ohiR2cxdOAToR2RckSKA7W/t53gzleZWm0Lrfd6XEsGdQQH90f9TDUV/rKu2/aRDzbPq
fNoNxtMy9bMX1ynPSg85h9eMGfAT14T8ruq9pff1c5qvR1ss55RJ/yp0yfvlRncno8lvN/1rkvT7
fNYIs6tAApzQao6dUwXsO9Z04dgVbAOTeDhfdf4RKBwzjk2qodTqzzro+oMPX/UUcTj20tQlPW00
51MS+X9RqmDGXZekNRZNFmP4M9GHDuxQl1+18WgNekUsC0HLmpbSG6Ia1laaaZxNjUyPTKifuV3N
dyuSV2JWzScB2S9Ixf33WYpBVoq02OqkE3zO+R0J1f7KLR0xdUyHrRwb+6tDGyJ70npDT8Oman4Q
g9dvismWL1lMqqFG+/xEigExsPQ8uyj9ktpUHWpMPOuc9T0n5edFwwe1fnwUxTQKHx8NSH74c4eN
2YIpx1ZkPD8uZlRDDNpQTMuXutFJr0tftlYOTUomXFIsZvc2m/VbxI7dxQ2BpuzgVMv1ROBAr8OJ
LZfZJWAALbr1qCmeB5XpWzOh/0+OXQGigyXfgRk4gxjZq9gkokENoXvIwlngpOFE0A6S/q82XApn
PAsGFfumQTk0dgcOp/HJXKqJauDY49bJqyLx6IsMkg98xhrFABEVkUjbSzJRfQ/05/cpsdNbq4Jg
l6SkYIWw/1RYbG49pXQZ/EZ6jJ4fF9q25j5cfiE7l+5N/8uYbH0baUH/bEk8iSGK/TPUMqfLpSpL
RvJVCjGu4iDOfiWwsGjsTfJUYSZYc679NRSqfO21bgMtR/h06rukhym1xdt4syDP7LTvgJqL9ay7
f8Ymy8/SDsqPtdlRTAGsOnfV8iKWI5EOxfKQFEn1zPEq+O576rGaHCj4hGZnW2X2VsV07iEOBBh1
BFRIXIU+t5tx1DAtNLYj0BlNEmBmi/s0IL6gncA/0p64wR5ycEPyqnUeS/jzxK4+E9xtngz/1NDM
p5oKwWrq51zH//uog/uiuZKGzAFA61wTeIuxZ7rgwKU7P7Etg+3aUKdob8x5Y0TUqRrdGJreBjQe
WKX7MjtRc5xoCW3JiHUP4aKWiTlkaMcicTYRiItP5b1JmdDYp8P0aep56zWZS7uD4iLRSGpuZmYe
tQw5Ps6mC3iOsfyIBcvg5//RK4JChtGtXy1oSZJNspMhMsabkv/CRLBVqsMDTFMhXm3MSZu4bcT2
8Wlv5GSo1eKFGC7yEB266VY4Ot9V2T9Fsi/eh6asd43mgGHXbfwaOtNP2Qjr2iRWtsJ/Zl6zCXdT
DlOzL2aQvXVXjOkmmfQLvWCcIYsuWhVN87wEyXBu5GuaFTTPo6HSI9lEBJNFNt8StEwZyng7M607
G+44ESyIFrqMIf+px9M39Wl1b6Ga3bl5Yrkr9wR4ZqDEJS+gzQKjMchmlxlo4whROJaXkHGz4UBG
GDIuxAnleZid91iTl25W2a+G1KyA2eBEAul36nZxB6YA89chr02XjoJNxsBzXSwYZOUmP0XR7fqK
olGXdB+cOpnPvWljOlpe1sweT71DyJAEoQOH7YxtKatvbCE4A4vgwNLjHEPavOtgtvsXHd2mxsT7
QRMXgEVgkQ+a2DghsWSbGTfubSz/OLTAmAWthg+KALKpbbsyd87IGxwVRbftjCK6EHAUXRy/oFP6
3+eyi19qRIv940v/ff3xURG29FQ0YpXczB+2hNlYuJv0+frfxW4I2raV/zvWgnb/+Hqo+pEmgfij
G22i7SdE6NMIvXyaVGMc/M4UdzJI+7fuZ21ACOIgwKlZt9ONV5punaMzmMqkQc9sFqy/rRt99sQj
rYPQTA5iycuv22aP6WuvMxbqRiKKdfd9/8LmMH32NEKpMwThY4X7UsSgPIb8XUh8FYHemW9GzAYf
Dc1eCaK/HudVkHzz0I32tqBvy+MGNde4SIYPUaLSyf2Y8MTcK6m1z4m/E+/kU3e/yomhkEaMmiBU
kZ5AKbgdFLmQPVrd4zLoIzkbALa84G/IAgfm6LkXe7lovV7q67Ex/nJfmsTuG4W+/vdfcEjvmoHp
dP99N3FfM3EBM2VI35S30Z5/I3gYh8dnj0tFZPSe7bBkpylEiR0KlqtW40mJulibEtdlj/MXfKCW
R2Tz5ybxzafHlx6XtAgFDz9xO//vP9h++yZU9VSXRG87bRheNEa2kriSfjhz1R17vTc3vLqM+omM
v0M8VV+4l1D/50AdKivLvqZ1uvQvC1OJg12XN4pVlGHbMO+N7Dl9z8J8h5jhDtP08i2y8/vMJKOi
K6cfg3KbDVZtGtvk9R3IpttOOHpf5qFgj/YnuX1U13F+gpL2iiiQxzat4B3bVFulU+0LnKIs6WhV
v00n5ARm5O0+mMAkyJH7S47VYryrC9JtGISk6/pBCwjPakTxQiJL48mSz4gcpelNUBMt9BnL2Cqu
zVsSB16ly7+j+kD652hq2PEubXEBUl+CJpuxBJjv46M0QKc1vT7ai/uYlpYLR5guayqMqo2MUIdf
HCt0LPkWcrDZ2VABEhLEX2fkoWEEneutFn9LOsF7GTkE3dEZB1pZhzZJqirGfe5SbjowczS3MXSU
hCkSzVKcdNnc/KEFaWrC0mMO0KpteUCKwV8SA0GCLU2upsodVzSRpQctmZCzsNjTUOnA3ttn5Vc0
w5f/MSfyE4ki2bia8ytf1E+zA8qnxe91oia3g4Phpmqo2cKQM/IQ/B7Rvy3qTA9/MF0aQorrPq+u
OK7INEbe8/+HuvNYkpvJsvSrtPW6UQ043B3AckKr1IqZGxhFJrTWePr5wLKxoqghbWbXVmZpRf4k
IwIBuF+/95zveDeTbcQAMV33aOrkGEmQJQxAy1Oq7L0LU2Xt1hWIkvFCD7O/yTCvFbGsVlU5txhT
HYGOMAu3s+Jo3SFH86wGICaGFx1TQLGTfQ582jZE9LRIIRbrp5xefeRvq9y0yqupRKocyLY/tNiR
0wFbKA3I09jI7G5uWS4i5rmlpBW2WOA9GZNCnV2aLr9UQTOsW+r01WzbUDAi9kj6b5uJQB6fxBFq
agC7RXDbGbZ3MQkYKd0OoErPKT8qcWpTzdCxNMdV1GHjDR1k511xjC1zX4wEn0i3MXaFMsH6RCMR
nDBqNgoa/brNqjfTBCCR9hWgF1H65G6X/Alam4Z1HRGptQ4DNKwalfSobflmmP3a95p43cwx8GCr
OWYoOQ5FhEOzt29DZrdPbqjxXUwdvTak67aDaFG1/i1aYZrfC1GU5K5FesWOxiFoZyaDd6x6cUMP
Jt0zjFwZIPmPfhFFx74yNjVnmo1LzgBGL/BrcwoEZPLd17DO1q202+0wS+cQlZswfPfxjd/7EC6H
royOcwcrQLp85BZ74Clv8SgEsbVKF9k3XhnVYp8CQrvpcye5DBAZ66ClXYrpqJo6cC+BMwJuZfw8
repirFFPJPfQDZhcZf03MHZvQDgmEIp2uyur8WYsMclhEE0XjqWFMmszOeOrK0PIiInjLirnk6uS
JwR7cgvxjLWop3Ad1DuHqK0QJK+hidh4eqakGXdyTqyd3TftMiRNNppD8Ep0pcRKlu1Mu/dPfoVo
MgUYx6QP3CIIQkZ9M0WcnT0lBqPj3A5ecajSaizeyWORO2cQ3Y2NjtSR0BLnsn3Hca6eSxbKwrP3
8+y/xBlm0XpiUKkwYp7GSLwaDja6QqvbILIyTHMYsI1QvkeOw5UOjTePRukuH7uDE/Z3JVRhyuJ0
l9T4LE6W4yU3HiekcvYuFsf+Nzts93EbO1uLtRdUFPebrN7J9H33E6aQZIZ06z4gE6OcyNBCBhg6
+ZdRpQsIZAEjQV1fh6i5rorlUXBNIvMUPFlEL319BAb8MrMt94RMbDvnsaR/cGPHEPgDAWoBiv1O
hIW8RJGPcLoeAaiQWMMGwFIlSsg2NryvCp22nnBEmH2arpqCzIhBkmTQrxtdfiEa5jqydXkLWZ2e
cQzgiK4GoMg6+dYsYB/NHJEurlVtrNpBgq2OrWl0p27QN1MuL6WFDJ4Z0a0r4JRLb46OrdDRIu9e
/MqUHEBBURr0Vx3ZVKskRvpt9tk9CTp43v3yra/QYUwVJlB/7qtNKMR2rnN5gn6I6Dk+56DHFzXP
9ejkt17XRttSB+eksj4MWj/bfCgPyZAap3py/ZPm0aOpM88bDPwDnZ2asqMYEH53qJEBr38YwB9B
f3nnqnUjNOnmC3fSSxXBLUQ7t3M1HBTZWA6P2pCDZ+WKNVa9KQQqPlmgSDMUPJEu+wZzDVZhtM6r
ADO1JcDtPjclQNk06x6SyvBOrX9T1Tit8YmUa1SlqJAUEwyPSLj1ODg3aQWRZgoGNHCsOzv71mjY
O+gxBSTtoZUUDOSp98TRboz0iMkQF39YX8w0964JfIq2vktYg7zvAhIgIKtfzYJnzaqn+MoYjY8x
bW9K3Gf70iQ+YhqsjzLPX+i8oIvyk4+y65/yev5Uz+LaDvGyY9EpJfJnKsKFdGrDvfE4ZCeQjOvq
dWxB03Tm8KmatHOyGrxpA7+PsRaubUrFOFs8O2Exne68uWAQ35r5IXN4Ppz2wIR96wyRdebRegDo
wykjbThkTRgKIMQhnt/HkzGcYiRhbpzrI/jpi3aGa436/4ROAS64H50yj/S5KcBp0hpVfuqiqNtl
OfdSght1nDhn+FV2nQx6h5Hh2xyYt21f3hAfKK7cJjlVdXDQUW69uIs8BJlOilw6evO8iDcVGZuY
//Yw+EFO04plHc2coIW7Kowo3o22b16L6WmyJsSl4UU5JuJEAhm3wsaiJCR6EfjphnmPDw/vOm7o
wxjlXzw4PrHROVvVZmvTFHSbRdHuXUHlURmDufanAH1Zq7Yd7uYrWXJ+z8FB6VogF0Ey0hfZOy3C
/rpv0bZKMhRoYK29xY6PyHIDn/Vu1sRfzE5812MC88fL3H7JS0IkMi13TWbuyzR4883yW65G1Exg
EWi9w4Ww4uvclMmBgcIqMfaG0dHgNYJ0K/Bf7Jm03PWGeIZSF7vFFxGXb9HYfy1HhbIGS86OZu2A
mHm6GmoQsU5afuDI+4jt/A43FE4EZgIHd6Qi7FuP8b4XlSdrrMsTNRMj5KsK/8uKgPpibdfkCyBE
VDuXWcVjOYoXC7owVu683tBdTn3A23lS+Fie53vEtTiok/xAmCi60d69i1NE0V7hgWQCRrEV7oAI
TKEgU7Jbt+V4zHq6s45FPoxPIXhfS2YHlgnPctwkMbZyRld3kQUOoaN9ulYqOLd1I4+D0e9146x1
7c6XOktQV9WevlEl3dv5JkQk+60fjDsM4NuBOJqnlpWrXgCUQj9yWzfXFTL7OYXyq3t3N3y0gdVu
hQTq0KIiKVAKt71XHkuBWUWO4SVuCn5UwZ7UXTxyxIZ7FFerNunJtyj1rlYZgEbD/OwGpXVTZr55
A767dY3g4MGQPFl5skNNRekzzc/hDGG0lskblh/jQVpNS3RpGK1GX7+0jO02iW/d00DQiNFUekBp
og5T44JTIBLH4Sk5MKiFblxCJvHtcbjJcLVmWWufOC7/VzgwGJLJglBp8x1Yy+FY4UWNA1J9JpMu
GIy5CFO7QUNEDQjViYnJgvIaq5/9qIvy3DvQsEZ7g7pH2Mh5R+tmzMP4kEfOkbP0rkg9hiuMMg8E
qyObmu914nOQl/Qcp92fo96snwNA6Q+5ttCQlDzLEQry3S9BoAivHPB7GLTrmaQZtwOcEybS2bok
6jD9QlfisCMiGgzybcOlRt2MQiDv3AcxqS9Bs3ZFZDM0Q3mSROP1n9+d+C3by7WVyQtYNnZIzQj2
5/Q0UDGcfaaWdxewbyTxCK0/IP66UzvMhVzKxol2KjO3WSKne8tuUTZEL8oKr9h2jF1TQtWj+0ZU
bWKBZmElyQWd5cw4EP9hvsz4ePAil38JJZPWkj5apFNQ5EuQJVfVc03tCsfRtmk6tNF+ft91o0H/
pB3ove8DEzi0yTV+b/Rn3qQv6LSyexanz1hJ88NMhfVPTQy8HPhghiQ5CPccg2s10Ierp50x1fo0
uF5zqsd+ixopeZQieQy8KdsF6IYZWnU7VvEOvWNm3mNxNO87jF1GA4NuxqxNigVkBLNygTSmz72p
+kuXxwNe4kbAflDhRrUgQTErAYOUxBkUBXgB340uCL6zc1DM46bCRUGhZG87vypuW/KZH7gAEnAX
CRBGCeiriUtm4YT9nlMzj84R3MM1+jmFdXKIWLJHmDQtkeirHlrboQHLBUMO71NVui7froLKVmFD
56zVnvscMlESWcuAF+5m4XVbEGysDSLxTgGGQIizIG35NwQ+J2Hs48JurmZdhHsZLsnGqWx36Omr
kyoNGPzLj++/BKP+HKNj3P3rt9IwD3f0zp5hNTAXaxPaaGwSyfb7H/n+97//VSfU5BiQGyP9ObzR
y48qxwIsRHeZ6xILRsHR1ALTvXGnnPEmYybWAPG1Ghr3FsH/qlqaiXUwuA90hwj3sICdC04/Sd9O
QNL5kTZwJzqFMh8D2/X31ldp2dPR6pGSBDQytqORp5TgHVEkkaCrUODN/f5DW/oJPbLc45WKt7h5
CkgrlXPwGuNrE/cZPmRIH4ReFqfvv5RJdDMxjnEbczzNWXbftao60Kulj2pczy25WLMtrnoPKSgE
sU8WteBxCm2I7VYZk2gAZn9sJn0n6hLphkvSA9gJ//L9R16lQCqcBqypDI1LZhbUxGZLcgx11l09
lPZTBFDRM+L5Yc5zgaBwFpuAWsoKA+ct8MSAbwsEChnLMBdHRk1tNRDwTnJNSsebGScK/4nvwpvl
rSivEtdzb1pRyNtmunYSaexU13ond0RQMNQt4FpbjxyplX0ijQbKe1lPl9uRu/KCR7lG5awC+AFN
3e4YgfjdanYieWk5lxnLsBSrV3r6rsNks6UDM59HI8ivCRSrGB/W70BHyTJ1shZPRrkW1WCdRtvD
Syom455uCWNRuqFrWpQxjWriFPLKGtfJ8py0y9ORb71ApweS/IqXvsyTVcB4y66z8l6CFYSTMROl
sIAEmCh5F4UBYjuwnJOoVUHGJ2MMsK75ySUNeSV7gT0LjvVtGuAWKPLC2YR6OcNEKbS+xkHINmfN
2nHG+iSw265IXmiyBrps7WKkjtFXMI6NTpMbfGvYIVCnTJd5lih5YdULURGUoYtj68b1UXglpTnd
r4MxRc115Dd4SQuUZH7lMTFZfi9mvSG/DOtJ3bgcVSihUYC6VcX3athnx/CuCZpLeLdleEFD8dVX
ycgw+4qiQV58qZCvpvkrc3h1dvwhgHZUYwhMmmxbSyyRE2dPf0mEtUvJ8cQkwToihWs/ZjkCDMN6
R00xfQoXXLpXZBK24MAAB0Zwo0asxqjBM6RU6DxdL/zAtSsOzC3LYwZFcjOw3KybyYDpOZjlbWzP
wQHL7NlJvebGjmpFsVomT13II2K0p0Jm6QVxYbzrG9e8NhzaHG7tpSfbQcUri+HKxgWOJdUm1KWI
IdtMp8SN49duAThPSecQY2DR1UDvgB0dLYfwuy/ffUAEvs6r2HghbmCEUXVyJ0RB8GNV94za90zD
zTt42ejsI7P9IAw7u4vSsbrOLdNZtbbdXaNglNuptaOLGpLp0Iv+tejpfPQDZuHRGTcZxszJ181L
k3+KJJLdwOaMUQ9pQX0CATPtr1vVLdMVo9hj1+hvXO2d/NC6iohQufF9aRyn3K0JFAlXpm9TO0DN
uqaWYiI3c+qwhtzA/1b3u6zolgu6jCptjGkGYQr0//W3ErbQJR6gRrVBMJzq5Yekg7bueqG20EzY
QZ3KOjBsyx5n6NwHhwMH2UCUirYPmikVMIZAYx4j8jE2Bu2CL0Z/ALGTn+nVVPtM+fM6mFAr0eNH
aZ1lV5Kr8JINPkBT3x9PDGrFPxN//5uc7n8FRv8S5v3LL/8nBXcLQTnzf0/ufovfv+XFV/Kr3v8D
4Wb9uZ3+43/Vn780SfT+Y5z393/mn3neSv8D2LJwHWdhdmqlCe3+Z543md3Kti2UAtLVtnCtf8V5
C/0PE1OMpDYV+FGk9v7z/8R5C/EP2DA0yG3PksQXUl/9/8d5O3DCXVeg6TRNIjBJCf+lWtNCe6UT
Y5niSWRSJqurGJ0KQgF1Z0uEtfMUUDgB2Br7jMCykIHlYu8L2iBhIUFvForqLiUy6/DDdf13Wd5L
EvQPZeT3NyaV0nxEyknP+6X8zYSXqYJO6EbZ+Kd0pPqDtZwF0PjfVP2S7ea+mNI+l3EdXmyV3BtV
IM9/fhNc5d/fA9fEUwL9FA7qn0vZqmC+qguQbHm2g36anStQVaaBym8gTG42QutoZUSKNAKK///7
SytPK4UjR3JSUT+/dEcZLYfM4qUriORTFwxbfKSAbgnp6Ofp3Hcs30XZ3RFqGP3lYy833i+fG8SQ
JKzb4mMDWPglVriujBKXhKAZDXdxGV6N0ExqDshAozJM5y7KDJ9tftPwFldlj9vUixBAeoHYOKBa
/nwprF9OQtwKgGmE7fBELA/Er18DcV2Ai6a+3AyclA5dKMmIiqejVzUsv4Q0cBLfB7mNd55eyapF
5o7SVa2Hkon7n9/K7zcEUyOT459pWa40zeXs80Oide8nyaCUajYpncK1Hthfyqyu8F3LXa6T5Di3
KBYYbj8JjQ7xzy++3G0/PxEem6MWLv9DsuEs39oPLw71pp8cV3SbWlL7TdCEBt2YRy8wg93ArvKX
A6jz+8tp7gGH2HrF+Ez/cgf66IzL3CSMp1jsGxgLml2syq+dMJ+JKbugwahOf/6Avx4dly9aOy4v
6nmuA1pzufw/fELybZ04G3uSOuxpOszCVes6JH6J5tKN37j4xOzkvtd2sh2AMxd2tabAE/vMwFDm
l5Rvhtf/JcRc/Jur7rpEb5uc9rCzmb88C4yA7XJmkdl4jkKU2xnNeQD/dB7wCaJlj91DXI77RAUs
UlVyp93RPhJN9GzZdnSfTSh/PFbM23IAWIAPbknUhAVKaDZyKOJjNtjozF1auvWhv49TBXuGJBmm
zl3TQZoP/nIP2b892hpRjWm7Srms/N73//7DJa6hu+qqgh1feh1QQSc5EHgHCqWDoo/5GumWNX4G
y2pDPZ/fcCQZeRZhPEnDIw7kQ7ogOH0tnlMA0Jx3s88QRsZd6ywdJPwHlUZmbIB5OVnsNqt+UJTJ
pnr2vISApJTeaYDqE5hlAH5mYF4UMn64sv1Bbeuk2P75fpLLLfrTE6O5h1g5tOmxuWnvlyemmyb4
GFPabSrgP6syyKl/wqzYzfBycXGr/G1c/t9ctVuFpfr8pVZRfRrxh2fVkhGfR/CdtXBOU86Kx/Tt
0RZ2dk5yqrNPAtjU3pvD+4pGHfwpjqj0No+iEI/GZHa0HUiCSDNNYLEX+Bs9oH4ET72zgtAHdDF5
0IgolsN86PDxw0ELywELrcPUTc1e/EQ//xtIlZOTFMWnzoyus3SWf7kd3N8vkG16dL5sTyhlfr+A
P9wNqswjWjBBu5mnBun4CBXp+6dxfAF9U9KuaAvej4so8i/Plf3b8qJZRyWPvDQlIYe/7jEyxVHg
6HrJJUbAANH2Xc3mjW0iu1oSNIccWFdL/bxPZkT21mRgO06AhIWNBi8DeHMDTN7bGyUR7X2pkVug
pD6rsET+NAMfC0LWESEyRjiZe8h0FWIsajkPTfqa2fGTxk6+iiuSEQzDYJxUQIvFikf1nGbHodP4
BVx2k9gdsx2UlGnTEnfxlxv0951NU9tZruKJtBUb2/L9/HD9NfteRB5oy1Nn91dx92A5JYDzZRqD
kN1czx5ZJY7qmVy5HcPJCAJIk6Ul5E3Sm/78tFi/fyM2ZSADJqU9SR/vlwW/cZ0hrhLoOyDYmr2M
0ns/zavbdJc3L9lS4dFaxgZNoukKDOi7L8oEBXjw1gtaMRH4ecQJxk4oqJW907t/2Xp/W4e1FMKi
IKFS5X5Vy7v/4VJNEKOqPvUWfGx61KQSM3jiJk3COsQCweDhz1fD/X2h5EIoi/6rBERC6fHz6/lp
WiA3YRH2JhvunHH0lrTjoDM6RI1k0GGEJYkjgl4fuxGAUtKat71NlsNgMfuwkego0LiH3nWeOZVy
2poZwNtWdeVsCrwbUEpp3FS5fwyLrr6KfNQd1HWf8haPSxPEcqsGjc0dCf9pwpgDAWFYtqDgaiBa
jK51d62kBZ/XM++GCAiGL5Nnm5FwLVsa9u1IZIPQ922djkcmxBozMIYNtpf5KRtRuinwhYCaNVnU
WXRpyV19zckR5JSAcCELjjRwlvhIULaSXFaa/AYNPBEfUFCWr04PiioMplsLz3xEy+ZBmvV2bMNi
b5OqtSUlgHQd8eRoXBauI7oHtv0Kezg5RppWCiEV0GawuBESJwOoTLbac8av79i6tm0QlufZscEK
uKSE/flr/bWrbjvUNNKyOTfZNNbFryteRrt0HsJ2gLWUGDu4JegmiK8BEOlA4MpFsDPd4OR4ZbNP
LbovtS80J/AK6Raxhn1oIRMWDllFETxXwyE2y0+K/LZVMvxqj6eY3t8qb8P+dhjR4f/lzf++XEPt
ECwZkgKUikz8fE9K2nxWZBEMgGlVMgmSVJ/xfbtMJayO7hda2vroIusyFuak6h3rqcm+2GWK73Bh
fzJt97c4PQOiW8m/KkvrmGaBXgclAOJpqggbmEwaQuG3fHKNS+MOGHJH2DzWnDLwdEcG8kXX/GUV
FP/mUUPF5HimTanJlvDLx0pxqWmOkMMmqOIbq3LrC3Cfiv7gfhTOtxGX3Uqk9tFFc/YUhDPI8OS9
WMZgtZMdaTvCDmoS/L7wz7AULfarbutWXnUV9d6b14n0JUzsLxXctfWfvxDMzb9/Jaze2uUw7rCK
S7EcY39YljJAh27vsxulfRMf66hFpgg+F1VEleKG8dTzCKmT5RtHyqgmk6CCgNDTEF21AQu9Ga4t
ToBYIJrrGXfMOpD2qx7j+mARq+W2ADtLkCKc9ATO32qQuDn8h5w0BM7qxpe4MLH++EWwLqeAFjxb
I8P1DcaH22B5tL0Y1Qw8db5F+qjR9B5o4+QYjb8mpgAK8Ic7Ismbe/+lt6tnOVQ0ApWP28P7AtfR
AHYmvkUZORz+YBNl4VUf7kBSIQ1Eyj2/fcepcnAsE1ooPISVh+HQIfVB9lWwBhB/ZyMzJg0YB0Ke
QF5Hzspd6VoSErvrHlSfv7gZ8cGJdpOD6U+PmdegBO3McwL0Me4IzO7iyeUy5nedgbBsApGxCYFP
DxJiBzXdR2BUyZapr2K0y1Uc0iu/CR/RuBDy0cXo0iwqL9Qz20WxMcIBOxaaBnP6Oi0d7C54rKpq
vgY7nLStcYOVjtgoAaRXQzFgGIJu3BirmZRjjItzY3urzC1eZx+IQTstdm4ELzrJeCo8xv2gOA8G
OTDuhBmxaU40n0kdmUiNkPa0E3ZlbZRFlFlRq2/hsHzZSXtyLJltWgvcjar6aD0E7B5GMW15EAmP
sMhbidHr5/M8ESPdbZPeLk+9wKOlYupmF7J/oOuD7qw9DWGWURma617pbVRNxHLE3nAZrCxbp4/s
IHLnuw7wYSM5NgSxAyYmnGuwXVAIBXQife3OIPSbhrvOSl6Ro6mc+RqwN9dEAJPK5OT12JpEPlxx
/Je7ODA+soism4aupYB4ntC4WvM3NoWibDT9MtjKDDFDuYCvzWhMdq1n70oBGSXIWvBbU3tQuE4t
4pOjAbK2T5czHbS/RW5wGQOqN50AlQRaJYhsdfoaEUKNkXfU20T0H8Y0PgwV0aRAlTbp7N67IcFZ
ZMUI6vb5c1bHPtS65DlX0V2GI2QbwgrdjCWU1XC+q01DAvCERDCQPlR4DWFMfKESj9m+8/s3YE9k
yTMK3xZRuzXnojiQ0GkzicK6ixgFiN8EIEMf7AkrHmxH3PxNwQwuRnIUkh2YYMjLMNRt6hweacFo
bbZZnpqW7IsSf50M822BHHhtFKDJUo0dII3FQxLgyU0YM8nlH8mnKgRLiFfeKyF/eonBI28Z+8bG
SN4ukKh6+WEH4mHqzU8O8k40NwjkcCPlCmr/BFivjawvaZMjBdMfYPmcdVeCOs0m1lzZESAyJoes
Zoeoi5kKhsgAVt4IySkjvQ5tRex4exgy1OEZwEPkbySIOQDwzdw7uqOHC5fCtHdOcWd/FFFCYBAJ
qywxZRGUa7QgjD0jBMPoGFwFf8nJdnXT7sO86Q7ZqIGkWMRaoKHAotyXL92ck7+niPphePS1TjDT
g7nJ3AbZuy6PEci/XPOYVHaPYzLk+gFtOM51BLWUROvd4jlp+7knI4NviZQYn5ICU20AQ2+2UXP4
J9Gw08tmilYc0z6PynsaSpTqaalKHkFGckFmBQfRd4/kcUDM7HwG2sWY2Wjr2kul22cjF9+crHls
J/pOMkLnW6CQ112AGUMQmGpIUkvHwR6JRjtNBjFzOrkWGYnNicIhEpVYmiQSjh4hfcsciOYADYW8
oakm55AnZqZz4M/zqr4tYY2tpj7gYarOtVfGsBL6Z6OzmQsblKKpxyUgbs5ao508kfSFDLcTmynm
HxxYqfvAgjypVwOWe3xKqDfSKkQDNzk3Q1m8tsRFZEYCnUudOR5BysI+tCaJAx1SyulY5S+qKCGn
lN4d5GjYyvjlfZK8K97e2pZywd4TqdeU5zQOXpFAUpcwTFyJhAGxGt8iE7534k2kxo8e6PXkmkUP
ak8zP2Sz/8ZkDF1o02BvaL/i6Jg2RGYzIdYjkdztVQULbA1tn0eVuQcRhGjO+ah4FM6YpT6wsYLg
DF6CWZF9POFBnyCWbdrZYlJXsoiHI0ENJFmvzJkYQMgokUHrTqXONknau/Q7ztOP30Xnfyt10+4w
ENoTsGR7RhlSLjGIsKTDHJf8QPjGiISTvkx3cVDbEj3BE+zMt7p1nhufwIWI4g0xEC4vRpXQImtM
qqMyuKZp+zQENAMI0Vmi29wofwsy+gIFmH/kVC0x9U1R74Ospyh2XMV641wZtXVWFUHLw+wPFNgF
LtX0rTETm0zH8b4bdL9q1CABWhA80egRrzjPtUqei+zObu0vpV9cuTj/zYX2iXYnXxNQleCV2hio
f8Yx++iIJEJzgfLdBGxvM2hdwaObt5VTH6DPXAOMeZ6qiGXxBR9SskraBxD9zibK8CdH2Sd8Q2SZ
I7JeGU108TqyV7EpSsBT7k4Kj/xW692NoUmOdvfozMNGlOK2nGjmdQkzuQE1f43/EIhkekMEJ34v
D2c4LT5pJqekHQ8jNw5KHfYye1MiZM2MWRJwAA0st3kd23tPOdePDj6GDBFdLwo2UBRlK4VKUQwl
0o4RfJeJ1d/zK9ZO2DAcoIwb1uJLRl65ZQX2KspiggkVmem1ehae/2lyiP6qzOflTyRiJMWBbi8g
fvNVWRFl9Qmr0gp7E9jnGfyCr4p9gal4bbWksaWIRlaBxdhu2Y/q4QG6wFeFrH4luvgm6Nn/rAen
GQW7JiPPpohfs2b2CDNWA1Lx/JjI6EHO7fMI4tlJR2Kz8/lr3dmgN1X34p+8ziCkWH4ZI0bgfSam
FSqfve6Gy6hgg/hIgtZu5l+V8oObBKmjWZNKhAciCYbdJCWmixqRh8QxUqkGBZjvo3MY72QrD1Aq
cQAMIFTM0NuwJX51jHRtJIzNzZ59x2ueiDLhzEoW0RXj94Vwra8F2sDz9x+o/J4aCc75+6+aEOeH
DQB1g9p5PukwNk9NQAiKlTjBZgiSE/0fEgSDRKH8Cqpghw1DrCadWpd2bh6ZzhiXPAIeG0y0gtul
FCRWLRAWg3XSYAaE+6JToGe18NcOBiD06vrR5DoRsULEGbNhPenxplqZgwKLGTSUOcEnqqEPvHfR
UWdVRvZOZ+yiRvQwWR1I9MGEpicUAGkIEYF46nlXfuu8EmzEc8o5dhvbZNYUJBtcK+SCnCXRRfQU
PyFwiF3CUTHCfU1IiZ2dQgdw6uDXu0wMBt6Bm8CIPntu4pxrg1l4WjnvbVC7Z7vAaOFVpWLESzrP
TAG4TUa8nOQ7WLEWm1xE8gTqy8H64jz48FEu7vMYuD2coOihUZN+qOaRJB6LNGB20zdcJKgK24OM
LfvWDnNYk1a6gS8TrZ2sDHd15uw6xOjZrDPCuHR+ZWDCuPJw+mHaQk4Lfvg6tooBdsFAPAGUMXsS
2wCb1iUZuqNMeLWEOelKBEF+LFrMG3BHXMA9ZCNxZAgOOKfJUEHYG1JGkf9EQxXGz21uVzcy5Oau
e6PeBc4w743OCnZGcBd443uDTPrSQVB9FE1HFp4z7fKqSyEbFeZlaIiblgG/j5Mi3OUF8aOkyrVn
EcR3HCPadZ2lzV2b+ReGemjn8fLggR8ea9C5yEKGzzoNz+ZgMKwnLEfWqIuaCGCRn7gvE6GUY4DW
1ZnNJeEVBqw3HYhQ6E9DBzF2jmtr7YSQ6sEXna1qzrf0MfSaGJz2Qn6H14sTpHC5HSU6WJtT1Lph
SdqPLPAqyH0STeo3zPhk5GJvEAUHnaQfXgPLPnsa10hZxq+xhQa40aROJYqFNxtCfz3h/A7jttwm
XSo2oYrkVjfz0dU54aYdhkB7KM/Yjl/hipDfwlbUJux+JkrRvEZRRZTpB5mBK/BzzdbgYd7GjBMp
YaGTdRYDTXMKnk3OCYk1bGzzmI1o0Cy7m56CckKJMQ+H2TDTo7fczO0SKBtkjXvX06FcNxXDAztL
1B0zWAwzpf+ZLCz3piHTfOWVmrR4AbQmFspZm9a1QYwqoewah9VUttt0JLunRtB1HCpO/H4YnCBu
pgxc2UGsypg2jhl462ya7QUJdAc23zo2tkyIwUyaRyPsUaz5XvdNIfET1oDZp0JyiImDlZF16j6m
It7pcLRo3AfqPAS4Px09A6Szo/BWl3a0jTtf3zstmv0hAco92kN+1uTcY6dwwF/V9R4DpQVRO852
VcUxsC5atMdlZD1WqG1KJ8vpYzfltsjA/+dZOW2o+09lhceFws17szl6zNn8mTiHu1oYFRaMtMPu
k7SvOJdXtev1L0Vx0xREaxJnRV5ZYrWPnD23GRC6U6aCG8j00Fm0Ni6V1+Q8hJRDvSeupr64yRZc
Jr0teRs6577KyI6qixhc++RsU0DWFRv4k5aoUgYFbUTX9GlHsyCoSV1VlbI3DRkdO7z2mI15rV3n
NcSZICtuvtG0qC9yjE5m0+tj2wC7jdG3ceztk8vUu3IbaTXcYaS7cjvUeVU/z7sxacXVbLDRqjx1
LozCSCu3yagRqla3RDE8dBMnJaQpHGSj+MyIg7y7pDYYMvFtyjw5WACbuH7hXUzW5sZBFbRLxSzB
YZjfYoexyzR7JvwTL3oq4P4/WSloce0FtEPM6UQ1eGjbyX/I+vErJXN5n6PP2A0OwJCtSy64pZbI
UiGTK7L60itUmVBkFk59m/bqJO26206FrhCcAmXzAQR1CjtLGyXZV5X7V1UwZvvc9p19HhjTLghZ
ApqCvViYMZWFW0Kf6JJ6F0dRfDP4BFS2ZXN0/jd3Z9LcuHZt6b9S4fGDA81BN/CEDdh36qUJQkpl
ou+7A/z6+sB0+F7f96ocNa0Im1diShQJggdn773Wt0zFvY5WeBxDRHl3ZjB0DVTTsAyJiIiwqY7O
pxWx9Xby7Nrg1Jq7DrE3PxYBaxhXwBGIC95oEHimla0rQOjnwSjOumLr+0wn323CIr9LiMXAAUno
Frm8WBfn8tiUhOXlZELUzDk3DldTsrfaDv7f8NAKyp3GUJTjGGQ/UKQ8xKBWLgA6UIEBxBXtniL3
qyho83RD4z6Wlj3sTA45i8wgnE+4ktk1n0ThJWh6t7hbWKkwQxK4aGzxAFReDk5oqQsugUJJCVyl
m7luSl1urVx7KCrHfk4io9zgCKOWGEtcMqa17yo3PE7GJ/i0wivGlClZ72CZETHsWUjAQd1rW0Xq
+rbMRX1ltwUwKqaB4wT4L0VO4kjBNuWYBLpc4k3jY9jDuoDWx6xS9C0racDltDBvoR1hE86mGjts
0m7DvkAd2uGaNkWJ9YkV8ED+HWGqYWWuVK4wG8vWvqjLEbR3BN44rZzpbIySxJxWnfio5pt6FaXd
U6PbBZZN4rtHeoie607PkaW3B1tr20OeJuOuNHt5JEeLS7HBJ5Xu9RaNfrdsOiO4BCENwoh9ume0
0On6wkjf22r6rntokJrCugSCcriOMyGVnITgMMTxkxvtyKRRH+yqawlVJltuNHEg1nk3rF3bca+u
3j74dcrlS/YRBlYuaeUc0+piBd2QjcB+LL5O8kO2+rOeyH4VauVXjLLsRD60UlJH+8pUHRkNegDW
43NVJplnRkQFk62AY1Gq/c4as+piB4A4jM6avMQfpKfB9bsz8CoD6uZvGp4Yby3poNvAn7KTleMN
GQnYouIn5his+OQNNX362A6iQ2+TVjh/BlpzaE75a4Vq042idBU6Zr6bmsrYBhJAU8S+bUli7d43
3PyajzTqzbLmNXKScyWPdl00lSeyVLxCEt5SHetuHC5TE5IcFum159QYOKzOVfbKwGoeAfgAajE5
xyIz1KVhavTctBF6EZmjZY/pB6oKTjuRqQd9hLzmAGddF2b4daebRfQyDAWThAvA+B17zT6wcus7
SUcEtHLm5oa73vHZYNfkqFYYS12nfSJrbynjLsSCPtYrnejSVZu2ydJJomaR+Ip2NSLrNjpI1Sct
bjiFVyCg3X1Rcvxz8rACaRHJZBJ6FpdlsTNH/NlcJCSt9A6LV8/WWAysTaVd1Q9qEC/6MQyfRP8U
8Om/Wo0b38YGzOdQx/GzgsDCmoxvByPumvEQsIzZFOxMIaUm84pV5JLOlbdR9TISqB0jX+zV0NkU
pXgQXPOeQjQdHWLGtRtRoqiJpl1M1V2mpW4zYGjMx24wtkNWhUfbSS2Y16Nx7SMGoD3oIkfECpA2
XWEUTAljC16iPrrUbBO7K3d0jYe8f5ZKi5Wma58tauVnpcIFnGjTsLNmwyf3eeTsoWTKqhuTnG+K
6nShgIhE24RjSpD9ZlhH7BSIk5l3es59xNdDo8oTiJo0ejZtxK6iiGS3qSYXS19zzNXWeAK/SShI
k/t7XP008TQ7PPRTGx0yikVOntCzk0a81lSBva+82Gnn77KhnS55JaaLCHrPr6V5aGwYrKkk5dtF
wU/cA5X10KeHXpLDIcPqohKRiBFHyPPUOO0Wj8NDkhibMAWPr6U5VXkOZymGWrTS5mHtSDLX1m9j
f0WrxvJKFa030ql210fhizv7cVMqWs6OKFwqY6dcRtmT7ZZ3xo2d7YvQG2Ki6QFlvt94SJquXUBh
y8MHfGzCFLuPruyAMrNxb3qMJ8qqbR/HUKKbzGCIOK25E/gq2HUQ3SIrKF99Nog9edYEumnK5+CT
iaH05nBV+gE/rZPEhyJtrnonOCshfl8Ywu+pUoPLpA8/wrRLD+weofThybkRwlr21TWKrDcrgsPR
14Iefq5uBggvOziF7+h71WUqSpLOxBxjJlxzWxaMuEMlazEw0KlCAgteh00DnV7ooXEQhAtd1Ouc
NvCemfS0rLIsJLEmgqmapDdO8HYlJnhRsB/vFW4YFwxAFDWC+GC7vEcMejWdjsTU7XWIJkG4o98V
r2zH0B5GCdojoj3isiwZxffQwkqjaIVNW2sXvNX+YarDz4bqbtOaDoEJQ1+v+25AKYQygfG7Wl9b
x/osEHBvYct3G5NN4xq+5cswXyiUicYyO1CyPc1H3z7BjHX3vckcmyzX0/1m7v94cWlW+9wRt6BS
3Z2shnjntsZO0vtLF5Vwyv39pm+AALrBoC0KVfQbRhTXphv7Xyp7EUYn0Y+2tnHe2vnwaGlB5dWB
5R7CavbZcrViywapxWfWzXQjiX6YHIa6ioZfuQyuhMAX72rNfDUXWnsdBj+l9xBPu1AOw1nmqrFi
mmu/FLnyBc6Kv8ksx7FN+j30VzsmIc/mRAKnOTYqFlhymaF30wFr2/bmTzMFiVbMRzSCEZqfcWOF
G4o28akPhFoJOXQPfYLzl4tVfJBRII5jNIq1bjKIEnnYLnIhmm+8DYv7rxuG/0xNEb45BnhVNt2w
F9ANgIoKnG3Eh+dy/4f7jwBGeunufxNfrtIa7Tdd7mbRVvX0NNK0WjuiFBTc/GHD6V18HKJ9uD+t
+xOExrW5H6WxCQ4024cPO9MgY5HSQCQiLzGLGrw988sOiyFf4/vWn4OIONncasTPOlnfn/F83Nz5
AI4CDIBZpfKMImrcpXGWbS0ALtf7wU/ssXif39c8eaGUt+ivB8Q73W9oYx1ZYBLo8Wopj3K+sUf5
nZVspnEBUwfcf/D+D3/8yv0rpxL+upACmdj8WPcH+P1Y95/+4wF//zNXi2l0Dn880v2rP/2N+48Z
QsKLmxqEH/endb8zmp/m/avfPw7XlBZEbT/+8WB//MhfX05sO1u/s5vd//is5hf8+zfoY8ZESeb0
Wf91KEo35tD88dj3h0iaPt1rSrn+y/1/eoJ/etap/mGQnrT569P6008bUtXWZQWw+vfv/eud+dPP
/PFKZ80SZJljdD8+f9z/l2djhy4AiMZs1n+8nD8d7D9+r7FaNinM0P+46/7VX9/PFoXL6r9iYaUC
MzFb5LEPcXDH2bliDMfiv87sInoSw0PW28WqYT6+TWq6Iq0yAOKYvw0nZVmPctgOza+isdkg0zBf
1GpuQmeHU5VpanVJm37CBEeTlbiP8Lc85P9bt4KBRuv/7FZ46uof8ee/+RLmX/jtSxDi7w7XOyT/
AjkoAnPEtr99Cbr5dwtjAD5OFJNoXi2kWDlksvAffxP636mqTMPG9oleEATcv3wJhvl3RzPp6M9L
8P+LJeFubP2TalNHAeIiQ3OQU5izK+Ivqs2ybvvONhiV0BXpNh0uNHts7X3qW7DHbcRUa/om5WeD
LI5JFvaF1W+n6cyP5DoeeHedkTCC8qLr6i51novofM8HIJBUwi4pMZgic9X3akKlAMP5C9eM8CA1
dHs82tR54Xd9h5ZqzZAviwz/bS/98lHNgIY6IySUqdbpy0Pnrilv4D5F0VLNNFjjPUKAsAWzO/+j
39DepaRkDlr9oodc3OgKI6RqM4CYtD1GZtikxprOumcc5Qa1ivUr12nv+oYXqOpXPiSnP50B19+H
8X/lXXYtorxt/vE31EKzYvnfj69jUVyrmoW0zfpvosOka3TIRaRHQVgqFpY0fUAn0MprXffPhlNW
axpeyFO64SsiGupM+IX+jDb7q+UiNEt1HnXYhyv6FeG1dBoGeVXmgMnz/UWTA8lnFJFmx0k/3n8x
7ybxBFP0N0tWf3FKHK4RuN916UbGqwglbYO6AriCik7KaqQMrXQ8n/zR+7fAuJsd4vMGBs5tmvJg
jTJv/krlbfBV85BCd8XmXT0l5QvkyIHEoy7eaiJghEJRugsad2kUZnMxPaZTy0bm5WtGVvUpJFoF
NTO9u0bXih2oTHXrUlfSZMnlizGGkTc6qeGJsbOei2w9R+4eQzP1OoNUJqzhDnusBkJSzqq3iPrE
8lSUcbQe4rc2zgxme/PDtm70FlXOXu+YI5pWtGOTExJGx5u7gfRBi3Ag6GVVZcQdlkP/ahqjshwM
8AD3bwtfXupukDcjFBgcDZmjd1WVU2UiC3TDbPro3cYzHYJEU4yM0ChdfAhGUeCJ2Nxf7JRk+jkG
JpVjlgs6O+R9xdZpNk24ZwsMnDeuepdsVbIggi58j0VdbbsUw6qZBOE7OFsa4HE0rsxRgYij96px
Qv0xsAM5RFnpZbbGQbNkjjrQHM6iNv2rWlFrd0Kcss59Lw3ZM/HKjDVoTvgmLRMzT8WXv4z0CM+c
bav7+1s5Cab1s3HQLQLl5zAmz7Fa7ZjByO0fDG6pyUf8VvrG8iFN3m8mCNFgLwomhbY8I8BIdm1d
FWx3A/M4dJ5ZwVCHYjDghp+HnLJZDpTSawKmlZOv1j46j4q42K4JPqUyHvPQcHakQNmnVgnNTdRK
8D4yppAVjsdsoqJQ4jsFK+VOUhATa9YgmfXbakViAugZE8bu5Mry3eyQd9t4eE51apwDxX2fnKI+
35mVsrMf+1FJz/2sHu+jgguh/GGEOmjkdFrWpVGemkpiCqyrE57zDJMjQa9hPVn4MVyLAItOHIPQ
/O7V2mAanr5OQ6YSMdfNEDcSGUT/iI7BfUyScten9Tcj/HYTIQddkrZgXpCiPThO8llJy74qDk9C
WmP/EdjOo5kQL28W1YkeLHtTzXV2kxUu8vGnPTVvJm25eT5Js40LzLHv3efeduuX+M4kKIzoUA96
uMliF3mOET7ikn7WyoGGk7PwUb6cnPkmmIzxICIm63OiCxIrQjeJv96hIEh3hkM8XF0W9pUYDfsq
TQumAXHRi0bIrQ4djOKssE/63JMbJoQ2OZrXM0YNktfbRTl/E1U4K3S1P9WWb187jeAHTZZkg84P
GLOzXyFgsr2aBWSZhuG4U2fSd2lyoBEMWXOidUcakPygYexeSYOyF1MuScGoNefKhca9tkTBIQ6T
oO3/dV+Q9u620WnR3H/EyJGlyAE1Xu9XGVOfnCiVIc/njMRqR/cCNOns6HQ1XqpIEu/+j+TXAgxv
lJFmQ0c405CkH1Mo//nV7/ugOCynyVDPpprTno6aXxhcTynUHOLbEQHXOc2w3yuy2zTFUql1uZYo
g96zlHRQyxk2bq2PyOIx5qPX0nZxhPoHupICN70uaS2Y84igy6hEAx2RgpYAic5y6HPOKzyAaa3Y
AWGXac8SIufJqzUHE95vSDl8d/zWhLxFiHan6BtgRg9t4JxHgCGDK56V1oX27lTPfcPoCwioKKe3
poDrIqJT5rtLiwE7QVb7kWldY+jrUIybsHqpCNHTmEPDnltONnc11gaphjcW0yLN1W1fA2KgK2gD
RqgU6D/pB2KgEx7218Jlppa7GBoJzMyQzXVS9+gkMJuw1mNS78mmg4vyqRNr2zI0mh9KZ9ufi7sE
ga1ysKZTy/BXLCCzrOegIJUh8dhVK13R4CTaG1S73qxWLXCgTSkrPGSkgcuAOmTIQ7MbJuN1j8os
i9B+5DluX8W91VGy802G7Xh5B/PCcuoZtb3pmGzatIow653Y5zyk4J1TfzjRnN6WAJuGgDFT5ZXA
U7R+PCHXXuixy/zSB41ATDJcskYQc2+v6zDctIT3+qh3cSetjT5fJ1g4u3A4oqo/zAdxPhCTrVyN
hFipDmuxHxxgd62jie16sSA0WW/fO5eXJ99MlD9W9KIapM4Be2HnsIzIl7SrApNLuWIAvhRMLTsW
LubBHlNFr6482EpIkwaA1+GGJu56hnxGhPEOaLVSRH6tIQ/G4CxoTaxtI9iVsCw7BXe2K06TFBef
7PBGNmu1Sl6IrYOiV5yaSfI+0D0n4Wrw813A+KDuxUqrhqPfqVw35EEZ05e6cM59XC0h87DKEPiB
4YUEFjSItEaMwgMZtrCvAF1ITSRui6YsYgDLCA+OLHZog9LC36EUhzuFygWwfFqS6O3WW2HgNjdq
qj10HoRpYhcZezr3IL5SptogAzwNsXWbTpsqsG/g7FG4E3Ix0meyXecj5K+pg80UOee6IVLPZiCv
96RMaek6nGlODnlh0blxOSfzCRwhD84eAKXbShKWKsPhYAT9RXfydYre0gGy4PTOQ1XvQp15Ny/s
M6THEqfOySJQ3SECz3XLryxgY40Zajn/TQTDi86wtxCwV2gwt9AENn604gT71abNR0Q600iqS1kw
Henctb8KLDCztgLdwyCSGcQz+r3erPfMTOEkKuuIVxXqjoc17wqg+wXS9Gl+lOipnmKGqd3aLB80
8NMTZw56bla94NaB0e1c8zzUctsGuTcnzBXKuOmI7XL7HmiT7vmB8tiX31XjMKKpGcYOKz8Tq7qJ
NvP5HDXjKW/bl0YlFTOarqkeE20QrqoU91CzDtpsH/mI/riMEum16QtrM9/v1jYQjeJYgY/NrHbZ
FbRW3Bo9IzMNPtAdjgmhomyyxotAiqJLupL8t1GJ0ZCCN28uVE5Z7uxIvSUlSu7JL8BUhFaajN2a
t3J+jxvzrMJOLQndSp0RmBpBfahLonRHbCAXQBxIA2bmtN0mlnGpIvP+5AZdrGQv9+U0LIYye5nX
wswdzwWFRfMWavrKYKcKzoY2XHZLsm7b6er7SMtO93LixEN9PA9wQQnbGsfOG7Uf83pGI1Xt5mE6
2WXurtezo+nErGIdJA/gFYn5xKYNNOXAJyS5aujYVEY40ii9QYdFjuKwSNw3w5z2howPU8lW8612
g3U1Jaf5XWgV86ah+sESv5mqYuVr4wni2iqt87ee1OT5/+bAr0EtwUidLIAWMXgMNkMu35vAP+co
t5rUeoa4s6by3zr6wPy1u7BIMFrTN3WIPnrigxM0xMAanjbWHt3Gi8mCGeSfhh1w/K0H9FAw7A3a
oX69GsixJafpqUg2ZBwmZXQkr2Eza15VhVjaWNB/CPalyZHqxlMsh4fSdlYBwCq/0NeE3nApF9ML
KQM7xhcHQx+2+sTEKTffzZ7QRp246HalN7heMlIw2dYgzMjV1zhhpJNW0QeDW9BmkJzbwVkP4/js
Gs9Nktx8vz+kbkqpy8Ec7HbDLDBeGAQkW4Z+diIy3duOY2W9xbVPvEHSHaNAvrecv5ZavuXjdoxE
uSxL5P2N89h00RG6EES5D6O5YdV9bRkxOw7knrw61ZV1SLViH1rEJ7n5wde7iKUgeIeZ+awqyipq
Gmyedb8xiXH1A/FZaMGb6MUp6RDyWYkKfZCxgRBPih6yIvZboo23gb0d76LdUVcXE/Pckty6fMT2
mCAqrQPbhvDvcJLqt76gexxCc2YT9ZO9/tFPh2+Xbq3ZRet+xGxpsq1rdD6FyvQBhs9QOcqQWDn8
ye2nXrnHSrW+LIh55IaUP6iMjopAWT62myYjfSkyUBTm04H5yo5MIa4uNz0BF5cYJY1U2/oapP/Y
yLMU5S2IlCfRQQWuNRSV26ixngInfHZDQZh24uU1dN1e7d8sOlELWZUPtb/UMmjJyBCOwZj/LHP9
o5jexgkGdsmAvK/rj5YEmjpUP6MCmJwYXozZABWjxlQS+6m1HG8KYy8hNpYye1OTQKCZ6nYk272w
g0/iio65xEwVoCKMmg1+1X08rW1OqmUGNqa3qzeVkxAIY8XH8RxW9aOM3HdrDr2vCHaOvlFOHGrg
knmJgowrXE2ZXRgvSc7nXbg0m2N0OCRLOA/GmJ5aN13ZYfzdJ9O+q/1faoKFXuHiWsRXk/mPHMp9
xHpYsD1rXPMYux2bFDA/6pOpNreYJPZcZpcqcB8wQp0Ge9rpJaMIm82D+swedyUYELpa+23M7N5M
e3FLcmOVFvSocUYF8AodFJAtkyziTDXe68J8L1J8nvlOj+VrFJdvldM/cM68QLF719BR9FgKSMT+
niAVIqSes6fBl/PBz7nC98QqLJCnXSgjkNksVSU+6P6HNlofnWvt64nJS6OUi96fzolGymrl4Equ
IgI0CTRmQlOKizOhlJaV8t2yf1iI79ZAVkfanbLEHLWqU/VHUXezaDlFOFC4K8E7lRrTk2IDVALn
0/osZlpw6gJjw8ZRavtkRPEJ5PRCsMZJdHm4iFxlG42bQhmIr8GkFNnpnsH0Qlg1J2tve0ELbbHr
kkOqK/tJFwJNYTFbv1hpKcA2pU18sjswdxNEo9gSWa1Dvv3UwvBgS7BQFeYXYlui98YO/jox8iUu
nrKdQVib96tJlV+ZanktYRUtst+W2KDRYFygG1xci32i2Z8uGUqFMOGkBTip5Rp58q7RABn33tR3
B4iG655ZuFYywYvlyu3b50Box15Wr2Sm3pR8M6aEtSFtivwPGy1X66fspU9Z1edbK0Nw1RX6HKFw
iiSAyMDRV2BnnRXtv22HpX8jJbi7nKVzUlHjlGoq0eWASLTJkpGCu+xqZCGI6U2wdnpWUD1yZc+X
VZMZGKKsH4nrAIEki2qRsDEZCHbDrbHJJePjrFQp7RGjBWHP4C6wGPsHRJkmxkkv7Vudb5A2Xada
3kiwZduedJjGH0VvbjDjXQoV/niGuRw2EwDe7seEjbwIAURN5q2185ukeN/kaIvtXnuGnv4FrGnl
zr6iuED3ZXeHxIm4yjzoY7kPArBjmA7jU18WKA54s+YhiqbEvxoToJaf5B9+wiWFal9ABBMpjR/W
ihaFaKzYNz2rtpyJBzMPHrqov2gZjc4GjmswRzREXgUGKg8Q9+lIzruXvjNXk58c3cHelJn9WsE5
pAj3QmTGTJSKEpQtxHUQkQyXv2A4LtWxPEWpniyF6Z9cKh5/YFfKtniBopHxfLQTBoy3bN0M4W4q
v9KhXhkJ8hJE6Xlir7Ow34xs6LUa0bMlH9McsZ3O8kP39K2LRnT+lFVqc9AaYn3tWR2E4ZBtXZbv
OryLLUm4JWs79F84/TRjYKFo7xSxjw625GPr8hZWOQ0BJSCbw37AmQfQvaEeiY8zj9qfkITLZjMc
E4k4qQrNZwfub4PeJemzszvhZFZLnUvNA501LrM6FNjgovnI/hzrMVCKC81dVF2YVzKsaqC+JRJe
w/8luO5n47fTUmFU056PbruskM+rQLKlHDw3H7bEP67EaN2Ezfi8rNcxG0Ao4r8QbXjQD07sO9X6
s1AQ9eIzajJ/T+jHz0GL12pvLC03xacVcB2z9vk8dKVL7EXxHBwyV1+qcoTXuhFkAuLPgFscP9nh
4HWpuUQkqEAdM0LjWJbRDwV+WaBgibNQKpCtZ2WJS4J5cHHZm6pGuy+7cOMDQkR86kV++lLemuhr
KNOV/GnX/T5ERtiaxtZ0y21rw3BloXkXQbMdVH2NEhvJ+HQahb8bsHHqerlGfFErNOf72t3ErvUQ
6eo+t3SM7iatvsEOvqwMsFDbGeuiaX/Vmv8wZpG1MJzXvE/4vtyZfgT/RrsqiWTRLkqQ8JhC6Tss
R/aXSeMQ6tFspepu3Mr5lZQoorka+UvHJuK3UV/AZ27d0jmoPp+UgYG1H17ErKY1HsrO2uhYIyMS
WYypR+VD8IleeBjpVrFmXmNLOfgp3t+ivUJneC7G4khH8uo4YBMGPnAqCjWVlVEvN5RCb23/A5s+
Q2zfm4CCqGBj+y6mmYOvI06+eqJka5Gt8Z1sa8deTyLYp2V6arR6baEpT3NWba2M1lmhvyq4PkXC
Btol1zwl9F6biq9+Lid7Z8Vo1cN04vnxsPps2vEYWhZajmDW+tEPSc22XwaqloN8nZYi899BfHl1
4x7iyEHk0ZUXo5/jfBAHGx+4ZH9Ih7UTHBA9jxeT0IQhQBTNWjaaoPDASgbjpSPqeyqYvQnJ2m/9
4l3kIAMB6qd0l9f512B+2vK9ZFRf2+LbUdpDg/yo6rGWmb6XCbjgQ/xIujNNUYDaekpgFfmFUaAs
aKijtPRxKZs4q9vXonFXqLzDhcRMb4xEGVhySRbuskDKkhjZkyLsfdU2nqw1mliGv+IkQ8S5xf30
6Iao0kvDPJVwH5HjrVzF9IbAuA48KqDdn3xSFwR4zeoOUiBwXy6zSr92LuVA+uSTxaXv+V9VQVsP
xDaYNPx+Zv9ixtmmgK5eDO7eGLb5iN0wC3ejKrYTIUpjrGhYvyQOvYZMrOlm4f2HYYNCAI9D6x/a
dDhNqb+mX/hRoZ5dNEb+y1fnLOURH+PkLgJlekHFny7JENpwid6nkqAKVCNO4e7RvrCVlgREpBS2
FdRdh+0IdttGPyZwkRX2uL5F7hTN02H2ysX1Y9tikHLMvcNnqCg0lqBw36jBNsLdqPko/WxtY8Ph
V830JgptWIBg9HojRgYeL/PR9LTcX5exUeySZmXWTu7h/ztH4ATSGgxRTM4aZjy2NteEboCtNWct
02mGoBHXCObRvyTc/AQ21DmXT9m8bbPd8bPqoDB3Bhnb4YE29tMw/awolUUcvg8Ffk/fX9Nwpchv
dllFdzclk5RB3FYXBSbizVA1m04/jrXcqJb7FJAeyl7+Mx/8oxkqZ4Yjm378EpD0gWmmFkGSygQB
2vfQAp/VMV7Hyc9uGJZkSa3tmHpc0ddEd0I0KHaid57NTgCBNbYZgXtGP3jasphjm6dS/Rk3BtAD
HYNIjA8OaUvtcLZP+NN6B4uq8il6aj9CBFdEYR5rPOgRel6Z7rRW2+apclaGaGnYDC97QZddxaje
1JdmcnZDzZ+oiMgynMeEdmDEpGjtGpgBZgclATGhCnMf9TLQ9EVnOssoLjaWcxAqFIlg6Wq6F9IR
wL3glLWXaiRl6LifogOFxTJgAcIk4FlooKayWNtdPcOIpJe27hVxHB4TyR4csH1gYb/p9lS7W9Fk
y25QrrHOJjVneGaWJ9SsS7tQOFGLtaJOsKIfsXGtLNGuJHQqu3sAAZFExyZufrg+ho8OOGrULpOw
OdrtR0oA9kDoBWO3YjplmKTsH0nxbXWUHuoyHG4U8ERB0OBV/SWEAoJQsLFs1fxd0Z7U+FlNPnte
uv3t6+51csOVy6WgR78FBHjtakTNYj1ydlY97lmKJ7Wl1YiIv2YmBXlctT+HyX7EvoOqsudtQEM2
FosxLBeWIK5nUwaPMak/A84WikArOjT+S4aNPs/tU89+SyffKIX2r8Rbck+ir4wYEX/o9tDHlZmE
iS4SjOLSyJN1aJPTF5Aixg6hJaA2pFHa6tcg/2iVV1HtiJCOhQAUNK3s9iccDrAcJPFoo038887V
SIRIfkVxUBNM8GY768Q8SAePk2nshGrR0Powe381lcqZbq5uW3u9bd/STK5D4MO1WkDswPTGqHrv
2FstanbWHCtFFEyovNbCOFKLsQPIMJ2rypdTTteZdy63Xf2a4xtofGWpGuY5mWIG7uomZaIYEyca
TdoyIZJuyJuNoyaXJFVuYRoThsxAKqP7B7+oLMjxaB/ijCIv4e2Hnr8caNmNGnuXcaGmsKn1pqfM
cuaWn9hYwXgk9nO2TdBcKto9CsPep1M39KaLPW3SuCyopRcMCuc2YXiFsU60ipDdIAR+2rhbBtEt
zADdv4XzTU3fWze7mxXjp8ywtSONdf+ZDjqVdZByKuJ/zTrZMsar9yStbLtsUtim0s4sGLgcJckf
Bx06s4FblA/XYJ1I2UA7GRbtqpK1+agislwXCRVtI5Szm8/pWExKGIsQbqAY+a6Sg/+zGYwjrc5X
VwnGrRIl4qwSprJR7OYXY8t/hu3WcGYP929rA0oWZruSXR//er8h3f6DZODZgVnPHtzsaisv2Ai/
mOKZh1zqqwqpB4p2bqIhtPFPOoRea7V56EjsddNAe021pFyZVPiXDuOG1Tl00yLt6MI72Dh+wtx+
DPxwGcMdetDQ6K3jMqnWTo+IvKytByTU1TaK8MHmlT5+NGBvF9PEuQFEylzcw8jTkYuGWYAZECXO
n6ys07Pb+gh78+QQELAAOOZZjvTnFHu2hlDj1tizWaY0BuvSb6nlm+aiaGoJdiGqv9zk+x7qGDWY
8KqJZG7HzoL9/auctu4m0DN2UzazAKT7zLiV8ujEevaE58vCekC8Yjv0w5qkEf25LA+d3plPTtDR
w6rzGki36+XEab4pgfwPMCX9fxJZuJZBKptpuKrzV1RLlduhnfZ2t1R8bPMdTqM9JVz6YsctBgiB
obtt5K+g9NUvmkJ3GbxBvslx2tg1TlLfZMCop9esn9gUJT52rXbOG9RC/UmjkPf+gyrkL+wnNDfw
RC3ATyZowZky+O8Yk0SZWiNQiaWoADOEKzLggqGczkqLbzQYg7WqjPnVHCL/nHTzaNuqy0tiMBq/
R8VZU0u1PhKSPksm4mS65SNE46Ulqu+66P2D5aT+AXEC4A57Fsc7LI5ATC73myluf2ba8//9Ff03
uD+vSKggtWzVnmmCM9f1z2AWPPxOVKTAMKjanWODHOBSNzzNoiBRRmOaYBRo9BK7oNdqldFeMUHt
+tbwnJCeyGXCMh94Y5f30GajLf8Ty+evjM35iAOYAq+ouy4MsPvz//H5EBGj+4+/af+FKczEB1Cr
SwIu0LC4UFJy438Tdh7LkSNZFv0imLlDYxuB0IJabmBMMgkNOBwaXz8ncmYzvZjZpFWXVaeREYD7
E/eey6dtZSNIunxh/pFK5uaebfjnZHheBDlCBZ/e9d8f8RD9fxie/yCumjYflcCuT+IAcEC4tP/7
EyPGxe+D23zUaSU+F2kMYV/VPaPYYcGosWex1z9nOU+GMI+1a5iHOBE5+VJFTtEyqgPhPdoqrrEL
wtphuat7hhhOgInaabCF6Gz0Hv/vb9mV4j9/apTjHoox0/4HCLXEf3C66qZqKftZyI2AIN4YUK+T
RS5n8kxWgQ26BYRKgVcxId9jQjCxNy1/ObTQF9A2hWYhzEM9WdvuRrRJ21psfRmxDmk1Tlwm5ChD
ma6U96iXZViJgrxgvXZwR5BWpqt9jLYka7jcWrhEgB2W62LL7zoJyPqSNTDpqMOdLd2QSU4L3QW5
PCodFanj4lZk91jREyfxGi1aHbp9x0Yxay8NYPZV16HnWYoqDvs0Y5NX2CE4EpztzvAxxD2PiSTy
2PUx2szNT6rizyImuzV3Ndsqsh9WCyUxuz3uV2Bvj6aF86Mo1tiIE4r+rt7o0XrX5Thhkur7raiN
XWc1y0rhH/K07xxM6iegOXjPMlj3up/PQ9ec3M7525Y26QR9AXJiMTZOxtXaDfl6HBA14cL6G8ng
KTUqeWT+/OhZ6tPwp63ym2rLE/hkG4659/wR4Ye/zYbpryk1GRfAm6Dd0GabyW0+f55Ft9Lo/+eq
ZI9Oc1pW88cIA7ZInNfZlPFu8pHm22SVGP5skcwygD6xGGQt0WthPNZL5b4NfXCejCEA84/ITYtm
Lcc8oA9jMBHVA0noeLmamtFEPeTggyra1oZffGUMfYQyLH8hdMNqewys+XzygvEC+PnBLo5B1V9K
B4s8HqCPjmgQuPa7abAdbLCeuZ2QreZcnAyWqplMd/U06OKvVEOxpu2GMHJDccXdmrm+3kRlZNHi
Rgh7suQlpt/qBta/HapX1hjyXI/Nc9kgAunKod3oTBSbIllWyTKSmoCegRkF0Yr4xU16vjKXzHAi
J2PJaH7aDjPGOJb72ysaRfSr4xh/cn13qyDoX/gx81XJK0vMVyvQ48F9wZrpVx5dBU6TFXEL3arO
T1ZTnIs4TjeN0gjxLBc/ckZbAvZoVzIrobsNDrEH4nM25gBN5l6TKXfIa/OVYuZXYaRZs2PSqxuk
96kDGOpn5bOe0LljACaAKv4YEE1IDCA8FISfeke778BjMW8lpXPbC7YJrteSwsTcw9Azg17zVNdk
hPfuizVj6KimaJc2940kEa3XbvHqYmN2yv4rzoL7VHVExyM3843oy1Pvpp4O+JXPsVUcvDZ5yYm8
WUsPvAcTvY323XsNgg9GEivI7CZh1kyZN6Mg/JKUS4Sl8mHyS//R0W7OYi5f9g/VVPn0t/wxprN/
tVkbROSlF1lk4BYhyMosVLBWY+2d/NScVk1nqT2MS/9JOdnNSmGfqdbBd9m4YlRpbMhhVGEH/KYb
68dBTqzHEzIO29j4g8jxOZG4rf3y3NuFvg50vSQXi2sC22uFPdshX07cL1X6YeJk2Ims37nS+bZ9
V+6RWL1pQcmL7mkbRRhva3SFSLYfyxgQFiTC9eLjk87RJMJ5+NsqD/a0O//2eQBE1SVSsxH2l7Lc
j9ZieEt2AyhGaiqnbwifrBYgAo1zb9v1g2ET4UbOX3RkE0O+V35CxNlvyUoF5NAF+sp/cGxz7pbA
h2/FMHknJq85pmm71ckQXxJAACuZwIzC9ZmfRUeF0dpilZMuyKh62/WOOJdlDkCLPMW6l+NVI9sM
BauV/ka7sVqzvVhWkoA/0PdKgGCS04yeKE8AlkxMH020gh6iV/hNJZHWafIcBYM4d6AwV55RVds5
Chxo14qC8tWLHWBQyDdRqno5Sa54HcG8xIW+uVNNxfPfnmvPyY8xDZ8j5PzUVCexWAfEokRX8Orc
Wy1ivrxpTpMJPr3IbbL1CuMTNJB3Kgb3yfBz8854GlmYEr3Ljr/xTPzig8h2mdAYNCmamOTTvCuB
aihXN85REk5eeTWsVuz60jQ54oeXfyiI6UXXCZeZI4mviAERV1m7VkadP9lu+hSQMHsaq7G5zJXa
diRRrUS3BOdWPsQWEAKReL+qgozomZNzYDjGfKNud2bBUa+RIwwNTj57MofQGePuRCe9hdKZ7yMh
rhiHkmvEV9Cg8pvr1NyBL71O/gi+1WLSUw3sgLwCwHkUb73AbS9ZTssedMmzCCzG/EZ9rpvspIQP
YIfuG06xPjoGg8dmAgN9y1VLbhxfPwoQX5TXRPt/Ogvz6DhyYpu8UWiCrqlS3n2UCKaw5vRcI3kk
gcFM9vbcujcuSXMNDC/0p3g6FIZtMAiKntsyrx4FgqBMdXUomRusrQVYhWNo50K2AyqjqiNJuE8O
ThVsWx0M6GvamYIX5cfEYLer+uPkVhiR69iD7DdgXnQaeSTTKVrjHgM1NprdMSNEI2DUtQOntv/v
HLBbGFgSoAtHcnEtIZSsJfuYTVvl4zUxIvJAg+Rj6WLnjuu33xFhghK9RzXpLfl7NKs/ES72HbNf
F/5Rhqx2oQYzMkHmolVtZOs56+JGtTB8dwAjy5fYTn5w+p8/7gDKzZkaDoWJzII1DdvsskX+5dIP
lgyJvHS4wo2EKQIzBCdx4rI6mIOz8qt0DxjkXd9U5BG7cPDGSPVlwfaltMwjpEry9eqUEUmm+hPx
4ecZKuRJ5WRUW8wSxj7zV0tOatNQVCcG3axnfUIwTpW52GgvHBZzHrb+NCqf8jT7ILWlw4/5siik
QG5VvGTmUG+QyKHpkl0CS8ckeLQWr6p1sxOQUufo5mzwiPaNVokVyOMwLfqlUzbkB7TnRgsEswTb
dUrN4Dvrnf7M0DmkAeVmtshQjm/dquUm26GI6zs06xfm+Tf7T0Qh6Sl/I8qWMXeQcIWN2mKhqKZr
4CCa8WFzwlFrTwq1KlMZnV9MqR7NigVhSwyKYxbFfZAj9vPd6BV1p7lqosI5JBaLNW3G91nCfsQu
k/ZEXPPIsjTMg/4AmnzZOVOvDqON/MycoCNZSqdhNLP5GW26cRsvc1ilBoOSxSmZt7Cvi51yYK9z
703IPgBkwwAk++HgG61+KOnOxmSGXNNKKERmcTK9wrkbc4Y7vUWIdJGR2M5QX+IY5l28ShH7pN15
X31A8lBdHTvfNhlsut9dIchzC9p9ilB1E0Pn43e5Qe1Eri92dRpwwmG3UN2+wiuAUeFOJqAwxsy4
+LHsN9JKj3g4JTQrj61cQJDpkPfhYpjRIc+L5xae9Sk1qGV6T/SbZg4SjPyNWLlube/HBBWAyxD3
0vTbxn1g4VWcW8Xg0aOOCi3JmEYB517ZTRJfqf4MArScc9eX4x4ZeTLAKlIm+cTjpNHldVcScfTj
bFIxUThCh2LvMYrvfr6BiQaTuBVXUJRwZlId7A2dXRfNXRH0iKq9BX1s4zk218vBKvzqOJZ0Tay/
8hr1FBgko2TTmBJ3fpza7n/++Pc/a/Yc22DWb4WX5IBP+QObQrcaqXm3cwtPE4YvI31/fnNFLx88
JI/hAk8uHIiGX4CZ7BbioOYMd+zkjad0jh9SmyTxIG7FkUDk0LCX9tjOwoJfEY08VwbsFCHz61A0
BdHeLexp6czEKlSsa1qdX8Xtj3//xNgmv5azP625YrNNL5jqFIuhD7VrB0+9gXAIdlmxdMg2XV+x
viTfLQtsQICB+WBZS9iPJWNWrqXYgL1hkRwXAgQ+gTVUe4vQCUw/hLHORDlVALrA2VjONs6ZMKUA
FejJ7pbYeBuwRlPaKXslGjkcnaq6LFiUOeeQ7c1W8G16yxM5jgAX3Yco7c/t0tC2ZXfphDzAyO9Q
a5MqjR5il6T2m1v2JyOZXvI2/o1rl4F19eg0XbSelPHrNCUy9AV2iWdxB1Jn54h6ZTE9BkXxnhvo
rjGiRgUIj5LrbUOmWZjaXUmupnMQ6LBXzsA6AKAZuGFrrshvTv8QnHrKspzsrGnk/WKLV7EJMW4y
BR8qFvCnXYO0B8Ype8EIpSiETyRDlmZqHbApIi9LcK61MdSimNi8fpMG+VtDKkVIcW0S/vjbDg2p
We4MmzsuntLa/jYTY9x1oDATRH94XFM8H/HFYoYYBtiiApKfQN7FCAVmBiMWJezET5tc88FpQtJb
r2n+1MyAGX23GrbMSFEZSVTatzenddK9ZjaDzCLaODSEZFebFOYpOuCJFJkwA+LKfJcxbjPtDcR3
BBONWxtv2crtFsSoX4Du5sM4KthvBcS9ovzTIKHaWCLaUR4YJ2eh4hsZDvMuffbw+teUzd22jh+6
AX6OsJBPDayp4Fxu0DsQlNTfIHM9qY1TE4eetTHxwcIoZdM+rwKzIJAUyB51KRudFAJAhF4wjhde
Tr/4sJpm67YowiyDGQBV8/3gW0EotLgJzefPktnKvo66bdzaT+k4n5ps75IdHOYN8sNCICnq2+FP
lcJsatp8l47Tb1bn92Mf1zsxftPpPY45A06vbF/i1r37dyzlUO1WOAm4xthcAUBHhJITFkYY9YZH
9hpwYyYRMKC2kYTM8xjsuAn4y8QZaiUR5L0yDgVY3kz6Zyw/P4vWxqk2QFxNXnHx0/Y09XGDDaCh
763JRFTNcQJ6srLSTiMnTvRGCX2NlYkyxG//AHG866lXtoGhuRVb99oRvxdaYw9xse3fkYxyHAss
7YvptXsVvI63aw0SyhgCE1jChBdFO0qfyiG91Dr9VPYoNoU9IG6bgSbyL/FtIQtsnkHVQgV2UZ8V
BCS0/KqFSYBDasZfJmLwTeW4HYad9r1ikr7H8N7tXAMxxuwH8hQH3UOflfWpTh1n7WIlWFcR5Am2
7zw0/bQX0ovX9jw+ESBQo+LLWa9WiHY5KFZJFZU7RZKsWVDp+0mMM8KMPxwouZtq6RE5RD2Hv/Rh
ivJXTaa8yLlHlu1l3hYS46Fz1PucInCdq2ZZk4OYt6yRxmRflj+Rdqvnygan6Xd33gDbqHanZF00
098yzV+qJmk2LMZBQz7Y8O3Qa0dndzC9UxXAnkN372zd/J1sm5FVxQ4SvXyJIAf6tf+SEwB6gm56
Sw9Uf0cfUSD3DM+nPidE3K4Z6b1gsDgJ3bSb+pbETPAg7qSecUEt61e7us+m4SXXveKa7WLk+wyS
ygbiGaDdY2SLAuoQILs0gJBbtq+zaG9RrkxJU0B7C67zUNdjiSe+eiZP45vZPym4pW0DcZrY4pDm
HPx43OvMRozNmGR/iuqWKxBZYWzpZe8v3UM1zC3o0gZQqOMmaKnmddN5KgTcyxk93aKPtUuTzWuF
MoK2LcEkM1eygoXfX7QngTsK5e8Cl5bUq9z6nlzN//4Ho6nwEiTmrlwSdHhLnIepm7707mDthel+
+ZzF56grv2vOMSedxGFyweLMirYoaUFj2fYYZll84rLCtFA0Tx4UsDxW9RkU8LWe0Jeheyl3toBO
5luvpdb3Jg8D6a39r9Hw8ZWkqKrE1HB+0CcXVsdgJOkfApcWAw56vjNGnlCWOo/Nc2NbchtbUb2S
DXP3JjZQPVjxLubqCNLWvjbS+PEJHULzcyxLkBAlam9tp1/8nsFR26gyaE02pslyrkB5MWIC0kZ+
dvOie9XsLD2blRlinMAsr+6M56oxygvSm21LWKvxkskKKvHUfMhbPZ2x4KNauG0mmSECVOqvM4pN
py2641gsF1nbvwG6sFPFbtKQjABUbWXMS+sydKAxI5HTT7R50bqBNUHgCK6BiWVlCezZi+E3IeMn
9cxnh9us87b8VGaeAfdYvq1+ouXMfgrZuMdUzStn7pe7clByRStTbsthqEDQOuc66u+ivKwvqojJ
DfMmEG0zS95YH80AcZRZeo925l1gA8hdkQ17D0ThxXW6x4m3i+oYAFNKjFvI6IatmdtriLo63Q4t
HBSYgrzI9JvL8iQ0GnXtPyBs9/c2Ez+/nP+gKKOJc4NotzC4ZWyRbFMnuY/9fKuYN4RIupkFOdnf
TiEszdKhOxmdR8wyHCsolxBWewr/KPGfMSTeCEApk3i4qpFMSnBFUag862JEpfM8Zrsmi9WxvD37
Kffrqwyi0FZdvxpNTwOajZ9xW2nlX72GDEDSdzG7EqtIyO25dPyDEM2CzG957bM8w495o0uQc+81
uDdsA1VDioXFS5cP5tX5ZSYMpXLJelb/GpNpj5/hJVI3pfuc52sFyxZZP7hnJqFfgpBFKMvflVEE
55yPRSJaQ4elGTs4bXzg44CuPJfreWkvPloDAHVTTssCln24nVRyHvZ1DXCVnw8SSSTAQBN7UU+u
3trVOdei3JW1UW7NKm7Y6sKNzlHFNv1h9vrnzjIehDp5FXaIbgxo3As/P4AnbA0XRv94CBJvuJSz
mYejgzSACRJ074A6GF1KEWc9wQPZq9WPoNzbLlgxG/njRtO0To38M3Gne5LLo03g8N3MvGQmaQXA
UpddFlVISFsCtiNlo+4xX9NC+rvsNwmwkEyOd0BRdVq49vYy0/TuEFAhET5ZRih7giuNKWfmuqRr
M33XgfEAvOsSyAI+sQTnwQbFLplHDd5nZ40N+Joa+IwzU6XMyEl8mh5CwZBSwtmYrIdoYPoUY4dW
7YT3AAEk+cRyPbrEgypXUtxMvaTIIdO+job5niMsbCMCAEy6Yq7VP72yxoMljlPQtMfOiDdU//q+
tJ7wwzNB6+KVtUAAmWvX3BbJFeYMCpgsarZpal0sjlgW3s5Vd+5P6TbFhoXENcoGungEKOuuLmQo
2tReYdg92HZjr2SZ3KWlLA8saWCCZpn5mCUeiB2GEPhsprVP9+53SIc9IPqq8BrEyPpeuuOwoafG
l8oADm7Y3WT4fxfyAo5Yxz+kAvp+24sAxc28NUHYn4VCSMogmRQN584P+GWqYnx0FlRyC3yclYf1
b22J/uYYp+JMLm0q36fbVBTgs37Eo3kaW4CKitEgqaIGXeON1Y3MFe9EDfywBVwFjyz0C/UyUHKs
4c/IHVbpZzFkBy5dHlcjusuwCIZLD7vJ1MtPlmr5KFIMSTP6jxaHIIM3ZL5dJaknwJbLiK849xVQ
1SqId1baADMe3RX6fCYLWQdN1JYuShvvaUm4JpvDKF8Xoz60BnsrEABZ6E6BCm0vdbaI8shoqKKP
QHMzYkUN0fyOHTFHheIqtc23USXfvUcf7/cGBbnFgLq3x1dV2MlRd9Nnx+PPktdHTBrXQ79KuHDW
bv2UpYiynSAlp7up9nUgfn3L/4iH7mz1fBRNwIlNfUROBrzOezMze145i+pqzhEBxFNADGk+wyDl
5G7z9JImk7gzu+2/1K14YukT3PYCMUdVlddqX4Oc96PJPpeF265ZX72ksWQM81pH6O5bsk39Vr14
OOprd5UYyODHODiK/i5p0yRkt1dD7l13BPV8aIpFdJrF01hZF2zBSPATnMmNJECCywYIfnaWqPWZ
2+GjR0VBStUtKNlGNAWhGLmoo/AastcfGW2huGDQIiClh0ObIzQEHcgXhsWRio95rxFExyyA8lkO
GtbYdkj1m5UiUEbFA420cti8+vPW4XJnEMOsFCaY2citnDSSu2pjl9+oJ/dpH/NSDvVaJfmusZiq
WYQDZV0nEKfzYMzJym2LeNvi3sYRvHB/oR7XJQxCIm3DBdn0FKUnFQRrXLHMY5skFLP34fIwn2p6
Ijb1LvG3YkDPuPyTH49r6SYPQavKM1YAEda0Q4nCJu04ilXkPO9IqE5DBnuxS/Rxe2Tkbq8Qeoyb
hfFU7ptHYEfVfePVp3gg1bfifDcavYGFuC4jUr6wAqt93noV1bPwN9ItMeASpEcX9SiWvlpjDayP
WZMMm971D6aPU0vNjjq23DTYlUmLWYqGKVrT7focSFfVJ0ymEcvOVrqnCyFuYTDKUInkzYytjWeP
J7iyh8l0nhulXhcnIpZdEljS5sx31J1glwljX95kSG1IaXetSWVlvGfVoJaR+HYFVt3I70MXrRqZ
9P2ZZNQJVdg6gbxIfheOraRBBmsRUzWzj4o3pitp3YXwtvaUvxaCQULt5jji47daB98zqNROZUuI
P9AimHigzp3nfFPlLCwLzSyfTWdQDhct/B2edgDvUYcDZfZf3eRZWQZDA0j9SenOW+HwHPcLOQQp
H2AWNKtoIs6CT/LXbc1y1/bmtG0ypiO6as9sKNS9d9NTa940pZAEo9hheAxcUBLbtAX6y4zoKmPG
Fpo5U0CpOw3ZxY3cbCuMegpZWHWbsfHQrOTc7A1IDJQazZYC2N54s7WshT25O8r1AM/3/OGgEshh
yF6GUT/XDkkj2iwYGwLplpXxUQsnOxJjYG2680ggAxxoLCXxh2p3DMsu81xTmOTMG50J7mvpP/eN
Ryg2kgtuLiYb0+xZz0T/EZbQum+mGSgoLdrEV4RnxCb8buXNC1kmLA0ZuFZv7E/uSOBZNuZyNzPE
OOLNHFellz9U0jRekhIvRcaEdBR2e2iLced1g3MNMMqQLw+IfaTxo6hl21eb7kGSmTV2AH+XhORW
pph7VbjPVsbCtpLZuuNNCieDPepQ3qBmPsZjt4i8FYS8bEMsyq/jsL5uxmYNYbXaESlDIpuREQvU
t6+s+6J9pAqyvioyPbD0EtUa7/vM21lFJN8RwM27xjk4udHsgxaGnAfAYep0euwv0lnohAYgAmVt
Pyyo52JHf5BBYO5ATTioXtN3BRerYaEyWB9B0GDRR+3Lc2mgl+T9jGjvkxZWiV0wFEtnESqfsYpP
cJ0TZXc1omuC1TYT8s31TTCUReUB2BPAaryTqDfPAQF/0CwxbhpZ8joXHtEZNm3oMxVV6NsF6R7g
h1d1xiXb5/E7pL3pLjNy3LMTSL+pgZPmFw9+lG1Q981rDjTDoa5aurtZOv1xiGlnXOfAuOCjNbPX
CVGdTIZ849PQQJ+23100cU1XS/zFycIJU7D5xkzpDUAPUM6hhuPNXFqGem43PFPpbjyTjWlq6Ic4
Ew9UiFHYsd+GpFt9e7M3YCz5t0Dlw+fHCm/E0vpoA+TmhcwyvizxG/WyOAUVQFpnYNc5WXotCzTd
K5l79slMxaH1rebDSJ0VZzZJE0QxIx8n3SjCRsQTFBADk3ZUyTiYitcu4sxnsZGFjfbuKsg/67Qb
3bWog0dHZiCtDaoFx+vMlSKcL4S9cIDYqhmEp9sazSx7tQeS5j9au3uqC+3u+o6v0hv/aseSK7sC
lmKa/f2MUb9gBhUms7jWGUvRoKtwRzpkRnEkb4xblzKxnFVos9dWGWEuiyBGBNDG2c+iwCTMgChO
9jxr2cFy6EDj5oDld5SIoHxoryYLSbp7h29nWKrQ8bBP4kqn9oBhbN5Nbe4dy+a9ndSA8gMkLca0
E2ddwvQ97bGL/fo532vSZUAyYT+bU/JFj/BiOqZDWS6Po2+wVgv4PpINmxaxnYfgb2K4u7muZkZv
ilGdrbaiUHcVe7NtZxekCuGNLJJqCw9o1+XDz0IYHgoMpj+mP/1MJB+NiKLMFJeUOTGgUvx6mmT3
NhgDECI3ciXvZg0VEiBTvmuRMviLjwEbcnsFYQIBb/RbLvmXyVkC0sTbLpNO6A9jOi9zuYoO7ko/
zq8M5zYyKPZM54Ow4TMtMLe6ImFnWwNGtrRLJ8x5HQzGH8TfBhJD7cpVlSYbKWCgsvZgebKRvaQZ
yZOPICJiLz1J4ZPfqneGBHCNBGoNfyDyuw8F4mpCBrP04m2MPUZS14rbMp6OVveuzOaA4WbxxotF
ZYqabaWdYdy30gWYIAHFdp9ebv3Oo/4IavHWqPE9KD+9Tn6xxFK2xzRFknJEwvfjYGcMddwLeV4d
/qWyDKVBzQT6I30LUsTHpCmMlrMJLMclZ5H2pfoAi5psSlbV6JzwvLoYswufeItKCww8FjXiyOQW
VQtjgB4sM4FMBqdtZJzN0TmZQ0THSN4UBySyLygSLiOETZRRatW72V4+vcKaQ4uXu3Kh8qbGN2JM
ENbC8EMRp1stq3tc/Ne5Xt/OGQfOUSN7DD9yRFrTNdyGVD2JjaEwFWrPBd2tk5kCPZYpVjCbNY/x
YOjutyqacgPpWayoNp86Kzra7tEK7shcloTEmmfYmflWtBSfkGTB8+gVgAe4/oVDD4aOEqVgwUhT
8DwoyVIkcufd4tH7BjFeA3lCbbUNdLRj1fCIX+rc3HDwRFULYtFwEzv2T3/DoXZ8tIE9QX7Ok78E
vv01R+Oz0yyFEmB9RFDlKzHhlxqn5U9VDNx+5qeoyzoUxXJEZvdTLMjr7Mj+QX2/j2z52dbWswc5
22zr042YkC1/F6N9SpbXZHTelDV3G6i8rMx/cdLV+NBRgy7tX7oHWi+LBV1u7nyP76lMZfFaW+nf
vi2BCcZrqWxrrT1XYDzqngVrkvXS9G3oJ66Hhjlj+wBgKeARMme5GTIb/gcrh1nBlHU6T6xtLe/p
W7DbQQYj7xaY/Vh+1qaHjttEP0U3c6ctULmTA5AlLUaDFyE/FjWtyGQlahcP2sEu0dxHJc6kuKPF
itP4hOfW0fwgmR5+EoFwt8ICuwIy9lgn8Xvj4DhSrfNHVEPAUsFD2QKRW9jk1RTF8NNVQm+jqX9P
Jg4/v2i/nUjdjwtGYK/r4T+Dx+n67pjwLdkzV1as6783E31Ifc+SAyhMzK9fP4jRvTb02W7N89ui
cCRGAlKDMeJR4ONDwIv7FiRj3xJhOaNZOs3l+FBqOg89dpdeNRxMVbb3XdZAbUTdX9Jh4syYcVRl
d8sY3ek66Lc6Yz6TzcFbXSq+YLMyeDvdfV5qoCO2z7uNjBjkFnqEeeVZ3Di0QUeo9C5nRT9ukxh9
uRnkoE7g8N3ZbllsUomGyHEjuSPG5sMiYk8s+YF7uVyX4jMainkrmz7G/MKTMZmqPGRZD8de6/iD
mgBnEBA5F5Mf4yKFQCaDSUc8lTcSrSVEeZgwU8S69M9+/xy7PDl9hxBoQVNIRILF1qj7E8Xqb5Ui
VWqc914UIx5Ybi0e68NS+ZcKn+7KE/7e5D3SCGdM6V5629pbQfGVNW/WHHFsGrfLDDsJ4dgshBGp
lAOL/6wAGlCZYKQ8Skxpf2J1drcapEbjl/06Y8MMh0rTR+mR+Y1bI+BMxX0TJSemisOuKpbiyQ+r
0ZF7P5MnRFPRKmB1yeqv2eSGuCsXvDMe7IoNOL2bVjTeZAPBXlW9rjx+nrgw3pl5NC1sXZEPA28s
qSzR9FYm3ifuhC4QbJr5D9nbN5sakBZlJFtsLrZVnsx/sFB/R3X0mc1ueyYpIlunagHGtpn1SA+S
prxBgehYQ053ck5/zBxhBcoH5mgx1kyTWhIJWkvI5Ma7nY7Z2H04MvgTTe59Vu/zJmd9NNlAvnze
CjWqn95Z0/Ssm9gCJz8Wb+bMl9y0XPPwmVDFPjCV7ldxP94Hbc/GpvYyXgKOoqVaNX7Mb9J1JC4m
XbKNvPjeQ37W5/PdmDEq7Bj0OvzICnfcugOsLuIhDbWDlQvgwdVtxXSEBm6tfBC5KzyYjyDrv2IG
vNxataQusl3WPg6ESWnWXLwxRQEV3tqMvgOoz8LpUsA/xg+t5c/ow8GyY2z2ccHf1kcGrqAb8qxS
31EbGKuWI3oVGMEXeSjPA7oKoA0kKtqUXTDE3E0AwimTFkG+LfQfza5B1f4xGovvbvKYqHbveAPf
zTZ6iymiX5qSYCymEJhNvDvZBu+pV+GdWWxmxPmwZa6xnZV/8SI9E6RSkzA8qn1WRz9sJz5Jsb2g
Rg/ZLCxk+6QHl2GQaFTFRBsRa1q9lxjBUtsCNS0T/r/udKTFekj7Yz15u5EMI81IR9C2hUDu0aW6
0UrZqX3qcrlrwC9BYZmxFXlPSKaO0UA2p2Y/XIpp69TH2NZwOyUzeB1zjhQBWsowR6V3TH6jyjQ3
i90QXJWiXq2cRzNyqJFJjvXSM7yhmLnHIQL3tUq7mlrBp7PxnRr8f434w4jDKPW/+4C1+K05Y9dU
3vhFQftr3IQ8fnWDucFbom5QW5/UxRG04q7oMWnsxUyQLlS3fLdAxLSbM9vTrywxLoMdf7XcxiHz
dKZ1bvNuaUffzrXPYK5CZQ2/zc0lH59Fxfmhir/9dCgNig8tMTmZFhOfrCTzRhKuELvLwxQDdxy7
ea2t/msyTX2XqgqBa/aZU1BQto31mpwT55DfEsIi5mX3dnoz+tZh1/9QIZMTqb/Gkas4e00Rshzs
Ci2Xa7cMPmIWDot/S1KlF8sJgtr0Tbor4vlFojDlinofghhDM6P6EMFamLKEY8rog09Knpwu6vYB
NOmwdTbqv4g6j+XGkXaJPhEi4ApmS+9JUbZ7g2gzDe8KpgA8/T2AbsS/YYzG9EgiUfWZzJNCB2cT
oNsqDGs7iIHI0dZgbttEFNfaqRqNfzGmZsdowZ4mzo2ag4xeO7y4BBhVIzP3riwltjf7R+l1UNU0
Y22g91pFwtvJIvrUgWGjuGGuqAmgaHlaQTSwsvVkZ1+8O7uoDMZdDFqg1tV7kkw/snp6ekr9I1F1
nysEshF+q3nQa6OW2BCN9YM1LlSbgHyHifZ0Y07TRtWKM3l4T3INRmjNsUdk1ho9uWA7xBHu8wBx
wwUsiDt/19nmn2I04Wzl3gBfgNzHmqNyoOva6Dq+WIJLafDi7Jbqk3idv7J9MKF8AodTU9jyBSzI
q4eWrYcFhHzPyuS1aopXpQXO3yiCZYN6Z42JWu1Doi3ZZvMSaZcyUdY9ZPBRup3xppTM7p3evvax
GIyDCqPmvti1PAO4UObjpvTRRwCbG34QkPzRhV75LxZ/ZY3fl1CUe4908qXgpEVGBz2EVBZOAsO/
JlrukXtIgbtCoaZd//fiwACqUo5y089vuMfRHtoi+937RbiLKDl/N55G+XfHcFUyY8TIn0fBbJyu
k199453qIRo/0TlcjQZdmlM33dbVdUyFZWWwTCH6pPb7O8mL5Rkdindn4DRseZbLDSA6PpoGStqw
TVN4uWW9jQaLAXIarMwqzhHQqFtbpAzELZMUMd1hsTwb6JrZWUcF+BiAZ85OEHkKfZm9OGD9MTNC
MxRF/9sE89BUfvBeYXXfME4kgbqnZbDIRCF52c+vRsT8eP4GJs0x3kanDHC5vie+P35VZKIyJONs
m55xyhVMWPvwiEdD17F+OecwwfQXt+Z0/PZFCQFbYAr64kJNSa9svjdB7z6z2P0vkG58gFvPtdcD
ZUvaXv+dOU7wJCioAxqE39amAoOgxHunJdkDeAQx8aX734ifcZXYuXUN0lbwX5LWPeXc5ejK/buI
38qmwDo9pHrOtGfQ3g1cETtCo2C+5ExrsiCAw8hs3J7kpRpGQod9n3F2a2gfEwcUKSWyuLhWebXM
2APrh/xSb+oRlUA4bLWqVyyYSpMw2bzkrdJgY5A0x5Ya7hXXXfCGrZy9zERqFXG9H6VMh0042f46
irScTuqNJ8q9Jm4LdDVDlpqp/CQhLm4Wb+Hy4urzEAPx387AJUfuLfiggWNzsdFBm8Tj4ISnJZYr
1muuCVy4O2dMdkXjNadR2fKiW08z87pXCcKxGHQbENEaNIp8tYKtokV4Ll+0XjBtmEH/Tc1O4swP
PzJ0y/BMP1Smxi9nJpZ7hjh7Uc9bTPAgrggu+FPjmv8tbw/7PVLagD+lhzHx5sFYmV+y8SdgPxNv
efthNdY21wn2Rcy0twgVemKdrWuqzQihF+CCAPyM4wNQCo3zgjYtBB8pIYtTQ9TEPu0okEgeH3x8
jrRPZSLOY8OvW2flqTnJ3ZSKpElyyvbfnzlrmBOuVH7Obf9iTZ3/sOzu6fjlv2wEJQ0IB6lejTb+
M0/1B+Od8aWIXXSLmu+9FyXBmgNOzcHRbsu7GhswWqls33qtk5eu6z1k/QypmjpVFzkGNUmNR0qP
X9VYTO9Ty741LRowBoP/Vfq/KV/7964Yzkqgkoyga7NXQ08uQYbZvp6/jYOYNssHJTIoIUeD9UxU
YD5rsD1VKG5kZG7xnvj7gM7zgV7E3fQu6pCo6n+3qs7/uJH4DH1zK+shOYStbZJE01DdqOY+4vba
iKFtICm706HXcx/NRlLwuQ91eRns7NMfmhF4KvAAWhmCEBkzPxPVoPpo3zzTrl5rc+Lwizy4WgtC
Wa8Zw+EV8VZG5k8cPZaxsdgX522sIcCK2qtl2ObG1brsYGbgWyxlESmUGL/KzDYvcsBPjEwTYIIc
yMC0kacGwImXF/aA0aER2qfhms3Zs1rGXvNfBeZ4a1Lk6AGcZoiZg2LmnPmwMj2W+bxuiEfSN0pG
9SWjevI4cg6q8KpD3+eUsKO7ITuYWmQc3kIkbnAQAc8kmm7QbHOEhLb+0mfsxaHkXZeXVmCs7i1G
bjiB/bvDkv9aK387hchULBVV7yyyKwRMcg/JUWHjMk5jAq/CdYrpdUjj6SjZkjCwcLFGRA3KGav4
T0Ec4yR8MsYivBAb8iq1XPR2lvw1puA7ciEwd0QWwZ1jc0ky+VZ7Fc4Cp9F+kKjH2MsdHv0ofyWj
JS+J05a7xA3JM0oEA7BITLAkSyKcsqgqrymY5rWY3OKgmT2dlZu6ABqlgM6q1dspQHpRyyp5cAvq
L3z/H2Y3Gkzrunhf0QK/0F3Mjn8wvpAFwdqaGhxCYRPP7mMDyNpMvHpxDCAwAwVHSh46kgSd6hzQ
lOZU7Yy16oMnfXNtJazyujwgfrbQ+ytOteAsa0UHZ7BLUX6LcYEg5b1GGb/qpzo/d8hdzqM+5eeU
GeMuaFqNOL4Q31Y+O0OXl7TD62eRQbkh0RvOwvwsZJWxHoja6QjGOS//lmY30TVnjFGbAfBtAz2B
QZLyc3mJJzpjSNw89shwI918T+p5wMom5pDXtLdd+SEkxVvoRuUxcUAlOXFanzKdys20R31nh52B
qxzeKkZF/2VEglCoKN5rzlTBKueb6+EwnRhlvSaVN16EWZz0olYvqcRjNCOngwLgiBGRr5u2Ptd5
F3wgZ0QsHDdotOLoGFqZ8RupETii+MNy3EMofLFVQdodnD4ZjmRHPOrWK26dL38ZM1CCIErPqIKj
NUynMYz/0zwzPFZ6pU6oXodH5IMxiSd+ztz1vsYefaQBGCAS9veLNxQvVtaStqjH9p6W8IdyETg5
6A1/NAqggaGNBNU4TIHQHEq3tz4t0htXU1mpSy7BY/fapdFsolDAkArgkDd3fglV/h6RLLtn/+Wf
3Nr3T8tf6a3unyqjyg5j0B3asKvPOlOt75dikECz0iz65/kMiT3Gnso9GL7+0xq6adtI6OcZwv+z
Sb8MX9q5LC9yVM6FydX922acZ9N0+N+hQgnsbpwMUxszKrKRNE3dXFhUp+/LBEBqjsr5kAdTS8sU
yISEjjSi7x215ISux9ziwbAA7dnWmRWmdV6+DLMk3rPSYzZSVBcxv2CkJaHUjJFeRjnMRTYfV5Bn
7I3nhg9BlEfuFFMaAcn2kuAEQ3epwwV2BpIYo0Ib9squN3rn7uakZU6Zarg4rjdcipFEpJULZrpG
MIjJxRy3Pcf1VhvR/DqieVLQuigrt8sXzHfaZ9T3zaEOCXmoiEarfJeA94WmoE8Ydy22FzzODU92
XmyXUrjs+eVW7TPGMvhKNOPWDZrkE1F4BsAu72lpnOSz9DIAY9TJeyJ328pqbozq21sVNu1t+VIL
AojCTX6vWr7J1GItsrxr9JTl9X8v33+vQIWP/ZZtmL6vWe2eO5AIh2mK75lNjhgoSsqmif6AmGKS
/tgU2F1vs5qwhbXOLST5+lx5oIRDrZAnrLMJVRBcy+/loP4uoIhS6x5Ahet9m1fOh5vDYs4qiUnS
dVgpzDksmc+PjCp7ykm2ZGwan7wupAom99rYJnGx85og/st/DlrVY3k3i6I32RwtseTopg11oZbV
bAQtIE21bO6pN3Iz2dEtAVEHOiTUTyUSIBaDz3pCI6YFpnyU3iyjrDP7bti75YuAk4CiSPtZFyVL
CL3jM8jO6kfpppeprnZJG+S3JV4TiwVnjum9sE3MT0kEI7wXBjyalrAvjK4Djt3JP1Sap3aNWQQ7
3cqGV91hb+w6SXSMQrQPIoE2pwAyuWF7B8PGHeZlWDqshCVM6nRvsdPttcIzkXOz1DF6We2/Tx6j
51M3bLw2iq5pqCOor9v4gCPc3uBXKHailuQPKEO7aq6CsZzJP21Dl+JTR7x1Y+1vbcPLLqZgBVLE
gnNIp95Iici1Y/WnDE5uOiYvS8VJKmS2Z7ID951ctGjgnVtubNeyYIH16OkK9pQgrfmRZojNk0nQ
1qtxHzMVUOtcgFnfmMwBt1NNevNRb8LwYAhxjlF4s/HIysMA9Dshau5SzMb1JLPDXaFw6lTzl9x7
KNYm6z2Q8qy6zj/4mekBciWRY4VQzN9EIPbOOKtFifLBnNnCeb41+wGOfBI4CEsmOHRsjFtWDT5y
/NAafjvNrCwfezSxc8VvtZN+DOzsr1kQjIn6ntt1fuMTvf1T6OJu2o121uOIGtvZuKj5GZRHLFJa
kOQp4lHbKfkVDKMHg3T5gUWLCGA5WjHV///RagbWV68HNnhwSnw2D+I8hQ1JE54HwzrCH2aEN2Jp
pstSD7hYQtDX0TAsPBUP18mWYB1/5WDZHFexlGqnxfFDrzoClR1wn81Mg6cXQST1jwVgeEC2jrnN
SO19GOY5715klJeiGYig7Zw98Sj//lcLohnTrm3bfSSEQRwKJoOXAMAQqdA1ZrXW7HYlAjcCiikm
gskOzibg6q0PvBb4UI88P6pSvqmQlpoOa9/wcT4NtudthF1sXPLn0aFmO0+0LL4TNgqR3bOwVE2w
6rFZ7UmyvNNjdg8jq+Dk5LwN0RSFVxfznIhhlEZj9FNJxc6YMLEXooJv/lB215gLeNMN3pebuzDO
muFmGzx8Q5G1Py2t3vRedqLGNt56JpovSdVtGQUT6yxfWKxhYQvldEymcUtwi/NDG41wK1sByChx
jh0zlxe0jGDOiWwNaokvpwUFm+HX91L2ZIYfWuBfJCo3P/b35cx7FYxjV0gS/zTMxkSMtGVVomCB
NGnyRCzUD42CO8kFD3pMRbKyDMzAjDydI7vAs7eMLdikMqk2rjl2EhduSHu0PdWhhI/Ms51iJexa
HGF5VeO0ZtQz3/70DFH7PsEfFHgd//+/YirxNaRF8Whq/hmeX0TG6652ikMdlfp6+bYNj7V62Akb
mzmsCYJ2rorR5fq7vYPbEB+WB36yhnAW2B/jhhNU2LGz+f7Y49beWGMvTqnthzQWU3hNs4bmM8mP
y53S8ovZlkQShDYaO5x0FSaTh4yReJlx/5XkjeDCImCUBKTppTdfmsxD78pkkFZ8QFAwZx7hR+rX
ztz4AwcRm5ZNEo1XEmxDoFJHKJ1AOGz0MlETPVzLg8sWZDc0OuXNwINuH+zGr05jEQ1XB0cm8Ma5
xJVT+hmH8v37cQ5JLD4SNYJgr7IPQWC6730FlQYr1/cd3xmlIDlV7/eaqYktEdTwFgPXJnxWSXIx
ZHNibHJxhFcemo5Cd2nLsT5MmYKr2L9wo8mXmG4EYwcr2aZqXsbc/qElpBEXtuIZkY24ZhihgPx0
jGxtnvEwlkeC7NnLGHj4QuJFlswjz+xfgT6xJuj5KHllelI8b+vUDawbLSHS3agxT2E82Z+iYGjs
j8eqyPIr2fDGxehgA6A7PAvuUQKVGG6NLf8xMwWGzoxRemJszktzoZF3/30vOQElPWE326Huu+dY
6c28Y88+Gnv4HPuEgYWjvBflk9Q7O4G/Q+57gr2tkQQJP3M//ld+mKPN/mcCMdFAGL6EAadHgGpw
+326T1jSNn0RsUJ2OYkix/iKoq5/dbKU9Kv5rTMVfi2q1v/Vr5ONXRNJdCkvomJsanf6pZv/8OVF
Ekyycqsi2TpwZIjl7ajqwEWwpCNEevl7gU06eRRnj5Rz+c7kA5RqK6v1MoqwOo/kFoYO3OAB35yv
49+0EeXg5iVXKnepP7TK1fd2HKsdiJq7LHDwmWWYPkOEsQ29spf1xYfuUF5Gedviiuoppp3GPTIg
OkP1/iyA9J1csFbeSrO89uiOLGyA16prXFzyEbSEPYTh+bvITpCuhSMfWSm0Nw145Ukv6+yDQx8y
2ew712qTXYmEixKE7Fibyf4R9HqRQdoKdLlWeXp00o7Fa91ek5oFQzZK65JXhL76rI5mENoTef9v
cmzauzKNALaukf9sAK4BDGt4l9PprSRIKRG+dm1s/2cx8828jl5oGTBSJJLWFNTGGeDsZensOw2s
4VzksFVR29h2wr2BAugwMdtZ8zHlvMxTjYFNSOXtiP5GglRBFKkm8d/ypT6HBPTJeAtFR8BqTsKG
jBvrNjiCRK6i8fdDWbJZsyxxbrXkrsVMTuqw9K+FZ5hPR69fKxOPkyR+e8v4B/Gp0NWt6Y0/0CHG
S6iKZxzryTPS/KucQNuWeg8UJmjwqM+bgqY24atjtIigbbmrmIyjVWdR5MupZQK0KWsFaQXECJVB
0pyiikS5+UNI5Uq+gBI6xwZ0FojF7DR4cKL+v7DSbPxiIWnEIvbAT/sDlnZWgIQ+cZ1PTgcILZmR
cDNqLqaqxrMdONvlc2kKH3uMk55Q2AUHCQtsXeYDJUvgnB0oIXvNl4h0PIjirg1d26QBvmhj7m3s
2mfrZxPYVtqURYWYwuPyPNujLMHpBZRWWZYdRSL3E3CCU6KUfsHELaHuUAeVpH8fuw6bj11FOIDn
qbThIrorjQamQTawirejn0llZR9mCMYap6DJYh5u2XJJBB6BJGPYIzrx9IsfJYjCksw/sayYdp3F
fp2SzyF+w+zWzKCHL0H9uC5Md6vAFGytsbNvWlj+Meux5irgV2OgWJwKUe9R3ci9QT9+vqU2bk2G
MZxH4cPSxfi0RcQWXUKg6llR4x5JKHuXQ7RQU7rVFFx/RtTDQzR/Is0qDu1odFgjsKTKXhOnEuiC
1tbjnVgO/A29zR7e0AnwQlCUXpM+/0kznz89Tf+RpoO2E7krT5OkfXCj4OqQXYzoNH8DUY0zuntl
q/osLKte86T6G0t5zZP0AigikdZfI9mrG9vgZw8RaN8u/6880NsNG3WySFMQP60+DAeVAYDKVUBh
OCU5ePlZTTTNA51unu8sf+WZCaWJ6TzCIcVwl8U1hnroOAg+TAjJA06aySPGgTacpQPzae5djjjX
yg9w+/0N0Qb9ppnbqzYZfi1jEnNExklBqM0F4dTyI2XmZVAm3tN5LsWsQq2Wf1FkbvbICB4ZC+2n
20ueGcVoKEwQoH5fYLLigVA1Uw67jOY4IqfUGfnn1Tru6vfWEswsbWz+ZWUSA1NHd4aopNTk8fjA
O2ZhZSUkzWXOvKlsAPKaZ2+CGZyYRKa+7a1aoN+i6zBLYhvgJ81vWlFCVBgR9US6b17iEXuvNN7s
OSdNCCvYm0RubWrtGlHK/Mu88nfQUlhQcHr7gRyjwsLS3EK+OATYV46+7qQrwbeHb79k48hwdKts
X+7xPnJQ6+HJ0KP6XME8OPoWDBNl89QkHD3oyzQSYHemZtFs4yvCYe6nYIYskpZN+MTIuEbP/esh
BqS+whpc8BDvdTdqT2zEEG2HNXA932WBNxcYSTDmF6v4/1+s3gb6f6D5sLIVxrnnXKGTsRBrAR04
an3zoal8+q0luXzWpYXaYm6IkGrpp8bflb2Y18giebFm2YhmF/56JIiL3Gr/Vz0qQBT1cOwZH+zy
AXG5x3hmQyVeEl/XiY8spZiXPn2ga1egQpjib50A8R8bln7vVQwcXBnM6IOkfo5x8NoPOb0AqdHM
lBHJZT2slAi3lV8TLTwvvzLfqW5dUPSvSlh7B4/swZhvPfTX3bFxxSkhBPTCAM16VKpjEWRS9WO7
2oiYLBkjfu9l7e8L5a5Kac8k9mxc5eBDjha3HetZ82J7Zrkuizi+u+TDVyXRcmIe8EgXTwcXZHD0
wl8cvQCm5j+qQe50cmOc3Yi6kzkKChRg+dOcQJfpKf9jIqnDU2xa3qOJqx5ckfvFpDd7l2xWNJGg
l4oU3QJBPZSuE+BlbNzLKmRwUbJEZdQdNLyhmi7BDc5LXlzHWy3UxLnOzPI2Ovlfo3DGg9XneObn
Xyn+/ZqNuPMPhy0eIQ4h3hLg6rHs9F0kiubqtzgO2A71mDaS6uyXzQ+ShdHP1DqJx5XDeWrRG1dT
fCwqh3mZMI9WkQ88gtkJZah1NAq0vNjapvduRNAPN/8cCNu5G44P0hOwtJY0gJmdGkTu/D2VRUse
t0cHQOdhXV0c0Jtpvt0syfZlKF1rg2AZ5GpenDGRTGfPD6stQQuXGl02pi4Mv1S7n23Z/FGhEqfM
In5CA20JKEUO1xEz7Mw2JLW1y+Fzwk5rsbWYMI/TPDwkNtKqSOFLWnamYWul+zakUTSbWfhOjNs8
HVtmYm4g1EFXr6nTP8cuAuffMzo9z18azTOZSgu97zCg1uo6pOGyApbTN9nRqbhWhOo+asbZs4DE
RxqbcS8bBijtXCAM5zN9qpvSh5yvB8daY84ytzYKRO+1n/PVtZrIBx5pE792y86/B8IqyNMKU1M7
2mYEg89kjQdcgH+QhRwmPO6Wpd8qLZbrZUtRUezDVigbwozLF+qxfI0KIbiSYuvhDhb2tZzATuMv
vDilZeOm4qYbSmYUbJbOvRWaZwESbRtWOUHKLdmGZTdBegvL7t5QXXyYLgdbK9Jm7XQRoSZIfQk/
BNCqe9ErrHDOmR0kn+RvVWOjJk4+2VP7YB/ymmyP1Za7q/GK1WRxjBpyYkAQDd2a3NSc+AHt1Cde
/uhnmUqh2X9AetFS6tOnZ2oZQJcAWmIWQKzwhvQweOkTyT/yQ49/yZiNkkmbP0i/Pai0yr7qTuzR
c4YEVmnvKL/Xmue55wgZ/4Vzg0l69Luh5YWQNVwoH5DzBd1pSkok2yCVklBvz6MWqU1oS3s1ttbT
LQNvX+TTHhFmdoUvRoKZdg+YkDEwS14Lw4t+u966sHWwBOmkXU2WJEjK/87ylD2g+vSCIfMVqr9+
AmD49HPcMXr5DkagfBC82Rxcs083QzF7vkJojOBeV/gYBwaoJkBX9BgAoIOaORg1sQbbKY2QkyZV
ycp4fsrqcogOzrzKaPPhVOS+Tpmhj9uoFvQpAoufH5UaTveD0Vv9ubDpuVsmcHLg+QmezbzTaUqD
O1Q3L0DBvM04v01Jov/7H1e1NtuD3aNjSGX9A8cglmjlGuvJsJllmYPNu29a+7ro6Ncp0TwMqseh
Y8E8DsbPzEMNzrh4/BJj1G1bz4VBNn+sqqrQb6glmIbyo461+7YgjZFanSaBJMjL64C9UF6drXk5
KtxEnSiKWdu5tx6mAuHOijlcf+p7L7roffXDmaL8hPrMBe7BYLRta2ebdFVzXYq7PjPbRweIz/bC
4LVMyTYdqDx28VjbeM65UuwU/kjoBugmKvMXv6JtjUygqwfj1cDaf1T0sNgYNH8NKKLeNhNEClhc
yUU6A/jsIJ2YlKI693Tk4jQk2Vpm/UiqLlHqTUL30WjuoSsBWra680iZTVwthbxs+QVgz3NfQeB0
ay8cdgHzty+4EnPasOuWxmHp9GwkRhc/ky2bU+obU33YAfQ/J4/hXA8eY1/qak0fvU2ObGDdam1z
CprmMxHEdJp+8zMU7DI5ZIhUyizvGuaq2wtM4EKDryaXSm+McMoyhsIQzeSXubjzvT3PYpmduAXn
ovs/xTcmeaLx3S2/FKUUR6ssR3XqzOhFn6K90k39NrlBf03i8vw9pJgIvvcGbV/Z4/CAXd38UH74
oY9/pEx+GAM8i6V34CgPTnnWTQeGU8hFplHsLe2vAkd5G5KNPnkUPwWzf5pj/AZWm7BxyaoXlcF9
8xAcsF3BP9nOCoJkmMJzNA1McGdhoBY36ZtdTJ+RRjI1+glJkIWi7Vcm/c1yuHaky01IggVpo0Ft
ffrARuZPqC7pGln3nvH162g/D1oW5L8Q8SEK7RmmO+UvED5bJrPuyq/ru5zjoWd1iOGSOrm8fxKD
v2uZZE4Tlr23pyccH05HLmjaQ46QjuwbDyDUo8EE9mQCyB+LCW5fCrwmqMKms2Jauk8nBSiX4Kst
XjOxarIYnvmEeBYaNAX/3H7pBvU7o2eGmllQMwsdXsMWxoQ/HxqanfokgaAmsFzATRjlLCYBkzU7
Tv2HG+ashkrNWvWteWIZVm5HN6iOGZgfNIGSFdxcV6cedP9kJPFAs4Li5Ex/Qs3Cw79MA+t6g/1X
e4tgA67NHv967fbPHMjBPYqdU0kMT7pKfsvCU1fsYPFqkmjGGPhQpaGLXofVmO/ghGKH6TxYZRU1
GbbG4VEjJet1I3ozTSo6REPXSADpQsAFkD7T/VVdc754dg5gE9UmcD9/uDRh/7tqUGDYbPDPSZ9o
Z0s/doTu7Vhm6dvlJJ2ngNrQZo+IuJIwBqZid5t4lgH0He14GalsH8+aD0XWydQlw2/PwVY4em8j
MEfk7eIeB+yedF2Th0r1vK/METb9UEQ7zHb4lefnHXHGAXFjRkhrOlOB0B2Izts7EwzBTunjLvBy
AzXom9lljI9TE5gV1sKYIYDnwJym6V4teHjGP3ixliY29Mhlc4zSvxcu9nNlMbcK+XSHuc/KYlau
Rzgvz0oyCmNqyyjNCN1+J0L5QezDdNBUD2iffT4A4OAcR90+sctTj3TIPswSxsbkM95Pk3/XB9A+
XUoYUAzwXYSgfUIDRbyPxeZQaukcOwxuYX5a7Kp/KEMNZxix/U7H47iS5Ao6UTLsGkbR+fozzDGD
iDYbXkIna5HKAY7Pav0E2/S3ocLsHgveMo1V0fyJ7uoyJo+KHa+siq8SFcfBLeffWqP8uXFFIDMQ
Hg4M4wiITb1h8gg3sul/upwAmyIdPop40vajiWM3a2F1aoUDunT+KC8XWQhXddfTQSyXRcoUEMst
w6m27sAAez+mSfGGWKjEPjJWwXPRoveobdknWN8altJLpotljmejmvyPKvh0kY7t5Kh3m3mTuQzI
mC5+LsPGySdHMSelgZhUQr3YBlVbBkKcuD2xt9h3daLS4aWmKQjfKuKgXZZCRYq4yRtIrRwSPyHL
An95EjGyxrFf7pzFPge+V1/leHnCcvzpzww+X+6W1kUb5zyFmrpzGfvQsbh323WfrQtpA/rxOtHl
zUX/csQ3KS/4xTbDvOioFVDWQrfe6RcR8i1dUMuH0lfdcF7e7sYys03Np/tV+5tkAslukTCUdpg1
2HG0c/UmOJiOhjMy8cpPSl/6M79Jjq1JAl4W+2LvipZUPQ3gwZA5m8Ds/LNu/bTAWzNxB1gE9q84
+SB9AtscqbsbQGULYt4dwxTJ2DyP0Akr8ROU8SMxkgzg6n2ducGuzmOQWmwpNN+nuXZj/xpahKOM
DAJZafTFmTQGuepAUBZj4X+3qcJzzQfjDEyJIcX3MADO4orWECQeWPxqV+kjWWZ+POhyj6I8fVSx
hM0CB/7IczmSbBa+cv3VcxERn1sx/VJWGb1O4ChfxgFWoEVa0PF77FF00gEWrWoCUMpiR0JT9WHN
seJYlFbsfOOLjTP6e0GT2mRxaIXizfIGwOJwBarJY2osrBrgXl2/NtKYV6wVei36VQMexB0JESwd
MgAvfTD+K1XRbcFJ1E9Ize8in/TPiVT0tEeMDuqa8zcLfgkKu35w+msFMvcapxZoFwMFjCaMW0aO
rurfOtSdX1MPwXBArLVaxC+8E2/+gExHScEcabCoPAzj3esYObByw/Dlo+5LYgGcb97KMYG4YQlG
fKgzaZtvYDZ8ez9L1F012LqacQjeGB6gYFcY0+k28mXyJ4zwpOLO/y4m2Cv6V4iCCIpeFc/Dpgiq
r++MgKXYcM25FLZk+4R9vSLB018nZLSvukYTF8P0k008WWLdM23fpTZwvWx021NZZZK0L65MFIYg
zQEKHKWuwwErGVecHBlbn3RSHZdFeuSHRsIQh9V0UO1Q3YTnf8Sa+kLIvEUVkL1ACfXOwfJv1WVt
c8lR4Exp/Rp56j0MJXFSPMqwL7J1Nne2Q5c5QAya4TjgXrf6nn05BQjiEqqnAVXcoWgM9E+dwAmB
Pz8m2PJYToTBM8vRjx7W8zUhvntU3Om9apLomhFYAzJoK4dhfI5GfYFEGp5Fh3qrahXJt3MVXGCK
q5CG7vij1Gkqf5GMQooKEXl6nIOL67z+RA2T0cAeNTTT4/ypbkEv9faOoMf22STmjSxd51jbTL4c
LNAserjV2swBMRPeYla0d8ZPCKbnm0KGEXsWZW3njca9wJu3QY6MsU37lzmGBiNsau49T2rdOsGp
z9DrWLr9u6wFQWEtimkr0cOvKu8YUZC3oAn/o7aj6RQAlyFuAbTTIpx0qTE3NJV/Mw/BZ8M0+K2w
tH+KJS/0Auev717K7KUxp/Kz7Eh7j5rmXfrwpdPJtD67ykO3P7Q49YiyIfCXG2kpG5bzUfNZKE9l
lG9F5GkfaWMxyTcjMi3mmaZV1vsFQo2nBJ52MHPX581ObVH8+SH2fO7b9ODZSPyWVqcxKsxZuWcg
p+fny8xAgsnEpUX+hEeO1Lbo3HQzBjon/tz6GWb+S/IzHAsUQgWPp5Gm44Y8kvqHj152dWVgUz4R
lSNKEqXafpcNZab5LAwUhByjPUpJemaoesDJgb+bPFgoBZXZbvmwSem++GGPTgyg95sy6nyFrfne
ArBGVMM9ZOKS3U3zdryMnb/Lb8eRjJczJDNPW4FHbAVF4KKPZbQDFW6eBDkznA3Zo7tZzusmqU26
unlQW/oxiwvRWu+o2AGRE1DIyMW4NaHmHpHj9QwY8U3hyZt7FlR25BmUMTMoT/k7nbjElWNmBO8M
BTkNTVTckQOPWx3p5TmtHlKLxDON2KK7rXczzBYmoftHzumHcGKidS6x7yqHJKrYn+NIcMKaefsS
s3Y4LJtYBGtHWb/42vBo5g5PxvWHMRQXKq7qh1mRfohpBNl2ndOpAdyVIg3e8Ryy3h+CE/NDnFjK
7U7NCDMnHkvY/Th3DvBMSBgS+VeAZ0wnWaj1UeHUvYtNAi8l7uNq/Pl/jJ1Zb+NKtqX/SuG8sy7n
IBu3CmhrnmXLgzJfiHSmk2NwHoL89f1R59y+Vfeh0UBCsGynLUtiROy91/qWsEgCQ0BNhKd6SvAH
boapB/OU0L4sZnKPA/LdCjymnn20nmSoLTqjtq9D3ePXKytGUZyiwufy1TcD0Ck11KTehaLTV7Mj
prxZMLV+WnNcHsIWmkGD5BQmZLJ/vBWmLi4PrsVo3phUdlG0C55UER+rprH/er8PU6Tt6UhC/QkA
BLsU+39t1Sg95WLiZa3A7mDoexwd2L8lchgLDVDJSBmqIVeFLZg8+CPd8SFRez3skFXHJXBPB4TU
4y1C87HYReCo26gv4YS7d3fK0pfSd5KXzlfPcw+d2InimNVVsGu9iOchN269bvUfof7UjjK6Bsmz
Fsr40k04+rJ0EsfYbrdTWVqAD5HTQKXubzhEGgZQONQyIApPj3f5n8sbA2AUzEhm2EReJ5KDyR9X
uyG1E3Iu65VlDNHlcROjqGwF9HIoejZoaBWtW/S4azW15H2JstgNhJMufdxHiCbH46POKKpgmxda
dWJaRs2lw59zZGjv7Jq5Yd/00ZsB1IkoFR4EqR+PE5tjaj4Es5bOxZgXy9gOsg1+R8us23tSEeQV
jTYCgl7rN72G9pyIalh0AqJrPszGExml8iPKi6vfRemHlzfr2EA1X8aJ9ZaWKdgJ0sQXjYG+CKvq
By4CuaxsJjjS955jnwHPo6Nk+z4z2xDFEcosCgPo01YY6LuRnZmfSGh13mP55JAIfhWbZQEsPyfW
1hZTs81jJDELxKRyfKv70IR751zxhOgP6T4ipLMWgK02GutFIbnYMnpNtrPhnRAZg2x7fVpRBLTw
/TXvJczaUwtuHokXpkrYfqAKRpsOTmdFpMJL139v3HDVja6+bUT55vqecXIKy5rxK0Lsh1Q9G10W
n+uu/mw1shsdLypelEmbz/cBkddMk+nQfI6xwkIjppfHyoYzKiJsm+zw0W6B7A90iqLYBz0fW+Xp
r7JNCHM/Nt677w/hB3l4Cnu8x7bawC8d50Aso20oNXFU7SSLN+UEAuLaZ/wGnDaptg1ir4ORGqfC
gpZekY0dBn2/hVfwmxacfohxI6xqnDvLep4iJFRTqcDL5ZgeDc8ptGjs96+smNqMWnX6o+6X9QIZ
DR12f4yB96odFx0nSxVl3dKW5nj889p7yIi2bcZEwO/KCLYcgsycenBBe346plA0aEPo+otKgmif
d/kHaQ7RLqiST/6a6IaUqH3qE8M8VK4o3wX95pXSFLr2nrOA3rXZSjcT8qi90bm5zTWbT3yl8ru9
5kVrZ6jjF09OMEfcX06vE3hRNM2ziGS90mT8y8Ox+sLOz3TQ0rMNZBL21bwgMjOGUJDrA3MaZwSB
0Uvy8sZGLJOmmg7IC2FtTBFwmEn+tP3iM4yJPAPsiZJ71Hv1pBpZH7oqtY9Jqx+MgWRZTH31p8eo
V0bZbyutxAfoYWqlxP0So/4+TxzWSgAOlHH5TLgQKLoTapaeuoonKkdpvjRqdgKc1gAywG8sjHkm
iLUmPcE/RjYBYoimbIsyVc8s/zWopLmFzS7QhqXuAeEW/Iw68z7AiSFYtsPou95pcu8b0IH6zpCr
tO9mvZINeqaIixN99GQpdQb4XAfJi/LrV28Gq/S1NFa2MvtjjUlk7drBi6hdSf8QqkUntfA4ZF96
H1MSRwNthj/fxJ6AfotGBG9Q2L9ZTM8PVokPYopyPMBtdYr7oL9kTQyRLNemv44etYZE9DGyw/dE
l7SL8g1+VsildJp2GQ9z25noQTvdjO/m4NGKymR6IpR5+oBXQJuTkzPl+bKf3R9D2B3dtnQYm2MN
SVOmZYh2brrAHlIgJH31fD2HYkq/q+1DGwFLIc55iCNlvtdLmR/zFDcCpanzXqAiXbo2U0ZwUPFW
TGiCwE5/2p4goujRb3Ej+/jI9TNjxJygVfUspWDJ45sed97NDjG6RtREeZ3eNSdVp2iG+5t4OqyI
SXNo0ee3uq7YysibVnUeaEBmuCAe5VPS5CEmmII4GEmSstJNdeqZfAFCkihDHk2IIPuRPuSErQNT
Y/Czg91Ja1skdXewvI0+dsQ8zN1H1meLWTGIpvlgT3zpUJdAURrF8bbvtrHV6RfH9t8nRqgwoMhS
MvAe4GEGW6F13WuK2ohE+mr6CFMfBAPfC/6G2lGFGorPBvGNH+ZINhtrzTTf+JbGtGM7qR/HsP02
zTrEwYJPFjqatVei6V9xsPxokWeugAZjxnc67V0NYh8ycH/pu3KBzB57Vd2az+z0MLSLjOm6bGJA
Xf0+wIXF+7wjeaAuzFXAD+3dTqHakbv0cdQ2/Fgsi7pIX0zhJxdf1nhekuze/KLfpk4Zgow/+zAQ
QbG1yMI50RyAytgW2s5gILeEkkjsJXrjtV/GxmsknAIeSM+OlNbmKozC8IWN4ZPjGEb+hvRmoiS2
WZqdOnqZB2fuwiVm+hu+q83KMxhLlY0vj0Hl1Mb+OcuKb4xehqM2CIbl0wr2wbTjDGnDAu/dHTnm
aocPXT3l05YmAUOJkul53ct+82ghQ+Jf9Z3OJDADuNq2qt+ITKhFUaTRIlZ58XOIS3Q0kXwPuuZe
MrB9cnozvSaeFp8wv7mLmYVlf4ZEiuRsbwWzRmJLKqsC5JU170ndXCO9QZc738t0CL6Wyvb2aFYr
FsWMTZrARq3Qb4EqjDfkQIRnMM+DayfXzNXFrjaicEHjMn8T2T7NiK4nKRl9nPU8pxmgrWQGGdY/
oAJeRg1HRjfpPE3YWUp0KfwNGB59xykQSNE/qGlkJQbUq67KoIb0zotN72ZFc2QG38JgmJNuW+m1
G6xw4JnRxycR6pjg2dGGbMl4rcah0RFdUhfueZJmT3pudzNI28H6ARlXq8VH5UMBqHNijCaKaPy6
7FUCfKMHsQWgQHqIVbs8PBLn/uOn+l/hV3EtMggpefPP/+T+z6Ic6ziM2v9x95+vheTff87/5/9+
z7//j3+e4p9UXsXv9v/5XZuv4vxDfjX/85v+7Sfz2/96dMsf7Y9/u7PKCSYZn7uvenz5arqsfTwK
/o75O/9/v/i3r8dPeR3Lr3/88bPo8nb+aWFc5H/89aXdr3/8QXzif/zrT//rS/PD/8cf/zvDLVXH
P/7Hf/hCMUeWofF3X/isMch7fLonHj9q+Jq/onl/d5H44vD2XNf1fdPw//hbzjIR/eMPS/xd9xwa
CToUFsfxHL7UFNBY+IHe331X101uTN1hPzD++K9H9m+v33+/nn/LO3ktcLESreg6pvnH38o/X+j5
LxOsKfx8j19l+8w+AZDw9X+JYqS6KqupjPZWGP6ynGnLyedFzsgYTXYo0OYcDGKJniqzU0cGNCMX
YN0Suw5zv3NHWpOeS300JuNyGqHs2llAh+bmzt4uThIYvEprjY0sOzQMiXAtZbMrHL2zytCo4AE8
a4KEbDQMiGyxtp29hhwtZtyMzOYiTlUrtrjkwPP3Kxord+OhCDzpQVhvo7r4zqgUWWi9nUyO0JLj
BEIsPaM+RletEYf0JIii3jyiOiYJ5gG/ftDqck3DejhgiV9D1ynP4WjtshD8L0fU9NT5H1lS70VA
NkjijNM6bUjyHdE4kLIUa2tj1kJFnQzP+uAiVwYWbKJzs9qSkCLJmaUoXQE3AsFH1b3NMppdr4yz
2drAVHuoF3J2ZzPfOz9uyJ1UZ5cz6JNrecY6MM0TBAKUFFXRmcuOoSVMP5Npm9v/jkJg4f38tEoY
oufHR6FZNawBIBbQBAGAm3iSktaEBPp4KjARunwZkRzOO8YqZaGRR07OSS3eApAvJwuu3fnx1LP4
MvCtmEOht4YYiepl4bS9ixk7++vmcZeAWZz0MZFkMhVHK3qT+MpOlWl7JPMZY7IsWYZR8/DJdL6x
Zy9KxfSlLSaJ3H1kHChp6HMCtve9ke5igYHLmg+Rj48ex8ky7JZKFdPKxx37VEejRkyXRwt7/uhx
owc5kCHmJ3bZUGGL0cHfVJbBye+yX4kGAgGWcb0DDmSEJA3x3hIpzzxvuniRwQw/Yc4MTo+PUOht
Ulw1zHx5vNP8xpkq1DcBzj0dJ2BYLSI3bVZ/3g/5+7a1Ri6yleU/utrP7lqdW4s+Vup51Di6Ig4q
FmNgkRVSB4zOAZgjVrLaC+xFB2xYZNDqJNKc7FWD5nwb/2ALu/SSjgKiz6VvERdLuyE6oGzWV3pi
RHvdxbPRD61/6wBWrJQ+yJMbI3iNvRLCWdSjNAjstwpZ3VJSw360qfXllm7/pcElC52G/o1INzkz
BPJX8s9IzQPZAH0zJORgAy+LEBGYXy+6CijpcwQGuYtsWGYBvV07GXZUtz2Q1kysbNcPb8yA8oUJ
HvxbHr/gbDpHhl0REo+IJpv/DvK6ron00++k083WEtCjJC0LqJCpT7q9AeAvSaM9Mk6iuNhS7b4b
CaWhMw20onoeNPMUuhI/cucXP32sE766dVQpNMAD7Ie5lrxWotnb9kQ4XRWIC5Rze0P28xNq9mAL
tcI91YN0GRro8a7xHW0u6ENi46vi09fLFetb/rst8isg9o/IUcGz6eI8UUJn2BHQAG1sspiH+XOe
0XhHJmOAoLT0d2lROpL2IY7BZHRPOgbO7SjLYm2W+S0EO3JDwDjRhP3uObn3Ow/HmzLT4NVv4o2C
vbZgnq5ddU9fNLT95vAmktpsciesZvgZm8FI00FE55JFbJUWRf5mabN5ooXq2DiUqQiWkY659W+i
6F77aqruYUxcEG64zwzV/Q7NJ9DwEXKic89dQ206iRQtdqFJSH8klSz+TRNqhnPn0J3an7Es1X4O
pKlpHu3yqI62Wh4cOm2coWuc7UtPuMd8N6Y5Louu15fdSOzLqMDPJy02jKR5ZSAzL2DKfTb8toBT
El0TSgIUGbl6E1Cp8yQIkfiELfHb/Y05kryS/nRhnuVsM2debgyKxmiI0HuWr+0EoTundA2i9tp3
SfTsOf1phF8npD58m6pnzoEAmCMg0aXKnHuSvE3iM9Z0B5xI5QD6X+sduV3EhI13PdHV0p+u+djX
O4++Pq0RFkSSnkPrXsTY/tux+F4ohPYZF00ry9sEFXdq+gxgUJkccoI53nVYmCUKNViMIt6xrgO5
mpJoVWdhdx8SFgpfDS7G6bx+MwaHVxPBXYUSeKnHRbPLaCzzgHk4cLxJ5dUZ5o0IWlSPvcDDAbBs
weWKzAdTn9nTojA5FI8JU1g7YaaE1MpYRZHu3eGl/pID2SrQ/6q16cNCoR68Pf4Y/IXITDDw52lA
wqxo1d1Ox3dr8IvnWEu8LdNl9jKtIC+lNO66KJ31wNlxw+jcuAOre6EovA4OscuFrLWLGxKCkiI+
Q8BolUdOjCd2P7kcKGKA5NZ4J5tA+3DpNIKhoRgnvg6vRNMfE4/ReWd64ZvnOGsjbTvIWbV/mFwx
fuj+ufD6YoNvwsCXRig63QdYDQ0JqyGeiw3FEjz6iFpnMl3zQj/8Ra9ZL11sEF5a1WzHvtqlEY9O
U96XU5ZotcKxA5erpRsbkxMBqlrx2moQLtLIvdcepBzHIjWzNqZVhv3sDpYIHDQe6nOui34z4HRZ
xua4qXxdg9c5oTfRmTy4/Vv1eNWK4adXGSW+ekjuRPIMO+bopyIO++cmsV7dujM3PR+tzOZzdq7e
y05+IXPtDv2oiHUz7ZcYmyZeYe1uCsDQlp6/KivQ1tb88JUl3/Kx7p+5YrZRV6M/zeM3Rnrd3Rqa
fDOPQdaBzvhhyAC8d7HzI2imYVbblC9GMF4rP/09xqxFRHR+9+vwlx4n7SoqgZ3rZvc1ym7ALcts
AbilIKgGexhJvSCjaGH1B8Z3i8ejDhRsmzoUa99DGBzGmXmvg+gHPW4Lf1u/Tj1qQj+ur24T1vdJ
G4KNARDtqZ3QuQy+KT68DF1OWdXhqcrkvVCecwmKX2RrDleOed9hgeJFcEhuCv1mEfjYriwm7PcW
6fmqQOQF2oHafL56IkLTlmXhnVKpiyc9548TI/iiamjfCxeJuF99kCFQz897hcJDFlvhhB3smxk0
BouRcyb7qSzTbAd1HvdHdJ/MKD9OEjMMTZv4XmmVtlSjfFfoHHEkFh7qZt4nSeO/4WNN6cKBLsDI
4o5kueS5ebPlIBZ5l9p7i0hdrhwM4I+fHPUBPtMo+RUZBh2BoNTeTN60AYyKe6an/o4+zQ4GBII8
t7I/5MAZyIrVoYUfv88BcsyrGDCM7CPuNUKyu2pXdKiIqi7K7kGS9KBg5DtCPXy0hS2JuWoI4Bq9
o3LLHOk3wUypzelDMS6fBqc7Bs18ldIFWlpT2mOnlJuYKfWr29U3L7R6pkGoMiwmyAuZtzRKje5j
0HV9qbHzPuFBGMhbbBibhKNzCBre9qQS+WTZE4zcTuqDxk2LPglx/iGf2uTUWEgPEr06JKkhDzAg
CVGtcdfCjDhgdJframyrtzn6LhTWRnBSvWlu3FyHxPqWWJO3cyTMOd1lAUh96EVGWcl7bYLQI1V8
IuCXXy5myIDdC7KPep4VtwPB6kum+S39xb5syPDASr8MNFnt9SBxN2bCcYm9ccNAK7gpDX48yvoe
40n7PdHt5N7HVrNB/CvXQ2isI7TCcFVxSjsN12Bkue0HmUNDatoHf+RYN0mE0P4It6Rj6fmo2MVW
U4qnbvRvAdKV94j12WaQfUlq+gl+3hNY578Lkq6vA4fGgwUCZGHNrxaQv3jFrBaOmiyTpRFbcm/2
DXJaLx6PvYT0n43WC/s063Kv45Nk0akMjpX4lUn07NgEXJp0H1zxPJ2UHn43Zts/XxsNGpNbpxe1
Jl+xem/M11wp/YNVkvi01scKAi3psYUAV2RPIGDsSSaK5IYgJYtCH1/zcmQmYjoV0ps0PhOyqXnV
xziuws4bjk2FnAXlK8qKiIzKojdwO2csBFOBiUFvymCV1n2C9KsSS8kJcikTn4AQA8FB39j0SzjU
gDhOj7XAPwIYdxkM3kdqlTYnff1LQ9y9QHdYRcwAER+e20b7iQwrvcCc+wQ4zGJvpx2D4k5wKsCa
aegOcLSABBGIJ/W2Gx1vthLhAQw7fzWavbnDfq4hwPaWIQtLZZrpG46uY+LAwhls+8swXGtL4y9A
WtENm9Gyk7UdEV3VZC1m8kzvnuR31Vn1qi5h9ZZmjgFR5zubUyXQSkfjHBhRDae2l0tc8j+9ps0/
clnRGoSMbk0x5EYZfo+atiEMhDclInScJRhKABpX1hbqxntRinGnaE2RwcALPeDlpCBe+fh1klEk
VEXNd6khmYdVYh3yUt0Jz1gMX2EttdvjJhLqu0uP9ii7UC0Sy9O3Ywu/WrdswIMolm56UHhHYzJ+
mAymbgX1F+Tn8NMUWryJmjoiLhlxFyrYGfFXHHwtnlZ6XyGFsuol+CVr2dGv2yelOOud/TvRFKi6
kazrquGbUCRAZx9HaOTshEDOraI5mFF5LG0ExqAo4x9sX98TQzdf4jE3D1naXyam7095U4ItN4b9
4Ov2m26V2SbV9U1skQI8lF313UGAogELPqde+p32vE6JHjOCT1tjARrqnvY6fHiU8GQLVynQJVVd
EhsrUNngF0GJsXE7bXhm7PEmmYwlqhxOji15JycYh8IadXq1LkYwvYwU5cII8icUVx2CJuPIsBAn
HqoA5GsgOES8TdKTC0xpFQ32UYT6tBti9dJGWrNwtPEFx+kV4AoZObJ/NSlFro+bXtIldgxs0DGQ
x6eH45QAKn8NmLtagCwON05ODpU/z4b1Oe7ZsWHdpkk+8DKW6XLyyEXVasO71lzryRt/Lp46++jV
jnguNWObO/ov5fgJEjMQYaJjLXdjE73dxMJTMR60PVgILbmJu2okp7gWS9r6cPwG60CYpPlc9xhP
pUurwCV1D1BKHjAiatHa7pB+fgwklB7z2MA7PjH0LuomI+QmpSMLDbMxSAulIbaqwzzaldjFlaad
qy4pUJtV762b+1uaXlyQ8+vZFWJF6op69wqa6yVy7EVU0cGsx6y9YR446LIif7VGtEMcSLcRYKWv
PsL5dTvk/bM59z5dLQx3I0ESq95lQ0p8IrwsmM0M18BnVNrhv29Ku19SkWPLdiXRK2Nw4a/wV5KL
Ymtqc8yHAyZx6uuNLYbx1epdta4x4tsRGg1rAPY+JrMA/ldWu7iESGEhb+8wh4KF7YuvQ7zuCV2Z
ijjZUN/J7KmPo2pfdXb5500zf5SGNc1mSbDCWDTdjrTXUpwCZjF9iUcA0fo5RhrstK+CMnRvdi2t
ZKkZxR5aa7nXB8vZKGwCDU26gAg1FaAAhVZE9NHkVvs2ngvMzDrUjloNcfheKeGvjFjtPUjqQZ0D
W+4pgJpoYRaV9w2QbGLnMUVBebfUHOsjA/KuRUlSQg+UXk0By7nPmolw+ubp7ZdAx8FyZehHU9hE
V4Vz90whP0nTeheTFQZS30zZ3UrjiNBjw1ye9M02z54AyxuEwqON1xno0utqgMKQBdUb1ivHghVr
kP4T0oIORLUcnpVnfLmK0RzxSG9WH1O7Mgx/cbLuuYtHcunNU5SPzfuUeDOOC+i6hr9tDe173MN7
EeeM66aFLQ7K0/yeY+d6zXL30JEbfvcBqK26xPUPnKbjM5pguYzLvKf+1f2VqNuFhZPyKY+io9k6
1YEYiw8vaUgeM/T6BBmayZYIJIpls75nCHdMXXGJxHH7TKDCN0m39U3r+nrpecjm7dlxYUZzQmGO
29TBwsuLYGvOW2rgzhmjr75qT0FXdz+pj374fqNe3Z5wghr465CS8pLmVb1MwXQ94UWMEOs0Gvj/
PCOHcDoPc1lgd5h/ywxiZ0NTcgEFw13SgKhosRhibbW2YEZeD1u/ohOgx+aBKEKDkOroZeBY3CW6
v1AVWCPOBRtWeCJHDQ20UTB8lOWso9Iton1ESEgeU3LgPXupQxDrSLkB8QN1wyOGxvanTc+J0AMX
fgPYOmexGPFS4NJU2K/suaEzFAnBLXq+jabeOhdpUy+dmnyYyXF/jk1mXonBQaup4meu/XhBnNt8
OvC+kOpz9KDR8JZiqyImvSeUfVXmGOnIKUAsFsBqYhM9JYV+GMaZcVQC5iWavjw1wD3amprfyGlG
Ou5Lm6XmS+laB9HIzz4pMwKlSY0y09EiZjw79oP5KyQt7wV7ynsYm4hhoOcvo8iHwZ/R4wTDdFNy
+GD4W4IgXlO8t0uhg+iaQmdr10S3eDJGgOMjfBp8slRTp6ApSySs2Omlcx0zTV7TIH0LIf+RB4zg
xEH4pijKnLSaLoPDbmMM/dJUEoo54HmOrV8cQ5M19QL+qKo9KJjzSxmQoJPGIl1QjDnHyBLqLcrL
leWIbayN+QUjJaiOSe3szMVdSt5lbjqvRe1m7Kn5t0y56wi7wpWQTWeR4IVbdl64s9tGnoHm4H9X
wljDK15ofpWDm2ftqUT6YtdWdnDdbDeVBN0UCScrPdXe2UzFOa6Hm5kWp9obSpQqsJyThv6v0Z7M
JvuwJyZ8MW+8gGhZMu3tO6s3MQeTTqRKQepxawwLrGXv7MHBborFPmlKvLLJgEkozA8dnXJ6csp/
QvyzsBtVY8/3b7RpT8Lj7cCO/VOoHrer3Wr4kHt5CspfuWCOUc/5e1WUtitdhvkiB322gZ+EfCIC
KxNqy8SkraOlpHU51pXP0GnX5SELrjGKjaUWI8UHxjiTznElMcrEjouQ6YeqPNr89KWknR2qyqxu
MShGfJ3sqkas7aGI0NYlWMABbMDpfovgGTeo6dIRtL93ot30yovXXebZdKhhmtteTWqsOX25HDPC
ITnbfbjOLPEVE4a6ljEsd/R6Jc3OJIQpxkOybNZ40YXlwpDEJCgiTs5aQ/K023tgXMx+LYLow3eL
m+eN43GXGA7nTxaSpZV38GzUzh+saMtnOOA4+XiNsoszwCeERfGmp8aIBDSmdMukfymtz1YELdRg
hCZ1Z5WLqprOTplFt8q0rItXFCvIBjmeo7ZaxKzIF0Skw+XxkY33bkm25sXHXvGUBGI88RrC5m6S
joMnCEBiZ4I9lhPjSbroDaqzGVbiokigK0jk2faeJBdWFf3BbrTuzxvPZTjshSmbX4DHNZAJ8axd
dYV4eY+9OaLzZ0PJt650Gy4gnGPCUKaC7aeKlyZP5KEunKc+qKZVaA7MwkPvQhwiTMRqINFhGmIc
v857yHM542fN7Ri+8l8ByjYLw3fCnTObeOdQbvHOU4oVcIYfgtN/cuHZLOo+f45j6CG1kB6UG9kR
kx7fJMkHoB4hs9Q47+mXbjPGaQyPXRAPolf7DsXkPvL+6yM6CeNGas4p8DXvrPD8nvMiX9WRqo6P
T2UFx9S2HPdFU0NMdgUI02pn9BTgbmkxpU+Mc9l2TKMqP2YRhYmcz3e9iAMTya3lClIQd+ebxxei
ZKQ9gwNuLQDop115LqtwXNCQxrZKcgXnX0bYLTT194Bc4kMyvtMnmJngUfpuA0QppsJY1hEmhrgx
+HK1H3iVSyrwV9RAUJqFHq9kEMur4aJ5tSfEjCwwWje/C2e6ZUgTbmvjdlg+YJemO9QbDGZMGnqy
L5WWmK9BkZSolchY4diRpsJ8t7g+N2R9VyuwEd61Ld19VqpbOzkQFqOvJgteus7CWWuHH5aZ3/MM
dD58/HWbRWqdVb4LdNvuDqnyV4lm0PN3wqNhcDqFW0ZF0R6aRnt3UuhupC+/TjZ5AQMK9WufY1xu
nbg61WShbmOd06XL0pA4gNAto18ave0egSBtgQ2IpwER0DoZfw+cfBaNGt8ox7CoJcYn48N417rD
1gvYIDm6fQv1pKZ8jsSCixKAZOl8DYKAtL7OfxsFom16MCQphC5h9aGkzK1suY0ywBKds2Q+FJDT
h0swJ4eKeHFMsfE5IhQI/glIjFQUn827SUbDCsRqtivyiB53GSLTL3UXPXgbnZEeLsE9ADgtxhmx
O3HiTdo9SY8hkZsIhO13ArzaixLpz5LEbaGBLSgN5lntVFzgvBSXVnjZuQg/QsBYKtHlXu/cty6x
rcvjBt4OBWFxZRveyWkcl4ayzEtR2NO6ocR5Gja1U+nXOK8YTReus4XnKM/ksdNi0tFs+VYBvrLf
NEmjNijhO56OcThDcmXyApR7kaG67lXf7UJR3SwRmRf6YMafNxG98bVZm0g2smpZgrV18UHyLb2s
hoXv5ms3Mb8lbQHjFAbLhalGvh6CiP6O5upElGN/tHkTeceYi+uA6g1dDaaAOvHMrYisvR2YZzgX
+bJBnP7E+pA0wpulN0SPzzdVBE4i6m2iJyzDO1D0HPWyjTaNiz0ztGodTnn6EVadtnvce9yUytQv
E5r/nrb1MSYodzSUfggj/8JyThYMcQRr1RB3V/AbWxx9KKoNkuSGSkHMT9xTgX+b8k8SsEh1FHR6
ffXmG00vNbLG6bDbBQCUwrbWGCHpyTSNsxBKPzmDbDalnV8zpc6YSMYNfSXnCTsQxrnOc6icRvMQ
kw+qa6NztSrOIY5HXhzZsM61VClpdUqYq9yN6jPuOXIbzVUxEoJa9uI+kjh0qNP2X28en0tzYkvC
2DD3Zptwahiz59Qzohdg+DgdOI13AL6Y8qolE/QEwGETLJmEeBSkbn7vapKORpG3ZyXk8Ca8OaAx
L+75tJQWJAThEcjlCYP2PSAICBFGsDc4ad494NshyR1vsd5V20QrP0Pf5G3oquQeWjZKO78ArAXP
6R4KhaYysa+ca5MbnZ95+nYQeu2+uGMMikrAx/Y7Ed01WDaYKBW9xfnu5Hx3OB3vq5Y0z6ozorPn
8Ts6awzvflPLdVpO1YaOfnivdeenjCznMoSUS5XRu3veGau4iYKPTmXIzDQ4+hOzFaRCdbksmkzs
HCgnV5JAj6GTpwBM+z2YGw9NB4qTk2cG5gl3nok/MCN7yMe8GY0Nck46HEUT53v4xCGDqfnDjDz5
fSCng2C8cqt7GB5jGUbbqBnEm2bml1JqkOpN195Z1WCiH7H7qzMp85BwXF6WKuo/6/mmomcACUwu
PB8hJu/P6loG1NZYq9WnxACk+WH/HpfFuIHGL7dOmGWEbXD6MhJS3EMsr3ssCkSMFSA5vbw2z54y
P5Qn9TemZfDhWnun4ugN8sgEn7OY82/s58c9HUX6zqshRvozeLiECbIziL2DaxcwTXeQLQw2REOX
JkXdEvwpqybamESCn0Rv1Nuk89tDa4qSIKsRpV2pAz/PHJuIs4Scs4AN8kkWFG9gtS6PKrgR3R10
DQ8tDljlULb1WAohFjr51SL2dVFE8UpAI3uvC6DiXqkjaxT0D61Y/oiKettjGnxl9KnhGkU5nob9
onayYUkdBh6PRt46N9kWLSaGnu++YhxSx8R2bmWd2Wu4JL/dEpEIG4ha6Hah0+RxT5qDXbPu39Nx
kyN3O3KkoHExljBWM+fIoB3U2dTc6npPK7Fk88jwvJfIpaeIFqVxpSrVVujh6fQo+YvkVuB7Dktj
k4SbcdSBBJlJ8vx/qDqz3caRtNs+EQGOQfJWEjVbsmynnc4bIsuZxXkmIxh8+rPo+oHGuRHs6kKX
LVMR37D32nVSbgb+74l6MtWRJoG4oKK3SIAXaOZDrEpEekS6GP+EDMIZbtfBJbWdR9nat6VIiqvf
cyuDLWQz1RsnsYoohIBDVM3OciQjeq9Z3QDsfrjpOHIK9q9hjBlkZqEeSdmX8DQgc2ZQWgh7VhYb
chyinEdH2mBUnCl7fgQMyZNYX3RXgQ2eKiRB7XQhp+WfZZTdvhAcSrPrvrNol5Fi4wkvHpwGRxnI
kWljl+MZ5d8/XWNb5x5W0nOtakj8BGcI6V7HYOEDi66p8F0T8G7yVbFzQsr31IgKD3iNqNkKi4We
B3UG+RW30SUqKRStzSIP98m3WGcinGRblWoGaw3MM2Zy0M/ryr9UvyS4x62MK8Qt8wRw0fO3MXok
1mzRVHr579ipd3XeOq9I/z4bz1jOduu/Jwj1jVPA5bdrQhdwpeEzlcaLJ3QNq2FMzuisONgxuAhu
EYekIlfy/if2+Ke2k+VZ/vQTdKir296QX65Wat/w+YwqVNeTiuWmGmAG9gzkKieF5OkVrPMq9WoK
FrthwZSRDn+TsstSqfM2d968U8Q7AEElsycx1Wq3Wi9mRHI739UAa2a4rhnnnefgVeqo862CjCLh
zQxbiLtNq+Ln2LvZsTMWLypjnURZWdC3dbUZEQ9Ej4vrlr0SBCFbiZufM7QtpiFDhWtGjC85o5IA
Y6UuE0rk6jljGbKVk3I2pvDxrKZO1HXlv/CvB+KtTfJntozXGQ+V2a5yG5THrSK+yWJXxwcTomdS
BzNqGs0jONKwDpb+zDWh2KALSvAryRbuosn7gFhkbn5StwWvMzJfYT0w1CUvDWbv7WilrIXgJGdJ
d0I3xAopr0hTIeEvYKqD5nOnJlIWC/nSVdO0ZxnE4J8rSCbGk4BdogicZkSfbk1mz1cc3I9hYLMa
KPDwQzs+ezJgMkXC2aach7Vf8N/8ov6BVsi+mLFgulfHD+HAD2B3CQqBdTD+yQhboLvu7YxbjKfa
IBPQYDTmt+C0mjG4jh0RonMSM0HX5jbnfMYhlm9Dk3SkxCPuClnT1ShqANOgQUquRLtz7IflLP3N
86oXtmNRDPSrTaiRuvKc0WXtFhQOG9KwnbNTd5/kQi/7oO3BywBcw++LCMBZmJVhfpqTH4Ue1NHK
4n9bwHknpskh062gOom0nKNK1pupxnXaQW8mmmzvsnXdktBJUSXj7JChodlb6fBPa+ifJaShY5/k
OzhnCRvoyTzh0MaiR4ZKW9N8LyGxpv7Mgwoz6Im5aRlNyavASL2rrBXo4ICobodGvysy6NjDQEg3
8vi5Qiy8CmRQdvc0UlWW7TXZBiGCur1p4/PoBx7aWiK6Eel2yvJ07zvg6ITVmsdyMCK3qymIq4xs
osU920v22U+huS/VcNBKf2bNWN1Lz9rhdb2z3nMubf7bct30yvq/36ZEYe9IkJE7nQ392RJ/M+25
V57anY0u6IBZjj4vR9M0eOwNexPrLcfezjNEuCcLwiFExf+RLMNw7mvvHbUkLQrtL/GJh1iHrK+Y
NjiMY2RnfAakC2yVrL8qPkMb0odfvNF7TfmNRdW+cbw/VbOGkWXfR3JkXnpOAt0+J0ntb7GBJPvZ
wabkzkW1aUwe32ZStw4B/iYrUgufVvE6JR8Ef1ksB0tyhN1/W2D052rykROiJrRKnILNmlyLfZcA
1aE6oGpxNghv+13pTMg72VEdUKSShnkJFjR7IzGpQUY7a2XNKbOH96Eg2xRyWL5PO7l3O3WgF0mw
0ayheL5h7YmFHaPBJvnc8H6XzMo7vdMatehsDvl24Xa34Y9fZKKwXbfZtucurPv0NnHiM9wjqtFe
B4A+mVUmRMsh+FidJkx+CmLY1DkTIXN2YjKgZSgNQRDHCctwlqLdLwiQO8Np651IhseY6SqqAli7
pnYp+y1n0xchQVUzbRPOWyioOf+PJeBlaWPjqhf4xADFeK7yQ2wzsuGNNSGIR+2U7vLa6feOPWnm
QKP+sdIEQb4cG2c+lVwDMbJagRWjG9dASfZUgAW9jRpITbOgoDFhdH81rEAaw6zWUosYQKdAv2dz
HzjcsPyM/vvos40Y+Ft3+NC3dsqWm5LVwmR+8Z361qNlRMeQb92wC87kLR3jeo5aWf3JMUT3y4pc
mI4tWsldnuSoIYcXY5HZvhP5p86ql6HozkK5BtsI6pykppSseG6evND8EsxTiyC8O6K74mRgC1Me
SOa4Iipml4vVqdLllaB5J5HOVnj53wWvaP43kZNkPmSl8Ar8Yl+2ySG3yaFvfPKHnfA8TdUcuZVF
kEHj4SNHOgBOuKtuaaxOyucNDkBO8B/LfwkwEkzU+pdlcVDH2JDFLau+MpBUjWbIb5hFZJqskBfm
m8mcISdtWO6byT6xoHZ4Oew/yLnbqc07UgtJFFlsOAdxocAYGN6pZWvBBT5MT3PNwz445M9PqIHp
BBEQIx1mHLL3SqzzKiiNi1+VVK/kMVWK0bHHn90YSkD1M3NnnTK9q9J3M5Dkxi7B3nLY+c5rOJe2
YTAZmWtFU1gbj2F9macW7FpbZmec0r8qBF8Is90gRb/b7StO2ntowRFcrMLZ1gMQmlNMH3I1mt44
qAH7J6YP3ihnxsA04njix6oOvte3b30YzKelgjk51W77ZrXD8myx0nJACyVjR+tpWt7z91duKPaN
1+qn7+8UWO47iEMzC9xjTZQIgllAzvnMk5iXCHVgHln7XNXZs6t83mHuqXT9rsregbOmZyB7+cHC
3LdPzfRviZnsYKWEVg7D2F/tqfksbE8fS40ctExDF+7p5B0dX6lD49ruI3GYaC7SPAzzjO9SM/AM
crhFY5sdjXWlltR0sBIFwlsb2Ge5VKSiVVZ7xl4vjh7gQQG4JDFgDq1GdlPN4yv7ty1ASQIomFZI
3y3g0KX5rgGxTmicpgtIbRvSUzdv4qGojrqqqNpyFvO+9IIoVitAv50NAAhuHyGBbc6oDZEXBvcW
C9czqzF3q8hlPeDgKqOelhtFLnQmi+PRFOoy0+Rc0K7tXDmbux5R7HacS4wzo/WuPFg6QdC/BAaG
98V/VAHwEtp01r5U53fdtcy14daink7VYyGWe1/YSXjw+kV/zvklE/2uAeH0U8XWz7HzCTzqydxi
jKeyCHlw81ZbXbnLMdq8dJwfu0YjKWKFCXmcfEgZZKhlbGxp00xaRVntUkzwT766wvaj14G/ICcU
aIqR6YZ8ivg+rC9q0MbWzdCndcbI7n3guPJXi8N30gXmnL9mECenxhHG3QAmlpWLjHKCE4+ZMikU
ZaHexVodAgtHwJEvtTrMLSCQ/8VZfQfRaGf4UFNR7IkWYSlgNK8i1+fc9gGptH2yZxT5KAsRXjO2
fz3L9x2ShuUIy9oh5Kn5oZHCEzTMg5ODyjg6mLr5NQkYwjgcZwOhCLx1wRmZqnPwBoJg+lhCl8rQ
/yYBj21dqF+dw4FiDLF9QaOyeB3kyFB+xqP4ENUQvhnS/ans2HrKdPaCERBZ+ZSwGLNAFRPq8oEm
JbkXKU48u7L3peidbbqQ70MrltyD9YU2DCoUaZa7vEX6BCfTOkGpU29JvBwFD8/z93d8lPNN6wnu
lpQAUyyBN2d9+f7q+0W1+a0QWXlue3Rno9mgOPIJ+/kv68O1pyvGBWIMrQLQQzGFd2vQy8mB47px
15i10cE3EKP3xh9BFxBa8UejShgOXEtza5hsmx3rydHHcI67T0snhCel7g9/1QGvIEebFO16WLxD
XowPiUzBMdz+o2FctgkGA5uuXT4sRtJvlUJqlYqyPTnrt31ZPqMDaFhzNM9j7atT3Mj0lhozajVj
+Fl6vj6nTMvOmhnZuS/ApKUuUalmq3gTCPm5tWFN5hIKMaSO/nBKguB3qOr6jf9QuQNi7x5i+p5b
NXavLXy/qJspPAbRm0/SHeO7OdboiPe6WhBheklLhzPHNxXk4zUtiZ7ridz1F9PZ8Alqd4i2s6fU
z8mqNl1CvHR+GetQvDLhfkBDstXvFrzPN+O+nkIqkDE4DKtYQ7iL+SzIjUERHB/MDsmzuwIGQkjA
R3z4CITouF9NdBWNvPlaQaPoCXMCLbY1dBEw+YJtiQjHzC/fiUulkf3fVz4KAxgzMwOIZL58v6Cn
mi+wReCJEAttLA00Qa+LH1ZFQaJCbOkr7rn2hv5RTPmvHGLGkWDo5CncVswlLl3WY41he0pDOCpW
g5woaTctF5mSo9DENmkF0zTi7V8OzEuNU1dhxhaeglLU2eUqALr25jA8WYb+HJmhXfr15fur7xf6
T7nun3gL6at/cJE2T03IsRM20TeU3mZqOVDXtnojN4SjIfgVQU5sRmsm6hJkHn5m9UUB3F0V3tBX
eyw4ZjK5E7RUe1xKI+7t8ZGESbmdUfucvlG8VS6DzTd6qyLYClTI+n1CFtGmGFJmrcVY4tfqp9vo
odBav5uC9L3sVvBW+VEPw4I9KF1u7sgY0Ry5Lcr1n33/D2TlYk+3YHCGswPSasqIxp1xptuF8ZAj
6LXZkjfRW/3DdVxKKcs74HYOH3XXfJlmOT2b1vSctLNz5hByzl7j4Y+0l3xj2L3zYgk/PnQJMzj+
1HrruRa9okQCyJbBq82nPGSGYHDkbGebpB+4+OWT18P5Mbg9gLInXwwDiqeUzmhjDGjYAv+QZV5y
D817JuV8ES5qYlSy5WZG97wJIExeWw0SLy1dLqqss7DYroe9ms2zN5WsGH1fvazPHH5N59nX9+8r
BSE60aPVfLQt5+4UsNQk7faRQscC9oGQHjHsrfU78tO6/BZXxGX+9x0MqJszbOSooK1m4VxROjjh
bkb7tWVd0z/M3K8ojLZdIXA6hO4LOxpnW0jeogE8/xO4yfSpJTZlT03EnfUd3rW+WEXv7L5fJqbf
Ww8dbURhGD6pvmgPQuHtqUGMsGuoxuM8UFt6psZ7TPt3KyBw3nx0Y7lmFtaLYUbxPn4PGbLT989q
Vp55DgILICVQrg1zsYUpnYskMFW3SXbrsmbNMdHry2gD9fPz19DEAmgzWRw2bc0Ksh1ISisaYu3T
YC/mvjoxK/cu1WQMp6J3o+9gFscf17Aj1q5Bu0ByC8PtULcodhqiVZt5eg1ngsuXZFXvc6f9lxXY
dTOjOQhbK/u4/QN+geVEU57LUSEnlbCrgHOxKjOfTEO4WIeg3vG8hxs+ZJLFY0BejQurfWZX/dNr
U1z1I1YfhyTstiptqLW8fH/V6qMx+bBb7Hp+6eISxXPDHmJ9SqTLosLRRrjP6X73aDu/GmOySKru
SZus1Aw9AfebVfpqkxHlCB3Db86G99O3wu7NwlJGVM6HGqJC+Om5MlpE4XW/ldIvfjAi74/ab4lf
rDBYjrgzNmkWAB6kdd39L03WtokOlob+8ocSibKR579KdHaNp14DFNvfKRICF5XuukeH6OsYtynS
ORHr3bhYzlHCErzIGum38POGGYOSUVUV6oVPUYHgu0tuAQkbm5pd7clIlHox1QizUekbEiHyvYL8
RhjcsMEhV//ARcqGqxHtwZ/b360baMRY5vJI6ZxzKFVP5jQfih5/l5dmKR/qh/SF/vR9OGBZR8C2
Gf8Wc3PHtWR9zESsbeaUWVrtMxUZO/VKorGNCNkYDrKAupHUvf8R61c375+/yYItw7atmtJoEdq+
2ZnKgJIZNw8wqlGpT9M36FCSWn1KG/rzjGo61+2rmWJ8y1kB5TPm6O/Swac/sto2wAPLRHCmMrqu
i6tjQph1KKY7g0Sch3Of3HRsJLclHhURZP1y6DQNhRxseHUYyI7ENJhb1M0gYQwytWc0TCAOTHHw
p1lFpfrTIes+NFSC+3Skq0SS9ZtEnHmTzTkrxqAgHig0KaRr75VW4dpWUZyl6TMTkxCdqNvvskqV
d6BG9t6ukGoN/HVhVj0pMxuIZQpu+RKwCVL9GUk5sihpHah62hcqR96LZXyBCFr9RiYTYkgaI5KD
QA0wyr8HZhpvR0fVl/4dZKr1sQTNj3Eil2rw0phFgppfu1wxU5qJPxNu4zNTF+ihgBycnTL21z0h
I2f4k2HaWzcG4hYNX4ZGODz0JKX8dgivhYk1jfA9GzeyHfhEvQIknLCZO9MNkwwhh2CLxvn/CnHU
LlgAbPVS9QsTENS+R5oBCozCeYRrVBp+eiAuljA3fkaYNNtMIixFDyyEnw+dUxk8p3N4R+jbHKYE
yc4g8WZW/oLatDHegyp0j0iGdwmRIFG3OOOt7Ke/0xqdksIs5QL77y/hmP4FV9VfFTJomka7PAfE
CT88U/ZED/1//4yPq3pyoWFV5HeaMckqwgRrUNK/aKyPEEiLh0l0yzUrvHKn8jE9F0xj2Poz5R5y
Lz0mvAlPhvvT0qk4M108/S9yaJLTuPdcUAdWYTd7K15wgKUconlZf8yMj5vJUfc0d7d5lQ1IBlsf
3VdckytFBvg8pC/u0Pofi4NJL/D47KLIJTMmbeuzjRt004ZueDNmNf+Gm3EbQAY9NzZ/qyW15HnC
twN4iHrcG8Wmhze5z5zGAbBGEedO8wcCJf/iBWt6bFIY3FDsN8aMitGbq/Wa+yyACV14lKuX2LB/
jhAoD+tGjDtSuoBE3eXA1ktdumo1c5e4ivxiDg7fXVi+hhSZs//bUnZ9BL5CGw9ng2UJTPyCX4eU
JKbxffKcTVZ+dNVss/XN99W00sx9hB7hOGHJq5xDaiE+TyxrvsIQ2g2ImriyFAJe049K+HlzKOZt
LUygUfCrKpfPcY/Ci4vcE+eJaKtNsm9nf3m4rifZ46NRoV+GwJOEJ4rsHGy0Iyif/xCKSNYuRkzW
Ltj1MuaQDLGYKWW/8hqHZCx2pn0Uk3/kPrvEZQUhpiXZN2aKt+PfjhzpVaw5+j7ycl1sB98iWEdn
z3mvxKsdt++5mV4MxmioY2AYN9UdtQGCAQB/lhUNq6w8YWI8CRqCMDcjXGhPRhqCImKWinSSHbM7
rh5bP9wqdHR1PP8B+JEhiimsl8ZfUuq6mjaFXXsIlH8ZiPAOeNwxTK8I/fZkSkJjSQ/poslv8z3L
drKyE/G3SO35oAOvf6AaxilYifFXWLQXiTnxXzv393Y8HUyjvtv9C6enQ7fWIqvNIKEHInLY0v+0
HBM6Rtl+9XFNQdLk9q5bbLFGk2G2ZFyYAmd0+nHleyY75AwIiHv/yURBfO2CNL6QJ/tD5s9Uknuf
6sW5BkkITCnm45gNU/ZbmMCTiA4BnqbDASkTv4XJdIO6pzCOdPJbboRLlrF306wA6hrZarWkvxB1
xPQ/GKKNf9M4NKO4U4DpaT1OJWcaBrKyJlLHXl5JTTEeHRIVHtrltbRM/yyKZNhkY2Bs2FAPp471
xaaExHmGODsTYOOsBG4kUIj5uzO+NXzX8BqBa1vrLqb3L8y6EUHbzsIAw/iRjOzwijRzqcmyZIup
NtvbjnCxlov4j2w8c42rCG801ICPkUFFcz+aVy/PaNZbIg2qucV73g3PI2lLF4IT/rLm+xkUKY3k
kFY/CMXeWCCrstksjtPgcDl6RH4UCUSFaZiuIErwEU/F2dDyOq93I06X4uwW4kFqxUtHsXyhEyB+
Ua88zXr5W1Vm81Iw2W1juWr2uojB82+2rT3xQIBSdP6jL+HcVgkw0kKZgGAByhmZ1awHWA4IrNma
0v+nTITYdVVJwBmahqXTxb5tyREWmqs57adTKbjzGVluZxLRlTTRfC/9j7iLX1O7VwxPYS3yJiB5
Vjej7clMirFY96nYd22TM6sSv6YFqzvxkvY51kLshWEQ4D3vgABdpwwgoIoz1stywKXEWlw7kphq
/xmZ4HMN5A/uciP3tVNBwbPYrw8dtVuhunpryeVnXrDjYXL1ZpANerRAwEd2qF59iWAuDf5pC0x8
KDg2hp/cOgvVCmafOwbbbDfOk3x3PJLFLanURfJv7bpaQWHg77YxzVz8Kkb5p3c7ni3B5ApN9z91
yl8NRSNBoIBncaBuQ4prcKDxHh9ee6Qwwtk45BETRoZ3hbpaKbLVtktHbl61h58VHKVEEi2pOBpU
m2oqz0OMnNCc+BTr9aX/txbZaz64PKFlSyCEenJICbk1mngHUDXyV7skh2VFxQEhUtNk7LqA4ABZ
yPaH9OFSFu4eRZZ6RzXzbNsuVwNIFbKSYutUki5+KLMpfySUrltbv0x2Bx3e/h6AI9JGrM2ug/iY
rAd4ZLFZ2jhCWHtmVjM6Pf0ULKBUcYO9WiBPUBmYzwRRvDtumlyYxJGrkhnuB80rs3CcYEdbz+5H
76evUooCI04/Yrswg2j0vIORCe8jn1PFaR/4DH1rAbMV5J8mKgjUfx+JomrvE50eIQzOXoMxpsgr
vxTTqxfyDEdcJbyz2rFeTGmsxvqlfFpc9u9980fDgLgDAmBhi7kVmGW2i8MndArZIWlXUaAiijkf
YQdMTB23ImD4RuTrTuGKllnW71zYiCekh68ySzB9piR+MSOJwJUgdC0H1BgBtAh/uRuzy1RQgxmb
x/y1DAKWFUuwjkGIPENWWDCHq70T+XY5gg2OT2SBVFl9VEt0oqYOPxc9vw1cLzc5GM418xWxqhxb
OMtOHSq4c5ja79nkd9g4MpANswzPhPYGiDCPygfQOSB0Q9uCuzWv5o9Z/wJg9Y9qFAaehETNCjae
8PyFPszNtvXS/nF9RDJEIFtIxcFcssHxriakTVkplMa8KVexai6dsrm0Yx5e0flzIsiUABpddDeo
1PRCfQaozjXvdb+UnMy/c597Lh35/MN93VQIJjZsbdundHkCwTdfHSvV10BMTqRQkmzgfoxEOmTg
IRai+UZtnzGyBugXG8bBRdJtrEpGFD/12bV7cZ2NVFy5vSy0cqCnAQMe2ecQrubR0dLbXL5fuCX5
ivQiH+3VpRwLN0KdyB7wj1XW4Y3YKCeyJtx8ldk5ZGDQI052FUTO6BmIUSvigqdHbprTOWu6+oL9
LD7Dyky8NAIBNp49y8kP/Km+uIqDi5Y6uKAp6m2hToazF4nrncdSeme7CuNNPNUM2tefzUlQ5Yhq
bfWYjAP49YB+QcERlnyvKD8fZG8pAoUucB/6h006yWkI0n9zYcu7v3BuF928lw2+7MraCVUSJ6gH
97+Xml6DkWUP91UNGYzr8VeKFm+fOnnOsMz/Sk2XdZeafKK/+7ZjtEfbnCmN7qEtBiboMOyRACJA
ZwbOFhDRh1P/GX2fd0onf+auOhFtig4pyD98Fo9pEB4mMFso/kv4RQaYF5mjmKAuYwNks79N1kUK
SbvtzLCVHN1nJf0TMJqEZFSic5olx2mGbunQmtYP9BPEgotxOnfU4Bv7I20ttOeTcZHwJq+J4yOu
pnve+sVf/CN4FbQ+udWQbKnNFfQ59xQiho4oCapt5SCAS1u0CqEdbGUAz2DoHpYktLgpaGiWCUFq
wcnPAsR5y8ngAOubBdvOeCw4BrYz0Z4hll0mZZN9Jhq9irTuIZeUwkaQmZ/9GuYiMPbhlgfb2fVw
U3kYurI6s5/A6xJL2t1ZCuxhA9BIuSDglvUjM7h5duu+pok/3RAHt6yR00GDXjsQhgsTaMGZWBEP
EDdvs4E63rT8IlKwR0J4gARWj27k54iGaCtThsgzSl28GsIlqG8UZN4xjoemn436jkcxhXBHSCPr
6gMbyfhGv6BPozU8RMupnQ6gaATZPPijp9/aAt0ki/ZrFEMJ7y0tbtbQF7fvr8wu/6W7RR6znvzk
2L00lr3BcBUTwaqdfQF+D349rquSM83nbUXbZ2Ubzx+GXUER4TInOsOuPuLGcK8CabDb3QlYgsOR
Bx/8noQl5P6Zh+ZdmQlajxmxbEbveJa2CVFrX5IVvZoZxksdl6diGBCLhGQlrtyZvk6yI6a3awFc
CkEFY/GMsDt0VfqnnRkfROTmp2SysElKCDqa+J5Z2dVhLLt/Q/aom1mPXwIe4LalCSFXydug+EAg
6gX3OpGviUGKj0KzCXqd2Kaueyk8FsyrFC4PphPgES+aUQ56HVhMbsHV1M4kuOGvQ1L2/JiI7LzF
3c51G2sfdPoK8izeIFcmRA1yMtOhaAr+GHXYRzo18n1eGoe6wY6cGYN5TAmz6U+AoTTPQhxjgOo3
txB55WnMWCh09heIrmLLAg5JuIvkXbFDB/MyH+MChTpZmQenXWfZ8N02rsnsw5jt51EntDYDtOex
CR5l5u7AQiB1Nyt8fWWIDiRb3rzayk5OO3ymU/LieOmfKScJScSixTcsU/i0AkMtybjJXSJPZ+xM
Ly3aB4IJagQw+mwWjbozYMLjYxiWo9X21iOhXEvsEwCOvUU4PKCnpo1sq9Dn2ByIFM9ekiIXvy2D
kSwcqYL9wGZttdnV9s+NMudNNzPC0MjLN/Bbp1netUnjDo19jAx29osx2Xdo4eyetzgrA3xL0uFW
sNENSxsRDKJgrb2JD9KU3GM/J+6lANk2Zh+9Tbx77X+OVHsLIUwqRfLJtPrZ9M3yUmTBQ9fwkcPe
VrvFIH1hIMR6wiyN0o99LYOBOJuWV1t9WGU63pUzRoon9xyU1d/UE8656ddCxHUu0uRTJlnDRjFL
PNDOgppb632ZVfmrkeGpM/PPbKzjE2eq3MY9YUtgz/Qvhrb7ztdIo9ksXevYwfVI8vRBxA2uwaOM
CTJDYcJW1DfesCvAwlkste/c7msIO7UvWOJwE9I2TupPAWT7MNkhGd3kNRzyNn22jOFZ90gFx2xg
NCORzSBLTnahgTvWtnzmVHi5qkudr4IlnaLOWe+5ZRRkWTsp/7CdA+QX9R0vENtYUSY7q7XWbdwq
7nSZqE/uGLn90G/dpGPaWwQzYzzX3rSJE97i9ZSVdUJMkZ3+E8sZe0KDOERTRiCmN5AZjckWRkQe
lb0vT36YPGIIvDp3oDMiVMDFP352U0UarT1ig15fAoN1dw5pCImmR4wh4hhPgNGZkx5dSEO5F9T1
I7EL+2WoTKY+5k/We2U0hsnJqkrr2oRxu6ttEpstlvw7EQrWXmDxHnWJQ1GVTU94iHFq3LR9w0+2
508cXHnvtr3iM67WZkcHH7gZIV+C1ny2fQvyRl8xCNBoY7UVy7PlDuHFacPXQsGq58Y6ZQZ3R2zo
6ZR7wE4YktxG3Mpbdhrs2O327Jdu/6Yq+ciKEiO/CiQ9avUrsOwJJyEGaA+JHBJd1mqYHLeDO7FP
sUzKSQCKEQOLf6cG7DDO7uGVHxJwLnsSK0OxKF5Hx+MoAvyWr7i+mGk6UQJn05h/InQ9wCbD8A7S
wxuAjOXWMO3DmM9dnBf2HVfWvw6TEvbgWCRjvIn2yO+EBVNv3Mx5zK4YmaVaBRGvILgrUBykHMs1
J6o82iOQrGnm8UBmuRnM0Xz2mM3vWHXSAa5pFcvRbSaxdaVsInvpi9PAjH6LXHYs8/wEU+ZrbgGB
IGnD0SK559PMIBA3gIM4NMMcgahNt4ngWGmtjzr+cGLh77+TrgaRVBt4iW5UmvI4uglhXVgLmpaQ
kF6Ty/SdmJYawC66Egyqi8H8XIjmOLdszlU1A+brQVzU9XCyTfNtoV/fLaaSgMMpuLQavYONc5xT
mn+/KFF85AGz4niygIM5FrOl3r7Eqo5GOW1TLbMfqZG9zg7YF0oQon8oubdVS1I0Nc+4lcKx98ql
grPWezgj8mR1IJgoQ8+uVd+Yl5ZYruZn0gqq+6pa2vN7M8Ia2OixsCWVZKisc7OEbKyqdNy3afpz
JkQSimuB+5tzcA4CTi3T3aOT246qt6KmXAOJwpGNsmu/4bfa9mwg9zEizCfTS9BlClQM9PQbJ8zd
y6QvsdT6yJsM/j99o1h/YXn45paU9dMccMCF7t4zjG7rh2lK592ZW9Pwlh0ww4CnViB2ICgpvrkD
9gYfVWnj/ePRhmlzOi1Q/6wkn5nbImeIPaPiOp9E5DmKbryyf3zXwmXFzx3MY7MiOqlOZcy8oCPW
rBuhWK0TcdR3xfuMfa9ker4VMhJYIonpo/HtiB5hBWBep8YpEZY6H1/okttbWaXNGRfIeVI9v6Yi
CI2H+BDicFx/Dmhqf/1Og/KU9rVWDSy3qmX+FKTcxachCUBCsVCkQQIVJgO1i5dl+SELpCeo97C6
iknssyrAemklyzlx4WC3+J58V+1ontLnQI2vac39rjvzvanCtQQuxK113hZNOet2MJ6SzC/5WCQf
pH4jOE0hM/UuuSGJ5R2xIdGcYoFymOK/GgWlWwKkfKNSNkXMS5yNy9v+5iiPymgOzqnLMQulagQo
BMGm5LiMkLboE9DBi+8L697nxsD6gKDPQD5BKOh+dYIwXibtMHUC/QVbU+xH5HYYZcbXwJrS07im
QmDpiQZCk06la6TcrrN9yMwGiHzr+xtmsQwzeEPGpMT2UPnyOCUdU/MAzpHhnhVko4PVTWgHjeSf
qf2Edf23XdzijVTDgydtiMlhc6G5S48D5IMN/KOF7N0MHw9j+WeTCbNmUnAZ3SzcLP+PvfNYchzZ
tuwX+TUoh5hSi9CaMYFFRmZCO4RDf30vMKvvq7pm/V73vCcsgpWhSMBx/Jy912YSHueF/ek1tBWn
VdnEMTJXNE5F5R9yAs3gjrI0t9CrKC7dFwOPEON//w2VaYDUFl+hrE4NhIJPckRhnSan2hrKX0nc
3wRzuQfU1D+0WDjvWWx/yNm+Swsp70QHW0pnlli5+OTNjnVY6Pr3LBx917f5C4RAZ5LyqaOprUcX
oyzsyM11lzgguhBz4t/K4pccSu+1FTk+PDVC6XFYa5rOLW6zihqMdkD33kBGpOcUn9wcmuFgPJSj
R3QSOrCbyPLLHcCLkj1ICT7IQ/cUL1QBrRqURACQIBXUkE3QVmMglTvhj/mLLKMdW/dXfxJUAFYW
UefV4p6h19lL0296iv1j6/OPuogqZaHck6DJ+CP+xUzszUMY8cpg0TzIlPm1mkt8v2mkD1U3tk85
rfKs55ZC37Z7yhFr7QbmlCb3D1XWBpsR2gXEx7Tb0OjYZ9IIOM1FRmRL3E40aZSPFV0V+nR9iDT5
Auvr0xI92clvHFD/PU2sVs3WOsJIgdq5oI2JDlfoRQNbu311uh6XjE0P2GF2djWTZ1ka0bYv2ZFf
f6b2Jrgay0+fQkTwugQPhycV0QaC8eszfEWoQ6/Hg2wzchuW//Xn1aYa0F1FSPlTKxKI2niQYRwe
Rkzlo2O5p5gMq5l779HxW5c0lh6bYTRG6wap9cmKPNQX5F5y3i3H12dVYzl7LZkZ1+Nwot01nq7P
rg9AO9Ni1TkmriHPAfIGiY4O6LFujPCNAAl1lyBBWDmTlu8OTvxdEiFFsLPYxz2JDB9qsibnA/Gr
U4TFO31RiTGbqJGBVDavWm7bifdu9Q4e5jbZNGi19l7R+O8EKH0XxHDe66GNbuoRKkzahzTba+M9
8xkv1I37peIqXbfFbL4bkvD32EnokiyHteP/9uj83ddJX7x4FlIm9TVi2XmXNCZvMMCzWC6HBe21
XROHDeuIZ73T00lXSFePehwK8mdD/Zamb9eeZN4TGW4qbDbXjmUzRwF2IrJFyoqIsOsbEKb2b7+j
AwnYN72xPQpo3f+aIpm8cz8z72aSnFc5vqGms/sHJ3UoSNolsaQu0ncJ/mZbJ7I8UI65+M1GAyt+
TPM6sNtlwwakBq/dWzq8XH9YkmFTnz2MMddDG4PSFl0REZ7tKjGq/p2W9E8rL8f7PjfK12qhZi0N
U0EwJZAM2EHgz9q177JDyZiw4R8hvWpSBQHgeCk+iJsBdodCbSCA8YHS8UfQ9eGtFuwlmwkKbu8j
M5WLydMhsHvluQTqlHXjv3gBur3ldYsmwCBHhlJ0CjaOHRYfsz1imosLfb4eJrQyjdl+i3VbbxUO
mzUAB2/VV8L7wJADIaRNJQkCg/ORM+Ph1URbiHz6aK893BVDU3KPHvIjTaj4DlMh3mGkWRf2/qe5
TiAoxsml9U0gHYY7raMWlMSI43zdxe0ZL5fx3NnpdNfV0KnctPU/spmNqylsHyCJ63/g/VfaMd7d
uBjOpPlY1Bhl8CHQKaxrldg3ErThGhmBRelTHrKkQuNG/HYwd9Yx9gZ5GLOo3dLiCNbsx1l3umre
gRM/1jNspshzqwfLyb+sxRw7+B47nSb59Hty2ZF7R59JQKKVtJKPIrEOmCQfqJqmLboZPvW4Ty4J
LfF1V9AMd0ZanFF7BgaXr31ssks00j2KUwAKDf6KYFIHGg00V1p4CWX/S5PbToD9PJO6rEAuoZq4
o3mNqW2oT2Gv7I+aGHMM5kxMUltaH2btf7flhKeZ3/EpdfVT1A3iFSrWpstTqj2T1qhl5YgJ7IxA
1jgx2FAjSmZMveWMedYMVO+aQDCwDQ2QSP59nU2wnrPt9b2OZkdvZtw/uEZ564tw07RV/qQHdU/6
cHPjt8S8EvPkvIRGu2mYJkJmCkibc7lwPaTGnsiCCzYJvZ6SccG+BrRg6+jJVyMDT7lcT3U+3GFZ
UU9Yhl6xIkyXeOZyqFEIIk/rEaeKVnxwN1vrGXNRnoAcYiVg9L+8XtcCLog16hujjMhZGJ0/r8dW
bOybGXynzaJAFGr9MSfJddbjwfx4Q8JU3EhRalJy+cvMhpI9dar4xnRs7422NuIi5NzFGL9X4ikh
M3MrWMcPNqT7y4DG0G1q7+QHBe02J3huvQyH7ET86dCF7sUyNCjxiWszMerqKTT8t+vrrSUcqgpT
nWK7Ue8ExqwjtIAXw5jXxO2Yu8ghQyqapx40WNGwz5mGXU+cXiKr6LWjb32W+Risk+WLGAYwTtSV
e+51dpvavXqywvDWg6+/jmppnK2e7c/gR/0Bq+R4KXGCC5uobCt81QWBsoJ2KP6zeL7YZfbANaIQ
GkmgJZX9lEz9z5ndtkXZPTklU404zFa+z4a9m58mDZyJuUC08qeBcEeiLQBMokBj/bHXoqvpRrjN
q35vIP5/5Cg80NrTOK4Vi2fI5SbxXUBtNrp9Y3fPZc4Y2aM1z+hqKp8UjFHjLk7nZ9NFoe9CxCQq
qG5PvstyZaZ3NemZfLBp95i1LPR+bD1mDYt2P+qfEIflJaNnZms+O6HpSI9KGdyJuwkbNfuDBJck
K/jOqFEQ6D58otHSAssDudMtH16/jI27OdB3bhK5j7jELho01d5Y7qV2xTluO4s6BxIHdz3/korf
EeEoHwU3/GNnmGp7fdmIuweV190zqBMfNo6C519+0WRNLuGUE6g0MluM0t57zfn1rGqOL0Est9BY
gm3kjzii+oCOUXRw8g5GPAMdlg1vPqbdZG5MqFwfKL5xcizvvWUhzjAXG1TNbXN02JiXkQOkJhIf
I929Q9hOYgs/JcRf35GqRKNv7tzxIbbjn3PR3tPIZliNqAXWGpAIbH6wW4jQBmTQWbvAgNYFRWCN
+ae81BEW8TljAFg4Y3kRYnouTFk/tcMQn0IXtgw7mQNKY4oTi7MuBh1l+83BEKa6DBLLjbihG0w7
viZ5s5jK51rDiZtK9xCb5EFGOpgvUxfeh3ZWP5Ny3d/WzODXQd3PF9oX0A17hfgS+8qzDWX1+u/L
ob0TyRBvWMw2eUwDtsYnzfr3MaxodZtwEPCX5VNmbEdL0X/wDeMDG3i9Dhlq9Yl5tjzbP5SK8zcI
/KMcT4VNCyixuZK7Ws8bexwgY0r7S2EZAwK8jDG5ckSMZbgr3+rhrSc+76NkPnpCODdyncv2EnSo
OSmxQNJ8VZFENmDkzmLnedF9wf4odadtA9+AFqF1ESqhyob8cf2XUy+fo7yGQu2/FL3xI1WAWya0
6WXS9LtRZGd2A4gBkunnlMab2XOzm75n1i1aiuw4P5dWiOB/KN9tWYy7ONXtNiEyYuXSDqNcg1jZ
2/XFn2baCanjHUAkfCcJaoUoN5+Zo3Ml6zY9N5Jbg5OuCZtGOArtkrGuexjJi9lG3MvkbPKXp1gz
Ei7nvG6bA3Iye1tBOaOjRBnu5YxI44DtcqBLbFmIf9YJXNQ1pZRaVQ3GC0E+lL/cxlvchF3Pm+uX
gX8GxWq/uPZ8ul5RXoYfy/fDH1UfoKEtsn0RqvQotDPTg96aaKdxPtzNcsToOPsNOOzwRSZwt5LY
X3MbSeh62945yerXSun2yc+Xca3JLt0YTfMSBtVjGinOsYDYeIlqdkFkDWyOD6Z239wOLSJDeCqW
HONB0xwdqlt0DZF7yPmNhmV64Fhxv00m72kiRkg1AzpGOg3s+hK9Jd90XMkwO0eOxwQYDsTYYoCm
V+23Y3YD8/eNa32Pru0dW+c7yIoZ/RUirEDN+i4Es7JqOyqfgpxUOqoheAu7WSdVRgt+Yolm2vMa
loLsD/GbEg8ykU+WjunTdR8kMFHcb6Arav1qx9VGE6X83Dol16bBAKHLwnWOORWwjN3sJ8PI9mlt
6C3CHO7Abb1nB03adUuYbTEBbdVUxmy1seI7QwoIJws/2cjdYaUjn8MdJ0wZ1Z2TSdKgTMS7y3vs
6yS/NHnyI8YugPc9PyH6uXVaTB1c1ad0xojsZSgjpL+hAYm/C2A1LEAXDf7y5c5NU+APDcmwrZEW
rxPr1WwFpbeQpyhEV575nXM7VNAIcWBnoHrZzNqdfPX4zMOllRHo8b0awnIbklN7LECXv8ceLGw+
qoza9xA7TbZKhv4djDi6ZgUBLsKvyAW7DFkIVe/RbQKS0KxGcnEojPfxzGXgEFNB000JbqksixZz
3E9HmnhwFtP2xOJJpHPK9AoKgjZfGdDbu0hDA6V75F58AU7D9x7TXqQPiMnUbexSkaeGCj5b03yL
skyRSsHOxWAZ3xJrUiyL8YHozp4lwCer0K0+GtPQ3Mns/Nbi8xEposN4pjcmO0olDMBkgwgnXumg
xNPAYuTr4rdsBRsTi2DlPO0b/MIGBgdy4zeK8Kh1b1AX0gW+47O+YXAEb1TOmKHuAvaHiB980nPi
1t/NQuEoBq57RyDP7wKY8km07kuEX/mx4k1eeaG6rU3WIm/Q9tmvS+cM811DR+9PNZjjz6AgeLcx
puRkJpk+cotSm1Zx3ldxvUqKsX4oepLkJnlLE6Y/gKZqnhefP0u3O8TVndULrggAVIfGKWpqecvd
wGA/Y4DQOyN9KRRCVzc+V4EHr0l+0gOZYHDwU6LuLgwB04b0yvfhnJAJ9NbmQ8+p2WCSLUvrtlxM
Zh5fcWsO3AGGSHwHYbzJlTXtOf+mFcWYsa7iNNkafAO0+c+w9g5hXCQ3k43xjngU8pG4eeoYHAeZ
bVuqQCLO/a4/pk73m5HrAOfDcwEUaKa+5SGgil8PYB5WcUfsRx2arFnGN7eItZCM0XKNkriLD7NB
bRswPlhVfRHTM8+/cIy29+gN4Rj3xssiSEuWWqJDrNfOOcYx9pdz6KjPmfRJ5TH/L1xuCVMP1GuM
9akyAhZni+4TbCRR0ud0GjZiXc8CBVrUJTfkRHOK9yEgXZ6t+o6pPTiLDjHlqIJ1UytgGsLPvgBU
HRhtQ8YGAgz6TWXUC11+4C5yMkmtAXsWQuwXT2C2+7vG1ySpszsAq4kKYZqf3FqbtzWhoyjLeDY4
IeisTY8tGUc1tJtZ4MK0VSKZrnObZ2zOJMZVh54s4o2JZInOn8CNH7vFhcRZKpucjbxI2nedW8HO
s/iFEibJpaOPjjD1C7k27SYR7SNFv94NNN3w1MCI7VDh6mT4suZhkUWcRBbZsMCmX2W4mZgqX8wQ
wC7NmpgpAxEn/DxOW2wQ7Ixrc2AFS8uNyGkSm8xMb2v8ipiJkWlWoK9uVTyovS17tQVBi3yNQl0w
cNnjb0RSPGRP178uQCu4LJC26oezyEbgly4zGtszWujGNfqV3HyqggzWZhXhbF6WWtp3wICbNRlU
/dnvCe0bfBoL1x+BE+qxtYnWFaJ9yObJfZgq47tx0/JiE7xBY4nkQTs9jvlAAAVlaYn/mk2eoKhc
NuYW4OzVdd/9X1vEDHXY2UhJW6RMKerqCDcl2QYpxX9X6mHjwaC7jHXGkuNX8q5pFjJwhFJtOa0M
E4HkUFBhG+aQ70erii4yEmeYX/PzwPAUZ02o9irBKn0trCCeHwqBxLyTEvWHCR0mBhoX+Seu65Bc
14dJ4WUfx9DcpP3GEMWZTp23DXr3hiofdXVbbjDEmQenVeW+arybluXzPPoc8Gsd++47UUw5WDW7
VRQ7nKO2wI2EcBL2e4dApCRBFGcpmpbc4I9qOxKhwIyUHa8Lr0gwUjYdo4pTpCZOCJN2Txkjew3j
+q710t9Q+piHV/QhRGQ+zf3g4LP4FdJ8OJBLtJumtl23FmzrjkwMmTHUioIGyFZPg5j7UtKEa6z3
ybprUMIGYfk769g40qRYTQiU9nEs1J6hGi7maFg3UAr9RZalaAn0LW9VH/joNG0OaXHxiSMOhrZd
bJ0xn+EUbmffdnaZyi5uRgK4YCy3askeo2pzH+uBrFHgWBcc5eIUIuJpiuc51Zx/DLXoZPGWiQp9
kHRZ89qRb5RS1Hmxpw8kjjYot2iHKBejZybMdpfwJh8AKaTmxEWAyw0YSIN03vBcRl3cbl28URtA
ufwOOQof7lI2MujZv2kAszAMKQn68RTbrLkkiX7al23CKpD6kNbCp7FyNmMH+qbLh+DM3eAV3jX2
GnOimFUkxciELSmopW1El+pigyFTNYu1lU8oOMBMr0H5bHx5Lwhp3KZ1VO0qMWJTcT+QcTyNpdoY
GdQNaQ3ZJj5GmYsQhAH4nMWMlKzudl4mQUbRwHfzqwrBcLtOP/02BIeiHLVsZZHGWqii0mVihiQv
ps5Y58T4rD579I04AC3mrXH1irtlsHta5/5pCORXD3KO4tU7MPSfB+/ZiWYUBssUrLTLxWAqV0Gl
D2ORPvTZ/Igb743Ce2OADZZt+ek42JjLKLztp+zYdLd0lrY1wSi+CYfSydnbjNk3VkgIHwSgEuOw
97tW7GorNWnc4Y8vuHIN8KABcsyVled4ROuHsPlBWoHad8ZIS1LaJ79sD2jniq09ymmnY4YTAfvp
IUSoSTJOYMAmlnWzG3Lscn377Su0h2q0v9CC/xy5+1Z2ik4JOyRTlAeVnsHyL4Hj7buNFJ9w54WH
yf0aPTNpXUV9Funco+sKEMW0NOK0246nmm02FwYUYLOYphulxmNi8m7JcLCP8UjXOsUuB8HTsDcI
1Mg5syjX+RvGVdV6W+l35xLO7WybzW2qErT8AlOCmec7J++fCpNxE/lj6ypJgDzTxlxVQ7Dtibbm
1zK2ed0jJZwhVsFpkXWw9C+8j9HJfzize4OxmZac+KCC7PqShG5j+mKh1KsWjdMGogKBx1734SBt
RDoVbQHOzZzMZcLt0l57A81CAzsO856S8Kx5b2lnb3lDiQiakwnWHgWmHjfRMNEbd0PihzUuadS1
5H3NVbhrrOK2J8voZMPzZLlEzMz6igad396tKiSiy4ccoRNv2Ex0rosa3J2PI3mABKU9RqzzYkx/
FxJYPkrIE8LjNzsxQ5pyjGIi7urdBd9As66nH0MiAHJnmlOUTIFMWlvdRr/bRNHpjidvDTyJEs+P
X4owQtyJGmbnlqpdoQyfEGfNj1WSvQyD2vWgofeOpn3c28jCaAyKtdGKmuJ3Dzj2uQrGZOfQYN2U
LVYwYpDX6W3UmzTY8GyObn7qc+LCBr+9YS8GZtQnPx7HGyL/FspTWHusoRYy+BDXYjD5BsNgCeu9
5L4laRebon/w6BHsdV3/ajzRrMnoLbbEKbWVgWS0YW6RUsXOboBot70FILIhqIuBgqtWynW+Cehq
Vmnzi5kmOCcTFJI/1m9BKPe2a6+pQF98Q31pj3ATx/4B0qwzblwKgtpGD+mQZi0Ng6oVbuHG0GSX
tfHRatDHJ9W3h/YEcSmu1JD0cAqtY1Abj2UAPCRiwO5QcXqF/dqAkWEIfq786SXDISA5iziDuaf0
BRDhVBcBgyMjheNVgC50pjdAbn6eflSSytAcTDBtCUJ8v/0qBl2yW1UVMgfnlxQx5FO5IrFc7Cy6
CGsw/Ofano/RHG8TvjkNVFRc3NirNSRGf/6ZR/I5H6efuCebVa6YWKG1xmYKv57W/rdNvtTqUHk+
pSkEAmaV7l0HeNNXecybiLmkhja0QnE/pfRF6XxRDJCYx+IRY3yfmQvOPyZbXvKg+8pA3jlh9Ev0
Bd/JRH+c2Pwp/asc8Uqg47A34I2xOM+ftsuy7yzDTfgTzHzKvcOw/SZwPUKAEMu2QlcA9stoa0Q/
UIvUAAZw1MLdclayiz+BunEzS80lt/yB5MsOY+tcbOiG6J09+PAF3mg/rRMnqNAE4zg144DTsNZ7
w+rS/Uzsd2W5UNS84ImkiHVBVOC6g74kzUZupjm8j+TSc/WDJ6Og/ewzeecuOdj1ukVCU0BjxLre
uwuZaUd2IWnT/jcTpvvKV/qWlt10zAvzzEWHZJ4mvKx+8i/gzsGgj63drLFBVX4KwZwKk5Xux1ha
40GDr+stlyxtrko2tiK8ibOtHyF4n/yo2DgZOCbfp2VQDuImzTE8FYiImbYocls3vEN40AQJchhp
CuFPB9slmSCFYtxG6jvL7HzzGPvELv7/oN//m6Bf0yT+9v8c9XtUP0v1a07/kfV7/Zq/0n4d818G
8kCf5rNBNK8l/3fabyD/ZRmOBfEKH6tlI4z7d9iv/JfrGza90sBBD2dLyRf9FfYrTONfgSERrPK9
SE6zHPf/Je33+vP/Hvbr+4ZleYFrSs/3TM/0yRX+e9iv6luzwnQy7sqoBsiBjpeYktS/LemS/vWs
QCET0nU+X5HEjj2KUzvMT9cjbLX2IYewtRFU8Ju0DjyeZZDiJQ8iGN1zaht3RG1SbREuVKeWXLyy
01PG3mrtEJrxASz9R8p3/cmYgDGTzwhL4NwaI13/BB7y2zZb+W7ij9TKeMxIbCSrJxKQJZoRPWky
n0OvD3B72eOjFaEwMJigfMgIYIXXZtvJLcNma4XGeM5dEpQam3J+sgvzGVQGmebD9Jk5rJSRMM3z
PLgG5m7M5tMMAa31+xBLGMgLe6DMbNOIGweGXaa6zeP1taq0fgd2bBAEBq7FMeLnyS7j58jMBZvU
iNYCma0x91Xb3gNThl27PFtmjn+e/ddrf54tfe66asf1KBm6ZMscQ6XfqcMsiMoFwd3ysrYiim+i
s06RxvedOdAtwKdBw+LZJOy/nl1fm/LMJFOrC25y+UBYX/as7a54IfEG42lfR+froS6MZofwvNya
gVpPLXxdlUzZaqCa/bw+E4MrLn97lo1vXnuh3aHvo+XBDnN939ZioApR3kLM1/e5X9787eL6K636
7+nUHuHYfztdfVdyujqmbZmctD4nrf3P0xXmqGj6MWXEo2ARN425LpZPECVktHOGiJBXM3feayiJ
109WUZT9eV3hN9wCOej3rotz1beIqCHYKH4u3MK6Se34XVuEBa6v/7dzMGE6mJyk7c4fIzdOe2qK
78GiM1zmfERlAznJ7VJj1dhT8q1LY1MUkfN7DI2b0iHEqO4iZvN1aO/zYFRgKNJbsy/7h9rwrVc5
5Lf2P47GkNjeMYTIvlNTnm7ZsAPMxDz8dH0WOYwWkpFdjhoEQ4blGZvmirh6b9zwOTukk8a0iqyJ
WfzYyOekw33mZEx4UZMikM5r7JkyuB+ViQBB9y/XB9rhwHYDA6YCL+FtZA+MkPKsLMri//6T4wP6
z4/O5LOjj+karuGDZfmPWHGGwsT5tm66J2iRvlqAdvQmWnCEGZjwMM6HD+VYdMcQBUM1b+qzCtgv
IanCFwGkvmhzwSYNCWrZZ8FPxGYdgXK/8iX6RnI1oM2X36MYCnY6YfBVtT0RjGX4ayB/K1Fl+dHp
AG+dUI9TAkI5Sqcf1w+1UvI9bkAod5KsKMl++NA5fvES9/0PrDvzmqkiaMQadLtJzOiePR1qmxIm
gEi06dGtAgpdWq6/n+h+bYqlC41CiDQyu35xZzM/s/sC8u9F02eKZaBM5HZikWMnx3teSBpPbozi
4noY09jY5nMuttfDkaUI5Qfbf1rCHYp2xKobQTQfVI36RjjJL1W68pmtknyuZ6IiQObeT65tbOug
ZOlqY0a+NJL13rKxHLVCiZ1rhdmhVv5w2yAZWTXwIrfXQ5+JA6y85lmkwZcy8vHr309UnfwQ6WTs
DMcADOBI4C1NAidVs55k1sygqjLZtBfDgxjK+hWDonXI6XPvxqSdP+pMsnOMsg0ut+zGhXa0nbsk
OTlJGLxaYXuADz19DhbdsUAGT5pu1E0oI/dcxREQUwTsr6hiaAdbRE0lnAugFqPvvmXjSRb6+FhR
cR66pkyOegmq+u9PXI/78D+XHBYdjza/dMkgs7hd/3PJQfGIX8QwSsQjI4TmumyfptxLNoMRI59e
DumKyoPrieoS1BbUXFSbdJ9Ud9+UJR08jAa7bMh+Qq+I6Tlz66DotR4Sk2kfuzylMyK+xagfNb0/
kkAiXFR5pm5dUQXrqPN4Y4N+W+u8/vBmkoE7N75FdSlv58AMNqi6rMeITgt7FZ6VCTanpsSKaBj6
Kx1/dcPkflI0Qte1UEy9eDCuGzZ4H53TlOSQtzfEtwwvJi7OzWgP49HlhvIe5+Od4S6sdbBsbCXC
Lytqpo9hcJpd6pJNE5Nyi5giVod27PS901ewsJSxrwzCdooli6ywrFch4EJfDxVat/OkqE7RHd0n
1DePui0ek8levHw8+J3oUJxjYLoedokh/odPknLmPz/KwJaBYVKPGfCOKKP++VFWyu2LALLnIXKh
+1SML+7HJng1e9d6/fcRFCm4iTrQJyshLs0hMXfAcHCsA2d6IYmiTwocOLnb317/JWq3eNVqAzFz
UFDkiN766ZWTe6tkeR87BYoqMzj62ZSgbPWcuwT350s+Fgd7eUPxtKGYMDuua5uZAiMDrLdx5Iqn
6zNceH898wssRFVuHIYJ45o5PtJa/E6W5fO6hhr0+JQQ3h3AnuoQBHLaepX6ZLFq764gyNqtPrVJ
xgHFivW6HEk9ejuFsHYjvGlmiBQFb+PIbcAqvJ8j3b4cdx9S0rzauTYAbaASAVATI3+kcqsOw0Cg
pVm4EIgJLGYRqyvnrp1QdDa1GR9yL7Tv1Mxwmvxxwe4y6q3t9fdF8y2JXH/1NeJjcuPsdUva34fE
Ir5ehq1nFOowZDV5nrsy7nC+LA96nK03w9PgONozA6+MJlvh7Dy4cbc+Sp0/D5mAraF87ZAgUY23
+egHp7pl1y7pd6dVFBF3kX1nhBDv9cQAwKafeLQ7S1vwv+wGRUD+nk11/Io+0tlXaq5xGFfx1upy
Gg3KluE+rJr42XEirJCgo4hY6tNDn5D4RFIao6neMe6IaG1eqOGJrNXpM2QS/n5GlJAJU2qk5XLp
xvDsVFO8UtBYRJoMrAJVcPzzLBwzOM9ITj097+xumvYxy/3FisItooD51SYl+qYyZL/mLasvTUbQ
REKUbpvjyO4X9I27gCjtklbZn1Orvf4K3HSGZyjix3Duu09fZSYJCUn/UHSCeVNZhgfmdw9CxOUR
Bte1EinuBHQtAriH/eCQV/s/FAWW9I3/uCRdk4XIdizJ1iQgwdP95yVJE1IwA87CvcUd4RiAAlql
aJ12AbDk8/XBH30gX/917GAESLz2a8yA6iep/SoyEmSQEP1IYte7N0kZv2S+k5EL4f5g1Bg9oQYQ
aBupqh3tAAby8UWgnqPcp5TYtF0nzw7enefOqJ+vZWNt+ywMfGqlSMIb8u7NeylbpMJRlvywyWkY
AM8+Fku7clnOI6MOtyVJyhMw95VHSswuzKChB5HxKpT75thVeUBVR2hmMnUbazk0Fzpr5Opu4+vw
PhOLUBXU7BYzVPxaoqtaRZkMf00/CnTgG8NkaW/I7KM0br4kASZrJw3yR+kyy5QBA2iwtRsc781j
vyDi6Hv6XEyoBa6v1QN6nEE4zqHBa1yNAzOT5ef/++j62yxHLgq/J0u2f/t/f/3iGCQz0L7AOywG
FEuNNiXEHBOSgEMRRcg4QMCJfSe8i3sdEdIO5AWHXdwd6+s+qO0QWB9Br1cXh7bMh4V4g1QC92cX
O28u07lTZ3lyY5HJuCoB9vysO5IvZdN/8ZUfwxJDOaVQPVwBF1ypPr+JxPi7ZPbw6E7RzRgjYkVP
mTLL4wFCiAXdsVf7WcNaXRsF/tsoZgJmxt6tlKk8An5C515q/eiRXbemQcNZYQUdJjAA6acJTSgj
mY4dglVyXSXQwaH0mMQ7tig3lxPPi8zoHPdEDnhyuK2R/SCYAG5m+yWobj0cS6uoX7ivbWUuEGvT
GD7HNowl6sgPZ/ArIr2KR10XA9MX5y4dKliMo+tc6ng0H+gMqW3HvvgYky/95uXxAfv0xHZm+cIo
mYy9f139ZiGOI6l5wbIMRtWPP9c8t6CWsXDb70fUVa+mp17YPIndmGJhzRsVLDNQFxmERVzVjlwn
kAbXjwhc0sqgDiXuYTWOiVz+q3z1W7vgV9CcCRrc0YCobAqIOh/BznoLzNFy3//8YDmo+WTExK6h
7Od+BVPvmeZmesphtANHwIvcmEjzEaLsvFj9BvuLYmUqfHP95xtYZYcmYcrHh6wSbx2y+ffYDwEp
Jn2ynSLRkEdM4ovXh9M+4krcyOWUwICQPgpsGmnJ52PkfbbProWqM59YuSL86lnMDKwO30RNVoLK
HcyyqMauvyDNEWJTnHE+sH2Vz7PNzNwg8deiz2wXtXpgNvLXA7e3F3yaGOZIXzn2vjGdjTlrdnMQ
Jy8qYNEVk9k9eiPL2GboL0ipi0c6RPVJZoiehgqlAh1FEhYrRusRZCuwHwzrqOQDItWtC8QifS/i
lmaDTU6OdCOJNQZMAb5T7J0DXeK7aXmQrfrrobKGo12sB5zKZzq37b1e7jLXB4A+554U0xWNi/oc
1DFVPBryO1WoBc3hlTkCs+iXtbAFyYrz2KmQAB/UQr3DOcFRFgJx6I28fbo+GPn8c+rq+sytE4VO
SBys65Doy+v6poPZ/cKMzyKB0ij210OvInRSlUAMWll566Zz1P5astSff94ieNmveN8KgOYD4I1S
glyVpf1Se6okUqz0D5XAanUsu6h5bVDksTgVs/ccdEO0raKhencibmvZ9GFiiEa0xfrfUI5dLwdT
EzjQJKO7vR5W7Kj2FXKEdJ2bHnzQsWrSbbpspWO/s19LC4ZNVEG6zrDsITXXW9dx4/31PjPOdGYN
r+nONDZot5Iys/Xh89/SWrdvXD5Lw45uaTCTSL989tOE30M5zWOOlimWpvpzRNIkva10fsN/C2bh
fxF2JsuNI1kW/ZdeN8wwD4veiLNIStQ8bGChGDADDjjmr+/jYFRlZbR11YYGUMpISQTgz9+791xh
35K+AWadZPFktdRYywuTPP3UFgYsgGt56CVI5CjN0qdQNfuBpwY3rkWYXFx5ufyARp6vkTU2pyp1
tpTP4c7zQG/luJiBX2Uu9C/N7LYWBPalBiQS3ISk6v7MMy57h0vyAJrGuKuC2OY+71BltuGv2h+S
8xQVrtz2RAAsf+eKIArHnL3naIoyNmkTTQaktOU8MawkTeU9Z5Au8376pDX9012uX+ATeNciHu4I
/qZPVtKnxsHfhDyAHLigP3odYrw8ozbE4QHLjP4Mv5cHAk1/03FivDr2fewhh9cI/P0MtfLVaOoX
OxnkqrTt6T0r5VtPwPcDD24UpCyYq4B5APHvXZGs3Fl397pb1bueNuhLUqc3Zhnqz6ls0FO4+Etq
+TFYpXOqVFMoSyZa6QzEY9xErdrJeMIjDpHp6WHgR5RdX15aPXYhU0WffZtwd6iX2pitVVc5/GM8
oIGJMwwlQdN5MutEPJFAvjyq9AYTn6g6rPhtHJ8tr8nAcGQOmbQjxAv1GMfTzKWkRfI0Fg+tKYtz
XFEaSbXs1G5SnNWABqgYY4E8ZwADjE7bLEDLAD868nTjbci4Dpj1iPUChAUuFmGOV3DjNvuyu1JC
pkgxZeJoReynycflxRdQS5Bsk2ZNYoCqJZzSA3yQM59V5YUjhSRjG77P9bLrB5jNnV+TxoPexdbM
/lAZyCLtXFU6iSb2s5bJXWBR6Vx51HGIViwxnkhlxLnec5NjsZ1uA5aDuOzEW+NW4lQsViAvEm8A
EF0ydxxCES3vRAEWXCInMEg5pdG3HNEMYSokeMCGUuHyIOtB16MJpsdadbK0/meZNZts7IpXw0ZN
kxeZe8oKhGINsY7b5e/tppBSvNhsIFWwoxACzIPR1dAQ+/hBbwi0+etIbyxjf12qZnqpgD/c51Qx
dwv1111eUJu86ynkz06f9nhHy+++gbWxc7tvIk/NYzXhUkwgLN563MJYIft5HSb1eCdptaxiVmiD
HIhLohrKqO/BqVQdGzwGsdUqapI1qTnDxbCj5GmcGhRZE3fUYBiXuB2Dg17WYrPcfiGsQm2mQvMA
ROyYrNt39Di4BWfTehslvhw2WfF2iE1cE+wRbjG5kSk+sdmbZGc9RPGPIGpoY3UfyyZyOUmaT2fW
f1Rsmk/LDGAIOvfkGv7OzWvzfK32ZuMX9z9hEFlNgRqb8h5qze8nL7kQ4QpJD8ZMVV4FDJ7PsWV8
rw05flcxx1Pr/RgsQPCEEzirqpLUO4YhxTEYUDfXdvJw7dx6/bT1DMhcyylCO29/fVIRg655ho4z
3cvOSwEBn6jFCvtq1VV3J531UKERQ65DF81t3EfHrtG28cCaOos1KvbFCSyh91i01fX9oEQMAYPg
3YQJtF3+fjXO7cF0y5eqip37uim/iGxj5fAqeemi/pNMF/fV11H7hlI3zkgzURQOh3H0NGJ3Pe+R
hpVzExX5+H1ChKnxQHh2ExeYupMM95SC1copJv/TRfaAo2MzEHH7rGedfsFz8goDwnoL44gCy7UJ
sSOiAw1avW5UFZoERben1UpqjAZFg7ThZL/MJRq2J1pLzDX+Uge46TmbIwnthTk7ljqkRuqUIJVu
hV62oUbT9uTFp2+xnhCfFFjebswj67UTCPV7gceUUKPjlZ8+DyQ+VyPJ3bXNQtF4JNtObXjoxqwn
AGKkM4IXAeO91x0xofCcaUFUXKMh7Ek7R0X3hlp5OPKEiRiYc20vl39kEpk9iQHjnJqsIL4fj5b6
luWrSPa6C09RCunmReAavrSpCF7E+EbMgXhzW4M49IpUoDyOi/vEcX52hZfv3MKdt3VsTe+eH31A
SAsucRS4D1lRPjlCTO+sQX9+lz3p4TlFO3aC4+Bv2J559/M/jyC0/H7vr6Mojlmdy+7391VhJs5W
zIdiWeSpi1He9vDW72aDfY8g9+jNMfq3LiGwU2fROPs1DhxNmQ2jVpbvWq8owKUmHgxZnmy9qN50
n4txZBJ/GKfvvNud69ZXcTjTW4T4fm9PFZ3anF9mxRY1gj/E8zzJqXFk6UrYg5wuT/U+agwgnS/M
7/yjn9EEHqfiebkjwACAjkOUhBxK2MeSGI+bZebC8LxcZUKoW74mcLowZ0qnttikepE/jD1d3uVo
eS9W783qveUoJUctikMDw4XNxghb4ToinxH1M6ctur8+RaXmwilZp8Es7xkAyHvsHck2hBy9irJR
Hg3sf+E4OsNaL/y1jz6E23EmF6IO4qcOg9bp+oyemGiFXtwTrez2T1Y9fja4J09x3PVPut25u3pE
Rbl8kbHgwIhgslb1QHUVxUX6gwGQlYX9l7BR2JAgQGCr7AFgd72xgfSGwF2QdNnZM6HZjS4vRV7n
u7CcUGrLyb5FBajt7BDzLoxu5Ee+KZ/1wECnkYMW183kgewX84gT2lr3KEK+NByoeZB8EH08GKPz
hGd+2kazya+YOfYTjNng6Ob6q26TNsgsAH/hHJ2XFwwUBmo95TFymhU+8Vlt1xvsJdCONcf81ai2
/9T01pbHeX1j2jDglKkd+qf7rSZbalAb8qan+9CRSoAPIGSbopCOmFMG/I//yKXtHHEP7Z5W0tRu
r/tWIQi3u/7FKx1geulh/WSxu83/+V8NhHqSTIfDUl14cU8AK4RYBNeGy8Y3VedpDDat8lmj9ESP
v8xk4v/v+G9TgdaX3Ll6b4Pgv42wRtxEirM2g2l5Z+wxsJPyvZcMGSfOsWhtGSMGFH+K3wasXlip
a0SxGWDMNPE3Gi72VVbm9MQtx+0PDfCfHCjTU6pe0IQ+ItcdTw1QPzXHpJWBmD6Ion2sTpf3INCA
3CAZ6d7CiY0JQrbq8eJuy2W5mhnMIAIH6ZnmuXOEZt8/tbSXBuH1r3k04mUl1xh61ztwArEjhmLY
OgDmNmPGyMDpc1TR+IMDNyB5psRhpKPrekEZ8xAiRr8Bas6OobXsuyrVKKJUacNTe4tXQ96CdNbu
qcxZnjQu4PpMUSZYMlHt+hiw5ECrbLaRkmGMVp4HX6JoabDVNI61ziKHWmzWCO7Riwzvd0Smi969
eIOoP+h6AAXucSJri8NNlXxdjJg/Dppn4baoUhIceeVQPC/1wjDjGlBnrWNGt1JCunUmVIFz00bf
QiYVqT+Yvwiuu+E+hJxaZ/Zaw4RB3qf4aHOz++BPGOIrcavLoHMBqsdAHoOB6AOr2YyhOTosFf1X
D9wKD71kD1YE4gOQFHFBXk2QHaTgFw3CAD2iRFkMzS2ILgEIEL52M2FdmMntPII6owcz5fGWwKZq
4/ett2Pjc+pFMn16NkK4PJPmbWKNxi3XWY7aliW7qtryPcp8ChWr794YGEqsRoi3PdRmc4dngHqW
4Qmj49p2zkZFAcK82N6CsWRMhFJ1V9e0yfIRtLAkKoKN/hq80iFyWvPn3w/i2DuFQ5YwFVa7SaNo
z0FJ7yWK0uQ2d5JPl/8FmtiufQzbsL0TZXmw/Lpn8kc1GCYQ/YXJ72cJTb7Pbr6ntMi/FwGVdKzx
UIuRGqYsOLsx7rpzNGBIm9VRrN5bjpb3omia1zqsW6xmAUmtjXpSTd6tJ033h+OcESDzK4r20sm8
eczy6hJLoz+nFRzWZbmByXynB+mAwcOfL4XzhnAeNxzGnye/HuC8zRWRpZZ775NZg+21vsGmA+KC
jeeT1SHLw3mGJC/Hn9unaA2hczhPQ1b5YHICWgjOdux4sE8dg9emsfrVpMAIJiMKHgkqL6m3HgML
g8nScuATDzZd7PjPg1KlhWYiDqVlIDVVINi4H/5lZyQrkPuuLfqV1eQMpjv5HZIUzgmGzE5nf7Sd
G7zGwvuJ2ZioXdhAa1fVt0ZZpPe1QbcOWsXy3Ulffo1uN74GMwIV7hvk7758tDWvQq8Cqi6DTHNI
qpEIWdWmbTF1HBoXN5gl+meHu+4JaCiBKI4sHtn8urcF5l9QMmb0aTpvlvUyAKn5QHWX7RGimvBK
2DLztgjS/KO2Rbav2IGskjBMDu6PZIqruzwnr8by5lstdssD7rv+3iogBeeNln8EmrgbRNadpZhb
Bp/6L2yfw0OWEPQ1R/Snedh0+9HNaMqqo3k5ihBRXHsXanCCIacl1pTZzK9ybBNA0VH16PUuoTmq
ZA1nKfBJTmTCQo7eO7mgcRlVwdbGwnfdevqtCdARugPaDspUY6r9w3XBiQko2LNZyHCGyNhk6euo
N26kmbLF5rH2FBD/s/wpKzBFZyMTP525NV+IZAM20sQRESSMAMP0U/qNQfBX4+yr2n9cokpik7FR
7OE7rnDJHqKxQM6sjhj6E9LgzJuWId6LHu8Fd/+zmdU+lIDMo3taNlkMZe/a3snTFr1OBEHRnOwD
ILxoK6E/bwsd73vqFtEFsjuy9gQofQZa9CupVmGuGV92gzGoC63hhAuvIsO9Kn5/Qfe4IO36CLeR
DBEiwc+Z3ogNscC4GlQHIS2Z6eUxkb5Mp85UbO/RKPcR98svIjf+OBhxs6UBekS7Qw7ZFtp4sZva
JCnSzdaBrjPcLFhWzn3j7lx80oZZzueWp+59o16M0AJbmjp4NP1y5c/RvFv2HLMHN9dEfgzdmgKe
PJ3oKYIeJJ28OcLtFB9lb9N6n1x8epFZ2tdPykpteVxO2SsbtwbxFKvlvbTD3bV0sEyI1MfaxjyP
1TIbH/RJ91ZR+rlcHgK7P9bH3i4xs7HkQ0jsU7+4EInDUJIUxmhdOP1javv0pWbHulteQobfd1J0
/pFNP1bLdFxbcrbhBLa/y5Sei+b2eqtaGc5yMlNwg7Hx/6vL4oQkkIS20R28lMmqOxAFv/Q+msQG
vOEiQb02Pyj3Rpx1J20zamHwpJdG9JxxHd8MVUvfb4rj56Ryq92suifLVxlgJ/d5pp2wXPf3USwf
WkD9B1zWCogxE16SCTTNFXqXqUxf46jS7hLAFKuihGAi9eBprtMZq5WWbQv2kZ+OkRFHIcSucmx/
F7GrR+5PP/evjlDNvHvtZpiPfIR2UASz4c3yBMKxuHq9CgtqI0PjJKrj8njzy+nWzLP8k56IzVKF
TpZtAeIwLhJhEGphmfl0vYdt1RnwovRU9455GlyUVpTKZHfHmbFvljmd0Kw7U6NSCxflhDlugeCA
alH3b19JHdETida+1k3rsW3ppTTorXj0iM/WRCYGAXp9/bQ8F/jcKujpdQQm7WZJyuHbPJyTqvaA
2aiCSsQIepYBLRFB6QZqKEEFcOBTDwSS0qj4KKM2Y4conDIlflXv97NcmZXmvYnELzdO3/JAM7Xr
13CwN+iH3GTn8LDgD1tsQ1K6zqWLKaaQmMLLxL641mD/CjsgmrGZ/phyzAsWP/IzGjNzff2pDdjF
M+Mm7JDofYwJEaWTe8Y2EFnFuFl7TnzKisqkG6/lFECEcW6JshEvRq11J8HMgcxv501Lo+CRFMkX
LXXsr3KQfx7U1bHS8WXOrvezxB1m1ylD6oayDNa8+QPazlc1VNa76YBPn3EcPdkm+H0rwF9fhtq+
LIoCGaJ0z0kOOLbkt0bnaP8+AsOfg/bmq39+H9ztPYvlS0rltQVNGl5EEsp1Xg/xi1syJiEiXP+A
SvcR67X1o/AAtDRjgkRTHh3wG9HNYEentND6rQNAYD+SvbRCs5U/eAn5DlQXzh634HwZQiahLtFv
38rUZs+Zdj+pwj/rBl18JNJxR61MuGNTvgMYpvloIoiB+UgagzpNa1RYCURDupPjo7QYCYf1mH5P
ALa2So2maeJdnVh+Ls4tiPXnOmQsKh3h7s10ZEtddcXezdgqxbESehjmN1OjCRJLaDpx9pCkpfNR
VzhIkS40mDxcsc3Z1YjouTa6l85v52+zC782qcr4fmJBv/OCrlk1vT9/A6V/D1AhWXlFwayVff9V
lllqOZo1K/6uhW52NxTlyWxnZko19JAdlV58dCziz3vCoz6guQNw8cvwLpR+/XDVsPZR8aSrFjFT
geAsQD4sZzRZ20fKwDOohSO0zSFb0WB96UkMPxmoiB+rjg1jVGDgAmF+qqL4V8hwnDS0hHhSVRaX
DqnZvtQ+LAsjEvOb9miBgMaozWAV38VVV1Yaxove5c2z16X1oS+ncE1L564eesHmneW9SUoTix5j
2uXU6uXKkw5UNjVJ6/UQeao6wmTHtqasAlje9bZspfqr/PMLGX1JZqX5+4if8E6TkBqki/FkAW3p
7QhwiT7HEVyYCIfg2QEreeN1vnZahucYEnLum0c6FeKYqtZ23xESI20r2S6nud/Jo+dA7J3d8txQ
H1xSO5yP7hTQ0+3oe1jEkW5c8kB3Tn5cRFBplde4BQhrPTjQUNm4AS1tiQ8tVUB5wB16XF5yr3Gv
R3z8FXSwQt9oYYjZZe4t41j38h+HOrcNuV2YZPuwvC0Ksz97rGibOAm15ymW/HR5WP0wgMSaXf9j
8Dz71QODPHmwbvA7y1WdtsSv1+i68h6eEJLEHrlIDadDdSsKhNVHT5gMzNUpSkrzZqqxay8XDJ3s
FQgI7X65cuJy0nYCoG2quYRtKn1EUrBAmpXFqRrzQXEkPBbHKNabeEUd0z65SRoe5ND5myzprE+r
ehwS1TOytA8irA9LR3l5IScQMpBJluy1y+wU0X3T54cmlxsjQlkrolh/lFjClv9zo84EBJTl09T0
sNg2he6vAg3KrNqnW2Pc7OphYM6lcD1kHeJATgwm1blZoU9gW1u6qXjXIqbX2pBYeyMPgNLQCYZ0
0v9Kscp41H9IcopH8MDThzkyzXIEuRRmP2sbvzpQsdPvV/2rLHDv22g8LPKN5UXXqgEYY5Ts2sba
/55hzshcepqFh0ZG6gk6Bues183NVODddNygXjld67zHSf05mUP0szWQU3Vi+hzpEWyMprvnQWZd
m8Zonau1MAmt0UZaTr3haOzGWGWJqmHHKaqHkg/lNKV0BRYBwD9P2UCF+7wzpxVqUsKS+xKvtDlq
L1U4nP0xvtHGOH2WqkpWZ4qD+Ozn5eG6tpW599HTqTwAZwkwRI3TezNTA/m1a9wIemEAA9jV+vlU
HONm/gmwun10stQ99wWj9wEpQMUKsEkW+YRXhVtArfkqR5i9Xb53eeHDOAxNKu4cIjjXJVIHOpH+
eJFEzdo0GxG2cZY55XSRkkThInbrFRHnd416iuuFO93F9XARxuxJDGbptvJda896+t2OE8Z3iwat
6WhwtUg21+SqLT/18v+evLlVGzEFggGTe32mRrllXAID97XtEeOz/G8iE9EY8hUVFSQSXASeUbC+
BZ+9Hd8vV8Gi7gnaujvVI95HRENKd7/I8JPxpJnsi0za9HcZSp1Olbt9C4il9/AbZQ2VIbL38oMB
H01MJZ7uuXw8WZ8tQX3Lx5Zi8GuGNUlNxSWnoXxJYmz4eHObtWQLe7PcHLQWaFia+P6WU6aR5kHg
mDSIbN2k1GR0rgPVo+OXyVmTL96MsaOTaOECpMhe4KUbkxTZ7SJcTzBanivXeKcd7B2uf5thBgi6
1GGM8GKiFcmOBA3fX7R0GDd/HU0yHS5Rbo6bSWQrWNUhAEeWHDwXd6iT9GOaVxPd0ho7NV1EVJtq
Jp1gJnbtrrqwM+/vaMn1aMLqGI819FUswO28K70w22RFS9iC3hWfEWLyIKKXptl0bhGye48zOEcq
VL3Yy1k+9YkWHn2qzpXdT+1n5NSnXPkBwsijee9r7/lgfXcqimGnuCw/ogA6dsFTDegShgnxtOF+
KIMI6b3RHiZ1pNmsKFGGsHM5Xb6wfMvUt+2BCio+Duror6+qtub1H7h+Xze/GgjV6RMgEw2tUZD5
GrNvpamH+ZCPIh2UCZr9ard3QvhCLT2HPf3I4GZR79oTTIFkjh4jvRqefjc2R0bOgXdxxrm7+5cl
lLc08Wg2GQrtqKaOkcM7CAuwRzJAElYgGNLCGpxyXj0tD+TSnx1i7GY4+vV2ueuToQI7HmB/gHA9
7K2sT9eL0ybv9SdcpHmDCYDexxDJX6Pqutjdxcn7+YcR2MRAtO3v3ms7VW+wBeR9pfppPcOTN6dN
vzkOH4ioAUxGMLMMtCiZ5RDGUvgd2otEvA021zrAQQJj1SmdALYVBfDs1Jt3bqfLfaNadr3V5y+m
3722s1t8j2f/+zC407m35Gn5ZBnmNvDDZsbLZs9Wc3lTL8sNAJvhnKnrM6AfzW1fJOd06o9BmBQ/
o2I8cocXPyVU4YwP7apHQ+NKNklsH3jGiLe6qV9BcZcXm/bPa108LD/3KPDi9E2BUCR6XD44v4j0
+2EOH5jimviMG/M2FU65NgMWiHaiMxkn5MI5Qea9Gy0iJtUnzrnVKNQKLOCxeMK4SQ9fzdjLLCdC
KkKFVZ6zJCrX0uv7w/J/Jon2PfCZg2lBMr5aE9Vzlj7SZf2pDzpeGtUzDnM2yNRmGIj9snuuB4P8
XGE8cLs/jwLuGcBcdlBq9ScpKrn1B4qM5cGS5O7D0OOLvD7ZDROGVZMP5mEJD0aPCiuv57d6CrsA
HJGZuGcf8RdIFX5Wsma8dRND0bAzfR+hZngimuzXUnWqErNovfEFDU2/m5jQwJYyEV+rlTfWuvQ4
Axy6YdxirJ1kLImh05lX2PlhWcOWM5f1qzNnQk/CngAQ+GVrx6HTSIDWl06G6y8/Z/KMtuwm0KxL
k5J5YtcFoadktq2dgLIRIlRyZw3Mm+PRKb67/lY0pvxK6BNdv2Es6oTNO4Pn//sNjZUw0B7twx/f
pBnbLM/b//9f+cc3LD+HtIroTOLvke12esL4CtBCb7SP0TYHJCWxknsDEbEhylXq/RR31aawCGxL
BSYBaM7X7/cAyu0kgVw7hsJwsiuYYpNnBA+EFu+WKxI4mvy98FUMXAZkb2wd1T5xhJxXZ00NOlWj
bYpY4pR5Tcwa5BpHO0kou0M/P9GYXT52zen7G02LouvprDMxAzCwduuxuM9yBGCNmm+MimdQehYt
Apumt9WfJiMCa6Haqdg0p10pQHIup0UeTDsYiN+mhAhSN9KT5yH2o5Xpjv2H7gdvSRePP22gEHVI
q/SmYKiT1RRTyTR+Wp1mHaVHeOvksEjWBgmXk5+E7IbRhZZOEbz1unMWtdP8MDrvTc/T4CVoDblF
ZkibhJvxPkuYnGYOepsxxxVTj5Bn6s4vH7HKD9ty9LJTjFDxiNND7vhjOJcuy05Nicd7uZwxJUmC
uD6NGFxlgCVflQTXPZ/ncj97JYhPaEqOsHFMd6MgaKiqsEzDaWxnNlnLSMmqrfCB3Ut0RK+VbTo1
i/S9m6gGdznbhiB2yhvPncU/lAUd2/0kSddI7Qu0/Hn8uhyx1Y9+H7HjpvqvVknD7l3DWfYtRuI7
LxvdeRD4Y2z5w+yR4JI6Wb7O+LbmSXzqQ0UTF8V1f9aPY0qsUa76LhPDyFpqp7yr/cvyIgP/anzz
sWbeFwak+BHUgRzpzi3ri6cNGnsi/0ufDHx9y1ddNguagw6/nc91ABRjuVZm2qhaS25bMoebSeMy
YYMkoT8V+b099v4qSzvxrWjHtaumHCEF341np/pzZJE156IjAtVVEUGFshZNCb9JrvUVpHIMU0Wd
0b1Wqq3WDQCnqVOHaSCkT2veEZ1IaElWfNcDCC46BQdYJACdfTMlt6EDQPdaYbkiuZ07IBDLqeMR
qrOolfHIYNLKsgfd4QfWpob5VUXpDCaf8OoR2oyWVudl6ZgrDOxpSpjJ8uSuJDPSzEmu/2IcmBjb
W+287LrCelbEU/KpsHoUoXG2p6lEK0XtJHRQkKhYgSaXs3MQbLIOyYx3VB/p1l5/qBCxSTbSGV1+
WL0AoZT8/TSvaDACkN1EAI0/ywjBA9iR+PdRFZxZhfoHGnL1uojC/t4JUmM/OMQHtKVJo1b1xWwU
BGmtxZfMFBq9gvkdFrt8XOrtykmBq1BHTBFeAav3/pORyP+7J8zDNe3plmk6lObgHi0Xg/a/uqZ1
XDotypFhGyR2si8MCPFuGH3MmW9tGoucvo5Ql2PUipdMl9ORubd8YOudr2lOVeum0+RxqE15bNWR
mCHW4GBU4lhO/dJmmwxdeK13yrXVywITQNK8i+dCCR2jUdQ7vSfJEG22di4DQNf4dI2PoXH3dU4u
JVKPEGcVnDhcTMkj+SSAnO2AgKHePMxhZ93GDjX7crS8h7jeuk3Ve9FoYPfKbLJealafyq/JRuPx
zAC+fRscWIWaV58Q9YTZd5yT2bprouGMtG46h7mJF0jVRI9/fFnvUYV0FchD2qrOvgx9eUiDJLrD
L1xvCKkfnnPDht9Q1s1XXVm7uE0uGgrCj85zduNMt86lV3LDjit45PHbbyW9/X1XdZulTa3RCliX
Beixv7rWwgh2RHUjYVKy/gx52mnZzCZYAMZZrNOoDw+igKNHlg+JJt5X6w12ds4wr28qaYtnpkEW
GD3ScWPzYqXfTWw6PwkD/dmVWfE2ji5ecj9moIDOchc16BYGGux7qVH5LM3i2SAM0A2YvZfkPW8c
af3IO9u798G592p03sg82nJ53STJ4B8YudFJMYnpLAerP6Bl4shk1s5NCeKzQuPuBtq7jgTyi+lW
D6QQLSR2AZhGqjaeqe0YCyr9Fi9LX8v3KwLieX85W96vGHDOKIU9NOEh2wvV0ZLjM4/86VLV8Gzx
/9yEsK/2Xj84m+XnZBOGK497YqM5qjmf10wdqLFMWxQMmZn4L6d+5K/Cvi53TYc2ta8p7jY6/rJ9
1yFdXX60NCCjtCWoapW2XnE3OfF4yG8rx8CcuPQDRbQWkGafG5KgbxJYa5thCJnq400+LS+5CJqT
Mw7u6t/bPE0FOgCJHVXl4cf//Be3tOv7tqVDQLB1x8OK9Pdb2sMejHK9MXe6i/LQNsVbJkL5lXXd
9UC9ow9AXoYaneY/v94k8m1sXCLPPEbxUEYV6bIsRjJf1EpGOLq3ThUJF2/Vzxbv3/feYPuQ6vIF
otJrM6B9eYS597w8XzO3iVa2A4Po3/929t/N1/x2BlxjzKsBzmsU3vYfmIeWItswYD1uh8LQ9gWw
NZp/wVM5yQHvk/vL15QcDPFPWCZfxlzqjJC1YiuGYUK3sVkmd4YR7MfejHE1IkvNVUwHy3bIzVU+
NKjkn9h/Fw8+UfSumntbALvhsLh3VqLnaz+NMyLIJPozczAvQPzGi5k05oWPAtGeDhKsME6BAGtW
TSV78cVy6CkRfE61EY4OFIe2M6u7iHzmiwfsxtXur8c5Ipl///fCNvXn5eD5tseya+BZB+BmqBXg
+zec4pH8n/8y/jvFvjMOYVbtEE2gq6lNghVGD1M+qtbH5aVp519aN9crcvgSvNX6j2XMzg6JGQHO
n3PqeNbDjGMjiuLb6OjxuL4TnV7dobTNsYDoztGUzDtITfg2A00jnROz1JzVDKCp4CgQcwxobb0H
HM/EcvEUVO0EwHiotL1NUvamU92yDl/WzbUh2Fhk0SmnSoip57IcmRUYMERTNo2/BHU7myhMM9bH
cpROnQVycd7aY9OfQItXd6MxaczEk/dF5hQHrX2upX8wSRA6L/SCogUWpPn6zVVANY9xSFRh9r58
MatlsmHQ5pIEnL0bAxHG5eTm2xxaxnko4/EcGe7F93KCWM2ovLPJml2HXCFgnrXiYpVlQQa0zVzF
iuzVAiloLHI5Qq++IguWt/TxZGj1COMZj1ZZGCEZYKibShj40JdpF/tZY+GogBciZ6cHrc0zMCnY
ERqOn72hdHuPWFxvZ0vD4QqLNug8/x1zvQImMWKffFao3oxqsrvKr8Rv0NtDptotR6VJLMVQ7RP6
APvrgy/WiZyzfBpdofY0wWXDHI06LGI4Z83IiBIUhMz0aCqEpU7sfGQrHwanPAb2XOMkr0/el9RC
ACpV9h+YGb6yUP71ZPPdwLYty7fZrXLnczX/ce9jdmylaRJilse5vxGw3Lx0rH6yYqWUCtJ7NsiH
35Y2WGw0ju650g1jXTn++N5MHZmLfK/bynMx6nSSRQ/kKynjO88req6kqr61yGEcaos7Hs32JSX2
YrE1uL1Fczxqwk2k44tBL4sjaLGykFBfYQgeqEZShzhumeV8eeg2lBvGJRrDVS+K6MZvCA2EzEp7
omtOf70YRmPjSPKxc3p1fk9SmbljP0rE22Dk9xEdXfsmop9PcCb/mXpvKv3i4Fs9+zxvau4nzfi5
fHCT0RLVYnQm2BM6HexEaI+ndKEngTozVGJUH99hA8Tn5e//ZVkX9i50aLXPXlLuihpAceAS00y4
6roKiuZOkIl94/X0CxdDolkzSSwMtTpg7r+aFGO8E+vSsWKGlhAs//0j7P8+8t3AsAHU6TzDSD4z
/ljQWk/IzA4tB6Aj5E9NKlmXnHJo7HPyPdr8hl+U5CsSU3OW0u7OJFGS1qYFI+hLE2LleSmZ4rb6
YQOY2+NPzUMmrcoITNTVqawnfU32uHhcjkp8YY/cMAgA1VGps6Ve4DtYpog1NUsHWEvvUpGnP2Oz
GGEpWtWDlU+3rQFmMneG4tBgMn0vXHHEEBo+5ranXSrTepljkbzLKQq4BQGkd+hm3xPlPMmVZvLf
/+F8xZD5635hrfR0I8A3QCw4KFjT+xP4oE3IHI2Mof1SO5axRfnF3+/FEHSUuVUvwnG6l6AST4wb
i/umSwJFA6IUKmLIl3q3aZ1hOMcuo/7lqAkI64b/l96O3Tt72ea5l/xWfsS0SAMQnmo4eGYUo16U
zdjz8nd9xnxUzE7FIJKAessczj0g4kWRnbmEOJPHgn1rMcNhlXCp5ySka8Q0ehofO1vG5II57iHt
OzItZVU/RtABkCLZ83cJzLqkzblysQWufUGI+PLv9rN7L+wgex7sdkZiGppHYAPBAxjnVevI5Nll
w4gtjxjfmNRYY5khO7B/oZYiEtQEsI7lthI2uUJ6Opinvkr8m5kxyoEZRwnZk57B0sZJcoMADUAV
q9Lw2ltPpdssJCJtJDskpccTqxkqA3L5H5Z2X+3N/v7xmo7ru7Zj/S9h57XktrJl2y9CBEzCvdJ7
llNVSS8IaUuC9x5ff0cmdVrdu29EvyAAsGSKBIGVa805Jk910zT+hRAyBkMfE+7Nezxi9SUv5uni
Ij167DFqaE6zLdBd/OdUZRbNqkmIf0rDsLmWEWIK9X4tIvydeUgVneBnJIsSu7fCw4hmeaUOEeQO
x0YM36H90nHGZXEd4K2o4Dc26uyCgXBv0l9fjZ2LxP1n4DvpXT3/1fPXZgkfV/axRUV/mlED62u1
m1elQcMSQq+lmxdCLq3vZeCux2zxfwYp5fqcZfNb5MbWzpPe6tovtJufadq61zTnWxySK2cm/s8l
mn+6JnnhRZ8sm8wznPPEhbpvi+wFEYFzTuWmEWmDx7wSI7Ru1u0uOeIH+BoGjDo8YWoo5TX+9Din
d08RGJDvRYUuoxy96DMO6Ol2CIReowU1qsF44x6X3HvpcDZn+nTitMyl/38UverB9q9P2jVZlggb
upkgm/RfNVzuhyQ6NfHeMHttrxyu0KIJFNVHA6iwM9OxQBZAadxs9CRx6apI5+1SQzNjZbItO6t6
qto3XyqP6ryfjo8qC4Cku2t6VlnDRBNHDm0DzT3jggt2c6jrXypShJQfrkut34nsgAk0A3e/tMYN
oRMtUTwVcK0QG6dukuOtumJOGJ7obcu1g9Lpq00yOuRvUC7kSd9v6p7Wz+gxi8T8Ot9wQFfmqtT1
q5aTVDcDe7zqDh21SboifFjYypO5MnR0aDSF/H6dFc1wzhf4zKP/20jHp9m08u+lGTL5QEX8XlYM
CYu0Gp+pJ/KdlbTD1WqYLbtpF/8fTyj3f38TLRdPv+9bglwI8e8bLVI7DRgRRu2yMsxNLfVhZWKU
x6R3vydS4qk26jxGXG1690A1KotIP9EAnhD3oYtkIYorg040GAT1vUQftq7RyHyA1rUPoQ5OQ9GX
5PmlInvcT9OTGzXGrV5C4+ampn7LazIr9DRssKTzgjqnXiVP0Lxm8wumCP3o6tVbG0pFmcAUPSJS
vbnmJJeu5ckezeClrM2fheFFPywHGia6buO5T4y3sZiLLZ20E2P/4mlJiz+bEdVeULnmG7YFf1/4
i7dTy0DbOI8CICyxF95eKSeEa2toirVgpw4TYc9HfcaKg73oqHq1VY82qdaS4la3ZnVrUkjJNPnm
/+NL5f7PhRGrZN+X3ydYXsB0hK3/C+PVlTB9DIQpp7Z4xVcG8lsikNQmbpe1ZrnJE8j9Djlzx7oi
XaJ1oDefSVlHzFEy7YxwJjjn2RI89tQ5C5Hv7rGCxnw34O0KkCSPLRyZpvytFk3oasubOq/2xJRc
Gq8yThXPTXez0Ldup9oHTIspYkxXmZ2nb1jvxQq/10RoVAzZZi6pf/H/bpUzvYrD+UT6ooV8n1e7
rn7SJiKdKcautblMp8nrqPF4iHuF5aE0KiLyRQs62pspk277sJTkOT0mQ6DnvW4N5LOhWDUKJGeV
05cCd4zbMmh9fCOHfrk9IG91gIkDfkF5qG3mH2pAq56LbjiM/8cnhtzxf39mnuW5eA1BWOmOa/+r
omkHzKtTEQfHh5cyBbNEYveSPHdD3p2wc5PE07rkwxeZtQ/zPH2yHPen6jbq8PB3+hKae3WYZ/qN
8iC9+djctkonoNbgo5tUpG/1zabSpx+5qMaTejRUBlqjvAUgjG7Qox8QDBuaKBH+iGKjMDWDET9P
zkBUp0cfgRXZepLKIdH7+WvTbkEgg8vP6wHFNAyCboiaZ6d9sAhY1Vs0K4GntRZddwSp3akTHl2r
oCQ/00P0V0zYjeLQ7JmA5KSt6I2zGiJAio9uPS03UlA7eCx9y/dNC2DEFG4ZHY0s/ePclmE8GAw2
qOmkU0mSmpLSkFpk5Hwppdc28QOBqwaZiNn6zjnKWPu5JGvtSiOX8SiSlha34runC6gniXkY5ard
KN191RXzywBP0LCW5WgaY3VomH3IO0Sy0UMrw9m0vOOodV4CLZKZdc1FbQIc/4897qDt9oEEAVDC
U31KRsbW7rh1a8EXg1tGwticu4XblDeaC/HKDwmWDBvSNCoR/FadgqI2YnrWeX6c5TLciatm6xgx
tGvPKq+DO9bH1syui9aVV4K5SQ9HWIpyClc70aWypm/ieriY5mdvQj9axR0LqYcIf6hS4lwkPg9Q
PYm2Vfqsjv5uHAvrHmyFurzDoD8nveGvEMcU7aYT4s3WloVbgXc1nCB+WUiOfTENckIlUaU1WdzY
BM4z/MfP36cH0278e2WZ/r2ok/zuWRRNIrk/nttwB+t1NmMASYOMhcdivEL32ptq7ZdDiqQT76JH
HIDHK8BG6op601YGjMXY5TIsCmhNBq3SVYjQkeam7M8X+N3vGlfHKrZdXF6Z3u6JIl2OJOFR3Ysd
s9rotdAoEIvAQdkjLkktiqe8osC1p396Wwv+cJo8j66+3lYwu4r6m+IOFGJ5HCkEhXotE18M61Jo
/tuAoPOng5/c7ArvM+Q5u8ldnagaNzduQMR3yssKlNk7uEhRVlrT31QZNCPn3yXTYG3VYdDEdCXk
4RRbn5Qa9gvJ8VfTLd0vfCztgfzfbE9abPQ5OsC7qhvEJmpVu//loiH6koz9sGOsqq3wPYL8H0bY
X70WM6XJrG/01/iOdPq2ytpwP+N1e3bwQBWkn1gzUSe9dBqoTWc1zZ4nRrReGpZZjCr9tYHCkK9c
xHzel91AtVF9wdzLW+4jrNhlwyH4CC1C/iIXjTpPx+LKPAv9jKzL6xL2zDTclaIpGwjpoHRt1laa
1dsc3/M5H0qHftv8Ze6TJyInmh+GNm6Kcgp+tUWL8jbzPoJseAJ+g3zLRWrRDU65As1ngG8yqBRl
GYyrtH16zBsgic0h3wrD7r4S4GHVP1qTMK9w2lOq11d8Y9M+kXu+PFcirF+jBa02eiDGPTC/+vr3
h9G+p3vf+G8///cHbKf8gS0WsS8R7FruVhjz/Pre5eCpmJC+l3Kw3nRELxAM6R54AA3rrnT9k+WT
yC477iKB3eZ7nvYUWnTKQNyyiItq7WKONe7REa+wztTpFmD3vGZhR6SGnAxncXFA/eDsyRxuDmXX
4oOTuCogJX3TZf/wM96KjNxom3rlsFc3n3iqfs5lm2PSJ9ho6X6Z+o8+WNKf+K91vvFR+zrjh17X
U/As6jb5mrcfavprNZ2xa8IyO/RzhDmSpNZOWUZ1aC65Xkc39f53CZlMA3CUQyXMf1xsrse/D6g6
wa2m0zFIJk2/m2mZHJuaVMpEp+Xkx/xeXc9qeLQEJD5ZaiRN9sx6az62ZR5SXdr9fGG8tAry2r7y
PFo1E4idqV5wgjuXaWos7q4Z6RWTIGhIL6ubSZaF0i/Zkhlsu7V2JZjAcPaNv3Yr8aH+AoHUgsiA
vCU10HQ+MMtuHx8o8ZDeOsEiXTBNPvtdnyDEI++aAgROqYidClqDDL+Q4lQk8NGa+ZV5SQ3Dfs8i
GA9kwb4WcuqnWwE8FHqhaq/IF/1ZyuU0FJsEJy9IohroT2d9qObz4zjPi2Tr2rj81N/+eyrt8TNo
yMZ4tEQiKTkPCkZeqlwdBpx3nYBxIGk3epuNJ9beP8NsLNZoUFFsZUHzy7dBHSZz1twej6sxdOB3
jjF9Dg96JQY/IC5jLR8e4nlWxJkl1w4MmjGMWpr+Svr6tJs8Qs0JToRMaaDk9c3ym0eo+XNoR9eB
JfWLDd31JVusMzS4EfwavZDdGA8D98gMBIFvfbh8lhB/8TgxYRYf3YwA1nHxIsUF73FBKClyxuZH
o4voIkK89gHw7m2+CP8N0SYuQZCIB3Mglm6BVLNxrSw9TXKeV8OkXyrW8prIq7cxyz9ICOt+gETF
ecGCWFgHy9B+p1ytr3PdGAdHhs10fvFladIYDeKM7KtK8yP46+Jm6KAZaVDGnx1cuNkpxrdw0ea7
H0e/1WnCvLTdMrnTzpI/hTL12MvR2rjQOBELmRZSVzT03r6y4+Ez8rEhzaXZk6pdRc/Rkvy2ZQod
+JJxI6ri3ldxg5s5Nwir9PonL26mQ12lwcGLivD8+EQyy8W44gnCiYQOQEySawhysnZZpfdE0zgR
uc5JcO4wOb0SJfImqn76cPTg1Jkm0lTkN02N1Y2+x+qBs32Yc3wnwr6fhxsX2c+XvEdqYhBHjyfC
WjbCAeH4qPrnwlxVSICIdTG2S+j/zqkwnxw/Jp9KGhcJA+jvXkabKYkXd+O7g3sKrYV7kSGSKy6P
8n3iXQZrBjxR8hSsqYGQ0HbDk2cQ7QDlLThoPcgGZyItVgAGfgxzBuyhoVnqn7WBocTR637XsBY6
oJJK15bek5sjFUXqN1SHid/wnJG/sGevm5i4lNYgEUOhQxpBOyXMhXaFG7DcIVacxtL6RydX5Lmi
SYZBiNwhhSLMU/Hk1It+rqy0wQsw9PXp8f3RA+4DgdtPX2J4TMr3TMAPGrwmABsZVPqTS9PqoqT2
s55oK8KojYNaPqpz7WFA6v+iTpQpEaJuPHlIdRz/qhUtj1ypVFTmfU9z/G3Rdc6aqBF7VQP3unRB
0JySjpjBDgbOW5PW1UtMbLE60ob+D6bOmZFGyHoewO6wy+1aAwIsPfbxmJy6edqxdBbr2ej6ux52
2cktHX8HJMG7zFjR9l7WoaVGLf+du/Aqpt2yZlyDf6CBYuvXgf9m0pzfGmQtXoqWS3vxqAeUCSlE
Dqj2Imk4UnuJgR+4KVADVWX0Nas0Apwlj7vL8q/hYGnncLIOIfaudYLu5HVqCeQqvcV/VefCCYvK
Y+alDxa4V4sMJpwbZbhmDAIFkgH+ijAcoK4x03mQJ8RSJIgoQhMBGk03rcmK3SIqGhyunn8B9Hhv
pW3HsSdwjr47baNhqnnUywIzzht9Qyq0uSVkSHun876eRrG8NTy1XvoCKZE87ejzcAngD6/AT7XE
hRg8XWlTrrn7Z08zUwkpJxmpT7zxqxUlj67/v36CBALiyj2alkP+Lc6IVp1j40fH+H8dxYZ7VZsu
sG0yaHjBwRc2On7+TWSZvoXWZIA4pmFklcQaZmV/GdQiSZTEiMbYeqnZU9Kcnems1BndbKM5jBqc
dRpfvdiOnL26ytT1xq+BkmpsD2PiJAeci+1x1KfqPsdMLgKazZ9Z29z7Ovk+TWJ6NTSkSJVWGW9V
389bY1mKa8tN8IRbaGKg/Z5pNzWXHLrqKaoNjwd2cJWEp4yk7jf6lw89f+wT52PmLkKiseb/ace0
kzLtKgoXu65U8Zo+Eo5HLWppy7TT7QmYs0V2Naxr6yPTxvfcdeengY8a+wfx0HGfd1t0IdYTXhHy
Y+VeKM+pPXUubJbxHuIVmKHaoluFivEQ+C9DelTnVGGD8YBPzgyKQxSXPLjreXjyhzo8JVpr7UCK
6V969EGp0SU/+yp7Gm3BBAyGAPnpdC5J+lwnzIjvcWMQaGLZjCGE90KDfHmnri528Hf1k4UU4U7+
aw8GsXH/Kd663nBRtgXLUXWtunyhG6K7Lv18+lcSCpT5wRfX4HGhp8u3lBTxHViO4ICrPFl3kTQn
V04I0xt/9MUAfCugPIfleAnkxk0KXks6A4so6tidm8anpKhAb4SW99zk/q12B4sH58IdRye+xa0n
aHxjb3z1U/0lZXbzEo65cxUjN3Ry54yvWiHlUm7fXBE6ExaXGrCNiZ57v6ptYxjlk5XRjqPR94GH
SJxmKGXrKnOdPZbA/OBl0T5h0fnbCLQdeGL7NwPdXSbPyJdSL3TWnb+MlyTmmRkRQH+pg9F4qjUk
I6Xs++XF9Jxrr9boRs9O0HsvvT+fU6dNPlF/YT7SF3uTFFr8ufQLykk0ZBfE6/Wp08151dBbXy19
Ub7hCyl2UV5aZy1o54tpAO3TNZIGY8AFmmE9N+H4ZZnCVxZdxq6DT3Ylg6C8qr2/m6b3CmyA4krw
6fFRuiHjyd9t0727jJ5+tQKg6hI13xlkteukurvS+GCW8BEo3strlGJG14VhPFVldYK4A4gEBt4f
RXYV4HnHWM6YM9K+0UBf08hNfg4Q5VZDOhaYqyNxcCn09ktOUqVWsWhC/fWplXl2UNB523Gcsxkt
pERBv/7bSrQ6DdpO1aT7gCvwpunRbsk8/YKWwHhswEZy1wxqgD1t/5ITzY4KFMlw4BFkn2Zp/ZVp
t8HFWhe3caRio7LRttosnOeOlZEiwrRyZaTLlRFrTEIT8oGQsgiLatq+G1gVj5AhaUFJ5SOC3/92
3kiyX2PmvOlOTqf9IfUxKyCYSXWtyvpXMdmgCvJA7IHafv4l9HixTjSqX3/Q3tqYmZF+4OOojga1
x5b5OsHftFHANUgpTJctRBxZw6/Oz7E3uMY51MR7PPjWk1bMfzZT9Q8dKUjzZikep8PRhmRnmd3a
6bv+YYgjhJ1YgZz4XsRgWbnukk2DTvSFDlH0mtiB9XhR60gSC0N/XNMppWkV6gOy26nnA5bKkMpN
jGtAPrn0FfEISq9TPkLh4MjNNNR00fIO23+6qhkGQPvomrpbdUbNMtRpR8//wSgU7jVhzi1AgTy9
FKkb7EEnPk2Rle5KLc9XbeCKVWcn9bbvBDSVeODNmAmHChbz3JBtcK7kRu2pjRVG5ZkkuSh4DWVv
Yi6qceXiHnuhELP2YOjyP5YKKiZza9OIXGvwjb41DqOhMQp+xX59gyMykGgrk8ukBSp0yVtk9bbs
cmmGoly/Ex+IPEYzyoONVPKIFX28jw5Ivrqc0U/rTKhJZrmrjU9xsxOu1a+XtP9zrnGq7vyoeZdZ
+xlF9bsilHCxLgejY8GsDjuA65giZuTfkXaZpEUpa/vl8EChskrlXw2NNyyP/o+psB47w3925EsE
2q20zHa+/f9/Loqr4Cvej42uJzdaP87PpbGfJ9AHH6Lumy2D+PZCJrN/aQnB3JZOXnwafXZDGm+s
xBSn96HTpo2dJOUph0X1mWWHTH7rDD/1DjlGd6rGTYTN6gNDTLXpWqc7dn2FzSbNv1aab9Mz05F0
NW61H8W7mafWB5Z1+yKG1F6pw4SyDuenTmmN6G9Iw+HsGK+5PGB9Izd+tn+gH0IuTuzGhKzDqyPd
xVwprZnaIH8NT0Hn8EyX61Poht65iLhWuhgLic8U7nVAXbWqJHWaMN+BRDRPtN6TmuwVw2DumNI9
UXjNG1BqsEkJ5kM5j+i07UfxosUDoTINDie3CN7rcGow8CD4xd3CQlgHTeWmg/UV8sCKgUX0YxqQ
13p9UVyIuC+PXerRsdMZmStJRmcZuygeAOSgRtmIKHyL5TKucb3f8Ca8Hf6YYmPoAbkicztsuqF3
V71d6qdijkLSNhcGY7qfvyA5L6ns7nQnfNS//2Mv6mDJq3OJ2qPlucHZ2B74sp3V9SeGlgRrc6E0
SXC1GGFy6OYCyJBffeef2Eey29M64h47eIhKlMdFn1nrAnzXIZFWpbHpSzn89a9LZ5QfuGdXPY3s
t6J/hTwygeCmlbZMmX0K9G63hN7LCFR8E1Zw+mfWlat/TYi6SEgZF4hKqW5NRbgnQq66KCKUhSpu
kxd+soXDjI/UJwbvwaj+e5zYhOwJTfR7Y3nthpiYNvkZRYZe7R9L23YyyZgeTqFjj7/kThvbk9oZ
Qze4kNxZrkxyvs5NXvDMkntqsyw+7YAqJGOd8ymTCmYJmF3kWCwNbGdLYJC3USOxfI4zVA/IIQeN
sRHT1f5X0ALgmMz2nzyRiRp65T4PQK73wubBYFUNNIKiJb4zJbBwRLsAoUr8XmDqfyO/4fdY5X92
4sLiSmye0JGQTFgy11HNX6f4Ndpd8D4ky3IhIS7BcQzf0G8DWNwFQQ9eFm7E3JPdIFMjccex65GP
4+sEZNSUoSTsXBpLTy+i7rhjR5oYNglij20RoVCmtgseSn/AfH8Ogzkbnuc+2Kq2nz17y7lY9G0Z
G6QD5r1FbGu/NEcNMB/KEeuLAef2VR1JF1ha+N0RnEM24f4yC1SlfoU83pie9MqqjxXd/S3JMaxU
RXD25UbtdWLgqkmMeTxC0KDL5vnD787tn8mgiC9mIh2I5j61QtKzl5zoDECrAj/bk1tMZ7gfOG3j
BMbMOLSEh7qWTMmU/SAtxgjX2Li0K8iARJv63pUR6XIj9oveqFRjm3l3HvKKuiQsT7V8LmlZVGxK
OrprUCDa4z+oXvDLZ7sOKNRkTIPKasAjZ6ydMIm2keNn+j6xnDOJ8HP/q0n0kliy4cYw1iU7UeCH
+q/NwhtXr2opyfCHBY9KwECV5VZwVntqY5giwRGU3RpjStdFWgxb5RRWBqFQouzMrv9SVKw8H28Z
ai1mr4Vmb+nBI/CEf3TNhA8y2Boqss31sD9mjQV+P7W3Obg1LvW0eSus/lWRKVh0AdaeDesWmJiL
sPUX63hAvd4NNVgdO/3h4K57WULXu5SLQyipxyiK2R0MR/mEFFVyBt/tnWd5FMkHaWeF7gkz9rOB
rZSYU78o74hxF9rYiXO20X5sDYgEK5rcfrurPh8XjpFpgpU+d3vQ0um2qXWk6HLwoM61qLu2JdwL
EqLkOXoMndaIYydRpb3ZDedWbtSeOje5Judij95zmB9qt7v3TSBOamYxyUkF7HeuFM1sD2pwwTtI
tSjMet0vvJlUNf1G/cuGV3VXHjh4+CnZcTJUK7EE86OC/1u3q1qeLIwU50h7NgOHjBLRXh8PGdgr
exgtiiqsV8HPJfFc7mjGx+M21i2d88MyUgRllv9PPzrdyupj643uw7zt0iU7SKmavwSsYHqHwDe9
2M4RkrTAgQpn+Iu/D03HfrMb61N9Uxj5fhftHNCzz/RLX8tqStMtQlIRa68bPTk0NMbuUTyKfWKI
YusHwSsYfP1L0Ff9fvID4xBndIEhFBIkaPbpN+C2uzllhSO/iV0eesCg6ump0unW+UFibbXKir/K
n9Dn5WeB3OiFt8nflMbcn8wobr9Y83QiNsTaOlWLGYj6zdgVRhut4nB8JVKUbCWhF59wdlZ+lC/f
St0rdnz5jz3an93MKvvFcmMAHok93v80tRlTr7hpH9T/KkoRbkdTNxOTXROtK5vjeIpBR/rVEcTL
JkmaQ9dE7dc6RAVZM504OTVt8oRZ8hCs06nWfiz1+GtoccfNsd9s24b8v55scLroHVkncm2eTECK
ulmf1+i1wF8mMfchkSJIErpegwcM6rWi5Zt925xrsuF3+N2KNZ5360PXzHrLsI6FKwKSDy3bQIPe
Ka2+kuh7fHfXXmi/a1owbSeKuzcerd9bUiGes17/VHpvMFw/4FO0kO48f43ypz5Xuf9dRXAk8IT6
OZw+Rg91rZT4InABiFO51mrxM+dgUeI+KvRWluk2QGbbDIJjNobRXiTNuB/mIFspKHFdd2Jt2OOz
+mcVqBYQGV8MQ0/3tRibt7h30Mab9971w3WkZRY1B8lASN32rFYzGHULiap2l1Iu0bbL5ja9qsO5
zuOzgi3xhACyGug1thcTYLs/gQzCfLzvQsvcjHlC8LurFTcnu/wpwqO0ucLg9O81kVH3IgYRbxUB
6CMxAoMi0Jx/LACnFgUgSGpQt1u3pWlQLESLp7r9yqO2fbYaGpMyOMJPkvAPHWwS+iBpjt8gjprf
5U7bd48dfbSTT7jOJyctQaM55pelz/MXeaQUt0kDAriMoqeARzeizTY8qCABVc6qc00/AEQfwOlK
Lwbi9wCsQLT2CA3ZP9YItMTdWzkQQTe7N0PeT9UiJDDaBnse+X6TFRj3DNpB/0v4iHMgF3jlptTI
Wc4djWwBo3gOl5BUgNj/o1bspHhR6RaNUqTbBNvJ+gGACw3rkNvgFDd2v6tlAstiaD5euNbYuFLw
rM6NkiLmpD0+MzHHT/RdXnILr0Ad6Fgn3WqZd7kgrCWzp22aiv4++rhGOi8eHnuN3Eshq62dbhDv
UzPdyP1hpEAb5zBXc7JPipRFqCZBigzxvkOekAopQNB2hQSzJ2N5grLzkU+gZ+i01FtTmOkpwPW5
1u3CuzHfWE2uZeFNScST2ksW7SUqFuZD8ry1iPLgTrlZ/9Bn9H4OMwrWpC9qyJ8IsGj1UGx1TUNV
JGfP4NcRhpZ4KxsDxQsQx2xNzemvMwqQvevY7UuXFWSsILVCPkbVUBfjP8UgiXiNYe8aKr11nfUT
VNUAFR/RD3v+fH8OE0h1GFTwIHapy29ZUb19PD4DC94mZJ3/cIG5U7ukUXR4Ukk8WNClJ1FBy4sY
bqqOasGV3jAtks3IJC3NbZQlxZPaw7NXPCGDOiSjzA/MCUJgrDHvrUqAclQmiwEX+PVB9mNm0fmx
cUGYdlRNAtUb6NwYjQKYlXTwl33bZ5RTUuonhLBPxJr840pXrUfEV4NJmvKe5FQdvFigpeBIYHq/
WgbDIc8Z3AM9S/t1ti1IhOpio5XCcKUgtl3PvYs2LK6HzUUjkqb2Z9ZeZfdmzd1e3UYaU988rowH
yaIRBH5ZDEsei01Y+dWONKOYbjT31iIiO6MgjvoPkURjiqO0YKFUdVvCGw+Pv2wy+Gt0bhtXgF0u
cma6gKlD3ogXI99xChLVx/jQtDH0TqoVd9MWWnG04/rDT0d97QQITdUkuCXocGfHgFL/tkxa1wgR
UeMu66iaQRd5u0ezyY+8G3Zf+4gjvbzhem2OE2ZpPzc/4eNLU6I2v4RtcCv1doAKLkLWLlLXwldr
VbB6vCqBi9NZwZbnKwFASQGfPwMtqTCtps2sCDWTQb/YY62YTNZd7Y1aNh9NXaAY9uvfgxjML4Sx
mVdWR78ZlsaXx/vV1vB+0uGQMHN5nlHHyqmd/XPrtd3vx/uml19xXjg/sfqyHNBH2hi0ZHzXGYlc
IXFTYTNYjeSHCd7Eg6KB0XP3GKHrPTcwKbNVHy2IHL5VvdleprKTe1KXMy4z+Cazp0hpffLt2+V3
WuvVVThFcxlZ+6/LHhISdx248y7MzSbpIa/i5eLO7Z4eTuK0nggjzbZR3Zm3x8TQKcSWKx82QhgZ
zNtr41LirDsn1Y8ksAlstQaYGax+tbAEYDwwDy6gzq16lSDVgSc/PZBBQTw2JzQj5My1k41OMfpj
qYJrTIB8TdqvVbYXtRdWc3uJ5LlFngPD+59XUx+7jJq4GIsTPX4nPzV25ZAwKsX7vhKlqA49dubb
yMhym1U14TmJCNdBqzlfM2t6E8Wk/zb9N4xm2mvGDR40NMPT3sw+IERw/1EJXlGI7UpdRBj7h3Wb
OqwbAs+6EYEU7KNYJ5NPJRKVhG3Rs1z3voO4pM5abilq7XAqkghKiox7rP5rrxxM/QgqAyTDi3LK
L5GDIdV4oEww9KsD9Yo3kIfkLGV9IDQq3wuLw7/W1qjEkP0YKttiTJ+dTCv20VxPWwHF570etHSL
997aJ300vMd6PawjF1CRerUjpndVhVAqlqLo3xPR3QCnek9BR1Z86vnm2mbiv040ygUNJDEO2PS3
Hsb2O1csV5sWGTujg+WnDcOy1cfcf6/q/q3IZudCeCgCy2znmR1iPHZGfdAS+CLbscZ77CSdfzAo
sV5Gkzat29V3ddSO+ngoQ29vTvmPv0ISLWBwETfRD0Ik2+eqSlGg6GZFxzL+aAkt/ghTnwwzw45v
TUBQAxbeET0VCZ7J0BK7HaCu0y3vRxVDqMHj+CtK/f1kIl2Q0j8sSky7lry+AM3IdrjwfpaBXW5J
qxzWvexDQg+SMt/a2lbJAjyryn+qP6kMfLPZfn/oV+IZFItZlZ6x07Ih3oQO5Z+24ARTG68j+Wau
k2zlTEFyGprYfCIkcPcAbHn5cnfGSNy02vlCvYBFSKptKjiMzRDc1P0yJmV0Ywe9vrZyrCqQChJ8
f7Z4VST3rKWpvdAR61OR38tp0oifYZEAxyZ/C/p0PrlaZaw6nzTOtN3MMM+enGBYQNU43S5tUglG
MpD/iBwMde9wuzCDanxc8I8L29im+mLcZm7yq4QVUXr10pxYi6LD9uOiXY2xjH8RWETRd0btTxQS
K68Iw8uo1e7GreplMxA4cVTPmzbVnuq4G579jqjxpiP9g8cFKEH4RRulNMYieM/zJn1T5zN5Ptfm
4Ug6obslMWCh8h+io2104s3CaqE472WDIDkW7rkz8q2ahMZByQy1RPwua+i80F4ntah+LIJKvjgX
w7D6c1sU7x4W5vPfTTZ0//1QvTCXFmGdOTrJgjSSjaJZtAOZnSiJ52pBFflQxDmj6a+HJKHXh2zw
MBd+vI5RR/JkLGmEmlzSUm+gNqiw18OIWFTdXNVtdnx17WXgURhJI2Ub7f5SHaUm90CnqSCtLfIO
GTG4jA8G2kpFTAShYw4QK+mG/j1Ur6JT/fOqORfZyhwi5rtGR5cjDj/6oMpvTSWSlREM4UeMmfWI
J7HdqFeHrKi22nh+qKm1sjcOXd0rsW0o9q4181/xQ766nX2xSxs0clX+XiwEM32igcCC2rlW/Y6/
bQ6bh8XKas3xAPbOJurI8dd4iPVnOOYsylGRqCPMjAeFSlJHtPMOPoMLI+kvvobZlOiB6Fg3eUnu
zmydTZ8cAfWQEzb9VfISX9V5Rm3Zpip192zacE/1sKifWf3flSU1bqf5NEazvlYUrKRlyJ+47UZ0
UPHcwtRd6MSkX+OsR5YFaZ5vELONEHvKYAQheef+ypVtbpS+Lfol7iR1XTZPnoAfN2VCw9epNQ6h
ujhkuCtQTaVWStJ3TZRSjTBnZAnBA6QqXqOoHY6TG5KSUxO6SiZZcSxppvI1D97iag4u3N8ArCe2
vhZW8SKEH508FOIntRfiUnSq+U5eIoNmiZHRMvwAAXfAm+Em7r2run6V8Yu9CYe4cVn2TZ33FRdx
8lSZuYeKilwSrk8yzvJu3Sf/j7Az220b2aLoFxHgVEXyVbNkSZ6d2C9Eku5wnmd+/V0sBUl3LtAB
GgJJx51IIms4Z++1nfpsGZlcJbFbfCKuyd1FBYs21eXQCuwlQdbTxSRR8ZDHUbN3Q4t3h9wAtEUf
r9ReDelxTxetosVtM7OoUmXnRuBaF0uECQ/yTi4OCXWqXrCErZw3IOvYDm/8MPWUgHxJdzh0CzgJ
8ktRajprdtLkvIKJRWtHa3WbmfwlHlXFLxOfIXgyUS5mLI6FF130qD1JYX/LlqnEavpoVUdNubHj
8TN04uwbG/0vQqNGd7vVfyxhagqG/rKvUepaTLj5QUvCfpV04tt/ezFt/XfrgkekuGkbjmXo0hO2
wjb8w4ev10UiLWnVJ40d9x71GlJ7P7bvfK+YL2QpGxTW5nkFziM6B5WOtItU7KPCwLoZ9Z56IjIr
k6eqMR6rBTSP4zy9JmX3VZ31uZ1cNXf4msf+C3q54r3RjzN5vmSt6cekqqdvhDN+gjNYPgRoAJa8
N6b33A6hwRrRTsY10QSm+ywQjpzmitD0ZsnnagP9VIXkC9Uj1VLN3CGnIQ29T8ZjFNSEM/fx04T1
56xbw14932TJs/FpGnEghK+8n7IZGTNqi8Y1xVFJqNq29g7kdlZrv7Sc0ygE2+XZX9rPxaMBguuF
kOFobYKwOtpmnL8YiUhAoFrtY6/JYFv3MPVjUC2rBHH9RXgOplRZNNesdfUXkK8bYX/xLak/3YD2
MX6NYTKeFg0LbThUJDw59SMj5TecruUz6lsdXZ1TPyPgNnc1Pti70vXig4QXde6FL0+5YT4rCkEz
WdZltu21y9Nw8ZWa1c4LDUo1bRU1SNZO7MGiCFHAzTQXSHwlXkzWZ2r0S9mt0U6mbZnryBDZg9IK
gdJhEYV7mQpFGBEJ0i7L37C4MBvxUHje9DkTibealzClVODtgtRp7jpt1iCykJpm6ePRRJq6jQBk
1mwDKdV3fUf5Xlr+3SD9hK0SnwJIlOyibP+3I32RoSlguBcXycHDebbPyCnAw5lMlzpzP4jmqC+E
+DawMFBVXm7nXpvfZSYQoOWSejFvf2S8aGVtn1VPjLDK/Vj14ynOpu9Le+TOmQv9UZLloL6WvOjE
rpA6ndFhIKUutMznAsrSZnTF11vdIIs8NmRNh0Fh7EOS8igbdLb2t19ChHcrG04RyLskCcKjpBR+
AVTz5iAY/Usr0eF0aFFXZrEqOzlGqwaIS2rK/m/fZApxpwqpSIPM3Iv7TzVZJOscx+GBzIOPKYmj
OxE3EdV7jswI8D5EtQNhI8bZGibEG4uCwy2cAGn9kulWlR75JKl8F5GcDyGUa2sTdsLes6KhDJoL
JBW9XQUA5cZsS7eEFIfAEMQUzW2w7zF2HXAnwZpdVjLq1O5lD8d0Dq6RsN8Vz6/oyBoYrMk7Emgz
bG0kmduxGPRL1MUXVX9RL2ZOtG+pRx7N1Ow1DuLs29SeynpMvzozsywhMezcwmdAqcinsF+uGmXz
Mhv9w0mltVE8D92hOFnm2buw9JZaORXTqW7tjdF3hw7INkqh6JtqwDUAeHbSm6+6VhUPTZCsp1Ej
2tAV2bmFmoAQGCVN71SvPvzGnYhn99Q5cXUgwgkqIVUyxE+Ql/Ss3I/kXiHeib21VgfE1i9+lqzp
joUfxM9DzQR+C2J2zeKIyDJGt1m/KK+rIe/JmZOHcvEvqJdMC9/ryPVWQ9KD7u7RsLYt0vHlKOiC
fNVprXMNZftkS2u4N2piY323fxoKvcc0gzg7w6hFLm/inUISf88U9Nwtf3P4gtFx5vtEKnUr3mjJ
WJ8baqt5OZF2UTPiUawU9yD7Dr0xJ0+GZO/pT2S/3ghqA4+/Oh2G2Nzcdnrk0ZRkMLCZYP9Juy6d
qU1Tt1kHDb6YgQLWwR7L9EzAz5FwXvxAy01YEgl+vurLoeFIkDvK6W8G6XxjIcuCqdBop+qGPHFo
3K46O0UwluVbiRH6jsXu3+ni/NWbRtu7tz3g1CwfZUq2XuxJgHRQr9LCuyZ+RW0bmX6JF2w/Chuv
+wy7222GD3K6G1B+f5GuEqyzsUNHCvPzEDP23GZbqx3Sd7rH4Xpa+v18LRiRFjmOekGDxi4f9jpq
n2FYdUWq37dxm9zTMMI6oHogMAsVbTZcRs6SLs8pCKp3ACjtMdTcr8OyqVM7O7WG7DxSbkvLbHax
D41JBBC044xGnmZHuJ80Nq55gK70vyf636ALQEksh3B41vl0GUzP/t2VD/txrojqdAj68JGiJu0C
UpZscSoHL0YOzaPNvatVE/XdRjKgTGpOH0kYIH72s2exXK9/Xs+4rltxhF87wzA/O/azV6Ect7w+
O6k6PRFE48HOjIEiSPqM6B54fpOu+9lzd4VKCEkYVM45WWq97Q2rMp2zp56YvJWYpvh9oLexCiy+
V2tcmtWcNaBPb9dTp7Qehe0j2oryt340YHuBgQi3y2nuadne9MfrLyFXhTX2QKEbDtgi7qJMajFO
4C02yPws9RZ7WD8Tgkh7LCJjppg2E66NjSoA38q+9bzkl0Am9qo9uUvO1yE3ljrX/JdrjL8dIDy8
XTE4cKzGWcGr1DBl8lbzoC3Omt3WB43ok9V/f8WGXIgjv/z4fMe2CaFNR63oUNx17N+swxYb+mZE
FHfSMLcc9TGy7/BKrvHVjpfIHVmnVWRQKp/nrJE541J9uJ3qUaSdgqnMV1pHz65tXpVvjZOMEe81
ezMbrbnEKgGow6XSx58dm3hlxl72/G7I0stuqycrKR5ch12VadXZc4fPkzEIGTAGMY2bknZWL666
dN2N34fDKzQUivC5P3zzBo+EWRk9E98AC91EqzWz0bwrbAJ8ZiwO90KE0QalhvFsLUejlpfrWgKP
rAb5ppRFLU2pJi3z9yYnEaGpSE22u2X8cb2jh4NCddC6pY3m6/4naqaszoqmeUymOXiAcpwKIe+x
y/A145XEZSwXt4pD8ozXUTcRVcx6iZ6+5runlFSmO0WRGFqHUvvCkwLKdzKtPttkBZa+d8ocFxMQ
xiYPfDKLe5I+VgrQRNN/vCheU+LX5UoMwSmRWbpVWS0qWke9BKy5NkPoPBp5Otx+U/3S7ddVr8L0
58W+FJIwC8XbKymdjbYWPyF4CnY+998mMSnFrEXbdasizWZIP+l+tGjh0vtG8A6u5iwMN6VXtjaZ
ku/mkfAKEAs8EVmLDStv9afaLl6kV9rvwahFW6pa1rEIgDVhZxhvsgglhph1v9ixuABf+lMlAaW5
W+tqJVcndISU2nryJgM7NKE/dsdWvDbJv1Sk8nEQl2E0zKvaXTSyXzwk7mowhgS4FCGQyL6TC9Sz
gnj6XTWWySsJKX+rTmpeO1ssW90fnilrcW7/9kihA4BYozvegq37zdk9Ienmqm6f4HqdjaWTKKxB
29lG1t2snZ0stR1c+B+nQZJsQsTUg9U6dwilDrcm0M9TGpyHQJo6VC2T7E2nRf6/vKijiTC9S1Mx
pPSCRCwuz6L/3rleeYMaheCGzpYdPyrikXqxRxOFesjyVJ1qZaxd/jCsuMuw8Y/PwEEMzV6F1Tqg
K8dxf98iNlGYR1WnmXe3Elagc+vIrqAVlHphe7UDuSIG1y22pPmGaAU0nZF4XGBjqOeTDLNFH+Tp
zugo/UdgYc+yrZKzQ+/wnIPNVzGR3dhN14Iu9VHSY92bTlM8tgG8d2cS+h2Ege4WaKS6oW3N39Mh
zdrmfGQXyAwb1VSBFOs79bwVJNtdWMc/KIdP7Yt642ZDwwKz1rdTx9RLAGRPspoIjk5t1I9YsToc
6xmZl2HxGCSO+Y34718HRePUu6YAjBnGXnzyWsdcO70h3uKyHSEN5/WuKgvxJvGFroMgd+FMRvJt
IRqssNLlSzpsvbdaQ5wS3235wozsdfLdv9yppWLQVBlSrrTdB4HTX4qK6dcmWVti8txi8G33rKmt
1zb2mOJqfzFUc1pZ1pfaKYoDFaC/jTFmJM+8RZrGNheVAawxs5bnXy8FoS84AciQ/HVNHbXGdA/J
CnCVSeJR4dog3AXiQVPz/P0wMcTmOOs3ctbbT5XlvuFE9P/2w2ltRVlyIgfXONAOUPaOv6DMVqtG
hvpzmjWoUEkccwhG/Wx1ONgXbnSXG+FmaGzvXLhFdoTeKe/UQrvB5qXXcbkaRnSSjREHiAt4m01D
/J46Vbv4oLFNpIiQlBq/+ztbHMQpw4Do27+6EGN81bbvYAXtW16ECo3wB4LachsbkTNh6BOG0Ff1
xK7W0F00rRRAnhjk12VZxw/qUidIjKlEQ7a9Xxpf0sAd33rZfWeflX5PibJNyJMaSDWanS6EWY/t
8jbFkv1ySRA0ZKKZjujSDjniVnJVJt69KV2sRmF5JCsg3NYp2171hiItNfYm3p6NertuQtzTHx5g
+980XcydBhwYT8c4xGBFC/c3IlM1iralgARBJ5vk/rb8mjR6BqwYZyT78SGXXRQKUvL65CEUTnAA
qu5sc+ZnYFWLUtCzxr9j3Y6IejKCg5SV/hJVyKIFGLeFhtRgsSLpYrwJuVVnPqoMgBBJ9FGnZHmq
S0rl7YS+uC6/FC44i1t4X++W5VFltlWEUK0ku4k75XSLBzIlyc2Zt3Wmfyv6wDkGAeog9BbB1oWY
LVYw08otySz5pi4L56GWvkPY7KqUEFfVFTnOzgNphp9w+HinX5fiSAe7K8d1kLPbJwNDlnBHl4em
Ns9WyWpiyNnTJKS2/Gz1qyNNF7tbkzUm1iNcFgXBmBb39V0QObiNdcf8eqPdViJ8/6eeGlF1ZzJP
zqNk/yED/PHLja/WD/Mw8G4sfXiOpRkcedyQChLETRxmZG5aEYKfqeWjGXXJ5zD1/57qWvsyUUIY
7BpR/AgtM2AIWQ4mruCKba/Z5EwrZdIWQbTOGqO8KpM+IbjV5hZSpcvunuiXhPgoWhPkIVqnXGef
9/OSmPPHiBLhY1+wNgPy2F1r0wivuQRir8zq/tWe4dEZXndWsxAdcvce8imSj5DMKju28Lg6RI2a
xpcbF6Sbk+ggM8qJyo9FlxD9uerfBoYptnV8Z08MryopqpBptlImMII8+/V/Pxye/a/JbYHRWa6F
SJymjgWtXfz2bGDTgLVWGPE+A29xVRUFrw7w2+rp+AP6iWr1I8gtm38ENe7awxLSv6jNvJp1qqy0
iLog9Nlqk/fItO0LDZTh5NtRutZEHGzgaYs7xyjMVUzx8hGiQUuwM0OdDpZP6WUSr2g2ej6VR6Wm
YVb5GOpSvxeD4W3GklV7FOnxEzKikQkzaKnIcapeyIZa8c30D06WtutCeJRZft6uE/zhC/yD4c5t
cUCrzt1sVMCgeAh3muhSZOFNtnecyly4COkrLMs3Ur/ZCJhOdl8tvlqidmH1QZP6ZKZ0gWhON7fN
sdLXVpb+wAbbOKoztWnm+4Y716bdPkfi8CAJD1JLOrXKQ133EeVFdhiKyTN2DaCfBlvbU1LJLxD8
8GUvw37J7ObNcGnDQHzWv7Lotb94NQhLc9agDVXO+OSV2h9We9xK/7obXClc2+a/Zf/Eig+KHT//
RzXcDzAko/XQ9mkW+dhmyy8dPjY4qL53bHXP3Q5BaX7M4zO6LZt+dExpTpLiYlbjsFceuTHU105C
d9pnbwTraGg2cvHUxZP93UGeTkqvj8NhEt2FR2JJSvTp+OKF3pg+1PYkm4vDNPpXbdLbg6qTqrLp
ILoZ5plN0p/VJat6MRYV0DkfJlfbyAUHrF4iaDCbkVjs/aDVD9GgO1dkj3IbzQQrQ/uI9rdxyyqZ
ZiSN5q1ZjvZBIJJ+T4K/czc1PrllI05Z7oBNSpudRYWU+bXQ91UvKFgvXw4FcHgAjPhBREhPVVXG
w63giGZzE7KJtzYlFaNT0miXW80DchAFL6IBdNeNV72eR8+OqWlA56N0X48iwQ6WP5ppXJzDgtUQ
hosMIU9T3NO4a4+N6OJDgb/6ccqyj9tAoe5FY+4+q6EBn2lzcKM826pTwh4qYgE6vsI0/NSVBvrn
qH1N0V5c2CStxzkeFrna9peMaqiKjjT5JbP89mbmkqG8DnI4OR3emixPPrI+ztCMYjxodLN7HKur
EhLUsdYQvYBXlQL4CnOB86Bc3wzM8qiTZLxityv/QHezf79XPYGKwFxoU4YOgfZ36BTuaD2KHWu4
ozM0Frl/14WTS6rOTtU/dQfJaTJhu1UMAUWMLewT67zm7Hi9tw546FDFWcVmrNzkedYnxIkL4DcY
Qf2qowLdW+HmpOkJ5AvD3HmA3qAc5QaRSgM9m1tmaFuZ4Qm+d7RSII56cDNuuFjDssX2Gm1qxvog
eTYrWzvonh889gZ7b3NR9o+x816xLCPXTtrHoCGzt3z97xFemL8tf2hrCZqWwNRsAZnS8Jaf/+Oh
rmj2t9gOq7sshDQ0m0N7p2WGmd3pg5Ov1AaAiCDyIQo+OwwcbSfzUzUbxisO0+1Qf3Otqv0epN7e
M43NDVHFTuyhDRr5NLB9XrWKO96jY6ChOZ6V6b0r+unVPakuWBAGb8JuxZIDg5agNItzh8zj7AVT
uAt9pPx6Bx/P2zZmXTxGuqQBoOgJNxJBgXjiqDxq9pxXZK5P26CQ7sbzi/DE29c/ReG0wncs382m
mPZBG7+hJxnpbSV0YZvuURYJWRkhZqqmSa5VSd7D5OrVbeSoit0Y9h00WJwZDppnjGatv00aUIYR
ZPMLWfTDpm/YGJS25R1MCQzOHMnfVs5NQ/MvsWQxf8uThXx4VOJjpxrqA07kr2KppiqHo7qeyv77
TUEWscRc6iu/kn19P08Ot4fQIkR5ZbltsOm83PuIFizmImRcaOrhLvdxMfyagylNPjY23NViIiCP
TVyPoqzUH9RRvBwVfvm5CrTwGOvN8ddi1HNEejUJWcEzZRCDHRnbERJyuLVN8d2ukfFmgwDs9Msx
6uBz2N5Wd3NpTJtExs19VlVA6KIEdlOAdG8OdX7g97A7FsFMolMyGCd/3KgJuLbxLHRWBEynQFGm
eiGlnHifTHg3cfHsJ+wBF1rmgH/ggL4cXRNm4cUaaJRrdwAs4QR8IWRJjefK4t856bK/xKjdzWDK
MDth8kvT8MP1I3aolY24Os6+O+jJ9zcRfJ0DPSdiUu4GkGYrJysxx7jdS2T50/mmhfWxl68kcTXN
bqxbuVL1pyoSYlt4xLnZeQpZ1uwPv77gKBBYG32zX6eOb11lVdpXeEDVJedJU5cMivtrz20l+X0W
XrS+H1B9e2Jj1Oh1jdJsNsnkk99NQ+sUZuaPowa06o6wz40aYsox5YGIWSEr2dZQQuP1Mvuo0IJs
1caL7MN38H9nCmjdQz3U2Z07U7NUn4M6xci4n6eApCQgg5FoEVZbA6qAicZr1Q8vBH4xEgbTIdTA
hz7KXH/vBTc0nYKtithGA1k+1ekn/NbP0eKz6MsQESjRP88NKZ4NORNYM5qHXid+fI5K74dBHLwb
8Z/UeNSeEWaEdhYNsc9/Kb+c3Y/etnWr6FaYBxvHPzFM3tzRfEuaZpdoTvvaoSHE4jcG0l11FqAW
ZBg4/rL+s5sO49V1IkThOnE4JQAjCuQMUIu6S6m61O0aF6G596oevRTp0WLlCems+R+RGKPcfxlW
HxLmSDZaNlhA1bBv5uzbQdadla1CvSy+mYyQkFXCsHbP20l2KUFcGzFn1rnzbFDEY3RQAyCe7e4H
VoVkuIIdMrYZmD3imQQv+TwQR4ic3HxEyE3ualxXB4fbfUd6G4Htftme9cixt6UltKfBwUSGoLN+
0eKFMjM0A8I/v163TQHlSBL7c+tXLqdtJQz8gd1GLUN8qqw0vuw7j2CMnV8PBvumRdaN75+qXT2d
NVa5V1GKa6gh07jly81YA9eZ1WQ7ghKYMhkgL0kYjZuoIksLl5r5YKAfv4lyelAMhBPhVYIYTB36
Qx1ohf+RAzV5NDJ2mgxnOK6xoBAVPp4GlqF8hGkMHiWK+5UqMkY5ldlcp/5u9/Q+UoQNr3MBfnXp
fxrIj+KKA2yYqTr4+aMhXYm0eaE62ZEEB9QgbIaGHXMcfCoMvCy8lY2Huf7kk6G9d8FuUpNARZH3
FcsG79UquuEULZaHbGzlHW6X2n5oNfcyLfN+uGihmRfLzQAedKPuFSgOCN9i97zU0+Ow0jcB/o2z
lRjDtTdC4BXILXvsd3sYdqFBNfdaNguwLXaxAygkRxkP4iEtdqDN7ZWeyWyPX926EvsaQr/pGdvM
eBz3fJpPN6EslhmQL4tUvUvppNZ+80ORgl8+Wsmq8fdi9gRBUIJq/DLDqBcb+QNaJUSqqblf3IJr
5W5Vw6xyvXaJVW7denzFkoTgH3eceoHd5B5cKo3/uIZiK73cKttan7/xKBKGC+CXOh4flPq0stKH
a/brJyVviJZTZt4FRXZZGn37vCOb4HYU6Q9zHMiTKr2BdQ8uBK2KlE+M7LHkObCR6NsBxUe1PWrR
Vd5OKVblm3RG2WmMWXdf9W/eLMYHn5idB3VkhdwmcqjibVk0r2Hf208zEzJl/U1iFNQmZ1EPuxZ+
3yYcgohzwEM+Ktur+rOk3Q27Wpo7bcQfWKuATxcNiSHd50bO/d2v66FHZfrn9ap1SuIdGkCeaHRk
DJvH1ypQwcsOwl5OvSlJdsqg6usw/trhEbYE3zN+5o/4b/VXmYTh7ZHZwPDL8uVqWhrauu0165xG
nr6lw73oi+s/bAStf0c6LFUBtD8kMOq2JwxIJ8va+x9LRopcmin0PN1bM1wAr/mYey9cBqbhCjIO
C0yqY7j2vLl40ArST+3RRviOK/WuagdrR12yem68USeLGp2sRUl/U9MHh4qt5w863pVkcX2ahYfi
oonMYu8rjhqfZfMjYVXLq12pl+Maq210bl2maHumaKO2N61DzwQvKEqJxT2OZOIu8t7/e90s/10Z
AeDuOZZpO660DEmRRJr//gwkMtIykN64NM6mGx6s9DK0tkmX7ztk2zu0DlC00uh5mr3qwSwqKuDD
AbABq13oOBj05V3eW+KtGDLz3DUuFZXl1DSz6RBkM2kvZXIsGq/7NCxWjSVAFLXt1UJO9e5MDlgd
cACPMIvaPfsTeoU+3rfb4nJZUwKQbtf216micScz86FeZKg/z5rFTfPzbKya9z4I2ocshiMMNqve
BgsRzzJxOiRG9j2wsuGO9te4A0suz/iTZooxITVqgwE/8GqQC5VD43kktRoagnyzUZasTFT6X5l6
cdpM0x+SRVTx6R+dl+UrAKdr2pLmqIcm57fukz9Ql+0zXFuoHP5WWzj14uZ1eFFH0MV3nuEeolw6
iDqs18A3IMcnev/Up7Q4hiV4NDMgm5Pi8jE5cAjClsZk3kfk/lAE2gRwWNZzwYYOyXzfrkYx1dAW
ZXA3oKv2Fg5ukpukGZphdxM424n/hhLauSqTINvTt4UQDdrDQwUyCMnql5i+cJIhEdPBeiBCRsJR
LKrEeKqWF9PsuY/h2+0CoBz0p6O3VojuEfI40ri6ig8Ywet1kw/tH6p93LjctP/8RIWuWw4QJccw
oc+RT/Dvm7orXQLUgoq2Y3GfuybWlNBfekz56TaYT02h7ePJqzYWpvlj0wHUsDz/PXQx6BSYG94y
lwzBLFuzgoF07+kNFQfKghn4AL9Nm7desJP9dT1std3U1cewlvpzTyr3LjCt5BQtGd6DORJ5iuGK
JuJzl/X9C8hULLa5GM6h6fQvyTDNmyrLqr1EdbCiXpxfopQ4P4MZEggmezPeBFKlHqqeRzrNJmRk
3dfsNTdFIcVzzLr9gXyFHV9/sdbamgLjwuLuKyb3pDHv1d8KtSFZY2kzj7dTyaLPQCA2om97cmaS
4wondf7CwR2C074bvDLb/CIkK2AyiUPNOcO9iZOq9R5CmF7oq736ifDcs1dRS3cn5rLWdsgpHor5
MNDa3FCERG+9dFUxQfWbCofhCrxxv2KZIzY5ZIS1VDlVo5lEZ0sgWWvqRzCGS+Q55b+bSDDpKfWY
0FMj/5syTPWp9+B3Y3PMGuebWgyqn/88i1PbRWXkW/tGBuY9WAGUPWU0fbAkNFmhTNF9M4BTFLXX
8xUzjwVuKal45NTVpsF51cJo54Wl8S5Br+3sWm/2MCz095GWfd+ROkKIFfnAw0TWJ1Q/LfXKd8+v
9FXYmNV1mqR1SFwy2YiQebAiUb3Tj2TxTP/roP5sBLQrElPwVMfyCBN6OvkZtEWlsR6z9G6syuwV
JdtTM6f9GsdF8t4Mb2rGLDzWRv44JAdt1tXlzM6jo4cOdivd0jpUtlPCTkMtZfRoHfTU0q+xZVUv
vmvsM7PsP/33POL9Xqci54toe6qpuiVIivZ+r7Cz3te6ssqOt8Ub8LQGCV8U3bNXbHb5zyOXGs3t
GpXjDQSI+hWP8soLYv9VD8McDTwbLC8U2Q96aZGNqCeQcs8OlFh7HpGYQktBQrRc7APXOE4WnIAl
eF7rqwedGOm7HFswOOjRDLa6Xdkb1866lV4G+fxmDA8IIT30cctLmszHODC+Ko62up5Mk3WRofdB
53J8dgoj2dm9Xp3Nwi/uamm5u9jIsyfDTJ+KJHqzBfg2d3IIoF+OBqLG10OGKLLNwMQl7UFZZdRL
1BgBkUrI39Wp6es4b+xsW/hVe/P0hEvEkzL2mKHxVlHAuPR694nKgriqe77ljIoJcgnuCwTZ4vmH
0weTdGWLljocAPUW3/haNp8KikY7w2hslvO8+GlkXyXNwGPsJC9dZ36+lUBZIOg7vcagcxP/1XPq
/6mM+Xt1zl1kaUsFU5e2LXUVJ/OPpVZHxmgWSXw2orfl9cYRqd29lVnhg02v3ry3jSnZ36ofkRXh
DBnjzyI0UeKITt9gYKWuMuBov91fFLdcRGQLXysLxvjuVq/zW7dnPY1Hf9UZ1TdDxOWtbBGYGpQb
DA5KdFOzAjtNk/cies9jl7MkMYnOKLZD+dIk8fykCjijg/kOvMV0iNtUPOcI0pPByXZjajEbZLL4
VLLsX3LrilO0nBpD+uQ0g/sgx0o+//fzJX6TZ0g6WFQ3yVU0CUw1SY3495QmBaZUCx7KKQbujP4z
exvMwv5umyfudL466RaXTjeTL1jZ6Ja6iOpcx8m2TU/Ooi/wUhR+vPYipryxdDcq8i7jeVjVhHlc
ptjLCOBhAbCQx9wx+cjTjK43MtmLbWjpEQYhoVVmLbTjRAhea3TFZ0ZoMsG7vtg5phg/lus+2EH0
IhPMgRqykc9axXdy69Il4Xe1Uvt5pvmIKGQ+NKd6mN07UI2ApcZaPKuXvmp3KN77P+gj/+9TRBnp
WRatctfTXR0vxL8/RcolrlHodXOyTOsuCbNq3coQWM5y5Gp2c51RB28gvIoXigogMVINRQfE2Ze0
BQo7F9G0MZbTKkaFPg2ovfSiky8zpZb7tM0u6lcJhqNHB0hymXUKlPHFGEAbabvTwEL5c9VND6qW
o+o7aitYVzUMLoQdFCfbHXB1emOBMd7NENZIyGDSQYOPdnGOxH081MZDrQ3LKMnklOKE2EQ6QQk3
z7DvVv2nwcALv4C4NCaflVVFzbNV5NPmv2/K/9dNmcLWqbfrrLJAbP+uGRpCAYG0nIoTgOGHOJxA
c7HR+hTUnYnZyIrvC3Ld1k6GPzFELnFolgKVerEWQ9eQBnQugj7e1rSbtSUjRL0MqrZXdu3e6uit
1IMtVmw5tR1RUNNJZvYTtfKZBONoe6v1hU5WHzsKR/ahcuf5ge7ZsA9nTSNQgc3Cr1N1DzYzEKv/
/iQMfXn+fi05l70kSU06akxpurYlf+8wO3AtpqELq31oDxP1p1E8j1aOyiCTH8p3Etc+ePbcoLir
SrxVq5MZPpjTQQHSuolFYO3Ow85EplK55A2udNceDkLOPzhfTb0EnNH6hUEczps5Ctunoshn0L4c
zcs1FTyctxNx5WHtXAese5XV5w+WW9T3FQ8mrU0qoVb1TTThZ5V0ptn+xZ/BTyWRH9w6P3ZMx3qx
rK1/9ZjRpCPuaatxrRdavgQ7lO+WBZ+xKTvi9wJEtko/i4GUIYDh+hEb0fVWDRLQoUm4i0NwJ97F
lQh35paVLhjFaVc6lXvNl5cpv+SJ+SWuKkrZTXmm6qXf3Yb7MepI71p4B0ytkKJdGez0hgK+MFJj
fetQm9PmJl2z8BKuhe+vGytGmlVAK4mB62xwiNpEI/nr2WVPufIyZ5Ug2w7XdEyMK8C9DZHiz3Ez
TS8Bj9umIpzq6se1c5qzBYVtE0lmMgRslJpBqRxpj2bbP9xK4ve50jPYPAjJXs4Q3E5KzPCPuTJM
MRFRUndPfcM+y508JubFSZHJ/rlOjObU5bTT69Jq9hrD3UG3i/65qstdiGUJ21DXvrh0NcHWIq0Y
WzRU8bMdipXI9CekTuZL6mM0gkAKBcgOifXw3a3vFsMXdiV5lQx/xV3j4wBDxNh1S5JMGr+kvYgu
qmQIkACmVdR9LXKwq3o+t7vejntY2ahjUWpBdvHQmEoXGRr18iohiFJ6zbA0Wa2NqgaDwG+2Psml
O3UqKoNg9Nl7UUjcUeU6kQ5UoLy+VEpFTnO03JGbQWyC4mR2YondgzR3a0bRJzAQXaTeC337aV3Q
/b8dhcu12Ron5HroE8cA0ghOSFBBAHEab/oepZIUAGVbMAZSiRu0OOskn8NLECLdLrAo7wJhVNcg
qZ3djJz+9jfiyL5V23NI4hvK6+6m790d5bv4i01T2o2bOVwtR0NUyfcuMXHwLD6JX+RVi/4TkiM9
PwIYGoBrCGetACBW8vyjLcgcRUg26sAubx9thJL4phsq6pbTb8bRRXIZYmbaBw3B0Ba0uF1JNXwt
qCSum7Kk+brsuZBlpCJMXi2tzV7rceMiqpQuhwM2vhCzixde+6KNP41+q62dVI/OOd/4M5l2rxbB
DGs/dcz7MiCJofXd9zjPh3UunOZRM+Z6T1ixQRc1BkJYb422p7Yw0xA/q5fCnWg2FeaHujfqKeou
U88HWi9ahc7x7/OJ5iD1pT9V9sSywf81GqORN1CyYnT0XMdA9vO7wgP5UuDjdtJOnhvq2yEZH5v/
EXZeS24j27b9IkTAI/FKb8tbvSBkWvBAwpuvvwNJnaPT6hvdEXtXgCBVXcUikCvXmnNMZjvflwMr
MG8HTlLn73Ynvwq7g8Jn9PSizfnYhYyubCNCM10Ea8XLrwpZH5OoHdeWg/XKpsPrLmKMSUoMSa7/
182Jg0Zwe5uNh5Txk18i9CDZh6ZH/az+FJosF2N0/Vx7OQ3NBE5xKycKuWT8Vv/PQar1bzTYaakn
BJ//hswhPNhl3tBc1Cn1pW+95r7iPL3r5oJnMPyPexFF+j/eSN5MeqQYS1BHc/z3ggkPGCnmqZed
ae/u1H02CRvjAlRvpTwltxI8zCpA8p0jy3syueLdaNUGoEPfPLcRUG1gNlPkFbs65n5Wk6H4GHmN
uNaxRly7CB5J9w0eixkDOEpZduDLOfUFoQ4ckbI81RhbMNi51pkBlLOtaL1yb6svbjLyqWvlvZo/
eVPyMi+PkKRW3AY8f2WIBNqiYybiFJg5ewXUb6K14gvecRUtbi0Fb5DDt1JuuVQ6+mM+Yc92C895
7H2jO8RSVvsi48ZQTsk5D/Pqbh4l613opwC7W57rd3x2ptPvEsaNJnuVxAnpy0spAHR1Y6CTQxTB
o4gO/8ZbMKbFUdlbx5nYr85j+iP8EzOf7JjNlb5W7hyhy6+NYxRPbYtzniRrxjfUTkWbpne0Yyhg
tXUagV9eweBdt2rJS81wU6uj5Vkr976JMgJtzunbC5aX2nbDKp9Y1b0sTbaJeYfSuKnXRVaAV0wC
be+1w9EmhfahIlpKvcN9kBerEuk/GPj8LoHb+2M5mCP6UZruFvu5L/k7A+/YK32K1pX3wpVrYOYC
mwxhXZ02dVu3+GmetJp3J5mcfh3bzLTjpqI907eHWuL0cexuHSyBJmNqnZ15Uxo9kXAR4bdOGOXr
gOisxDrb+vwXIIQGM0b6cxyjozdo3wskKOsMev/oeF/mriq2VtEJQFz+NgSKl8n86xwDRXJI3TUJ
kCxrE+MLIa8Vlq04OhDIAoRU+x6yc94VA7283I1+dAli04oAaqOf/BOXrsaChtTdindxZREOO/Id
pX+aSC7d13TZMNjY9dauU357PSRMrdt7FIPbsnU7HA/6aZgcDBhjnm68ELbjTromSS5V9jq0/nNc
VKcD2pE0BrDsNMmZMUW/xttZbIUnd+CNLKPat+DAZYh0No+dheRZb9PhNdEZ/6VdXdCLr/kc+KT1
CLPZV2zgbO5AQWZMl8wPmxWj5vAJI34AoX5CzDNhzJNPQZGHu2FuLg39JyZbpXl0nKMhav/i1Za/
EmVis9xgTBT4a7u0GE8EZ764rgnqLyRtxR4Yk8XM1tgbbt2kGDfkM6yMnEW6G8oj7uyPymFpNNP5
IuGHypTIv8r+MdvxsJ31L7bxAAwkXZmk9PQEx+RegzN9GvZT6/1glsYnPenagwh86rrFDOnNz5mf
SJY2xNi9YeNcYStShfhdiM7t2J05p6moqExc82oU2o/aMEg7iVZT34l7PeiuWe6eMUTNACXcS4Vt
gGrDQf2kITdGvnNqu/bsazFxvXVCT9Hq9hgKmKjX4sC6y4B99NO1GKkgNa5bUTXXicmZMxBs7eeP
TfFTh58UWPipe/OTUbO7pY3VV1Hx4tuFDRHGag50k/MXq126pl10EXr9roxEv+1Ai4nAqrWDITtv
Z4nMfGvS6S6vh+9xPfkPqdCzHZ1vNHyz3j8nxXAaYo2Ari5tt8YSxiQStlroMa2D17evkwHAMApK
+dgO7ZtfDIiG6Yv8Lvnnihy5Zm7XqY6NLlru8QP8sD157qDn74o+LzbtnO95hpAqEkasL7kFdDqb
CTBrN558p1jdgLvc0PNf9zSYA/5kI29XPlVc+eAk+P/UPyM3XEUDJefUPRGrdUd81zpw35IOScM0
c9PONgX3CqE/xPEXiTYJsgpQ+UsD9DqSf9nWZSDmwi7udffQiEPISKQnCSLXd+MIcCReZSFJAe4e
v4jmP9vBKos/hg5TGdEJtj6uTKLjs61ICUKagYt4fPJOE0qq+mSwS6FpDWtOw5zzRncESZ3+Dkfj
W8GN516kT4rf0uF4WFeYFSnLtScfPs056JyLEegPiXDCtZa42dkoBL5wvD3ZSR8FwoByLM7FSD01
2PlfITNetF52dI/cEQDaF2sgSpPd+5BkxwDZ6Cpy+mlNAF64Gu0U3zhjsdkjLpVI63UkctIIQZWc
0v5TOKAlOhG81E2Qb9Gxv0+GjpW3ZPyf9a/9kFbXrNMA3wrvzNWnH+MITGbtG1wSc8kioVvGJqyd
A5LmpbdGguHMbWSSTXYcXQ0TadUBJBz5pNMjD6O6vLqTfW/qZvBYgYHp0u/l3p+0auu3xlfPntot
e4RxldV5tOuI1pjqIxnd9pEgqK+p/94GpQ4svP3OgB4T7tLZVw39Kur3rWAdpvmPFYPJvtnIg5C0
Y8NqxKCQRhc98D4U7hHuLwwEkZtr5DYuQI6+OMxIru8q0F1bcrSLp7yUgO7mRsf4ZvjYm0KfYGdc
4KVD1l7j1IA3S8+6sxhPoEPKFtou59SzYaeVG9MCv3sdrORl1IaLxuDs7LtFdecp53KDFmCbNfTB
yrgZ3iFeQg+pjL3aZ9/+KZqb7mAYlS+IFmFlIO4IAl249Rs/AlpDA0gZRGzJHLTkj3tgdLtxJYgL
oqWntQktYksVpZOPgJ4EYr713jbatPNzgXp8gWbwJ8OPteT+Tp0RkirizDvaS/RRaRiQKpKAY1C+
QpfgiwhI5N5Bv0MXs725tEu0LniTeVimDXohAJdbpbiyB6AqNfL2xizc7a11/B9bXzXq/HvdvpBK
8LD4rnBQ6v85kacKdnU+ZefWYcOmtFNCoCJLFwFZGXpM3hVETdXuUFsODbf7t7rVPzG/k3foT/Nu
gEJ1Hfxhk9ncBnu9fS5mTzvg+6xYQGExd2Jgzj5EyafTOJsuWZQd0rjetqtW+cOInlTxEg2DtfaR
vpyZ8ftnohXSVZwD00fcFTznJoGCUpr+cWx8h2Tn7nRzzhJDztzb1l7akYsIAcvXyJHhaobg/WIl
+rzztATBCkxI7ksEzsmm8A9qP8FHeUJY438fZph8VtbPz6NuxMh0WeGGfEPCUPWuIRReDbmXXqPO
tt4JuI+qCgF43DfEUJNkt+y6sypJ1mkveH/64jEdPX3nVJ27GZbycwgscWfNeBDH/a1/RmvGv9Yz
mtKiIEfdR/q06B3rrPqqDV1+25dKVpWdT+TgBhBbtXYZOl67EF/C2IuGNNK4O08xG2HFbuzqq/Tg
KmU6hVRCKQu4lRyi6KJglqIL03uve/VGq0E/RPYGv23YXhGjFvfjFJ9VA17QO33Knf7YMs39PlVN
DlFttJ+yrEQkFvKP/uPjp6zTf/v4ub6ruy4WUNNHTyz+2O0k2D8mu3Syc9h01avuaPlaN9LwTR2V
dqXdzqkj0O40kqKvSsnVVRE6ulrYN2EXoY8N+eC2vUKsfbk5cADIJVs9HFj1osrcqw2c4oh3Y5ue
cit+Nieg8UqbpvDxNNwCHAoiXVn9nO0ZohM3PM06ojs6h2wvx60K8FRCM5y/hujuGIOIU4QwaQef
tH6tJ/E9JHJNlOGqiGLjk9h0d2U6XnQXNNH0ZMjmRZ3XQ63YJn3cHVPXF6/oxdm6+nsMX+NzT/rl
IyHSTypJaPLm5NjFxqNpBv1KXSexXRMg3MQMDhap2c1KdhvIWPGLPctDOA/aWdmqx2GxPyVadUCV
fVdjl7log9a9FfWzu3hPat10L3FJsQ9LafcLxKIgpUy86r2bGmyQquTut416yspmb1RNuslNAxdV
RFtEz8k4NFLiBlpR3ETJfdF7m4rrauU3ZDUGlW+9l3osdlNB6mrt9da7HVo4ouCbFlVUE6xj11Ru
fOnF9O7MdrG+6YEz3fvieV35UIqRIrkwCLddTI9xgveKMPFnLW4fLA02CnWYuS6tJvqm1/G+tLhZ
S6es9n3tfhlin3hxmiELk6tL9O56A1WMMVcueWQGYsS+fZgt1jkz8NBjF1Lc2y7U3ttK8u+ffevP
+ZK/bPMRTRhs8hnTmX9QBQQ7bU1nUH9uczF+nyVkSoIiQG5xZEcksJsuOZT0dt+EIdLXIoJM585E
jNU1UL/bX3soDecibX1DzxJNMdyMjWzaX0e3c8uzhTr399eFMXsg0JIEvBeA71SfPmGUdUmb/v7f
f1X7Hz0NZF+maeg+1wlsZf8PvU1EHo9bWqI/60zIjrk3oSxd+KZ5o/usdxitsLwe6CJCPkq6nUyF
9eIk+nDRy1G76xxxBHOQXBQIWiXUpJU3nzocRKimfwXUxGH5wHXPxcjycp1o92KFqJdpPJG4YJjY
2mjWQ0Dy2raZEvfSe+lwqYZUbtEs6e897kZBS3ywg+kDeR28mrT4OYEQLtwifvn3N8T5UwOG/J2h
hYMEyXewmvx526MdDU5issezpAqhGq6xGSzy8sAbj2Mxau+1L8jJGL6oHgAqtQPpg0+K+p84tXHy
pP9TGSyswomPY1/vlPDt905CHZGGikXaaGNSOD232hJkGh6sCetiPTT5IVgEjdoiaBRmr+/b2fdW
6tzUVfO5LnT4XZU0X/lcMlVUh4ewqFHJ+iXLytIKU/fUsJuOcRNbZ3VzDSQ6EzuM5xMC/4u7WAv0
uXkGaJK85944bMFi/fz3t1P8f95Oz/dNFz+uq5v6n6MgnF+aFVmka98sTHarBxsLhOy2SAmBVuGp
NC8+4kwrH2Y2m5sbApqZQIYmahCbZhaASEUmnyPD0O4jgOYR2I5nNsHyuejIaRDuO2mSEkxweirr
2hYoebDiYCv0N0phHhTzKcNUcA21rjs1ntmy95cI4cB0z6P+nhZxuOvM8aSk9XXvOJv4U2pauq+l
P37EUfNEkGvwSOvhR1+V6Y7lwNkPBTixtkuhXi9H9XKkSnIH7g70CoNN/yK3Y0zM39fGM14EbPuy
uai3geG/+f6YXbolgd5uvfDOG+Nz1QchPAiMC55l0OGAMPDuFSSVGpUOD2x5SP0+0b5pwmuQIRz3
AoFQkUpXr6EmhWEWPi+PFMqEP0l414Q+9SlxDRuFFio6Q5xvN9d//0Mb1lIP/K1e8JAF6kuuGPNi
7x/l6jiNYtDMLjrzovLIjXB+6lsyMrzU3w1W1+zIQFJ6ndofXvVkLt6JXNmGRT+9N0P7XZbTBck5
1sClLINelW/9jMg6TbDeT4Mxr0NzoMNr6tEmX5TJN36gbfhHAkYRfy30Htcx7rk/5y9YKcrzQsST
evBMZkF4Cx1RJW9QZwKt2IILa1uEqD6dAZD5jNJ+z1yInv6lnO7zOlmFBAOsVZaSZFes+XF9qaOl
rbWgFDphhqsW5HlQzSlkGPkVglR2UhliwRImY4cmmTcN89jRNn55hvRiwNpnlRFOCkaSwQCseHS+
tZYdbGPRBjS6NHixuJCJrQUloa5+atyHzrXHyxgHPzJdRufRBn7C0HF6bPEBKvRJabin2xIEU6Y5
qZYJgzrtPFvMWB1yvjag8QlW1AxtW2SnjM3cU1Qy9Edrd1e2AP69yI/OTLoR/EsreC8li50IMAIj
eSKydq7X5jQzGgEDcYKaCFJt+RirL0ERs09wUMECni8qS+610iLnPdw2hS4f03i6m1pDe5tzUgyR
GzBwXOiohqYn+7DDbgrIL3pKyIQqicSMbGv60sI/3LQMECZSYt/aqIDwN5ATE5cDkGSiQbbqk1HU
gpCZZRQbFtI+cBd/V9vHGYT2f0y47X+MVEALCN9irUAszTDgjwLBzGPR2aImuInwu5eY5Ni4k01I
VhDNhNw2v4wtv5nRVelzmZBMUtF+vQiwIjiPhLdNgXahDOybfjfm8+ctCU47WlL09yolTrm14Pcy
Y9UJQBjs8qQCy9qI6R+MN/08YrUK6MhKQnjCFw1n4Xd1AJ6+b6rsCeob83Fc3g+WGTkHO63NQ8ue
/C/L7T76JKrp0krCqibIYf9xJ9D/ISUXCCGEaVlsIBwPhsrf5yR2HIZlO6Ps8/Iu2LRe3VyQA6xi
D7yLxcDuaixf1JE6NwJZhZcGGJApnBY4nz3l3p1aXxtSzuqySs70NA/KODMnOYtE3Y97fUnHqIho
YUs6Q0q0cWJIomrsQySInZhbQexrSLUPgZVME1LdViFWo7IJ/+dI5NM5qvsYowUzhxG2eo9KcAtQ
JV60oo8z5ulz6TjzdSg8qMOLOU0PgB8tR00WzqtU5I+w77utbOk5aW5TvneziyqvC8A2joV8rzJ9
5bZR/tqXHpb4rN4zkxZrUCjhXWHL6Gp6jDLmrO0PtmUA3mYcqfe98205GFLhH+ZAkpkoh/tm7von
OYfyIZHz97zNtAsTFypk1vqDm6FvU3JJX/8opyH+TDILmqHR7ZoMSmEw6fYzag0chmZOSJfjrPrE
ES+jUnwtU+pG84r9QP3BdlZa5xrVpwpocSYamQzncfAvbFxwsqupjM137m1HErHH18hMqlMUoy+E
/C7+6+P0TzOruThZLd2iLLMsR/9jI9p2Rsa9iG7ebSpFe7NHd5GQaTfGlEo9LPJbcUHyOy6XRaZF
lsSJ8LfwhEOypt6YnI1dt29UKe25GKzzDa6XwwTWCr+ghedRZfr1o9IxRCWngtl/D+i7HJkAEdNd
EEbZ9YQf5dr4MNYV+UzLl3goMbBm7rW0kcMPKDyZhYxbAk/iSwVk4eomLpGF+p05zBCSlkR34kTG
tc3M49w3wt1wJRJjRvNuzZA9e/t19Ndtsm5pafWcBvKLEzUjRCqhb4K6OzYJtoM4I4dkqS8SGY3H
rtwVs6Ff59j6qdA5cnlEkMlP+snWK4iWeK0DFiAY1Tg7y5WPf5Pc2CVKUDDx3KFmKY8ZYjE6qNpT
0nghw7QQttEyEmwKOZZ07spiw1q2cUgnAuyO73vheqnGvF0F8anu3ackTdOjg7AA55Xl7ERYVwB9
dNDPgzbeWcYwXljwHuO2JTGnqObjHHmMmCNaR0wK6NiGENFHyyJkvGjPqRi/dvpcbQymnxt0MAfG
hfDnF02U707G3gG5/tmh/9wpEZnAOXcRExoR2GPMJobq3kudnV8RiT67fXgNu/GLmUGoBtkmz7Qh
pg/s2HlT7f/9Jmjq/xCuWAjufXaRNgwhNDh/LBG1Sc3jpQgCpJQJkRfTWVUoRizdTS+lfuJG7D3Q
IH4Jx2CXa7I6K5JEbRHqcqtOrCzzrr1sNsMy7Bld8v349GQvJaMZ6CdEaOjDgzpKjQh+LMOstUF9
/1znACPNOmt3QTSDPgxj/wrEhDAIvWievYlYLZHSyW/UctLRS1+VpHRdUmvaEd5Zsd9L5FYnBG5j
zaVFHu48vwdmC21IWotcxUTJ5iLHidPuzlkCGlT0hzoSWgYXhZgmO+gfWj+A4IDHwVpi+JZHrWj0
J/WZXB7hX9+LxNlTOsIWXxQaehuhDOvNNXJ/OPF2sVFxJNXiJMN0ucrnGeOFBiE+0TrzcnO3CSC6
LAeLDc0ZPrju7cMY3xnkvn2m9bgmmx4+1+KN4W2yUb2kBzOHNlXb8of6wXp7oOXHIyAv7LxVD86N
m2hPXozY+z5q8hAV9AOpISDkIsHs0K26S22YSEh0Jzmo76IepgSsUijG81tZVdOOWhTaqdecB3xe
pPnWJhCUKGV2uSJ4Oz80unGnuoDcTdpdMwYdRHvSb2fLFLvbTcBpabXi2Rm2DTb4I00/442Zx06J
1xyZIFoF/Hmzl4/JbK+qaYzes7A46igh6cQQSlHNQ3aXMJslBN1Au2MhzB1zrJdR50XfkiH4aJoJ
/TTJBGuUE732jDhtmRuRtNCG6V75hqoWEmGQi13gWngqpa4ftGR0DxpssofQ11ySZyzxyVRVH72j
KjaSrDlJpn5fgrGz1qgB5cNSfwAozE/BEJ7VngS+Y0Ow3/BW5PZHJuB4lXVMbliAB9HJswRwcx8e
1bVazsXOrUAr5a31cLMF5kTwMF1+Uq66MDM27E7izWyhRjGLbriE9kxu32Lik6X/MTn+9IRLYLhA
M7XXuhdOX3RT+yggoj90xleFz4+bvDrgWKhWCqmP4oPYrryrgbqCgd1OVrRX35D97g/pRsnm3+8d
1j9uHb6JQBwjHjUaItw/5c1SuA07mtnHjdIUW9oLhIDBrT1ZOUDcm4RiOee1Bm6lY5N16U1HqsSk
LfD0Q6pTTilpBIB3YJQCdqxHUM4ZQ4FxIW9Rv4zOq5DCvJ2RrffRBU13Uq33qvEv4cwNGk6stoUb
VhERO3sgc7GfK/yHAoIwASMFRAtNuMl2cZg8oHruf6z+/7BS0DugxPYFRHaXUlKR+v6P/i+dUAyB
JoeLOfqPU9G7G13I9qgaUoY340g22tcg1+xrGdEJVudHk3usBFR1zMuCD/RNCF+JIwOe+UCLSWJl
IcFvdM1Vrdnyw6vH+YBKimapC0uYBMnxPpm8eMd0eUQyGCU7dS7M4bNT8q1dz2teC8ukKVzkzyLI
/SdYAgflnYKO4Z5pdkIfQMFJvbZUpGleguBYRL3RbG6x8WungnBXMo5QA4/ipyJqKSZWncxLuh35
cgXii4c+dpM7ZyLZIk+jB3VKfbHbUm49h2CP3+fUS7LYOCbJXF7UeV3qK2vwu6ti+eKhGr+k+HBW
Cuir0L5BQE9SHzgVp3S5TOjoGE/f9QYUfEuyiF477lpNQNQXJgLNfWLmH74Y9aPJWPrIoy+pZXv6
Jvb+6huKKoons9+P8G5XcmBk5lS1dtXi6vTvF4op/vS2MZgwdMOxoDX6uoGQ/e87jT7GJV5PKRPQ
AOWAkg8lefDTcUpxb+VjyptjAH7363evcrpLYuU+hpnKfrf5INkZdS2GheZZsMvaqKMho+Nc0pdN
XWgIthP8Ov/7Fb+P0vKnpKZYqcuuxIp2ATlyaZe5J0Fzw2P9v0fcgn6dY875VVrJDJkIRPKMc/Z0
0+nqLeFVjAf22dwbcJJcuU+WI6d6UXtaN3ssqjj4NLP2/Pdb6zzZtCjRoJmBJc9jRIKtYhgohXBt
sW++dQNoaRCKudwImZFvnKFL3/MW/Fbgki53A5CU2FY2sC/KPeYj4Ppg4vdlIMxraS4wFV07B03w
pNFOJkYe6yIFA2ULeWe7QVKPNLBfP7sp3Q5OyVKsTwCmpdbs7c6Pt2o7N6d2s88siTar87UWesUE
GbBOnztFPp9QISPjeNcGOd5XjphBv1UfYY6XrBzTbhv2g3Yoy9LYGLNg5BXOcK3z3MBHVsRPfWNa
r1mo74IkzPaBrmnrqmhORuR7TyZ9mMdy6u/MhWTuijnd3gAPjMizm5zLUXZPrdJ2ZVxaT6VJSPgQ
uGBUBMZZ6DO3o7Ix+JOlNpgAgFRuEsWnUNfwNA8moercEc3aIPp6ISapL0Rtf6UImc+Z23ZbP9fL
PT8xQxeLHDw62dOdslXWHb9yU5aoPBaJIF0Or2R8TTpUjmBQxQbTeHMOfqOh7iCQgztvVm1VftzM
b7+hvnB2rBvFKRo7ba3Szil8WqAsOuGsMkPgHY+4Mkc3ORUUjDd0kckVQiSeFGulimkcfARVG+v4
tozPyQ90/CyJtlJkwhkp2yOUq40pOq9Z4+ZTw3yke/Kqaxl/9ypM2O04X7PGeDWXks+lil9bLfGM
7lKpx7rd77C/JRutT6fnP46KnEXLGHVmXtaD2np2/AFOjNi/Kh9YYrtEvRgxsq+Fzp6KCd2IYPsQ
GA6DLtpE0wERyJtlBU9pWzqvnmS7zXd1DlXEmzmGkIXnzyKiSalyJwoHE/CEgOcwky+BkC049tPQ
XGNgtL7Xfle3RGl6b3CG+qdbw4liRDu43krVIyR85edUorGLihKYRXElr6Z57eD9KyaNXxMdZxL3
sIRUlW4bXtVPXrEn25kTSmWVRKS+JMvKrI7cYUdCiXa5/VZKbqC+lGY87y1P/uXmfr2pbd1dT7MZ
jisdv+T1dhjK4FS4LAGRl7LxVBFpmffg+HpNMlTLhGrxgFileTXTiDR2OqqqeeYmj1oVp7hKeRp3
mgPGiB9P5vZDkkvx9O83bqBdf84F6DRYjo9VxrQwIP3DA9e04wSiWQuPjQsayBgr/4UaTOy6GgYp
Dk3/JfYa/wiLmHdweRYH1HQN8+CretIzhPtYdentX6oXNLQ25inKd45B10mdmkv5PFWuBZafb+iB
xF65duOf1JNsnocN90Rzr579/V9Xz7aSxrLdwzVmd5kd5qHz15FMh6fMA1ZnFM/qS03y6KbXcm+n
HhK9y+IYykOmR+XtFWYneFdN79e/QpI/X9I6+Pj9PQZs62QRwuthh1U+e+GQnGrUtSv1khH3ZA2M
/87r3OfYrOBCL6wSW8PkU+nQytDnE0fTSfvZcGd3I4bY3va5BqE28b3zEBXmwVqOEIBje+tycdbZ
Yh6ArBzd1uDyotOfPYCIcvdR5xhrxYOMOvA0fSDkwah1JiyVbh6R52MPqVCSrzzCPdmIEPBTGf5j
3yfdsVNbcn62lcvQdqdcS4HObgZ3+Yc9fHW8YPiKE8DahACw1qGsp1NZeW8V18sZvlTzK0fbbE65
fh8ufV9zrIKV3ggYYjgGKrcwNrk7G++NNqDXK4O/4PFvcNxN32Kum3Xmg6svg8iidb40ua0M/W5d
9OWWcCgCHaRf7tUOO28b0iQCI7hMvrnNcxAMc+afOrRhX/S+K9D9B+lTqPd0RSZP22Ukmm17cQIy
xG6Q1S4GbxlRP3jNW+FiPSv0DkdPEfzfI61ntPnHuf/zugaoZEOvdmqL4jXOeenAjRLYHr0A143P
jcsMXxWzWUjiDlud4QJswr9rvMFOr8hqQIaO5A0o+xRJPXyUyyI7jCn9TpiS3eM8RP01m4dqrdZ8
U0LpxeDxAcQ63yipQpsxvNUH/qjFVB2D0VnMeSwdgYWdVhpOdSktNDZWCAySPpOuhV+TqHxBkhzv
ugQuHGCoX4scIvUP3l/i4pdT9ryeCC88NgIXiVr3h3DSyEDC2qsW6QIn+7GgMkb4WP+4mQNZa50l
n4xuPhGI97+PQhkTpl7p/UlfGgROp9EF0CfrVHmMJRawEHp4/QJSOtv11Bar3+e8qNk1uf616RsL
nIbnf+Ka7h0dn2zig7ek5Xv3S8fvYVLsiOYS5XSu42k6q6PfX7AEj0dNtLdX/D7vrrlAtItZRwBr
WT3Xv5kVMLP1TQ/iZiMcApNbX25U500x3KI+ghvEcg0Lki4xyTta8Y4oTd63ZfldOWr9LomOZGCO
mwpdx5oBDO0Ypj57pyI7e0ym6lN4yEFLGwz/3Ij2PTWL23lJ0bIdQQEpQQ7sfwb/MJKW9y8b34GA
Z3dYOx7AXzSPiUb+bxnDd/h9GVp9ON/OpciqDxqxeqBT2b0MONrYUIB+U1f4WNWfvZ8zqEoMJrGl
ZGbaxG725vnx42zI7FP6NqYP39k5NZejapqqHmoXteKunsfV7dHSVsU7CdzKD7/3CpukBbLYdSHW
gdtnHqxcj2p1Mp60wiX7boq/pVObraYg0R4hfYfADolVNQkFvH2WE20+VH3VnZVWZ6n4e7+aXshc
aB6MIHgnw4nuFec2JGXv0yytPmXSYnFNNGfXL2+vNFGmM6l/GRtSXlMN3Rm4bk26UIG1+oVG8fx0
Q3qlA78JJEQuG/2o5hhlRDyvugzUFZCN7nuKLxBBFZof5eUmZvXOA0txUpW6Y2s79nTetcgbuSvI
nNuk4Mtvv8rE7gaUxUltWzXC4Dez0/obNs7FYcjcgQRs6eyUCSW0ZccQvfIgclj7FN/wz+UgimEQ
Lgda9OtAPRUN2sakGkU3bfd+fVHtXuV7TrvUO2a9NFdBnaPd790ExaWHybfp0BNaZh+CjvSAQXfp
AOhNs96TPLrv6kiQ/IcSt63jU4Ulpa1ccafoaRNZlieaUyGILw/9ctnuagvX67x07lSbzwcaf7p9
oOy4fAixTj7ToPcOWV1xM18s0a5jhqSDHeqKhlNhjcOxYxM9EUnlCuQW/mnQ83VVOw+Gh3Dldn/s
DdxFRqWVx5bre2WwATkmdRI/s1g27FbbTx+EARG1y7MO/aCtlbt29U2zDTSEyy3NZWZMbAugw9+V
fdAtrJfEAj/rjezqTP/ehJ9xL83UPLuEFN4e/e95f0DUnGlw26zaRHzMO6aTWwHrO6/36iGO7QRd
eObckcPobv0IHFM3b1VbIQ1H+w6iPcTNTqImZxd0KAuKPPVsDusP8qu7J/cs3avfbTSL7GGco20w
hvPOn1u4gmYHmcYJy7+8Zgu/N/hrmJNkVRku3YzC+siS2lr0Imv1iXShLx17nIYrhbh27yxA3o/q
uGgBq44+Vnt8PPCu/XZg7ag1hFpyPuld9wNSYnRUHSjXZ03BRBecE+wy+gTFLVz+h4cwJp2IH28k
oJEIRmZHEegvGJ4L8d9ZogDUHqJbHlYJUQBRn2n3SS/u1SvUKdUE9JbEAPUP3LibL81gUK4XrZlt
GfJrKyeo6rvWyGYyQudrvcjY2mm0yVMgM1LdA6tcjxjYY9oINXN+yUudoiuV19qHmbYzLVM/qNKh
Mq36GgYP0N0IE+ptkO4pIqKj9Ft5CVA2bbKSPLMMLKctJAZSL1tnY1NyH64w+0FnI9MAJfUcMbCU
mRXe50boP6epPOZRNe5MZsqMpNB8GVL74qRpsKkwApwqWWn19uasQ0Xy3pT10TaG6lF10pdH1riw
La3KOdZOmVxBKPRrpyUGQiIm3RJ9wsAZA1e9g7oEiyRxt32SGUfBdvAZ79OHUu31Tk2D0QXmGxow
TRdBVtpWGf4M3X+vYnKrFyiOV+akBvj+nRfUP+vGrXaYH7Gcl7l8GUUI2SiOv8kJrUsn6+5hHK1u
AyBJ7qGArHkjojs18FYz7rYAdi9hua2k0xzVt2eOuwq9RP/2/7g6r+W4kW3bflFGAAn/CpSvIln0
5gVBURJMwnvg689AqeOcG3c/KJrs3ZKIApDLzDlmXcZgbih5r4PjvcdzrvYJHc2/NZpKxQwT0RyJ
bYwd8hVKjvrEVL5NathvLcoCVlhs5PPBPJXoIL7DfibSfqnlM3FaxG0TZ4licxH/otH1m/9NS2FJ
j5PMfFdIGcSJaX87RGzcKKy37+O/i0+oRB0OZkJ9TdW6R8/L7UfARL1f85rp2dTdfrTbL2LNtEwQ
FA+i1s+kmeD5U4u4JJkE+aOlxuPs1qwWCQbkKs9XgqF65vwuwJaui72TNdWv//gtZt4uJyVyieUs
Vgw7JsignZ4+uagj/k14zGV7K8pjlZYPWgHNej2yWV11sEQ6NElrjQ6jXT8aN+n+HHPrjSYm8Dzp
CG1aON0Zfq6rkHW0cXN1dpguytnpTmLSeYmI/miJznoWTQdkxVDpnlMUEx9znnNcyQMIcBx0K2sh
JdUMgulXi2oraK0y5KhNkHj183YqvOjMw9Ydo0r775+YBBW8tu1yv3jVr9ttXXhZdl+HEzNa0fhJ
4qmHxhHLwwQn5r+ZVkVXcZdGXcTKC5xpUgnS6fn4ItUW5HpM1cP/90/McSDF6OF+XRecbdi7fglZ
k6j0yCO4tZI6DmiW+00fkrJipg/E9L3d9rYMdO1dP+Zip+TgvZZRuFlHRBSr49/brMiMp7+RQjbO
/45jz9CotmYde06b/WOI90Z078rMDPS4749m33ZPnVVXqJfD9mrfmCL4yT36inLC9qFNPx183kpP
fyezh82PZMgr0JGMt4E77wgfc19Rdr61DZW96EwS8xyyeDeDpi/AW/uX2ziUozUm/HDEtgNQ8bAO
nd2jdGs4GPnLoiPHSdLuv19ItZzvoWveLyotTrfvR//7L4nh1gjf/G46c3+rYM3K6C5mOzS+HtX3
N3GU0U304NIYn3qVuHgwG4Ke1jaxb1eeTen0QFcc3r6LexexdUKgQn7Izdlw+0UjIAdXe59uCPr9
tgrNeCVQj1Gi7L9pkhQYLejchCjW6w1a9LBSYoJrBq8ofLMu3bulcZajRDy3uY1nrJrIWmxLyPKX
lgQmuzBf6SaCGwuKrlA71pXxJI3+5xY7e/uFfTwWlkz4t9SIUSfRNHXAifpmI0DmODTbYVaOD2z9
5VnEFs+tCNugxxscVAsE15VvdxhCI740WT6Auxctm7jsnpit/37WvCLYeSzmeWdrqOp12S8PqdZo
Z+zO+RZS4FusleQ+Rbz69Oa5W1HbVo+gW2XOcO/lJVvaKu23vXzuiAG9H/NKv/aLXjyCR7i73a1s
9919m7ZiO5nsrSIrSS/lbPzGaITXGLcbixO/wln4MemjPNeWQkQRhdpjmtmPw/9Gu95Q+GSHCXKb
1msQRsOpp0b7f/j7FWYv4cEfBc9NEu06nHAz9ZaHnnXR9IGXRixMXEhMRgD9hj6CPAJTK+Mic9MJ
RqXwWmJ4qgvhHSbk5wgFMtKVRvvBVL+8vpt9N7LkNvGevGEpn7CrHHArbruifE507wIp7HFyKugH
2FaDqV2eJqcJ7AESbpPX57aEPmtG/XHUywSnqT1vjZEzqZ8wYY4XU3hiUyUCn3VFWgASbzDgvd/0
hscU2dxYhgLvhrwViBAk+JC/MSv0MpAdj7cZ9s9dg5NrMnSse93DIj1C2NNG7bSYvkrJwww8Zyc9
JZl3z+SRD+rQT+7ESjjsL5Piz3VztfPc5VmbGWrHNZbAJVqDP81DNvZWoDrxrpfeo8oKtRkm5Wzt
ES4b+dq/S4tMln4GdBh7Bxqv1EepiMQpQeZnz0QLFR2tUzw/WyzA9l7eXRJ7lDtajNNoGtPRQnBf
V8W8RzmaBZpnPMZqzP2uhKcR1zOWYQjCPg/zS74kI49q+wtULmiUr15+lVijqxSWacF63XQuKJOS
TU2kqR+5g+PrJlFfIJTERndYs5kowbT39XppPPW4LzyicOCF9/h+AovCjNKGIqlljnF0WEFtTOU8
Wk12Z2r4ETJrfpkdrdp6ZbMePD+1rvDI9JfKLn7sghN8AUgfclAMEzab0m1OaAq/3Ma+b1uM59wB
+phfLEPkAKPEAl5s/GZs5rMiJDUvxyAyW8hzkIXAHrWi6pTMzpVpwM/YFe9lgkqjtRbf5agy9Ewi
s2zGIHeGEYi0dvUacYKXKu6qYT6yCYgonjEYLvPwPtAos3p3TlqV/7EqHvXRMDa6bf7qi+o5iQsQ
4OTsEbj8IpacjGx3/UsZNnx8C2bQVJC6Bmq0qPRg5kUvdCOCnw61qg7rTV6V19SSYIDxLnGWpaC9
af514pntXTF5XuCEM0JnRCEofHQEpW7znCl0ET2vtDahb+qaGDcyrNxeYM6Lk7uwnemGjBAgoPla
DI0RuI3hBJOrYfYqW/SudBe+WcafljDNi2uwZogdX5uRSBVxyLOrJwh560Oj8ukcVkm+zfT4JON1
xYbMH2GFCd6ofgdz9ZnnoJuNhvlAaIitmYCcwUne+C6/Jwyn/svI8JfGjAiGxEIc3wwPukUh0HXJ
U2HAx3Hb9CMUxU6b3TmwE9IPy3qdIv6EAwrqJZn5ObCapIv+QS7kpV+aP1Qywx6426NJ7JNvOsy+
pBH/YILBp+kawg/LfNmMFZtwPM94ImaWrE136meGj3JAL7FkhBc7wguw5mAV5pLP4o9eL1VADXS1
uiG8T+z+3vWY8MVW+VhrjgEOJa39bFx+d532uyM9h8ueR77bLseoliw3wC1OY3edbQEFPYy1XdmX
p05Tb7yYH/SZ/EknYdSRE3uLazzIgWt7edseU/jLGOeahXs5w6qqim47Ai0JZ1znI6UW8sD3lOnF
JupIuo2tfVo1D46TPQpdfgp7CWkHkzeIZM6mjHsPlHbn7IiJxpA9G68OsfVnlaR7u0e83beCrBNh
M4UtXnERqMNko1SSuOB19PBLU70hvGU8G8kgEtFvwhdSGlnUujAMcpPZkXnXN6gUQ1l8wAJ7MHuR
gq7J/wxG025j1QOOqOo9RIV91bXqYkQfXehsF+EOwVJDcynZy+Qegyanp7siBfpcFiaH4USCrJXw
93CmhiT15MHr2o8MH9SmEWQ/uNz96mU09eXVJYslrv8Y/TLsdYLINipmZdeX0x83WmUj7TWOrW+u
LKiC8m1ZcE2x/nbMkbg6oThYuuewU898lmgl4tCEe4Hz1x7y706XXCcM4R2z9Sx+HPkD+kl/xOyn
P4ZJdkSlOW/bLv4sKm30J834NHFBBuiXP7oI83YVN7yaCBDftIpkOmvAM9V4GxuuA5kKi4Q+0Nu+
IqCADPW29AuXKYJw3GgjEmMMZgBZ+4TFzaLhdizxcukLPmJCOKHZL2fVYEqwvfFZEQczgijyQv3N
qAg5yRHBbYxQ74J+FjsN59mujvsB22ufPKgiPoPqwfxPAplJtvhhwYdthnI7RxhiM0HYa25M3H7N
3yVVj4SPP0K8ICKo8xU50BvLtu9s4jhKZR1SHRW9U9ofoeUMjGC/dVEU22rsSxC9CZsaM94Uo3iR
qfxA3I4geEnphC3wVA1IgTR0XnQ8Ihjvo5SCYDz1A9X4TBM+1PNwcbhuvtGPnzHpaLOlEXC3WCtk
hkEUWRjPxELjlpC7hNmhXynMH6A7L/aY/QGN+VRo5rhlI2H6mTYAbW8NOLTEfgSmUT+pcdji77ji
tkbq3/FpoQ4WnY67qyuzOxxaR/rX6Ny2ldwMcywRWIgf21qe8kVeR61aMV3yrRdFfrpnpPpTFhie
HDZaFZ8fPujvAsPHvjYrHFDnWBfRWzK2eznPrGkhAGztxRW4ECb7LrU+I6mdm7rPtrZFrzxJl2Oh
vsAyYjvioDqhlxstoiTkVO00ZDyaXpPiCFyNa8n7dV1utimp6TzvVaggwtQIPclS/izS1NnkMBV5
K7ovtgofHY3JtV6yDDJoBNHIEl0VXVXPHkyhwFUNAzLMOeF2oFmjRI4CzpMD5ZNzIMrykWdQ3zTE
xAbUL3+dNnnuk7CAc1xg5V8w3XuJPgVxOV2Jj66LESJ+ovSTPSF0qpDXOxm6RhP4yLaJKp7THpxc
lGabLMGuAMJN+J5JeHUql7u8yj/zHhm5xZQpb91Hq0Og9xmFebMZJUXi6idPunGrhrtRjlQ8Lp18
CofNEM1wSEFe+uR8Un+MH8aIMdxSiXOnpvZaTz3BM7J/Y3g1bBY0dn5fRMAuWq2kvKe0jyCv+nPj
Ghtm7iflDDNruQgeij16W8aBKuhEku3Ix90K1sdbNyyQMDsQUOEKZ4G7sLCsi3I3hoRySJaufoEp
ZQM09VfHSI4tB1IWW5RfERdYF9WLmQj0mZ2F630tccIw32umRSuJ12qrYryxC1YKxPMfCTxgM+fW
N4DovJBz38721hGx4s0FUUVCxmor42+SY8JvG4SgMRPJiY0CpgNcU0wqqcWZy1sdn3zJJaxR1vmI
eh61tD+XnMHcPu1IYsdWOekV8G57HMZqR7RkSdHcdg8TOZvk5tEdmdZHbApgCRW1miRhNQAvF4zh
8jbV7SUiDnQLB4abWdpfgxudBFP3S+olf2hroku8VJVvelw5rzefy8x68eKpCMxfU6nqoLBFukHI
fHXzzvMZuaU++7y7riQ0Oe6yTYLkm9huI/HbQZbgagR59G3/PlCNY3MlqxU9f+C4f3DtvWVFgqxS
WsVmMkEY111OeRQj/ST1llCvqWRBeQRLemfa7JsUrZc/KTdlWF9vup6DVq/wmIXomwMtX91DzgsJ
OCit82Xwm/3twWxTIwlgC9aEUcXXBKDIO4iWInVee7CBTOFK61AOd+vTMvDjdUPBLhQIoYheo7z8
INdiV/KxprLj9wv1vUMidc2qIfCITsJwE8M5xMZrScoFhEWBNljzRgvre9qH2jLOhGGW9Euz6y+Y
HFSV/3ZTNlQya38zwHDPvfHbEmXpO+gSNkzWzhRUK5yjuEfjsSaVw8Wn8rB2lanucbvd0xRjwtBa
fT+y8hoN3MUuaciBx+KHKABe8ZEPSfpMumnLNz1xH03xb9sjGILgTZB62qMAVNI1oroTeb9btHmE
n8aHwAb+V79moOQzd2k4/zbr4gjOh5Uvaj2r5BGGZcNe77nInjgKWAZQFnpGUp4GlukopNugzLNn
4GjnaOgTH4ezZOwyvmXMLkoynO1DX8E9jnBuCIbqqP1M5w4In2wXggPJ9tHYuzHP0LBf6ZuppXDo
tlbivOJ5DIPepndxFm8vyW3wJfZB3l/cjeuDjMD+9zzmhwoZ0mHsBvhJibw4PVvLKmJBlC9FkD3O
1t6ZVPbVGsSKpQtSHWqeLba1xh+je9LctevQsCe3iqNkF7ttbCgxmGzso2KO9UR2xhZ8D2mNNFZL
wWnTDkL35YzjhDbwpwuJp4N8eB7p+eYmfCgj8D7zwjpD1cU7IVGE2Xs2tgTWhvPYIHCEJ8GdPiw0
JR0xa+J9ZrvpK4Oxn6E1JDM4ceLneWmswyTnZLRlvrOT+NMeGUHZnrx6ES6XkFp32+knwkhIwKmK
GNN0+OqZLonl3Ydo+0BWFYIoK3kNs1oEg8HPhezxy0ZzgpCgDhjGTcRB5tVuKM1LpzEvK8Ryh/Au
piih8EUole68gs1nF/L+H0N3JzqGkaq9z6uIe1Q7qDkNt50xAhGNcbVXrtGxsYi9bVO08U6FtOFE
YR60LHTpFutw61FyFUxZ+RwNCCzK6gM99KSvJoO2lJeXB5Jrl3X1RxuT1ZI4I3th1lmHoZiuZRLO
vpqH6cOpf/Mi5ZDNeWG1dGaOOwmebHe8jHY8+tFA7jB0BKARUM7GqeF17o4vXd9dV3/ygRvhE3Zt
DgJ322XaVcUipx763SwDe3WvG3wRIZnSch6KFD532vVPc5E2J2FzfGL5LHXQb4kOjECL39yphBmB
x2w7uf3GzCHwWkmIrxhdEPOx5dypuX3rKrUvNPpDlQdeXGtb7PHgc2hrOanoLR3vudbL6Yi/LPVV
7v5MCmuXMcXdozulxLqKzylCymCaJUVuFx3zStvqd/j+CHyKk8lfmtxmy1O8Z/Qa5CghhFjP8XwO
P51kvWk1WGQa/IycjGnojKHv8b5YOAY3lSzSPTYnNpDAJ4fSBm0m1OPKFjQstbPyGuaBk4Jm1qgs
bDEAYjDqDSgc4ggxFx6ZwXQny9T/6rl1qvr+e+oj1qa0vYDeyDQRiw77u7AJKCO9cYIjdzSZdvtu
nIJm5EBvvOZvMYc/euhQqurmFX49AKO0uoy1zcJ2qJ2t54GcZCdt7nMltlELSayKAP71XvtXt840
mO4xDrv3JEufGhG329SsrhF/Tzue5DWpa+nrpVUg+G1+VEb3Meka8H9y4426S3cctr9almlDQ+Co
k8Zb8DQG4+K/RTs6G8r4KLCX+seT+taJ7ceo5yRa22CrQYNq9/p7njCPs6LQ2/SZdbFn7XUZHT81
3Ec7chSlYUgJnIuXJutfp6R0Ak3OH7JueSSs9t4RJZifvLaZ0y6PMCvPA5LB58pSfyuGrGfbYYXg
WTm1oNae+jBB6xNH09abvYbXdFYiYRD3Uidq1rXnr1mOOTJLwtikcSmQ9+wmHA22tLWtqKN5D+vp
jHHiMROxiUZCexmmnnOUO923xISlivEbXmHgQYn1R4zFKevfEi/1kEOqMOggwbnCCIFb2cUmNWih
0a1wPUaCKdra2DnVlPoy3XTaSKy39mJNVr1brBOve8UQCk6+Goi06YkeKgRr+5bD1up20TQY27ru
vlztL3E0TINGWJ/9DJ6kGalYVdx4O9jkft1Pf0qwbYEoo+LUxj3RxrHTHO0l5mXEtBtjEEUkeiNz
M7dEy7TlhJEnWmhpMCqo1KrQdAIAWVKQ72RTvAqpfhKGpmpIu0DvKgPFIxUcW+ycCWTaRyfaIGcL
CC0JvCn6zlDgBbJvuJ3hEEKe90NvfOBJaTg9q5jMBf2lI2RvLMTe1ltki0iphM5DZArzNZ6VQaOm
PRXp8iseFqyBOW7JFDjqgJwyUOs8BoOkrw2Cz5/sAuFYcLNiEW9nwRjMo+t0NPvb7Lx5A9345Iwe
i+ou5eTxbDIo7OllZIxLG/LjDZXlT147bKzGhazEKN3zfipldjTgj8x32GJH+l7P7enQ2Bl+awOA
9GjXDutFbkj+H0yvZBLoHHn5yEyA7QTQRE5mX9kX2vco8LBYnvCnn1llL5QjPBjhaFy0IZvOqHKh
w0b1xdSi3o9Cp/Rnxu/4JjETpPdMLRbyKBaij2ZS4Drrw8uXa6oibVt5BnJlRmNTk5K2CejECT3D
l1P8hAbgDF/jwchHm8mh9207/XPr1NcM+5MIWdIZaakF5gh6baKEiHXel0Op/fRygWNTOTBTK66y
KOKvSTiA2RamwkuJ8m2EEp/RYteiPywlMcWZE4utPgzPDjs9v6t7Y4OTykb5ZGuB0aZ7t0s/RnvO
aUcsiFJh/522ffNo9nuzGdpgJjCecJV1aiKBFbrsBGwYZXM2HtH+tQHoYqZmgipxrKsHg0TjwGWo
e2H+DqGhQb/WgLcUyntcjAVm6xgCmFH08cr7DVBqM00crQZ5scxVfga3GnwteU0T8tiLVZPWxuiv
iuQ1n6v44IWWXzcUXRZG8m2Iw3fjBEREpkFj8+kkXvKi6/2RpTSjDG16ZI9OheFS1cN9eB0qg0VF
FI1oDMmytBURhpODtapipJjTcq/ypIWz08vlsqcPHpOie10cnOpVjZtgkA4jyBXh3PyyRFL5U20T
VjqFVeBwhOtObOK+y76GVpDg7L22GWA9OdYKml4VIoFqCKcJ09+zsJKzmxuHeg1wUIDUSpF9kpBJ
Wpsd30c6fZ1ekX81uP4Ux73vDQ1jrvE0lH22K1MgIYakZx3Y0wc6lanvFulG1h0cz9mjttbNx87J
ODEs1eyIgvvKmvCzdrrH1KNxSEq5ddK3mWQ6P1EUS/MSQ0Xso4eBUNWJKyJ4cLfMVIrAo9qR8Oag
7ao75K6B1iavXsNN7Vr0knkLz49xyj4xkb5HgJ51V/zJl/waV6M8JgbvPmmpoxsuzJM94mocrTV3
VT7FG4wAFFyl/QefcoUCeSTLAh2LEYGYiauCCGHeOXXT/s1dx4dtScqYBp0Lj0wazjuGkX+sCfBW
GzYP4TTXZ7J4VTAKVzEI24sUmyMqwN7HWT+fOcFaC4DhqFpilmK1RzZHLSHfVZMBzk9Skh0zERAe
UR2MGs0rvDk521QPPT8qkSI1pkT8YsZb6xVHS7lviUUn0+qAVp1ijS20kBJ54UexGJ81FwuXnLvO
qfHYuhYeWzMFFK9bh6bTr+My3Rfo7X17sPR9Vv/RkuRYjPXB6jvxFGLl2hdmu13ITfULMGxJlG+N
rJtOVAGf0TxZAcFNwBi7CskQn2GxMOuqxAYrB1+0pIf3uEbL6QDvQ21iD66UOaF5mD34rMmxk9FX
t/R0X577V6vsQ4Oms+jl725yD1JFpwyxrDlP42np5IPdSKihqZnuJEL0mdoUglXLRUJTMWY/jfS4
+QE8+03Oe97M5o2j2FdBdR79TsIG7fo//abCzrIfHCvcu6W+Fkz2pSzKC5i5bw1J18abs3NfhJ+w
sqNgISFmsxTm1dSRhsZmCRUTWmPVspBisPErtmUVoGyk06tMjFdTeLeogTeiSQxqLRI2utewM9B2
VhFgvhRHiGKdMcTIOhYtvLPc6J3jOJ7qv0OROZsCejHilyXIShNIulEy5QiXp1oxxejb3t5NNlW6
tNBM2Z4CmspZ1jSDeW3s8MdlDYokZGB8Qiert1Plt3ZcHyu2cqgH2Y6MBiBXk7qJQjP+ccd82BBD
KXjLtci0zPlbxVW37/ixxoooAgQcjqpemchLZmj7RBv7PUJPC6UnguOJLTY2ZkEEZoJl2nt1BmiO
I5e9J/rggOyITSxMPjAQxa46F/iG4Ak3L4AOwpecZRTAdu5Zet89wWTHvuUu7ntS6hut+6W5Eb2A
5372LbeKXkaHZBiioGx5WRLEe3XQa10YLdAdDVTfztawq4ZHzjG2Ya0TTJEUuxQc1ExgCivC+LWz
KVIi4nS5addn0vO2STI8okMFVjnnxsae04+KyjJBD3EadJ34kLI7ykKdVTqdZwQx2h5iimSAC5NU
KxXWmh0Oruebz4HkDqpaWIxV1F0wgJJ7OxK7Z6HHZtzPcBVyi1+PNUg++QZgEO4vyPAFE3Jq/DFz
TrxqPgzdhPkX1KEfhxJdlE6kCZI0U8oaUET6VFQID2o0WYTGwRZVyaFiek7wnSQzznEDqy0ybo45
3ISExwLy0RkrGPXZgH5IAlwR2DqfjtHRdwzMYacWVFXoDixVJkSOchzqk4HsK5l5q8vSPZhu/Tbr
85/qHbRnSJRdSpMFHN+XtVcgVSeFPHKa09JozrZbS0KtuOgwOP0lygoKWURTOH8jFImoUGl7qznc
9kCtziKb+l3nnPRq+siZwvsQnnj63B+nu7eapN+kbv1tTvIHWciuxJHgT1W1d6fcPmQyZIM7WVvb
yfMNmsq9tMMXvZ0PYaeZANrY9Kn6rl/wWXRhvSL+wiOcui/h0fq7LhikZGFQNUJJra1XlTfLmT7v
Z1qt4wkeJHMeCbc38w1pzRwBE9UBkph5S8S1TLyftOcNZ0rKe5WLe6NmpFpYxVfdRbQVaI93SdUf
l/6+LJ9ChTRYi3aMwGl6HqZek/B8J9f3OutdRPPfvmZplXqdtpnt4WJ6lDNWhdGxTpFg5tVr44Xx
htHKV02Eto8emiGppRYsFN/Cks/2GkKCU3Pik0TW4rXPDQ8SlYOkUjKyfDP1fyx3l8E9fMWbEnSl
ig6eM7+bNSrLbuCOhJ9WsQvPNkNMtlJE9ONmSM1XhSAlbuQHO4bvsqkbBidii9DBhL+x+N7cV2vD
ctdkxavdosv2RnOLhhp5avJVFsmPqlf4n+oC5KrApXvm/9NUzhtpE6VjGZs4fxwLepcR9NZOJ//E
KLGF9xX6sGSxzyEzqQDz90E17h5Je77PbW0/kLeH1JelOaMqdve8hkwWdgCJcNExfPQ8DF6Um1DB
eSjMkqcutfnxvBxBuiHPQ8fwWGa8jDv21gkjfAabTbUq/HdCJMuDZ0CnTrv4nIxim49y2SVl/Ltl
S0zK6PqKT7jIC6PUSGnGVkOcYyQ6hCOWHZFks5Pq8Kqzqg9yzMxdOYzkFFjfQtnf+VjRUyzmh2i4
nXSXmwblocNpTsGjik0k5Y8YdJz9vftarjsMtHWZX0tyF2l3YZaSmYZXl8VdxQh/9D71mQFiLvP6
6k4dQY7rmZNU3c4xxLd0ym9PGn8L89tQzDflqCFbVzAbkcmIgg+vCnuW4lpzbljk+B3rn31vN8+h
p9XHWmhbTPTDoYnOfUWmNxohxpyisZjguyX/Wfg7USBEgN3cNRpR4lOPl5Es8ZKdSNhwISwbmNac
dy+dJuDcip5HK9xC7f4OeSK3syLuNgXrSEFzdCXY27h1X5zlV1m7v9hW23ee+R12a7DO2D/ZeGJ3
FSgT0Ags6HO/1mzI2sNDFm482+H8I2o2zV1Ju2iUAQ0mFANXznszgSEttfDerVorMCkG1dJlu9Qq
TwyeH8nCTVFUaG9aL/5U66aUMBWLU5khd0i8Y4CSwNkQBHxpULo3c2cw7jIRb03NlzSM4VI6Zv1c
38OugLLk2Llv6a29tTvmKlYXWdfUDA1AA3HxSd77Y4Ho8O/KYmfmYd3/C5pqeSHt1laOw278RajO
xoxLnHGTcbwh+SA/R3c3Gp/n8jAZdcpS5BZZq6MopMAo1UbN7gcWuxqtJZ2axWKjT1FmNyupqGzU
tCtq8GyInbMnve02yIXIjE7oWNVs1NvcEcU9WPZzj0n/ADKtfeoj9HieoGT89+UKzqpyNNFjoQBw
O0I7lBVxA22lycv//ZMbZp+21qKFqA2Ub8MS3TM7uteYKK/S09UL6xXNWW/lfJdFNB8xGUyBA85x
Klw8L936uMiJ4NypIIQxqaMLCUDGu0uUpm25CfLj1YpCXNqBABM05q2Ud0KgZEzGCpXEJI2DOafa
XY7qsOc7d4WbrM5XZbIaRAFalOTvKfuBoZiBvshhhaFgvOxXblGzUvRGG22kI91iNxhmc8x4y20c
6eFe1JLxgb69fAA3y6Z5zWS6/Qtp4/1TeAauUz6jgw+bF0dZy70ir5XuNiPL5PbnAP+w7wSt2HbU
G+MB9tqam74icdm8yXNMcVdzy+IZS5KX2iFabf2KMRc/4PpfpixsROomhz4M4SQBMNmRrlgFt7Dv
rH397/omYjgS1MzjUyZ//tEmqubfVzcR+k2THg7ZW1IDSIvZBP4UKbHHLZHoVSze/v02IxyS79xY
tlLXl19VakGL5Yh6xouf4nZx2wuxYMUZIeF2zpxzRtfE6hEgp6wotWwvMfew9KDZadaHgW4ESjA+
GAcwchuPzqWRufGAKpqeV7ghKeURwmw9+t14lfNYTCZRjEY7YHWq5q/1++R/X9tZe8eo6W1vMElr
IHSNDINwy1ZbvhoNNfBoqE/IgfqDMLP1CI7kA09uyjm/zAdLDWrVvqvLUg0T2+T1azg8dJq3D2Gw
hkvH2O5+aOfm6oQdPb2XnEIgZJDuqhJ8IehCJPD5PhHjY532l2iSXzc0x2JOehDGoxX0dVoGtzi8
yMvzbTU0oAFL7CGLqeX0q/K9ssfP9ibJ16acHbUXL+eoFquUFsqPIfmdnNY8FZqernn1AHWVJbb/
FP4NudbXhUoiWVL2NQZbPWk42WuDQBc5dqLdGWmuThyB5B6G7mleHSv/0s7x03Hp613nTvPH4gBt
ZY1qH9grzh9dmu7jHEQUgY9MRZuSpSur701KugXAWEoLUVrhrhOGcWJ4qt0h1o23y1xZb66kpsrJ
VzYS02MxjYwciNkQptd0rlwXzZVYZ/0chTdKVRqZmxu8imHNWdO87izV6O1VUa5P8CSupcWTLoBp
3rGUizYaiyqG0AWrbk07NDPysClaK51ojIOhRotFEVxtUwcPhTE4xWb0JjdAOxzdWzHQMhQv7caq
gQuxeQk3VVWNB1XG37wsyntH2tOehgNtApioqyWqYHRiklHWr27fymfjD+l/OQQpVxIxiCa475I3
IUFGDXiZTlWT2TvdW4aXUkN3aoV2/+LdHIrdCLuuRlPItksa73i+4l0Xh80+Wb9ETZ/6+uSovSK1
g0Yd+FVE9p5MtPS6uCWu9Ro5XWxH7aNOWsXulhL17x33f6lRqGb4iTUN3i2ggNvrS7dliYcd01XV
NvXl36UfG286S7z47SrRTUVFl/I/hJ3XctxKtm2/CBFAwr+yvKcTKfIFIbMFbxP+6+9A1u7Wbp0b
3S8VqCIlUUVUZq615hyTEf6lS6Hv63nz7CnfRQp4eR8O8pdaUdwUkbPr8ynDA72k4OklWVlxSlsb
YculHXqiESEDRkCCUAt21t42Et7xuWtfg/6tx5lxu78VU8xf2XfMewhfwfadcZW4/qrxwnbfso7c
muWhsugUmQOanftrGN3W/JT+jsh2AiWk39zQbJkbt6zpo48cYBRjHP3DijWegDz9q0vF3yYDfBW7
TX761k9lHnKi+cdgivot9adiQzRDxrCJoYwSbpuj/SHiBuLC8vHuIu/DFjkJPcDuV/egJCeIkwOY
S3K4l0+o5hVPo6yy55xD9KNbl99a/02GpvGoTOmGLNZIE0lJUov+MMTTE331IQcFFa+HUjj4F1tU
Bo1BikAUOffItSk7TrG+iEja6aBsTW3hOcfKmR9Zy9nZIs3TDi0UnwecNvPBD13EO1Xcv3Df7dUt
5i02wLLE5K+eZjparAnsXACbNPwOpHT+ZjbVCwhw+Yq+wcYmatsLvHT+Fl8Tsse+JRgTNloGvamc
GNYAD2oO9lLa+2C2j94wSWaAhp7RJxrOTjYVj4pEqh6QxDkPnQkfNM2MHbsWWhuD9AO1FlLddc+6
92Hapv2SQcQ99OGUcYR9LfrR/ObRkVgXbTCehxBoVctBaK/8rsrM1CDaRf82wmA3oi1JOfMnFCZu
TaBDd0OJ1xom8vakuWp0liPLsGhA9D9AG/iHeqr0HYIu56lo6pQ2kp19LyOfQXjfPQ1xZz4koMhW
FbvIuQUy84bx7yHpu/H9vi3YMdsYeVoJvZZK7pocs8UY2bdYpMUj7dviUfb9DytycKSplyYqDhRV
nbj5SF020vKMpx6burFgIOflIZAm+oG6cI+yZ/Y80u9fCBjPuqlx8IJS3SZs3+rZSA14TugVFfBV
ILf4aR1/nyI0/B0i76uZ9calC8CQ0eNif52TXbUQy0l0rXdytvJ9DB74bfmT6hvUnyx8pGBROzwM
4wiNxNUuyniqSUs/JDnDTEU7btDorHt8Fxquu3WrEiIV5150SC/juFrm9rDvDRGjt+XMtp8jcekW
T5WZUue48aJvnJr+gt+dAA/o4m/EIe0bIzuXrB3PeC4baETzWS2IbpO5h6HRcoL5qnFTd/zsUYN8
kBlacGV9114gNOztqpqoR5th7+h1vykjc/rqa0uGSNOEFw+mMhj/4rVumc9nXQ7+1myLV6i4pMVx
425heOWvBe/AKWYEkFjeJwNGUj8Xlm9FwE05kzbXL8/AgyCkoSdqzb5EaU127hRe9DGuP4pUpvys
Q72JhqH+MHT9o6izbE2s+HAF1HhUziKSZb6IvtHfxs42iUjqtoEdfIvq6m/i1R3HA3oA8nSzRVlU
3eySeG1RlNW7b7nfcrp/v+q3wrL7X7ZZvApm3e85df1aN/3hUlJ7n2w9NzcGQuLN3eV3P7xNkfMY
anp8beiVLnL0+TVIvOmB+L7+ew6Sf5YRnrMpI25cRM0P1yNaMrCZs0Pzx+pmbee2mgkkYafqR6d7
iBxNvzBjKZnvQz4A1dptTEQCW+UZ/k2kKXx6XygdwqNPBwOfCKFAvpXOX2GbgMqzbAbofuJae6cy
zmobsWh6y7S5P1GvFCkNxfv/Q8ACvDOdrJAUpJA0ZIBHhFyoB93WjCNewWGflCEcdI3Dep6ey5C4
uNlLiJDrAfpsZ3X6MHVggnSuLoybxq9i8jyGcVV2aaoqO9P4+wgS53NsKDCV0dud0nRvFpGODoDX
fn8BV2IqmXMD3PpRYyRGNbKszgOkO6qXMNqM0rvdV10zg2hnl3NyDaVjrR3Kqve6jd7T1gr+avBO
2SOae2gINr3luuLXWPoHq8mzt8437uQ29brre0TL4aNhymO/ND3B83lI+02trOps6cBdBb4HDrb8
NrFariwRxI+wkoyDQdovbKQMkmu3KPBmuwt3ZgXTmIry1XeZZA96qR/ADfVPfuv86kyHU7yDrQAF
UzHc0XdNr9lHbw6Y3dUjxpnKwqswdQOmXHpadA57HcO1uTA4fRhr/ws0Zwn4WP/B7DbI9vChzZlL
0Idv/0H/7+rGzLEMmketNKzNMBQAPqcvrqyS7d2Ebzi/MjuZ1so0a+HHY7HITtFkFp+Tgf48Bndo
L0bBapbJUxnZNPiebffZNSK8FW2n7Wc5GZu+8OdXIzUuwKp+ubIG3Izon1aP09Qn2/TlBvtO8NW3
No409lkRlV/57IERKYl+S5v0rZBeuVEfCs9MkaKTbIykYCFzI6Y79U6wCbS0vCbjWLPvO+1lrvPH
MO2CHyMXiR/46gKUYUczAlUN1rrYFsOKni9jbHWkJtAcbWFKc4X1y1pNwyBPCW2GNZkE4444iGYT
UbUBbCAy2fSkAUSoNt+hga9p1nivvJnEyOlgI2v48A+h0fWvfVRfW92RD5PjaTfpZfVuDPub8lam
ltiCodRvbbgkK1SDtxJg0W+SvnK4HFBHcyzOEEZRXzKg+SLQcz4M/dydjOVINQXgbDSzw52gWFql
iPJN4uUMKVrhvpRWo63CY2NYzW40oC3RPy1npnZW9TEHLmHlqd9uIX4F5LlyFaaZvy6RYaDn9hHw
c0A9OFrqPbZELzh2jo8AhnW8lLUUVQ/lZHwp0zL9HDlePwBT5yNmM91gB07ngUOjG55JlsDwG8fj
OWCdA+3aGWhi5uYxIP1mLTUp34nv+NnOgB1CgziAIcSc4SDR5wJfTfUyCMsn8nvnVbWLEwe96z+/
JetsmtsVXFNGxtREymw7zJXJz8Ov9m6X9phOLafzemy/NZx1X93Ifq+Yb7wgBsapFE/6dUAD9Thn
dLpQCEGXIvaJiKBG34/EBjwMCxk4j7toT9xLes//aZbgXxGCIbdRvK5yi+FRgiz/JiSCSsDkHNy9
PkFnw26aecG1XsJXjAZTnAduwVjqR0U8yDkjzWHbU3yHf01x84g20XwXfVAdjBgvgEq1yjUd06It
EXjqyRYZTvOkHvpYk8wDsemrgJYyduaHuC38BwVq7nERrdAVWATTwm3OSyu/lVW1Vy0kmi4bmdDl
VJvRnE1H39DsZ1vPwmdNb66dwQwOUy3loz/Lm8vhYcUxDlOpq53QUmvMxz28XQUN6/7QF0n3rNaB
oo8Izm1m58G28p9GAsl2bdRutgxW6MjgPqedMLpya/tNdF95AzHktyQrT3UBVm2yXIK2lvxkPyi7
fWIukxcyls5DMNV7gPn1GY1EtHFjewsj1ryGDmIHt3aabUt5wADJ71BaGpS7VFcF+gYkC0xLcy1H
JjijnYz68FILh3krapuzP3k0vsn86Z9pgRp74GmglxLnp9q0+0gskNR+uqj3KforMB0CGjmo8m5w
WwytK7DimjDv2QAxE4yfGWXxMaqx6BLZ5L+aTDZi4ZLYLYt6QypWuK4nQq5ybNknfJ5UIKFv0iZ3
xK5YNoHemAG2+hK9TFH+pZowmhM7l+VZJUJtP0y9idMjhb+PGz/q0ld0LtobYIzbgCCQYYMh7r9W
o0Lal4CFuOhlFb5K7gd/hE2gGbnY/s5L8heITjaO70iiLPCPbvLQMhm76H01rEVoufth5g6dey28
V0T9JL/XUlg3JrU/89FrDwq+WwUuQhWiszaR7f3w4AHtO6SN/2PXwsP2f3YtSzdt29V118aIYP0R
jNaadSVxG83HMEZi0UXDqdTneaUOrWQe6assNb8GuH42xkK8KU0wWfix8xOljHZmsAV5UMRFdKwW
qvBYzgsJGo2ib6TfmhxA+pL3Yph0PVPrdt8H4f3Oa0cmEcY/K7z8fmi74o14k31kuEZ+YkgyQkVh
u1Z7NqbKcuOYU75BLBGwmyfdpYzj6BVBxKmf3Opjajp+E4ZJd7YH/zDNC7yGvCzSKe23GUu8OhgH
2Cw4jJFSwrLc42bs5p0j8cg9dAsskPMUSzflgrBFvcrJ0LpnMfQ5U+AQKdjBR3p284L+WBro73Xm
rM+/r8LM33kN2iy78oMT7qvgRFWCFFo9Lxw+b8v/DYfkPY58ySSvh6zcA1PuHlSRqmpWFUc+xeK5
orY9zonwN3oYuztJa5veBpZMmkvIM6prMnN3qdog9OKWCpM4CvBN+UudI4bgr08961sBI/eg/sUA
HPWx96w3VbbC9D/2mKqOZBzGa8dbMkKDyYf9FMB38XWSJpc9DgfcvJvDAoFk13ingLX7byI0Q6SC
gTtcxVLgf1LfXfoTIp0FfhejaduFmjQQVtrBdZbcEArEZZusrrDo9yM8u3UyJNpO4UnQdBhrrG7a
LpLOtc4SZvJSmF9Ipx9Wll7Yh3quq6dSpo+KIomvU1+b7mVcWmXq1NIvV2NN4m3UaNYmR2Zz/8JS
MQeJC8AfaifsQ2hh6ae0IrADZkUKGhrB5eV58kxsDVg5SE5y9lY1FE9ZDn0zb7T+h58R8IiBGWwQ
gdQ6h2q8EJQsybOJ8pSMM879eUg2qseoBi0MtWdgT+/OQBq7KkzVg2SIjWJgSdeI+/KeBFC7uKla
YXBHJc96oWHBWkYcsD7kqXSdH9jI5LPZpAKr9GSvsmT0N1lfBzsrbKg20/4ckwP1UBg4fQLLr47t
goFyka88mLk27LpIHx+npU6IK3LN6hY8GX1rTCPjUfftcd2kzkMy9s5PT5tw75iO9aJ3+OMsEtze
iW5qdoAntJXezu1O04r0yoCul/qhtYZyp5FTt1hazLNdCetNBKAg3OF7VQTpxUJFcbzv4KaFQK3v
cUZX+LoOat/FWdId7seLaPhLnYliy4QbN2Wfth89YThhaDZW9hPMRmIvNfPNbVHJe6ljvdrgwtQv
tB7wfCNqQP5OXiNJwR6JNBVL84NYli11yFMHv0YAmOuFKJjNAMKAcHtq8cEPkM56ebj/mIYoQY+q
7VaikkeHmjdbuWx1I2ESa2JlSApZlq6wd9l7KePVDKuuYF35djNt1FCEcA1n6y5PWYD35Gb6l4mW
9CnAdLBWk5lCRFeNduemFOikOGFXHLY8+KwTWr0wDf4qu3FaTt68Lpi0olqpj3NnORstmEwkdBmd
SaTLVd2SsjxFwB1k025E6wWH+KgoEgEaAlRxabQKOSutMyrun3ObgplWYPY+jtjjAKqqN1F6xZdY
krDLFKNFokGygaJTCPA/q7Rp5wcmzZ/qH1IMeUwTW1y2FfkHWEJnt7zdWSNp/KrVmJJHXW7Vd6sj
WoFC1tLcMiWWA8HGsrA3S76EEd1oNolzjDjecSDmbjm2Fs8dXmdP6gj8mKwnReVv3czDu2ZrFBGo
DKj8zO6mDppJErOmjvzS0TCy7Ex10m45clTHLENBaNgDZlPHYNGN/WnEY0Tk7P0nIRoL6/sYgGCr
8vzo9VNJDhu2FKehaWVUzF2l2z0FUU1Cz3JUJG/Hvwx4AAc9ee2A2V/UeVCA19gR/bVSK576IdzC
TBhm+vta9xMkld2w9maAuimd8lPmFgwo207f9k1FAwyTOlpu5ooCWvWmlf5wlqKzzmSkJZtqNBBz
MsjnQbyWIMO+l5PzWqaZ9oJsJzzOYRgcSk8/hs7CqDFRRlNDMA43+uicJXO8UvNJY5zHzTiwZkhj
/HbPWW0ybhyzOf9+ANbS7UFeXNHWV4diSr7A4+u/jyG18xJ24iYuYi3NEmsISCHyTDZN0njYPwkP
kZt7GkjoZzT5dIxK40S1VDl1vBl1r16Xua4vhIxf8QK3cOKGaq7ypsd0+Mu3Ku27iDwWz4bRY9uu
+9YFAdqEy6cHLktRNSfRztwgpJEBrzUdovLY4MpZp2Dh982iQ/GUbjxX99dJYxDujHI7MOPsApZe
HVB8k5l7ySjqVFKCkrnQvNYe7jDX5nPeBSgVLe8X9Jn8VtEHTA1XLH6b8OKeB7/3zpwpxqM/6KSx
E1rte+hKM9u40E51aIZo5SrCk1bpuHLoJ5nwuchbHt41ysmd54zZg4sxBbevvR98VOqN1RIdiR0W
9Y/57kRleRLN0myrSzDhdilWXYwybgpqfoqCEQL9B/piPc0La/lw6jOj9TmSxXEh1qAUF8nmv8Nl
Hf//JJFBeAGc7/uU6eDzrT+o4ByERz/3suEYu2Z8HEtmKfV0BdTzFE5J/MN2jmGUE+VmYilz2mJ+
dNAFL0aVhdXRBY9lqu3CkUhaPqTzh7oqY326X0X/fk19dSSl9R/fF6bFD37bxsn1yTMbhV2vmrSp
P7qBuVpjF+Vl0HChpXEAKYrJYB4G2huACw6MZL1AIeIp7JJ57xho1NRTev8+hpj4J6wRNEA5Q9kW
desaRy/BnMva0aunvVvvjPlnhscCyoq25ALVSYGs0Bsf1QMJxukqI8GbeS6giRGi/i2oc//WL1e1
BOmcpjEt0+WpzwgcF6owDhlK0XWCKQuO7Ji/etYQHpKmRDCxPC0s68No4nIETy6fSRpozoGbybO6
8parRrfdDWLNQXvB6HsUsuguRMGoOcTQBsnGd7pupc7LhibFaq5AMCR5nx70QqBeFyHKHdQt/Usd
0ScRMFnXISXZSx/KlsQePJAMr5lcmcOLwxEewSgqcfX3qSygHFgqwJblM2h4Bdba2sqoMp30FM0m
B63BRYjgZ92uLyKxkQidN12d8bEnmPtJ3bORj8FZvRb7JEFMZsh6z5kNXkb2z4c2QvwUtOVRvZ40
RGsVsDMO0SzdXRfmLWl3XfWO3dTmKA1nZBjmktZl/KznHatSxhAWeiVcgeakFab95tMqDxf6eRY7
JWmXmrbptMp7yOth0bOb5mNOTXJKBu8ViZXVbpLlHiK14aZ7sUcCDAQEzTGDU9d3wUldAdfQTmJu
59OitrdLFDNjXXD6mFi3jDJ7a3vdJhbxX/mTBk5kFkgDcuVMFS9EaWzUV+euItJsipcJHvzPuk8F
Fov6kQkSJonxW4S3Bs+81x4B4JnPCysulRlbZsvxd5TBU+0M8muJv29NM8+95romDkKDIxhN8qvM
ZAbPjZsbNES+NYnC2WJsGXd+ZMqdLFFKAcAsrpqvp+9WvlGTFk51uIF8OCvkU5mXzETMZ5lJ/UHs
/bEP2LmKPLfW82A1ZyeK5VldqQfd4Hi7TCWCWIpTCc6QjyEs82UOMToy3GuTm28jCfxd1yrijyKX
Ajps39EABbt6mJtdZkzDV0tCYrcS/VtHbNF6qGP9hLSJiAAokdYQBaDqB4rkSsy0QPGF5mcRgU/g
lDTzXhgBmrme3NWsYKZasT8hlwL/vjyUAUWL1IyXeEBNrLMooFdhCRbl/DJlKC+nkJthez8NEnER
HqEtF4eYKG65oPq75SEHLsopcfGGLxTEYEzx9jZy3DhREx0y0k0efn+Bzum4IVzbunHiXOY/6c3T
KQvlrENynyAgul3lHZHaDe8Grq20AwXSN7ZxCjyOD1aKM245yE42rlNvQN7U6uAisG04PzeV3ds/
ezK6WAZXgOKQIjXYdKNAl6c7ux6dLTSV+oyjCqfbiB/e9jLzk1b2hnOm81PaxjlN5LbDKSmoKE5u
XVnXew+IAevA5KXeW1mf8xODxj55Jiki99TiEtzOAyJZ5+SaQuxD13ROQz3mex/Qs9WLL0ygd6NI
7Sd1SA6mcZek7jko7fkosoLhiT6/1LwNa7M2KEOUaCzXi8esc60NAZ898p5M/5AsVbBGR5QSstuW
iNOJ62h9d9NNolgpyh7JcNUtqrnBKpapLBzaV1qOatDVNoircgNZiI/yjSEPCMcI+xQ9b1gFVpSf
XA5/yJ4r5DNF4Z1MmyMmUr3gFsrGQ2FeXtTwnWKZ5AZdvMkWw22SsxVBNs1vEyb5HKyDlZXVS7OI
ooDsrMzYK19EhWeysTs6mBQA/LuSAkt0EY4XSlvTatFz8RErtRetMbW3uoc0IYbmJaxgWWHK23R6
Gr77ZtFfatxzDxwR/BdsBCsHoBvnz3I8MWjn8+W6l7IJYTiA4YugWkSs+F6Zvi/kiHtQDURrPgiT
5kExQxABQM5a50ujjKFbex6n8cxg6lo6RvczqfP7RemU2yVfKktF9qjCmWJqcz1pMiJUOJTc0yfU
gDfsSEAynXQXFIZ479Pg7wGvVoTJzvWtcZXNTrDG6hBdpnAqzxm9FPSrxMBqsehg4IgHir+lLCVX
RiXM1AXfxrrZPiwG9UMsssvggF6cOqc9OZrloIMl40k9lI7rngxvJgmWSpX+JKL/Sv4N7Y5yQHaB
0P8qQWlULp8xV3vMQkp+mw7Ny5yTZcTN9kF4J4bgIoiftbqd0bR44dnXJ/ze07tAVg3hAK1fjXED
vplV3aV/y4ddsxGD9b3Z3CwDOQLshOZDXRmZ+/eVem0QFeGW+id7Wv/Uz0Z7gXrKpGX5f+suI51w
RDkKDuDgJLV3Y7JCxycX1UffcvfnZlMexRCO178jFHJAgHXGvEtRd0PPvZHO+Fjl5t+NhQqJx8UE
D8V4wKYaj0uHqqlYhrGD8TikBGkMI5yPgrp/bes9seQiEI82JWIzBUfLDn9Se9gvoW4Mm6TENidn
13qx4Kvv7jVEnWgmmZ3Z/HBviZDFGe9cA9BQXUqkQcn0I8wWv4UezGut7qa10o4obnOd9/rZc1zj
EOspVXgoWv1U4a7ql2xIkx3ttvh9hSeOqkNbl7BQQv8HuUUJrA9oqJlNB2mKPJvuhvWh1C/zjNmd
HXE3zWa7r0J7glbBz4ySqH2WIXco8dxJUCFPD9iJLLzZgDArmsSqrz7O+WcUuG8ir4u7xErprKRO
9yrXAWI4jzq76RmZ+HTOArfYaDR737UCvEmHlL02c8QYsXXtMhPtQchxwWIIWDaOf/YHDGjxZPGR
D8+qnhooQey6r/f3GBYVQFagMFYqQKX/Uw8OrIK7MtAzx90Y+UV5I4rvRxBQTKt11vEtFFnqbFZ2
5uOQ++RUoiT8//0dTUw4wWRP1zqBEiamJv8R9ta5cctnzSqmL4VMiO9CXblchDq4RDof5kHlOgKX
c0XoP9b0pzZaWI2HQTuh/oQvNHFRCvnkOgPzmtQOcip6luKpGYKPivdnVDP9lrrdKqJf7eR9F1o9
HEVDqIC/HJ/1MNK23iRxly5Ps9zj+LxcDRaKwnQ5cJt5U4HLHXdzlvsXdbLUxwaiT+fSHrDMb+pg
2I9hjrFedrQHQxDPDhzLjnb83krAfOl2YF+tpviKE69+NAj/e+2IO8N/zCEgYEdaVMB+iiElZExw
QJy17YmXOVlxN53U1e8HPJV4jrrof6R9238kv/oCabatO7ZuktxHxfrHPDlsaqtwc9EdzW3lti+J
ZqCjWhIc7JjhN9CtBxcC2AZTBiYUJSxWz3sNU7c0nWuvhuS8KxvBofaGHmTbGNI7/c0vDuU6CIrv
UUkMQTGOjKBJgZiYRo4VtFRkh4iRGyrzlgwiwlLNfatX/cuAN5Su2Zz/kBAToG1/EnFYrB1kaiSs
meKFw9mzhnr/i9NzXp7N8ALji7nV4JU9DsmavsByEkWkPgGD0IyDjctkaJDNKKlARJMHUB9SK/U0
q4BU1+//vahV79zvSb3LO+t4hmUYgPoFb7Bp/mfSlT2bkPQ5mhzvzYq0YZaDljl7D4P+q1+G2l8S
Y3WfiO6T7pPp7NKKxOzKdbH0TWAA/n1l0ZWMgvj97zgPDslEGPYZeP9fXt9kR7XEdRZmmIhBySaB
qVA6fRst7vu/ryJeI60Ux6HClHZU26DlynjjQfL8tEeUZsvEFbPIkint1be2R8rMIHrVkmcLyoAs
9tVczvgaumY12ubeYSfhSM5DZEXkh4nQXfH+hussmWh2D3hENCd7BTw3nlX2nIl0kj0ouRiDJ585
u9ClibPHWpux5rVBfxrDqDqrvs9MJMqKojF9quYB36Moor20k3Zf5oazVsukeqhgKNj0JFgakEdF
RV7tVW98bF1AtYP+1mDiP0cZjS00fR3Ogr7fli0oytAGOIKV700fy2EDzct8A/2wB11TPw+aD52f
DHSUVNw1tlHpN02QPdI10BfbLPK//fc7xVvuhN93iufY9DeEcIXh6uTm+u4fd0oTjaYewN7c3RtL
pUdMscKvpvqsHUvEW8BwPHlhFWTsng7tpfTif12VA6qWL7+//vtKfWc42s+ml4m3fkR6riHqNDpQ
oFWXBZeAWR8+TyajqjGbBcZX6vlujX+6OcswPhmEVH+vLNTAWtCPVyPptUtZuuNKgJIBT6QztbLC
rSnC6Ew9UZ7HpPM2PqJw4vPMfK3SZrPCpP1KN3bnqDmebdKraycXp1tGGrgBerbtO/jerfFtLFAv
kzHrXTLD8g46PI+9VwTNY+EDhyBqZLigF/6q2nppSqpwN9fZHriQvrlPq6NZjznc0fUr85xGiAhv
WmLA7hWlw4EdM9RsV8YThoviNFDRb+Qi07M4QTbIDtSupFk4fkuE1v/9t6yUOf/xW3YtKBiC5hY5
kUT0/LHS5nmGpsLXSenwqKnSJoeouixxYdw9SwvbYNFbVD7z6F5avQUN1Sb1wRjF/Ex6ePHgVKDT
ikQ72GIOSUVaSid3YHjcxi22yBAfNli5Z9CJ4qXkVnZl/0qHoH9txoxYrTK5qmd5eEyYjTyhlXBv
ken+QvXmPhd0egtH2sci7EFOL2ZKwl2OhQec+Y8rNY4pcr+Hl9+AnYNm9EXWVECGU9CdTvOrWlPt
JIgh1zJAV0pXB4DVHvISTqVT7TrFLbB7+T/CBTlA/flBclGAQWtC1kr3lQPDfy65Ta1XFeYRl56D
G15HnTgGHNrem1hMPn1W2WuaHt6q4eR+jc1diVXwodMjHZOo6AxcUiMajkV62mZ5Qkkm4vFLOuja
Xrqa9zqXpEwsc7DGwn5TDNE28qF3qewQC4PqbhpwLJdeB6kBSi32+EXEbi+lLvkZ+L23ZsEyWrud
TT+sqvdCr7qTmtVR/cGMgy8Dab1iJ/Zjg/eNd3Zk2diKsDIoz6Zy009juc6WeW+yPKir3w+kU9cP
vQWOYnAGzGAhu6tQ8r9iUQL+4zLv2M355K/Gpq+eGHIyLrH1TdB6hCe4k7VypaBe79KrR2zF17Fy
ww0xRpwsybF78Eri4DCCu0+y63OAXKwSVhH8RYKQ/ZzgKDnGnFo3aVkxglNhmpNMyn0/EjsYpQBl
7z3Q5amW8DQxZAAlPKz39aIi7rKJxjQSqU2yyIgDu0rP94SRAr7eLsiy+RY42bMqozPpTLfKL55D
GH4kN+DjmwhbOzWOaPgJMv8jiFn4UH8CbLW6i1HnaPnhtV1iyqzHuJgQm0Ac+CTkJXwAnr7744v5
oo36/acGDFYOnsynbGzeqoJ5M3Dd5MRu0zA4ScS+THv39M8rcGjzPNCPuf8fsrky+Mwyz+DHoSqJ
kYdBrisRr2qhbe2NLuN7k95ZYiVQvwlCFQ5WKykem+TtbiNgXPiCV3r6rIbkG+V++Rz3vnWecV6S
n+XXt/svEiIFLbKIVvVsZJJ0IG8k0k7KXUhb935V6tkhglGG9lzu7DAZIS0ypzKXq3F5TZrDeUIo
v1W3IyE3ghWqHk9yhOtoG/UiRYNVG5nVc1mTMh4CfL/3J6Ue+ifNcsGSqU5W4tnDPg7lzQrt16mf
9ec8QBtljkNxCslkuQ6QANZBXrk7Ikn83TlK/eGTw4jYmA2pHf9Wuyau81l1bfuAtwoRVkHEVjm/
qck+xjCQM559yyvRPS0TUTUkLf/jWeLU3VOTuuStjfTvh/CL5XryFAeevlL7kuz1YaV9giYp9nnR
M38nmRbw9/J8Wui/dAE5guIm6NAlAxnYRotMIvOSEoQywi22LRrJ9BgPxIm3m/svDZqTzqiFX7ya
ZjXop7dFs8SKLa+VrDgL+YKgq3b+0ttWQu89Sc5R9KsTtnlVy0ljE1B9zxfSo37to2skmRYXQJAg
YYSe+2amgXVQr7cCHl1HzuX2Xrz4UICbUFzVs7DzUMn5UL8KPhq4uLzkUgzMfpVa34bae2EupMwv
yRT4Wycfuwc6TB7dUMKrjkk3rjrEjStZu+mLmOfNHHq4yFVFwx00HqcW1/qkZeFRofvJJ6RLMvT7
gUYBuK8cSgRgxBcd6NN6zr1kq944Ampex7tRoyczXQsbeBu6rC8adVkwlcWtbNGLerXUt8pjoB5G
QwPJ3uZb6TjTWfa01NXdoLxELWqAa+p1NyXyUfOFWg+9Td8IC6FgV5FQNZCYscwOVOXZad2tHgt5
7gc/JFuiblb+JJCk6p0FB5X0kwxny6MyeOFtgNFeIXJkvfzSl/anqrbbTGMzoBrtgo9R/Ycj3vCD
2itJIsWXCiH+4HmsOHpswuOde2fgjDJ/CWtgNQnc4XPuvfzOWtBBvKxjC1mATCrjhoJe/UjqZ1AP
qZH9jxxnImD/2E2XCka4PhHOlkeO0Z+76TjTHoSrEx8HC47tU4ynmt+BXl46BvXqfErOE0Ecrnfr
8rF/oG8a/6zsTdh17s8+8kBs1jWgPo7RB6UDYrnQ9vaY7MvGvKf4KJGybpj5OYTUWGfyYkbhK75+
9yoyzpOG35ABlkTobFXLwa7rfBWac/AYt/EqXM55FUrT1T2RFzo2VGXQXOe8atIzmdnpORprsCpB
sLfSyCGFYqzkx73FPJkx2IcaNtLv91l4NkzqKO82trSx/cGt9nSOvMu8t60PTZv6covT3j61ZeKc
uhK+lpLY2AGkhnjI5MnojbfQTlg0zLmTp5bD67KBWESqeEiC3VaMF5QMCIE9aSEnwEuu3kvAnFRW
sxOjq+LkoB68z/tbz9/JJ4zF0p7i+CtUwGxHzIDcV2nsfGEucZ3BV0DNG/HV4enPnQksZ1mRDuZa
rg9EZEnuNTVKGCODIobgBs3Av5QRwO+4+boWLKJLiEFKGbZmUdXP6sFbrozRDLe90nJYfblOB+QE
a1oADdWDX22YOhzNznu5S1yUSRvePSZL1RvOxgCHAd1X5BAi07bqH2GWp/5ml7iOci3iXc3Lj0Jr
/moMxhFg/vUtyzdoCNMpDqp5nI365a6nQKT3WaV5vOGM2lzvkxkrhXoCPaFbzV0Ns5N5v/dQ4TzE
tb20ieL6/xF2JktuI9uW/ZcaF8wcPTCoCfuejEYhhSYwtej7Hl//Fhy6Vy+VZZkTJkFGpCIYgMPP
OXuvjXj191ZpHEsP4T/qOfmaGQ6M4arE28c6btd6AFQl82alkli+lpRNe2wa+zN2Ro99uWrcPVut
TuY4verzkcDjfpfPJo2eVYzSeSMPPY/O5aIY0gIq298fPRinZh8CUK+cZN76a/2jjUxrT+IWiSFm
xpa/Cf1+KXl19K9bC6bjRroyRe2jArCbYi9jgLnzpUc2a69Rvs1jPbvo/SgujJnEBeq6evEVmttR
VVrkTWvVahj8+KFounpLO2CaKkao06/JS8M1hUqwFhqtSmU6/nMZpIq/dZx0W6cAMlU2/sLGUPPX
TXqPzE/lPFZPOfysO3R0uJxu4ULtJ9ExVoQeX3Nd+dBgZrolShKQEaCNn4PCZ2rPzv0xxv0+UMJ8
V/Rp+2h1qlnkocE3r/qWCprjolGdw5iG46Ob3PyUVe5ntWrGhz4/MFhTD8v+hM3l2qubSzSHp/vd
3IV3CzpFaXuNWzKoPK0BgVI54LCt6js6LaQoBUkT4CWeaqcUUFWQ9gaV2u/nlgv4X/fmFRBISG0h
hxwv6UAf+2YPOmi6eSQcj3iRC7biRzZrBOaUZbsf5sjtJE0+Gg3ZieXk/ZTaOrhl7ZZ+o3tQudet
OZdZR0clPchZ3ziOxXVK2juyvWMxWeKDM5rZifkNl4SPGX9+nawaE23ityoobn3bNd8ZON2w27kv
js1HWVdsUViGNNIWWpvmWNG6G11172HIaiA96g7tUooj5d1m9LSL8Q0dHaq/tZ+EoEfJW1q3ruNc
w2Kajr8cgkFcHOkU0mJ34Gyu8oCbshDfGpkVXmrd97wOh39RF1t/BhO7rqoZumvpts1/6bT99YRq
TQflQ4XIPVfdQ1Y0n7IeuQVrqYClQqQChPr5OKtTmomtYLzjw3O12uatSYMWZUdImTT7M3wG8ueG
TJTlEC19uxyqzp7zXP2shwLiCvKWh9ALJlltlyyzY7N1d3FkVB+9mcqoRIykfPyuh2VLj0/W4l7I
KNEF07jEkHPv7x7Go9v2egUV3vd+hJl4zuM0+5TO3rcosPVbMugmyg0ah62ufus0A+ByB16Gbb/y
JQGCVMyJgDHfGBSee3ZHNd5lysvCiagK61I6JMrIWS0Y4GAHA6jau3n9b1sF7c8OFo4kVei6YOLo
CmiJfxTe7EnomFSKfxkNfrwk6lE/2k5yiUfRP8AkA3yfqQd8vm+KU1CPqSERd6FdPemZOYdDiR/y
SEZP+QnkKrMQyJT4oxjCOjJezJ4qy7FOUQhBuydNU1oC6QpdCg0/kmfkXwp6U0FLwGE76hfFU4sv
RJHrc3Bl+9oR2z4XsMS4sckXaqFvi1IL3xsXI+SsHZ9cxWaDXwwPRWntEx5mMubTWtmAe/IBVpvc
kYeWWdH8TKNE24Zhc2L7BH+4KflibwiVVdX06iHQywzEijiGsyNIwce7a6JCYLFQq6dpmA6pXgZP
ZDUcPE8fnphvaCuxWE/k6BsEGJ9mAouhNcjzqL8E8+w8mrR9n3kM2BwNs6EZwY0pGNecvS4Frm+6
zz1X+ValwbwO2j455oBXNnLvrZi0OezYeNKY+S7TYC77eGiMJ1lCp4GxT9iQh9CMtZ5CzhYkH5Fd
Vm4dyEJfaYmE9XtPMTo8jZHtHADM4FGXsahKD/fJDpAEGXG3SmJUQnVfE69TNytbS/Mbk1V975eg
zJSsdFd1A2dR6mQrpz0OuPE2+OjiPadudqRUZDmi1fps4alZNSbfsJg9lJkjrA+us3cAGhxLWHSP
0TaITJoL62mCXu0M517hgxrAuTIi5Ati5zmiuziuGBEPa5Hn5EeG7nPCX+oco5S9GwERV/SIwFvW
LiM8VRDkZKO0g/azg39t/DTxMhtZHn9x6zrGpWXTubayQzhMxTaOWiKfArN5AUkbkCXLpTbOcusm
6R+VORbrQShQEpD6M41wpqPqT8pNx3u9IXrpYWUWSEQQgTR7xps3VxgyfzAjBWSNRE1ge27jnS/C
9v77meNUz65W3WoCmdGOi5qgC689ghQwdgY1Vm9VSBUyZy8VGb7uf7emeLyXldp9cCwsPnryalbG
SZZGSo0jUkXrv1VHKHtptsuEl5zqWVegdWYBCp/0Czn2y0z0WpUFfM0NzN1vFVWnCNg6VkXm7F+V
VUYF6HCOLFcVJb9iuR33TZZY56VE/Jc9hf3XPYXDla+plmMSUqVaJgjNP9afCvVHqhqudVQYR60F
p25KYldhrZUSH5bIMIFh5AouZpMZbNMrZQeKGLgm3ppbQqIZeOMrLYz+4SfJRxnsqqvRcKitnNgS
PwGirIt6a9eTtzUj4b6QFaGu8FJ7X6fA2YB0M37m4hmnr0l3k3vCRMtbqkblgxA9KZ5l8+YjiqI7
4vbfQOTIy7qHcrJCk1WvB0SAVIik0XbNwami4l7omrvk0/ruEB4QMKB+LexH6U83GRnn0x+nqs78
u+2AFc4ZMK7DDg2b5vVgTGZzWzQ/KBEgdkMjcWp0k095j+YEcMyvZ4Vj7lQGug8V7e8OYxum5jhM
7okJh9FDbxiF/l2PB+NuaBk6/IbG4fSBTJ/mqYEq/eT4+dtoDZg78lJF9DorQ2rbJZYMuN6+rWhn
SwVJXtW0BD01nt5qZqvwTFPvQmrDoniOHZh2jChDRFEWsp0ueKmQCd3tlBpZ8c7CGq7lfF66lGCU
O+ObPIIlcvTsvt7E2Mbeprw+cwcIvg6KBfiqcKdb2HENGZO5zKfleJsuJYboZV7dlK+/FhiDVpaS
j+mOkMbyPrqvY1kaB4HmdlvOctDArb+2hho8WUIJHz7pICttUpgkhdzJYA8EO7NsOu5GSnyus9Tf
dwT/PudmBJuDZvQ+oI9wCNnVxbP7ARXVT2XAnGeL/tWDrrn22jxjqCbqj16c7aa+qb8YtdJvXNec
zrY6FM+mMfwA9199AaNA1piWqHd98r+FU3oVjdtdgLj3F0Q4w5Fh3EHgwL+kREzNGZnE6a3k17T1
3jb1+r0MvRMk8PyDXRmIbmNOYs+AaLuUAP9ydUr17v+efDi2bQhbmI7q0E9w/3Z1RqqoIBNkYNua
Ob04rU3rm5qrtBizYLgWA7yMLo7REU7RnHAfxK9LsmluQJXNe/vFDCessRN7C7VRWabQzd91KFbs
MMEe9FAHtwMak3U5+W9pr5aHtjW/5qEKgj6YHQvyNTd0vtqF8nORQJRFSUBvhuEd9HvOZ5XuE4Mw
RvkQM7m6Aq/Bb6jaz6j2PhmDrd70DiJkEzSEaeREQ5Il+aorykgKIr9G0oDQNgNH37aZ4+3UgEZm
o6UsxTOUoI3FUz67/0SYQ0ZQ0k+Bimfeh728UWo6VpUe4viMIf6p4Be3mqEWz669y6CuorjjPgX0
/9rr3purFGQ6pYCRtFYncZyfWSLRxqLNfm04W+vgNsy4j5SeXy27r0AgjZfMEv2qpOO97ZwE+nlg
TBXTWx5A8NOAk81/Bs3Un0C+a84bmijI4X89BFhI+GhDalAr4aZbKl8ob4G2zEuMb9kKhkTGv/O0
L5R6fHjd4NFNTcxVhNk9l1iXH1n3FTIn+VpznxRPrk44kwM8WUlvcVm7u6CwxhXbGXHOfDK9bKy1
CruJEzpEZ13MhxWzyA1hED5opiCkFOvxT8+tUnOKPiztxWUWWKs+ktCuIuSDXsDvXpls39Vuffbr
+gVk2cTug7uv/AKk52jfR4z8ao8TJxSg3/77ZjC0Zxo70UV+KXt+Z/3Pl4ru/NFyc2yHhpvOBWww
J0QR/9dSBqIhEpJBNEdXMbq1ZaMIYLV2VcLts+xUg0m/cZ/dSwPM4E7uEzxCkoKt6cN00JuJ3FiC
tl79IGLwMmf6esR39XUyPbUMpKFvJcZxzl6fOZLJwy4YjHt+WX8yyupDmhn6TxF9aL3pHnIrkteN
sHE9y2dWP21HV6NLGWuwvlWckF78VJKX888fgf0n4MBxVPo3jMK5jbs4+f6wiuJNDwyGh8OxUPur
26nmW87yd6oYDa3LIjffLLRmO59Z/M6e30WKj85UtN1RvisGB94iUEzmOwEx56aRHM1R+ywHWpYe
AF5mJtQN5Gx3hFNBcFfdNZLNbNl9OSVZEsmguFu5GUtK69d14YfkN4Fs/xhPqv6eI1qfD+quI2OT
JzoajbaYSIBqXKCxupPey2CCf87J+8U00f6rdbBlqxXAXcfHqHcj5WClsSUjleFAaQ0ZP3gyuIev
0K7NdJMZDhKPYzALWQn+rcCmdz5s6WA+jN2Q6i4V32q9TV8LDDArZDoK7eq6OU6lB7EUo7V8ENZk
LM9MRFz//NfS/6y96VGbNkQK3aL806n+/nrC2laKuhaM6knvFfp4KC5bTzE+izQMqFkZkwgaN7s2
FC5YNKU4iQDOtMjwTU/oyYlN2KFrzemFoJmTD0lb/0ihKRZK6zU45Xp73wtYay7ZDcvdCUfwOUsT
53s4YXWo1tROMRpd4ntKMcDeqJrkYxbDSAtTvd8gCtH/peHwdwYHPnnwOICx5nuaqs270W9fnkNW
pP/3f9T/2xaEXeiWV56GbPg4smHhqmDvssmSdJckJtv62regIWsKGlCQ+TPpSIlQN/al+BLaT1o0
2DsRDwL1g2fQgYsGD1AvaT/S70dxDKxx9gOBRjO3k0HkAft6eIFxmL3DE7hptCB/WGZ0qNvA/dyz
h5hUPwLyTMHpBo57it3hszwK2s/L9MkMsoONgX+hqaj5zu7hrP7z2cCU/Y/1i1xdTlmWLj4fOst/
rl/w4TuNPnN9UkdTPcadPj6PLeXFLCoH19IfTDM7L4012otvUWPWhzJON56Vlu9+Eb77cf0+kGrw
dX7iF026rRLSZeVdJWvSbKOkebBJB32GeoCRkHVc3hvDRXFLmMppfR6QLN01lWibIphQh1MB7PWM
2ghBs/9senpxQK4wHZp2GFZhRmM+UbOtPwtjQw2sJ8L1fpXzb+1NUys+Fi0QNZoZFh43J/8YmBi+
fJ0Lkvk/DkqCHFzTfcuVH1EbghNEIZrHkBe80vBfogD9mlyIa/MjaWU948peP7ITJr2st/SDL8rw
U5wA3YJEdzEtwpfJImxv7RB9poIbiH0vnV2WpUQ9knS4l0oqKaByhy+UQ+Yxx9rxOihnsm6QRuY4
IbhQqUaV55jwoCBUxSc2tM1BdB5jrA9LQQxBWltFJlTfoWqflchXn6XovUVTcWGu522WS21yQHSi
pZ4eQvFRaCrjp2AAU2xm6nOulf6bXThP9awcg18mouQHqgTxAL+f3LCYYJ+aXdAjspYVJpS1S8DR
nTrnP0jBGgTFObLqX/gjCdSrRDBtzdwi2Uc3o4cymu+SwdW5Tn7wgoYMvWHK9oMFENnCkIqx77/z
HlF+hQ1sHmURrsz4VI/sd/qh8S0M/P/9rJ+6ZD3a1CvyBjfOdznmD+Jf+mLW3+5lLI3IUVTbRFJt
qeofkh+1q9lvgug5WV6fX4rSDF8Hg5A1vakfcxPpP5qAfFDts90EwZV9TXBNzDalrNEvWeKX22Ur
3IJOwRHOhB3ZKnaANCjGbTKByq5zc6tC4LtYM9VnoE+LUDnudkCCQGg15bCvGlU9dtUwruXGQR42
8yHSPdZPxSSCtQTBHFQjxqb5ma+m4XM9p7BxV3oUhY/sYt6wOcRfPMQEbd9Jxu0yqa1oljPXJtAG
GKKBmj/n34lNF8crPZBkqr8DDnJfEptrJS1Tcu9Q2a59GxBUY+BNDvAfA7oDvmkhb+LXG/t/8Req
mmxA/qUEcWwNcZDGLUpVzb/tKmLQxGysVHHEfB6eSMKtn4cp2lqQNoE1VcUu1zEzyAdtIKhm4RFD
vfG3fZuNp0lPIwpfrvBMA7OCsU/bG9igidqo+11ipdV7PpD5MEthCNyZ/Wl2d/FaLX5w54ISigfg
k6PeCV+mT0WFXJUZUxjP4VEjfeksH/jB872me99lM1RMLTo9EDAQpWs6h2l8wKMHP3QZKS/KmsCa
zXWDe4lmlhbBhEcW2+mz7tXTWiprwUTZu8QrHs0URzSclC7YtkD+d/LYJeqddk5NIFifsbKGJYFX
Lf3KYOPEikKGNGMEpTFf6gi7FXvt8CIPiYz295NC0ltRoCwoKqM8EcBLtII3EPka+NepElA2Z+OR
lRKnNDWeecm8KToudYbj5eSgqW34hexXplwx7F1/bCGUR6ela84ebSLpHO92ag/5LqZzv/o9Olum
ll4MS8FSxwcmSf+FjSMhSF0VHUeoM8DfRXO1FfEEfxUtc2mqf3m3yoOrmVlQzJTKeQBDHk+6YuGz
itTi7IQYIq6aS45pagTZcVIguHDZus9lQpYeXnjtbflFomn4HAxNSkmmwsGN1RQJkIGnqKoB/Mf9
2Q6m6gx1hn7jzMiRD/L1nGnx75c8FAdLTZo4RG2Rl11vfd3GjktSDILJDCC3bYzhHuvdz6pIvNdQ
ZcajNoR+kuPposQergsE0mjKPXkO0GyR0+5Snu7kqasp44thjM5xqc/kTTVlFrSc7ALuuGCD/ey4
9ItlrWoa9zFKhm8txTv82gGuK/TVU5PENGUctX0yehc+CvU3yXPp9Fm+gVQhOOlM2h+gCu2LCzRh
T2ISW21PQy0QzXCizhlT2gBiV80gt6i1kGMrqdgAfzRZwoABh4a5ryLiqpeTITWRSfQWkUQsqv42
HDw674bZm3fFXjeu/7qUmEFAXTohxCIxCMrBiCUU27BLr70qDkOhhi/9jL5uHFy+dRE4B3kypxj2
N0EIUybGzoFZSKd94rQvnU18u+mNFmVV4w9kBnm7zhqzHVsf76Oujcd2stJvgTD2flddC+qG7y5U
9PlKxM4259Si5RHMcreiGP1dnhqfillnUkHWY75YoN/iSMShdojK2CSbogK/VjaM9wMzehuVEhk4
fm9UD9NZtLF7BEPTrk1Ilk8jNKXfUCq4EiAZ3R+F2hyWH1avABV4Hf/2MFjNe4sSMx6U6rKoGjUB
7V9OuOWPEAqrgJRC4anFQMgIqQP3NJu/5Rvgq5ujnIRTXcDH7qZkbxYjvg4nG28EJzabNByqDRin
4dZMsEs2wm5ALlgVvHGf1DN7Sq4GqYyYNTGAyPlUU72VXHlvVm9Z0BB+FDna3nlcLR/wnP16JufY
NDZ7N61uEb8/NgSfSEsbO8OGsEr2k9ym5owP2RHUAnd6no+q2WQnjwAvb2QTmym3kO/1rAVrqD7e
XooY5IPWdPRE4Ko5aCu3IV2IzsqKj2qYmIcMgeQuyfa1Fpnn0TU+y1utdAOqxJyv8hYxe9S8Tspk
rAddq18la2Oanw3za/Jdvyh+xgXo9G7UypcK6qakhnhtWb5oEDdNH9WZ0jkPuXq1gnAc9mP53iqg
yJVSR+mPNqwa2b0RVkvzPgs/LWqPXiTo7Ia43MtRQqHV5hnNxXWZKah1ezV8DSggy6l8INUYam7p
KdvSaMNj3LrPv9ciMSblGSvk/1qeng2L+XHrD/ktcX20graKcs2tvmiRVi8f4/IJyg9znA27Nn+r
SXEHOn6cWuVRXvk1ZcB5WXAaPCJr2eGpXC7M0IueGnwqL8KMgcrR6bEZ4q3iyKOzpPvKBRVOuvIn
MdxHDMpbOUWyE/FDg8Z9dYvpGiVRAk4jAM3W5yRKqDOPstQ/JqSfz9lpEMkarfxo22RtsTrqTH1Q
gBE2WIdEQcLhZgtCT3uddkaJG88npUhBQptCu956Ca1mmrvBtdbqr4iEuXtj8X6t+iTbMVDQIZdX
w2W0caQ7ZJI8RbbPcqko3qNGEH/rG7/dmZjrbk4zIQ7MxB2MIxcYg+CzHwCVHyCIEEVKkgT6CKam
AWh7+Uy+BtPg17tIXH38tIA6fn+xfDaEqUN6UNdBbkPZ64jgUzMkxiGM6P1IXQCYljX7d3u3mGqJ
5VBA/W/lEiAXAz0d/HtH0qDXotYuxVWuMJPsAqX4Pi26Loib1EPezsm8/302TBWMtbwb9zbUvi0B
IE45ovqfv1HVauVXEyUJ0vIgK1vJuSHmnSxyk7wSqsrwUKbhD6m+Du3Bf8qV71lQQlPRi8za1yNh
R1NF47U3eqwj8B4axd/85r7In9HnHtqjg9y0VqcciP+w7r0PXtu23Om9GoZlk1T6hINbVylCbotM
ueu2dfdcz9qblmLBYfOZbuZdvo+Yay8VpnwNcwO2OnusrybiyUlPPkUOQxWvxoNYY4zZx9PkLMge
WcI3hT8eLdZA+RvDNF0t3cl8Iq/NrwBM09TU7tiTlC0z4NCIQkDs88x0Jg8yjT34aU3SSxze2n4s
XrjhIFkqxk9zy5N5EndYEesvjaUr+RYX+ZvgMj8VUcNMWp58i+aIspukrhlHLx8QR598bSguy8rg
mWcMKv1TkvRwG5iE80nrWOxKbACF8kV+wCFW8J2twEk0YUbfzK+aQaFZDHiWrIK/0FCk4iy68Yv8
6yH/b54rsg02I1cs9/W2ueLj/SZ/z15LtLsxwUWDrQdbUnKUlJmdIv8lJ62ugPiiEzqpmPghMeCk
s+1LapwUuQ1yYHXSxSs24RR2VNsAeZvBPSIU0FFFcDNlRM4dyqreu0rdYrDNjoIgwJ3R9ONb4kf3
EgD/Iel9dWHYeyScCEAaawAC+i0joiHyo/RbytidbMzwVCKR2kHwWMmbS5Q36kvFkRyRhkGgvsDf
pJEugmPspupiAB2j+tkLapLP5saPj1GD9SgUW18znvVWq7V76MFwKofQ7DdM6V+48qlVI/+1SIln
y0kB43xS6uNyJpbWlZFjTR86/Jy64zrnnvCZ/SngtUydzope5wQjkHVczA9OSzbEcki410fHwiui
e+xjlmLNJ/wXg3s62+Iq7T3DUy4bv9Ab1uU46N+CIkIVOY35k4rnbpWROt07TejspwYLcJilDPE6
ko2qjJSgBpDlxVOr6VAUgb1pYDqAkkdYKGW2uBksxzFQO9r5zcoBY2h2c/lNM2dLld90z+g3i6S5
6VN/6xDwuaLtru5yxXcxgVpGte0KHWV8qRRfmSOYF9dgMZDShrwCBeIoEb1xiPFTEajnIZxz+Sj4
/Kuhe9c49WIUo4Z57TLxqMJI/2BrnX9K8S2VLTtz9LfBqjSs4EXSMNk53hZoMcSUZBZu4aXXPYYs
C1aavha7BMDtv5IXKLKVXSXwRPWq+JgqQMNRfcFKnYeVJsSpQx5On9sibteehp5LCsyVWqcnCmBX
52xc+01ILOeAqNPRTftq9AYZiPMzmOwklS5uYZ/+jSELMcZWV7i1b3o/izldfbyWwWqZaSXCMh4t
jZRt2+fG2SAS/O6iQVjeJb+jPTlBjTffGydxkRDJqGXPbGAmRj7wH9dpoHfdnh/08f9zo8ovc0aS
mpJJ+NtGnQBMVPJRggh9RxfnKkNJb6abqmaXs6AJ5ZvmrLgkEPIXtHDsynQXdizr9aiPN6BMCerw
m3yorYmbIn0bZIuq1uyX46hh4Atu/9rk5UvZKOZZarYl2dOP8xfLH62zMqbWI84PIi2M44jjgVMW
7l4QejB7vfpNvm4EdgbTzMRhYCqnMVHGV3ywBDiZz1Uz1VBi/3MeSzBNEw/s4pBKZoUT30fC944j
Lb5D7kzpk1ORH6PaPbza3lsvmO0p8x/ByGR/a39HAVU+PCMeH+6MaaG7IlaDcrTaDkPMPJ+U1Kjf
ExcrMqaVfBfinXcURR1Yn3KVaCCNAJlJL3uytnPnZWST6hL8wjg/Pwt9zG5e5iG6mstdReXUC2Kr
/JoTGPmoenGQV+UolbipD3XYLquCiFcsx6s/3yLiqtjIF0U1cbss3Hbd2XZ+VeoE1qjX6R+KEU0+
mzDvJP12SWwe0Tg4N+nG8+t5rDJfhJ28HqcSWUI4DtM2iAgGK/qO1ATbaPZg+dDTpdfSHe1rqphP
ShUVTyFF7VBl5YewN1+WaV406GRVDVBCalLVFt5sOI8eJXn29xu/X8Ob8NyCzz0GoWtfVbc9TSDf
TnbStTRg5n/PNHL7qjl2v0IP/Iz5p2EM/t+/kuOLi1+SITP/zRKvA2pIMXrRo+aOp3pvWX15l2uG
59MNsg3sAdNAdPl6DOx9N9jICJA7rgVt5EM1juphmvejClQXrDKx+jz2ZHTkkame5GuaURIPReaB
fBP7tXuOR/ObhjVwbevRrOjM1dc+q7hkVE1s5aFjV9GpEZm/loeasKM708V7EKsqe1PyhtOeWnMw
zZ+drukYNzTvST5U3g/d5BcL5lec3mTYGQ43vXesaK0qzKUAE4jdZuGZL+t54X2oNMVMoPLO8nAL
Ep0zCxrlh5C0hbEBnV8uh3HhdE85Wd2/PqGpfizXRZqSWmZM/hfAn+VN6pCM3v5c1BZOxSyYYCSm
XvlW2ym0B018qkFqLt/ZBY27lR4Kp2R0bjpTu5ffLw/ZpLd7UmrbM4B4/+AbHdBzX7mGsWhAWmrZ
xRrGNzljshy338H+IID298mvBm/VOFWbgKCUjbwflKZmXsOsuuM01y9pWN2Xc1me1vJBYSboVMon
VdW7g/weVSun8zS2P4XijHvQnDMYPivHdmPFRnQsPDPYh5FbvsGreuTYgVe/7n2JbZ0D+Px3KHv2
EeXYe2onoKvkaxWNoHXbT9qW+p4wJon+uRCLVD9JBwV+NPihl19uCl4t0i57Gk/j/BWZ3mw9PQnJ
G3c+yM/LUhm553VPmLCvKW/hkLzSibO+Q3u4RJWY0FwihCvYpHXC9g76FOofm1JfhNixyP3dVGY+
kRPz6gI1xSL/mK2XMTcM5LMywDJcNXD7gB5ikMNyJ+kPZECjl22rU9ehxpcrLDnSDhmHo7EsQYEL
a8lmf3IWdt3uXbupdvJOP9/8CzMdNy2itTXIAG7LeFOik+WnH6sObI7SfywmHydJ4ObL7sCD6hN6
WXHqJuTWMzn49xIrnwV1C3GxTjYqHORtYeCwHOYqEN8G9qyJBOIhvli5c/Os5mkxdRA7Tnx1z+if
NCRStilRQPwoIbU/d2EZXoTDBzmo6aEugfJ8cpzhqfLs4LL8D2ixsaf13Vd6xsa1aEg7NWLv4PMh
7Ql+M2HIf5Sn0kD/9aD4pUHm3iFjnjRXkwfFwAm/yvqDAunjR+CXSyqEdMe15sQNWQZqKZnZHOQ5
KndCseGBDAGwMnfmlf3SQKbgzk69F0f/MvZgwvHHGNCZFT8mWjzGgeiytT9n+K5ZOGFv6Mcpidyv
8XOn5MB22uY2hFyHHaq7nW6TtmmBCkiJJSTBtMu3Olv9K24H6RVCNLMutCaiIYV3N6wqFtLMGg+5
y2kb20l6FH5x1dB3PORL9AKLnWqWEJzc8aT0ifPoOrKeLTRvX3WIkvL/quaDT/5LDjshb092wMZL
ziatefKWCWOLg7Kl69GUmFyAy6tcM9vMbtD4ldjkjdgutknKFrqyERKgTm7UxF/bhSCtPTOnR+wV
X7oSeYsa6oCY+uS74ljBMRLYs9lUp488Q1TWttFPbio8sYYDXWlnK1XQmaIMewWx+lq2l4LceFcy
Cw/4XEXrgNJQVBNXUBCxazKQX2l6QBCp0GBWBun46lXNqzPrdRUvp7VjZBaXWTqyjvt4TiSepGAs
lBSTuhtmjF0egR3E3b3Kfbs+yNrNyLriMTbpWqlG5YIjEBi60D4YbfzcKu44Q1IC9HBMFDBszg5w
bil0KI2XpgE3DqnmhzPGn+UP3CuFvVPKksCG3P48eiGeqRYb5zzc1ulr770oRubtAzfOsCwoeKpB
l4ltZWvO1qQpRRhikbCrinfLdCARX5RwsPeOlbGG5ka7ndIcG1IEmCll0LDO5JmEacJ6djB+R7ma
Xwul+iSt8uVYuxRMZP460jmPnISkkKBajPTJrJYwvGwba0py0SJiaztFJZdkXtKmnPa0FwzIco3+
3Wq5S1Bh+mLb9IDBchAIRILNjIM9gMcf0quUs3N+Ema4z63gvUNwS1eZBm1F+CXhut63kHGgnsXK
TTVt/m+Jmc2hUmSJ5Rl+Kn5Mb+WK6oiwvP9oR70C+hGTbwPkbo9x1lnnDn9YpWqaZyd2SAuex05J
2karKBb2iRBFYpsjPdkUhGl+hsixS2lgX1QxEqgumWaKUNYejWKkxdjdix66ES4u4js6X8NKWYu1
xKLGqqXOakwCUOfRRY77YWCP5sYA860YYoL0+pMQs4frUh6smngCxRLZaxw0NRR+XXs4MxO97gg9
jogF9p2Y0MSIOBb6BdPDB56ITAJnmKlPrzKjR9XL8DaNU3kkjIKrrBy9HZsZAuVNbuF4tmd1/DmM
RPjiu6TZKrlBDhGQkrwnMXZt+3V8W6ZBBUQ1HLUr39TsD242PuNYRwkT9/GhreyjDSDw5sNJIJQg
I51rbo0u22A6QXV1/mdthP6nm9JhTsMQD5+IqQnD/lMECRi0RfLdmcfMNt/dAhX71IXhC7nMMT2m
aWVa9G1kgzGnM7UhYFc9UGeeEKVbN0IlvW3h6dG099NE2/HrT1cUGD/hR/9UtOGr3GV1Y+yc5iMA
dqtgzv1QnOGrogXGwbC5KekIqS+FlcEUK7Pw5Z9/QdX927TbVV2TxV43NIFh9E8TiKORtTESX3Nc
lnRUMi+o0fIV8oL+HZ49gYrJ6N2sSP31t6LfwMAO8264Z9g9YMt4KrR4uuaEqERdHu7rxtcYPPca
5bHe3jrsayspZ1NKqIpYQD+KbO6XCuC/CBj2zMyIsZ7GJDz3tc5OlKi5u09Gzyqf3w7N2Xbpk5Uk
MQ6zOH9gkQepGz1NwcgAA4blzRxqazd53XsYmuZG6kIaU6evEIcfWug3Y5wI9ihsVS/VeK5MC+lD
8jHHZHcnOpywbdL63jW3bDc2LZOTWWowQGO92BozZ2xIqmffxAWIrNW5RAPiFPks+O8zcuswK8X6
s2zQyW5+HfnckAp4Y6Wq3eQQHyZlfRhZYUyn/Y6OjJ5HIgYFH8aUbXSFhk3cVUBV3J8EbFPguVVF
6GPi1Gu5VgVSvxp5Fz1FYUW2JPGZs0iHDfF0Ee4Xl766mF+Ah6bvhDLhOVbAOAaVtzzDYOPdh8y0
tvoskgk7jALzUYCk6W60+K3U0Nn9BsDQePcBkiLe9fthJ5tsmMBnPeq2nHEc6f8Qdl7LcSNbFv0i
RMAk3CvKW7oiJeoFQUpqeO/x9bOQpdvs6ZmYeWgEgCqSpWoAmXnO3mvbf4J3709EMyvTYxoq+dFX
mc4lJA+TxE4BfwHvOwkhfny4R6VViCmx0vzic0VqiGACLvzOdV9j+uurEBcFadS286l1jAUsM5Zs
FB3qkWLYm/twEYvMgOTLnJLLN/o5xT8JvMUYXs1/0Vo1D2Pb2ated5G4IskDTj2lT/ePmJjoR+7V
pirBcipnGtBQR9rcb8oQZ2g9dJK3clQQE+X7PTL86YHy0earBGaG6DN5hJ+SGnEf5bA41z/KsUlO
49LBHiIcJkYqPIdkBHeJS0qXpAEWXR6S7p0sz3xtZGWm0BEYIDvSjrocWsa+WAoiwNP+79vd/J+q
bhfdn2bxLNMEls5/i1u63g+UABwSDlgbAqppJX+qUOrC/SPVaNwEU94/Ns5sreIOUuhS6ZBo7Czs
yx0N7XI7qzbesGVOcP8m6xBXDBI6gpmzgoq5Jbr8JI97buaVtFMgddK2toHtm5oDpV1zHlcayYUv
JDk4qzlDKJx15bd+CWqWG9P6LNMhejIbYt6NeNBO+DdHZlmJOIz6uZ2oxFGtCjxJ5TKhDbS5cdZQ
8FMgCqNjnQYIYZa5vWG3BR0p13mF8kEJJ0xCMkKIwIKWYofGTxsH6quF3DSH0nMUSzKD5LuUkaj3
oHv/ItZqNXGDXxzbYjWeO0zoRAd0C67BR5xjXC5G/7eb9o+wg3N7DyuMlu0SzCfMiAx6bUhPEEkY
h0UZntowMQg3RLch3zJrmNigNHRetTQ/4ynbg59wVlYfoytrdAORb7q3XOPgqH7/rWjBVHLlfveX
e6lcYpaXH5vaWj9bSVx6djcK3MV2tMmtcrwIUxkuZfY2sYh9ZLldPwGXbbezSXwDWfSru0KoThqS
5fpLLOmnuFKphF7zLMq9AC/W90ET7/JOYZg0V9ZkHXhiNBcl7huYRO0r1uPx9PfpO/o0UUnXJv09
0MRbaJrWVgWwvzEHWLnLY0xq8fPKXDoAyxRAmIX/jzK0YTY7RSjVmqyikD9E3v3w+Wfoof83ldOL
nMonuM3BOwx7cDjWY1zkwHGS6RqLJFnzCO2xB07x1a8axqyxn+ks9vpy26N8oitJotgCDFVM2PjF
8Fn4lr3SzNg5Om0K4AW5r7a+35FEVjIeLZ7mmISALEUbFZLMcEGyiOAjUteiMnvaO274MjdoQPzi
NWvTm1ynAEMpH9I8vjH36z25uuoLx2CloRQsVO1hpcWx1q9VuALdNk7n3GsT+9Oo8/E1R3G8dWcl
Omax1pF4Rim86pp4PUeVuXdt28udhXLdFc9Z0imsG1Tjc2DV4+qTeoyVnkDUyYDUDND6ENMy/cMQ
MNXqQnvX/dTc7Tw3GCSW6uDy+4QWoI4O+gOyIbG5D85ZYomtZc1IhVpvcGx6QKGAXUCgIeBJ0/10
3Kw4dHQwX9oifOhClNbg8Q5yhi5n8gFlKafhqUb9qCbvpL/JhraUBuUpLV2AKBUJT8m1m033KJU3
qOexBzMhSfGwwVqBug/2EC+W0oVMd91uL2a834XibOzl6OttChMxz9SL/qhYsfHYu8EZ3eUqHvrw
dwG8BYbYEKFByrwRXNJKjjZukTsXmV1h2fXjUCYt3ovZ0yktPMplVjIr9l5lDYFwakw/p/Yo6sza
cL3EBzfoHEJjYU11oskO6EjstZbHP0vaHLeaGiyKGLI/lhah7MZDKV8pVFdOdjdHoE0nniFhQBFS
ygTjuEYTwuMX5VrA/evhWYuuiHRf0chMe9JVq20BR/kwxP6+RpKSYbhxjF05mVDh4iI5Y0KaHm2t
nUCVqOEnsZa7+xKoLwkUkp8jpSdL03zEPIUqmngQFzKDWz9ZGfyMduKWVI2MYOQmtd/uPxvH/sds
DcNO+tmJMiqOVVe9J6XbXhoi5DUTx5TO4uWQLx+OwOWIwHezJQK0+VSK7hDkWfc26ZRX76flGwaD
qggpOfe3D2P1Ujbu2Yqzq5wey42aF9mq9mHINEZBiFJr7rkGHM9uAshPlMoAUf/q4tbapB38ZK7l
ZzV4l8scGTDJ80nzuCsMciNYDslyJIoPfVXYRb7rI4LkVrIDQ9ySdoxrpAOAVMpn3H3bunB79HIB
EJ2FhhxQYN0h5j/IxVURNhbiWLvbNMbDrC29hNj8oU1tf4NeyoBvuYvaEPVo38K4E4SCNX1sbocE
APu9RKDkXArNgg5L5j0NYbAXUzoBgE2nFUlp5kY2FMO3Ma6U1zgivT2NsxOOaJwJKKdXFMDrRwy7
HSrJcdjlYd2uR78iQCj8pS7DX8t63munfDpPePLuMSqVCqNHaPmIGlpnhpgb435aulUmjKZDYYpw
JUVWUngFIV4Ac1mMp3gxRXGCOPkS+OO26oP2JFvAqWWVpBP14rerFwa0yG0+9g82GrGDjF4K7WYE
HD6/dWqOB3Np7NgRbjxLBNNeGqHkxkLFfL5/B3cts4VexnMl+d4vxSkQSXVOEp0SiF0Ee4uSTEcC
3VFOrk00vTycJGNf28m+stwIo1xyk3loSbWE3UVXTFLZ3U1sVym312IArgN/Ogx2htxy7CqoHKZ4
sSalPtQs7VgLm/uEhey7iEOs0HX917KD39RBszFg0kxTdWcUxLLCpIg36lzaGIYrnA1Mp8JdEb+m
qDYpKjOCaFlZeL6Cp9xN1DfXN3ZOFFi/Srv8mKjuwPpYCL4EKdHJVa1srcRh+SL38ir4TkzKM8/1
+SSElm1ywyl+KOGwMvVbOVfY3mu39NLR2qEd6PcOhvKj1tP4uANV6P6cbTN0t44fMvcnXfMBAgZS
jt7XToqmmeuSnnzR2uYr7c7uQp4IyQVzk9HgXnA6vXDyU1Pzwf8fBxG9jn+VH12qBe6yBHV11cCj
YfD6P/wZA0U5WGLYIExpqOf/QXRWWkJlHGGjSiMRXkk0QedtUpjW1QTR08B/CTXtXJtNlWysOVj3
bokKafJLytQqA6Ub/TmUcwXSVPG9E+JMZMcCvqKgSqFtuUVowWp7bJp0y8boiTgP5AEL5dHqo31H
Jjzl3488FbYHDVJ/aBSFFTkt73VUBNNzNramh1Q4OdRgB28NLCT50EWCT0piV4wPs3+Dqx5vkCTo
r4z39S53SQda7BOoKBKku0I9M5bY66j0EfssiDk6wLZ3V/zoNG9kwayLRhxvBJtuJ5J4VvNgpnsc
/wSILPlDhJRXxyxp/woCHZgcMU2daXcvtYOjOtEKojGWw36KpjNivx/3IySIL0Y4vXUzj6eUCICd
mLP+JjJ4D0T+iZ21HDI9KfY1MPSVfFVXa7ieOT1F5m48pSwkOy3dDsxcY7oLuZP2jcokuzOsnvRE
6nVyHt657XAuiKy5H1JF3/d1Nt1TdMohImPTRDOchWTaWJgA5KPfqToB1n1aECczwSsLfVnTiudB
Q9u5RAtLuwKkxGCDjrw62or+/8BviOn9l1OdX+MKlQWi46r8h9Pvv1+bBqEMwWDG1kXPu60o43it
OhE5akNNm2LZyMOvjTznoDRbTRkBU+S4K4lHOn1x1PKlqMwX88+ToguKIyF/QerJ3X+8Xx7LTVWY
D505TFv5e77Oz7aRkwJIvOLq6xV0zP/5i/dflndWDCEfT4deVgzborxv2iisjkFr5MzUl5OkfjEX
XDbycEYmvLetapWnNGGjac7JzfrP3hiq1UqvWvwCf5+TbxlEzF//eve/fvhfh/J98tzXrwkAvSAf
K4EEW9VRqaY/m9FsQi/XBfUHjA5LhzQ7zn1tJ57czSqLBW2qVPnxvvuPN7RKLHaqH+86h2F1FS9v
MtVEnTfJ8s+atW88PA6ZpZ9de0JLFzq/uRywJfbCXKOFoR1xEHX6YEZ15bHyeUhxwXhtWP6eHNIL
SnOCgGivcYuYDikupMdnOpKzJqYUYQTRWU363yoruSh3eYrFzjmruo2w/BOd8Ww7FQqYc/IrvHpR
fikNDPuE9oCdQEawm7VBNWsz2jkxHWLTV7Bm1LnYVfm8Id8B+vlUmNQbovcp1ddJYW5r5rc0Dd6A
oxLTi0tlVWbontL2G8MQTVryHzZ6pa8NIMCjUoGvxr0Phz4+N9pEBtlniEd+6+vZhmDtz7zNf9Q4
Bbw4fQp4zBBU6h71GBuR2z+1QTCR4+Tpao+Xewx+lDh8NxCeqYb3ief3veZBqLhlOQZi6yQ6s1hP
tU8J7+B+s0zIGqFfXZqiP/iusUMNWUfmW9IWv3GGEC11tm3ui6jVb0NDbkwX3mpHb0m0IkS7H+JH
LOnnksxDjwndKdZWSqT8FkyvDZgX6z4LX/P0SV/QPOa+MIdzl70klMSPpJi/NOEElybAYD2bv61q
ei5ShzjC4FEk8cZWw3hlg/rwAyxcRFethCB/TdU91wflwdeqMOQT2LSKQ+vq2M1wGKi65VTmOqXC
diH6ZxHOlVfMBOOtIFK/d1F1zuFJunX8XPgNqbv2uM38+kcLf3atZjPCiuI81Fq1amd/T5Rd6Fkt
ummhNfu6Qpffu+Y1qd1H7kuVK9NG6ZgPWxVSzboZ+hFegLZzdbyGH3auXzGePXYjzKtgRKmapp+C
lPi1udgLILURiXHMHMJ0uxCEVwtpTB2qn7RnmA0kzxAkXpwQ5JzhPjHijGQX3Hy3+CVK7UEgIE7c
fZKcVHhFnt9ab3gvP/K8OnTU61apS776rGtvdqGuKRs128wo34gN+uxniubCwGkXmC+ZdYsGYlbJ
fVjVfbE1epSu3NdIZBtjFRpd6hFKNK7iJDqAhLhVdvQ7G24mlzWM/3fqN/qGGc9LbY7Pca59BBXa
uFihwEifd1DfhR9R+2t1B1YfuYpoQd7I5q48tZmBsUcFXEh91WNUXuOLfC9yI1/1rHgmN6QXYR2R
7eXrqoyuYJogs7TvRTT1XqcO55iPiOvKw1nyO1fqX2J0WQBkE+6dCZzIPsfmbpcBvacho5GNsL04
ggffK6My7SiF47oRTnmcyhGx2tex20dPU7GUAJZnk9zIZ6N8Psm9rxfk81IeMunU1nSSEbQvj0T5
XCTKi0eifA7Kk3Ijn4WM1Q5ZeMs7/7Ebk1jmUznYR5Y70dXnU+RHuQGWbHEpp7RvKTZSLNQyfnIZ
cuSefM+/D/9+y/3V5VDuZfff0JKz6LS0tuXH//qH5BnJd97XP/E+LnydzJqQ7FD5Ogw3/hXye5HH
X19TK3rUM2OA0CFS+Q6M5a87kZ/dxwq593VOHtp8BPDIf79Hvnz/6a+3d7n5KbS025QNYtCTtYzY
g2mpf3blIEyCDH7dKMpXgy70vVkTUSaHtBDZK7mgdgDRMsqx6SgKj7RwmQ+E/ZS1PBP5dfI4aJNv
qBPQqZMW6okGkhGmCYGuc/EkZ2241n0xreUKHsgzSHI5n60tBWeNduicar6US2m+C+zWc9G/HJMp
4PFXt+W+nnmmMxMYtzPJzqhtpp7sAhrBfjVoz+70zBQd7etyhua0wdMkTY7ynFX9UJ2ivpqR64Fg
ni/SdhDqKLkiQtS90C8I65myBC19uumRSB9UybB2TMfaKSHR4aSSzes+CGaa9Gl6NARokXpRcEZt
ZZNzP1UH2UHPeqJoNES6eLvs4+wE7X2OzkozasfXFBrQazCuwpeYKgOX8msRaObVZ8HhWU7qn/xZ
+Ke66P9s5DkXCQGTdb6uymh44MzQOaRo21yU24HVCMKNyEKyDRw0+b4qCQjJlii81FT9o9sZdCzL
CJiSE2mnBRFwHWnUXsQU/yUU2gVxnPVPDA/ukQ5ns+FbSj4YHW24Op+KHTewhcbprEZu91DOk2fV
VYSBMXFvWdeo11K4L/JIVTIsFVSC5dF941vroVfcJ9Ue3Bt92I9Cb6xzLB5UZN23FIftKmrA1LaN
Yt7aIAM56isLMYxDTSuNPSEy5koeQrTTzmGXL3UIfQs0PHsySMF5giC9FX2b9avIMD0oh+JZ/jbL
qd+JRzQv8k/NofWrDkN17U7hExmfuHjLBVAuKeWFEnWQpVPsUlH/Ixgb82PZmVPb/BjH5kcBfuRj
ZmeElftOcqgXo8H10jiyFnG3f41spIayLiAElVf5QrO8IPB1tYVybC2780gVsDYSwy2XTHKhFBb9
aTLU9rGIHweahW9RGWaP+qy9Sb1EP+XGYVKVeE2t0etmyhKjbRiPtoOssUto0aFHEo/yXK+X9hFh
y5s86hbjuhYUt6Lqr5oWKU9MN+xnY2yPCiKc56hCf7FgGjrS64/9WJ1luVOesqHx74eQGcTYRT+o
fo/fIob1dZ/MwwP1TnUf2GFxsBnh6Sd05ypN4t3QqQE+ezETmgqzKrVy9yVbLlVqy/YD/7ab684t
HPJQs7zZ5v/agly6WiZICZ4macgngUQbOCRfyUO3N0MwksbRtPv+EvrkTlcayXxh10LP70rtm1ia
K43vKruhRXxT5FnlCXqQH7MRMR8tRPDU4ZM+V7PG2m95odSiE40a99UWeb6vjYK0bEJxw9g0KXl1
wWmKDdVT6MLeWJ9zvWcD9OrGvOWtrd2mrXylyVzo5VOBK84ZHzSmpNc2sbpb6ertakCJfZDLTjfu
/O0Yjs56wiO7z/Q8oBxfgn9NF47+svFdNzo4BgP0cp4SGuTR3HoC42pd4FJjVVrc7MgcsDONKiCo
GciIRc7harS59e5VptFprv1SvO5monEH34e+a43j1k3A/488my9yA6Dvnfx2F51B9eeUPN/QEfLm
oAd7AB+v9egb2xvme7U3LY6q3up/qDMWPytXFbT+SqtdouFbECfiKuATN83iWnTDELecpV562hTP
jeneKMBY76k1uevanAIgHOH0rYN6yePTfm/Vpt1xPRIHGLTPhesCxxrb8kV3FCQyRU75vrbF8V7t
C8i83N9j8cC49+vBBjrQ5uOu0fLq8rVnqN0/z5npkBHwQarfzmxIH8fTE5yytseg2ZWUsQr/0loJ
TeaoxSq0JPkk/kJhwCjpLdDg9b8weF9AvEKYKb1CgtZqlw5ztwSQy81klu3FMeZtSyfysQ+IWR8i
y2BGmfHN6V1+i/yk39StLy7oyXDqdIG6nx1DucKWNNeUrZEpiPmgc2vciLqAZ5wkylYe0qlKqOs5
8NM7rb9RfFO9e0yZ6yPKlt8rzZ/3zkmtJ6St1bXqnT/fd5hZ2PdVf7pkRqQvThHmrvx/AEu/9K6U
lTWHJgVWRN5FlDZEWE7+i1BA8pJ0VZ4MN6838+iQUqk6LwWFnEuyxDjO8OTfrUDHpNFFPa6XFFNh
lG0h00ffaWtV3lCO1dXqp+CtZY1D/lL03Yia6gRMZFipXVk9K8r8Mc7psybVoL5+GfK5+j73uoJP
haVNgvVWxA0U+N7NfwqrGe4Gbdl7kYeRWfwl2zFyM/vOuMc5rVq7uCG6lw/qP4HhBkSUPqHu9Z+M
iUKOGVlP8iU34tEYuihn0fqRbWvptD2i8Vzgzn4ZEuRMWfUiC8nD71ggP7L9FOd7MuDTdOs1gXXV
TSQt4UlJcXEsJFNGZonq03G68oC7/GpZQI7cUcd56Yw/FVZaS1pEwzqw+Gzp2Xu96rHCHn5jUaXb
WhUdjeExYSQX9mmauXCBj68IBK3Mo5klD4MSl4cqe/sTqzSEdBllmm+qkbCMH13donpCOK4XCVmt
tP7r/jZMwJOcSDE2qpZOe3so6Xy4FKfjsvpG4X2PwpM1bqj/opuYPDpFVT7iUJf6MCEpGbOuWEQx
mWr3O/ET/0b70fKUrIMvytlT0BmfXTO38HhS8Q3EiLKqmSQdZfpoPYdHu593STmFx2HJv7vrUlD5
PqDMMbMx3dimmWxC3SZBxpn1NVrsbBeCS7/hTnT2zkyqlnx1qBux0aOAuRNo2BVqo+KjrYlw1RfB
ZYAiNg9G9YZ03yDExGqO6BQR5ORt5xGosrVERJs+7do111t+gP5XfnPj7MPH6v+QYPi/hpb7Huvh
USB1vAQLT9WutfppOWVTOr+EHSHHtAdxosGYmFYYV7TzLL3DC/Q6bCjvwEz4yEqe/sOjFWbicbYs
45EsTvGoD/m71sZI2f4+Xxlut6bP667u+cd+bj5JUKMSRIdA6PO7XWGwRJqjspq32kPc+0iCUtX/
nIq/YNTb35mWb2Qb2Bi5r0hdM9fykFbHQYclcJRHcpMxSngwi6bNBKPtnu9FPUPfwRNwWKxyXU8D
lZ/MIg2E8br4ljHmTmqd3vQgBy9QEWWN7m+CnBcZ50lDN81Uod4GNsWN2I4Auo6Yo/VSI92yzG9l
2pOZVGB8b/BT32pwHnsFzOTKGtttrSlIqY2I6LXCUp/VPhqORaH25Ffk6ZtSK4damprmGSnhaKDd
WeQCmW6c7bmI6KAtxHz8Fu4qSFJ3PWoke5FDOzGJQ6MaLnvzcu5rLxia+cfX+yhxUH6M9/96Q2EN
2NfGnEh0gXTDrqK1rmb1OkZfdQmXjdyb9BiHqvKjSCv1FJF/tqpUw2V1vgSs8H+ZrxFX5x72wccC
jrugKcpu+K+CTdWP6lYe4jHJ4CXTtDHjQTzIDc+bD1UY6j9OaRTuHsiZR0siHmww5qvAL52dn2Ee
7rUmu4tppREyto5WrASH0FXcVRMY9dHG17KnG6RfrTovNpZf2i9VtOhg/cF6r7TxVrmB+perv3au
+uCXVvLUx279WCgaQApaDH8fyUgW2mHg0PCOkvSMl1EaUHzbHgliwzAkqYKJq0VPy6tyVSRXSuWo
/3mHPCffkTeszxU8ZeQzJQe5ZkA/etZZAz/KNYNuQAkYS5Sk8sUk4p6nkw2+bFlRpDX60Sqg4cmS
tNnlQ6O6FD/n9kdgTcM5qFFjT62mvDVlbe1KIcqNPMxSPHNW2aT4nFrnYkJtIhIl3He5C+2qL0OQ
q0NHmvI0QzhYWJ+96/4QNSpYK3JYCjFYq8mCzBja4tnNMsrMCswGJjjaSzcsuab0vH+5TbQHn1Fs
TZ+pQBGBt+VzGc/cacom6ZL8og+2fphIb93HVIyunCs2HbC5jYJjAxV4rlzspHqog24+TFqv9zuX
9vA6Ch1iYJdX2/Svis49/4T/sBEIgHQRBxfFdk6jinrfQkjIZ7fecm+yCGkJp+Dxv537cjo1+IXv
G8MISjp2sTHCHzcfIji8p8ANHeKvh7MttdHyMEdZMBvTukcas2qYPa8aN8TcJFrdvtx3geirXg0c
LmrPdVuF4G4iBke5YbJTXJo5HdZ2Zy7oWFxEoSAKcaGxUdrSNuachBvJmzJa1VpZNZMYvG7iqc+1
nTmTZxFkhniadCJytA+BOKEtEvtPI7fXrG3b2N2218NnZUlt6kWvv6oifs4a2jAzZcMr3oe3QVWe
5OvSZDvybnd5dxwqq2rozJulXBqhqG9CmecrC1NcU3hhnkzyUDYscr51hSj20qWHDsMc1pqO/C2V
s029zR/StNncZc4jzuRitMyt3dU0Xgykzz70GpIG2mcC8X5lorMvtZWWXjSM0Rq+Oy4TtTLe7o3E
SAm2hB1e6kU6M/k+92Qcb1Jb2Ve+qz5pmpK+dHFyMKNEfIvyuT2OlvIezPqrQipwgMod4iEXoJpk
W0gnfMfLJ9C4RLK0bCFCa8bJLtrfuguWwcA5vpXNrqyc/hyG9Y9ELfMnNRfTU9Bg+ePn5QadfbW6
dy+dzF0jAmOSFhQj8fZOWuEYgnQtI0UwSquHsCm+F2bQPgzcUgxSJNnm9B1HDQOBPTwpZrWZTSaB
ZJXVG3nKnhPt1igZCb60Pqn3p6FXFuiy6qGhPJiUwDgCmI4bFKbPosyzzVRX2dk0J+fSoV2Hk1tX
H1WeYzmCyOIEuQrU1CRnN4v0bV6wIjcnlZKXTuJXuaSAWfX06HTD5cttJffQIfSb3Kmoy1btA0+a
5Nd/26EgkN7PDBmqfSIf9wSIKjSXDGUvv05WV7R9K7w0cdpH5yKv/rKWG1ZuOtXVETa0W1Xer/Jc
azjTtawbmo2F8qDZIt7AbxkfrQHwUEDZ4+SbzdP9VJ/kh3s67j2wJs3v69t+5ae6OIXOnHxHEVEt
2NoWTOeJBb9AqIo0qwcRvBujEO7nHOUnmRKb0VPqBpPs1LCaKI0p5t5K4FsUY2StciVFz4/GKdrq
LpE1SNaMs9mk8KdtEX2KDC+5MwTvaFaDzf0Kxr+xL02fTPHFvKImtXOQh9WUF9dGZ2Ww6HbIY6rR
QRG9I91cX+cczbh0RvIknOIkpZiaVrkODxdA7Xas03oiCQ14pyelnneTliSsqfGIzkrTf0ZS1JN0
43QoXTN+di3XutrKuLXmNHmWp+ZcZQAN4ffFiEdwclsqbe2ofR7L6dNRzOF+lBQtDV5meWupOxS5
ox71ci49uOqIsJO6P8pOt8/C+hTCT54IwHj8U+QcK6b3WmwpJ8w6FxB646PcKIv7k9rAI/KL+dRE
/f5OKNBGzQQ+hR+9apTuEC0zsyQI3lPYnA+EIY5vPQx7Hgv7SVOQtC/3ZdhVv9En5id51C+JgooS
bZXnHgLIR62T2phOYX8SdRw/90TVePKFoklaopR68RgLPDUCTc5GSrallnqQpOHFbeLOBgtUVuVY
qcrq1Jn1fkBd8J43NQEAQLAnRV2InEp/xmGdXpsOV3zd00iw6JaIXvzZ+zo3lK2Gusda16kdPtuG
NW/ruQzO9P+TE8EAxQ49voLXRsOMaGbzsVRrZS1sZVUsi3jdhpsTdwkEMnguTyHkEVAdiVeTGfBo
FbNy0Qv0ElK3khWEVKpT7jlCpGQPIVqw5DxNzVwaKWYOBgl9iVCJJEV3bzM3zooLSwtiBEoFlXsm
km3mRjieepuR0oz632hfGYlxowK4JnEPsEVUATOTm6/Dyu76IyMHkmgPRNIWHlb1oSXxT7nj9ME/
dio3vSVUizSMSw8oMNoRDnOeN1CsiDu73Ss+RueGxCImKt6ZRD1Yupkd/oRVAQy9UqAboCySMgtl
pLy2dnCROjLaSEdRZTVRYzVrW9Zoa9MZ3lLdWtJV8VyVQ+BuakXv7oNAvhyGgQi3VnqxcZa9a0Z9
HWWcchuQdzP7PxxLmfHKBmtTqPZjoJBUkOiE++lB0T90ioPKpEkjFuQJvEvFAPy1lFDlnhKI8Z0l
aY4/gj1Q0bm31JBWSaQhXHER0k9mO5L9gobXgoC6KuahOklsX/xEsNzw7PaTdRfLRGEJt6fXtbMi
1ORS+ywfVTd77rQKdzQSSixnRpkepAoubCKTBsf80qn1A8VKyomaOdDPLiKmX7GjPAX6Sr4z6ZYL
Utce4OsZhzsX4X57ZoRHhJjp7x4GQ9EI1gJR7c6xQ+AAcyZ1AaTfaeh3MHqroPRTWFpJarp8uQzs
G96W/nDPg18wZcWWClr5oKSwFiMFX26i+Gsp9g4quPThDHtT70JqY9xcIPWN17ka3G06sGhqFoWO
kxnudliCOWp4zlnEaKTL+FZ7MaGlvs4dKlgwu8x+h3b+BQpRPHTgt0hd1bo9WJ3psW24VWf88RtT
6caNHAWlYr5eLGWaaVIeWQRVnSm8mXnNh4E1YxWMbfCgpmI4uorxg1mUvmrUML0OE2zy/22vSPV/
vlp8hAIR8J3VOlZDdAzpybJMIapQ0CpYj3N70bPUvspFIT3MVxWMy0Ma1dyt+Ns2kUbvcu7gvYAP
iQ4UwhvsrKn2WATdp1PrJHZGyatT5gMwSPZys168gvN8mfv2IsNTBjvi68um+R6eIgsA8pyu0IKK
ft5t2mRbniJXA7eW9Tx84gZEgms1O9x980HoQfpIHaBbNRWzknZWkk1l+5SRlFVvwIKTUI0xHd0/
Bby9HO4kVaJmIbh32hJN1uJvLgWy9nt2FMHC/mo0o7/4iyNwXpTfjq6Ve7U0tMNQjO4DXsRsJWoQ
d07EA9OTJ1V0D5M/HDMc+xf512vAAOsEuhVzIGpcmOhJtGktekEwF+UmTNsdT7/uUOF2ObeVY+17
u8k3XM3Vd+uOqycssg2iBPID2HpqHc3eDEj5QYRF82wosx2BztZLpfaF1w99voe+V++7XvU9M8UD
xKy3f+vNwcOQ+hT42atbzBZcIn7asZGJjqGwXmhDrOGw3KTAcIa+x0Iw/zQ1Ma0y2FgrvMs6ZjzG
ybwwqm9yL2KG8W0A5IjKxdBXDDWk/iyDrcvPXvskWMPeAF+hNQ18Fqmd5Wpy9nOatet0SQwSXNSx
72rvgzXWW78q+q026RtBUVPzqja0NkNtPBs5nY6xgrCtgBz8jtrsaCll/UvDkuHA8HzVZiyrDry5
Q2dFJMzaernq0HD+BP0QALLYGgYJe/SLBiwWaftd7g16vU1Qu17lVMdM8DO1VIpW05xk5xYTg2fz
K9FvpfCnLQwShRjCE+rzZ7WzlW0k0u6tUq2H0nBJbZ5DuIEmmQeTE9KtWfyt1nIYVjEUawQXioPO
jupb/d51j7LXUI+ZuVVmJdjL05r5v54eukeHotETqudbn9bRc6J6LfUpcoBUHQXBAp2wMnEecag/
uX0cUzrDCF6ZnfJWa0LZQJgiPXQ5LHNmXX1X9SczyPe9cMPHDue6R3/P+pWiwEgQh32I1HRW1KIT
MI5Ve8ybwdjG5CTevt6rZ6SmzVGBj0yn2Uyt9m5oIi+32VJX0tc53wf9Rpo+Liq93ZyWZP1FjHHo
0vqVNJ9KWXQ4xeMV7/C89D+sMAKSee+MzFME9qm/yoljKDAi59qCf2yIeObpV9WbMRP0UQzhnsBU
TqwaB9stSaRdrCBLpro7OP0pmBgzK3Q4RzkQ1wa2ujlFb7HALlVbsX7g83rGGOC++iIsd9A/7X2q
ByX9NNqf/8XYmfU2rq3X9q8E550n7JsgyQNJ9ZKtsssul18Iu1xm3yxysf31d1DeOfvs3CAIUBBM
NS5ZIlfzfXOOOVkTWVQE7+7GWeuvlDb82yL2ayXLHHLoM0GxfV3rWqDUqaHH6hZcO5Y8ZFzlJsuo
AeWzEf9MkuZMQWJ6bEZUQWT7YPjGXvWzqMguhhHISJ7U9otz9TKrOFY9WyC11McHy2NThVloCLAv
bjQit74ta0PX1CWOpmVxzt3awR2yXEcr0xuBU2eft8/2dnP7qC2Pp85qcve1pzBc71UYusLyQT/O
OQCRf5q18qzbZjZKTAvT9Z7e1/Cd4rIkp7VE2rMepmt3ONXdz9tRPJlBO5nTXVcaZDZotgMgb73q
hSHEUS+712wql3Au0USB8Heuwo6caxQQLWperWlxvm6kbT01jp2e/ryLpNxTbpVkNqr5R8u4vkYe
VAssta6wh42cYrZLULpCr7SardTWKwELJF0iY+1rr1sdBYD9qe/6n4i0KTIWywgohhpb50Y4lgsF
sIQlmdbJVfh69M/n3Z7SFc349ZTbA7Ht4Q8zhHPnGtRl3KGfvrT+Yzbl3yqEELeVTN0s1TbRHK08
0UCbdpn1Y6qlpJteC+yrWfuZtuV1bmh5Zw3o1dpp1R+SbJdg0Sb7cZ4KK0yqpru6VbagIq3qS0GK
3d5NcFx89aEmqeabei2xhI0zXzrLHo6TA7vbsEWPzhkcTUocTnhba5bK3GwpizNuWCWpHHNwW70U
1lQ96vkcKJ3F4nKN0ZRA2IM2cSCRrEUQ6sxG8LUOHgH6myKPg9sDumPZR0/U8ddvcpTxj8NIU+Rj
35LM8I+7bi+4PePP18dJxfDqOdrWq0hbpcNf7jhfnghrxHVxu0+3+37XWXnto9ZPHlhzP92SegQt
/M2IiW2vkCvJFg3lFkgXy5L9GxbKyo9gB2M6WLq9NEcITq1jPBaNjtjHzu1fzdCeOjNOXqYZ/+xk
ZMWJDLfdAHF8Z+uNel1mB/bC3Ja/XHJ4u8JTXpKYPkhK+PgWywtRq0xPePBWi85NGoL12/XlQGzE
OHXfOns83t6Z6LIixK4eHWtdkz9ShcX3+o49NCB0KLNhXyhO2YWF/1VRyI4ItIbH2FBJKpbmt0ia
xg8Ee/lBG+1181OtLhHUAl9lDtCGYcFstL99xfF6CHx1V1OT2VgrKlzWtK3zBJn8enS7MWIWSlil
6+3XFsawDXxvhdb8cKw5NGnkhIW+MEELKgGVYf2G/2Q8GXli0Id2f6tjMp8sY36/lTL/x6Lm7REr
ce601gHwgVL7dj0b63VOljQLP2nubnf9ORawuQntXmvubnepEqKbWOBxkXLl7tJYUw+eg75DcGqH
sdGNL2lWHcrp0ySU4tkQ03A063wJbodCKZttD7hieztkwdYESDesPVruzlcgAULEyM83NU9iw2Gw
tEwPy6qncpg334c4m87RolO201vt4rS7WnoogEj8Pt5Yxkoh9H0+ejKI5iQ6x874fPOK5GZK6lYe
23vIvoxD6Xp885Oobjz71TwDkizaLyvJzadzS6cro/Gf7jd15WJYaYLAC4lGPXTmvnTN5z8VGnQV
iv8ScMgdVYThchN23J6RCpcEPIfOifCGlU1N6lhaGgQqevg1znanHomRN64KkX1XbM8VmZ/mZ+FM
fVBrff2ExLQPPCahr59u90m4VOhDG8SRgroQgRi7hb/vaJsU1OMOSPxAhMZ3iEtQ85TG/aXj57tF
6/WOce8AKviJSpCk79wZN65eGUFmKtMdKi+UfaUOPLzBWwwFrD1p6mg9Q3fxza2n92hLzZwsXKex
QYmsbHrDVUnl1q3Qw5xJqiDLRMaK+Y7wkQa65gxzLq2X4+2+200XQRSOUmCXZruFwKIGhWYzL+Us
8u4imYHRN+BjxcAh3DiZjsZs/poJaH6UuSyOdD2NTayx3xq7Q8ZX6qdKAoJghbl3plG2pHrTi70d
96ANt7EijF3DxuGuzLuIkQFp3lDHy+52+OcDqUXRmS/iV9Itc2ADu7veFqC3m6ZHiayzIiuaGDke
y30CIFawSN+cGs0I4pXzORpxfx477XA78sgl3hdZL1jGMeORM3IwU4926u08VCyFcvAsQzzPQGNv
sLY/t5i3n9y+ou6lN2ZwO0wQmkuljI4t4opo0brzrbD8VV0e+yVMlQGzLwq0AE4IXBKoUhWIjWdK
eiQPZSC2LaKNg/GWKi6TYd8iRGTu0aj2GZ4U+1JOf0AAv0iAZV5sk1hd7XiL1W27wdh2STo8jDRa
wv/pp1oQlAksRvvD0uilnrqTonqiULHWudME7cw19shXWX/IDHj+vqZeuymm8RvbzmE2leyhmMYf
id4jtViPnAppSYqj9nY0Ofpvrx/mbZoK8+zmjhpEwEZeZ8d57Zy2eTDa2Dy3tC3Q81Nv+dqji9Ih
GexGmvYaxTm2JLndVrak7RGcW0yPOVrxrVF3zt7RcvcHMVVf2K1yvV9b7x+h8haWeXf7wAfD7sKm
n63wVs8nDcDy/+h8CNBBt89PmNF7SyTeH5/z7dOVQ2RsKrWVOM+nz9jV9fsxs7KDq7O2v03IBl/X
16HIgI9gXNF34JBIl56j4ou7djssJiBzljfjvs6i4cUcBwpZLQuXCpFagWaWaHfFuXYDciZB7+Vt
6I0Pi6nrweoM46hUfDi3F1jauotPn0gLOBdtC7LYE+KQUzN8It/ovh3c5c3xVgBH42V3DW3Xe9de
FGZ/WtypM5R31ZhfxtI2PtYfFKCWtx/m9Z7RTC+V2pgfMz8osWU95l7+M+k14ORxFp+sm/YAujNK
UefbYvcEac8QbNeeu4gih5TCDGnI+iy9LKmENvQ6bi9Kk0myvh1Kf+B21/O1HuzCTA7SNZuL0KSg
MDg0mGFlEY7U956Giq0jEpjota71b3M5qZ+S3Qk4+hAMkYJ5xEGoZXrLKYun+dqrs+ZX5TC85217
72W6+wSaNtqZQli7AtW7pS7dk2Wp97pu1N/0QS2fcsC4AwWdH3Gbxne2C2vrdjhkdzcMxL/+mv4t
/l1fvyI0uv/8d45/1c3MswH3/PXwP7/XJf/+fX3NP57z355ySX+1dYcA4n991u53ffdW/u7++5P+
8pv53/94d+GbfPvLwaaiDTB/63+388Pvri/k7V3wd6zP/L8++C+/b7/l+9z8/o+//ar7Sq6/LU7r
6m9/PHT4IOXJgWn2r//8+/94cP0D/uNvd2n8u03f/r9X/H7rJC82/267qmqTmow9kTApUrPG3+sj
+t9t2zV1z7U0y9A8Vydvq6pbmfAi4+84GlWVaCVLUx1TB7/T1f36kPl33XbQMjiO5ZquAX3tb//1
zv7yDf75jf4LG1xY4pUksAoh9l9NamSZ6kzIsHnB+biapZpr6tc/GSgJEzfavCUtozTOZPT1Z6wN
DqbbfVq2Bgi5vNoRa9vuq9rsrier7+UVqVl5dZ9mtaAxrzpzfuinhK3NlEeqL7hcQndK2vA217Vm
nYUKAxbOI4pV2w6a2R/cOnpYP0i8F+QVM3UgGb5+Na4MsZTgRUiRGFOZnG83konwTIEm2qPuOPRp
yhqm8jx2Rt4qh9PJZS/BB+a3BMUppdJhcYn63jSL0+0GuVJCkGZaETf5iv6je7rFViAs/4BEOV0W
yCVjONitedJZFJxVRdYXbVCKo+yVEQRpuVecWvs2C7q/jTtc2V3Hp8E1ZgJToxhBgR6CeobP1WKv
TKsGFrOc9OhgSGB+LRwcRbGN7xPVPPSEXrdF7xjMQ54C6OasoDKCBjeq6dnfmosWuElWaeVZpSDp
tcsVA370dWMZ6Tc1HaOjPd3bmeKRCKl6Fwnt9nI7BC+jIwi7aHqxHBCH3BUS6Eb1jxuPke3SeH7U
Kt2lduwnw2BndRmK+iW1MlxeNNpcZzNnQEuUbPzgxEzxwlgkTalF7YW3XFKNTpCa1No+Jrpqp8/K
b5iX47HHgkPOVq8cxJgNV6VNE9y1hrWJhbIrl64/eTbOd6cfdhSQf1o6prjccuQe8WZM0iqGki/I
bZzAn61q1SXIMKvvbj/NsyROM0MdXc3m76r3hlNts0qlo/TAMu5SzOx2JVLXAUfwpu0teCXOsn7r
41vbddOuYvMHSX7cKfr4BHu236izOMfLnAABNTktp0x9tvR+CiWXSxglon1k7rx4iigPHdqHoR3H
I9HW6WHRrZqFvHen9bLaZaq1X1ZdHuFOGbUDCx+TOqE3jMadVKHhwKmng9DkK3BB9+2S02SxiLPx
ZLapx7GiekxVdVK9U9YWaKPHmlqZN5ghCzcRJCtgjaimtzTLVVKaYtV/b+uqYisSt6zGoWukS2Cp
gJhcj7LmbLtLQN8kxQiVxFtmv3XnVTwOmbpVDavazpN9llaGL2PcJNP4NHaot4DCIIwynlskYOxg
eY9j/G0itnvDHvqcGxHGkkx9NHqs03b9ag4ZbuHXuGvgNlDKMJmLgrJezjJC6R73BFqUJiw8oznr
1cdQL9eBawR1AnYIOo0BbvzLYriRD0Y28jPzMzIoWa8VvgOy9tCmo912ehU2jEA4t5F4JXH/UiL+
blscCLI9UlVdiN/BiAGdcMRDL2RxJdGHc8st2EgoxiFVmh9uNz/wnqxNq0afmCa1YBj7OjDG9Tne
CUp6S9rMDCmKAnjQ5gWLrHn+ZmfEbVLUSsPGZt+40HbcL0P3XU08cp4aKyaq6YmmiAewH7143aEn
UoaXfnGwmYkJtqFCytGveS5J+7AIoNYy477IFaLc42oJ7hPB30X2Sn1KFO8ZiFBHO5t09Z1a/qBU
itmrZ/2pa8IOZD5vpNP0xyGJ+VMNHa4k9WqPrE+yCftAongO8ml6GpyYPS2IjlCzWBRD3vULm58W
/NpHoZIFYYJPE32xqwCuH4ROdy5Lo0eIuUWAsbohb8Sugkir6eaQNe73JuHyUWJvNUuC+Hd+YqhX
9xguAzOLfsVz2iOQzdnmFkdOEvqb9ivNmf4pRz2EnwrgGoonxWepenaMAvclq/GxiH5rZvqU2uW9
4j6l0eCENgXzSQVMpsb4yKxZPBnEkxXvXeRgY4RpaY+THSyLSkZC1gZ9qbLngdkwIXHGWAmkU29W
H6Y0jwodjJ2uc0bXLXl68HwFYQdTqI5RvUuN5a00OtI5Eo/kCIuoA1sH7tJGb8Jl9T7o9X1lDJgl
LGTWM9c45WR94y6VdyWrqwhVayFigjUnweOg6tQlf1Jknl31wUOVVXkkwhgJQUKoeygO2X6ud0fR
WtmxsbKSM0mjiAGqmC9eMzdV0YD4yKME8nDuBl5HiDYg3jiW0wEkrx5I9s3WPL6DgJf37QhcpXfZ
VOSxflS1b1PCGyWTQODToUGS62KX1Lq55XvcJCJNv8eRfYi9xQVaK0RQxwA0KwNaeFa0z0q3x4u0
5p86A6WQ8slpsc/G2oaQ2Ne2OGuoVRMVTlSL5yLuHdoHBVZ5OjGtl4CTGsHWL5e5cUsfTcJPy3wr
8nPBWOaraImQndV7z06lX4D0FwPKltTZybWyqi+UdGYtmTdkR94LJTrbViVJo9KzDZqOXdVq3Tci
T7dagTsBxaG9AQjYXIfUU8J0NbsbaGeE0b5kCX14duTOc1Wq0Pt0J/DQL+yqwvvtrmYM1/hgPwzK
My4eWpNSXflDaaNug6DpWvB74dC3gdtDL3e7fL6olBJrN9nowxRDaqO87zldd4bvWAUUUZyTocGn
HkT6mZv2pzvUT26SfoAVH5GQuVdsBnvIH0uoasSEZ1O1K+fh5Hk91CzMW4ha/S4xv8d5v5unBpKw
6ZtQqDeyx9c0s7mRsnwqLZjyo3bXaW44efJFwSnuk972fdZxk9ku1Kc2Snfx/IvxSA0jAeR0wHrq
YyJtSrntbf4bdRwftTFO/MKYg1bLHtQmZV2RuJuiIyswcaMToEQG6H7YzziaQ2xuWU3Blz7yxY2U
KVRSh0uXmdevXCTQsVd9WBPe4Wm2f/QUpW6/VW/r98bFYaxvs7zbFzJ/0czuFZSa42uzGgdkzSkB
emI4fZZCl8WYzt8vVawnW9ccmSLROsKpHB1aJnodVAlJYxabQlQ3JwPbJrtzPNYq2V1+p5V1aLba
dWJRwpWMD8eV41qgekdvmw3zMVVpnwGXTMwGNam2qfTpOFHXsZ3pOltcdKriN+30XU58jPoUHQpM
QxuC2i1gC8pZJbNyoslLixGJaI3Oyq88UB1qy/S9DFBrEsDGVJqqK7jfl3hS8l3pmd3WwM6J0xVm
oWmYvpc7xlZCK3+ghflIGITEVfGhmFwIVdz7aQSsyXK77ICUCp7UXG0iypOPC/W4Hb1LNte1q4RN
rfQspvXHhDkBk8ubUi2WL8nN8XOBfbpNNRP1r+Ful5zTeFiI3DN4cB1eOXvKdzLHe2pzvcd8Wn80
g0IOu61hM14IqNGst6jTr6O+bLzaOaq1fc+fFZYFniJXqMFM3Gb0y85g99sKZDnluRi7o6uWHUE4
I9iPQ64N86b23Odxqq6mR/+/tCiqRFn2JB1YpQ4RNSTD/aRwvLaJ4/jRGMfOtz13TYciwk2zT6PZ
CXBkONEd1TyVhWrtlrj6Ycvyvsa1v7MLEi/T7tgxcQ+ZGR3noYJFPlWfdf1LV4V+MrsR+qWuzfvO
zGgvjqgC8nZBqNASVD5z+ts07WgJvSZ00Xw3sWlOxhA0Fu1+0Ai+rCQrnjZmt0Iq5mGcxq3MARpP
p3pAQQGnBK5GZt87RjoHTAVe2JiDd2e1EcUNTCAbOiM7NE1IotqUQgr6Q3JCQNkKqCyQ4DjNyCkj
4G+fxfmlUWtQX738liL928PZekFTSl+MGDHIQVSAcvXTgo0Q6u63zmGSzUm16trYxVSCtdNjxdJV
tn0tmUZbsM77xvPG+2WWb2y1yFnMoZfGAzAeyue5u+0n6rQAY92LzJczOJ7npog/x3F8TnXdDvqp
opjGsCvy0ddSp/JLY9wXRNFudNcCsCKtYHHmBnVH+u6lblgYPSKhXNDxlyXrMfLnUf4nT0PnFozd
3rFTlkfoeWQA9PLTAl21jg7rxZdgmicvpves975wLoh50S25YHmyydoUT622NoO5jgvCtLmgte9M
4E2IPxkEulwe416n7NMOKa1S50nXRuecNDOpYGQENtFafGwlQlX2IDn9qLlPn0apYmY1i205rN55
XHQmwV6NQsM4GUjwMYdh4+bFgxA6Ug3KjV6JGxUJRQ8h9r7O9W9KR+yjstB/URts+LIOc5gHunrW
XZaq8jwk1Tdq0c/aeGBLDXUhoiWzuOCZkIvXaMCXbFf2nr5dUaPWjBNV6JrfaMK8G4VLhiFoa78f
CfSgthPaHtVW+AfPrBT3pCA+Z3SVLIf6tqKSIdK/6FJAtan0rYNeYQtePt90Hck9omQF4pgo64re
fmYNVwEWbjhpx/izbLPEj9z6oBWM8XX9yNxFZdhlcHSLcUuv06kp6QIV2M7jso05K09z0fdQyeaI
pTMkgWp1+6ea1QUViRTIWGd1XyJ95COrfa2KjDCd5ZojcM/AxEm8QC03q3anzJDNacQEet8Ry7TC
+9fkobxNwlFrm9MYhRh8fZpqF777JRSaWjIDSRr1UcTo41Ca7m22AgLQomuWbImyp6xjKBxRipiU
XV1hMi/VmETm7WgL158nE25jvDw6vRSbQkIUabOUUzj2PqK8evWqTgZgmIXfxqy34zmmjuqFPSwr
1cVYBHdCtEYOe689znwILYZwqZVDOLUq+L+1554/0itSTnSsglLHyys161BKBA+si56XbHwY6gQK
IoGCQOwwvsZPYCG9Q+bFjwuc+1njzLFpa1Aslx9aFn+09tjvDIcI+srVR2SVXI2DyzDKareZsUk4
E18owEkoZLLeKJNVAm9fvhfRuhG36A+nPdxJYRJjnQnWd1oxndZ1tQtghO3KuxSCIFVQJebQvsx6
SbHYsO40nXKEY4iB4bZ5oSJTBUbrxL7a3EV0zsMWhkZsWAlLqcqAK1QQy7ROBbSCXoSSY7lz9BPh
Whu3JlWs+ckO6ZXYvpT2hgFeJesfhFV/TIudnSLJ/2ll3hne4IHCsLtpIpNsqx9mhsbOy5WLR++O
ZI8XYs3sTZQqxyaK7oGUsRNaRL6LC5Dt4GzRiTDHQDR47vljib7qNl1i2WESu8OmaYmERJJJEis8
npzeSDa7e632XvUmw/Cvs6qYCFTeeAkbRvaB9x24ltrTmNLSZOMZ4l0X+dsc2+yiaxjU8jyXxCzX
vUH8XbOEGfYiTCePEM7vcZtdCsll1aaEfUtWggNrJ5jo1HCN1zlpxmDM6w8SCX42FUR7BgWH7Yxk
crTldNcXaGCqQaXbJrRP0bSv3UrFRtjo+Z2B/ZDcTst8H6oEd+K8DrZD9YJFK2mOdctwhH5ICRVb
79G2saV3TXWHMtMCc1OLUxvhAnDr+SRaWplDWrwv2KupfhC5TLGq2IyZ98sukmWbSecqW43wg/WL
sziDCDflknQFqBNj3laJ23FxJ2DPvCzf5aKUVC+izO+EMjLPKETeaEm1mcCl+OgbvG3V9Mj7DSpP
LX99HleB7WWBaPTmGMXaAPOiKPBlsTgyo3XDWrxSm6++i4YA4ll8kqnx2MmIqAXhMroSObq4MJRG
2UQw8YznKmVJKcixoiThJuysitWH1IVj0kAkyKzfikZPhT3iIS0ElMP1Bh1Fs0awA5RuUcnORJF2
6dFJxye4YzX5ziUcMnhTchIySPUVpKr2mwTLOJJaHWmDRT2wbQ1QfK4HwR7GgbEszW6Y+5X+cz94
eYTiCOkRqwafsk6YpQaPoEoL6zWErR0zAkLb8b7HA7rr7ErfO+zGKaxhJzA7MyQ6ZryoZcaE1qGV
UejXTw4DfKMfoL/vZqaRk16Pn7NpXyLCDbZ4hQMbLkfQqeJTrDtR5GbP5Ri9VUN/zKhjs34cf/JX
MfBErKsXnCG+DWDR1xMSDiZVhI5VPgx6iRM1Z8kdpS8qpRBnAszMFBhQaEedYn2qsmGT0VX7XoE4
2zvzEJaGAQnJKU5WNIXDDPynqfMoVKEIBFDgvFPT/MRVQFGzKDJatY66E0LbAAvcl6XDxTokLObF
bB+bnnZa0hpbjZH9Ygu1OUhVvQh96e/adLKwjVBdRLm0F4Hdi/meuDRGBy/fKdD1fEcjZKNxlEPJ
6ndjEkmGMdsg5CfXT6SUeGQlHMyOXa+aGQIN/52wDa6AEUe8VlRXJsVvbfE2IgncFjT1qJZRoVKz
325sp0E6O+Qva0rHojNmZUOyKfL11ATbPBP7jtC1O1IxD2ZquwGMAKK76LvPOaemSNoXNarvLD2h
5QN13o8ZQzdMyQyFQod0iuK6t6wNWNSKxG3V5Z3OCWWKhzjKPXjA0Utaqm8a8vtga+j9DrkHGcpD
R+0oOae54zAKEwmkI0vI4nGjmSOJPIRhoCXNzYdesJHNYLD5I+C5O8nUlSgq063xPR5Vip4EhIRp
gzUx7sDylR0lga6Q0MWX945PsmuLdkfrkRNT135FNCyuZtk1gez0TTvqgv+PxTv74FCfNTtgHin9
BKguGyUAP1H9ygjfBS1N+VlSYTLZQYA6goVLR74duXKiQfUCDOj3ip6qLBqlDJzOJCmzLCVVXD3y
AbnfjfELkAuFlLieBds8PLmd9aIQIdQqWh1Emduz8BRBhoMIKHczM9XBIPSS6uK41hRauGZ9LR/W
quPGq5RwMuJp3+RiTVmoL1mvvY0ThAP0g5sROjeVR7HFufPaOpTi4KbaFVtNfVFfB4CEm6Up7+Bz
xfBcHXhmUHw1aT82kr1gSjTlZnHbh8ErYApT/W2QsG81AxgUuCu4jr1+WJJy6yyGt1HxTgXEkSx3
69axVvsfnbg27EB8lzoMq+byriSmSyf6hgjOzZrJpcuCL4WutYPXTs20LjBJTy6LEm8922cdVoBv
NCslLXsiOo6LxYreqLm9UZQ8DCZS5tLRzx1a5UD07ha5csKGdyZemVEIkd8Fg/yyox15PyIi75ed
khf3rSwp0JP5F5S2B5XIgP1Ht3I3PdLAWrb62Hym+SeQqnQ7Wu7PMibVD6QvhcZBz3Cl2QuciCFQ
62agCCWeJAzhaqapOCTWzitZXNpobJwJJpZbyI9MpmLFaj6mWg1CA+9l6XhFwH+ZY4GK781Jh2me
puO2d9wrMc4O7zL99AhOoGhYsj9vyhDUw7Ttu/clWmnNKZenY3INmYa0QhccmNdTWYwLTkMAJnxc
3kZRve8GIlfcO/aVajg9pMLWDsJRTg59KraGY3YUdSb8DsUHCDDCCXXatkrdbL1J3fTwlXGhF+8E
NdCULhCt1+TruQp5muPIimAZTmrKBaCL/jdo6hdnrAnKto4C+HXgaNHjUrYfRLAe9dp+8Aj03lpG
9gqE2aL4D/wAbCiDe/SID2PilGoeF3MCOBu9LCO8UbRlTlBRcwHP+O5BdyZtIVr8YdI3+tTcz07u
BLpK3YSP5zi6G63qr9oEpGVWx1fTsp+reXhX6xH5Dx3jDiYPtRgVBrTuA9p9VVhWLUr1QPV1PhQF
qB3W5I0HR48koD5o7INuEBGGYpIBBcMZ372JKgiXpF8wRUVDzESk1WHizMVetuu0BAoYYRWfp0Q0
53d1c3bsCzXBh8kS1NT6iI1cYqcETEjf6QkeSuM0nCOTtXCJLA2/A0NmR3iM7ZQfywmx9I+G73db
Aju3UC2CAb062Xc6k/TwBJbdmsGHa4MRAJXkFmSBHTTfSem9LBVCJSePTgJqaggG5TrPGHALs+lg
w2pc4NhoNgTxbFoGZZtEW4AKiJEG5Znsv52s5aV+KhB9HUgYr9EKjpRQ6suMjdbrsV+2TfuN0sqk
KdgQCMC+VjO25BqtGJU73DtexZJQY1+9lbQ+haCt4hWu9o2UavaPiOum1K/zSTuALE19rR2tXY+X
oxgJ0Js8rIvaT8J/ikPlJvQD3N/DUNDZgAjXim48TcSTm2X/IJfZDeY0plau5+gFMzT8Buc7qn8U
XmOaMk2zaaNTdErbmu2HPsP9ghKkp4PDGlZ7Ab7zRlc7RUnN52gbZnkGP6y7YAb04mHB5xAwpEFB
hxZGg2Oe94pQgDmJBYprEzSxoObPy6esBP4U0XZJ9d6vy+mK8zc+m3IFoRKANAmmANmTHZXaaRx2
o0WOxsLposT1g+im6zRWzQY5/+qdcBvfjJwFf5VINvSzgyHVqlDX4EwLCnW9FVGWGQ176zbzD5w5
TE7K8F7WbjhWUdhRx94honlxYCANlG0p4EUQH9sz+jab7ZGU2ymvv3vUTi924ZcebCPdejHc+B3X
/e9uUNNzqRYPBAOcWsJFgqaPmhAd/puA2Uj7RoKDaJSrUFykwYK/RDcyb10ZxLzODdkQ5cFIoWg/
S+cJqzhQUgrWdOYvCeg0v2iVDc3THykJVn4Pm9V3mmb04XTsvMT5ZZPGN7HUCpGG8pl59APoL6Bd
nvruvALJiMEZ3OySWj+1jIj46JmHQfNU7kkIoCMJMCiU8miMF4/woGLcxK32Grmk3TsKynnO0aPR
yoPTyBLcmnFXDnTVQItrZ11yWqJOcxWyLOfl2MdK5zsOzpIylBG5aAVww0mndekC/IARs6Mmj6yJ
gjkjqMpTF4AFbvazoDqjVyjosrF5VKWGvjGHFb0+MZ7lk2fhIsTZ/TwM8c8FVo+vW9ELQuoTa9By
68Yv/cC0iJDeVxNOZTFENDWcqy7bQz1rJgWDJiyRzmPI+Jiz8kXpvK2MXPu4zqRU2OkGDKSVzCaE
sSg5wyK7X5bxvZHj/eQRbGFNw9V02FjH3fI+YadqNaaaYR4/6rSsdlNL87/ds50ZgGKJESKAefBg
uN03fUwhiOHRMzdtVCjsBNb6pEfRYVB+UUxyHhKUEqkL87TXYFfCQggKMz32WGp3wgNYF6O9m2UD
Wr7EaI2J+jqvZ83oxc+ZoM6ZLSSSOPmyCjAxdQxa7ZetwzXNHhID7mfVIbVbq6h0yquLKRpjo9KP
t7WMZr2Ay+Mar5PVz2GTFO6mJDS7VxkJmlXJ6VSVxxDCxmeZMvwEED9B35CR6PVnb8bKlzPJn/uM
QHkTES7lwIaGNUtk5HzOkeAWLHHpPs0RuVkqyacu5I5yTFFwLvPW8RabGtrS7IfuxVTVbOcVExnR
bJBylel+mmeEVJmz13P6bLMYwoppeGulnMRqN352Fl3zuXSqsFIWBuaCEkgGdN937Fr6JaFsWNiZ
ICwUIZRgCfrL8ukAzsQJHUlsjCYjaLoZ6hTK+6TFIaY9TXr7Q87tQ44+vB3TfS5Q0zal8265TJR6
pb0AfxA7R7szclGfY7bh5dhdBzC0psSNTt0B0L6Fl4cKiJZpSZDLwQyMAvRG8pla6mdtmzVbI33G
ZPvWadmn5Xo/FAhmhK9BmJzlHtoJ6UVGfWwEggWiWXzbtLlubcPbpSq4egDQXDY1CkeXNORgwWFc
a8oujkaxKbMyZbWkkd2S1ef2/3F0JkuNI1sYfqKMSM3S1rY8G2wDBcVGUVCFlJqVmvX0/bk3RN+u
vgXYcuY5/8jrPnsPlo9GNWrkd8zSlyotTk5mGju5dNclp0wSxyiWDLLtCLyoQrOtv9CmbSbHP7cO
7i6v927KT7ZN0q97lEvczOZ1tl8Re5PKxyKSmWmzj+Lu2NqUNpIMs7fRiK96S6HFyLZuPP6k+FiM
mNqdckOD0yfP68jqM781oLBgDfHeC5J5DYfMinxWfkumbrdXuUnP1vyXKo9iPYqS9zf36WvUD1w1
vfR18NdJgYXK4McYgmhd2KJE8cD0LMBeiU2yV3Gnvjv6o0ob11verwlLt8J04TnjJl13cfZkdBgV
3Fi8JRNaPLt5LuL5GUqdWKf7LF2x6htTbkbn1jVU7vr1O9NM+uE1t9k9EXn44RtRBxhXMuosWNWg
xActyCwGfoNi79sQi+SqGYg2L7r94Bk5UueJhOMyPw/MGkVkhpHjfeCgWRV2ure5iSbtv5BFaoC9
VG99MN6zYDwkipdqETXZSvXGlfM2MbvPbPZPAeKEvWOxsiNu2Y39d22QMdOlYgVJv1J+3xMl0b/x
pN9yon42Ii+55PLxzTaSJ7Pu3+tZnhpcf0SuZWsaHow1yeKIyDvzQ1vRzaSJfjXJ8Xmw1FMWE/bt
tXfWyrtqEQw/PCQrXS5vCMBQN/Xo/4epslYcO4cWA0offAgpQFZI9pzSt5YoHs8SdJnxrNr4uoeS
UaUd6LIp/SeRDM+JzmC04xxSWODza9GBt8F0coywNvjtACsb/1gWzs0lRHSVBuMlE85PbBjwYIk6
zKq8FFO0a5Lk5cHYRKY+UVPFBiWqAqR3+EsGfeezps65QedXiiy6jZbb6BICNqI4aALmtXg2/s4P
ZOXx3CMSJRu1M75GK73dRe9aF3cMfsU2LK0Ps65Ij/aj9OTluzEf8HKwRSJ+WBHa8p4W7SFfsj7M
WgvK3e3yk40ZMOijfV9Fb46ZuzSzQV+X9lcbc9svGsQE7HSDmWB+yGr/Kn49Yhg9jDse0G+8sZC9
dED464To7HCaSG/KcovPBO6HaBQ/3iKZq80O4VsvEBF90xxl0eYzHuln+AKfOVuD/yFV9t0NkIRF
vC677pSWkF9td7EtrqyyOprJsCGo8prH3odvPqVed470RKI2BUK8NS6IiHhoEIgfkFzjoz2S1Fcb
nxzG+d7zi5sauzdCkXVJ85dY9FsimrtFRLm/IOlrfxglSQBROa3YgA4FYfGroeYcj3vJfTiJoxJy
j54V2RGCHWbe4rboJbhURR1cSIbxL0G9MeOBlBa7ecsC/5sIFdJsUdhSvoujmMV6ivZNfne18ex6
5P2iJEDr5M/WJemo2nStk+e3BnZ48wNsgJgzK99l1BugVvD1lrqdd1XEB8Q2x7TRet16fNKz3sYA
hPSrsOf8qXadYtvXw8X33dehnSnRgndNTB9s9PElTpEAOLHelFMX8tzne5SC4Cl2teHFZEn1oRoK
Y9yUdYnUCD+AhPJA1EwtX3Hx+wqlfvaeIknAApRYO7SEf00hXrQrv7w81/zutI3QYrIjXyNi7qh2
seKnlNL+18gHIBrbel0g1ieNC5KpwdP03GqiDzI862IfQdhxP25tkZFP7dnP48PIlEt/PCoiqfYj
cyCnGDiBYO9wldF9iUmSm1d0L1NaNSHKKkxLqaI6LL97QfoclEpdUgHmnQ9iTaki1hHzHS2Jv84i
/FQUUBa5mreWIqu9I7O86pBUxzLeAQ5Of5RCczSWKbY0tYoIs1oTPMMb0tQoETKzYP3jwpqC+kkS
DN9UwsN3HXz4rTo3rfvLneANH178apkrfPzao1PKZW1YZHFDdPClWAFcxZYilqtJVuHa6AnDz9T8
TtcXt7UySXt226969PVhLhwMCeJUy0whxNk0Ma10lRf88srmq4n9EtHIPXJtzPZGP60JQ/tMKOrK
2uR7EfqTtcqEGa3/1MHyTiTlpquXbOeN5nN0LgkwLirv2fIfvWgSgi6NzeqY4mZjgWvU1rJzwoLs
8xBBD1G0vSI15wn900sblGeA2AY5RvdmuwExdISMrIK2eW/JLqMrIyNnYIb60XdiSl6jx1NVtNt+
NilPJLaYXphT4cPuxDr6GYguG5Ka6T8GA3f1V0N5GpgVT2w83xN74acm4TDJX0j/aJb23zAFX9bS
DKuITsqVHaBJ8IftuMgLG8Be96hDXOn+hrSn5G6HXTfbWE16lrIkQOvkxfu4k98SAJ0mq1fXEuvR
GBDFqozBobkO2TTgK4f5mEmhGS0AVwCUKLlxal1Lu3vNZHHBUoyTKrdowZ7Z30ptrrmKQNX6O+AC
TTTjrq7p8Oh6882rzZ/WVD9k0kCcizc3R9Yhx1MzkrDpUqEmo2WX+/ZVps5raiMH9mJSII2Og8vj
wSsG9EWGQbm795cmJna3ZOLaJ9DWKZ1rOnfPlkFw1gwUwtJhZcEpH8tzu+AX7JDBmIrGRoJ7jeiS
yvZxP5RPlKhe0nFZIbMrR/EvrewrJQToWnY+4+3EKOpiXOia9F/fuGQt5E3o2/FHGsC8odTbLJgR
tE+uZADWz5NALV6M8AfQTtrvunCuFnoSu0lsFLHdjv6/A403dzIbNo5R3wbshitpK/MYpYSlApPR
QWeRKBjWQ/Hpzv7ZTgJYjTw6TxPtzxlpgKa01hhDh1XrW2fsSJgTLUpbwLXcR5UTNNxjXvSCmHRL
9xnbG7iQQzpgK91NVI2HodbP7ugd094K6bbhYVP8DxEd07y+p9XwPoMM7pDTjJa4NARNv1TEDlPu
cus3RsytP2SXyIhp4TR/u0hFU4qB1yUsVh4gmmvmq8hffUdcHR9KjEHT8SxGxGycUFLYzMu8RcT2
m7j44vYPGWJ3RdDbBkf33snAddvevtiBnsJAFgghh2Sva/8VHv031Z1rqsDGnQ1UEljBvq4xgizF
QTT21UqqW9LUP3EvLkSaPWk3Y+qjx5es2xCsL16rZPk0bGdbqiVsYvuTfM/NCK7rPTrB6lVBXxwX
ut7nDAkS28iaepufwSi2XXDWCYdTlZjhwFBnVzaQfB8GQfrdaIbhylI3Vsm/TJoWUHqzjw1yVl30
L5sU6da0GJ9pPYDgdKExodpX0zZm4d14QlyNuuIvpeGogjZos/ItCYaVJY3nSmZPNMSf8t8QMXep
yqd6Tg9jG50AXt9F3z/7FMliBMIr3rfo08bpJeKRrUdmnQeDTDvvmW66Uw4jQ2sJ50ggrwAAOzPl
9DYHkxgCNvlyqY9kQCBSbpatESljV1l47TFGEOFAs2A5n3oI/1UEDlkZbHXBiPauiqAMSMUmc52D
2gV8KXAqlYRjtL5+d+R0SEm/JJOMvo7eyM5G66ILmN4bf/xaxnl6oAL8LZR7eq52zlGrjwhLTnWK
2hdVZQ+U11czcdOT+ew76tbxEbXT7ELiwXNPw2MB6o/uCl7O+uxj8zAH1ueA6GRY4mVbFi4jXEUP
WwekUtcM+GKpL35ZccBZNU5mIPMFsafTTPdJv7FzvEJHXbsIvbcVjCHOqWMZtZAEnUNYZX60yyzZ
9NSA0sq9xQx4ApiE+YfdMVGmKwJ0etPfYKHm5YkdMkGdEjWGeDGohTVztV7q/uqUVbcmSuyMBPZP
mzvIThRNYgTTWpX1hYLkaCDkrhP7DrzsEEI27WqsSnxWHHM7LJj+25aUtw6Ijj2Yc4AJ9pG2NLdg
35jwTtLk3emTcIG3p2KmDo2HQHy8TVWGLrf5Qt3yKrLsj1ESfMtTvqI1Um+cBNmDdnz8/9bRCwAk
xgYFRRZ9egX024IRe2yG5ywQSO04qxEy3/IM1ZdV0O0YT1vPdt4IAuZ+TknRL/MNS/ih678kDorH
kSyG6Kkz7eOignIVUr/77jbJd0NZLHwRnxWLShUr5+YjWO/TgPJDcl6tUZsZsHPlU+Hq3wJGfMhY
2FqyxKCungNveed6ODdN7oYpK+WKRvM8IIlb5j8jS6VRLW9lOx+m3gjjhXQ8bnuUrhEBVKX6ndqd
xZXRPw8FnKsM9pjUT3pZTqr4ygP1lLrdD93jX4C+e0d3R6p70ekjDKgjD9RIG29tf4PMBdtZUIOY
j8eKl7MsClYBcL+mkyeRu2f6HGJ3+KOb5f+rK/ICsOH5pY0ECdigl0mgfmS2IT4KStSumM68+Z8V
Wb/sJPHC2gwIyH/KXVrqxLgcUSVkfLwyYuTUH09PT46wLkXjf2mCP1bEOWPkBdnJb8QWsYDAI4xO
dxxjgosg6bYccI8yzq5hfYz/MEipKb73E87YHswxq3DBGQJhdFihsK4SoJu8//TbcM6Hbasp9/NL
uR08Xjmrdz8jYbxHruB7vUZqYScRLwTUvJUjwVwjMiSCY1BJVfbZRPwGT62TLUOOT5YGAdHR1Yjk
y/AQXPZIfrOtLsc8xMnK0jIkAYLD/scPkI2isDhmmt9mtjIZtoqfkX7d4bus+h0d2/XVE/pHEgZt
mASoYs7w2NRsOOF4eeOtOsztn2hqJSlnu1gHPqTV2LNl8+WhrBN54aw16wNpF3MUigcAG0wrlflc
4+mv8jHBta7Qa2mIq93hh10S66erxR8xBu+zFcWHzPWJr08SZhM5LzvzUQMaWbeUk6Z7aCnLyDDW
ZK1i+GsLtGxE1W9llm3JW0HU2EdvywA0QMcyZUxEYkgvVDMxKOoR7YqOwAci9J8NWnG3Cg7a6G/F
EB1VkJpn9Mx/oZI/yFYy17P5DiMLC8+g6bekXdH6mKrFZlBAubVASV+0xVaax0kGMk+lB2XIBcWZ
mYWJoZTrHixoLSPP3jBrp6hgQVFSdk8yNh1GQdCk/7+UXovPQdxUXf5YwyaYaDdheSNdlv+TJ2TP
vVFeJUvyrojKM59oksd8Q4WR9Aa6w/mi+/rVZTwQE3C177Q/ZDrHu9SQV3u03/i74eO67f/frTef
SCyCbgu6CTikrk7CtKf9NIrdrEEUiaYVKxiuHYpxn4EromuqSVBPi08xZjhDO7k1FzrOGENYQxcx
72kARBTcTTjIEvg5j1gebFw/FuEAK2OoX5PSKvYP9VCSEhJacgDTlUBU79zWRRhZE1uSFRCd0opT
lrrviyev2TKLdUDtLMCwf68YJveJQYsA5mDe/jYPJ7V8Ffk2c7phW2WJXHuuQ9JpI+3Q1/x6zGBX
qxJ45uhHYH7kFG+kRK2clptsaO9lUtk7Dx3bAPODYrvK4WnighFoRtoy2fmpjUt89nAnK8zF0C/a
PozOhJCsaTfJUt1G/sCc6NFT6PX9nHoKZaAcEhDN7kDtg4/TZk0vrrNxKQefBtN9MRQimWlpwu7x
K0jSaxgocLRVbvTiJfNzqWAQpSh9grwod8KhNRycocB05/aEMHSHDoJslyToeJKl29EVTVch7qNG
x4dIZs+drwPMRfWxB9PtrXRL0QE0iovtSJTy7PjT2jbcCY2V98P0iL2YkUuecuU1T/whGpYAHMLK
W+NX1pbvhVe8gfCqbTBT06W75nnu57VSlXwyFms3eP0/lm1cNGb5gkr+XyuAldsW3CcbK7BUnvJR
u3ilM4RUcCsHwgaSnYog7Whg9dceKid/uBOy1V50Ya9nG7jKyeV51iOxWQ2Mjzk9gpMjT78ENlFr
sDHlK96wfdkg7qkIN91Phnrwxskult7fWhXTa+lYbEqVve5Z5kPQpksHoo21k6wg/NbMi8STrL0u
5jsGR6ZiZAi8ejBY49nvqBGt0wUtpO/cmshHUtxDH6MXbYf6U9bxLidW+Shbt70YOufSt1imEkBt
odE1Dw3AVG8FWRgQTL8Wckddd7G3reaK/fEnhlvgx+5bLIUeRdQTRgVEW6TD9U6yQQ4IRySeE6/I
1w3XO005atk2JWKutH5vAkS2yIkc9JrumncVN0P148P7bQzSo48O23JXzXRyuyiLYH7c8RmtBp9h
DwW/W908SjeR1KOvsa09vdlM/tnygQLubi32PkdWvKGJUCOr81l/6KdXKWcst4g4BqpttpZTv1Xq
qespcBh5ldfJVO5bhaS8wkC4NIT79On4YDDRv/ujgoHWJIkUHOQoDJMwHalO7WvNGd2ZGFVddWRL
4zDwOK7Tx8sH6YTQcSq3ZMKAZ2IT3ZbC2E/98AEKi1KbeyilhPqiBSSIpQVXCnArcM8fbe+EhayP
VbYnZsAwnwrlbO2GRtZ5Gn4lFu3mpHOEaNluSYz/0prvYqj7sOEY08Ljm1utsXFM9wNwSCHPja9W
5n2kywDVVHCBKkOfID4wpqaTAsg3jNCfWQzUrNNtb0TlTsrs7hHYNBe0B4Dm8y9mKGGfa6mogo7a
F4DFyMYxVhn52YbSTh+36zBxR3eZozcG7MDWSKiKsIMqtIzxpihp2AR5YfJi6/bY6e6XKYECtNV8
xp880wXQuSToVXUnmhWtVer9oYThobGq3FU6CzZEUKM5Ki81YsUnC10wkHKNRBbTVa9Smna3zdJH
6xHciTYYwU9Rt1xSiEMidU0Kqbe2tAhcbXjRvLgDLrFjF4YEBI3P+Wp6BDJRpnucU+HvmzqY6Vgg
dCLxlL+LgQm0m+woU1pJojxWInAJHbGZXAIlLvkYg9wkajchXVr1i31CA8f6FGOsHOqwS4vqiFHu
GqAjYXmL10khbOzCC79awQ9hT5hZWzM/PrjW2SnG/eihUxCEOLJhR+Nb03DnG7OigbDd+4Y0Qvo/
gpVT7+oU9SoWYXedVjxQ5cCTJ7MSFElqY8vR97erd2la/y5sCWCW+ns64vEE8P5bQY58LnDH3Vi2
b41jXW3NtzHLc2I/bHx42eyKs9XjxkpHnJtZG7wtZufc4xHFlM8nZxk3HevCeZq911zlQNDJsXgA
lGMdw2tBfLEz7UmhwEklMW9UzaOkxRObEVXfNlOl+OiG4NlGfZumyKSGuN5NdgWlPlCUd0kK7MBR
lNHz++17HbxEbxJ8glE5T4jlZmovlZHu6mzvs3yRURQcauEXm7YgirTFPNX0wa2Z0INgKIHXa/Xz
WIrxyawk9nek2109bQg+xWuSsMI0y1ORLPR+Dra9GqPuIkf5i42nfsAf/yI/e2HTazwTziiHpDKy
o4ek8oq39KXqI+T17n4mN3FDEmwOxYUOVLV6z9KXr8reeUj1URJbc9xuOxHFZ9nfDLfrT7nj/pvG
+mF7+BijueEYnH/3HZaRlOnUtMKk9I+DGI4Pz+vWwpyL9QgldVCIpymbqd9AWB8xZdEMCsLjO4U+
pV3yMVYoGWcQ2kmovw2zL+HzaJqCeM4vZO2fYfY4clm1gwZ0r0k1A2Zt12tz9najASFbZtDBxC0c
dTCIg+tf6FfAhUOf5AYiUR9ds3N32EyORsal6ydUR4hZGbikBVh7M+w90Tbg9HhMBHoNuOboyOjH
oqqVPPtxfEz0GPxYZK66tFt99YhJV/PgpK+tuV34ZXbT6P2vRX7XVLhBa9un3tQXbdxTRGNXnS72
zYOs6M0ZPtUyXnN26cCgEaUyAkB2NfEZIUxvRxDx36nJEX3LQe0w8P9QM7ZsvIaE6BHiQE9IvKS+
FV30GQ2VHxK++2KrvgaloBBFz6S4+RMPvsVPX2SJea2yJ7B3Qu0b0V5JYm7DOhiyW9B7cehV/NRz
liJT5jyhZgAz42gwUhd9frFshF9iLtrTSLbVIcUodOgsjYiiQb9TeF67p1ErOC+QLTu0uMvWH1O5
Im2dfNJRdCwLdXnIXeJrkt82sgN2h+7VAci4dEZDWSv+oV+RVYBr4A8jfWvC2doMYm8uCTK05TUW
0OqMaChc4H9rD3dSUWF1Qvvbmv1nDB8zm759WPL6oYKoXoKK6WtoRzM0wEs21YxvrddY5//QFGYd
F3tYdb752hc+smTvM/A1Zu+OLL+aEte1Tz7UuepRswZL8xbEZTgWXvU8gTWvEkQ2B1oHsjjxjmQa
oqa1SAyiHSLeBNYzcsFHfBuy7MqPMRfburv9/4WP1GpSFqY72Yyson1207o8coRfksCyDlN1bLqy
uN3xYNY3k/X5mma3Vv2Koi66ShoE749KAHfOcJHMJGwGaEGrgFyzum6DqwoASuzOf4mV678kMfLI
isTPg9R0j6DVvcRZcMFtlFL/ozxK3aNdAA/74rbdeF0I/qVYugnjYgSRBl9Yx3iVQpR/XGZQb1Pt
ERdXRrgAqOHDAf7db4uuBUCgquaYevnGdcn8qtLHv7LjyEdQwPJOQ99RpSONd4/ikizd4GHPfntK
PrUlBRmAYeWdzMjVaPlnN1XIdHhtdj4JGyvTlb8jv6n5PDYo4DPrjEF9Pjq4XlUNkJNU3ymB8kNs
I0IkUxVxxjehye7Wa8heZ05vaZYDvprLMmb1K/mwTaRz0BUzcsctMrRRoJ+Lj+gR15GVNNHXFnGR
2GZ7EjzZynMrVP3F9bx+Y+r+4UEu7BNjLPO4PtleDE1e9ip8SEsFH2DL674tvezHjvqCR4QfcWHI
UPt0l8QYWogzAd76P1bNc4ntnss9MiziN5ril/Yn82AW9p0MkUtZIlX5Xvp5T/Ifn1c68fzIhbaJ
ygUPjltsBcjPRffNtMaplEE+lZvAi1/LCFDALZMtFQf+KrP5yycc15hn9KatsesSYb+mo414Xsv7
eBA5T10NOiALEkMDwwulkT6lU1CGuHg0iUAZj5nR43F56Cfc/l88tbzVGCTxHaLvs41+2MY1K00U
ydec4fgnxUzVTIv1NaBp1F4Rr7qmMH8lDmEQYz0R8Ry6c2oSDPIVLFl+4Psw3XJZRP5oPddYXza0
t3lPjen/ayugJNkOf3XZYd4SLCWyGC7u8qcJLjl499ZjXkJDS6lZ2iTsYOziqdwROrhXTCajW5k7
EkFJ2CfJohrYFjH2T8cFVesxyfVDZA6R66uUkiWDVjxSawhkJfKNgk/YXPjje9FS8p48OrdJEoy2
BSVRY/zoSKi8x3weQCLbcgPHg1PWeY2KknaPwhzWdQGq4NaV3igQ700Vp+882OgAjYXDiVS4Pl9s
BNu4UX108+HjL93yS7wuvupfS6+hI8pjaqO/VIfCCvzd0lqhP01zaDt/OxK9OMeRQHrG8td2UYGT
9fYVC27hTCsEYESJh3mR70lapAAlTn7PZoWSILJazAR2aCxUbOg87vYAR6+B0eo7lqAtSlXC4B+Q
Wz/p9VAG7tpSVbZtTZvMY22GwUjWwRRr9BXVb79CKOeCclEOqK9tM3UH1/meUb6HZoaA0FZW8xwk
UeiVhvnPFNELGBeCIbCaC3n+KcQf9pauYRRKB/uF6yfdFlRXjyyWYYWgJXKEOuJqOmiK7iIn6AA4
66us3PTKH0OiJdBbWF5zl4c4Ib1oaw+4Ad08Jsce+saQ0kQOjB8MRH8My2pqmWiqX7WBgQ6bZygT
Pvl1Mm5NBg98JsGTXch0TzqZs0fpdSICxziKx5fcf3eUM9JzCfnURVN5iiz5tihWsb6NoCbN6dAU
6Uc6Tpg5/QZenFXWYoKF9hodhspEcDfg91EtjetyEvrKgEWojJTNTmbrtH0rtCOfzEBl+8EFJHer
OqZiOfnRsCRYhHx0MaQaZFXwTRWKqTdR4ECL9yP1RccGDyr6c4Xd3PK4c3xzOeH0XfaLSg+x6lmB
ghEEHhG0usUEj4RF5qmjkSJYg1ZcyAOeqWIlkmC5T7ssFs+jYwrkvqWDP7m4d076z6FMgqFrqp/0
wwXkVr9LKMxrbNFO1Fbue2XRcQg9wU6WjJukSHa67/FWV2e0OaBknUUOMpG0G58Qto1s5b31Us6V
QN0sQnJW7LTmHgZlwj4U9MxS/2comtlE0vs08kGtA3i2qMRrVJnWumRqXEVz3/ubQEZM9taDhUUF
XxqYZYPJflq0veyaCNELqU3wx1xBXDftJ9cmrfJxr998s8bAQSECzbv+ukhFu+5mScYx3Ygc33C8
mkxq4anhRQXAwKkp0u9ujNbCubaOmP/6CJM66McXcgj2MTLiTdJK4xKUdwxa1bZelit32RmZg43s
kligPDkUqaxDxywRkCSkR4xVRshIfTdiYQMbRRS5T/rDi0mJ8AIKypt0vsCTv8ui3w2KNB+PZCyo
sW90pcHJJJwVRGpZu4t3MCKs1CMVePjFoYPUsqDlwalq9AE9mIMg3MDhXCM084icmbi4/Dhl9dfs
ODCQlG3BTWJgkPQw69G+0iD9r5icdmPZCSPo0q6LbG1GTofhefQPQVl+s/vmBE7wKk/Fk5qUH8a+
AD8YECRBFiEBcK1ob3HhUhWnQg+raWjRu8d/pu4mpZ+raFmAhIg7Z6s6dTOfgpEkAL8HGdVpZR2x
XcUWIlo30l80fem1ZbroaLy/JDozhiQb3G3y5kdvXewFTBv5zCFQHdtUmjfWTZicQ+H+6D652BlQ
pgI9RMYUsuduEis6g1ThjMCRtMoCqljJf6g2OliwyKc0fwSAQBNbvdD/+39sQPB4XBsoYPDbI4CJ
OmadmBMQvT7bWWM+g7xeh0JdG7vobo09vMVVQUUASxmCTdS9wkWsXovQ7GCS8lO59GpPKsAZpcCW
CbdZ96Os+ckmtKyIwzC1XAjrXlYRrVlXi+0Ul0BsZuadgBbzDjDwtdjYrePW3FUuxKRhloRGaFp5
K/qPZrC0A92YGSgIqpa4859KVNCvNOqRgI4IFwE8QG+EK9mp4l1gY4YHrnyZM3m00rLb5pX1NDBo
9kPsk8yB1N5fyFyUxacaR2NvLeFoAqfloDQs1Z+s3RLtu/glovHW+M3Ne2Q8MTXtFQUv3cg936I3
2toBNMJixDs8I0eaK00cyzbRxJIO9I6T2oZZr6o+JnbV/Cpi/mFM+hejn39ZHSJp26HFjWXtxk1h
bAj+SLdx5vweC4MwXV2/zdb45cYDJV4TkTllyxaPLNQu/GHnsHMaY/4qZEqwlIHFT9jO2jcQXDrw
l4WDNUoNZFBmNcIkBMK7QSzDtjRAzTVJ8cj4ZtIQYucsS/oLdH4gvIzAGICdXe7W2D2Qr/Q54SMj
Afkgm0sK8KZptJXlmg+e/1QDePp1rLZESf/LKajcSGesd01hk3tnqmua/ltU34Qo8+p10fIRYaPi
i92/G647hq2Wb31leETUinlr5vpaL9Ub+S7zln7CG1WLWCdr5PZTA1QR+1kI5E1+QPTIRgIZI/pz
HEMy7c4giX9mGudybjPR07suMF9Yc3F2LUyyS+wemsj4Nm1hbus/vUOLFI2h0z3hQxhRLBsSzM1M
9BPXSDIjDIxK13iY2u/BQBaJCDjbZ1ZytqJkQQVtlDsit7A70OC7jb9zvfg3lZNpnS3Z88ytshIg
JhtA96fAqmJoy+feo7hLxcUvSSPbimPVQ3ZDuhb99Ku4xaEkHkphAz2svZSEVaK6IgsPmpjY3M7T
JAmVPgaUoYQuolgHLDr9ixmBB6bbuY6ZvY8WCHXcExrgLP2rp9uWEwobqTXVIKsOYLzbl3crSc8U
qjqXrjJ2njMQ345cxWp5H7W2zoHMh11ErjCs/Pcy4BjvJmMDpv+XxLBnJNAT+at0BXSF2E5jFR8a
3Oi2DiIclYDtPjAr4yszU250d7PrWJJVfcqLoVlb5bXtECF61oQfviURJ47M7SjSbVpgALL7iS/k
jjycK/ZGYiucXFabwR83miQgGLDyjW6qcAbRX3vo1YSJYAyJ977TxKAFRhQ6vDkNY1zqcTmkXn9y
REPksZXdqQ0DBpP182OFYiBau4LMB8eN7yWmJfLT1L0tUSVP0x8EagLvC8FhdAVPaHZYyKR2dmVi
yJeehuDBLo7nwF1eyCAjN8L3ftls1yiwmf07zTMBG/GYuKmOe+nccTmMDh5vSPfN3OiIA7fYTOTu
mf708+JU461P7fkQxdm+LH2m+AjUG1n6usSX1nW4dRYXl2dgS0ozsRRqmXwOBhouMg+3DDLAZjNI
MGAisFiW29ukmJ5tx1plVdysM9tUmyBRH12ByD0F5O5N9N2EoDFVkSMdezjSJM2zSEQEHPgjpTUr
ccf185OF4fExK5hJTd4GtXS6wrxWUL6E7pSInHy1RrSJGlzCJWRF/JX3PPNphq3NRNAEI7ajnmgE
FVuui409DGtfaPj1R+wUJDaPJebJ6NaV9QGQMt2TwH+u5gxJzmyuBQRbKCtZIBFHzQcnADvtONt4
rrE1M9hwBWAxJUHAH4PkwTXZu77yPhw78tcjD+QmNdwfWQTBfjGyEO870isPgMwp0CLkmraCsU5l
SIbbgdSZcm8VnPlJz31peNXOm4DLyjQNtjxoK/ycCH9rmubmnB0pLTCDCnJqjYfFZEn5jhGbAF3k
Dx9T8ZkaOEsH27gHZvkbAyZO/Ec4qGqGq0S+veqQoq5Exn/0H3tntty4kmXZL0Ia3AHH8Mp5pkgN
IekFpghFYJ5nfH0tMNLyVrdZmVW/dz4gCVJXIVGgw885e69tTTj8mI3SOdDSpUSNtiJ1B1LbwBC1
omfcGmxfx+Qgq49C95YwUOSmwmFUTMkLQPVNDRmss3HFsk0SK4T/7dW3FbE3Rbjs7l1CgxNcAg6u
dA6BLCukUCZ4yFLRj4ypFqmAFnU5TQutJBomjaNbFEVqVVSzIgmVIIN1/LvYik8tDOUVO+VpS4LS
Ime8uy4H80XRhV4KPfEYpSTvZWG+mTLAXTxnfSR0CvrZVlICK/MKm1qPVBSEZtsQLhQLF3bbInOA
kxioiaWD6dgeJcrUodIPzIRYQ1VwLgckl9wmVqYOYmSIfP2IwaAq9XIf5Fm/0rPyNS1Mai0ElnZg
vIJE4+ocSamEBo4sc5lEBtIuO1B8SNDFwpIprWnembfOgcD4PwBSye0tgGOMKNEtkwthtth3cV8t
B6siTAqHuub/NCtwB8FECI5J8ayX2VvCvZFRQU1JpmUhswzkqAiiW9QDw30K+uhIUcfB9t971tmN
an8l0qGs8DM20H56NTBRLuvjQBYNc2XGIQIjLeMg92PqO3V+HESnNoUatF3VJcd8wqGfeFDKRtLr
MJ/gBOFlZlnX+X66YCe2ne3AcVidhyQ4wwEytmXIh5Tssk3ri+dA09iRZWjfnBs3u3CbDfFZQRFX
GuoK3QPdKCtK0sn+Lp147yb0NTJG+0un61/IhXunN9MeXATX9Br4fNqzpNKgMT6INj2SpkjOKYg6
klBRDzT23h5Mdz+hS9dLH7vbgO/cm+hBVbGbrhnPQbfyKM9J9mNvkf0aMjpWGatiVFp/cNT9yqBK
VooySYzlld++XYCNh1TjnhIrsFaZY0abfPR3QRn9aRkJ85fimnYpqVCL/XQNnU22ATC1cjxgcVmA
SKD7VWJP2+bhiq1seQCT9FvZyn2uk00LTHPwPJ+6iyh5YbUMmHINoebovfDF8xQyCPaTa/8AqeYe
UMyBX+vip9Iomk3TnYo6B1eQjejUOnnv4ukQY1WCs4sZ00w30Q6D5HgAdA/xf84Ik5/p1Ce0OfJk
3bno1LJ+uMnAw2De2h4tlTkVK895K+vJXPvhmKLwLsBYhJ55fBzYzKljSQQ3AkHs6n0Hb+nxQjE+
WbXfH+3gk6ypHCQ5vcYD5o7C2D0eSqurdv6kNkgJ+DmV/tkqq0adEYjj46D66d+P8J/8+1EV0eBe
+MDdt7ozDwJxRjCoEY1dH6f5YBZjfXyc6kk9usvH+eMVL1LaAmFcuIJ4JQ55msgD5Hqkfo+HjydZ
p+RBGsa4cyua1FI5h8cBlAnjYytKJaNapsmzpHvj6vLXmGLTx3qFGqw/Pw7DgOwSUQDnBilgfu+c
Hlm3cTQy9xL6qa2Izfh7KEweje42y+Pq0KBrOTOtorrBaruqa2hv/3zbKp3ewTSnO5Wlw99/6fGi
bN/yKkluTAwqo7mzBJD/0vnAbiUltkmY6kkZaf9GhfBWFPDGYgwzA2aZazfEU3ogsj44y9I/2q6m
4TNUzqc+DCeCDyk2JKoOMBj+b2wamDu7gPVVi+oVuExyNAkr3dHSBDOVlMGpa68Y12KQlGGxT0x9
usoMlxfAZfXRVPkRnqvx24oZOdXp+IE8IsC5PbXXWCDX94HAYkwwgyO5oPU+jILw6Mv6348ez/nz
c49HCLKe6lxhE0bZ+QbvZJMrfhOzTssVBC/t0FmotR9U/MepAaeWCQn5firDqfJ49XHaNo2175Pb
ZBvBOidj82mITHOtPJR/aHiHTdGp8eALCBWyNnk301DfCN7Yp4hFvh1IUQQI8t4aY3wVhkNJrQK8
sDZRJ47u/qjc9k+UkXjbKH1NclXFew7m5MZqBFFGQ8CSoy8rhKj2To/DpWm1F4KuyVtIaI0Td2Ac
qT2Wrh5DJCEegAJX3KH/iCetqsXT30egDiurrFaEMtQrNxzNuxcO43Foxu/H2TThqGXbYuEacd6E
MvNL5XnaiyhzPjYkfR2coNS3qlSQbnAcnSvuXb5XNU+Pg4HRG5C3VR+mBEsO0U/4roiiT5zmKzPq
kC/njI2BvybeWd+AXNt67lS8uOMAHM3QqksZp+XzpNS5imX8oTmCPYQr3vo408gzceyPZuYWsT/9
oaiiD3QOnNUIafvDjfLXGHXNPWwmeYYOlaCF7W2SM/vO37Fhl1RKJIgS0gutwe9+MieB/msMDqVy
r2+NUdp8OkG2gS1oVjUO8fdQ48/doOjOR3i648Rsw1GVv5FaEyNmG0NGWNSdybj1B1oRaWqV21pO
9jnA5+kUinwHHc9yyH09BuW86fPMvRgwrJFcxOaWu+8U8r3v/D6YD8ZVbdrl7v8z/P83DH+pw93/
nxn+9+L/4Pc/vvovv99w/qXrhmHQe9RRSJoziv8vv19Y/zIVcVOOLaUyTOH8B9+vSfkvIS1Ldx1d
SpP/B6pf/+X3a6b1L5cUAGXryOwMOX/D/weAv204hBEUf7Ma5nACR9jSNJQpdMMWUijDml//bwB/
M8QdrfBLoMsZWqwePQBcz3tuSCDdjG71nPtxw+raqJNymXhQYNEHfRl6ltUJSsCKZtn4yYqCb6Mc
dmD4oURorXia9KE6+LH1+TjrienZoVqAlZUlhKAX8e8WTe22ZzE81EyXRtH1JZvnABaA2Tf7rEr1
58ax/MOYxMYC7w8vc0djiK8g8gr7o8u1cJmmHkgcz+2XyOANilUyprQEdKJGFotjFC8h6ornpDaA
PXd5vhXQoJ8zNLPXEi09vqb3RsOKeeHWNQOXAm/vOLn/AtfD24qeMPBidLTnVprxWpo9VVqNJLBv
4/LLgaGiCCeDYEUxE1h33Y/UFU5lyNSdvco/aTwOec6nJEl3UTaNh6r7kRrxcLTw1mGAtftjqMny
4Em0SxClTzQmYyJERu7x/azq1Qw6xRILPeQsn5avpl6qoPlRNlpwmebwvigE/t6BL95XWmW9OM3w
hy495ifdSl+zCY+Xpnt3p8qyV7xsJ69U6lJV73VZ1ejaZH3VRwAADe/RpgNBssLnZm3Cuu/vSCvW
SuVoFmeeDPWwu3NyxCTJWNCPSUSdPaWT9W4hXD20Za52XSi/3HkIC6CnPPaWT7ivo9vlMUDEuLYE
CDrdPKft4D0/Do4UV8lM/wJC0DiYZt0twy550vqKW0nbhNe+jr6L6RuPbLXgkgtZNcuCqoZZGpk5
4c5rumDbBZ7z0SbPqUtIYmL7+hofgJpWDhklLIRhvzU0w6aId6/g/+OrHTYuSeBauEMWObyRTf9K
vMMdaXJLoOS9Mq3gOW6FWplEJjG2vExFilTYqqP3Wg83SVHGi9SX5VsoRqrkAa0sSO3yDdJMyi9p
oYesQlSNc1NF8vYdMMrZh9pO7Z2WmZG2K0Qf3rJqqnkXrC0/8fij9ev0KH2jWUqj/eqTUALjLrPj
4zDSkUEMF2RHnVstrTUqgXltWLsqIbxFaF2wtnuMVm2P2uu/ndfzudGzwVN9+0wHq3p6HAb4DyEI
twuypeqJIR3xWxZiQMvZNaK/j57sj/p/DoFq+iM2uQHZHo8eL/zzHPO/9qA5v1u65XtiZHehN5Gf
NR+KktHZaDugGDCskGFu1VuwuMMyIoV7Ywap+QSVq0fqpMXnLgu/WmO2vyVA2Bwzv+VhSYT4fFDJ
kD5VCHznk8702ATVQnsiAXNfp9ksNcC+gdCmJL/SeBWBOeBAhMv2eOpxKPWm/HvKVZhs7an6mJwI
TIozuqj/kQgtWn9grPj4DKrCQGWia8FnONKcMpMem2kvu5Vdm+R9RdC2Ijv69yOF6AypM+a+EiUE
c635ZWc+tBbfOyuQ3zyeS5jartEMJdjSKPtp71DruEOUrSMNR8bK6DoDTf1zDt9BmVl/U3PY3tRM
EMbagr7gCMYaEgFq9v+8OvznVWo1h8Ii/7aIH7iwwXHPMtyD0MDL77y7ysoYPQb5hcxfH5psInlo
a92y1TBc6nbF6TC9TCGg8gYgRCmIjSstu2QEnLGu20SkqMD5afrY9qdAfOSFO4s/ex/tjyHADLvW
odVHnxA1BmKl+OwNYmMW+uSQyMUAF0fDgKiBJLpdMycSeMqIVkJAskbt6qRP4LIWFLLWxQnnMGgb
kVfgGZ6FvLmKqPsnRjQOVdm28LUt9rb18MgPrVT3oly597Uifno8VaD9XfiMug7MhsId4iLwXJMb
nts2i85aR5AV9h+5epz+84ITl2KXe93FG6zgGA1ReBQIhej7/fOQfAqxVD4UMDMp6msUMPDAgPbD
8RJ3hUHdmPM8LkBFsifsp5AU4PVUiHxAMYzCPlr6AGY1UGttyuuPrHNXPVnsP3WdDpgwYPTjlaEH
RK9o1dRF80VLNB9pG86tG/S44wnT6lMaQQRc9o0ksUxiNIAlPbFnpXVjJfgvGkJaacHNyGuzTIRa
Ph4KzbjbgAt2hEfIMyRtcQ4GPzzguD4EeQPZ7/GcFQ6SlDgT9lrY04ubv+5xiCF+LWyXm1KE6IGQ
2sA0N5qAMBtoTF5jFeSnmr4XAF86O1G+YXlv7p2eNHdkUvqmsaps1QQJTAuGl4Cks+T4eLV2dVqL
AnanF1SfMC+sF3iTjK7jCL6LUi+PpwQGG8IEmMyU2JIfdy4137nMkuRBw2iAW893MwAWjAEqGDPK
rpFctJP+3Ltq3FpunCL1DdObSQcFQ/J0juOecDS7TG5mCr8rSBqmb/Pp4wBiJV62shy3j9OQEi9o
SI3o0uqNuY96J0a+24RIgbePU6g553QUsGAsfUGfIbkQXvIthZO8+yY3iSwrBDjnLnmPYoxvtQya
a9jW/QtywL/Pi7T0D3QxIRXM/5VLVgwVuNkcy3qKF3EWape6imkCFiUqZCPiKmNc5dtd+O66erDp
oW9v3cal3S26j0na7ZMBOv9ZxNpOVxWlZJE6K8uBaVmQBXxpYpEcLA0MQO5gDUHZJ9Bp2d13Kw8u
eakH35kGeDk1ASVS32PZY+0RPTGDQG41UGdsq8YmdC89r8IGIxW0tASDDaVWKPs9epw5IRZMTZ90
B7fJAEkCe4eVUFxyE+VHbvejP3gvVtg8eSTDfFk63C87HykSB9O5hDEiBTpc+hdwihc8LHBGMn26
IG/x1zUQCATRtftSkQxjS+NTZbrxijpfWwtC3jais+RrGnfaus+qevPYF/5zKudt4uOLH6+WE5pi
1olNVmo5UDOpnkxkg7sSTMEOoZ5/R71ko/NDwmRypaaMAbtROFtpg4vyVe+hdzUwrBlsZLGvFF+w
sCUgEDVdNa8y9jKLTnHnYz90gPlpnvXEtCv+M4B/hVqX/Kyx6y9BO8X3KuhRXeZgQrMayKblHXpL
IcfxjP4gY68+GK0Y9v6UNkf0GGQqV35/gqpobi18DcRQZeR7FIm6SAMWLCPrH5Sp8wZIhlfPw8gY
kgXwVfTRfcIftUJg7uzh4qVgV/r6FioaGoOOrGvofZ1wh7ElvFLBVKkz5tLseCPdyQ+4PrtjV6hx
A+wovLODj0dprPyyRlmfNsabTptatGX6nuCsMcjuA1hjju+6JcRKTwb4T341vqcTmCzlmK85cuUw
bYgdyRv14RRvePDTL8Jb0a/VJHeXxq3RIYGKajR+ySld22nvf5IYrGGOG2CsplF8CUeEaqxaKBFk
PsFGmvojXEA6CxB6z2wWsbeQbNKTO/yDNla9T9vpZ1FA3R68Nn8toDDjEvO135qxjDtZfnZ9/imM
7ynSu2e+UfcMAXwGjQbj7nE6ikoegxQ1HrlPyErIA0ocuBO9bU2bwN1bLf8ATVvGkApyfezgJXaS
5A8yMoCnDLNvXBHdOjaAO6C7IgvCtYuLmwISbO0E93iMLSfr0+6YodXYhN6QL4vKvoK9bS+PwzQ/
0mM+TlyI5FZZ46ehd8XvTi8xfQrIiDi/1uEUVt8sg79HLdJ++A16rLCN6ruiibmmkhrPNt7VvdOx
9mSRamld+9qej799VG0wbTsPGZ8cI6CE+ZTe84IZmR4aLlpaZlm23fmf0mBF1N3223Dirak6mrY4
HhUeXnQw48bydAGcxviRYFshCYvVgbs1PThyxC+EaUdHg7CQjZdExRvKoLc6tobvmlybLgrz9xjR
6jq1o+7UOSI+B52HFpo17CPr+31llsN3KaOfCojda6fPSRtT3R1kYuA07ECBJVPVLiKkJJ99z4oC
vAYyTNX1yHHVNzqH/FOC96bozPMTCK3+WVTGLUa7/InVDEVgpeSBlVt/paG8ezxfxs60Dtz+uw9Y
7KLG8157Oz3k0C2/lMvovHPgGae+KO+J8L//Pk/nDk+2pS4mncYrGUs2rpIk+ZK69hsZanBHab4L
aoPaz4s+zSqTb02ehsex6NIlpnHxVk2NDj+yKtePVzOPKsZEuLB7vFqnzMkdS5PHx2mgqxdP1Nr1
cWah1se+FNwAGdEszZodGytcxbOZzGpT+5Ao7j4B1sf9FAXOgasCRSdCATroZr1D2SZP7Wy/L6US
51xhhO5cbiL1Wz0BSaQ/HaImH9gsdbhb8J6RoAK7MofzovR9UPqkDdRec2oDk0pf2tQjXqtvBhq4
r9Xo/yKEp/9GebFX2HQ+ciLmgAJk6dlDP30aPTtdx1DP3zURnfFbMoyzneQEObJb+ChxnlK/kUdi
j0zm3VHCh/rau7X3aTKOXXujnx24bl38ccbvx+umy+iqtcbwbqH6P4A7WZq4aNZBpLfHIIvkUZtl
GYhQxa3swJrFkHHfkeu+An+mM12dsGKx0ldT+MOKp+k9QG+6DDpV3QKZB9vaK9tj2NXymPMHxdfr
/6g0VV2G2SJh4V07E21obBu9ESdT85ljdaV9ZM4b7LUBEppb1cYeu2t5CHMW4ADM7l4zs+zo5LG7
i7sC/OWY5juQhB3BG8i50PUmz0ZFctWQa+bf08dz9YhucjLrpyhVyTOohH7Djovb9FemXO+Z5I7p
AjbsifZ99mJAtXgRY7TJqIeeWrKBXozJ1WAyLqUlvGtWkYXV+xbjEEBI4DeTeIemRl3amrW7glT3
TNMnmYVH8YdQ3UfMO/E7ZUpKpAvIxqLDWlJ51jcj2Z+oKsV7WLtsces0fTZdCRFxYmUkB9BmKNFp
W32gJlZFrg6hMyLEHDvYdF3krd06tW5eP3PZC/cSloIK0A6goDuU1zBwhjZZ2y7UNjtOje1UsKZl
RPKx7JMTMhjaNWJA+UIo3PrxdBv76uAN8Pqx9ywAb3Wf4Cg+gM5Wdy1Czj72bNyxWMef9b0I87nd
724FTW8E4RjvwOi6N3dw8K+OVvtiCcSKcpqCBHlbA+JlPvhm8tRbVYxPsg52osLpjl6kuzaGaq9y
fkTcCxM8YxbSzs/98wLrabJxRr9a/l8vlJVbrsvGZjk2ZoSbidOu19N7NlaAIPnBNo/Tx2GEP2El
LKl57md36dI1A92wrVXOij4/FQt2VH0Bscbl/oAG+J6QgXSPKGEhdHtAtubnMq1pL6mGdmc+I0dz
vBuSmxjaqmL9+A8ehxkcqPVmfHmcabD5PEHWtW473qmGk1RhLwknRHvzAQ/qWK2KxNDWTV8xR63V
Lk5ARoYTRmM1Gxsto9knWfRbtJZYA853DlpPBNbQmNCHJHEaCnv9CuQ3wZ+xOxxiJr0L1lLANq7e
MH3Q+CB7IIHcdMMHHCOSb6CtHdvu8DhIOoiQSeZzie5k1eS466GzZ4duTjERPh7XiXdm0QR2eejS
FBy9xMnGqHXfIZNtGFvCzicMRk3YWC0rTrdVbYoDbu71hLUh0AGI5PyUt3AiljjEkLawe8xQtfUN
9ybbIa9bBuTArFwLstBoxmwmdIWTWEFVDMMX7k5Y6qIC/qCiyTSSWdFrSCn0/l3qPfma+Vo3cD4Q
hsgi3HfxgfYcaAZUkPjPJLWXZyDlQsgW026bBysgn98qOh5n1BdBvvZy+8vhqmw0k1w6p772wH9Q
9xF3hxDTss9m194QNeX7aDaYkj11LHGRHxt1U3mmdmWMeMqFj+qR0rFyHKSQddqBF9Ivg6QJLFoW
zJIbuWaLPfb9gf0XlvM0s44TJfQKhhvj5zMZCcYxs6V2GMLnuixxKRBRJikojgm0STCn0QYNzIqP
qr0b6iHYkkJHcKAbkUbRsfky0Nkx0UbMWvoXEdPUmywgZt7Q3tRQ3B5XC58lJFFOFv3II0wWyRTQ
/nFCrGd2B8y4cwJ1sGt+TYc2LEaN7EkrgcD8PehuBe2iWc09dqRaAziXMqG8Ac46wDPGbkwmhj/3
TWqG1RH90YDI+JK5bIi8fTVpbX0YyhDqho4lNW4tf1O6xrvS2/FgOvZP+vQ18XHe1kkKAh+J2MvF
Vy2NZCOGmbCk/dE934dU6G3pViTY4ugBjsglbkaR74ywlaexPQua41BqyeaM6PYElY1kzJfAP6YO
86Bzow2JboDxvBrIvWKCnyzwDsxadSSqRMBqXMbOSA/qcQgFo3LkQ79o7ay1YEP3D/uCicmooJ9F
C5yIxy4HkqyhOeocnWk14aDQBpl58qnGYZVXzRUdKUVUFxnPVQ1KDak4LiMC2+nsUjaRjbJr9LYm
PiN8r5gV3tD6r1qMHsspMuNN3OQAv9w+PZK8hgx/DDaxHRU3kXd4M7yxA6EbsB8UGzehp+QWIaKX
cey5q4QnU9E2zqHBg2zjHqq1B+bPJbADsbI64kZCesdgZcKfSGzFDnFZRMkY+jspBqgHAVy4MKHL
Po0AUUqZn5AwLZC9lhsP8PVVH0KyC+s/rqqfY/Sma6eUH6YThysPkizXKsZx9NXvKg7pNVp0gLHA
UTRE62ngjpflJXC7nICUgpvaEvv61qIVTH4JAY0EQJ9tbTojpiZmxWmfDfDdBzurqzPYkyAyoIGD
K1h12GNKwH/7LB/dY2Y8ZXXpHZzw3XOMhJ0e8ioPRyQr7AzO5pDSzY+jGOkGg/OMFeOIW5a/OPFa
3ahtetNJ10Pn9cs080+FTnKtgUf+5BPK5ITlC4LWhoEDN4uRDI1NhRS68mEoBfzCAzUmGgLeuZru
g7KSZKVc4P8mQDshmj+YEfaiSDoIQ3GwM6KMP2zL5taK2B5mKTJ31r4fNubJ1kFO3yvw+3j8j4Xm
fyCDj7F1kXoHIMpe5fa4nfLU+YFCzQciRo70MaqH+Anaj79Io+klYMOzpLfsxqCUvba0X63a2TS1
AiZlCaIyysR33kL2UQtpl39cG3xdRqDcSkUWGvem4qI3yLUh1jCsQ8br0CmAORgHLJSAehznd2+E
1a4jY2xBhi2Uo+Z1TrQ9J9EdDm65Mi2wT0Ws+WtHJwiL7EA6iCl9vOI8tfaTIP8wtcnOyDA1xzoX
R5IY72an27vcsPYVRp2FXXvhdyUgTnSZ+RVVGd4BG6Vp30wR8kiPEk6j0smhU/UF26WhtPfUW9W1
mqA2kUhBGcZeKpKWt6IyWPlNfWytBp+6PiKK941bkqtxhT3eWYWl86Mv8V+b9KCXrR5BGCLkTBus
tW00ZwiFr1UFT0xZM8pzenZrA6FPM11yWW1lOnQfWErrTRc9xWDjCf+u+ZD43Utp9ltSY3fcF4Gm
5xRCOFFXkPUILExoNiYivzcdGlE3I+hhgDIXyXafDzhThTtGDPmgfukUBa1Sv0AbLhxKZZh+6V05
AsK7bePZrRN/XrqWTdVbH6YXrs14qN9C0rEPYeG86iC4mPJV5XsdJr/h0e46LvbzmEG6a0J9IGuj
XdEIIho5OiqraJ+5oy2C+buCiVzQP7bojOZrF5DZB/foBWVaATLaIzCS7k43PJc1Aykmnj/JkIYy
UUTiVnBDAFORrRLpT1uy0JJ9ONXNom0lQl2ox3bEsMf1ymcLYcNU+JDFyIFbNS6SqxD+Ch2ctWgY
fuU64wVN2ahGQ3IpBrO3WDtze5MXuqSuxuonUJsSM9WgVYjfNDf6bPnfRugD2bWut/HpK3h8TNiO
w30XZQuCyVlbbh6tu1mIjZ17jZCWLqivzrqREBwCUWqVi+xZtqLa9qi39NYxD1E4nB2zanf0veQx
DJBgt7SAJb3nWFlkmcwMiZ5gGjIJekGUXCGWJV4KUilwOTEDWsUNAsmuTD4MWp3bwkXv7S6pD6G4
lh+x67pr4A0YuhtciVpYfRAmcLULdopl6b92ZTYd8gb/ufT+WB7KCAQa70ZMzo3FXw/Yi78UU0z1
wJvD8rCTAcmNkUJ2lm16G2GyoY17rv6DKHH65O6bQ/8J6W+OvSCryZ4Cu7A1++JNJp61sIe0XfUX
tw2qvZUNa5OYv31VFbtItMwaTEg9plGfYP69U7bCWN4RBkq/ikVmNcL79Ltq2ri+s2NI9zulgieo
hz1ZguwPDRxQGzShUaVv69Z2tjmoi7FOV1VTA1hzpzWhUz5/tSxY+YU/Qaop7vZgj9j1xd5jp1Pq
uCzqlklvpJl8Bi3jOezGnzQ66o1NqpeKNWs/5tGWJiB7qaSMllFMRJ0XFJsEjd5ugJNN2KxcG9E4
4N4yMcVgPphqZvlhX68b5fsbu9avdH4jDBARAXWthAQDbrWq8CWjIVtQw7sL5iUvesmcmiYMBqb+
Z4wACgiK360aw10Zvk0AmNNi4lfJRdgMhKJw6xL4sTf7a0Rq+l7wCfVoG2/jOn9FWhhfvNAB8ahX
ZDTg1tXIEFxaAfSWwvbMU+HaJe5l8yk3AIDR9Fq26Egp/KyD1xR/vD4ubqFwUQWnP7IQcEdSVbgU
A/M8yRjrWlfxXXP9vQgJ+rDBJnfwf68hdCnRkprU8P6e48F/aVveniRHh6gfom7MmCUKd53Nulyn
ls4xr5l0mDVeZv/VVoTFyglvH7VktAWaxT0VWdh68CQK5M578hq4UKQokOPKR9ZjdXI+tDSHLqDX
iK5QPTki+xgQiuw5oXvor61cOVvwkAWXr/jo4dMskrn61SOPbYDFNAHFn++q9DkBgHGEuhjDNbfs
axSVG18q697QNFiIMjZWBfbTRRySojlopr+CayrtWB7C/4Sf1dkvkrvMg0RiH1bw9+IwTM99aL3C
iSGdh5I4I6hpastsrUXyvSEWdxXDuNsAYH7PhTNhdAYk0McayBAdyVNY+e8SUPU6aDDoatizllOL
r9vqI3kQpr0v2xwcZJasnSYKLkXXnkrYyuyWsjUXfHHUSvEBvq7dRBFD5RbFHP4MWGGNx91Ntmye
y0unMGmWyMxrG2eYOlVIsY+4y+DU1iP3/CrUdxZLDwIv/RiOL5Khlpa06S6NagZlz0JgAU78viLC
ClQYF0gxGihZysxaTTxF3pR11Lw2BvCM9a2fOfgkL6yciGgj03J+DdpP6fbtOiu6exj6zrlR/U6f
su9Q+eJgdk57G0an5XOuf06pOKFxCY+dKz9btyvZ/daU8V07LRoYMCCa+ZwT+Xfrh0hcPJPYGWNw
satWZ6NM4Y9gmVjB7/1VDBblOUEohz4af7EJHG6VWw+3kGERptCYXMXGHG55iugYEBeMt0AsEiqB
hWdjMiuulQ+yv56cG41f50ZWJti9ICbRHsAoQ4+NGRLnlhSArTEVkDiqnHYNvqo8Gsb0pv1ky4Hf
l5RpqK9LN18Z/FHBlNi8D1ESw/4KO/CTGFfiwt65g8FukA1CSHINQ6THzxSxz6BnHBZucxZOuiEv
Hd05qhOYVTvkUAEx52m6y1Fzb8L+JW0Ao1s2txl73SLox+2Ya1BmwbXSKH16HPKSOXlKU4HvQxoo
HbbPloJs1fgC1mJufSG4cPaonJlh53NfddraqrniqMUTlaHfI3siaFr8F3UNyPU+iqi9p56AH0Tn
IUnw3CIxfpJ+f4MDw8AJOkzajl9tFON6TKO75aBa9npthtECerJL+BA9Kyb83Q2j18+yN7JNEFDV
RYARrP4JoRVq8ZHbGE2S2VjHtmMGUoQ3Xba3jP32iZHLzyAqu31okU8b5ye7BQVbkpHbSXOX6nNe
mbThZyTAU1IYp5XJn1p6Wb0oaMS2pRPtrfcWhueySuyLr9jYJb6717iB+cR6F6q5uapCCx8SH8wc
EhFR3q/6Hr9i2kUXujw4XO1+DRjwe9D6kq7TPYwIv26S6toAUONeRkxd6WGLqYtkq/uQ8S2Jp8op
asKEnDnYRHZvMIv3OsE3a2hV7ZqL44Q7vD8ym9jVkQYQSQRYfD12Y3Vf2uu+2hsDzTbpsf/0YBn3
Jl1mnZBnSENX+iQQ/SODK5xwk7LVTDzS3CxlzaXa1XxiS7WGdwFAOkk3aSrHpd/oeGU6fZkYsGGa
iS0/PcylXn9gw2jgwbMXsSrJ3phBy4pwlDdrzMWea1QwgZu8XWWhmIO8CfQF+UajFUvD46ovOuQs
CAG3LuTTldsNJwO8KmUVw05GNEg9Y0mvBtMSOLhGg/KXZOV6iutnV04XXYdqUdAe50bOsMHBV0nA
6grD7jsdR+9gu8e2zVEiW/2GYBB/W5Tejdg6sWi1nFU01C/5iKWrJ+I97j7yeIQ9BnONXNn+y4jA
jcq2O+F82EROcdFguB2ThKVARzwfexD9PNUf8xG1se0FLzIaabwGfIqAV+yB0E9Lk3/n1OQjarvW
WWToqCFd0QthOkPSiuEexryYI52KaK0XFPtq+C+2zms3dmxLtl9EgN68JplWmfL+hZClXXSLbvHr
e1B1+55G4QCFjdLeKaVE0UwTMcIsaTiWMkKw8Zx4PhHbCQO9vFyedG8NsBFTHyY2B/rvDx+N3rbO
WCuZtlinu7eVwfydxpLWLcYMPE1oEFfX9lR862M/hU7rhfrck7mNCguA+4klMkrYZ4AvNuuQhoFa
ARY9i/eZ40JaY3loLw24fa+eNrOPXRh9X30onPmbNMtDsfBNqTRXoeV5TyLGghCPLJfbOOL2N1+q
4sT2NztqbASobIMqrCzTRySnR9Qq9P3oabrmAQk2bl9uHjqTg8D13jot2Se5GlcPuB2VL5hvAY5q
fXdoCSjUf2M8XCZZaJsFP+b6oLque2DnXVzfWp68XR20FZN4u/P3I2LuTQsYSvN63IvsbTee7i0E
qZD0RcvG0ArN+IA9TFsA7jKDS8lduGQEdL6srKsSoWnI4OQNS/Ee197ztBLpeycWHGd/px7Yc2Rt
7W475bzWM3fRjHDhw6LYhGv0Q5XH2GCrmBFE6GM4vk5wKAsoFawD3tO61Ji5GuPOdX5KfySETzED
BEK+n+mY6QN3iTPqG1MYBARp4wPDX6pRv4PApMdXbuEQy10kR1hHMqpYA5+b1DhMXnynI23Cu8et
eVIvicS1GmtwJKSeliHnW3K7agfb7IksGh5cjt5euW79DhpkDuxiQ/uF4QpdU4itrF950d2OWmqf
MzkYaxKIiLm5NzVxKQdLPyC7ei/SvRiuYC20YNaeJt8hv9yFylwzxm4IjrGtNNlhB6xvB0+RUMcN
3G8NBrZQoI+pViJVUYxFxk5GZx9eBMEbzIJtXfyMXv056aDnZ53psYXuc25sbdd003uapO/BUvkP
C6ajyid9OvdtsGAQlDL68yDPudMyZGSETQjixLBoMOOMW31zdFqGSJ0hbgD4OEemH9f1Yhs8jisO
UtJgWfcoahsRlIdJd8mgoavd5smbmeQfJekJO7b77gknDVcVnnET+0pB4nVIXR1QzJHwAYJMrilV
jERCDzzsjgkrt/o0IllguNd5DHuOoW7JspJojkJUHtR4Lom/wtFygEzdQz8VajeLTm7JWsb4J02S
dnywFctqYUc+cvbHZcZmTpYOgFtamXiSkexf00wbtk6nnsZBuxJ1O55RnARMLzBgFUmCTbHATEWH
2EQ9k6p7ZDTHAPsoZEsDxxchxMhX0g1L7HvZzVYUQ1HdYet+8nWjuF76JloKXLjmB/j8OhIaWgNR
Dq+QggxoQwe9EV9iuu4N67PXZLrHC/DSJ6Y4ttkA5ZRqaKxp1h1m66d0UY+LcL2j6gB5dIVzGpMx
uKuUekRieyUM40xRAEWuG55RQB8UaCYrsx4zYX5WphecrIycjFjr9jOJIh7AhCYfP3KejCEPeyZM
JkN+x0l3iWcfx4G1B6i+18rATa/zXN/GYxxsLE/fULxhhCShe98GAwGkJsIn122/OPT2LpGEUkND
f0xy175Wwx2cxGFn6s7BydokdE6YBDH7QKzx9de6u3j8zm0JT8rTiZpCffgVE4vKlNuJBEBljC94
HpevfB4vWTG8s4kBH2DX9x2c9MjoMwLgMiZqVnbusNmtd/cnoDPFbrb0VyxY9SWR2MrNMQ+RAVF9
8+D31RViXR7Jw0WXaCtaN0BZVPSv+qpWJqAFlPNgblutATQTYxqtZgKeyoJRjB63mPDUS975D9Os
vwG5B3SoTzRkSXY0i/cisT2m5zPPHgtH+thllIGEmYVFwRC+sSmcsvlVOcMd8nx6l+5bztmzhA43
1K+u1vhISUB/tjw+ZFOf7CW/NCju0G248MIx/SFYzUIAky91AqKmzZv3Sbr5dnBYjxae/kYhebQ7
bERIFO5648guc7lUlv8yT9yd2x58rTsxjpJIHxoHhXlQCbjlAAd9huih1PSX1EI1rgAMnIq4Djsb
ezisbLCzNoLKpg1wDj5iN2+PDiv9jUZEmb+Mb4lT7Fs7+/DdlbXtawvRt80GvN5L2gfOobbrL0e7
Wcp5B1abRZSmffk5uQ8ASdBOCL5SzGsrBAJr/kTU5C06kuIjgV2j1aO3z3KIToZ5M+ryAZzuHcHS
RgOqocj772GEN6kUyW4EDeo2Cr2OLK89m6dbMLOExrCNjzCdvmMeBtRtslSpv0cpx4OxjGSfaHjS
YP7rpIAn1s/EvYxu3chOpe0/BMp8Kuzkyxr5VN3pHyQSLE5JNiZNGnuRIZMPm8ADNv3ph57GHSxq
+yvut0WanqtkfJ/c9pHdDPTMZvwOevEweMgLKm34qPhpN22nPw9k363jNyLj3OHVsMU+K8HOkRRB
3FDIyAY8sNa/aYHzVeCLRJVuMQfRv/vaeYUm/un12IlMuvHJHqJ29OjeYgzDA9GWyXLTgW1GprF8
SId7oDmZQOyUc2P3Bq012KxJAOdxSKOXE0ywutyxu31tRh3hdc5++XYGfC4s8omkdTNnHXV62bAu
J6PL8YabqiUlJ/WSW1+Ye29NjBhTfVzT0cFiSwSkrvFRpivTdDRRTqYI3vUa9HNjrUpdOUIwbObD
qFPnWbbtbVWbREXWPBpgivMMrPwEdGa1zh2tXLysDy0IceR3Uv+CFGVJ9Ogn1qEns5waDG6JNWVI
CVjDKPchbyF4uvlTppAIthqJkFYV33GvuuS4SdhPWBcngyMSpCUOdB7qwvl2MuM2GNwUIWx2spR6
o4VBJZJV943nPtuwjSJjkHe5xiWjumNl2t41PovD6L/yllcq243KfdQH7LQJKJmG/nOXNwz0O+jJ
m2JJUYIHFgkEIAe0bOTJx+TR9/UTi6TPqQTI5oisZk4DfquvkhfHZL/aOfmn5k7nrMWXrzmw/Bkc
DEbAfaUvXmv8dF0wnbHbA6u0kgyPZyfRrfA0XgdoZpliiG5wVMcWqPT6F0kn4otUlJCZKgpwD4iv
3e5BRD+kPkoFpNUExtvNdeEzrl/gOA7AxFkWdAyQyO4gKKgzwjzNH+pJJzYNITEtLavfxWNT3JlE
Ji1GZmyYOYHJCUCgOjbpFTJ+xO9AoREUF73wPqRagbVy5Ecpcb4yHT12g3UtTPcW6KkBa454B+6t
lW3km9qBGojFZ4gQ4cNxLvg7rQnMLTLHmffk2xg9bp8uDG2GTuR+jKc2x7tS2OOd2bx7CXFhHZ7b
vUsiJZqoMF3P3CAFK6WWh2JkMRMH84POcrQaGS44mr6FTDLzpObc0gSL8HmAQjgipDLZLQZ99ZDT
7OInfsPPc6CxIovdnK8UXmktsQ+wDdeIPxFqA9eKLhEYM3nRQhI1FNQI7m02Pg5pZE+QU/bsYEHu
iuapxJS5k/JOJsm497yA5qP7aTuNAT1kuMoqnhYXzQvn3d6U3GvZcmEvzrhFSDAcyRJYh6R99BzU
Sdo4vSvdyg+cMleoushmMyHx+R7gY2jG9zqhngchMJx3g7zqQeE5pv5Fvchgphg2DtJkzoZm7vmj
r7dlEeyLJR/2TOBHF7asWXRPnm+9zZjj404Om6HL9nFMZC7P6eYK3VYkcwAvrWgR3qwaosUlFtBh
psjFlbXewuJ4ESiiuuKqMdQLG7+936eUHuv7g5BpPQZRvXVATfLbzKjbqoOXzVWEdJkuHt3i7JbG
dSY9/dqW8wVLAzU4z0jSEClCG2A4fe5dV179U+jFmQabJJ8//H8wM9zM0A0xadpQUNPGt1akWcYv
0LC9OcryrinY4piAnSfDmVi25WRsAdJvDMFSdM7gELtDVAUiTN010brx6dvOHlK8yD/kWpmf2ATw
a0+qCL5GsBfNOB8U1GGrkue275kCDeYjBKsRqtI6g+tKaJRtPV8VZRPGsUI6DmVijUo4ZDw3Nq3X
PFC83i0SuWyv0PO0AhtdCoX11oS+YujIdUNHqietYntd2sahxJ3HM62vogUwx90E3Uj3YBUny90y
+xjXgxr1wCB/pj5vWW+uyTBNmV+X1HVWi8Yybcunzn9tHABKltm81AZy82IZjUuf0twW1U8i3Opi
ZUXNrZQ/8Cwx/WvWLeYynzRThwHZDUOo986+cHN509OfJpOFtq4eb50RRole+tTiafOakgmwV1Pr
7twR4EyaCExQcK6ctIM8hDjnKTZNcz+rJfjnQ0QMGUojED1Vz+oAvefepkcZFMCpVQcbpsx8rnq3
j58binYtxQU1D9MZZWu558Lr0RJgJMvQarz26r0fqIXZsgR7bYkhZeiDG3lefVUhss6J/4iU5W57
4p/pO6slFJ68MUugy0UjyTpthXtZwEzvs5TUetGyxOayRB+CwkHRDpN24fZbNRGJhnB8LzsfQmAN
msee3CJa3MecNL5T6ly5foxFsMjuyxFnUdDc0s4l4LEAzbrpeJKZOk+jCacwhtSdtt5P7yLYsaSu
n715eBZTtxrkbhcrsSNX0R+jR8gQyR8CrqrNXD8TC0+lMaRVpFEcwmZBDRGYtyV2QEWSNxuvmbNq
ztZESINQzOrGTuPTXOofyQAsx13atyYRPSMm8SqQzG0Xaz0VWCrqwZ07Jt1GJT6jx1X/OXtBFeHl
364FRir1j5hQ5E7ONuwexw21brVj9Ja3Yyf3zl38Z04WAEUFpoFCdAAwpP/odmUEMbMnIO4ezTaf
NUPQ4omCHCdlMTkuu1yr3N1sOsAwAOBb88TxRUVTt0NFgtIaWDuZggecYtcK1HQ3ZOnB5KgFHgr1
qekf8hkyL6zrUPhdd2jIrnCqOy3liW5U2OoyFtkZvL9pDHZEZMb7jsX6IQ16K2LE1C6+cfSSFAwe
moFxuTN1Ud/b0ixODmSgTfztBIQvNgsv6WWYj8X3ZOJ44vfMVAmfuMH8g4FhBNGYdjII5QLzKM0g
C6HZeK5Ze8Ghup98b+9yX6AD4TtvQRjK9t51UxyTZEEyH7dzZhbNTOOvazkbUXY5UR6zBw9i41az
Nfd9MT5ln32m1WulI3do4+DTHwOAP1BSmTWdLURPQP4ddEnx62iYUdziiJzy4BqhJHgjknqUc4t3
bV8E6SWZ/ahMERxTKX6bhmDCVrzw9vfaPNyX3KXayawiZyGxiolr6FiCMX6aQ8rQFcVBcZjS7B7d
Jvj2JCdYPPaPsQ2wv+6HI2YsyZg/xzWQ2nTulApGCx9LV8cCUhldnEQoxgltEiyjDTyM6psWevq5
64MXOS7wotrh7Eyav2na5MLT6dxq0xMgKHiKynq3HQBoyIAhTylQPySKb3yx9uUjzUCMeVYWKAU9
mQTh2J+7klDeOEWIdK8BelbYUkLwHWh1RPPlk3KD2uc1dzCuiaS7Tob2ohwmNk4OAsrvkWWth9d9
Jff2NFAsdtlEs10L1gQq2wjw4hCG3zvbuU0S47cEYV+l/ndSNRw0w3jwzfKmD9xqZ7JE8K3cDGXn
veAxNTZzq4V1kFzNbvBZs0ia8YvjjIWWbjAbyen/cxlg5ay01S8hhuvJ0n85XCGTMSyZBPrlFrvD
QK0hQnSeU4ZeYSzQWX1PWVkdhOGBC2fzABHDm6hbUpa4YIuQaCRqk9TGzrBJoXJpwKVV7pPkF5E/
5ZlpojyaSY3nPpEvNsipAmdm1t3mrXWLKDLZLq9IIH+bwXgoMgDdRj2Tp4cCBgnahCYdLT9RZyzN
637m2JlXUNMFHT/3PQe9mZVrkBHop8vST0KzTqLc1T5V10FqY+Zn+9VdwYrkoMA+RaoEI9FK53qp
5uoU7zpf4gAIoESq9CsHOrQRKWqwmMdtJ8StPygwPQn9uZPcA4daOvOushhc4KneTTE7Accob8mD
I1/+waub29Jv5RbRLgGMy6nv3O96LRBjVqJRpXN0Ka4/UI5Scrr4GauLCdFnUzXeZ9XcKMxTcjau
VB+84g2GOtqYnKnjfVrrQRgIY4/2fjcszhNeXQZgFSxWDa9iVh3B0v8q1NjUumgtECyg6QGMb0go
eN1D4dgolj0whayj3BghTI/Dy/cQcKXaj5Vm1Q6CAMDcmIXuLIvT2A+3NZaaaGwaWq55AEBGmi6r
psfSW59kBIZSWlIWMCj+QVoG22M+L575DmkgyvlE6n38hqNEjmPiAY1PQWqcUQllx6aiRmc+QYQo
HvoEvO4BpTvDTiqwxGZa1FMKIksj1oWxLhyqdI/+/1n5iP7XZYdtcFJZmr+yiR6cdHYuQ4BhasYT
vamNkSbFe5unZdtliMvoD966IH0k555fFR4hhTFqH6wfpQzfe3P4EHbwTDTvuC21+sqUJLODRycv
yGeyrIxZhwmY4Btp/HM9luI0Me/GIUPqq4bcxmnZT3m+/R03+huJvHZIzUKmG+s2TbPOdHw0R45F
iu7KLJzxyzbQV2WzkMZt3yU23xFzKtCaAkIxeOaHlPjQNC5+ipEDoIin3LgEL7EoPcZuNhF8y9gw
GeIfk9S+wXkQs/5IhD3JwGv6JVDrtHrGu8w+337PCyVvlFbwbBAA5Ov4CzDBfY1eIJIFWezazE/R
P/P11R5l3x2CPKlQbFPNN+h691ru48he2XhLi4gSMl+ptWqbo3VBJZwJFA7mybf9NlpbvwO5TXD7
R/3BTQbjpPwv2WgvFrgvVFFAEzPLYb6fM3gK1vZ84fJOx4ekme5tDBOMYnOm2SK/EZxrTEhJk8tg
22mCUaTfjIxhK3ac7jOosUbvpm1QYgQB6PTJwyvAvqsAjtn+DxvhfeMv3b5o9SZqmm4/psiJ3RFb
u0vXVbX920xrTwoy0htvjneulfKrJwQebzD5l7X2Yt8QufdD64o6vDP30IJvUze5a1Jw15li+jWk
uUun60ZTbkHKC+h2jNGzMB8XO6d7Cprk3Zq2PJ6yrZeWT2glr01QAGHCwdinLXMWBydWDyt/qud9
uuTfg8FMD91LsZWDxdgmiAQgSoKx5jXqFPSZaQ7iaFfO00BbE+Yd0mDumKMDfV1P5WOLGT3H7a2T
fMWFhNZDzaSnJ5yRSEfEr5ce4DDesGQwdETXMjsW7fRlt7LfBSiSXRuFpyrJABn7Fdmp04vRSkex
TTPa2w+gM0uPYT0Ype/KK+8psAwTgY09uKwnOmY5CzEshsijicflxkRKJNapWOHaj6Wdv8022qCZ
RbNZZerKxZiM5oiIn2EqThX8e3ux95ZpILFNkZmzXl/JQeh+HNPbteSRuZw49EMW1zcwrhQFPrml
/q6Yi1cfVDJe9KuqcDkDYu2G8AswDqJ91SGBUEcIjWHSVO2YCwPR9L5m4EcbvG8AlAx2HogXJ3DB
4wgunocXuTVXZlu86tJ4zFV+DhADNIU77FydSTs4D4pBiiUludbG/mFYBpsfl8TnyO64PiwXb0nc
EawAVLdJH1Ve2SdD+I8NFMWL7RhQOrd9g4vKbIfpokbARGukrTOPL7Kyq52wAIkQj8xz997Uk3sA
RhRiCBErZccXRyM0tonfBm1hoNx/TTV1s8BtyNySKqVJxa6WjKq7jnv0oGuXYpjllv58YzjiJMqJ
mN2kpjmlaIqLydiSc0CU9DSS2IJ3b8gr5C1iILDNuWNIREJaUx5r5m3LkryAYrtG7onaMkevnPM7
JCcRehtJvmMNNwwUBUj1htCsGeb0biSaOEw7emNUNKhEEAAQBUbOU8SKyw31CsR6ud5J6hH5uYtp
SaMBVYhz/YV7HK8ZTlafQVZdIlcYF2QkEhGZEUfB4G1nNpHRpIC4Mjzcw0w7zHZnAbsu+m1rAamS
XIP53OyGJiWeSKzSsuIDUvlDagd3+Dr6LRJc0fDjI8kvzzlmRiq+0nXYSVABXNENs/YxnccqI/PO
5JyB1wifpF6n03Bcye2NTIbO+6rrADyYycUlqIwpzpUCeEx7E5Psw1uVix8Jl8LZ0XvEZSQEbDSf
fmombRPgaOvulQqoHYGqRwP5uREYg6gtp6+FQd/Zi2uCeecui+To0MOKn2r1WChvTiL2VmSAEZAR
joa11zxRHL22myOYJTZrKpIMzRahV2nQdWhVkO+cKvlQwgYPUCFKIMkEKVcmOStnpB1pcs7rB4Xo
dGNaRLt2OZfsQDJ1wNRQas0ddxY0rgmpnFL3N2aGuly6nbOVFfeolFECbf25AGpfSd3BJ2Kce51h
gPPhtbqOFjThmnYe07R55vqmt+p40AoWjDl6qi5T88PsNoSogd5grbHl2Uak+HtVwB2IDXVXegVD
ryDAc1CiQo2tiK7pHQ4B25ICEJcLFBECGQUJgtubZFuWkungGlwIhbg/6QuzNs0uI9+5d3GTspcV
P0amf1oKRa+hNNgV4sGLmysmIJ/L4v/CUCzDmhN562wtvzJO2ECKkOCNYI8sAf/U+OUN+nBCgvkS
9CQKCIfsMacq1zPbihZ7RuqHXMfPntnj36at8ZumHa7rGvE9Q5CBzceryppDPMh2UyAPGOZ5YJSf
XXz16pWadyuN3ywY2mvfxaABd9UMrQnou+wyzECV2ZKYmj2QsVTdpC7qXcIimHWtCuqye+A3M0Q9
piCyxB0u5bspDrq7Li+Gk50X9xKI9NHL2407eBz48aNxyitL3TAO2ldq+AJ8T5+Jl+6qZbPDcDv/
wHeO8MbXZsKLNB34NIPKwoifdcE8ymJdRYKT9z6n5gFn0ntO4QUyFAeMEbf6wXDUC9F5FK8o2zkR
+t8xeJgTrdgbfvIuOy2+CRiT6ujosBNRvEEkpeHtzrWLPjU23T4yfeM7aL4zsYiQSXB+JYmpY8yw
MhSEQLvYBc9lhdw809ovrcNg4RJpmNSck+Z8CzMtSsE/scu2JY0Yqr8UUVI0ThKMfhofZk+zj6bn
nRqr299rGcnZwqz+rDyHSiV0wmbzZaxswTQ4DFCb9kEZk/BAJgtCppzs4xQ5wgCKhvYAH2waYaSM
2mzKST9byp1uvtomGblKZ3ekkuTDm42LmYsTbO3pkludwNqOi7HvjUcsd+6GRIWWFoT95WIEu4Ye
ymCH5Xm0TlaFZ025TP2Y7KLwdb/adrjv+0YPZ/2bhyaxHVQ16N1GOyRCjTGiS0hC329128MfbRp7
fShqPCO+t8HZtSOP98T+hVFu5vym9vI72aZ7mqtgS7W8XAkzZwtWpn6UQ01k7uwyp/SKs81ODGds
Z2aIGMrh0wdIiUpoNEMWV2zgxqC9Y12OdkKbYh7yy4U3MtYl6H2sY7/Vmh5oPH1N2HRWSGe5MPk1
90nBpNKAW0OwsGAjrQkE8Qj1N0r058zJbsBouNHc+he91X9iFlCdS0WQ2GTZMk9jq0m8bNA8zI1D
Rpj9rHCIadU43niTX+zohQEdLid0BB8qgI9QdI9DvLhhWvH8Vyho+/ZSQZg/6DV+BzRmQ72k0RJA
7PXJC2BJABgJ11CuxK+h13gGAHa6Y8tNHKgQoiUaN2n0j9oYXJMmEZmL98xCf9nXGkN51qs7gqIR
6szlUad60Ivs24LnP4vyyErgpTfJaNRcd4ua/DLkTDN6D/0SXmp/axXZFPkSniWK/H0Zq/cEmhSE
Re2m1HlktC72IXI7w5pAQ54WBsPpmIDYoD+aPtcruprQXVN4wSUd9bn+mXtxpzt6dnS0Zaet/LIM
7Vg7MksTjXqpfZyuSQZT3CeAMhubXzGQqDrVKK2dabqUY3KB9eBtUpE9ukSsVOZTiZP0Puvu7NjB
e7MGrBuj84VcC/GWc51Pe8dZEWxMYIkEaBt2bpozXKP9xY5NBp6PtS3kztCEqn4CDB2JBU2Ywa2d
B/BIISx0i41i5iAVkLcixSc7TulT5ZSHQCNtC++0vcFbjGUlWZatxamm0GqDwWOcN7J16Y0tA0r/
asEVEJOhNq5IoCm+q/q5or4czvVi3hLiiHx8mr+Vpf06WsplsozrYMU+EJ1CR2L5Dyxpxt1AnB8P
uHDpgve69d4GsyBdx7DMhw4zc0Z3G2Kuz86s4rpdP6Rz1LAjMrK33tNfMIRf+Szr8G6FXlWeEFaR
IM6wLCpEPW+7PlsnKCRVFeuWgFv81Br7uFD31O0HP88umayvLfYJS1EkKJnax5HcRhx57NTbDJy1
y2+/9OOfMfDCwRmB5toJNkX6ugXGyuIMhypJ520l5Ys9tGoTLOVB0nhGmIO/teuuxbGnOHK1Mk4N
SrDjNF/iIr2OVU4u+LKSrMTSbVXFXWXyg02jWpzkZMouWBg0JCuiQ65tN2okEH6Sm0CvmFYq/yBr
57bs0jfXGq8nktyMjH0Hd9+NzZYBK6757tbzfZH9UO0gTzUBGA8+wI22cu6yzmaUaTk/iZFYUPpO
PkY25E8Zc0QNrNhiRT1Rd1lMh2GcTeCImNjnZ2nRJPtJlMggKqzlBmLjhcLpSReCHTvCx2QZr6u8
vS5MEy8XhyQfGASW6dZyyWYwPLYd3aAhIkQ6vujWr0w7Lnlm8ymoptJgLKBm82ea3EembZD4yt00
Si0sJ7TiwMgJMSjOqF2xuDMRIb9zZ0Dp3RZOhHLWRflXnc3RlaHk7h6ZLh0akjkOSoWByrbLnRVY
MHm47+fyKUdFH6XVsgZ9Uqsx4nf3c08fZooWG6RGxigSwPTk1yrq5+SjNK0hQrwxASlKQC455DGO
o9pPrLO5GwdbFx3bhunnzdAiIBVFvIttgq3ZDXj11/qfNXNv9IP3Emiy1SJON+Z5FbyLASmd/lLa
wyfKQ3I13R7UBRW9igHKeBi7KmPZlqOehk6B6z9fcV1JClvK6WzEJkQvTpnDhFeBOc34jclJR7xg
OPflJNsjiRynuTllCGlvVUciKIs2NHOEy46YFFwAZBuPs5C4kt9l4NwaOHBbIY17U7Cf1jO0OynG
+KWxCDHs6oyFDFdBoaGTrlbT9eTQF82yPdui1HZ/fHExx8+pYIj2928paE1sJ+vL/v4IfjJ/SE84
yrixlSZ6GF8Rq8TAe/2KSbnjWnj4SwCjDKlOIJGr038+9Nr23rSWezTCBI3+/+/i76XteFUCgzjG
NeFtSx7cyDxRu25FnttdD/e89KvT34cyLglMIsqN8cGllEyLNn9fAcTwtFEIdSImMDjIJSD7vz8S
GBCWsQp9G8JFcF+7/INuYio2ufP8fe7f0fj74z/f1r/+7p+f+b+95u+n/M+r/9tL/v6uQ/mPE3U9
8P96zd/38K93/j+v/uet//Xvf1/iP2/9f17+397hv/0dewW+H9cg4LMlqvbfL8FjLA5/f4miAlnd
f/7dzH08Un8f/31TNlvEhdvo//5gf/8nxBT8v58W72wuQXD+72n3fz7/n0/914/296H+9yb/fP1p
XsTh7/P/+TGVtYU0Qpq9C0hjnA7M1W70ySCFr6d9F3n2lMC+2gsTQbrTo343s2IEdXfra2rY41p4
ZnNe0mf6h6HxNSBM7wMmqrBDMcSKGhWF8VswAaWBX/n8XVyecnqrxfZlmDLATI0MW/nCJhOFswOg
HXOvj2ccky0blitPdxxAhR5yRR1pDL3iwdJrqpY6CvrB3xd2bx/qitUDUmVkAvOMhI6vJFd/VFt8
THP2a8GCYbTv/aT9XFyzQ3ihoL42uowSa0q7TU/seEfIfSGpGkQ/fRemZpy9yT3WCXnrTZsbu+Rb
qt7aMa0hlqqU/tbE17y3A38bVJb3AnmK9l/vTjxlrIvy4t9ZTv3pI1lRM2VQwxowvmhTh3H6RP3H
YE7VN11gy2M6Vvk+wHCIxaH+GtkHW4NKDwAlWcGMIwntxkTeYONsE65fSGO3OKobeKDsogp/Ase8
IGWte/npdly0PaZdKPrDBJEFRHoDcM7vjoOLFhKgNoqLkbwd4TkHQ66qiHTCE+x49rb3cDAaDs4w
3n3TuW6za3P0tKN059W4j4/Ro+4qOvTb0xK8MFUD/h+Yn0lRgjSt2TDAPNsEJuN3d86JNi/fg4YF
1WCy2WBNw2SUujo08CZGYw6nFwgaoHZ355fWz0wmYdZ79cMylNdlOv2yD8ieSuQpkQKbRvFnfMUW
qv5+GnE76M+dukkCtw/TFCtobExhYDW35E9gyCsYx7IezcM4ux2gihH07I3nbNZD6pwUiQyr48xj
mzxg/hwNOtXqPBZ4hnU9eMfD+N3a2q9wybkAMnfVeihCHW9mRWARsmbFxt7GocWBICK2cMxdizxc
H4DIGy3lcA9/KBrc2mIGxJllmDoClzn70tk5npoc+C3x06SbZKFDHOlmKtgkI2g3kGHMJMMxxOO8
up61ZsTcaH+CjTsuekxQGksFwk13rDY/jdoxD12uBaGRNXx6M9DXM3VdBka4gf+gpb4fTSgstzFT
ScejFcxKgLjtAroT/4ofqpbEh3Jpzaglyw3ZcacdYOnSX5aBeaUVfNU+7yTpROvmZaBN1IqDPoln
GuCXHhTW0YtfWGeCK0KZsYmnhKBtglirGMCJrll3WUrhQjgS3rtZw52Mk+zKEXuRsuivZ7gXTZ8H
Z60R98SapDsIbrh3YEwk3TuesRnT2LCvh8G4cdzs25ZOf8DiCCzXhWnixTF2EsVCJ+XgQgv6Slzu
vUTpPiZrhOTcLhBBrXpjiyoIZ6fE4HdeXLqflinTlmy/Z29m1DXr5jOeII5894ULFhRHhk5EO4AN
QEMY+8Q3dOrQpCkY/MA+LdQqYanibd2gq9fgkL2Yx0KwfFAQircZOrB+QAjAXmk4sDHYZAWX7JzY
v4bfkwSKcwszTXXFr5PjoXm7WKILIL1vOLGvyD3jdbAXGXl07RH9xkUlw4LgEmtHiRctX5PhTHs6
yoAhitaJR/bQLzy+iTmfubshhOVzMza/2TfZuh+iIMklt5ZzJ/U+6jBGhopZj1NAfYem0jDaI6O4
J8JN/A9j57UcOZJl218pq+dBD+BwqLHpfgityWBQJPMFRpWAQ2v19XeBXT13qsdGmKWFMTIoQgAO
P+fsvTZSpqVBhazrwzHIX0WuP7WI4ppytssibBY+W/BYaVugyHdxG352QHCh1+rVOm7H09h5vAM0
1XXbekJJvqY9XSLqCpsF4XV3pahe6tpj6E6gK5P+OtjCDCeqG5FSKgDPD92eAnA4W8PIYk4eKXb7
MAE37AGu6TeAZq3t1KZvWpPkJwrSJ9u2Htq+oESgCb0I1ohgEngLnPBWgMTJrWMuObF17ewCRc2w
M8OY8YqO/4PpkHdEPrmu6BtvLUtWi+JND/yDVdCen4GlJkj6fa+px6roibDVrHUx5AHCITpDSULW
od7eOi95Fn5DmBOIu20ZI11JG9ShuvPU0eJA0oUarm+7N1WKYDcY1VOWJCdbony1mIlOQ/8mnfvI
FhNiUOYxEzhGew796TQLn1VL7yiZ+2NJZayN1iQiq4i8dUg4SlH2u0pjjF/rdLwzNAtWOmyIChoO
JQIbDnVU2pa2jg2J7ybrvxzDvkMhHowe+nTFEJsPghBScEsyconXWfs28m0muvUeG2OKubSoj9Qf
V9+T9xwPkNGkdqv0dmelG3LYh4uyyxyjdaOWLuOd0SDgWUtnTTClcunila/LmMum1Naa5jrLOHvW
AvUCrKHfhg7x8ytnlM+ZIBG0qCgNAJ7Q99ei62Bb1s6vrE0WyhFMHE4wGlmr0qDQfqiEnh3Jijmm
mfaLGZaFiIunkTvmz9ewxdNjpy3zPYLASL6R0zrAQiQM4ikNu7ww0L1n2Djn8722VeIenHbmWLNj
acSs4R6ePIcLGJZ2WB/ZD3oVn3ztrNyBC2mKOISa0adJj0+E4a2zL8bgLqO1XeaCoUcC4SDJNAQ4
TCOE3UJBbFYBo1TGl97SxWTcBXsfSv3CLxGEgPpCTd6H9pUBmWmZT70g+bCPJmuvmtLdugWdDuIU
FYNjJimNTh820R3rLksQruraDonWSDM4WTrCsveF6hlUDYKnkDzASPywTdZ5O/wkew58fZ8+IY0c
FtFU6qif68fREOG62VWj6x6droeVq4GDkD4iGZl+OWF5qkb7AWuiQfTwWLEfPFWYXM9ynLOGawIU
AxPdAdwkQqqLgkHJohwsVHCTtY6Q2lgBepYCrLDZEdRmt2ytTHGwMhwQvU774iNlqh1k441pC4MF
Zb9PipZQNdEFlqZBKpo+XmOVnBL5GNpIZ1xto9kmCTuMzCtF1o+AsIpxxH3TcvKz6uEGG2G+yFDl
2wo7o9ls1YBlXBua00B41761cmJhc+MF86JVKeZDsiY23mLEqmnxobX6O6QK5sLzGQIPFbR80wad
Qj8l47t8VvfY+wU1qF5Iw4dQapgBRxqXzy6hV1d01J/gPFwmC4gy2Y7EOkSpLlhHVlZuRq6/HNCM
l+pC7XJbog9h3hpYrdh5Ivwh5HNnR8+iuSHDppXW5/ehjAH4WQz15zAYvwpPIkDXHox0gKyBrfpE
hqn3Dp2Q+DpP9cfIYyMdoPVRY/kaetNJa0142eNEXDCLh5nmK8tHnFQqGo4DOSIFyZsTufONEK9l
3r3qEzYk20rQQSttx/Qb9VXJDpMDfBOXNKZkgQ1XnzFZRH8RFII3F6EJ2G4LbQt+zEx7mc2yNmE+
gENG0NhesgEg2GwdMVxpNllU1YRNOUn8nEzYJFkPaZsy+DbbCN5LbBJlUGRnO0FTLGoLsxQQe6VI
7POuXQ55hIjcyRc+SQ+4rbr3LEAUUxETmSajPNh2R9tqcMu7GJYRc99WPk4APzHd1NahDQmnRw/y
FRq1jXyBHFjCmxDKyyE7Cp+YMBUwKO7Z4m048A9xSb936dNT4NhtrENlBMUmaxHoIRsKWXgC/9pW
nnvsch25mBfXb4lWbz031J5Tq98WjWWicum7W82Y5I49yL4QbnfDuKruXVOdDS63ua/YZOddjz5D
r78I6/3BdLZ8DWYGWgp1ZluLRK4Mk/ba9w0tEH0HrOSg25IeeITy+TuVRyo8QY5sNJaCyHzKi/yP
u21odEfQfTTbsb9iOov0s2bL7oVQXjXa7ksxDME5swcqv5gZfaDr0x4ZcHF1Q4+RcudoWIy5S7Ot
uAJIKjCgKKA/8/8V8w1SBUG0X2RS7HL3+6ZB/bdCtUTT/D/+D5TliF3NGJn2/eP7qrSsMQDo9wYn
3KaDz3ur44i4J717N+hoYN6yxv1QleOd1BrrZtrKIUEwfKuMzligmuuRzen93fdX3pC98lHp+3/6
/7awDyQsIJi1nM0ERu8Z6oJcj8w9Nj4Y4+eqJe4nQz25M+ZHa9W7y8LS6TcGTrnC7UFlTNrRJUcE
c2xnh9t8b8gdZle+9iToAXI1p5LE6+5ci6T8WZA299ojQwcma7pzbHbwnPUN/nnNB49h1JugGuLd
97cN8bpXVfk6MSLeeUFpYxhU3oa/5VNnl/HJLyRgpjmQDw/H3jNK5xzQvlxrYD1urdTZdpFL8HOO
RajoEjwDg360HMzi2vyhWL5HDsF8o5pUrs2JDXyLs6PrnfpmZWFw8+u/37H1rLkViL3wv8REpIEW
WNa5I4+97yfHPkD40saFfm9qYbTKwvpqGUruSscon4JSPteA5S71fE/FeNNK3zVO3w8CIgZ4UNE8
4xokd00aKDhAAwP1QXePSTV020x347uy00riT6X9UCWokVXNJBBcEJWjYpoYK3HveDYoR+xrVLeO
jYe/sCn5XVQp5fRZ4bQph+nXYDvHosHpZ1J5Qt8tf9LpbxC0miX+Hpy0I9A5roBsOKay8K5NRFMZ
A2NHozJ2EI9laM1Nu9mxEqZH0y5RORhOufe1IT5NMbWiVlI++n3vXLGaOFfgCCtpcRXsyA/HcOV0
z7mCGaNa5xUcurNxXDFuv+9mBHoyf08OKQYeNFCifmhjxhCkGkSH77voXr1tO3afeVi9BEkMfNo0
GY3kGrVDMhiPSZgUVB0IPGtC4Bcxx4uR6awg6Z2gb/+oIzXlCde/8M36xymQIxnH5gPYXP+oqrZd
BQ02a5ar6uLMN6kdVpfJ7WG9O7hcvh+we66NaGZ4BBLFUYbMavtu2HZWMa5iMBtrPzCHU9eZ5MMM
6waMyik1SLFyu+wqEhcbZpGWEmQPX6o+vKsKXLnEKFyivCyuYdh95USE/gRT7rK1NLUjCMm5AHNz
YL7iqSVv+60tSzTg7L7O9LisfV5F94SVItMIreJI9iMxvYTuzMnrjOCVlzGOUv6ahC7yqVuFcYHr
JGI7SCiLRHH9Tg09fMjTLuWj84p3KuU3oYzmXpgeK2EyclUsIUi4aWzeu941rfL44ftmMCNr77sM
ZesI+SeBlIfvGyYIxYGwoOLgMgyg7bGh8Lbn7KHwUo9mRmNYdWdfMylumI6dIhJ8nDjw9yPIwFPN
CwKM6/49GV64hY+YJt0oeF0jLrmM4o72wErDYPnkM39nDEY9Ea47LMd3Q0JARWkyqbSbDxuR77OR
ECrEboqxA9saHbjz1vAC88nqMoOj0zJQvkrKg6GZtlqewLiKBnGSQ/Ej/s708Gr32R2Q1ec4Eu9T
ju3EBjIHGQSJgBrZ3gNVOk+aF+5oTYljL3WdFkvl7214ckefjHLmLLiS2pq40YB1MHOQJ/NB5u8G
AbHkQvhfvPhbpsBjV0zHTX8K775voNK9csZTZba2dkXOQqqyn9qf/UsxDgNOSsSZJcCY65jjRmCj
v6TT7OylZzVnPH1UR9Vg33RogwtziA2AdE15LOYbfvzYDOLFLYvgqfBcb2NpI4K4sNcesX1eHPam
i25elMnb3RSmnjxXXiEPYWUcqzH7qDstuuCkVmKFRXxgs8C2JZiGi6YX/ZUFUuzisjGxugb9a5qU
1wF6+YoBG1AwpdVHl4bohMX+jBFd38BY7g9TJ4JL40U3PTOCRwK5t0zd2zuoQySlEiD6PKp8T4np
H8nwJe1+wsTFfJki3nbQDqQMaWFTa4c0t6sTa0G+AX6iPbALwiWvkF/UXfwajUV7SxXTmyQi5F1m
qieGxoYDq1XaY6YZ1g5/HmQxXWqPBQqVpA5uxsD7HPTYjB2OVC0N5u4XZH6rPlSeDUNn0q0jDFNK
+JSTqkF5ewGRKMk3MPpVfatyOVzCqEHvOd/ovTlesNjfMpENe6/4mVJ+p2i2krQAGwr1d1f3tgeT
jNMLLQsaVQ7dB95PGgZdi5eIaCUTS8gCxaF7qaSeXtG0ffa5IgMvCgN8wSklWOAc4izGYjff5IiG
XF2PrmOfgkKgiVprBofZGKg7+un5MTexuMz/9X2DwRrOfhqTHDn29un7JplY+5RhT+vvu2FQeZsU
vTjKSULpA794+g6Qohme3X/fmCESjT73hl0Fafpo6da0vvmc5HdTRX+PDkC0zdGdb22cUssxSvZB
FbIhx1JDtIvdnE3wMvBOogEvCQYkSUrO2iXMCaUISQLfX9HVYccb4IWeQw+HkhPY9kxvA9aYktLG
WbQ2k9hdG6Y9PTiMI0eNYlFMqf6QlkW7J6gb78H84BijkrCHDlMuE52jEBMt+e8vp3k1yltS/9xC
gtqWun3pHRnv66E0d3ZlY/pC5FeDP/VgDofdKnajYm3ACbhP5qRDJCj4TM2ip42ducAeTuweOXVj
3zgC2fdfjA7hDeSHJ6cjQ1diFV5MQVXdIigAC/AS/V75RXwcUdUvktJJSdxiTM7FY/gxNFaxQsYL
CNH8wUIOG7J9GSKhQeFNGjKzy0swZruo981z3sW41UsyVcBByHM95X/cxLWesrESI8XBlJ21JgUm
gHWJsFzKAY1CQqGQ2VVIjwhH9K0jmyHq4pYN/tTVT57nRl/aNK5bmv/I1JnkSgpAVLP5aYiVcx1k
GW2UqbCNd/YdNI4CrCqAZBOw+H1fwn8RhZTgUMaeIPcOs143Ny3Ys9KSrPINlyP4bqxHI1I06AX6
SFFuSubjWbyXWCp5uwrvgExW2/Yoyi5BLHZsk977IC1hkZZ0Mf9FVc0YWOQQwTKkz96HbG5RzFhU
gMGR4/gzNQ30RRO5tphEOauqBWx3sapIMV9pGDe5mm6d0a720YhRvq/JEwP/R6GPraw12/Ok13vT
TatN7402Ye/oU9lLGigmL7R3mWhkNsOMdusanJn5VJ+qgerURB7PcGxVVyy5MrCInfOiFfYB0J7m
kNLh4gg17fGJ5MjoRP36kTGE38hEHoYxz/euPjqnUeARyaA/b2fOb20TYMU29TYYBIP2WCyXTc6u
rs75gmGSGWT2wbCKDw7Mn2k+vsTaBFY+raNT3q7s+D0uKv8mXekdc5qwlL3Vxu3nXrEp9APBnss2
Kh4J114myqPrLlGtTeTfKG+fWY27CEP3FKRptGZ+g5o58z7Clg1eMlofbdYCdSA+oItKecxFdwlN
96lWBUvYse7Pk+loR05YEoQBepoYChs/wteik6iZhuVNi8MDsbsYcm12eoIMpjbudrEDjB/N58Yo
fXNLtstn3O/C0XwokxAlMSLgZRPY4ENqOlrTFGvryHHCc+MIdzMM6KEiw3yZnBQBYtuALrYBfYSC
3W/lXkUmt00AYahJXaYQTfSZNf2b8k74RAEjx8y2srJal5a9rQSaUmyw91i2nND5UdmGg7LNY4WR
iMJoZZ9cK6Bh5VAA5ZKCPw4gCKVGvJRFcZHovrc4WD+ZDj3ENlIfDZRdXnl7p+GTAzn0Dnhm1/fF
ox3Ue7ZDQCBi+u7BUbPbJ9dy6YnW6aJNmzdluWvebxuynMLRgK2SNhXaokmXxAijC9eSu/4cB3Dg
kJRVS1qY3X25rOHS3rllnq8p+hpzxMJs0zIebJfDR4bjPsqGYZ/x/E99Pp3KmiBjg01rqNE2ySU2
F/Qig4ncwWHIuPCi9ggwe8PeO7t3czZGETrAxgEWXdCesYx0fJROUpyFzN5DrTw1fd8eEUDQZtPi
R9Un/TKz0XXVyskJFQek0nuTtjVb7eRFerHxhrRfqziZzpFE2k2bq1hH4DJkLs6aJw4gJXJoOsGd
mcDmCHQIME62zkOwTqnmfZXEci6Ab2OSISk+04RB5hZQVcc1tojM5P0QJu8dovWpsyHuov9DZbHJ
xjzYiy744ekPuNL7lM1F0FQ3VpmLk6EFbARdg/hOGfUI7l57zfPmA98kamslCWWD41+a888ALrJr
5wl1Rr4UrX6WQ0S2t9cecmz3QHUmPd52w/irG6JzX6U/XcSve7dqXtEPhUwp1Mfwg4qb4Yfopm1g
MpXybd6jGI0dnWzGbAZzp1R/dxTExNKKMZxX2suAdmYR1CAG0/CnkOMj5glauwYcaPhwkfteaBKE
iKRllTe0d51B3FrtNvqxs/C8iut1gfI+ClELT3W9SIphi2YpM8SuZ8vUk6a1tprxXiqhNmRg4IKN
gicjrRymDbxLfVcuypLxk6FP944O2lw2M3Qn44oG2SnUy2ZDS/CV7VvAOc/aPg9mnAbbgMcwf0Oa
XoQ9BatM18FRqjG4d36MjAsXsabfd75xSa3wZzRzp2uCAFbMukiHZmefj59FPU4st9M1I7Ut67hs
a75U68F7SJw8WKd+jp660AGe68lFKJxTNruy7zKY1ofzlpLS5iUnGdevE+Jg0tOGn2wyDi3uGHI3
1gIqpCq+sraOcbMDteOCfuxm6Fsa9D99IzV2dgdAQ6Eus8lPu6CrEcs0f9e78RN58kc0GqyzbvIW
bsaoAFjich7lo3scqs499mH7GSnserSt1cpqLAI0lFyEMvvl6WRMsWp8ILh7bkRiYJRmd8zU04HK
aWTxgksaOpq4rZdNVa2TCgtOyUxJ92CGpzoVbKm9EC35S+g4svLmPuqpG5s5ccPIip9Bnl/ZxL+I
HkewGYGIqP1ToBcnMXcfDbz/ZWl9hXiXIce3Z9+/DKTZt36xm3r9DPWcSXWo12smYYjvGehaJeP3
Mf7oU+tNuHQitFpfEh6Ggy9CnV5q5Y9Gafe0jc6OW1GnuYfQiUhHuEath9i7Eg/sR6xdNZQbWG4H
hHMhW8Hmsfaik0uTh328EQbnsLQeRz84NCEE38jDOkIawiGtUiShDWBjOOy8HuYttboqx+U4AVft
bFKuZBz/EV6vse4X4ZgiBesu1ERQNhKiM51fWsjyUXqZt3K3rFB75aBYVjhgke9bNiZgtGTZzEs4
kyrwYKB1bF2k8o7FpSgctHGtRPAWVH23K/rHGDYKhH4J96jDuUivJDPlMSL7poxAWMWIklFxPsmO
YW3u5LP4GcsqYMod08oLudvzCBRPov7godAlYqY/OKn3E/1SubR9kMUu42smdvin+vxkAjoDEQxt
XOSfSSNiUoBJ7pABbfWh5UwMzWQno/Iqa+81actbGeGgThtmLhkmyY6gah9Q9GLSi109JW+tMln3
VIqmLrDvgmpZ+/OltlKM+xzYZ47XIicmOC9wGf5RcVpUcFurMjicQWzo4M+qVv7Ctm2sNS5KRNiu
OyNZBy62erMBmU6k4DJD5bNHhl0Edofe3GCnRR5YNYUIRJzkkwjjZeiItfBh0VXN3jKRtDLj3VZh
+oprFxFHVe4T9bMt/Lek6M31GHRvuTZGy0xoSOwSKyM0gOCOttzj4gB5VXqfdU7+M3vJthkfRzv5
WVhxu6oKdIpR5B8N41mL0a1YLns+XQfZ1HCWjsCqucbIISbOsEe5MOnVlxx1f1ULIhOV7PBgRyea
AEc9gJqrMfVNyUNkMdVyrGCEEeVmuhcmsEr0fDqXrn0wkYfc0wvhsqqD+62Y8BG6k68Lw/1CSFkA
YBBAqHO2KY0gE8YVzwQ8gqQMJgtNZbd2stQ8ofKLbcKKnLBai5LBU/zembLfxEybscWhuRgKfa+Z
0UuNVtyHnqWhHZj12rWGxaPW8vupMCWZAY95j19MGP0NkwWsbhCDocIwoErtJkbBCGHMf+jezcu1
AhGQuzSHFh8O7MqNxd9N7emmphIQZOOC8gySNeiKFs6IxSxwoOVpGFSKuiRhh6Z5mHx0BXzrkGjm
BZkPwcUvS4BydYx34clNtXNh1wYDOTinHA5BkHw3H6t5swXZPywuCYev9qMUziInZx3S93HKDHCQ
ngVdp/beqpLlMbTx03qFeK3wi6zykEA/LfpQCGgOmqsFtMhGpu9V9j6yRehhCvCevnsh5bQVv7ND
6O5Q9HJ57tfAAhBZ07/WGnqD+R5RcUqIbdNuuzE+p7Wdb5BQ1AshzAddC2tCQ+CNTr35mZztkpQN
ixifZSaRqfa1unCxWNgxH3LDphEgT7d2w0TtTDq7SzBr6Y+cCKWy6O6M1r06Xfels54x05z3dw3m
Z+RKsmmf7QFVkh85W92iGitA3igX8GkaMpFravzmUBbunSKq2CW6GtOccVfRvlqZODBWQdutasK8
72vTu2diBbeb3iKXDf0TOciGLTb5As20anx3WAVhiIVb0fl1o/YqcmM4uRL0gxO47/gtZtVvvM+x
++HzSnfmpPJVFRsvvTtcsRwh5BloLk0JdAjHOQ3zxr0pZLPFHYdsSqTLOiL3gFwWgADxoG+hnOKt
lwCyyCteWa73ZVOzscSVh2mSRyLsjmxbTnWgffhRc8QWubbIBPPz7hNNQ7GXtvqJgEc/EHjBQRKH
Swy84Z70XNraXbmbdOzhbp9sLSZkSIXZaCIuOxP89IKAB0kxGV7FVCwiahlCCuhCN7CiKi/glJ34
lIkKRgEBNSOzNoN1C+L02cb7kOi3AsHDtozSV01RLZXS3QH2PzRAwncDKTZ19hKkCMcNvyJYwQS/
2IYmDvMKpJwciy005po4DCzLFfkEafORkSdGIYCgyOnEE920aknWJkka4EvbDCNADH02qUZiCix4
9LVz6Y2SgJHxEYfXzTB7FJrs2GgRJwFZg894A52wOTiJCA+aZvxMYmef1DPTUDhIetyODEomAkvV
TM8j7c60nx5KQecwnpAfW0CyspnY2TdziqmbLVp7QukuZoVDYkRrcsyfjJLRsKE3nxO4WAb7e101
d2M12SvdCXZgK8cjTvRXlsNNDbo21saJ9YqRgRu5Z0+2WMRGvNN5nG9sb2QQUYOqFHm3MSfzMY+t
V7vhQOrUQN3pe96qdL1DYKB2H3zgogONhqU56ksIoMZWjExWQjJ9MogECaEihN1pUNQqTlytvmQB
hEbbAcc3TTV1mxF8eCX9gND3+VxhcdmCHUwFACAqegrliiEMMBaKb/2XQwY1AjJ/X3T2LzPW0Bgj
EHATHAM53T0yVy5wEF96vyK6hNAsXcmYt3XEBWIzBO07lBs9Z38857ko0ayR8h8z0n+WtukyMVY1
thDABZNv3pfE9fFbQ4rESW9Avbc8BfKpmhSTug60MiSoAKKIe+r95jjTyms/1+EPej4QK4Oe84dj
5OEZCTMn+vNAWiR5pu9N4XkwpxBLDr58kwUXfDrSiGdmyxMfshFd0sryDy06hi5uq6MYAaOKBvuY
ApqNu65dATCzV1ZtrWMvQUavRzoTdLr62NqGnPWg15lyO62P6BVC5Njf2FoKqDkMGPy1sN8tMmg3
RKIGy2ogWwvdSr5DZLnAD9evotJFgGHlTzajzX2tz1hezus9QIx10izCOCy2FcUpdi9qOo9PfB2I
lcqzl9Bo2l3lwrcJwwSItGREOL74lgbLErkKY9GVCXO0S72r58fpKQY3mhr2/VDRGqop86y+ja8x
5lrGfHsm+w8d0TlFTQ6e6d+PWj7Dh6r3MJiCg03isyic9lR3Cdk/WKY7Yro2Ji+RVKncXBgWmbWZ
/pM5DZg2QZhm2yEkNIp5jyDMehUWBZWZoxg7T/ux8BkzdNVDStpEAmeSdguKXCNE0snetiRhT3Ds
6yHMjtYjoZfhBRYse1NnfrLDcXkLTY/EuMRc6hp/XWTeQVOKbAPooEvnlTkCwR0Z+kTR7AOX1hOH
M52lesKh2AAeQm9Qc0XQoCiofiE1x+Qc0bNNkTkONcBYLktLnosA0ji2ThenV/tieJDeqnjfRQN4
6GJuQuSMiVo7uqu0juh5U5y+/3CfsqGtbEl9igCEQU+xp27hTMSF6yJ6KIDJAUlg8YUl/jAWkbbJ
dDYtpinfREksZcuuiAXBJ9pwH1rRK23he1AYYBhFQwS8rqqFcgSEgAnqKRIvvj2ijfb7b//6t3//
GP4t+Mrv53CwPPsta9P7XGVN/dffhfX7b8Xf/3v/+dffXcM1dd0VlNG6xLskHJvHP96gTgV8t/Ev
KCb62EFPsYzDsjx6ADkuEUBSz6L1z4h3OIcAFX1gXOuws06+RuNNTAZNXZNYNbOimekB/FU9Gsi+
gh2NdNfck4b34Iy7oY2quy52nfvGlrzIKsNjb84yic6/+19eh/Pn1yF5+obpGNIyDd2Cye/+0+tw
xz4q0gzUO/CWjV509Q5bd7cQYdrdw66NgNHKfCWYwl/LKH6BIIHMOK3PnnC0S+n63m4wi/cyHrRL
6G6sKg9Oia1ukeuOB+IMMjARernG+Ib1BAOoa/TazbEz/2KMGQzEsHFW//NLsrz/+pKE55nCFNRe
jmnLP7+knusBVhBPrQGbRbyxTNpTKgxmOOoY+In+ogdy27N9JQ4oNFewPycqrvoKQzL5Un25NTqH
pSGNL1QF5mDIu/9/Q+ovbQEVPZVOcrOTxjt930xgKE6062tceskguzuQhzSBUdo/zqXTsswLCzI/
sKauI4GoT/GYDfVQ7/KiXlZ12txX+hgsJDv4+WxKnpCpUmY5znRglJc8Fw7HDw0IptFq2DeiLWg1
R+rSGuydkpCsqe+7TsaiP1kJQpAkvbNS092ngXz8vpdYbbD/fqf/9U9nQf19VnzkvHoVhM0/3f3b
WX1UeZ3/av59/rH/+LY//9DfHvOUf//jt/y3v+hPv5c//8fTW701b3+6A56Oq+e1/arGh6+accg/
Tuf5O/+vD/729f1bHsfi66+/f0BOb+bfFnDF+P2Ph+bTn138fzom59//x4OXt5Sfu039W/TxVqm3
//JDX291w/qg/0V6dIk90+UwBSjA6kHZySPWX2hSSotoStsG0gG/+PffMtL3wr/+Lp2/uDqgHc/F
BGkKKcTvv9XQ4OeHrL+4CCA9FyuqRQ6sbf7+jxf/x1r294/tv1nbpKH/6RRydMM2bV3naTjScPl9
8+P/aXUzVR2UgJ/pCCAFBvjCzrXJQyBkfJW07WXS3psGEE7j+sYBkPycIE6EE6q1ke7+RclHsN/T
pfRpD2AsNjC9WQJ3Yn92xEPUUPVaSNAr9uzrUpJhEOvupxsNzxP2YHY+t7EjWWTIP0KknDT28A2b
jfgBkCzfV0W77SOsp9oAaR8dPnZexjwrHawlgXQB62xlgxpwqVWMFCmvbKdzS8Ybbg/iARNAMkaV
bdGUD0vEYhYBeuie1UBHRmiCFh8wiiKjU6V8sDtzLqZbjruSVtaxLtNtm6gzreuYS3ysURNjE2K3
h35KY/PC2fiUdeRblzV962xEQs2ZO5cckDAYsS4YRCKgVlHTbqYgfRe2d0cK17ANbHCcuEIeyCD6
Kko/WYdta+FHfWxt2JlmTN+KPuZKDDZd5iT66mT3kcZYbpR8ZQto2A3tMgCelCbuoUMceusNV1sX
XS9XEseV0+B8CUUaHGgAvLdlYezcrv8xQMveVv64d4NcW3j1nBIS8dxmO7ZVJZuyrdksIrQMzJHw
SYZR5RgcekS/DJJRXBbqQD+DBDJBgzCOKmzyPbShZtqTnFhvQiqSoHVOtFqV6MzjOKlbQDWxGmLv
rDvAnVylaBPW4G+MhEsFOtZ1WBU2vo7+qa1Q78vCL/ETawjozGFh93H9wIlF5Cgixtya7uLvgN/8
yIQKBoqH1XsM3yHKEJRmyIdyppiWoX8EqAAX1lyrfsbtwBhIgszchAWSUaICnjCiqx1pF3zgyrig
9HmsaiXW2ZJtYxCM6+AHpgeLa0m979DB4TGq4IZn+c2th5/U/dPKCztnLWEVolfLYXvpgM1Svb7X
gC83CZNhgYFFy5XFDADkUOnQbqtT71gM4Fzwo19MPdyVZOIt6GSRnTkIXE6VS4Bqn8l1h0ikdQwo
RRaK5llTSYeq5PoqKPGK7FIW+qUm5RNZpUWGJnDhoAchKgnOUwmDAj3uMYBnmo98vntRI7EqyvFw
n0tGCtYPRw63iS3Cscm9pxgB1pVS/COdaMa0mOFGMmdDE088GnJrIcyMGnTK4o2JheOISvBKx+Nn
qV2xZo30HfRn0aX+Sen9TRu7TV1k/TGcSANJKkbt2YjmrEGfxFsHP+mHnmSzMs8jNgFv/cpq4b26
XUMY236Y4K3hxT/SiVTLmkkyRvAc8psjd0ZKMp8zd64cZkFstLZ+VozXNKtBwgLc9C0xrcLqQePI
Mbgsw4LxmAdZMGB0GBEZFLRtrqZXcAokrxXlK/TzI4OAbieb4upE9deQNmisysEk1wfLrNHgFCdl
2l1XGh9lNZ4MUr/vOdIaXnNwnGoUdQiWzJi8CboA7PPRqqCVW6G+EVuMVKbpAvqnfEbp+lkUAvmw
H+YEKiMKY69qL8qENYTkAqJPdJdFMajwAvYa1v663Q+O/27aRLV0siE9wX6KZM5oRBsBEE4Xy8fy
8v+YO48lx5Us2/5Qow3agSk1GWRokRETWEgoh9b4+l5I666Ky04GrfNN3qTM6mYmQAh3uJ+z99pm
nbFHIpqH2CYLGTIa/b5Q+9e8UZa6Q3CA0KFJoPLm8cEHYitKjwaPVAkA2clrmguhQWFJa55Iv3wL
+CfbALF85l8FSlsw7F1nbVsJZTyEf2ywXjLfxjJbo6AaKomwBeKz5XjWAnNgMJS3FnyWMI2NeYFn
cqa0UGob/bGId0kvpwochd2IXKOlO/TVyiZ6C/cc0Dg7spb0EmHlT3NDx2PTaj3aiMb4EBorOhsL
d+IQvAeGcscbFtCUXupZxu7ShD8t+gxPvnfjx6Kb66I6aEVPc8xfsV7ngul5rUNHuw7DhICnSS1c
Sex+LlVV+AHXZakF68D9xISCAlazipkuxldXpeAqiRZ2qK0hoaACUrb9E64DLF7Josg9GO2hs2OD
FF61tnItWDShjEf5TY1wZ3cEaAg9DFeIwuF5oEwIlBrtD59HPE0XSExx+Hv44CsoTlFJ5V+gzJkU
DKRSj/NMKRbSwL/JetzbSWi8Kc3EIe07NjgRlg21BTIqTPLbPPIQ0xCfFPkzZNvIuWHRHrKkL6Bv
l9ZaBSpNL6lZBnSLZ7HoqYYUtvtM9MSgDDtK6IfETZVbL+1eStQ1UKIwNIalUd+RG0r+q+vsLWxp
Ln+2cKKKdAWPbIhh7ehCI+nBRwycU6SKqvqXY5G10opqQSTyuKqkckv+0sc03nU+Lpu2hhYJHHwd
E8WrhKo/Y619n5D6g/kmJDM1Bhg9uOYqaqtg5ivZNjRDyIIVfXgvm4iutMHUocrZG3fR0h6RoVUs
eWmw1INxaJNKIu1HwdAkIC7JRdKgizCaCb2Y67Gz0CHKz6kUtr+MkngxQAkxPNByhAUTUf0o0RkU
peFcDtqEGZsurAImaQ5NulVGi517ahEt0K2gj43roFM/Y4mJDvkXFdOOarEEh41QwnIcUHjhFORH
2ESod49B5uik7fREAOrlp1WIbkPbeeaBkMEvcWOxBWz5/26epovpDzKLMqxminFe9wYORcuG0cFH
ag5XL1/wV9+iyNyQWKhs9NLwLjPHv1AlBTHNIAfA79ObfsrJMoTlzrQah6+SNveDWY/oY5RiJQby
MQXva9Pv6jzxDjorMocAhWXcgUdoXNoCStdOosKp92htE/Au6y4c7wa/fwaI1SOBXxoD/jKsoHvO
DMWho3pjeoU17zuVMhzIZaxj1iwSrx1zz8JgdQDFD1rTLqEptBwd9aFqIe/XHSGgFWoNJcqQjXSk
QtkRzKBEatejdQDJO33Yi31hgSRycv3gJM61OwT0RNwLo3Ic6vguhFVBbk2gmcayHQRUDfC+9vSB
JJtuGTIzRckE6ApfNWWkWx9EwULouL7UN6AfPT0ovsOyzFghiFcLzTyu0ziZvv+XGGv7HQ3OPTLV
fuMM+UYNhmJrdDjs2Oi1wlhRTa4u4ByVdIlhEY8kQ0xCiwOYNpikJHDbKnBvG9beSCGma5nvhcmX
3qEhxzRArcL32YET/p2O14xFpticTh1LK/NqrHusECivwgrOi+7aM5lgRpYIRW1Rh2jK1fu2Vd6o
2HXbeiSTY0gkCnvk5JSUqut8RAdcSeCDSvEVNcK5FblCrNRI2SwdXP4OZkTWeOGsNIZqVeL0GoL4
4MZ7eA4U0LOMpbjRfQTheC2F9jGIsZoPvfPUeBIeftqs4ry7o2pebXWA0Z4vnyikp08hYVImuX0B
3WdGqcRlSo8cELM9+ffqdw3odCGSXe5az7jncQfS5icv45L+OMI9B8lXAvKEQDkwIu6o7SnaQg0x
QOLqaUkOYZavCUjKMpyCpv9gdSl556QbobWiFxKmxiaXZCmUfCpN7wV3Ih9hveoXbH2WAwlo87gv
QtKS9GiB2BA7s8l/a0dzHttDfOGYCfXi3tqqvl/NjZwnOkTIYU1rzWI0WWcp4ee+57xWWUAJT8O/
50L0WWYaTJDcAiOXs7fem8ie537S2WAZW8oBJYISnDQEzGXVbZFbt1Uum4sEHAcgZEdd9qXlHwzY
TjV09xvlsraSbY7w48IcNJZMWbPure4m0IaFL4W46JE1KW2iLj2DODDcPe8qC8VWpL8cW/mkpbq2
kjJnKspetbYodmUFChcH0wUJ1fsiSN9EYTfrSHWvS79KNmNfvDqN3a4oHtXrviEhySKPI4NB2o3q
ki7huCuwUKHM2CFR9a+LgrAkViU3mkt+ZtziVMgHvku0rL08uqQ/cNdOfTzyTeaer7Hz6qwBwROb
y0irtm5v00tufB/uPxU882PaLjZldkHD6nfMvSkSlU1Sw45G85SNqg0HOFiY+Qzjo0gV1BcaayBP
v9bqUVxEEhNNF9Zk7HUdSyJde6ZDPkm5MnXp4EiGagSwSYM04TRcrNwESi7QQGAsJnaIDQ6/HUUW
hv0pWKiLr8tMRTcOszDIypSg8X5c5HJ8KHmNcLLbbHzVx0AjTZ38slnY8XFq2DTPEBHSXhBz3RXt
rvW7OVaIYlNI76W0Sn1ZIcBIrRbqMsBMJUem2NEODBoEOaTzsiJActq0VIR9052HTYd+o4Wq5SPL
IXtnTuj1F95jw4kuDORLIJUy1jEOArcWpITu4FS0UecEPts6FA2g3IZqXZbdrmEltxt++RGlrj4E
BSNF/9So6Awgr0umvdJcEDzmIkJCJ2oh3UXvTjii5q+qJLtKbJFsPaO+sITKr+CuWw2hY40eQsVP
J9H2IBA98M+6qmMkKQWdvQ66jsV7oY/ec4E6YV83+MhbJoqmKBvKB8zidU65TQ22PZwfQ7dvHTUA
PwTpgZ07ypDGWWQ9WEJaTwabSRloa8vpgQURFWE7HQJbxSHoVVX4kkiCfVPehFx+KD6iXMciW7lG
SgBkoVmXIDwcU7vgy/3gC1YILV9UAuHyWV8hBO06VFkxNydH54X9F6pixJBdZkBpkbMgWlTL+L0q
g2iVRdvB+vyNCtdrpNoAaqZ+2tBjuu7g2eO8ZCakui5kdNGUJrBAi05RqP4qk+a+DOk8aYFgTdXY
X4rDVOJKAnKlHfxSPMhsFPUA5PW7TvrXAz3ZXrUPdkqEZlOALWw1i6XKwpXI+/JOxZqjXUiQHXA4
xUuc3FbuZ2rPgrLqtnbVMOOF7DRykumXaTZ+EHeODt9BLI2BEcaaaTls+tttoz64rfFROcZXwsSu
jyWUDDX+wq5prCODzzMs2XnF0ojZoMfd3O2dXF2ldLVWbol2QulX5D26865277ndYEltTSGQBwga
sRQHUw/7ZUbvFt2cQf7TGF05oqcc6t92AHldPA86iblpq3yQ+PNsKM59Y5HxrpUaG3/qPRCUvB0V
yxUk0fdBTV5dHaQIQwmiKSM7f5EWqdMa+dWQqwpLv85yGq6BstKr8mJoyHymozzZWb7YSdONpt09
J2LSRZ8G+7rJ7xiXX3UFd04N0aopTr1CjA2yQUyhk2HyWan2exeCHUvjJ8gd8awdjEvBNgNIVbFS
ymltysfasMDWdaP3pXnDe5VEBMvSX8vs+9SqPHagQBXsYMs6MV+1XUm4TsRqScF2jPNSW46AJrjW
2OZr0DTyKhjkRhL4OA8nuuOgBHKjd8E+pj2Hawq4ePjgEi44EyG0SSORj+3kB8Vw8WH7xHyOJg4h
u3oxKqMj777YE5xOXIVvrcqKfjJ1QrS0yr5obHs/oecpOfKn2gOWtZcSFAvK/oOrRDmoBUHLC8Ut
yQiIhFIGDXBEi/yJd0nuMTDeZo+w/hrXaHYYUuYE39XLlUmzU5pAEj7kkN8ToB2v4iBb2vVg7gck
a/TxKbT4ULWYEtJES+fYW++rJXTLXSnZFRk+KDeq97i1qW7IgM9pGW27joBcnUb+6JASBgR4Fsct
ROBcXktbvPDZ/cR/51NngmDZWf5VXuvjLAs0mH5l46Fdk7NkG+Au74uYLbeCHjWFxRJm1rzxDbkS
bbXtiR4EqqLYWJ8jVT42Ji1rpRlfLQ+0BGpzNLTWWqnoVOXCXWdWq+8k8UnIhPJdbCk4f/3oQqCT
25GPS4IiWaeZqF8Cs0RfG44GdEievzDAtUKhfxthDjXD2hzxuNDdZCPXmzTfrayf1bG0N3FoGPM2
YqU08WDGEGWDjvIUx+5Xz+c/TGhFToi1CmpQb5oz6bA9AK68JT+E1NcYoaHTUlLS1fIWiPu1pzUY
sFrKToWVfRl8rdfRWyH1cUfZLyOiQ0WIusDYSpO3yNw9qm9uknuVjO3elQ3JvGZMvrhgzhWoIdP7
qKjHHXhXfLzpIY4u7DqlGRYj/LJU49fYw5tEXQoqtoStOHTdV62IlzG1ocI5FPiau5R664K6jhaO
T8RGgFTGhmAWKP5EPsVbOLeuV6xNw0XCMrkMiI4ESuD0ay1R20Oc8vHp1EoslNacB31Qsl4mVHtg
uOWWoyGqGNxF2hdLJjrIGK4iF4b077E3J3jcDX+XdlOSl0PVkhU60gJv4YW0bn0NsQYoTG1TK+ZN
2D0FBtqiOpcrSuDt/JldfzZ3pgDb6b3SqrhY1KS+EcCLE0nCOhBDcKnBbd6nhaBKDDzIoaxFlCfk
1MzJLho36K98HBUzYE9ERAQogXElEUYREQxGN6/F4g6xVML3nI066a9gx/VlOxUIYaYsy84PIdEh
XGjyJYY0ucpVC/hErxD+IkDxeNXtCGJbA6KoFxivQoLLAEVmCVDkcEF+0LUG0YCJs2OfGZXrqotZ
6vj5o+MV70lgP40wmvqhQz8WsEcfUPzQSjjAn4JTHpoM9tY80NUPCT2i/EPLoLhtoO1pqSAossgH
an8BKg7ED0idb0MNQ2IzLXacK9Yq8LcNc1JHvkA7ZlGQwrFn5YDaHTqEn5AskgTGr7i4YYd7SEcj
RuHQUgxmudO1pLyl4qsHmjnXfQeBuHc3VPSvpQI5egQvnSFtKktYzHmvLpTGYcWprkYXgYiGMsDW
r8Y+2fsZfW+rxUmSkHdBNNRDXmvZBnTMVzzgOyyY0GwHRjHGsqfRr1aepXkztqnhJil/JaPzQnzi
K/BGsBjFhAhqn4vGXeluQhJLR7ZIoMGyT/B09an9mdVIgPOyxQ+oBt0KEpTIR9ZngJG0iNybLNhR
8SRcwSLVhcQ8dGVjtRs14jJGvscz04JebqhUtjETyLnMOiq2zDyt5vRz1km5NFOUYK4OZl/eVr1s
L/zWuY0zUS66hqVKR4bOddPz28wRXW+W32m+vtPy4JdWC8SlJqasbGeQFJPBdYRXdqEMBpZdkpha
GX0UpSMmXyJw+LTroJkrtzG0qgXPlvIXOSuI07o3CmiNKZeCb4Yno2LfmgECPAVAt5GSACs68Rii
JW9Sn28fXeJ5Or5E8LupLXVXfpHrc7COj7bqwBoZCA6LGdJ8D3DsZREVJVVpQMeEdATa/LFADrrG
d/VYRQmvN33XW5KTHqq0fOu/VPQFZS59BDkPuWsk+1SUvBsaOitiRLLVwISoaVF1gx0wWFlqiyfO
RVTTNE9lbYQ7hc3gEvfOKrE75WkIwQj1tbUkmhYQnhIEc6Myu0NeMrMZ4E0I7U42ogcZErc69ZdJ
dmn6Tf8LRhKtrvA1S+GcmPJzrKBa8HZUV62nLMawwMwDhrYKkn2OFjJs802uJta60Lz6IC81dp+L
uKjaGw+35FL6nnKQPtInHJPziJyveYz4C4sAW4qcPtqmlcZj2XYr/PWYxbxtkJDn5vYeGzPeqw4m
2yIpNcTsXWUsaxfNhoguoaqhFSk6e5eWuNWB3C4l5EzK9NLcVmkCy+9VqL15lXchJaDXPoNWZTva
mwVnlPFICnU04VMKA2xjEZMaUPYqW5JqY3fVKmaHZVKtybWph6SRKFghheisbOexFZ/rEXVhVS0g
GUtqzKHWEGqmA+3IEds1bX0nA8p8goWDMYDMp17+aGblOzwvExNdBuotosBSTKQt3HkVe/z8MveY
c3s7fvTkcEccqbVFsWGu7I45CFueoGtzk9PAF3l6XzIcJ1IKW8wsBWCDWOTKVNMBpjQs7rDWHwi3
K9vWWwzJhB4jzrxFLAEDBR6wS9pAq1CJV1ovBW2XFEv0yGbKYOpZpWEnmVWq+YEobEDUgwZwcqRg
vRsXTULSoRTbgAgGpITGvZ4MhBX045MhcrQ3X7GR3wZWcZkmRD3ELGjmWizeuvwjmgp/CijQIIxR
wqS3ooWz4KWXsH36Qt/rmbzNezKu7WqV1hn9n8Z71jKCqFHMFDig8VvbnTYbjPy+cXHKhCPAJLrY
e6emeuL67WNlW8tCpAcbL/FCVzel53yiTyIKccUm/bYtrPfCzliseyvVxRBrD1thx5uaKDQsbea7
kUDYtpH4wWhgcVCZyWvYmL94pWEjcWNLykvWZa1qzZLc0lcPl8yizJxLDR2mqywY75eIUt+0IVjk
anSZpWC24EV+yRE/9YB+a0yvK3tkQnWZfg0chQh9NRyebJfpzlRxG6xkC54Gn6Fy7U0XiWB5bSgg
ckoHhZqR5uMjqTs9wksayJPICPPaJKOGLBXXz21eLMaojXY1tpyBUuWBMPdsrSbRlgbidkiwogF7
fFbdUu4CthhVh1AegDVWKXpD7OzDDK5di/O0K2dm5lew6DyW8ZMDUXCXVOplF+UUbFcRhEzJn/xg
xYDuYbQZnq8K366tiGpnR1j3TAsEXVUUCtWvu8DPXlEujRiSivtIBEvVHs1La1CrlQk6hV1BztJY
j6s1qiBefK+5gHx6YLlK/nJkKOtx6YYsiAiyafB9xrty6K8GadyYKmtjAsObLRE0152N9hPAZW1H
MyuoIFTk5LlmBgMDmWM70lJBacmWKgvnGeHwLGrMeKFDi8Hrd2n243LIlHEZGBqdPgs9VKmy9SyT
7DJVTewQESo/35+E3gpucaditUX9gBRrlfALhG44Im8zLDCLWgNJjRt3prtRvYuM+oHo4B2LKXWl
Kmk8r4DuLzyYaEkrlAmXRtTGlEXQDqhpTc7O5EjaKJ+GCxaD8JCaVF9IFQMhyaaHOKf/6ZFOPBMR
sIY+o3MQl4SUgM90dTaQRd8v0FvHe18ni7SOe/4tTdeiq+nYOKA12Vezi8kwRHRYM1o/8y/dhlm/
15VV5iR3oYo4tbTZ4+dwd5aa7XiL0FLfeivNlqjPQXrWndjwUmwMwAewxzxAC7q/A1FussremEOi
QWTsWRsFWJSzAv9qUzzKQcCFqAlMFs2CMPK38KlIMHy0htNSrO2rhQ8GX5Pxm6nTHBJ5iAsh0J+t
qtyOzFNkIc1o+Vbgg3vd/tCUrzhTnUVbwlRyhg/dgocpCLdwlfEFk7C/RIQFOSpfBw0OSC8YV4EG
hilurRuzr/H39eVCryMAn12/DEO/eCEGFLGGNGD/td0HOPisiD9t2T9ofNRHk+i02nvNWV9AiUag
W9hscBvkwkFcrmVb3aoeN7rSomhLD+gReuXrxG7cGVXyCR9pl4Gem+kNDuhAMUauh6tRjYzky5by
dUQVNiyeKMuwyzX8x1JNH2NL3CuxYAqJNRvDQk+2OzR4HWQ1lEhT4G4U/laN4Np7pUNygJ9cpZNm
F4UyGWXGW+NgA47tT9cczWVcm6QaVM5Gn7TSdB2dxoTHN5X7iRqbpb1cqhauKHYtC5d8OzZCproZ
LZVm6xivIiwWM4ViJ6jkiSmPyUGM9r0Vm83cGEW01FA24vYNN5SgluYU5KUW+D1SZfInY8MfaJcX
uJlMVJUQNGpg7Zm3ZdnsbLjpL63BEFUije6sS1vUpAnfgZgqErQKhv7R0dLfRUk+q3ErKm7xllGx
nZUNK9/WV7VD11kwxprPJNNfCo+1ZTrVXF2TqB0qY8jSpvrLW0NINIWig4K6dj3kFbU6Gv+5R1FN
b0hkbbDpYnkQKgZzHGArn00SzGz+MomcH12S9ws8NO++INW411IQYxiTgVLJ/e//Yd0l0duW6LEt
1aSUhMlGNGV1EdXBpx7QvxnLPGKjZEJuCZsX3fK3mh4Z+9AF6xVqny7WnRXcXaIgGv6i2dLyUzot
3scYPhmx1NHpk9XLbqRdM8b61nsJWSzviySdsKKvrGZmg9N6QCStV7UxZqLw7gLAlHzmelYm/iXy
fu9ABk5nxY9RrTN/DM1zYUNnaqkvtcNjIxIYm04HO8KMbrB2Ltj9XNeRNt52eXbpJaTLmZK8Rmk4
t1jF+OboBfS7gdnYEPiHwZGzcy6RAbNegvPTkZsBIA4vP03MJhWXVtv6F27HP4opAeDPCK/hq/mz
1gqRY5nZJANH8oAl50JX4idURdGuL6pmmdvI9Wmi0ZcGkT+LTEGdqHTHhVoaIUmYLCcteVPj36BD
Ynx0jU3FNCHmq+5AlTMJTxLYbGhg1vdMdIUkYEK0TPLctbZhO2QPTxqfopk3xv7GHuZ6aMB21Bom
Zdd6ikXCx8RU7yTiUQRdbbstQEPUVruCNDcsJP2kORHXMBy1ksT00N+8ApNBa5w8Kf1NRr249eAZ
BAk+TJU6koRkkGmsXZoiwZWJclUpDmoZNPjSArmkMXPdpqE293EAzUZ6rs1AeUdrLBh34RWDXL6U
GLYqJ/MQq6s3hZHizjPUZVIq7TZrqcXwjjKi1c4kmMZ/jcgdnZv6bZEY9sxCzE9huk2XYw7v0yP1
1FaL9smaWvmxwJ6r+kDstB4qRJEviWy4Znv6VRAgtXZDE14JPCSWOYrO/BA8OVWtr7qUeJG+cVCT
eTXedqpU0bomoRIfd/PYFnB8G0R2uN/6t8Rg09gJ+YIGDlXymD3U/WWiDeUN/IhwDV1LZRWUvmKK
Qz+qDa+jU5PsBCiQyDg07OTBFUqzC/WooglOwXiuTNt6bSg2cBVfaKkQBlun1Ozc8aDzTVX1fpyJ
nJZp4EGi9epkgwsUe1KtPjaD89mXNeleBsHjHTlGLtemoMlKtIZOdGJurTIKDlU2PpsJjFBwSN2u
7RSoPWkI17m9x2V+MMN0ryAcwb8w0J6qmUGA2dEqJSOjypjoSrplHmUG7AFzCftAC8IXNmkUeK0X
IEUeygzSyZRhVqgSPU8QXVUue8+6tb4sXTsoEtI2wDayGVP2aJZ60YaXZoR/HuG9s3ALkJpafVO5
Lc9XDpvGA52EGrGa/0dmJVjDXNpLdYEsRzHdj5RmJ5TqO9q76JzspyB2SDQi34DryuaGuioEIaMu
wH1/pHre8rL3UwM1Lp+VArnFfzQiGjHfUw/yIcSq5AjPWvazvOZEILL8Q+JO90/1nxtKONbk6rWV
8K1So7vEkde6g7kH0+6kqUkw//gIddghNnTVceIKdj0wpiT4Ql2VNaCZZzXu5fz/rhb+f9EB/0Ne
vP7MJq1tdSwp/v9RLGyguf+Xt+B/iYXvX6Pu9Z/q4ukf/LdQWNf/U1UFeeKT4FdDy/Y/QmFNQyqM
PtQ1EQMLQzX5N/8tFNbt/0RX7KLfc1l4GcQ7/UsorKv/aTmWa6uGM1kYLNf8vwiF/+kdgJ9goktg
lCKG/q4OJkemBrycyEN34+lr8OPlon9N7r7dhT84LCbjwb8NFv8+OCrn7wfvSR/xQk/KQy8pAs4s
qokIftExvufdGRPHZAT40ym4P99PYaZdP3gpv1+pbxRyg9rDzz/9SD79799+JJumYGSYkcFvp0Gr
GHPkQDJAp0wqPUFRFHJnTnrG7HDqVM5kgvim0JZF6JtoUuSBTQ2fcZQ5bToL3gxtjenINWeKceZm
adNd+cPdco4cIugiLAWrpDxQJevv2+sknuGxta/qFypVL9Xbz/fuxDNxpnft2/XoXinNGiz0YWDJ
a6SXSnH584G16cX50+8/cuokqGV1NLK8rV8xeUjUkS5ochi3urmU4ZwIg89m8/Op/mlA+dfjdybP
0Ldr6J0SrW7JmTC2jM62ubSfwX6rW3pEzz+fQZuG2J8u5sjbEhcKwzriFP5r/56+05D9qm6UW0Kd
aqyC7/VBO3OmU9dyNMYVtmpdOHAitrzVY3mv3KpXKGSUdXbGgXTqgU+P69vNsjItS4PpSgKcAXV0
Q7PlL+/R0fD23CqzJZzOAwcm5QmGmLVIMG/ms/ILQo23gA7jPflnrmN6jf70RI7GPCi2hA9zGx/G
cO8RFdISU5gyVLrx9ufr+afj7F9vlZie0LcbpZmKxUc+lAeU9unab7NsLj0QZDadqvnfneJoiCcB
ggdhBpwCVTp5XIlYuor3lwc/GtlukQlVDfj9wr2KvT0VOITt5eznX35qHhRHo7tSO9ukS8+Ye1fk
HFskRT75pL+LG+8X0XQ/n+XEB2/6Cn9/BAG1MbccY+b19/Zee8u/vF/uX36MxNGIBuXbSteI5KEe
KIsOqIrlIM98kE6MMWH883erkvgNlv58JNz3eCRK+f7n+3HinRdHY9eIGgW6pi8PUecTDO4q2kx1
XIT3aOZhBCern09zYikgjgay21RW6mA+Orhyrt0zaSNqEOUsS2e0OP7uFEejNy1GJVE6nqxSQwG+
SFcqisuL/LU+8wS0E4/APhq9bZ6FAZIbecDWnlxWr/m1cksz2Hgx5v6zs5mjBk/OjIUTU/axlRPo
JZTI3xPFl7lULu299ZUfEHCsf75VJwaBfTSOa+9/Dt9w+HETPdqr4ObnQ5+6SUeD2EvMuLCgcx0K
zXzPcz7VZXTmHTrxqtpHQxclKxRCi/uPjGpmKfcVgXCOS6N9rM/c9lM/fvrv3+ZnvU5qDZFMfCgq
pIEOMbPa8ufbcuprj63vH4cmXBF+gRjjQ6Dg5NGthFJJ4RbPVUXAqDUUEFISGos2XryFNCXt2LRs
COLVk11G1OdOS0fvzG85MRbtoyEPuAQNSD5dJbEq2Bd+IbKlGJ7jGD9zH6cn8ocPqX002ht+7BjY
bnxAqLKuJMyS6DXosjNHP/X7jwY67cpSyVOO3sMjynpCea895atyXkeyjrjRZ+aTU6vl3+bkb29D
hULLKYgwPOSgUFzQmXMq2jitmnfvFzEzmDla58wjOfFqW0dfbeEFeQPkNjmQrK1tExkum5gYh7RA
DgRk4O9unHU07JGnVIbecRbz4KOAd5aAp+JrLN24wn9+zU8MIOto9AOywRQNvOfQ1I8BVdiu3/98
4JMPY3rVvj0MqJKe1ZgcebiJwOKg+ftM8hVqHmRToZzbCpCCMw/+xNtrHc0CZADDuUkLlgiw7Brx
qtgXtXPmOk7doKNpYIwoVkZong41Atox+RLD7ucbdOoNOhrUgi5qmcRJchA0ktX+oJdYz0A0tfd/
d/z/NaQDzA6F5MmWyMrQ8Omb0AYwrp+bM05dwNGoDjT2W3bYxIe6D6BK4DvKK2WpFPLSSvXHny/i
1AbSPPqE48LKS7LU4oOOWZxE0jwYbjUsNLfCh0daZ4SGjb47bCpS2JaNLLsltcBxHdfEA2p+2138
/DtOvAXG0TApEkWaGFujgx068UNbB+1+WrRvfz76iffXOBoqeRg6OeLC6DAWWLdnSe2BgtImfwUT
pn9mLjmxQjGPZqxUKcn+CYr4QAAaqWIgn+iITfv9flEQDZ2fOc2Ja5lKY9+HvRW0IMinz2atPyIy
F+G2Nc88hFOHPnoII9IBpeuU6OCjMlXcm874yJq7nx/BiQWWefQIANDWw2jiIq09Cl9NrZlrs8ZX
5CvusxpZCEhF6fzddGUeTVc1fLi8t5LsgB/Qe0udQGUOqP0rxErmmVOc2pqZR9MWTLW6HSQvLCK2
slyQKlC588ScgWlslB3SPjxJP9+5U+/V0TxmGVEb+nRtDshk03ZdftAWiEa6Ykht5u3nzyc59eiP
JrO8UIM80SXjD0arbkD4g5TfnKkinLqCo4ksDuvYKexpcEMUR0qoAUlH+rAcPCy6s+DMJZw4izH9
92/fw07A0NfwCx6SRzL8CF+wBpKcFn46Z6tM5Mdf3SjjaJTLtC4gZZYRcQCXsrmujV1rnivmTffj
D4vEqVL+/Qo83dRk5NfRwZIT7exGho+iR46IM6z65eMfL5DOG9mZD++pV9g4GiZ202TM5yOXQkrV
pUrg36ws5spN/8C2d/3z7Tox7I2jYVJ0xNkEshP7tDeXelyC5R1rNGHQVWO/vjNKGS3/7kxHw8St
gdmWOoBxz63XTRFfjnH+KXu5Ht0R9UF6Zjd3YqAYRwMlSPC6tDIc9iZJKzjK6XE1sFC/fr6IU0c/
GikEnRjYk4h6RDF12RZ4+kz9UXTOmZf3xD5BPxoijiitvCz0fu9r9MGWGSJsbCvWRRZgMF781SXo
RwMEK47vU+/r90F1X1d3oXgf/TMj/NTPPxofttn0fqRwaLeeJypg5SX80PTWgZCvnrlDJ9Yh+tEn
sG/BNOgkM5Ei+yLzLcbJvzzw9MS/zU5q0vdGlnLgHoJGHd/Vw/3P93v6ZX+YNPSjUdxYrZZ4000B
n6ASaqzhF0WEc+Znnzr60fglsM+G4OoPexQFMZzonvrCGpTfz7/9xOs+QX++3xQySHrfBaOz94wb
r7rym10Zvf/doY/GKXo9o60xXe4HgX46Hi7iKtnkSXtmc3Hqlx8N1CT1MrPJWg7f7FFpYIp7JuHi
r366djRKwQgQchA3/V6LX1RKgkW98bvHvzv20eiEsWZmQO/7vYPVswBIOzjsfMszY//EbK8dDVDh
GWbaWz2jp8OuQazZy0SS1XL3aoKMgN19+vkqTn26tKNhapRZMOqjyks/6MjqIzzVhg3MWbUubJHt
UaxcemFBxdlrF7pZBvOfz3vq+o4GsYMGazT1YNirEOJtY+eFJrj2GN/FA3nAZ05yqjD2u9r6baoI
S8vus4azBEYcrusah2Y72O1iLFmUEX4nDt7oKHs7D+JLbwh8NP4oi7DwmIQRYt6Nmrg/85r/Xjz9
YXb5/Ru//RYhMA3YAdHAY5kp2zEuLerTYd+/FYVjHrrUH15K6jGASSnVqSKMnlN19Jc00MOFSVQx
bmYMg0UdoAAiQm0Bm7DfBHJkc9SOSA31sn/uCpjOYAqsqyTAi+PFkCtyM1OBrzTFdrQ6HwpXoF4w
f/YrI0OF4xep82zq6KwgZ+TJE6JrfxGOrtg7CH/QIVpJfTsMib4SAKpvBVjyr5/fgBPjXj2aVhyV
VJCoirkftN7S9pKEaDAf5wr2J47+e5P+7W4boMRNKfNxL3DbjeorAZ1zZzwzI57a6v8uJH07Oqk3
MQL4kSwMDWttZ0L7eEjQvzWuWEn1WR0K+JdrzSWMFL1l05+Zck4Vqn4P4m/nJcKhzkkQVvdEQBK0
sLTMXz2weVcj/yO+ye0tPlgnTmfmcG5lO00Df3hr1aMZNFddEkR6zkirMvkvzs5rN3ImaZRPRIDe
3NK2V8uOuSE00gy993z6Ez3/zU4ftQR8WGCxWGDEJlmsqszKjDiVTya8HBvx7z0FvAdphw7TK+6E
p/Crjfvl7X90vatZVTA1uYDPKx6i0/KSnqsXxa03yuKsr9ldHXw+8m7d09XcGjKTWkgFl8PCWZ2D
59kAxKWBh6mA7lAge//5ZeRb93K5/v+8rWYoFvBsjXgwHqOHFEr00/RHfZnvG1fD4wpFwkt86bzs
yiNdttCR3fL4VQB0Y38nXk2va93XcyZy6fkwPOR+tNU33fmrvcatNUO82ihpePbEaE7FA6Da3TR1
9xmcilxr6NxKnLBPaQ9Ali3Mvws4vp8/zFs3pPz7LAG2NZol4PEVy1beJ/2vdDK1oG5kxNAoHvbR
VFNI083WF7u1G/OHeLWfisoxa+EtrodeTn0hlO+UzDgUs/rFEFRvjY2rXY9EQbhEZT1udRtKy/5u
9IXD4lCIfMqO41bzO5vy6O3gVs7kIQKwVVv0Z+fUuFZg3Tf+Y2GX28V7bB3ztMs95pi94H/+pD++
cwip/z7pUjB0luaUrwOQIIrfX2YK/G0p/tNGFQPIv39eNxKKqdt8OZij7s5y8acPu1OLRfK//fqr
b7u1UigkC891Gg4YGexcAOQyfDEoPh6EUHP+/e30ieBvAOV8qGIrSFkd2+YRL6idjCjg5LtS/fHf
buLq6+36jsYXMFuHSw+9Yv3sosmzpu3nf/zGtERrwb93QeN/3g/Ujx7MINlT+yIe8z18+D00Njp6
NzRTvJpvzBzP+jcQ4o/yodt8fuWP5135uh4QcVk5rlrKN9y9rRIyrEJhbfxexfMXk8SNiUm2rr7a
hZFLpxW31gFFBxLnQgA0W9NW9T9R8zQ22yx8Tuenz2/n8kH8/0sVjpJ/n2MVSsZM29l6oOsIY7Xp
j+PrRP+6hTevc+v+XcM29Pmlbj25q9kiaXG/GE27XoqMIw87UE9ommK6T+t5J2VUun9+HenGx39d
LgjbexHWZFwPYfswVfu8AccyvAoM9Qlw+6EIt2GH3wCTprqTQTeCxlMj5/OLy5e7+eCBXlcQjpGW
x6bFnk0PwmB4KbftoXMqp96Ej9ZzuRl3po+D3IuPoSds0y+uemNPRYXzv6+RCakqwxGvWT/nKs0E
YRcI6cKRbFoINORY+n7EnAn0tI4oss/DbzUIugB/2fTw+X3fmFWus636CKU9LiKZ/rCnJP3Vja+K
Se9h5oU6soPyi6vcqDCRr9OtfWkt1poL0sF6xHqDWY26QwftMiSh76JbbaNzdvffKhwpPP73mWa4
mNNM5loKPpwLWyUEydLRhwBnCuYZHqCplL6YlC9s5Y+GzfWBlzrQDVsOXCw59Vt1p7n5U30wd4Uj
8J/iicbuQLWNHfe3jZ5qR9hb7lcs8VsTzvVxmBy1+ogXgRv1MYl7v41g9KxA2GpffJB//9AH38R1
ZjnEWiBbGRfgRDE6JS+K3zzULhiCYNnULn14fvGan6W9bvcvwlE/V0HyDLD4xdqFdnyi68ad/Oho
BM0WCO0Xn8yNie86E60Xo1W0K79JMifg43dF9WemraofznL3S2+/6/nyxbz3N1Hzwe2bVytuYjFO
UJusB1ikG6gq+8mrt6WPs83RGbPxq+RQiei0zmR/8cRvxHaQr/4du90g0AM5cEkziDYIYWysS44V
yK6yi/yvNll/0ysf3Zj671VwvQ2cSTOjL7vpZPmVo3mX4dqy/EreH+E98eNd+cX7ujVKzcuX87+B
SAS8lswOobYvJo7wOvijV7jyN5159PM57OYlrlZefax7yKTGcujkH1P6NOo/U/oVhX4vSyhrivuc
TrZJ/eKTVy5/9aOnd7X0lkZpCYqpLYfWn13TSx2YGK5mGy5sWrd3ERbZukNXrgtkzIm2ua1vdTfI
tokDaXvHImL3Tv7FVv5vevijH3O1OLNNXFe0IiSZDp2HIvOhOzagx+1yn7rlxjrq35tzuim92oE5
HnCk5gJpI/D7/MnfehbXdb/WNFJiWfJyC6/5CbLux1u3ndwt3d8vPj08+9TPbVhlnrkp7bPIxyK7
b5LTB4Y7/Mp+pY7x/vkPucztHzwG42pjn44XQ7vGOymGV/jrFVbLUbsbOM7NadT+/Bo39kHG9bqS
NniwYgWqJqvy/Lsq76TkiEr9v/31q8lmKU1B1TRyJz1M1Eh/WnoApaC5168KDm7tNa4LhCspNCW6
gHlG6bqbh/wu0i7SuuLSwFV5kGT2pkjhSyG3L+uCy17Q/ltYdF09rOFPK+bLB5NjVqRnmJTbWMk/
hBga1ucP78bO8bqGuLFGEwiDxMNLDkV8LwPy6+Twiz9+Y8W5LiQuRavLYcByuiGOsMkVA8vFYCqH
rhVBkHbhOJ8SI9edUGM7M45J+cW3feOm/n5z/zNxiuwMjbrXpANqafvSc24Uv1u6vz9/ZH+Pwj74
ZK5PQEODxksx1aVD88Idoek4hS/NMb3L4Gy7EP823WHdJVuII3+6jbypd7IfBYPbP8eB+EU4fuPJ
KleT1zxPLV0Q/ISKClLgfh1TBQoF+FqtY5lRUE61U9Dhaddz+vL5bd9aYa/rtdvJ0rOsYsMbHoXH
cvsrdc/L2+hIDhz1r1bxW7PR1X0BJMnm9XKNycHk7NJw7tA46sDBJbHS+TSr+vHz5/dzawa+rt0W
YqkzMpH9kEZSBoZm8IKGaUPLsAsPny127Bfeav+WyNwQF3qwpILG693n2asDXLbb2H78/JdIN0KJ
69LuGoVbtSiXndndepg8PVAdTKKO5IJX24JzcKatcU/T8DH9qm791hWvZmQQrnXfXq4Ixfhh+QP/
a1N7sXvWbclp3MGFFcayF7ntVxf8OHEm61eTdNKEMbAsLmiBDnmaH43N+E34rUNMOmYC2bDPn+St
WPS6HtxohTlqRy6TblWoLgdi4WD2x63idkeQeLmPVQzO+i7aLmfJwx5R/Priyree6NXOEKC2oBcz
Vx5d2CA7cGAe6hK/9kuEs6uru2DBHpZtv1ddwKgOQnMmA+28BD+p/PpiSN+YFa4LymUdvW8n8RtW
5Xcy3M36QcD0MYR39I6Py6YShi+2pjcm2OtycTC5ugrmRDrUybMOWrKa9qO4fjG/3lpur0vFo0w3
slkNGSvWq9j9NkE8TxpbpPUcauDrf0kQsvEyO5oifHXJy/zywZR+bcTpBdS78iUYVe7C59odXqXN
8qOCuXH6qjrn77TywSWuS8flRWqqtWVqA6HqK5ts19j9gfXcjv0wEOwnKEyu6ug7fdcx9VhBDJnL
QVbp67uY4WPamQv/xSXlt1kv/4ppEbabC9zJUe3SfkXTzvYwdxYH6wxfVB5QwH+4QLqZ2kzP2ubB
sBn2sUeWwvuqvelvocJHd3W1fVzzrM3Uy5BrmTvHw+ANwcpUkgUi+e/QtY7tKTmr31G7HuNAD+AZ
+J9/cLdCsevKdXomWOQu4Wz0Ur1OD+t2+jMfjI3+KL5VT7QY+OvL8Jj//vxqN77u6yL2UK46MVa5
GAlY24J32MMBqzGSAl+IHeApXw3EWxe6fHH/s3VJhEbpa50LNXCNlC1V4aF0b7SPqeRnI3CCKGip
pRVHeo/z0xI9mAShylbqt6K2afCgfH67t+LC63p3WRRBu16m6w4mIQB2x3qoXzA0S156TL5Y7C9T
/0dD5yq8hdgem+nlgwD8vUGW+DOhCLarMlcZre+f38eN7YQm//s0JWueI/VyG1PxWM8vuvC4hHxE
4T5evoqgb8y52lVMqxQwZkaNSwyO5ud36OV8cq7e8Bx53wjbgjlQfdGXdt3+q7H4N0P20YO72iQh
dklN4ITSAQtpZavB6ptEh6LdeO228IoHCPwOGG9Pd7SN4lNC56WsQqzt7avsYjK2xTvtOO85mYLh
7opfvM6/NS4f/KzrQvoJFf3/rT69z0aYNa8LmLaeEqe2RaYpduGu4L/H3n96tdfF5umF0WW1PATA
xpe0Esi5r3YRt0b/dYU5DLdVl+rL37ZOlXGSSj9MW6cYt9miw7SjpO8h67+KwG4MIPVqZzQKUOYB
YeM82GmHdc/pmpdu1qPxVSnAjbX6uu68UACFhiZ/3wwUd3WjjeFjhnGUHRnku8wtd7H3Zdrz1r1c
bYJUJYFf+n+bIMRuPqfYL0BSd5K9Huot9FQ79VQca3bmdS8Si9j8pzqEd4NfHMA4BRuaeLayawSy
zwmgN23ibeQbX3yot37a1WwjT+Kgy7SyHsx7yX2abfUu5Bpf5VZvxYTq1UwThd1itpcFgnqVQN89
PYDOJAX5oPJf2F38O/zbdxGGV5m9dee94ItxvuoUu3VG8Pe0+n8WDVGpCaUvc1DFeU9xynaVs9Xu
PWh33uNXz+9vaPnR53016+hmFLb6JTTrXRjPdhqgvbkHkeelvd1uJhfysaeTv2q4Y5UMXub8/vEc
uZkPYWAPyqnZfP7hf/wixWv/Z1mW02IMhrjvo1p/NNqsu1sSNaXOPdaz+xHKz3PSWN3BtJbFsLO+
j/9bDHPRMP6zNqMyFMElytjeRABeEJ/l9rhQtoUOQqviszRRKEYLndXDNWl5HXasqM1vcx2Wwmkk
gdr/z5/AjShHvN5+i1iiQV4syr7n8nZfV4+1zuFe1SnvVgvdP0RuQs9j1ZW7qr2YxAt2ZFn0DtTF
L6ISeqpVOC1gc6VcX6ZGfFNiEYST1X3R7nDjbEe83sFPcdGNUdwo2Bc6IXSH1RJHr2sj40KKXxCk
QEQzvE6DBc7/oVO8nNPJjspNbPsDlBXxudHW6R6mVb2NK16nDatG2Q5C1r8WGSxbOj+iPnF0Q+h/
qMmyQCsk1cQjGHXMB4MJj+XzZ/3xJkW8Dgzm1szlbK2Xw7CizraxIC6erM31Yxgnwt2g0L7x+YX+
HrL9/98Xds5/R9dYZ4jZqR08rHfx4c4tduHlVMj+5b50m6y3xYAjDdH+BmbRNt+N1t5N9uPF5Z0E
iRMFfyLnLWKTDQP7y2nlMq4/+kWXPer/TCtZBMTesCbSnrbo/Fq/gXglPSDb95M9kRv4/L5hkV1W
h4+uc5WM6Ew1MvteJj3Mma4D+brcIloeRbCIjfWr1Fq9RI9CE7SejdRjrXFkto6SyunDGlO5Ww4z
zXqIHc41Cju7STpJtacSFcluBPa3BktShqvdGsg2vSFmQfQqM44J7qx5hK82WJgHlCzl5uSOZpCw
tMbaG/RpehOKhur6Jez9oouix8Vois0Sx5yVCeV8HppUnvFS45q0DWGWZVtmXE8PYb4IG4s/9YPT
1EsVcGx9H7NVDKpVg2ZHQXkEWbXCDZZH8OnZOL1FrTVgVossDZR3kSRuqfCF+8I61Xi3c2l+AK1P
VijhIIh2KO1uXjLLCJK4G75BgFQx89AVt+n5LQJOt3L4DQ0RtWC9RglFwIMxfeNsbDz08NcwAKjt
Oeyk/Yw/HNieZNmmhby4mmVtU+BZs8G2SrR0TmoZQ+vuariD6XoSJcO4j+DPQyjlhzNW5ftYRLUK
XruqDq1c5kEtqWKwVAN7vzaPdyqCOwqSy4Zvu7A4CZXEwo/asnioq2h4WPowGmxtCoeTKuSDYXd9
BCV80sr41FoqBxBKOQ92SpLzR5Pn835IIakKCz3QOoZnd0oNc2/RV/BDAXGC99DQyZKH2qvZ1/Rl
T4whlTozh8H0Qww505gqq3HNkfS5urTnBFmL1c10K6JJhw2qYr5UlQu7HGVj2RNn5TpUQCMtEUPI
yB8n65iDwAaljPVbzyaZM5o0M9+KvFtY6QWx3aN+hwSlC4X6w7Dw0oDIa8sHqzXeVa3+mcjAB6Oy
xbsjlIszh5mFT6d5FTq9xbiQUfqUTKQ6rLo6q1a37Gc9Lt0K9ZE9ynTx5o1VbodFrjYzR7mNbSCM
9lUjNZ007d4zjA27RMcDV454BxTOXAJMmpbX6BHEuaErApE3+SMcMvUsCqLpTBL6UFQkBz1WThM4
eG3G79UA6hM061hP+XunGSdI3cs57moq3bJC3Y2D+KMsVxlK7aCCC0jnzdJr74sSGbZkNHeSOHIo
StWdLWip9NA2MT6rFOpr2wg/oUOjhF8g1La6dY/wsbS7wsicYUl/5Vl9jpIGSH2viNtq6snMwvqB
kikhrgyFlRr37lQ3NIcR1EU24cZb06SDF1bM/bm1HCvR+i42SDSsqVK34yDdkwR/L1Nll+RLcyGl
I4QBN1YM0s8u0d/FOiw3Qq2/4FJTtnPfxA6IPIigEQKWvo0bOzYMoOg8MRslx0uH5RsyX5zASh3O
UVidgLXWDr4F2U7r8LWZmktvV9H6VirWTpyGDQby9QfQUCQ+MA4jabxXesP001yI+MRUPJEoLgCX
t49CPL6oigrVHx1VqAPvg4qbvrLvqr3ays6GLr0sRviYCcmjni41PkYl9nJeprMAfQ2QfsTHWiuA
kmujuc2reccSq6ADUsh3wntzdLnd0X6m+nmoqdtlmdeNnlWCtyqIqwqT2LiN5uHNiCTzbhGycT9I
QBtBUxrWt1LCBRjK0WseNs3eWJT4OGTma56E99kQKztawrJTBWT3WCadAK7dyHxNEWOo39qDoUfJ
4xjGTOR1hmckMfdxPPyKw/wlX8HtUKrkSn18NtQO1bAVN3t1GinD5vnsaY5neADUDJpBE6nsbCM0
DpHxjc66c18WR4Dso6cmwvJMZVMMZlS4yGiFJz2vf8jhskIbTn5OpohoqlpfJGlFkVwkM/jH+tAL
KHicmm5WoMg9Yy1vawWCfbJyjpI/VFYkAhMZUTmEUDSndeIIK6EkB5Iu5MtlNf2+pe4JtJmfKFN/
Nicz26YCENlqkL9FAoKzdZG01wR4i2C3WQqVN1XRDhnFPhsUhFZ6dG/I1CXGi9ushMiV/hqN+eg0
2DSkdHkctH7TdiKZi8wJGwTIWYgsRlr8Miz5+kKLWQB65KOUhoPbDdbiiSIm2qKZH1MZJn05qlg8
x32qjrARkDdOU1V7OcRIRe2e6VXrg9LoaK236K1VSsObwegKxnSM1GhTYVzVmjXa6W2nv5n5RQY1
yEzZbUqpVdg4BbqiGmZPz+LUC4E+FTCvs/kPzeYtxXtr7bWLdmcY+b2oI72V6IBIY92dxsbtum6H
0NcpkwWpQn+XrKaxafB8MlNJ405tpQvh3FGz9C6Pq0PUz4eEL8SQ2GUb6vQdW1rmzUKzySbdvQDz
aIOZGn/s2vp7K9Ba28QJarf5QjgFK5TLJ7nVupdxNEJnnaJ+04Wh8i0zBZimC3GLonsD+bV1WXcr
BAmJ7iYMsoaXFTPQCr5KFuAsprs2qfZtrlBfooDQz6MTI+NHhbbLzcN6w7zwlAnpQU0zv890aV81
5V6Iut3YMGGa5YueGW6uR35owS7GTlYGBQLVNy2R2CgbodfORgVVJPMbkPdVS7+z0vNhmap+Tudp
9dge7XkuSpCnLUae2pNzayeM+YZSZ6gd5HeH5Jy28a5i4CRd6QGe2kFHP8ZrdGrL6bQkJH0iEf1b
onhRPGzStnqqiNvtNpEmVxHlY61MMxnFGPh7D5UJyStOyy7NDr0UNqd6DoUH9jeLE07hFvNQYFnS
nRzhA0ecFoxNslMLYO5ZvCk68tx164ditw1r/ANiFXQNInHBqH1ztE6LhW08NUK/wEfjTHmybiBe
30VT1HnKUJxVfT03HHyD9FEuOJpZe5lS5ILN0P1a1qY8ZeME8HjQwfmnohA5FkJSXHCqeRCHtHHY
RMQcjZrEaDk49mGQlr12keeYslBuMnPBQ1S1dozI7IgDXHWprBa/WzMV8TWUTYx4ELfFOdwKSeyN
WLmDeVJhG0jyvhSyDSeIi2tkWc7jUdKtVun9JRJBxGcJzJF88unaKYHR6PdSLz8YVujWRUnxroZd
0ahif1gE/u04fDea5QdxJTLeEVdeOSXHgpQoDFnk9VHyzJpi7PqUC0Vtt9pqPWXOJIz3SZQ9rtDw
6fOZYNkrkrpZddSza44WQITFDWTe4gCxRncXUf91FNNBCUZL6r7JuW75cclpY8J8IEeci8khFhkp
Y9eSFt0zjWTzc7OuQR7OfiSI+Q9BFYZA02mXjhsREVu70i49qpxijMyGStU250zC5RTJ2lsHrb1V
9MCA7txN5bdQNY6JEG3aBW9MNC6FrVlpvImNWfYYbl5Rd34ThsIuKcutZoxSkJnSfAp76TGe4pNS
6mNsYw/YwlgOiR1TtH1Cy5diOFltdmCkey/vZGmXCoPxrqFppZRY6SD3rtuxRBDLtaWiOK9zOtrF
BV7cskzrC+WiYR8zey+w1nW0w8qdqc+FY82Vl5n1y6Lrzlxf1BbaWzTBtAYQgqZPYhsIEJKA1gyR
VhvxfRqvT2qJ3VhOaSZeu62GYA5VuwUHWGP3g7nt58oYzMpICGKty+hWFSdvRlTqtTraAU2RkIZN
hYKrNUm9VDJsFDRTJL6N63oUx+nUjoNbZoWfW41fYOx6E+N0ly/hSQjr/ZpXR4mbtSBUden8EEJx
tQkbHjXBuhi7WRPWmIW0dcRe+7NUSnOMdNXFgbCggVN6mlk41JgRw3CCuhWRZ2xTRVG3ymydy5Te
qG6AYR6xgz4qQ44tXWrftbl7aAc8camGJzGSPUHUHqZ89NdKRmDI2Dbasn6s0DycBatGlq6d4prd
YSRtpWUJaKY44AqbnBTJr9PlubnN+q6BZd7ekea+6DM9Y87YTUGnlPWJDV6lgirvg7DTd2arPVkZ
/hdUAbEDFfmUqgjBcwZko/G21yjGTYlYpWcv3yfCBdUUUfOvQYC3dLQqabD2XJw389BT22eboJnp
Z//V1qWxScwSZD3cn53RUQ03x5jDCr3XT2yh79QKHyFtwEqR3bfChFFO6Z1qLYNVst4Suf8zCh3g
chn8vLEjCP1jlsVvphVaRdLm+wq/K4gX4SzNxvMgWuclmirf6keXqli3wFBbRpHTNZqrodckjnBW
XBjKSFNJFL/TMQzyT3Ey7Fu2Psx20RmcB3XrqY7rX1BjIUykCx0qGh/r2N6bGdilSFEHN5TbIKov
ZvBa/V3FSADmvGUjrkh7IuKNiswUTWX/UHX5Ju2jR1yOJwnjvLGONvoIPFvpW2ZMBFXNUbban+rQ
3KWEVctawLpuDH4EJknTYoJLTcGxdED9vVyO57Ib+TDWtPKhiivYh/OncR1+mTQ83Zmx/kuZ5dmO
ZXVDnPUs0eL4oLaVzBmoqrpzHJ8zcT0ZpnaUdAQFqEecqNR9FUq7F0rETJYm7erI2ChCW1+EWGc5
i1A+p+wpWfsQGSDXOgpzdiyU+n4ay/siF51y+dUyJIpeuY/H3wXE8ywXzorys0/eyk66LyXkf7+F
cFxtJL9HSxS2cmP4Vvl7GM27UghfqrZ4Bxl+KBQA+8go7yId64CEbOSQAk23a5Ei/E5Gm9MsrlyH
IaNDI3410ZMb5oVNXhsb5m0nyTsQ+hXNooD/nRknnFPJ1r61Juo+1VXerWUj2t2qKufZXNe7gUTI
g3pZspviZ0YcWEqN15QYJUUxwD1vK0DsDfMSqI922aNgYCeC4Ec8Gfk7mbaXpBaBXszurCTv8trd
JwU5l7pz+1kM6nZ5r8t631e9VyT6WcuMnkUoCzKisNCivWiR+t2kiLsmxKolFPqmHFH3hrlr9I3P
uHDmPvJIypJoJHgTszu1UTZzh82vNChrWaxAz2LiE3ZrCf7EvZJnWjAv/YQvgiEuT7t1BEOGMG8F
ho+1tcXBDAWidFsEomtUHlOTb1escOq01V2ChTLOMi8SQ1/pS3QaSFoXk2CUJlJEvkjWmjIoa/Y2
wjOb000vaZlbKw9D2i84DzMvG5Z3KZzZPuke8oSfCwaIKSLwxVBlKmug5e8wKYIS6rOWKz9Yt4hM
o+KnEg7vxaD9oAP4RbeUlxSZjyLIT2W3Sm7aDjs9JBVVNfdZ+jBFNfri+C5Kl3OFXE7QB9GRenZR
cUzauGRKaV50lt5K+dOq6bMcm48igtq0LxH3vYz0IhbjH7X93g3PXS2fjfDbZJ21NCHa+76M75nW
23NLnwVQ4pb6cWDUNbLJerkf5BfqNNIotpvKdGrC+CW2+BqXg9EPv+NVeYsSk1bm11pYdwuxsjli
8JSQMrWutsRHQ85fK0I0qh2NQ7aUpzmtiE1r89e6GJUfTdMes4Q9LY+mpZ6ySC5cg+i8IbWDjTXR
jY2kyhQtq78i5c+qb/Kxf6qy56SUv7c0NCQaiS6a2MdaRoky2npnuRr/XhQfFOv+EufD4WmlzGHe
3ur9jGQlCVZmK/m3oO8MRfPoGNvl80AVJgi+RLqrWh9SdimOp2TQyy3CTBTOveKNWembUuSOceRV
66laHjr5OGUU5Pe7y0uIqLngf9JF5zTJg9z9EcKnSr4P69LNswF1Isce1b6bVJQQ/EZaeKPuyaA7
XSl6L5N/69kKqECw+fvIpZBDhy07Me18ucvROgpE5ov4SGm8O2Inbts/xtj6cKFg91MuqCGynObx
ziTAG+R+b+qxE9evatq0F3DsVjb1baQvmB6Q7uBWw8vGPuat6TJHk7U/ra4H2syW35IDTfmmzgWp
p57tJi3zaCOJQbU6RUCLQnBJ3XTK7i1z3LWFxqooLXTZC4SbW/yOLt4xXzYYwDolVExjORWUo55T
c6yRIEuVoDOnfdd2jwNc8jaeQ1uf0bbJ/VY2jFdElRigO0yIxmnUGM54mgWCsHqmfprUyqT+kKCa
r1PnaMb3JHmr1NATFe2pmmQ8ie+EGHy8ExoNKmHa8BsCdnhrD1FKznkWDpA+8BYSObYvc/GK8PIo
UzYQLzr+reewZhiFPHwxZjedVI+NQUEMgm6FI4Yu7w9RI78syfKzznyFAv668dMu8bBVCE31PQ3l
wcfA40bQUN0SDLqmKaFDrigoojrowvuxp6pMpK+aZTd+ERKWS0Ut7hMdqXX9MMITsmtVc5aof+dl
n6o0N5xS0ARHlnSvHC++cCSih5Unumsbi7MbkMbt0rqDiGKqHHYXu82Ao0SL4peSwRNWTILW3D9P
ODu3Wap6vRkCiH5TkT1UItVQTB9m56wrkm1yfJH5pJNyGsGXke+2GwCVYphzioojDeWNuSaeOuWk
zBvwSvi7ksorJ9Wj/taVqQ6TVyy4vO1YiWxTP+soC2N2vOtAYUbta4XpxxbWq1EvsQCGZFMnCPvI
gQVIDacUrdUSwqEYCjIZg11pbMoVMcgyY1NGrzQRBmzlvEo7G0XNPYiOKP2eFaBYVhI0Zb2hFvlZ
L4O+y44T/mgSy66aHVA0OuEQdJGMbIgx0/ZYsd9S3Tpb+S5LXmbtlSCWNEF51ARAF0Nc0h3OBh7T
oRs3FPNT06whkfLTAg+2wZTItNglqd9HYhPIYXKs5F2cvdchKDOBxC+6ma4/G6B1wJTWRueWyWkB
DNXFdyFTQGduxXJv1ZjpSFGZFSZ3hOb51L1ZSfo2l8szS8MPQ2MbW1LguFjNt7FKDhbPVrmQ3GX8
YSJxE8rSPiXOiFAr9a34TLBUuOiqKYdUir1B2o/XmQyuLOGSaqIfuCKcpGpfMhWFFEmXNH4XyoQU
RIHlo3kRhruhbN9DqWAA9vkpn9fjLFgXkxthXrRNrNyfwndJIzqVmpdalLw+F3RcbILXC9jvVFA/
pVigwiw5iSkDTliYEU1X4z3GohIFSv+g15zMPZnCq9QYWwo+vERdToiEOFcZjloSE+VY6b5p0z9t
3+7FRH+t+8Iiw1uFm0I2X8bkzxiO3yv54iDLv4cdsRMcOfIGwAii5bnFoVkN0mM4lTsUew/zNKkP
smht2vQ8NpDGWEYwHhvZdiFUbvJdSLI91B7Mlsxis5Hr2TH0J3l9XPmsRfBIxrAVQrjqPZ1eUSna
y6T7DN9nwcT6bA/p2D7EyxQFPdXSBPKS6GdWJ3+v0yXT2NzrVeVm66pp21EmCnUsCvE7Owen+Keo
B70/sLce75rOmM5LMuqtjUsr/2ZmTfyaqAJZk6TsFVvuFMsPM4GUx9rLcHLEcxOhpjCUWHkuxUXs
bdNIQmyPCXnxqCvlL4pkPq79ELWr2hJivL62OK48zO1TM2JEuk/M+8/P7W4d2l0u+T+Hg2K/Zlyv
Uw6Rhku5X58KyXz5/E/f+tVX5+xDF6V5iNbhsJB8sQudgAEGP3DBSvxKsPHxsa58zQGzZi3XE8uk
XEN/zLtTTy9++J5YyX967vI1Amxd/x9n59UcOZJl6b/SVu/eA+3A2HQ/QITWDKp8gZFMJuDQwiF/
/R5E1+4wUURgrczKaCSzCAQcLq5fP/c7QcJaGZfvAwWHgjhnIZjB57Co37ePJI3OS7HI45iMUnFH
ho7/g6E3YRTcb/tbC/z1MFYa878GhyzS1Li4+oEQ6CCu5YWEsGcdMNN1kqssmbCq2+tHxfQekfGE
IjWDpvqQQ8zj8H26IEuyCWbKX6Y0ntKok8ks6HuMd+j3fsHUYY/FV34JTjgy6pctfG9/yZvsUhz8
s3a5//RTSvwxS4zWHo5D2+HFfZCX/qqCVIZCxZ/BInurQXM4ZrHt92a3lh+atfKeP9+/7YReQrr9
/stgAtEo6pmORj/WD+mFD5Uk5WN0bOx43f8yNt5DsoQPlbRFRgqUY1SR5sfsMZ0R1EzprccQMk6C
ECmf4ZWLGG2mtPcu2SLcKw/CC1Y98W+NaunGNfjyjCoM7rDfggMope9iHloh/QAxdqbbTg2JkTgJ
UZLXdjD93AGN4IRXNvNibvW634yGMYks6kqF0A7XrTZQ/KAvwBOXMcAiketmW+OCE7KluJVgBEP2
7AQTyHPxUW79H9kZSjZk37SFqi6EF76J98WxddytMldTp0xI1m9d+Et7RonmYVeAj4YOs/Nx4NCv
fBxsotjY20qn+EeumKictpqj8Ow+I3cM8mj2xNZIzzUrmAnJuomkDlJBmsX27S/5CetattHfM9Vu
npHFlrb+eQ4eMqUdG2PR1LpsOHKJ4g5ZhpdogWN5ACx6d4loSlRXfbYikLGjPGNFiKlml2QIN03v
1UPIXzndVnbK3M45aqc7IP6oRW12lE/3x96UbPU293xpx94gvpKXKKXqHLbSrN7EEbAVLZA5MDX7
U7bK4wD8mVOvTWE8bgiHL7cjHSv1NsPtqMkcxCgO7FQXmglbbfsE/zardgITnqgbOJE6yX5OZTMh
GcNZ7+/Ldd4YOW+hIwCkQdrwNXNSCw7VePk9Sm39t7c3GJQ6vTOoLrMZZc/EmBRHy3ghpbnaROig
PH5N4NvCcngzz4qTJlbwW5Xal3akTZBnbpNDKJ9Z4kKz9DUWcHh8XowDgvOzZNf7ehljZz/zNLeP
/d1UMBJ6Z5oP1+qmRJHWh6KYWWaTd9ivFg98I1XL+EMYDhWdWb7f9ypH6SZN/vJ4bZMOmhLcrVjU
dueEqwAzMl/V78RR1h/BZSg/i5bSllyhNpwZCRMvbAwNgwll02cUTdpI3dXzkDWq5M8c3spxnT/k
fnJQm3Ip6v5BaXLHi/pLjAy9V/B9EHaXgCoz6sGJNyuMZGca4VVaMY7Cjl52fA/4R6xL8L0zkXv/
u486CqGUuPHhd1KJO2XZOeWh3Yrb4MFDoY240RZ8GSB/uJ2rRp0a8sLwoF/eJVNSjmN23KxepJt2
VRzjTb5BCmZBDvW23nIntZujvgoc6KVis9lCIzDzRr9X8EnCKH7qOYEVc4o3CnjIMX3LN80j1AZO
9Ka/9E/1j3BmmZzqOKPJBYK8pJH1BNpqqXESJNjCFCrgdI7fNLyUb0aeMJpI2lpCepBkiHcByQDa
hgRIND4Z0qYO5ijNUwSdMTgMfrZaLPq4R3GSQZvEAQb0694PeklW7Ub6kKEoM11lFl8z1WKjyUSr
okht8xSzl3dWkWFRObNlcW4kD+3+XYONoiGtl2o40g8DmRx01H/V9ZxKdSJAFseYMbFgbaCqaKfG
IscQJSe9DZzlIkKparfIlsx+hQzPgg/4zLQ7DPq/Poo45o5lDfJzOUFDQXGzIwe21k1yci/3x8fU
xUezgFHBPcjt8DAwcl8b5pWb+W6Oo3ybqb/75KNRr+ikUiMBF+eouugOUKuZwap1YMw80zSTdxiN
bsVDxqQbPj7OfrCWe8tgIa0BsFjqM+0zUd0Hk+/fZy5QDco8Ht62sgTtbRetfSuydRvaKMQpml2a
2IohYW8K2+wxWuFA+3kuYJl8uNGg7xB6h6IoDA8HgdlqmCghfd20+2Zm0pp6+dLvzwY/IhApWhHv
R5SAVGui2ASBLjdTKpcLV0vKY6PG6gsKEIzV/e42sdESx+VoCqnhvpzWCMLO4UV+RuGnme0FG9GK
+fP+Lb6fV0R1NK90OP2qhRJ3GIYliiBnPvnEBlVURzOKRHNDz2pcV1w81Qs8wJ5f82VwYXv1HXiH
dbrzV+k6XmD9wgmzFRzE2dKaCe6AOK4rg5pGSiMf8QBkHoEF0fEBR9OPsioveasgpYnu58q2SlDd
VELA0Bc7F0vR/fac7IajBqWMNk3u9tgby44BmdQS4AqYymfbNtj4W38m0THx2oxR87aJ3Kc4fMNE
1EDqmRubNNPX2XzByNCnv5mLxny4PJTa0JUwmKI15JzNma/jjfzcrio73BUOX2Wrzi4sdRO9JdgA
CEt6nSsbmtheiWM6XF7AXScfxnH61O/CH7INH22Yme/7pfuQRSbKkrEFPfAle53zFZwaZvpoWg+F
TPf74Z3VbW43UJZ2MM0lPSTo4lnKd2l48Y3nNA4suX+8300m5hJ9NNeHxCg9CtXiDqU+pu/jkEsm
Ds58odWz69wzDcgj7t9poqfow++/xJJuo9QNfOERC8FWvSHIRWs/RBQG37/6MK9/109G870UQ2FW
ubg6Je91/RRQeebCk91gNJ1HeROFetqgGzh96dQv9ChtwgsHFCxc92f/yX3ghxIO62/p4v6j3FI0
3z3LaH5vvZYGXoU7tgu40j9VB28jH5C3tFUH8owNseUPDSSP5CLYc4acE4V4oj6aLVK1z/MQ+kS0
3158V/c40YSfmrf2z25sQkqwMHag9c0wYKY63WjS6KAp6zQBN+ucHF6ApuqoOK/9nMuFTvSFMaAq
DWipkyBCSs1wF6wQcPQXzezwJjrxmDkFK9oQyhAPl5ZR0mBUKHx4ltvz/Rf//c4ZJSmjEYJSB0EP
ibCrK8tAzg4RyiZdo1gsPc21/NTnHw13w80bHQ664Hm7GYKGp0HDyeK56H34oN903DFtSpT6mqkF
WgdHVo/Kqdjns1vRqeVsDJSiUMsR0g/X3tGLu6uf0126EN69X8oMgWUiZS/S0UAXPaHzsxzN3x/b
o/tWrxsYGp+0x+bigTltikuIU+FeCP8m7f3+C59qr9FAF+pQEXIRz4RziuZX9FBvhvrHmaLPqYuP
RrTiFQK02Li4dq4O/hPydOT1/seeGL50NHypF/SVIODKfD1EnY/iMlpV77MuaRPDd0w3clUxzaLY
EHZS8uDKH6gt/Hsr0BhWFOhi5JMMn7t02vdo689uLYcm/abfa6OBq8F6DWZ8TNwJT/5VXnFEJy0E
oCZMys1ZbOwwRL+7yWjodmWf+1DaDJgepPAhXYTVgvtTOKGsB7J/uCl8gH9YPjebZqPN3XTiTY+h
RGmpVbSE4dtO0aA1it3ADut835fNg5xBPutyS6vBVr3fraYG4Lg+GuopQ6NDtmmgWcHZaEMX4Tnb
MuSzuUVeUTd9hnrWmbnbxPgY10RHhSEGaoJVwl8rTv5It/SlXYcbiK+1HKeDsDnzt/kxalZQ4Ndz
QL6JKX5c/+xnUq/AeQRBEESmWsUXdRE6dXMdKsQKFI210ADy+nr/Ead6zGgGiBMlV6oOZxdKdqgY
ykteMwFFgXVr37/+7WT1uy45mghwdKU3RoCnqUDsgEX1RlqGSPK612xb7XC2anWOv4BA7aCtmlW1
IjazDVsBSkedmYkmpopx5XESozAAfi6Y43hh1bVkzTqU35B43zzb2MQ2hULGaEJcWtpkwKmpQFuy
Db8mJ7rNl+JGPUOkeISuGjp5wG2A+NQWzPbB9AAC40nflg7qF9ZzZwZTzzmaYCiRSyODsHEHobup
ozeG6kxAMwETFcdCC07g/JPSFtyxHYjUC/gZpBdIhUFAKrbNojWzK4IdZE20U/vLe23f2LEMrOKp
PN3vQxOjUB3tCrK8cmlZNuLObWwcSnSGxSso5kwAwO/fYKrpht9/2Xag+o6rPEbThfyRK6lZth/3
Lzz1yUfhQkc0UhgEDacXH8DgmXlx1ZVVgyqGaHX/DhMffQyKiUgIoaSO8ds1+nPopw6L6plQc2Jq
UEYdCoXGsC1QVeSoKqgtUfW8hnZtwbNmkaOGe6bpp+aHMSAmzjzeo3INE7qtPPZr6VEITWgiT/Lz
YOWCIy6AqzsAdpQV9ODZJhjyL8sfCeKruQT8RLw7Rsg0LpJlwXDULLPYTLUdj54JRIr338/E6jj2
Kg27uk+1BBenBMWNNH2Dn5HdRNIy0XVbY8W2N8SZYG4qM6CMeluNulYitEhGZEAtwgLsFK+kExih
2pY/zjKipe9DjDEKpkp01edDskVLjLPKNFRMFitqtJ9CER4i35PM0Itz00OJy1ACkxO2iFFic781
J8aTMlqtYPcVtAJK4HZwJy8eBNVywc54hyT3/uWnesJorWJwqpKIDp8fEvyQUY9FcKBUzW0dhot8
s1iMifq9NtSrKrh4g0o6144f6428QREoKoSQ9L//ABNDdozTJwml3lDit4s7z+Fq+DOnygL2YevW
QFXu/XtMNNIYox8kgBwISohANgRHFFJQ1MQIzVxGcuir37XSKIJ1C5QFoZBmOFdonPJS7eP9JzfB
5bD1Vb2fhd1M3Wa0pFRtFBAK33YcWtYLcHTMbC2u4nWwcBfI0xinyLrfWFMnSjfpzZelRdIL7qNs
FZkhuG5ZWDmVp2Sr7xi430OW0LAg9nd8J4RM/ZX+vYhnjMKnOW1YKSF1gsp4VIcedHq5/zRTr36Y
E748TAVnKhdufwLcXhOnNH4SJDh8dWaATKxktyDry8UbKSMaJwVy0e0zIS+J/3D/Q09IG8QxTbjr
BOQbUPK0azbtUd+EQKCYyolcUARtCc+oTptpnYm4fay6RIWaoWYZ7iNYxYO2+aw3yaZeBsv7jzHR
9mPRZeFrhAkNYhSv1pZxrDq6Xu38Zu4MZKqVxrLLJK8JNzR8epD1ltkOEM6tfKgtYPQGuCbW3PuP
cRM3fjPAb3HAl9cM81XRoIP+IVlLTrkMN8TxHNjTvyo2BEJLAUUcW2lNl95DtAwe6YmsfajMsakz
1vc/wcQcOVZdxlFksF7Cg0pCtOUohilRCttXxgONtZlbTB3qjIWWjSJIw+niQKVTNpgl8ZCKuSPL
FIBCde4mEwNmLKssejXUaYuWJKvSdG83iq16g0I/GAqg8us4J/GYyquNJZSQzUBnMTxOBWpzaeXW
AHaFOYs1t25NrOtj9WTdK6rf8R5DhzFH1A8tQE+SDLWI4VRQpt5/8VPjc7S6g4GCslIJN+GlM+x3
zR4H7uxUnOPn+zeYGKJjOaWapjUJO9wgjTYREqZ1/unnj/evPTU+x4JI34h53om4eI7axfiYitDX
kY9AeXQhkdK8g5RuMukadygy7M0yfLl/26kz8rG20Ui9UsDMhjdTmOJRHAqNQaRE+LIq1lD3bXGy
5lQIxlbJE8TDG/5ULMPrnEJ6qkFHwUAqt0P1AsK9KNvz/qeRdqYWXO8/2dS1h99/mYfyQlIYS/Fg
tfRL1X6BIYWymrmhOSyI30xyYz1i5zIvzhpcvH+obbJND5LDzktxqaIs/+A7959gYtDcesqXJ1Bd
N/ZCipugkgwk+f7c7udE0xM6eXGsPzQYQHYhAETIbHg/0qW26ReK5QK+/OCtXLt7DZfdvtpDHGFD
Gp9cyLkvzAC5TDiNLdJVZUHk5X/ef8zJLjgK+lErUSvisK5KnemfwCmzomO40Wz6Er/Vz9ILRZmS
Df7DXrQiQGWAILC9yJzdFEyFcLdZ8Us7F6IS6r4KvVF8MF5QcRwyqwbNGqd6dm5F23znLlRHAQTE
VCE7nTn+mni5Y7UiE7MINod46BCoKzHfsHrfQ86c65csmLnFxAgYKxET1PfVdFAeoExbQak4ysMp
6Bb339rEvlcYnutLo0WBTBofrLqdhM6TH7BkWDqOq2bC6ompfKw5JIYm8VjH1etF9aZA5TsUaQi7
OS/WqVc+VhZWvd+n8FrGp29sXV2wlQi8vBkJphSYLbJ4Eiq2bA3ltMvwRIYx3c2kc6by22MX0zQM
fOywcedoXYOcXi7rXXBl29hBpdpSR/W9qX+gsnlmvzh1cD0WH5a992fQrYeohTSbJ5QQP2g2aikb
s7L7DbfoFWh98FbnElZTp8hjLWJLieB2w3DiL/FTDlEqHKc/NFu23TV3hG24mHMRmVCmQoXxex+U
Eo4iWQlt2X6gWhQoCBFiDN+SHG+pHKMFsYInWBXgyYx9eA2BjUBY48wFTRPRmTCKNhIgatpkkFwK
umHypgcNYS6n/v2lhbFKMSiVsgi04dLpT82TrIFTd3/UTmR6hbEgMWyKoA0UbL+TnfSGXCv6/jP/
kIFjMbNdfcr37BEN57Blekp3UrGKmBVt1FcUs81MSt/Pe4IxmjdIrmSs0jEp1Zpmxt21oopFogeG
witK7ftPOZEoAwzl947h+ciGSDJu0sCCIFnU2/5cLmQLRdCbOceM73cZgjEKLzpoynzgkqDsPPrw
xyl38syQ/X5iFcaiRaJqeR3wVNn5fWLVqXfIoswKILKVEg+MJ3mn95eZZvo+SSKMrVGlpC+FoO3h
aKTgdDs3lknbL4isOH20T+BjCvqlyUWUrdDPBKFZV4Bu5bXL+3efasAhtPqygOgFLFNFCrPoVJYX
MHGydFQctT43Iy7O6NL+E878NU4Txm6pTaNSZJ9LJDSiwl1FrgYrUZyILVOvTmxDbTKIvX1f20g1
cgZVyj5AHQHFLXXLVcSBGi4qWlh9i3RuJIMPqPn9ztdVzcnlHGw2EbDPRPRr26v0xKmZCFQ2qf1F
mYWamZUhAAvUNwDszFA0pPoGKA9+bvGQIX6KCF0qGhA3QZPSVRHK2Bf1XbZgoSifdea6z2HtSmsf
w/VH4Ls94GKwkW27HHzRBDNqf+6JESz6woAvKRhbVpwHEUr/I1TdSwJqvAUXOJq0QJ14k6hLWJ50
ZtxkAUQllWoJneQts6ApLNfn8bpxW2+hp3WxR6VzhpLPsnuM2ibcagrNHoy4lk3WFumLn/V8iY/Z
IhKqys8KaSjHDZR4WSAcQJGDD7EY1PTyigA+BCYD2FgDKg3GaWnjKBlWWkFLieX2Rew0gLwtpAJW
EGgUGEuHRrwQEu6tWFbHNpcMeBN6rNm2UVRvSaLqJlXhAt/yULB6t9JAwfV008jw2UCscaEmk5s9
00MQFMMqOAq+FK1A3ZXWmkJSh7dZuwqyqr0qkHhYRh4wS+yxRwQ4wt3wuIH8MgjoTMf7PvISxoJI
XkVtqA46FYlmlld8dk1iGcGcy8bEyBnLIYMuQdcaJAwV/wg8zVRAgjOWNfm4PzAnsgHCWPNYZ7LY
5+1w/QsB5t2kyxZpomSPLi/NHGVMNNBfNI5KAPu5QSRUGYcoeOXFhxH8vflzLGaslJRWVYdLK3sU
xNkCMOGw0QQz4W+2zmji13MNzq8iVlDvDc5MxKmtVjU961GckwdMLAA3zvSXiZEGtPCAyMVhbH5s
AcBorzAHNX2SgHl+0IKZw7/vI2xBH9aEL3cR3ap2ixZRWibt8g5givxYKBlYdK+RLJoy3Sa8/rtN
NprqPV3IygQT8a5llSmS165b9+VJKg6ZyiyBALbigSgl/a08szBWMbpNzIoS+IhdA8Cm4e5kcdZn
aWrkjWI+Jsgsb0MYVZOtu5F+JVcci2+o1S2iQ7ESz+k1Cc2H4PF+T5uIAscKxj4Gcp97eA4NZCEd
nQy06Zk3MjH8xgrGpgBYwwjLfhdpcKWrFEB+wRR7uf+5JzJZwljCSBjNQw4SyA4wLpz6kou4SmD3
VD/lax8aEDJzlDT1EMNL+tKDvSSKRLnAbXR+iZtjlwIgH8xBCib0t8JYxthpspFG5fAQZ20TvOpL
ZKv3oP7Z4abeRsd4j80Egbde/FPZzsXGU298+P2XJ6rFUu0iHFbvFC4KdhNT2S4CVBHefy9T7TUa
8bpsCEkEZvKOAbPTxVjXdcFmsTLzOqY+/GiQ6zTkPZWbfkdluT6oLqeLFnC4mX3z1MaFjvZ6oagB
8Gbk8CtPC+Wn3BbMyfD6bV4n4AUWRr1gSsmXNUCIoES10ob6srhxYTe19muIOHMBeBMFGg1LLEGc
0fsQXoxyEy4YzB6cIO1Bb9JEkOJUDTymQk8uStMK9c7VUfk9M+wmpo+xZtKA15KfkkgGca9pQMof
tErcK/aIFsgqrcGuuv+mJ/ZYY/GkApaJKri5jFRyRn6AdwqgdBt4C5Db+UMZkXiZxcbc7H4rzvkm
xlZHvdbXiVQS6sm7tM8AjE1ibauwcsClG+El7Ynr5C3YwGEuW8hv77QcU3Js2GmV73og8GAa8IMI
AUj+fgfneQ4WqhZgO18PpOEgzcFTHA4jOeJGsVA3LIbMxhBS1LNoJVS4gfTgJvUZxFUO+3oGh5rQ
34Z1+GLEwYppsi173bKtPCdzq19xRJlZGECp52Ud2ioDhceLC1QC8xjsxk415doLwEM39jKgKiSH
n0LWa798F3DIPJH+ng4B6OjfB3qld7XYMy6jMWDJEMOazRRCBcS/Os5ntlcTo30sR3UbHIPR0Ej3
YS/XZlNKW1UG1kuonu/3sYm+PHbErGDQEAgJSfZapVUrDeaRy4A1QIWxTnEyXWhnQumJOGWsPi24
rPUapSqI1CBNUoXma+zq4heBuyJIeKme4F2K6qUNPQgNeRT8vD3ff320/+19IokRdV6alP/+H/z8
kWZdwTyfj3789559FGmZ/uL/M/zZ//vffv+jf1/TGP+N/5ff/gIX/vPG9ht/++0HJ+GMA2b4WXSX
z7KK+O3q+IjD//n/+4//+Lxd5dpln//64yOtEj5czYPvyB9//tP657/+kAZNz399vf6f/3h4i/F3
z+wzCt/+AXAbf0vY21/+8vOt5P/6Q/wnNRRVNmBUpsiaRIfkQfM5/AvR/6nJAlYTUaOSrMnSEIEl
KXQQ//pDE/4JdjWlgqiImgChIf6qTKvhnxTjn4YoUXAmRapJmqHKf/zfj/jbW/rft/aPBATtFAiq
Eh/n97lPhXBNwuZU1UV8Nh18xlGoJtQy07TMx8xXpb9gI1ADL8nPihw6kgjkFrwipIfM7T0YeeNL
KwSwkC3U+JBIvLH82m82WZaqTyRg77LbVzOjUrpJKv93thw+n6brMpoNpCNJlscmz2EI047ETWGW
mdV8rdV1YsWycGiwep66TFNMVy7d5e3H25dUwj43T8hL3uCQjrGCnArIwaw8Y6qd5dCzSUUiP0qK
JpgGB9+hlfrMDoSw/xEbUFBH6jImdbHDe4uvRZfA3SGCGQevKezAW6ChS1hWaKW6CTRBWMNmBrhR
Hgu1KROslEBhLCuVsXcQz0QLm/sUrhbKe6p6/KhTsIslcpC8WoWJeNvYHMYra08hwbLsefwE37IT
APwSMjulCKI2jBvAyNdaQP6ysFtncbhN+4as9bDilur74TFncg+Jq/gjhJXBezDwsZOcylswVDMQ
59QnUYEhQ6xHNhEVVNZCqmZHaR8+xQawdECdUWCdBHEh522AitiG7crGiK9NB4CdWsmC+OezFUjx
U7WB7U4QVT/kXGlPmvbSMeZtlKrolmCkGWcDXlBmWxsLI2fknSiAIudF9alo4i9B4dWjLmau0zd8
7VOZLTJdPHnUwLY/zBMTJlLxNRa88No5BtCO4FiHcD2QiW/XWsrWvVbAUKbxLsDsN3gJHmr7eLcS
fclfgRdxjfS6P+cKgLDgEkQ7KYWrTtok+rI0uFMbnr+sfKE98Zi0p5ZoiQ33kGOM4lLLyJh4BVAY
J9UQ3iBPgh9DzYuPJmQgR6kGqFgLcveoFeQ/P1UC6XYw0trQztvAniNOrS41EKa0FVnCBoSKKt4s
y7C6Ssm6D0NbA8v3MSj7YqkoSW7DRdcI9f4Qwn3kePuS9DWg+ASAntIDfS7DTLLJeJqt4oq2WDiY
bHZR071EwMrZJMO5m6pGYG6L9Kq0TXlOla49hQHQraBOw8ei1feKG8EwrQQ0P2VEXRMv++SiDhQQ
j0DCpmHMTLhnsZ9iFq9dLugvAQ9jpwDct+wM+iBKygMwlOEx27BOLnadkJc7vJ5+g+qNAd+TxHkG
DAtBko3iGxYCEA8say1WMV6ZpJItd+VrpQf9qqBmIi2aXDsnQK5+dPiGBE3/SrrKVmrmmYgqhEsB
N54NU9QaTCBUV3oMSNJFQIG3b0NGzxkK0bUwPwNcSs9aHERwQAE3Jyf8JLk9KFYdtGWIhSJb9KSL
2vbl9vbuIi/4qbHHXojdnTC8zAS/CIwQIICqPOhZRrdAzu9LrghIE+GLkbQEZ6auYgPTju2r3/VL
lpSdnVKaObwqorcAhZiwLcmvQhtsA92DDQARhMeWt52JWrrgLU3zkxfF/vuX5eXPufvrXH3bS32d
C6miQ7QowgQNuhnjL0W2rBUlgRKjMaW8S06pn61LBcm8IuLsFNFHUCPbPaRp0A3VECol4QujJN7q
na7tk9iVzVg0Vk2qu2e5b9xzplNt1VWaDHQxfleRaOmpxSF1ESF6akf+812qtMoKmYI1HE+6bQMT
phxeQFW3jRSc5cCjJrWrlsZm1Eug0TaYyyRSn/7T1yLo1DNQdMpcyt7rNAaRuGsjK0nSyvIpp/tg
+AKQPt1TPaSbpAL8afjp9ntX0+qlGoB7S1QYolA9GLi1YvUMgy+k3Otsq5REqix4Sbmr29wfQ+Kn
lPQIuyHl1CcJKKSsVywjgVIvbFFBDquYxMk6wSlllb9KWg7zgNTtroCC2BxEfqf0M2HJyVz+QLzJ
z7++OlXVDZUqWO51kSrSWEfQMy2sGqFDkrww4mVcBZtWJt1KZmJSmK4gL3M17XcFjJROcqBqi4bm
0BfVgrfvtdQ4AH2K1Varg0cv0yE8CQPJ8Uv3FMqdty9iGdVNHOh4oB0AaEZwtw64AfRwDRA0+Apw
0GKJfLl9JwawkQ4Mm1fEAA5Tkh59xCB2jOK3BYUIjOhu9yPJkESTBPZQwk5MtAv9R4QlhxZicb59
EYhmbOUcomPQ8tleqSvj3JDuI04iwJ6xeAhC8Jr4THyFXkG3ZWyvBtOM4KVlb0XFqMVhYnysQ5zi
Gn5iPIEERCxZ5IrpR6B39lg4LH2gbTeZiLWSxflOoNF7HejxiQJein6fohXEp4JK20rS1GdwWXtb
QFff49BASwQiYSnSUkuK1dqG4NiC9Qc8h1PX3zDdpfBvaYd1Vecw03D9xkFv5pD6VaTcu+ECKW53
1fOoMfUKS4Guh8sikxS4g7gwxoyjbmF0VXzu5YZBu14DkwHNnKUIVbdRdV00BQqDnYRE2Cj5tUPE
bZ5U0nvHYPkRUII0ElyDnE70ZCdhLD41w3cEqxqCHDi45EoNA1ddhy8P7L6O8GcLbV9sBx4/CU9+
BYsQmuh0MFjLDkIp4rskNeXcWNUx/AJqwS2PcpRhcYmOAgmLJ06NdacxcpFpD2MghcYuClmVBeGy
eA1kX4fpjdesGlTwX7PIhak9UYltVOmWuFQ56aqSrRoMTqT+9Zmt902J/dvAQHgrG1SSVKob2G6P
4k/46eRymwOaHkd8lUql/5qAF99lDfTgvSsvGTT2Vip67ByIoR01kbwVOt2wq7zXFp2YBDCAyfOF
DGNs+DDo6waVi9sQ+Pa1gBj6TBo4n2lqk3xg3VviKDKzsHTlqA0SYFGUKqu2VYs9C9vacetSA7lV
V+2wkIeCSizCKne3nkGqNfUKZqZiKMJTgcgAOGv6TD4IoTt2s6OmgHELpglJUTRN1EdNUdc4aNOA
V7aw/BF5cMTq62se+5mDoK5eNGmoHqoifQWMVrd4XOLt6nK1xD791DIYi9wC26Smxur2o45VYstk
0tqGJyKTg5hwneUpv7SFt5c8zKvQTJInzY3g7JqSdH/70c3gwaZIT9jkK7sG5GigNjLDdl0FOwOf
wpixZbFupRpOpfLI+t+tgSf4bzEXNlSCzQ9FMZ1vabFy8UKiHDDbyo8K4ry44AtslLJXV+w+KxFe
L5ZC4bZTyNREAgFWeZXn72D0CTITd5WDTpa3SIYX5KdcuRD1DXNQ3sUewOMGoL21+5mjDrlwRC1j
a6LJ7vb2JSE4oq0R6gH0XLULPQEQGFVBKYygwID1H+LYU37JKLHptFL8mWXaOS0rJ0iC6LVVQEhO
KyiMex+mAq2ehOuqznXUzLFkGwswbEtkI77Eg/8IavouvbhhTAguma5LDgdV1W4R01+CoMJxJsFp
kCf6bAvfDA22LIhoy1ohDEVblbczJCydTeMrT1GHwCmibYQEsy+BsEITK8NivmBUPgWlV187WtbX
Cvok1sXlUairlVcG0SrSRNmhXICDlKsUNsPkfpSYLywNQAMAJsaPYts7IUjQRyHtyBJOZgtRbvKd
oXVrSol3bvmvlASCo0q9hyjBF0ExuH1GGhd4xTiXPaV6gzozGLO9whgztuGQE2wF5M/MOG1+horh
7aEqdXf/mVs0RMGKt799CbLsA2enlUlkg6/1Nq4PotZRBOA6B87Apc6wApzqyn2Rw+5JUIPiCe4n
xzgLvFc1BDtNrXcE/iFFztMrU/EKmjD1cGxcfhBVhT+Yl58FL9IeqqT8Ifo0cVQ/dm1+61z/h7Ar
65ET6Za/CCkhF8jXgtq3rt7bL8j2uNnJhCTZfv2NwiPdb3qksSyjors900VB5jkRcSKW894EyPoh
MLtc3l/ARwfaWtyEcNx+rDRSU0Sr/Js/maiI5/iY3Q/LKyz8fVjNrbsy0vE3QQBURRZ+6E52WDvC
qDc+FmZFQUSd4XyabMqxwaxxm0Fa0wVk55RSf2DQadUhOXoF04j2DYE1FAFWv/IZgTFNfJOTJlfH
8YsrklBc5JjFq3FZoC3u4/1UuN6qTxwWqtEAaMsKdrFpNqxFeS9TJyRoRkbNJiSJwRhu1xW7DEl/
yMxA+iL3rlXBio2Sijz8/mSKrGnhZR8XxzwBjlbq1jmAPJGIgxpoCP81/ZB6DkwiswwZhM2jo9CP
gJeCHso0JZ6lXIqDiy702Ma1f8sKPE71hGSh5VQ0gbj1hYV3W1ZVcMN3sshVuXPoCozJmJzKtajd
fEOyCcstL8az22GiTjgv7gfyV/xgVdcIAPrTQPYyDfVlYb2DKCi8AJhwIr9A7gkQZPxF2srcI2LV
weqJgKvggrhixFOirsg5ciiFq+Q1zqyOPPSva5fqau2jM1kXJkZ70jD1yODVzrwKsVOosVZuC+v/
sWrOKBphR87NY0wJrDniRn9wIvaZIfZWDHy3NCJZgwjKzumglMzEtxIm6ntTEIZI2XLY9LMRqxLp
e1jc8jFrV07ulmsOivZs5IQSOUYuxn83E8s84deL4qJQdf0AuKD/dYDcFE2HnCCUSEhGHJFQ4pvj
fD9ks2SHKX6Y7mvYGKf93pUK5LBXF6GRqbd3BYdWzIyHBj6/TzBOWMHmLrsx0R94TejL8n1cw91Q
dQeUGAhKB858mrAb+9w8DEWTnLOqq2ASUTgo8VGxI5bV+K1zgVFRZzCYj8DLhxbKDIDKat10DQaF
k7z6mcWIqclJ9UrdII3AN1w62JYdxehWRw+hn1sDS5D9f1+nZRzty3XyUZtw5qFI8fhXAMolKfHo
/Tqlvkd+TClm3icMAKFHHLPHEklSoUhQqCL06YLJWY2916JdH8rxQSNwTTq1QPBGpY4I3/ZeMtHC
BJbTYN8g0rttWnOF3dbnGOTIS8FCA7WHkRtsxMmG1RC4lo4VF3bPc7EMj2oSVDDg6uA7hNy2WSb0
BbEMAUqEdVnpeYMuoX8qCzA7yt6T/fSffJe/GIMBjRPED4BUEoa7BvjjFw6jr3leuD4gD94LulHw
mj3FHRRPSDHFB4wDZTyakQj21gf6LxLEwAFogGYRsy43hGwjNjKQW3BFEMEkYi3tSMEzwNerErw7
JzQ7p4OO94OozAlmjX8ielyy4OD/+3EKJCgyN5BQouFdYM7hn5QCcUdhHMtQd8jkW+Z7yGxPp/xm
7oeAyWk/kBEWfgjwvWGOPL+1U1acUD9dl59YvqT7EZ8HVkK4MpXOCtkWiN8cc7uFN2b9AH9vupeD
/3M5m9z4NNVVtZU21tt5bumlYU923ifdRB9o+7703q2sndskVXDgV95e9Vyf0VnnRz9u8yO/H5ZX
y0EjDDhsCWOIXAra5yzhkV+3+8Rztplj+6Nvp+LVKdIKfZPbI8oX6a90RH5hgPF12Gn6f+WD337m
8InIYmh5c2lDf/T5xpSFeM1Zdql7G6zxM2bniZpuuQrgAG8f2gEPv6bzd0Qa0wd0PfShQme/rhA3
sq+buQPA0jXRNGMJzdCq3RK0J8zL62fp2hhSCU/uZ3dGzBYwwwghzs2Dk/XBLc9olBV+9Vz3wjni
myjK4qQP8SnF+7bM9sBKEeBZNM+1l39miL1McMsgu6t4qG2xK/IuQ6bPlAFHKuJHCsprKzlZO6VJ
N8sGHIs29NPaHlO3ReDJEKCpntNuDfW03DJumlUu++mHzi3iuAR/RwfBI2RdhbZok2evBRzArM7W
VcHZHh1KsSYaLRm1fo91X37woBgehqm7OoMt1kjEOCHNyFyBPla4FY9lQQTSYWcEHBL/F+kZYqJY
CFA6eyyEKLeZZF44ztbdpZOv953mxb5xODDtJt7AvNKsZzHLt8F34hXrZYM6lKN0QqjIFYK3GsKX
pHoEIp2HiRr1oS+FOju5QXSV49sXTxvYWJSw1OtEetMT1oXBVBZdIClehMyTk1chJ9veT4P4V+e5
fO8i5QzbMmjpQyfcvw+UWLLXKgcDV9cPpugJkD2lf59O96/FXo4BssqjUeMgmapv2yv6GBfRkOUY
xQ76iV4P7IRWjmRYQGXN2ksiu/YSwC3796saaSChmxb9evmuf/8R5MLXm86iJwY3fUY+OnvPFXw5
ekKLSwLLjp0jJ9TXHVcbQyp2yxxkOcZeWry1VVpCqq75K/L6HgLEp8LVzyNbZm18jvt9pgrz6uf2
JKnVPwRyAZAIJe0VgczilOIZirpqVD+ADiLxOvb3SdmpSPJ0PnoIYQ4FON3XWsfYs5HIQhA7L4rk
OXHS4tGw4OgNQ3usEoTbTlpmF0D3j1Y3WySmBxtk0kpkR/nzGtXsqetb/7lt4vxZwNTu0S14+1ji
WiP+G2vtchpDh/Lo5pLBz91vdvdkRp3MjzYo3KflkLflK4BjfV7OEPo0b1xH8ChrmieEY5YHklRj
mBFEyDF4F1zy1Ol/H6am7sHlevYgNfN3mFaYt1XOmmcY6x0yp4OjfAWN50C1Pf1+iWxgdfQNSIFU
671qHERIBscJ680LaTnZN33r4UFAnANRY4REFHJkqIcxrzXDQxTZOQ2AUo5jnEu027MPfGaON0ob
55JSQjaqqUwI4Dc4L4d4RBhZU+6wg3yXwOoaZL5+0tw+kBqJOXHlAD1CLxcj7dlBdx1h5si9zNiP
LnYe5wsE1APJN4hm7dc9HK6fWSMUguwRZhr3mW9CtFl9p6cndid9xAAFBMQ++qgwIXmSSK9etaXn
RC0TMDDUyK+hdWuwwNh4MyJb7mW2M1/njPQbqv1PxDt/h9U8bhRbwKa1G9rVPCaAh/BIeime0MJJ
X6bpoYHg6sGdnRUCLPeocfIPDtImBwRfxbCPG3x7GIugDEkp18qZI5tJpBl6M8LuVW8iT8N7wlUj
EjoaZMoQDSDRz3REUwgoM3xyMogf22IfJOYV25mP0Gh6gAwS1s0j97HStbu+JE9Qmf8kMkcOZGB2
kkL9SpXONibAfJujKmS70e9zUqyb1p+jiiE3woVGVc77aqq/0zmDU1aOKSOfMvS1IfCBc10iQw9c
2Xc+uV6UAl7fg2gBmTjHbFvzFvFG3jyFqo2C0mKdbjRorl79gihJRExDDQwg6k3mXrm2yGJiavxO
yqxcOUVy7EHlrsrB/SxB5+GFAzCjfEEifbmNUWHU+G8dMwRuolXH7d+ov7pxJAfCmYVwlpr1ZP1k
04HoR2CwBH0gwfjQJttCxzATeN7e5cXgUYqVcqwbaeSshvQRvBi2SAPlszuV6Tp2BjfUiupLiTUe
iW8EOWGEvUA3bkKJyN/NQIQbeWaNkFxvl6gGIERXdmCIjiPrv1cNIEnh8zcxISsaxBwiZbtfeAZ/
8H5n2XWgaKLotAEMUSBGDbUxwTT4akBoL7YLAGVkXksk0CLNlSEZuwBoq526i2gQH1KIB23S5GcF
1ddqmvzXzAGPVnts1WJDjAzvz7aCuamYEFCmjnkJ74iecr3pagyDpuVRt6CojIbVHRuQaOaMnK+n
+tiJ+MlHdPe+n7E/Tr+EGY9Fi8kcHmTbLm0/3QSyg6mBK2uBiKUYxMNKsABqEnQTswT7mUIehHS+
16Grkogwe8OFx9bmIiuugBkXiYcj6LyVxND+yvVGuPq5QFJ8fKJRo802Gzukf3V0juiQQo3e5986
k6wbqZCVLWMdOojtyuL8ONUvg3dPCsRo1NFyLw8Vgxcl+O9wcJEqZsFwhkksv8nuEwxIFSL8/LEO
oHMuc/G9s0GzIjT1Qiz3VOeHHuJYgaRNpHRlrh8G3ZjdqPqV3TPPYeXKV02G2wGoIZafwM1CSIfQ
9ZgUFQRxfo25flZJ/b0eSaRt8dlKOu/m+CGwfIcnrN6VCeZVaeHvBVHvNEE2YC68DUdhgPUC3KGi
3a4TFE3/Yz43cE3QFj+OSdepR0hAgHS1Gc+i5XbaIr5qmzfon6euhYYJ8uRNV/YVGA6gWK3vqFNp
kC6n6vcgmACd+Vgxaz4NTwW8+tLKOrskRp4CTJGjGOQJ+sIKUvhgQ/vu2sfF5yA1RnnbDvAH0oPF
BBrSoHQIfQuIawLlhez1HSog3GV2GtaeV+OXa9DyT/Qc+GkZMTIfhrYGjoogrbAFgR+07r5MSYj9
di3Gmqw7P3hPvTHHIId/aKoEceMMZl+D7jdjP2yrSU2bSkiEMBik0k9Fsx+5CzYuJgfW6G9zvoWs
ylu7XoPl3nsqJGZaLbO7ctbvmtwrPbeGPiAnxwQQCRZNpM+PFqELQmK838QvXjVHEltVlFETYIE5
NFOJQDLdF+upywFQqJWNq00KihIpiFsKUR2C71BbW3VJ0CSCeUdCdoJ61yefubOZGbTzCldTzUzs
EKiM4D2GfkhNbxDMFWEjhw1TOtl5jdeu4+LdMAA5xYz1OjZHVrvDVvkaYTfIQw2pNGLXU7TgbXsx
2ojQoZhFzcoZ9lMT0u2I81S2fgeSKQaMlE9I5yvGNmySpo+Qeo2ENt18xj4mWCxaJETjBn+NzdCf
3UbsmzzdTLn7lMRVsaK0/iyS/FSreJvBIY/U7bi3OogslIoJC14Ho7APpeC9i7Rx1vHcdSDiyic/
nkXkgutZV17zXXFahgXsZEI21isVNGj0DJAhXbIYaxFpQitRtHnmNXNT8cZ7JxqHCVaqU5Fsy/Ge
cJyqm20GTPUE2wQZYajDsl/zqOvV2LpilVdJjDp3uMpUf3Yqv+bwx1qlFsxAXiA/23utbYCpSAyz
4KNDTeEAWy0wxhE1FW02o2MBXdkCcfLygNoN2iyV/MhgjAYm64bE7IciYA+oIZ797k7RDPyFYw20
HYWXmcEsUA3oxA7JW1zL7+4MYxNJ390kX7tIIe+D+E0bvMch818clfzEAE+/Ahki8Ugibdjl4iev
A7HL/fSvrOnWHAMZew/IUteYch/I+FAL/pQmGWjlEQmXNvGwzGIZzJAskTSPQtEnYGzklMb5CSwc
UD3rITe7dlvE0WJBm0x3s4gRzYdPk+mDgMHdGes9fxSdUquK1KvBo9gLGm73ivJw9LM3QpvtlOT3
nOBt1af1yjf5uc3i4wAiz+22KNU8kSdAHashbMoJKgQkR1eV+y2FfmWFdN2MIMqx6xPMyVO4L1eD
6SAobeDw0gCyJNkv1Jd8TR119VAIdzN+7Y59+j6qU2tN8zD1iRdNYHHaCrNIYKJ/eEDHbGHHnWCI
gJycBsL7tqebFK0gvj015Wb2ymmHBWvbzOlbMwcYljO+BMODwPK4kKtZpRT5tHgC6srfYrtGxYWd
xxvRfOqoEd4rtPAf/ijNahhrTEQS6Hpy81EFKDi47XTkIr6hDmiY0MEe88FiuZgpUt5TbNRVG9GY
7vQoRySnTpCrarjYsB7gqp3BXE/ABir3u1O6cYRpnBCFbhLGIsOeUMVrbzKImVJgNJVKPvuueCQ5
srYRINk3LVtjjaZgwGIk45b1tBlLcUE1ikQ+lpzQekZNbfQ6y8QKtFgZDgMaD4ElzdYc6owY2xfl
3q5xG2R1ZB4aoGr4fV1Si3WWjr05wgj+c1bJNzyy6drwlq+yVq9cCIjg7AiuEPqsLQgQf8N2cSYa
UMNY8Yt6msKaHt3sF+VHAzF7KIL2IC1K1iSe6Rb8/dpqm6ySuE4RJN28cSHsKhf4x6nX12uLsD8d
T4BRAuw5RP1M53Zc+WjDVn6PSUdYoEAedvRI/6vtbRR4CZzDIGjpY+TRNIKFrOHvckZZ45PxbY4d
unI8P9vrIg/LtiJPHNx1H7gqzOOgCh1MT2W01kgLReCpq3q6hgIHiaLo0ZNB26jyHTfy82/LP6HS
89Z2TSByMJmrgAAgxHeuZn+TAxxNwKyDozcG0Jfe16aCG6WjfsageBKDe9QtKcyg8rlbQVqwmw1H
DH2Kuictuk/rwMVZzM4WajR3xYLnTtfJFUuwvxLi212yQ0FLI0J4ADZVlN1TR1oC5qQXq+VU3b8W
N1jC6r3KCPK7uPCeR9EBChzEH6wOF734P/Ay6RNkD1LOAuYCEP8yPeC0vSzjxM/wRN9Zq14HYUE9
VBUYlzssGHEJW85HC9dHR6Vrbboco/r1tAMZhnfnqn2biezQ1gGi2X0ROdK9eADpNlgDFUIZO3Ae
DoRh8SjpBvYC5tBSvHHvDm4up008rnI/gc3hIE9xWbjHzBmftXLkJZ3BcCmJaebfzBUUthiQG3zM
HLGV0s0MAZ8XlTRInvgYQ/tEdHFIGUmfpsDe1Nz6GKkl+d7RnXgosPkEttLbFFj/qhwrc7tAhUbW
4116NbXso13EECC09La1KduPXc63rGi9nebOR+Pa8WKt/kgbzk8NG9593atzbMq/D349naFlFn9S
+v9TWXxXSPpSQEhKXU4Boi1ZYP8zDREX/QRCDSOKiFTuTxPmJE8JCmnqUP/MxmvhZ/k1BrL9kvSP
Tkud1ybQbzpTcOa82XmW14bJ4Jow6IpYVXvbPNfpagKd93Pyk6eiU/wlKGOkuiOONR6DdN2oYTz7
CNL4b6T93zQNh8qTQgLAXLwRMHL/hGZtIxxNDeqVDvV+GnOwkJMTnOa2b/c2mweESbMWfjVlELXq
PrmJnpwFpt+hN0uhd0J5DhFa8Z5S/iE4NjYStx8ClNlbjmYxR3DyC4un8SoMW0G/sXIzTD8gNvUb
BuSRxSYNZlMr9gTD9XY7aCE2DoIm8kLYH9YFAh9MmACF7PLmecl8SkCIRLIXH7EWV94H6Q6jhtkf
xNwu/5c8V2CsHevvHaqG6tf/AlcjQpuBM7jLcVq0fRhyzY7LoRnM36/+/2u8bzEJrfEo71IJ6UnH
xyi3ll9awGg34yZs0/YTNuvcQRhcBmpLeBUsWcBCIGOpfhjdkT9R+pcQDSJ57yc9ti+k2WPKdzlF
09geaIvgA4hr1b6hCThr3JTHJGvHHe509xqUg4paTwfXGRKHk07Hix+Y5FR12R2+jJ005MFHD8h4
t5DaddrFW2fOSgAFTgp1OijEA6w+nJX27WvpYPJ4Na6ISQE2VaV4MeiV3q0PTI1CQX9DFSE3QyfJ
WrcNDBa1xA2CId8h8eihn9z3eR7uG9jo7XrHtqduvDY2QegX6NmtI9n3hanHBuXcYIF0J/Fp42P0
hTp27Q6BwXBLhfoin45iANLdInquv+vglkMCrQQgLG+8NSOB1eAg7UaBT4S6zFbPrpdchtHfOoAK
5c4WCo22bnUISEytgEu7qxTY0SV3nBKh5sJsHSBtv2WPQcrC1EMfTmZSkG2VgqKu0UmsOASgL9XQ
ZvuEWBkugsZ+BPzeci3DhWdEH2m2Qk4rDJuYjcOIc1O4G8I4a8x7I6ZvMLAddp4tcVnyNJsOlZtj
nPl+GIYOgFYFqMU0yiDpKRXpSsUg/1wLKclcsp9UDXMVQh7Vh3Uu7CaD4tafy5ZGfY/x8D6v9igU
xn2FAa00wlD0eKr4PaickSN0Kv45o4gHTOayx8QWwHuJ0TEIj2kQVQEKFEId84h4inU8jPZaKQzt
/vcaQ/855nEnsMRdOc85833p0q8E1oy70voELQhqUH7U2ttJZp2II6X9iesSB3lrx2DNHF/BbBo6
4qNXNOoCiUlxmEdjrgsTye70FxSrd1CwSaK+0QTJlUF9AQt9BJT/Eoxz8Ng34rXoJXLoFUFA92jQ
ghMM++m8fFQk3nhdtp4QneitXDasStf1NnBiyo5uz/80KufdF4r/3cfxxkE8gcT0Pcr5v/bx2KmL
wgx1Ff7mS0ztgjX5zcglvyRG5Z8lyIGrmu0RmO0I9CLGIxBDS4V07Lcpr+tjMivURvn40NTEe7Qg
ntxq8lcy8/R24arTTPpnK7zP//7Q2L8XQenid8eHxgIY7S4zAv+zww1w0HG0QQE8jPP3iXXIQymQ
TdiTTQcl4iGFsWE0ZsgwL4o4vtU1ZIVdOtQ7lpXY5DITQ2HpZztQFt3G79L0PJnmebkBUBjC2aMe
yKFMODksr7yaTVukYIzxfpFAj1M/XaUoH5mZgP20YNcGH5YHBh1rkFQQhLUPKSynXyc03fnCRjlo
2cjcFHzVDxPfZbL69MxcXevxfcK0xRpUszn6tDNHcn/ldcWw+e9rRv9VFQjc3i7Fvu56UBt81Tz0
bMjE5BVQ21ZNUhwyWCMcKCNvhZOYHRG5iBRGy2/Lq0RSvskrL4atzrSO/YG/UghHLj7qPowXDJ+B
O3zU3RhfKkgHL5PuvLXUoPnKruRPpUM2zBjxLCjMgCDt6DZONSGGh7Ybd7b5X41BwLKmKdt4qQD9
LW374IqqPWtVbwbA+BKEHy3+pKe7z2n+846HRFoSJgIwi4IvzkL/e9ck2k943xfQqqHOVoUX5j2A
OcwauGGuQHHONS02o+X0DMSJnZGCV25lAPhFjrk8TVn+vqgo+9Rn506BuE+Hwm55VmBq8x+U7MLV
OlP8+t+f4TIR+I934ON5hdCb+lADSsa+sO219KAecAn6qZ7Dhsiph6ifRXZSQ/crSTPoQwuOQc/7
qyQB9I8hThMNAgJTp5sl3AKQwIQGFzRriXjNea62c9xO0fK0W54+WUVczCDa/V06c0LOcHJGtb9F
oYQF776aeU3QRJhg0xFzJw873KxX3JnSUIo7NErbD2oVqAj0bREUx+IyV1MXgRVL9lhWn/qk4+9p
BX0p4Wbvy0C9MjcElTp9Y61bbLkACXKvITQpx03VlQCkezBLy6vy/soB1PvfF/WLCRJ2AFxUyTlW
lEB6CC75UlFBbwoVAlElbC2gpogWIRiJCT/G/l3VIZD37RN5Su8TKXXrvFE++TvjxBPM5NuRHni5
LlFlHhXGFSH1GumZWfAD09Srh0XmAAdRNJo68f7Qii3Tjv+8HQihd50sQ0Eu5ddlMA8gwazYUIYc
sG67arPgfUwBR48u/whc9xsdCES8gO4eTd2rx1zDq0iN3UPb5+pRMQ8IXJWZHWX1WnR1dQoMEVvu
o90GC1Y8YvJFRGLq4WooibOb0lKFy0jEUOhim7sx8OYKThR+pw4lMMycy/xpbOLvHLTqCFz1MR2p
Ofl1ujUBhbk3UnQPqSfM4yTJs0nKUADw9qTxP0QAGCq2BhmpfYfhKqYfRw87Y1bNQBcWmYiBNisp
CH/qgLGGE8ZNot87VzeLn9DnItHsfvBLgE6jabu1cT34f9539UmO+iMb63cntwMA4So9YsrNRd4B
TKfnYvzTWvtl9v1+SxESUIJ1Bm0FIV8D/zJEx6RM6CrkVRysISFmLwVN9uM0/OzbGX2IK1o0s/Sn
P4zfBpJmG8TPg7/1e5i7g3t14jRSmierwoeAZ8obuuM+KkIv6/7gJvVl+Hj5VRmUOxAfo2fk/tdF
MRbgLWro7gFHYBEe8BEvquFkdvVhOWWBVNvBop00WQZzEF/+xQ3rNqTX03E5dOkd26h9ZPNJSPt0
1hznonG3UMCZ69wgU7cHFBAqeHM9DPdJ45GBt/Rr55yzxIcGpvhczgLHlStoSToUUp65eoORF5+W
7m1I3P0wKweTdyuoiocrzwd2FUpZbGMC6PjQtud2nBDQ7g592N4vo1ZoBsuydiFKwOkg2Asm1MmZ
BF23dxzvD94AX1z6l+vIXYYJOMxz4M/X7bUG1lENTVWGvxewoXOOLfLMYZiHlQEDVWFRl30eoojc
l8WMlLh5mL7hwoRldUuzMlu3FDHurZ6dAx0J/4Bn6jEgXRdx36brpZJP+cYCUf/7YUcXx+L5zczs
4w8L4r8qBZ+wIICwDUpAgrXxy4LoGbSMnsNKPB/3UrSc2R3d1RGepfRslYeJ70T0Yd/Gw2ocRv2Y
+6A1JdHobWrzrGzshAu848tmZyrm7Bc9cM6PbFmnZoweU89njxhM9vd/F0gJ5gpq1RQhDLPonxCR
f9W6PoRfjN0HCyhMhb4CCWk7yzjzIHD3uvyDjRDQl30fHBMBHQHhlR/KIgEcX2/7fvCipgDfn0jr
Hh3te82qwG85jEfPZvy1TmCd4E/Kv6LNt5HngKt2hvJEEwn3cuL+yYLSY3eQ45+LvOui4aceQ9nG
/4XmYApoSCCFhJinCizGTFhxWuST4hXXv3zrwcXasdk5XZVukScATDljUGzVIhpiM4Z9LNvb4CPl
GsDrosIqnbJ80MaolTS8PmYyExA7ZN2jrlmyjUuO3vCuW4tLd4xcrGMh3pa5Tf500AXF3Hq+o01V
oyGNxRaFESDVrs/2kHSacGl0KaDAh5F5m7swczLVqQcNvB1ncvXaRpw9TN+cR69PdnDujZEoMJuz
70IzqNA78HESx9jNqufW9lEMcXhOk/FUF71Y1/kMN686Hc91U52GzKWXqhbFzSYx4nkc/tzdD7KA
SUGWYwC5/QHSx9yMKCd4SaVqGyioRCFk8TYLTslTBk1J4JVROWUQVZL0EXNw5bbi3nSnuOec9E/j
/cDvnGRFQefNgz/vUixN1/x+qL0YfqcjOwcIBUGXDPnmVFFnUzuxCgea9lfMTG7bv/pEOCdf1VmI
aVzIpPtmFyunOKOH8dZ6qNVzNagZPBUGZQNIXHNY8EAj0JycuJeHGIL43wdEezk7Z6pOEFGoqGtY
+6A10tl9lqFUigmB2m7S13miZeTFWsLCY96xhpXXLE9eO1nbE+TmHHiqqYv8fSqUF2UcYoC0gIfn
oPKoSdL6g4xTufOA9m24tPUHSIfHLJiv4BWzyGFQnBVt8GsZvlJTCwq4x4iI2za72U7AVmawpxhT
4iqXT/N96w1iT7zaMm5Doid1GTbL2G1XT2JbBgP+557r7RaZdNow8OAsvyEpMD1izY/GvinWGjXJ
zhUlf3P67pVgAHY1Nn6zXqoRKHWhZYwLtK/SScp1O3N6SVgujlnbr1JJ1d7N6gO5b/bSC6K6EZcF
V/gbXAAz1l+HJGCPXIr+0mkGuUw2vkN+Up46U4LcEe6zKgMVOXnQYjzBNrsaqtGwLfvpm7pPqSTB
TPdJkWUhZmm6PePdj6I36qqqFPxEU9dgeUyxW24QW0MYgSQi4MM1vFcAPt/t2m4UmodBDrdawQVv
jbCdH2MNoZGhU/7sWKBdEEN+6xuKKh0jl+cE6i+Oq7E2JvDpOguyOuKkbzH6kDQH7H6QWuEM4lOM
I5CRgzAq3SO/i65maaC6TRN2QBsHgjiVaEjl9K7AP/1hK/n34uVLGSzz+li7yNKU/k/LpR1oK6ie
wPnWnoWGiqhLH29pU2Nq4T7zbcFUaSRd3Wc8QWH5ZwBQ8MxeCr7adP3OSP6BjCMK90HImCLkrdZ7
UjoblAHAJ6s/Qc7uv+0Plj3P9X3sEoFgX21mYZsBmslgH1e9z16kh60ACn/vtrzyQLZCRTtfuqYl
b1k8wOgbp0en0OZi7h7BbV5kRwPU+tLcDxPtMHfY+V74mBPev2JuDdJMQnYTMmHyBjsPhnplOLUN
5F+kxGiIpw8JKcEaQVgA3pYfbUfAkXlF/cDHqt4sX5s7CHldiqAcNvXBKku7KRy64hm/QnsyDWrs
7TK1oYHNjwNEnKK5QJgX3O76kCAZ58cs1geHpd3bJNskUjKoD9r2/SX5P8LOYzluZOu6T4QIuISZ
lvcsekkThCip4W3CJZ7+X0B1/H2jv0EPbkWBZOvSAJl5zt57HaYk3UyrwZmfc0fPV8vHe9dK9hkT
TZDqGTekG6l3WspGtx/Ir9T4NmKaVPTh4/oTo+d6SHymeFV1xBaBdFsJu8YYVgIeCIFBU9n52EOr
ZPPY/uPwxSIotQpFkOxsmvwbRucOFzk6TyPG4BOueSQyVwOyFvQDc3WTO8kN8SrxPm7asYj3yxnf
vNWzrJRqhtgiGoOXfVSu/LKHk6eTa3vUeMLBmbX0usPcJybucLzdKXCXB71PnHUyn83cIvvWcczn
R0o4BeU15pc4LPonOKOblNjVCwzd6CVL1H/0+Jd5Hv+74zvUZhb9CSzbvmuz6HAi+J+HpiDyN+bD
SGcu6560fqi/k1XpVrR1g5trflRGOJ4aQ7oHWBiU66G4m1UPZttxpl3GwerdDYMPlUjv6JjYVII5
I6Q3JnSh4DTYcvc4TGZh+jJfZQAio76ovk91s7OFxq8v1YqNLbpmazmpvyUJEv9H1oRYyb9ONfyM
ljl3H23TsR3336hEwrsq4MnJ1mNZYfKz9E0UChY5po3xY/X5F09nsZKLwKZ1TKdW+WmaPcXlpHtz
nCEKUZ2jfJ8JJOKHHKgPPZi0ApW4g+H0Sf+YxJ/+UgVuty8Mz32xCUJpRbJbmrt5PdLclUj7UWY3
ex9QrOhmwkWU4f9rEJXPAeMGz0xgGOBhGp9BUmG5MIbg0hiV/uZbxGtt1fGEIQzbNXCdVS/OzGCk
UgZqsZx5x9yn2rMNhlrGY343ki7aWYgZTDzmKTKnqbvmnUmXMEvr78ImU+1VpVxpffmTxF5BrI4v
q60kvTmt+wVZNL5BZ2luQia/W9nBbsuHlxRgyZZ+pjg5dTk9tR07uZ09e9r0mttJehxmhysNZ29f
ZEa8mTiRjNRyr2K2UFsRhjLDK97cLq6fIh8tR5NO/hzYfrHKTFwSKyue6h3tpHgFzQnuVySSbxUW
1aRsvJ+ZoZu7UBbt2t+MRhn86UsNYaYpfniqfg/s96VlxikCzSDiR56RC3HnRoRRbH89OMhPYn6u
865+IfWwHbysb1Eaxv8aBrDwK//1WFnA51xO0y63nfGvsiYs0XhLl4jq4GdvnSi/10EwHuXYEY5G
8Fl79AT4DYY7nzjuX8U4nnQrb89+bZQ0tFKxxmoqn8o+ZHhNOHo7V6byTeThdbDmHINRfZaN76zb
JjWetVlrySLPQfels9q77k9nzDFigH7aG3ZMmikduNWkcN+CqMRW0dRiV9P/P5S2kePOaM6gZdV5
uYu0CstwU/jq1LHQp7mRv0X0TF+NArOa14mP0eAo1Zi4YGuUIcYcah8TyuCR3DzTouZQrz1CgjDJ
r/tTNJyrJIlehsaPVl5mTD9zveOeG9L3RsSE7b1kbtZ2qjnOBq0rm5t7RMaoVngcsLZrKWyIBrFQ
N4xbI+MUFp7ev5cJN4jfjPV1WYp5kSdCULwYpbNq875/Y7RUdB/v+hSIc8Mpb51FVcOJlcsksNV/
BLX+j8LBGsPZzzGJkRuO9X9aG34zhKEgxrBOtKa91mYs9yHc5m06tvYzzqLfrdNnWwuA7lI0SDfX
jpY9cavOjPu9TvsMPkCXH0OL79BJzR/5lKV7DIjNZdKKn3lVu3f6tenaCIL/oqMb/xamXBZNeo3I
345ngnb61+2qQhC8nA7tVUUOqgos0nU+4005RawGIJF7cCe0t6zmpplathlYPeeuNZrUVAtyjVqG
kdI5UDn8Rxvd+HcbnaYWjRxcN6bvIr38u7mV0un1M+46DNRxd+joUxTkXT6F21AK6Ko8hWNActPJ
u5PNxvxoVyQyWItex4me0hj7j2Pm8uj+76PNt+SRQcNLjZIHFepfOyarveNGJCs5J3GwZlG2bz2I
r20RQAhwp+FNH+Qv3XBPsFDuI1vT1dJjaz1lw3/hC2yQ0P/a2lwb1d72SezbhsNC8y9GXR8EUajG
GisYqnqqN+Ot5+8wdOWubWeoTDP1pyYMb2GvyzPnQPscGpmz87PIfvYyeD06lqQMT8Ymj/VgG3e+
vNYFLed5pTJzRx5N2/gh2oEST7nRVpRCPj2WMZtEJi3stAh1MD/o8DLorXd3wvG4XGaa8eG5A8Mc
A7LJaIIkwKc5WhhU3q63nM+/pU0a+sJB6rFmaFDd1+jTRUn5ghy28tKQWJRHvFzPIm5No9e20qWj
M38tbuABS2XhbeXQV9tGw0Jh5/46ZMX/8rsemhBRxT3zhvJdKbRim4hubtfmalvVdrSpFWXNA5+F
wcC7qrTzn/T5Je9Si14ZAWtRP4tcezaTnChyG/B7fRzqQtN7dTDPzTQvouEJ6aVt2VSK8P3CtzBT
1DXir2flZdFBl/HVHSbSWKTIxWS1NCIM481zuhcbLeKmVGm8YWCkoadA5gTK2yDpBZtI9/SdCNhD
84C9PRiE2mp6W64CDL04ywEvTUZBC2JsxGuM86LNGvuJKQFFFzbv4I+J93epf0nSxDhUehPge27Z
fYV29WQUPTVksXYPa9XkWdFugHd+j3x/4zmxdW4i29r3eA2hAv/JmoRxwabh3QHNxSea6txzWObW
qa8AO8mWKAk4IHll0vAqgcp+kV5VXKxm+vtddGm16DJZ0LFWU5BTP1M8XgKnmq5jiTAWWzHpw04c
eXwIO4dG8bJbXukIli9+CkdqSNBe2yIZDm40gsf02x+KmOuT3Stt00XCPmEQEqe6iGrS7dbRDrmz
pvFKWSsOfSQKVjRfYM2OzdUSZteCqtl5fuEdLeURNZd2ttfU0K68WITbxPTAGuie+d60U7jVqxqE
ertN5+PTkHQv0FKmF05BDflDkCBzw/rx0M3vNFs9q1ovD8uHDK1FFXOHj9FPvk1Vae8qvwc2Verl
tW3q8uq3BJzRMZF3YlKNotYLZIeAqkLDHLGOo4nAqxLtvZ5fhtw7PTBtQQArNRzS4Tp6efucZeIj
rl9FqkIMpDXpJj+uTALBlrpNyh03Ts4Oklb+GRyA8UIL1HhRmm1tSqdOIbLYOgF1Xjqb5kI+qPty
pQs8nMFck0RgwGYRljBncFvesXM4xzLQXz3p0CUP/LeUvXkzii46TML5bi7B4+ZVSVy8vZu7W13P
NaZW1tZ5KJzsDF8guGqWtNemWxpfeERUuumBoZalld5zwC8v0io0fK729OTJDuZohgUluLLZyjPc
A3/Gw/dwv/Ks4FeYx0fCd/t69nuYngNXJ1cEaUpc6xu7bjltJEnY7ybDlJxPxHgXZq+DwGO/w60T
PgX9Dzec1CkW9CCJBeDbXK5xJJSrQXW/l6Rx7ldUylYqrk1p4Z6wewH9yYL1keHjdtzG2Upbv2NN
UqeFv9dru0eBIerAhZKTtS9K4NZusufCst8fn6Op8yNcWn35OG2cxlQbJpgR1TNjsRts4j7zf9eM
dv48qns2gy9cvOK72BEEk+bLVBXRFXUz2zSpMrZprrfXjAyTLV3jrW9E9loXf5TIWZjmsGI7/m6C
WEUcQuSuk1L7FRRY2VXvP1X0z2+Yr+pdMMIeS+aMbBOP6mJV9h/D6wiu8chrwYHisL6Xg2qeSzer
nhgqgBz58s9HNc+MrhVLcf1FCMBeOQUEkEQax2LxS6Uy2wR2VO0rnDEHqxx9COrDd5+//DecASsX
geIH588IhtVrKvJ4AwVyfNHVyOg1o+2Y+KSSbZNOuKEWhQgI7dYscm1f2MM6yCaKiqkbPagC/RDs
nMDvHs9dAJ14ZVUjCaL5CSx7+CnEpXxYs3OZ3uLtPSEmX/LaRZCuPTTFoCzwvVL024PiiOFpBN6K
fLyCQhrLvSH4RY6q+8HUmebB/VrgX+5MAFve+bZls8r0gPrCwrwmmR/uCUwXDGqwLJrSbUM7cIxT
BrlUr0FghodRS+45z/elnF9SE/uL6VW7pGlJkbGTv1W+Bh4QfQGyImIecBwnIR1Myu8v/F/rsfe8
OwOw//Jb7JlBWA4X2jbdltJdXy2Xyydk0L4xyMk8ZC6ps1UfGenFgwXUREpj5hux2CjniCMWzh0m
72iv0XnNFD3tqYq6dxl4cl0ZloSFP+9/mFj0w//+UHVaR6u+ANEJmN+4jiw6TJGb35rdB7bobTYl
1kXPRPgRl/5vrw+t46PQbjF8rDwoHWFXGV/zGz21sqcgEOWm8FCxQqd7b5uOWlRU+05TmPvp7Q3E
CqaVRZZprQ0OJ7MinEBu5QjBelV+YXRCUdf1GUudNNVT+Re86mig/dHGvXFIGh6efvJx1ePT3QL1
uPaFP725dmSTBEmqdGfX2XSFzMDwjNYMt7KrAVfoDeGD+eAVdcm4GRNJ/MVND3EXZJ9mQMYvVcI7
53bn0R9Q74FZbzqtLk4OTzny/z9vlU+updbdbw9VaBGIhtwWp5DTPyu1lN2BeovVTOp+RCDJ87eh
Jpq9okRZLfX/0jKXmqWe7OpnneTGB6nL6ahadvTxLENN3oUBFQfDabLNhI1d3SiZtDUK3Z42zPhY
oUaQPs9uc1zIYWCKTcDOmM9HC9cnRS7f9bSht5mjunal0zJc1RGKjlY10SsAj2RFwe9fnOUozkHe
OOc4MJ3KD860v1ZeFQ6nbMbdRMNosibWnCYxhj3QPf9AfFr3e+B9qj716D95pJZ0lvLlMnNaytzU
RmmZMgYIpPhn9k5ACJLmA1zqTBSn0Ej/LIZJrCZ/WydL0x3PepxhjzONi+HiILd90FDzYU4qK31x
uJL++MTQWlZYp8djKbvgWEncictl3Ljjs29M/aFCYjayLP9WG/pf8Yi89bg9SJ/gsRcZEwGajKwz
4zShb7wSdnSDc52W42rioG7EwLKbilhL72nXINYSWoml+tFmGhuub3C8HbzdwoApMwkVMo/Sx+Vg
D80hNm3iB1NYvaqy//LHxvs0MCPnnONOy0s6v1Nx/9k1kXXFTJzc/SD8U0eW+haygXIXd+aeebnq
mxtjB9VjEywAXwWb56s0r1FSxtfaSLcPS2WPjvODqoHQRMDGhfndPvoYtnY6neX3ULXv0UQADHEZ
EoAT1k9JPRxLfAnkRvP0g6J3bZud/9yCEzlMZj/tqzKK3wK8yywGzqXBYXILDT9CcYie6yyrjo1q
tjSWjGvFGKdrhmx5XS6Tgr/FkNU/afwVT0XcFfBoK07LFj645XL5hCaf64XQpbz+oAYnWEMaz39N
3Voaufk1jeOfBmPkQguknfzhUTq9JPlY3zigWStizgkc0Nn/D62u3tbSsfAWl82hcmwG6SlHB+sm
Lb5zNW3rdLDAF+D0Bl9ZOMWOUxzp4gaEaeFGKzmV5okH9VE/cSqQW91WxjrQ0vJGJ8beBy7TlQJZ
9sdwKGlQh+FwLbuqZRKSPlw5V7X7SBvdXWqMvyaesivH4mmdtmbzs/SjJ4Mn6r2PM4NcoknIKaMy
gHr6FlVavsmBDKPGzSi0HIRlV+hczoez5bOildPBaXJt16FZbDHV9PPJHiiqCIwPLXZ+F0Tjb0bQ
mB8EXjd23oyvTTl2DEUiGjKTfs7eXOHQnwLMKtPTcrV83B1Tq4b7xJeIf956UBjCzfJVrf4zdHz9
5KjW22DbUis/c8Pz8uLO78oE7XW9vI118e9/f/k3al/+0YYByt5sHVtMZFWqBZuxtAt2QazBdYo1
mSzBo9OqCClJx3Oecjf17gZItyV+305k+7Q23Hqx2zwH84vIx2JN6bXK87J+SaKEKJ2MvoJSVKus
s7YKC/JOn+FFTBv9+2W55Og4rNvSHGkLBNatMbPnNte1o+1ozTppK+0MlybcCqPu9+zO1jsCaUgF
W27BrOZXjmXlLbGdYZ0AfNsWU51g2u7ElvxKuA1tS/1IXefIs6PeRV4dcIB0GHkMi9BeXiGyBs5v
rwW/4bbtpwAqFeaqPoy2p68pd8Wr0PP3VK/9Mwm1Z+LB0WVx6vMU7Mnacu8bhro1STjdwIarm523
ZA9r/z7/r8icu5Na46kMA+2jM+SHHfvak4cB/dqE+c8ABAohdee3bSd/NWkavadk/3dt7Rgnq9/5
rju+u/3dtuPqs4BueIv6+I1f7ZaBCO6fSlIuzJ77yTOfHJHqu6DC1OeKultjSZfAFQf/TXTZsM2z
FO7B3FWzDD87KGPU4V+OhOGoiKO6omAKSU6lVQ7Tc44nD2b1zQY4vW9nm3wmJfi6NPK2i7404do+
q4FoIrHa/M3Kx3EVFgrcX47JLh5F/qsdKCAAQL23mvhVRc1nlKUURVglKCSHkA5UXr+GpENe2BDo
fdeDvkezjH9AVF3c2MuHUXBxYvugtgLRv1tp+G0YB+2JgJj9/nDhG/SZjpKt+OiV8UsBiOvJ1/aL
EolEtDGyQN5dCC8nkkMwXEOsWySdghcn8ssPWvc9e61NTRUX0Xcei2ClTW7Jet76K6ckm9gMY4of
vCrIRKXyZ6SGgzfU+ofe0iowOX6sw6r6KxSa/gSNkET3/A6cYribUP6fKLb5WKVThafkVCCEsbJi
9f0pNYZG8KT+Jl4JucavTZJmaXtISu1qWGX0ZCUjlAu3pxBgoFHvdxww0b1Pacc/5uWhRlq8Dg9i
FoeSFrpew4qchVa0R+AZDp0wkn3awBcQs2+rNTZdbyeXNsuyvV1WP7lXiSEx7o1WQ7ZLxvY0++M+
0pxhb+049WeW5+jDdMmrxRYYzeWzVat/DaUoLiGpTG8+rgfzSzgaFek+ErqMaJA7Pxrbfco/TVch
NrYLNUhTLwR141eF93STOGV+RCWaTfcFouc+sqp+7w0pv+SiDbaqUsleeaI7FLjt30e6dQYl3xe5
IaTOQuVPuq6uI1ClHcSe6ViWg3MKKw5tpWfuCoW0ZDIN7Vq5o70d2QpfAz/yVuS/viVpVN28+X7I
5vtBm+8HdDwsJTG+KTINvmdTCc78ajN1tXuLzUXFLVM0NDnCTOe/cfz88M/pbjniFWZ17heotkzB
9NTJiP47hHGxNjsm67ShmZzjvrdfzEBDfSjTN9czSG3EfrMHwc7pNCtKk/SQKA/12P5spN+8+X7H
zDfWtD1V/iEi4/rU+TnnIaOo/kT8yRLGL2hpvzLzgBGhDKXajSUTBx0tyX7nYuPlELJiO/8poads
fN/PLxPRm1sKKnIt/DT//HvD1r0rACPtyVEFxX1dU+/HqfNaTFbwGvrGW852fe1Crb+WJbM9PO+C
O3/81IomvzgOWL06aPQPnAyb1ug+Fga6DPJh4xQkhK3ceFVR+9JJ4b25SX+Jczf7CCTTpRnY/BLV
3bOYYx1ZPrbrwFLbGtfTW+92a8/vy3NPfQsDq8EIXjLb7hwXZnYObTr7mkjE1XCidh2nOj6pmZmq
a/6hbIb9QDKzplVEnwtYbitihU+pqHbLpbVgc/vB3nyVTjVeERmZtdRZDsyjsoRoXHrcq5O/xbZf
X8e67TasrYSJZg2Mv8mw15qOmFtBJ0wwQWC3mJP7NP3lkmoTCbTURFk8mYTPVtgi8N506oF6zzPr
d+71Pc2zifm/Rtsfp7h5G7tbUkHLQWm/0cSVx3DU6xMX0fLRqbuFaeW80xBIyDG4FT44O7rCNq8+
JpZfLWPdcKou3qbM0Vvh7hKfho9r3q49pjl6IwpLMl3qPtc3nZkam8xO/V0Bu0CQAe4ZNjBTwZHV
MKYVrrZLnIaAe89PawxArxIz/g3EBERReg07ml7LC0+Bju3ILndBp/oX/waFJkBLdbbLltA7VfEs
G50BBba2iW12cjWSySIwxr8+1PJXowiFycZpD1geR9Sy/ihJnP3UY4zxvYXpmZMhWVnOSssLSeCU
gySjEpdL7GinUZIC66wBY9jiChvN8J5n5q7DnvlqiL9FTKmTjV/09lJPmhsSQ1bAY58aklyqZqLl
4l6LnVyc2gW+L4Y+vZIkqlcaJ/Rj7YvkJRyK7PT4tqBQ2DziJWkqr4nX0aw8VdyWG6+pMGAuyGoq
tpTW5vxk5ypPLxJQtT7AWJmw3HI0HVDHu/T6eGtraXrNDNIlwcByW8eE4MM4Nx/aOkttt6lU5dnH
Z4O+XrS2poZ+itlo23b2EeLa766EJI7dPDdhefETQ9sKvvn1Px9riZtdsyraNTotVJrriAA9+NaN
iEd7Y+aq2Qn21Q0LesvBJqnP+Wg2GzrlX1VrRZdlSEVvy+qE6sDMjtkjVRjdgNMuYgSpB0Bjrpas
xIJ7ECf1xrKi4tL4PiXBXOmPFqONKzv6Cx0k4FQRAP+ejODNlprZrVPFNI/FSzCZHtSmKCw3y2Vr
TOmBcQ0Bs5CDZmd1Q4/zrGP8Q1M1J3gPrOuqL56rIQlOZWIqAOhh/0VVvZ1S0/mG0UDu2lkGKyLB
ZjgXtwM34v+8SLO/5wZZ/Unqv7LWDv7oya8hHl8kO9Spa9JNxaJ8jg1OMMBYVxP+EHZybAS7aVTs
z2MZHzCcR88y7h5pGw8I3WsrcUtkYKewYQLnSDUdRIMDhYNm6vIC3fhZl7PjP1PvqeRbfrQ3ndSO
78shsxPfROZm91Y07dNAoJvdLzx781nfdYaEwM58/ffbCh5zChH6GnrlVU5Kv3Wl0a1SJf1T3OlI
B9iWMHeEAF/RrOkukjJ6Kmq5N8jNnAgH0aubS9xa6dBaBi29IHa9Ro3yebAvZEjkE35qpqhMvf0X
8gN8m6KLLmNXx5e0Cb68oqEi7aTaNq5hr9IDcyvMP7XvvTJFe3onQLAv9e7P8ueTHI9ePEyOztxx
ne/rZ79ilY021phAZ6k05+z6sv0ySPyuZJhkn/BLTW4UNz0NzPPYJC7Sy6w6pAykuGMHO/fSpDiA
ZrP2e0VyyGt7yEAeeZqcukp6JeMQ6P0yQwMhRuOnzaDnXRjmyKiONIy+Txgt1nlt2ecAXvFr61Nf
OqF81qsguuR9+Gnwc3xwXEfUxcuxXOnTehzL/CML9I6ELcxVL/sVeX7yO8jAk6tU+4ytZNraRP/h
VYn61oC+d2T8toDDh9r+it1RgYmHVpKWlThPNYxUz2iDWxF4/dZWon8pskqAf5/6j0Sno9kWBWpG
ZmVbWDv12XVxpM/nwGU/a8R73RrDu6Hrv7Tcn08NMcVsf8VqxowV9ZtE/MjSXpuvcNnoxNdDsZd2
sW9aAlV21qKDuf48hGQk0dxPA1ag+YPLp0NDeJeS1sfKnlq8gv9/5tDyroSz4XodQeRaaNlv0ke5
VmmnwWTDpqKYXzFM0HOZP+oMkbebZPeRmkF9LWwdk8LIpuI0EmTFfLl8QulmPa6kU9dXWQv/VHrZ
dvnsP1+SDoi5zai9D6Sg7wrY7ZERu6RxYZncl4951thd+TPuyUEwvkfHq5roYbV3q6m7DDMyb3mX
t99Rf1rGhfgIBaXndReZYaXRVIUbBNQDABbISiFi/HsG1f4oI9rw1aj9Rl+BwRNXLsbONITY5ERn
zTfzyz8vGIaaPV/xe2k4hrk+w6mh5dfDWZWWeR5cx1oL5XTppxlZ3dPAsWHTenDal9VElJI0TQm5
Th+7Yy9juc5CbpIoSn4v5pJCJtYxTkHM2zrAWYVXbL/sQ4TL08uQmdCyuiuA02zrWF30So/sWADe
vzSzQzpS7Yi7whzAGrEq+KA+5Gcbjd6hN0+tnZtrwaL+fdTsezkWEz/EJ2vKKXRh+CnqldfYZ6Ee
FL31Ue9+hqVoD2nJzGe364+DMN11Q+VwkimZ7chHotBVm60t2TbfvTDDQqw7m8mZI0zaVD17HU75
2SGFuwo66gBB3R2T62D4zU9iKzwLtRFeE/beu9D4nWeDFRwtBjltl4zDRPWzshwUjL97v9Tw285C
54tjAB5Y8CeYJrU8Jz6WmY7BjmecwKuksoYnQwHA812S+cveuTTAzcGDmWmVv7Re88+V4507Ivsr
OqjijLr8lclaoZjMWWVGOYF8tGvGm/wM4ma8q9T31zhcTvrcNm1UUG1BtSIbdogCBoncL63kR6yH
8g/d7b86jMzvrI3JrhaYgmj/d1fN3tZhsYpN4AKPERiTQ5MXNwCnn3kfVW2EHhz9qtTT6DdHd+H6
S70kMEt42cqG2zB3MpYg6ABWpbOId4Wi6DZ9iWu/0Sg+DGWPa1HG7+M4dPuH2N0xg/BcWqcub5yP
VpFBBMfhM5vLPBNnFEe4UGjgdMfOrGx013NA49JkRsH8/xaUbNAqp4GdzgHU5WOJ+MU+yQBmkUc3
iS9lPageXkAZzYGOetvwz+7CRIi3udt8BOCBjXu+jFWQXkXCmc+SO9ViesAxVoHPmulDdDztl8HE
2D9/1nOz8GxJziho78ZriUvdb/34my9r85iMMGqQIMwTQ8nHjSCUlzpu+u4PQ76367w6Ik46z8xg
mlZFgGXTCRk8bmfGOusHbxs3npZuLQ9veq+J7dBZn9rsR/Tnl+Vd71kJ6DIzvSDifWDdmJ6l66T3
WlghFsIg/K4VUbEtMnEJaBxdCyMApQ2u+buPu2896Jp5bns/ftfhWGBhMk6LzeHhT9RdUx3Y1iyO
bom695F2R+3RPsxGfR9zJqo3QYIcEXYr04GV6zs8PAzT+bvQi32YxP8cqJeeo1bE4x6q5TvDYRHz
SGwMx8IZn8leeI0er5B7B9K3IQeKWfxb3vVO/YOhjzoiGO26yTXCm6OfR0e7LXEBlJVVMkXTimOB
uFTpeITQ2Gy6eeBahDE6co3iuTV049jO2jP9YdDpU/HeObArsQn8GGoGmTWBMe3/GTMUGxP2+KLA
KDvq8IvtZDTIjzDXiJk4985oJh4C1stQY9z9ygun+hIX+tmrA1Q2AeHg0CQ+63LVpBemDp7LqjUP
Tp8HJ0khXs8hxeVzOZalS1XLWxU0Vkc9FEysCDoOKUwtJ08yYKL1umifaTbzYobizTMCxissIIXY
s6a1+9DKXCzmpZuHW83rvyWRwYrofWkqe4EYCsXeEkeGe8GDlozVyM3wj4XFfoc9gln0lVI3vW6x
IyRplcDqCu2jVTPMTZn8gbQ8OvlFSgyw5DTaaIZ5TPXo7+rU9aZh/7hVHqMhmKoR01ug3FHZKHfW
ZIWbNqnctY02hExq8oR2COdQJ3cLzCcEQv0yX1lgNu6Pn6ujf/HshPqzHJlOISKYJUudRBN+3C+D
PwYnZCyZqUebJYVj0de7BFbjbmwyK+sg4HyCIB9fMEiSrZt1k6B600pVfKa+lJgc4pztobK20RRq
x6BL3rKB21rIYRe2hnVeRHUvpA0T4k8+VlX6VmTND0U+5MnIEloglV7eNeRCSkcpD+AF87NTOaDp
GutZK8zom3Q0SnuqhSlDVJxpgIsNK2j8eF21LejKqP6qTNqnNpXgG/rRa2ZE5dHnTLW38gBXFM3R
/cL20DMGCS6G4fZQzYJ+NZGj4vvY2Nwc34Z4eHl8eiKMlWkeMNfK1VbW5MojyarHkMbW1T6A7gX7
CGyZTYLCkabzO3u3cOocQz/I9rUxh1hm2C8U+5p5S3Laam7rfwwjE2cYh+a1Jtg7Q95L/WLPBh6r
XBZSkowPogq2BP9RjzuDiPY1v4nNBC97k6R6eDCK9COLYu1Gu0estXIKtpoNVWzokZmGZNYPAPL1
JjYsD7PTjT7Gh57J/F552t0rBnWiqYNZZKjq7yb4+9XyEpWdu33M9QCnrGiLPUwPeLIA+nD2WUUz
5UnVwjgu8xgGH4UoQJuEzRPQv2i80rja2p4doLxJxzwKGoDHJVWE9tuIsNxrQWfDi9VPi/qwZGqQ
V9MQ7+wia/R5PwIw99Q+xZixjdu63jTjCIy9xBFkxdF2CAPGCCGoP1oxNRaiY9S4txbzz7fAVRkJ
mH7zeIgIxSWJHUERrqzPqKQjW2keg2pIpL0yd2BvNxOzhjI4oIsUoYMFjMuQ+P1A81LLxeeg5cnv
KMOJ0jPIz63QCZf5CgF2013LPQ+7DcoE2Ch5lqJiinDNKUJIp70sL5Gu/zCRRDiSY3hlcU3bY2xh
vYsDgGzlcHWJ4bMA5oxRXOyTeuIoY5M0LH0GBUo9R3yEqnaobxlPW24/+b5OUqdxnpdHK5A2O2Mx
PMlg4woid24XzJXZfEP+8bpk+B0W8DmEoQ3E5LwJGCL4gsc9Fupassqt3tqxe1rrbm5JhGaeHWQG
t61muV614MTOk1VZh7ghgDKME2wuarKj0F35rEW4V5ZLowKDu4x1isLIuMQtjndSRyvZDM4H3oAj
zXi6wLXaLG5mSR2y1ZAHn+lfmZDT+d1UDT9Tmnf/j7Mza25bW6/tX0ntd5xgAQtYQCo7D2xFkeo7
2y8oWZbR9z1+/R2AnGxbdtk32ecUi5RkUUSzmu+bc8w9h6au3CslUproiyoxsbvbtnTd715yArQ3
k0qf5glFIta6fUI6W97Z0XGqyq/LFZojvaKr0VMayyLySSq/J2XGQYWd35SVQ0+/NxvvEBFZl8xa
nUWMTM2rJZLvlgmAZEPGYTrWJoU+B5G+Y5Dj4g6Bew0x5YWizL730bUoN1DHqGg/G7aHUn1eNfU+
81eSQDIh5zA/RV3i39Jc3Wml+aWxIFFG0vxv4Vocy1Mb0tDMKoNWc4Jrk78aFlVYmhiXohCluUxT
0iErEa26LrkvMgqyAL2sw2Bn3S71yO3rhnRLyzG+D+osuSMeAZsY6oeAMt+bdCqKW//4dmcgtp7u
2570BNMh8ihQjaJ2Pme0TTn1hjLRzIPZk34qZjpPJfDd+cUQUatP7nqvCT5r/kxx68wZPep056Fp
gTefjEdVsTjLXJccUGUOeNVZ7v7zsMgZlpdZLx+0OatP+CX08tkOAQTMv2+BwOzDsmPGl629Cwym
WRURJLCkIkxGvqprIuOWeAS3QRNSOYwYxHCRFJdkxuVYgUbv0SA2VBjOojYPd50BlmAektwgtdZZ
GAXbAJgYNMOqAK9EOAO6z6LckDQ3sTWYm8qMFcci9vJ9jUX0Y1zeV16e7/J8SGi2hHdC5dqrSVBB
zU57JTKJsAKhFbX8uUileWak0YGMEBFIeIla5zvApE3umrlGE8BDcgrBtFFA2fex5Z+RLZztjURq
D13n3kSNFGgnspwNfuBCs6x9EAAqk3u2EVdEZSH77iT2dmKSpq0VdPnetQN5X3ofi7rTXzHHfhk4
6Zca0mFWrnW5zjDJPSzPCBKuqGYguD5YRtmv/LmF0tqMQZUcb5LU7u5UwxBhJfE1l6qGIJImrT/Y
H6rCNc4WB1hgpDeIHMbDm46sRGXBHe8fid+wsGca46cpRmKqDxrZWGWrLls7s6gCrg3MlcwHgX4g
J0PbxHn0MehaQmo9p/zgqMo5KVCllT1C2bYLfLusR3ZL0UmqSZ31OmgZ2+eGlBibdwjYi2tyYdBb
s29QXWWsg0IkePpQaflkWPld1GwXzZaGXXO3PPNNlex6mqdrv5w+dXY7XJROEu69ICYZIQpoiXbV
nVegNxtr7D1UQ9Q5yV/GfkxMEDUZjQrcyOImTyNxExtEgTDYmV5j7GtQ1eua2eIQukQLLwNQOKjn
trKxudLfv01deaGm/EUnHfAqIg4KwW/M7ZIh+o6l8s6aVt41U6Qdk6BL4bTzC/XEzT9AQXzJJe1u
uGrrIFbBbQjsdE+D/migKjwjOalkhxdeG4nVEeSbfFlsu50tn7FfWmcD21hEgAQraqyLSSaJ05e4
c86gZ8YfPK9FcjNU+XlBYPOqtiyf7g+FgcaanlvdC9HcYRaNhwGcRRnIlRGD2nyzpTiENWVRdY0D
76KTnfGQaHG0qU1NHWiep0DNUrkeiIsgKLMtaIUjANlMpmud2W013lGB3sUxqioDi8ipt5LmOizw
kOngC7coU8wHLST1OQ0+OFRvxrwvLpe9PQM8m6j+Tste+1lNlIr5T1MpddpWUVI2tT2QnDs/qeP7
JNG5MWcQ5tvQZ7fGw1ISL5OIpCoPRcVSEifreA17fy/0soWH2DiPdkyU+6xCsH0klojbtIPWmi8a
nFo6wLq8tn2n2hhQE48sooJ7yYEgwfJa9434KU3CxyKNho9TU0VkLUTTnXSSetuN4c7r2nPVWRJi
i/nJQplCEboJLhkxg8vWEw0bWDvfZ3qOwR0k76WGc/8+iBE4EE7zYWgRfelMdhvdnS6ZJ27LoaSU
AGfiJvUd1MFKdfvWtMK7RAeibvoXBjC/9eiChfMz7eMiq3+rE4xFoQMO7pAGt2m6c8bhkoJiukMB
Tupw62AniGoQh9NQrge3Udc2vId1MgKnKlNQySnq/wtTq+RNUk1flnOR/8/Xe1p1gG1DOgA+0dkL
2Q094jGMelytoj+ZtvcsG9zLieeYl7oBHVQXdcmuDBFjZndU+Lg6Nqw60bVCq+so76JXgdNh0isM
0eh+iAjJXkcprFNp41AY4C9sZWA8aYGghRNWdnAiF8MZxg8WMW5dl/dnXdNE+8IwwG2hO7tsqQRF
RXpZDmGz7SWQh3GeLMyUUim6bPiHoWEchs54DhK4K0bJ7YkyMPsAqmGCwfMkrEZCIyCttbea7NF3
JzDclK9w7mT5rUC+vIoTYzjvcmx9ZpHVp8hLbyKvrq7HuixPqk3rjYYQd6OVibON3cE6N9l4r4fQ
A5FB8XxfKam2hVujb7DtJ1E61YliSX0ajCLZ0Z0ncdp9XZwr5mxfSTEkrrh8vCOUTg9U7570xmSb
Wya+6Mh8RANb3OgJWXWG4b5YJpGWno/ucKmD/FMW6QxtV+jaabIK6pODuU9EKahHUjDSOqy7QMfn
PkaCUl35xZMLEiOi0FUD83lg14qj1pHs1kjdWad5Op0tJXk/QnQb4d322Q6E82oxySt5GL2hXzu5
PezyqWMYnSub4MzateHkuHbC5FoLVPCRWCHZx2AitfrbkzjbYp/2HyOtaa+CRq8g+7bs/hC9EYG9
EhSQbqKx+eg6c3nLRbLpe5FzeluVo3adgXYqX4WlNNeVbvU7mzbGbgjy5K5mleqa/mVR5NYj4Kji
VE0TK9X5pSCb62yiu71RB8KKygz2VkIm7OAZCCIBvbZ7UEjVPX18mp+pzF9N7XZksl+/+XHexiIZ
Ms5FpqefuiRNNwWMjHvTy+9VTKsBackn5QQs6mKqNGWJaKKLi7vl0CCB2yLIOzB21jcdNTmSwZJH
unfmw2TOwPWu5YLTwllH07R7Bis0zzD87mvOzlZptrOD4ASlGw7QKXQoK7gQABbLBFsS7yyegHrH
Zoi2OMo6BEeZdac11iGpu+GKLEvrDh6iov+sI5KuiUZpMC9c55lEY0N1WKeffxjTcLxmWY+lvLNc
rEoNyTHMd3ulHDr9NlT+qm/Hm7fWmQdde+PnRGw3CcUvVA/VnrWHvWPdPW4XkwWhL99ets3UPkzX
S3ifSFDORRP9h2DmI0Y+udT0x/AKpegg8LD19ZXDTQeeIMWzja3KL3z2kXxjnS66XqRN5doJQxaj
c6UXsZW5CjHaHSMTrD3E3zcCR0058LJf1N+60fO5PTJaPUOhxklogNW+Aksko0+mE1xY3Wh+YdK9
gJG4kSo3Twvx2CvJma0m59Ks8Bxm2Uj0Af7UUdG8Jw/YudV0tm+FxejY+of0bVftozxycLjzhvm5
7IPoRsd/g8Be77ZZKhE+0Xx6fHsWIV9ahndhVPGq8HPEk0ll38Ys+N+AFsvfkcCA2lDjmrqQc1eK
3jrSW6sOjV/e57m+7dGqAoS1pw2jXfilmDpY4WXXnyvwxxQ9XQaMLv9gQDrYpg2N3aVKzQpy83Z8
WkcCXJ1nHhH5yIaYTc4H4e0qUdaPE0LQg1MNNctwy1iHPdFmkVFubcv3XqvSuC10de8XY3kv3eQL
SNb4GUvUl34oiRYQ/UfNTs+Z3eRTNJJMTKuRnvwQROtARRvyE5KbzgwoYo8uJp1m0PdZblt3rUO4
4ExP8eIhuepQA8LMJmVCMGftAK997edYZzeo5JlbuyTwROm1MUwI+dlhv1XNdD9rudhDuVK61z35
7MaRR96+Yaud9rownWQV2FPyyHaaI5dl1VWL9fjMiBqSUtpqo7Hwvitdrzr3AUCvylnCt3zN715V
Dg8UA/OjXiZyR6fv0cdyhiOvNJ9cQyeByNCik1jAsmWcIgMNSSAJke2BCKYphMN/PHsbW8jnji4W
BpHD/nsPovDo586wmifrl77/6LU+C7txgs20ZocyEWBQoH1JjY5KrYiNu0FRvY+TXpEXSRE+JOYL
dA0eA30mALGzQbg4H0sCw64ctCrHrqiDrZ73xqcuUqu2TfI9u2GU9jNeSNmkwAye2Z2ZyzSBnczM
ffN2THN9bXpdfPAxX7sAyT0/tOhidXKDBUntKz9iVx+O8Uk6fFaRqfZGVj09JFlcTEmmbbwCSNhK
OMl4/vbUo1m8pVyH858IwiqsvqBGI4SozPYNYALI8fRq5zFTN8YW28ilagv9sqSVv++hm53eDmCv
EPWrCOFljk74zRlklfWpsk25LeaHhVXTk0Kjm2culZjDOwF+bOjZ9k3nOAXjZarFyOZdQEj/9JIa
Oh6AdOnkzJantB1IjmaRitifxl1b36ZmxM6pcNpVAjXz+PaXgUlYebMEaXHb1MEEWiLQu42zFK8T
nfwdWNdnfZColQ888SRl4p/F9DLfni0bIdwuNSvior4JnEAcDRaXENhAYixjm5sh0QqCcS5bFucL
tcnTCZnyfbKwIpGitig7Srk2mVtT4PmAW6Z0xY7J+uwh5HOZTR+6ov9AKB60zMxX26XMt4w7nWfU
m3JQnycLq0hntdatmSfJ2olz5jppXoaRrq91mw5SbmJaEMiEalwY4BCm4tZMTTCaYg6Y8EbNX2eu
+UUfouY89eNmE6V1uE/MqqZ+GNenhABo9tmAA0JDeGt+uXZZYw1mbc0un+LCUcvt9HV+kgHueh3j
5siclC1f+fFbWl+9/czyw5S/aPsS4J4LmwMyZfa1HyRUNOmKb5Fx1gwPkbU3c2044W1BmkUR6iOX
FLZfotSuXCdSV9TECnoaSvsISZrF2D8Y++WZmtH2kdo6+ZWjQUGOKDNeWTPYAaV+fTIhTDygBgyI
hu2CC7xS3rHJ8k8e++Xj8hCFBnhd9EBE28pDFxSYt0pPHnDCUItsWLlXSBYeYkUQVGMz1msQeS+W
lwQXffAGEKzbymb5RoBy9lFGHvos5JOjrnmHZJaN4NBsVyOI7QfZ9+apMBB7RJXs90lLoI07K/7r
tHtM2tS9rfqw2qR67Zyprn2KpmI4j4UTUS7R9VuYM7CZKZobw9auSOilApucc0HGJK9V4Jws9BcU
ardtA4RqqSYrFREegWec65FoQwgyJuRckwu4WAPIpRlvdDKlHu19Gs0O2jSaZXNdUtzYd1Xx1cUh
92nUeizbpE6/2UxbW/g0eymooVZTGyKYyo/orr56CX9Ln/S3egWvJOgxeWDDhGeEfawM04dhfqF1
fHn5Ab+3ordn//yoXrTDlVlnwwa7VfmEmXizIHHcxrC3STUkJP8kFeW7fuML6rg4BXpyVGDKC5PO
amiT3pFmAMBhFL173cpie1enhvHQxlda67YbZTbmdaVGmAXB9JKPOuNFoenXKs7rc41cpR0RTeTy
0Rg+G/Q+WUEJDRmAW/idgrJ0W1wkejDNWcn+Nm9Z5BIpGj3ppSpXoAzHi7BMo6cgJBfbpBXkGE2J
NjY/L10/fioAvRNbRgzM8lNemX1uPSfbFz15S9IFny/mCWR5aDz/vuDKOfpx9+1LhdncApb2jok7
scsMpH+DEyM+LT8fK1wPb96wJuByhJ3d3pHzTJRMA5zNmBD3x/2lbVsdQh3YS6lDV5J1T7yR89dY
EH7qq4RAkmogNhBrL/1xynYxRR9anOgO+7Lq152N64g8o+4ur9HwGFbNrTJUu0X6sTw0kZNeOyaO
wSiNx13WPr91HPugI9ehaJwv5ElJKsmvZYTOi0PV35docFe9boRn2oC+xJ0ftN4ky9fyKcfgnIoz
lgzFKK7C1FQHg5okyGy0HH3bqU/xBFZWBOljZQwDBd1ObFPc2Od6CSML6dqskVORQvdn20dCw6ka
Nb27Xl5i3YNPlo4GYUhutcujZDoOCUVB1Mc5TQy7BpPVTpyGaMMa+CZ3ov7ajTK63CGVGIKkSIln
JKqMDFMm+NFleVlLI9hGASxB2Rj9aXkWLC9tpgajS2+onlu3Asia9JN9497WpW6yieGhM4vpaJfn
Ds2edWnm7G3MmVKMY/omxu+6rwK/R/qVi49jd21MtvMpsiY6L/ZNQyzRhaK7j4EG48+qr+Jgt3xR
C6pgP2qIeuOiJOEe0XlZRdNKd5NsZ5jJsOqbOj9P5YglOXHZ7cuLsOjEBv0+XR1pzvFAs1OsH2gV
1SsDEdjHWHPUWW5gOAsLOwbm2Mpp22HlLyVDZpOm9m1OUPwuqErzvPa88cI2KtyCkTk9khH2bEhN
e60l50hR+IUy9GJQBR3zDGsxjvsnNwc40afu1dDaA97NuZntu7A/BnVosOuuxMz3GcA5HooZhRA1
Ft1WOiljVbBbps1/qYFRpMYLy8pQZBSYfVSfj4qoTEpF49rumuQ8rBUUoj7ZxhQq7kxZZ3u/AK3D
bu2zCGP8CC0FtiYdzfOpkPX1W2WoMOxVN8eXpOThYH+DWNvML4HFuxuV5Oa+8QsKd0ZXHnE3c/Qa
NPBYSPWzogZZXuci2CQhtWrPltk1garhtqhh4sm4q57DzDpYPX6/lg7WPs+KbD/2/nBAm2Vf62Md
rjthl18iMhmqDGWZm7gnEpwALA1hfsC75+z1bLSOormdDfLP1ah7mwnNwHHQEVONxnSoYVMf9Zj2
HKDcsC0wW6ihuTN8/8rMzOEjs9RYOeia500zwsLqHC8hXnrHJ7LFNPjg87NGyZe0A/U02afZCPgI
w+kYtIFzA+jBeqBE5ec4lnCSVdTkPGOd9GDfs7bLdr6ww4tYGOPBgMuxwg477kXb5W8xE+ijzFOP
kOYN4gRRc9cPfn41ADMMg9slOIM+Gatvr9toVlhiOuj8++VBRzCL8/JueaFwwuHhEXLnl3N3MSUF
TuWd2PmxMa7kYmim9E1LARXp9nu3rcF+rWVTDWbP/GhXoflUFSI/0+hrMxPz0qQIv44tVz9GpXeC
i6VQ1iKdZW6E/lQefG2kLCM/L5MyKb76qdTHjHCbsX0TGLbdbCnErryyZ0/sYoUdx9I7ZgwB+ozJ
I5z1MS5deTV0U3nWqSbZar7y1kv3XouVdVQRipSle2/Y0ABlHWxcOcAhm/zZpV6eqvFqiRbBv2Ne
5EN5XF6xMSJmtZtDld7WtcqsJOxg/tVIjjyGvjjfLcZ1u0OUC9H4Y6oZn5auZDBrRxMN8wXZqxgl
C1Pu26ylGjvPygm2QjtJ7yryx+pJh4VNmPLOS93LdpTuaeyi6Gx0nPqQCa3clEZHq5oqUlkW/lNn
g4QPJWGDAJudW+IqtovjKTT9Xds1xUWdhNfaNKizSNMJnPLqZiONiWZVIGwmATv/+vYSxsvccAef
luXuJXGNyFtbE1lm0Fr7tyVNLrq7pdBN2qGzBiDYvRW6Cengg0whVXaqOr1ZpYDo+z3R5DcFPhn2
xXxIyoTELmSnCIXXSSPbi/rt/NSh/nvy5gc6687eTOrHzvXoXKgI57ArfbLSyuJjLXr2nVl81Rg1
e42k8o+U2fBjmZO2gc6wThxAxsO8zUgTCLL5mJpUk6hpOwQnX1VWVJ6Njdbua5WTZxtn12Ejs1Wh
RnmGcejBdubGtNYE8L4AIQqEyBVmtCykPTu2SSFXZgNRAnXA3KFuJ28Dyaio6HqltfP0JgYbwyDZ
BuVgr/zePyw9ANGgKsS5hYBITLnYZlqCnLCXF/MWQMv14iV0tFvfbrxn4T2ykblA1hN9sYzmGX9w
9JCo0N/TWAo3b1OaOxEF3tUss2o2qi/cVNcBLs1Hfu95M/X5uitV9ZCMPZwGvbJfJY5JhZ9uor+5
yZgL8XA1Y3VcHrpefXsGIPqOEuO0z9knWBdOENYnN7conLvhTBicHSBF3z22XCBny3bXigu5iwNC
WjksX/EciGuZtxHeL0cdR9t8igzfOkkD5ICcjBK9Ue/dAJDTAJQh/FcsQd8OCyoHyvkid6+WB4Q+
3h6zYL9KB+/b15ZvjCrBNIswY90G/SdGHvTrqsyOcTb4l8tmN1coWIWFybYPN0vvaDBi6yZMMBzP
4vAy6R/rQEh01C5lRdc2j8szvbXuRzgs1RbSm3OM81Ct8dWKJyMJXhuCIF/Zva5xlGwyaxpwL2JN
iiwUjSj3e2JZZ6uzF1rxenlPs4VCWCdggHj3bdvRPsmyUKEtIHv4rbTTjlD8giT9lM+uWPYC2Guy
2jiW6QDbIkgBjUzpEX8RMRzLU0YyOl/6Oam05kUHK4ZaTH1a5GGlk43si+SwBWVPnKWKbYIQg3FO
vlWYu+phO7CVkSS79cHV8lAbwbHGy3+kwRiAIm2abIcNiPpga2qcqYR0EyyPY6p2va53lypom3PS
pKmrl93lOH8pmLPIfUbNTTOZ8KgrQCJadSrDbjzV80PXJvODVa9Kche2gzVWzHY0GDJpPUuh5atc
Z7b1Q1IYddCSx7yemHQ0bqolvybUEfyyrbs2UtkdacHR650LOmHcemu9QpsVU864g5mzCudRBEOY
f0Im8ewD9dstr/75uiYGIjWEWiHRwQ1XOPN2azSJwy1iB70vTQeNuvnLQFQO4TDqpeNJEPEVHOUW
U1lKXuF1Y6Tprab8m0UYVHldTcYCKxm0CSmov+qDXt2ElI1fBkAla4cq+aWeTUBtuNvNTubGColf
sR1cHxnOfNaaCJYuuD6Iz3lqXZEVTdN0bokaqCTXdUcuVLDgh6PYoom2JqQXcmTWs6MswQwHyhxR
bIinHI3QqrALTL74v0gLLx2a1MgL/JYNhz1RjSnp1x17l22gK7LNkJr5xZKWFQkam1z/B8q2c2y0
oP1PffQhdxnrvLBAZdYy4EF80S4z1V3QRvAeB/a+sMO9Acl+uFs04s5Y3foJRZZFYGj32SEj/L1w
hw+1ZXsbYeVffEcrz+PFdFHGlPTGDHiVA7TZFVp6YWvaqaBBcVeq4LkUwnl7JXQEGQ7WdIpkfDMO
wuECadfj8mp56JDIWRNxA8srlQpifzOirK0QrlaSDDfFUH4VlK6jKF7ROOog6lJo1AmlzzrlXgQa
grCSFf8n1sPrQjjhbar1PIBgRI6giVXpoUVfk2gETj6jbiljj8ZvEh6kmAg4UFa7M6CdGdOeVVnC
dW3JY6k+9iZmmE3k8kaN1dvUJWf+WkT/gQGLzl6aoejSrZtpcvSDlO4T1tIEe1yN1pVs7YvGST+g
W3fO8V+luzk8bTUMnb+351wlp0yr66kZquu207/llvz7y/Af/mt+/Qbmq//rP3n9khdjRU+seffy
v+7zlP//5/xv/udnfvwX/3URvlR5nX9tfvtT+9f88jl9rd//0A+/mXf/9tdtnpvnH15skeA24w3+
1fH2tW6TZvkr+BzzT/7/fvPfXpffcj8Wr3//9ZK3sAX5bXg4s7++fevw5e+/jDkn5N+///3fvjl/
gL//umu/PP/886/PdfP3X6bzL4d2MFHAulSOJeaol/51/o4h/uUYhqNcfPDGjGXkOxiqm4BvGf/S
+W8O6TTJ+DBnEmGdo1b5+y/nX7zk7BIaI4SCfWv99d9/1w/n75/z+W9Zm17n6Hrqv//6EebLrgS4
pmkZuiFt4Uqh3hEPZaql+kgxZ2WX3VkUOzto+DffHYpvb/n9W8wEx38Ij29vIV0gBAKhjwS7zPe/
YyJbjqthQ0zdlZOnPQq1HMLqqmLLd9PUqSDJXeKv+AOl+MeUseU9ER4wBBDoIXVhvyNwtoDRKb84
sPPCjuajfqCISesqZAS0SLO+/l9/QgMrtum4ijw2Yz6P339CORWpZDFEOgqBiV5QrabiCTrLRQTO
8//yTtKhAay7JsX/H9+p7MOJVhNa8qm8mBqSemOkz3TWaTb8/o1+cQBNx4J94YJhldJ6l9852cGU
g6IipL7M7jITgDEeX8ONKerqZ6QiXfz+7eZr4IdrBFY2kbQS3bupS9N5dwTRSkrkp4bC/nUj5LBT
SbAFEbXWU31dwvdzwz+F5/z0hja2DtfmJlJ8TP3dBTKSh0CfLyOLuiAIWT2x4tiEf7wMf/5Ytj7f
+rojdcN0xLujWOSCP6KgPeKqhxaTpZ3mKF1s1jtdc500D67/+vvj+NNpo7xI+2UeNSRSivfXvc4o
6YUpEdsCT7dj3lBDO0YIuxSVSaHZf7hIfho8AKXy+XS2WkSz8eLHq7E2mrrsR0VeMqReSUh5g/z3
9x/oXR4Td/L8HkowbhIjK533V7wTGDm6cxdJH5a1IM5PpXDTVRdqT6wBb9OejkpOtGUn2cgg/Isx
LeriPiBoGMTLVSKJnB+7DXK/1VhTok0+/P7v+2lwm/88x+E6MiQDuHp3Q2oDLojA5xD4FZHqkHXL
tN0yqp3BBf5DTtEvzq0tdIsBXwibieTdONrEmBByxZIrIN24CGoIjw466Pw2JIAcOs/+95/sVydX
MMgIHjjJzrs7xAyoZ7Bj45NJuaoTBm6j+8P18/PB496zKQc5psWEtlCgv5sZCq2NDW0KsNoZ4spX
xikKWywb48Gt9T98muVW+3GEmd9LKkuapHv9lIxUJhWtzCZUK0MbUSZayWs67xy00ESFGPf5tusG
aE96RaRJ9oqGVN/9/ngK8dOQo6z5f4ZlQyHn/P94t+SGGyYs320wbtXjVBsvfpl1eHZicbDS6BXS
1flEc5pJ8RN0LhcWRZ7c/v5v+Hk8UrTOmewdfb5rzXeX0EzFiuuBAx6zhWDKN47V4DwEtX4ZzyHn
CaULG4Lg79/0Rxr2fAcrZbim1C3XYIR/f5ar0DJ6KoY2xU/9QfnaV+F4l13ZF38YKn6+P5RiVsRa
rECGw2v58fjKwLW8tuFWlPmX0dBWCfFi3vghNfJNnxd/uBl/dTZZtgGtVkAyXPN99KAI2jgpdDA4
E6lX7Cnk50mgJZNdjmi+jl5rD1SPHn3ohPzgZuaF44iz3x/XX31ejqjOoECD8qcpzNbiFstLSuW8
TFBml58NI2hXTquTYyztJzJY8s3v3/EX9ysXjUG0hW4zLqh3R1iJ0sCLzKTpiV6sCkzjqhDPetu/
RIVX/+F0/uoIOyZyQNYFynJYH/x4PrMp8nGU92pFcMFIPcaZbDSW5t3cIhlwoUoxbJuIqn7sPCSB
cf/7z/qLq9aR/GcBn+d2eb9AyEoDhgAxM6si+FzY1drM7hhV/jAA/vJNLEGBXwhuk/f3Ix10IWKm
8VUt5KYsn31WIVlY/R/ehZueacO1BXfiu9OmCURPKI44be716Byt9DX3/jS4zb/jx+HV0W02MzYH
TJmmeHeyIoyXGaZUThasU6O1+5WdBPvOftasi9qOKTG1wwZ0H7Cy6g8Xys+DGm8ticglIUIS3/fu
4+UB69QmAxzZjMa+QoZZTF9awFxBiZasXbfD199fGez8fv6otrIA+zDM0Dj48bp0SNWsUQcwiLKw
6rVx05nevhOfay3DaQaayBY7Oth/GLp/cTswZLMRnAn1+jwn//i2uTD7GEmfouxXbkXUPxqjDW8J
XYxGoAU0aWwjn400pPQYHyc//sOA9/OlytszriKXn9d67+8Hj57aqLEtWQ3RAwlX69r/HITRH07l
rw4tY7gthLSYIN/fDyhisJsXXEVWBQ5i5hkmyD6+EI6wSRMyJ9CoG9OfbsJfXD+837zZ4cia9vt1
VYLXth+cXKEudi5Ms1nb07lKYoTD/aUXYlKi5vv7K+gXixHX5lgyAdsgilgP/Hgu6yTp43pe1Dbg
3UuYArFqHqrePcYeyPLevSLacS3N4Jwk2j+M4fON+OON6ipqDgysfF7Sit7dqGVjeBjCiPUIU+s6
xfO1KlI6xL//gL98E5eABQrl1C/eT8X4fL22mndXYVp6q3BKn4O4vvz9e/x8QbLbNoTtktPAba+/
ux9S3x2YnJmAQxna50MRYY1DW6ptPeLJ/tdLmPm9uERcyiXEa84T43cLVSoWIi3ng9b14JMzu8SP
2Kryxm/I5vvDsft5WucTsTEFGU36Cfv8H9/LRVNsAjK3V5YV3liTvNV9N1nBzdhnXvvVbqfhDzfd
coG/vyS+f8d3C1OywGEjkeW0GmxqxPEMNFvVgHVR4aUNyM2QEHBrgqfSetNOI1ziWStGkocS1bNY
JpRbWYN5yEbRXNAVB1iMxf2+07Twvi878fL70/6rewc3E2JFlnrMae+Xk0j5rQr2pL1yQx8iJzRJ
zDSQkt0X7BjnIo6J+CImGBtIce2p5On3b2/I+d78/mjNJTPJosCl1APDaxmnv7sWGj1SZjbq92PX
0T8FiY5WqFulrEfbQxqHmv8VwR4+SHaEsdd+1FluL2w+Sr92TujylRAIZJ01S3Qhr5kbMyZM6Bjt
1wklQOii+tUtIsJFC7f0YRRmC8crCO08ala0W+Sckcx/zrDlnPYgQizPxQN0Vw3FOGjrzMhsTzvX
W5j3KHFUNz3qVqKP5TYvgziMtipBBvMoRDVMlx0SM8xcWRZbafnBCOpSw0s246py+rpV1TTr3Ax8
x14XlXD5hVgyJ4GZMUviAs2pBK+KLljGkfVaqmbUV+YAR73cVUGBGG4zakUpp0NnhJNPCmI+iLHb
iQJO3a7qmnYcz5I+ECGlitQAWoi8Gz7gKQjL3hSEt7UuqaH4NHgxoCBsP9LmKeRLE/aRuqH9EcNq
cKOQ7tWqhO4/XcVRO5mfGyNDh0MQVy5gT/ma7K+J7OoArJhBamNqrYJYis9dr3f0xjXbMnBhNmVd
h186Ck7DZYPG2Tgq3S9n5q+5wCjZObG08IYJPEjb+S5G1o5efg6Wy/SG9k7VTWHt/ZFwtAK8+5RF
3hrOiEE2xqTJRuyiTtnTlZdTmbTXWTF648nIPUccTJtM90cEWiKk8GWGZiJWUYlFp12R3wSlz0go
JMFqbcl7vivbNsaJlU0TVPmVwvevPs1Zb3q8mVqDQFbiu72aoGqL/W5prCocQ8NnPcUgt5OGrdkb
p6E7iF4/J1ztxe7BMt63KBWJm28alwsCKX5qJfR0yGdGEjPGfnqsQlWbxzxJLRI2iPMYcYe0KUQP
lgz1RZtxjA95T+ekXE/CicOMI5Xn7mNZVN507XSEi649v9SMq05EurMnWgtJflNHDbCEyDPTU+mb
UXrU9TKGVuLTNUwOhTPk/fPIH/L/qDuP5da5NMs+ESrgzRSWRiRFUX6CkHQleA8cmKfvxaoadA16
0BE96UFGDvL++V+SwDmf2Xvt4WRuCShvyP5ZsVurbXNLWbNg7yERbYxfjbzSYiDDDaHTHym4LWue
OpmccKIc9mO4VM0vY/gsfhcqC9hvlm8Vf4R0N5TF6Fotc/mVpmpL/aXPZNvDLhfnbIumtT2CT83H
8zo1uvY06TO/EPyqI/QBU8lcacSUqyFkXzE/bORyGgDtmj7zR5LXgq5jAOg5siJlLTtyKc0zt5WN
vvqQGrg90xropekk+D6qkdEHDviqhv+BKa5L9nNt2FpmV3dFicmW13OAMg/rzezA+Dj6UR60GX+j
qNqkQ0/PnSRIAhvmhtOwwuXVvuGwQWMHDbS3PxHh9YXtSfZoWmSLrb1JWMykOL6GVEg5Eilbscfv
c9PuDhzaiYNPZEbUYqazkYStRIv2ihBqucWZnQ57WFFj9qhDFUIZoiA6kA0vxdUqWpddfGowgKzW
exOeZiwO3/A6yfYfpe1q34UkqnUXTpuDovxJQu0WjkRmeIZnSUtB0270S6aHddNYjLaNSpPTZ5UF
Je4gbDRP6TTAc3cVMui0f6ojoVm8OwON+criTW3emBM2hOMlo+lkz1g1R5M0ijg31XhHoWdXvyQ6
jAgKdTaGMKdsTJlPeO6N/pwPq5IhUzexyvCxy2bgKR6U6SE3ZUmLeP0kcanuOS0HMDcYhN2UOFTG
/bnkjCL6z4vm//Wm7f+jHZriUFj8n3dojyD3i6//fen2n//Afy3RVP0/aAnwalEsy8xADTqH/1qi
KfwvGAeRZBi6ocMDojb77yWaof+HzaLMcGziVE0KNyr//16i6Q77NZXYMGot6jmDf+r/YonGOFr7
n1WBrNukhbFKYINLD8wm6H9WbRAi9ASdkIOqebxIcCABT+Imk4+9chNEHXm6pHmqtvr1bOHjGg6l
DYSgSANsuGAJAJT2/8Z84vRgxaLmnmRUpGpzjJoL7mU9FOVHbp6S5cpyObNH9FGKR/iTJwNPLaod
LjLC+D4t5UuXzrHJJQuLahVjqJsy5xvCZdQ93fhFq+zmbHWUVf2q3hUQDCvLuGKw0R39dCa6qyoO
hCZcsb6m3CVEFT8UIFf5N2jkR4+JJ+6b6+pzGYF4aGtotzB13+opf/qs0FivmHqWk+rcsjrSxqPG
PWM5pYfAwoMrWA/nisEAackqjq1h9jCOuaaa+05/ktorkk7LSXzJgi5iuLH0WZdgd1f+EhRAY+7X
1got6f1+eanTRZhPDnZHzc/aL+Sfrp7DmEVNnfm4Ug9d76n1xMSD0Fz8TBMxPlLUQXXpbY+rZUBv
C0SjSH2lf2ppKWe8mkJDYqofhPJnDTucwpgvl1/ROyGawqepMA7gdNMezyfRRXj8psWAnOAX1Gpi
g9UFoDvXpyiJZY5sz0AjKQwFcTSOAp3PmHfkjmlvdW+5vfqBUNqziEZOwnWOfbR0qHaOKhIvVbiF
/pZVP8xx0BIcDIvNv0OieLPtUB9cOmlPpqfHtoTaO0dyvGCHJMSSGKQhpT2mBkMFEQDMZgCaeZus
BoRLYMq+IgTiR1h8a/B7WePvKiPgJJ+nKN0y7Xy02D6hDtptho9jlva+j8lpHcqTDiCknrYDYk9P
jk+2eVvRTJbVhqdGwISWXNj1LO5mN46fnMn07puuAasUjKxa90cJDO5eIXAtt6FV+wumR914FOmE
qvXiaFRLACTllK9quix4jXPxyBzcTdvRm7MqYIvTAkUzdDij3PtdL4FcRPfdN/8EHEkrXCE56K95
fE0zHy5c3++lMdLsTwAtlZ0dBKERuO/ckldk5gK2hfOkwGpY5JrcYDsCehy05Ytd8NAgZs+XJZAp
C6eFigUdcuNIR7mGEEKKcdbgucvJJtRIVeKKljKELOmjBqtTSbcAXbVP/ejKK4jz5MvSInPyB1wx
4jTKfme/5nTbOj59d1rSndF7W/O6mTCogYqZrgrhEE7jskCZb3l4eV8bbFJOdSwzJSrVr3770+5K
Nf4f18e5n4N4KMKuU6JKGEe7p5DC409sSzakBTfTEG49TtMtqGF+aDbJ1t1unOfnefynsSBM6mUn
sjfbhpK2lBFAs6ix+jcJK0slZKKxDvAtAmkhneaLPNkHuQOXEqHXx63K09iXd6nhJ6GVY/uTbt+W
jDaJzHMj5tFzvkvtuoExE73mrvfcKB6plu/bbF5IWCPCZfXQxB+x24WFTLRjcjNsSHB1H8LUCFKD
5CQ4lTyiYvCky6qcbKQJ/AT9gRFQlFV/gpPIknmWEEIv6JoqNdRaaGnt92BpXirK0NYRM+kiMBTn
kAiYn+KgpgDG1GvOxe1ol4oMHjyXAeTdu2eHwMt7y9ZFYtNO8WCFcgxwv+j3uMTcTTr2amLeJ345
iVLDDvPZd17BCLTet9RsHvphZvs/pl9CC8y86oIcz7o7lokajJZTe7WCvVWMBXogGIDgOgDfDlqb
unMMf2XoU1dzyO8g8eKwKdbJoA4/64b5PC9tGykxMBCjWR97VFR1q2RsGYCzb9s/fStVlzngEjmG
1J+agyR56uLa6rvcZT9kl6SuwXSQUYl1UI0MUL/qRHki/Tgp3FzAB4cFkCBE35fKKPqotvoasGpp
7PDKurKo9qt0WwsWu+XgiMAGC1ereagKggNL8F6+PqB3NBmDKkvehbI9/Sp3rR6StdlrjWLZF46d
BRRit4KrCwkg7wcDtngQ5nuzli7oU5xpY/phdRTT7O0Icm6yvySXnR1HO/FbE7Byrza6R31DKy42
L3EEuGQ6rn3n4tTHhTvdla00/EuLJhKqjgil1lxc/aqWErrNnjzy5pDWS+HToXpU34T3dtkfpJrJ
wdLk0B77SOvkfWeytqHq5xvsWtJ814kObFVRYq8o4scxohcb44+Feb5rE9Y7zeW9BC7cBt3Xzlnw
fwZWL6XBluaP27pgplydaj+KeZ/mspcytfhRs/E6r/o3fiP9ylIZPgGs02jqs8ybMcgdsIj+Luj4
3a7jYIzXcyxn4TgOVmCloEXAb5cWYJLO+uNw61DH9vae8BfOt3R+Iu3Qepr68kyU0OJlZPmpaA0v
Sgyjgz6tlMs1ytQNTGWF/K9Z41DPtinoF+elIJvvUFrrZy7mb3WlGW83mx9W0PsLhc9bPQ9YmmDW
0lOqrsAM1I7VK2uul02GFm908PD793HJeQMcltNQwjF9cSaPGHx3KyeJMeu8HHr6Bs3DZy1HyOC2
jZHIhQ0vCAlskvB+OP28R7N0SFNQydCohnC21dfEsvAeZmBrYkHqwzr+dFUyHVSMjgNfjlvB2T1g
ApYTAChK0b8aDaiutFPeZpSEpHLE1AxKtS+p3Hdz0K3kocRJunkMsMhZRgIT2UsJQb88x3qSXuIt
N845IckjHQuCdNt1lurL6EzhIUz8Z6BWCWbU8e7EM7poktcbThLUafOgaSIBD7XWwVgAiiUX8LYm
BQwafCdupnG9oAT1QMFme6c0b0AhoNnCj4rkTj/PrQcgcabxyFvZH5kEubNNCKexEnU3jSMyi3be
LfGAIHfhPuaPrb7cZ4TR5ckriNLKBcPXIwzoa3MMNzG7rU37yp6QbqW1RZiPWgdcPKcG7JoDn+6e
yPQPmtZNn2UTFQcjP1OAlJO0e2rX/ODkjTgBgN3L6hhCWSCREgvMZJ9VnYSCXkPHMvjamJPlCnRO
3ekDLFLhAzxkxIATistIVRtqoaNR7nKymzTAZkm0wMNRewwo0uRRWkKt6uLBm5IQkymZgdteGb/I
Rp+Vozldhm5jASe7FSemgVOcYMGLXh7K9DNVfszmqCm/moOhPuopGko+QTrc7OqGqSKkoyCYVeVD
XqpkT5CqI5MkX/yZ+bkY23MF+iijXmIGH7eqP5mPQjmM5H22bbovoRQldSjsWwyJYK7rnQzzcFT0
r9Xo3SWBeqEZKD1QetcxdtUaTTyhtNlnPVZfknZvXnl4i5BzBv3yGCrCpqaYvFZ567OPtSxCYk5k
MeE4PQ5S51n8vqJJjkX3RAltzf0biab36ESmrp9ttwSxee6U4YBjrH9EoPxMHqfX8fTL1UHrTBTl
H4Pon9L8smz4wEDellVInePamNO0VALq6biCkkog6ZjSx2mSQxg70DLSB2vWAlybyvbU1IXLZCHQ
JVhp8hGF/bOujLlrOKwPkwZKEaxeBVKgEwzdh9NWvqxoXm7EvmNEm+SAMIYZJsg/Y4JFdutQkU7G
i03t04DCYX9lvAuwIQvlRFWDaaCcwGAh6sOeWhuUtN5CZloaWMNU1c7m9/EJl5BXMT1T250wNtBE
pJJ+pyQy6nyyvnIl+ooF+iWzG1Xke1u+ykUbTBPmU6H6vflD0Js2oXfntyqXu3/7ZDurvy3/2MOg
/6Dh2nQ3nX4njDDrRpPUlyjTZ8+0SCgBN+gEeX9Mki/Rh0v8KAP6zig7yxMoFQgBzcmyo8J8GyI8
xZQ21y0F4YrXbXphZ+bWisEp9xoDF02o+J1tDEquuri6vzDKHuOab6uxt2WXLmbiip+UYc15JUyD
gFe8qLvBWOmrCBWQrQS4Pl9vS7yZzipVybfXSTgu97Kfk9ALiJyEaNNbWsgrzb5b08dsxjme8LdQ
DcpUMxiBvVK6ZMpeYBC0Ndyqj0rz2OrcdhI8qSdbfxSzSasl71Pn0M3Kg5N9qEvlyVkfylrk4G+W
zfwwkwghmDuSZuP38z8ze4gt06v6q13RAADAzOPPIi18le+zBRCcdQNVL7yYrQ41fcS6FXuJ3D6J
gqlWexb6AoqI3jC1dvVARqpW72U7DYjU8VvUh6N9mprpzZaaSFuOmnS0UvDXwAKX8Z3bywUy4eXm
Y1HToY3n1N7rGVbz3DwwKjzI6omXMTdBlIje76qNCL0c2MT7Wp8VZdvT7zTWNWNJ3SHgcBIwXBQE
oEra+GvKHay6T8K8aJCTXVVOQsV66WB3jqJDXersOxVSWcZTa7MYLd+NXrzoQHAm6x4zfFGV2V9X
yK5qeqnbad/SXhTa3foUTvIp6WgIZ+rcLZpIkovtHRlAz6r1vFD5aCl0EJTjmrnTpnwnEZCyNc5A
t77HeMGc83mocr+EkVHCZN3qxRusLFj69gZX7xkudJRt32D2zyodPMlEYDLXTUFmfrT4q2oKETvx
Tk9HTrWBh8gaA8XcFYwkllbyl+VYkSqSiCfI4a6QfrZhDsqRuibDOZ7Swc4OEWj95DM93MXZrlXa
KM+tsDeZmxtleklIK6hxMC86ty1G17S51NXHbNsR25m9xDvQJeqlmvPvJuNoV+A3rIn10NVYK/ca
h5eSXxL11sESZfURWcPDhkTJSFFlyC/tsu6lPtmvhvGg7uHeRY7O5taSjhuhDU4lkeCi08xMtJDN
jWMBHOZAXlHpyjFAmqEiFqp8xWECyxc4LxezZnfk09Z+UrySeeUuzXFVGr9LWs94MqxnYxi9FlLA
mgFHX9finV0d8Lz+AtLO0mRvgAEcF1Pg4FBqG/VqyQ+KA2WM2TfUqMzNLP2zsvnq9UufSieLs1FJ
GHRC66VnXE8CTnWy9EGuO1HnsKmBlmYYLwu+8wrOmVsyE0oSCxWp9m9RccBN/MTDq1py0UBtTGMJ
AImEi4SdRG1fM2u72rSQBO3Bl/7I5WviEDrb/FvM52F7x4d5yO2C+vfFjP9KJtSFzopKcTg3SJ/N
CYLr4Kc3U3MVmX5U1r9OGKGaMLSgS0iM5afN9cBem3079grXSR+aFoVsGaj2MroVsbjq2p/SkitH
6ZFuDuFgLG8rbBh5CedkuJRZnbl9z0RCvNvEdW1G5Mw8eg47d5IrRH1RyQ2XhbWHEMSg+imrdvIs
E8nL476dccf4IzWHIOAixsGOdfdVgStZYB5X6o/ckaD0tGcjg8w8/C7O21rKx0TWPGJJRiZHNTm1
2gzOFOzHsjeXQzLTssF8J8CFr4oIHI1kDhp3+RSDCCYVVUBMyyq2BzEoBZyKuvGhpM45TmYPq9f1
vpDZWGtk2pPM0sAd9PNm7AyLq3OhblErMhdpTBPrPpraG/VJ/sMzh+NwAjSMhRcaLjOzrnmxCXDL
7woEGWhLv2tSvoWCGLKm9jSgZY7aHawYfIC1PBA+x02ke85wluwrbCpT97A64LV5J25GyZ1D0TgR
GpkHudFBe+CLjo8DWr+6Ta/x+ogWkQOWw1W7tAaUglq9NTO94qO2NTcyFcf80ECM463glXvKAEYt
YM5F/+2k07OudpjAiZ8AmDM4hBLsEgx7Tbp+4xTkiYj9mHVSliABkKtQUtVb1r1wj/b5W+x8T9Z3
Op4t57lS52BbV6+qlUM17Z2qihivAdpQpHdiTt4ypjb91nDXYMnull2iNeG6gXSphrDW/E45QH7Z
5dDBnRsOL/YpthISgjXAaXLiB/3RHC7Ndm80R69OGI9WXqOKA0jIsmDcMWBKsEEXrXxGBAVk0M58
hnlXGWeF5s6a5p0Ou0HEdKQiP6GbCMgpPmihbtBfAb5FeVRweLA1b9PsVTCsyiCYTKp73Zo+KjP8
ke3zWNpEjgKY3jAMJTdZPdrpRIjBu5ORPrep+2Gaw1Yb9lY2nXgbXG39x5bRh89KHAlxQj3/4RxE
CIgjcN/k/CgDB0sSh/N0r7xwXF0XVWegTE1odq4orgU+LJVSpZadn2LSfGNIvaZFUmMU4SYTbgs+
YF5/uvSvhPeokuDQWcHYH3M8UdMgwrI51rM4LhBb1eV5yH5lGYephqxy6enWTd9wGncRMY4KHGzq
4wKWpQEDy3qNK0JntfphGaufgkk0OVZXJoxjSRDceimSfkd2M5+k5kh1aOjy69NWpvusHoIEn7re
0gOtOa1/6fUQLCugCmNxybUGUqHBcpz4NF63Jm2u5Hw/mRjLdVrSqorPCTFKP+O4xW4lW0eJMABn
DhmD0JvLbKdAzdmd1/w2HH1cS8NqBLIWMhuiZh32gj8+KZInCFFysjChV3aYAEwlw1JESQQiZ3MR
GCIyW2qchCKuvhgIQzYL/CGmMOKW1dqzyWVZ2RIVZ93hDzuQ20PhMM1jISvrY9Az/tFRAhv6CRSQ
2+G8z/nAw3x05sJ3CMQV+FXm9dySsZmmTCHtfzZhtuvEZK6emUB3kV6tUX+votq/cnmDzrTL08ln
nxZOTHjzkmrOyXY2qWBommPe0klSg36cKBc/Np7lfv1BUR7gDQQB9ZUoA+/GxmSq2lndTsWCy10t
swzGdi15Y/cmgRmayIBkSdDyNSztad5khnAAf+dwFrWXZ+NpyS/Z+mVlsDZg4t6Hvo7CcQE8iEKe
V6ii+i7o2g+1voV2uVOM09w3brIe5vFhk4AzWe/GgiMPp2qT7JzyMpp76LNMghsP92Iw18KfXvN5
9TLB0z8+VJQYXXNszZNarnx1XMH2BbkDJyfQD3Fux3jX6q/1cInJmlEXiVik59b4bIXjlfzdwFqU
d7xTApqOzCQFv+F2kYURJKWb0DpN5Y+evW7zure0GZt47KXT3WY9fWjONdlQPCR5QCtDMROViAJz
uGaqhZIdItK5Q3fMQmeT191SsmhmpIgDLVgdaV9BBqC+AxuzmjdhHFrGs8lSctscO+lT6RtP5/Rv
D6NJJZ7/9FXhF3nyTxt/S+d5oI2aqqd2XsFkfqXdbeu/Z2eK5oJCSCH3g7GaLbDPLu+mA9dtzHZd
duzSg5yYIeZXeLmJp7Clz/FWrrEaDHBGUHd6RgtCkxmCxaTGvo1z53LRqZx7Gc9d5SebAVzNS42T
Btwqb8xjuf0qK7eADvJV+bKgremcwKhIphlC6X8SCaJsiV/GRpAl2AZCGT8batH7uFfSw4rp57bd
MFcEk12y4fmpOcY1wMMSa+xEXgFb1iezgNBKd6cYxS2zjEOudGCmIsVkx0DdlZgglcfKEzOhol/V
3JzMlQFOYFZFqJI5SsdIoImfsQNCNYNjlF08R8WGqBA7fb6S5lkfR+nUds8LlYy2Tv6SZHw/ABrg
z05HzW5DBkMrJapYH9m7R7HcR9tdY9pyhlkAZu8W72bwhbIcB9Ge1rb3KoftTXVZ7fXFGrsw7iay
HRLXSvIdA8YJgZ/THvDKu47Nnlz5IC2TOu2WFicbPNRWZa8jz5IVgxOAMqw81u2zvnyLrtkPdsvM
ZPU7CZkQ25k78ABJpjT+tW2wdjO4GA3UKzGdlXqN54ofMQ/MZEYegGN/fd9wulq+Ye2U93j6sSoC
F8BhGXUkkhfCO2/l+9ZfBs6sRSZ9TxcvJNPxOMuPLdGFCoA0ZdkOs/5mEqDZFxPCE/sJyt9c8XI1
9rHphwfBBLOQSr9XxoAx7komK6X4XWz4vKVtoGxZ4+IM/ljkjXQJpmMmdzph93M97DqGQYlDgND6
sTWTH/cccly1xG4A/DSCZvkmAuqs56/rfHEID1VMf1WJE1SaAKkHsJ43LWcLZZYYbSXPSrGRaeLB
TlZ3FAMYJ4WM5ulgdwoTKlMO1XH21fJsWxDnZSusi2w/Gg/SeHTs5FVQ89+xSXr8BpiexU0fFd3d
k5/z7fdc2kmwWDVzbukZlRXv02HNIWUujk9X6ddV/qKziWtIaJksdB5wZ0EYAeN8zItnG+r4gGuQ
7i+EMuSh1nCXOKbYsZ+hVRJMpEe40o8KY2/FKXaj+Q4LgwIyRclgn2aU1oZ53UY64IbxJc2f3Mdh
mkh+bT+bThzk9kfZvU25+bL2yw/6Ftc548TwtAmBn3nUGjVgwOoLAYz7CLiDMXXtleqLlbVBgTvt
OLbpZUrbUO0eVRlWsXnEt+GmMuvt+Naol4z4XreEpbjVimuIlLeSgo5hsPgrrOEyFHWUbmmUC/EW
828npuI691VosQeTp3GPuM2HHOa33b9hyIMe8iA8r2jr8+No+qmdPVh1fkxxd2f34/+Sc590xuIx
4/ec9WEU8d4wiFXIU4/UOIJMebtExHBzz++woVHSepoRcdCZ5ifKBxfhTvxwEpgD6aQP8hZlgiSs
50y/peHdIKqIf9zEUnopMrIFdL8HcdK95eXVzh/XtfLGx6oBxWC681M77pJ0P5JN+gLzrhAn5CVY
sCAQDU7hdYTq2sw/zK+u3H6KSgkXicou1cNB1TxlHP5Tq+SnEIrWiVl4XUVSa3C//1aKfjCzbqeQ
kEyo+ltOql1D7cTmjpGudZ3tx5EBR2Xetmo6SsRRJV04c75Dcj/Vdx1Buz5lCAi6If9yVtU1uiYc
2cnolepbihIISWX+eN7Awd0XH81WhMtMbA2b+E60+4Jig73hQWbh0HHDqgZl1FLy29xqHgwkWKqe
HEitYDvJUrRforIbfHMZdgNsOS3+kLY/E+ZbiUxVo3EGKPFeiSLYBstvOpaiCsdARYyX+ZD1CRO3
JZgbVo7LxFDvcbGlr8S6SU79pKtXfXzQZ9uHUe0C4z13pso0980emByUAwnHIUbpJ4uEgwLYkWF9
q8puYlo/1gqpPb8y8C2rCKrcetMa8reVTxDn7jB9qbM4cRboLJPbjc6tgLZwqWkEVM4oiwcPGphr
kWhhDRBRLNrYdv5siy+TyNm0nCIFy79wRj8px8j6vkuJsATwYT/wyzHtuOsxVH6Va2a/NAooeuQB
gdgkNluwilfeXfWYfVpxc8kaChbZy8uRWNzvxvioYWuMVforQe6tq/jRSQTE2m9DOpCI5Kfqa2rJ
p5EIwZFnW1J/Z+ecbsob1TfyksEboOdaUxnYotvlLGmlnJHmwvY75VbXR19JKSdgOnChs0/14A28
1tZLUv3Veur18aViHFZo6yVXFHfllgSeFcyQVdJqoDd/aszVJ77S3YZ9DzFPqUhjKqVALlG+6T92
O5zt2YGWmT43xnrAWbxHTb2TpwdbvKx5wuiAWQq13ey8mdWfUfMd4JewSUsJkRmEcb15BrcrYrZR
L1lo3lOZUHdQa6NWgbMuPaPE4ATgiORnoZ3DQWaY06kh0ri1SC4vzd1cnq0WP1Zr5ru0TH11WvaW
Ph+SUuwmKb0Rrm6X86MYpR8Vi11nTQeo0kwzx2hsS5BkjYv1whMsWseqDxJwjqMVInd9Fn3+a6Ub
gwtkBZANje23FFHafQD6oq8WF/R4qKZ/VaRtNr2Bzcpo1OFXZz2l1Kths+UuSOOM3RbRRU1OpebE
b6t6lSw9zJTmyD94bAtQPTaf4m3anu8NAyv5j9HkuyvWnaU6E8+XYOh1T9Glq/+jjNpVavtSOVqY
Y/t6miZGebEO98L5p2yQTCd47uOAEukwLNpubocX9Mahhfggn97KQo4K0kUsSRsI0r41LUsmOfcQ
Jl+ymKj6eddQbqCFHCkdVLcaumhcRCCv1QOD96NiSE85yLGhb/ZwNEm8pHRkJtC0StRPkTzM58aa
9sBltH8NQ99ZLr9wqvh8LWZzlnsqcFW5acl0RBHw0E3931KHZYLwYjOjlijjdNjC1pijxE6Pjcm0
JyNDpD2lAo6sSoobbBMFR8rCXhKOxl6bYuQsx4YIKaVXw7ixD86i+DJZv2wvhJ9NlqsMbGOrTYJI
x8CxH2/2Mv0QqeEfi3vkNACPNn/aei6YsmaS110trrVVYyQ/f8f6wG5TOc4MCNktPDkFmK6V5HG7
dwm6piSfntCLkHFWRXi0Q8wk0NRMT2VILanKOxSmQ86lpUjbM/4il2w2YHnyFwsBv4otxKfKvkU7
xHbSK+PrfCdmZu3jqPQPloUuS1aQHg90FB/2DHS/MnHI9HBoJGim5drsQDqiSIphAdNwl01gFOZV
TFNoqUBuUG7Ej51EphYFMxIlATLF+ejthLp3drv5RUHtu9Xos6Y5QFqfTlQnPPxIWIOM1rHTj6C9
XKS+D4o6fi4VTosB0wrTjlzbJ27HETDtsHuVchyYbOe29XfBiSVJeyomfy3jcKsR+6h67xai/tWx
ofbzeKjVYT9QkknpkbJk7gFW3d+8lKJumPab9WcjX6qbJerXjSSM2KuL2jVJ8msQB5WWBXxUfUXk
52uxDQO65PV0rEdFCL9eqUGjmdYkbsbPsWh2aa745siqlUyGYd7lY8lW7wMakt/0DKOTRNoJOJRT
Ey7MLCoqARYlRBCh2kPH1EXrcB3H9FSsix/zves6e1+aa/iWAqlFbFoIkKqgtbEFKN0OazMjAumV
Q9NvikdTue+d4bv3Z0PfjgaqM5QXR76QswLyaiT1pMC1mk2XJN4NiiDn2zqqWRIYarLDI+kNg3AT
RvTMQ1wyhF19bENd4fJUwYY25qFV60tMWkr/bfNATigD76siJu3Igpp3QgOkWb2U4/1yZ6yQzdd7
TsOMfsux7Kea3jwumDTTGdZm7zdkViXsQ4VrAVqWDJwF5AHk0+oNTc0A4UPXP7KNQtSiFZF9QGLu
AuatVo8sGV4tit9eWMzm4PwakMvFczvWh96IfzDzwG9c2l2miyep0D7UgVJJq81oYAZTAanr1/Gg
jUXUTWRFrlRFSLVFse3kTHbVu257TuRgyFVfV/jiVbpw5hedGhLOy1ijm88ZpEUNSwrB1eFkk/pC
F5mH9WhTiRfMEOJ/sGfDiqasLJIXqXS8DjA57an/2DkQZFMNQtZ2yLd/BQK2ZRCYYLT3ON8L9lur
/qZLvy2DlAUFo1O/I/6OErADc/dv1SJNpTtIL2QXMb8a/NZBRKc+S4uyW8k9y/D0kPu6s6bctcCj
mbAHyY5PJi9n7a2ioxurkwJU2EzzvV5Ufo82Tk9umvG51Xuy3cJu4r9hmfbDd+vc1FzatQY540Qq
s+bf5KekfVKXr7lmKKQHObHqE5y7lW92VhB8acN12uxfq2KQws1AKTsuvCT1F6nsdPnGjeTuYyqB
MRjyU5NJway10WpvzMNGTzNygIPDdybPH0qF7hsTsC41LGDMncSiBN6+j9dFkk7o9mkHEIpwmLXb
eF0maheTU59MdCY95HpkwnXm5J6e7PzOZG30jNYb4rVRSEynnsMPagN9wvK5xRwLw3dD2IyHSv3E
grrQ+jMHqmHcZAnk3QBDZltGNCoifi91xSNQy63OiEN5GhLhtkTqTVt3IzXnhFHJG1aymwb5eJcz
2q07jyOT5R/BvLYHQb6VX8Oy5W4b66MHyI55d89NE+pUao1SPYhCrci5MfQ3hruPpjFlxyIl9GeD
gDqbi/w6O/q/pJAfxjT9X1ydV3PbSJeGfxGqGhm4JZhJiVSwZOsG5SQAjYxGI/36faD5dmd3b1SS
xh5LDN3nvPHHoJL6PSCiql78typs56ih25tUsxT0tu9gr735EHcz2GilNquQKnl20donG4vBlzcx
M8Km7ozmRYwwo026s/2RKPIc0qN3P/ToiMh1yuHB5MkuF9Vtqc2kAQauGFSh+FEFxd6v5Z2GjmxP
2hM0PcfcQiUF6RigdxO01AGhBrUv41NMrjnJ+T4rVv8n0AbVeE4QPscZ0qQwRMRKOce+LZ1fdS7S
M83G8TbQpiLI1//kGvaOrkkNFkIsfNXm6p4BW61ImqWpKzlglifIGeGAAgd0qcCzkCKEkqxOxsmF
djNhLuc+fjOuZgr85/wJrUeKXyGsvyfF01RPFyaf3Sq/sPLmRCT7rlAgyXCn5Tqho+Hhf4gS0omE
vNFYg5D4aPkDxLeIDEfuastCe0YVd/zeTxO2huYkmGcb71QJXjEgfzD5sPH2xUzml7UD6FImY/Hq
BIhSrFG8lRnLYvk2O1w2nZRk+q6FnBK+qicUrucI8yZnfC88Ve0gtmj+9MLtaFTIWtL7aDXshvRx
T+uJUPfnTBfHPOztwzDICkJz0nvcITnC4TUmbITkqvNuO0gCoWOKbXASlV6UzGzBkwJ+RINqM17C
qXtFt09sXEH1pjU18kaw8Qnlo4UqybynQnZns51+SQCp41h34GnTMBGrnBuvpkBhblb4WxtSMcxc
sOxV9s71bspEu9DQqz2hfJmTxwzq1k7SbT/8XsDcSing+1E7UzFkcv+F4GsxvSlBix55elgHK8BC
/PnncB4i2oA2HcUGFsmLMYOQz7lg05tcO6Rfutxk5I0CxsKOb83hs2AP7SoUfc43O+mPY8/NTLvo
8kzlMLT8rxadQ8CzJd2fRkmaIjRPUaOPENvA2eZpwFTwx7ehevH1NIlLPid/G5PtKmav8wIJ9XRU
9EO7H2XVU7KnT7H7e0CTbbjocsJvpkRhjxPS9aHvwk2dcPFTQ+nQqzGxz9NesQf6jKb2UFTL3rRZ
vrNmW4zgZPB8BoB54Hyv3J/SgXvqH7lgu+a1bN4DQKNBqNOqY13qcx070HdPdTptQgOuJyB1EJen
i9olG1gk46hsjzhSiYxT18y/cm43kHbkGm5z8TEKTOeE+wHa2jlxkQ3ylfjVEx2MzfehAtrlclQe
qAE+sGniQneKTcmjpmDPs+piNZ+sEAbDQTZzuo+IDrDleDef6wJX1alLYfSJCgd6rtS5QYYzZ3nk
jmNUvIA4zezA/VVkF2pd3ZhwQmR3hJOnfXyYnMPIpu+7H4P53PiY0SR5NfPeg9qul11q22TmDayf
p9CIdwzxURg0h5KmIoPb0QF6Tv8Ai0Zlf0XvwIHfRWCzefYnlTUgnUb4ApP8QVnN1q1vcfu4EkgG
BAfyY/IT6hLjAexFCeUmip2t6U43Bngv5AhZu594aCx9jUFOKXsy/O8hEK7Ovjc8NJPLn+FZqRE/
1+1eD9k2QGS7KjH9mSnifQGUds3HRkmy3JuNN2RrFzTU3nepTm2Z055yJo4vWgMXzQslK1Z8x4EK
bztw2Y3Ww0R2PApmRZaggaXCvYw4BXp29GZ5Nnq022mxNbqLH79aiEV8zvsqRydXvJZyIB2RjPrm
ZR53Tvd7aZHRW/c2/dNmZ4XICZ1RPj7M4d94AFtNmk1Jfi1iDcqQN/bobuAp9i4q2/noIZ6sEBr/
DRU57qvGjTdxx2ZuuP3eCz+9gtNlAeSc3Mj1/gpihigm7qnVHljh2+osHbUxnW9iOsRcZzpVZ5xy
6dqz9q3q6aVmDc2tfdZ8ogTdVAFr07F2ENYUAEZ702s2cTFFJUe3ea6B3NL4sLgolB0CejlKtHgy
2h21sQjHbjYriwoOM8K0jiB17zIWvxOmWd0Hm7h+m8aLoJ13PoiMfi5eOuT4byQrkGgJ8W5+TjhB
uj1N1cBxZ0LmoyQxN+j75mpfWt+7/JOLdmOtFYaclnZWs57wapBqU7aMdmZECa+dvy7eXzUck+LD
RfDZ/sF/uK3DCP2pVzpbI/5mNwhJ3JZUNH9QFHsvFTH9BWTp1NyD+tmfhTqaiq2ka4ff89gk29oy
vZM5u8XJD6hWquFqW79i2WIT2rsxsRmGksa2W9VzRl8/5RB9gCx/beH88BYDCfOcaWgJN34J3dvI
kuSbmfNmZOG2GcHarTaZorGd/6RuGbypgU0K6+X37sv0X9cQAloA1cCa1wEIsl8ecBM/Qm2733T/
YVXSp3feKrfjBDQVGE+tVyXPTvE7jIcCAo2jCj8rTiWPnIa8Gj7LZn73Cm5P5GE8g081MaWUeb2o
uAsOKb2qBFz/MCFWf5VtWm9KNgUHOovFco101xz4RirMXWqNyZ64Nz2imrklZnub9TfB297hB7H9
DCbkycx4MyCfCPl3oCsAbi0YaWJ0M/Frygmmq55xU9MWitwTggnLoaSO7D7X+euMicirlnNnfcY9
mOZYH5bxs/ePHY0JxjUo/jiGfMp4eNFEk0PXvuUjUlcP45PeaRsgDinN6BElpvuN5zwrhCQJNqW0
aNEbP1TTWzg4j2H4YeDbMYYvYnG9HO1iBEd2dnk6XjuH3yYtz/mE/AQd90gl91BtLRbZPhM/is56
XEr4875jZ17iMHLdtkEaW3PMK/RvyouI09oURmD+AW49OK7Or8MQyThd7m2mTqnByFP61K5Ir0z3
Se26l4JC6gM3/3tvbFXRjjdX23ITLDw5ifKOkr6eA5MynltxJUT7MRs479ARcfmZI4xV7r0UPaOX
37rb2hDTxmqa6RTSjor+m33Fal30C6PEXCP8e0FvVAzNib+5feS9QMcQWOO+JQm4GNW0pynnLVgL
ZyzdEfGXB+NGL8U1sDXQBdT4c+w8QmA9Z0Xv44tTBBaviq2lRFNK5ZOD49a7dSVYedkSaZ1lHrrC
s1lZ03YcU8IkmWbVNFMssiA/Rx59JAP7V2ghUGAgNg/MdKfQVwvP1FbXxmuKVjjIb11S1hG9HHIn
jR6GqfzAqZ6wZP6aXTEBv+ZbQ7nLQeUtdHZe/AXCWfU4yDJ520Ko8APxaGDyMd/qzB15Dd355TKm
vWAC8M/2Xcz93nWIZzyNgC8z6IeA9ty0PJws3bPLxGjSDEv1iaoAJLL0SMBSv8lwgkdh51fRooww
SmQCyDF4QE7Ayavzy+ibdTthUkzEpPZs1Grn5ykKjLR4wYhxRC/BHIHwc2mRJtQlV39n1j+qXp5w
Bp7xLLegasN9njz76nsFD2RDLr4Mj7oq0dFTKZiBbNAjweqQwExz95kZcoeJMvdmiLPL19dOK2jH
NfOXecphB9cPeWEotvX1069vfn0oXH8+Y+TtoSXXT7++2bcGVIo93DA5h2eWj9Fd/c7heUZuU22o
UsoiEhC6iIWdSaaG01SiEme9fpj8ePnnw9f3/v3y67/+v+99/deePKT/9deaaknPQXeubV6CkcfD
f56HGDGLqaTcGga4hm/399BMcCtkDHykHtv1xWiF/M+novTRdoei609BG0d6SZoLysP68s9/MDle
BW6FtTvM+KoRIy1iPv/zYZAUB44D2mCaWFAlef7567Pmfz7758vMbU42ijxDDuUlzf/7A2FMeWQF
icFu6eQXF8kVwKx7gVFbDkij42ruL5ZhYC9cP7gSrs9eP/y/78WtUZyMcgBLp91l5P13+fqMPR4Y
Kp/BJMAzHPaaDTHKtkUgtVsfOql/jLG91simfX/VBbV0JAtU+9pq5BEA9E5HgHMJpjyjGMbOXLjX
0bkY0v4/X6dTslzS93//wNff+vqjuuJdEptetVsoeb6C4f7ng16a7vJX+xBNsZCXrw9jaLMJ/fu1
zWMAP6oBDhz8C4cpFj97q7MurlthqwmoOPoqUF+G4L3pe/QM7CWW82RUpfkYp+AfhuweB9vfLWuZ
kGP32Rna9oMQQfyONQp1hC3BYexZQFzalR6SEdOqtsLz0psolPHo7Ch5WViGZHr1pPUTgY67V47A
q2/3AK0gmJevDxg8FSiQgfRBN+1lykpCQgxCpi1Ns/rOiGK/o8BoUb/yPOlRRyOWQSuh4trYNUny
LYmdFhIuHy4+BBeAFXN8FYwPcdcZuxSEkSxcPH6iGS5flUWtsdZheeJY+suprEZkBWqqTyQ6oEhA
aNp4M07kHDjOTNW+ruyD6y0IxkTb7aak8KGO9U3GTn3KxlePuIq3BL13NbBVWIubHiyLjQ2teXzy
wwyhrzQOA/wyhXnh3jSmbU362clZc7tSm92qJxsiIV8f4FyMmyU10rPF1rtZSLg8BXO/71uxchnZ
cxUCm6mlL66kmzONlepePyx+bzC0j+kuc0HpMxNNY1AAk7V0u6bF5uufdlWM+SEWLpUgeBEI032t
ZmyDcwwz5fbDq2dgZ0Ga8vUH5xYY3WTZPFUWahebJIGDW4C1DiGIzowpKWCf2Q1t1kLy1f1+cmJa
L7pQRg1Y09OIcItpvvzRCUndoi7bfVoygkrb8I4lvYn3iryDyG+X8oD/Z7mHfp/gsh2A6PvlhwiX
8cnDCUnewGNuqflooU1LF/lZFwmyapLj7nUjHoalsd95LqxdXTZ+lC5Qk+RaJAdGWmLJvR7JWJG/
5vWkkHKuWtM4+azWhH0LqXBcngCHwP+p7HogQslAgD29uWWX71UxzB8Z/hi/qbp70ufPc1AGz/SC
keRo+HAJ2n/uLXs4WABHDQ92OhHqTJOs9+SjvGU3tMv9v99r5YpKWy5KKj3pm1YCIaTo78MCf4/v
nRpHoJH71wdVpi0ShPzZssWC58xPb95iXem7xTVas7EqOspIzUvEoWzC7jpldr43+w5Y2+mTS0kn
KwUCaXmgRoHWNIItpM9F2KfXgsSPKxO2sB+G3HMgprNw3VKB1Kw5ORDT3TygnGke2oQpom6acKeL
DlSFQXuv+sna+HRZPbY9DWGW43YHb4XUVNfWD3Hcoub1NYIYF/tKAli+bbSergz82cmWxUO/vhq/
UvGXAfGHSQi/RHrbt5Gnk182qTSXJNTmBdskRtTJgp+tDNo1TXU1MIZPjhZXvVbfaEsLaEINNBM8
eFwpl8LM/HtqwprGiP2OCol6iKHwKS9Ssab34Mtd/19taQVb13HufUsC6FfFjGX0/r1ycScZggow
R5y+Wgx8dieYVJ+3yzdXBYhSVYyFhwHQk9q/fzXO5378XiBEh5mC7uHfEEFPIJGRGpeslViFdGCB
pFKDI3VmIiuG5m3l46RTcRnUs+oKcKIyDB4TnK8X0fvqkk/zQrEpPcxfbRJfvRKTmTx5CX5unmpn
W85p/GjnNBlYTITbwKRYy0C5cwwoVcei6D0ldvjW9DQoxBVrnbX2WqmR4lgnOImBsxkt+niCI3m2
NUZTEjYfavrxjtM4dpu5lQX6ovl1QIp/JUsGbYS2d+lSLj+boHkdLUzgsRTtxchK+Rp2GGyATHja
82/MSuUuZoo4WSIftqaNEqWlwaCBQL2TP6785DUIMwtr1tRhSS1dQkVQz30dUrELaF42EilDaj17
rXKOfTCyAiP703gJ8Rr63TzSBMKzrSd/vLhORquC8HexiXLI7TAS/tPANCheXEGaL8DBcGBD0jvn
HEGCKbN/Xl8+Lh7DGvUZ5BEF5jilD71xVS4VvtRooQOcYnp1Rvo4b7aLbJOGOhHDAQtqyCKv9W9t
OhsPXy+oMAcOE7Wctm6WUDmHXnMcwvzC9aV2beN73zO09KtwqjkqDq5bZ5rGoQpqlMOjWdxymtxu
3ktSm8Yt4bDam9lIdV/T8uX6vYDZ4mhZWB/CGLiYqHeaqW3bJ6SJD6lbIJDNFvHPO3oenIegpo+r
14jop/rx6w23jNCYkuz5KBh6jCCGujZkyWBsCVMkBCFQj5Na6maOpXnseHFuIMLwA4nhLZa5dWOB
sW4EFDANVCWQResdSEbKHvu4z9CXZvKfz1TvguRqxJDA/rtkimFLXT5s6ad8t2dlohSz7G1AHOAp
JyogSTsrmnqBC3DApE6Dw/dJJ/UDFfDlOQBFy20iQXDPZCvDkj9O/dBuk4YeJGnlAK7udO/n4FNR
RXzwgiK+EGUxCBnv52b+G6ZmsjWVvY9jQWWNnZXbbCkAfvzc2Qkj27dokY9QYHcbmhMVocDdHpeo
qJMYAnTEYj+tfc5E1F1aF3DF9vR32ewHQpM/hdWi8Gky+9tQBlwoILozPji3j+URv7Y8Fy5iZZW7
mLW4+kOFICFGnnvwnWE/l+NtspxtWKkT4l0Gndm9Y4l6bvVyVGkcjaZl7i3B1tf04fOSJa8FmQ7T
YUQqfc7iD8ctwxfXpIrO6giFrNtdmKHT1Dbl326Zxmcv1lE640Gr6PzkVFluS0epYm7ngGVNvikG
96msm+MS0BnVod0anWPlVi0j7FzvSygsul9ZMCbjvZz6B/ZP/SBWMUkbYNQxmPm9Mb4R8LW6fhCL
0Mk9BdY2k05NxkVwcxp2chFk/XkcZgx0t9nOueFacSqnnHO4uwMGE2zS40MnXMBD5xc1fnGjx40x
I/9N/ExyaRbCLnNdQZWVb4ReAMIVu4bN2AsqgTZYySjvkp+WLOyoatEReFV8CQfLOhrBeu0sv4ZE
nsjTwrZnLO1V2+O7maA+a8zlwWzHj8Bn2+pVz2HkoF8PNLpb0TQb2TvtqRVQgw6S23zC/CZd97nK
vBCKaTSi0vcfyHoedmbmWee5dvyVUQJsyK9hGLwY5HYSFffXyoDewRoQe6U6iSTtC3ujeJ89kkoQ
K3T0tivnkpDsKzAfKM7IJ7seKbNR6po45mNCg+TbWAxIN0p+9bl5CoOF9lbhu7ekB84jeBkUHuXY
uUBoym3do00rB/qWCAfwMmuvSAUAZ0xPqdPpPTTHqqb11gLO8EdqEdsy5yTxk5z8GIOgI8ywdpWp
AVxiA5Fl99TJwvghKPq1gv6FhOFb03XttijV2cD0hxPbWrYidPlxR3ljXOuOuMuNkxbjuTIFySfE
qJ1Hd3mdirF68fEyXpna3rSdPn2Nf19DX2z2+dkIrF+B3SA/GT0G2Lo6QEBMqIRInVqNBsKPi8Ns
zhlqATTpbqZRpNZce4GEwCrrhwnZIDRVH0kx7yxv0HvoVhUtRJ317ZuXEjwQ+zFGkK7fTcNTLNVw
D0J7l1lNfdTFNPP8hJhq2EIH4ZH3Ms8/RUrdmS+mX0gE8P17tCMMtI9ux7RdwWrcaQ0BQyM/N7pa
zQSPxSagleCo5t/m3NEO3ZXPPOAaXB+2ygnHYKd4YjtHrrU6kz44yv/l1457EdOfJXCRYM3n3rao
sMv8H6ZIrC2pf+6D0C529Pmi5fijr4xkK1qJwIy033mqebwtB2Ps2P01yGLYztLIokAhekyfFhc9
V4YSFb9IO2wLQCtieAYqx/PlYGigZanvGIUtOoHL7+lsfZqOb28K2djb0gLcKgXCe4kkPK5Q5i9w
cxp1ccCJuw17Ex05L78LKSA2FHNvy3fFEkEmNbVBFcj7n3C+V6r4XVvFUa+JspXJk2qUroxK16Ty
WEJ0FWVnREjI98LqxHYJSJMzABNT8oi8qa0i38s/LH+mW0j+IJc7OYxaIQnQ7QP1QQhz+hoNgmb5
V8Zrk4+QdLL4rl39ltb0JVDCHhG1+6IWE35Z7UBLRV3030Vn/TXLsbj2mL1Di2uQlFGeKBxuG7cp
Dm5r6wu9glttEg3ixLs0L7pd37p7d5DZzkad0vvV06KrH6kLiT64CArHBOI6AJPHR8kBSPpGlOXZ
ee4lrb2buKs/E9+ID5VsHToaiBmg/sLOy+/ZTBBFkGKOAsU/ptpJdk1IKs8cJJ/OaFFqnWODdwzz
LylxwMzj9NP0jW8VCXm7uoKvmZlkPCu92h0hTuHoPJKywFhQ138c9d3xxglpefurDRne45kb3DC7
jzlm1DGVt/N0jSoMXVFjMxEPg0CdAQhGJVPkWcG1hyKu57TaIfHGi7zE+8kcHquSyKV2U78aHhu6
FvAvlfrOwoNVZ+b+9O1nIjbi7ZNbyZ9d0eL0TQoQfg742Bu/J+lqOtT+36Se7ENSgDRJ3GeCLZI8
EPPZzH7niffa+97BIcBzziGVWlXaIAuQhGYLmeKcHD/Pt71HMWQu02/UV0Jb9pIJpv7p6hRlfo3s
bQrc22otMmNr7zqToJG8e5KWC1Qn20OWKQ6XAJSVcjhuvGqGQTHFvmsw0o96/bky5+Q32G2CAvXB
lNpvzgIw5rnTNvd+d3npn8OV9l0aeFnW/YAwg0J0O0e1b5JpdEcaBpWrySWeyP/O4+2YcTJkNkpC
AmcoX2C7gwB2G7vYM1PBM3vAuf6MDc/Co2/m2BvV2G4Rj77Iyb8kCAeHYCEVIe7B3obwCuqMsXcW
e/I5vzUtJvkuLbhvRv7BwFvIe5ipHgzZW4q4++2sak7rZ28OJaZG2o5tRD1+tXOn1genBcxo+NHK
OPs+Df3rzNVJ8It3DFJCtxPtH2qOLVpcZjQMaJGgtp2qvOeeTxdoGlUs/ULedUDiT1DzXMuKrY2A
xj9Fx5tE+w3WDXpLcQEQz0FZLtVU8KH+MTafyaUR0RBzo9FHWzkABk31MnYoNowq0qYvjmb6J0mn
3xQpI17OkLazfUZVheScYw4Nq9n+DBWSMwpnnogsPVdCHCT9gq8ZmtGRJYxHso2yaiwoHCu5XbiV
iOoZ3npi8k4p6BJvY8hZsabnki2W7uaZuBPiUy5gX3aUt5IY1uKbU3VHhKofQjyPffPSVBUxCfSd
RoG2I3Tl6wODMrGb5/NQc/7EsXMUbTrsdVxTxSC7J0emPwIiSzcul9RGqepSdGO5K7Ofc5V7O9sm
nMWdpyeR4Viw4gF1M0FrzKPdgebPI1MVODD3d6dEu+8nHqTWdw5i6ndCkLNkhLj7/PylIhmauIue
FruBBHramU9l6GAF9J6bBvVIINXfLJ43enUTYhlDo9iAFUrspq5tesjknkbeAnHV4c3I29+FnL19
52jSIeIXWBa8YdNDDi6+1RompR3bByCnJypk02O3Pn6DT8aNObGIpqE8ixA7q+m9poF7zXsDncOk
Pylro3PDHMhMqX7nq+vPdvw2mjAQb4TtvFtWb2+qmaaSqbGItS/uSOd6gEWy7eY0ecxtgL16kTe7
EWVEW+LeSLx3fsgFhlB+L+a0JDIJzc3sLA8E+4GXBSaoIW+Aw9KYW7/DwIrr9+KH8KBkc410SmeJ
JFF3dL0tW3TUrBMeIT4tChaypzKT7nZNbMTskexlO8wOtY8Op64F2AiShMYoUMaMaD1zvKekiLwP
YTPtoA54IXetf+JSPxWNTclpDndF7sFSFdeGl1Nge2uFqL6GHFIWgjin8r+bsb5wNF90En7OHoQc
kYio3EiPmi3nBaSNoMPU5ubOP5ZFd4ek7B+Lzn/P/Zroluog61+J0TzwXv2gN56IHrDJCpcNhqaS
l1kjLkFiPRRSX+dkvFex1e5S5j2YTZdxETMPvzneYx8SxUVBhVtGE/nTkgamcsL3iRTdhA23KwEK
H9jggEcGs7pRlf17VM3PYQ42AQzp3qbFE2z55stkPJfliTpRTDDd+wy9yhPo/ZQEzYKcOmo7aRHN
BvN1ZHBjMBMU9iPNuZtlNA850ARL4Nr4swZVEHSF08kZXhfVfEPjU24rxfifmq3YhEvQnxW3OoPZ
B9ozQjsSh9ADYKNL0E/LhgfgFZV6WMrwXtrpth5xsY1BQ6ah5T8jGEZIgtKCAsz5PcTq7HLQF/1t
tOw3L+H3NxmNYwNibtEEDua8w9lTZlTMBnIrJBjQac+zsnFN0Om7EY3441/dpeMELnS1lWvTY0GO
znYpnPbCkPTeTZDx5MHsar/5VrErNjJtjnnR0olI8IpfZAC5NqazXNHHa/0ixxavQKJgntf035Th
f3ESDup16n0ujY6zwC9gTKwWMXblmZGc2iLyAlnsCGJJUd3lbEeEIc4O2WHEhh2XMXym2wX9tOEv
0ajclH8MRLfuFRlmLUpRhTCuA7XOwU4jy+MvqyE8tnZMYIvBSqelRRRI8F6aT6NPDRVQg7cRYY52
t3sP1hQfa4jflNIfukVi4PWgr0W9z+01Ud1+Ufa0POkix+9k8rfnnvDlwpkOk+p15G5k4VmPXZZf
4nhCZdzP6RYe5tYk1IJOo0BM0hW/zdHmNA2S3RgU79wZvJCT0ESYOfFi7LwLEGW7poffrFY/2OrN
zW2TZL1hG8oRXXxQ7pMh+8Dqxdhv1s8xgMMulv6DXtW+dTZ1e9JOX/qamKSwsJF6xqDisxJXipSI
pGrLA4nkaNNK80MuUPK2b53KgcNcN+aJNyHHirSiOPX+NGkdcwskhCYGHNa9otE4I7KyAbEqAszL
sdfhMIsNHmF3wOHgdg2DGnd1sBTP8HbYgEKsUZTDvuqayp3ZBo+kj69FsPa7BBZkpiTpBP7jtZ2s
W20DVwuMys6Sm/sFHB2UrzkEFhixkP2Mo2noDpyw+9AIw72BAlFoTPyGAz8dT2P+oKryQYUwn54q
m5ucmK1c2gE2Qda4RwlCVSTc7GmnMRcQGmVmOH9mO93beSWOcQssr2FUF0f/lHVOWBXl16AFzC6Y
rG0cjIklLyVB4Ox++XZMflYiRvRap5vaAn6tF2Ls6pFohzC2toUPIVnloDNmCf0xlWRUENHflclb
gVohX9n1uNJPJZd0UmwberVr8sYg2C9lHOY7NaBBNdPitQrY2hCkIlPC1k1Qo78Ml9TEgBL75DAK
r7r3ufFHlI2Bb8SfoiRonhajvvaj+aGB0aI6poRUhub96yuSAuttVZBHmsApbH2olI3KxuKYcGTG
tug3gY9wS82YHZMi4Uj3eKDjcW95JPM0BZS4LeRnr0YiaMm1Uyjq2yz9JHoSqZsVLGvy4xG9zfBN
W82Z4a46eiGCH+lib7MaNE1p5ui98FDOiuquM+RMiUCvNku5p9lQUp5GKuBgBieKhZttJnjmdIJH
qiLiux76R1LpKRMQp8HIp3s2T58tmylzgR35ls+dSQg1SDvq7MafLnOOZcztR+K0SadFFIkkKONi
Wl8eZLc0xNqsOTs14x4Vyh+Z7qe9QTpA50xm1OfDZ7ZU70PslDvb2PVsCLxNx2WrscM1FnP96BBU
6RSIPSRinjB+gCqCfgiyVaONA4Jjcej/CpG8lSQ+XdVSfRRNPjM39U/B5OUXr6uucdAitSNxMMu7
8gGW7L0V9Ri5aUqCkLGJbaBU5hcUOp29HByPR0OWxjuj5nytAuLl6YDYO0FKeafkLVfb86UYPXln
qJwK0OF5ik2msWo6NEN5ZIy+GD2JD8YiRLR4fbrlf2Yj7sMd6h57Mz3WwEGKjBje+0QyLdl0oKqQ
08RettL28d1Wekv5MBag0skjClaRwPVlsgNj4SVSngfhA82k7tbT5HS4M7+LR0BCpwkdjHFjlf7o
oOWbkca3tkJnIn43vC9TYaQcu/weoupe4p6GEqMi69tE4Jc2S3oXFDZ2CxbxBKETt3zGqYp1oBy7
gGuOamMjGU9zRs7QMn3OMJ6bSatg78E/XMh6vxfSTR7Q2RKSI9/HMLP3eWZnBD/gH28T0oLwd7Rq
3o6dw4zdkhYIuYZybMgOGruHwhlD2S8a9DBNp+vaO4zHJXtOR5RHZHHkZN3yo4/IJivGKhvRR9es
BwZqnbwp+fsSs2Gb3FkJs6Pjta8e5UFwYunBmTia9ew/FmVyLwsELQ50HzEerKotMVs6oWdYYvnq
2o9Gfoi2d8nxnLbhEgbIC6xfc+3+cmJ+D1WR6DKma2Kim+9sx/yY3PxZVS7+zkp/6zwc5UtFSmxD
iAX6IU5uEJG8QD4Xhj+DIEZlaD16ef4b/f2bEXt7itM+ZnYL2tSD2xivndgTztC5qnjLCdQLdE2e
ZxoOInNAkFXp10I3kax7iELE6nvqHfW3yVHEOdfzCc/MA5J9BP267nc5ZdtRXyHvBXne5GbMTULc
4N6KyS7hdR9JepRcRPOjD8aeJdjqVS2JHGS5GjAt7IolQbGuh0MBNRjZSq410t0qTlr/RIDHMk+e
zUFwtaIE9VfINugu0FXTBuMgp3qObNLqSXvqzc+my9C5FvFHmaXXpcVjQADnb+wKCEvJbxX6BxzE
FpkCacdCm7sx937NxfSCoAdvZLtvFZJWa34p4PG3vvEUGmdlA5EWMWAv1RdoruumjrzMJPquICtP
DcOpjGM61ZnTqzhzzikHCsqsHtcAUuylZF82uyqaE3IfXEU2JMxMmFU/SgFoOsy9wRE0nJcxYNg3
3HFnHbKxSaO4zYNjiyBfyEoeQvFf1J1Jc+RItp3/iuzt0QYH3DGY6W0iEHME5zE3MDKZxDzDMf16
fZEtva7qlqpNCy20oWUxs8gIBOB+/d5zvpP+oF9cQ4KAY9ur4cutwWo4mPrMsSt2UMDD1QBBg9A6
+GslYvsGSxFyct4SnXz0701Sfbt56MPwDpedO2YvDSLksWjZqEvASehxNskQI60GKjR6Po3e/i6r
sAwuismgU9FkMWhdOzXORosP3vDFfhQeDDckcXxglslHkjkZNtaMAwbqw48Euwhn0Ls8duk5tfLW
LK3XoUXM2TQWl8L12xVS64gO8rJpO0HyDHJNJK6YDmaUldRdoqKCzNYJfemVEypKvRoj4aDoD4W4
heMY1ZgVIZIxvKstPhZfeV49N7DESstIT9oCLYDTh0+h6FCITCcHNeNKyuk9LzN8MDJ7c2TTHmQX
fZgJzkqDk7DuNpUJC6ft62FP/MxNOLv7qm2fhEVLmtEhAIXoojnuYjIqv+o2mgBiee924X9UmQJt
W9+aXvqkY1TQmdGUIJTyNTXkrrNBb43QOhgrMZVXbKs8/zwaZMwLzJUMPMft4JBR1HsZrpg6RcBA
N8hEDkMQKcZdgL2eCxIRFPJB9viXh5HM0p4jts+UGKPawHrX2nATptvFqdSV/31vZDixMpTCQsqX
tm88PlQ3X8f5pxH+yjMHtZErMBDQpQQSiPu3NV0QjkSiNTGarGioTv1sfyfO8LMfEBzG9aTXblVv
mSiiivZ3HcRNx5A/mAB+ROYQcttBOgdmXLjIYiPsMWVIKdo1n0aij4Zd+Qf0PLdO1NanuadsK+3h
3hiw8fUGbdroFyKQUzpBmfOj5BML08tiJQY+JAM5u/uOmoyT5twcClYOeqsSaS5TlhZXyHqYcshY
w4v/Pozyl+NY7EuDR3VFQySfnI+QEn49oO/JFlC8uCts9IvhLjOXeF2XjIZGZNPYvqat7Hhw63ag
R+XKVR9Pv9et56K4EtgPOQ9BOGA0X+zogqZnywehdogPsNyZMwsYjodvqBlwC/XEjLGwH9OQQRJp
IFvyeGuYKx5e0vbHlOOXH5UpAgGZxeEtdKLC+5gCc/MlmDP1XfqzHfShWKtOn3KOj7tlDp80yZen
Xu8neIfHzqq3oKDig+qnn1HrpAzVfJfGS7n23Xh4RFWPSmzMzjkr8+yn7a4ZxW2mfSx4NerMFm3u
2snGowG6rO8fddt3LCdRIKXyGZOsoYCvUgREKFnu6CUdCIUApNdA/tZmd/WHwqxL8vHZb/EO9sb4
ktP9gcfm30rHvM8k3J029D5ZlekF2wvCmJnNqzM0gqVoMoKwDvqO22YJoQzUtJEoHTHQ3QJInT9s
uPpBqhtWgg6ufWnocM3cvt9TdtAXsGQc2H75Wdb8gDh/aZiXMtBEopWQ+aiNHmRO2OyhJ2agy7Nj
MmDyzOiF2UmDcGJofvU0icdR/BoNuGolqyhvgbl1x37SzShurJZ7fFqgTWAxcQg/nFXibJqWlnyL
VXJkin5t7okGGN9Ex6qa5q2Xg8nsBkoK2OobpnTn2mOF1c7F4D2u7NbHMhdNO1VU1WYsJhVYVFrJ
gHC+THrwe6P5o3AmYP0gMCSisZLOzkg/BQBc4wXp5O3aBZxOxQGDTFvjZZxZtBYHDgb2G8gP9Nw8
pBZVD+JrXIrXZdmlWfWL5M+jFfHbcmXvZlBW/CLar5Fk8CcYZRkLk7I+PJSGfxIJ5q8ccbYfmc7B
jOb7coI3IhDtrFzApZVZvlJ7mJvJw4GEoqNAat8P5P34hsdIUTF97577pHlskRMBrwDk1M90yLT9
yPlqp20BBL4prvyI8sRxg6aKrTYGpx/aGjihJkRXMFbO4bI8sdJ0q2wmOyBlRe8Sx2TIcz0YZzgR
LCffzkQNrVWrDgNF+FqGHvxaODgraVX3+XhyZ7DaTnJrppg5huWtit8nwzrIAZWcZXJKLkvN0yft
S0LXlAILhH+JnUURvWDYjGCmhOk7c/qtz6yH5ybzNtebo8YrwySrQEkxTZe4ejfZIdeSiRP7Pulf
dHdqB59glc4vSa779aRZWUZZwelfJzEo/XT64lWc88S9vZqAx6k7A+F+bghhAx2/yRJ/2C+lgROU
nnYuATYv0fjutv68QvJGkBO+LJq1dehWYG3Nu9a/HWIfaFDSvcQeXFH/sYzHzwy6/rZ+W1KqlboH
yOvWzo2Vx28UnfW6slqx0fKNFVSgiRzvlt64M0CHInah7dzc8BCe3EntkbBrhIAOJhufyfxYpl+1
wO2MziK6thGMZtoSPkY9byM5Ej59JMuCnuoC8hOm/cHILDDihIloUu7tK5s1+5zoue66sqLOGnHA
DdcIzNK/tpjGfaIbstC6HYcmKFmWQ8qVUuB8exDFi1UugXOdNPbGi8hrH/cMnaCoq+KDUT/n+QSa
HGqvRclEEQVlxGYowxRnZxJpRa3MSmK6kh6g6E+C+eI84J2yxyhfz8109qP8ISrUd7GcajwpPjd5
Qmdy3ca+BwwIsroz0qGNae9QYePta5xunxf+uRO9PmEtvR7UAS7SxT95nnw1Fx7xrGyGTer8NCQo
P181NyPJdVs+8KfYpl9QD+ULAnisTSFrzEK3ddUWYWA69Exc2pEMAEZmUC5TmhE2NXy0D5kxX0J/
8OlFlE3Km55yWkdBPA4p7AI68krQ1afMygLtwrXlw26bO4YSCAk8+UV229mbfG9LjwePRYvjuQO6
EC8yWBr14UR4E7HgWhhYOSwxhJozmhI2VqikBI40NRnIfy9n7V34vsGSvRr3hjH/iu32NY3VjoPN
w0RySG2FeGPlHU/2gLaKDmnsAW+Lyet0sQ96oQ4Y6AwIV3nyhLWPFA+SS7OkBGoeJYWzysvQ2BFX
4sE+tYOpGO7szGruDI3PUcbtoWDG6RSd3uXRcCOaPtk0FQfhcQwPnqp/TowIjJmRVRq7iII1psd8
uK0wZnF4n8AHlEZA/cI7FZk4mJJ+D2SaA9VjYPl0nF3SxVHTOVwk1gMiDDbdwjQdmKIRVGX6M56M
+7LKH1M5vC4hsgF6wj8r36o2PYVZ3as9uoufaetnB6TsmxyvnWW3fYCZqNsTbbqxJiBedfxBKpAL
b6Y8KzCqeOhCDykkznWBzRFq/rwqetwrXQNo2kfKzyDrEpmLcdTSeEaU8xlDq9xE4/A2JxMzgPjZ
BHy71gXuDPG4zDQKFCKPJStAQPe0BEbabcvk0uLLc2B/yGezOnsNM0r0FnEt6Uvi3WpnOkLlD/Z3
1/0qp/bZbinVjZDIkrS7qw197DMOINVU/kg9eIuFePemNOORZMCftbG9aVTyMNivlZnvlybJzojy
1zrcCCzQ6wxDV9+BzjfGj8EW72Xb38pMvnSCQnJI7CNSa0ihVTBhQeXc/oFl+lG0qH26wQIjqtKN
XaGZFcwSXEdzkBTmDWOCIbDouWwSLqypZYWworxt2XKNqXyZe1Uf3ZE/0Bs6Cme8TRr03zqCi7+o
8C5V2McjgEpY+SBkiil71KbHLJXW5tQ/hz6tU8dFe+zn2VtTkV2R1g2F2NbH9xfj/663uoWNg70F
Z9l8ZUpABiZP7ewkKNjxALFAthNUCDgkW3VL4iWT9qspw2osYJOyevMljY95fo0UKE6rik8AYUp+
n2w2lr5zXBKONEMEhc06SENAMZ4QnOTnCFuuvu6gNL/GGGd7Z2382XkhNQVubkLTqHhD8thsB5Pf
RFcE9TrKUZ4f6fDXTjd9l3N24xd+s7KK+WZAAhYkbUoTV3wiaCxOlo/RpaXtzu0Jq8NW2zjD9h6W
zq2Z5C/uIz1Bfw/WFAJyiniR6CivGm/rqb9bcqfeepTkNvsd5eWC9d9QB7tgrNukt2N7LW7m6Gmw
s10/DPaNgtPkWJiwPc0eb8bo5FTSHkSTfosq23fdC8GZP9y4j6Fs6bsq5CUVY0Di+ntts9w0SDWD
PO6vjeOaD9j296ElvsOREZDVtIEYU3pbBRSkCK04wrqto9UjAPqXWsNhAhMdlA6Hq7IxNkOifzhZ
QUNlnM59TyRmqXsrWHoEyS4J0iAwPE95gS/st1oYgaZUCxAZPqcmXVqL+KfAIBl1pYcZAtyIegv5
J7Ybl2xNp/hKmdIHiedaW4mCKbtK8cj8+yIKhcKjn550snDtaCKskHCeckstV6ArjuUrGswFKTab
tVhBm3fEc+Khg6O1bQa2S/fZmhlYgk24ZgcZhx4OOjKEDca6z4goqSR035WEpjh49BIG78WkVb8j
TpAeOfSsI77nsnLqNYqGFi5K91JXfoGiFWREpJPAvdId8hklTrSgTp59CK1G86waqCVYObWEgaLT
8FjE7NtmarArOcpdeRQjoY1qNUyY/Pad3qe29RmNZIIqG+5gg+kWEIcL9py+wXSfJON+THsaYFeK
15zIBod4/aOpXT6QsiEUI1O/otH5sXhk5VROwniP43MsCrYIlZ0vFQP5dd6zCVS2+jn77ynYCwsz
TQBW62ogs57A9abrCYVQYKPhDybDRB3jXg1bFuS4gsSjnongBB4tINAB01+MHcuL41ctXSdguzyw
682BHRmHpfUfDJseLwYMv5U7OBPGKkqzM6HYFBM1b23OvWd6+mgc+4VbUxh0wceGgBJqhY548M0E
0JSBHeVk4/6aQMKT10NWj8Bax0icOdXzlJeUMCnc/w5oJ53AXt339peq9Lfig9gOheMFIvtZezT0
SS1a5ygpkhCtIwdDvfYHmF0EbsnByVmUSuxnlbllDwmpa9FUemLisCQdD5cbA4WuJPopQi2BDtve
9ujA1kZUGtvZZnhpW+bOrDoBZcK9W4bG2hHLu0ZjYK97Pa2lXdyp6M0duwtolJMDUC9tno3wm8bi
nW0VjxxgE5gT9JadXG1SlT5rxYyvrZNfeEreLGKT4CVq4haEUCBVACD4w7KdY+ZBSVJbe9Own4km
q5zi5Fb4WOq4Zn21ajIbuJ2z/so7bX6UmlV7Rp81OKjnXAHcCkX6En00ERLKbnZKBm7xc6m7vb4u
KF5xMlr9FVkz/GsuepXCo0G7s1JfXm18iNp2t0OSfqvUqneDZSIckxl4jIUzN1vHpWi1c0OT86Dw
BR4RjmJCDk3qf0nzuXEwtNIiuTA4Y5H2kYznIfDs+F0q423iBLF1huoFuedj55s9DrEHX3TtdrH0
tzXhBW0yUjlkiRSl5mbLr2AO9CDIf5yD57r9gQHKwufEL58eJpQ/hSBPAF4jg6vIng70YL6QNm3K
6JPlC4z4FYNzdU9+LNesv9G9bswPV7dLnM6vi8gR8rz3cmQoCinLrA8J5CRZOLs4QtRV+yeEEYgX
o/pInc/LqY4asyW+FjCkQInlmgyBRWd3PguJRsdYwJS2rws8ts8l3Lc62w9+8d5QFSRTdJqX7F0s
LEnGtK2899biWD6GUDDs+DMz2Id+NqVzqpP75l3V0Z0Qr5H9gyfuOLIL5jCA4DMyGfSPSGpuKIyC
tG4/HWASHcmO4yuGWQL89PDsD9OFMX1Qe1dBBS8RbrIey7em4SpojgOqa0+gHDKZrwtUB2wyVKfm
bupRD4uNXfpb/5bZyEYpkBK5uKfw+NEOcuOFdyGtTBJp7xWkEnLIaXWiSnAmRhA6PIU5OOOkeMTB
Pbn6O7IZgw4+uesjCT6jLw5Omu61Fb+qGowDharmynAifa9QXVPGr2xt7WJ3eoq67Fhm6DibO20N
X5Z4FsQdsZqsyiTbpBmPJ9RR6TzMZsQZZV7Fhnejy5t55gj0/yRn9ZL8ZKuovvv/fk1w/VmRZJlE
cf87NPQf//X/UxrrNSj1/5zGemg/yj9lsV7/+a+Prv/P/3Dsv9nCpZ8mTGKxUEKRhfr3LFYp/2ZK
F82DBeLHsj2LwNWyavv4P//D9v/muq4lSHCVvm9atvyP/5XFaqm/cSh0SUc1lWP7jvT+b7JYrWvS
6h/z2V3TlL6nfNM3r69AXfPb/5DPvuBKzVAUAN9dkvuqpxbLJs4+7YILMHT6X9RUU9C3+qJiQBkU
/g29UateU8q0m3oYLx0CdNBtCMyR2KyuIIG4J3Dk2vpE33KWzlWgt0SMFoXxaQ7tE3XMeTA4banc
8yGhZSMygjzZ/uH63/39Hfy3Uhd3FbK/jivGxfvzG5O+JT3BQmii/HL8awTtH94Yqko/AyVrBj4M
AZJhcKz0M5rUHl1jgNFb73u9QFSwNXC5eCkvEe090pbs6EWKfDuxYRwN12Ucge8MzVQsThBgH/s2
pP9U5TT4Ezx8o+eKnQyp0lVM8JRl03qUQpiIhyws/CEH1KEtiFsJcntCbmRMRFGd4n5xxvUyESuE
NAyHRYsF3lpQdoYMIv7NlRD/ciWUpCiVloAxIcFMuH++Ej2w6IqgJhGMeUMAj1OhYqmI/NPxPCIg
ZziR2UgIvHRqb6XrHVh1C80nQ37CxSwce6NrG4Zrjtwoma7sqRpHad/ZbvDXH5lFwPGfPzLlOJ4r
BUcRKU3Luf79Hz6yDGGmQSi4GzDpNbZum4Q3ldM/5Ey5y3wST7brnWupgXP6MbWDB32xKebXlFLh
UCrNJL2xbHSnidowGgE9AzQ7ybuj7+RPCaI4HJdocP76Rct/fdHKlDyINlfZ5z77pwdoaGaQ2SUR
Ob5/6bLqpwhLuakcKCiO2e8EQA+FyXzlGhHzaqvmWyeV0R1KKzOwLLBtCdqvnG5ooAmo0N04HZPJ
OcaM3E/kIe4tNqBDrwEgGaK+TQb1TmjVs6eG8skdxpuJ9iwwLaNuv/zBh/DoL6d8wEtsI8m+jd1k
58TM/QyGuEGJlxaJc2Sg6cpv/vo6/G8+PIWLyPSFcG1pu/KfIp2T1nUc7nwrABB+Ew+R+ySn9Owa
zWkwGsz8HTPenpiTljNiFBFkKJaoC3Ckyb1hxzd6YoZLyOWhIRm0jp6Iepkvvt1jMikfzNT99dcv
V6h/vddMaeMecxXVu++zXv/xXlM9GqBkZJFyYqsNyh5Psxk2lNs4WIIm66udHdqAYyvjNgYhvrNI
eacLXTEkKOPiJvXVmxWXBmpINC5//dos65/isW1XOdK0EcNZQknP+ud7qs7TvvcSRwWTaxB3Uhcv
jKAYB2ScUxkb3znDeC7TuNg3HsCkMoU3707yOeOlXZKR7lpUIxOaBp8imEPpJmVRca4+XPQjQU2G
5St6sGY9Kq85dVNx7ckiyy/HblfWFb6CxTnToxEn7FLjCh/1hSvpbxDAejvJbHKHeSk7DVhL/eaM
YhXnBNEmh3Kq3rI+f8g1VkIB/cBkfQaeAGtfLZo6Tjff4uoudZg6EEG+l5EtTygSihXt4rXBgk4X
NdJH2wckmk33EXf8YSQZlQgNaPBpdVeN2TuBhdW9naXgdGg1xG3tPfSFhSwmEx+gvUEBNcrZzteD
N6C+78rDsQwxuAgGyIP7uhpLQjGJUMRrcjSmeGY67idvTg1NcvJZdiB1kChzLb1q9764du5ic2y2
MmOSyQ+zYc2RBxzVw2MHMX117ZZU/QEHXb9zKojAnj/d41Iq10XUklvkhRimW5RjbMTWNu4QzC62
vHQiVftwofPz+0+aHEhba/dOF90ph90nCgA1zRTj2A1TnmhQdI3SqPaXQzUN8gEfKzi46W7AWmW6
XX5OjLB/bYQA0ZB14Y3ezrMutoU5gQGPSEftvVyxU7XljnuabJXKkudqIhKvibrTqJkRjdqguB7Q
R+QLzkuMLdFHpNydC38B2VWhN3EuAJ0pYZl7m544H4vZv6rE2hel67214CtNP7KflTIUitP2BxQ4
E38YAViDNnBp5tktvWE6lCOOl7SN6u0jMVwVdqWQbcW3Tr2wmQw44Amx+oE4Hr5mq3u0pLbfo8QN
PEuLY5kjjVRgbo8CwE7QOLz0wqEbRFCe9+hA4SxG4xpA2XsxSaBa3vRZxPYa6YOXGYeQuOO3MLma
n0tBC3LI3OC3ZRd+zELgYm/AJCuhCSL9JOcyNW/xbjsXkA2cDPT9yF2Evsuz7quhVBf6nUGMhHW4
Qg9zuy8vOTpj0DqPhqowCjKnNxtL3fZlhws++7TCL6dukst4fbAt1etdjAOJaBV7vs5uQUeOVrUP
zc45Mq6w6X1kGqe89e+WmH9eYWBS+zCVhRSeT0iZRX35x+WvnBczZNiDNtci0cR0H2RBmzPM5MHT
pFVU4EUtG/Uq58j7piZjwx3u85jkrmUyTUijPSHP1Z105/TJZdKHo4WlpiZl4Gqp4OT+aLq9vKTl
3P27feafF+7rK2caZLnUrK6L6+7Pr7xuoSJe9+JARISCaBLtcIghuMUFTlkw3WqYK4HfkufQLSMJ
cSXo5xFBKx66cTsns7uSaG/XUdzV28Vzo1M6W88TKSa0SOxi1yeM86ah2UHZivegopsNNulhV5JS
/dfLPNf7Xz4FG/GjozxKM9MT3OB/fi/SZoJEoh6D4piYrNBHcAO/8TVWTfbkq5Sm6TI8YTIZab4Z
LzGHjL1quqdSTdbjFKUg6jsBE45u9xhaOKy6Xyi2aevl+SHzVHTG8lUF7lWkgfkmRviHEa3MSbux
AdXiUGHNMXWELGs+I2jSN2ZU77qksY6VSG507Yb4fadgmHCg9ctQHFHyPWKhupIvYkImaZQx4aCz
Hb5UTEoDQiEeEIJVRyISdlTt3AmTrR8oz7o7jxmRmGtcKEuSXbi27DpF0pzpD/K95j3yCpPxTols
evlIQzWBmqVZfuozj2SoaTOE0GvR/6DG4tawj6NN52DsoqMMiWP9xxffw2sW4S/+/S0wIjqQlnst
ytNjZ7ILTB3OV6a4xP7Qj0ebtk9S5I7KiDaLkeQ7Dt04bjEdHZek+xxnm55U4TpHVHM7ZMLtWmkd
H8xlOoguxggyyOea7RAvdn8eqqQixoPuzCCPWMkxPGCzwbnHZmXMIMav2QMqFuPZirHvTt6JOQ4q
Jqe86HosL0ZXlJd6Ofl1HF9m9AYnIljIvWi/Sk6EOxTC8tL4CbSqLusk3GCZbCgfwJ83NOvAY1z8
ujBvUVOgBoPfhWrL/Uznpb7UJqkCINseMjUcywnHV+csQ2BXYrrMLrl7Yp5/DG2sHgz5UxM0KP3F
uJ9B0D9HowdhY2IYUDIgqQZr2PgWvBj039axbxdvnVoge7jL78MJE3/J/BKQbCU2OSqpI8OzOnBj
7taw+yla+6Mfx/fM3sdJMRy4qPGD0SNFahv/Yaw4ldlSnc3C+Ooa8keaqVa7Nsx/9TGqp7wx6g24
h0/nGkMGUv/GdCLYY/yrVTbmu6YXJdxodIATaSODa5/48R1Y5ws+tyGoYnZw0fg3kzCHvaxza4NF
agA1v/bTpMM+MTxfB3qxLndKQhuIhMQVNSKXEfftwMRz1NGhlkzepSwaxmLVmS4e8y0d2zgW9WsK
tGzySYY1SfN2aju9nf0WjYtMf7AM9VzB4inRwtn5lfOY9QOtbLw3BBFX+p5Ho5qtiPzz5gZxp0Pr
ktCZaJivm2K71xCE4c2bz+gfcFfGsj+NGCjXyPyJ2FTbrG+mPQydV/JcNEiwmfNThHxROMmWewyx
v0T2wGBqaq8I82a5D0kJbQHgKcXIzhzQVYbWwqTNy/Z5HkX7aGqekEdl2wgAYOfFJfHG1Fw6RM05
+QmYN7MC0S2JrGVuDe1bYB7o7geR9UcsFfjgx/pHy8C8nK2fNGZJLcrH5s7Nl4Gd7xoA2i7zhSWM
+YD2IRo6UnPs4UsZy++sVz9RO5RXhN8Pyw7bFacHPNRd8pF5GH1QjfN0cOzld1lbdNz6TIH2hoZN
7nKQfoiDYlytukIKdpXBz0YCFao3kXp4cCnB0d6ky7TciCjX+zwjT5iwiU0IlYzYjL6K92KgA9KG
A3E9LiIxAvrgDfslY40OZAb+jRwyPCod/lFnJoFuxm83JPtOdcyyS1T3gcFwNphrsZtrWexBSuBd
KDlCO+GK0+TeMpb2zuhRQSzDBKg2Cbd5U/k3I7BHAOn5vQUzq42iAgmQbd27gP9pXb7Kqihu6V8K
7DiEPCQ9Id2h7ouzM2cESHUNdumE8QwtcNxLLmAQAptQzdZPRjU7T2mqbxHi1EeqgmNmTuPZKYvp
0jGTPze9XHVuB8N6aQ5EuSOiSxRT6A5xTKctiNPMJrSex0PTKvDdhvUQP5pD84iMoD5aicgCVQ7P
ijzGB7ReH2YfYYCtird2Tp6J6hmPNY1VtDZU8yjWsLASURTkElDjsMjiOJekABIAhcsTVNPDkAnz
AX3uOR3Lj0JQF9lTPd+n/pExKsiHGmrR7z9Z6PmgltK39UVmE+iu7fPvP7lDveNHeQfKsw/EasY2
NDRpQqGVwWafp/eirefdqCq0ZFabELewzhObcMqobm8Rd+uNGq92k1yb+MeleWm0y0grTzZgh7yA
WgHEBYtJxrhYm0fLIhEhbhZ3rfZt1MGfs61HpRt1oTqJ9nLUn3PvMtM/wVNCLOcyBsRpF5OLPYf5
IZ546LUxIJSvxlMETORAKMCh78i2ADYTdBHBMowxGjMiWAQtyFkjRPv7l2nJw/Pv72WAL8GOxYCc
M4NRS4bXqzMHFp8s3NJ/IpvK/+273nmGkb7EDa6ecDApRAfCJkm9cm/m/JP++n2C4p4ycBLHJJ+v
/3/Z3HHUsTfdKPDQhDJFvBO65wjbKih02upTe53p4Wq+wjaKgxm3w8Wx6jeiSPVagNzZ+BOC2LGe
jR3tMH3TdfPFTdWM7hYmLv6Vczp/1uEgDmCB8NbmacpSbERnfvqjw1rkErxwicp02pjcc+vBZLWX
zjAQ4iGncxc/e8my3ArRDnf4b0Ns+nexwvOZYbC4tEt/jOZc7gqfcwljQUYo9UK8z3i0nUXedEr+
EKy9l1gLcVhUZa2JgmUfm2xz58ihROlgeHtiVpC++0mFpcTYl7HRYj+ni2lq9ZBmY7aXhfezjQx7
N832A823cY/t3Fj7tu2sXFMkF5ghv3yURR/uMDyFCBG+qmYlaXjIxGneel3wXIfM2ApJuZooTIvM
r7OditKFGeQKStH8UE0jceSWJgSkzpYbm6jX1QQ6Zj8p5nVV11lftkD8GSbvbKu0PZviMIX4GIsY
ABo10WOocni47cGSXfLqunz6gBPmJznLXyLGBZ6N1veiB4JMMNe62GBDGe/dmnWXSAP4YNOX5eD6
S0rzGnNndjsIJmTjeCCiYL5WuCn8GQk7g6XoUkID6b4NgI3pHFgo6QNGjevZtsuHRhLxN09jEXR1
y1kH0ZPR+/m+qzMXBcuzHeuB7BS19bl5kIbIq3w1X3bMzjxWqcijpGRRKy19EyIhXDW1lR9EGa4l
1rtdPCYPEXc6xqnQwa/aERJHqdekZL8NKQAk+ppvpsa7N0/p/BNj45ZzbAzxnxQsqob41+Q2r/41
ut6L3wYXeSKPNmxdDCtAHpoAvoG+766KRqsQ5VPhp816udp8+6kSyPqjczLLUz470ZcGgFtVsfh2
W8BveE7eU4rstYRAeJRieSstx9iNU+0fZrP0yTo1sk1cVuYzZ3JQN16X/WrtZwRmnE7SwT4CMH3u
tdO/LazF63oaqjuhrjOllHC6wnD9y8Ib21hYRw2nV6RTjOaZzag9jJz+DwI48TnKOB8NNiXC4nbt
7azod7RN4j0kXixQyyTqJTPA3viEIn5IJ3xoayyM2mrmRznXQdXRL8POcfbdFJB9wWgyiYYRcID/
E62MexhqH6dB6bkrVVb1c2TirJNOqu5lhVEk9Kvlhom8vUOYRJy2Uz/kRpxtZchkF9XbeG4o3neY
iogNxzzLA6iGB851tN8RCTLTo3+jkPusagA4rHN+/ibxFsLn6MUPJdV7KnX104nsC66N6BuDdwDu
2PJpOa6E/VKFGFBpJhycbIGGN+WAmj0pvj07wWLrlsCro/BiaPXkVrn6iPsrXyeZJo4rdMbmpNa4
tdn0ZRbRgclmBq8kQq6FDqfHBkEgNFTTvWdmTg/Orkokckm+raNZ3BgY/Mhzi5mN1gkRnAZ59Y2R
GqfU5ADBiEUe7dgpj1kC93F0KfewEmxywsU2cZybQd7NiJKJt6ld7CalpKWTgv8J3M6dmbf0ZlAk
FdSJmPBLVIvNNq2RUy6qz+mizC/UhhTE9pMIw3I/6Gg5E4Y4rKsRtUaoy/CcmNVuWgqxMq0eDgbA
o2FXpOkvVhfiN3zccnmZTAczqX6NuVBrCEAYEBJorrbyJZzNDqByWtwOniD3LWXU0UYzy1qaIXyI
7V2v7SnokDTcqAgpKW2OPgBqlO8cXf5EHUXYc9ggfm1rE92+60MZxkgJS0TTTrkH2mphhLgj1NFF
QkiwcKu6nO/BpkD4ckZo2QR+1jQHy5I/8Hul4O6Mx2GCjfOPL5w25y1BX0xb/+svOnekYHS7AdfC
JM+c3P7nFzCv8jxIBMVWYVrbuonMs3k3RqGNFpt/+ftPv7+4Vsn/43bjGTEuOjIkXR3mj9FreGAK
s7HPv7805Cr3EFKOTto8JrzWYKyt10pFSCObyrbO3X99cUKDGRIKg2Xu+b5XZBsrIv0uM0HioYz4
H2ydx3LjQLZEv6giCh7Y0ntSIiWK2iBk4b3H18+BeuLN5m0YIqXuZoswVXkzT25biVkMtGoB3kfT
Tn8PVMnT/DuuZG6mq8LK7cPfg9cmwapVsHkqaVTuJV1qJgH2TV0E40HFS3woU6WlhjycEBNJvO+t
s+uGXPRxJ9cIEdMjxnNE2dxJqAPNw0NaG8kOFNVcZGa2I2iZ79i8xjO/srlsC/ZJqay3duzbT3jd
UMREexkZ99f8b89/z/y26C4M76mrz3ToPtNPuFbZz5uQz564r3Pi0pafMADnbqxpMzsq3JMzvc7H
j7kJaZG8dbIgk2UeC5pijjCOshHOl25tQ0aOdVgeDJn5kMic+MWxSMfVw3BBPEleEi378AfFOv59
L8TzhBneqPZ/33QdQW0MG+ttzApyV8TZ1EHryXPs0FqrG+MRetZ4/nsAGM5eu2SWEDP5YavBj5ld
PaLJOreosh5lKZtzF4rm/PdVoyarqoqpPYkQf1gJdgR2W7QZTzHVda2n9pOMbOvJxfWlDT0WDM5z
FYY1XetNBFZKCbd9l6c7Kxth4fQmC7oUgIjdIn3JBvZ8kcpr1UNy0pREPcVsbre5QbsJoe/4gmWB
kRPLlTelFk9Wa3S/0qIXXqryC1QSVPbS9m5VHPigIczyoCZOs0cSreZeV16zwjIewjkbPvGo0mDj
pRV6uexUUE/M3owVxWwYFLNvl4V1zenntQQkU7MNARZNQ0aWNC7GooVQATphu/oWyElwC7L+DLvg
h5sGRpKpvcoden//76GwOgJavenvia64oM13FW7cVcFpbjWtSkEOleiloc7p2ACd2X5XgyyPzEBV
YPzO0s4NUsOgfgBe4JMu+eQPTa97dzPOd4OVZc++Hqo3Fa/m30/1I82Btdm8WDKjvtsad7HjizVs
sbUJK3SL3A0Ratg7StcdmeXGp4goZkGb2DnDksx/jfWyWSDUzCFh03oRjva65ff+BJRdfYpswKOe
2zS7v9f+faOI917tVLzp9M0sBWQIvduOUgOeSuNY1J7DRk2XlV5em7g+hBEDBlpU7+AKwO8HzK6N
JPBWft3vEmgoeTdqn8lYv5oJdX8Ui+B2XsEB3/oVWpU3OjO10FhQkNFDYFRRbir4HYrc6SZ5IOSL
bTcvOvc5ATdE77cDRqB7qbkuM0LI8Ab17LRzdZ9qI7RDvHV+RgnYYIU/ZRe+VSHh15xWnUJhBWMn
JxTdk65n7gIVMJpFWfiZK5MfyDbrZcGhAHqO2HgevBp9gIWylCrzNqYsumHCmdQI1piGihexBPUU
h9F+dJOTK1lH+d+VQdAXSfHHgQsEaSHQZoivdC4oG7UNHxYea5uzGMoQRcSG8gY90gQ8Nmjz0iBH
laNyrmItYkpgVUeRNr8K3IU1S8QVNamAnohcLGECPFLT3/QhGFfXObmp9lAi72gUQ3sKjTMT/y1x
EfGtVfYJg9HCbAfrk0QcgVHfX1i6W29pjv70fUts0X2hNzCSyseVZkGryxwIZywgadJiAbSgXjM8
6xUHAN6+e+eHya1rg5+qK64OCuEHMQdMZhZkx0inat7ghgDPIzgzzKNVTyftanbkEAb2boPkPtNL
C63XNqtFFenGIq51eidFFu7FYCgElrDue2OG+ZTkwxqJr1/W/viUKJigxqI8pTjUd8wUUDIthmwZ
8Ts7e62NBlsDe04MmSPoquFT8UqVTbHqLJJx7ZTUeKqAHJZmPywal6FgMmlc9jbqhQaLrdeQnwlZ
cekC9OobzDyV7FyArvJd7+rizJ0lzUGzNEzLZbNOR+Si0T2PiZ6c1fxSUFJkORTWxLr1wV73XSZA
ACvrjjx07wyBnqF962n8FGnNtjfFw8TrQR2KY8x6jztdpi9URld+Yn3VgqZEq/cPgV8drVY5lJ75
KNtWHIWvcXcblkWaGUC0gnUctV9Bg10EVw0pDEKdsXaQjMuMrnLRm4fVSDiU/Db1Lq1FiqFkK2bD
ho5q87VOgPIbDNNaEhUAp359pfwm0UQezeJOE+veF4JbYzGWbhUKTxIAjkPo0LbFO4nGLUw2YtHm
RxKE3HQmIJ3mNtusqTdl2GtLmfErq1Oo9Vq961JOJ6vr38zE8WcoOkdiu+WMcSyskppcJPrHVXOa
14gsazm0D11xWAl460KNbxwgr4FenSpBONbx6EnMDFosXfWptZQVR1CGZ38eYBOexXSzkIX1ntVO
fc7YfGLhSOBeuPWLz21VtPEKAMw6K1TIkPGv1IK1zVXeN8IeQKyy8CzIjB2GSgFtnhgUY70m++Bk
QPlbhfTbuJaz8Vp7p1uosJRS1eATZmEjiXcOVBlWzUQlGE6aLmmAUzGN4mZ+x7TxjBAWZPopt1lA
xzjndf3RSPWZXRXki8B8zce+A0JMWQk6MMlyvWHh7JNcU8KD0fl7K6XrUDpc+yKtqzZpbn2FjvVk
FEwsY9PbMDKAVOsZOKKCe2O0742WP8IoPcdJsqkkI9F+qG7U43HT0pnEOmtjiMmdJON3O0owC61L
dCzylKdaxPFBz/KTG19todFTWmBQLnIK1xqp/DYYc3s6sEyPqnNbB6flGePSyjYQ/Sg1Ij9plAdP
ybg4uhw6bmzi/Mzyq8p+JKwgskMZU+mCjKimrILXsuc3pekfsqLlWkr4if3QQAGM2lPEIQJTjZIx
FxwxCKU1+th6YNkXBb08JEn5i4I8a5N4JPADOiurin6hVx0BZtPbG3YCni1fox+zAgT4Sy+L/5MX
OtHBBFt7VjhXelLzYO9KraafQdu13E5xGs2GMCjJ463UELUB9O6N0VG0TYIR0zU2eMd17vHEm0rN
XV94+8KLlgWUOlsM2aypO0KZY7eqcvxaDcWXwIWQPkGfj0vXGinLNIYVAPCTkb4kvnJBrBPHMWhm
wg3uHBv2DPQIYQazDzauX2xgNOJncxXuS+lM7WC9eqZ7ED3gxdb4iTqvWaDKLDsyxDObRN3SYvmB
ZKimwdFMxhwPfZPN1Vauck6gBSDf3yDLcZh0IGui4VgrzaOYJ5LarNKo34TgBhFR0tIR9qLgQW6g
LD98r8V1Z27QliAx6RQBeCg6XKYczt0qtQgwhXdn9Ll2ej+eaN6R4/OjYQZzxQYFpPceOLeaACqF
5zNNZGvpDygCsftSMIbJKvM2Bs5rBFwFLxJdKm37qlI07ZiynSlReOtcZ2mq5E+gPRaLCN92oeMv
GdjElDpo2kkTjS3q/Yp7iZ3W8Zcot4cUwIhCXD/p+c+5sZpN4sWKt78jc7gNAE1gPvsuCSHMWlaf
s2ivFwS4/Sa/ekWSHHwYA8QvR5CSVMapvbsYlN7dF5oD4YJoZSMkyMki/Oxgh+O8WIAeeHZTTCBC
zsIqiqmqy22sDemlC8NHilwA2ASlXs82lN88BZHBIGhcUMeyP44ukeaoYKFSF82lU/UvCYgcuuIl
UlDeYNOzoDP59Xm5uxR6z8BBsvVibrEy9O5m2vxDbvrOpJP6GU++aWN1Jbj7KZkaZBpF7F0A5SOX
27DFZW8id8FUqdiZhGWzcd2MnIlazX0j+jRG8a0nPg7wEW5Fm1grlYX8fCSEHcMUXBi1vhU0rTNM
2Rd1dZSq2JdYDSguerKhVS6F8dslOdlpwV7ZgYNRoqrhSGVZxfQidCu5if09hrIfFyjWXB3JCAnz
U5rqUVWohMUBlHFLAoKWeMU9a6ERl5EZU/p3bXXAJo3v3Rlh0vWEzuZ7/kfcy7uCCSiPEZfZpGhz
wQxYLyq6tLU62ifQ1QIM3WdjRO4YzQ4xYvpcPVmfx2Zgaw8cYa7r9JJybSG4i9I7uN/RtK1XQnG0
qGrWRmQzGRKwyCvahnWabukHnZl+ZS4Yg8DMcylXZeWZBf4brJ5zZ3WHIHAXFqTsWukvju+yD6+z
ELXKK/Z2PxTsPUZO6P8999upRIQSjlXeQa03yo+ORddKGrVG3c9UMpC9WVVk7RTpeQu1b3nX6dDs
wzBvYPNb//3KMgmz8hvr5xRN4wAfdXfvSR6QXfqY5QiGAmveJ4kHtsEpmZrmgDD1UhS7UFOLXTu5
TjshkKKkFqN20fsGLEfZ/X3195BaPZsAPfwV2iZJ6LGoAsuZd6Vfrutae/aTo+pp03hMKU9FRkCE
/MZ8sEnKR/D2b3jCd5So0Cnd+m9Bw8DCSz/FmOSrqlT856Q7yvaPe2mEt1GATA3TPOC6pFQr+q+U
VTa23V4xkUGLQndndZvUx+InIsK6wP+bvReQELxayEPrRvFSDgGHmlW+xM7QrzOjuIKP+03UYlxR
L8nMzQtWoYJkGVYZleZIvhsaKcH9x5fBplmlxQk9uX7MdcMCNvfHYzkQKtIA1vc0MLrCvLv+yfP0
N4b47DT04c6xQ4PEj6fEDwqin8rGZslRHXuqKAVMbtMSd1+WVJ1FNe+eGGGcMWvhVtXYhJxQYN3p
TrjKrQAjWU1w2fwIuvbU6toxCrOPVlgveshisfYOFKgszbKqYU1x0uLXYV5XZhvdTr64QNGC3P/m
GTxqIx8swpRzCG/TokmDN+RSMd4r6ZK0hUuJppmUexpwt33yI3xjlzZ0qidbaryXYcrmNpZrEAk7
kcLJ8617vmnL/rfxsC0Q7ATVoi7bqHgFNcOqwLhkOvbP1Ic7wa4+xipQ/6Sfdse+mdv8r+a7aMBk
c3PtxcnVF7cOj4UlVn7gXBhTfaWC0kHP52/Kz6Nm73PVJ/1u32PX+LasYjN0NBNY/m86xWudLnmu
XW0pUqYPQCpJdaX9F0O2TZW5L2YzFf7UTTTjvJhFRnkJlf4pHuWJDzFEHar3QiT7Nnq4tX5pU/SJ
orrXUnsyEu+UITXT05Z5Oz4DHHX6icbYVZ5h6hod7vdJ+pmxoG/78eEqe7Mpriw5ydFKhCV+Y78R
1dee7b4W1N7M4ZFDYWqqV2E/Opu2Am73qeZ9kJlZ2WFxMMz0BsFB3kwRMLJzVrbGPBLCHeRKll/V
dybEpexYb0aJWKt9pM4T+5AJaFVom4zu2ZkzyDK40Nd3IHlHGSjjrKx5GZbc0u+LXR/6r9VQn7P+
kbUNkKXqUvX4mNuueallSNEcJdsOmN7E5cg34vJm+9laLTiSCnz32ESK1Zg4iwK2ucXsp2w9D0xj
N9MnMkkPrGjOrljq+lvlsGfkGjNyxfTwo3yTxL1gaznViXbBNfBsp+NnaDp4jMwvGiyhqtpEXJtd
xSYiIFO3acjfSbKwM52toEcIiv7jFU1tEL1Uda1LjmmzR3QqnuD0XUxV/3ES8alk+q1KggeB8GVM
PUEvlDe9tqBHZfVdimZv6cUOcqoaj6fMrZ6ttD622SYI7K9Q44oYReT69E7BCR1/BwmIWXqsS/CQ
wFaVGkab86SCkcmRWahg6A7GOvLrX/BRLlvMdO91zXvq9Slb/voj8rKTVWG+VrxXP+8PYWg+9zK+
N8NbaIsTQzAMIrBI0kG/2RqjC70OX1TF3ZVypHwgfWfmuelh/eXW2rRKSBPpro/Y1Bv9J1wQOSiv
GFd/KwdlZzTjDxe/vyaxbJrRW6BPcUmBQ6mIk2s7kfD0AR581YxvfgnVznL3eQcVodLwoxsquSnf
f3SoX5gQOGGnVy0N8ADX21LAWAkr5qrZlHCH80dzN/cXxWCQmnc2kNdsN2ohLaFWUDPEucU2tboy
JNerjESc6442Pp8lYGMDtICswb0Flmeoa6+jWZLFJBPn5MHJ1WH7ZjWXEAJb88KRezzpn31iXDvX
pA6QUFQfoOL75k7XRtAuriw4heE9mJFDaHXC+jjGNzeEfcgSxHmuGy59JA5401X+kEN7iKt4JsJk
S90RQEa5sKLsRaEZLVAvhNdxQo6HgrtrpbIQru3NRMRw63QtOBWJvUJPDDYdv+GxX0u2rZHpHxRo
P3rQHvq8ew/C9GKCyC2cCG3D3LqZfc45DZdkdt3oZ+hR2ENRHYxc7Fq2VxgFzzIJXtWsukf8k6bS
bfuhnKs+b8V0tk1DO8rYPZPWWpt1mZP2xKrGym5V1xHdJSptcfjL9jje0qUV+vcqe4k8pp45Ai6K
XPdc1j27V41OD7pKt41lNrPaALSnGcdA4RQ1JxyaShnhTCDuVVPdZ45pC8T6R2kN56Q0nkfLuLhg
bArHX9Uq5gPHr95xXN4q5SdPtYORsT9ofAQUtfC+Rkc528XNszcBtRk21zQjKt9g4hCkV8XO75Qn
qK/bpu03zKVORtAdrRKTPi4ggknveQt0wqZDPTRzDj50bs82Py0VA7WcmCCppl/0ot62pL1m9RBc
a9t+ZNZrmhufFDsCRGEghW1vK4ZqZ7UCbFByJpBNSwW+Gza6qyGWyzD7tqPqbIryDCoN2y5tYgon
YOYB39CCY+pzS2tU59kzzdeGuDg+bjd+VarxNZsOYZK5QwsIUsN2M9dsPgX/d+jx/3aql3DBIovo
vKhTObMYvCejCvYAHsOZIiA6lBHtsQ7jjcEHscMNyUE4cAL7pJicToPp/FhRe8tGio8T/ScJ9IGt
Fqt2pKALI3oUw7XG9SX3T07WvVogih3rtSzBbKUBy60Ifl2W3YpWZ65gvnYCcVgKjnVn7dP6HUfg
OZr2llLzU/baM2nIX87jw1D+9qZ97Or4fXQJUaWNuwmMVlCfoH4KNd/7vg65VaHZh0zDrECzm1tt
+ta0LagffxXJ5MFqCW5uVCszw0dzyOrXEjvj0jC4uRjWISOz3/Up6pIBWLx9NbR8Fwplh1vyANmF
iHnoXSHf6MJZlGCWe+uiTaqnV1Svgdk9czWbeYN7sYaupYUZuYD45tbMQ2YzfAIqnbdhLT9lIPeR
t3QoslkiuzQQwqgdN/oDlm5GnMnMsKt4obR1vWg3mkdNZzJdqHSVMQkYcC88pQrIQiOQd11MHTJ0
qvoaV6gm4yyhK+DhWq/StT+Elp9wRX2S+AaojCFt4CQr2anh/aIwuimeyaQ9CZGRjaGkgEpMNiwh
tM7Rjd8sH0oUAuHSq+NzkWhQL7hUDREeDirTbj5GJXvoIRU3BsN5GkRk2VW4mgWFbO6vGI3v3p82
haO4Dk6z6YLsQ+KEQMniYwrizz429z1NPLOMfDd1CxQ927G97jwOzUBFfzOD+ldrhxsNHrz7qZ/U
TKPnLsGmoJoIYNYUSebnKl90DEyo8FUJ32VNBjBszE+5U2wKtwGAwr8cSMzYSvNtN6zZlBFfXYu5
pY6Zy0xdbeZY/lgF62eLYpcCrCKYy9+k4XzM5dpP6i8SxP5UG1jM+hr+QixMCDP5F3M9qPs6fkEH
BAwxky0OS8Y8zCFgOaZrRcs/09KGH5qS/cMqoHX8N5RS9HP0xiXEdKgYbbxWouaQGSzJFAfOh5+k
b1j4+Cx8bhn6uSpshEgv+aV7iJAIVwOb/+foTnowC4Iwro9KMj4nKc5WU39Gi2ZRS+lGkfBLYdgE
/c1BZ2hqZ03MYAW2/xO/1Yvv1DsaM/eMTee+UxzhwlB15zKljvHdlvQ21fVwkg5lioZ9bF3rOxzR
9XpoWngH3DKKgSxh/0OdZwgeVWSvMDDJIv+VFArjXfzEnQoRoP6o8+TDVasXlXmtiMJV3nK/qzHg
sccfl5EBtq7vYwoZqj8606QkMK0xhp/aJBweJOqrFVAQkdTywOV90TvtTe0wO2oRK1tRbJmXz92+
uhCoOpsWOJdeuNWcsMG6teK7GewjIOszKb0Qbn2/Lyx/b1rO8+A7ZySX92YtRvXJKcQX6v03RK4v
VcZrW9X3Q8vdRlrQ1BPuT0WZwq6rUIysWrylcbRjhntWHXgFo4v8mqi4K7N3s2f86LvFewgBLuOS
ENeTT8K9+D1XhDrXN6XffjQClIvZVh/cMhJbPkwVzd6idIgj9MnBZctRJH7agcBN1+9jnYOyyvuN
7487g/t4K+tXNTFe2ULdfKAZTj0em9q4cTI/Zc7LEKvfXcEdK47rB0JMrzQfDh6CmXSRd0t3/HG5
bvE5suvlrsXpBZKT1pxZoTJcDbxh11f86pUpt6V76Rcr3C0dSShaX13EuEfD3dvYAHJYzAhFvXUX
qVlvbczUyc3bxziSJZF0Ann8xjBbIKLKJZ2yE9tPeRmk/h4z9jD96EIR7lddxi/FqNwanZiRK6/F
dJmQjsZEIGPR5+QvsGKvZUwbbmR2LzajqbDqSY8iss6p+3undQQjDyyOpH+vNH+PqW2AZZrWxU6j
SY6W9E+fXb+mc21SkpbuLGs/BOrNiqlq8Rmp8y8IHV9mXV1b8j381tItGKTnhPmE7e+ptJruwP67
31u/cYFnpi2vdmUAhmmWWp2cL2Vh3YYifEM9OI1aubCDE8PduwvOm4jVBbj3i0G8VXpA1jPrA/vT
b8i2rxq8K5aauUkvyszUvE/yIi89iwzcfjghKxbVIIv7Ba6sQy/adzVOuHzR7BC5IGvBAFQA8uMA
SJBOCRIGxgcJ12NMWdRP0GnXOMZ0GS2hpnxU05Gs66wg1JLRGdZu+iA/BjUfpvjBa8YN2NQuofRW
eRw/uwWnZK6ANxl1LDXqcboOj1W0FMgcRhJ9eG60I7I9k2y8Zlnu8VFZymZo3F1oIyF6wV7Ea3Jb
PgI1AQfTv0Wq082cJuSyNFxaw2JCH9SUZxnGMOt1CZ/T1NHFqB8JouQzKuWLrLyvIHK9pW8kKi0G
3XeqaRgbvCdaKB7UhEwjPyDTsUEJGqFJWXEGBRmZJbrZ9y2NrcNIjWapVqfohtf3LSktBH6/e3El
VZGAw+kyLSL7QIk3gIyRSJVJq5uOa62DhjEuWuetkfesgswlYLcUWIiNXW5ol8Gg1rzyqJmrSTuI
dUB7RsAh08AQh2PQEcKi/4QQcbmOPH8V2MO2H5ul1AvotvZbXcWnViSrPFk4yfBo8PfPTJMAp21R
V9v8OmXBpgGocNddrTrBWMqRRmMj6eJsI5i7qqHJWD9WYMiSD7Tar6FIf8sywsnusl2Ov2VUYNgs
k2rujHIrbFZlVTXluJ30UCeo9lZ8mRz4Ts80TyisppwRj2KVOqD4Cy6VGpMuTNadfR71bh167HTj
XH4XqXWOuUaLRAdPN/21egFA0yzeO1G1MM2sV7IEe8UH5YSRl8l+HGzqtNg42NxmdohjvWqZBbfW
QvRBxpFTY7fMtgzFHmZXkDko3g1SzcJv7+qgfEeQKaJCw+v7YFR4s1hCD6pBXjjcYSmBrqJy7UxO
Ik/fLUV8J8J4sd1oX/n6wmD0hC/9qvWHxIY3Mar2Cj/X2ukkp6a1dPzgkuvmi4lVYQrZ0z80mMuw
7xkR9c9dav/ojfNjPNee8qGkoDKbCaXShXfDC24aKd9p0E6pZYWJ0BCP2uCOo5fRKbH7vW407xke
2E62Hj3r3MlLrbiFDModWnlCvf5uh/GjKJVPcjTQ3npS8CZhPKNN1p2uboeK9IQXdp9NIen1CNao
jncllfTfEcbT3OhCqIb1PjNrxbSgkTTYot2V6iGmpsZj0J1fgyGb9WJOACN3pJ9CVMWz/NaMFjpm
Euugh+xD1JtLh4j03IBMOm96ikr1QJ8PKit0oF2nvKKU0ql+bVneosG9jibWNKPc9Vr7ixg2CUjh
swANZEbhs9IANBBQGJlJDGiG2Rpj4naw9BdQTUyJu99UiX47RkGyvPeSBJZPkbShOoQzsiue/msm
6i004+mvYFNHN4jmvGLWbGo0S+YpM+TZS+2FV120rF2Mt1T6z5LkBmWw3jwOSUER+E0ULsJd8tOk
VGkxbeB6R67B6+KM0bJRzJKpaaoFr655uIt6wTqKF3oRfNPnTXakzT/q6b16DFH+Xg0Z5lrqBZ5g
tnDYmksRF8Dqa5o0y3uMUWDO1Qh3rZyWk3ghdZbq8LkVuhqgrarDu1mLBbZhPl0Pp5Y1mAepTtKp
GSD5KMyZCo3Dq9IEvsIoWtaq9DZWNrySoHHn+OQZKDwUr612+S8hVO8JhorvMlPs1fTaFKGx0qb2
PmP0txFFkRfqH+G7Jj9DVyhEfsu1mrUo3yz7MRLCxO9b+IZO47/BP9fZxXhyVyQUbdGve/I6BKzQ
SvCdSRomoYfPhNPTFhNLbatnHYJtQ8lX4yZrDpJ2STippUpGv/dltNNcau6USGcAZnUP+rDov8CS
LVt7xhDxrHji1MeTL1vXX3SGGcwmVNTuJL0nlr1EiPviNIYaq7hbrzC2RiSaZVlWn030plMrqutI
rpEu0g0BnSOsL7wltftBAdvBoaItT4dzrMTbcoDT2Fd7pyHqgU2CFfbWjWga0GxqxNQW14GJWF23
T6Wlv0usJHoP6G+0rKkdi8EqSAya1XsYPigu/VaU32MfIBCVzU1zlWMXKq9OEQRzgU32xcqZU0VF
ayyNBFgRx9ta7aZbUqZsGiN9LiNxE+idltkR3xbxo9bKq/TH38DPqokuiMHf21YjXiJf3SWDfix9
66XptXdQSRsGQUuvdR9dVH5CB3807niWnrintPtKKF0m6kjpcXOIy1Gjmq5DP2+j5UB34TwIg3bb
NsUhRfn1h4GVV9pkjBHGZW4691Dntkx3S7LEFUDQyjuXKgS0KDpURX0thfuVmObKpH4kMsmzD66P
R4rJd96z9ZgU5HnBadUm0WvMykxT8LIYCvDskkkchCFOE7KiRy94bny3fhprh3cU22/2tRzCn8bM
SJuqxOu0MVuy04kWLVgrkmvWb0eHH14HsOHe/e9HTOISqL9cn+0CT4k7KvOq41AI6cMNEuPGaKuq
HBSiKEHoaAE/geWAxqlwwhXOF/IFldTYF7FAlNMEaAx3Iv97uxvdSe5UXbE7M5mOZi5CWL2GnW6/
i7xleZmdnTQ94wbr5wMwxX2eWFwjZdGIDfDmjTbI7GAH5X8flOlpphiMzUdyIq7CqecApKJuXjHy
Q9lgis36pFq1bHMOqYGxx2sksGrgIse/BxZ9Hh00nbMeGRee0WIg1JbkRCqbdnQmOk3rdxuCNTg1
UBvpbbJhOZc4eSOlUAiJQuZNuOIu/l4r/EOY18aBHeVraRfZPDd96G1lKfbGVKY96mYLknP49+zv
pb8HOf3E/37s7zXYey5NVYAg7NAF5zA9GNmErg8j9r3/9xr6rzcFkbzD//caEZNwXiYgcC3XMPaV
R5d5M8TYeKYknwISF9PN9J2/bxdKB+NMAiEQmrAnYlt14nZWLh0raOdiCKrT3wPz8V6ZVWmHQ0Br
i2VHTHhdxyh+LRsJ1NpIZf2qpsZe17r50GMQxr4PnE7HIz89SD2B1iOxS03PBF1M26gNyG5PTzXu
xA0NKXvKxv2pwsGHi0NEGM2GBnJAVt6xo0nx31fN9NXfUzexYerRvDn3sV9664bJCukpXQMaX/po
Vn/PvbbV19xAMVX4Yhmqmb1rjOFSaNbkmxE0KVQWN+R/z3MakhRya7FHtlQZZSTXhso/4HkTCEFQ
hYYOVbMGNe1p9GSzYmPbvw+nh4QZ4JYu4znKWFOuSO7RzRIBiez1gE7nQFfaLa3QSxsKNn9uyE9W
JJtDwPt7VkcGZYWlWNt/T8syPzlavp/SbTGk2lNJ++7F7EcL3WvRKUxsQg+Bw6i0aOWrXXWGiVOv
XRemFwyg6vz3ADpx3OkyPYJMKw8ddo91nlrvrR0TwqJJojz8+9IxtZVueYDQcod27LG7smCJSSTx
7O+lMBj/+5Vj14estM91CbI8pJ7lTGZfO/99VRUF/iSVSHGBRKbEsbUPFAq8/CbuVr601HsBfG+G
Obo6Uv6o3od2mVDNdq8DWZ5YDKWzv5fTXkZrJ4F7WbepOJld/5VB1kS2aymHiKzkprdRTRMdc4u/
pwLaJ9khjBGR3W/0xkxfgkboVzX4QuZhswcN4YUCBWbY1vXv2xijN52eJuSEy3TVaZWyYs0sczF8
lCrDUOqXx51LUekV9im/sHr8wDkIzbhVqBVnlwiHJCQ3SqPlR+qTOaknnD3841Ob069rO74OU21k
zFZSxqa5jrcf45SBKHpHG3KhtHM/2lqiNq6IZnKrkY4CxuYb12F6MHHViz69jiDZUH3CVaQDISWh
4s174ZuHsEqmnjA2739PVbWctq58A86Vh7EjClZGXk4mUO9X8bNk+/dMCxtG5wahzybDMBwTTmR0
52dLKgKebd3O6JIEQ6j5JdZC+uJ7d3Q2sA2gvqn1SWMxd1KqNIA4qwjGSOWSkLi2hVfOGMnTArwi
NJX4A/uqJM3jpanFCohOIwMH7whz5yq9tdNa7VglSrNVrBIIDPHZ0+Xvy2DwQbVML5J3bo69dsbn
423ySfhT+PuKZaJkq4a6i6OkOfJiERlYDBEZWUStmZbU3QPXbrJp4zLCdsxTdr5Hmz9/HdC+dq1P
gWT8H47OaztSJIuiX8RauMC8pveZSpmU9MKSVBLeBhDA1/emX2ama6pVqhREXHPOPsJb4tgrv1KQ
R6iPnX9M3FDbyMp4oRqBAl5404LXkMPNRmWdTmr8JMP2q2ECcgf4KU7//3pBS7mIQBocQieUTzHA
FdB/ASsMo3lKR4+lk6VYzFRkfHuVEX3rWbCRuXlWAC4OMfvMG/ArfFVtSFQThWqcmswlyxHDueZi
DBEA+zwHpnYSCv1AcnW54wDYyDBtj7pN6fX/f7QoaI+Ol/LKwmNwqKzOznAO7Wk8/f8PJLU3HJqg
IAVpyODr+dL/f30RTubRt74LMedu//9LiskDlWVAS5vO5MNBXasWWpRuY2o22ZCM7sgMr/L+eu5O
sH7+Mgd3kOkEicS8O2S/DKSbEhmFaj1cEq8CjcxmF9Lg2wUKSIR6mO8s5GGhnQw8+v4XDuuv2kZ5
iDCTobf+i8MiJ0QDFmhSVj8/PtaIhTkyUMxsj2VgZC6dsbyrATzDGJ9lVP2FM9BXG+wP1pKLNMSW
XP+S8f5pDk/pwI8yZ76zwGvI/8lFD5ri0eXsvbK02E8paQ19Yr8NlFMofL7HnGEr5vSrqc01ELda
o2scVzIFKOrcCpfB1lQ48D3Kp7xFLT9anGZ6WPzLzPzug2+2iZRMxv7Fi42C7qx+hSj9r6oPRIX+
5tTMbl58ckF8gvj0S/FDMveXhrQNlK17C/q95TNQ14dTMQV7IVGa58MrWpKH6tyPWA/OGdxnQT5z
Gp+NxL9PMn7qs3rDBc3Sp9Z/fBiqnnHjVCUmB6j7jOv0zObm6MFz7RMiat8qFm4o2POVW3iAMv30
GQPICu34rk1pT0XEVNtNnvV5qjGkBGmG05xFSuBKG347OZOtTFFsWTAKPJ8hZokziMAjLPO6+VnN
AZ1+dYQW/0iKgelEEtzDtr37CZDistlkZfMFVOWgHFK+dbUL2/Kh1dOH2aUMxeXwInR/W4Li41i4
NjZvZuOqZ3qZay/yF2KzL8g08XFN69LKNyxtrt50sNpm5+cFvbFEqhucYzYBotDWblPcprq/2Qao
BejTDKcuONtXhoNWFeN/E76W1vuYbbPaIoS+ORpV8BSaFbKD5E2RCDbyk1Xst9sIXlvucSYhMSkN
4y2KwuuUGc8BOhtkftlr6UTXuCNzIyDApFQsrmNEreSW+b8D5VZKpAkJO781wz+OiVPY5tgZmW6R
EZp0E0jgafwC8U4UKdFtQmG6qNKXMEn2Ptghd/IZNujrBqmBprU3KIc7wE7Iydkk+BYj89SKiK7S
1blMkv8J9ZfYL7E09eZnye2/KHsx4+ydr1Kvn7Mrs1R2L/gsJvNTVzwoeookjwfxX4upIZ3aTY3/
lPFAQdKom7HNZOMXAgzVmT613RwYJ/2trcLNUFSfZR2T/mF5jzCQN5S+18oZHvY4vdCpZJV3Baj4
z/SNO8iobzfH1oXvwUkoHCsx/oUBcWJDedXC5kJAbty9jU2/j7vqEqvxtetD4MrjIyeOshVEPZDv
S4ODpVKoJ5tUNx7GfsOjsOee+w2dalr62qcJa1cY9IcJDoqVpUMAaftXS3QWu2307okA7wbfbxUm
9DsV2miDsTpTYkZlRiiQ1V4cgaovrAt6okF/STr/RfmohGB54OqJ8K70YNmlScKq3pmvhc4s0K3N
leszSQ8KeeZ6vbhBYxxM3BPbCtjJUgXVydDZotxL8rDYTLNXs7OztIx7SpHd+4wVBzZfjsYzleic
CRxvCzXHUGfUNV0YPmHl/SNQ45+XYDJkQRo3SMXAXP9jumueQ5wdXmOM+JcXcV/UJ81Tzw3+OqyX
sWjJoy+EtWJ5AyYtcHeuUT+0sWC2xf3DiqntkJ8xuCUeyBacwl1bGos+Snk1mtdqyp7TzGKeQr+A
2SZSq9KkYNVZTuDz7p57b8N6N97WnhzZV8t1jXljGgmkKsN91qY/dU5O+zDYjGjFc4Q79TDQ4AWB
plaxrD+tLHk4YlMU3nusZ2h9kkM2RL+ZVXjkSDNsnicgDSVLDFci0H4m+n8uTub0ymbfkpM8mzv5
SWeik6desGnfwWJ9SFn/msqx15Btz+6UANNhYbsgv46/tt3smjj/VoNxq8zmwx2438MoPdthS/BJ
26znNLAkSVl+uMPGEgjgYzUV26gZNnXQxpcyA0MWd369ZBsKss56HvFNhygGQrbCHmI21pgjaRzK
PxXI0jHL7aK0ALJDsPni/9mArsiI8PRTpgBckCxv89m2a5xQyCXHWXy5an0MBL7PkVZOEN9Z5xKB
Q+HF2hTdby64yWhPgzm7stQwswVZuswtUAUQcXgTOBeUUco1cU2dSyirWWjWGkI1ijMQibwYRxe8
kuVnX8jgiEFX1j1JbAvqt3vWM2cecrUvI9A07JH8WbV44PNaWC6kfeGjMUwK44u0FnaN6Ufucu61
mKCjadz//w9NHCHU51ZBG4WQj7lPrnODkFDwqYLsIJPsaMccB4zk2kU19cQ8TEiSyoxgTKLK41p+
IJWMStafnaPVALSyd0KSl32Z/To674nMvkcfaRjkkXvtktmTzl+fUOMDS2cmlsY2mD1LA2ytZYQl
ZWF000en/cW9/TuAmslL3N6iOw4a68ap0RymRYqkwOkEkgiVWY5SUrMRHQbacA8qtac7dfb88bB1
0Hc29vDqYTRDCXiLEuUf+qQddgBOd2mTpoeOeVAV19pNcYeaZAFfPCfdklmEODpuvjNm2QHZNHVm
Bg/MgByXrgKpoeGK6ljdPHvWmMPPB/83f97snco1j1y2wZ81nrKh/alJfVyoXrfXRoywOzby5pRm
vC1MflEL2Mm7Jgx275W3GXR2PhPmBpAdU78LPDlcA+PXADnLw8RaQvO1txQax1EG/TWN9eJkt0qD
0jFiLk8DVs5IbAmlAR3PaoolcuBcNbFpg0uiNyOO3G43RkS4Ixw4W0MAHMrBhOsnBZSp0XdQRDjZ
rnSzf0Uqntg1Ta9BRhJIJYN3SVTKSncrta20zFuZDZHsvJ1pNyCBFuW8wsQAlvxhZuLLaoQNejKw
t6RkTewtCR6PbaKIHEKrlmOiMz2fXGxJI66g0eo/SPsjDKZ2sjfIQAs4/QFUMJFZb1XVZYQhYnYa
YLEy0AJ7NLj5XKhGGDvcdIdYW1+NHVl1eV8vQ4tlfRUViFWoHtFpfOXmqN8NtwKM/9CIZ9VtuJAy
0T9JXKs5GmjdrXJaNYM8oKZccJ+wo6H1xxJeHF3oV8bYTfu6zhmQjwQfV2Xpo6rgyujcdM8G4hGr
tKOdk+FNjGsd49DItmMH3yvcEgstUqolzPxXgyKZpVc2rmp9fG9qPESW/I71Tjw5s4iqGsKMJpda
JnMJYhqxPrArHhl1KHEIMBmuwIpS374qaXE0wFJGMgNboaenQcNhnXoIhnfcfmjuzqkwu09wQ9c8
03ZsgLUPv1H+WheUhFOGw76orYNlcjvjJXpUhv9j+2paQv3YOA3g4bhtf7lCliFBn5EBW9yf8ehT
TmjCYGck1xPs0tceuFmzf4pNhkIi/AzJUVoBVyYIsQ1OnPW3MNKso0MLssrAK62CcfxVU/qZmV13
DHzjbNrCWLUjbISSKOrnsLFRDcGujWyeMQNU5RT2/2I9fB4AePnKUWsPMT62Nbl2Vaw2xoiuYCBo
JQHOGTdiN5Q1qElEGXLgc8fUw2z3lWCJaF3XYbJN3eS9kPp7LwNvVYVQ+fNE3EML2BTDsZdWUOf1
nRctmTp2y8jrf9vMGTbYUvhURYzPxt27PkmpeR9+dzLWl2qfZAg3cvdbWPJY990u1qM/zPwHUArB
ChEmM+8M/HOTNGuHmG/OZDd7snWVwLYk4rzTP+pu0u/QUrc+8pHe/7EarnxVpIjQnafWdqJnVFaw
cnH8tfJVSP8Y2fIzli7Ssv4qFTG6PHElRy4+GpnZ4ywizFZjjW8mwW500ln+8ZvNOLFvDSBXJ3f1
PXLUjBCH1F8FafloxslGTGR9VUz42ox+Hp/OY0IpuAOe/CLaxOV1rY56Q+Imhz4Y4fQ5oq6+1Aio
skz7Z2rRsy20bZdUD06re0R83aoP81vc9hfPmk2rlfgpJ0bvlmwvWfEvr+uzIOINpwxqUMs01UqQ
53vU+HB4Lt1srWFwXyUNV3HPEgwjCLnWnwn6B2Kuw2g9SYpkpLyvKOPIQHF/0bn368K2+Y1NwAQl
jJqlXdqPAMs3G6q3XIcWkw6Kr2eCjCkrbFhlHfVL/0FAesX9iw9+0IgBrOFRTPrCGuv4oNo4PEYd
AqiU+i0wNW3H1lK7ZymXHo6vbSIcc9dMA+8vxUKoTaSeYU2lH3HKa4TxZOlYkbu2sD0t4pF+tC5Y
ObeFCTImxpTVIkfYW3b9SYU3LT29GvZRkWHyyRW1vFXgtPaC+zDmNE52QpkBFendKxlaGSzWOwAd
WyuvqTj84wRnpkuAQ6bVS1poPfa5izCxMH3iM/qU0XhUskpu5ZD8JUb9XdvethuGnPEkkjbVs2hT
mjHC8LJJAoyvLQuFF/Ag3qGqDGRx0zshbxCuAnjs0yBpvL/qCdwLQ4gzksj3wMFM37DKTvOzRdOw
8BUzswKUSRvFX63OkpMlP9AnHdZIWHKZoOFySEcCOkI1ELUo5i3tmDtNtAVidbdwr66bYPiTlQ+D
k4WUPtVilXrNpW01QCpadafEZAGiRUcSbn7QJiDSCtuZ6AJTBzeuLGlFP/ss/DBJuoX+xEf/f6CY
cQ0YMonY+1eBmaFnYEsY1tmqH8160yLrXY9G1e1MpQS7IUnaj0Z8JPlEohu3dhYY733ibsdwV4R1
/UGb5S61KguusauRQI13INcSyEqlW9+00Sy2nBu8egIDfej8xdWcnMkAY0EuKb1ZTh03aqW/7XzC
3UojYULT0c1kzgtn0a4v6XPCxMXqJ0mdzsUe1jJLHIr+9UQtx+yInZflp+Kie9227BA+cy1xbms6
ASEVh6ATP9GdKpRWDWO+8ur0/rjGZ3Y1muwRc/PvHc6ADZBnXKbsaMCNJeY+z61qw4bmEZYtVKiw
t17EwP6QWFs6p9LCjRSIFymG8QDn+GcYS7VXsj2Xkgio8CPukqewki8CJ24Caz0ZkoOwvI9oCt/x
DGOQFQl/nGpePNGr2eO4UA66CK/GMifRIfYhdU+TdTb8RqjKMbFWFo69FbJ/TOsjkD6ctzRPo55s
MI6dQbdsI4u8JZPM2MzXLi0MkQJ4kxmQ+w3jGLad127whkP1lN62tZzqJgt5Yn+DMV70NA4N4oN5
RR9MoNEY8M1RppSWQi11M4jB9E/jpjKsS21hH3SjFzF6b94w+ewQJDeP7m2DvD83+rbyVQf+mQc2
nMZ0PREyumyMDGCM78/pTgiGDOcnLIO3wknPqc72tixhGYjW3XTTWC20lZO4t4SxI9ZwTGmCPBjW
nA2vFWCHFuVqHHQngUGlDegcZOZuwWtzbedDubYjdPiTTeysxG2VEtU8zW5ATnEwrT/QogQ4A3SR
o5a/tfxcAxPYgI1bK7SIPoYMiTJnZZkyxw0K35DpC3xA7WAmA9rZuG63Y1a/oVZja2gQAcVctDoY
XodT1fH2MacqTVKB2WAiTzPV73k+whhxCB4cCt1bJ/P1Jdyo2mUB/azethRHzbrQ1UxoG5EvFcfA
botb5pkHfbY5pA3Xv/DR5OxDBH44jI9C95gT1M3IrNGc75HuBO55iUlbX3myotl0oicvh0NsGaQq
IcRbEaFRnArfzBYsqgv6X/ejq6NV48+c0shfytGIj33+zCHCURDCw0G7hStptuf4HiO/LNzMt4gH
okpLgNC2Fp1lZXXHMqJxYB6OLzW8IY7aWfkPpuoqzJqNmeobQupuhTRqLInpvi083MWFWBmuE7M8
5MbrYnISqw3JUii/fNorzQf2w2Z56SlG1GmtmfOck6HGBJxzsMxm07PjWkQuuwBLVDvD18rNyOCW
aipA3dKn07FT6T7KbUYenh+fTFAJkQpWFsmaaBtZHkPyPjd18ty7Ed+4M7UfuJ98sIXbUMbRauqu
XDMEPWn2ziYFYuE8vLR41RP5UPgEoGS9RaGxxqBHyqYjl24A2qjo3UOeltVOY9TqzdFGVIbEFc/u
h7zYODnMWY9/uZosur0ANhSJRP4mHlOD8bBlACUaQfQ4Y3fDYZTsxzIHTSsEhFU862npfBS+/lcR
qW37cU9rNN8h3t0XMQgBt+lINI1/kulJUrFBZfosM5tm01ZvwiLfzasRqQQD4WR9Ff0MtvnIs4p+
tc03ZKtRTa8iPGEL2wo/03LEX21UYkPIY83DC7tUlzMcpyV4O37E035kmdl07jPkbGetJ3C0mjIh
z0w5lFvM9PvCD7eJV6EDCBgQENtMNllbGBvmeTxE8G9ir2FUyHlpZZp+N3X1T0t8E+hLaAHKYBlr
Bym0z3hvj+plLD19i7LDZHuVv/KEwFXuJYmY8FioZBTblmih94Z29rELXsqhclEWi6NTNHeMfJjr
dZqP0To1RvKdOFyqhdTqZQ+tkzNFFasm7u6EA0aM+2Mw5K58TSvkfDL9HAXFKyaxU2F/VsHNiMsP
RqvFwcidX9fNQWywCqT45Xkk2ZStM6ksbr1y+Lj0yfWWnkHHkXkDxYNCv4dcxMoZrGUocGaBO+uv
WrugsCUA3VF7Tw/QWQC4WGUdIVRdUNrrfCwujNfRCbXOPz0UF0wRximujHMx4vtOwjpYRda5VhPL
EIQDG50Ho1HzPNx6ljoWFwnKzx8neZj8Q1tZam906lup3DxIHBBJWK2KoB+RJxvjFp+egarQGHAs
wQhyZGIgyBRyxSX4IFfszXSKkKgE40mZw0k0eD8CNf+IgxH21EgZiB5MWvRjTu9+ZoKQJg7VoXDT
tWdkT9o4nnvXh5fyqMMe4WtQp3jvXWQX87HzbHYGxU6C6cUy410m62OrRd6eRSGaQBR6nrflGHgD
dLjWGgR5fdfw3kfG1qgZ+NnAnw4ez38V98E6dIZbpKWf2Ejxfan6O5CE0pucDbsqTd7SkDhpsNic
6oT3TFBL1uEgcS0OOMGAm5+HsN83rnBWH02ip3tRCoKnPHTYOspPw39Ci/dS1B2Y1xTtd7UyqIhW
yEHzDbU7yh4O3MFpmD7yzgdEMYcWREzcquDvjJFQ47A+mdgpFkJys8vIEevarc9ocpaai3MyEyyN
8JCz7fARIDEL/c61zD+h9fmZrPg0EE9bxbS3vvDzldmBkOniocUmlL1WwTzsQRzJzBagS3o0MClD
4Jo+ODo6EJUaxXldbXvGbUaL5KZN0tnCOL0h/Jo27CL3isyvMOysbenD7oI0tqOEuDTaHUPlS4/v
4tWqWhjOPk+fCAzCYrVxWfEwMWpi2Y8yp3Stc8tWwzeifG9Ll+EI/BOvd0NaLvFio+pC14d+j9MT
B+/ssvez9sjLy5wyjn7hObIS6TRIllayob686lG0GVlW867ASVEdahiXj8UiLxIOuLdrGu9paoYP
fJjPE3sbelpU89B9NK8aLqVt0Hj2auUrhvdhKv5aL7378a+XNF+TTPrnoNopBF4ruzLYOrjyzpzu
A6/ScUwZtg+eti/sCwdWvyUGuqcaY9eBEG4DjXdY/98HYLsq/fpLg7ewgaByjCs3uhIluSFDAx1S
br9VofhFbUonaXqP0Ug2Uwi2poHLsZdK2E+sukoGZz+IwyC6B+h9G/uiwwMd+/KPIcZ4iKwCDH9Q
JtQFABRV+zw4drWuyWfYiUEjE5qQd9SpeBjswoCebTT9OmrsnEP93mbEv7YdSXmjwElgw8VwGROE
Xn2IpumWRA3hmMbJ72AlKy9/Ll10TER2+7UXXlUc4M0hx5yNaospCWFvJ5KTX+rBiXSNK4M1BqkW
jC/hqzW+lMegKWs/EAt1jvkCZFIOb2kg/BNmYlkxFBqLgIRYz2NxUw8uoq7u3+iS2061vQy65O5H
3ksF92YxEEsNG33t5c24NFyMFNNg/ZShuc0mhthlY25VYV+bnCMxp4kcppwoxRAm0URoiJ9kf07G
ZSzcC0V2uVJO91YxEYFOsLJDiWQ8ghRH0h/YZCjBi0b6Z83R185kuqybJq5IPfgN7Li+Z/DyQFi/
O3ZqrIGP4rXRoEvBFgQFVbiA1BP/qkXdHAy8JhgsX5sJ0tikpA0zgoTBCPvFpW+3bEnyYhVomrEy
9XrdZUZ/6qHe8JQY6xjQElpYjGJVe2kDjSq7BWjfaRRteV+sDJm89VT7Sz/3MFOGosWbPD2XyqJ9
CmqyP+ruHhbd0SpdkjjY7MOmW3kpyy0+sEWkcu6/on7QrM9jBf8jNLOdwnBPL/Nl5UOyhvWZw5tj
Vh/lX57FGDxj6YrEuae4i4ElBnBQe7TxLOQ445aypCbWPQDHiEvajRYw16HtlwBZxA8bPEea09FR
086qKn+bOYValjY0rCJkOQZ4/D2u/W6b/sQ+kHrMei+tizoQJ/HJ7KmuJuYPurUDq2VQNlc4VG3x
GeWw36fpFKUTWHlwJ1Lhyp3c4RSE5R5ke7QbCerk84WFrvRmLkc9zoXwpGlAP9TIgongW0g4qHRi
9hVLE3rTInExkkVDzttNRA0ceCTiJZsv2nVEivgKk5FaKUk7HJCF2rpZ8zPA18P+S34DOQGwDLpn
NwUUrpchGuvotTXrnwjiBUm68YG1L0nHCsIB+11tMXnZOlUKx3JLRLVZPsoQezbh5BFeS0tfydD/
a4bwLvPoUbvSW5OAem5K/90JZLgMGczKSuIjUzxzhllm20rgE4OGSuJ5o6+zMTuPTFKXKO658X2W
qghIFaTabVPbkO589VZ21QeRF/UxNbtx7Se3NNbOeQaOZiyqdF/3ubdE10MFWfK/ArNKX/1UPtno
i5H+cPMOMzMeM9gtRpi6mWjLmTWNKArycNX0cb1nKh4Qk5obYzB3PAxUYc8te6P+YXc+HxoG7bs0
5ok8VI84PYReciD1o+NXbjbf1bJs4ovqYRqkrAdd0e6mLonOqnP/Qtv0uDPtP/YCYISiACSxv8ZL
RU/VaP46IgtoBW2Zo5L+p9Fg/NTmadLxoVjZdz/OOQ/rvtdWUGyu1bzuQJH8jF3uaRiScx+Ze9gY
S9fPb3beUPOiXjVq80sbko3qvLkWeGkLfGD6xua0k6QQxYPakcB01aQDvTsTKxs88JIN6a6YUlZu
tMZh91BxBOtWHPSWv2qqbbrsBSf5WovsbQEOIkfoAKf0IBmuM606JI7cEbawJzy3XUOXdNKXoY9P
jVe+TKF3c5X7IFbnDaogfU13yJJ1MlbQT1gWkglB7WwfPC+4ZGb9BJ7+qI/Vvh/kd0pT2KJNo8b8
gUpob0u9eXYy5rImFqPiNP+++Tts8+gkXUj+eGpSPf7nooSL3AyBvY642U8/O4c/SI7vdWW9AEZF
wwElorPGlwHXk2TO3qWUKMX0JnzjxU+iejEW9S/ZHrvCGJ9RGD7pfvhKKsGln95Tqz55RnGV2kdj
+SfHye96VvxZpkH4Us9rnJGEfYRrtXbYHScqumnueHQqHHG2vkpQV6PDexqm4B3USouTNu7S/z/F
bEaeCUl4j3NsMLnr6SaN4KOazQsB9LuhiXd8KucA/3yBeUIrHughVhwpV2jVoBjvUOF2RaMONg76
oMS4RAKQ6fffqVvv5+8DZdPZxwIxkA+CTA3QfvkuW8GorN5FWfkzWCzzvRJhVAtWAtfeyHp3IiU3
L/dkNYH7jq5eyQDMwQpaKO8FWOvT4Fnr3oihkeMu1mHdqfCHSO9bYZtL1xbH0HcARnDtC75ZmYoU
zAJqBE2v7n5OiBw/IeG3V8tBhJy6xVM+mSfkcpGTPGehdlK2YxLNlzHGTm55zfIaIsvFj7PbYJoQ
lPClGyP+gehQx4y1+RFFLX+9vjMA7qrnzMTVWiX2y4yEUNZw1H45FY6R490UrxRGkJRezYcHD06o
sjx8T55a9YW6cNF8uoN2yKviPDHbiqcIRUz7MeXWpfJufC7HNHIuRuHfpKl+epqlYuqPCtRCi7PI
m63d3d1pGPSKkJFvv3SQQRU2T0k4oEpa1XRQld6R/Fa9mv10s0kEjkS8kZg9orbaly+Zlb2oUO4m
23jr7L2VV3/pXFaM1i5haMrK0/dZLaViH6FZkN41KIZzZI0gCOxLYOT6vHEk1ZftuqogNs5zdBbi
uH2ptONRA6xQDcuaOfbCKoKCFWTLMAAVaWrCp9b3dYKKc9pXU4AzYQ76lmwA8iBbmvXHlDE7K/zU
2beq55Tk1doP/Wgc5iLEKuOPtvrquh59mIfQGcgLtbT+QxTHp4jRp7ACTVObMDxqz8jVd93sbcyD
+i7KO4zmS5kMG7r9W6Nlp1zk9xAFaZusLCthsxr2d2CzorG2VQdE2BTn0TJYp7uP2DYPvdffBlE8
wbX4DJCgoUZZEMexpSfdwTBPFibjUhL6FrqNaYY9WEIzgrrEIfIlpDyZ/zjPrT4wyhe+tW8mY+uO
5W3U6hfbt86zrBVvg7+vPH8BDmf0QALq8qezxXOoqbPlrV3+Qo0lX5uCuaTdL4dO3vqmYo2Tox0i
Tnk0jEdm1LsWRXEnn1idrXAHfZot93JQBH/VPF8bcqD45URlSntZWE8M+heqKS5tZtxirdhrvBhj
355tLT4FvHjQ1egREFxk5j2PkERlsJvteBM3xjk1UF5DUyk4T9zcZ+df/kQsIBn1B9A8aXyjY6WJ
t0pZoHCbHZSkMz0z0qyl1/JxBArTCZkaPhPa+UNIemuXASofWbbQ+i4RPXKTG5C90ELwGaQKQR3f
mmcdlY+BtIknjOouMyLnUyPZC0t3k3wggkfGiJ8deeGcBb912ZrNw+fXkL+fngxblbhXjt1nUxh7
D1KXYTor8HmoEVditDhrsWOk1pmUuH3egy/V43NT3Evd+/M6Sec/pEsj0imiqFudrNuS0zIm5s1r
xlNL+sqe4RuxqlHzRJgQBuomLbZp/JqwElxHfm8upZ1trHR2eJhNuRWORdnFWqr3G3fRsUJaTn79
7oUVdh5SzFbCKB9OwrK6ShA5MSVVb1Xu3MtBu0LES1PaihQs4aIZB5Cl7ww8zr2viDLiC8nu1zTh
TdQ57z8DG+kCrdG6O0G02hKSJTe74aolVM7A3U/jNVWtvq60BpdPZz7aybzqBsgJipdqE+QdceqK
bqHsILdL2T1HxvQ1VqR26T2mgjygfh7yy/zfCWAuRYx5pOcbLEZcDVonkKtIb2kyidY960+6dAH8
5chyR+aJgd4X6z7W3qMU7pmwo6PJhiFrTgRKIiLJnjpHODy/E5TjSVd7BEv8HMyYvJhuwsVrZ6yv
0y+jxuCC7BXwQuzaWH2C/m6a8q4PVrck3NOFwr2xZP/L2PpOIpY2jdbZ7J4VT8iqsjQm9i3Sbosx
eDTGC4x74WEsGVOF7rcCubqIa/jwZg1/3JUCNzmY2TIejl3pJA+maNvebl8btzkC+FZL26IDkfFk
sPgk7KNMvK8IL9NCdNMspS1DAGvNLcuxNxO2C3wVSL5JqncPuX6hP9xKfLau8UHfCho2TeqD192I
i4dfUdW3ISXgu5Llk+XPfFQPcmtu+B+e1f+baatPutjrRLVRBzJZJX3g18Q1dg7a/AJz6BU12r2o
J9pvJ/gbgcQnUwU+rqKXHJJ/pHrhHSQzFH0/tat6n4IW8A4tWw2jau73tkHlF1sQrEgHW/cU27eh
nb2RHfSqKvQ2lkEXWDcQVSEIELBgNMshictTHveHIEYsoFjWLBosVLi0GkLD+NGuyUliqRmBYEjC
h1tD1jUd2NXQo+CergIfYS4lfGnkf8KIf1snCLeeXYBB6vq7FOl4IFXhT/GVlklLyrO0k3M4cQzY
OlNwh/wS7oXwMy+5xRhs39m3FEuZyH9hmaEf1pwfM9FK5GzyQiix2Kiam7eRFYkn6S2mT9m1NBvL
pg3ttYYJaYP7OueBcg7ScFM47Okd28NJ0kSw3bQu7NrCA15QaMbxn9BsZ+F9epop93Otjt8RzHHt
rnvq1kONB38xJEj9CmbXNz2GzJ8hvWJDce/+F851+taQ8NysQzDRnoZgFncWCv2TmRkvClcZcxk8
qm3NUeJ1GgkIOfH0o77R+0CtI8kHl1M/SlGsEWl2RACE9I59sydRgv65/Mdcbwk55ku2Trhq46yk
iGQThpU524xsNKLcAqvT5J/84Ic16IdrNfkJ4akBpnMsgiFSFPSCCMUtCHP43IgR4/ymFLrVMti6
cFHB5L+Sh2xs43wpMuNJGfAU20ptYBfA3kF1tOYW567PJ28hNM682ElvrX4e6mhmVZoQApfCLl98
pymIh3PlFlJYCkVnwH/MgUxzWjhL0+CwsY10Y2V98SS7r5SmZdlFTbN2a5zZpcOayFLaG+L+g2UN
4j/GzmS5cSTbtr+SFuOLumgccODZzRqIvdiIpNqICUyKUKDvW8fXvwVGvsrMGtS7E5ooSpRIgPDj
5+y99laYaOPz5DuJC+E7yro9F6C5BA90zN/EGgQdwxm6usxZkcehJgLFbRsOKmheKkys7AGQDIid
nDa97zBSc5xIreJuXKBbXKJnqw5hyQWI8PFvduo8u31+IJi6fDHt7gUbGefq4MZHPc8IRWQa3ylh
Lmmm5XedhDISCefBYi64ES3K664iZ1w9qJi87jgRAZz1gZ4f2iFc/Z5qYIsj3qO1f7C6xlrnwTtL
r7XsaSO86Wn2JvSCPIIh24qQ5ChlOukqS8xvVdXi+/ZWmN/6Q7ixwpYpQ2i+OW3zmgkmxIHKjqUG
2KrrC5MhDi75yIzNjW4Y4VIrk3Wh+DjcLHkEEOvxD/IfzcWQeP1Klv5Bz4l0Ua2hvYySwYzRle0h
2ZWMohdZKc9dLZ4yGI7qGvYsWY3mMg4eymqHfWvVdU6yHTWxCQwdTJBgYouq2bZT2Buj/cDzXQIM
Dex4n0G6fFRzBhfB9bQUWhfVlaMeEaPDYgh8ll0FJit1WeOSp7B3LzTA26y9Vg2THDGNb7GuUPRT
W8uWCDC26w9cpJ8gC1z81CtXecrJo9QlKbGEN2N2BlL0GmXEFcERbXDX3QWZZFk34Rj5aBScHnXf
JB7YEx9GUaxLV/saeF68MJMU6kk7Qvtx2Lg65bHMSrKu4H23s569EslXHAWf824DndVGIryMOveU
oz+5G8eI/Iz6mJruh2uMP1P9TWYNs49h7Xj0EPvjkOcsiT34gg5sEv2q+25AvTji2QhGxDbpLPWv
e9RURDBm/smGoB1ZCrx/eEamQn/xm4ys55qNAn0Q7TGfo9Oj7BkF2pmO/yG1q4e6P7QJLaMhTneg
tUS1dYdmTcLbae5eVEwSVXc1KvuYNVy7fZLD0HpORXGcn7Dyx2UoNcJF6wttzkOVO3h9MUN0rb6f
+mCFYuql9oyfkXPFfvUWaVzES4iIVI3mY6+7rwjPmP2UEYwAH3Zbj74Q0ROc7nS6SGePfezJ0L2P
LoPtaIkj8IZjbE2YT755CucIEYSe1N/1MH6vLHMtcv/ZDxHAFhB2KSEvsV1+EOKE+qhsP1E9PWq1
u2zQS6iqPpcEYVV00NDdMGAtum9iyo6jck71zM9JdPA9+JKiT+j3sxthblbF+UfbNdfMcy8YQYK7
JYq273TTOBOz9BMsf7aMo+8u/5LZzEE8I8r4wWOWP/5IcHSxtlbXbEq3sCDuzDo/IFXZoX6D9WYu
Ow/fsNfNuBLOz1ZP4iXxUqAe8nJHzsaVMDTS4IdCuzCUBWzhvAZAt7x4WoJafYQB8Yzf6sB4n+Gb
eipVR8tCWzQaUkxHf9UNzBN6Mn3T6k80fgsVdVthpC+Kdpj/zQhoMuY2e57AjGkCgrRznJpVQdRf
6xA2WRtx3ek2/Vxnjs5B1umDGdKckixhRkMG5Delu+c8zj7dxP7eFVhdYyTsebzvw77ewFj6PnR0
0tLQvtphQBqA/Rxk5auMGPuVHvP+TFyLxv7MkuQZxcVbXu3cNnktcP4wftXf86pcpL3/hHbOJRhz
+izK5pSWyPlVEfyEpbvtPQE/BShF7U7PVuuQHvGUsmLcsd0o0GDSPKXZ73I6V7XBRKO/jEg/7Ta5
4g7slioKn4fcxaM5oRVQnw20rCw3wSlr0TYwzYemn3E+iLRDdiM9Vfsd0siNk4bPRUJJXWb+c5iI
TwvWsuH6GxeUX6ejhRY91qEk6s6eCbSAN3ssvI6gDAMnSO29eUH+FdRXFJcrRTAYoqbXMERpMT9X
CKXYo44uXC4gsXDGxTAyuow8/2gHPzyTKZN9g9k541bBGVkBMCBvyJzpGZ5xV72Cln/sbAR7Boj/
jK50izwIF0DFB45xjY9IsNTZ7+UZV5CAbWnEDmFWdbHxKF5BOh/GlG28jFCva6yTWE6JUy+sRxGE
zxkqlTTi05a1breovYbhGr8ZJE9sPwzMW4geupiiSAgEo0YVvPEBuY5dcrTsVHAq8A6kjnfVkKFH
Or6rsC72skjWGqTdXvAZBBF3itJ2lTWz0tIGGBfGvO9Uz3pLdwKY67WehymGkOteJt8gGy/ckL9o
+XBMpkmtehuyXhczSg3q95xAzgXZgT876W2M2PyqEvNNFNVzlYTLnhe4sAbMTGm8gXJxQKJsIGmK
voa02/jfBt4zzdyZAXPBWPcO7CqvY9ghjdByaEz28xjc23H0NZf5p9TD722q7o2mfAjk8Lismlk9
RkWLk4z3JvfR93cNYpwW6QXwqbtB4g9sLKBrnh+hvQq3LOZ4wrTykoF9JwTKvjNKETKcYK0ERKoc
DKzSYgUYWtoVzgvXlRdaT+cgYCDreSj4Y062fmi2WV49e2OziCRIUrOaHUsedYmnQZmxrFMcbMNC
vmpe9jXqM0lnlJc68O4yljcqBIadob3pCRV7C8RQ5J9ePWMrWOFZ5J7zSmFQRAss662jrQxDAwGe
H4eok+QuRDQLQOuE+vg65earHKtLTGuxIl1Bjx2aLVVp3Gn2nHdtLVg13sqEMFtHoXtJ0XiZlvET
oQ2bJfhqglnhnRuZ+x4ZZx/T+lTFW0QODMr7sxPY+Mfq4ArrAkMDkyBvkPeqRFYSDWxN7/qoOReB
9hEqnRGLcZb2dPbsZK85K1FkD3EZH8cmeegHHWxGvi5hRSlLXVsDNEjrfkwxArgwCu6ToX6obfbY
dTodRACZoRuKx0AHjmeugsL5MQXdAMoNm2Qo2YM1sK2gGaA3ucICO/aZ89MT5inJxYsZ9C/uoB0Q
Vq6QX620snyyGZabYnjqBQQvWrxp2Z7ZbCFgG7r3Qe7EkF2UPlx1LdgynWbJ5KytWI7IkO1Mjpji
hI8Eo7F9MjHj9VA4MypNtIz+3fTUxNVOL2o0T/3WLO650F+9noK/bhgmdPWhjMuHasZoRREU/wYG
dEEcB/6s9Nn03J9tbH+rI+3JKz6SEMmvSK9B0Z/DyN/6o3Whz7/OxmmJkmdlW90ybGZObkNVR45B
+mnU0Sd4hADSpP2NyetGmNOKVvdTSaC22LtldjZxCd0NkJHsHjNkXaglaYNoh/vPUPNmp5bzVrpy
78t87SJLRIR5n9rFZmDfFKLQH5vyEpfqocoKiAtDyDKy8BmnV1rAuIOzeTomNPwdL34LiWi/yxp9
NeGQ4/xpwVgydrnyia/ubBMUpy3us0JdLEfuh4SuXksMQjO5T0KJU2o4T7Gjb9xQPBPN8hFbAhNR
/8KgiUJNtKiWNHtLWb0x2+ra8eLHkkuncPWTwy7ObGfLs3esoaTAW8pI+dOStw6ASmsh0uWjlZXZ
UXbETkjJHnxiMOOdUfmidWsrrlDas+rFU1WEz37MgFWWFtgIDtTY72hHoQ6WF50gp2cUPZgmagHm
Fz0j5BjaH37LQC+tHmXYbsIcWReXtnJpR93nBNF8q43NS1hY5qLsEfTYFRy8LtY2Thw9TTX0wG5y
yWZypk0z+A+mDOodmXLbKk/p3vtptmaieo0VJqqRyRXROLG1rxFZmOVgfIjCcO9EGe58vfWXjBAF
/7ZWbap+Y2kiXkZpFT6JsAsfUGkfb/dc0AeP2Zlu88GyJ/tolT+HfgyenEa2YIrIvrjdbX2c1g0Y
Ii5fafAkW1wcuSRkEZi9HnlkGQvtEcGmzg7Cbu/joeFu1ahNHQIXbqevTtBV9+JfNx7XtJXKIANq
3pufId/587Hbj2J9RS3Wz3nRMCX++NVARXzzz/u3h7sQvM0Isz7GYUBvuC7vbdvlhsEfkd/yxa9z
VjWtBPmMUq4E9zLDn+efa/2WjUKKdKMyx+L+duMSOLYbSdadeyY0UUOIMffkstX3OOz/uPn1PeDG
6EiG7e37t2/9+o3bfaqBdAnymDdkdLHn//Wh2/NaEVq6qQCuTzUyCqq4genoYxqDV6pJfTEM6wdN
9LUscrIUlOludUAI8Do9hrEPXV8jNa/w7PVsyxa9N/agk7DBOG19gCKDFCtlwOx+b9h47WszLvcp
2v4FTGNQ5Y9S8Ylmbhmz8s3dYGqPGKIW3SWxo9McL9tcu2RuoJZ+6CH+Iz9gKTs093FTNOuObuuV
WIzvWqnurWFIEJ3QpfIITttHxKocstBj1KxpK5Sy8X4gs3TfxiWSOX45Io+PfiMZL5Oz5vNd4wjj
ulqpV3IM+6WaG02KseImwpC2CbsGy+fEdTKgGdNAgisnNkQmMzc0sMQXGXuzp7mgz05Dnei4FP3o
phyYz5bSqVaBnCWgnRVBiEJzKANoP4mdr1VpIsGbuatoHNQu7cZhSYsG5YWHeWOMsseowZ3TlrSg
jEamy4qLzoGKWnDG1GZlnkDDYogyqrdEGuVBksJwcBWRhBp7ioBkoTNiPeM0MmeVtpJvTUW3zH4d
wfueqaG0jYemjh1x4R7z3GHD38AwnQOfyVATzToZGWy7lhGcxjb8Ab+QKaQYt5yX5PpFDHvSttXP
4L68VYmLGTOVDlSGZsbSMeP8SXtrciMKMT2iboLbxRGJiEniLVg1InQX9kzzqBXZqIMt93rbOxuN
eNn7Uhj+3guku64GO71nGLIF6RHtY8vMlm5N1rc3uAHJB0ywVIwQDEk/5W3quO8xYg3VHjhgh9Iz
yhfyhtihhEW8awiW0IyMU2WmvTgZow+UFH5ppweYg+iRBmVgbMMaYydTvnUpI94c8z1j3twTF3at
tdp5avxyqZoivHaNZj9JiQawJYIq0/UHqrL2OfC1O71c6Ql9kzFiCl2IMMB0gw2gpotDXdjUaGdA
s/qGU2xDw87OWlk8Wz9g6mtHo7C86a5NLL6MxJvDrlLR0rcthnKE4pT9nVU6zmH0EF6bXiI3+pCC
kBOli9501BaRmeTIEph0+EWTrLOaobM9BRRsuhtfHeuWZBL/zKQg1dkFe8B+nUgTY7Qf/WJiPbIy
A+EAdycM25swnHODSCZ/7ERqnifZr24Pxm30yrkVHODYfo3yyX6XTOY5rZ2YySwt0dQgYM5npHqh
c/1Be4VPFhHMxyGIg2dSDvKF05Ryd7vLgFrDUCWclWJNZutRkLvmJmpfucPJnQpCabl23eEzUt9C
CnWuGeram/ErMn0OjTuqt6EE++gQjGUGBNy6NuIX/Bx1Wl78vtD3g6Uf6Rf0+0SL+/3tK6bgXMmQ
R5dRbD035OI8x85rRo2UTKZFjUXEKKXrj7RnyByh2zgl0i6IxKlsgvUsuasHtnG1rxbCTPPH27PE
cPRu97SSWDCN7dBKG4DwaPiuHm9f5U2R/vpK0zSxlBIRvbILZ60cFKKWy9QMvGvKUpwPL5J9uhcO
Fy3I4h+zaFGRg/GKJxvThaVve6Mwj/08DlbFlHE50Qhht6cC8QOCGVwZTwKmMWApw/iqjez+AGja
pGSYHo0c78WpjfrSifC1Lpxqr9kwWcIZzDLFya9vlWZtLwdKeHAOqI2XQipjf7uxLZXvRb9xg4E6
IEBj7+Vd9YA2bthqAXHCg2aWCyKxrOfcVHwV6NGZDnTHcAmICp1sTEDGcxhKWuGpTNdGzIjIHmN9
NYQ4h0L60qteQ+Vgpy2E8ymsZs8Bs/H8MHht/OS7fbjvaixK9Xz0pGTz3HZs3yxkN4sxFXDfsJF+
xzzgL9ixV3uvT+cF+OKHaXLU7YGPRitjzHS12FrNjB5unFWXIZ0YtBzBndMfM9nol3SOIp/tx73u
PBUknN1pPT2rhLRTW4sg2rJdCLypeTBx6mwLm2MR0UDKguiiC9PZ1AR17KzeOQmhjWcn3kXReJb1
ZL51GRVi0Db9oqsApKbCC8CzkHAt0HSsdZ/5fGD36TYqbf1Ft/BtMUWZ9tUo9E1DhgbBOra+JqFU
ZwypaxqvXTMoGLApuYBvL3FVpyvbTUhpolKEQdn5+ybr4JJ7Jo2swAurNe5DDNWeX25CavxXb2jX
ibS6R8MlMrQcsfPevo20mthiiyahqNLXelDxZsqzYF3FEx+7mLgg5g8XbUjH73nj/voi+Ot3csc8
Zb3fX7p2jnbwcYDgofvo+9FB04tg5S6bi5+Z/LWq83zcoryctlU/auegZd2vs1J9IJxdFBPKHHTo
P9tGq08is+7tKBfH0WU22JPGtKiwRyyHooIFRyjZBhv2uKx1AOQR83McpiiXBbiYpmbcp1uOBQ0m
de/9VKtWggb1e0H5MHjlhwbsmO3k3Hdy6NS69GifnHYUpBjRBo5noFZR1rQ783csKuuMcKx7aYkJ
8QaEuQVDZUIU+0zH/9W226AjUHW+14cx4al1QUtgtruOaT2sfdkj5ymr+mBEeE5t99DhuYXNa8EP
Z+o99RG5rtlgLSeDIN1eW2MnMbFsuNMC2geCnzkvbuoZAqBFXLpF1v3wIvVDdVr2Vrj0bHItsK5U
6RaXxEQ7zj1nWrr+OneFtsp9jQ4JGyinDvqPzh42alZhDT2ursoa9kxQ9GNm6NzYhXG83VXSwnlk
BIgpp/jQ+ow5+qJ+tBscrYou/e2ePqHXyhKNotj2adEhFtGZJBBtmyX3ZRvGi9JynnynQuyJhQC/
Gwzn2104FuGKyRhwNqZIDUk/OOa1EmBvPScOcjUQidyNpu9v4NanczDNQBaZ/gRNdUYXJDU4TK1Z
lx6OCrOswpUfA3kbQTcd8J5ma+qo0hp3wKKIouYgLPzecBnZUkJQW995to8uj+Su5dDb+c6cynxp
O5X7DbE4RJvGeZJm1WKq0fEKeXa87XlW1A/baIy7T9+0QPy5wjzgunodh6rfm7mNQHOytFc0/3O2
O5Ismo/B2wiU19Q5j6zAKS/I/B8BJQRvws+qrTG61KRzdF3D0g4kMNR5G8ItcZHVNWQOd82Jc1k3
wg+Xt+/dbjC4MG7RRXofzz8SICTYCcOl509zrprdy+zYw0cTEQT6INzU1NzVPmiYhrB9ZQvMFBQV
StA+O5D2j7HAbjVU3r4KALn7ecYl0aRdkE/ZtExFY5273FZ0LbG18ClxWeyMQLA5HV8tkPYrSW/0
bAKLOCeSVh6W0TsxCPcHVVn72uuFyeY/co5ONy51G4jAGJfWK5dSGpG8iJM/aN0L2kYVzLvRIXgP
W5cxq0lRWkeNtrMtnF5jACZDISlZxVqbHhQ97+Ugyc0pPZoXA7OadUuu8RoqpzwH2CH5bxnXUVxU
dp6BIHCNvRwmonOzribBHAg0swBUuD0K6Bod8jo28Sj7atIhPPC+ebmM1i2K4o/IDINjq9RPI5fp
UdTsZlEDrW0X9U5cxOrRb1ATayq7WB2B1iqTOxx8XINr2etccWj8hgPKvtiiYTbAWHEiS1v3wVic
GDxMO7pBj4CJ2jMwBAuADLOFqRNvHqXgV19TD6GfgN5psTc1Q9fuvFZCVuiVWrI/Izi5k/nWmKxy
w/75iRDODqhxnjFDNqDPQC4qTrc/BRMNRrYMrfWt8DS97iPu8E9Q4qb7tmLX0zZV9GaKbN9ZfXmR
Po3lBt/ttkLOpFfKOnsNq4nMrD2zGhosDmDMNhy+61L5W3QO71aejUfcACQOZ+Y6SAkYLS39RWuH
YJv4/jEZmW+SsXoqf2SQl3xm2VeL4oicdO0c2itIv8lnB/qoizGVNAMsTCXr5sHywl0bLn2XMMC7
SI83WuuSIkdYTVBgdRIdhZLd1u5L0JEhytiz2dgTLHI1OAdGStlKIwV0Mxj2it3hsxSyeCzHoVjh
cc13Yzp3RhjFK4oH00pxlcfAWoYgs7duNfawLzSxwkrCfnTwrSM7W7Ku4NwtUo8YbTDzWy0qYSV2
hjoOtbOZ6kqdO+MeiC46a5o4ZkecaFqh5SpShYtn3phAiaFDVY9PYzggcgpFuK7rdj2Jnug3nQrZ
0ZPZ5Vyo0zxlyXXr2ZylnWXPqDAEkg8p5FyKiGYjyhoc61qzr2tkrk2au8tJDcaW8oQGvhs91GHN
JUqfrbwJPhdZexEIYMSQkl7tYayJ4sktEtOiplkZnhEtQaTTigD1sqxUIldjHo5Hq0jARpAxw1pi
y4uXeMesoEw2y5LQ7AmFaD6OG4bg8cHyhwbRwyzVB3/yasFFM0szPcq2SdGNMY+qZCrvG9vFIDBZ
914kri1wjuPtRkov2YMKF/uRrWnXsYEQqBkXjgd/Xkd2s9QL/DRt5vJRJLwok+WhdKL6seac62fd
T1FryBzgNy1ZVeNVih3knZWtz4r1kPds21qMMm0eD2g60jW+I2M1PP0gbN46+d1Lk9AiWhWiCb/C
jPxqAHBYgFqKVkMV5k/WBFLFjM1poxwS7Uq32iuj/eh9/G9Fw4KZzTeCS4fWJxwcjQSOQA+x1CZO
s2EkC6LAy/SXSLbyyMjXPToyzRZt1ntL+IT1gU1IfdCszF2FDmFjZB3l19FjdKKzitjzVbXocX3c
nvN2I0rzGzPgktARLr1ArgnCSPdpPGkI1tmaDmPk7MnBWU9IC1aB1gzLumv40PX6uMe8CpWk3GiD
kxxzc01s0UttZS9UPdGTXkj3ThYYsgeUcZ1n0V2fuujiDaG5sSNz2KusuMfMDd28MiQ+wHRCW2dR
WRvutIvj0T9CEf0a9NYIYaltdrRA5GtoqiMBGrMIdEIiauSHCg8EldN0ud2UonPoXYendhDRpcCP
zXTpHKkuO1v2Mgsca2d1wbdeWdnxdoPICUsCmWJ4wFHHE7szrvOYXTQWy2zrtP4L72JyoEoCCUuJ
clcgwx2mKj8laTFuQkhHi8kow3Mk9Gnn1Jx1vXMxOLtfYmTBC0g3zNDw6ayTHEtDNQJWFlkL8t3N
+HO4lzboUcQJyyLaYrIeAyX2UYAe1SxGxovIjB+qj4JG4LFuiFd3LABIiW0Fm1Ia7a4bSbPgLaWT
nrQrr9UfO5xsa8sfh41F4uW6zOu3TGYhTtAajWQYn+y2oq5M7nyRBKdgEC86KUQrY9RoX41GdUIb
lNyHapMYlrkTOR1ZtBP1Jo96c1U4yXfOsexe0Cemh/zsawTDdiOuXr2fuDqK5F5MqKOb0HIW5MAh
0ZBVvMHhat+buhmvQHxkSwBuJsNLT71ZdfwM8bHfjaM2cyMGbJ44FzrAL0c7nd5GkZTUNKpZ+jIj
BtMFYID2vcIu2+3p2xmXSdre/VCX16An4tVUo7PxAveIi2Y4aKPW7AjqwTRn+RrEbC6epdsHW/Qk
yaLCs60V2nDJmurZjCB0pVjr19JiCVAmYmi8JdgsDZAUeWzdqz4pIbzp40vbe3c9y/WypahZjayp
Z02U1aIMPQa7sv7EkTVcfUehZIiicnpoxm7dTVRMeSrYGeKqaInXWpmu/Oogj33AUEbaUbfqYmgm
9H/uwYvKO1n39TrCCh2UYXOPsGLyot0AmfRO144Q3vfZQDVmDgVEQ/Gm+ZhGEXnNkUwxvGKkLAu0
APql8rI5D9FvHqI6pb2bFJByBsJP+sK9ko5C6BCzb9gaJiI0R3oHQtmZ5DGLQBhnhYcJNW6tTnke
GxeLkScEhvRgkPJjVZpxsKviDbhotAm6YoMEjCDV3jhWesNbBI70gpfvwW4eugAwftPCsFdN/xA4
D5mDAHaMBS4NH+oJqsh2pc1xumBptL1BN6nIDreLmtd2+6GawPnOFUKVz9kL7Ne2YE8e20xlB+n9
APMY7293xq4kgUoXa32E6soecB9xPu8iu5G7NLO+9z5usco1Vp2DHjpm/LAYXC3cULNWRzS/3l2a
odqfo3DD2miRcAFAMGiw7PIMScaQxdNdNFrRmyYok7SYMxx/Rn7t82BJKa19F/oin3LvPgWr/KtX
p3m5t3Om/miC6ELYDFkXFRLHqWSiNWNvJrN1PmqoZWZnHcYZ/mQl1qXqh29ORWehCEWwohWM2sWi
6RDvio7UgXKu3MhQXzA0nJZuX+XLDAE01oSlH2uwlMIxXGsDZ3BGYH035AuGhwM2dA/RZrOTsYpW
Oc7bOD5kdO4u7D1CACeyWCFRYGVjGkPkvfIOQ1GSptjOQr2kvR/1KdvrHsq72/pMVPZmkJZFx6Jm
cY2ScdP2JWRGNQw76TIQaHxZojJz8jdWjoPFPJvpX7rX50XdYpq9cCSZypHZW3tURYyIElQAWmqj
mqlNe0dj7mzEdXeyWg1nVloGbNXIoMT+3Kw8pyXHNIOqHZo9diJtmdB+uy+yAuzZs5yCDfiu6tx2
bURLNruObKsg/BFeXCV00f08WausxA4btgr9VgUjNfaLYNH1yWs7JnQDa+BxEYDKtGB0k+Imo0eL
u23IUOfRMdoFNfVdxB4UozxTSYBBD57WX5g/F7vIDZ+CADV24/u0/Sqx6/0ILJaiX6GlWYFNKWyB
TVV71MMGNHTj7Jqle9+hdFz3qWstqziPVy0J7veISbBV9K0AikmWQmejJxnD6USTMD4PTE9Hk73U
GADbA6bzUORjt+vn9aMd+3u3rGmw+wCUK1cnKWQ+hG48OVvildZTGrR7I3u/lTCDfJoGYNLmmG3I
9Nl2jpJrOeTWhiE88m8/+xGXwHqV7j0C6IBkJ4tdSXFnSIU1YcKhzwil4XpM/qKfz0D87Ri5xEnh
xl+DFQ9XovLQYiPYWTpG4T0EVL4HEQXrujfDwwC5BMOkstkgeABp54a39NgNDUbqH7V+5+hstzs8
vkuUCmqvDmNYemddffL5UHgwyqMrQ2dPexEHmk2oaQtUYsXID9MVDegAAEu3i2tG/7c+YlAyqGny
7quFVtjxx/wYmsRx/Lox5LgcW/RCk61OWe11O8dzjWPg6e/ZgDtDMBqHRNVKjkzh74waRJjJcOKh
ZCfOekvT1sDyDsCGkOtbuUUF1u5iB0GLGxDJHAWMcRiMtDuNqc6dFhFaB3cbvZlkgzwv05Z87apS
HUxnvJgaaa5o4+uFrEpxYvAqTp0FF5yEVzof8Fk2zUS4j5MO1TmfKUZTdkX3Nh5u1zZMdbYlo7sv
v/33P//nv7+P/yf4LCA+MNfJm3/+D/e/F+RMREHY/tvdfz4VtLKy2+/862f+/hv/PEbfaVkVP9v/
+FObz+L0nn02//5D83/zr2fmr//x3y3f2/e/3VnlIFXVpfus1fWzQdp7+y94HfNP/m8f/O3z9ixP
qvz8/cv3osvZr18/icrIv/zx0O7H718c5/Y+/Xqb5qf/47H5///9C6bX9x9F/e+/8Ine+vcvODz/
YbjCdm1bGqbr6Y715bfh8/aQZ/6DJEn6spYhLdcEsfHlNxzgbfj7F+MffMeVnmfQ4TMNU3z5rSm6
+RFN/ANYqWt4/IJuWUJI68v/e+V/O4J/HtHfcgreIqJs/v2LNL78Vv460PMrsw3+iKEjinfBLxiG
J3Qe//5+jfKAnzb+yw8wKbvIDAASNWyMctSX/Oivm9F3kQ/+ef/Ph0vPqWkl0CVSUVS8pLlJHjle
tavykVIhddNOftgNGy+KffY+pbczvRCnM5/7QzzDsLW4kw8Ng0QSzLoGtiCYNyvsy9fUBaUUOaQI
mJo8D3VS/KwLGoqhQ5PB0z9Umn/NQrLmyHcQFMJudu7nG4xf68khMKlBCRwWytnqvVmTDxEWgjws
bA+hLPZ/fK+pT+QSQRBBTBVMbfjHPZnwQGbpMPbKYvXrVztIv76PnliXgPVrV4XsGJXuHOt2+eve
7QE69cXJcwrJXndJK4JWiutu/3Ja/XHs/nqsTPffjxVSZw+/uONZ8/kk5sf/cqxssw67yVLWCi+R
u0z8hBpcm+mWYbfO6RujSYotQhkUS3verkK6OWt+Pt4GgVKHoGyfMh2dUJaMYu/4IV6ADJJYok/R
JtSak1lgPNAMkmoCksQIbkvNzWhXyXYqsbEUHcnQVQlj2Pe6h//8yiw+UH8/Czn5ORVBaRq2aRum
/fdXFjpMpUpwLqtwsIOlUzMPtklCcUqv2Li9rpbClOG6oShe59TPYNChc/D50F5nypsD+iIwxuRp
MqrPxmX9x5wY0L3CwMdIUW1atm/bQc+8jesEBFUiBBpco33iQ7ihSxkcVdeIu7wZ4cDpEaEw2TdC
sJbVWNuPlobpxCvneIvA+lk7SIz/Py/+3z6CtrQtx3A82/VMx7Id2/z7i4eq09ty0LASACdeC5Iz
xxr4ZB2mLAVy2N7qQr0Jv7WgjzbDt9usWxXtpnGSatexJN2Lwd+w5InHssGeO5rg5sLavtD8Hx+N
boRTDFvI0HRYlaecvdOSzE1jMdVJsxthsC6kNtW7XqjHrouc1X9+ffPV8q8H17Mdh4uZw45PN9z5
9u+vD9zm1LktgIExzs+OO9SQLwzKDqs4xTnG9CicCBdrylWqI9DAO/FaM9yhJ0FQSjq1gJ4IxZC+
e7WpQkGaeGLpd8pbaPocBxoAyqTPTuc+d3gjAEW+Jhy1mhDwqSn1RWxHaskUK8Pz4f6whx8uoP37
/0vYme3GjWRd94kIMMggg7zNeVCmUqMl3RCWbHOe53j6f1H1Ad1VP1B9I0BdbTuHYMSJc/ZeW1Uw
QWJMALkqyXt0gaiPmb3rI3PCC2yrbUzcKyRZA9qNHDpKbqCaQF9BtKa6Jtu6ejSIcL+X2QAvIyV9
8FEnGdtUPt10Equ7KGeqRtcUK8yQdM+sx3s7WlKfuupL4lY56rJ/i2rhnD1z0bPE97kWPqyWqn7v
k/F3Z5Snf/8elPr/vgflKuFyDNkWTWz7H+us034zoJCytsR0ltAzOxFvgbKT5ZaYJ1v+LpETrbx8
GL/wP7Fifk5A+cLJSd47k8ECNddmMAhI/Q7s8EYTjJ9fYy5Ho5r3xStzb0rQhkxL0gnlQw5rzsss
VK+i4euLK3lw6ry5l7o6lBqNTOSUpIVEbbWTDgdER0qhGKrLNHXMgzLULzo3eDzn3N3CSloR51Ye
3Sk3iKqq+Vt9f7qVaUgI1bIZfj/cOhhXGZ6aSyfnH0ignHM20uhQCYGNEXWvF4E5ovJeB7N3tcMM
3FjXwIVG2wCG1zoZbT+eEbAKmzqQOGS+6yY1T23vvv3f5TQZdiTYJX81/wMX1IayGW0wrgcN0nPP
NKxwA+AwO/77dyfM5cv5zznt2hBkHUsxJrKQNZvqnzukRxrKqEyfT1/6JCyFfUO85iFg4eq0KG4p
W+N6yqE8F73DFEGMJLu34yeSv+ncivdUqOgKQXq6y7v5vanj19ZK3JNIKGr1kryncQ0TobpT+Vg8
kJJzrKBU3SANzrdiroHOL7KSNGfwhO3t5md0+lHSHAbak2vHqdW5AfKH/IdUaUD9p5D+4pXG1qZp
O28TzfNzaWN96mHNxAxGL0v+LBbMfRBDCad3zEy3j5BTOKAwe4hhoDBTs+b62NYpaim/Jk0mYP05
SEWm1qrp3eN4bWusPNLPvtoJLxrT4Gfyc5wHGrb7wMmnv5aGp3c8FRiuZ/mp8M9NjguzPHavcwKK
Ng+ClmtRa26ipflaTHd0JHFFaTu8KDCqVTNckZHBKMzGnMGHtbwcl2HwMo/BMIhcN8sFccmheLTL
5q3TPDoTsQIkfSt6KlmzpZWBQaRb0GixQQ5IJMyL7zubjCigm+mX4/p/LJa/rxWHDVfhKrcscrUE
7uR/1gljHGZGWzpia3j336tjILINQHVm7gZpWzgY/ei+1Ka3S3J3hA+sg7PijW7gZpSrf38x1t93
ne+Fy7rE7unaNmyR76Lmv4qWnIG8F4Nn2DaWnk66wETuoIEdoVutaJtvUzsfn9u2SXYC5otBhwtJ
reS/lfmHnwJWyaoxYBhrLUZF78plnqlFHSPCbsW18Rc9uk9CWDNo82C5LbmjpgEnW7X2qbAWql0E
yfPf35MtqL//62n8/oR5SxaVvW8rghD+caSV6Qi2M3Dc7fdTkhh1fGxr5k8SPBTdtFqse63+wLC0
bxk+x12kLPMTUg8Np6FJH2fivDi46uG4DFeqKGkeGBvV/N/Mdw1y8Owslz54TWuUBSD+zbDaYtUi
/pcJXO3DdpsYfJ0Vra1V7idw79MhvEzdXtteecZqxsJEhFgG5mcaywYyhGJ0yYFL85ybcuPff/+w
6Yev/WWfjGBS4qHrsm1hecl+HJGp+D5EXFkBrTecsduPjdkcR8c8wPFsduFkh3fRkH6R5YluZfkt
nB7cQJKYa6BVQdoIVonR8K5BnLR10umpdNJu30Xrlohxc9ltXBE9ZWkZb2nLMu4fBP65OARnMTtH
1Qt3o22m1+tmljSGWo1RxjeeQjTXK0VUwdrqHHU/6C9C3GB+OHl+H7f2U2DJ7tUeUKeojFNjNnOQ
MaPTvWm0XEaBXUDadfBSxiER3CbzwZrgTUadSJD8J13zRyK/KD8Ij0BZR5yMnNr7pgLm2tcEvtb2
wIBG+e8xkLp+46NkWiWzjVZDjTxuTfBD5jGSEUrKcp5PceSlD4jxvYOs011bt0t6nnKOPcKqIemN
HVUmIqfcYt6q++lQGbQptd3sawcobh/U9o/iienyo5d5/gllWLotZ6s/hk7/VoYgAYuiu3D1IMka
dN+nwIOIWLCwbn7nw3kfMQHnakAJHLb3ZN1zX/HucycsuOxJmlTzLQzIFxOkt17aatj1tob4nzfp
3mXZPIxTtdUz8Vo6WnrKyOFsWZxtosS2Zd4JHCiBj6Z0APujOw5V1BlHox4Ucnn0WFAGUzpsYCgk
k6ygFfah2/g9WnLXI7Z90RQWlQ2jquW+UXj+NjQxriXGbDAZ6ax1FKVoStPhuQzn4YosM9x5Useb
plDrApX72WyThznzzDsrJo2pXI6rucwfvoVsAb5gwseXMqc18/7U6OJdLuVXQgYketnmYLB/rAEr
L2PdLn6k9Dy4DYEePLPRUWPxBbGK8t+VycL8rn+HhCkdhlqPJ7CFHZPYAT3yU1SIs0F827nc1UZZ
MwxcXsXQ0X2Rw1E7Ce7rMKaoT1z0GWG3D2kxr/4jhYObk2yDqpRnwNaqeq9b0FtWHzNzQwsBsmJG
OYx8OBq1pA3vmOvandz/q4zifmDOby0CU/LfwyDxtqYiPqDITt02hPbxRJQKmLk5IfthVsV9sPHk
mL1WQA0iFntHW382GVpqPea4FH38nEr41IcCrFwdJNkBpy8NdXFz/GWM7xEJ5DYGLtC2oXaCnl7b
yb3p+zWzQaw9BqQZ0FfFuivzeGsN2t9XaQ6Gn0LyCGgBc4bRfaVpxLDGij5Kt0PjZhU/07wrDkrV
KKnI9tjp1Jr3Nar3v/amSUjiRocc93ZprRu99BmRIz012vijDTVuIiuZsWujwYqw61YcjmfTGdSe
JDoX1Vy4qFqW6/lQ5PMmSc2MNwxG8t/PBI9mzT+OBM+yPEuaDk0UafnLofxf5xwFd6YteEDbjkgl
Bi9uCsYquVuiDpbJn7/VscOdQ1bFauaEuEWDEbAdW8WmNZtgW8R4ABm3FHtCDxq6lkmMiQZffXgY
6VVDJXMeTOTBB52UcvfXbjl0oJwJs9oOteNvZl/ITWFnuPWT+sVxHHn0MuSmFX2atebOe50Qf7U2
LC46/UwR0tK58zLix1vrnUS2aP99yLoK3phMsles7gs1gxvK9485hr0wqPPw/WpcGfGSfPMOyRQV
tX8JS0w5qs6J5OqvBcJ+njnHviovPYR15G3w3FiUG0W3bkOa5w2A9O13gY9pfQx2lZ6jk0WPlBtB
N6ArwN2G1GJfuHI+RwVNBw/lUtrRQxVdxx91SZfEhviXhikQPzvhP/oakleT6Pp/VN9yaT/8p/he
jntaeEjsbb5g3/Xdf7Qnyll2WTGhYciWu5/XK5Zg1hF4s5Terk9EY0ywYtWPz8Jm+acN015B5ASA
dBGvXFXWp9iT+OEyQsnC8CMR44m8quLer2A16db4DIB6neowuucm7dwHpHqtGFStEpeMBMKQh3NA
6sbOpUV4qmuJ92fw6xXiem+Vukl735o9tJdgTs5W9Z6xAM8yScQ2zMUmEN6zZTgEzth1ePatcdWb
YCGTxhs2/+MR+PtFn1LPMV2Tdwizy5c0dJb//l+PQFwOlmEzVNmQFrgQzxgBf6ZZtO9hLR/n1O2O
pd7GQmbv36WJlSLWcMbxU3ihPjQVDaypSMF+5vpDNB0dfhvPdhL1T2Xp7cxm7h5jMsbwM+fMMOri
xvBj1zBi3mU1RTxQXWZ0cSqvpFJGO7xuE7LJDK+8/E3Ug/c0ZvMjo1AkBT2fmJFZW9KlrW1SNeI6
O7DF3/KlIs8iPGy9HUDFj9Jt1ZfG9btcmXxyy74bjgUchu8L51wI8Rw7zATczu5ONe9MpOF8C6zX
KDfSfZ/KYgsL8Iw0zzxHrx5WpDvcy9WmPWrSxJ7cGdkBgNjN6Mf+vksQu6j4R8VVDxCgZLRRIYZ1
Fk2CJX3/QFbWkB4CX91rEdxZ5BKcR4GbKtCy2Jep/xzhfhR+aL8Euffy798uxr6/3yuW75fmo++5
pukTxIDC9+/fL+JirR1g4VtpSRifPKshhu2qwwpFPptwZ3Rsvr8aZ/a4IhXMUmzzFPUWeWumuaoW
zMiMd28Nie9qY685iiSjrlTOFQhQCDZ96H33EBpkbAMcdjeTv1QpXBI2lOGYHskoXpkanSlvlRg5
vAymkyngpcFvdEzWqhKVtcaMdj/5FEddbEGYt5D2zc54sVQLjDbFANyOV0fO1s6bcUpOYHzq6WeF
PCXuxnHd5nG4BUB1mBsb4XrUf8Km2ydhg3yliF9kvh2Dm5NIH4RRaO6gUNILBi/WO/BUaBFVsfeb
9oezlq2Ez5QEq8R78bj3bQeTHQDzy3vqBO2+sTbmBJsdNDbhkR4p6cKsAA9o1v9olPlGsL67oCRE
z536W497Bi9rUu5yjvk1kuSfduAlSxYcXtOBDDhu0+GxpbnI7iMHpC0oyRtyl2pwHpK1BG0Xw2/q
sX+CnsDDkxRMrBs4V4kBCacjgy1y9wJqHZ9Xt5OeE+xKKwOjE8EP6mIq7bhYi3wClxbvy6ZN1r0t
Biq8OlsXMXnhPu24FUUTcJHlR6N5phzuk8gMCd0kE2G2HboTlCqlBQvCzgYko8TACOMjdasfY9DC
hSqnX/aUnUYgrAfpPikFh5J6G5Kp0e/K0bokdHHIEM3ttRsGR3suT9boKeQC5todufJKYyHRi0VZ
b7ebuSHdfEkd0VNkHroy6VbW9MIt3n7p6sHcOTRD8XiNH1qqguYworfwkJHMupgoSBSqjKcy6Ly7
xnTKldIclh4CddImsQHwnCEH1/Q1hTVW69HpyYctxEONiRWkhuvy9yH7TgskgezTYxvLJSKS6Acr
69aKUJnArreuVUUXEU7GpjCvtvwzGqO4NR2xeoEdnwhaaeKR3O2w/iEpCU+Zdl5BovbEHQOpSyd1
SaJPbsLzBms26RfGZ+ERHmgNFhAnU6J7r9XdENmMYnBVryvFd0Sb9jTXw6X0rGAfzECExlrcXAQb
fLAoctsUNUkywwisBPa1KT7F1fhUMrG8fP9o56bfpBiTMHYk62HBiImA2Bm0YkfMfvtZE4gKMKzC
U7rrGBrBYcZSEdc2g2sGDjY5keh874aGJn3laWNTcy1EC9kywO2PHqkAG5HH56KT1iFP4+LQGskF
3dBPDzbXduH/9xW6CumMPSmc8ac1Gj+ho/G92MSCdgl2aJN2WEguy2Fw3CfkLwGibVgC442nBsCF
F51tCqsMul3G+6JZjtECt6eNxI9JT8AMQhp7pQzIMmgj+4HvG/Eo/jYr55HJG/DMs7ueBjaclNds
mR7JYRE2Hyo9pBR2KC48PcnWJgljzvTBXIzkcWY8eyo4hWb6XCgoiIXNv9vS/loZ9KeNoPjw1PhR
xHQI2O1FPE6I4nPWZAKrxAXwAT4GBULdepwi7XAXEKNV0eleg2txHuMm3Pml4a2qlNVJY27jG2Sp
BzZGrtCqo7XhYWK0ZlgyjEbO+SFOE9q3xhNX3y9mlFx9mxzil0ZUbottbk03VO8KNVWbHmX1uwNi
15M6KONQbCDX1buaSJwosuINgc0baVb6IrwWDkPvHTwaoVSpaIsKh1Zl3V4oWajiUuMdA1qJueMU
0rS7G0j7aY0WKyDZY1iV05e2XOYVi2ca7tGGmNxSKjJchzZZKRCztjcFD241Ay6hJclXfCPWo8UH
wBXGdOL7rIy7a2BXzywWMtOCot44zpQ/Rg1yUGDVDTXBEUxG1vvJgx8DGK2kQSJOi849Qh7sZZuk
oa1na9VsIoz4K6Qpw0NBLGcH9MC35HQHdGRZZ+41qBXCw4LtvWfauBkq2EyFumYqmY6+8uI7x6V/
GuXdQziHp8A32sv3b3MWT/dePq+shyiOyQKwkkuhBuLz4iZC9uXPxyFka6/cbNfEvCHtSpxfbjQ+
IPamS2ZAqa0kLWAy+gK2rS26f00kcQkxzP+ZDrVxT2p2uU1y53XKOXl6rmpXCVoroXvU5xYNwCI2
bxmSqBxf5H0tHVYyJHsCxbJN31X6watkti3tRZWCf7TqSQ6YGm4r5qZ2kuIB3AHRHLQVo2prN29B
llRr9Nt6T7fBfIiiWdMD8Y/fv8HoRmTZ9gRz2EiWoS1SmJIyScKkS36GJtMJiZh4UBODLD1DL/v+
Fd4KS3dGtGOldoNFvlIbDZ/VH+WFqn1CMemKhwoY/MGq3HE1rumioE5lDQ5a/Szw6pPM7nk34Tuc
UlFGlSgRo8goAXhiHsumMT/DBavJQqf/1V7tZGguognNgwku4GD0tXx0BC9edDO56nWcgmolJFdu
zSgPHtQSjWinPFbY03ZjIof7nJJ/B9fkBX2chb7QrekXTD8jHOC/8qo9g67/cpJB3QTt+k2pnF1C
a/wcEXqCmp3bMgqbbmu5/fzDjocbJlTzF4mqD70X9NhLgC6nKFu3bqt/WU4f7d6soKeXbZTXKYao
1ChdcyCkgOpj/kFMYNABuH7rqSOHpmx+JdjOUePIHHaDRx6qa/lbr8jILXPa6TJXcbMhMW3lRPpm
5kn1GpL9tU4FRQiqmBEn2nChnin3RhicDOYqBF7AG8w6vHBzS8ZLDN0KHgi2H2u0t7mbFh/CTjVg
zaC6ZBn3lNwneIfW/bhB6DuDkd5YNTy3Kl8PZrHFeciMLmu5N+V5/Vw6HbhfFVtHpr9bq015tYkL
jTzjTI2l6FHkFfZj1Vx0IBMA7ib446S1V4FqKw7PquBVAjtNZDA9Tc3D1PJCaTqOEOeF5FIOQW8Z
JAThR6+6r0SNv+TUtRfbchvUimrp+Wv/5rX5mz2Y565TDzMd01fZV7+NIrLuApoJq5ZEFLgYvzNu
K9tykF9l515IWzimg7ZXiviwIl/Qk715Gg2uJOg+n+s2X3pezJ3L7mmylFg5/ktiNXdkHB7UEIRr
YsyqXVap9jaDRDvRwk2rj3Bs3qLE608xX9qtIhWIvDjyWbrUuxMDGr/ZjaM9CvT0ZoWcdUE5/IwD
KPZOFPe0dho6Alaib104xjeCvE36ecc0DaHfLv9S3+YdMBkoRw1ne9n5u6wlnAFes8aqVXi3kcVL
Sh9RH7TqHdhWc4BofIRE2/fXGCn9PIVYEWS9TmLkz5xT8TbwWzOgeSo+JtpxtPcJhYj89A4Fmxnn
R1sRbu52NJ8UEXl7aArFF2f1JRSfXjHq3SQJvaPw32qCp2UGA61Ik4+pzl/xyFjw4oByuj7oUD+6
pT5bEarotaNTOBXjtdo0VVGt6t4DaaPLh66qQTpTFMzZQRudu/bst2Bqnoxhvkt9/DVsHgwPHtOe
XrbOZrmzq+ItRwYxFQM5Oh4psKoibYyfbETempkoiZ9z5J0a+RpVGYLnpURECEfrOiKXoyIdg9rW
LbEJ576Bajh7yOZfg0N/cfCKe6+lr6fCq7I7EH0mvZQmRhnfVPveJN+rq5HXYm2GEpj8mc16X+ny
FCjvR93lH0Aw2y03Xx5cx2T8dnbD8mUc6/yEElgDTGpvGVgWfOC3mUN6ZXXBl6MMwH24aUUu1qXC
bcoKX3jbBJtSIqz7kFuLxpQJyc/eRjPqunF6yElnsskGQOPpXrqxPAkPp66i2ApkQQEDdX9uDPwY
yYeI2teJ4Tts0+JKmtcnOp/3kVFlNOOl0lwqCtncJdOCmEzxIMXNuXb5XMIoIKnMX/vDdEAefKmE
urQN3SJ/Vr9Ln+b2BG2VW83vomJjH4tj6yiSlYXxw+usftXMBjgpJqHsk4ILoPFiRsADvVw4Owc4
zpyMN9ft79jkN6rlkXD9CYOE199SOzs6QfAH/8CddkOQh5nDvTKhNolBojjonLCwAefAX7c8hm1L
K5WJvtZbmptAitL97NSbKCVcw04UXrGmxkJi3ugUYnVP/J+4mVbQzt5zwBirISmOM7ci9OZfo1TW
xjCbtYX43ivUA+qTg5cH5taI3xOZ/krK+K3wnvyY6OF+pAjL8Gat3DL7UPDTW2m/16YJA9dSX3M/
HOyRxHG3yAZ8Y+l91ounOpAjW7yzdUzi7GKU1mb72szgFWW2FrP7luN8WFuG16EntS6xq1FV9LQL
sRF1JoU8YYJGyyckSbPJFI5V2T+WTVTBqWb2H5XDLzTSIG4s6wcx3TFGeXpVxgh5XZDk2nnJfLW9
1IZup8gyLvCxcuegT/xR1Fwea2U9uu4SHinCF9eX9a5tQx4kV59US/sDB2TOqdCgEI3F79buO9wK
yZ2Tv/Si3He9eO9z/Ug19qcZ6ydbmwY9dya8xvw5JxH1Q8Xz4w/Qdsza/emnZOxS2kfB1RRusVGT
Pa6U0a7yMnvRDerTuK36bTJwFtrDiCRhYB5AVJhFllhe2dyfhXPBZv01d2RtOimsBqzqiELTkwNG
WGWszCCO902XXo2YhzIHpnp0i6+IAwqVAMFlE/xmBgdMFLyDhrS85lTBgk2mGR7PFfXIIW2yT3uL
GoWWMC5sHZXnzFQhdpPqyyCNBXvJW40GP8f7AQLafJtK4wgslMPeL25W73MJGARBksujinGFJ564
vveKbBk69wN78tHFuWUA/NlLr+Ss9oqtBxl0xfe9ciosq2YnXv1y2M6dgk4ramNdZ/YeWRpX9hhU
GC+DGSZIstH/5cOU3Pmu+eF5l7r2GMnyJla1dr+mlA02HA5x040wm22a3zZ/hnHYs0a625qCjImh
jyi3YLfJ0H0BJ82BlhCJpwmnqhtEfi5bacuJs/ej92gwP0sPQUNLrFZvpW9jO+3w8XjrMBEBAOiR
dLHpF5qjdoPCAWQCt6o6oO4No+IAAqLe0Mg50lcj6KEmoWbEZOQ7PXfmXkJ8QhEFgGSFLSLemAK1
WUzzYTBxlVlYN6k5qmV/SMm/KUuuA9+JSiBcV2Ju6I9LaDV5MZ2Q/CvuwT5KZ9gYDJVw4u8oxty7
Jnuj+V6+YLgxVm3b/R6xjK1jhyF1mlrRNcW3tk+QWMxa6m0Q+mTrzqiEQ6vSj41dE/zIWA9xCtQY
to5DImhLG2jCcSHyZsb2JQrp4YTEREZRQb6cyyfIYD68pWj6hrkr8Tim3cFp+gGHj3oyOppYY9zs
TNmZJ8OO9mQXV0Se4M81qXBWiTAQQ2fmUWf9Q0+X5x7DE19TyqULYPzc+gEN//TTbORpbkjpmJMl
Jk4SIZSDePTj7mAWBLN5SbNL/OgZ39cvqyC0Hl0cPevR3scdHpZ5AleV9nzoNAQS4SNp5OAsY/vJ
z8nWLjvcnjVWuVXOjATBVbUbYT/Z+JxI7LHWMiKWNzd/dKPibO5Jp54xgfLB0pxtQLY0hqm2aWJ2
mAnWjsKEH3O2hgxsOAux/0Q/ZyeTdEJGe61y/SuxaGKUrSXXqruLU+oqOmKE3lVNuIkKt1zXiJnI
m8/Y8BWwZBkVyMajeNMTSG4UuEGrjJ5URawk0Q8wNKcw2sVN83tKQvPc9/QvCp2p9ZAuqrOkWUfc
1yBSUQ5WFa5omv0egeiEUx1QxnBj4HD2EuyPDDxROBCcIT0Id0W+gY7MicLKpfKLoCfJx6Ia+0P0
iYUzIU0siHG3x2JbNl7zSHD6cWrhfYcw4Le9+rQGuI65xuvop/G5stzfIKb6ZnB3REzzGu3qnPYp
Obt9sXh8ySbgJrvLp+CF505qF7tqdgmiuMDp7e2aXl3KIjm5LTkkgKRyHd7qgm3F9fqOi07SbsB8
XMEa0srIvB3U97eWmHY6CdNzQbLnSnMLpbuKEKXcoQrd2OAH2AEYJMRE+kT1XVZEl8l33iJ3/oob
7W6syChX08wsKJb+G62uk0zj37bKfoikfAoWiU4XiQQvtVxNGFS2gfT/TCHuhDFjMKs+STskzEGz
A2A6yT0y1bQx/CYSnEvEU9DIlNZoa99hCumZUrSsO83ZOLubNi4fmo4MDabs5HuBWSx7509mudWW
7eqHB5yrLcibrcqFjgPl3ag+jFI99sb8AFyfyRnHHWI4lI1B/KTICQgAFO9hFb4lIXBRWpOdM+2V
DqjAyujOcmJsg+R0hyMI2AA5FX2saZ5gi6q3EQ9lanAfIo+PYtz6XXZjcjSn4Tq5g9wIK+XWgQ+l
ncI3goVH7kvBhWwL7Gz2MSL8wiy7HDITQYpudOtpxmfmF1HixY6NNdqHAdZu7uOckwRLEyDp7ApR
PhhjnCBmcodDpsencEQYLWYz2rAdErjHLWRJE/JQhAcHy9QfnmUc4zlgW6QFaIQOcwANPbchhEJO
NFHtGFp9Rkw2FeKzn9bPDqsNCi9ZVoZJsDghimAkNvjpOK4mO9rync5QQXetTZnY1WWzn18Grjv3
aMnn3aQ9Y+VnnNxuXlm7uEz2jN1Iq2h1soM2z/zbmZ39IEJw4X0N8SaHqy/pXvcgVa6tjfHR9LO7
AG+nX4eA7BRVpuUy714CU7zoxFh64KLD0rSSCCBuRSAJLIjEM1797HepyZMcI/BiAHGoNOeo2HfY
ggmiA3khW7r2qN1rpy82U81+GyThc7OE6RlBtyc6gnQvzPjbMCzxrvt+uyG3e+J/tS2ttiGp1XOM
GlxIksu14gmXuNv7UrE2uHQj+QaNtKQrJLfaHw5mB3ApHdkjGIUQDgiFDunwzidobVXn3msgB0aU
zjRdyImMFiVMkNxQFhC17phiD6SJTS9PAZQ07orRHWeBuxtN62ADcFq1UQshLlTXkuyAPb/cR3bI
FzB/aaCdGPCMO3b2XYJmCU9S/9tBYs8pyzw7X3Lr889GtClSZ55Wf/C/CmPqt6KuT3PpzLRXC1Ih
aRl3ZP3cMUWoq+lc9K8M2LtjEXVoiYPnPhJnG/canWSw5gTBwrGTJuOonPmBDDGxFV5hHzPa6AiB
mntdA2e1W4Smha7xqo65sZujAIIRBlJlBweA2eQxJfQ4/YXmWfQtzidqw8qF5BOPDtDRsYRc7W29
8BRNrv3LEOqxdvMtXAsyQAqiwl3wYcLARY6V+wJ1TW+CCgAZii4or8DBN2Kk1mqUwGKo1NrppQMF
GwEUnZWFTjRczXS4cnUDh2nkh1bDLLbVw+QrfXBDkGkCXK3w4p4r8WLXlCGchsL5yFH34QtvuAZb
5gVNyw4HSoPMWrz2Tg9Qi9v/nqv+nlqUTkuMtmnS6hJFyCwK6tWkQjsviKNdOUYZ7uPYqraqgKHi
EdeWU+bcsT9jmEu2ppXezT5Z296zSicC4SYqJkvHS7tbkfTF4C53w/vao5R304q1iQIGONGCwTV5
qmqGZl6LEHNqGYsxJ0DpHW3NEo95zHvfjfJJiZ65zcwJVJE0e3T0cAR9ax1iOBRrw8ofg8zM79wB
sYxKjYcx4yQeH/RcqcM82E/chb4wD7drclpPqi+ZgxWsbgA3E+Z+tLyzPGRgUxivt3edGf6ZItFB
IdbtYVb9B39NwUMMxB8zrfNiMKnfBmLEKd1EzsuYJd4Gky9JTJ7Yh4uAMljIdiGt4f0MgzAK5pIb
fZ0d86q+JkMH2DgvaApRnqEcj52rKwuMlJDKOD6q+aPLkqcmfK+5bKwL134dZIh7sWnP2ml2Re6r
qxUSej8LlhaPV9W39Sd5Af66TgA2NyF/YrTrfdLZev89pc4pYky7tLZK9RZ9SyU3sZ67TSEy8NAx
+6mgmyCyH0mW1u9QEnBUOL/Gnm5p1IXiRyrMU99Y1P0tJrNeJBdIEtV9xMgFUQGQuVLoh8QU5Y4B
drlpixgQGS71v2RnZQDbA3FaoN1Tr7VPp9n37nkAPv/SenLzw+/NUc/FOzLYibrxJQPKMnjx8KNg
mV4KOq4ryx5eijhxHpqaiSlQiv5kSC974yzOeYMEfmVkZIaqYEiBPPQo1fQ0V8Lbm/kIZb0mEAgF
QQ5tWJp3RQpUI+IVrYmuEAe2rBJe7uCdwZnWBAchytENaQ1jOfmPaOFOaR1y7wrZaHwSHwsWjuym
nd9G0X0y4ZjLynGXmS0PqgS2YTJvDAJ8nBkppxYWS7oH5SKIaM3pMWfppcAzuWfnejew6+M6ij+N
6jY1gXvurRqeRbxIaaILnR9FaPaiHV1+5MxVH2aCeTsXPnNGvX4N0ubnRMDMtp7Sp3pqxxOXAiYh
VR899hZoNQeWzI5AVEKJXNKzv1UHM6MeclkZIy+ig+jJKD6tappuHQRBAH2Ruig2SuzBCSOign8O
8C5YJ35Qlpd3oT3OLO35yW6N/pw3hV+tCGsYXe3cD8qClmJ37yg2fzaL0KJbfhiWLO6hMnC4rW1h
hkcClUgYJWztHHqxy523zu6MfKAP7lHohrRkq96dAFIvFLCeRoKLfrJ1jF+2mb5kZHXQb36LsX1D
xs3E/WRmzqHxM3PvBiMuL5MBo6n6Cx1NxqQNyjO/puBLRu1x82G83udYmmawOJtaGHCmRohz6Vir
xwHKxi538ZqENqBexikSrUGujOI6jqVGuun9rLImPdlhyohz6i2AJySfeLGg1rHJg0tyGlXYYMg8
dZny6KT/gV0T53LXXnWdtn9ZFzSxTKtv71EhEWRJMjmyBjKoEiW5fZZDqy6Z8mdCze8pqMhRDyMk
kiidSZLDSTHkSBurUiQbD17bmo5M/Oz65YfQYpm4G3SP3NQ/kMH2MfayvZ94v1ckMT/HLDiJ1ouu
YvTa/8feeSzJjWxb9otwzSHcAUxDy8xILSawFCS01vj6Xgi2vXfJKquynvegaMmqIjMy4OHu55y9
176XEGJOTZ68OIK2eKYh0dEl8mC0CO4GXR36TgumsiITfa3smLAJ1LgwBOnFukUb3oZQWpsu3Hmh
5ryJhEE1YT5M9dWwA5F2rqweEQxKo/VVQWO6nH+unubHTvrPUz2d14EsrF9ys1gZ8ui25a627eFr
dtwRAsjwze7S3RCYzdGGKK2usKpm1VCvkBUneyYewmcKXNUjogFy9vrWePCHXn8U44NFBio1Sl/e
ALi5tVXtblH8mJQD+zDQ1B5lwNGSWn+2/YJ7mtVQfcITe9T78C0BLXq2hek/huOPOuwV303Xb1WC
pEVZkstTSfiK0O6HsmR1xYn1MjIdhx+GxTEl23UVJ2hL0yJ5KBrF7dhoLrnJuHWKxjssEEySXZ3x
kMMiBQ6UlEPwEK8Y/4GybhFwXO0rnTkbwmz9K0wAsZmGMJH0cXAmbbSudXxwvOXsZhy+gYb/3cp6
7lJD5K1Ryk602RHpTn0GDKeDjRhl+rCpFahAaFOkQ7kt9bcZBN7u+i+zMfROWv6h5Un6s3VJQyFn
fUFmus7sRAY6Y9D0Ljfqck/P3T73MguIVFnDBst+vXrGAdr/1dwGEWZ+X7d0PGUQ6aJuVA9O6K4m
g0vp0HGlWKLKlWtbMGQQQDoJcqYBKrz8jiiho9YUG6Jwxnts9MMlzGJMFmlsvvgzwgARyLabATuq
Hkl4F9Jempp3E7hjf7lajSQil/vM8jdXeSFpSatpio6a443vXVDeAKc9Bza7cVwxZvRQ91h698Je
6tyPPpLslobMoZgH+APau9wzqm2i7GEtwpb8Zju+4wceaCruWjsrbifhjg+80QcjgclAkFlxphVN
fmif+mfdPik/7VApq2+PfskHEzZw3NC29rRhb2CyjBfRh+axTqpbZ910pPcBQKoW+YDx0NCRnyVY
V9bO2Bxw0E0fEMzkkmblyB0NESRACkhBfs7IU3F5+vWVcSRVrt3AKGW8I1IF8UyEj4OtyLRoGywf
HQQpOJfBEt9v/+jVSI5dhGqXEbrYRjH1XLJL8sccP4STKer1gJi+I4tla8M3XrSmumXKtk/MMvk0
YHwu9LznYMSuvND12dQxg1krHenzaPk/pwHnZN9P+Qt01WUxC1KTjBerxwNhRSNLP55StTDnJ13V
xNxXxVC8OmH2NbQCv16LrKu34+/SGfZjWL07HP/HyPXT275S785oP3Lkdo815tVVWXnfDAP1Xd9Z
7o1eCgVHC9pH3ggiVtFrFgxhP8Mu2nfmcxUY00cfG/nCsgSTJNKd7SbVTp1DficrcFfV+qNWRf6t
h1HhYBTNru4QoOVMmh7LJPBuS+nvr7+D8Px6PaUNIqCWV1kzrU7/TF3nrExyJGgeLrzQZvoofBhJ
Dn4rHCTVHsSEOnuOSPfYvvI1uiG/XnFYN4s4gqNQjo3YelpJ8M08V6MXT2KuR1sN5gXDhAL9ka71
sKMG2z0DkSdr93oulKp1t77R17dj8SLZmw7EmphPJcmSkTOSy8Cwei9CkZxCg/MRJO7E1a3PdmVR
7LORaI1Zgv7L2phBt2M04VSo5v1iCfU+eVaoQ6RObxr6QH1ANUhFm4A502kJ2kbmPnPYbNr6y0+t
8VTRfLx1xhAAmk80YtMAUvJLDafhtNZbIvQWaBDS5XUfvv5S+9ENGR/d7nqP1ssZisdGsS0j3EKR
47c858bdEUNJoyYNx0uO+vWcS7nSpGKNJtqunH3s3hQKRIlusSmFYyDCk9uCxbNFmkoTiKwS1tr1
bYGVj2BweXUOkt/1FNMWPTuYWzYWH97rRhyTAw7HYt5s9cpdFKOGBy8PvbNjRbvcmjVtsjdv2AS4
y6TZhw8F4ttBvmJkQRQscELEaeU9RW5Pjh+8cz3AW1Ll2rCSfaDvzWgkZcWv0sX1VHb1BEZWY5rz
Ybmu0j5/cL2LRR99EyrdOVm9+a73g/yAnkJqQVgi3q9CE25mSQmIX+oMHNJ4sqWzcTDacM9qhovW
8qhxVlxEh6ahEUz8i2p8UgzEVqmTmitYNOJ5HIM1WqJnnyCCxk7bpach2S5ZLyMjOQ27POQ4GIrz
5YOpdUPQDnC7SzBpF7ecQ8LT+olgwk/bpafRClKaa8AkVVM33MCyb+ZsdCkQZ5oZk7O4uxSSiVXY
vAmj1na8NYi0Sp38aFzAS63UyBLBf+Q3xapX4q6fsve5kcgM+NYxK55uxE08z9RXKTlw21oq+rw3
mRbcDGNgwxFGK5P1obNgIvUsc3g/fkqSuwVvqaU0M9Ovtm3MvdtPJ6IPV35h/3B9OEyZTgvIK6u7
KdB5Y3zn2ZqHlemYHWI/JIImezcMeCOZG9w7Zv2KGO/G9UxYMqVDGrUJ40i6M/Gr1e5cT56bxH5U
iDHhgvv0d42la6PIHIWHS5by36rnGj6dgxYrhq6ChkCU7cBNkbPalk9CxAfHRfM86s4yb/ybpK+G
QxETrIStFlmX5TJOL60Kl0T/kWYBmPy4wbWSfobk6ZXmSWOSXepztWbforcPd0SOoVsp+p9gJamj
pXaOu+rUO2ip8YIktCZYpPHYPNgSUF0SKaxGs17DnCjEKSiQkCMxm0jh9i99gM5jCpu7yZm8VTYx
Sp6ZrObQwEFp/EOTe7eu8BG3spLXfme/VLlCsRbcohr+zrjwnmg6BnONS0RoVoL0cs1nixB2NGAU
tcR6Ekn0GdwEudomYfnTGF1n7SWku5W02+FWMEZeJxi/EelshCuqGYV+qzcZ0HaJnCLVEYOrH73W
ROs4hqA7z3W9CC6qCTubi/6THZJ3F1vja0aGdwCTEsAkzdPAgVJW7KYkPegA0Rb4kRGJ+cWWFNps
J/F7Q5d/Ya9iwMEO79CwW3mmtoJGF9AT4LDsS3YlQbTQmIMT8KYX4UNH7klacSP/Hibz3ii34LOO
+NeoAkztET7cG2l8gsZN9M7Vx0QP9B5j8VrzXKtyVo6kt/FCzwhjzY14FRq83yQUP5smGwrSyHJ0
v9iVPq3ao0Gdvrp0xLKO6Va96JP+mBeEBcMcWQ4DnaKWzkPldTuaRN1WtEvGKd1WBSs1UF8PY9lD
19+hCbRoLC8Hi+9M+2Tt2NlP4vyew8Q7Srfo0Djr3j3zRGnTCSR28qc26rgIfePLd/vPUYcU7wYr
E4UnY55yhRK6OjJ1QcDjGDsDBzFqD8G0qZmWehY9dMSpMiz7ouf9OfbBU1cjSIn5ew9CKzYjK8nk
rsqwJeIW3V6wCu0K297UXD6aIL7jI3qGOfTM2H5nVCgHsnzVpegvc5zleWGdGBRiTUuyr845Ddjw
Y9tBXE5Kng07tBy7h0lEAq2i/pMm5ckeFLKqgcS1mrBNkFq835RnmYl2gO5bT+GA3L8PuZ5Qz9vN
ceZ+opgob0kLhWBZA5F1+5XSKP1gtx6L2npmk7vkJHeZzMW56mdkXFTI/dyme4Z4juzQhvE8uI8d
OuLlpKK1kXr7Pi8fdWKusio7m6oifAdU2SpNp4P02otveaDOzIWSZMvlO59Ra1owvOmT99KIn7KY
1C9RQ2mUz6LP3iHhQVnYN+jQ8QEtzIdWqFOS+/cATl6zglmhVZasYhHc53PotKEie+HA01wMQj42
PUOunNt4OZKKy4z0bkrhAdhhfvQIG22srvpoJequMNrVHvI4E3m1skmBr7v+gRHLJxXZE3gAdriw
PjoS2KZTw9OuRRkt5HfOSML5iKv2h2W/V17Sn6yJzx7Rlsy19/0cgNzkLSKCdP5PPgu0/aFSfIYC
igOTYMIKtWFYOktw1i8B6Rq2ySTT9ehu1oH9TGQi3hu3AzbGzZYnG+bY/lEDreQ84ZUi2ERk1q3B
3LuFw7NDcrOl/iN1DsVM2E8vPIMFGOM3x9Pons9buibIU9UqNDbRlP9wuWqiQUznEVm5tYjUpU8U
ILIgSqM3AjrdBk17Qye/mju8j4zgEDUUq7aRLgfCmpddsjGq6TtU1jfA9lmm6y87W+mc4w5pFi5d
RmIGky6cJQruos0Jch3KO1/MlwE9GNB4FiVWDJ/7v2r3fTJfpJ0YXbb3g5r6wY7CTywDP2fKJ0oC
rPuCiXdZpVRYkbuZx41TYCAol6usjt971BrEFiGmXxCB+WRpvHCvyZ6gIaAGS3guhhLf5E7So7Xa
oz0SC4csC1GlWa2sudnoGPs28ul+5OT6Zq58rudyWZgdvSfwktaO5uQR3sui/WnraEQm5n6d1J0V
hhEkJuW+7gglKgvrrZ2018rRq0VRNrc8jPjmQQtIVoli9mhZ6HfN4GO3QH8Xj+scyZxji4z9uKph
6slq0bZxsEzUhSmJs1Z6jUt27uippGR5ZppxaPyXUOXVJoBWw07bbAFDtAcv5Y+FqB1XdDlvVIJ0
rKL741VWeXbmX4wqvMNeclM1+bgWbYtvolLtF2/ZFMtNHEjiNvVtrUdEaPXObeRd0fSw3Qfe9Cz3
0YsRT7b20OUvUVOFRtuzQmI6POazO/rpxtE/IhnQUYLYAl2WKMuAoS/uPi1qiSvhJEG3tMBwjYY/
ZfZfpWO/wlHJhbsXX9HkEp0U2O5eMBKORX+JRT6taG09Qpm5GxjTlZhVdzOxzG1KouBqBNRGbTxr
OYhFpPdPMVXNJk1R2upMZ5riNRobZMDYAzhGFZt3pVxG3vE+VQr14ERIVQPIs9bCbKEUsyifRssy
q/qL2+ePCFoJyKGaMeQyiYlV49sFEXeZq3Hp/1PLHv+ZWuYCLYDu9nWFu/2FWnYT/ki/xv+Gls3/
/y9omS7/I0zXgbUHaQwkEz6vX8gy+R9HSQTByjaFsHSQ6/9DLJP8GUXxAZoM8IR0pPs/yDLL/o9h
S+IJTWlKnT8v/1+IZcbvLkNbwEZRjm5ZvC4qGIzUv7vQJiITCxNO4rK1mo3rJUawoWmLt6YgM6Ke
HCiTJjoDfNPFeXLbaRtxIP+yavo6YNHUJKnCqLHpJ+oMCyDcWXoUnHRNLxfCLXAFzr+12T1oXfbf
1ynGVMLAbXo1Y0vNf3GXXrk7/+suvf5AMyHDEXhyQSVZfziH7b6OKW1hKGaF/XHForozG1UWLh/9
9hUZCE7TkZxyOLX1ym1Ieb4Cb72JGK+OuyimpJBhmHuKar8DxpyPt17JKCtgNxgTz9oWugyBGXVU
8nngnEy/ck7KEs6p/EqLXRmofKMrvz+nIag1z0i3QZdNl/9aXpdfP89/08vs392D849pGgawB8Ow
dGWx5/7+3HL4dlwLctJhCogTZVFqFbqA9Luqu4gBY4O/G6lF5dfaTHG1trIkK+ZqZoTBVt02HeGc
MxS2GcDCFO54A4Q5ePDb9BTJCbeDoe/aVBsukZ1WnNgKb1kwZOk+8cCbIO5kQMZ9Gxk9frdQBJ+F
pBLcK8Pzb7tUarsrZsodieMtc/EDYb/+hqiQcWvBZb8f/BVJpNlNfRPZylx2vZsr6o6INqA5rHGx
dHTxsmMBsQ72eCa5kVjqOHjcFmXi+691pwg3mcGY19+iHyE81kvkDdIZ5+j0qYXuoV0SFqHtY1O9
tCHQ1FmuS3mq7BvypKclcQbo+Obp4tUSev0l1Ot/cbL/gZn79aBoYZu0423lCvOPB4UuoagLFeWI
6Zp0UzFxgTWe8O1D8mccbSfaBLliGhnnimHJmvNsOgrNomkVgp8LxuEjnW+FrNv8phxbuA3dKO4F
NItzV6szCTH1r/Y2wdC4tDDs7K8Np9EpCRcLa+IXYhNoT4IV55/XoPE7au36o7GucedbSlomgtTf
12DRF0S9angXue1UO8v0uSMNKr3pQ9vbXmlc9oByb7DmGRodY3oCKaFgemAqJLBNsSwKb1oCGUPM
n7vwmw0+LAi1XlOUAzeilzPStyZATBtP//zS9b956TbAGTBqPBrlmH/A/xhpJWU5YrgrSDzQSigQ
V5d+n+cmPQ7nWDQjMleJ39wZC/8oB39ZpNwP/vllsFf/txX++g7abPAMvSys3hR0v7+D9dAPDUF+
MeF7UAmapCPZcUR3rvfWE6V6dvJARVBD89UosnJbZ8UL02LmRI794Mq7QOvcQ06FdLh+NcjA+/WV
r2wcRp1yyNAkkhRuMDp9xfPBVjhtAQdU//aj/N07ig2TjUni0TfNP1z9NYSm0Sh0mvVaMa6vCODG
vK+TUD9cf9POH+rrVySfV7sqr8fd//IQrl+R7i2PJM7VixLBP2g4QCvkgq/pyh4zq6BKrON/2Uf/
biHwiefc022L1y3/WAgFHStnhJpEyI65IssH6bLklthFA2iqTidr0I++00p396mnWVtl/UQu+C9n
lj7vAb+fWSa3A2PeyOei/s/NfJhEyyispFgpPIgdjMfJliKmMFOSGHhG7K4PzgLxfEAfLbzYAUOy
f16J+u80zHklWkKAZOCOwi5l/eUDgbgJIH6FOSlJIBjpJKJodZKfw4i4zUR4R/Sfnyoykea7mn8M
a1QvZn9nlYgvsEo9XMMqFGpHo/S7o+jzGNkvk5Dzv7zOv75VlrBNm0GU4uoDge/3T0xm1lAliiFZ
BlrLCtdM+1zpxnQwSP7LrLY8wWIE/Ne0FtDAhypn2PDPr+D6Tvz+sFgnfGspLcEV7c8N3cZ1nJUG
atIJaKvlhw9wlJck4T7Hs+BDRRl1T9mXi7ytn9CQGms1EnktJXNVvBMnu46zTUzyHkFAED8aoqYo
6wxEOt6Qg+U28A1LWS+iRt2LurLXlu1ae0PWzUbKjaKme7U7sjy8EXfE9UBPgd2stDh/MRjeLMQM
N6ZRo8Far2M6mSBHBkVqwj+/DTo30D/WrA10w1RwbnkXhPxj62o8fYCSS5nVh5q5rD+yNnI2fhHa
tP8RUOWqEie6ayX1qrtOWhNvo6WiY0in3KmCcokTNz3EMmRcUJu7+bL7UB+7pKr+Zas3/rpiZnqb
IwydO5MD8O/3FRNDhETuPBKWER2C0p4M7qW9uAlqG4u43ZzdMSDwt00ObTe7f5R41KvMfNL18Tgl
VXKwO0QARsq4gNPKP4vGPMThYO+bhkiAMAzcf7kx/M0bK0yd6wJCP3Bzf77eaRSorznHf93smplS
qnrDZ/RTtvwM7mtPrezyvG+Sqvv5z0/1d7zcvAswhOdbMsLhYDfnsuO/mSMqxfUXWe38UBl6mVFP
UwG6vQ/opk0fecl86kX8b4i9v7lIYEZjCVFNcBoz4vr92zZZ7Tf0SHMC0A3x2SPd9RmFlEarniKT
LnpOYFGMwfMuQl+/7E1RM5notm1XInUXVS6XRiqbTRJOn4Uq4/PQElDTxjWeAGjDD2LCHT4Eyb/s
mX/zZtkG4jybA8T561ZUAlpRmadSlrKA+s8kFOkfQJSGNnVlpAGtblia//yA/npjUERmcVaARaKv
zJe/v1WtHU3g59E1xqU+O0nf2rJtDrEx3LmBvwpRIC+BsIIy95ylk/jkzIXpgaEoMlfHxurnJJdG
RA9j7X8yQ284XiC7pt6rGTNTaEptSw7GsopixHQerApNyn9Z3oq1xGv8bQeF9SeIrYF/YvGhtP9Y
ZRGPp3GrgN4e/azd6Fh32NKKrROiF5giznsn8JZewKzZnMVvWrwaLS267zZk22Lfn0pj1WAZNkGn
WXJKaAbj0J08lz5VARypHL1TEDC9CnQ0YRg7L0UDGg0sUckcnoAA3WcWNVHGSkz0GFfx+7X+vgPT
jCFN+yELLI3QXDWlYUyHwBq7zf0sIrqviWye2eMgDwhZyPZ5hEZDDyUxBQEdutHAapyALZi650pL
12U2QXOTmDgUwOEtB8fC1KKb1KNJq7evnfJ4xbllrMPOBbpaTOYSX/kC6QxohAAUids/ZRUmGLMI
ftQFWL26h9XKnXslfLtcN1r7U/XcSuwouyXtyardce26GqAb7ZSVTw5yhIc7SrlinRPiumZjZjhQ
J2rlwBwQw4RZ1MjGhUNlvkrcD1+gEeO6oVadUPIgPDIqmY4S2IbTv+7VqwFzYV03rL7IXqc6vruE
b1vF/nC0Jv0yEOXykC2Tc2+aEUFmEXI7E24IiQIvpsCR1I6qRimibYIh3dBkveQRHrZQz3O8baWE
86Gho9WLQ5enwzJq72rV04vTLZiMlQd1PCN7tDdEu86iTkM2gn5Yd1OqxgZNlzu8oBb7HAIE733a
eisNdCmPls3L/gDosSZBzlgPMc6esZsOToClLhmkuakPE+r4o2FoZAiQeut39C9NRHhjhs5zzLQv
9AUnj1n7ra8ngHjpW1fl+FlnwBo0/LwEg5E5Qzhoq0gvmCXgxDAyTYvIZ2yyj8bj4jZqzPMKkmGI
Vgz2OBrwGwi1cGJu5twJabZwrVnUVe0cinY/VTQJ4xIr6BQER6CXsHGrV+RWiI4097tVJVyeAouB
mRYxHVWsPpGTkahmHJjFH1ovdkAvmj/cxLlPR0z+SZwd26PTxPmij8e7vOrmOAb+giYjH6EByOJ3
5WdQSCTHXn+YxA8lSbrG6prQTgxiGJUs8RRhVulnYGlbL1haGdpk1h4gS3AHKfHOSbMSGVRnOWHn
SU1SC7ux3km66b7VIfoyKeVRcn/5Ee89HmOa9glGBNBytPTxzGx03u1DKHE3tn61tlr+mhC2BCI5
rV/6Q/aVjuUOVAyTCz0lDYtOcmHwKYfCQl7rFMOsgoSz9bD+LEvsZsuyikmRa9Ie3NNdX4XHumY/
cUekAO1a1oGxK+tmW076tC3s+AHzo8DqxQAfhbFBm0qLC7VtsYRXMSPY0XA6gigJlxVFz8CA0dna
p5vP3IOg3tpCLaj336kd6QsSUaMgX+sU/3Bt7HVH8tRmMILnpPWI96IjTjiGTA9s9mj8aCvTA4DB
H/V1C8iORCelQ15xxQMwHsm5r0EY1418lQaJvtWgvAYWuj4m65X6pleoL11HPCLR05aJBOoTp7Ha
OQTbaiFGPqLJGkKrq4eYDWYL3U/snelN6ETEgi76VPxoRkFUDjS+YZXCi4wqwpcdpp5rLpuPAYbs
Yxw1YI90GJCVDuZu3Jt54J2gteJVzJjfmOaIgaEm0cOKCqwkxGukgvhMT2++XToQRZr6yJkdmtfZ
pXLjA/CiR4Osl8B/w3nZL7LOzllmGoIAqBgkVOULt1gFoQVDhJJ3jd6jXIXVDLaxkmcPqF0UFOYr
+tgFH7SrP+4kXCfc5Xnz1cw7Rc7Hk+yoPQGIWCyHnvBU2obrcCw+xgLjPa32ltRJ9S5rgkvBQr4H
wc8AFssyjsMRoYZCT4yO9jLW2gUVvLMoRZmRfhVpC3vQ3qDT7JjiWRdVoG+OEg4QJM2odAJjXxhT
dKC4RxWPgoxzIbyvdXFiSuKuVSVfcenZtzxf9sGJsBSGMgscyK9ME5EI9m9JU6u7IskTbOKhizzG
YmoamlhpHKKUOvGC+g8Xg45K1OqmpSdRSRBPCNTE20bANJi/xQ+igVDriOQdbvC4QfHyWAa3wSOX
vB+p7dTgGyRK5GpH0Avqya40GGwnqG+qieWUkHnrI45a5llVLUgQl1QUKL1JCzBWavINNI1WukSg
xyzXSl46eWe6wzaVIkVSAmU2sHF/5syd2oLJlRsMqzB2uLnJ+GHIEzLOypBhtxcb67T1vwKzAimL
sXib2+9Sy5ZOUHd0CU8pE6pFYBjYv3KUoj6MTJndWrOH32qTb8stzDv6ezQVNbUax/CjmJdGyYSO
Ez1fyFbINyzMKDeMEFRNe2ojvJOmRGTiavvKsxaYhyAc9P5roJPEhMmiX2dWcAsd+8x0RpJl6XxQ
BUgm/DESZ5LWmH6pE6CBG7ap9L7uwTEYvC7YCJDMqlORMid1vEeK7X1BT5z/zd5A+ls1MXLjeNB3
MWa7JYLeZRP32so0B0UoFHdeaBc7LIsYiqP8rCcy3SgboXmM1zUG2b5lJtSSfWlvTV98ZVVqM4Zl
VDmPcgm+NbGPRy/NiL24cvj37BUfei5uDegpBFjUTF39xVRlH5mFc7HJibtIShhW0Geh8q6irFhj
xu8xZAAlTlPdIXgwjFaGQP1jg+714VqyzEdszqXWrS1lYJKHcdUPeELT0bZhRrPdZZ3xJLFy7Sw+
SqcwQSlkz2tUjMYub/MPQ/sJ79FZpjVGuQRTCZC2BHhKlQDfNBzkVJgidJylQdMsrWFi1jy/yqSV
6Z3WBsz5CZY3zDdOPIQcXcQ1ouxWvR3xWVDUmVwFV0BTtUWb8Wfp9K0LfIxgvNMN1Yd9fOxBZ35W
Xf6QUXAuhNM6DDhsusxl6a99VA0J2hX9IY5Fv8jzrT9bNHG3mruqU3voQj9CWFoy0T78+okBvr8J
yIkvmA7XI0i4FJ5NClBlSdIu2nV5CUNvhbZLcgakclXSJl4HPtu8iI+KgIdlR3ZdpQ1L6dve/dUm
ZMFCG1WzKwdW8Igw6mLg8c4i1n+poz/JEDA3tTNPqodbN4jzZasbI/oMZEuB7n81ZGSsTNAHvl/e
QjYhwtfxTtzT3qMeqKqqi7Pp929d1er0luYsLmwgXc7dlAwsQFwzt6wBTxMq7p3NCgX2S2uNO4bf
yFKH5mdrTZ9uRAZbzW0TrR6xXh9MdOPtEPfxerCaNccYme8mKmJNs05aEayHwr51S/z5iPQeqhY2
FNF9KgL1kspCAz3mmi9UiY+EuCHUGsxjgRAMyYTa9tM6spO31A24XWUMxbUegtlgbNPZlWDXHhAs
PhLEI9ywmeIsCpERFNI3qIuaC2Jbf11X6p70Zuc+dvInKzTKPT6mpWGISx9NALals6oqJyNbbeKe
tCgrLtrI4XdsshpTb3O81w06AGBb+9WYX1KndveRYVI7oV4/2Ba3T5CvEfq2lEzGBxQRsC40pHd4
mRitRS4gC+0tjgdxm+s71SJJ8rspOeGm8LCssMvRhVxGArE4LZUhwQJJAZljcaqTbhVI4mcpofMH
kJqYt4tNdaHpS3RliIqTINRNzz+DqNIV2SOPvWV9Drp2a6LKUnp1LJt2puM5y7pPud+xzet189Mn
lVxEP8jOtPDaZDEqHEh5C4z72wTtZG6IU6z3O6oSxJLAs8pHiesfHwGxEHW4zWDQqIgs81R/pyc2
39A+YOa2ixhguH03guYjUQ8pLl0SAFjc4E3tfgwDxDZMM0SVrEaEIEvcTjcFtNitm3VkGcbx3svU
HTed8K7kXtWKTD/UXvNCURJ3ebzRKKUWiY97DbjVoYObh89ZP2QMujU18y0GmW/7oH6votJkHRHC
FkNqpxX+2MtDIhNzbSY4Bc060h6hlhy9WrKqPMcAJDzhZuCV5nNig8tnGkzFqm/jGbLv8Xq9/CWE
JK5G4z4wdHR2W5GFl8QydDSsBWJC8R3k5l1e6/4qdpx4aekTYcK6vmrp2HFGvzFstZaovjzEGMFT
D4lLIbSzsHRhqrLJtrN+iFh+CjFU8G1xyOuROSxRtkIQys5UPsSflW65JofrDuvTKRLEh06WUy/q
7CWJvSc+GXNYgngLbefTauUqNoxXi3c25SYGRbVexl70BOzxBgFfiAz/ggxrQf87x8Zn9Vs1Eqb3
Qm05VuV7O41vYVHcNQ2gmraqCPiwSqxdPgKUnMM0ThFjhNNz4lovaWycywKhVYZwg41UwjU1Dzbu
0fPoYX2fsC/oYBbMoo2XqaAmzvS65rS8DUOSIYoEU6UCl7XF1ANbPSsS/KztgosCGAXDw2SqYyNs
teeaSYzchFPl79tOPHqZdUA2hijcT4OFMIKfWUi0hZZPz6MB7sFJoy0Y4nvIf9tR91GbBsUppbo7
cOZuLAQZN0YWU6FrvlqBjQYsBDulc+HmFMlHWWtv+uRF67SxfkSEMKcma4d9DufkS+wGX7bG+8p5
fTPaJRdfRIr07ig9PEqBmcaTDIhmW02jseiGAEYeDNuod5TgD2Yc7dsUh7QKkLG2Jo/G9iF+obUr
iMHkogPkeY+f9H6sm4+wO3N0q64nN8Tz/H2RD+9GhKAmjmYqeu4esko7xRWeNC1417S03AWIzNYd
4a0UfE3L4Kfa55a6L1Okl2CtZbFzQaasqTp58+J+Z/tgkZEHFaAVyAOxATPpOjpuePkxDSXfsB9G
Zso7FTJ9GO1kFuNBVpJsMukYI2CCxPJiWUA20xIU5dyKWSsPVyZhtGcHVDfythgYhWEKKiU58ffD
NgwdwqtJ9AjKmA+e193hXOp3BnmHS5A3kCQMvDe1AxVsxIpCII3HVuTNPXOtu1jdLpCBwB0cTkdv
H9rkJ5odKUF1t8YM5FICo/7RjA65k3XQ6NoyLw5R8DU/vIrbkuWJ27a3WKbBS4VhkJ8IzzkTEsSD
lpet4OH+yLEmafcTzdJt4WE9LulqtA4kGiC6uKoc8j1dsIZOP5t+YXrEeXdAW9tuyybf97goYzlC
KVU6wZ1ALpZxwTJCIqVIQMUWDUTrJxix4RAotfIdyoURTd16CKw3K2IKPMEgKBPvGSm0vrRbTpo+
zjEdJGdLZ6Eo35oNQ9OuEeD22y5pN07W2AdvrOfwGXdvtv0ZlujXAIkjKpAeVwjieN8xXZdhfYHj
tvAh3Ww8Hs4i1IyXMO4Jcigic9US97NW3w5u20XZ43OpYzTpJNY0+2p2d2t2cGKk+KoNlbsSKIZX
jvTvndJyHssiW3mSoVpafY6SvTULcUh6WPvXNc52t7M53IaBcqYyMHBq+3LuIWVNfw7SlH6GQ1q0
pMvSVw4FandKwmjTWdp9nYFLZGc/JD20pWQuO93q2/Vp9rW2905E6rZLIGx1eISyGs1Cn/FjoZS7
KyP/ORkcgruseTMbOKhSm0wE8NXvmteyEen7UY3baWbHht4zGL5zmyfkpdlHZlmf3Gn8ZVjEz0VW
Epeb8HRaHqEZvDg6k8lAlqf+nYEy5a/MkDdq+bqoCAwPkMT9H67Oa7dxpouyT0SAOdyKysGy5dh9
Qzg1cyarWHz6WdQ3wD+YG8Gy3W1bIqvqnLP32hyykTROLFJeUEOo9/xD5jdf9AwO8VDRR/HKCQCO
YhPVYGm2nZZvutbH3Am2LYkwEgG7J8B1RFhbsygqMwNuUdMmR/NAodeMC3sFOU0B73MuN1YeiDP4
pINql9qho0WKqmxrlJoXovA7Tq7Tw7BH85fPvbltqTkC3dtVBgtWMjUaLs2Gg280+yujW5cW3b/C
wS+vk82xapZcqghp9Bxz7edOBxhgnJAealjajeciMOJjaroV01NcaLrOgW8S85v0kn8Ybd/pj+wG
x/wbmOBmbVJoV5bg9hGGFjIcDdhPyp8iht0FhDX0yMINJfY0uo+0Q83kux7BAk7oagDl8fVMmFed
ipUMwWBlObhEy/ZtlPVTVTGv5fIIAj1blfOIBLpybmbKX5L0/aGKBFA/m+DG6FdTEk9FgcLPMUFp
oAgNExMKt0IiW8SccnT6FoWF3q4rJ3QlnRdvkoFu1/J+ED3NnNRzN9M03kg2TXaB0b5YSPSOlHrx
Sahi0zXIJPMIKphCzCnSKsM/gKvNALUK2U67uhOZ1KQhi6IsN1mUbsDDNAwAtXnjKA4wUnkBlxoX
5iD7Q63RnpTQBoBJc+sEt6ma162qbxrC9cOU/umqJDnHVb9xh3ZnTmXEAoEVbDbUscy19yB/d9sX
cjD4ebMNJlDSZNFXc+3Uh1JO7wh8KlJ3VH2oW23dTdYhtQo+E3cf1JSwAUVSMynoXtvOWqUSl3kO
M2KOtC+rjytcQNlmHohL1mXWrbI+qldp7OECmep94Vk1bIs9PfGWenx4banGGgfbk1cLYCxCbL0q
Z8EzdfonCEgD8R7YgX7sQD7A7Vg3Hp2/bNQP5QAa3VsIaroLAt1Gz+BHUF8BoMKX4Z5C8w3xdniH
CQzZ08R1a5GVXLaWe8D+iURWpmdoOLwqyYNW9oCp3VAL0Ddl86vl1JfAJFSogPb7MNdwEbAFQiSV
xtbvIeJ7BpyiEp9yJt0AnT6KBdgU3xV+nz0ZAltsZShL3MJZqZVBxhLck5YIhpbI7nExCuj0dStD
IJxxGBZUIsXuPuPiE+PZNf9MdquHypiHVcUbtC2q+TqA6KZDr30DVFi1qO+Z2dT4g0k+ChuxHJja
ijSkoGAvbsWHfokKzHVOzBgFqydHyYBLBXs1wWSYN7v8OkD8JNKGhYiinAF/oK+szAaM1Y83LafV
4xCwxepC6V1WGkMkRo45qBqdk8IqSdCgFzYIAT/AwtE5Cq2sQcT0XH5rCT+qrYYnzWb8VpuQqeqy
6IFVkO6tEctHo4y0M9fi+vXl4O/QtpYbPDtBmH4pUFE170DYwltZtT6d2tROAQI608Gc5a6W84tX
a7SDxHCwI9MBncNVYcYgpmczo4SjLhiGKIM68ElG9YwEwYi4nbITbUzOSBUbcIPNW1MV0wiLfuvU
iFsM3EaXRr0X+eRvVB2ARRRGxwgKzLrdF7u8oJvoybnYZS5wbaz1DE28/kLbot55uvzSgh6sB1mT
FmCNlfLgdU61rW0M1/+hsFpQRPjfi0zbZQFMdsMqn1UMqy1hr+qbjC3AZmnqcsd8g0SuhBnKAax5
nEfThm6uf4BPcRvbge8pimMXuM/O4JEW1dBJEIk6eWb8E8julZhU55Ca2hFlIHL+sWSq9Ov6Hm3J
+t2Gqq0l0VvfZT+9pv21lAQ6RtDQ1u1PavLGXcyfwQuJ6skeHAilPnIY9jmCq3xK76ai8Vc7Fggh
g0ZXrDjCNThgGTKOMXngNWRwR9hYqyCeT+bkbhCAfFYtVYIZX6YlQlqOmITT2n6xFGlHniofRgMZ
kE9AuLRvLrVICEozF8PLTDggoUXBkVVtp6XJv1gmt6JdRtMVZaAfmQYTj/6304xLH8VQGTTrNQUW
RNz9ual4gwqzJbMdGVSUzD+FevC6suVKH9n6SgOmmw4wFlI+NxLngeI3Xgq2yWw5F8RsfEt+3drw
F03OtnCaAbsAI4suAFRldPYrHAZOmVhhsLp3g4guODt/536xQo3uj6IbATZ1aYZal3nMHxura7ZW
ou2qGTSdkdF07AiwxHbhnGFFbPUuDs62qIK10fKrV9O7GFoGiEMCGHZEH1Zyq4RwSbY6iVBkd/wU
WvNWYqfKsT69uFN8tK66eZiCH69FFD5FL7R2ntFk1AsW8xaN9scYsTI3vAZ0GwEB7TyH94u4LR0v
u26GCselPv31vJowAEMD3hZEayE20Aj5zafPikGx0emhtdBpmDnvUkN940WgHqZ33/j222A6D+YC
JmGQcYi4G8KsRuiYZ/sJsOk57UoMS8tRtcPIU7oDC0bZX8kv+udbLFI1UBnQEcPNIatbqyLmIeJ9
IA0e/xQxDknykvgAbUDDjmFlkIM4K4MmjU/J5GWw6fBHrMspB8dslQGwOYnfnNjQNbTczeTS6vST
a+C2DubANmMqIbdkpxD35PQ2SeL+c+NCKHcCGBVeNxITUxRrUuSCFbxnfS1j66bDDT5L9rMmYb9s
ZUUSW9m/RzuTNNke7/AOxALnv1zIbZYmKuyjEoqIBSGbdlcoqfWMCZi86+AvI2AJokXJFlBrQKtI
XlrlXyZJ6Su7YbHRFBKZYpx2lIoK2H/ZHlrw8jbKJ65PdyQCYjI2Eb0rDjTdY2WSljFYOhlIbvlO
x9XemV5Mc9QBmWVQgIdR/VPQM973NI0x0hVAAJpmOw8MWbRxZaYLTrDm0hs0AdsBi6PyaF6WiJ4p
G8Cai8r89DjSre2yY8MlbgeKiA9oXIkPR7LmCw9zi44H0Z2ZHjiNlKu+KU/0gjgqdj4bMsXxHDMt
ZSx3cAfsKSVzKuLC+FXIeBLxCD8CdQrjxjxmVg23CNM5QdY+JMTE/1Z9cUDJXa+qjFJozNY4kWJc
h8SDFVEGyoxm8SCRXhTVI9PoNvRLAMdRTwoEOaCbolhyBN29WQeHccLn3SV0rbK16ilnR2ralXks
paxCJST/DCYcwOiVY0OxI4uEAU6vtm2uHaGc0LtQiyUxO/oGzSzPyq8sB+s8gJ6ACQRzucdV2SMN
AHBGil+9z2z6wHGw6xzt3e6Hb4duM02CYGbEqX0AbcGi4r+NWnT1q2hEWqRvIcPVG2SQnKhgW0Ck
id2waEbmRQFqh9obzgnbbao1ACna8pRW9gPNRLUKOOGHvKaz22TrVI04/w9zRQ9Lqh9jYBXpTAoH
QlUYuFHa4m9ZZtkXs4ghvutFGbZz+1HP41uUWSe/S/9lgfnuKUUvzqzf3KCVh7bODfzEADInA07A
7DzLqKuJ642o2lIvbGsM8UILVkwjOaN4B4Tbl8l2SBl09SM3XRoOIuN2qYEixVn/Tgv6yerM60Rv
fKVL4GnxROyR2YZ6h46wnTgnlBHBUEIROt1LpoT1t+tkRwQB3Oqed85Q99B4UjvIDs+Cg2dVsIvP
AsA5jY8/n7qvhYqqb+fnuP31BnslYW0vaR09Kbf9TLuKc2VUiZWLjwP1EXYpzTafGN25K0T+1E3V
hDk6yW2Qi/OHo0pKpdr/FhXFuBODgRTBT0u0sWP0710fGZsitT8aVpGNObAmRS2Eg4gQOsro2Hgq
is5fCwrxzACrWYg95+I4Ld6jvmyOPiHt1P7h3L7o5Yx0MKtesZkj6PMdsG/uixFoH6jPjo0wAyDD
LMzEeEO/nlyOn+X0pOoe+5Tu7vORVp0opkvJJSPaFwHVCS+1jXY+x6zAyxmSSADa5Ikml3uMYlzW
KsbM7ItuHZkqoWUD+cQffwcFT3DIghsU2K1tFeXBGKGHSphnYOogC2nlM7T1Xz+O9TUTgk3n2buk
ounQY0LcljmXW027FxnZPujdbhdPjktDMmOLNkGNz/OTp6D/c6W6G1N+OrlZbnStPhnE562CnPNp
rbI/dT48iagGi8V7tdUiey/J0SNs6l7aEBZcA1bs6bF6VmcvozhEA6p7NvRbmxd/narbD3312pf5
mqrDYjmOTgrldBh0vH4+9m9cv3R1lpnUajQwdzWlePOYCdAqKic2SslySDkwoQTEpysORJalL7Wu
7/RSoS6snqKekZNhtJ9uQyMReifMNwdwXGp1m6peGDDm/G0mP4JRxz5nzAnWIUzG5pns4E2TIfMo
KQQiKgDNuIFW2Gf0ejlpuBz7JsaFQBMEZZ6j2DVGLf0hn5K4yxpvCooTmoOqeJz7p2ZaPHnexanK
R3RwqHpMStVOragBdsnowf7V280ISmfWmZWQsfhSRcSYNYQIm/StAhuYqvRAtRXWoWq9v6NBfdYZ
86fjbcuo+/YDOlWNMWTrPof0LieSFhMOK0ZGP7vQ1GvcKX2bMzhsRXAeo6Fhp0bzamvlAzk7Jyuu
n7OeeX5A0wEkVn5xaJcQUpQeMctTLjRWsa2Z2mYW/Nai22UWv1otBAzxHGUPP6+pYuKT4x1O8xol
R/smUrfbJBrbmR7mMxuE42FIjYV37Juf1FbrmhMWswvnjVMhuB2PcINkgQOO2ID7RveR0/E756As
nKiCHsFKs06FQMnRd7scGf8W7tiTa0/6io70VkOGz4t87WvCyd2Rrl1ff6ohM5j6sI6RXvA6ukI7
sgfn6w5zjEEjTdD57vrSuiiN+8yhM9IUPrp+/8VMv/vcuBmyJkGnBqVnk7aV1JO1Y3r8C1kIaqcr
PzDi87+wt/fUk1u3yj5vZelzVPPIbVBa6EZWR2es/xD6+DrLDBnEG7LNugwoIgR+G22rzwUxscBI
N2NDOTwSfgYTVVhMjzofel+gOOMsKLq2B3nsK3eTBjoV5/i3hN6PmoUDSjsMX7FEjoQsjMuVRBla
Qt3g2Q8z5U7aZ2c3kUcO4jr71+BskiJ9Axj8GQd5CQXR+JX4JVeOJJdy9uN/g9YAMMkQxNkBoIGS
7TRTKtp6U/2B+/1XH1HFgHlYxW2FRrHo/tHrAbp9I5HrmE+c/2x/IUcRrV77iBTmoKLBwvRzpY/V
H+BCT7Yhtq7I0s3YMj5YkqQrx442wnidCe5wW2s8uU2xcwSKCiMOGNeYSPBGKnWzlAUOCvNXj9QA
Ig/awqaPCH6JNfs5Vaw/aR2vhTO+jVnx0eYcH5gbvDT5DOW7Qng8YYOjH0PHluNF4nrxjhR4y1PF
1nfzv96EpCSlo0eP4U33G4Y+LN5r02PZLDst7DNQoZVDeBTCKziXTOI5bBV52JjFvrPSb6d6/K1R
b45Z264HBykcrP13aFfqkYiKTkynaMA/HSRetibo8L2bHfzoUVWsNZew7QohgVlai/yIgAnKqOUW
+dekzYeRY5qCuPYYC7r0Xj7v8lY8T6001pMlBOmf3AEV4dgrp3/SJ2AC5bKAEdNNnOn4S7Ie80cE
PYfet3Z6ClQsQUq2NpX6E8z6SS+8s88vc5kARpDK5P0ZLZOYhkYddd/ZGdOPX9vOCZXRVwuSbVcF
NbSD2XqIS8vfSOH5Kw1mXii68kYOE6c/9R1g96GnzhsnaEpOPjwQduUtRl09nKB6QFuBUgdnaAin
USsYRE5fRgKtkoDhT6m78AGQV4a01bbsmwShmpyvsLtAh+oFWbRPtd4NGyuC244L49sY2je9+Erd
qQ8tV4yseAoJgxzo3zCXKmFVBhmSAYizborDPl0meDTi0pPhRcUORw5K+dYi7oA3NXPqahmgu5vA
ag5xYH5pBoyFXvfnx8ol/kBYyVNtGG++7idnQt2r58mZX8bSKRiB6TCGdXks+047GAHehERmV5J6
ejrBKHRiAAhhWfbHtqNjO0XWdUzkc65nO+Ax2h89GZ4WuhOJhM2aiCsmXbidIgfE15x3kI3Yv4nY
wKEPz0JPG2R5FDXbzuCk1xGGlaJOLVtnXChwjHEDlMWOR4/Ud0YmU6LdxXpF1rws3etkW94qNZ4M
jd6ovRCJZdP2bzVvLLbD/gzS7QG9cv7U1/GWgfVJZ6x8SgLID6mecX6d38lFJhUoUTFvORItAHmk
Nk7zr8exfMq056TOz2JIOK/7dHX91DrqToaox/Mu1SwBS6dIMHLHuRVTFpAuizxipJsvVNyRJNkT
CZXOZUjjhuQeR9Cosqfr5Km/5D9cJhPDIpSD914G7dlnlB/KODsMqflFWtC66UDAuL52gme/9NQA
KGBh+nTIVw49hG1hK+PbSFO40+SGCx85YHVu5zoNWUCTk51/C8EC33rF1cOnwxqc4Xw38fx3NHzN
R5Sf0YYG4WEGhRV214kj8RFk7UBegiA2zscKnzF8JPzVInqIHqfDX5ixkspoQcSgA2/9gT5IsmSH
jJdqGi4ovdG72OWq8oJdnagawX2Flc/e97m46H6VX8e53TvSexrGhlNfbuVHveu2xjBfO63TT6kq
R1CzyInyNjqWzQSdJ2Wu3rSEWRX0jA2XRcIpg+cs+jupfDiW+7LrwGbFL+0Q3Cy2JIAiMPx8xh7d
OO/bOUYtoJzHyioBqUNSRH+lMnX1bbGNol7t8OS1h4CIUkK6nfeS5j/prTWaO63I9+S1MHZg7yv9
cVM2qfVqkNm2kqRL/8ubre2OH7QtyxVJ4P5JThzVhCz/gfCM13qGcRJ6k7uyIf2uqqF97CagKJAt
t5WHmjSVLboUjlage6n4iEneNpoTMy9DmBw40fc0z8dRlcljnUw5t0Xi7ke183hlf/3OuIE3WKXR
3N9AG/W30RoyLjDTOt6fWuzx4VQiFXeiWjsRi4nYm3TysMtxhzYkmTzanttfGj3Zyb4xHsfl4b/P
W95j443q1JFbj3hTgLWFK3kGFL+P5xqCyYJFdNogeQ4Gsl1K10x3rec5e05QIAk9s6wfmprSx0hU
sHWWpx6Mta0m6P6xAGlw16gwJ+DDF9Zt6+H+MHg0i3w7pu3NIOjcjK8VhDVFEQUoM00ntIJWc0OD
3tgSr8TkxyeNOIo3rGiftVlFJPXxrEC8J6IyfpIDwfWL2ySP5JUN3H5IlzBqXzY56/bo7u5fTO24
OmREh1Q2ALGpc54Hd66fAa0zx3We44atmZShh5ycnQpf6c2yIuOmN8UJdnVNWElSHKK+Jta97O1d
hT4DsaozPXbPZcc0VKYKWLjHyRrI+B/a4C9CtjCxmijYjhpzS6at8EdY/g/s+7S37y535GoZeG8F
+7NtplO/zDTvD7lUTDfbxjlkvRneHZm6tLuzWh7uT+8P5WhfdG9m5KWP9AazKoTCEhyDYSHf3M1j
Lag3dMrRdyNV92T+cV0nfxpJl3pyQOnsMonty/yjTP06D7RS0fN/TI1NvF3Wjkf4FgvllZOjD72P
llHyqDg5bvi7+63ryOLkWMwLraT5kpWdP9xBb73RfY3LM48ADqi3gQjtWVI1e8lbyVzhJGo/Qk7u
u0/otZev3B/avrdP5JO9o8790VGxvaiRJo3hg2BuC/INBkZ/j8DV+h0c39cIQH8ofOR2GMDqrU1T
YGlavNV+jMYMEx2AJdGqVbeRM9DjiobCle6BfbWvEK+CK2a5YUMRVNHL0K0TpinrRNizhfNt/PET
ixayQ+PCM1sApISXG15XP/RjBnNsDIDuHoY+Rp2pkmTrMRy93R96MDLV1NCjJtH1RtgBrh4/3ZTR
4GCN0uw/RbXDCaj+YhLUlsz2//vpnPOdh2LM0fSnjnzYx1TRjAqmuQoFimgy97in0GcNIZxGLhiM
GKFG0/HVrz04bbkzvDVgDlcJ+QBsxTBJvPjcVmX+EURHYFTkECzcwKypuoPAOHPT5vSESZC8Ppha
gIGm5lC4ctsGTnbTvMjbJqM1MSJsOD0yJGVPQEqDJlSGedK/G04V/KNP20kMTFIv2QIMT5yWYwFx
ncReUZLLa966vzQr7HVg97CvjGqhyXGncd5ynmmeFITHgcEpmytUoy3nZ+OkIQdqV/cP7w9WbmNG
V/CG/SwPdlP0riW++UyVn7yCvsTmrUfXujaqLdRqsSl83MtSdtYB2nGSkCTXmvHJF6DsvX4ojyDz
vnWdWU/eczoEM2CZZzW+kIc3Lh4VjvLe0IL9qdXRlk52NqdhV3r2Y8+O+phPrrXj/+v39ijHZ5SB
Ky0xt4UdxJf7Q65Ixrh/RArkT61jO3CBzay8vE2/8GahK2VtvZVWZhzFMPUczq34saCDyHT8U6Kf
+dGDiqWUts6ziyxx5xpQwXDEZvv7Omx6fnmMcY2tOr2wtxXmbzKq4oe4E84Nt2f8iIL/F8i9eJAJ
eNI4IBwQAd/JA5+DhVG41BMewUxBudMU9Vs6CRSvhCHs7ouDXFaFWfImMnrfGihyHJ0GO+6M7slz
ujwUU9AfwQWgL826NxOI+4MKONDXdZp+RHqSbtukJWbIFemHl/p/CAgtt04PgMdpVH+Kl/hFa/ko
adNthCfgMabcZ1bd/PG8BBa+zO0taL7x0IOY42TCHHEcpI5e0Spv9wfLs9811LGn+zN8RNzO4Kdg
N1X/fQMuhnnna999ZDFJZdd+0JqdHLz+akdFf3UBJe+j3P5tWoIJy/q7bJKRsXWavg7JlG6UL24E
XhPTyj85aVjwIbBlE6cDGkOQXK0v3Wai4BXGjxMjoCcrFhF7CzzVzpv5QSgmMzocaCdR3TooJrFp
M5tIkqBYJ4KBYuhMqDuioeCkS45DiBcsuXQNSH7gfz4xGlpPL9d6aHShX6rlwczpVa3uz21ZJVss
esTgLF8JyrHaMtckDWLxvYsZFqFPkXYUzmK68pobprQMDU4b7TSL6rbqoJ3dqR0TToxnEyH0yrcW
suFiShbKJPN3+RYxeqBJXVQqXA61+07v9B0oUk/wU/1SG6eMIcDFXVDQlt0ae8vTijDwIiiyCI2W
kECIgcsqh2YCPUW3DRp0zE1yM4eq2FvIaYijIrRIlxYhSj0Aw0KdaJTLgbaJ7M//fSgnsSX20sIT
maA/G3PjrfSUQWAXwFyQt1powF/bVCWa4qZwDM4DPist62ZuccSq9HwX9N6NwUSGC4zZYVXSLu0D
j1lRweg4dbIN5z33WdGmeUD9dwmirtmxXtthbObjI6liR6mzI4hB7gvh1Ju81pKNpf/Rs258eBy4
MR5c9py133Rf2WBqBGz1U9j6/nhOJJ65JbSRAdF48ILpzYK/uSe3iumKWbwiCNGk9phpisChSs20
YkfUfhScG6vCpg2CNH4cR+NN6x36uwMTbLIQkMj0oB0XiqU0OBLDYv618QSTNGHpJ9Tw+qlg3NEb
dvkgtIk4mZmTSZ6BOZzQ27maa+zqeEzP9wdTI/EnSaddxhLDcCfqt0pkHwb51mGFFo7uLX1/zo/G
qWporOvMKkkL3RRYn0KWpt8OZ81uluk1c3I2EMe5ziRqI97STo0g+K8vimjT6YRYmBBJnpRf7Sxd
XjivTjvLlZsMbfIl92zeOtY5C3WuJN3gtcuHvUQW/6eIHUIQdQ8dHmNeb0KLKNMh2uCsJsq0DgiQ
nRpn789N/9AK2TDWUflLIpdWWmE4D9WIzlbTpveK1shXZROPt3ywfEaraYKmMVYNjH3GdkYDuEfd
FbwUyXQbsZ8hVkcrOcyyAI6CM88TfrzqS9N8DVz+hjaPnhHJb9UH3MDmo0nJk+uppkO3adTHZOsH
gV00QYU0Y+r05aXLvPcxpjVAFTBdON9OuzntxlXW5oAijOUmHgrneTImdkgDqG+v3fLee7OxjVFB
es+WC/h0zJhFlEbbPGLT+0OU6rFMRfwyuOZwbQZ8cFyFz/cH3CpPMtfsE7wmH31hjCD7/zs83k+Q
988hmfQQHPy2wmiecHPiRkzz8jsX/p70hXw7dITgWRN1q+ukb8miLA4MXmU2keicDoZnbRMT6IS7
FACC5eIh14cvkMq8rQuy4P4QKebsxDCGlrDkdVLdEgpLERSo1nmE7Flugto8GYaXnDrliX3sZl1Y
0ddjvlQOe7UsWYZWjRfWPwcDwzHRh7McBXUIc7SHhEStS4BGJ1pI49nc75OOt2XDzKXfF32l1iTj
Rn9bg8CyIg9eyz6bD9WYflVOTY4zu7AuhHE1fY3hdUIDIxvUAx7YYAdun/FXZeqbgrRVgvFSdkCv
jQ/3k2WjJdM1gyXAzSb5wSRNoXjX+0cgD8ODL3v4uQYnwRLZ0WHQabWaoxoohDD5qA5yG5hkssK4
/oSR2PtSQznb13p9Gbq2vjhtu9XtVh3vz4x8PAZ6kV9U+0yLxnvMRjN60jzteUK8baakVWjGzCDR
yYzHrkziTZCP7rpdnt4/Fwi2DOjcmJLVwtsibsM4jdnAh5Qrn42pqp3NQOt8f6hdtz5KfoMk8dtz
P1y1hFQahJn2SY2DgeoJJOMQ+NMpaBjAtrCz1kDlrAOaIa79Jpp6gjBU9c7Lwzy8Vn/TbKE6FpD5
IyEZhroMk6W7uMPc2kEEO3gvmSvP9xwWCh8TPYWgt1IgFboTvUmkyQDjDUly8SCQlT1JAVWHu0I3
KsSaerkbIDjvO9PtnxvA9itsrubaaRAIabVfntPGPk547phJ+udhdslepT1IMFwPrdKpZHmd+1OE
c/INuvoWI4X621uYu+LGVYfEmewntwleU2yrkAfmADPz6D68l0GAaMIgemE1O6680DN+UEOKXX10
ZbHPI+8XRWK1Ha0YOrzffyBEQrJRiGyLiI1yVRC04PSzvlJ2BGhxxCre+QVOVsMy3W3pPARjPP/a
BRlKxRSnD7wqRD57rb7HAvtYeXZ8Mdqo2s6RUW1qdBlbgmK9U4vDhFZNAKdzefGtgWl9oKzxSkBz
e/VEdrPlOH4SkPtgKDiNjiHYyH3fvk12AXKkIC2gIl8ZGoBj7mKFgCUZGn0Xwy3Z1jIYr/ePoPOI
axLML9jQ5JEwl2FD4jJMgGXd62dTnksygdPcfmhpAe4dV/yDEGr/1wu4f15I3dklCdFYTI0JiKyR
M+k1c2muIQAaqHwIMPzflzQpgo0OMgVnu2cebYR4dzKKtqww94+s1BI7SAxvfROr0/8eZlLJ/p+n
fU4suRih9/z3LSnqqCZoQYMvvYr7r3b/Td1lTEJeULC+f2FMOQwahspOsiV8uZ7FX8NincoxWDHs
ydNd7M7JKeoGdR7djhE/bh4UUOppLqLpqZzbdd2OyTUaBKl082fdDpBDTb4+WQ4vpVaG9290Ekka
FY6kreOZMKiB0IVW8kiuZ3Oul4e08hDF/e95iQIwcIurhhn+0/AJDvXbrn8aArqbk+gJjLVQYM3J
vCHA7Uc37JckxX4r2Ea3qSkPvm3/QSeDWd9Gm+LruhcSqb6SVrblcmaVDpx81ZppuqV5cNBc6zmb
npw4fhrNRLz02vQ3ZUQxdBEqwXYbs6FdPCf4YNyu7ZJpMzSefQncLN4BNfJDm1wgxtVhY+faviwm
40WZAt8bA+S2tFHGTaRvSAjA1DfLUSyjLMur+WBIXnnfrv/KaoIbRd2xj4cBQbnbkb8aD181wNpb
lY1OiLfloJuFvwnJ/uOacnpClJfUHL3mtBj4iKH1dI7OFlyxczB1lNtlDvmPZwip9hhu3yIPqQn8
EIdgAA6uUjbHvIsfmx6reGMk2tqk75e043xqMNaVerodSVNf6RMUhs5L+o3d+NfWnYHI1ITheTO5
hIwDHRJyzaw70mb7Z+kMtG0g8StniN+asjBY8ycCB0Y0lN6Qr60YWG2G5p+Swt0O9hRgwPEgoyNb
HejHhRhfYcWixQGLr01I0RO85RoD7aw4Fglp8cNi5kqq+nE0ylPS06UszbLfNGa7J9Tjyxv7xxKX
tJYF19hq31Mcwk+EX1+GQFx8pyUn06VnxRaGH0KrDy3NB0ACaJXGiNhnHPvI0gWqLV2+Et23INWR
AZmco9Z9IZtzNjtHpqczYc9xvxTrod4q+ULh+Bgv2Ga6Z3TUdfls18xROiPFzKMF+rCfOH3E09nJ
UDFhQfVPKSD1k6PRSuuKYTN3NvK+sbAuefre1eVbCwQ95Mhphq3ubPqUwAA3jm9ty2C3YnpDO+lE
H/o6RvgFasOXR79kO8clA91R2RuW7uXqJHkyGQSxWEO5p4qBe1sbv62zcx2kZFM/kEZJavvckkTS
wLvaeHrz2JdIorV4uER991336aeGvTEcYwmqPHFI9qVlgGB5SsO+c7+mLMWsILpuI5Ts8J9l5jpP
tyiAWwqb8jueg9PYpCj60UWihoywNSTIAsqcq3E2/b3v/3OF+mWDp2VgOr/NJyGCHxNdMrxQ9N47
5V4K0k3WeYSMCvMru5E9Y9ZqM0piYi96/U8cQ8/AKfA4MjBBO1/+Bf2pUHjKzWRAgwV7MoUIiqID
gpWN1o4/7ag3TwxP+Q+VOqH8CDkm+ZgBWuZE7dwflyuo0rKj1nbeYSxQb1bCOXXc/qht4Sxj/VWl
WNV+gnd7ZFxitPIc5YZCM77ETWHLfPWl+TTl+hKv2P4RlcrIrAI6Yg8RCP0ICWVEOK3p+w+wE5k9
ji6eLjPYmo3+HQy0NBgNU1/JAqpmLvZY7/8PY+e1IzuSXdFfEfpZHDFIBg2gnofMZPos71+IsvSe
DJqv1+LtkaDuESQBgzu4XVl505ARJ87Ze22o+mHq9424ivgifS2PkrULVAS3BTyFXrbvaQ2OEBk7
mpf5uTGI6cwX7+OTKmS2R2foITKqLN/ri3s5ANbOk/AqVTVEFVWNmxZavu4QtTzTT91UmcW6qO6F
EZhrbSAEJRhfrK4nzSXfDU15UG3O9t/lAg2IalZjgjE1QEOQeKi/dHeY4BFo2m14sLoo38VawqKr
xvliy+gnwC51RDJFukOLYdgdCl9F5BKloNlXHNp8GnTmNhyIHuo7bL2Z+RCNs8Z81N4aZYOCJjJ6
3x4V5ldQ+HYst5XlXZTSdvYIaV7viDeOx+CmrkSwuH4ksjcmJpxWryb3gWDM6eoe0gaOda/F+ec9
TUNPWFGB18sdyBXw+jdP53jWeifLtsj5bTEAl8zAubPZxGOtQydqk0QTzkcRRodsQFogBNyJ0aH8
gK9PAmkZoVCaUHhLT55IGnlHNJOi3rVuK5N4siH0mDWRSoHtAnWUqwJg2C7kPy32M1LaEIttnR75
1TSSL8OCluwzw8xwnrEgovJCAIhvmYwHl2WMFYPq0o5B1kKYXjmcSbhJiGmB+dyduk5eJiCuF6NX
22QSxH72T8oz6QdqvFurAhNRl+TADWS8OnLcGoVRwHeKcTwuLX1VMhvKWhOn98AkF2w1J2QGd2uW
Czwe1BNoK/HK9SiU7DA9RqqqzwzvXrpJnSbw6VuycN5dZjF1wVq37ImblBa3htuUOXZDbko1cHh+
zdPkNo3wofUzoav1/NFZgKTzyi03TtV/BAPKawI0TkzNCY9r7003PlpamG+UJPKdhCOcpihKJzrP
MEK8k9f0D2nuvJRTBEpUPVRtHSF1kSiJMocxUVfduvNs+DOxDshyq58syPwk0UjmEspgodvU2oTb
sMFoQUtoTy4G3jQ5U9NNy3CEY04ZO9fd4Cjck7W+ddNFR5HYQB0MIW4k8tiVhVFljgeGpsm4daSB
i8FKdl4p8MGyLHO419iVcHqGIYeBovaNOshOIv6aTJQ4Go4OVWjunXAMJvDYPsqZmClh3+SsvJt4
ECaJZ1jmwhpTP77M7SQnhHAUzIXHGadB1Jp3jFQtFPXI8xvTr+zwOYvQ0IbuY6xRlY70zrhNgvFQ
hHwplGPtyLS0jLS3JqOcTDycwVZqfseSvtNVFRETnJwode21HkWIv0v4jQOkjyUDEQYxYhdyuVyJ
CAxWq05DhkEAevOY4CUEwVHvx6I+pOUQci8KGuMZCB9teC5l3Ty3RvGQ9dZ91GuMsxWA34JwYdzs
11EuZnay6dQXKJhlwgydVKtLYeXVhXpU4mP02oOGnUrDtohWdxmWfphDQskBYQdwRx9Q8pcflT5X
t7XAoNclCuZHSAjEUNDIzIrcV8v52CQb8KaEZt4J9PHSGD+8WNylXXelZCsOoTm+NbCO+9Qz904k
3ux7AyzajTN6qB5sWEacSdl5xC2xt9nGqeWtlhor0oIlY1kQFfGZKPb0WIdcUyQ3+iats3UWyMVR
j70y6vUb2Cz76r2zG+2azRj3pYQFEM0rJnocC6rG3qE6R/l2A9LV2CBbZqUInqpuOE21Yx3hRNfr
XLSf3EpfKn1J3a7xMw3AcTgAUIB5fZUh4sQqt04CRY6hR36qbtDszcuGqXXqz56TbQTa5o3l9jp3
4UjEA83QYfB+jEJ7zlu8/41FkBj5Ogv2iXGQkrRo8Tp6m97osdO07Tnu437T2L1aOP0/itXglKFl
qkwFQAB0ezGE6Nm1FoVVbx7LztjNhX4/SJYpOwjcBQbk+DGmePz81Gum2+C9EWszRVaGMtvcaQjz
PHtEkQxhDEVasS3TwjpVVvIuNLZPsD3zxBHF0l86A8xFYl0HSfSEIzrZygXOoxOiHBEczNKPkMxm
KGRhVtMkRq9pa+UeOMnSPdLEFBgDh7WVhc02ngj0CLXoOHnsqx3GiDWH389qdpFeNEyYSSV5Ry4o
VqqAUE+SEAYsEII2BPBs8N2EWaSmow0e1d2QcWfa+STIppAu7ILYe/Qk2fMPFcUxosDoXWUSKXOi
noaAZMe8HA9Zqd5cEpEaaL4hI501x6uaF4LmPMitA9IfqPgjcDxk4q9V/wopcjFO8p6JAqcjooxT
0cInaojPkBriTrBpM+twae5yNQcHFc/36F8Q3cXeS+JqP10xl9skdsHPQL0OEgQfVeK+TnbKkSu/
s8lvR0UbY/5Ks0NjZtfKa39o7j5GrJ6YEYNgW5+aqtTOtQ16IqtegWXvlZz3ZDXD75C9WOcVlQf5
pqqau22bl8csJhKsn+IdLGmxxQKQY99DKJKiB3Ii+z1GZUhUZETjQz32M3hSIjcbNAn0NvowkucZ
EWtYNVhgmgzG8VS+ZyYGzgG7/wADpYogaD/OyPKLCWHipB1dom1qV+wspyQ+ZSqfJ0fc1nhGFNrK
UzenL7D3BCcPBpneNJMTVEu+SoJrXU4J0E0D4lrfZsh97IWIkl1SlID+XVpVXNeajZXFrh6pYbaB
1jF5c1xuW745vxgfIWeRgWC77ygDjDsrVh+hhoOXzKfGik0WcFZIoqcJZNasoN3oS01syMq8dQr3
1W1zlIntdZx3tO/zLtiVmsMMI9Pf7PFLp6+cCPs5EdhfTc/9aMpqA3b3F9vqYahJR+XeeHDF0B1w
GzI8GLCEzcQxWDgqW8URVcvNg6tP9wAUVsBub4hgrtbJojocOnMd2+G9xEGMnAuQoCBsaM1JpeqQ
KE5BnmwGc5DbkqI5c6CeWCE610Y1O7LbsF6RTUrzI8dTmOAk6TAuqTBihNM5P2J2j1Of3feVgZWl
lVc96gJBVxELdAgmDsg34B37bJ/4vLY906YVISkUJT2nQ01S43sofY2yxzpfWlslOMT0aVn7oax8
vOT3movDDnsZ03cUfQ29WSo3HT6BQMJkkANolzESLHqHdqKIMsqR/GP4zT2oI1qAlXUYT1hXNnz7
r7EHf2bsk3etr3dBCF3QwZDGYOGRoaDvkA+FggsFdTUv/ftuFQQzv99kR5tGL8HDfCFrF52+hvtW
xu8DWaI0Yo5R27x1NecVR2sRpWbpJ4SfJWKGKO06uvK6Mzf3jlDqV6PHucUU9SZ2s3cvE5wVO9Sy
PSHPDSJ3ZhUf+Vgfw7Q/txZ52GOrLlAwqJGN+n7WLN/SSrTjQj2HuFFWUxL8xPO4TyPWJtfgYsFn
DF185TjV8+BZl8CgYI+ExUI5nntFXqY1kENmpp9OFPuqIkHnXm9oFRlGQVGPqHxM76rBO2dmcJwV
sE6i5h9a6TyRJRatZ9KQmEqiA8u6RxsgQk47Kf6kPW4jTTKgPmnlUzVyrKmtR63v8ByWtEsMfdgJ
T5EiO6sd6BBGRiERkZxru5H5h2sUd9FEign7wxFyuF9bB486KeTbJUbK1PZTNz8JMoi3Ovsk3j0z
v52Y13Hn+1Wt8tW0LCCQYRJKBWtlNnoBuw8NQ4WzHqYdDDY9w1pXyEctwvlJC43wEwOeNyv2uQdr
aRZwDR2dKm2q6Uzmiycsw9p5sbSuW1HaNusurGg8O9XN6KFFJWPwvYq0Z7oC9TYoR6K8RvPLdh5Q
7AMc6PmWMF6QoMhqUcAeAx0eNuse79xioypQ6UZWu6edeo2e6GvR24QQJbaFKUHjaUgcHRX61BsG
4gmMjM1oP5GV84C+A2CaUzw4Ij8v8ZRhzX7k6B9m9OOEbbLpG5rnUR5dpYyBgZC8ML0e1nlyNRj9
GY7Fo6mT3zeM9tpwuJ0wHC39Ge9TazBxJg1+twZ3MdxagwGlC32OmRzppFz2Ir418QDRWxh27qR/
WHb3MOJ2mDmbEFiDL6W8i0LYKWkUodotIGzoTf7haq1HTLAk5kCKDy1mNJMyV97IiXfqDdYXbZhq
FZi4iIKE2J6cg6PDnIZLyeNjKAf2GyrQQruLCjZBNDqlb3IcWAkxg/KOMSOqdd4R71wNwYuh41AI
GwwzlSP9ALn1NXXjMSvUhUDEvZaTepF5B9ehd14Nr3mjXxvIJDfIJa/AWdyY/bShs/RgeTjjYjgi
HJeJrpck6ea2Rm0o4AAabs7aBzpk3doMKe0CqVZnGtsvAxaj75pQYeoM5XI/yXpHmWnMyE8c0VzF
NkgxJ+z3U0b1Tg054WWuvLWY3hbEjGnTmyaULV1RPD7MYfGFUYXmaKIwn2WCAof5fgegy4L1RTGW
fctZvouse+BQB4thIHLIMc6kyGMw1nDy2Bz+8Oo2EEK46jXatKs85zbTwS1NbSCvMg5FJfMLAGuV
MPn0HY2embPDnefh7bjJdO1nLu5SCJa7wUJc7A4x/dSOU16lJbcJEoLJ7WgS2GpVy8natIV541TF
J8OCaiNVdB8iXwwBk7MIxX43R2TiuaF5aOGsJK3z3PTpW4V+b2Kguckd4yImhs09KpvhEmPZHQZA
QvCVPL8pQd+4yJT0ET1wjB0bxBxEyKkKqHiih9aT1lovuBFL5VDN2HeGISO/6aE0RG78FAdFeupK
WW29GD6oPjh0E+vr2AvUygzzyU9nLsiMOI8hwNExASApau2TCWjF0++1SO4LryOtXeZ8JQH7cRwM
G2h6TGymbG0NgT/O3HMUDIfZC5knaS4zw7R/1vMyPKOmAmFF9QJpUCy8Hzka1qpmVN442o2N8uCI
zHpBU7as4n3srU3vKaYj5YMzKcgKhtdTe69Rg+yWgwOt7FF+o+KfVw6764a7fYvCaK3PerXVqoqQ
2Jlm5+xhLFdMkwBOCB7aeO+WjjoiLm9gr9dLpGCzAm4L0RL7ns8av2TGU2UGeQwHjb0eH9beEGpf
40Japw6ZhoF+nl3jrgCasAptbxehqeBlO8RFhaZa4ghWBXQGCBIUzYh9WPps17rIdnjOTQr5Pkfz
jhkEU3ZKL2CKaW3VrveF6AksTN2cOI0Wx7ycHmj8VfREjTPo3deqmBhvN4dKTOqmbLTjIC41907W
unLdzTpsu+V2bXtvPOq9SXRtz37TR0+hfgys7nEYufqbrF6u3qvIyJ9kBCata50GObIOuzKN3Qse
H7USOJN8iq+nsiOvsINQKe35JbQMOgt2sFW9vHNEiLaP9AuVgwJ1dXWcNf2kuQ2xpEquPJ35cTJx
5NLpUscDloyJEnvC2kxAT3ST2/pHoDhTs1wduQXQglr9RfTlnaEb5TlXIZmWqIBpAVyLOnmXZs1k
TOsWLM4t9gSCUlNaP6E8pkgV/M4LdS5WZ1MykLuCfxxhbtY+moLahhBNxEjkgvPNjo0AjAXLVE6P
g+N2B/wIASq1dQINZtMaFHl9FrJQ24m1kb282LgLgGuW9JHth+ZRS4rFz+OOwKvzs94vqaS94lIL
R7/xJNPdEeR56AA+ydNsn2QdAXvdtmnTq6R2jQsRhOZmTlO0x8hUMLcbt4jDSDtNxzdiEiTzxy0I
MDIwLVL9UKQimmFQOdK0pGXCeprKzB+6hpaLBrmrbjmcBOmWs9sOPe2NnLWfIin90gDpyWaT4L9z
liFCdMrd167Q4kPTgvwC5bMytBA6qIPC3oy8C2r4iMEy3zQt0a1ByPJatwssn7nOJ+fqxe1sqWit
u+5MBYufu4poRjhhzaG7R8+OocLcKvKVgrm7mvBJyUKvQIu1zyVseT+IF2mRduw652SMox82vEld
x4KQCG0+1q2JvtTYuU4X3roux8U6psRK2OvfLWlej2HPIVfdgqNuDpHpnrSl6gWMThAlFvOV1g03
3hhn/tySr9dZ/VXMpZXUdNZVB8k71KODsMTPNCOvEVKtR03v2FWrM8mtNIlsaMIenQajW6dl+GW3
dgADD2SKxf2+KbvmAzkIzbmEAdZ8sixXHnus1G5Y3AjPfF6A0gQ8WYJdx7Sccd1dRURMrSV/7OZO
7FWbPrVuqL9QAYZ4MIKbxjZ6svXm4Vx4VOZZkz4x1NUvqTu6R28BCFnDvSmr93zA/jk2X5BqJNIA
Ylck3R7meQwMwig8W/2LkQntbEX1BWC0vUvaiKlCVbF4G6mvpyzB3oQLw5mxjKUx0pkE7vr0UiqG
N1FLPFOCsncjKqbshVleiju969JDkSride2FDA52CNXsvBsno/R1grpYV9ZRSPBOOwJlgOJ5KrPm
2yxUga1kiBaWEo5JiH6+q3sPMayTlqRqyj2t2esuzglUJb43UNkpy7qvYmsXW463rcd459F2rKZS
XmeQOu65twDHti8Nqfa3GQ1T4RsoJb3ye2TZN3RaF1IIJoED54Ne6xFGFiPra8AYuQ4lk1BQAyB3
P9K+fqqUdzHVh1PpVy1m53Cq8xcbdBvHsYHzq1Uq5tz1/G6GdBaseAtSaVobnRpph6ijAUOYxPmn
qLOTowxLe12DXVl3+MvGhI4IeNcMhyggjwlG1IQ1pqPV5FbCj9vGHyeWEX0KnY2IoluZJPdgyO1d
YyP0HDFEZB0NTSfEW103zbM9tKTIFoq6M61OGkmhy/+3SWTdDyFchMVZY+mEpZbRj0YtZ3Oo8435
3DId2pWGc1023tUQ0hAWajJPsbLmA0AT+sOgbaAuhKDKuuZh7Mic9rqUBNtrbzaLgyrL1yHTfeLt
jSsszGSm/kJdSmo7BZ4Fo9KG5QoULJ6mXdXiLAnz+ib1+vIJSuVbuBEm4EyOQQhgaTKH1czO0D9G
jofNkCuKc/aHHcKd6pbDdcRSGQnSdGwjuggA5+vOIWXxSB4Wh4sJRJiNiaNjxo8KL76OJYWDbES4
ZvP+Tm3nLaiTm1SUxXZiGAFHtX4QdN4QOWRruAeHUGfGRg3Ascc0wLt4PimzpHeJ8ciAxG4enGCB
CkzYFCAAQJdpkeRPG9lNROcCCB80I92OVvNgZ99uPVjX9NV6ZJbxnLEPIgC8DLp7g3D2LM243rbF
V6V7ctv2i5SGpSSnzMPIx2pGJDfTlKyiDxzcJEP3NobisZA2LUiOvlnqnDX8aCFA07plXjqGtKqp
h0BEMqNgbdzI9g3JCg5x1PibYVBfPTAf38jJqI9pqkYRt5eh0seZFCgoeesgw+U5Vtm+LgcyuhUV
czhl+67PrhPb1f2mWqRWyEpAPPcpC4rZ8gnF6FaojqutXiSHAbxULtsAd4z9UA39hvn+GweRz7Cn
hJ1bmwxqY9o1LVnszQhvwmRu4XTyamxjcBLjs7XoG9va+wzs8ttaxBaOBb22oQeiN7qitQObgvrn
p5ybezUXGNNpr1QZ/Gl4ODGEwB90+lgFe3deCXZHR9e2JRNH27JuiEwr9TreSYsS3a3ecrRVa0hO
FTfNlFfv6OQ/kaxumwkUqc6b1RvhroxiQCOpuQ+jJV5zpX2J2jrGnuwuatwVVXjnOOOeR19rnDo2
RZDAQDPi0Uene6ngv3PVSA1uBIOLUGgPIGe89ayNW7fBpDIostwqfYtF54wGBaMzAy407jmtMIjM
CiWC2RU/+bC0fTqkAq75EyjzS+mPDbw5xfBjazegvaPWszbFgNm70cSXlyKg1V20+bU5j5ts1odD
ghjA+07yO3wJb2TNt7R3TuXAkNbNpmRPPLdJFwkU2MjhwKLGG3X7AvhWIXatm/kIyUJnzEMOR5G+
BJlNq4klewUg52fUkPCa+ZCukbQ/OLH+YjF6QfBgXdtZwubNlDyJQJliS4nIj5jGHUiYVRmu0c9c
RyZRydVP6ezhYsdb0aSf5DUyUq57pBSz0/heJ2sGgBywXSj6NMej9dSaQNFTzsA9oBDNttBXFNOj
nuonhYZ5pjG/izwsaQZQlhB5N6K6+Iuh1wl7KBZ5TdfWg+Z+1uRTAdDEZxZ2/BdKTbAv9wJORzVC
H2r6paVrOdskH6hPo+fGdu+Ih9jOkxsdjK66LlCYKB63dgKmpCHAArusuQOT6I19f+QinJGHcEaH
BjiwGCSA0VzvCYhwew4iVnDRiGAbeNaNqCkyjEadDI8QBjeur2esItt4QAjnYa23tWqjq4jll0Qa
M3PedXmLqvWYO+PzFCPnK7FerGJGK8zN6wZENtqPXeTUmzBMgA7aUCmQUwOjTCH9LYOw3lm8cSo9
G25ywnLcFckPy6liHOzLjmsg6QdzF5HYnRcxcK0242Bv4n7uCfqVA+TqgIMQNP5FB6c+WsC1BQ4Z
tvHgLS3wWDhohA0Sho4q3HD89/yu4yXaCitMYP5kekgWQD09aT0fYo10HMDQoydG/K1lUzADKnlC
d9p3Q3rjZJSNCsXJOExIEkOGtii6NyG2lPM0Znun31fCS5kNmKu2SsErpb3uc9ILkUOIVzSkWAjj
rtukGaFWEVE8pzKwbmyUQvGAK6gzza+gosOFn/diikDbDzP+M9PJ9Y0zFcMtbayuKU8uGkI7Mb5S
5rh9GO7p2owrhw7kYTIhFzLfOXqhkGvTiSTngpL3JO6DJLvqKxSzFa+9EBNiot58M636duoHwy/w
lN7MxP7BzDhEhTkfs1nqvjVBncN93Qn9oQrCnnI9GraExL/XYZvvY+SFds11Tln9YQbkFOiLVr8t
rhnZ1sc5Lt89QMa404udG3nf2OZfZnCnSWJ+Tro57QmiZt/mOhhU6jICmDfCnm4bQ4EOo0VQ1jI9
tTI/BFetnrm3xjCfhkaGF4m1y8fomm2aKutPVSXv4EO3d9YC+Zmchu1wVrTJB3s5MiMuoOg8l5L4
6kJY1tYVheHrQi9OTUnWmoZxsChYSfAe5LtSWnI3UqZUubaeQzQsMzi4bRUtXnmKp91Y4/j23GHe
DK2Sm8rQPM7T7UkahbNTuJh9jct9ZWpLxWQdF6QduQ7GCZAvsAnMjusuRpPf6dUOqL63QnhcXA0t
PsD2yOfmrTXN4Of0wtYUdUjsTbXPc3nPqs8EnhmHtBr9UKBeXrm2gJ4HzisNmFOVRXysTY5gOoKv
lQUDtI+Mt4YX6SudJq4mYnESGjorg8jrqwotcxBXajNTN/KdXEVpG5zsOH1K2vGY5CkNpxwkLGAH
ojXih8xlcDgm+Qcks+2o1C6d8rsYybobaXsvoxfRy7G8dmvoSl60HmxubRhTOKm9YdoCWQMLPNLD
Liz4Lvb402bWJWngbCtkg01QxLsgyG6HEoSdzn2wEbH7LcLqPFiRCZM6O0izfC/Bg69dOtW48xh+
O6gfjE58OoExgMxKaYd021hUDtJwZfhj74BvrMIfNy3us5kpWbMM1U1KHTl6T14UfwSSKBxToK7z
Ru6KQk/I9+ljlC6sN8Q3ACxL+DYhrjMTZ2lMNYGBkrOKhr4GI+GewAJgUyqRLBT6pTVZ2ii2Qbo0
Ok1pm1AnHJjnIZzuB4s4+CF690I0u3Oaw9SM/IjApJ1DAU+Qnb0JUN12tkCMP7n2cUhxjbdivOhl
fYKUiDoHfWrPyPh/DwGz/ikijohGx3FtcwkiJARsCXX+fIdWGra//yb+la6M0n4NyguqqQeP63iy
vPl9Qmm9whZ/Kkk6utIT2zsxq2p8MdvvlAlqP3Hz33IMue8qUb50Gkql1HAZSi8yK5JvThZ8GXYT
zChaR/teq3Tu8vheNpp+B5bWZk1uyoupWwCpiBLB7F8gI81pG0+pdVOE9GuLEmIQ9JYnmZglkxyk
2RUCxlVUjNea1RfrUhf1nolWe105/h/ZsHGHKSo0CsZV1pTeDgGKuNqbnEuAN/KPAPM/grlv/ogZ
++/JyeY/xbY5OjWvA+LbNCzb/GtAtMmFjRpHQztn1fYSrOMQEt97x9ZlWA/qB9y/DjFnbjZT1SJ5
qExvWyClpcCcjk0KosRkoIcWLtymWsRJjKy8tVHH+6ZJCcwIIRrpsXVIKsI5kpGmqdkiVFv3ZVVt
aoBJt7KvMUyLcefllnUyy4wQ4MFhrpqH3oM7aRs0ve5t3Y/11gWQ/X/krwnvnyK/HRooum4axhJk
aVt/uXrQLIJoMZHqkuaFo6a0xU0ZRKek06JnydibfmHIXC9nJl9hmXlpsuh7aEfEQTHHdT2La1pX
BcckDTCyj5p6Ym0qpqsUdAsuoBBXVS/RptI7/BUhPcMXQ6l6jIic2WOUb28jmz+MFvybVYIYSUm3
OVNZvJtN8dE2wwtQ5gUM2BqbsRlqvLtMcnojeRw8gaavI8ct7+yNp7f9bp5K8dBpwt4u8kQ/RMO+
skw2V7MyyvssCe85tXP4o8lzNiMdoBRL3yp2qvAI2yrjDAOMX4OoeGUPK6cmpEMsv9gPsMyqJNMP
iP6x0FWYeKq0hXkHnibvgBxNQadf00+eD6OSFCNlMaxrzslLNLNi+gA5cO5DetQVxV/uGh9wf71r
iczVIxPhEkTTMSf8YV8L8rulOXoogcO30op+DKXc7ehCy2ozRHbhQngvDPLLfwWyZqmVQlxWoF40
TWC7E+Kq0anFGghN8FUWv9L+V3xjbQJInRwiCIK+jwH+uzdjAMwH5EF5FUkGOMBcPyYiwaatvTDo
Ixg4+A3E+dcfY2GLc+7pd1PmRK+8OBDlPauqOTwGbWVvhgwW0K+A9bpUwans3onkuTJQQO0J/Yp3
jHG8d2CrlOQTctWqQY4wt1uj4ub0Q8fQP3rQJWurdi4mMa1XTIHQwxvtNRNydzNE8oicTp5ENaPI
ttviJlIGGp/e+nDKwaGwZxYzLQM92upf5jSKXaf0caOgk93OzSfE1DPXZ05oQTFfDCOsfK9GLABO
ENRbWUe3udKf4zJOYbuAN4oW0UKzlM7M96BbQsq8uDa6N31kgNmazUM61wt0smrpQ0IfBxtSv+os
IWkyXtWLF3qekEKnGiGKtFxWRqQbj3YLc35Cc72ZI5iL0pzbA0Sz4qZVQKMrHMWbxkl0DrlKotzH
MBhYA6OVcEjxA9Tp9tfO8W9/Wv3av/87f/8sq6mhTur+8te/P5Q5//v35Xf+6zF//o2/X+LPBrzg
T/e/Pmr3XV6959/tXx/0p2fmX//Hq9u8d+9/+suSUtFNt/13M919t33W/XoV4Xe5PPL/+8N/+f71
LA9T9f37b59lX3TLs4VxWfz2jx8dvn7/zSZR9N/++9P/42fL6//9N76vGMXpe/H+19/5fm+733/T
bPdvpsFOIQ2CN23X4dmG718/cYy/sZKyA9umaeKgcMkjZpvqIvZh728ev+VhFjN1wVrLb7Vl/+tH
zt+kZUnipvklV+hS/vafL+4fO9gfXxqfxf+0o/05eltKFBj8E7wyi9xty3D+sqDT4wcqE5PbpC+B
o8Q20QovtO8ZGKpv2toWpMVD4SFojmHQ+7mssIqR3Y67n9FSJDLSosIIhLzk7DoREV61aDTMYWvP
KBz0eCwOnbm3k8A8GMJeosAG8kWhOOyK7DC03huoG3phuia3xGE9Um5q/0fSKtTMf36PiNV1SAoe
aVOwCf7yHjWTjDJV54PviL4+ANB+8mKyzq1OnXm2eh0b9LxhVTfgIixrR9IOgjpsw0QMlxyMUjjK
UQY4Nm2tO3RJTWnctAXvzmsWXc6MnFonMgO/3i1N5G2rCBwYc3TBmEcY0XCgndr0R3oIsKDgkVQZ
9NUZUQUNiiX2tTM14HRdv+8zeduPyGI1u+cQK0gpmRMSxnK9I0aKYSt9trM7dpUfKKUTHAmhzIbM
dRoIH1jljGeZC/K6qi5AGjjz3LGiox6KuQHXB5lKJmjb2WM/9GWgSi3De9B1/r1AC9bIMPbYGFAq
GGqAtVgVx06nm9A37itqo8onHu/ZHjXyMweTGLpywiElaU1jAmTiH7AwsifSUS2Gza9nrdmKOH6G
OUcBndJysOl1DZlP8+uxFdYH7MTxBpDxs9d58SZU17Lly49a54awJg0Z+z7V00fkV+0buGjCy8Ub
ycYNoANwb8uXOAvijVOBvsIjwxuA+boYxoEOQXkAQcjIr5pfBdLdtUuQhzKWaVCrNRuDIUaFHmnX
6cbzMNsW2FOCPiwuYGeRLaYGPd1igdtmKaYFlNEJjWAyMWoMztRXV03smQcvzkn7IMlsU4puZ2aW
dm4JtiPcJTkUVibWkcfpApp3vOv7O1n3jZ9r4dGrHCLYY/RFDiklxDeuQ+95sNNyM/XqfvbG6tWA
vLzHI3YEsCIedJSk9UOFZZnZKeZMVPUYeZtmX/Qln1bHU2kZmW19iibH6xxa/PYQo/50P0jpKi+t
hsfbZDBtDMF4FKNB0EsEbyxBW11IDJrLbd954+LRZuI9NNzMbdDG/oiGynEnro604r1PEFvgJoeJ
cR/IsedOwfBMv9jpkvLUt8awap2SIb81dLsmZGYxQm0eErFOFfPkvME0oqBI/SrzJbVeiblhLVrg
FPOcwldFBuv3oHqZRPLPMH+UCH3N12lG4+IVqPVsjSv11wc0gjk8eZJxT00wDAZhz3eN9MeANbq3
QVKDXCPvKKtu+jo4Q4FLmGARjSv5TleWzaORJscRSNxJZ2+d+qdfn1hrVKceAhPZz8tDYngdRSc0
FHJAMiLEgRyb+cS17dyiXcZk8VXY6PuVGKedzao51LT0PFpJiNBGHAAU8ptezB64v+4OHC3I5iL+
SXvSDUfAj/VcfWv1hHha0ueJftmcVLzT+wjjx3JThqxVGJrKzzIruZBUs8XRgygjDD4B/SEw9A45
vFCazIlishBmZzUnvtlyUpYzMUq/1mt4RTsnHuvd8jNGIg6FGiIA2dN14IzsbuDsxX4wGLSQCP/x
xzCnPRD0t1jFJ/8/2DuT5biZLDq/il8AHUgkhsS25mKRVUWKg6QNQhMxzzOWfje/lz9AHiRKFu29
Izr+6Fa3mmBVIvPmved8xwwEsh10UEeFmH5DxnJ98FCRVYo5mIUra6X8vL99Np0i3Ast+UBauoPj
k/U3FKLc0kbpNv5ML+sq5wNkaYLSLPGYBjWzqQpEMRJjRJKCIJW4AjNF/lmjbpr587dVweahxw+a
35PvxhJqHN7t5ZDi3j4H/rFQs27fOTj/8HnzJ5AK100lNmMOhYJ7v/ZzP8gCJEk2L9BmeT3sEa7G
qL5rrl9u6qn+3PN7bYCb1VdDKBIYNId2ljM9VBh+1nE2qE2hqB31+KJFDFxLz2p3RhJ9WpZDUWUP
aD5LWNVzCxE0igZQfRv3fIvzm+XY7us0VT+Wx51i8dTkaEdDCNywBagX8fMjvev5dvA9o5ysIs4b
KY8RSoDBt7bLgh87PhE3ia5tkWDVmLdJtv1gq81BHjba6q2mvWpdbTCRsMNTGuI+7M5dwMuVZQUe
Vq70m2VZi4bWCzmHD66GOXv53soQ5UHWMHqIBMzncY+fZDikuf3QTmFwDOz0Tp9/Pqb729CiGxJn
HlIaZd9OCU9Jxs3z8kmgbdj22NLC3sp3UnnmBuHrcXkIByEEjfSKcVGDGrCZE0qEaUw7bQhRoY3t
btk7tJ4YO63Lj1Hq+hvHLQ51os1DOCaTmC0lJMbkBIs038T0+Ld1Cyo67IkSTYfxxh+Mae04erUp
MA0jdejg/KOu8acsuZS29iVqWzrC89rSSEgUOY2epgYCTwqe2PS8dycrYmWzlRpMJNY+soqfb7xK
meLYOfsBJrlpQ+Q4Xw+A90EiWglNolIAfa9KQYRzMsx/3RuZnAjaPTrkl2jyrX2amqj+mABWdCR1
ixhxM5+heHh2gpS/4uNm30rF4xZ6Wh1SH6+SqmfY6Vw0sE1s9CBSe9lrSGNM4zLCfKdeIho2xwlI
RAsB1SgzmI90yM8ax/1MMnK2deFOb4AZn5oCoRlX3mY3WeYdRA95xNsr1nbpJysvLcu9U/AT57eo
Mcl0GwKAmVq6tzE2bOtJmAffGTfwZ8qLW+OHQmNywsQz14viM5yZF4MJBY7o4LX3alDgoXNggfSI
QRDRD/WxiDp9RxO0oe2KX40UylVusRH6kfA2JjztdhZCUKEeES99n0oY+z1zm40h8F8K6F/7qkf3
rN/7cdkeJofGDvsoYewJWDs6Z2SheN+GFEXF5JTpDrEU44l03LRTS/JeUx1sbFqThYI6L/2PPm/n
1s/nS7rQnT2Mj+IUEd8jXSJFcZRNHE7ZsyrNHyGAYRQ8VAY+PKqVb71wtwruerOjFetHh2IExEm3
uNrY2a30V9wt1S0o8IrRVbVvSCxfGfMR183nQDzeFCD6XbBw18qR7UYhRpFFDZ7PM70PKUlCcQIa
HzbL8GCz83pado9CvjjYhuEcU3VLDI75FBkggkg8+1bLzqaemJ5j4Rv3me2C0oIdEgeUBZZh7z0m
3UuB3k4ElpDCQfLXXK+TtANFqgJkn5an5U/ceYVHaGQSRCLHyDeQ3mklDrNUPps2DNJp3lHRzLKv
ed3OJQpwpTfRQ9bNoOcAWfQwgFyFtQyraiUbwtFCH1LmXKGYgNIqp/vhj1iguoKDbUBaiLSYfD4z
VRtjQDxTs29E9GtxC/cu+7RtgCBkp3IrOOG1tM9iPhFVwxdRzpWbHvzQOj1gyUhytKxMbSCu1Hs8
3l/9nFMNyBQApCK/0VL1pCaTn4CvyqgxYRUlIktt+FRUDXcQn75/OIrxkITdt+WP0Ba5k2msDVT3
8FrCfafMkPyJoMQIzDC54m+I+WUEUr2p5+2ic6NiMw2fAxwlp97t8TWZnzEPnypD6w6ak9y7Hh/f
cqgnO0yHPgkzQbcaJN7PsnW4axQtrOT5u4m1BN+gEX+050NU0aLd6+bVt5zgdvLqQ+Ezo55abv9u
zFA9KrN0B6uJppXFBcSRJfVNb560scbMTEqAZSIi6iyV0kHh160xI85JXQHFabpPS+A/U3qs7KPo
5p/max/ttOgw1EIsIeVEak3L7IIhbM5pw0gh9p7hFw0PTLKfsSzM7UuAk2DqgLaB3cfNSf6VrmKa
SrEGrXwqvlu5GA7jkFPrGgBT/ICQ41nUPZUOFDaj2zWx1I9j5A6MVsuGu9h8zSxtwNnEjtOajwlj
Hwk5n6wBrBc7Je7oppvf8G7e1HgVwxPlZl+dpR6Ze9fqH3s1u0px0Z0SBXJFbz7FTfXRphI+TQ2U
J8+JdsLv9vgLUPuYfbkKYzQNoVLlQS9IME5AgLgJz+Ex/9cHemOInfGTBpSUjhweQGhxqcCuvuV2
w4i6n+v5Cm4MGAcuXUjOcP7OJToVjaWII58XjYqqewADZCCnpDwwn2P3xEMmvKA6OPNlyteMq9+M
w4FA8lt4I7imQLtjO7a3Es7euirYntps3PaU/iedjnAHQ3UTIsncBvW6HER7jBOKJGnFEloAev64
rQ+IH1GO2HNoRT9suT7kJxtPYrK6SseoT3Y/fC/ciMLWcBgPN+yRA5pP5JjjZ1YjsKmGIB1ZRM02
Rd9y206SsEk3lru+KOCANozWnZIwpAwhPDIPrTunY3mWhl8dOmQ/t7GVVfcxKsZpoGMnsL3e2T2z
VLYScvfYL5ty+Jjl7dVy0mkrB+o+VMCYkzpeOZacc6snkElqHW9QRmSV6TCC0Bgx58S0UJWkL/gI
efFUTj7FEF5Mh7OisDN+6UHcVB5utNpBdLOczRL2PdLbkrk+aUCZTSuy6utHn8Ed3Yjycz3YA5Gf
drsq3MZfOU36GlvcqXRu3ZD90wrvSxBiHByOE+AA7uYUA53R3I8JoG0fbtTWHP2vy1bTV8MdEnLY
XDWvXZPSL58GxBlVXnE/Q/9M9M+XUpgz/dmBK+abeyftAuDJEyiE+UuTM49Aa6tb1MNHlfJHhlJ3
HcU7RwLBhiUh513cELE1TVxPaANuKkNH8yDxwSQCpDRDWpT8/acxggfBlY2Rfw7HqoqIQaAJyg2v
Y2RNlkpz4g4QgeeMXi0/nG5ijcS4KWwPuQwdpCE0ukNHPOuyDFd6NMUPgSuu3ahRyyr+X5OCsqXV
KCHIyK09Z2BLal874YLvLUHNu/k2rViny2ItokLt/FBjoyS1YWilWi8XzeXdahO0NFlo2Bi+q46x
OHl183rHY9g8qKPOaH1lzFXsqGt3mLOgKQTj1yCcC0XXurESqW8iMag9Y/RdqQJaTvPZ0Wk8oGAf
mX3SjId+TExfyROFtqOi5I5sEwB4JPysqiJyt9DldhwCzGOt5BXAK9/XZKY7BXHb8YJ7OSXuLZzc
cEM6aCa0j1gpeSAbmvvyrEE87WjY5Luh4kSOJBThodP3UfnB08JXyQD+YDbTx2ZCbhXU9dazqm3p
9g9RBNE+gia6h92OBoU4C2/w8dnQTshVdY1NdCTLTl51KKLi1nwtkh7dLkPV3lPafiqMpw5T6jqu
SL4YafrsC/Cv4XxxRVXFljlwz6Jc3pY+S5BamIAi+EU1iR0VY/J44nbWYa+oYtj1qFM5b53qvu17
vqfMfKxNmiiRRbesrixWPwh1IFiX0OnrrbwhHYX6fT6Nl92tleNaF0gA/JzrB56llZFwBlgW9Qsy
4IR8rdz6Ytcp33BTY8+bd8mwRSOCROiUadb3iRtNlvH1mK08iFDnmJ/PcA9dMs5z5quU03xexCFK
pucbUefJMQrGNQroZUfFfX7p+AXQ8HG2uk6EZQr+VuvCvln+yKnPmoQoNVGVghiML/XcfGB0wJWz
QOE690XoRXT06SVxtkT8yZ5sFaf42k5UlW3N5hejgEG7haAYGuiX5SPJa7p88fhBeLzpfo5WyvwY
jNRYTAoEUa1BYX7wkZlu5uVgu/a3ni2Jv96CmWEndvFOSMWVcNkpKqf9Yow7RlXDdemzcAywN9BR
VAQfr4Mue+kLrLwOFNuWzYmOxzhchzrK8UPk69LC32kzZwcEAbS/kV+Xd40rmbmZudqp/+r2mnfU
6aWJQn5z3fJ1GusnFunOLH06JYOOU47cyqib9ZLIURMDa0pXdV9MIycqTUeG78efBtoBIadTm+av
bYDVM0hJcyfHz0mBvgK7jNdGuDV7JGhpPm20mGhDZwQsD9hMwYnlkocd6Yhh42O8I1uHEESVZBvE
Ak9Bf2jq4bFxs2dAuKj0muLVsMmBCdh/OHpys7/RBnE/pIjkcofeCMq5dTZwirSIdUQ+IhZImuIc
aPUTV6o7o2y1M15Y4DONRTTP3MYkl5z2UD95O+bmEL86L4BiaaYrYrtbPOATYYRwVfYJ79GUhBWW
YPmpaWdzkxtx4GffEfpq9MCRdM5ddE1pIMphvuVSD6HTgx9Oo4NAI39wqua7QVCeNQ2PdUAqXCDc
Bzp+tHujJ2fSngsZHxzp7EybYZ/H3Azj763q2y/VmH5g3HaIwoOJqX8lwxGKHoElGzoTqeBNGK1w
4zo5wUBG2W/LDmo6ycvrIrRrWjnkHJhxs4GDNF9gwp3WPzZBI0+lp3/rE2y8FsSQnI0R++i6cSuA
mm2xa+MnXT6VsrkJZHVv6eCrvclYtYAydF2h8gtcgr7UJ7MMX50EwpcBai0Op0Nu0UfEssrPuI+y
4tqHJCmI6SXuJipuoKla49MxoMyrSKwzRvGtAqhTaea4BdePMzskQakrz6iFBfjM8OCL5IYovHPm
83uZGQEUfsQbZt8YQYjnpkVKCmv7KxfZLboUUizHRwdhkKeyB9Sl5KPpzbHDW2JSPDCqRnuQtMaK
CawX9Zu8D29ap/vEXIwkcfuet/NZlMVTGSBobOv++cyNZWsHzY+00O7TQOXbbuH+OPldiQxuldYB
b8nTQHrwCkTnQPhUe9MI99AF/Q/ArLTxqpLuRohJ03upSiSmVNfEj2XIs+PQfqVDdjIC+RE5THeM
IucwlCzKtsovjF0NJIHFPWXmvR/2xLA73wowIlzTb6iG7wSfWV8c8CKVkJslULGVy7Zua/Qg+qQ5
N3jFVmWQI4A2HJqmFN0MhDYGSlXDGa5RXX9vfWP2bD0WMvxS6f3Fyy3C6V1WQ9a1gEzglZBbdkoB
64fzfkuDjGHQ2Kx7j6XYFfkxozjEuW5OGwJunY2UmB1dHV2m1TjHLsrPEQHQayfDreyX7rFpPdYD
SbRV2mOtCNJnT5SgJmogY0ayN6OEwoXLRd0Rn5wB/1i7nA8XA0zqMWumb5xv3Q7b3KOl45CMzibS
0L1ngHmNU9nwWcSbNCaeR0Yo5AN/wvZdTbd9GOyiGq6CQ8QDmIHiCAVoVv2aA9IkLCyV9XHiVYcQ
1eiMZ7gMmBmwRpPDAPAvJYtb2jsfz6hZZcTrDejqjOTCZd9iJ5GUiKq41ehUrPq2Eft+QN02dC6Y
HlzRSvaQHfhYbf+zPgjrtpIQvxIMXH6iN9vsbCQEb1YmP28AhrbJiu7s+vV1kGrYpLZc2SN+Wy+z
Xmg67tg1SSMkkqkwQLWhdXIvOiGNKYDNaIUIKqFpNXtpTRmYeHPVSbXeh6Iy/W3RoSQroyDclIAR
lD7Ft5Ov4W6M7n2+raeCC+bVJRA0G0oY4CoNTrqRQW30ua4mbnZqBr6gWgM7orSPhJtjjYOzMkLK
+1CxdltVPSz/QQzOsNUraA3u2H4QscGAQuMBAgQkL1WXUFv7ZM03+BC4CxXei9K+tJyuz7loD3Ji
yJiWVOmeZl/zLtqk6WjuaxejljBDpOJ1+Cma2DSdqtj4nvtiFrjR5mw/aB9ogn/EEoNbaXk1/zfB
JRgIzApDiVNuVGtXwwhjYcWlF/ot4P7LAjCVf1uX6qMnlb/mpD2hJApp6aX4OkCPsLMiDLS5GCiq
S2ltxFBctdTRV73hyn2PZ3Q9ieZLIrAi5t0rB2S26whjWvcpYBkwYzpUGO4MtpoA/zPNSkcyHpdx
FJXpRtMza7doBTR0RHsjpOOR6CaBc9ZzHjBk6ZfuYxW91gERh8m4B6M5bZepzTLB4gVxt+YwPRRx
xsykjfdiHoyN3M6bEPvRUoCLiBrNV/a2nn2//jxDGl1g3qSadbagKOjpXIv5Z/dQgzby2IuWrNHx
XHWsUVXN6WsjCQOpPpAASDMdjUxkr1uDAm7Qa4GAUj96tEbcuXr1RMrCVu1HYlecZHycRP5lsrlH
QK0gddnNaHDiEEvVZ3yMPaVvJ8753AYN/STeZHbwjYgh7x0ll1DI3H4KvOaZ/jz3tgxD2ablACtw
bMv4XQZXo7njPgykeLkXIqk+NrbD/UlI+vU98lUu0riB+Ajqe2VU1NfIN+l7JnBCGGlGffyQdtaH
mhwl8ErTUauLdwbXlvnHI2I+ouvpCmETaGHMSr5flHppx4RmtHE0LcODoMAikldXfWr1G4PIFUIy
mAtzayU2ltiVzsb6G1bMLKJWus9LpZzzatG19mdWvAIK0LDRi5RbSqi/ohYSZ/Wo07M5RKq4xt53
LrL0h7Tys63bN9ZoH6kIGCEYpb9N4xqr+EAUuJplZT2ArLVjjV9MRHgnHGABtIrIOjk2bW/LwoDu
5Jcp/LbMmEaXFahKpTahmvTNyYJuwJY0XJm7I5dPONmWuQQf89oM4uj0/3Ur/ze6FSFZUP9n4QpC
zh9f/ss1/2//tf0OqLf/Tb+y/N2fAhbUIf+ZdRO2EDoKCsCf/1PAIgzzP7ZumYrIAuWA4UFX8T/0
K1L9x+a/lsrQBQc8ka7/S78i5X+wvUnddSxpCse13f8n/crv77GDDlMny8ixTUfSFrZ0/feXxIqR
ck2a5l9hgiN0ryK6tp4zbYe8LnBVsb3lNUkvIJtrZvGrYkDlimfQoLtIvHoTwgMauNxazZkgwnBn
qILI3OYy9goqhTsS0NeGNxXyRtY8/30z+K9a0bR3QRgwWhkeyFG2DwBqwRs5RbOnTdoRhaYIVkfg
fWW8Guwb/FwHzZ3Su0Cef/nK/iLfebONLb++0inS0KXqtoNU6PdfH5AFjGaCjq+6EWfHVlQjRnm9
Yef37N14l3eVQsJLyA75LeKGQBaKTfyHI1bnT7JVNzIyToOhX/zewbZXoIk3tHB4R3MsZoHN/95s
56cUrmPwDfEvlovx5ktqCHVtTCzH1zgPEXKTbL0zXaaflQD9nJXhkzVLORMf/aqHBV5302gXd+Pr
pAca+Mbpi41H/oBM3sD9grvx3x+iiZjqzeOxcAjC5TOc/828wn/daAHf16Vv1PjthTueE6vLt2z/
X4U+O641wABKIyQ+rlAT8OFc7KY7uZ4wbxD8Yl/Hg+m0JUYFMpHOGFDDfRLuKHZJI6NDCn2qQbqb
/QDx1THtG17tBLU+SxpaWjSke7dTN1XklgQbbS1Y6WZTqzvd060TMvriobLw2oThrIRXQHiF5Qz3
FfietQ14nOEAF13BJHtFy8E69bHP1G/yi4Mv1eu/PyXxRjjOl2hA2lKGo6MVs0z3zVLDEFWPqIKS
K5ls4kwf7ItTd/nOkEC/OgksMDaYM4VVkh7AbMtNmDv5s2vn8OJBwu0gDW0piJlvObF37kPKg6g1
hgPk7wd/iKLDvx9Xzo/z25qTCim57gipWHqu+WbN6Z1rJI0y5KVCR7cl1oOeUJpzmo0fJCgYevXM
By3p7n26ATiuonrbaxZIsDDa+qP9HHaRugc1D87PgJxomRAhTUQOR39vumXzVFmkENdY09YWtxiI
ljg2fgpJBHMdJzTuNFd4t73W8E3On5jlVBrIPqPf/Ps3Nf76m+LoxrqpqBbUmzohB4UcBGlgXWrU
J6TFEiA8FtN3IyorxvOTBN5GBzMCfqHc6kbXTDKQBS252sox2dtlsOdgj/YhVRLgN/RwctZzLOKA
VOtI7Ynto54EL2YbB+8IyuXv0jx2hvlbspQSeN1sfoM3i4qNg1Y9eOKLMNStnof5XVCFCQBjUWCF
AzTs4py+jSXrGkFovoVZuXYRpIQC9IDv5+0m0qtwp6DA3UYArOmSo8vWXMzWwFchssiHKTU/FUX5
6vDyMyfKHWznttjVPfSXstBBGJtGeMz7b2bduzedl2Tv1Zp/vDn8kpah2/yC0qLgfKM/TNtEwxUd
GtDWgWcz+2o/iQRMfmbbuAnJJT+ZUCzRSNeGuvqZ/zEOHK4ZtIzzqQBq08YVR5AFd1oP4ZuNVMUp
xuis5U7477Uk/vZ92JYwOFZNIZ23x6mmIzvk7m9cwBMMO5D5Fn4nrdtGQFRWXVQUN5oJWtwoCYOe
D/+Va+HM8ntYX+88yR+bMh+arSyL+Ahis+Usjv11U+6N0pi0LjEuWH3wqQ3hKy0MeSd3RU2L30ow
y7YQA44ytJlsKesU72yy7o/IYGA/1pBP+djyd3YVQ/5lV1E8EseE7hJ2/WZXCUtCQpKMXaXjxgnN
sYpvU+bQ2CIOem7AMJ5fNZFBC906JpfqHjkC7clobzV0f4Lqe96aMC1DGLa51hLyVzp7yq6BzG0/
ZC6sXg3B3GFwpPWzDP5Nvf2rd+VvXy3boYMMmc9TyGXD/OU6MfqRhk8sti7LojecAridI14HrIBr
2QT6xgwj81qQzb5yfRrXxfxuiIzuxb+/WeMv36wQFvUfyY0uqt83x62k0CxkYdsXm1Suk1P2LwzP
XAW0BlC0X5svOG+wpQfpN0hBwPOVAREXv3+a9TlgUkALWR+AOZz/4zSaEKMY1u6h05mHuP2YGhDq
8gRwdV2KD2SOMPCLuDJpwFXe+UX+svEKfhMcMexc8072+xLVKqG7dqFAQZA7upcaUe0R2gaL0bzQ
mHI4kz7uSLk6DlOcH+1iwOYIRsT1mW5NHkBOlRpzFmxBOekTfBOBEtvqI1Mhm0/dKnHVm7lzZ9Yg
CP/96OKNkWned122IvTeOHnYlN5sSb6bTNIE3HQdUG+vYGrb21ZrjTWEjxuK/Q5WdinOnjfkxx/G
4OmIWHGSVLE4uun0OCS6u0GoufPiAdGaIGjrnef7o6zn+RR6O9M2yHlR7vwe/rJY4cPSC6is+FqS
RWiP7PVpbXyqUjKHW0b7z2TOb4NBzEBVTdEnSkiD4lMqzBD+amenDA/k16AhxzfIC7Fuo+BIyoW+
e+cxzT/3S1fXWcXSlobSpZp/j1+ec+w8t4PAm1wDW7t1yzS/1eZ/OGK81rp92wXR3JDNeViz0k6B
whMyGuXaYKK6rmaXWsyI3RvEiP4ea7nbhvzv5xdvGHWKrFkFonlknxMtzZQpV2ewxGLn0LV+wWpo
3smh8e6t7uyTcr/JjcLe+nQI6RKG5Qq96XPq0vVz6uq7m8kfgjdir8sq3hZXu/sgjcaEbUasRmIb
j3QY801fcKSY9DIe9Q75mVOzOKDhoxao0MnRXjDVUTqArwCa+ccs3CRhWxzttnluSgZIhendMbkk
9VNhScnL6Enk8BpjjzCHLquKu2rWo0qG7ewwzDSjpDvYRWMdGqTymJ11EC2UIxXwyVkhBy0+sKs7
kuRI5UKgZg1N/pAz5KCYjzaZRAU7gPraWmqQdz2kIOYJtbq2vsWYRhuLHeJuY5OHxc2QNAfmD5Vu
D0TNgFdDOnPb5364TqI8hgUGwaTtRwYDhD5UDWL8LiCTxeRH4MNzxMvSleJSZ94V1rULM20XOnV9
ZJzzmcFRux8STHik2mGlSuNij1QCocsQyBtVufejnt2MRGvRPi/vF2PS0MtPOnwd4q79x3F6mXQP
wWfsnhoPPETOjjx4nXG0CENZMqPylg5L6eINY34PdRN6P20tutPKL85xQLRj6NvfjfDBbxiY/3uR
G39b42ou/JXN3QjDyO9rHBW5mZhmkl+Zt2Vbk6EYvWDgJ515O9g+MIOghA85IjNEiHbJkb+si3wW
9Jgz8S4H8ZtXsbFnHpJhkvjgTt7aJ6p0H3JbQQvIrKR33Pc2uD8PGVfYRH2jdJvfz7f9PbtJyinR
ovI6VC0UrrIAmIunFa1XswkF92CrjZiOZmF3LCeso7hVfcJYKba421nVk2E18mkMg6d/f5jyj1oQ
746Usw+IG5Rr2282jCDGwEeucHSvG/RYTSAGBvy1HeqkGyc14nPltlctzlfL+9TF1XmYDI3Ia8rd
YP6Hk6AHNIsXNJ/GbtGUUY0IciD9+rT8r3KjTw+TSRrplLnpFgGNB0AFyWuS4hnzyRuu6PKhq69u
07B6sDuzWxd2QjxvUu4aFCyXMkGIajhkJNgTAvnKAzMhBt16Z12J+Xj89YZG3W86pIgj0nOE+OOG
Zrk9gQ4CuqPX9sEBkQ7G2bjwDzWZXuvBysRZBvW5EoSl8K70B5XAcPz31/Hn3YlLraIosrkqKgeF
6e9ru9arSDqMxq55KvMj/ZVNr9m3TRvAzBzR3kLK41aeFPTpazhFYG9d7zGNvVeRiPzQqqee8+dl
aBJMGfSgIj9ByM2mPcw3cbtjICFFtP33Q5t/Ht46UG/QQg7HN4bpee3/cuiAVXALqyExxZHZi5Zm
Yr1cVmtp/qiQ9D6mmoa6X1OneJuJB721o8emqB7B+WXnTrqfLI2O/PJXFH+0hRVVQDnlxpXDLmDY
VREbk06Qc9GSjc5jUnAd7EEOaeBfhW+Bapvvs7IFCk3i012U+lA8a+e2cehLVNMIriPy2J97IDBF
lD7WHGpaW99ieBzv0WPs20Exda3m2K5JHtVAKFdnx9U7n9PS/Pp1gUkpKBVd7G22Uo6t3hSaFsjT
cGiJg/h5oopBnBHobWt30rc9qKufF+OljkxRT539wn4hrdU6GcDg39mQ/lxpqKq5BpqWrRsUXMab
hylMif9HOupC8DHpP6PWPYLkfGjJrTmyL770ivlUbxBLPIIhnni6WKd4yO/yXohT4+d4mOa7KfCK
A0m/s11J2vFw7k9M+6/9EHsP/15mf3btpMJpSMKAsLjw0MT9fZk1qI3dMGjJcpy7UZ3VHEMztjc0
ssKd7ZEiGU42XlD8u1aRXpbrgu6bd6kVgk+QLRpEfWQoG8ZHx5/id77ct1b8uYJ1mN1YrmmA+sAK
+fvTtW2R29jjQjiT7Ge5p4MtVI3cagk/3h2FfkMGUby2nZwtLOw/lFlwWDZIzxmfjRCwSlvK4ENh
ixeDoMCbyr7HftyTUdxi5Sos0BpguXQPA1RD048ftV7aazWveB1b4xy21zPw3af0Pu/hAnyD/Z+x
g8XGmk9niwh+H4pWHZ0Qgs47X81fbh4UxSbblqI2Nt92LBOrN7UBhfK1nm++uvIfMzvxVhw55iaQ
iNIDvX1SODNPQNC94yL5wfztXv3o8s6jLC2B398ynsG2kR7O2yitk9+/iCBqenOqjeC6dIz8Mm3R
39yhOQMeH2dyJ9vhUEk0x9CVLnVGzC2FUkCPKrxD7FlvDNK8GDvSJpwjBAhbXOXNJ28OizTb+6JF
NlVb4E1K/TkpiAq1UUXvln9MeHz2KFYZOdUGEa5N+JCZag7o7KZboQGtHEOYIEsNno+qJeA4rPfw
JR6lPYozarE5MA1VflFPmzYkfwd05yrQneY2oo0+6ALVGnczQidOQ6ODq5wwwcnPy4aR2fEXOMf4
rCpBxE1OoBAJKugumHoSCbBeiom4PREx/qXtGnEmiKPE0zNyyjDPDaLyo2uP/q4LB6R4lRhWcZDa
90PvPGe2ApUeXfxmSL/jJbwgJtg6gVdf2zy7jRmu3PsZLv/5hoAUu/gUmSWSd9c7TVUrMCFM/m3q
qAe/Q7hm8c1tPQNnZorADCfGKDbg38KbqTRf0U3QKvYaf+MG38OMDNR3Fsdf1imdbJfJKcAR3dTf
bHrpvKubA+vULSAViNQ9p0QBrcnx/a50PIdGPMa7SozjcblvLnuIamuyyW3tnQ1jKVN/X6ccBIZC
K+3yMPJta4uUM62GZ11f/AJWs9/3mDqq6djqtY6NaBtansdS4Oo1RoY49pr/HNroWtSso3U059s7
H81cWbx5nPlYYm5lMAjjbf79tcEINfcFrf4yGhm9cle787SgYt6Q6Nyow5H8WPoFy471c9+nJ7PW
EAj/7M40823934+0HEFvHokm/wwHJQaHwd1cd/xSV3jlgAeAG+DF6MeHotXzs19ONw66zS7Ya/A7
9wrFwErhipVV59y6ecPim/vkSNZXTVwyDpuQtI+Wf3L6ONvUiyB013RcFAvHXKsmAievTfpBBGgI
//34fznuGSja84HAK8B3/eZESDnSC0ZN+mW5NptKwxaHYDcmeBNKYLqNkjIkUW2AlBcP7Etqa+gN
6lswOP9+kr90uKRpWxyfPISic/1m2QsLeEduNuYlruzo1jK7Ye1zt4K+3EXnuIidQ1gTCF0Y/nRK
TYJWg442YYFtu7C5N6dmfyF6YdNE/RnrMyaSCI813NX4GDDCCIkOOmrRdNYA5W+M0JKQr2jdJYF8
7yP9s9JkadLbEGDN9bkT8/uKKPXaDfqSosRpbNKWQheAbRN/hyhIAekO6c4nVm0kP+CDlI9laVdn
30uPDqIqYBdZ+pRJuNi9bxFiU3jiaJD19s5RaMydqjeLdv6YpTObfSSj6N8fUQdOyW4emheegrsK
+qS0cZtDV5L6jP0MB8BXOvL5cSkTJixGaV5kd6gBLyAmP1WVSdbmHPee93JbMRTYkr7j7sspL24D
nytJWpJfNL9sJvFrZDNmHruWEWxRXrzzq8yr4l+/yZuDtFVl2sV9YF7S1P7oB+EN8vnXf6/MvzSB
mZYzw196wH/21cLK7bvW09RlmRdm0iNCr/IGfPp0T6LMJd1uLvZIWicqVnId8qrGXMVm8d5mI//c
/xz0YyZpc/RQmTe8eUeMEEcaIj7tQi94O5qNf/GKEjykMVgHLezUvYW8KvC9bgsVHo58wKVmKZYF
XKJVWZEFblnf/ULforc0X1Bg36A6DdyseMloVu4y5wUDQQXmhesrp2cILX+iQ1vgEoRAPctlEUv2
SYwPIY98AAEOWbsRkRdjpt4Z0/9lbMAvO6t4dLBbuuG8eY+6Glt2kfraZSlGtMysnrMk2IwgdDd4
LEu42mP202WixRzHRBhY64Xuo5DPgTWAv4GMGYo3lURVfU5C8AaxPTyhLm3Wy8iDy45akVl1oGlU
f3hn2cw3yt+XJqQR3WIiNG9s9ttzHHQeGum+ti9VKmZ1MsTSgIDZwge3O3clFKJaoqW4EzCh/JHb
EN2AJh+X9yap2w8Lk4ZEmHf6r3+7VCElMQUnOrcr6+1Mw0uszAaXhMHP6Iu1F3rTuY+mm8U1DeWU
W8vcgPXQZ5wmC9d+qeqtC8yeEKTt0h7J3P9O2Hk1t41sXfsXoQqhkW4ZwCRSpChbsm9QSkYGGjn8
+vcB9F18E+rM1CnXHI9LJoFGo/feaz3LyrZtPx2wN8ennERALRHWvc/DL8v8XOpGtXGKw/++nsa/
blqUMOg2GG/94wXBmSKunMDRH3W3T5kCBRbKeA0JRCyyDUgLRKSCAcIUlu/9PA904q/ld12lhOSA
JQLKaEyKU48Wa1D6eq8GJFf4CTy7vnM9LZO7OBg2ATLYFYYQcwUoqiCTSL7N7899F6mXEjjoScRV
5SEx2A+B+wqU8qoRTftQ2iRIaxlej0wxnv/3V9f+bZfjlUiksEX7ghHfX/frOjYmt7Ni41HoRvOD
1Oo7qEJgm1XUkg4Vof5QG9XDIKuu66B6D6RvXxqrj7eFOwraUhMk1rwS/1HGGP9c4YaJvInyhf85
+t97KorZDHDJOvGYY0krcZvj1Ce8B/imeZIIAaSln8j4QfDrWEwlEsjBKJMAZuTGTijSWMlWKMeg
FeoTRuClB4Qu/52c+PiKFpXwVelUeK5ykOMd+t+5aO0jHh1V81mmVQlAY5ZwxHZfbURlZMS6At8w
LLzyhU24Jhq9fdlk1/99O2ZN2N+ebIMNmFkv7dJ/6ZFMxGqCOa+1Rz0d5kA2rFmF2mPKo51vzGnk
LeGkVg2Vhp6i49lBqK7EiHNIK8xLpOAVaGm/rsintrcGAC7Xhz2mRjr2T7xsLdPMkyYmF++Hn+9b
KDEoJqHHzZtGXForOcOqtFx+LFcsrvRTZiv5xSrjGyBj6YmQ+MD//ZX/7XSGUswRiMWA2PHd/7oC
SfnUbCIVtMdM/oy7clyzZRP3YuMrYNRCsxUPk9f5xAUoBTnWrfNBcET7gPwLs0loUNraH5FiH2y3
CE9weX6kjEW23VQW3EzGv2ByV9AtNEZ55VukBV4rpfMf01zj781TkFGIVwVljElfHoXoX78EgZKT
UEqN8fi8arhbglQkJTsNcR9AshuZjM3zUa2y87UPEPhQqU/LOM98UkQyXpsK/Lla+drejiz7kNcZ
SVxdUXvwop66Fnl81tbospMofuBk8maBJ6NforBF6c2eYTLQkQ7VThrGCCrQwP3vm/RPtRHfbxEX
zlAqvubftgmCsQ29zFPtkZzsXRBP/clKyQJTMv1D6+CHO5a9ieSYfa9U8l42apP+HieeGXil9bEg
Eo4opReIIiEeQzM8p3OfRin+e7D+zyKXBrbBh1WFQf30dw0L0S1TGLs9H3UpchuRXnW4v/jb0Y+3
PgiBAqQW/Xf3PirwaRI1iC5puC/LyPqPZfFPPSCXzXbEPPxhnPGPxpDbai3Zt7lODaRQWA/tgcZ9
ykvNPPiZe7YH0sWWOUIgkmmf6FW8CSNL4CfD36ROyMGrBDIVNit/FyOVsTOBtb9V0//6oP+27ziG
CXjBsoVwZ8ja/19ruqgtA2WItcfAemUAjjZcjySpq4S5TJVzWz4j70/tpLb9ywTtqYpb97YY4Iqs
vYXlf9eP/3wFoEfVkL7OmlZX+/tM3G6r2YGqT4+GAlOXvJFkV5L8tKuYhWJzAKCvhbD5vscqkaCZ
rGbaZWkKogszsYJM1TqYIn2n90b3H0edhcv61yMYn04wrWdiQMcP2exfLpjda7Kxc6E+ZqmPobQv
lY2bq/JX15EBnBJxhgafmDMwINbaL4uPBu3puuk56GSwAI4YH09DoPtgQxrpobR3t8x6vN7IIQYj
hCcISqm92Eed4iQvhkJbaWkwRWSPgoQ9q8bwWBoKQIeKHDGj7vt9YHaWV4wqL6jakb+WfwsG4ms6
A0GVgfxsGySVTY34ESJU9IgAKE702Pd2BnJTJNVZs3DzffdcQv2q9AUgHv4hCMdSkGoh6BVJey6R
kXmNeRwn/zmqn/2WqKNZBe8Rp0HMHs3BZavjuJxcozC+uV3PiFxm8pdDHfPQ5cZzoc3eBtmkW0Kl
Z9QIyCktQF6myD7eKyWuJSUigqIzcfAV2hsCHXtT6sbsMra85RY7IV7AWNHFVvOxREEBXYOtCP7j
Nuvf0ou/3WhuMs+FxjNsWH8XyxKDViZBiwRr2dknOYSXUt0vzVWz/F2baoLwScqDjXxsJZvR2FQK
QNYuka/OgD8tTuXTUGIdjgP7Ehjmq/B5qS/qjm8GhVOoKwyzzA8G2MpaZhvbMYfHOfQCLtOIhH88
RkIN746rZ1y1ECW/+6Ubdrnl/NmSw1fa68TBedi3WnGoZfmmiKY4gSoh3+8sOctcW8V8XKq1zM+y
w0giLsj3dI8r6tLEU3dTomBr9yXHbdchNdLFVZXGnbbzlaz3vsWUCcVF6MftORlLecAMRs7u3J5L
bUVdhZGvbDK4ElulshqWQxI/DBWAkqogfayTI4e28j1CrroGPysBZaaf4TyjtwPLIGWEKJ8+IYY3
thOyPir/a7nYujoiAwyDgD9vql6E3GuTu+/wyq4pGd9Rqg8bpvTbvMqsS04rriKV6ozeTMMhStAI
2AMeJLLtdwphOl7e5rA7CvjVzpxdtHz4jKhkZ4ACYI5/ZK9Me/AiH03e9efBdL4wjXqjn+c/0kY9
NhY/uSY9lY4Qw8k0jUG6g4ud261rfSBBKhjAw9sKj6qefjZ+aV6x7L7YKk5dg+HJdWkh6i5ewFZ1
u6tOB3jVhyoe70vjDOOr7rc/+5aUr6RrvxyXI2mOd69Xxo9sioMDLJHP1nZTMqyrfDtybQ9NaRcr
S4A4wsAvt3GtxNtJrQiYUKcDqO5DKCYGywkcZ6YpJyeJtYtW09fktQkLgOjmE9+eDnTGZ5oqeTUz
0tGH5kevJrjs54l1N1HjwqTSgzH7sAta5AVRHALW1/IcLs86IOEJGxiwJVPOqXeOumYYBtNMo1iY
mzXoRWp+cAouEN2XRQFFdKCuH4Z8eLOcLj/lgSSfiF2ua4Zox/DkNs4Umy6tADRWYwEesYbogLJg
W3ZeWhFFZ7c21zUInJ1IHqCVOZqsby3TVzXNaW1q6nkZBQ2YbtdNanVroCFiG8YqVmTNPBmPzFkV
j/nC7I32j7qqQCBq6KO2aof/UMt+luaEM134xcGYCORwXcCNKeSOiX7wxcaqs7JA76WmDUyYOIc1
vTjB/ERRdwS1Q2LhGGoQEbw20y6rVo02vBhXx81CBtskRzZJ+G5ksfk0NHV4UArgSVltelkrgAhL
9Uz7jxmjygmhSMn/CpN5HKMRZ4LTiIhD+PDRzgX+gPGn2Ve8R1ZKjbgZmPmBVUoCeBmD9EIlvEUz
95LHomJs4nTbZRVKMfaer4Yfus9HAS+A6sCFeE9jVn2agAkZ4XAx5jSXydLcjT8fK2n++PvKaWDb
xA2g6D6F18sQF5sjf1X3rGvic6gd4AfW9Fy6NpTeA/LMegua7nn5WmEN868JUD8MJI1o5sX03fYl
oQ+5NuYZr4uh8Zg0eyOUkRcM1qtdxeMacI3h8Ug9+oFyXk6Mgr9uZU3GjJRyTzkzmH0wad/9jVgT
KClr9UT3odnFjFQZYqGWMLQSOWP2u2hfXVRyAYi+/VLl6GqlekkTHop54Zt0oFK0P+gFUG0OGyft
/jhluW00K3ooi/hYxyWjzbkrt5wvl45GllX+rpYaIRa+/pME+chR2p8hz70iVDqzLsooE9lkyr5H
q4DE9lgkOzj3aPALd7dsdkuJl6nBTqpRRm5ldqkyuImV/SMpS3keemgY/mD7a4ziHTL/W4JZN011
1sr4fU+XR3Ga5CUzImVX4lgn41mIW93mL8t/YzjZsf92GQM1BKZWFn2VejKd4zY4DVJ9H0x5U2UR
3TuXa5AnSXUnEiddd70hHo2YmdvySfNWMXAQUqhNsHhgnE3nZTPFIrnumjQ7Ln/KT/KHRSxl+wRX
JmNrnoQuX1QjNm9J4n6WvU9bPS6+kCR4jArAjOT40Tu9ip6m0Nwut4CUkPfMApcp3UxeXJSPKzHP
DpaRAkV7tXUCrPE2OjdinFk62l5nJXlkZX3J0szB9+NwNQW41FlAs+xYYaidgyJJrjmBBUTeZiDV
qNnccJK7hvHYem6qLcu1Z5IvkThqRVOSkG3X56gGZKoTyX3IRgJnINZsh6w9k5o5rZ2ITlVrkr7W
ITjCQa6+pKH6M4tHeZo67Koqwbg7f9Cp0XXFPDA8QcKnXgu7dtehgqrAKeniDWWqDahp9fEo2JEm
RKv7uBk+iqKl/wCtyINX+s4Igqd/LnBE2YyEIAlSFufm2pS8aaUDoyYUpEI2T8z6Qd0jT486Upeh
t5JFw2B+hQsp39UtwC6eVHJrWihpQ65inkmUe+WSYB2Immlw1p8nUTs3IF0njhXVnkvEy3PAUGV2
GuI4LXz5BhiFXMqrGRMIZ5t/6swEsz4bF/y+szfKmA07PS3yx0H5KXSSWubqj4cb6o9ZVzebH8G2
YQOTCm5JGlqnsRBEMfucqTI4Ykc9qriuRHYHwiw9qwCTMyhKsa8RbMK9TdptW0MinH90XJjEOPVK
4sluTLYgnF5y3wiekio7aLWzThhbHLK8fEqDwNhHJcuydCBKQGYk3PDdryr3LHIbuiKiQUyxnNij
Fhf5/EIEnnnQ/7CmbJBFg0+6iTx2gBSRfQ67OnHMdU85tC+kSejmVGwMM5ff98WOixaWw91ws3rb
0GvjjXYotTFAYkZCdszM2zLIyJZl1F+juOo/mtHeVYaKot3ob1OBrp3p1XhMCx6nFlCfojp70Z41
cgxPIY59YmsjfNhZfkUEsiaZlxiCeUWQDnzLZ2X8UFi7pWLDHwgGbnLb7Cay6G15zaulvIzuIC5O
88FeoNO9Ldg/5kMS1c8hsIiRXSZny6NnIRm6KtMlEKPXAQ0Rfkqv6Xsb4qU3/7+W35Z+qZ5Ns8AS
UBec1NWof1TycATOPnwthcby6E02lNWwhskR1Wm011VofH3/2wqpdpzlFwIoVpokEk7LNlOkRvtl
twyjzj7olXqDAEC0SAmYTiawYLv07AQw8frQYfBP1EPPkZt3NUZCQb403Q17P81ctLHUPlO30DYK
SSdezs2MWgtmSl2xkxuVv7VIn/I4smw6+TbO1iEnxCTOsv7h5/jQWjf3lhdXSUz4biAyo6Ubv84a
4pHLlFMhFSBexFXXMbhdXEcqAKpIcwqM2QPBG34fn0Zh7FpYritnfpzTeDY4IoEc+FwHpQsaxqZ0
OaXYL9cKYjevkE6Wp9QVJWbnbB46jCuyAuWOVNFwS+hKdsrqzth0GSSSFD34Q07vKND64RwFv0yD
8GBrdElypw4klL39xXnyQwy87fzZaUDffk++PTJg5dGvw+fEqbs1zs4BhHZ61SKiLX0plXOQHmVW
tXs9Cb7gwclDLbJsO5gWtBGLh0LCsVonBOSCtYUZV7htflwW1AThaJ1OBEQHcdngfiTkqdcuQSOB
fvqQlqw57jnsnnqEqfsJxJQsi+bJdfYNoppKJi9RTC6hU5JjDCOGWaCQ2L+tbI7Li7zchzPqT8l7
qbxMWgaGE00emQk8FOS6UoA6MIFnVJAbhMegFzfVsCLEmITZqXBGv1cx/X/Fqy3CvmadGmcRfVtE
ClX9LANQg7Zhy6aYxyjzaeaKsQ/mJBCpD5OnT0dLNfJb19zLTlU2fdZ/+ayhXViWnN1N3u5u5n4W
qBpCJDwHtScdcyndGNZbCYPoBvXfVuC/BBao3zlRJWsXzMGek3m7W/r0vcYyrMFYenVqrDomsluZ
w+XkyKHugZYWnLh7Z9WD02GWlezSpi+2cUxTOErU5mmywa1NApx41pL7ifGRONgKTAqmdvcxdtwf
y3iWcMZm45B+dlx6D9YUbeu6EldQuuvYmMkWo96t6hJZPzvGfUqn3+RpcAA3i5DsIuuhPy8VxxQ9
RS32vGSBdKrk8gZ4iLp4/FLG8AuOm3uA8c5OpYHpDRz0F4pf7LqZ7opL7HtU7MQuUBOK0rmJURID
0B0DEqpqHBFc5V8zCDsOxAsy3O7SiuHLFvZzxAj/2HCMIWrRvQg3ldC/VPXkZ9ZLOQAPoj+HhdUQ
sPvMwtiWxniVTjRu4zaMLlGRNCvf/1KFbBFDSXWTm8VPzXytXG9KTGuvVFA1I0N/gpLaeYk/yR9K
9CPsdrmTRS+hUeebHhrrvWHKPZH1+7ScGmsm2KteuA/afBwIkixfIynONssVN2clVJLA+SqL5Lti
D434aja5uKjhLXK7+KTQ29xKkeAOrCdIVFFrbpo0fHcdJ97lCf7XqncRVQSavmZiJb1S9uE2FVp/
WNaOPZsksefAo6x04YVC0IvxIZCVqvEBGrMj7DibCOhLblNaGIeo4Elocv2VcyvwsllfMjj2pzmG
WysFbTEx67KFVlwj1kclOmgzi9rWTN6gRxKhoyTJYWk+2D3abxlBPBrh/ZKsBctjFDms1tBJL1y0
dag6F0UOyY0RVIiL8MqGHmDsJvhgHA0KOuIMUOJyagjJRsOvQp8rBFPZw47ZNJEkdjWT77pZuY+F
6X8mAjvCUvn2mXovYvRmZimCC6W5QUhxS+NSHiHK2F6aa/U+8x1758fRXSrBm2ma46WlrgIdVudc
ABrXyw1se/M3dIXiFjz1o+N7itIgxaRnABeJkj2oiSUd8/HB7q6IbnwUjLbpEZD9q3PMektHDEKP
EIwq2kjfMuWmEUd6UirQhFFmFvtmKpDa5UwDSSJ5jJJLqTifaewkd73Nf2F98tdibOodw8lzOUbk
xkQucTsI/B2t+B2aeG+s4I2ZQ/Ls9C7Z3OXWtKKGWgDsPxfwojTW6fv9CZYmBlK2CatRu8fVgGoo
dY9NXoO+NLWfhajfi2QKbjqtDGzW/qUD+LIVJgynPIWUGyRa9JYI/1hnoOSGpJO3GnGc1anWey+g
1AU6bw4wnD9oyXO/un66OQjsxgYwtGuG0bm0UvKm05Tmd1COB772PdAhGym939zdjGmJ14eDjwje
BhDVmSdrqj8jZ2vXuvUJCvLN4n0hRJL+VtXXegKwVxjWZ0NKVuW7zq1At+bYPiDRWIm8jIdqO8mw
o/GVvtL6dA8FXnJ2lPQVPkGyZ69vvbZjkUU6PsEhOcGJybwmbtpNRv7WNtFE6jGj7k/GKL4fp7pW
Om+og9Ms2fXCMZpmSF92xAXsrorhJhMz/IQWRzyH79VamBwaNF+PMd57IuB746AS34NUNJPPqpp/
TrG5n9gRHxqYsCSpyZsIWwhR5TCuJieq6HQ0XyM835myrtKdat7KuR3VODW+ma588CNk4WXfILAK
XfuYVPSYuiG9TDrpoeMg91iFMmI/3ZSIoeDRJhRgG7Vt+oCPCFfCDEmu23H4VCXBpYNtrfSucvc9
RCifg3yK6IiJTqazSv5MQP3H2PwxK2oFyaBrP2v89YRUvTQw/1hRti115Z0Lw1uClsaKEIuuGt9t
rL4KpwQlKPbkCRlbi/wPxfc76uY8xppEimMvnhpkRo8NaNEw7V/bIjV2DIthR5bNr7yJ85VPPOOZ
19MEItwzi4gEj0yr1nXS0KmMCaUw8mDb+nW5cmKK52yIz6NWPYma7PWuBBtUFumxMvWfAM7XkfDB
GmX94xQQYwwT9EepZz+qjBzGvk3GjeHjfaMZ1RpUKynNPihynQrOCrkTueyVHXlG5RxrR7Rb8AmI
l/pNTz+Z8GymdJMh122Y0jpM3JpmoHgZzTRDV4LqpGKubaKEJDgCy9eYUjcJBS5tqjvrlJT3iUe7
b2THhY3OSmj8cQtmhdZGHeCmCt/1us4nZYSHb0fi5XM+uFe7UL7I2Q3XOhDGFYAccmM0fw28ttgo
0PJWFQCRQ6Yy9WeluYBzBrrFa0LkNJJKI9YuVqyMbmsUjNqx092XVHd3ThYYhCFTg0dz6TrWhJrF
eI67EIySNqoXd6R8Nawv0XfddiSqazBILPWJ9d047uBZIe8sqWtI5jiUxY52nKfpKUXXbG+hsIGT
K0OM7Q0Cioq5icLW47aVXNM7yTeq3R98gqgOABv+lCGBX7Lzu43S2Gs5jvYJBe2ddGCaeHaer1Ob
iaSqZGe/oCOFuSHbdeaAcTl7DJxDFYa4New5zLraNPj4+gjOeN67JKTGa9cg6s0p+ufMcf/QJaRl
Vb8SKsH9SAqY3nC4ahQu67I3/HWaxaeihE7oaiUnXcd/4fYU3tSNzyZBRdDR3VXmco9bpXsMONhT
rXo5SwfgFczz0h0w0Kn1xjKTe12LP4ldvYWBdg86MtMbq9yEavQajzQUYveq8ydXhRPo28jQnjv4
DyR/5OYmq0KPfPRXi/iK7YjjAXhI5eydkLDVUIn44IIr+BTYoc0rJ7+WPizb2MzQ0KvprtEVfzO+
cpKA36bZ6a4m+hfR/D2Y1Gg1huNrKzgJypxTGQwwZas32iq8RBxMMfv5/SYyxQ8gDjltHjII+qr+
SmNiHQbwy2rd/LG6Lt8PdgeCgRjfPi6Og1X8UDNr2kwZX8rGjN3rTuI1o3ZzsuTRNiJ5GIZiXee4
nxPO84MOSsURycGPlIg1XI7bcIp3vuADajSIj4VifQAC744shTfRlmcTxjCRZTubQdGu7fOdiYN/
XXTFUW106KJ1CHS43vD86xsgK+0OolwCrNYdDjoF7DbQkU01FmEfkwUP3XUC+xTzraS8NIkOR4u3
456J94oem0caSsAZWNJmGYSzyszw18CjtfGFdVJyKOGZ3+b72L0rQ0/pU8MlQzK3wQLFWaE+KHr0
2KkU7FzMOdM8wqlqPloB2pM0H08WLrjRPUx2/F6G+gf8WQZzmIDr2voItPArZ1oDFWAzzKmDJdRC
on5Td+1agbmK4yi9paVzHLXuV2JgaesLE2CrjLVjASB/RdQAA7jWPbVmcYzpULitXu0iq/GvetT0
V4WZS0Fnry4iHe5nO1wmxT/HCvCJNIVbPEpWMdei97qsIb6g1IJtIQzMv0Gq8fI2PsOh8w+lCwl2
kPEDdVZ9rHXlbvaN+lzo7J4FLrzz1AVHyyidvSIi5Jyg2x78vH8flCKDN/+r9K2PRimTcz16GpOf
o611qednknBk+ln7lKt8klT+ie3fp0JND2MrQrwKZrjvRQUTqABZbzBcsEmtRzhDeFCcmfY1dEL0
P4NKo7v6pRnTRNYs8SozX0jFfOU4t+UXORQBoa5C9Vw7d79/T8vFlzWp5nH5LdCoeBm7adwEujQf
ll9savaHRvrR2nF82+tdsnlT4f6Oa+I7aMcS8ktTZGMNTPYIpuxpGDUKVRw4Nii+TPvGMablHdAX
qnQGc0O66u0CqMzcKgBfToObOpnJRvceirZ7ZtrmgkID4qWcFpl6oo1zYKqLE3W8I3I+zGSdVRdY
MF5xOvVK9icgBvkUBuxp7ng1p0b/4RTDW1WhSZMBweADBdlo9P1Z0e+aFuY7bOzpeun8L8azWm3c
vUHJgsd+m7RTSh0VvVQcqo18rZeGs88jU67LBFmSUzfvWlRutaqQO6eSOaJqezgL3ub0mDXapzUR
XEC33bz76YzY2wTxD/1Y3bCHfv8NsNLvLuEHG8dUEP9a5rQya5ZxnYwe0SR4XR3sbw0nW72vH/Wq
fm/Nqjt2xH2k2Pjx+xqXNu8PmaS1QrrG86L9kj4Q71Rnyjx/i6FXvmxHqbZga8JV4rN7hL7zvMik
0IcZZ/C86PDpUZxcHaJUZb2BZlHo6o9HX9WvGFfGU9Pn02rpOOdtWJyR1/4/HRqjlCY05X3Ejbfi
J0Xf/b4gQqg0JsPvnInVxqX1c8zTBoRpXZSrwCXA20+d7oHUSqZ5tHXXNRXqJhmnYW8qurZylPoe
J1Nx4F/SXakZikfBxVieAVk72SezZVhF0w+kc9UU6Rr9NP5BYZRHUhKY5BfTQWVmZ8xNW2vmNubV
CxZ6+gFaAmi/ndZWiY7MchrWzVzhZY0pD0GrWQ+m4156F8VglFcVtWnBOR3Y4QaxT74yOhXxLGsC
kTyuMAJCb5yqU28ZDEonea2R/0HJN8y7Uii8w+uTcHzOnY1Qj3nOCX6GOuyA6oF1DCFUZaPXk+D6
SNPoaDWBc0o7rKrRfJLJ3e+eZzBg7fdTiMNB5uDiLdtxhcnM9/pWEjncdgf8o8xjrP6eOR0nrrqD
NjzOjcrc6c8BJTwwfj+W3ck2zs5EMohGDpGGm3dDGRx6KDlg49jlM45vGrdteNeGHH6vLR5sY3zk
iro8wW5GOMUEb9RIvkQI833xDS4XL7CBnU+kZu6GUAS376sXJs5jntVABSnFZBQbP8wh2fdzFxfZ
7SX0FGYPvGjMkkRJW/5i9h6elFIcerOVpyGhm9GIHmijqMXebxAACAPAc54NqLYt6uf0u6MrS3RZ
qv+jTPufvdK6zPKoh+e1kwO3NeTwNXbq8KCX2ENi//ey20xT7pwiMgXVyYfZ7scFjQVy1PE4Ybz1
Ozq1dea5Q/3AbJ6QIngsMPubm4mFWA2a8NEZUgKdwVgk6NtHFwl5Nv12ivFHnHDbciUYjnJEj7W0
CtCj+7dG87ecfecNL5iwRBe0si6joKDl0aMJHhV9TMy6GLZocFBpqvbNnwllnUVjpVZAdT6MtHO8
ZRQ22oVx0uL0ZZiZYIvtnygwJv8pqEhHzZhHzqLcyIxQT4ICXmaDWlyivjcrL/QRq5S17hFP5RxC
anDfRqo4oNO7k8lBAHifnFHDBmsjJLhhMi0UBJnPixkV37ZubIeHeTJ2S0eeVkK2n1MNl6FUWaov
jCxqb9Hu9ZwNVlORE4I0P2M0ewhgoPGyU9iZmb8NkKHU4SNWip9WZrxaWgXxurGon2x5BOC4HTRn
+J6E2kXB8MEH2QEbWtsGKV+eInvFat1yhpjejBQ6UzJTnazS2un2WO2+dZ8ZsNPlr0/zvN/bgf9b
AeW7LJBWE+UqmVzCwWMt2zIykL/sFPVHMLm7liPLfTRRZo7tE6n0wz6J+3w9hJW9xb793nAVT1Kf
uG2ASS0a1F33rFGbLWJAO9KqTatWj0Xuh9tlBsI6tbZJZFD/x8xoBPA1RRbzUde62l31uTS0xJSR
2+cXwyqAUrHSpeqvVUdtCfVDi0GKCR4/IzOotq42fSxiT6bQ05uAucB8iceYVOg6fc6B6JMmiceW
IEE841NJbtAs+g2NMfPMLAs8LiVDbZYHOpmgRjk8DKfCSmKCnnT07jTWNgIHAAEuFjoKItn3pOwx
SfXDk1lre4bGPZOEjG6RqW7YUh0OfJpLI3fD94GKTY5e0OvPSiYffBMSwvzRg4j2cNERdoMbHMR1
BjZ2ee/qZoQjsvzB+0u7mwET89AMDuQnuByhxnzbKf1WzvObYIKW1+naPtYBcZF7sQwSkCN8WBWp
8XDFv0lpwNB+K7QXgLyW9vzYpXC9gOeUY84xL3Iuy1/rOvHLVOockGkbo9PKuyOm+wcdpcIaBxQm
XYRhHk3tcZUzFj/kNBrzoCIqRd6TwEmZ1AJIWJhtfg3in67Rya2deG8rBE2H6nCFbnEl7TCJneKl
ldMfzajpb2RW/9Hlw0dDUNsDI6LV8ghPVYZmJyk/BishboYxxDVGqPtA+PWB6ppK1Qe8gFOLJLa3
sET3ocgcPF8vmHMkwFC+J1wkYj04wRmt18qQlYW4OvbXpd2Ox7J3rEfyjDl4zYul04V6q3k8ICCW
z1WL45fJRZqfaJPVj6jZIq/C39mwE/t2oT6kvDZ91y+hjGXtrjJbwq2TBgSHZAphKXW9bvWO289b
cdciFv7gHlGZOZNPAokKkAT668x6ZRa7g/e3LwYjOjl1xWhxsi+6bzekAbXdLhqFZ/tWuiuIufNQ
TE4eMvN65fdMPktd+4BmUW/4ucEhZe63jpLa3sPZviFr/xMHbnZVK/qvJkFVQxaN117q772TRg96
jbAkB0j/YCU4h7+lLEWWPiFUIyGviE1EJr0x7Se3Vy/a/IvRELMRPgUqrXgnCU99zAsjCMClgKjn
ZeiXkiBJxgd6NTnPE5WtBoHjhSGGsW2HOQ2Odb9FjlTew2qo1o5L2Vfz9Mbhq96n7aa2MurlhetQ
VtCU/YhAC4UL1GQ14p5y3MELlfuiNHeGbC1IllZ9wGSwRdkMo8oY90DADQSXYKhnVXZcf2R9W+zL
lilJysjiYKfHEs3Y3gxiczM4tba1DXQyQdHgli1ktgl4sWwy381XTijMnT4xcTHJvB8k7BR/4CyK
EvDk6N198b0YemysVenQ+pzwwyuiuhAQ+HN5Fel+l66nILUOWjwSUjQ450RuSXZiXqL+jMgqP5EA
euglRqRgPtNqjXkuCGdfFR3pkmHRSazU+ttCqcImjfGqGuGUdCdRpOJ7j0MYxpDTiD4XK5eVt0DO
Q6W+WL7zZvb5YwejhyFu9DKGgIBRoZ5GQ5ziwif6xklQRBFI29YQqFhnK5sjH5N27CIUu1t43ztp
Mytu+P5rMhU5KpnWIVfQOSRZo3/DUmrW4MUtJQyhsk7WTkBDJIDz0RYazVZz9lLlyYFxH7Ipxf7B
Yk12DCSDVVfI+STHERK7KFPirB42KnlrHEaNO1m96kFvjU1hxfDIFGVnNTRIukQrdwhuPqbSR+5f
HMvMlswxyp/LDDY0SEyQtoiJTgOaEee1chhI/FyXiDaP5FCQ5VK11JWLvAJw2v9xdl7LcSvpln6V
iXOPGXgTceZclDcsEjQiRd0gKAfvE/byvNI8wsS813yo3dObQqtYZxTREbtFUbCZicw/1/rWsUSw
UPbBox4YDpCNbVbnDmvY8WArzosmt/Lx/AFrM5m5dV7tzcH+61TnybSTRzeIhsptkQb+oppUytOb
Zc8eZY0EGH9s2CRR95ln6kdQXih8gubW+nJewOXFSkpSUpBJeJsWLwxgmRRN034yEUcPq37Fsnna
pW/V5zafAtBCQlMo8GDxt4Z0l+RJv7CyfFqc3J/j3U1f+qJMkcMayX+fDNVXFmWjE1/fkZIYFTLo
8JTOEhpmSqmS1UCaR/0NC6C/tMEeYKhtb4HNSlBv7aTcgrQO1BsrKgQfouk2JnD1lUYdlh7JijQx
iFowldy54+2tBhxtx/OmeWRL4R5iEcR3knQ2vty+1NPq6zxJLq1R3mnGScOoglhLqAg5tBbeix7h
HKYix6TLsUhLTYySZEi/2OdaqYHcbR+qUs32UdOhZ2kJBSRaIu+eheKbu9oOhrXF8NflQtx0DSu5
pMQqVwReuunKxD/RhPA+LqbI7xuv9/bskHU3Y49UqbUZnBigax/7oyoMZ1VbwTKRnIgcQTIgp1ml
rvTtovAQSndyprMm0aP7UNaIcPXFlte7BRB8MMLSPwZR9J2MlX5R66K/Q6Lix2wJ5dDVfXJWVjnL
5kPQByhSiLWMypoib1GdSNW8kdphegzeq6coVEb6AXtTm72ZQf99VFvCBZzukAwWXcyjRm/Ut54l
k6Qtl/V2KP1X0wKDWJvxynesdJeOtOzGzHc6Xe0vjIyPzJr1GfXqEulgKXVop3wbpQdCUhmUFuaq
WwqbqCJ0l4g9++G8jnPI2mhM9nB1Y5LYBMWznwTW8QxYMO2OTTblwQNYs9TazkD5FijMMrCEAzPL
dqHK/grqlJuzAsLrpXR9/tgqiMl2TudVAKOMgauKTGbFKDy1XGFDTqOWEwM/M5vmkW9Oh+KKLU8p
TPRdEhHZOkEjvC8ZgPRVqLJcUQs/Ryo/Lgng7vycfjP2YmOqSbSp1OKOtatDtUOBgJAHWzwqR1gE
X7wy8FYfm2l+43jCQWOBKbQVzQCTPfNIl4KZzZAL5e6sOIwj37sjmQk386FNEJuKloUbLPqdWYJN
yVTfh8qG6kCpYmtrJxSeOwIQ0ESToVwDeecd6pZfvMDle2naQHoQcqjgHQNdp7FjFjFJj7UrhpHf
3QNkAhnw5YQgs+aGkaavqPQU8Xgnq6OFuJ3EJjPMi5NfsvoBSUq92WfLA7WsV7TkXkeko7ZVkLNY
6fWd5vnqZhBa/1pDYNzvbFJMWcx6PxsruvOgVr9JklksQDcGL0Oby0s1iq5I+xVr8mS9V/bj17Is
+NcAVmGl/AspxWL2VBjN0NydvwrnZWcxGDt01eCuunZtl4OzkUT+uRHMxMnNquwbv2D0OEsQs5T5
bG2F901F2uy9gDLohOZzECR/8YVHTM2HwPFJwGMIlfXPEAjE7jzdDDy+fkoJ986Lan3VEaqw8C2j
PwgsXSt2NtNT/kaKy/GskmuNgCHPqqhg2xLMkizokTdRWjdY0h6El54wZm4bBqJHOC4oTCLs9YNI
mPyKzLpL0J3qmdhRIzRv2870CZLzv3XkuT4OqvV81rIP8peuFTdUWJxlajTMHJL8VdX0b5qBggJD
aD4lP67V3G825+30yBLwXbWebbAWUEvaGBk855yoI75EgWY/VT6FII2izHKwB2aAtrats27pFAdF
UpdMuuRPZ9lZ6pSk74bRp4jJE2nAyj4M9ZKqAjvpZ+u7qUt7lWZ+Os/Uhr5iXUMEnwV8OC4GBvHA
umfoTXbcQLgpm5AuUJ5ki3p8XZHDmyfhD8l68jXtUDM9x72iITycvsHnHEBdX2cCDoWZWfHKKONg
Y6EzMMnEBFngsFmi9QTcBcWy8zvtrq59zG8mpYe4jTf2pJo/H6VUC8HHuSrvzjc1eCBj/KyT2Och
aS9jStsKtXwM8YBNfCaF1T5xcWPBVlL/xo5xsfYFaxS1Sp0FqLElmxnh/jxZJQBlWo8mtsz1Espk
MCmh8skSoR+SGx1Y2k4Og8feChRiBDXsA6qrKg3ZhZV4aJpqd55EBIb5pEI3f2rDH8yD5Y2dmvoe
4Q17lBn8Or+5kfQcJ2Kf3WVAxJCNJzcZCoJjpv41cPyPX8C39X/8O3/+lhdDFRJ7MfvjfzzlKf/7
9+nf/PN3fv0X/3EKQVXV+U/x4W9tf+S3b+mPev5LvxyZs//j6lZv4u2XP/BuQzHcNz+q4eFH3STi
fBX+j3z6zf/qX/63H/+1+Ad8rVfjH/73//o//5nl37K3f/vHUad0FGXCdP+d/mAyrTGxBxvAC6aM
h+5HLfgl0h8wBMB+wnigoxvjb/6R/qBr/13mZ6rjaNB9ZXMay8lJEMH//DfNIjICTgcHNMBHGP8/
2Q+/WgipMOsMpjB0pmH2Haama8Ow6Pzef5CGqNuJ3ta3xBLXV5gNvw7Wfx99Zky0TE+Wa6+U7vOi
2kSafWP37TbFMbGgBLh598jdv4b+90zmXx2Hf59jurN3d1CDBWPtmSIRlotPFiR/vOQ9uXZZ+PXj
E1x6RBN8490JNAEIJ1Vb775m/3FheqGyy3xi0f/s6JMh9v3RCRmHMs/l22rY4owcTqHH7vnHB7/0
bGbubMcY9UJIif+gS1Rjm07K39KmoRAC5PWKyfhXus3fj382Heo4gzSOnKKtg2YbG13Kdq++G0LD
2aRBe4+m/MrNXDiTNTNt2sRo9X4EsTpW8m2gFrtYQQVjK18dtXd9KW6uAHsuNFpr5pauvTYahzB0
7tlrRPVios3GfsOyagCJH1zDblx4NXOKich7fMEg6e59qxhP3BkyDgONs2nU6vPHb//SjUw/f9e0
EpgZwDRT+z5qmlu5kCH4J/vODB4TAomvPKwLncOabu/dOQxHyzJSla17kse+ID9MlnllvHx8/TPa
2D/bljXr2jF7jI1VN+19jfBbLcN1B73Z9vaqeLbHT1Qal3EZreNWQlHGLMB60JPhSmObTZX/Pves
15c5YrvRrNv7Zqr/dYJgu4cuOpk+Mw3tK/goLAxgfdR9a3+20K1k5MklbBBTa0MwsvrHf8qWdE+V
YiZV5hy/42SQzX9qxF9deUSXnv9s+JDtykv7oG3vNSnYa9rXMvyis4z1tP5YwR3phkWKsH3K3gp9
7WAl5O/p7b7TwtXHF3Be9vw9H//7Oc2GGHJcI6lSh/ReJqlDsHHW8bzsVGwVk0eDlVbdd0TAFfcU
cxSq/CnGUkApSw9XC9j8hcdSm1+dPHJdfeXlWdPd/+6iZoNSOrC0bKQivA/a7nuAk6jr5c92SXvR
okkmKS+7iqSsgCVC56ON0UD9YdxuXc+Ini18kGxGNGu5tu+aaPw24fVZ6p4aJ/yMVvATJpsvCrXg
QekPHTXRKhiOtiKdrKbC2BLUe9lrHnsHzEwqr0YnIHPGEMwDbcbGRiIF1puceNEhGMdbU/SPTAsO
suyBhbeOUuAvgyGldoNBo26brW92RxC6BwbwY5iVJ7PJXxy/2UJ02DlttSX77z4kiXyB0HRjJOGK
iLGOgO54TahKgGm93EAjwe7D0KIxr1aEt6N09JAkxaZvIvbuRP48EML4cXuYAYn/2R7m1noFk3xp
iLh0oxEC4wh9uC6JjG0CZIPUhgySSFSIlqGTLYeByEm/9awrneFCX/gXGk4/GsSoRZ7L3vymIvox
K9Ptx7d1YbQ2p2/Su2Eu6tjSdFK1cPUu/dyYxosk0r1aFK8fH/7CSD1N/94fXs/T2DYLrXTxUSKq
Y2d+sApSGARLi+DK4v/SLcxGaogEaVRYRgmWyK7rRWlJ2j2uAcSsJYlQV17BpZPMRmwt0wZL94fa
ZQl7W0nFcZClu9K8FnVz6fCzQdmqasWpS6t0pRIaIQJ3kn4VticG9QpU6tIJZsMpmUW2FGl+7baO
3bEpEEsLpY7lbSwwaXz8ri+dYjZg4kx3ipKdX1dIg0vaWr/QKnFTygQGf3yCS91gNvg18EGyFq2i
myVoRoZMjjZddTVt6MLRjdksrAcwjUw2qV19DB/NtEcW4//4+MIvTPCM2cQrRWQWykFTuU7k/fRQ
Li/IXnW9wHMR1H3vWEV/fJ5LtzDrzGiDEtF2DFGJp+hL+h250k778mcHn3XlSJMyUM+idOPe+SYs
x1gM+XhlmFCmNvKb75oxtal3w1CCjjLS81C4UL1EK1aptYlEu/faUxaIlaR6X/0YpdVoxkRyxV//
7I7+pU+jFY5tTsoG9KZg44QKZj2s/uzgsx7ta6EyxpXN56JU+j3RItaya3XzSleYGuXvntesO6dt
yoIkrIXrNHpDRDjJnkn8WBKLmcnmiyyhSkntgc2n2rjCQLvUtma9uzbNYYS+IFxmpbejUj/iFimv
3M2Fr4Qx69gO6LK4w8Xr1g4siawBH2N9R8GDYlO/spq7NJ3TZ91bqCE1q0IqmAlVEaw8qfyGrzjd
5U3trUEcDcskK9Vb23IqD22Bly9jAyw+zqMb0WII9gffW8udUr6wnwDFQsWg0EY9M6/OJzwNIdC9
2bID+XHrufBE9NmIIeLU6ntJFm6Xd5tCKo+eNt4BKjk1dI6PTzEd6jdN6Jwf8K7LeU3qVY5Iaf1M
+8D0KKgVM2nXaNYzHJ41oBAgGGEoruUoXjjdbPgYkaY5pMYKl1ighVLBp1FEEFxpQBca55zLZ6m6
l1WNVLuJFaWrOsZcUdvjtSinCx+2OUcdySIpIc0gXAPb7yo38ohnZhFaHpP1+fHLuHQDs9GiiYxa
t8Fgu74KM83xBhNprppcedWXbmA2WnilVogQvQBCo4EYXS37TE6jzdaGegXlfam5zgYHYC1DGoYV
H54WUatd6c7XwWlk6IQB0mi9Lh4+fkyXbmQ2UOREGsWaWVVuOWpPoAjRuAp3tLL7Pzr8OZblXZfI
JcohVSqEq8XUd0hzzcimxivQfr9y/AvPSZt1687rtcbDLuVGOdA1BYwS1s8Mm0+haDtdz7TX1oeK
bJVlsCAngzhDNQblidVpqWhBuZQEm/LAonAS4xs9ilZJj4rtsMHdmglJLfj+Ogf4M9wgaYl1iU0h
reZbICE+6Wpyw7JCdrZJYDyVrZeulLErV1Jqq1hLK+s2k3HsiAS+gkP00Ca2UBj6aSrf4Fjlexzo
7IUUsoFWnt2HosWqJWIvPmnKYK2rAPkpkgLnVitjNvTlaKtqYHm8uAPcT1bSp0qT2P7UkW23wGvX
RYvDTy0sVO7sY/lXBoJLD3jW0utOSoahz0sUHNpNlrLFbIOlIGVhPa1rPn6LF2ZzUxn8/VzFDApb
b/E1uZUFd4HoLP2YGdrwA5atA6qywj9e6tqVrnvphmYt3sFvDYRxKFwi3W/BfH2mHHMLeeho8a4+
vp8LnWqe4BEWYy3UhC+jjtz8IBpCdh0fW0klmOP90SnOMR3vOhY7rNjbZLNwsS7VW0HBYMFHzV91
Tf2np5ge4LtTqOSAxqYtFy5y+NuAPWLkW8lTbxufPr6FSy9ienrvji8EkA70ebwIvvXLwKm6pVXW
5rIKvWCLI3G8MlG58DbOKNZ35yEEMC1kS6nduijhpOq39WQQNL0rjffS4Wcfmj6MmReWXekaleF9
CXopdiOyR5DhhtmfNdk5Yb/BzWPJgzAx6sjOjappb9bYMs5YdopFCuHKH70QdbbYAVWHMnhQTZdp
237Iwofcq9e9jnDb+dNTzNrUaJll2BacAtzsth+rhyaqTlLinTIMxB/fxYX3ca7Svnvd8dA1vsm+
mQutGQtMgHKuutLp9N/PuObsdIs57mDosYkDvj1GIvrha477Z1c9a0Vq35tlRXSh61kIoDuYPUNT
+Iuoq+MrF39hkD0zvd89l8pBRTaQTulKCVbhLJfcTgHXJdgEduLdoARXpqUXZsHnWLt359GojZZ4
XtFt413OfUw69vjDC5SDkxnUvmHbD841pc2FIWQusKn6UqhNXfCu40KcRgBHoOOqcIcYwF41tRb9
WZs6U3Pf3ZOs2XyZWs1glgqhd8z6r4SmKjfdgIPuj97/GTD77gyS48SqAV/W7QrUuVJ9yoiaQVr5
4+PDX2i580AJP+RSi2ow3HpAseyTeQO/RSmvjE8XutwcijxGEQwAwF/u2Ng3SWnc5KV4BHd55dlc
KhQr03nfPZw4cGRsRSZlqihf6KWx8XHnj93GQo2b1fa2FCeJSnbhX1v9nBvrb5ZyZ5r6uzOahmUH
gP1NouVuMvMT3uCVbMfYtDdq9kSZaVWTFltJS9u77dMfqvY10V5kfTxq5p4pzGL6U3kIx3gzelcG
50vL7fPO17tL0oM+H+IotVy8oxj2+6XT/RydJ93XF4LAZdm7YW9Eb+6sMtrH7W2WVcscjkenI0FB
OdaXm6ic9k5KM7syopzf7++ekvrre+miKB9Nk4RKu6cWEzxJhbKAR4F4d5+Z5Mfikin116xEOOW9
Un3YarKMH1Ysi/SAde5K57xQuTlXwN49mEyHB8JqNSdb9X5sWub1gOJyttfMbBNE/kptPhOUtvm4
I50jDn53z7PpI5IukzhwO3WJtPPWVc1WmdFnJkTFSv9cjFq/AKIxTDrjr4HXPnWOXS7KoBjuBFIp
9J4QVxUj/6km9QPBFDlEtwraKDT6JdB+f11OMb+pHmPczaJlHLHkxjhhrso2+G6iTltU0hTE6lT5
IkFAtbK9KcHUqGCkw7W78kQvjBbyrLLTo2MwGq/KXEkOfqpqQKYtgfZXWs2FMXtOGB/T3CxlRUld
dQiACxgaU9gyByHgVEvV767Myi6dZTaX6dUiALvYJ65mlLd4IX+Y5c7sns3RvtIQLj2j6cTvWh2Q
QHTIUpu6ftrvO126iYg4ufKIZjkb/9wZk2cDXiiCEfABV9+ouoBlMCqPJpTrvSXF1bIgaY9FUl0U
y1ZCQ5wMI8+wSLQbjP7VQe8lEFRFAwOJL/39SLHgONSVurHDgJVqmI7HNkLm2NaNzkwj78xV0Gn9
lcn2pccy/fzdY/ETvMpN1iaup1jL3BEL1hCrj7vepUPPpkghxkQtqfzY9Ttlh9LxyRDJ548PfWHO
Is8GMstGi9IlInYT+HFa5y8VIEBYtB+sUr9poxP57a9/dqbZUlfuesWSG+pdY1N9D3Ik5tkwbHrb
BDmZLr2k+Ixd48p389IDmw1VWpJkga4RNp7XiYXFulRWYSldK5jPIjz+XyM1nNkooWWSUQDSCZnL
b1oCa1Xwyp1xnzV7U2xSiPKS1R/88IdjwZeGGhcrIyQaGFbBlK/xbEPiM9gU8p0A9xIcMeVRkkNI
Vk8xESx28WIJQoSgMmnqI+nM68iLth1/NoB5nk+h+NYfjXfk1P3aaDuq+9Bkk8TtR/lrnGvLWoaL
+vEL//1LMJzZQBTxiFQQi7FrpuoRJvbGQov+8aEvzItQmP963SG0EVOC6csI6qbyna7USxl8DWiO
csQeZ249865oroyol25kNiZp2ACJkkwT5vU6To2I2PH+WhzM7yeQROH8eiNJGsakBplgRSFQUhMr
9/DOP35Ily57NmrgYMuUzuxZlDtQTBye/q6gNHflFVw6+mzgoFiXpaybY1fLyxMZm64v+9/+7MJn
I0WWl2mcVqBW4yCBzqCS/QKBqFx/fPTfj3iGMxsbAiO3zb5VGfHsCSyJ81DS/edG609WpN3EZvyt
iOor57rwkOaRi0WumpJZEshjBflTCHN4EQYUYT++kUsHn/Vdb+xsrRv7jMDxbli3wRuRdfmfvV17
1ndjXUbdp5Sxq0ROvW6JCobw46m7j6/8QqOf62lHqlK+CWUTeLz+kkbZV91I1oGa5VeeDB8Qus+/
zlUNezrzu4+x5xdx3JhZ6MrqxInubhgMDPO5I+G+tPdyUi3CFMLRnr9a9aNYB+LF5CGqg7ocAK0P
urxyUul+IF8D+IPWaNsKuVFXf9fiJw6SwJXUEuNG5UCmwGYGzlOYzUJPh33bvQwSKw/NWMYQp2Jr
BVVyocXkjIgKS6/LOG928UYz9nmzb+XNNLTXFos46tz8ZGyQonXynm8LXgmWE19a7GQe2IVyChcU
J35HjfEoqhVOazwQiofZWL9jkY5nYGN7zddQebDMYMX3QuLF2TkhC1Gw5tuRN+VCCfQtl1BaAks1
Zgt1X6XD0ajeonSPOtBKLRQFBdk+OZ4hbcEhlT4GxoNGLyJ5e2/L+ppLMAiQJeZjeo5yCRTIeZEr
bVtExarA8ovlwfRuI++HaZRrS3nmq9fKxcFL9FUTymzJe4usKg/s0Dse4XNEdvAtHCjgp21ylyvN
kQLHi+cE2BBOsfKgJMNKBfaFnW2hpOFELnrhGnx4/DAZlk0FD0j5XLE9ASrqleyNXa7DiChhPMnB
evQxhIuTat7U1DCAfm+aGsKsrKyJukf21+ymR0jgPAFRe3AijZeDN8DRQCCD9mW6Sbkb2AyvCUp7
6Acgq2k+ra3s2IT3RIDhKJOp94c9b+rt71pu0LF9jSEzcuuIHAFQLF98KsMf97vp6/i7XjH7IsSY
M50ewLDb6s4z5fOBx06MSz5k3FpmyldOc2GEtWefBjuvzArxdET53NzCCF0UzIZHUlDKWt5C9NrI
hEB9fEeXxsDZp6KMyyLOmpo5BuCivZ0jk9N7HLYfH/3SODX7VBQAnk1/Wl8jEnwMfOrOTbmLRXr6
+PAXpLvGXKxdsi1vGMhM3Yz+gBcS/1t3oMMFjYF1ezPNmer4vpM3vqmRoAMrVDx/fOppHP9NS5jL
t5NeoHtiXuliizVfPacungo9JUVs9MonDVn6rd0A/vr4ZBfvc/Y1qZxEUqreDF1sPfKxcwzjXlYq
ez2MTb61cpPaZVSi1PAaZwRkpwACq6AbpgkEQ2uAik1asX2lxVy686lvvOtflsnioEpAiMsRXj5d
VZNbiBDy4xDrFpjNAZ5ilFzT2F7ocHPhtx1LujkOUeZqdvw9ravn2i5JdzKWMvjgjx/upfuZjReJ
0EY4DXHkKv7EHmR4WsiRbizrrpZdtWONSyJefqUUNy1wftdsZgOI1SuDZ/cxq3NZfIWIBhKpJ8+n
vascXB8T9cGIvUXqdZuPb+5C97bmI4llqKmRDIkbd/lrlhVvqax++fjQF/q2NRs5tKCqJUiWiVso
4ug0LHzN9otNss/Hh78wBp4nJu+a2UD4uoh0NXKFop/8VJ8+oHsBjdQoKQaO6hcnAyX58bkurYbm
cmKYYJWQcyVhd2aXj4e03AcIfPlPMZAV9E02qd+WV9deF1rcXEGseHbeQGYP3UgKrEdjBNFnRpn8
UwIKTXRslBU6ExgNGG2g6sugVggq8xnOUBQUW65FvbG7inJpm4+btiNqB4KHEMta6OGVBdt5L/g3
7XSuRK7qgUSuwgncpgdfCo2ywWGcxTbW0nvmPkMxrqdZWPWm67CXmZoZxt63sm00FfJJpMB7xce/
Ht2CFWXE6j6J4i0/YaUuiG+NrXTt5y9Bpa+n+UXuh8yhiIGOH5q6pSpVUCL9Ljef2+bKl+JCY51L
n83Ukgsj4n7Y2ROUt6KlUl9pPLpxbvK/e1qzyXLl5FUHPyQCFJiWJ9jEMWhQwk+qRt2ZmmTd62Zn
71Qzhq5YNxt7SgmKlVReK13ib63MeIBLJQNEcfDAKrYMEFuAMepDQDzQeZw9FMIESGsvp88EWTtr
AfntKY/yaCGBdF9k9ZR5EETqwoqGnryiwT7oSpsTXgA+IDLicgvANAU/qnzLByM+aooN0KEgFMjJ
66/BhIAjxTk7RJ2pbquq0o4D04Jlr0vjQSijdgv7fKLW15/rKINGjT7zgNxO+qTXPSzpOAOkaQQG
QYC4l6ykoGo/BhVzihwolexEqy502OcQxRoiHxixljgdFMP+RlaB1oJ7gKBHUuXRtIYGDhEw+0HN
Yp5RVH0FM5Y85LKeniwCqQp8EK1/Lydq9GDK3ovvT1jE1NQg9EqsgRQBKH80x00vocmog4TUuIrM
NN0TNNKxu+8yCZQKG5oLT9dABuXhOte0eyPwWTU0sEcNKIkrue6sXe342QGZolUuYx9+XJZrBywF
/jYuyU+Tg++gZMO9GiZoIyNVeSrzPrmTO6HdOGzrH+I08fdyGsFeybSuvcvkRGw70Tc79s8ee9Ou
V8HgebcBbNKN3kjmAT58doykIoLn4ZXPrMEs2KZ2Yb5FgVC2YwEJHIYdEAnREABp+xl71Pm4JjlH
uYsEG/zEVyFiMgHieAJIkw+xlri8F4lkNQuMIKwIvFlAARd1miwTn/AbqwmWpVStMMHuA7vdqa31
iLGFuInoS9cX4LtiBiXf7wVRQuWjpUWHpox2YwD2uVbJY4shOfrAfImWJvqqPMqBRuXNwcXvZSsz
ab/XVrwurGrZO6ybyI2ACrS2Q3CVwynKjI0jvAciXbd+69x6gzgqvZCgQ4zfUX/pW2hvLqwoX3uT
2ahQcMDDq9toWrIZGCB9PV0ys/M4ddXhNMmGVVTeZhahL7VJoisc5YzoWmiIEF6XRZxvZbLR5Oal
90woQK+AolaQEDZpS2JHBRa4fQWDuJVYSi8cOV/BODmNHXtjeb1iHvXQqeWtTiuGhbYrtQ59Zuod
taR9wAO+g7rYrsI2HAglLMAKDuyfLVib3niBSQgAkSx6r4KDPdlKmS9SLTjovrFs8jeC8l5VunpZ
mGtwE8sRRZeRPckwvwJJMKuTlqbhvLVtuKwAMztDvjY8kiSGU6vwJsNhN/0qDXKbgHys+gba4KZm
CuPHd4xMi8SBEFzV24lEO0Qmgt5+oShEy0SvRNrs04odUaM+UTrr2sodEhhyibquNW1X8K/H8jAF
MAJZXkgU2PpAWgnrUSi8DWArYb8poK/UXbs06/GevzGCR1F/dSooTpgyuQ+RvlR2cJTTH73UQ38G
XG1om0L9EcN1gWpGkq2zbc36JrOtfSsGY7p8o0KjPSqRvwjiO96+qlrrcjgpAcI7/rXaWCDKwnHt
p94OrsHCokH1pncnwlJd9DzApNzL+A8JNneN6Y2Z6smWyP/TdGlNu+YlxIeA3JWJqT+m6VIGSMEU
DucYVB3oAVU2yDvK4KtC0aE8xktAj5hOQ/sU6LQWdrbYzx2XbCtswoxMHzO5I/QSEDmNLfe03WDD
PG7CUw8TR6kAq4GwthsGUV/fRCHQ3jz5Se7EgesslPhUecREVfT+fpP56j4g3m7rTc2Qm85rEKJw
X0txzzsCrnBgVatCBd4TFDX9CLDVLf/x4MITpFg8eGGxxvh9o8jF1N6ALS5CHSBOV4PfJPhPJ5bX
irrvwvd+UpFddQreUO072WZ4ICwAc9Wxgw1U0th84GRhKO2D1FsX7fOYtN7CJp0xEcWOVzfNUnyH
lYc8vIpS3SpVtlTUEHbYXRDupzbT9V1NMcACMj1aP0y9BoQV88VPl5oPHFGVphbQVfp9Ie670bUy
InyU7gDMZFEPe9WEmc4T863ok8Q0Qk5iqOGPIex4B/1+YLSrqWfTtmpCmDIsYG32zS+bfQeNzaeK
xI7XQuTKAvjMiky/hZ02i6mvFf1rnxrHXu4+ZXxKhIZIOZDfpgZfjp/AgD965CJojLCJ/J3D6yMZ
dJ+wfK3yFH9hK9/y+IHDL6buNl3KdJK4ZHIkrbIk5VMu7WIW0z3Bj1Zp7Or0RbOtz4J+wisWo/lV
t7xVk7ZQiIDSx99NcnaIdlhE45fpuWcthsUiemiSp8Ac75EIgy8m58S2Pk2vyBbWq6SNb6oS3vhG
YS47oGGrOnDuNYaCyCFRzraAo8QqqMqk3zVm9Ch5FNXYlAo1QUBDkH2GPrHq5OjOUrO7Sok2KG+e
2eqh9G/3y0iN2ZwctBL+qziQH74nYMRGAFdLDyWxtPssznZWDOu0MsZV65mkEbbtUho8mZtmfmgr
VbuIg/Y5GwkTR3CuL8rYaBZNykCrKGXyZPhUhALanzrCI0x9cxWGjbrxA2XbKe1xBJVot/aRDMzH
Su5fiLp+GDUJpW61KUaZZSbdN/YDt+t6+nrIGkf/REHqNXGGT3XgHxJ+3gxtz35l1dwUpv1tSIfb
yvc2hP284pN8CvmUIXUAoqwXJKTJydqAR79EpWHdlhmjtGlKIQ7N4sEo6me+m9kTFdddE4pN3zmM
EWTOagL6RtbxCfKmSRupu/BVusRhRhU/K7kWQFGNftSWcmQ25X9z/OhLq7DQq+Pm2Ypjbw3JPVlE
1DXNsIKtX5OEreHPzAui07yEwCWbPauckwy9/hil3p1PhklkRMdEr75W2KIXFbnci7EoAenW4gnz
6V2RDnwoQv2ti1pGdOuzBMrSV+NDGojXBEs4TmpP3+ipPNzAta23ATjag5YTYDhKZBIGRW4sx8G3
YXpDNi98QqFsr3dWDGvBRhkIWYrKVAEkRpEY91eB4BjeGEHmySCr1k2CMtYFXFaPfD/GQiU1Khn9
T4ZsKN+GWLE7FMxB8TM2C4NQF80nl6MYdkHNtKny1WlzP5G9Y6CyQ8WwrjkrKGjqg0Le7eehUANv
DzpH/w4KjFlbj4f6udST6CnK7VIsI4RpTHNDA6wYqgpecFeCfOzKQV+zo818SRLe+DmKehEvhaMr
rjP2BHEEIlSgUZuw1BakZJGdqyiqyJY55LFVVPTVG7cGsD1MhfOCsVh/rVpJXzfEKQOtAbS3kFSz
uWmSsNoPOfQmNrArCLg2jU+3ahTeeSZOnmFlaL3tSe0zwF9zYomQvjHbEkQHGz23ZUEKE7EYsehi
8qK75l5m1wnqFKFxuj4CxScB45NfIU2MrfyH3UPPJACPMVd7E0IPFlKeGd96sjb2NRT5N5JAxU1U
Nyr8Q8b9wUShrue2vvK8gobntaYKYttKm+9GKRmbWvXVB0/ksUXUjGFS/50WDg3+n1SVzPVQDOoq
1e1+lTQdkZoBLMOwTaRVb8rpCnICaDqQJKsi4Gbs0CFHVo9qQexanatLg//7RXSieemasbtJ0ftt
JJhsd2EV/l+Ozms5biSJol+EiAIKBfPaQFu2Ea1EviBEaQTvgYL5+j3Yl53YGXGG3Y2uyrx5856c
iC2vNV7htdt/LbuLb3berk9lZwGdskUS8/4a0xJUSEFwMLgfDL8AUpg65m8aJetrLABk9Go2r2Us
xjDqPOLYFJmCjguUAxAQjtdGiOs8S87rJZqmb+1U5JDKzDknna6OY15bl6WT3hPcppmDRi6vZTK2
L+zjsExtoZXueAkyYCe7CZfBkPcoWpZnbXt+UPQTwIQxHcUv0zWGfQ/05ewVQ//hwKQ8iKROH3Em
vsw0+yNK91GZdIG8WMKQa3slWVpT2ZhE0omEVZyVLEnCbAvCOvqK89VXWag2g7bTc2cA3WKO2vsP
dkdfMnKsbcoRNZFS4K1vgvQvJSuWVhLwWCWhmHHnwBnwuNqs+UTS18236wPhmSlMgOo5Uz5FI+yW
lt6pt7rXbLRviRPtpS/ffN/aqQJMVbM67PRSZ8z+qaeaFzLfZy2h8cV86yoCw5t4IlrZ+iIzXgeS
P7ZLhHu0LHFM3O7Zs4lzVrD4tGliyV/v2u2PGwY3S5ZDtGy8Kz/ZdB7mOh4xhlKQ2lmb4r+4sb9c
YdRMRablh2XEaCX6Z5ED08jFi/bSg+1u50Xpszqvo2F7iF5Kop9LtlM4AJR3EIPHq5YH3/M//Lag
PO/3U5kqdh/cva44yEkj5S00sUjZ2Y2j6GGsyc1zq6ehyd/6qT7k8BBh2oABFMKrjp49uPelkvEx
q5z5UcfCO88DbGxAR8RTS5HLo6Xg0eyGyDBJKBfNm2Q+Uh7A7T0Klx5hIaXpj/akfR9lQztgJfcm
j+5ALl/YPcqDxMoOeTI9adTUXaWMmzOvy24Z0icspZ+eTP9UOUnDBPx2uErLv+2oyAhMbzl8YCdF
z7eieVdbJJIKuyZNvWGT2R1PzWY7HBzIv/l+5vIblvEDvg5H2fgHEpQLmMbtdlmJlhDXZbXFj//L
NRSZopozcgup9atM/tOtw0M03ZRYTpvzatTE+sGKtQQ/k3bdUyqq8yiJdo9b97h97l5BQqYLWKzk
nvXeer+FaLm6YZ1JjY3Y/TV1vD4nSuyd9t2j7XhH0hUOyNwvWVG5B1gaw57K6F+P+cOq12q37d77
jvvbz73D9qrREp7LavlcHSLPSp7fpBLdC5tc2UYZdf65wspOIimzt0Yzl3PiimR6Y9qSODeL5vAW
t+KqlH8xQJga+fR7KPTR0+MFhNllScA7k3bIoTau6WGICjMc7TSYzfhvMUK1ryt5imqDA8FIdnz3
f3sWRoRhwbiHQYHsA51/we32nhxWeaAdNgCMICx0E5wPOhk44VvFOsNu4/NiDjq3zCTreOeu5rUT
RraLh/ITfMY591oQk+s9c5NTqtX3XLIaZVdH2SmwTHFx5zUd/DHL9iZ9sHLWvR7iP+SajDvsJMYO
r81XkdRPArvl3lkT+7A2FWhvuAt0dJt+Y+Mez31l7wcwNjvDmd8ahgug5fllXIjf/WUge6TVxVPu
r79jBJE+6XAj1fHDG2ijCFbWUNvdZ68dSbyrrkW33KUZPby6pzjk6bOt+VFa5iU2q22d4vfsp+RM
zgwrtP+ZsbhOnBnj0VHRawI2oUoi26EunheUnNkxQ03Mnu7tZytWF8HK1W4wvDM5m7/cdX00k7ja
8fwvM523ybXo/fPxYm8hFGyGXMtmeq/j9krs4Q1TWENqBloQnPlzas3P9uAfRd7+82q0TiLpfyDQ
fGE2ZJfBffTF+IlL52l7J9LFfytddVK1OueUlbsZeAofW/w2x+IR6/KU5vlJp0TczyTMHDFcKh5b
uXdn8vFz2b06nfsYqNp3gCpvnu6/1ZQTnuzba1ANcGNKtCnChVsRYN+lUABZvDnth4FKeI6OPNHA
wdiyqHq7InRJ8mEa5GA4s/qWfI9LxzJ4llBXez6dwKui+Eok7XiGBVhdrdpuYZC23Yvhz2pv1EuP
U2qhdPXhOvywxqx6TT2V7Bc7+7vk+mOc0+KmqirnArCsp2qznPEqedaNWVpXMfrss40mvNJxqe6F
nOUnsYjLr8lMMVD6S3FBmfM/2sm0zjHR/GHvNOOXW9rAu4HnUL8uo5N8T92UB7Lk+WnsAvIMmlZ+
ICRfoXvZ+tL2XJdOO9fkLJt6/MGn2v6usAUwOxHuwqg+M1tilav8oagjX/I+j05ZaQkmZTEpKWa1
khPRD8GI83fLxN826Qi83o2Wt96JCk6eCdhtJtIK7RiyuNKvHmQ/pMsNDsFxFcjU+0154b6MVtz9
EuNKIM/kmUW7mzorys5NplqSfJSMiKwdyuJCY0K7W7jTviCMiWuzG6fAdmoy+s0K71o79smTbBxx
abuluTQEf57/76ycVJHcF2mZMKcsL4x7Deav9MeDqRsG6qnbhWW2ivs6Nm4gTMBFXF7Fi7+W3p90
Ej+SaF2WoPayeeN1+ek+V4OWVGdWd/A7YQ9ULGZyJH1b+yi9zd5yMBhbBh0BsK78ZJoRY8WK+Opu
nsTeAG5xqGMHc6jKtAseb0zfO7ZYjtgfl13bp8apW7N5TzY2hj7+b1i7C8MtspwRMSzzmpuzEdqD
XZxlWhREFbHX9jPpY/PTadV0HacSzJqcCAc1MvCOhlsDT87K9r5087cEdDhj4NPNdRUyDnuWHT5J
V+hD4vPHY9lE/XVQgzrBJ7PvXReXd1zW6pLlRfcxamm/d/XQXOceNl0XFxHxvWMNQqhMt3TuYS+G
tgjtvCINUmK7XuFIoc6ztIZSyQEN7ScoXJbxlDVaH94Eirwg4/haTX0FXzwHfwOMZ+csHcTDvi6e
BOslj6mrMM3bPRAZvsJhBRabkOhan3LVtUEGuRRd0h13nqMlwIgWfgt1XvcfniSynmiyht3QA0HY
eyzDfBiFwlrYVwsI5y6a1oddRuBgmr4Dm2PB5513XWr6KWyyuvmTxRPQJnhzAT7pLlzqsoU+HfeX
rEAHLgREDGgXet+LhZjmbtL5bzmyRycqgzlAh41rJ8tupf1cVPlaEfPzSziueeAqMh9dYzCActtt
2IuR2efLC1exXf2/U5SkQFrBmRKJ4Ifkwtb7qNMLz11cP6O00xAOakEAaICi5LyjVQbaC31jq43S
ZqdHN6bLAOzlO/QAjEm6zwX4VpBkycx/DSbTwvt46NPGw1+zWocuchWfadzfXO1qmJFdevcL1Avo
185eGml3aV3lkrqdeWh20vlS08wsMRP5XrZUipKpzY8G3NKegIHlUPYTtFq5QEveZT3JwlGf8g6Z
3PYeGxCHgdR8mBlLx5kMewyAhPtzsEAHjw1p972OecVJMn6VSzwfTXtZH0WkRhKTKKB0R/CzYF6+
EyhbyVJ1Yb6ypFoWzn9GmfUXuRiUolF0m/rmX7wgiVQgi8vuxfXNGwnpb6mTW3symZ+bbL7Qwt3G
tPxHTuYAjM/8lDmVdJFPFXRYkozthlzRqciq0FBWE+YTAOK6Z5eKt4tLzxZvNFKvi2E89UmSsqOS
fxceEaLES72tkcW1sZGvorn+k1M/137H6kwEKtQ6Cfi3O7NQR56fP900vIH5fJT+8qhahUwa+fuJ
67ecktPc2M0O2AAx+BiWuqw5MQM/g0DiYNkKcjd96wqWIPw8/WA/hYjjbPwlitWhrzT5TYfkCqtp
CbYxPV1bT+NUfEBmejdG+x4XzUehvH/QJMFa5D+LiSyDPDJEEDuMh7u1bbmW5p9ZRRXd6gr5yclv
sJ0gpZeEq/rW0hGCVaV0iu6rHkFNC4m06jQfq2neSeP7XvLpq47nX+OynrtJwl5FfGwX90VX2Z2N
sX/xbLxYWqF/p4emq513d7styl4WqHI98DezGnYybcBEdy+IjtD1ckoQyWzIPsINknvPJ4bBHYxf
6CU/mPqdyqhleMoYp5PICpFvnXiY2NPgvWBEF5+x7Mc3Lmk/kH32syxcDn9mqGnrayQZqoU+Me5C
CNZA9JT9Qjcpw2zygFA61SMS9DItQwtQep++ueQB++rc3l350mn74cCw2FWWuIMobCjjhr9rYrGF
vDqfq4jdsxwsXNdLMRxUArSscRsZbHbtMucKSmuL417T3DzNmenvoiz+MLr1AyxLto9msvSSuu04
rimkCw/LmpMP+d3OS+cwAyo6lA0mQHRad59ESN2t6+0NgqUD9gyLPUS/9M9UZ9WpTpLhTiCng/qm
+0MjeniJ42jsYuX/ieXUnaxUvvMUd1Tg4BBikwl+nRmMRObNSu5AYB3jZH0fFCVmkst1P9lt/2aZ
41/2TP1r5LrWrtNpv8dqJS+ja1SQoBT2Uzxxd8+oHvWUTgkNkVS7uEPwcGilj4mM9Z7yxedk6qwL
M+A8MAcAvrscoh5I6NYPOdCKnTOZ5ZtQy7xLuva/LCECutRRQIBwR6Z7PT84992/cP/Uq1saqIVd
JJYduVR52AF6f3Ja8G9dbhSnntXbvVe4fRBbKAiCIRK06yIKFALwD1kan4BqKBXiJH9L2Yzf18JF
Jmn8hbABa/yinIsP/dy5N0RLO4is9q+eWQ6GyV5SvyYV0nbGAwxV49MQzXw3R/NftaGtMgr+Yz4l
XuDZTcPwvtV7S0tB858/LRpxSyseKSRvtsz4xstBwclJuNMUJXym7e6EC4Lu38dUOWVAcBRZeME4
mCrgHKj2omayiiSS7JPE4oRAp0x3oixBTTvRvG9jld9MrtcXMSxDiAhqMfa0+SZBhQi71RMconzu
uR7UFp7dTPeKiERABPh8iNSH54u5oTFj/7n1Dbo9eB9GxxyKWf56lhR5J6/TTqBdxl9c+SYDosT/
Edn561wUNoHmI7y4BlwIeAQvRMBvHyn/wxhZXbBlzEFrb3TZhewwK0s+2239Ck+wuDDdcShoR0Dl
Bgc0WTh2QKXPSFpWhPc1xfTS5vFW/SIEkE2e7eFWzGFjT/Zu9sx/bWeU2C4tqAEDX/vVpaQYVsEs
1Bf3NK2GgCPwJVYaxqeEISxwBQSzY9wzCSIT1QYTa6kmBOJGgH3VDgf++EFD8jubmJrbY+ofcPL+
8OIlPS59epFp/dEmE8RolKpGkHVdpg1Nld/XiOUJmpUmM7+nawpM052P8Tz9JUqYIU21vi4DeT5e
peU+8TLNpIy4M90wiutKMT/cmcZs0Hy8ppzMHUyRDGKQbwPFjWZaq7Hfy66egj6OSz46FYetO/+W
qVB7KGr9jui36Dj0xry3C/Ge+566MP6vwrgcoSz3vIAoN56d1qJDJeuiPqjMS4JFtH/SyoMFHfkT
hRlq+UI0OwZL6jQ660+Kql+ICVyxc4G0Glt/TAMhFDo9SUMiZ7CLeLWDApoGQ2pXp6Fzf+plAKfb
j1ccFIA4VN6gnvNyKJBt8IguFlmjJy6bIPvBg9Nb96+G4ljPmulkwyjft+uUhA1iMDWkHokBEB95
US8EkkIoczNLXMRiFGfq2vq5K6WDG8d58ZWR7eWQgXxS4tHUMDAHyd2aLSIYLHrjBPYDZgeyRNd6
BiJfa357M5a0rJnJ+egXBwsD+C4qC/NhCfIH3GyTmaxM7tO1SHZzCRQi9SEOGL6k8W+W/zJC8Rks
LT8TvykRCMl17/COgl6Y67CSqnmyowJJRm+0Bdeww9qeuTUM/NL0oPOHsrsvoxTmcx1F8d4mof65
1DYj2sgab6ab9FDGJMQeB0xbOyXY4yYPpCG2gsM0r/oVMRPuOUluR6OvrHcXeQ9xvFtCxyaAwIh9
/9eUOR7BhvipR/SwW0dAxH4wS3luihx4RN2sTyzAbnZuC55InsHkrAXf1ImSIa7H16lNy8swVRk0
Jtg21pzwFNtGv0eNgWbaxGBeyrUL3cbECQGW90oPMT8EQwuqllZ3zBYwu8+N0z5Xkxguhq+NwM6t
mIm+257jaPB/WQPhlCon4b+IwWbWq87f16EUBzBY+UHXiXyOhAlykD2zh99Y8uwb6C9GtMCvJi36
Xmp+j2wY8n9JtwERl7H90kjNhyTum9cOXY5gmmbMdgTMMttfCqaWcrQ4a8upO7RtPjMv0P2RWgSx
yTC8b+En4JD8ynyre4JromkAPwBa/IpWnf12owwnU2sl4VxV+keeiycG5fco8ZFA3Pm5lT7jfUPz
lgAfv1LhLn/gsPiPpWSqWUdLf+5Q3RgYjsU3g1IPomtvTd7PpTNhO2cumluD82w8V3CjPrvYd57Q
z6QOcqTKbic6R4aiduRzDCQiAL7XhY6POSqd6/jsUGjvzTqlotZe2956EzbHVnsxto08INDu5N8h
qf5dY75fakOx+AaT4XyQrM7XGYFSXY5GYwIGGQQXsuxwIBRGir43T+ZZE+UXAo7SO0jGUxDJrgs9
C3uFaxIG2jfY9SbwvXs3t73D0qFjz0kUcbTllbquulqPzuBwmvuDB0AGavett7BpZSJhvX5e+2MV
58NH1vmblBHJ8VTV0/rmAHe8NjQCf81V1G8+lfUvdgC95yFdk/3QjR/FxCecWzkU46ozj1ah1isP
lf9zyTra2sWGdeR2c8h57Zy9GXRbby8pFOi8PgA/H581YLcwh/pF6ZeMzWvGVOalbH0vFLGBWW60
YVOtyjyaji1/L3ZlHfCbweA1YWE7hkF/VJGQ1TOc+K0Ep5hm/hZmcZl8e23VnyjwVVjIpHmv/Qy0
CjINAcaZfs3mdNpPi5F8ClfLRzyWzq8l7cf7BuPF2wDFLOolD0lpGvu5LNQPd9Tus6xq8db0iftt
l7L7Ha2ue5VMpJ+nRtqfi2/mjyV18B+VAg17Yx5H9dB/2goyE063+uR7FgWGSoYDliL91jbVtFdw
QAMilhYvnK01vYqi705DYcNRGev+V83ix6EDLRcqmBxHU6niYxKiP0soQEf2PK17ydxvTwDa+J9d
FT1AOfrzyGnLX+XKgE6MLWAqPcmXLh8QUxIFAVlOcKKzegpjO+GYzJvkiRF6zs7LSIPcMRrNXBVx
Xk3ShE7bq7vqc5RrLOZPBOINF8914iAt4LNOwq2Pi8fsEvuoIT7cQq5XdrAp+RPHIB7E4pqLDRPa
UevBqYSgat0y21WHitALRoGDuezzxs1PTs/e2DQU3UXVtXHTGhb0TvI6P63KY/0kquj5razVf6rM
G4Nk6vSZFGjkfknOzJmMs/aOXs1uEOWy/EkMVnIVqp7IAZIkClbVaLjBwjkUymSZfizA4c6RbS4e
LK9pOhD70d+0zCDHNDGtQF4Zt3WJfvH11jSN68oXv4nG06pTPGMN5vugSp2G4L9G/6PTRPcqlnZ8
n4c5O0tV+/95cpFhzMz5aXSQSOjucaiS7qpvi0qg86aI0jkmcPgzDl/xxPBLDtnB/JEMtv+uIoqc
QC01b5JYPXZesizuf1clHquJ8uZmt1V6TZqqeYoiWFc70Y/j3ymhrG+tvLGDFTm/3llOjVsskfon
aGzxY/Q5XuvV9ECds/Jve5P8jgFE7hsZq1c7c72/q5yGvRrgcLt1TELX9j0xY7L7EFHKKkga3d5d
whRp783o2Htp8VJwKH1Vi/aOpfLkz3mc+luS2M1pYQT8JJrUITWXeOHSW/VXrC1IBn2jmkMjneXg
2/36TvpgFXoiXp9dnyPYY+70ZK5KDIFfmvPGmLci+FqA7Rje5EXokJ4eruDTwybt54shckUsYxIf
CjtlrmktwwMdSoSqW5PzWq/+IUcjeLTQuI+KFK2QvCsogQ4o7sXiQoVfiOuw8f4bAGezKdUUt3Zo
/O+k8I8Lh+Zusxg8UllPO0PmKrDAFd8ZtonQ7ahsi9IYQ97vmHwEWEKWFng55jk/xBHj295q8qNH
WDe2PZ6DvO+/o8KVX33LwJTQIpzX2nHZkS+Zxat8PWSViahIc7OPM2qm2iiXva/hxyTO5DyndTo9
O70cR7pF1uGGJh3Wc7VqF84yHkPgATIg2WGGfbpa74M//2zxHQReKfB8VPxHsDtSmJW6Ptp8QigW
NbbEwn1J1vojLVPrxRByeDKkJ49znCQhQNsyBK10zhBVd2WBYELT8lfCU0kwvrLXnykj8Cu0TIQb
4k1qz7K+HGduGO/04/TH8OjT3Sgyw0WbxVGkvnPShjudaSTZ9R6rdcTFhJ3OT1cqeNOT+pu4TebL
S1I85qW0YByPw6WKOJPApffOBUPJCZ5HjQihQApZ0t2ZPqkPdNjUmq3fm7uxkGWYejPra0TXPmeR
M/7Hm7N+ZZ5y9rbh6KBR5JH4RSVCr8WjgLCoz7ndfpNIx8hkVvr3tPqKDbno57iov1G1/vH50GhJ
EDaUkzsvo/YvLH+9LTV73075D0w96WB5dFhW60a2R7ZLNPMpayoBS0pJ2MriGveysb2XvDR7PNN5
8R2PNfNDoUCFums50MJE6JhiJfCPzPNgajsR4H8W2BvJ4OM7d4sHAiLUJkXX34VVHRusy2abyt0o
xiJofHEaXOvMzWZQAePopag8RksWWFCZo0R+9AlAedOc/+MQh9DTt3uvWv/OaxsSbHGEfHw1gRZh
scffjH9MutE+5a9u1l0qZuIEGV60iF5ra3wYvdOFVa6SsGtx5sUo1BjfL242y6AbSKL1ZOkSS5Ng
DusFp6mPEezsD2yOqsK9sR61HWX8owkfje6nvb3yQ85IX+7T6E+MV7UNedfPBL9E5V3KMnnIwX2w
eA+MyX5fneXmmgkPuH+x4dmmSR+OTXrPK/7eKnexxYi6busAga8I5jE9WvzGc2E9cvLIqzo9NVV3
pg3A22dgcW4PJVhM8qz21jbwWtktXWuLTmrs7szJDxNftxX0njlHoedjy7ayZddhO+Hby1qoMPz4
7i20Y7W0nxJmVegE0zuWHNZ9ppvrYHzXvOlGvyPmVQCmrUHC1dZydJfssxXWR8dxVGCFYWN+xy7v
YZKRZpCtl4xUfpsaJ6OTjVrmeO7Sfho157A/J0+OTPjISfp+xxrlUX1H0BHjB5xoaycT71mWUJbN
0vnZDw1Y8bGZX4bMUTyR8aV3Fb7Pdj1wzb6oJX42o6bdYegzTiJnszMd9p25MC1e27NcMIYxDn6u
4nS/Gs57Bs5vpQnI5PK7sJKHBbV9L1rwepsv06JM3nVieGrq9TrKIt7XathbnFeQVovQ7EUoRzt0
6d4CW8evTpZ8FBW/SefQvQPdLMeSeVA9Bpmhn4w542kurTnwLPdCtvjPuK4MKshWYFkGR5mElHsC
zmVySzHwsrUMR5hZAWCV5Wp6OHAdywpWy7gs5BEpL/1eMuvF0/oLjfyLS/TQmN37TF433X1VcZKi
45cGB5zu5uYhAdcOKwDrNv3MjW+bnFDex2qFbTku+4aSHP/jDdj1bjWN0IqTnz19Z7eCVW/az2pd
fkjfYCqY80X719qfeNDCKetwei7HfGVMO0HR6pT6Pdn5H9Av31G+AljA+NXKQ5oRg5Y0x5mPdsjW
l2Wtv0o+JxWhcfTLv1aS9Umee14Xrw4/gxz7Msacwiuz0XRMrhootFrV3hsUPYV4UcR2bWGS/RAx
eOjMw9rru4qTp0zraeeaLROGpfpdo2tg+znQqFwtV7DZ7wTN6u5IbfpSQHe3cY4LULnBaJN0U2jX
449aYgqRau+o9T+3j1Oc6LTPtKjzIr+M6pdnjYHFojG148vgZq9seqdQxF2Bs8MwA1YdD2WqL3a1
HDKcHpijXtY1ejWwdOVZ8jzq9KktuqB0ZjY8rUc1W9j63zDV7ceNANymSxi5YHSG4jzMa0hRFyoT
K79UGT5g8l3NaL6WuNpwx8AW/igYh2a5f7IStpez7jlz3cP2UaXLcmQWBN0YK3wyUmqvoWiRkzq5
a239NOTqXBbRuUQxTdV4XqBdG7RG0qi/GK89raw+b49Dkem98lg9J0QE+KbGWhkzDvNoZcqglOs9
SV474gW3BWrm42HD41TzS28fjyX756SKQ5WYP1kmj1nT9vljsarvnkKfa5hK8HmtcvnWvctgZd1v
71vct0crKu/kLse71mlDp+LS5BHoJ+O/7XfMC+cYG9B/42wvKvfd5UjJwd6RKLKEXTL9EE55kWX/
l62QJ0sPR98rTtsP9oVGpVo+tuMWWfjAeRP4cROSEH5lqrFbLFrqrj7mpKD4Tnaq+uWkzTEYRbMf
7eKCTv9njewTQwKwMbba1bX4QYo5FOMUBP18VBklSmZh0ULCWrikF5GE7dzC7LuVPFnbu12P1Gyj
Pjcp0x/c072ObtycHb99F5qMVIq4+8gb9dzM0WMlakvakmFfg4zaPLMVPKALviWu/bKo4Z3VCsGp
kB1A4n1MWXuaUwiwfb+9S7W4Yjolmt4WJBK5xwWD1I6aWGH4Kv5ghol3UcrqxmK0oVoNn2lYj7tZ
WLC6JBDt7FglLDZU/mnyF5uzvu4DJ+vC1U2eZeydsjT6oCZ7RDETTl7AN4Pme5wVB9jCKS1T0p3U
4JvBhJfm2ORUBaAU+R02+122I+803fd1ytiiVC9AI59KMdxaJT8aCRxngpTaLdZ/SzG+Vytc+bG9
Fjp9l2XxpNvlNyPAj66p3824kLtoHT8IxD9xgF/rAS+5QTT4akcX+pJ/iRn9A9byJozpeab3a+3h
bqzDscicQ1FYN/RIVL5Ow0mci5tlehAVjfUo3HUDfrOENjGb335t1Gmcgtq+O0aLNSuh0Ii2hyrt
2GOYYzqyZcJKPJpdOKj6DfPFa6PWH60fw3ueWdxK5/GYpcbdkdI4UVmBleaWFb1qWbhZhyc91+e5
QF/xwSz4RDu1fN+SrntpJ59bjpgFbuWgj2p8ki3fRMNhMmnF5EUkh3lhROQVOPwjyyxxsvFv8fqD
NxWXfIweaMpveANPK9ebQNpigwK/e9yaCwN8hn5iBHPGw+mNDMpEri+OmF9ac2ToiOxKZ8HtjaWy
rXLJK5QYtMVd4wXm9DU+fJYEi7G4+Hn3zhyHMIoas5XJAY4m9NqK7qh663fL4glHkpx2aZFY7Pyk
v3vDYNLCHWX1yIs0jdeo4Hs+xuImOutF2hX38GQf0r74L6Ikkpw5iadG/NbuElbRKnZjPh0MQhzG
eFrZh3MkP9BVWH26jZzaf0blcCpL64u5i7lPBAsY2/ew1uwvR+Upb3BgDK7cNO34PcWQT3rnD2m3
/0pGR1EfU5VR2bfmdKMIY4XB1JdpbMkBGp6jMv8wjAJL/vgn4yeVqp/YdQ/J+rrpJiG7Y1roszpj
Dyb8X2cy83IyHyx5/7HN2FplDPiMmXzW03914uE562CUTuvFWszNUPsfxlKg5c1mMD1ag32qVPWM
1HViBXF77syqD1wuxDGdLsxSXxWnvs2Nur3fJbAU4eF9meddY7w6+S9fc93Fh7r3A5/ngHefYhN7
jZ6CAiQRqRTXLaFiKycdwRWyRM9+ad9q7jKrHt/MOdkTKhAq/EY4J9gocEOjawKjmsKJJZx5q3gv
0oh+RXgRcVvZ5cnVw6tQdzFVJGGUnwyQ90u3BdE7t5reFJX1Fz+qjWqLOdkWuvuSrFeW06rpkmBj
iJz0spkl8KtEA7J0Eb02tNYsxYV+dCbmIyd0o6i7D2zyZzlmX6zZnyK8LxXT92oorxV6Tes+R6Zi
Z+97yG6JgvhUsVbZM/WbWyt0+vgpX/yAuBGHXZV59R4TpRQl64FEEz+VR9cdbvzT7TGrt4efN58j
96RRMsuWCx8fz8uYXWPZs2DAhuQ0V2+aKzIB08ufjYXFUtXmG7wiku98rnYLLnhsnGtdbw+0cHd4
/8owTr3AmLuBoedA3iDPctPj+oiPftXoXRFV+LyqZmfzDVBc5fyrs/9xdibLkSNZlv2VklwXsjAp
FGipzIXN88CZvoHQ3emYZ8W47H/r/+oDRnRlRrRUV0ttLGikk0GaAapP77v3PJm9ByYRMPYfO2x3
YTsy0jpcYsB99UL9Ftg9X0PA6eUR89dKqupp/q+tZ9uMhR0rwWqgEVHHyS8Y68ekwWTNn4bNUjsO
aKNKptvO1Y+Vbe+c0V41EiNzoT2mJu8nN1DnvLazb5BQzny8cJ7m/5ugxmJO66HCPTRHsczaukSd
e/BLotrC19/LPNtYrbcqc7EjJ7GdhgywrLYLuYUkJbODHZMYyGPKwjK4nLLhttAXaAI1p6sutbwX
9nvWXfAQ4MUxF5P5agb+WUv8be/gauiWfv7qKEQzTtmav6+ss1S/6J0sc8Rcfv2JqBc6+BK38CoP
f0GGXJFKfnZoFi+muEGH9ta14gDp50uLk5dnVfspUl/QDEf9UuV13tT70l9RGYdGWS2RVBkpxp06
jm8meDBjyveNq45+YhA4Z9UIS4W1J/HWZZCwbs1SnDXS46bj5SSucUI9QS6W7/ytg/M0z8sgYczE
KWxSFb2G+Y5yeIcHblrFMuYzLZotxtr6OJRWBHIKciW4O+k/YRls4qXPSL403fLMlFa1TvX+Vzd7
Xnk5Yt1+tLmsbI+kEXVDwJ2LjrcANyPgquIQ4+RPQ4ZibTlq0lr7XbC1KJ5TLLg+5tqUm063aKAq
hmLj7MXy7eFQ3NZJ1dM/KvRFPbKYSeidi0hO5Nk9jAYR9iWqrG0UF4BJYZBxNHxpMgdzCV7yeSnz
YMsyZ2ArTYdUh9iKIH4ZTOua5eaVP2SgEHLC8jajS8I02UStdpgXIG4uQfu6aaONTu+CUSbEawlV
cKJpTY7/jDO/B7p4AluaMubENX+miMA4vg8BHf6EpXW+So1gQGjRufg458PHG+doRN8/BE6HGIdO
UBSojvVnZs/uXcrtiubnvOD5F15To5TT0qlVNmOQpFXnKz+xcBxhTPZ09ZGm2bQz+5hFIZMkIqrW
JOgUfCtrskGBdG9ehltSfy1SsEDwqs5jUPEjhuhNZ8VmIMWAwQ0fVNxZFsG3/CgC8ZDpRHYd+ZBY
OA48rf0lk+zBnJ3Akf46Tswjzp9r902YP5Mu42JJ1p21aqwu3tuUaejQevfUIf2uNfoPT9EEbU4G
ZvvDZYAy58YJJ9hY0jgecWemjtM8+VUeb+ue4K4ZqhdjxFM12Az9ZHzcD1paNuY51W2Zxpp+TFU5
PRe4BslhlyP1RoDu6wz2N2eS5A+MRH0YVVB90+zGpRGX6DiPglZHWPG66ubYPTJCWbd0XRSVCqah
aq2PY3tk3kK/GOfKhAuwpdXGuIJ4TIPdxG++HZIywpVZufE1oLe9U9ngcxo3WrrcBacwAf/Up7eK
h2gySe1P9nuAPBpvm6CwfkxWN6UrnIHou7FklF9rqhP+KvE0OzvYg0YsLUZAFTrJJlzaaU0UznI/
uoils2bIHlx9TFfYFIM8Zv5F+41Bqz9cPyB8X1OXLto2gBPslP0v3WQK36KMHWsbaoyXs0WULzLp
ERjgirW2WSHifeoGNJqtFnTSgpn1VrXMvUQ+VtI2jmlasIOLINnhEcNlF1ZYGafR1VnXooJ5GqOx
dV34YCYWAwDwnbhEbjtc2ScRHmVU35tyEo/V0EV0snIKdtCce9erxc5KGHM4f0ezYjpKcOQr4Qrn
RLqx+x4xYPCL8Dxqoti2rFLBkL5xbsoWTTHcQIMcBsSKHM18KZKaIKDJrVEi8E1HvS5ebNs/zumo
wS+PORXwhEJj1lTCEo+iZ1xz1yAeiNl50cnyjsSBrOC6L3Igt9il+/n+NHLxZlVEN7VuQzxsyziv
ldDd7YxGrglywW1ojpzHd30nTr4THDXHfXNrfU2WcCtgQ2pJcHMKB3tBvw8r87F25AsJjZ1lGxdL
pTvL0fYOJdvUaR/zdTdLBB6G14VpIsY7MBVydU1DRreGwTcCGyRKPDY2L2Y4ZBVSnXJsXDSDbNmU
auR6XZzNrlVXszcvjCk5YKFPtyrAs5bWRy5xD/Gteu+YZW5gd5zaAFUv9PaY+zETyaBYNaH9mLoh
SDUTcVSQP2emgpNqV2XEnEmNa2bDxa7wOkR8bydSddCh3DP4XeMsYrc/4xFGRpc/MevmAZYraBL7
nsRo+e5wHDr1nKUDeGvKGdyzl84jJwPxgpQyQce0uWNUwbzoxFg94+3kdhvQKd6yGkW9IGy2/qrA
LOscGOxVePH3kJpvX5ICO3um8N6nNV2Z6Ojl2bOnl+9dkfKGcb9HGfNG4vHqzvvEULWbPHIf/KS9
zIVQ3drjUgwKJ55RrAepf8x/dVIZz9YIXy0V79qQbnQ7f5HNvPyF6pT5xK2V1EACGfrBq4qfPqMV
+yo49LG8IQrjSEkljjGuj9G+ViU+MgNZgVM/lQlUa/E58gqlsn4N6WZz3LyhU5871eHVNnfELfF0
2BoO/OiNVyuHFWJumfy29Xtzpab4OWZHJ56+y7g4ZrqcBe4lw1XA+aoj/Gd9c5PxMXbTfauiZz/K
f2HCK1ju030KJW7kNIh5bZ9ITtsyvRkKfziZBcKDHtECTkamV/6oqsFYiYbfP4wnNJ04X9IQ3YP4
W87Abxkm+C6ZbOAYmG0gNRx6PUWW4STpRc1JYtdoXXZkdoTvpdvSgR/mtAzB4IXRs2o241s3ypMW
iF3XQqgL+rXlalddqVeDezXghEk9TjtI+zFLME4C0ETDn6byfT0y9Ef5Lo6u9q1XwUPmk1nHfnMv
NeAq1uhy4GmtHdIQxuyq+MixH4ArSY6x3U2H3CxuqiS9OCQGDdyEsa1ZeLPokRlSveG0o2yuijsv
/gajS7iuEze5zUzfhnYN77hWLsop3Op9KZYdkREidhHuwpCD+RR+KuHeVIj4PIH7qvP80PTGK67i
bVFnt8r5oMSYL9JkOeAkG8aIPoo89Ib2kyTV8/x+kiR80Fjb8La1u1rg7MkSebfr7OLy0rczbm5+
pxmvIR4aWZyjeniVNcdwzQnNu9Da58yCDZk7q3kdCiIGAaPzGCS1s9p9D8OJyLUX7wwdk3RV13ez
D95VnVww0jylVfHmsnLNz0teJsxrJws+4Ux5L9uCvkM+nOa8MQGEoz/ZpETtt8KKAFfMCjjt+KVb
ap9B4W1l4nAwJtqelUetUlwIuXEF+fGORT1bewVu2DqsDxFDm/0p5HbKlL0Icg0wjta4WPbbC7ZW
en/1WvPGe2iN27JsTmUwLL2pmWeA++XSH4wfuu14sw0IjoOPFdkh8DUfXEbX/QCe8i0jyKWidq+U
e0gN8VAY3NTYc4lLsPjbDf43zZtuqPwbz8gTfv9wpzxeYHuyt7WKiCfahGWpiOlq41MVm0QP4Zzp
u5LIwfxTnTJ/QLDdaAGyS6YHIWQB+1RgaIc1SmfaMAkZ2lA2++YBrhieXdFeqzD8FH19k0AsZZms
BqNf5qF/mqfYKE4aee1s9THed8n0MwBl581H+9Y6VEXPxjPE3w0q8Czn9jNDSja2rMnr9tj96IXi
ATatfBn70c5NJBJySscz9I5yVPsAuZ437p6HMVKFdCkkCveX5eZYTuu8e5oaH7+IaEnbRXtptt3G
qQKEtOJgjFW6bEwMhYUxXKOpXwy4VbbuOCWfrtGczCrYsMp9WhlnnbYyryWs0gV+7woHQ7vtvWlb
F9bD1Lnx0iPQdchJ+D/mTSHv+DRpAcvxrgzCJVk+0/Zz/2NScbDMZECd0/ucL1uD8AGVkZDFgx11
3+ffAVbJNtLkKTRw2dCx/hGSlqLy7rmO6jFYRYxBnhrzYroNIX6DIHUTDqsxCPeOMz01rBe01Svy
HnjJMK4QJPG+RUJ7SLN+DwZnkRWSbqd1Cficrg0PdUgDsRaU3WH+LOOIyBbnnTGD7KHm6RF0Y8A7
BOG6SiJ7jVlVoqaaP4kurIMoOnd1e2ii7yVGShLvM9sg3oI+ucwr6sRyZGGzSFi3Zd9ulOEBuMfI
zMjBe2r6W1LmqFFm/Gxr6XtQ2s95l7GsEg416h0noitG+oOeITI59RuIiHMfqXcno9E0c9a3bsp1
1dsDROP8W+VjeYydM/nDdz311ToKq1tbNZe+ReBQQXxwA8viFJzKbdwk+sZsEMhjx2aUXHKsJB70
vmM39VsqEn+c99HIe/St4LnFXUxHuYeVOp3r0mIql1sCjq/hU03aRsvHt3AMX7TQPaZ+txp671g4
5VPSTs+96SLMTGzDll1WOz/3W5pg5tIBZ7YomNnKLTb7xU9uDgJNR72ra8y0WPHyR62rq01H433V
CRgvrdCGbVdAUZpUxxDtuoT35HuFswm0ioEvfjkdfFKYc9QA3BJ+UzKduvA3Us/g2Ggd8tTIdHJH
8trQBk9JkbK9TZypl+TVCEN103dZI3t0+Awe/FJN74HysA/ZAvLs0Es2bF8camxvn4Ww+g+vzaOV
7dT9S81J5U6Ufdw5RdIcurpHQZOxnGZh8NAyn3EXNpPYkflCD/Tpgm4ckfkrI6ySgymQCkTS4nXt
/L7cRTp4KmZ0qG5FgANY1EizIm9jElSc1Kr3RFEFckK2qScbMEOHkpwIZ8aORLcRRWuvD/St24b6
0cN4QD2QdRh26mBfooO90Wb+2Tldc5RTqZZFpPnHOIEuUhiIHpMRRI8qb/vT0JLVLTOF9y6jGY9i
jK+jx0xFHdKfIhabg56jw9POf2fetHfh+KTWk5Tala6kdQjcIAVSbBh7p6qfajEwTcRL1DumgnI5
FZgFdeqNKyE1qPq1fh+tkqZzi5+wojWyKHqITfzmHHp9p1hzmeGz1x136RuoZmEACaXqy/jSp4Q/
OIClr7rmxlTSyvpeGJLB6NJtQlL/dbQemviXzn27oCM2PHEygpkbouS5HpR3XeAhKEgXLFEhGgwz
IUpq5saEOV2QXnN7x+yLYNm6Lc1pnT7cUEKXDrFkYQJH+fVLC0aJ4TofWPK49au43wWwHpbD5EcH
AQBiW0V9ss9nPT2avOGXWU6olTrLJMVG6K7GOXRTeiW3VOySxipqAjVa02FgaGJgO1E4NTvMyt2h
EMH4Sk0tl5rw30hH1euuSqy977qKzN4AycmIbW9tO9U3gWC3wpQXr8HaZOHC9hxM7WMmJYFXEHhx
rYe4k2E1mCE2whgO0TYXAMxx1DJ9PjazXZqYD3on7LtHrmWhTZwGZHSxbY+JEUbwAR/piUMGEeJA
vDQjQgyGPjwqpRtvbJ4+plr8lCTpe2fo9i6u55HGqnoAHvMhuqxlZSSZRMQM0FhQvliDGcM+0POH
xMwZuTBFOgQSKjO3lDmX+4BbrBA2o+fsyl3+a82JVGvssr2ZpXEPJ2PlCoI+aDiogrsgK89pRMxk
Cm8TsQjbJ91L14xzc1gFkK6T5b+WVlPCoiPcahjWeRaGqkF8toivtZd9c5FaJ5XQO6cqHWf9lSuA
6FS/HjLCUq1WV1cVY84jv/iSzDgqS75YxF4Xyq6bFTmMdBWY6OeiLJ/Dkoz9rBV5zWXMMrB0+TaP
yifhFTAdMSml6RIK+Brf73Oi2hkZtRpqrCVBvEowXxOhV99kSHOQ2P79/43i/E+Apc6faKx2I922
MjpGBXjRs84VXoTV+3/vR/+Jvdo6lI1jBLAU9Me3YajwAKVkc/97P/xPoFVD9imW8iS9iSgrZsQk
lJj6vyDU/mfwyj+RVhsNU2sS8bOLKCPJ57vEmEQl1zF3328Qy3/7MfyP4LO4/QarbP7+7zz/UZQ0
JoJQ/enp35+wihXZv8/f8x//5o/f8fftZ3H5gKn153/0h+/h5/7+/119qI8/PKFGoSS+t5/1+PDZ
tKn6+vn8hvO//P/94r98fv0UYKOff/vLj6Kl7uGnBUCY/vL7l/Y///YXY56H9m///PN//+L8B/zt
L6//638WlGr/13d8fjSKb3b/Oi/fnuu62DNs1+Wa6T/nrzh/RT8G1Ilrgprasw0uVJBqKvzbX2z5
V90Tpi5JGluCex/4b4Mjji9Z4q+2a3k6xl9WYWueVvF/frM/vDf/eK/+JW8z3tdcNfNv8weKsMT4
bwnHFrpt67owEcn+iGIuRFZNCiczwQ7LA9NKULbwQWJRk2LfdGChZadaWk+2vpFAEZmdxWEU3XMr
W/vVBTNqtv1jbU9bwE2fDYj7/+KC/Rpu9w8gKi+Ax2QRAAzCs1D6XfknbjVrJHFzCpsFM/bopZVR
uIGf2ZGCaoFK6Xq9A1zDKlq4wTGOWIZku6ncbViUG5Ir3qmTxrRrXYecVQd3iHKuuOgcJC5+HLnb
f3rff391//nVtOWf8L8SFg1BFxtkteM5rnSNP93Epp0ltW0ACiVD2cdLYdrDaurt+qQw0+9BrdrN
hsJ62mrGOB4dcmqOOwIRLYPxeG4G0X7XcGq9TO004JXoczKmmX3pw0E/9fINqrQG3isLPpSer0M8
zGQRT0NHk36Vly5KtUPROGbqiDs02gs8vJidHRpn89PU7H7/gs1Bf6Nj1WurKTgkrcHYgdA3T3Zb
kYyjv3mVWRuvI8YVP3oNVkdm+DyVg3R3fRXSlqw4lHOyxFcK4kmzcP3ND51y6Z9LWJ2ewyE6h5d1
GQuvu5kZnZje9stHTL3fItl++iJB1297iWBsVXdrREywe3czQXw4/+MhymIuRpJW247V4MHyGLun
Wk9Te/Q4mTNwbpQ/CDMQkhjbDRtOsvc9W1+yBdjPVYvJLklnLGgul21lhY9Cc72dzilwkUwRPQFj
OFokPfap7QXnnL8oClrvPnlTt/MdDIulbMmwGK67JS5zM0I6k7ACqnevxwxSdynoDCf7yJKGFM38
oFlhc460ftHPqFE9dc3tP16etJEfbkWw1DEzjnJVeKoKPLMZWa6k88ZvwgUilRmevDtIRBbGY4H0
8+SFyXCz46X2Q9Q63jfTJwTfieFo5sTeNHyNJInoKhudYz5HQCjImZyzrI6OpbI+x7KdbmMY/0go
KhetbcKYxFy4JWsdYirJLwWlZxBEwwtQwtmChEuwi937NOjOJYzbe5G5w7onorUyKrcm1VrXB3Ig
O2GdutTWvlHN2WuZJj4ZEVp6EKCeOB54L7mI3sTglnvkh2JT5uRrRg/8pRkzes+Jq9e2HuQ57CXX
TYYxkq683GsZ9GymneS/vV3pT7I7UIH8tLlmSTvCtRr1VUNihz5N2Z8bXwIoasdgE0L3ffRimml6
7SWA8/Vtnbv92fEL8lzgQv12LDZWqJvPuaDUnWKfKR9e+X3AO30ITQK+DEfAsEy+prBJaMVdm9yz
ge4BUiYnrPGVxsvWiwuQblU3XPhgyRQH8aMrYdUKD7Qd9Qx/os6Ej9KrT2FPE4alXcfCB63pGs//
jyjt6M5l8mx5zqfnpP2stmFZpYjubAShpJ/6x9IlmxMN2rUPDbqwln5ygtoDRYC3SvcIXue61LcK
y84xCbAs1PNHKmhoHDSRvwTlEDBYI3OP5Ge7TRnFCRlzd9cySmZtalNz1EU3bnBZkBAwZbkckhFz
XVGL+xgN1qtQ9XOqIoiwvUG3UfMfE83XXvXBf5OJ9uiF2fQNqe84RAl6bZ8YAI2FWNWJvqtiN38i
rki2ILajq9/oDPEDxuo19fOUJeJT53Td5SPaExLIEtnG/TQA25qlfzYLJ7oNQ+M9QRL2ZLbSp7oh
U60CjEZaHB5KzpmLqIhDbAW6uxNxTo5q8vbsldlTg7K2JglJMr6GEuZZnnGYM127xLUxXLu+wUVH
wteSNP0s34s2CZ6YdVpm7qaJq3yNojwBI6ATnoL6OBfWDlqIeMw6LGYafjuigY1zKJR0tgI9h9uQ
exhwawrZhTw+78P4ljBdgD5N/xIn8yZa9wOd+zi5tW7krDH4Z0+trIzdhAmEw9V8syUj4EAx3PAY
Y8bz/KMWxR9gAtWDo+fNaZqx3knabgE9ShwWmuvi3TGRWxqXDnRTwVtSdVWcG+4x/Fp8FJnmGV+C
QQeWm8bCy3EprH3A/oFmE4D9HtGPW9qNt3SY8PuYQJy/nkYWVvSyyEnhJAUEbTWyifbqyZ6vE9Qk
MFyZ7a+0EVQc0IVwl+KsvtEt9JeJzlG+luoJj+h3urh0593Gv+tASzDz0KMkTLpSeVnva6Lg3Uxw
0vWwOvpltBXesNNzL75EbVu+4wV4A7cbnIugjzYFwjhCV2a8KAR3Oypfv5C5Seuu69h3L2EGO3MQ
9vDkg9YuS3oNicyevh5czCtBJc/8EuEZUFz3FAZwWzXC98cGI4hl0BkaUdQ5gliAbPya46IdkFVu
hf6e9HBCKj98GdAx1gqDFm6iCD+C22k4m3udIJoB79XXWA3NLl3WnpfDZza67aANzb1N8Z6wkeeb
kvbtJSgekaSYdEGUtSeu9JDj0MTKkyxIcyD1EsxZjHY4wCgIggdjfK19kzFDWs/4UFdFVycOTiry
x3Wuu+ma4Q891ofBRzGd0qsBLtZAGj7UTmJDwi241d3ZIwMxFwURQw/OzeRBQt/BgApXHnAuWqcY
tUsXpHS37XhaxmVoXtKpVSfb91yGJsGnBcT10eBKqzuveScaz+7suL8GIi3rQOjlkQhxA8OzcH4a
piXY9mS7JmhSPBlRri+SMxnv6I1NGFalb4eHJk/iNwSnjR1nj5le+zC5eLcGSH70Ckd/qetuABAt
pPXQd7jDaXZrQ4tNycmqd1Ol3GXVA4D0bBXqscs9ocShAzH/tT2A2SBqHDv8KT42Us1wn5MyJSdJ
33aJrvi9MYBhkJ/Sqo3FaIJF73v13U50ZqFGDEEa+oMnkv7CrqRAkEGi8QImC5ntS5zz0ig61cup
N8xrJqCV6gNry1IfMszeqUCI0fGBMiwIkPNcX1apyQY/qWZl956JyNd7h9EMH7uvO7innlkUWRut
2HfrbZEl0/nroyABy4P5QRxhUxxJHNuvQ9Zsqha+oWx8PCl+5p1DWn5qD3WigndhWTdbMgvPDDoc
mp5z8aZpmYrAvMBofDO9wHqmKJv2Mg9frdyH+GI6DVtEvTYiO75H8zsAaZKWoyeeu15pqwp80MPX
Q+MHNOt0A6Mmn1KVY7PmN2+VHoLcM+qQzGWsnIVHIb0ce2HgB52fMyV5ujb0+Yu+VlQOzSubAdZT
U1feSa84R9iddqXloF2/PqoqH/RnHqKDlnW49acE952wxGPvUhb0mTcxiIqleEynZgVv+K3ocqR2
hb63mOxkhGpYcjuQjZz/WjPIiwcacr/t9dxH6UkNahbN8L6Uvcv1zbr49fC1IzsjU0cKdihvfPgq
DyofhWwYRuZdNfOU2PTEO3ojssFcutb078Se5A0JqM1ltAsGT9HUZHWpjQSCeBNmh5Rta6cHsSK8
nRYH08e79fUK5r2TbY3SwV3D2B26B5+KWPAi5m4e5harLKbkYmg4W4LMaTYgLhZTOsaPDcCsFSWp
viJa5+6MnGm9ViPx0NWRIGCnxH0wodBJ6Pj7PKSVl3RlsGkysl2FH26HqKp2UyTsi52RME5jb93r
M6qK+ShniBozmCV+08jq3NXMmhYOFanOSIlHi1aK7rusYlNXvufx+C0erfr09RDmFkPoQSskkxWu
IQE62waaBODF6t7bOjOEAmGfu1fDKMoXtKZVpfKeVmq6daw2fOyzNtyJEW96C9v5WtmeewWhwVkT
DqrZ0KatlJtfxLzNJlAMKfPob8EJN2i38mCWRb2zzBGy4jQe2uFSNEFFPYRczbhn5XHsSSmoWrNk
LsGzY0t1EK6OraysWAYSQNTrmq8tzFxcbKmNu1bZcF3tFm+4kuoU/hoaiXuW8ceQUjQscJn4DtzV
OdaGsI9Z6y5KM9Pv5N92AfAeYH7Q2LwDjlhx/HpoYvND9G7Jamlm46Go0u3XFfd17VkzTJMsZgym
HWVUL7iYpOeGa6MRKIote2ipCfLTbmTiF63E2kqgGcVqvEwkyy9fH7mgNyLqprXASU90nsXg68Gg
+7RuGBG8MmT3AauC7krb9Zeuad89NaWPFZsV5Y16kAnLSyWTa1o7Gwk89AAj6KccqpxA+0AOx5+r
k8nMYAkP2bRqVOFhopcjqZgyMKBGEzcEfr4eOq9fx03QPSWlRULWRLXV848wj+23ubRatj0dJ0tF
BukYPTiabhxvx5qmQ5cPb5bSXdg45XSVWtaDwMn6Y6PzxWj06VuHHMz8WnLgJZz7Cg1Vh0k3mYev
pw12jaCpw01athbc9BbbqbKP8WRar3RANJiME+GcStSroLPxSqXqNQc78dSFyKl9aJVbKTLrRYvb
k9JTqNJpTv2xREGkqKhBCs8+gE+nj5/LwpPfPHooCxVZ8dGLguZrHz0qEQ8kVGLred5WeTpzcuen
SRvKnVUl28qi3rWjVtIcTZiwJyPjMqQ5I8P77ruvHIBnnPU2ENPzWznb1r05Lv/11LWsx8gW5bnS
/WY1thyGDerhpy4OuKo6A102ycuNbeGFyaohfDTj6BjYycQR0wsfSwgyWwJETA5sm6WPx+NhSDP7
AbfwmzYO+enrU6DvYdnCAF1EbYadff7la9FXxxQY129PC1eQBJAk6jxYn3aEPYfWKGT0SYtPcuqs
51CncZh55Tt/AWezJtwWiCULKx6yJ2aJOHc21+XXM8ZAA8VdVt4wLlppq21In/xqpyWcpTz64c3M
ka8LtCGjfegn8zKN01E2pvMzzpy1o6JPzci7ByjzzTKrGv9YMHt6tIoQV33M1JVplw3j55jUMerL
XORFRg+xlrKDdZE5KKbOuvC1cAcT20/OYsPoQ3b2ry0zqoQ4UdSQRRfKek6xfZ2G+IlKi+W6jca3
Kq3KddGHNqbgfnwbGHQ4irK+9EHwREMoODscwJcc17V3Ak0Ktt3YMUdjrDnIg61qYo6sRc+pIsIb
Be+cHUPpJgaaYLimowY5sSc9SUFHbhNu0dLzkubDEd2pAijz3DYtadXQbfYdfLWvQqadqxkq7/ya
dbyuDWHM0h3V4WutJTrGqVWkat2qVSYzxIr/eIDuR4FofIhWaWzgkjfPCreToWfPdTp3y7x57IqI
4N9IfihNmE3J3v0zoBxjZ9tEPRx8mDPDKnQkEQrVOE82fYlUGuuaSytcSKLmgz2Vv6ywftJjp3k0
k+bmtBCAfOIA94jU1a7MKmsX65F1qyIa11MOczSemJgx3xDp/NAEbQXOO9q0IJMVARCCBwDinTCz
mXGIkSHJJc3dMNvb7LFvBegkj3Djb3spLlt4RiPO856jEFMh/GpJCOuHGtxgCYYO7lFhIE5oRjjs
/eAVClpychjCdBpCEOBFgdI/OineV7IuOKf9t4FjMqzEfFbrcfr2vrqqYCguDoxTEAvFHQxZtYL+
eA+zUm2lVtVH4OgcL2epKR27gMBe28XLCjMIhg7/mBsW1tkxtvbprAHJVotXlkngeMrLcS+9aePY
pJQrMXifZ4XXickGtJGdGG6Frl8lpuUHre7IMBndE7W3/hDWxS4IXAAN88I8Sl8ji5BmePnaZd97
+umrWC2bXO783r0jPuIiNaPsbM9nLV6vpV0xH6o0lHfjUmQmTDYmx9+UCjBbyb2fV5+B/WhfjHMZ
KUgpevWu7sG7jXF2DAgK2/ZI0L2ZfEi7Rn7DNLDIQaGhWpBkKKsCVU+65Y6m9D0rSkwNUV9/pHHE
nNQ0v0dtDJjB7p7HpGzvFumIlnQgtLnMWqIG2jcgjbusrZJz3HnWzTKbjSB+czGVeMtbtydfOsk7
Y4TkPTeJdQm/2Tm5Qb9r/nznIDwQwNx//auvT8Uj+UwGW7PjNEMLm3ng9EuH7kF518D3xGNj46oJ
0upSW2z5Qc+YhTq36/tX/RQ5xaU0cJ8lpdNuzDq3npmO4a2L0dKWvx3aZU/ei9L+Yo/AB+dlkcEi
jLea6FqvpmzUX6Up3plNkIByT2rSm/gC8qkuzllhNeupj4v1l9raxpCD/eIsuc2Whtc6G59uXzPm
BFbww51EzhXXwe1idFQF/g7pYwWic5Xhkj1wvk5OYafCXdzH38CjMG9gdABRhRbJAPQuxkYgvOCL
pE50oh+jrcUPfq7BTI7ym8LDdRjqqj/XfYhSY8HWFv5HnuJXipuUfLU3lO+qLEHcjbw0eu3MDVlY
xOBhFi5Ay4ueE+7yoyw4UPZg63QAyOjarzDBjuUnHO9Ms/yBy8S4BmH6vdYQZqAkhd/JQd6LgL0x
CQkFU3suc19mB7gtA5s/94charaTCIkX5Y5RlhUmgzOqtu8gvJB87bpLTkMBF2BwyAS4ECm+d84o
NjFOf7uPUPbC6FAp5+qWY3hCIYIt73c7AprIPwxLyl192LadWTFlZ4qZ0hb+b6LOa0lSJO22T4QZ
yhG3oWWKyEp5g6VqtAMOjnr6f5Fjx85NWfd013RWBLh/Yu+138BX5aF7bwauxBXBH98xs11Fl7Vj
gv8AwomaukMTBCoOLwkqHDbVdPfA7VCSz8aMsmGJpXa5KSIshU/45eACGiNaT7uWe7Ka0y0uNP6/
y/0o8oJ0gpSJVFIMUMjseUceGU1a+pnUtdjPkXhUnpo3du6TUdATxGWbJTbqxH6nJO172v1RJOoM
rLleO8EtOKJny1EpGm/sM3auG9iHFIAUeClSEuhT93YeArWkdfewUpm5G68dw+CjpaYcB0j4yulO
EdHR2yHNTgh4mSnK4seqqa/m/Fmh+tg4DIC3mKigFVrfydCgTLHtgwDJwEPZRDBjWsDTgd7qAes1
kMAHxk1re+6e3cF9U6P8SMd1aWTGtnAwRQSxxfiw/26jXxmOj1GqF2ZjuTQZDc0k8m3LKk9xe0/A
G3wi6CBMgEN57GZ8XWNkhLRX4jcxBvDl2aaZkoNayKJVLu/KFPxpQcwOKvkuZUASpxmwozEXDFln
EJLG9F9uuPU5hIazYWjPSDunjVHmePaM25zheekRoGGrQaI3DKCAYe3hwQ2LgcIRCacb61tg+/qK
TiTYmjlrtVGxZAGMgTkxJA+sZX++Z1cxAMhNn5c5+8UrczBkbAlArsvA8c6S5McV3FmelJA5bx9C
d5xTbBh6mJGX8ZwVKTaPBk1D13PKmIMdIk5fWU5uH0MwovAVNo6TAG5y1X40vys3+JYEyW1Kh1pp
IYBtgaUxcOz9TWrQH5gKDZXfYDEjYrI0vDOWPX6Cm2ozwBXK+MzMcqtLcjzLyP+svCVxMy0hKjY0
iJqCa2inHzwxgmASl/DJmcuFQIQABVGGpNnNcXjHOTJQc9nTBf7JGw8zjCLVIbBVaLnIhxyfCdTq
DqNHFVtxNRDaW4cNBDE7CkE7pPu4HC4G4NV9UUy/EUmoU8G8sSln4JaC4aaB9gWr8tmCH7TyBAEE
kJBQTaNAkgTQ0K7iO0A6EQl9DJLaYlLj/AMsN6EihuY7w8HemBmC/NjIwx3Tr6di9IpLmMl9h4aJ
0onNjN2lez2DGE9DaZITSUhZF29qTxQwDeprjrNm6mRJTGWbHxspODqBy1pEl0x1fRnChcPantqY
46luBPK1ubh1/IFZeHIy2I0CN56mB8PV92Q7ajzdR2wbDNEhBWZtuyctZVwLkDzBT4WxmdncyBmE
3A4AKp/Y4MHMtJhMzab4EUHS7rBpwEFknMlJ5TBi9MB8ExOabeFyLSFUT1SAKA/N+rvC07YpBtWe
oG48WPoFRRvOo5xs8s4o7nIv/AjMQeydNH3QsDIBPUV8nQjEJ8JR57vKIsUJ8yykCPAVCHh+wiaY
d/BTZI37w52T8qAHsRk1NyuLklY3Z416ufBwriHAOpYjbB84W1i/AXVWTkagSRc/GYREr/Ise5la
IKF9DCNceVjZFSuOrVb+qzek/j2qdm9uovMAg+vCNy73Xp39V499sfUxulHwjDuqsvAYQuQGc9k3
26TZo+jM9m4GB6wenersaP/i5c5TEgGVREZ6J2qCa7ys1OtQ4DLrdOpApdLOPh2/GPpcZ+CGOx/a
D44VHZ9NSgwuhvpgBBjERUQNKsEVyonXdQ5vScLAzhxOU2qqqyhyRCZdcc+ZZe5dviDbni0QUsOP
PYqJnq3NN4QC/hYspTdZDhu1MuTVFmZ3ZChNdEBidbsY2QcKm9Hbds1X5Nd42/2WKZ4uEYKzd125
AdJXC47jekhY2NCaluxFIImqeNibBVOuim3QpvQc3jfMuSu7J+g9intsYZYfgylVehtFA6jMAGyS
bTKNjeXsbPy6uyNpxlxHLhruuNoFGz2zPYCS0HOV0NQD17Vwxi/S9OygAukD9hPso0lpS5dg2hLq
eBCZAbzQFEUdpuP4P6Mdxms0UbbHHEgI5gDSOzX78CQKdiS3bN0Gn0gMbxxK76xsa88NqDEDss9O
VfcOh/Ded7w3WKAvxHXU92FQntuJB4d6Ge2iax+98dEElQUadFqxC/xyDJFCEKV8dUV+TGJPPGb9
Z89hBbZSfZZWEa8WckAyM6ypU7Bmg10DKBu5Y/Wy9rDmf2nMOCODoy8CeSsnbdDi4ctE/LwiURMt
F771MVUkvqr2BTXu7Dj1IVtoB4ULl7Jgp+x6M+5cqecVI/gUi0Ent5n74/QUGNTI0SbBL285KVuu
nEuWiwRxnwbSr2PjV6jA3CWRdVcFSO1jTKO0wYdSQBOW8Qt/7LNrm6QxZrQuM0NRpnZ6poUbpJIL
vMDeMLYL4Qy9e7yiO9u0uKGRANgNKxNqDtx7I8Iidqd8tawRamgNAGmx/zQN99vUMgkhBfRYLsj0
Lsu+jCoh2NNIL9C+P3Vrj0R5DHxCIS67vL2UPQdqW8Rrd/4UKUVcQA4Tzfp34KtXnvwntvvF1iqo
KiS5QUc9mO6DKrqNnVKnlYBqEzfz9tXUfQxUWKiKbYRmLBmmGcRwPxAOEKUPHrCYNTbcBnNnKbes
4p2VnBy+yqi07rIZxlfa/KvnmKGQIbejIx6sfDg7k138k2jC8avyOUzBZ2t326QNNo7Z/SRdwlNN
F2Pgh+MRe3Jl7q+BlBoncJ7YSqG9WTCzqcRRnrfwKQ+m1h5RzQWqubYEyZVR7ougZp5fzZsMOODF
kCwpgc7bzwo8VlHXx2Dyf3pVvZvD2IPBYEOs9LC1zRkJf6Dtw8BkcdXJ7oK/Edw8PULovXaai9yd
ygHckcbEPawcjFKvon+xXVJKQ8d8JDnCQljJj+LxPPgUBUlFDWH7zUtHygYE6Vqu+qbLeEgc+tSk
H3ZjnrxZXLhYWU/TRK3lauyLCWLZPLvVPUFbhTBZ1cNxqEm42aM0ZKpqFvWdMR3TljRltyqOgRdx
LlL7JWlTbbVdcWV2wWV2p+CQsjJdXgSX27xMEXg6bfjoxpL7rrD3bIk/lplQEQ3ftY8p13Q2Y49T
NKZRpPVb+B8DtbhpGLTRxMH0wdBcFWRHmh1CIcci+y7M0ltVKHEPrMx3wwCVm30XsD4veXSdMb5o
+46VRLqbJSO/LnIY5JftiY4ppO7q7U1a+5+RbAXDDA5TQXoyqar8sFI9KjsGhIQFzUb5X+Mv3QDZ
togGXDT9eLp8zz10ff9aNwpuzhJJw/ifl8btdkgO6pXTqKcptIsdhrZ1qri+3RBnn+EsDwvyVG9Y
KuoibM/UwAYgMt5bbvUspq3nm5rWpUnqrh/VxKl1/ybZm3vLtw6uYxq7ItQ4fHgcUEDg61qILQId
e6IcoqCz/AhDV8zpD7EL/qHBO+k2Pcmydo/IauZdsnKTNNuuO0Z+rjcot2Fnzd7d0BFrjNS+IJOo
JxIiAhveQSpnN9kQAxmnTC+W9F7bWXJ3q03nghfE07nO8nRTCgZRygQyI/FTjai95qj7MZPwZlZw
Bgsw8ZtcDaAzm7cuGhiEOUAEfdvHeTER7x7JvY/zMjDISrJCmIMMI3J0ViiFVffUEfGwcsAMg73o
PmDVGreRHVqqx5Pnf8myDd9NHxFTB0CPEKGO3oWMCUw7Yu8WeH1soRRlUrGOfGZqKesXuIseSwI8
QEMKCTUqMgO4MvLiVuLvzkmm7rLolDs4cyRgGSmYinfIpfF2bJ3I66CgWPEqMEGjFXBukfozYUai
BNV9P/AVO0gJIewHyc7TEWD0oD3pCs9OQHID5BvjofKRmTSDd0oJAKJEqwA1R4e2H1/jxIWjXSb9
tuRkTSyLv6jHz7C1G/TQAOLS8JdCK9mXo//AyH9FbBVrk2oaVsQIyl0WWA8th/I+YJPONNjY1qI/
8XFfk9wnKU5Hj8FYvaYFiMbIBb0BiHpGfYLLaUhOErm5XzSbwEoBlWvnB4tdRrita61Zea1HJEwM
1zLmiQmFusVmRcQKlZxtRdtZCY+qI4C7grclN19ILz6oFDVCBnRiCVmgualvBJgXLSKUOGTAkVow
0vFKI/sA4tPl6sMhFX3DQvTehWKzt4jlhNOHeoPxvR3wPmL7i5v2VU5DvaNRQWGTMfDrqTNb8ODG
1KUHN9LrvqNR1UHJxpC/GBpz/EwIf4bdTAxf6xVwqLrq6EaIICH93vENzod+atApwP+k8jsqAIaD
H335rT7Wg0H6XawwA5j0kG1ss/IpMJXiIhSoofhbMGGgl9kKosv4weMOVI1oxR2WbnuQhKzjjbAt
xD4VESt2PglcwRwXEjkI9I6mnIikMVz50EyXxjDCNalndJtdHnOkQTzDWeNculZK4Oj1b9XJx6rL
e84Hlie+fEfbl+3rdH6vOFv4zDwYAEBkouVrs1vuDGwcq1TdSAWZNyntHFchZyApvow+E8CHgn7f
d9ytXeLe8N2D1pW8dv2Y7LISREVaWudpQdoCGtFWcPC0QdSQH8wbZSWYt0bFHPszt62a85/RLAcE
wBrl3aUz1o0O2O45nvtdZg5PkR2ElySdXpxZTFtlPFpG8jH5zqMv+5khZJJDKM7U2pv5jFKntDaz
S5AkQpO9HaD5atzv3BYDjkzvGXmfczbm/slUb6kbE5GG4IqFJxIP1bNCN6JdQB22adKEK1aHK0Ra
qPDNsgKR70Ji81wW9tPdqI3yTkiTiejUnLSVwUitYNCFrsOMLHtVKnG3VL4EbmMPWDXIQnbKpRB0
zYTsjumuGJNh25V0v+AHVsPogsSvU7G3bL5KXbAGHaoV/PP2AU0cgq8SSJognTVKSO4Ky3Zmpz1+
gF55CvnJV0OK0ql32qMSggyFtyIFQhofqnXbpjZ7ge6fabGTwpF2YFuZIu9LntMaCYZwO2cnLcge
eI53kAW2unZ2jW1ACmgIo3K9G1jkadsMXzOSWFAOJJmVUp5hQh9gxsz3dsYbHQpqYVfdWP/gUw5a
3AMRr5gKwNkEw3OqCC73yfbejlYhdykuQ9MquVh8Z6lrUT00dgRtNCYKoHTORfeZwTC7EFxoAdja
zdF4bEdkg6EMGxzh0d2cmNamFlCftY3SSrYb06vjU+oSXERNC3u/ea91++KSXD4VNm9Hmeld0Kp7
zOUG5cF05Eyt922q36I+sQ6VkX+xyI1PzJjh05CSXvUDxg1lY4oXOn3SvndCZks4XYj/ZPbPafOu
UZyftNt/iyL7hV/KGxNqGoZRr6IitdcYOUJZiW0xusWWBJdfbG83xrxyQzc30kuR8dllXx6mkh0E
/W69L1zmSXMMBbqDwazAo66bgUnG7Gb9SWhSYTImQlVREbqcM+cHQxVt0lnzCiCrMtNiX3tpdyZ3
6TBZOuaktyFCyPAhS4a1XsZWnt+POzsWYgtlluRpH10SjL295eITSxaPr01N6Lp6vprkyTqBAP4T
MguPekZNNKCse0ydbVQNShqonGLzyKCnqfVe9TNJF539hqxOL+xJc2s53+TdGwcnfZp8EjnBjL4g
7/up3YTfI9AsucxJ0m4J1LVvgTdca9+yCdgusUh2M/LPKZyI9/qXNXdOyxerUbIAQuE7EqnNlNqR
0DKHL8joxG2juMqHDHCDQfknEdViDmzXRH5yDRfToWO5C8oKhBXyCMrnYCOyol4zFAbKY55NX36C
uLz4dQH4x7YICxX/tUBXUD3k955uQoaaoCuZxsmIfDAscYzr2MRZSfoxlpemRYVITwlypjwmLYMv
n6YjgRXANCjaMXrr9vHMRhPuxUX4xXXo/9UyJWF7MOpDH7FfEyU4Sa6Ed09lyVWUCD4sALHS4P0M
Mnq9YYtJyeHgQECmlfFL+ttLD01jR/99AKXAnVyz4LVsOgmH/zrymis9ZLT40zmn4/kjidQBdhwx
9ijNq2NmM9xrGkOfiEFgMEs00sRsKOiKi2lNn9qszZMO5CfDGBMGDtNiaU0KvOEdkrpnEZp421X2
YTtVtqG6+uqFxAjaoONVrX7R0vAuAeYyXsMsw74oRx0wPZ7PYdvZ6E6SVyaNkFyLBG1x6qKqZDy/
b0bzv2RqHgCqbBtrzM+RiRpB5yBpQUCcfbPpX41CHczajdaDAW/Sc1NelyXwQtg3dFbG2tDx52AO
7sGWsbuquV/XUhk92z2TgTauyaYwH3PRR7sWvJVP/uBHmqT3NlzMfqJzAS5OzQfwDt6UhYHUesi0
LBBlSr2dnPZqdMk9JINvF1E+fRxVZCDQCJYTAWcADeuSK3RipfWa+F1230CJSA6xrQjRFSEUvTEb
1rmQE+7QfqdaQJeq74+lg3YMpcpT4ZfTzhic13Rp8zXTaq6dtc7pcml0GJLo4RUz5rtREH/tAHFZ
TQQJiaEon2KD17S3xqu0TjWBU8MMncftbbR8nvPTzjOeQFFAVEM1pJwUv1ZIerBjA61f+Cx9SHWK
2MLbWAqvm8LSdtJm+to76XnKi/4g7JSCLzNI/SqWaXfepw9B6q4SH0VSx3b8HClx1/mQFPisevp5
lTPzaRJW9Sqm+QUsOVfRZ5IBbRtj3l83MtLTOHs3kpuMXen65a6vq7s2s+abXaUPqjQ3PPDZYx4M
T53PHE5PL1Ov66eaeMZq0u84GaoLmlISajbdaEVwpKJrqcanuEJb5DXRE+sNGj/7Mx2Zv+eCerv/
bNqE+VRkyYt+6y2TZt7mGU+wgwZdbG7bgPAlP23zS4VZkUI0zzaQG7he6XY5r6ffBkT2EoJy0aiz
xag+rBBmIiO7jOBFP2UoFP1IKDhgMPmkwlm7W5ztlK+mLC5WEeHSW35ZXIOwZmLCBqN5r8v4e8lk
pOZLfhwZFns3TVqkTuHOcLF0pxY1smzYQaqlnWOVOQh1mOuWbx7jOZa+a48UUAb1l3LQ7inBJW8h
BI1MIn9NuZaV/ZHp35EhwArHrQVECqAVRhwy8prqa3T6/9KShgcg/knJn4m0QjgZDD4L13vLQhru
3CKOyaF96AvnA1hmcKgrcFANayYhY6aKzGFrUoFAv+4ro4XKY6akBUeluCLZ2KaDmxyAtDIN9rMt
slaiY2fvn+ptVNAB7XgM4buPGQHHfbZz9NgyB4bQVheUUjh9N0T0uqt5YITISzq43HPoaYwNiGY7
oC9GlB0ccuRC+FUJdFfOb8e2IbScr5HWEh4XEbGDVdxrZqSsK3pq/BmwQI3T1l6gIIFyyP/xBqb0
IxeGwvcejAIRunyBJ/ziGhxqWfPqooSE+I3p1OzL58jAHZ4a5IQRWoDePgAxOZGA5JvZb5dExams
5Ced3Usw++kRyWy/Qstxa8Og2SsG2alpuWtnDJhPugyGeiI0cH2anOiiGJ9JTvj17N9EdD985hZG
S8bhWQpMqkbLbEMYptlqIePXLXBp8COFiw8wmeGFYaaa6z0rJfhCbRCTYDjjsWV5gfnsNeS4UkQH
FRUSLdv4LxvR4HT1CecOKfWrZaXgtQoGuf0eLOBWYdMX62ba9oA91yZNmMk0MBHa3fkeNRJHZUF6
fd64V1IVSOorPOyoDId29Lgf0dSd86r7SGU8blEHMgIRNTPgkf6a8k7wOBLAyP6Xm8Y4tcR5bx02
SEAgKq6OHov+YLiXPBv4aBs73aQEs7gBQ5J+orMKE/cJ8kRxCqzxVQekTMY5nPbMLDZNiYij6Zme
+96ujSbvqlhunRn1bHrEWlvLslDKkXFjDtDsuhXbMb2Z8bhv/AIFWdPOat1bnDUiKZ5TQlCToIlO
iC1WnlmwexvlvRUJDFlRcphp4tcm9a49arrVzG1XYR+gGZjhXWDLOBqKp74l6BKhAEOC0MEnjoDI
X/tDdWc5jAqoicY1IXrXHJ/P1um/bCck/8cjSMnPYVHHFUN4r57ohKzk1nj2ns1utANyTZAaJWNq
lhZdfbt3K6i3uZ2z+RevdQJvEj/QznEQNpu9dWTvgW9iTjQp2QR4uhWRcMVRZsmqo1DEeAcLR/yS
xeOHw3tEdxGafnmESf5kJyTYid5iqErx0UYQ4VkW1F8NLf6UvnWmGrYNVHW2uDyIuJp5RyhO+wA5
hzFMGJmRxCUuF0BImx5Z6PujIN1Ggvm8H1CX6orJ+jBbhAUMANdRWXTI6lz+c5wGbNLIy2Mvt+6W
kPa4I3gpD+jY2sl5ZDKC0s6LaZz1a4l8shJRflNVcRhEp7eGiqh86uA4MgCgkQ8p1YyOzSDDa118
1DNPZRbZ77FwSsiuzAaXMYqnJpwdAxEdbRY4bEixX9ULmaqvriSMY4lwfWcT+BisrWAJ+2HNzed+
DKQBaaHuIc/NJYHUwl6zCV9pNbT87CUtccmkjTlgMubFOtAxFxLxIBsfwuliIAEPYYmboeVPqLhj
g/FOejHSIJNBeYeyBeoxAaDd+F1GxXgIS12v3Yptfuu+IrxAs+nr/MrwhrAxB04GOV1Yj1nMlR1z
8sGDHRIK+Z2RAmM2gQkGcdpnLppWDYODaE+2RigE5BUd+aZxpoZ/O5dM7cx4QyNNGlQpHnWYvg6L
PtnFVmYbFSa4PeqoxzB2o0evcNhkF/MV3uOlHUkzIeTl7AmDZbBs/iPOYF4L/khUD3N5LuFOlLFk
JEza3kLG2zcQH1Zh2JNNUjJ67tP5LOLoZtqELcO8Z6cO2xvSZ8o0KOJyEBYFRA3HCiv8jlyPE3tN
InOJ5ZjDXB+HKUdZxwxNxQFi5hmqhl9+jV4XbiNMsTRCZgtcnthsI2KuieWkROq+n6iBBXXyZIGB
DoixpBiwg4uOanYXPk+RUP8Q4JwtL/Y28wy1GCC7f6imec1zE5yIqGvp6iZ4adVj3STexpCU2nFH
7IZdMA+9BdowdpQ4gthYAmx671drx9yMYz3vFglcMAXP3MfVEZvUSjmNw5ouVOeZE8HpKIKtWIyw
z/J9P02/tHLFavZ4aulODKMdL6GczqWEEdn009ZV9CA9qLttyR3c4Yo6gdu4C9u62eUQ05zGuzoO
addqANAYh6CemEEeyywR29SYyjWFSUf305zizrnppBmRd4CbRxnQrYUPNxXjPwrDLfwj94R3kVdh
zKNtMIwHtx++zCVDCoF3hYbJu2fkSL3JzIBEFmuzZZ89X2YWbXMO/IQyGO1Ex3vuZc5hfib642PA
EfQULRYRsmiTsCjve0/dqfx7LIYHRhU9UClGSKU7Y5ICwGMHDHUQ35wqCxNpI3yXmXnylilyPib5
PlSsQXHvEueFxXaLHPM/FmqCgUdy7wpim7yOMOlQWc9GFoKaL4kJiUioHUyS583gMcb4k2apOrsl
s9LCtF560OTBlI9r2fW/Om3LHdIQg0uCP1T7nhANxbuEnronhSdn09NyRs8ejzB86AFqWfUa8y4d
mkXV6M0kPrsMqzXoHLuZ/rUBCAzZUZfkkj4gqokvwcRglwI1DlEqdYWBKwY1fwBS/y+KE/MyhfVm
KlhZmfMhqZlIBlh2XHL2ehR7O1Bpa26glPY5xkFQkEsV+muUXB9GVXWbaLZ2Qhrgf+z4H85ZlOUk
W3LjE+Vj9ltcXsoeN4PwBJQVeR8kLBosvzX3IsUwEAUnFm+7YhHvTyw6umR4tCoi4S0TEFgQh/7J
qW4gJ1Z+t899RGhoLz7CvDdWwdy4eBfNDWQhEP4OfNmyyS4ZFVXgOTtn/K/Imf/a+onICBbCPM5j
Qzp1Tvb3Y+6ZzB/u4XhMe0ZxFxPhy8oKjXqTIojdle2tDuTE9C9NV1bknbAyRztMEzCEgONVsJnw
pHgHF4gJCxp345QmAwDAqWK5uz1d9pfApNsfPWNbZaZx9eEnoScctAHSzii3tuHnm2QEvEvTy+YM
iUf/5QvQaHbWVdtwwtdCwbnHBTfEq5qoNfBj3Znnja8HIufOP/mG2Z4bYb5YjBmF5JVgC5hA2rHd
C062l9CjMuII2YVhNTPWYN6s+upx7PrroOBx1JQPNUMoJMDJtSR+b0N+4F1m14wxSI+VMt0Zi4mE
gX6zcsnWPRi99dHPayt9Ghi+M47EOoLgKKhKOGU9zQrRl6tiNPq7mJnjaTTrm0PkZo+TlANPheex
6mCSQPtoHCDoRu+/U06TzxJfmhzPhlfk1cWz6uDaIG1dqam/M2qSUGNCf9PY66413jdSLB9s48ES
iT7nJnM2pw0ODrXTaq6NmIYxMLG4IW8UY02OyxSEu8Jq5UNlknNkqyR+wORLSgoRPU0X+tt2MfZB
BuXrQBWHNKkQTyMPnENoFdg3G/WmiLv7tlHkRuc9d1fB7pMJXtjg2e+qzDv7hmMwiDFogBD3Oo3v
HQKnjFdS+P2e5gmVpY+Us2TZz9Dl358u1JIcXVZmuHtzKtGlwDxLUNKTRZTlLPAZ6f39a1SH+RkV
cLD683cvs6vGTPddNvAYzi2OuhTpM1q1Z+RJTIhlfWwxTzEUrJ1nPkUqs5TY5DnPOJ/D+F8FV4/K
pf8aZbZ2jWBvUuc+cm+1j2iwYZzbCfdlaan13wfhiIGR64wUEOnrTAWRNjmyZk+P15yEghmB1FGh
eH1uJTa7Gb7WKIwlBQubZZxAN0iQ8j4nA6lo42ze+l7eQh2X9zZZ53//ZUsQLqtU218iGEHcHDm2
zD6BFR5+omam8Byrdv9HHaBuTjdJi8c34bdY+H+omlnPNKHzqqoYyGxvY7nOAiBLyzfmpRWYRNt/
EOMwXf4kqUlMPjFVYnwdkECsbd+Jd3gdS9i7HYNvdL73hKS499jZyWyfmPSvMEejdLTQU/Z2ZhO4
JL5zsk0B2rmdS64inDJGuVQ6VPM4izGXMSzV6/9puBlqgEjb/Xl8/36RM0OepHP2llYPM7uUpzHc
tyNLZ9KKjYMXlEfTMdpbxRIYiD2AXd/AFuxJ//r3+zV4vCQEyCNGPIsxOiTHKPb+kl/CiB3CM+4j
fwICO1Qj0KGAUMHlT9uLGVS+hO862CPmw6nPnjFzqm2RwAgTRY9VyuwxYkZM0g+MdWNq0oJkIsZf
B+qpX1lRQ8gI7RqanImQEbfawuHNLgBo/5EzP2BiDVscdhhxch+THy+PwwXWYppTzT/OyHe3Nc2j
GBFRIQMJ/7WwMRebnc7Y0S3uBXI8q22u44gCKQbosFRvdemTmjLlV8uE+Olifji7FZTAchqjddpx
Pg7o4Yy+Ej/kQ+B0Y76rveTfVHIrFRiFNxaUv1nO8bleTIwYcOBGzFOGRjQZr2MBzLUlnAOVIurT
ZCC2cC7y27BEb2ZWdC5m/8n6M1G2ZXMv+btWocqtImk+osNa+6ZQXzpiRoxaIXmU1uggs+KryzzW
LWPazW9jRsVXDg8y6evnSfLJ1vUYX3P5xlh4uA414Z0kfkXIYPXDOPjvpuPSweixLtf6fwyR1iov
dTRND1lDma1msJJ9OZ2xu7ePyqVYnBa5tZV4GqlehbK2KMEbSsRWHD3euZx/gMBX2wm3JAZdni4k
HE8+JIBNkoTVi03ybhT11YNt59UqNksupK73zzUidJak+FTR2LHGduvgYBiwT71l020vzph+GKaH
WpqsM/DVgxpwaH6RUxE3erVIyLHWZZIBF+D2Tc/I1RRZkuDP0r40NqozP5k2lacpccYHp6ufpaWW
pzd1j6xK3DtFJBZ3l/9gCMk54FjFeWoVFHuGN9OUIH9sM9LG1WAxMu1NpuHvSo/0j5l+LxYEw4Ay
cZVOJBQUBTROfHCnHI40uaDkFbtWgAHXTdTajcPsJCQlcccB/OCwL1480H8fKtKEbV3DlEX4iuQT
X8OfLVERp4qsCkVPxQt4CKahP6DELWmTF6WgW06XlllVspiB4+gsLMe/HxZ/3pREyS4iRAIEnGFv
odDSaC9fSZQQQBHnTOX59/CGsLi9M4wk3Elb81fZxhq9+kpcerLTJKFjPhhOlSusVTBIgCw9u1c5
DPJmZMrfyRZd3v//3bFpfoE78O+VZu1B81wcyFH9RGp+zLG9k+el9i5TyO1YWe2W9rO643/Y5WFz
pk1tb83i0pApA5tSHlNTvBA0vbMDt35XLgr74u/GLEuUEd28nBvJ0yhtBbHOXP0diBgqQV+A0yYT
FOlATfsz9j1NchUws8LgOYzxBuaawMW1bcrevPxdtlXqfgud9JA8suHSLb9oEw8UmEnrkLX3rEYu
XNLL+f7/fimDd9+uzPt6qG4DswTqJf6R60Xf9UBM0d/fzQ658M0AtJLggMW95USBwm3dIUeoeQjE
5Do3EpK3Taf6D9lR4yImdK5xVaYXNAz8A2jPkUC0Rt3z0llIEIJxehP22etBVEtfR7AXy+yt0D6r
Ws+gs1AeeXNN6UBM7L/7KCC+y28uvfk2NlH6C9EGHYfFiPp/1KC2EtUxiX5jM8Fs4eEAcPyKTBWI
r0hR3pnx9j7RxDRW8c7KUQG4SA3/GDIdAoGVxWTd8Rp9sRfeiZisl7wsnatKX/4O2igKizOi3zdf
ZcCMGz+8h/zHDyHjh6ytxc0GYzHkLmD8hEt/aOQVUdmj1dXkqDhk9sxW696RHPQxYAE54XiMDrKI
Z6KIhPnex8PDuJjcsmyqjyQlJM9yCm9TIMO7qbHSZ51aTNn8TJz//qGz+OEEN3oH7PrJnDm4O2Fk
5wC1+bWCXc/sDVf/3A5qb/QmmWyRhaLWH/oT4bLjfsiGHGw7h3HrMtEl3ZMsh0ncxpZSYZUNEADi
eMGrFHskIqTQRIwI0qa/J52I6ayF3mCx78zSPP/vwm+CPkTZzrIKo5/R8aOMjokr2tr978vBL1XR
FPNdr5eElEL6uLYrxDRSP2cMHVG5jeSEJDhW0P62F8Il1SXNr3/niRHL8WBkvotjJTSPBlXIquRF
OXj+nF/m/6PuPJrrRsIs+19m3egAMhNu+7wlH40oUhuExBLhvcevnwOwYrqkmq6aXs6GIYmS+BwS
mfe799zRnY7oFBwcWkaMdlyGP8AZPNisWJeS0OBKbyrnqOtUifa9DR2F2DlN49VwLZOPZYeTcl/j
+Ar3SfSNvYsTIz5/3t/z2B5vuVO8dMp00W9ZjQJFMBDDR7mVkfFYFCH9YyJSjxGz18kC2+jqamRb
6gvEmvZouRXTmkZ6ZBlGG+1x9I58KKt169L1FxIw2TA8PgElbe4bL2cuPt+XmCU5D58PAVOhht+n
Kw7S9ouvI+bA2WwH1qUuipMW9RgGcbmerEC9eJqX7I2QuSPeAP/gwhUqcNof3LqKDtxiEZ6AGfFa
zv/IKY1bBjKFI3r+YGkE0dLYw1jC8k+OGC9Vlb4raARN3ebPfqVfsQBaaEAWv2MDv9ZIxj9nPWcr
LVLE3IA3R1ZW3pN648zA5cBaMr6S8c4/bws2qaq20zisEXffoRYYlyK3Nr3Qq8vCjWnnJsoF6QNP
lBugFJG+Ur2frpMeFzMTfsY3ZomyV9xjvFLvNSMBLqttN4cIYyZCspHqofPnyo7UPGLzuYuSACzq
jJExukjdfLjdmYfTD6/7B0ARrg5+0ZvBntQ0mIrKvF8eioHIXuw7cmssq562DVqCuchJuM+ohXtr
A2a3aV3fk8Ixn9z+C6SD/ZREwXc/yalMVwb6ZGgB+deZp8Cv2Q9eybvahemujeUtb4vxG9XCK8Mg
H1kSwAZ2Gs1x+T+PLMRn6DrH2nmx7cE+Rjk178uqbwbslUvfPoL3hlMchqB45kNWjUNwa9ZsJ5dz
W9HR74hZAuP4fFLDTOVv6yTM973lHgg/hCBQkdLw/++GlC0tHj95IIWMs30OnwGeVceo78hD2VS3
NGVDaZnFMLpbuANGlBz7mJUCzxm1a8qNOJewRbbmrDGkAQYa5fCj1jG1ZDEFaG1j4RzwoJx8/lIj
GYL+QkFdXpov0gHn60ahecDhYL50TsDcVWTfstpmigfCitWopfIio4HewPb1aBJYOnth+T4osk/O
vH0fK3ws+th0K5E79tNYN+6mqj68URFJFQlf6IjfxoFixRNtzxCnw0tL0G/npCo6ap73bEIcuq9Y
e8qZgYUdlb/aobvkve6uKjh433h92KJjBpm3bJFtqt3IDhG7Fjud3pubXOcjQeHY+tEI72iFw2La
D8Zj5tGf1sflj6IcAbfPXA6T/rhVxS1nWSuXVZPVs8hawUj4DEYtX3MQTG9k60bScggHy6NKjOCM
qdenuMdsD6YNK6nXpAvrShx0w//okI13yZgyXJ0P86B5MaKkc/0IHc+udQmLJnxOmws7+uK1UfBK
wZCHzwBB7M91R/EBmP9lM0c9wsmn8y0HZc1la+8qp85OhZZxOVmS2p+Km71Y1XZQvZPKvBg6s/KQ
IPd97zkfhM4EQpz1kUEvvtVW93UKVbuj+QtpwFPecw4NsQusPV3iOPrDor3PG+0wgNE7TAOTUGZH
JD2TUN0JnwNZGnhYtVtQcvMGXmtqHEjzQunrDncLs9lw6U53vpgYJLKS9XBt8y4Y91nJpmq0CD2b
AYpvllnHDoPMRbnDN1+W/tk2JzjVAx1qicnMK2GNfSpYzzyq459rwSGVHrwXlq3ojzBpH1SaOnhD
/BOTtXFToOofxsKgE5eP7SquGJ1R0mrTbcqjn4fcyGzjZXnMY/OUOUNxM6oSbdpgX1BEQX2RlLke
p0Y/Ljczc45PV0rnMt52saAYab7FLX86lv6bBrPoGoRuzwtiO9vQrx5zoxe8y457MpP+QSWCNiGi
5mUhHupeIwRgdadQkAV3pgvIkpZWd/A1gKQnQBHsoECxrswZLgLhSDJZnD/CEBcfjbaITlww+KIm
GsVgG9NipnfVw399I04881DGcNXg8t28WVIYE+8Du5i5I3D9jrwqd1Wfm8ldY4T+1SSpu7ZTxzlx
pPzeYbdhNM7aRZu4vQ0LD7ffvKsIqDe2QrALvWE/yCx6Ig9HUVvuO3NYjOWkprsQfCdjMIKtCMg0
TGV6Qm3cXNjYJt61dbEXlU5c3BqfkazgptEAaq7lhvTnK95KSdVsSMRAlh8TBoQjfYMG9y1aF9k9
bkjS5l9TF8a07dGtNkVEI7k/+ntTVepaUFoUspLTOGoZV0XNMHa5Yafnw3jQqFXczqy2+6BK7wtv
8q+gSdxdG8Tn1JoOZLHQgCqkQTg/OJksk0OMADtOWoGDNagrpir0zull+cWK6Y1bFBHNiE68MNAo
WrKsyx+NXvvFhE6zNlMDJLnNCbl2w29ll+2TNPnaMuK802rzGyUzzrWIWPcz4wlvYP/FpEKAcne6
gz8XEiTru7RBFdap0nuOI/0aBgaZy8yksTTt0+N/FPz3IKuxYAZuScdtkcqtJGC9+w9dBNlMYja5
3av73CR6riUnQyeqUSj/ZfDpRURmLtkGDYQLwwKihpuWH6B/wik84nY5oEB/093ZxVqpQ1mPEDBL
ZxVItIc+7JH065dsJOVgBCT6cIzf6kY9YabcEpnidhCJp35wfxTUfGU5sJ8pL7R17Ju3umguAroH
wjqPQkUzvfro55SjG7aZrhgnvmMb+lKPUFzdBrack5lHaUcz/UZhoo37x6ClDEbnPhx51RMnPYBE
jHKJLDduzsSASHqBB4dWaJSQcauRn8aD3HsxUfNA4p2qLsZMDC4lY6UJgrtKja1v4DTHTqlJnc49
h9d08OlirHb/679Yuv8XpqrUfyXUCqhVtqsMwzUdcKvC/g0AiylEdU2UV/hamDZ1Mb0m0NmnIe/O
0ra6M56kR8yhkimn330ZwDAlE+yXNg6jS0yl9dpGLFmVtoQkxokGkxEDdy6cgc5y5e4dzST2h5Pg
hBTzR8805ondkHXUOi/cBbVuvlU2zBun0lZQDIggBa76F+Dz36CxhguU1FLspl1TCGqEfoXw9qyb
Qxo7vKHzoXoalD7QMad3gNx7Rv951qyXg7RmU+yuGLasTZoAz//8Qhu/8rJn0q6rSCJZjsmPsXHW
/vooAmbLLApMWIOKHH/LYsQQr2ILPfNAP3FKywaFRJRYaUCDN54kNG0yLAwcq/xjIhAF3S/M/oWq
a8w/+FcEsKssi+2Zki4o4uX7798fMYHMROP/AA4ntIw1B7trCs4rNS75LIoQWS1ndOlTbiTvrYFQ
r2Uh2dQqQkDCyj7bAbC82iQ2//mVstSvGG1bCF0oi6vLIRzDuyZ//0wGeWbVHmsL5kiHsuP9QpeN
IVeNTbFhSNMDgmrrvY/o+dY4xbvu2t1TTTYaWj7+ZqbMae4jm+ncmRoqCU9aUJPpo22FLQOGTxP2
BYKHcXWh8SeJ2Va4pjGoTbr7EmRzdS0jHV+rpxuE059hbcWncnCelv1zkyKwT55unq1vy3Fi2XJ/
itamxtKEAkSuxbDuoiCODsuVsagvwA0p/DW5PCY/+FFnIGJJcMxY0xDdY09zVvVgN+4br+1j0kwN
WV6vv3e1s5M1PJUwVM/Ef+8XqAfD0+RBOK/69nMrCdGFxnStMJ79nkN80vT9UZ8f42CYP9BUGYzM
gmKYxbe8mOqjl8En8ZwOe0e50+ctCAWS6i4XY73WWwdwiuoCecQgSedIHZEiHJqRKewAdLmqCQK1
IWFK7H/Du8o+amk3P3vQBytYk0zE3TQ8E7xr7jvybSuLkzjsw/w4Rmb6lRddEZ8LY715XJ4KcE4m
DZ44WYL1wjA9SaclYZNQmsXZaVyGXJ33kXh1s2N2mx8zjXsDeJXyUU/0/FR3pgXCli43boqMFofo
rZy04mcjjTUBWCZ2I2k3FQkKvZw+vVZu9WglNDmrEZGRikv3qzcw4fardHjuccMgBWbNw0j6baD0
VvaAmqVfja/+yALPDCPe6RPeK87d2QOl5BhvlBy/GU6GLG7+4cupPASxbj7VXN8CZXanjS2TgHmn
0Nr4unK7v8jRba6qdui0AtRp+49tqg03u0mGWVRqPhG3TdMqSjsZZEv689xZiFyQjiBBPz82TCh3
xgxBkXHE2dDCBKLT7+5EgfstzsNTbRrvbmEUXK4zfC2numICPnAi4MNtlzfvqNBTqDPmMrbG/kjJ
5F1m1tVDyHyucnFEydFUG0zcfFQCuXNFw7YjdypBkLt6L0nRfOkQ/+/+z++alFQbZaYU9Lque8MM
IOmGGewXp265MCgoZxLIbmH+Ifrs9oz6vOGDOj7Etd5v+yT/aWHkACYU+oiL8nE5DNOmFp44kFUX
q52w9k5MeSs9UbjkEYbElG1CJn17T3Y4IQJ9btibILm25sQpDbvi5+I6IQZtbZ0NnST3MzoBbhvN
v+BZZnMZ9AkXIONhrk8sdOZksjnzuq9mAYMjVtXNixjo9ZH4IxW68xQQ6DsUjeIg7bv7RaFNO4+7
l2v8UUbmszcTaPyIL3oefgXVBy+G3MBojPqjp3WQpYwWZohRUdKhFeFlipMrov1wq3qoBzhLgKob
DFoc2dC3kjUjXAlb1OfQm4d/8UQFJiS9Sdl/cpHt0m7vMN+4cxmDwzNpKAWLnfOyr/SgO8jCvORu
3x51Tb82kZPeuOukN8R7yZSUHRoCow9Ab6qpFUuax8CvO3rT8RlNqn8YWj+/Ll/qGYLrN1zAk5uI
I4X34ZOVrdPU6p6GMbJ3JIIHYiUA4LUUU5pE8KSCxv9IW5v0caFRzejsTCMymG9r6smZQE4tt2U8
QPqxH5y91TFf07Wo3i2PPp10wgd5elh+lzl3seeuo/me6XXHCDfBHsry8OII7wSjQXwK3VPvQU6s
gElNnidPnd3PBYZJvXKsu0QOiG6abuwqE8zCsrNOoTY0rcNubt7HkBZmLA/W5xY0jA4JTu8/N+iO
o+1d3m3m6zi2JIXGMDbo9ZuZpIHzoJuROlmKaFnlNtGhGDFvak57A+kysWyBcMhkdcWLS89tQ+x+
SHN9447WuOd2DeNRxXeUkHG5++Z38KbiS0Sg+W6c7O8TMZFzpZMaGEVkXwXXyFUaQEOEDthiHEEu
JMwWz2YFmjAaEGoTr0DjVlV2aMy4xoRAkF7UfnEJYjo2m6wdD0kywJUmhY8PAe2Az3X0mOU2vBkn
4Wi3HJrToH8JE6ndokZOxLnYPxU2a9pUtcTyhiFD6fb3sUn5CScn0nwkQLcgn+STbsgTXNpyX9pm
Rh5Qnsc2H79lSie2P7Qoi4O+JaAO/7mLvyNyOPTtZNo+KeIXs/fE1oldgIN4ifelj4k1mzRx5uAI
NwgVh5G3cQhFKQ41GVxFSvYCyCbewz6td35ROA+SUylF8/27ROqAaWQ0W4BveJ4TDF8exIMHYfTT
rkvS8uKCB/kcKWM0iTcUnq7BLyfv2lgRMs4H9NH5h9ZAJzZEoPSLW7SvwurhTJhwV5pIdl87/ZXY
0N2nLk7i0eFT9JOOy7HrnrGTNt81ujrxEWZU1az1MqPLblkk6P1ZQ/PO6rdmHNmMzF6Kyq73ZobQ
YBa07iXTYK0lFtRXq5WP4yEqB+9RFGmxpm1QcFQsrfvlUbU8b6T1mC5YmoorX6subG7zM54TnnKv
v9sqcU61pGYLEXCTE6jfOW3XnrsQZqTdMWb1WhwbVjXnwMwU7HI3wSX1nzFlE+tMH9Qou32OxLV2
XG92igaE4bpDa4bhj3TsydjX4mFcTqc4oTEezXNCkXTNni6oFpPKmxeb4Vdd1scRA+w26w3jrCkE
xp6WCgIZTBTTSHUnI4eCpJf994mlEEAAQT5BRihZT2xN6hGzWGnUD8vsWGUBrbUwpZjKHfSFRihp
0Fg3FawrY+5LpzjoI+niayMm7vOdl80WRQIthHTWcykMuh9TshrCyDEUOkdQLof0k/BNjJCqVHbC
O9QOnJ4+7gu8n4wddbTqoM2+aGxWgS4Nwf2YOBV5MsVkdx6cTyR2mSdeei7MOX9K9NQaY7K07tch
ibs3tDf6fCc7eBYztEzmwxdT74mKzFhJiqXKh9Laa9qHb+g4wTM2pGFIbboqJM3Cet4fjCakaWtR
GJMX4IqYFGbAIJRHyLSZkZ2aBWOepvmmNMfghr8Ae1s1m+ZZ747djIjNjHMP32E9zVP4NB8IXLQJ
BLZ5MWnnh9a6zd4ykq8aEbpTa8IFCdBnKlvLn4VZn5a6hhTG3jKLMCSCo0Xt8RWbB70HbtdDzJ0F
+tj25T6G77BTevw2OwZ27NKYSlXwsxaieNHyydLb8vLPhwnx++lG6KY0dANHrjIswzCtX49dWVUW
bjNEVGJXOdXZXnw3zl9i5xbXzJhKNRY4Jvli0xl8ti37z98uf+Y39ATpLtmLivD1FcvQSfolZD0t
SzgSSB3ehWnKh88vBSOVvGfW9s9P4fcSGRZeVyiq8YTuCktZ6rfGpaj3BeXgcuTuBacgUgLMAPES
GAhGQvwbm2IuNGw5wOO3nVefgjx6r5kUPIWklI85Eaad7YEFIPeqTvgyPRgiIFi4Qj/++ZGav7/Y
nNZsVwhrnribQrfmOpy/HCUTfW7ZMRfiOIorpatvUzAO19wCmhRUbXskkf3ALmDa5I1jfV1OUfWY
lnM5SbLDoSIORqCHW5I6RzMtMwZbyUGBZ0KHYg4CLecgwNjXg3hY7tsNdi+/kCa4qfnMMief9407
/ijpVwuS1jvWJYbSvReE2QYbQHvv1K9Eaq3noYyoTNfjqw344uwxRd6VeOkCqnNBANkaTtsMX6Xe
AfOjVvlDa7iPfx61MsfC1aum/gmmLTTkZNotc9+mRTL959fzb5oBryeAD8CTtBsJqf/+znPLK4ym
B7RSFPRVtNjU4rjgHJZrA8YnO1qFnnuMQIY1M5cwrMznESbwIWJYREOvNT7YTvv6L4/p7++xIaWO
AdlSOvL97xdUybYKSOFIvrFUw62vtOGSTdNLMXBi7Ru8mMze/IQ0WRcXHxOiL9fOPBLJdRppDP1f
Lg7xW8MS1wTilUPeXdctLvRFS/jLR67KwrrtoHIRDNYxHzUBZksr6nc9fgDmuflbAx0V/0uK3hP2
lobemDaQozJ1XA4XwumM83yAOtGgccwZsTt9774SLoIz1+bvXqGsczPA4nGQRzbpFAninXFwbDtM
WkY6Mocu6oRmcXay/+OX2jGkYwsuKtICKDS/Xk4k90RMFrPF0lW8KM5dmwIPNekY/wdSxXognIPy
2o5fHO+7Anhw7oUtdpmkkJEy92rzzw9nVl3+qhPxUTSUbjtCOoKdnvPbMkSHgJXnpAdXnZuSaA24
fwuuUQ4ROuMnI7q5KJTHf/6Zf1v7MBDqtrANMV8BLm/0ry/B2E1RxGKT00DFvdaMWUyYxaw/h78Y
rSbeRdUcA+6NWHOz7okTortLhSTRlbyaic/+aea9lsp4FUbgHQMD5ivIC7X+50cq5kfy15eHRyq4
IISkP4ywifubaIX2HGYI3PTwmPIrXQPGitZseYUG8vap9eiFVu/L2Tiqclp+fdd7tPrGO0VtCw4C
bGRWq/7cTuLr5/EeNtkEy54rqp6dLbOTTU8r4hFAVIK8PlWNG2MtGV7cQa/vzBSi2ghB8+uoyuFf
rjLSMr8/O64t07KFMhVaqqF+W9nDXoRDjItslVSxe9SEve8bWd2SpgbIHXogcEb72UtF9kSRrn/B
809MMCt+4r4VD/P3BuwPT6RNNSDXebDxJZgTDgoksaqmvCEBUBRMhRQI+J8th5yL3U32JjC8aZfi
ddbCznlozcrZulr+SnlrdtCs6BvkuPq5c+z9FA9nL9EHyt7x1EeXanCIV9ije1Atx1BLkLr1XN08
lbadPaW41LwxsQ+1J6gtEpw9OjOOD4Fevi0bmdjyB/aNVy31GBT5Pk9P0YXbtRmwQvO67DsTIkSd
LoMrXRP659i3mguTsgnqW21gdixqXDRk6rkzFTmGZkFgaJnpMkt4drQM57RO9Madx2E65fQdqazV
oomxak73FJ4yDLEE4c7IJY1aAr+d605sMV5UzGEWl5e+m8ba3vrRUB0ic2DI2gf+1Wd4jv0CI5jO
Dz8KBVaOnpOWO/eRg5Z/LcSjazTy2uosiNAgih2beqbK0lMQophMtZaK7rouBMIT0i/VzR++Yf5i
Tuwhnbh+boRNx7xnkW9Y+hQMpRWnptIEldvQHCeYQediFK8aTLuzSAPtTFZW35Xw+TE3Vu798qWc
BnRljw3NAsWP3GEzYHj8mZtAZ1HTYv9bLhpwz67uMBfzqhUG6R6OK4jZrnSyF1G1ODx8/egIVgBh
CnkNPI8GnKKhZEf9zDsJJ8LB8ZpNjX/Jif1Eeq6d/SIhjTH/KkfyjLM2f2iit7p30+dazJ6XxV1C
YIAe+9CuHrLRLgEC18xtTDBUOGJefQcvkJVV00ODV5m3vCRwW2Ti1ISuhLkr+p3dQHzQCH8sJigH
xw9NXdit+aAnuUoRd6sDAsVRTGX3phS7FulCRfL1ujxHbVdcynD8sQDB06zcJrF2XS4Ex3T8x9o/
BHkeQ/JPpv3ARxirnLP5U7y1gTFqvg1ETutN5tvGF5KEVPCQ98ZT6UB4jEDV+d5t4i2kriYO+9Mi
Usc9uwoH2/22hm64mOGtzGFurBMfAWAfH0XlVAfYddOazSptvLPKvPzTRTvRHERTeOHWsYxs66xZ
xUvodtGlLUxrl5ceuDh9evWDajpVEGb3eISZ6Oqhf5pKk2pX16c1qbTfCugOZ4tN6uwxAJ+JRSGQ
8W6oIusCihIkmTKflp+tN5Z1SUXHcLOCC6oldU+PFYgs8iLTzouHn4u+FDsURmP0a9a1k1VfuKc0
a92siSfO/2rxxkYyt0692/zEDdNvGOjmRKXxT+e5ppPCaLzDsmOAbojJerLVU4cOlqIi7JVpxZjm
8C5XAvaPIs+zNtKQFcWowWlXwamZjUUxkcenIbz38cSuZNyZ5+UZ+G1LDWC7WyrVUo2BcWjp9m0e
sZGoI7KcoSfSBGQMWyna94gzI3mQqt4vLXNFOZ3bzKwukyDg2irGJL6fOEdPjbhNDaBFWvAgbcqg
SFr98KnC/eoW4xua6lHV1XhrkfcvKObdpuMch0+WwvJ86k9OMN25np7cTXnGBNIDRheGevToN+w9
Wzc/1Fo/HWQ6eGe3QQ713n3MEcciLOz7yUpPXgE3FkrXN7J4QIENYsldHw33OEiAIgCP84bB2dl+
H1wwkaETDyZ6vG/0b8uv6ll6Msfu1aBZUben6+IMVjh8/1S/CSdYB3rZjG1gk6UBddo9274LD1LG
Xwo97B65+t5scxx3pWhmYqrh7yIbsLQyHQbnZmCR1uq8czV/sY18ZEKLOEUVONFFmkxX4Phuuhx+
MD2f6UDIlcHgbVWn3COXjYnN0TDPsqDHoFmGObF/QhnVThyNsv0IgXurJW28LqLBvcoQM14NOnmP
0RPic8F8Jow/AOcWJz8i8myEOIH0nA6K2G8eY6170dkYHf2oFyc/Jm9PE4f/yDzBh4skqxdQcD+8
mqW8qWDlmHRhdZJ0SkBJAam0KngyNHurD8MJv3H3bA21taOCfDLNMwRkA52WoUWo3Q9tf+fl7a0i
inRBYg72NuNR6BvTcM7xAn3aPALsJJflxOVafrsKfbSa0O5vdaK2aLn1ndAZwfsd1vGucYD7tfFb
nGp3s4dMRTK71zkz7AtN3i3GkIA76sYebRz0yeheFK4sHRpZQWPgxvU6Eh2z3Ob1A64WQw4bN3XH
HRgMpjW3kJnUbWLjtAM/dqARz0WfwGteEtE6FSFun8bxTr5NNLLgnLRJfHBsY5T3+9ahi60pDoEN
cYfS88vyBbvznBRkrp9DQdlTxjIcpFsEF0MWMVXs+XlyhuiaQJ4AQx66W6x//fVESBvP+/zF1CmF
duxh2C1ubgYC5NSbAyaYVKOKuWYq/iWNMPen0ruPlmyLi80vVmTMkSb9L1SXTFSv30XZuOJj6N73
Ud3d8wDpF2uK6Qm8zX2ldYdudgHmwv3Rs3laLzJoPVj4B2bjTzBXKlTom74MpnNJB9mjCe4ihHf1
ZPYQGSc8CUfMmKQ7evLWhZNee7No6aTFvUSaHkthlUCJme1G4VxDpAdWdIx1cVyCBXrpVJfKN9+D
rEox6WirSbbqqabifFPMRsBJ87+UmV1TSJ5idm3sfhtTeH1IrWzOGrcUs45w7SEL0KESm80qknF+
FvN/axHMW0dAsvb9UMMdMPkXRerRJDeQn6tZZdcDyuR5cdtwQe8syLqPXqg/Y1tN7yuvMABU1PNq
E/kPaSj5HOC7c+Le2CbF44Bl62HS7afWJ0KwnAa6BMyM8InnwqTrb33Nj2AXM9GRxbivHcrpJTXE
Pgo5KUIW6KY/gFkiBNon9jZseH2SxWlWYHeen7rM/MdFLccFzW3A8dj+lNYdwKDs3ps6ik26cBtg
uwTQ79Y3Ie/9PGEsKOizsGrud+aY4rtuQkgNRIlRTC4Q8Podp11vRS9T8zjVnsb1B/83UtOrE5V/
ODZamqhcpsdd3kR7MriKMygxqpLaVEoqg/2SaCNUVm9J6X8ZhvZVDu7jEmhYbK51gAbcrJy5m4tO
d/+MRZSRuw5VwVSeOLY+b9e/HJL+5jaxOCHpynY51pqW9Xt/r2uhX1B2zhE6DE/65Ih92g7NI6e8
YJNowzdZDyXDGedUlgEeUqeOP+tJl1YnP7G3DdzMh7qtfiwveBAKeSoBfx8F/vUomf5F7Pjbmc6y
FbqLbVhSsGr/rmcJIIQJ/DSAWEMyfsYPxRRCfUzt+pqH3p0iH4+WyNAjV+NwW16tPyu3/zTn/Nbt
/dtv/9se71+qv/8f+sCv4Tsh8fyj+f+hEFxHc/rvC8EP38Mm/KUOfP77n3Xgmm1Q+y2laZu4WRTS
L9/qf8594Jqt/lPZSinXMG2bE+yspv1ZCC70/9QBqQFTczki0H/E8XeWKikEp2BcN1iBULzMz0bw
/0kh+G8qAfA/ulFRR4ke4kiSuFx+1TN0iXscmpi9dWQ4I8GFf09h7rYByMDswWSFGMO9Tn+RDWkB
DWpNch1k6HBLY+slL9VP22IEg0sVlHUPX8bJIM5wJFkVEczpKeE01EExcLrunmLCaVvqzFVAxQHH
gKZLAZezicJeHv/yBvz5Qf1rM7dhzy/5X+SP+YmZtj5LRC7PTUrjN62qip1c11Lm5mLsrogha+K4
ZDumiSOb34ttJx8NveVumja7IRrdG4VcLFEhvuTMehWU+q7qOQEOowq0mwtTjOkTgUpw44eyd7cR
tPu9QCKCVDJO28Euf7JeeVhgsftJHaNBiPGQOIh1TAswH72bM8lVzR/plK3cURHzAP9mTvJYYMRc
a1VdrDK88r0JZReIFOCO2P+SEF3zWg34rqOunf2Ns8V9kBf0jRfyvnC0uZ/kKJP6ewgNPRmMu1Ti
D+q6jRnLvfAMBMgMG/A3pm3nKLBJKwmq857q0N91fv1o+uY1HKMfZPDvS9k84n1dTWN7B/buwYER
1dEBhoZHFkG752SJvotJo7bSl84oOLG3pJT7nUPKBVOUYFr+FJXOc2Hxvax/cjnbpUZwURdTQXFF
1gzr8nGKvQ+lP2A2HDirNO+lTX2IFrekFqAUgddYt/UfRSTXlQfmoCleIGasDfSUlTXkP5qWag3u
tvCxOmfjYEXddC5AGaMAoTt5DLI9HhWjOZ+XXzyQtr/klkeQ3P3AV/k2UqyQ4A/vouAtaE9JZF7T
TGxaWpnt0rh4hn2IOvur73i4hoBVGLF26hqiCdZIZqAJsBOz0zN2RC2YimtoJZyjoKvFDzg2JIxU
dM+QHW2DTSmxgh+2NbArp/6xkjM+mPcoHYY7Ers4gCkAWlG6465Dw3s1nR+xSZiMYwjtFCeKV0U0
Ycea1LtXW9chMK6F6z4rX31FTXhqxuQtM8VCUJGB4a+bsLLY4ocr5pkcMkFlMBpGydzh/iw2lsqH
LRrpofRNuND1KrZtWF4lRDZPyi2BjJzJn/6Hm9fvUQnkLad1pHAqug0C4zj4UbEbrdLh4DnPFj3q
tpIyp30g6rCb2g8M3fCFRtAne25/rozGLWhF8tayuWU2UIbSGA3U0PTO1eCoMQ7i5A+zZ6M8aW6Y
0x9LMLw7YiSYfcktaM1gHhBE6P7QNF4j6ERVZbnUEZrGs0bc+Nrl6tTrtXlGelbHTo4/bTnMrB0g
zF6KJ1TT5LB3xvlv4BRbpRLQEEamsx1lNZki66kYiNyzUS1ov+LNCKVzdIbkIOLpwFtpHvoMaS9T
uGoiCDZe3u37gLNTQu/Jtg2mx66h8jBMhm9DyBmqnd3dyqBHieazi00zNE8+d6jxtLaQWIPN8gSd
FkVmLgDzUniVjtnSyxBAUKzt6ETd73PXZ6caPRhwofHSj8VG9nDmODKvtThy93HiH1ogfPhX9LdJ
GeU2Gr1sDVQDMamNAbkEFVwbQ7obsy/v3MGuSKnaTKnIlTuutddLTZ405+cyTS0YgC5rDaZOZ9Or
p8GJfXAnFAFoYBZFL2ZaSHEfYYdNcoA4JvnGbUz9H+c9x9kXc9e6ATdsQ7Wrv4081wVgg2w6gWrd
OHVo4RYA62Ul1JmKuKO7uqtBn8/3NYQr9Rp5ZcSOccIWl/wciXoeOpcfXpZZhI8HZD0yWs3WmtBr
MKgIzHYQ7DoK2daYNKHUz/sbRxTY9FPBqE69w7XUjkQn7gozqXET1Hclwd6LwX+QRuODj3a2xfJV
XBhrniuHs3LrFzeUGmrieBdSRfzHLyof11SYg7sidhp7BTe5vd6UkgKv4GvKNHVPj8gLY3UIno67
iQxruNVOu2rp8E2LMTrEZRKdg1NeQ17mfsonkCOJFeh8kqNI7qK0oienA+SuyKsnwwOOjeigStwQ
5G7x53PrTKv2UsfMUSXtX46ixbCC1rcq+uo2CmuT8fh2/kS5XOoXJE5XKWnWLagjPl1MfjRJwwhb
dRYV/wJ1ic/p3u/kuzUH/jUOmyUTlTXBlwPwQ1akNLon1VCvEulgI/yp1ZXCehuRkSqKbYA9wLGr
YhNP0Ze4Dt+KhnYSJx3oUh1Mte8xkjPsvaX2XBNQaSyCQX9oh/9N3ZlsN45sV/uJcBd6BKYkSIK9
RHUpTbCUyhT6PtA+vT+wrl11y/4bL488UZKixKRIIBDnnL2/HXavavezIkj3jRMQXgiJYpteBU/j
zpPyBgkx3JDNylgQc7rWZKQYjM64meksPWHkb25tj1aKO3aLlj6AdOwK5YfVKuifRsbaINyPVFfo
4XWyojBjH8uxJpdMWHsqT+Uhsi35YtrJoxqikVKpSJsq+iQ+MPbkDHLRDXkBbhc86bk4Qj82X2PY
Sfmc4Z97LriiJyuNDAvF6Emr1YW1UjpnVxI44zFw3yqF9eZMcPcK21hNLC5051qUrP2FnmgAbctg
akvj3UsehsSWBIQAdK2RNNPgtU6yTj7SiN74CNWtwIG1XML6UdKZ6wirDEIyYAiPPIUNrOORimxF
4O8V+2/9aDQcOJaAqWVv8T6B2zR0sTbQca0tydMBasWF3ch8VRTvhqYb4Ns5ABqLDBrXqvdKXjKz
bTueMo7Y92jzyaK7tidAkL+BK36UgsIFfu8HOvQowhaUnXKVE0WbRpO9IwNg68T6lz70057RTHnd
xnYznFL60hMgqS0E3fdOh1EJIHKraPVPN8pfjcHQdy5dwq4LEBuFtQsIDQ94n0g0jEwQLOnsA9W8
mkabwCZabEho1LxyNlAoIxwjwgt7moVuLMBgleBK9lACP+BbBLMk601a9N26dl1PWZaL3uiu5LN8
xnHy3If6Lm3bX4bDltXSH4jmxDXcznudCgveSwkGZuG7ZPJiZyZiThIcmmJR6TrZbeFTV75uwvlR
4vM4lIcM8Letu19DPb20w/Ao1OpRiBIoCPZRrcoV1GPCHzFh7PXe+hG57jGJsZIV2CMrC3dpP8OX
LNofRcE7Zlvk8IUt/NJo+D2CRZ5oe4uuIGoCpOhKcV66domCE+x35vqMNXsEiEmYRN5ENyuSv6VV
bD50HfppJQZwg82Lq8SvCLAelRDaeT29D2F6sIuKAKp14zCPYQOJrBzG3iAJZ0p6shCxcHZKRSFu
+/b0HLtcoBblRqi4PzNyqNmlZeoqohVdhgltokJbOZnyhELnqqjZIbSgjzauhhCovQiEl0xE8o+a
vgTmRwvBF7T1bMjRLyDdxDwcjfGwynr0pJH+Ngis61nzQIDOI5ni24pw9SyefYLYdRR28keYZt+K
GWAzz921KpXffUzCxgy4RjWjdWw0jw1hdBodLZLC5nprmT37h4C8GYCEHlyocSEJN4H6xfpsHMOR
UJ54a2Q0FtgBEDCO16KOyUhPUYmtm959yvV62AQOlc5sxV7BaH2NuY583Q5f7ESnrudQTGPfUUMf
qQg9/+YzcMQpTxxWTDs7C+IRyf/1xay8qknyoiB4jjX3BpTQRow0Pkdg30Ujf+nWZPhjniDmazaV
ocYXaAPBKnSVfRUq4BKBjmu1o3ia/suuKhULGEeD1Kx38nk4UmkAmYYkOtHUiRy34h6cjglstUdg
G+hWtrWGOdhWDQelSabmSpPWuJpmCxaaayoX250ICmtfgkxWFx3qyqpnA4QFn2SyWMV/V/W4y8CS
N7PxWJlYHGD6Rvzxhk0yhKy+NauBWeIWr13L2zowvCxeapEVXlIGwGFp0Q8/yqLZs2q2MHcxR4lp
ZBiQgdEUOSE3vL5tV26kboHUHoGVTS3TvzzdEAENekupv+tqJi6XJl2fv1djzQYULpvjjp85gLNV
BPCdzbdY9YXDDoRMO/zF+LGyZqtO7ctoyG+Uhl8pwOnWiI2VpGUyJvlG06JuLQcYXTZI5ZWRdcUp
aRi09Q6CPuy5gOopiNVuO1MyJWr4Q+F0z1UxMZgaP9gM7eXgm2nk6TljzgYsvZoCulfBIa+UtngS
OSNBp522soouKnLDFTkAaNJSpJ7TkvIWtaUfxPIt7N9tiwwEQB/xqk5a0le5LnRiglu92OYASFKU
IBuXLmcRnMZWa38m9WCtW3cEjo0twTKyR1tzX5lI6E7zzpM8lXn2OrI6hIqqo8CH44vskDEEWwin
fu40yTlaqr86tz849TIZiMeVqzUl0w4C/ggUADlOL8DG1TjkxrqMkSm6w2lyrO8KYiSVgfAkwyF2
1P0nICPso0A0VhgnTLYaGD9KIkkZ2xk1/TEmh22YevXsPjVGCOy7qk9DjeXU7mt9g/eJlDDtDasM
/nL+DvKOUBVNKE3IrsAUnSr2V5jkBUS7Enqt1fzWgPidw3EBzynG3oyY1ASced00wEqM+2OoJZ8K
wD99pDZPSlUH+yqJENfVXQQHnt1POe04+Ge/bdxnQ9QtPDoHHhLPX2Xu+9TAClDHgTOxCp+LUuCU
A2OzFilpjzHJMq3NtgO7HgZqkjHWRNIWqwJBwmYW+brCfbbWs/7BTUKEWCkCI72s1VXsWM1uCtRz
XY3VXpXo2iuF5DXNeSEmvth0sFZknf3oTJCd1fISyzjeDxHZGJU7w04QP+2FLyyD5Al6XrVTR0w4
Giv61IfOxVhOnbZpg20ipn1UBJyFnU1JYMKl4BzVt5kUm8Ct9I1dKt92RjezzNP5XMwjPXotM1e8
pebKIp63M3YtcA2Ul/1T3jjyULTk3mVawdTbGb36ZRq52NXhkxEyC9FzqV6igg6FgmdBj4Z4r5f5
ssIDxNVnZa/Y70HDBxjp9a0ndjwKkfMaBIwsVNuz4aRYDvToTAXAabFm9hiwhIY0QxITNhg5WESR
gbeubXJJrCIjN7BhvEDFmmedOFItE31gWXJftNCDzF+sUOmp2wYR/YF2NL0wtj5VMX/amUv2eZ4f
Dfs5NORwzkxrTbMmOEVTe3HQMYE3a9nri2I3GDnKjBCKrFVboOMHmxAlhV5DMzt+uhAVcxcxeM4Q
5khjZdDNlHAEAnNCW/zQXcU+EE2uESkAUs5W0mkPmKlewyAvd5pKVLoT+mUwCrzMwVM/cDalZU5F
NYlqGwdqjGW5P5CfAjyHyRmhZj1wo0E+UWRmj6ibCKJq9pFjvrm2VW+XD4H81+KUF+POaqg6jXmK
1yMXTGEo7C4JxNtE1GxeUKk9RHoCXCoG6uvCsBH71NXVCrHGZ1PTkyHK6cTa+ekSU7KZDZuoAkKt
VgkUxIaG5paxrX//P6wWQDxhE+vMFWJvGXg0RxnMJ818DiD1rIVKCmjUm4R9ms6e6X8jjeQ0Gtsu
LaMrNYe91gbkayq9sxnp8ZnMigsT68DTJwJyW0e3r2XhnC0ROD5vtnus882cFsVDN6QOBZ2ibkBD
qbvW7r4arrHeqAazr4eTjiHbODMjJgex075lVnDhMZJ5a+t24iUvYQ42AHr9bVjlojIuibTO93fG
pEuz6lXilU24cfs6Qq5iCg2UGPXtoIwk1XV68JgxZ1rr8qFfSkBZxfU+DQRHo9ao/pwCjahSuWLF
AL9rM6etosor7dl9dBThq4GSPkAOHFblNI67se4vd4JCr4GEsWGCJINZoJSPipckAvCp1bciD5SX
woYKGWfTIw5f8Zw4kd8P6paKNj7h4cRJFgS4Y+eHYKpuiHlcljyOqijiLFcj84QWmcwxg9Yte93i
JPriFLsZKMyJW6KB4S/a0Wui/JIHnQlJN9tESmvsOvqroG8X5yfpsGFWBQcwuTgZSRrM7Zw2Uu7u
TCP62bkOiAbo91VqGl5HQwbMVHOdDXcJFai5tsW9frKM1jOdVMGGlnReQ33rRDUvrs9PIexjFmWK
j2SYnks2C4xf9Fcu35DIRF1vOh2qJ5Pdd0UHEzYowxn9Qbtx49BcMPndqnFEfjVadi+FAceEQ+o2
xfFznySfFRyiXTzXbxpxMWu9ItHUaVmdqeSeh4BmlNQE+1wl++6MjuBYk6pQdauDKeVHm4vsIYI7
yIm1Rd8IwFafMTMhw2h1Hau/Amje1SnxlZmIZ7sfGSFNQbtuOzPfxojLF0vJPMfFS5brBI7Zw9Fy
TwCPydpLpkvR487k0FjEoKQnSmila4VmFT1t+woR7R3/YbZlffgeNDjGcQ3j0RSWtdZkMXiWxOeo
dy9ipEhUGuOcdDi17kfzTGqZbAx/wJrTwsbkms4BPTrFtLMw/BRTfCpnRX0kcETbYygEuRyxQYpz
xDCWsc/G4tXoG+uQGN056NuQ4TI0eczY9B2PgjWMBgad8XosnzRdyltJfOwqhbGUjnp4UJX6OqZp
hFIVujzw00va5sSeYP1pe5KWa9OOniAlJJrj7AAEQ6wxofAps8UC1zHWrBnIWubss45Aj3cAEQQa
gmojx+M09VwOQnMAn8ynqAkyFnv6msSgJZsyJdgCAxIZIgMLXS0JkmtckI+sb98ych2aoR1bT9qg
p6rqg0P3bso0xRCEPpI4Qy59kGsGTFo1zmSkUzDauxQa+lFknX2QGjpdgslWkZbGj0lUNQc9DQ7E
XVZQ2JOOeX0zritaNjvEB86DUvS/J61BYcmRfjcDCbRFV/EVdCqRBV3TnrMs+EF4Sc0Fv669hCxx
cDApDZ6kfCDJ7DD3crHhJ+bWzi3pcxoD4kgqIGOOFyIMPESDBIhB2dnaGHa0THDCd5mHw/Mi2Umi
k6vJnezt8Fq6scskE3v/zOZiJiGSgCoacD3VQWCppPFJ45D2vQk7i15Q3UMxKqr8wnUUNpxeRrec
v2mIgu00hCNiqiUOAAINOUyz61sdzZBIrPsK20/sbFjfbU8vOKDjONIPgvohW3h800Rxw27hsZyz
65zaBIDm/HZhOH5RVe/30SphxOEWoGwBRqRzOYiDV1IiHc9JuromclJSo3Y2LlQsGl6JeDZxJBa0
rCchyG4qfxpmUMS5/DFFDaunzA8Q2XolnA/kuT0wtDU8JOrlGafTJY6eUzE2R/Uwowur6XiEqHpW
aDwUIuNJ2Gl69FJ2cyiJantims4+II7n7WyMt2woEPHBoPxDvN1oVYZsKRg35oDtrg+VjyCyaIJa
vzgCRnzQp4TsgF3mlsRbKaVflOhS3YhZCCI9emFltbWDGPjQ7DE6AU+Mz9XPM3lVlQzHJIg7kKKD
10HA8GwXmOhdAdYM+OqUiFTt2qRVx8v/MmNbPOl7g+3oiY7rdBJZ6sfRYPpKoHRHCWedfKNH9oE2
5FwSnga7pP0OOIZYPxjGUYE1kwRx3jsEPjMlMKHJGfqACHZ25Fy1DkWzBcyfHamML6Iwv/MWzZto
8sZjKyl9eNCXxliqBa3Zgb+RS5bUuB6gSeKPpTokySS2metQ4HgBoDOPgUPgqeBOV3poOBtyAb4E
+L51rgIIT2qLhEstctbwPaJD70LIQGTrgnTzs6b/jnTUafaICy2J609FN2kvueUWq6a6dWNUZxJp
hD9zQXOXbRBC1tGXunzBmzX7xLSv84QDGQPnK2NXksY745lJg7126BVsRoVuwqz39tYFCjvk9BQ0
l4R4y1Gwf1has53kWwm3LG9VwInoBAeq1IOT0VNsWzKcOvGRViFR4hKFJxwWPwtbQJ5icLaohZa+
tIO72QJJPyrak4UWdVdWMfHwtCs2xURQ38jpgHgT1/xMdFjwUtX0GboCVtkY7mL6S8vEoaArYH3D
EO4Oo9KAWJt6D4RnSHwkiEuBX4VxQQHtUaYRtAvcNxCjUFVmznOR/Zy6ItwrhCh5ijT8OCiMH+xY
ssXWNr9gBD7AWp5WBE5kJ/z6h7EQ3YZ8wZT9DeyZOHffLTw8m1qSRFhP4qRS7efocL1OcdYjJo2d
Y9MemOG4Ez2co8DS1Qk0jqu9Kq6kkx99q1X/hSq4XVE1T36u41JzwoDFFM0nOMzi/2EhMP7VrXGf
EsPgYARgo6lQDX0hP/zFraGXdlgblW1ugqnGnUfpQVCuF9gZYCXQKFoNLBWVF1fPhOHd0HX2tm/k
QSQKf4F0oE8QWJlkA5MtQhswQMAAWrlBO/uVnWcrU+0+YIxUW0PVD4lQnwxCuFYJelYvE+NbFwRe
aA07a6L3C6GPySHHQhbSvyDaBs6dUjwFuT8uflo30g7/9yG5/a9qEsuyF8Uecw4LJ49jWfrfDBSt
oI3vcARsoJ1TE0zOLhsqwuSiA4RatKKUOJqDvnpsTF5L9N0Fl7qy+gcugXpDgpewFR9egHPCEiHx
N/U/gQLYu1o1PiVDvotbckIUgt9yWZZTF00TeTpbAYlWhNJ4CJrmiK6IwpfJtr5Qh2Mkc+hiD1X+
a6Zn8QUD70G/ohI0LjKdm01I+gD4azIusGzTBAmM+ehgDV2RhyM2dk6wW9KQO4lP7tBzF75N9+6w
nfREqv7smlSe69xSdpOez2doNp7ezclDEKrmxZbfrJ7sSsyFylokM/q5GLW9YZLAmk7KyXK/Z2v+
Q1KDGib8Xf5XQoX7EfanTWP5EDj1INdQDOj/hQAjcgmcRtducsqYP1u3fNEMnb22wS43jDr2Wxm2
zKjc2w3u1Tq46sEiGcdxY85UuI3Iv3uDFNQON7PH7n5j9iLzEJSme3WCG8Lq2KpQ3iwaVLtBASyS
pfYjKRnxszv2jEAAM3hVhd881JwnpOYJShAht5Bw2K+p1XhC3w62kKjHYbAEjLD0SwtrE2GD/GSo
89S1anTJ+uGgAF7zwgGlsm3pXwpz8o2iadPWYP+rwj3lA8mUg5aLTTdwRkSVw1CJcYJdFuJGQsFH
PukDpOPE8Eg0I+YomJNdZujveYRatkFP5lWWdkROJ4Ax1vYTOJoN422DQJteHMVoA8czn9kQHNjd
bAqir2l6AG5n3hOCtqQrKpEkk4eiaEcRWF8aWZ0eE7AZxkX9M0xsc49C+6Pl+AW2LKmYHK3b6/jL
yIWYyx30vcOdZccQSEMF8IIWFoxJMW2GZCq2dkeCDx0PmsqlTt5zAmo7RY93kEQ1puT2vUM6jhDS
HcF78QcZ6PRjPToqenFpom4f9Jq9HbuWjSxCtE2djwM+irjzQuKO9vcjtosA3nfyTY7pw72MEZH2
2RVO9ofP778l9PqfaLj+RQy2+11ePvPf7f8CoZfLCvl/1nnthk/5O//MPv+q9Vp+5Z9SLyH+oWsm
7Q5HFSb2cJf19J9SL1f/B1ctZF4whBzh4gz8D6mX5vxDaNT2rgkUyFVVgyf8d6mX8Q8HXaJwLchD
Gvos678l9fpPmijNpgzndTi8OAJFhfjb1S4diKohOoG5Xj1yhlTM0mpV+kY03BT3Ow+4Yql47ohk
ooOXz4QbiWyvJMULMzgE/LV1IV38ahOvEn+ApYr30p2vQXYZ6dGUU35S0vwnlv4nrlslkYTxe38N
QvFWADtjIlGs8lS+JgWhE8zrEK/KEKuNjLwOAC6tZCpQGYiNMxqHkl4N/FThofoO0tcs1H9nuXae
CLWKUBEjxY+9ciTdivCzdUSdsm7KKltFxQgtz3xBSMsGiyd0YyZ55OxGa6O3dllRPtvL2FB7SjqX
rnWHNcPSNGcdyBkQAqjekJlx8VUO9keKicxTdxIOEWqSjI5PcENXGa9Qt5J2B6pODdtjbQ+MyKth
R1fAAhhe/pxiezW3uLsAQnrsJm5WxcxwVskdXHqxpoMGhMQGrwsN7JrhBKfSUI712P3ubBaBSi5Q
Yw04jfkLKjXgB3tuVk1i3SYELtjY3+OyfyNzOgTqNt26Sd3DKry4RWRdzYLEcQ3WCpJQsY569VtF
Xh/GrruWg/oMxFnKedWnpIjjT/7VGVscBexayILdsyU5F4wLRIZkqWte0Y77sCe0U2HzBtQJbqyA
izaa+hjF2wyLpLYyuU4YAtDg+9Z0iH+OJAplTHetkpXQAEysBnaq4aMjIFeo71im+5XNNcPr9HJY
FxnBWElbRDTRtGatuYPco6ggRY4Y51V1sidDWbwKR2WINkFM72ggnCwFaY5TzX2JBoQBkPnNVa5P
EAiJf2vb+od87hfGU6u5PzIzmr0IfifXuSPsLISGeb4CfqtsrU3YDARewTFGAc+1NSKHsx4rUumq
G6aLC50Y3dCQI/0yxdrtBsSNxLOho5nLiPgY4GN0ZrdDElOb1tt2VkFWO8mHloGisvvhxLAbonfP
LNm1TimdReAkxhNcin7DwDqm79Fc2D9fjehhZsDXlmy/2mszGAfAvViAlphf2OTGArYRiBDHPALx
QNT6vK1frUAlAVEh5F2G7BWCce7oZHtFgF2vVCUsU8P9Rer9rmVMHHQJg4VAgx9R7SITB12tJe/w
5ASpx+m5KdOH2o4vT5YdnzA0kjzZiR2JOuGqN0c/oOFxMCuF9ov6JBBK6ZKEH/lOE/Xcm3jT1WRQ
aX/4aVHzq5pyjYUCnlLKfWLTDgO3s0UmxgTKwAcUQ4BGe3eLJagrnir3QiC/SKya9yCaI5RE5lmJ
MCPAVasZKM9veSVJlx/A0izkQV36NvYJQsOqW6615II1ooMl0yaPsHXoPGQLrhYBHmm5dN4DK8Sy
RTbnoCSkerchDbnBplGt5AMHHeeV0DuAz4Uz0rllyItocuWIMTidU9l/anP51Gbj3lGLbeDkX1k1
72zUmb7uxAcxGiQvajQNkaxPKQNFYYTF0Y27jd65n/MEladITZId+wFtYyJIZWzGfodSkRkf81Ga
bfVVGET+YMNcBXRwvbZxOj/Je3DN05XAuteAEh9Zo1F7dlIFWFG0Yau63aZuhy1F/s2ylHJtdMq+
CRArNiSvgk9zAIGQsFMyRNgEUYnRyJzIhcvCVcYMCI1p+nsaBWojso5EGAIklaz0ItVoyU60/+22
uyUYmz1G50wmlI4h0lxschc+IS6jVTigl0CCdiCledWVYj5j8TjLFniBFWn9BZjkRrOhNGGwJZex
qPt9x/XITyfS0Zh4kLJHk1aynHdmML73iN3WVRgqD5WKZnWqkA1rInzqEnc+I7dAUDTaN6WOrdc4
nVl0F5Ya8bexrnBUQBJEjlZ/N2T6HRsYMKve8YOwSX4EgKePZeqbNJXXyqi3ZyUkPq9gXV870jaO
7FSD57oB5YzqNldm83fhaJfRJoNMTYcaHRNITwuq2hvXSZ3aTk39EUuKN3WBh+bb3rDjZb46Elwl
bGbFlQ34Pcl8zs4GyqsOujmfonXf5vEtRBGM3w2SY2I1fq8201ZXgZfBiphQr0r3rR0zei+j+3sc
nKWh/DENorqlESb7oE3Nk9JazhnmHosBjXG6dTEmw/zUMFSmZiqe4+o7EvRJSkKFZno1Syq39NRE
P8Km4jAl2nas3M3EmAzS/ePcV+FKt1laY8ghQTHsaOYdwFLC9cRENcA1RWcJ82dvBBKRoZ4QEoC7
3osjGvwcNWXDe1TLGuKEZl0p/p+wW62sRs83YWe8dhNj7SuUskOk5I/K1CPooieTJzUDLdrNLGsE
IqGvO1Sp9XSHiY2zJbZVkqfomXTwTAoGFQMKNFhrPoggIJLeTsUr41a8pbn6VhM7QoEaTh9uyFVZ
Kz/KQMXqrEKopEnXefoCkdHFVCDIMTqv6vQPk5HErY/SJ6mhf5mz4dMQrbFJ3SC+zBhP/CnMSG0z
hLrKazE9ZSIkbws6Gef52apJtiXjGCWIu+g0ml0bcVmn8R/Qbhngh8Kei3Va5VMvz/Qoz5ODINCd
aKNWRZl5resy1w0Kx0sUp1kRzhSse0wuO/COXh0Fu74Ecghc7HU0Evy1EUeIYo/vDQLbTdEBvJqq
60wow0V3B82Hwfu5MJGPIrZmAiViFcspK0sdps+GS/g50LT2kkm9WjVN0+8lMEBc3/TRnFKZj0pn
fClxtXD+yDOixfdgO9NlnOPv2dbenGbu9rFotgia+rMhk2MzTY7Xq3r8o9GZo/caodkmUMStG0TJ
ow7uYkXixviJMot9ZE+DN6jT8KRxVWGdt26NQvmN4t966OJX2TKvt+nnrf+Y57ZccLImjI+coM+c
O+0e2W/ph0n9wa7RxPTuGkhqtF+wsfZhmgrKqvXkaISxJker5wLLew2YEELtQELFzpmiC2yvzxgF
BnEWKvGg6XPWkPaqYZxT3eQBlvZA2Ft0buoc1RHxgE6MUmOCxmFaPYpq++im2q5yI44TQVjaMl2t
XlSruVaGjuYIsCchC5vCtYgE+MGeBK9ZwZ5q5HVjGT1XtUJqcP0Tl8RmYdFXKMIJLa8GhCABIaez
y9ZIXEdbv8aRgHJr/swZRHkKU6+NOhue3quo2iuqbjoYLJm41jdO89QF7bPGu5HOJDb1mp9PM9bh
6UJx4dkVogeEv8TYJZwVbdkCFi7fsyIpGeuREptI9Tnuyt+DtajMjJrWbC8f03oiPmSwuh1E4de5
saOTHeSnURYYzsD+helwvH9xyWOsV4EkhD6YEnQ8yyN/fPN+MyrNAUPs8t2/3PzjB5qZ14jsbvef
Hvn7zxPawf8CM4NSXvy6P/rHt6pc/ssT/+W7959qQP7tNRbdcqrbQ718SdyoPdzv3m+Bevrr9/72
I3GUj0SZLL/y5+/df+b+DLOusiv72+/8+bT/Xw8PJAds0zZxcHsDFejbuDikc8l6K5eb9/t/PnL/
XpSslTkkBUhDD7Rqlbo4/PkT91v375Eh4u7zYu1aXPNWulvIDSFYX/dnvH8pdfJSuR7x39j5wM+w
JDPGzEYm4WYAuA+A5q+6qdBTCgNcVx+WB1TqIUpE/YMucrXvp/mfL7FbXsX9qeizvPV1j1Z24uQr
B42Y3HzMD/dbShxwKyAEKi2xCGmKoR3uX0iVxHXdN2/3/ypv6L0HBLqgXuM/VcqeN2V5DQp9cq9X
Ft7s2FSHqC2WvYNTZWyO3Rircm2Xh/ut++M6EsNsdf/m/b4DIczvBJfd5Yf/8hT3+395nj8fL9t5
3LdJFmxqu+fq1JnVYUm/PSTNcADbgV7KloLgseUNkEIjXjmraN5PtbqwGPhIAd3xeLG8zff791uN
EvbYAaBk3L93/2LWskR9hlIkv38cJiHhHoJjCuVJ7334bvf34P4lXt6NP+/e3yaGCzodrhV9zcy7
f1r3L/fH/rx7/yUTgvkfHyimZq4M9/v3R+4/mGhE2wTaJSCoAtV/sMH7aK9zo9u6jRWvc+jyqDKg
oxpPrmxPdopZl16kqX3GruYXcw/tlY+o0Pa6I3ZhO/nUkswOKGVSZYv7Em7sZZ6KJfb3Eg09S4B2
g5jsN0X5oDJQLuJXh2zPVHV3oNwOVRTuK2CqyLehLDbx5MPb2Nki2ESNhCDZbKVZ7mjp7xp12NIr
rOELFpQaVb9hGbw2JpnL+ncICniOt0Bg9xOUDBrhXjAMlwoefx9mywe5w4CxrVNt67CfK/DaZoBA
UC9AuEvMTdYwJp5WQUIrk+7pKkAzDjf7YSqUH7Kp3+F7P/bjj0ANgfuUfpoVJ6Mjj4sIQxoMJJUu
qdn5sXSro28n8jgm7YNcuHJGs0tVc+/kCX8EFUzxNoTmwemIIMcdMQftQYWzUpriZLejb0vdDxLt
i4nEcxeY7zghTnPzaXTjnjzNExLVCxe0a5fPVATjsWeuY+cIF4lnNAoSkRzz1E3Sx4zgN+XIRnXc
djI9EMNFSQBVhUsJOT1aelMHBfZmyT7AuQWzeOnz8lHk2aaKar+jfmRI2T+xDyYLaL4uf4A5vsp0
U9qZD6n61JH3UubDb1KInmzDeGlc9VrE6oMe6OsG0U6CMCaJ5K0rJNZg49dIUpPahkeS+/i3wM/W
nau4Wy9xvYGjPXSCbAImqxJV1sAxSTiDY2BNzNblxsiFDx52K87kdh8smZ0yotTRjOwqp14Hdej3
hKUEiIMdPGRhNx5L1AG2ankk3AAOXbSol9qGlppAiMnBM5oIANzxMdCrCzmjB01kh1kpzu7I/27O
R/EmZLpjiMtIFH2C9RYVMAAIdTNFAJfH2krVORqt8ZTa7b5klpoG1LhEhlLxnCfjBaqoHwsdr7b6
UKfztUuSzQgChA93A517W3xG8bAjymrTqNam7XaBO3s2CdnAlNZsG11X8WcTvYLlnCxBRpeRnRiK
7e0uPqeCLDXneTKnKxHuxDw7OyOl3dDGP7osehuTlcPgEf1rtu9M/Zia+qEqiS4SxlY474VieJyD
yaow62GV2pBQBnoBCpNd59hbrQ9X/Vbqzj7tXs3xpz4Z+7iVJycOd9Go08hn8WlpU0/rkKyoum4f
1CJkzYy/yti49AWXO2HvZfCSNsRdDoLTgK0m0Ftr6e718oD9U9bmUR2cW9J1m9TG+pGEH6PeXyye
gfbBgWd+t8bsRkW9MsbhhExpw+ZlnUbzo9KKQwoeiHwO0KfhY08eZZUJv2r2vQn7f7TwxtQXJNev
KsoEtXZuJJcekhC1LT4y6TSPiohw4wNjH7DQ135FV8WuWK2KkDS6kqK0e4gmNCzF8OlE37PUjsyV
SS5uYUAgSy8JSqSLNIePUde/12l71J3MWxxuldR5BvU1NvV3uJa+GqvnAZFMI2jqaeUtU4OXOpoe
y8R6g2L2nmRAuufAl+X0pvbpjrYl0mgcs7Lco98/knDgg5U6diMtx5AoCXlV7sLdYeUEX9HYv4pc
vlA3+KiFdmS2HuDwObq1j0R5YgKOhzS8BdLak0Idk/NQhNRYQ7otMmOPc/DgEoVlJ+ZzqsgHVOVJ
Mp/GgLdYLV4qioOUDozLEEzhLS51jiRFe3CSZBdoIdoNBtqcb2QN+lnuoi2Xj11ckPFp46VMvKhO
EZLYV7t3bmxfHwKNOJp/Y++8lhrJ1m39Lvs+V6SZ6SLO3hfyEjIgTAE3GQhBeu/z6c83Vb3W6ard
0f0C56IoCigkpXK6/x/jG6QXCSejxyvjbZuNT64GSWCHLlaeAGDN8jI9YOJaC50gh5aiR6Ns49Rd
opZfeTDWmd/iA+mK1tlWg03eYLsCWl0GHYVRDRmsT6qAc7QyfTMl4aIN6jWskUVrbvABLdXIn8N7
IgIZFZ7mHFsvPJAut0kcc93jBcvN8NDjGR6FdSJA7NkIIqriYL5t/S6n15XpxSI4G+VL2JcLaK0b
1zCXqkrWpO5DUUo26oTAg4yjZHgj23bTpw/0WdGPOWsIDqxPxKbKW9yIX8YwOCVFNa8h2bb+klsS
EW3LLFMvrS6CEdGsJnU8aNwFHsYb4GwLs34Dgk4aib0cyXqnkE4QRnbOw46gRRVrHz1Spd42j1Fi
bqIsnauouCEHzVM/W3rLPG3u+voxbfs71bTPZSAOltWvc7dB4DrOC3w6DTxVLanvBvR5SUZybhzu
BFJlKNCvhIlchR+/WoG982q0IsNwl9o4LTSANXaKUDp/jqgoxo5YqU55gDKF6a6MnlQTJZ43c7HO
XOwKVcGJpG1HmaOzMYv95ONGbd5LmOP9mnIa1mOBFQAawilzzzgQKexqJ/Q259jNHzC7PYWDv80B
yXuNTqbK0YAGZhQbX6DQiGTFtQueC0j38GsBIAVzL0CGGE4701Hu9DGi3R+iFmtBK6b1QeTmHM0p
UPaUVmkwx5w906C550DfAlOm1SKfDfUlz9gWxbszZSe/BBeewGuKKSEqK90ath67CW9tNvk+NM0l
umTbWpb+IWlJ1bZIJ7JtliW2mFCFLSM8meJc0fecHOJ08ximllgLtLe9LjWY2WKohy3nsY2l0lkw
6VBTuQyY9Zt0r3r3SWyux3gXwjnKu+JskAYJFPJeOI9u5XxF7kk05kmp1R2UW6Q5zqIs0D8OSy95
HfEPqIFKqg1uDiRFdTrcUZgeUT2wBMx7azdgLm3gbsDmPhSV2IEKfKu98oNTcyJ2A2hkE7e8sy5R
O8LKYw4flyMrmuc2K6tDl5aBtS9Z4kvlg9PkMsT/ntSr0qm3rWxUp8OKhOlES9ZeiACDrZvnDPM8
DtZl4q5NEa0y3Imjv20DJjva25pebFyI8Fl2cXwE7lq4TKmeW7q5gLF0wImz1lMC2Uh0z5PpXl8Z
towbe7BAsdj0aHLT22YZT9Tj4ExcLlnlnl3fm0QcDWD/lXH4bKPpbCn5dtJeorgiqxYwTospypr2
lkNhljqmhXTZiFSoIPGOQFQKAeY28clUnOwVksMlFTDKzEdvEnvR/Mga/MCGz3wUc5bolwmGCsER
aaTK7SnDNmdprKSwunqwM9R2YIq7CiBuaNLFadBUn3oiMjWRr5RgJAJ3Wnqqtw69eK1bKaJ0pu/4
cQBF4CveVvWzAy6RTRZgD8ry51ZUaxM4WdYXpyRn9AfPU96cBlG8DnB4kFZT7wxWdPcWjm3Piva9
1sFuiX7ZcOApWRerfqV4484MpmVHXIGk1NvMHJqmbcmVea6iETsflpyp4IG9Tf6q6e1WeD6mOXtt
Gd9U8xZw6fdjFNzhCz8HyHwINN7zC2mloBMlIY2pNIbjZk39uk5pCSKjxydGKsEqyP31YINJdvsF
nnB8+uYqCHQ0jjFehmYxmQU1tWlJ1DlaqmJVtvcJtfw0LueZpSxMY7gjZO0udnpk51hlQNklGEDj
Ql0aGrnibbrsREgXrnzOWYyGaRnW3VrxrZnVZOshmwjKHBaFHXMnWftoCO/0hnZVtu76hMD0etWR
haRONrtXQnCHHi8ya1SNzolY4DAvZiCg75XnBPxr4GhID1XK1u26NelAGezx6y3TN8VeDyCRscD3
jzps1nQdAbAqihuNvk+5aHnh2TSuemRkev4Woy0wBmNpY1utSR9FBx9nxdIz0eoJUKzmkvkYFLSz
GuivCQJVLZ5gkBQ7rc+3vtPspmHuuh4mOG1VQ6gIBb4aXnYyCBoPOXCzZpd+hX268uqTh2CaThh4
O2hZ5VpgKQ+U7jHQgle8WHOUxqfSYdvA5jYnvwolIfJ35J2kgcOZwv2DbA3SfQLjH9vuShufBht7
nE4vqEa6VtNHi5R9m3LAqXgRnY1crVm0KBrGEhOpexirZivYL2rMz56YTrYKWyiu1kZi772xXifm
ExmrF8+bXoDA7dSq+lGk90BXP2AGPyZs4NuGurbb7jx1PPXuMB9A8ZkDoV8iOvmhdW8FyiIjUd2I
GEBRdMi7htdRLNI6YGqv74RhvCtltMU0Rf280gzipyd2vtFacY01HefZ4BFn07GJIhQw7uU0Zi2o
8AMDI3nUIoKxSxaWwi6pYW5nBszICI+McDmOiPDQj1biDvfVsivDg1nQ8dVIkdQ02gLAAMtuTTTm
miMQbKFNp1frQqCtrOOdNlbrwdUXE6CA0PfXfuKvHX3g4GKdKaJspFGzS8N5xtRsBOOTKMVK01QQ
Z8mqVU1So91Z2r97NiB0fY3GGVUNKEzLOPZMv5lyQGSKtO0d/u62Z8GCgb1qdBTimHEqi6qMbmxE
ghQgQ2VZUEGthqV889JGWRDtgVGyXxVFMHP5zbYs73Rku3bUaJV7v9AxbrksqFijW3VlKtlaY6fv
IQ5d34o/6KGBlNa0EPPGoABFQyrfhVkaqcvbp7cPgfxiBg4S5agRz5AmYZCa0pSfv30LKYJsP3jK
hDTMKli71XLeipy8HoLC9PXY2+tb+eO3asj/+9pfVVHCLvioW56I4uhY5mjWQw6sVZpy8Tu2j3hr
9lSH/lNAK6nLk+vGRGl2lJI0UpLZ0gxrLFarTprKf1bYRF1TlrmVbtw2wNyA3eD2S24fbl/vTA7v
lo31Exc54KlioK1kHpsxZVxXtcNhI+1ffVvFL2kX0wHUqvXsw4B0lbJ7DXLX2fZ50i0q3JQPhtm8
pLkH23NkS2QUav0jKu7Ytnn7qbdRWClheZd7gQo3p6tewxQJZ+Jn9u72z4DmURxY2kvZDumB6GWT
AeBWr0FETJhZJsn29mONL9bWQCJKkQN5CVqQkuqJg7V2mvrmzRUc2BQSi7c1CIt1yh4Kt3tavtoT
LBOCjwNOgyfb68NnhYx0uzCnjV2Tm5Tgit2CYdu6BWeLylCMc1wn7FcszP1+T5SAo8aQ+rwQ00K3
HakEPKpZltwnfnEJs57+zeQyKKA5rI1UDCxxR9PM4xXVxnitUaVIQiDXJa/wAWr3Y9ybxrKiRKBb
2ioeBuXJGJsvvR/rQwAAb5Ga6brSPO8tsbGGRVX00ieOuskTbbob0s6m444yjhDjeYNPqdG9fSsE
+1RvUVi8biY+kwJnoFEajT/j8aXDQuC79Kr2mpSk7HIVZNF+xERYr7twS1IilYKM846slM67fOlp
NE9PjoMWQfqDaXAj0N9jlqN05c+JaFv0FD8KCWZUWHoEE4arQ5DE6Zbrj5M1rlRb3blqQ/+S192Z
WzWf7mHHUiobt2N16FBkELR2N5XeLJOynGhairbZhmm+alAfZCZdP1vM5XRVlCVgnYeEgFkhooVI
+m2L6jfBVWC5yirv6jlMkK2mCBp009ypg6VabYj0Xk56vUSDvM60jTtwXMsycHlITqZgFdvGrq8D
jOFENtnOcoKJ0dFToVhLKRClcFev7S+L0zi9lWPev3iMb7Op7x1RIabHqpmCXaF5iwx1ZREAkVX+
IlLTWaCE2wGFZVuADPHfRTNsjDIPZqBINzH5RTXIEnQDcCj53dk7DPemQrDwbhj3FDnMt9R7i2nP
aySAhLuRVZU4VFJS2xEfKlXAMF30OqHNxbOm32FL89yKt3anjMuBfiwpUqTdgIJy0lXuRCuShbCA
BU+Vdc9z4TLU8fPgvurVEwtiyYalp4imkFfTPjZ47DLtNQqlgsVcElUAcMheNWM+88YrHVZQNfiT
xQefac/spZOKrxx78aybOxuhV+X/MBlXO3K8NySwQbx09hkONCO3UQeBYdZJeW0gQdrs1MVsHJrt
UIjL4Iw76tbfHKiMGfXqvW64z8mxNxwoT8o6Lk79AKtXa17ZI1FfocRY1rMadUXtPTfaSXINyBKc
2dX9iCyocZBFpe8FNoBkY/ZgiPLXnIspt/kB9MgmNFa2onMKxNlexsa8qbRNE/XE5s0alGYVSUqz
nFKtkgiCxtqHWJvosBoHCx+TnjGylXthv6vsVQiQBATByaCfjZA0W06hQFBx7tpPzqhvU7+6c6YB
Pnb5gCN6jfV700VIzAKcoTlVWUdsc7rvAMTZwBkH18qfRG5w4E6Wplquk0l98PV+o9Z3uXABgKvb
idu/LeMt9pYfuMQpukKDGppDkI8b+CBOs7B8d4UMd2b3YCU4GRcLpplYgM6GLAKdYhOikaGHnk6c
rkMgv48dUBUdl9G6qV46JlP/QQ5t2JAJ2FegkLMOHYD6hNrDx0xdHG3l6AEAmdIjZhwUZOEnMT49
+CNcrUtRbExtCxcBqgoOtjZ5Dp03J3rr4q+I8VHjnS6ydG2Y5ilDK5uN5ORx4hgTSjO9G5NHXCxG
rXuCnLqIyKxL2mcDJXBYM3BVb4WQa9U18KfJAgn8UzVMh1Z39gmcW3YYneKt6hAKK6UGRZivaaYs
Y53GSWwdu6Jdmm+EzWoVzBpcObhwDd06+Hpz8Hpnq9r5ycXmseuF+ky61ztqTPqj9bGwp6MRq/tc
wDsDgsJq0bVkoOKlx/6IN704DEa2gPm50nyS52KTuzk6tmgZOvQI9P1JsNE2dgiOyjkn0aFNmcjr
7l7Qie/sZwjii9hwn1psMQsmxyseKhiWRl/vbJu4t0k31Q+s71btpIDH25FDno5+ukrNfdpSWgbq
SfQtoIFP196nDjlFLugOFg1+oNfYPQ25uFNScoKZhim2JgcYUvqnprB16TG70Cqu/DsPcCqiBTt4
JZVqd/sJq0SOU7mieMwHxopTqMG8F4l9l7aIsWzdL3ZJZ2PIp0vHEd2z2H179hMheOrRcMdHqw+P
iW5YZyIH83VpWA7t+aJ8AzO9HSO3eqJYju9eVZl3JMM8husEczTX9lOt+8/2pK5vcT9BUz46ltWu
Mc58ZmHiA2g2Fch3oQWCbJuPgcodrSSPVZQlWADv1CEoz7evwDwEuEJ0zvL2vaSznH2R+PcqKwpo
tnI32p17yPSEY4H8jIOae6gtpSM91fygA3Vp2ZY3qwQElZz15UdVgpFrEM/ryAmfHAUR2MyrYjAr
8sPtM1+Jj4ZZuptWyXow+2b3XY1QQiD3GDtLw5QuChfRGWS9IqMINwLHqHJD3wNC1/e3z8bc0wGV
JfkKc7TF2R9fdg18nmmuQhsSugfuCyoLoht3bHKZyqamSwFHww8oEgi/IUVQpR7Gs936GAxp/KOE
7ytIRD5+C19Zs7Wrnm5fYgO47eDrw+69K6KifhoMsBV+GIzb2z91RXOJncTpePtnETZPN9Xz/1eH
P43F13//12dO/6kaz19+mGd/lnoT9/l38vAfX9nX1H79Kg+//Z8/9OGm+y9HNWypvoacSXAJrM1/
o0CNfxm2MKi0ch8g0pYhNn+gQDXzXzZpy8QYEWTk0oZEOv6HPlz9F7pxS1ex8biuhnicsOT/+T+/
eE9+4lv/2ouiSyTmL1YUy7DJpVIFejUI8cZvyEz4320vxnJCrVM6e2ED3IatnDb5MU28+NS2+DUh
R58z9dIgcT94SU7siuxzGZHZ35ul9+DDRN5XbFXVRoSv4WjhnfGSJ91Dc+xpdBqRgF5dN8lPdDYG
7nb6yMH8T5f9Lzw1v0aDoJUHe2BqwpB/sfuw9V89XfT+PNIP/WlhREimWGaoaOaWOcvrloNkQNeg
m8DI/P2D3sxSf7545AILJihiRFXHAtv6m5nK0Zragm0K/67HU8pZBBPqFLB6WTo0ryLVAc3DcrLC
FAwFGs7eMV6rom0f6mjcucg7kdIGX2WFPDHhIj4HOudBp4cR4gzdAzRfB0Jat0BIjtm17rPzkBvr
v38NUIR/uwN4EZammQIHA3Y483doakntqhIBhh/LWtRTcBCOHh1vH8qyrxCcwa0b6WXtpIlm5lpV
e9TjDMSmmx4Ud0oPk4OH1i8+bwl2MJsCahBa9eUjdqK03KUE6YXpph8Jbp6yMluZvUNKpPwQlVTc
s9YtScfshiPWbo9ZdswvwfDVK2mEGh7PuY5/YeX2Fc16iQG5fWhSY9/L/WFIDCrHk1B5UYic5WSr
lwcs59fJoVGM+mD8uULRNV2OM8Upw2c8V/3ZTmSZ/9xOeffZxRkbam73U2a3eHO88eRXrfGhDcUH
4SgE91a68hR24rsE1HhC/Fksw9YEGtv0+Nxom83qIPFXllW9Ef9jvzqNGy60AvQC8khvF6JfX07h
6KDmdpyjl1Gk8b0W9bAj1W6dSYCFXrAVI9nlzskBAqnQPO7ixB3oZTjQIMRdg9FqbxaUcxo22ilN
vDGLf5Bds1FVMCxTcNd1Cgmt9i2sVX5IcsnARJTIUaao724fTATnd9KkVDCE5UfUjce4rNOZPaBx
peh5Z+BPnNuoS+5uH8JO/eOz2z9BbJ5NJ5Q7nCjdZ4OV7Is6x2LrO4csDfutP1mE+lkaN2+iP9C7
smdGM+RbHBbTYymKuyTsvpp2H6o10ryWtyQlUhYoFFJt8Ld6Y/UvZRKwl2mJIL7ZwusRR16gu5R4
E+8RIhIyy5CDDEdrdmf9njNXdCS3yj92GzHU9hvtcI4UAzKjIIdV1uWzoXwGXqqcCREdKSuZ2Vc2
t3sHUfQ/xIYbEp3824zgWhhLbxZLgM2/RRSNOTOfolYtPQgFNqrSrnvKvG81JyBDJB7F3uQtxuC7
MxN7ZegUBuNhTFd2gAqlyb3N1MTeRg98Ym2KMJgPug2QnrTZfQKZYO7lWQ1CxQOlWmVAfoMad9oY
+jNaejRsg9Ympl2ApXeIQM6j6pQHJAalYzj8w6zxv2c+Dc4y0nwDXrWuuXLt+rOHtoIuEpdKUeL1
79ylmEZrd/tQtiPS0KqfG3Hjw4t2iYuX8PiUNKDzENMDf1MHRzwwjxPQGDb2LBhw8xnZED4nDRXZ
2OCM6dROtQioNVY2uTJjUlCBrITxD2uG9vui4WLz0Zj7VM0BiI1D8dcXUSt+QA/UxaHeVQFxGvRe
aHTjvZ0yoH198kX3l85xlbxWJUEdtBag2yj2vs9ICPBrj25S51NJihBlcRat9xrk+H+I35NLyC83
FM8RoLRlOY4w2Qj8dqGtarBjT4Ne4luhMu/tIqApw6z596vA75ZoeSUMJh/hACVnKfjtUeqIgDqG
ULzoI/O1tFsa5UCoQiYlwYvWPQAcbo5H7j9Gur9YssVvl58dEeNE1Vl0HMDdLEK/Xn4CFHAVoG5e
0GUiQ9LnuAhPGCykevSGUyi4p9qm4uSaBMR0mcYFKCNJ0biTX1CKstgnL27dteeKKpNDYe8FEnC1
cwMG/C1Opa6yYD1UFB7aIF9z5DDOYhDhqSkodYduTOWsU9copfwDK9Rr5JeS6znVtEZrdUMcLfHK
9YgcFR4h44hzZ1aTHRLQQHfb7e1flg2Bq+3Tk6J54tgR33KLYeym/Of++5d92y9w898mFi6WLTT8
e7ojAecc0H69WNzBvgJVB26NkYJJDEKBpiScNwg3MC6jtp6wklNvpe2U2kq3rUyN+RNFw9+/adpf
PA/2WYwWxxCEsP0edZjZkxayaFLigtKya/N5RbwuYUJO9KIwftCtmA9YpX40E2TPyS5OhJH2i394
EvJ2/NOgwLSvWmy5uCQIttlhsUf/8+zTNRHcsrxIF6oNlFsftGLXJ5AT0L9Ox2DK6j1HcXVh0MEm
jKw696x2FGxMNht6CjVjCopVl8dPZtdVa00zus0/PEHx26bq5zO0KZI4t32/9dvb5drVUA5GnC6y
qNolcnEatRhLQMjThqbw5HRGcIorfC8sDRDyQTIcbh8MCUijGA4RkEgH6HFhc+gBQwuwu2kYrHuB
MLEjle8nq0SRVE2Afcou9hHPBQ1RdXE9gi1Rhzkgk3xet9676ZmorwAwP1q8fKpd4asOe6ltVVJZ
e3pD1UCbKiPvYtn0ZbEqWlwRObLxeYd66tmtNYp3BC2ffBu8JjomDIw47M+KAOeThnZLFTQpZ2mt
Kfe2mR9HdD3EgeFLYNrAwUAmVIzTbtH1vU3ZVqZD9VlyCOqA5iwATX88GtjGj0agGavQKImqw7XA
zqKUjJ5yOdauVEbqX15B5KTeBcq8tox7n8hqpCcxuiqC5rTdUCFwrJT87OcefGAn+spQIeZkXvcl
8MaWll2IzQTYE3ern9rdyvfYs/SJiGaB+hYmtn13+yAsa5UmkbsDDxse+wzOthn67RwCyxPutRb/
llRzxvq9hGNkGEfwzin3lV/XcDqoKzk0b1aTjStuhPe1uk0KE4GQa92kCGMoa1XmN5NFwzFLCuX8
ojkaedge3IpKlDr2j12mt4csA8Zk+S1UK7L7OA+0n6PCRj1O18NoHni+8TG0fe3ZQYhX2c51UIr6
3k40HXEcFvY4Ce/LUphrAlndk6nG777nCqaK9seQJsU/DMvfsQbypgesQVKsZTqaLn4P52zqpkXi
3SR0MTXjIxnNp250V77F/QhahSTbCXyVi8dp65A1tHY9zBgQ/uKTGcFRiyvlO9KeA2Fs7Sqbnn2m
NRArPbXztsL00JUvPqaoVVNmF39o6q09ZNeUYf9PU5x0RP86u2i4phm4hMRYWLB/W5fK2ohbGn5M
cYiLq8F7IgiiWEaFHsyrMXM3hTZVREho4uqPSraNxpj6oD/lRDj3xBOAJMyw4PKG/f2kQsHsf80q
DrsVXGbMewBerVsO7Z/IJWmrBmpp6N1c1PnF9JKLZ5grayR+d0q/kAp9SJZHU7aUet2nqH+UP4L3
4OKW+V63SGIL9avaRpfQVkHUuA++nV+UIP35xx2/cyAQafrNHTNPq+lqdvqHUaYXayq+qm76VoCd
tVpyTAr96kzFgswSrJt8v+4B9jbvnXVOLYq6Xn6Rf4RirkLX2k4hHhTMU0D6L1MQXBscBzq9bwMN
WVFal7acPsAUX8fRwMEQnKdx+m5EeoFW/+Ho69CYrlqrX+WvpMX5nQTeU+ZuSdPdJMDf5ROMebLy
ddqq/mG101UBDT4FS79wceh2z/JH3ES/yr/zUP2Im+JeQT5fGtElwpwax6+0/C6hkrJr5vt1+ljn
04+WA2hAXF2YkXlVFo8+BtjZUPtXw0wuHPTuEH+uHKDWQL3jS+55n+xJzpEHv4MS6Cwaxw9RErAw
Bo+VL8+IA5bFGKafbb9FFnq4VDkJN7zKA6+XRBcmDpLrOkQ/w4d8NSkxW0I3l+Nk7OVTB9TKcvNW
xBwm0tC8Orqymwpl6aTFxRX+Vb5Nk+NfV4XdfE9q/TUp4Q8kkXGFNa/6Cpt4MR5DFQqwMl0dI7r2
Fj1HtbiXF1y+MU4xPXVQWlk8rqxAV13033b2ThjIs/wR1BqXYEwecYfMBd/SJv0q3zfXtk+Grc/k
m1OMXCflUXBHyLvkdoN5Am12eZJXVt58KnNAmH1gY77a3GCRnVwsY9qHIz7DTL0GeXAV5ni1PS5V
yfUzquBa2uZusGn3xdml0trvLs8uGMYuti6JVm/yit7evbSLrpWBoQUV36BOJG7VX/LuVCcoUNUP
ENd72NALMtSe+/GUuVjLcvfZgcUfRte2zy9yhGhJesk0/9ppyPRI9DW/5dUVRf+eZ/13ybvVZdwE
GlKgiqwIbgarnz7kkByQ2pmJc6qj8Nx12VfFUFScA53CH/KxiIKdeVTb5ZWR92OvWHvBcVv+u+NG
U6vPsjDevEn5ku+3vCehcJ1HBfmbGCjMmHPijy/yx+XzBDD9GY3OOc6+qXpfgmz4CEzrIq9R6dvQ
d8UxtGJ43sFV/h3qwzf7uUvQE0RMQun0StPeR22WXeQfwE7fqdEfPJpQQT9c23T49nxxEV24QtK0
NabhqgjrIu9Yg4As0OXLf88dSa1/yM/TFJ1tvXMSulwMQ/kk5ZflQLpdVGQBWciLsPG/pgXeb3lX
W3+MOr3Vn9Oc4VK+BWq2BUOOjoCRwUhQHXWlwVsrjfySJbgNuZitnNcSsnAy+yFR+2ttdxs1SNfy
AfMounbVBL0CKZvlfMkrqZRcNTFnP/YWALCCIR1dmym9GHJ9JhJHfi7U+tAlIBZrbiHXPAE/mPdM
P/L/Yu692pN/Jd3xnDnRTH4tAPcALRazav8t30D52PKtGFJza4hqIx7YOrzKq6PTRsXqeK3zgF2a
JW2PV0JVLnIEaG1/1blsabNP8m4ux4jF7Zj1zburIrpQELLXVEhuM7m8bXjlOmVN0x8f5SMOoTqv
gKnLr5sR94y8Mk7CVFetS7hG2meXRHO9Cjfgy9ZFQ76InNbk7R76+k6hAXObl2JGX9G330ZJUl/q
PLA+Xr1U+RR9wGOjCQDbbDzrA8kdffeZJxb5Z+ZRo+hqMqEAB7x6jBNdMd8GZm27v+IbvJrcB42O
4kHF5m65n00XvZkWCdPcrON0HZzpqjL1uHWMlLc5VqP95nrZZaq1u3gKthWCacIEPyxQZbWiXjOd
70EgVDv3LgkquIP5vbx7by9ALneoRk6Nn8JtYBD3/vUw8LzkDOn3/bfBjGWmSMcb5SjH9B8TpCYX
qCHLDpgTVi7v8e1+4UrLX+KSaAIlQMyozMxDRHhyHQp5JYp8K6roGpv5pTW9s3xLMONPY//pxvbt
weUgkJfaScRnxB09PJbdh3xW8i2aWmQELFzemM38xMU6//MBNSV4Ke2FIBbKYJmrCfJoph+adn97
YLlGyaceVNULmGY5F8hRJKcTrdPIUTYfwqr4yt3pI53GjVmGazlSNK98iCeSCnhF8nudVTHHDB/D
1Dzq9UUOtNYdnvX2Q45v+dQgC1B0VXfyNpH/y5mmq3y0DF0zhpKFnGpLAimy/jUufy6UvRF/IMmW
z0VOuqLt32NSKDMpk5drQzIufcIOAMxf0fRc5ctoDedNQ9uq9d/yTbIyVlNPrd5BP8glpwe1OAui
ioBkf5Vk5CX22n2TlW+sGmyjw3Pr2D+S5IRH/+Jyi5SN/aa61kuo7gyNQV5VvLNeqX5kar9NMnWT
uvqz57/GtrgtmXISMIrTOGrvaqt++BUPN2rqR59uanYlZptcsi65cJagapddkka7yqdlOOdwAAYT
MhnzJQ+EmdMiYebmleuqkK9C12W8VfLgy3fMHtpjN4qlMwavNITlPqUxnf00KCQqsUz6xUXOIW3m
vHGk2irtsJbvjsdtV4wKxMbpW2f9GRnRSjERLkYCF4JiOdfIm57t+FU04Spr2k0sUIWg8JHrkfDs
t8HUeJ/aLVj6lZw35Vop1ywjU06ofomhGL7llvE2ghr1G1Ir5i1QM3JT043GvVmmKGIoMtqG+2X3
LJl4K4VX3cnFRq588jea3nuf6c8wIN/lL4+6nCMuNHjW7kYu5L3mfZZxux7Rv8pNEUGgX6PJuFYc
nFYGgoDkgsHsKjcJio3Ivelxa42bgQq3vPPkIJMDR+NwhbbQdIyTHFw6eZV2nkMZnpupfcGw+PM3
cAfKaybvW3sWZ+skr55DudDIsSAfg4iQq+FYd4Sfgt6ZbqtXDz07UPyTvOOTqt1FNtBhfj5lvMgr
LF9nHdEOyMtTHbCkecmb6iBMTtkQpBeg1F/2p5PgP5dveZSaz2H6Q27K5MCVbydm+veAiAZeq7xI
vfrzcbMMGZIggdrH1snvlddC/i2fvYLmpbTEvXxsAu+ugEo+c+9Or+33qvvj2laeTpJ3Bg15+gat
c6Y6M6N4db3dDXrMGWa67W0qfi8cC4brnBzjRWh0B/nSdRFe5fvmaRUpKONBvj1xrV7buv0gblvl
jSny25NN7O486hgMeS3yyd3mzdysD5StOFRO36ViXDO/eY9yyMTNdLoN3yIJrlqqPQl0oQ2nCLnQ
yilAzhqJCgMvODThh2NKs/pBrrZtUFwiSJgzohLflCLcdUwgxKt/yCVXhNOTjaceIPU1S4vZENun
RiifSei9Gahh1PLeccqZHL1Tn1xShqhpinmTBHv5uTxrDMr0EqZ3yDmvkWAwy4liRPiYKK9ycMvd
L6icXWzQyueR5NQ11GxU5HIl9A9HIyMq77b9xO7J8xlhE7tWeDEuFIhUZF9hVH/27P6stN5oXb2t
Ru8zwx7Hm6s8qA5aKD+6lFaFUiK6dB2wusHHJdR/KD5bLhNzDj2nIQjPURUAd2E/PEbTzBL1E00g
hmGEoDV3TkDYd/WUr2JtuPKLrDz6kdldAFN6bnfqFV7cpWMPhyvjMcfjV7BPlg9g8vbaJvEvQ31m
RrzW8ndOJC8pcb759w+5YnyOUA7JZyif6e2HLPslE8UL/JArSjTmZV63yw85YfwkvyjYITYJfeJ2
1bgjpnLzrQ3ZEAT1qeuVmfx3qDNPc9RJvYCSgElDtP/QYnGRr94f0G844kE+hzJBjc5+1hwxFKc/
5H/JY3ZPavlptOZX1vgveWq+NVj7xrZY5oympAnv/DJaeki9+yl79sge0XP3TOLdVYjhWjXDd5+v
HDd+lU9cXp60Rm0mMkIAEOrJa+bpw1VeszCVxFJ178fSCodBpxy+5fdxxUDBTGF+qFdCUwAuKN1H
0ZdfnvOSyKInv1T+nNO132V2jqiJVUoEx4I7ZbK8z465tigvxLmCAZyufshBj6OEEj7wG/eFSk+S
ZqCNa6j9v0yd11LrXNOtr0hVyuHU2ZhgYBFPVBiDcs66+v20+N+v9sGChTG2PDVnx9FjaP2TGQZ3
tQpkEbtoTONxQkmaPsqvR+JDAMKgXPXcttpX8zL44XdBZFSY0SWqlb3vqnsbZ8T009Wrks/R3i4+
ybTnq/jtcaxfC/NDYcabCtojUj0gkubfkJhtTLMr4sWV4b/PrXOB7/s6D+pLxCCw+GsAae5Yf8r5
lZxcgqrByR5mpAW61LrGWfxIJwMwIem857zO7reCAJIfV0+d+FbxloXmfyZgPoPPBpx4ehX70LXp
odX0IyQOnbW4WPGjsDHq9RVSmas9xdc4calIMKKNleMU94l21dUGnrjblsAwShB8mav9ciqZd7Vt
oIc8Lh62198lQJDgwFbVz9rYwr9x1TBYSktCM1lw0jMDwALqyXQ1jOw0JvEOzNm3ge7hfIK/Il05
EcEl0bB8l6fGD0pibDyYsqc+uiQkWf/9xs7HV019ghbsk8mUX3/81/XaU1NMhIvjU9Nw4P3mE86B
L9hBLlXsQj8a07LAI1j5pWnJfXkPc0r3AROEWbLStPyzCaKrpiSXoGMvyfszV9oUX3JFCI8gMPPm
8oyUZ8hnqOBFNpzqKc2qS9z21xDMI7+yecoc2pfhhert4/BjUzxDB+LSOdHFtb13CA8KogXWSR6V
K5mSE92p15l5Cdfvb+WNs+rvAr2KiQgI3uds+Gpm45oxZaR5+rqKp2sdK98G6UOsDYexTPZjqHw3
VFd12KWCQf2V65QFaXrtpmH8Vz6GOjHi5XacTsaM08vcRo9iydGSR4UTv+HouGwt3LiQLyDYLcUJ
ieelApG67dow47NsO41sYsSMY9H9PP1aIkCx/KYC1HBgVG/oP8XEoyjzqwE1w7p20dUerWuVUGaM
Yhjz7IvEmDSivq2D3jkf4tfKfvjqMgK8vtsKH3QOM0VMMETUGWY49KZHwBoGgXH4kqfLNmWU+OhR
D5RaijgjHdCi2e6k/mX1U7gSD2RYLyFzLD0vMbNH1dL5SOAFMYlKKfaQOXDH+DTMiUGSkB/l9Mon
lnKNqWQ3kaKgXPJ3qpcaFk7KIyBK7tGs2kjE1BMLSXgiSbiUCbM6vrWJNPGJtxNoXUP/WvLh/wWu
AQhpM/Ge9VmF0oywPbc/7OwmSAhiSiKIYv5q+vKW3tnGScKrSqbmk7FFNjtmlMr3J3Cnj7k9IbIB
gRt3tp/Y7j3O0GyAgCekVLggJkq6hLFxZbwOVkghd8Kfo27lBvcFpYiiQHZLtR8Ca/oaTc637Hu4
oC4zOriN9jV2wxqSJqAo0zXlYYQEKVcQJGXoWE7NrexSP6ZBpuYPsjvlNMtpqMcfHOc/MQ2yCVtQ
t1NiLzvOnrSXpPySZ1pJtZwj3XOJU1YTGWZCOS9TNBwGMPAEjjbb96CI049QKwboAfvfYv0L1AcR
RAUuOf66ZX6Z5u5XHi8ndKQgGhYvoExPWlt+yJ9EzEI7eAnwORf5OexIwfmuoiPptRAUS4VGw7Mk
xa3bGssnLRTR+hxv5fwAtrlGlXGBnGmbwrBQadMX7YgrUC7XL9/lCJYcxWLEtPV3TpejOqC/I64H
De4afoB7MSvRnF+MoocMM91NVngKo/BNjy9Kq14HNaSYqnyL0dAq5dtznadw+vVtHNtoP8ruVB1j
sVfMjuxs6EHFRJShdpVDIec4M51dyXQ7Tk0W3Jn+7lNMNUruK1DZ72zPVGA5JB/ydkM4XTWuW9bc
MGHLi99kj8hzVeUwFEDjueUwG3+gVSg7K+bOy1royLRrzau8sMX7MuX+3P1Y0YfWK99jezKT77zo
zr3lfcgnAcf2o1NYCKLfPPT+iX/oo2l5IZTCDkOT7LxyOmsVagSs0Wg0n8ueqZTbiQasfDJ/Mq5i
+7U2O5dNu476/KO19w4WQcLMxYxoLasOXYDlfgOSvSxvM1Wo9VF1piDIq8irEsye6wZuezPEMrAo
UPIZhvfsUsqbEaVS3fqxoewpcYfEMX7lvHXxXn4EKnKlLXAFMXSM+moPsvROD5Dl5LZn3PawwfKy
OoHh7scMnRJMoVwZu44aWHOGHfrD9IZfSXOZe94joXpcTO7kkNSb+ZvjLB5Yyhoos127pP60OKZk
l5K/EGF9w5x+xwztZskal+SOkAu0W1Qq19gPwQ2G14IgiUYn79g8Q82OLx5/g7S/uohmuFqxBpFP
1MbG5bJTYmippqfJdKPye6nvLKVKqWLOI3gQ9W2qNTjHGEO28Ed8Uvb8jOl0GE1RaGLA6b2nTVXe
JAyENt8JrhiesavUrhp7PvWjtW7xbjLRXyTurcM+Jtf+ECo9E85wnQtjn3TcIkqMd1VorHvHXd5J
ilDQuU9j9NkY6AAYX/+rojpEfRHM2qawS0sGHffeDyzip04T7bbp2sf6lyR/dokcYYneMAsYq9rS
T2A2EFuMDyEShot75VACqiFtESIJNDwlQZvsv0QtDusbHz/iVf6SyccE1Y3RIfttnOACW+7LkoTT
ai49/VGyfnR3L/KdntqxQWehc6tPqQzw0vIOc5cfZyjLxtL9kQL8SFyuqtsxaS5yQ6UObPfK3mEY
LZNMBhTMt0duHzN6P6mQe8/o9FD/w2QwavXrbKTZYTQawT7XCB8G8oB7qTQsVYZYnZ5zxg+kUu36
9g/x8Y+aO0+oFFB9wQqKRWWE8Qq+6xn1lxXNY6LecUlLlSg5dwmnUn1pI/M9s/xvBgJIGpVvtxcK
wleDaN8dguUvAiOi11w9DXn1k7B9estnKNTf6g6hIZI4ZoM0N3cf1OG197wnL3gm2JN2FVERW2DA
LowWqA8EwjlJ6djf+wx2wQD1VehoH3DAzObFYS+p7t+z2V9be4SxbCRMwhmOFRGcEeMJC6gQU+QY
fUTO0zzb1slwO8Kvz1ZZk/RcpKIq26uP56+8hC9Wme4S4jG5hlSO7bAdzObdyPg1gb7dVdTL3o0+
fs2mBriAffaL9GcM/B+VE6awXqR1+6JroULrXgr2HkmaVHUMuwBFyait3NrOe5a9aYKozzWNdjLl
IUm1HP0f/KoM65hQd8530qSqK/1LiglScMz0emfY9o0kCLlpnMbZ3DaTyeZrv6VMOE/+x4wOJLUW
iULmxt/busJ8NTU/tn29kReUqopUW6R1oaCMUozToaTsLf0VKYeOYX5n9BwC119ZzvwglZGJYgTY
DeaibYbCHe1OTIVdhsfSiI4JHmbGW0AVswdvemzwNmI15DligmjJbyDqOhXldjISUkyVPTa86E0I
VHP+kn0eG/ap7JnMNlxmVYMbKYC42vw1tN7FIkVl6O8slRi5ZiN0LiO9EMZkt3LiAv2vtoZmz84L
9KPlK9+yoPIaSO9aHjVpkmQptFtwRsEdcuzq7mUxFtJv0esTYlrvsp//Z/TG0r9n1Bf+UnevOMjF
1sOfybFxHh4uKBtmkqCjVOszQZI2nxoOUiyifGf84C0oD9IEQiP5krRCfkSdgwTC7H41DtmgJD/u
vTcxSJbZBzlPNi7or+Jnjic7QSLRuqQFNU+uWz4KqorqaLxF5KVSUxIz5rb+xnEU9HGgfaZeJzGp
pJKScY6tdUxadyeJXFJaf+XRCaa0yp+w1FTA5+hgU3GRENSGAIqhiJP8X+LjpcZkwx+Y138tPr0p
PvKRmjysfU/ol6/E/MmVtVLIsL0CvOt4O5Mny8cQP5NkR2+sP6SXuLQ3MCq1AIM4CRlhmoUVUivq
GbbBlBkQJnSXF/cTQjstT9L97oHduVmWxKySpZu2WP3Qs5AQJ0Xot7LrHHv6Ag50BWp9LZvoEirF
7RDEO1R2H+YMGRwcXIGDk9+nQ/E1HcTD6ErwlTzI3VwMEaZkaXiMwQkW4S3UHnSDxABE18almOnZ
D51fHivIUpbHubFyn2W/yL6BJxXWqX+K+RbH/SdW9ed/O0kOh0cnZuo+9AyiSwSVpb0jf+Xm2pd8
gr7YaaFBLJ9cpoA5PgK6LVT1N8un9e9br/z0zQqiAFpC8u6+3t67IaghEiOlxW7a6lOfKv/kd9Og
fYUIpKbVpZpZXktWR8sj/pDYs0nO8qZ+rqEw1t7Jklh46LI1lj90fEArTb5xjRe5Ri+gXMxnASO5
fMqosXcMUCyb3i23Tmx9Ij78BQ/G0iGSkKAPjszDnDSZhZRzwBXJmZCrEmOfO1QXmuHRqBCGgIoE
nfoNudzJNrlUffA+csgD0dLZ/xetwHdPnyu/d4jqo5onSVgjazsr4QrI5FMq1STmDPvk72Zws71N
pZffctut6m8/qgyGo/fwJHtzcXN9U7572pvUx8V6iH0EsvDkU8MVKygV/GW3S711Grq3WIQ36fl1
e0q9n2JaxdpKgiffffjdR0ARaRzdqJR+pba71N+9HNlxXT1o87u4x/9Kz6OQXHxPvbN2tAR0V3ER
TESeUWIJrGvCIHCNYs/yyrh6oGr3/2uz098+S39U+qJ1RwEJRwAei8WDqc8c3RsvH16I1uWASxqp
F/mub8gupPkqDyywj+zFh+t/qRMzsPUBgx5l93wncTJsuB8p7q8zjcMce7vWIuTbmHi/JbJOQ7iY
eXZuYwXxzIR4qjndOX5ND5oOOGmII/cyx02nGg0aY9pmRn0HupI2HrUYqSswKr5v4/QYwwGugyPp
0D+E0EFKFA3noEizZ8/6lPg5J6WREoCkOzt0ak4TMWSic1g7IoSSYLogm67m6aXxkpfc+bNykq63
BkPEmXP2WvoECoZLCslLHg8ViG+9M3v305vhba/n6CDoV8KAXU3LazJzhjKJQLVkRTHknzr098wu
bhDIHH6KZnyNxvHJr/gUBn1WcCwIg7yrbAArUw453pNx52ugIinQUUbPmg2a73fSwU+r6qPW7Ite
P81O9ibeSMK0unVvWyj/4/BpDKxXifClI2Ok9Hj9AnYoyi84L19qyMambyl0iz/goXAkBBzZmMO4
oDXCMUJFGpXcBmpuIsXFlAhcI8HcAs5vIvuxJ82TcDHFUJs++pMwUstulq6ALJDEEm6GcGz2LY3B
yezeYEFcNlJ4NAsdAi5UOjMOrmJ+hBXJC+/FagXW/Ca7ZtCDt2z4ayjKC8BwfzdaNZTm5Hzh8GmN
/YeZ7cWHCWpA0APiweXf5FertmyfGwd+qhAKCjy4mlJXoWfUGO2TW7xKKC5PlVMp9zfIvLMWWUuh
CFHv13HSGLYunszM+tKRz+JdJFqXbGnuAqoAL9KscUP2p/h9MJq4sfpxojqwYIfEPFheDrFFci4g
O9YncmRimABTEsXqHaNhEMVguGdVXX4xu/6r5v/I38n5VhMKzWW762KNIV2X2YPxKtHfYnLGkUqG
CmtrtaRZ8jKKw9/kPqpfOXhJ7bmr3iQLgzbqV1ymGu4Q8XpfLImRYuYF2zRrCI3GECriYv97Xzg/
TuhUum4AhxnlPwnk5UNpunLWYQuVQH55ULbNFGX30GRuHGyjrIKkR/D3I+CBogBrLjtQFnlGY8Ew
X6QxLZgIaY0FSfnS+M+dswkj5+Jn7sdfd48alzSNStemNp82a+fbrqyT46bLnlo69gBopNVaBPV+
qKvDEjXI9pcg2HpAGiPS9FfpcAlASYJQ6Ajee6ie2VuN8klattz0OqXknKxHoz7rFmdQ7g4Mtdib
LgMT3d/L+kk2u6yXGSff4b6FrVTUIxb3IWnWBFl1lh3lw8tZ6umWFHAETZm2ncr4MoDD79vuXpyA
OIOmeNXV9snMQcVIRmabj75aLHgyOTq6WF8JuIGh3WRwTVkE3TXhs4SrspACRLHT4XMAs0p3VOqF
1RBQOH5UcowyUfaHFPQXEz+50z8netIQoPpzL/+5GvkuHf4ReT2lPo7NBEtF+1215kXep8uTr/i2
ouUlP8ltbCA0oAAncX2gRZSsqN2ztBHMRbMbbgzjHhU/Sj1/tmOcwpMQlzLIj5vAOERV+WbYB4GJ
pdJyEZcrW66O0pOf2lvJdQYPSjfZkyI2g0LUf6d1gbnIniBONw3IMMP0WZJNOQoSqClpjJTSUYI8
iWulGyoNYgPD03uAbthp0lYu3SP252t2qg/55E7TbBI/ZHCKcDXpv8CISZf3fw4wU+Nr5DdbyLpu
l66HlKOl0+ExIhYtNkIaNVaU/+vTB3FeOtmdGC7DGqEbBpteSZ8FqyVdmVlh3Jp5/7bs10MXnodG
2ysDnDnYHoTgr5KReVb1WMEzLDiOZnRPsCEy704XuhIEQCoSvAXkFNGyxeSmjAHSF7KXOGPy0fMx
+aRQJ4dWLPIfGKDtNnFp3S3ZltirEXKoVNHWWvMXzKSpQUBv7pFi3sj+Ersq0Ks8R41Fz4I3PYT/
T4pGLKpdN3eM32/M0v4skDPBwf9/WVScusc8cHZS5J9Rypv69CQlc+lHQDCzseYQDqv8piD3kDKi
VDal8CnVPq1V3wpkzC9xiER79dKYz1IxBEL7MdkDK+8sgLBBQqpMeWT2fq3CLLXsT0IuBANWnpKf
mRR9GYQVEM8ksV2uIn7YFktiJ0vWxuy+jLMTG8MSv0nMJgvmqaeeMpf8V/4tViBpUYkI9ceaKCJJ
zX/Mui8mwlKoZFIhYl4jLDcAcqCk/Vtt+dM8Dr7dT4kD5eIWkNBsPEz1rqvbVWG/m/Cyt3RHG+g+
BeknUDkIclIhI5QUk6uMuMlSNA7M4iVL8C/i8aus/Biyo7xFJsZK/FFL4PcuybfcuZAcirG9Zy/8
nLW/PDaSXJbxLWRcV4na3CyFKc4ROGhSLZgE0uFBd8ejauYHATgIHEOCxgWt4UOLn8yPiMJTL29v
e997FVyVPE+cu5F+ZmP3ttQReChlNydpeZL2TWM0a0i477PGBwDQAT7wqgcjUOHRxkTp1l/7w3RM
pLG957GdfwUfPHv6lx/Hz1HXrjSi185Tj6VQuHBBAgCLu/zL0Gk9gVrlTf53VKuiPMXwQjBN8lCn
6louzvboYJC4y22wYFwg+ZVwWU6KnBi3y1ZSCBGHEKrWh+E9+KbxZpQZdr1CV8tZWi1yOmWZox6l
4rncCmxRAH9u6TKnEO7k5qL7fJMZPoDf7KIbJoBe71u+J7DtwlIAj/Z8FZtEkW6mC15SeRiMHlkM
qsZYUHkJwRHqXnFfhQjv/B/abECiE70QEJ5/aOie/rJpowITNz9eO35l8HgO80Nf5W/yecXC2S4q
Leq7eAVBjxmtu47zjokUYFkAWhpLh0KmWEnUamnDv2R8WUL9/+7n4jF8nphMABWGBAYRdSs3XBAb
4kBkwfskZI2z9fLkxeHQadrqVnQSQyp7AfJ6xRwucocESyyvHnGBJlriIV3kKKluBSgmQbK012hA
RZ75Lq1KMaJmPTwm0S8F/baq/0lfTkrrsa59MZT6Glc30s+UDqtJrc2coktXWJCoOMheR1Tf23VW
9J8Yzl/pYOQQ/Q0lUFYqeNIflODOGNq17yZ30sSGGPtDXq9Voo1T26dgdN4K/1UaH4FPIkpWos3j
doimk0cZMaj6X3NM3+OKloJHCkh+I9cd6Jgweipaiy7RrO7SIYR4468xbJMvA8C7lP1OGlwMKQO5
cPU1YwNnARlIn0i+F457mEL7EOTGAnSIM3LsoAYT6nQPhm3802yAlHBtQ5aW1YesaNKzYTJ7XtBi
eJ9y9bGpouE3tKGqMnTAi201g4bs3WcY5GJIC4f8dmTo6+ShmbQDcoFcpouqWe75/QVCg+3y5808
QR5H53jslHntZYl/biPD3ps59L1IuwT3jMzCpF6F2SvcjMBYvLn6nQ9tN/W/kWr+xHrQv+a96qI5
1uX3ep/YxySf0e30DP08Z4i+JZU5fmDW7yu5YJc2jFUVFuUo8odeS6tnpyfmrVxEerU4DG8tTcl3
GVnGszroYCMbO/u22erLn9MBP1d5m300WuKsu1FpzlmcZQg92dMxGKGMt1NIsovxX2VBeWAPFF8A
LVirMIOct8ufLI15Vi2Efi6qXJhAmx2F3G6TUkJuS9vaJuhEr/IBaXIFurLXevZ2VZIenKqdbnUg
jp3SxyutbdV9DYwYaMtv3Y2iUo+mpZEyuMT42HrWk2HjTBHVhRySKeRGnPqfRi1jVLKXKGicVTF3
MOSW6yr3Lnmt4tZn7xuq42hDi7eO0UtrdKj4DRbA0poXX0tfemU4NaCA4zb8yNTp1S+VH9PK51UU
tDf9OJ3HBgmmOus2AHx3ncUnV6BV4IJgdOpgKvcKq0TlqRdl+Ghvh6W1qlWv2cTuF3pLSMiUE+Fk
PDxp5EH+TJxceV2+So0KOJU0YZvsPLr5Q1Jp722PehCSOhtHZ+4LMp59xhA02jRqDyYieWi0+CUP
4bkp2RpJDt+ZjmtN83ClVaABnKY7VxxoZhq61Y9dIDjr+3DrVlnw2KoazFzDIxw8Bqrh1Wo2NaSl
BkjxtIla6di5zWoynU4GyZnLqMJ207vzq15/zbPpIBRT56uhA4iiDtqKmbgbeBseSKnJewZVhpaf
29C9Hav6ULvm/axRNgYgCCuhukL3XTlk4TxvZneXZ9k5CHNEqvoTfdHhqEd3NOCGtTpUsEu1CHgk
lJdiZqHo+435uiG7HuouX7v9CA2TCrXZFDBMd2BI+dWgNLFHTNxZQZj/qtkpAMPMwIf9VlrOLneT
lw7EcBrYH0ZPHOoi+MLS7wIt0DaTP2nrtDpUkOzSYA/jfcldzbr5Ehqg6QHEokYdXFpa+jwHZjt0
y4hVMpgfRqS9YkMUifKzMb5n5l43qcIgtZpsbT3cuz6D6cM05GBKCYWq4dmeoxOl2u8ggCtJ01GS
VOxD79g7knb4y6AAXRsVfAcMi8Op78HiXc3edvTpO8zdHbpb4br1oAHXmAegxnRoLFODK7p40Hvl
R889RulqKOSspypXQb9GdoBKu/Jrhu3FrYr7oGS0fvlipTG8avB1YZtqz2k26lqzUBlH55XX44hl
lcoRKpk6VyHFmpKxZMsHnwPc5ro+3CCwN67rdlY2pqhua/G0E6K4tFKQNwtDbR2a35suwToM42yv
Ya0r1qPVbukktnyExtlA0UgtmGlxtGf/laoDT1UMsSZqLMgs9MMdymUClphuIqN7DSztjIb2W+Lr
TypaHGhxvzfuDHo8TFbIqa2VqGhWSVHk60ivG+B7FfS1VpBuQAsam1CkNpViLledmrmbvphzfgzW
eoEon6W18dbpUxovOWoEsxVsItWxHspYh0ijgjI4INh01P51sODEs+bGPEADtWb4ONkjb4SKdf7Q
osTgGt0Eo1o0byGwOZl53WxrMyp2BVMtTIIGGyGzemBb9yjJwTHv7WpwRrsxKZ+nIYSB3fhME/Q6
IfTc5UrN4BoTNY5e+qiPIvhedVyNgppSZ848x1dXcRftVTeDgGr+x9SjfdsoIWR4dJ4jTVS0fRQb
bXteOVVV0diDXalvhpWDXluvmhA6uelnW2r9YXSzeAXdzQOknrnecgKK3NyMureDzIDOvrpz1WGr
WiBwYgYJHmbbhCGyR2KGaLFqvPMI+AayC6ZjC/3WLbVTCr9cSpnaitB0dCg2JWmM4NNA3W4VtCqs
F2EMZyJmsuyhqM/sYdWwnCszBK+Ux8e+8jchR2tl9Pdj4H4y2TiuJ8PgztrobSEohly4eGz0jN3Y
ID3JD7A5Mt8X0iZ0mnVsYWgiExsNghc9SPScTBeC58m+d5yxoizvPlhs2KTv7Z1jlRfq8O9D96+f
ewyvryMopakfzD0OjDfAcqC5zw68R9QuykOUWdrac1jOJBue2iyzDmSamQNNaDvHMeJZEPvAlaUw
lQ1Qq4ApNmphtBuaaq2ipBmGnJghEGCjPjo7DZbmtRcTWcAQcucgCbRpymSXMgy81m106Ov+rMTR
sIGKnHcM3YNRCBEZGj8NE9FMQuUohJreFjqzeaWMKXsYxts5UgiyrcHcWxp7hVgD113EN/Mght7g
vijxk+0E4VrRsOoGGu+ONxUbFUeIs8hu2qb5DbtkXpvVYO9bm+S3VYRQqzFvG4oRa/A4R6qe6KhC
P8tmnfuVn0OSN3CtjROCbwu/zUxZzbV6aZpGXXuocdpxvw5sXJMnCEpbi91Nmql3BrEb6oXbZCzC
tTbO4MlQN2ja6BnuskQERPGF8SCOhqgMmNVag4feLf1tbA//FJFJqAYOPlUXEqFo/k7R8I474yxA
SdBwW02L7/qp+4TxCbomDXQFQjVrNUJDKbUI0r00+s0c75hbJfospbryE/ghW39IYF+XSMestlEV
pTsieURBAM42DX7SZKhh7oGBKv7jmE7JGq6TZCW8B3rCWGmEjaMInWb1GzXf8RBDLLEqz/Wc9oc5
MzymqJ+4lnMVoJJjTMQoLl6+0NsH4mfIghyXEcr2Cf54Pb1pAAgY9W3Vde26KL18Z3iXtq/oOGhl
ucn1TVMrPwWKu4RAxUdvOD7IJbCusH7TXwhR9RFyP12Fgv09iSAZcUpyJSgUVtNcbS2rKW+96uAo
kJAqOYyf9mid3czMjgUj8nGX3Te9+1s19a9PEkDDKr4bAKytipwvSAd+kSDRNEaQNu6IrRmRo6Sq
NDU11HYbHKycuTlQvETdoXDc6uqrW1pUdMP2HXU26DHLyls52u2kQIkZuPGNHdUPPsMrayQHnvVO
/UnJPqcJidUu4gs17ptyRJe3tExOAZOMBspza89NupXWlKsgbrUt96dcpXXz5peIFQblY9MTS1nQ
2220xr1OT0OsPmd0HOD/6Xe1DQm8HuineWd1Tb23Wg95EaRLiwIeZ8sfuQOOfihbjlCoT9aDY4+w
zs0FGIbBmRnmwe5Z0/BWTsYN8h+3XseZz42CeJOkAFrK0l2VZnXOIBVEeTnL1oHGRG/taveFox4b
N8vugs7ztq5+06KCQWfsITPNjaXRJguDGeRwX6+Rjj9lfXkuNTj1YEzegWhdB3p8jPsuoICCEklO
YhLMZIm5u+9so12nVyapIcxpA9JrqNf9uTD3sV4gmESbZkyMbh0EzoHrovKuKXc9D2+joh7vtAqJ
Ak2YAKCJh0CwpsCqGZzmfo43CKkeGbvEzHbRTWw45aFg6istKbbGFA0rTa23iE6Zma7fZCHOLqju
szn6mcIUX9tCsuC0nGWOwmfvxcZm6BT11q67YR9KbDyGVrMJIRT5cEaoDFol/En84l+bVulb3NQ1
QPd6vM3ky/Jj47gJQULxL8wsGrtxZtwgw03qPqsUeaZ+ryolpFuxoe5Nr7IfvdpW0WA2gY6Nuv24
PKbm5g/UA7Ru7cQEUhnmIL1tpzy5zcx/K3PCfcVrv0Z0LWoiHZ3QzHnINTtYtyMATV8t7QdD9aGz
jI+5MozPpXyBdJqXqeiTTcltwcAS/ebg/77AzZScbKDNmqG8pYxf+rX+rplsAiuAwHb5EeWYaM3e
QY88LhoaYp3xkrNiXTn570waRDslivM1wjFwZCYMeoOy7E+jo/en5X9OpbhI7HZBufX6Yd5Mk+8e
ky4HQu8NR/Ib/VabWh0UJf9LOnQ8XMK3jQaYAo0Ca4dGa3ekoHnT+Mb86k02PMS92u4BcBpvwWjs
MrfSNi5YXRIcazzrnRHv6nLemWrmI1Lgh69dAgpb9YfxJwJipjgI4zp58eDXNB2NDA1LNG5HD87z
Tuu0g9VnD1HnxlvWKj6WigXNVWkmu6EL/FVZWx9eTbO91lQPoYr5oamqFt78WbtHGxRZ50H0mFGN
qvUoISBjp0WwqN86cYbncieLed1I3YYoK7yh+vFIWOYE9cGtuh53auGm+xFNUXeEsq5Xn0dlvB8K
13+so/w8QND2XMbwpiiu+s/syq86N+tHVYsbJtPy1YNdNJa2giXtF/kVdQ2zmJ+tPCeN99yEaUPC
jBBr2rs3eg9ZmVmP6d3UYD3N4gkaCnOHCJF2gPvNe2nd6jZwjOEAiFLdN1FmbMzAMw+K3RRvzL3Y
U6E+6GgRQ+rvnRvvIW1T67kurjBKu8dGzVXGxNHbWb74tXlXW8FHZMLZE0OkNsd1cRfIT1mWFkc3
nOkZajS3NB3VFk6Eekeml6GlVWuvkcugaDWHZyg+61e/e3KTYXqLs88hoHIQ61V5axoBkCuru6Mw
8aimwXDX0Com39KQ5p0DTcCE7UUnx6KcIK0hZdg1afNhG6l3GlnshyKexgfXSm/URquZdremG6uu
IsYvWm2fhXrzGMN0QWilRgdm6XoEkZr5zmxm2LBzwskA8ZG7qh/MUxORlnNRT0gxfzthkHxVLjVn
J6yh2LerGK2FSjlOVU6jGUFs1Kln5b5m25ysCcpfJ7LdNzsubwp3WxR29uPH9m0RG+211+0HcGzq
d1Jkz/UYusyEuK+1zQwTPvcTFuP6C6PzQ014/rQLN4LH2XA/xuEHbXhKAlTUtiR5VbRG4gY2lij+
8qmM6b5TvpS1QRuj1D5iYuFhHTIKexdMMDrrM/n9aDbGJ8yEyTps6/A+TKzhPFYJWQ0KNZ8x/I6r
AW5LAkbYFRRzDG/bvoXkIhvaHUo35lY3rP6mVCFpVsuwXaFwqj/GXgwp1GydlTxOXk2gBHswkz6t
ZIVa7dHqtPCQB3HtrtJmcG/JWPZTP0Vnqz4ZWo1oIbC1wUrG55jo8snNiSbSYXqHq6Pd0SKv93M+
IWAQuc1hNIkvSQece4P6103qpM2esTb1yY8NxonLJngeTe85jhN8UGVpN5M3Fy+WVzgEz713WH5s
htEns2SyBa2ZctvoTrCBGwbdXSMu25MlX3RFQX0sCV2Ohbr3MlO9s4tIu0tR0d7WFJKbGV1iyzG6
cRX2FUTaU/kPaNwKNdn+o6CIuAlHNBeh/tTXNMopDDidsXb1IThGXu8+BE2I2kXyOOmR/erXY3B2
q/iFoszrFEbVfeWY/mOSZvCb++FL4EGy6A+HqPPubDOOvgV4q0EI2UU1Zb+4dqhgdM3G4DX2QWkz
RRMVlrnNQ6bv53F294nP2B0mqHns09A+OmiA8Mkc682aBwvBuU4VgT/7La9J6RPaFpgfgsrk/xF1
XsuRIm3XvSIiIBN7SnkvlbxOiJ6ebjwkiefq/1Wa74/3YCpUkqKlUVHJY/bea419+KuYpuVvTl5a
U8d/UwItmSJ1+TvumM04+9/dhBBmjPIzf6/8arU6vzaFeXKaxiCBz9zUXQX5qiUv2iEZ6cRk0sYi
YxknWSlsg6l8rS3jDcY1zV3guoDb6FdM0xwu1ZRtp74an/LGH57GKT4a7bycC+VQPaYgkzsPKNMU
W/c6TdybzZl+YyPt3Jw8aTZ93F0S9gJ1jSBBV/JNLk8Wove70y4D9RFAKTGRkI23HTDVQq6iGZTW
qSkLb8Or4m8UXIm7gy8h9ZfkuSYKKV2EIOvKAh+UTgvx4A6VXayusR8sF4t7x7lYIo2QdoSxx7ID
Enx5kiObtxlO/CGqo7VRFzbZ8mhDTZuoDbVUp/89KO1D68p0tCbMgQtaN/UlIGWbEnnMd21t1pRV
HW8QCwGwRx9vg4ud4AZpWqi6eMsnaO5Gk9zaR93nYCQlkUNvxragd66qJ3BacF3NWG0dItO9imKv
oye+1jmgbvCNtzluzedhzo4IuurjPCzOOZg2w+MHe5B4WFzykQmU4CIQEB3aItrFdhefcCIZRwu5
4H8f/XyujmdnnecGxfTjC8vjwSTXAFGk+hKehPtsNogD+yqDcmc6/VG0rrWaRs64Xk10W4+vLIYd
jn5gHmvPay3AU0RED9WSbthLZufIcC3U7JqZqF4yuMgkUqeaGKvmGrSx/jQ1JPncd8yNKcmu5YWB
gTpIJoCxmtZiHhlHqxTeI3NJNzQc8sxs0YF2NF76acLh5BbdTig024ZVM9WouzPj5/acuxMf9VSe
Q5yY68GFI/Tz4Ekb5aLIi5VwGv+ZQFpK5iYCF1EY3rP5+FxnDi8ug4iC2+qhsQP/pl1AqU1UPJhz
nvNkGXXYMDq8BebKQ095DnRwkzl0y2mmLItzM38ukyY9u8DGtV3nz12Trgu69NuQlbsq84+uXqpz
5iTjZkpArxozZkiMs9O26QxagCqgRh4GOneZFZvKrPWlFFHDzZajiNWtQb9XCrUqguZXMcv4q6kY
yntx7J5SR3rvrD3DgtaXSxK36lK74OtI2z0Ku/1T1gY6pSRqWA/IILpATpkqp7k6hqBfSLs07Fsz
wRLGawj77zCaufOvo5gLZEHdPdlEVBkWqSmtmwyHLLfIBanwzJNump5Sb3nucRFjao4VXS4JGDYj
51Psi/gCz5VwIoarm2HUwXF2/GVXmGRnOa0/h71kH+WYY0CGkS/JCLAiosGcTZ84iIGsYYaFwIQh
ld2+ZZi+s+JKo68u8rPluLullsk1kkrtc4DEK9/ywMmRCNDbM7H17AzclnQytGfvhuPd3ChHVGwP
5Mzm412a1rkPCpeahrHmQFTpzu3k315MB5Kdi53F+zpEaFLcCsf7HLkCqj0e1+noUfuFck7kHjbc
6VEdn2RUtLe2e4qjhOTT3F9OeSKt9SKGbWIT7JX26fxZFtxqymnwD1wTISJA5801vX3kw6VoH5nq
2ox6QQ8bGfBUSAwTXRlBaY+rW+M21Y3b+LwtcnRDWXsP/NY4a6TiTDiq7i3I8pZYOzWd/vdAFYeo
2Tfija6Y6qeZ3Z/LWg9gUPjIHjFWJC4xWgG/IUHG6aKvBr6VUcNKkuTvekz2b7V00Silwz4pdUtA
JJuQQc7GcYwcfR3tZBWjp/ygznmJEhs1ssGdr24isbWiBaChxVJs5VIPrK06Ma4/D7zlT74N7PXn
2cDAiwx5ce/TqXziuDlHeRKczFaW6yi1ul3qTr8CLx335LqosGJLt/PiujgnUbozjEDvmByYRE/n
/ju5ph9DRvigqYpxo+CD352YvUPQZ5qZnIcv0sUS0pTsCntzJmW0T+aXpe/OILH+CDlaN9AE7jgr
+C9996ThnIqiAG7gldHVoGVIMvBpVECrZrQSru8UqN3jbdpZNjNAYgO2oCeJssgyY29M2Z/eNBVz
Ev8pjn2XYIbf2lDBySnUwDwuOUUMXG9mbXAppfMfHffvbeL1b1PA/ymU+fm9YlsXDm7B+MjKrwVw
a/hVTUE9OwwXOEGmFf8hUZFQYfLVQ5s3DLed0dcX+jKFOi3p4abhF+8iaYV+gjkjd4kXKqk+aNd5
aGskCcm8cbtGhCNMoE8GjfAuBht0HYruXlXjPvGYqPoSGkstUGEoEf31fHm0JVsACuWPxwexadTQ
t8qZzrLOZ9zmxDuWM+GU1tRy+ygpM5P4ms4JO/xC1P99ZD00CbWsopDDgDjtLHaGjTNZy6p5XHic
lMwkAn39efbz0Katt0MFDJbPgp7wvy8oKpvQGtJu3/hduskjhfXBscRLoqe1O8ng6eeZrLtubaou
3/08DSZPndVs/kt+a/RspvJhkyfXiojBPErVZ+HGgnfCFG3Tx1OVYFoyxubJat36gjPiOpbZexZY
42899l8OHOnXtnamnZE1cs8gJXnhto4cp1Hxbo4ZW7BWUPa80CPlYHeXUXwPHv2NG4iNL11xHtRQ
XwEvcYkZeXkOlsreEvuYzR5tonK8a4mydhWnbXzNJtMA78PRbRMDtq4LJObElWAlLSm2tMt9ZR6o
ZwcLU4zLypJZqBMKmUynuEoAttjm2WDmzqSz5c7ozPV77oJkwbwfEx0FrHY/G8YMDxAwAPQxBuSJ
v/rp70n7zl9j5Ec17DkrnalWubeVIIZx+oxL9OSwymD4REDkuFinZJyByzV9wrFH6TVNdnGyH/XX
z0c/n1sGdYxgq58zmbvbpGG55GbEW1sxvEq9nFKWOALIUfwUDNRAxqzjW8K9gUvGh17eHrNCz+O+
WGRwjfJavjioiZYy0U+swcTLSL73eowrj6h0ILqQTUW8yjryOouyXs6zO5GB63kwNx/e3GTwqBkf
X7ClHWwHS3xFpjccA52PR+Px8PP056OiBqsc0Pit9OJIkJPSO/NKryiQQaAv7pEIEsT0ouS6f3wU
z4zcVG+zBuZTacyEm3WquXXmCkRsKSWwHjRQ4wlob77E7Q2RR3v7+WhOBnM/9DYbLSjgc+aeKjuz
LmWQI711yH9lnlfkLICj4V4rckIzRl0hSdXDfcrKqwu679Y4GYk3LNBqzLGsTbxNkdXLrQlmkLmN
SYr4lFxYnw5LU8Iur8vdAKiSuEISsXyLUerSZ/c4RWJm+AQtSkulT0kps9BnQk6mzzytg7yp1oMe
BRAjdoAD6aHcAShZbDGt/L4dLl2eiqtvY8QysU6IsnnJHg/UjiSNoWegH8sJ3DaDtdXggJ/kjHeh
F7eMVLFzg1SPBAQORrfTa8cX/beGN4DyTxNQlk6s/7MhuWBlMnakOwiQn43/xmvb7ay6KDakk/qo
A7SH+B543s9Xc4uA2Iqp7tqdm11sCf2ZMciB6mCkV6+z5rcIVvVk1PqTKPriOHpI93AY5qRhP3na
0s8B9TGlD0OfgloQbvnW7k2803btXfz6QTWr32bTn9ajXtQZbX5+y63HELnS9lcd1xsmegyUCu62
Vdfc80wmJ2Xrv7rIfzNm1HcG5vBjp0ndlCXlqjZ7rMnc8W9Zic6GKUZGWFAQ7NQ4o6/uh3B0MwxV
cxxserw079wgiR+P2wxVVuO9F/rFt4qDnHX5WwAyDVWfMzya89+Y1DF/Tdp5CUoJn3au6lXJK7ka
ZKQ3gBCMLmyYxJps4qac5Ncln+gDounY5vH/FSDFoxRpm3om4QlKhnGPiQDB4D1318gc5m8EJGy8
53M+2A+EOJnABcf/2hGetyJ3eb4uo5yvSjhPRcpWHPXbJZVOshsWvsEsendXY80JXaXmT4suD8Fr
qteu7QEUF6P5nsXWVpdFcHcm0vtyCSIhQ53xKmmtRNdMu1IMLK7jshlw6sYBs43aXZO/isVfg3r1
rOyfuLJJNV78/GuJsJSTPH9TY1JRrfr61aiSj9KzZsr+odnHoz9vaXbl9b+P7IHCMBJXfj+u+NYx
PnSRTutFxeMBroTxESgMHa4f3ecYNQpqpOrYLYgnPZuUTrdJ7k2j3Cff+sxHkdx/PlP53yhnrbNW
WPaiUj2BBKjx53v10+AHLLNTQ25/vpB0NhlJUVdAnc3i5+iYDHFOpL7JFdKWDcN7fSoigwyizp6e
s8UBGYqM9+CxrHzGC8Aba1giJmVBv+qQO/2exWlMVYBQN0kPndnT9LsxqAZvwQfik9FpavtGnr1+
HnT6zVAD5rnB2LuZaEhaPdkPdm/zVhoHJ+3nk3LTfVvhQWP4HPXutWuD5qRRiG1yXqT3aXxDdfUM
NGj5A6F8ky81iQot0tslacWlzoUAlgqyClJ2us1cMjwiuCxG4OwGqdj06TpYL242v9tp9FqPpndr
hZjea5dY28yqXwl3QBVv2IemT//WAJK/rbJ6XFbswIEQkbvMJK7ExbIvXTPhTPti3X1x28Z5RgBE
4RSLP3GRd/s+KuZtYpLQZqLCYUFDkYUe0QtbqzHtsGRMLudP9S7dVUZ6OLcq5Z/HIv8MIid+Fsgw
295qX7qaLPMmMbyD8JbXybXkldiZLjQzLO7gB2B/F61NmLPLDFxze3ISqbeR5OnP534eepKKtsbi
tbhuh5USSxCsK2fod5OnCzBsFLZId6rTz4y4sHx0AFnWbB97HJY6yzP7kPzYL/shcz77mY1dj8QB
xU6Q7afJZQhTH0xlR29N6svnjCgMrcRrtIjxntvxX+0LXJI+SIra3Tz+a2zLA5o8JS+8SdKtb/fG
+uepngTcuHKMt9RZ1q1ClZXVLDD6iBTTnwf/ZZIanEWWAMfIHfuFFUy3aRxQ6Swg0NDMCzajhYW/
yfxH5exMCEgMHRhx28KmJKqZpEO/G0MTxN3R5wzfLkhIrmNM8o/MkEdOmExH4xIAbSHkbCGFxC/l
ac6Ml25ZRXZb3QJNwZbTUGwX3grkmrBVzQlhEtEUbVD08/fxjBrCV+9t2oBScyA09oWcIZ+hdZC/
DI5dX4O++2jFP6bpjmAwuuBssq+CfzXBwysLlNFB4uwNcnRXvLHsC6FWJwJAW1qV/18seNRSFwRt
RUXrbRR/hrqNme4l3WHIJfo+mrXvebbvdvfYB0oHWa6GrNPbPvNgBqK3Om83PRKwJ5fscUKKPQAt
M9t3IzHPptmhAaiau3g8+BnxQBidix03mYe3tbPPVZ9Fe4yqxsqYaD7HJPEwXkVy3/r7PpvQEAbp
+Eyl5dOAWN59nsVT0ATBUTHCIWKgLiMm/P1EVI7qVj9f+fncOOowheBJg5BE15+H1GYZzoFBABOz
ot65/u9hzDIOiYkStdHrwrXqgzPO2PsWsU6jsnvD52xdONXpnR+fzxr2VWWmrP++rclBctpN8m6L
urgokfn/920dOF/LEemxMJxpH5t+s0Z3wARFekA9UdPc+wFSQ99g6H88m6JO3HNy5daNEsGm/fmO
x0OdkBQXE8S74ITaNKY5HWf/73/l73+PILx91sluzGTmK1eFzf+z+4Ui2rxUTm1dnIw5rolkAQsq
1FZV+O+lO9Ctm/yPFRXUS3I1zsgAnJ0kZSPs7FsTuf5nVaXRQap2WdePp4OXU+3T+16NpBEvxlKe
PBtnomWqB90df2hpR/sYHS68a995Sni9VoliC1vO6obQZf67+OnabPzi9+TLt8WpbkY39idSluTb
tKApbFXV000O8q30GYOYs8PTUpA12Tj/91XLggybTvWfyKzEOQ7q6qwAZj+eTM0kzsZY2X2Iko9b
aSGSrRzNx4bLJgIwBSGQ1tGhWBK9objnPgLR6gDP6n9zm4ipaZ4GtHNC1Rvdc5JVfQ90dwneFfel
Y6wc6+aRNnn7+WgBRV610fXnM03EkpBA7bMgkeqiHL/ZzpyVodMN7mWyvOJArf8EdSe/8K7OL83P
g+0Hp8TCz8WndUTcUD324jJWG7ThcI1c5W8ww/qnqBUOO04SyzAE4s4c8uVWeFa/d/G/bVrXPlEg
AS4cmn6nON1fjCJtuC7EXVcTuXUyR4XoG5s4uimAw+gaKoTEXn3VOGs3EQ17KIseW1Rnrk2Z4zrD
jo+QLQJSwsOHdj6JrababqWxygbVbE0cRudZTPvaxPA7vQCXkquiI4eBinm+TfEynoa2PHswOU51
Sutk0ZZKE6JtRINlW4+WqlxQqTL3SKw8fV6yqT9q1mUqa/vbSIk054JzF3yJ4VjGOugNZ1OUzFeN
Qge70aOFD/zE2vbto7HqXGpGJc7zYJU3VCbW2ewcEpwbg6QPRDj+i/sgETgXWXTtE9fsi0NjcWCn
jB+j+JuRk2eMxVVA6rmksb7OLcuTOCHaYA7+MSEuwClPmV1pN31a+mJlzKyYTUd/eLRdB8h4YTUg
ThlYJb4HfldsEpPfKDP0dtRE9dngY1ZLVGu0d01/rAfPubP4PKQ2cocHn7apy7vneeNbUL70lfWo
BlM0xtaTVn6BCzlKKIf7u0mQKslZNmlS8fglLWqbUZsz9xYLPnlJXrxZBvWWFOSIJAHPeUbbTuNM
w5sXMabMqWSJ46R6489WuhbwuFMcVdtCjE9s1T9KAcB4oedXE0MP5LlhNacd2mdTrshwyVapDQdz
VHAtpooidua74owO2LbbJiREsFs3WUl6oU3SsXptlkKfy8laN4ExHgMCjsKC3n2rsuAhMiOjr0UM
EaDG8VobF05mXJve61bKM2lD4/HVAY6ry+657fKTP9pngi/GLQB46oehRbYaf1YeF8hc0azmCp3X
UlHiwIhc8uxWTfeB4RLCG2WhWHIXhCHxm12Mbyzm0wMByd/0VbFbF9uy5QXWMTNsyDUpXqlqXOUp
EkIgYYRYLySM/MqacvyykaQGQ2qxPuFV0zOavkQygzJhVK21UZJshtLI7ut8pVw79CT2/8hGXWcZ
6t6WkvPI1ZvCyX8x8WHH0b0o0hJWI9Xkek5itQ5KVxHQZl2wYvurlsgjMPAjRm39Qh6TWNcmMiPU
8JwEE44Hu5C7RcQo0ZPHaM9fUpZ1GYIb8rwrTqZVwXsdEY+/8tOuWuekwMmq+XACy2HIiWqXuPst
C/JLB9uDagUpGpyJbTMHHfL07NVyeBdhPjpYucyZtCxMcbRzUuMv5n38LDudbg4gtwxxBCd+uROo
LVZQCgXqM/FrRIu78WKfeWNjP/5Ir4IdBSAQ5sKjnELLZ6u9RGyxut76BpczrljAHSTK2pWhPG/L
cnDTVd0+NX5FyXBGsJwdHfvYJ4yHmu3EvxR6waj2WZ8AdpF/vCWCbGzUCTvnUPcU7J0n5RpmiLca
dJkhVFM07gNlFwql62B0b/NUuZuWVQOA465eZXaKHTPCYx0RtccC/F2Joj2IwHnxCvWGVvQZThBN
YNKve5/Qo0Dt7cePcOl66xnJcAFog9e7zZD0fbXCHU8Zaxyadr5JD2KXRqFXIlFkWEjnuko966Md
edNWWHFmJINrT9I9WpF4A+vU7gwfsLwnvih3rJ26emlj71qXaitLtugkEL8YqtvAwuzWIM72FcjT
lbVwEwTd3niw/VibcDbHabwqc5jUXR7w5yZeeGRAuOakGMK/sdWLbVDoAmqF2jlj+k8TNQe2XsdZ
Gfsetu0JPORVtVgdPJNjDlsiIuf2jOp4K6dY7Ka5uWUYJkPTdpJzkXVHWQeIBNOOhRoCYtQSjxog
fs6Ebe/Q/Fhuq3a2lbphW3bZwZNc9kNm72oJcrzCi42sulPRfGpQd4WW6aFtNcctWGbs5J285KlE
7uqbb7b+7MqG6LLcYQ0yNFcEZ2wUJxaR2RKvTS++STbmEDrlseLCGOQwY5PIuZN5g8ciDAmrxppV
ITXZar0yH79uVQcBRxDK+jFKATGoSyyD7bSk1go29Wc+tHjvbHRwaTMcYq7CHjUzaIuC9P+lvOvZ
+Fa2ezHz2b34Leq/muVTODrjK36HbpcM/9CBtPu2XOowKar0uWDXSSY4Q1DuOI1NSGMbNdvAGk7w
eA4VxSJCCH5xKWwTXQQnKX0ZKxYWffa/umJ7HAx4gGdsI4tw+fOKvNkPSl0N1KordO6AqXP/l2XP
G2vJ78Kr32LoicfGd8+61Rf2fBebzdbBmqwvV0vQDNTSXcVyYC6rc8tpn0UxaTvsUQfg9QSRuqQ/
xJOzHVAsr4NsjNfwXSDt/YLtHDeRv6YfALJUusZ2DozXyFFoDoM9nK+c92LcHoqU3PFyJLOVUjry
wKmXsv8YRrSdHqtgJYvqZLtoXosxXTXcoowlZ9ve1TuPlK1ibm/UsbtO1Mg2Hnb2ueFXQI4VjjWx
Ka4PvrpcaGuQYppdizmga/809iOMXR+rYDohrWKHRa6DovvzluA1mb2XJndb4kvAdGPnM8rlJel9
B/apPvRxtlacvIsbpnp58ib8TsvdWBYg1zq4LK77NxMRmiWBKaYzHL3S6IS9HdMJNBjZzPI7KWxy
mMyBMqmJ93Ue1GurYkSGhPbk/JkXJpfKaxiLWc5emu4dnt+f0fPqI2KuJwxS5aaPIBTyzalxyoIx
eeGFz5ee0JSu/5psibCM0JU4qEJHZm+WnthGcxIi6FebSLJUypzXeSLoL/CGNZE8DAN4j2Q+t+fJ
TtJ1BzXTHyGH+zvU1QuaQGrDoAte43L4d2QNE/rdv0Yr56MB5iQWebqvXaKasgUwEun5RfGVBu1R
ZMzQRP8uUGKG05y9tS0K6V7Z7zm52qv4ry+SzUzuDHXNOWF+OFTDJRfdXgbaX/cC30iZM/No6AzI
s/zH0HrbjerWF8uDybVfWnOdT/4nQu0pnKiuWaSvWnJSGThV9qWgIq6TQBAzwjzZxHCyh0U9sBpp
umvt7AMdpTd9jBvja6CjXVm114fpAndE9d+5kXiswJRxdZJCH0YVfTRT7K26QRebQmhaRhmzLpkM
yhydoPHq96mU8lT9h/vtlnWWdWptJ0aFKyaQYTQZ58Ws69WwtMUWqC88zSzwdp0ZdUi247NZPjTC
87RSk3mDLWE33Lbe5t76KyMmDl5+d5zgO3VIfGsLmPQAMjmmYBeY3pFteX0oO1OfgoxghMzodnY6
BruZ2K8rVztIN8mgGO38MDIWhqjFpnWOYIgs6ENrP7HfB250QT4+B0GBiQsGSFUfp8qCOFuLZ63j
z8GfgB9ola6RYuPxNeGopz3BjrE17tWk/+ntR4KxIKqCgIDQzad/Fo0u3+8gCWf0bxbevjnXL7Sj
chunHnQ1bChGY82bhK10x1Byo/rgwSwnlCanGfeZp+atE/YzRmX+ApfAZRlYCa7opWYsnU8X9L5N
SDjysJvsMdjy0uEUMcJREK2E+U2FdlzttIlUu8xwk1QG2Q98yUYie9b8OwhcWNlmn4Pr3j2Iho2E
uqkiRg6pi2ilW06G1/BbqPEJEeTHYB9Nn8tZLsunL33k8U56rEjA0359H/386FQ2iRySyZ1j91tn
gl8VwXt/aFa5P/v2gQv1HhAEDo8B/mhS7EAguUcTAN9gL9bWp/PhRG1Ohkmb3plNODkYhLojAhx3
DVkqY5yTXzkfeo4y21gNZYrkm6QA33T2qtC7lLUgK7fQLJcSQYr72/Ey9imJdTCr4Z14/W0wRZ8N
hWMVkIdWc4741psbcSnKyVuhOMb2npibua4/58K/oJPelI5PzEQskmNs02zF/mryzP3oZTfIn6+d
U054Cp0PqYb93FjXRHYfKa0L91RzPz+w8sWuNIp3y7I7dJGLFQpsjAqR61jJZWWp2KYl9Osw8xUd
AuorBpN6C8Xpz+CXxzlhaGtM82YmBbPUf1UQH9x0yDdSZ7cp6L7M0izQFf/DUhwbAwXfBr0MnnsT
Rz+hEZn/0HBXxa0XhFJnoUoMvc8iY4OJj3FWDOOqCKI3UybBgTDzeFVb00bONoxQ0VFbtsHK9OX4
UOs/2qDsKzCjX0BxblMb+LtqSl5jF592jbmvW4q1LX4XumEBOJMqwp+j2iDUC7kZTfhzi8IcNmMU
j/vsWE2zeapk1fOSDkiGKFYC3Litb3zOHnY15IK7LrLTjTV5w2rCCkkaS/VRCfutjSOyzxkKJT7u
Hdt6XTxSkz0NGkTn5K2UL0YUU76W1SGO4rNlLsy3JnaHttrynq2YVS8kd8Hw5WRONngxmq7/oAH6
8EcxrWNlH1zPep4s+dTljv9wEe0CA1dGXb0ivPHxUNUnc6hZdcy7uGiYkM40f17l3+cl2KG03acJ
pCHN3y72uye/MM6Gl9xSEnbdOPqgm8Ap3j10+kQ3uooDK8c5nYqGTVChzr1M6g0yK72qcWuO88Nn
4LcoHOOr1YDck0qrDX3wKpgs9Asu46dObQsmSfsueviEJOcQKOTQF1nymsYkiCz9zStwr7ZR1x0s
Bpmblrz0NUqn4CjMkjSmqrx5yR/LMeQmtcx2L5xpOsDndtcEYBwbZoMvUeC/o48+irkZL4Qf2Q+B
1IhYzjplA8k8sYoYVch55U/moeTQZzaB4+dfb7T9kI7id9V0B1HLMxhrtRRJWGqzQ4qyZzSKvjln
2GqNGHRBn6/StspPXOsMpt86fspxWuKLaRFn4lPNlvOnZMRHUg03CkGuFj9s+OYN97CnBbfKKF64
vXwKNd/pXzaSADJiXZ5iLq6uks8BRhdKjpIGif2aZQnEG9L8XUTOhRzBq+lcCn+fwsyC+1ISg59w
K2r/Wu1MgEr+wa2Xc6jLzykKgLY3tslgk/xOvIHVNWv+xS8V/8Jh/6pS9Qoh8tUQgiwjP0Pu1IMb
orjmni4stqEmje8UHIKU/HkkWyqaMFn5VRdWb2WSBDvh+xwjEkq2YYY5zSxaDotjy3r1A8lapCNA
E3cYxaAOsR4gfXCyiU7ou0gftpmaMFqvGeFbRpTLs4FtRWYQQmIx84Pzbitaqagaxp1hDi1OJL9F
u0tXy8VFQZ+oPz7zwJVR+zuBdorzHjJG4TUcYy3r1goDnCVc+2rW73GRfXWm/1uhLkR8O2/EgsQe
rcxTlY8+joYu5iA1n8p5EzTrqXP6dRT5GZYYYs+cYDmQgr8wDsHsPc+/1fDQFnXLZ1/ghEqdY8zS
4EROghqyAdGIGMN++hYDOjTVi3TTaLapAMfXncySdSCIMqVixXAezoFwz+yXylXDFCws3ViuOzNf
ZXLgTOvgpk4merBST/jFirultbcnGzxED5tsGpl/oNN+5V+uwofFDrXJwoy87LZ4m1+aPvhIGhxs
Tm8O9ATYC3PTjrf5+Cf1WPsgGqF/ogDtRnuT1Vj7fnQbWMVrLyd3AMfVQBznmin0/Og18iL5UIt2
Vllmx6tcvlF5iTBIvGcnKZNV4DDobxHgAi2a9+hMUS0JwpU8KqRxllus9dZ6KqJ3v6B1w05UevEz
YsZP6JnM/zzmNh7HVCJsN8yjbzxo5xl3fDh46Ywb3rxA/H7znGwzJt7+QSBFF20f40APa8EGXntV
uspNpF7LY3K1oKDVmnGJIV169eGlSllvkqzUhPvtKBWetrHZyhQPfLJAqZpZUheuczAw5WyzJsKZ
k3Z6k2h/oJNS3+Yohk05lnc7kpukFtNzsIirTQEaRtc4Z2WI+Yu3kvEVea23TVvxLpi+bTwk65FB
9UpXDcZYehpHlLtuub3bwzKvu8Q4BebEppUFc5tO3S6uHKpElKzI0cZVUZN0oup040biaHcW4S9o
2HE+Yd+W9fIi2uGVYoezBio7cx1GQJO7MuyCPlnrFnIwPu3MBfXTZX+bBYFJMKu9itS3JTpvXeTI
9oTffJh1dsr5k6zMPj6ozjux2rpVPf4tn+FVQX7Zz+nQTy5zVq9GGR7cy7Z4n77q7q9XFC7i6Oqd
VBXNHxmwl+uWCmESv2XE3yVGKMJ60ppWLmkWwchUM3j4ettxwCbxRGgBmRhB8104aocK4mzDReqs
PDgaCff2saxoo4CecEPbGlSB27bCvJemHz2br/WjQXD/H2dntty2kmbrV9nh64NqAAkkgI7edcEJ
JDUPlrZ0g5BlGfM84+nPB1V1H222SZ1QRFVU2ZJBYshE5v+v9a0csw0SmMtcmbNLvEc/F2uIRJB9
7QLIwyQeVSUZF1OJnMG4bfGpL1r0O0sa3hd2FVBbMjd22vdAsysVyXe9gAey84aROpcm+FZhSvmy
vwjRWV3EBlvbSsO1ZM+J9rp5UxpVtFbzrVaIH74TXRVEcV/W+nTmTxicmmpC8eJgJGqYXWJloBkc
hDc8ZuTPAGtithhjYBw9VYibIE3J8ENBdsHcmKGdBS/WsdtPp0sDnd7dZA+vNtXAF80jclmGl5AT
Ice0gb7pHZ9dWO9sERZedHGXrdRRTW/KHt+144OT4K2+92rRr6q6zjalM007vQ3Cs37gwVJb4z5D
kb4SPILnQcg+b8ITg5F+iS+DNqiS36PkYgWRKg9BScqhoo/tKgCdcC5MZV2x/3kEiePGiumtm3it
d7a+sW3zNcoN8yp4LgWGyjpkHWR1xkpYvJOjLGIABiiPbUdupsx7a01HuRQERbDm1upbVSEgCCrd
uZ6F2ncDC/+KTeKzVkRiU5kRC7rKf6gSfZl5sibOvU8vYwo3K5ovyXlcQEpL8CmtFBV/FgTqhTpv
6Xtfr86n0L6esqRfijy1dlKNWC5SJfDQ6qyEJvWHoBr3CJDCH0qhlcskRmfTWNWlmZTrCfu+QBKy
yLXMXGiIx7O8v/fD4jtGjHRHZ22fq1O6U0QKEWxcD6L7ntiFxrIZzUCWP4FpgAZvhWx5++xXjr47
CYxbb4xvBvBdnlh5CliFiKvUsE9iTQv8C3buxqnlL7OiRjHE6RoJJatj5WHAq3uJ9uNs8p1t0yfD
ltu79CPzztP9fGmoM9TEeNYrFN6MBgAlWbdEZOVvFRKKXNMqXK8vr8YyfR7CRiNyiaK8FbaY78IX
KyzCrW/BsRioqK6HcLrGgpqyS47meb2GA6Jwz9sw85amTjG4b2AOhcGZ1oMYCDFcyjrWkXbaKjna
jDjuKmKpLCCCE3Ct6hH/6ich9ncfRnt71zucuN0UF02Ehmq4DXN54ffahmHPTqm37qIAZmAza4IS
j1goNfI2QmkJA6FOOCW5w8ppN6pF5LYTtCyRZa4aDNdd3K40VlR9MUo6FpjAK4y9xXDvgOaaBRwk
G0byATkYQ5KqLiK3zLUUTLTeOIYrIQeGf6Geaa+S1sbSqohlQ73EXpRkm7XqiY064F3xDa41nYxr
3AUrq0cJqGn8ZuH9Uqqg2BHYel3DxGkddslRriDUhRGqQtrUo2GlTOJZ9s4rknWFvp28LbzsV1ya
+z4x+6VRFQzzEQ+wkY/3tim6jUjxPGVQaVD30xTx9pUVet+zenA7Z8R00ZBLYUxXJmuQs6infMbr
HB3eoC+TLtzpo1YvYX9pC80qeWM1/TlBy3Prodqjr77Mwkzf1Hn7FGqwNDvbUNeYW+hzGpW6KGYh
YjHABsFRvyJTboswu7KMK8nQfvdVztUeQtOvR/QlC9kCHymImdgAPTvvNW08Z0WRQlk6K3uW9kqz
ihR5A5j+Z213z7xDQ8DUfkA9g5lHaKzCooCidJ4rCLpZEtVW0+3wAF/k0PlwotDO5qW5VH2cZlC4
QaUoOeW9DKRP5NCMYWW1sHOuoDMgIJLU1tAKL4MSkzKCS8DsqplSBE/aqzh+TBGgXrSetp88IgdR
sPnrLFLRQJfr1M6VZ90czwb5SkC0BuoZL/YEMnaddjS7nYqNX19Ma6f36DHWW2fWn8pMeVE98CeW
puhLYOjOMrCv9LIn7KkY+kWq6L+CPnilfNFuTTV9FVaJHCCBdYQmdy54lDxazXVZQwRpCHNcWg4i
RcqhvMYwklfYH1dZKFi+91jKBzq3KwvB9pCRVuTkjDP8RVvhiXgLbjZY+Z35SvOlQTNobQxH21pO
SxVH97qNvWZ1h/l85ELzEp1WRpQ+KsrQrYw8HzcjmiLISLHC1GRKZxmmKTOihY2+NW81o/e3eKM7
Ny32Ru1vwS6BnrBSlzLio6MnOD4sC1cCwKhkLC5lrzE9mubGlMEzzR9oeMEFki4q3Y/o9zjvjL1W
1DWPReY/56bygu1FgKJFU2SqsFSgWQEMq66VEm5No1T9GvJQC1gqzEvfLfU0XrZNjJxRq1alpdww
H59HuIrRjT2nkwd2P2hhubZuU7WMDMUr9mKmEUTiOk07Z1n0RnRpue0Q3Vr0TRjx+uT2XAEJArXW
KAo0U3+uKDy+OSxWfVSNC6OJ7tOMOnhcVg+CcuquzJK7XmY7hH40zx8pvWt7xGMAD9pKXw1YmZgQ
QtzzxogaTIekoxn47xfDND6FXuRfZbhKI02kbI9CelQY4RvZuKTh0OEEgrMAqkQRY66VD86Nh3V0
6ZdmvVw3Rq6uC7uAg9rt0hSORZjHz2M8k6Ame6d4TrDqE8KrUwoUWpGNtOnqtSTPqa11Ff9mwf50
4HvO/gzspRDfzW2DmqQBTGppO8UosRwpmNqrrkIpQEHGqFmLE++ewTWAGZRGV6mM47Vi2xIA9/1U
K3uBE2whIAUusSDUa1JhXINS3dZi9mEl5GwE7c4KqcJ1ZSCu6/rkfqQuu7M7dEpVE4tFVtF1TAuS
ngj2Lft+uOmpttV1qe+aIGL/FlpMPQ0g21TZO6p1X2hIfngXTXtkT48TyK8wlcnSQ56DFQPUo2yY
80L25+xrBbMVzku7dji39E0rksfaYRkao1ZbsYJ6nAzzNlJyfZNqGRNj5IRbraxvumhwANCNIzgi
1qmN98aULXbo7FkQVBw6Yk9HmGyPEtBaqR4cAK0wKIvX7TmLlOQK1SxScr1cASzAtk3xdDR5CCuj
dB1Nw+MQ7p2RinQcZ7f+CK8Kxt4jclaPUek9tF51LnjQWWyQ/Y6BjtcbQg9Da1eYpXWiWkyE3u1e
xLUCKqbXl0iEIrea8jenDe8sQa3XSxyKLp1/nufBKraU6iKjXyKV7FkbMe+VkbfEtaafA+Fg8YCa
LC868sAjn40MVKxNB0pxofXmXkyqXHb4N1dJ1zgQJ6I7iqTmltVczC50Y4RJsJqGsGAe7Fhb6eZC
MLVScaaUIvtmTyHp2WnychdWGFXj0bbZYO1xikLat3Him0aylEN7LQvKhLUdXhQdC6U0pKaVD4TW
2M51FPdiF5fsYQps0EZrwTSRM+oCMI8elU+qsC+NYWw3OnoFLRm3nUpCiRXchP1DNLV/5RamXK/h
+S9qhAa1hnVnjrPtLvIW+WCusfTnkT0z6UHlQXbrDaG6mup2Rw3b8dhtNg159FrfXukQnQisH4UB
RWrsJKgbCXO+jsRyUkcIyBUWXoMtbc3Gc+UgjmTdskgUjgGBELOWTbCTr51bfncXeba3ozKusyqu
K+hg/U2gkCk1dPYS5d4iLLwbPyncysFYOOQE9YhBhX3A/F5V8MQt+AvjmMQr8EyUHYPqkmTndSLE
DElgmRnbz6llkqdJutnI0xnKisjzMEDFZNHXzMqzLqGiESBtzRPzAvbgXLZAGB6UF0yX6LgApZdy
iwL4xo4y72qQBOkWbXOfs8VW9eEcjZ+5rX2fkGqiD6awW6EOY1KfUO/UklW4RWfCMMSvwreo1CrG
a3nlOAqmCG9TqsCUGsHYU2jFEWzUuoTTQuQqUtoNIYjroDvL60YsBm34QcWnJxuHScSqg/Mh1qdd
7DP5YJhI5hbi91bxnpF1uYGGz9mWircZ8OmTB/LdkcFZHxkPjhjkVhZyH+hKtapnYlOWqWznaZXp
ZA9sasdLNlJauEaQqbKHW5des59aXaIQ4H0JYAo0mGOC4ouH22WSsVVhE0Srfrp0bFO5wEJDAHhG
+9CeV/n4sgkcClU3jMU+oCG9q8r6muiwa4WruYokvJVKRCvFmZeGnMbQFEumtvtq6In4Dl9Vqsts
v2ssNG382imE3TtGyT0yim0mfGVhOPUzjeceeS9bl0RHm0Wlq7dr2HjYZBSLsuYwieiq64laMDJz
XZeduumbNV1uBIdT07J2txaQdVmQmdl9NPBib4vQWUke6CiloJ8S5ubQrclYI6+bLrqTucdOOmV1
bT1M0G5a7CC70h/epr5puPm8Zr/HFi40C568nztETLMtWUwYnFjUodZhB5ptJ2og1laa2S9B9Bzt
xxQGkOwRn6VrxXReWRjcdKUCCihg/kOL8kbZi4KVn+k3ZjxRF7OlOM95B/AC9xZxihQ+JWijIuLE
kEitdRYCC2lVt1VIOBQ9t+lMeslP0uXOsCkg94aM+kjq/CsWoW7X6FK4ohgXdmY+pHYilxAPdha4
YCtULqOs2I065cqY9PoR+V2fNvIHzaZfhi+uyfLJwRGkD5rM05Wa2+11UvS1q6HaXpg6b3U4WCnD
il5OQwucx/TKQoJLaU8S+SH7RaSwr/IBuK1svvBkyYu4Z0NiqSa6f3RZYaUVbkSa+IjAHbTpY6ho
exk0T8GI4pVKe7K2c6mwyPIoYDJt6v5G7UXN4I4xrqEondfWna6jRMyuR1g5KBTC29gkAJMQ3GXd
gw+hVZppEdVMj51B0fT3AotUPe4SEf1ClLe0euVM1xnLdvA6VgTLMrlqxvAjcL2upRZmyzcEV+FW
zZWfJukla9FgQ8XAU/vto4yDZyLd2aDg11iQdkRkUYoHoj+bsuzWSeufyJ6pguHFQJKZpZQ7ddro
6oSF3yAWgOYfj/QiszRYhKXcKdyUCKf/5NkIGLNnM1Of1eGhy4poGWTsqvVOnQlg09Yvy7NAsidu
58oZmRwxyqO0H2heqt0uIEenU21cODRbAUIwP0Jd9CPM1UPHiplt7mIijDz/JUR8HgP8wxobR3So
15JQWsvpoHxQrpBz+rGm4slggUeGF5IgQeBpWUP19mhYhJAw0rBkvwr1Mkj5sBg7+JQCa82K8k6q
OevCyQOkoHhrTOtXLBy6jRZdwt/ZOzXZOqVkTSHTkcVAzc3CIAGhDeVHncY7v8cHqwh1XY3abYIu
k2s1JpuqpiAV0YwPM4rrbEWJEAsiHBGAikITD2WXzfUOInAQXJ6lGY0SGxcL619j0WYW2+ehdMMx
lHDjIKIGsX8PE44eaGU0K8cm+bOtFRrTMRA/gFB9aJJJWiLhMDUWAS0YOlMWCYIRZB6U7dGJTMZT
oVv71OsjUtd03q4FFihPos7CYzI7UG/R0+JxocBvZMYDej4bvsg1+nqUyUFOBELs7Mx5epVS5Z0Z
mKBN8+YG5aaDqipl7jdo5MFN6wNUQqJCdxxGlJ2p8V960+QyUcGJLBNzqQLRILF42hD9h9YCnTTI
2VdWt8bKVqYKjs1z2OpvEXyPlVLrTxHrWizhaGInH9CRly8KbezO/X7D5g137MSF9vVuTnSx5ToK
+us2dJ7CfD+JZC/qESHtDHakOknFFfVExnzNaDgP+xSST06dPqR0kXQtaNtSmq6hrEoeU1ur2Vom
zV5DbowIP3GthEm+xXG5CHHcLWyMaSYrdvoCFrqHoH1IhaQpNl+6NvJxUovsCiSdf6UM4mebNGcF
OlLXikSyTa3nQaV/avSm2JlFfmlBptzxSXPO99PYtcUdAm4nbgK3DAWkPZiohNI2F3BYWRDGcbiu
hfoYtbaFCrd+DSr6CcwzaObM+iEa2Dykqenw2mVgednVpDjUm4v0xifcMEzGZc+Cc0+EOHYtY7Ro
j6Iw7S38Dnr5Q0EZg9IB13EI+SEMf6S5ADnrePVqVDAScpMz2JNwoQijQVzZrPuMdEY1tf6KeVUj
rOxRxo2uaijxbYQ7aEQZ7WoS6k8X58uaOXpDqf8pbAqbioZ1GcMSrMyeNzFEF8EWoLHMYVeqkQZE
GJWE1/L/NGQIkxUU3HDyhj2IrtK8naAf7dqAYaWnwWbSLYrlgXmZ8kZyx5p3nsH2IokT3HLJlSjy
8ixK/Jt6BNCoB6QaFimrnzb7CSTfrVlYBa1O99UbjDOk6FdeVljLoaIHTKkAE5FZOwvFov9aVG1/
HdKIUFlfan0R3JAa25HtCZa0qpV1iV2Cu8kkU7aXqhbC5B/wgZ0NdWpvHBXQJHAZVC8yyHdZUOyB
tFvr3EiKpVFoys4X2tugKv19oANXI7VJwIbYU6IpNkrPnDYutbC/TsRAalTmk1WACsOrlIWSAgWr
ehQdyvylgx6fWaymLoqjaCVtGWHtgA8nKUBMFuR9ZsqO3ioNqLku2wf7jg73elCGBQEj3QoAnXMZ
ROrO1NDNBmZ2TfnmDQW+sRxzZmu69O0mFkj6NE+59nxMWN44nVWZiPfz/puKenevsQI4V4WAbaEg
rYrHuFhLnQWvEv8oSehoSfzxnXuVJswqItnUtufoAbP9aYbIlecUvql7CSA5LFgr/wWrS5OI24YX
WlQA+/O/6PsQs5NOIy0nDIL2vwI6DGrnCpCK0LKeBCkJcy7BxN3jsl9LdXxsSGZhJr8FXrJIW5J3
51CWOTQkckg/LDXOTVlJFAnzn+dUsPdwsvkX5v+qcrh2fGpf89cSFQSwvLn0dZJFkZ2k9W2SD3uf
TKUZ7V+KWYxHCEdxocfxg6XqL3NezBx4MXUB97OnYab/LIylow8vM+R+/mOQ91ea572z9NmE/5iD
XZCCLHSvuXrP1hxIBM3b6MoOQUGSCmP15Kj4wzNw6jm5KdPGX0OiPaLAMvz6IiVwVOvKJ56z9y8z
DHdG4uOvUtzWAbbMIzb/aE5/jtXoxxyIIIyAjYy5QdiyMhzndTItLgQw+bR+s1MVhs5sMP5XoJgE
NpzE2cX8zVtffekLY1v34XbOQclIgjGK/pkpBxJnLwFj8UnUft1YH7dzdgD8sDtluJt/cf4iCfEC
868BlVuoVnMb6OIqQTypdN7TfCHn7JA6LN66Lro00LLqZCHM+QedjjKHqjwQOCjVkm6AuFGIU/rv
gLTOay40h8QTMmhkyGXmWHMOQzPqbm7U74VGX3//65aIhflH883qO2/FgKFN1LzW9Wb+lnN6Tgeq
Ct4fpKZ2NT9cc7KGneQ/7PAm6HEtEHtaQQdaZKjCki7azhGIc5jlnKNRac7eaov1pJEBPAc64uhd
JFhxcGPPOUhzDKmX0PLz+8WcBjFHOczPyxwOhSMIgY+4m39PJ95kfhzzxrwTPi/vOdKjIZQkSPOz
AoXJ/AsexGEWufGUPITEoASlAM02vugIa7DE32bEGLRw2+7m/wMh6f2AFAGpZv41/3HOHpyf/znL
NFh7jbJRIrgiBK7UhJ/P8aW53PWUJkdyWDxbezFC4ywZtXVeEPk15zBwUVifL5SwvwMFtVLB9nsE
PeCafS1Kyk44S2VtvQYKe0zDNp9sEiEqp3iktV3qULKD4Aoc2gvW+R9S9D8r8is8nqvJIPePgqHG
/5a29kMn3iyJ25+AnH6Iggs6pXQiteTSyrzXtIPENCKmJwWEEOYbiUZcb/Qf3RzvlkwqaQ7GeUnO
73xiqodMgVRnPEfv4b7j1utwdtvmD5u4CPa9P+YY2U4qVLSdnTQTtiz59RyWOf/OHPH0Poc1ECS7
QaE5y5f59sd//PO//uN1+E//LcdwBPc2q//5X/z5NS9GcgKD5uCP/7wIX9F457+a93/2P7/293/0
z/s85T8nf8V9yy9f0rf68Jfmb/M/h+XT//3tVi/Ny9/+sM6asBlv2rdqvH0j/qZ5/wqcx/yb/78/
/OPt/Sj3Y/H257fXvM1wE92++WGeffv3j3Y///ymSev9Qv3rOs3H//cP5xP489vFS/I2RS//61+8
vdQN/1hz/qFbmiAk0sDMDyXn2x/92/wTx/mHNFRpqZYlqatqtv3tDyIpmuDPb9Y/hKWZmqqiwxFU
CDXx7Q/6NfOP1H/YpolXypGqrun8Y1P/9t+n/rdb+P9u6R/Eel3ndN/rP7/p5rc/in/d6fnUFF0j
jsbWVYtPKF5fbqEj8Vva/8k6K0im2BM7pcnD7ZiNvL49RcEqNbb9WeOMZohuX1ce+3YysFoa4tYs
yng3+TYKtknJ98JqqnMlEsCRehAVy1SkAztzKt1ua6j5kz7q8Y1Hw1XShGvHNaVEMFlyKmeeIvSq
HUazYfXhyv/79D6ejtCOnI7+99NhR+mYVAqNne2w21iiSbS0hehjapQpSvWfSl+wCZWFByxlJPd0
K5yCxk9qAGosCxVjL2GSznII2uItD0PARGybkCqVQ8SeKmqozNCRwYOQmvpTT1GcmlaY3MGUiBfc
/sQNKPzJpSiG9IWUobBe5UobYJTiLR83SXrT0oY7n4LY2p8+Y+3YGc9//+EG9sArVLzVAC0CxMXM
YVPzqrOVJltFyezvqReNbNpy+/uAHYR+Peyua5yrDruxAlLV6W9x7ClS//4lBhPwRW/n006wk712
DFV7IgfE+6vD5KZ88hny97dWOn//DE8pBlPW/cSjx9LTEsx4YaWod9ZoBmdOHoJ9Pn0y2nzE34wJ
yYD8eElRNIgQjJLY0SpMOrdOW7jkQGuHfQHiN13hkqETpZriIU6VMFyYla9+t51S/a51rf2j74KO
3UlcsK9uDCda4rcnkElR0fdhwAJ0pfhQO1Q/Ge9Pf2PmkN9+Yeapj184V4PAAOwC+Tc0XYmpK0ic
69OHPnbV57//8Hi1VV/pLKsbNxsfFfkSQGrE9LtIG3t9+gPmi/q7iz0/Uh8+IEZ1ZPR927ABuvda
bV3Hb8ncFRjOJusSLdMXn5750n34GIeVRwS/unFJmSefIFmiRwP8ggSLGZ23499ejh+nniNDQB5M
pOxjIZBKPkBS6vHSck2uCga/6pPLdOzwhxMb3lrDSGn4OlO5UtjB6NTvE0Qxp7/9sdt8MIvE+qBP
lt03roK7L64uwQvTs4nWoAU+GVXHTuBgigDOFKaOMGvXKcXNVFBk09IHxzF3p09gftR/8xiZB7MD
JS8yXvKgcQe4SYh6FpVAecvOTo02jpd+MtseOQnzcGYYetuIBKPB60M8/E2u7RuZObcDEbe/Tp/I
kbFsHozlodVVDb944zZBBxjWNErnRTh9+smNPnb4g/GcRJ2GQoXHNB2JpqmGCkVNSfnk9Jc/8hiZ
83X7MMoyNsCGFscN5vGzThupPxCyxygDgLg5/QnH7sB8Xh8+oU4MnMRFwXQxoMqg2Z1GrH6N8u70
4Y9dnoNRXMu+0pKBPYal13dpYa4itfvkmx879MEItjOQs10GyqowinUVO1hI608u+5E51DwYvZMS
dqLGT+PGkAcfPYxdoLRj50EtswjbE74NjFDaDHTozr92nQ5GcxWNeYxukBudUhcjyCQcjU9O5sgd
Ng5GstFqqPt8n6kImTSQkdVQoZnFOXf6m+tH7oNxMIbhUBl6QbyEC8x7hxqRrmD2M3uK1+F6WGCV
WQxLSJavbbgoJO3Ohb0h4pnQdGsl16e/wrEzPBjiaeEZeojCz8Xf8xgp9ZPF6tNyBvf04Y8MQmP+
+w9DZAzI4rWbgpkWQcOmLiC8EVzgg5ABWWFZsbI9/TnHLuR8eh8+J9K7sMP2xufQjl56gA9IrcNO
eProRyb0eb/08ehB1rNNdngMalI4CpqhvfZg43oKTQle+/vpDzl2CgfD3XPw84+6w53Q4UtUTfZM
zzP75AyOHfxgwBdZSFm24foMGpTa2tsmpNd+7XsfDPjACfGkFGXt+hUY2JJUzZViVM0nI/DYFz8Y
3FobiNGxZO3KyT6TBTSqIvzk0EeeTXEwuAfyHA0z4ZoowYTYz8hcHUSil4S7EqPjly6OOBjgASZa
7HVN7aokPlHAXyHKODt96GNf/2Dk1n7g913X1pAV8fCh8Kulv+0JEk1h9X7tIw5Gb1mbOsHjQ42n
n3Y+LJKm/x6BUi/rT87hyMASB8O2bPPcwBUJdLj5S8e1OSLgbtXrevqVAdb82kkcDF5q5VkQ1Mxw
lUc/B4K2dxmgH03lZ8+ROT+Lv1nviYORC65LDFnOCCiaGdtWjT55RlOEzRGfpXfWlZr+Kw4i4wpS
I7l6cFJWxGiEK0l6yr6G+UN0G8rFv1p7sJ+AM7TLHsfJkiaVuo/q1B+gkxTWywj+9A4Zk7pRBhl9
V+scjwziYvgiqNQo6O4m0QB9NmdgRRknbugrIRk0tl8vO8j5O5iZpTtN6YRramhId0FMPIB3QjeU
mTdhUHVXcA+wfvYDWujEBHeCkKONkJXqFilaSn4uPHKd6gFjC2ICWT80pTddl6mRPZy+WfON/92l
PBjuYuoV2c8PRJRfBShCfdSpjvrX6YMfmUv0gwEvE99Ddc3BWfIXeMfbHwE43K8d+2Cgt2K0Ygt0
iNtqYH+0GqNlPKaXXzv4wVC3mmzAiMd+JcrNc4Nqaq57X5ug9IMhPhWth3c0q13DxiRtjZ2+mNMh
PplAjl3xg/EdTJmdtQEjo7L6bQzCCg3k1w4tDt5oahePldOxdGp8c6kr5kpl8fSly/1e0PuwmKhT
La1ASjKeHftWhtlFG0Vf+9bvC8GPh+Yt5gwd66EJSoskG14n4vL0t56v6W+Gjn4wCwUiHuI80Wt3
7L2VjRaERstKt6xPVhDHinv6wQVXOuyLQlV5z8cNNvouKVfAknF90eu6M0ABm9VEXEUA7OBaS6J6
T4eVFBSVwKnTJ3jsYTpYaAw1Vua2i3iXgqs5y30PUiWKuE9eRceOfjDzRCDpDAvKiAsiat2RUtba
nxXxjtyZ99reh5vOWzoY80bjUVU84LXknuG0L1Ljk8f12OEPpp6w7WMzS3mmUtPb1FP+WAXeqxqo
F6cv+zwT/Oa50g4mHw+ZXZvELAJkptNEf0qHwfUjZTGKT6agY9//YAoCmlMNkZfXLqlsF4EFeX2K
CABxXk5//yM3Vps/9sPVTyFnEVHC9x86QvXg30SfXJhjB57//sOBbUubpsacVXbOsGoQiUyf1rCP
HfpgLBcdSSjAVGqXt61Usfshpz59NY7dzYNRrGlwwHjSm53wrG7dEOywwtCPzdEiNwUGj/+1Tfn7
LPLh4khVm8yg5KaWyEEWg1/d08jPvzgXaQeDVYfr1SalX7timuQ6z6S5oaNF8JOFt6dnVUkShzoS
lFKGZ1pXCSAptXVrkOn3yTN75AapB5eR0nkibMlrsxpZttpN5spa/vzSLVIP5jnIfXpkjCmXzi/P
Lb2FJR1E4D/Gq76K705/xpGFt3qwFCoGYaSj4DPIOzrHp7nLO/+WFtoz7YVzI7A+mVSPPG3q4dRE
pkqfw81kiGAFAhwWEmozst51MGSfPpP3989v5if1YH7y47ZyDCwTbtMTf7tQzXfPBBCRJgDKRNxG
cCPqhJZ8UsfbuErVbRPh2FYc1dka09QBMNfUl9Hu/LMmQuvTdL7cTz7Z2KCIU9f3oHJNhk/0oRlN
+9CJPquUHZn31IN5b7QjHTcTX5wIQoyMZ6zgF9gMPxkjx45+MO0leZRgr2VBigqgjKfFNDzRdPjk
4Mfu68HUN4ZB3EiTV06dIUdLq3WkZi8djDq0BM0n0+uxEziYAzVSxBxQtLUb16DVpuyO2hvl9DJb
n35wjg3hgzkEcJ1ZEtjS7YhNL+4hVZhL3BTVJxPE7xt39MYPRhjSvzQyEGLvStxwazshzKRrlafR
Vp2NNhrKRqJR2cRxrJ4JfDUXqEACWBNwRNFn9gjNjOSmk1j1OjEgdU1UyKmhFqyxJkegdoT2lVUV
3/NwiNJ4tclRbHd4lo1NyptnMTJ7f/Kg/Hae4egHg9Orek/KYtJ5xi3BLKCkFzCriqvebiywDQTB
LRyNMPvTt/TYpx2MKEKt4nqMVN2NCjFctEIJLruhL85TTZrnFmDsbDb9Dl/ZlXFuByOMKL9CqSIa
DIaVk47Vds6q9Xp99bVzORhigVopddbZGqui/GrsQT1GGXiy4Fym2n3mN5/coN+OMk7iYJSZvWwT
JWBrOfTZWRrJX3Gm3JVWe3v6LH47yDi8/vc1kgKAuMD5y3smISX+TR9/fO24B+9I0xlzOpBkI6Md
rreqlT7ZUGA+mXmOfemDmaGZmiEb61a48FJXORUX+NHjZ/KEIwe3D+aFMO1Nul3sM9K8OCuhn2Hb
W52+KEfu5Sze+bggjaasKjqo/jsla9APq62l3BmpUrp9WXufPC/Hvv7BgEaZiVQeByWxTjqpRWoM
xnyUn5yAduzoBwO4ShpMvmok3C53rG1A4XTb+gpkH3KQtKWhQBlo6V3dlSWWt2HOuwiUNp/jYgH2
wBFd445wgBxm3mev0WPf6GCQCxhQfu/A3W1C+HSygxGKRG33tRs2f+iHRbKf6iQfgQfZBVVekRnu
d+2NBSfjwcbS+P30ZxyZE+2DAS78NEd751Q7QlATt0QZeasSP3hriLFfG5301wYMmLvTH3bsah0M
d1MbM+E0vnDHyv+e5uZm1JNPDn3sPA5GfJ16VSICqbteAAUqMwZlqU6oKYcmehJBi5a28dZfO4uD
8U/Mi1lhQNFdo0A3EzqEgzfAR04f/LdLJ82xDsY/Dk4daI5duk0Vg0hjcQPn3DJAbSjNz9IHC3/6
c45cL+tgMvD0ZhrLJqjcwSTDoiyUesWSJ12kib6FKEkXUcNec/qzxJH7bh3MCrHRJ8RiTqWrNnE5
bXOd4KGFWnUBrgXHhy1gAG1ZtKkPkd0onAC045SuS7PoyPBTZ7KnGT/FqmL/ApCBv9Vu9Os2SNWr
tBzT9UjExJ63LRutNKEHG/P2a43uGVlUuYvCUPk1RmQq4rIhUAHfzPBA7qYg8A6jYdf78sHXQV7Y
vTM9FKUeuOqYeuUnp37sdh7MWIXJ/DpGPjTGsCFyViq/CMe+Adf/q6n959OX99jVPZiDssoMpyDA
CIWoBERxAEWZOOhqefro2vxE/K8NFE/k/LEfZqG2dwJ7rPBf0KeV+xjd6DoXCui7tIrO0zgjaCbQ
yBeKm8J5NGDaXiUddXOFzKE1KE9xTy8/sWZEDExfTMLNevKwsCwBoZfbSJLN8tk3FUe+6fz3H77p
1Cf6GE142Fi6k8/SLXRl3DqwFTEFbaKBRO8webQqMMR0zLs4Wkxt9ZdTfjKTHrsNB5MbYKSiD5pA
d6E6hLeJP0VnIMr0T/axx8brwfwWYLJqEH6T/Bs6w2aiVX4d1EzbsvScG7SL1ndBksXj6Xt+7MMO
ZjiDOq7TMR52sEajR6/u4xXRoQaki5nu75EYAJyzck9/2Dyz/eb5OhRLqiRaFWGiTeS9KsZZ4cw0
9v/L2Xn0No6kAfQXEWAx8ypRyZKcY18K3W03YzEW46/fpzkNjHEb2Nti1m1ZDFX1pff01F25aXyp
Z/nLQcsE40JD20YigFn+/WPtL77k59ZJ6BNm2A8ev35Mpk3ddfpMS656sDBsIRxt8ExX3ihhPwz+
3k77YFvWS/DDzWcI2PVY7mQmZEQ/ZXllzol3X6Cr25i5Um8xU150pk3FldLygoi2Jn+TVheCWZpM
z7MMredLh+g/41sViMZquZ0Wv9owXyt3F47JedZx2a2WlnmRGOjkWtvIz72lbK7ssXfPWSHDbzac
yyrxX5f/0wqV1RVxhEeA5y3+BEthPOu0JfU3+9M3V/qrFeTSm/7v97IyEmk6w4DwGMbtbxmDvlSm
Bfq1NRZ0AY5KjB+uh4SrBv6zGy8zjY6dp2dvXPSDpX0GhmEwBTtQUgjVDcV8e+lRow1r03zrBWOi
f38kvlisvU8LaWLCv8c+SEw+WuKUZZYP6N3RwNsvR0crd7/5nC9WCu/y3/+1Tg0egIUk45IHPgj5
QIC+LfFlf/M+fXVDP62Crs6qrp+KHuN4qyOEBsuLtJeUQe92zr75jC/2BO/TWjdauRVWPfiJCsbQ
DOreMa913eZ3ybxMzGnbmAaXcIZwwjDJN1vpV+vEpxWQ3jy7iZHwHDIxGY8+7utlhYWEni5TjZs4
E9YPxu+cci3yUVwHRj9/d8j/6rn4tBxKZTErwz51MCtxl03Bk2kBkbSdSGM0/ebbfXFFPzeFhko1
Ewyq/uAboA7WtpO1x8DXTLu3c05exzYq5xFzFNTKHL+Fvfn7I//Fo/i5SzTkaOYEqVnu8iR5HVid
4MGA5/v7LxeXx+E/1pbPDaKhDAY7bnx9GBt7M4d2fuzVbHhRb8XQ2dvOKfbM47dHOWQ4NseujFy7
qoENlRcWZ4PT+ps/5Iu13v20yPWZnyR9IcqdUtrY0H8v9tBQ65UPouEW6Gu6nfq43eC+cuC1M5vg
BiaWuroAIGVO+dYeS3fHyC4kE0ZTXiyL/xWOnv/N6/TFK/u5F9WmDY6+JbaUOACRGdugXEpj7gAA
MOz2zSX46k5/WnR0p2trLtOBGbTeegmwSDEAWbpztRJGO0cJXRXHsHWc9yAGtsVAmJpQvfei2KBm
F5HMxmFvCmJdRsi7DvP7N3/X5SX6r2fk03JVQFR3u4SKU0Bn6BGUCPxSJmFQv3vwC9fJzBh3Xsh+
XVpZzRDpCId8ZUiY3t88HF9d/MvD+6/VuBtkN0HLEftqKvz9ojtxXfpKHfwKWfvfv+RXH/Fp6YqZ
xvbqoBN7K5/1NvDRwA7J0u6YJRi+ub9ffcSnNYo1AeFWBWa9yvtpF3bpsAntOdy24E42f/8WXzxB
n7tdg76f22V0CnpBqvbQ8AxEQwgi7e+//YtX9HOvqyfdRg3pXOwCYdXjqpB1CEd8ttMn4WL5BA3T
jlHfu+KbC3YZTPuvB8+5/CH/uu/JBZilMqBi6ZJ5uy4f/Hc5je2z58kpkiUYigrM4jodU1gs/GR7
KCY72wGV7SKLsLWEkAYb5+/f/ost5nMj7OK0Qex6LfRpJ13JqtnYWK8Qo61y6+ffP+Gf4ud/vGjO
5cn51/cdu1ktCV67nWnaxlYyVExAiqkFfJGK23TNzH5wdntnfDCDqhw2CeHUb/ify3fd0v/dzizC
z32yDLsKIyzrkUlr/RZb9X2PjYQAkebTgzcUu7Ypb+xxPvg148OVs6lBCSwpzCw//sPCg+7G2FQm
vGV2E5A5zcrzie/B7nEixNe2c5v8mxTvVw/jp0WJBTC+KCCRMgjXhN6M8mjCpozbpZDvS9nPT2a4
hN9VQb7aJ51PS1Bq2kMO7Zpbg90GsA8QBOaAm1j+zuh2uzHCzrBXlEPEO4ol+5eAaSlB289QikzT
6Tdw0tpv4kz7i/XY+bRWFYEDSM90B95y3rlV1taNh0PHaaEbyng/cBA50qOEVrSPSh9CIdSqVVJi
sBmBIb0S378jJICAqWrMaLbnQCKHfQf0AksWFg50sOy33V6y18GNDPNI0ZG0kYankBxY2QkbYvOs
jUk+jMniwqLAiHgRb0Az/vub8MVS6XxaKms82AbDxEhrndbY+you9r1jZGv0Wd+1+31xmvvcO9wY
gMVbbfY7ZcPRYuKvOhgLREFzMI2dPyXmdc9M3T2Al+mbffSLxflzJ3ExuGaZy6Tfwb7/aeMhfO3S
8f/qPRfhPyH0v5aOzEnTyXZNvQvcFqOrBfRx6ubl/9sd7U+HM8OAvK89zA91CtG9xrbTAgE3zeu4
TJv7v9/zL9bXz53ExViVWMTlP6NK7VmTekRyVYGe8ZswPOMtydtvbsR/N8JxsS536F8XqwPVHXc9
E47t0MFMcrJNQa8O4rp0OtaEuutgVtmWOsWe9OtVUL8kS/N/RpafW43xzwkZ+q3amSneCRdG38bM
pmX7/13ET8uUdHAGkSQod4merlLD2nKmfkKQdEAMfPP3j/ji3fzcW1kaLgrKEl6Q5XvhDpExjEjH
AzOQtd+ttl89Cp9e/yozmYhLOGzjLyZZN3fzFmRL9uaSYr93Y6QSf/8q7AhffNTnjmJCOa0kQ5ZE
V1nzEWtvuVEititkHWJGfOkBxqrd5NEKauhEDeY0Nyunra4M/9ouc/pTArDtCow+LwbIIkOIhyku
txMYQDn+BlWxBVbLkG99UUCqXxT/I6Cg0PzrTa+NY5dk730H0keCtsnabVU6a5cTqBunh9kAagdC
5iqLXRRsZOFFeOun48auAYTr5MOzOYrUtVxfXG0arlELaEnM0/aim0+n5aoW6c5PyjMr+croX7MJ
kq8nQUEJJOSVhXAGSXTmviUVgZZbiFXaPXlhjaDef1e9eSpzGjZqEmTmBIKLfnvDgSIpja0zmx+Z
92RU8SXTfOXPggaHYV9cJgwupehCbVx9X6CYXpkd0WpGCVY31dFalsdgHLdqsW6Yq0QPeFXIX8oW
t6GLrbOrf0/VzcBuYpZtJIrbsfjjyPcU6x53Ylopjny9wMMhWkZWx8jpWtBhjK/mzr6N21Ps9x+l
Ea8ao16DibpyQXKKZmO5WOeAQoWPXemvJLg7ld/l6SsYFlTINwWI3rxydh1+W2k92jAzUPOAu+vX
s3i7mCYvpqcGMGDTlAc37OfIrRAz1gDC2EARjqzd8TqehtdWPbT9uxo5JaBJMBeQZGUy3SxhgDhn
alZtMV01LXxhYzyMGSR3+xST/gGJNb2q2iiA2umnJHwtcdiDnYys5Udh5bd28qHGHwrcalDcJKlW
ayc1IhXvZibC2RlJCGK1mN2DLSa9SrEqj4sq1j4S87G/awuoIvKDctJaS/dkCUrXLlhhLFsrGH92
cC6KVxeYmhn3zMaFyQaww7aSj05/X5rZnWSx56TD59UrM3H2RtjD/JpuPUvfLel004bVqQnkmoOP
h9JpwHKks61rVtHQNQcj/FXxf07OcHLG5DYM/mi/W7mjtQOhiQ5I8DAWzKvhYagF43NE7WkaAWYB
B96vG/pOLpRwK9jhG0tWXjhfoWl5Y6aB41fHP+jQnAQfLSecIVhYuc3+UdCC1WVxFLcl5x8XFIvx
vtTBlpPOZtHUzer7xnfRkBOKtS6MU4t0Ak7BozAvSggfUmeyS8JuWdnObdKHW/yy6zh51OC6V7Zb
nkqHqbGq+iBJsTLmH70f3Jj1XZXf6qAkLppvan+J+vGCi62PE3KaiQYoWSDQTVCO8pBpaP9xya7z
pifs6tUCeqrfFzrdLCPzdfVE0+VLa7c307K8ifEEL4xi2Nmcb73mWuf5esoH2Mc8J8VPaZRHnqcN
gx9XvpVdZS10gIFU+OJumkpsWm41+QBIGvGV67m/RE3g0BDCtNe++6sIcay6jKAMv5JZbTFFbNNc
sBQpXjL1iLX5zuoZa6TNocnBQ8N5MwZn4/ru76WE5qEwfJh0A4HDort4pe2nGrW2yavRu6CJ3ifr
LbH0yvHIjdf84+ZisuOOLjkuEHeSd64B1RUb6VZCC8WVth3Ct2EY1maQvQzxuQVYKye+LwTkWa6c
AVWiB+Ypsdw9Ob4oN5u9W70GIj1OMRJE9VZY5BchGvWLgsebXiG4thihF2sdyCs9vzZIt4tkpzWO
1OnGXIbHtjmXF+JYfTZG+WMwGSWDwlbhxC19oN9VeTYtc20pGwwtq9OcQYrGbTcmUaEw33ikZizU
RgTDqe5ujNncLDUwV6Ii520CAwsLEZLeRx1fxDVgz6r3qbjtEHMKv3yO81cnFhhLULEE7m7M50jC
UEx4Hua0Pnq6Bw5ub3G/YmBTKOYK3GofQctlCH5WWflcF9Z58ltMdONpbrglZPOuavQxRd9vLj67
qkfh1JoR6wQAPgQ+dnEjm/YnJsutlfB09xqpijedjYI1w2JID5umpFHDzv1lXcCiTDDS+4Bv4wsY
M5Q/ZpDmnbc24XUlsA9BH60Tl+DO1x9UFw9ME62ZawM0d2FacppOw83STasM68oYHxKQcb1V3Q4m
Uw5xR2fdkTmmTSAZYxIn8BhwAgsohba1K5qfVv9TFRl4RMjxkLMwQXMzs21tpqx251jx0Xn6O0+I
g8xHq4aWv2JKHyyDCXH2JYVlDcHVLKH6B7bDOJSb0bHWwl45+uAnglVRVfK6dpR1XZeBGdVLXGOU
GmASI6VQH+Y4mFh1JhVJ+HX3uVnF26LlG9DNmy3rHjn9kZxEf5qMzgXGXsvxXiUxvoBkFofcyIEH
iBCffU7IDiqvQ8yXCg9QPbD+AhTdnMbHpXWxHqbdENLwLMRmAoUYhSWyTmYOKPIwbeBgnYfQVNCl
zptJz4y7MrN0DNa4zrxDaLrPsfaDE+qa7gYxFyPAYPirx2Qqf0Ij3WeNefImdWhjozi2NlmiNQDX
5nauFCA2Ou520NTxVTDbsnH8wASiyLZcT9jUk8u2Vw2bOiajVNi/BlIsR8/mPlQWKxMAsVW8MHDR
ZX/M0ANjJte+qPaL30FeFgvgRWw1RlU9gZE8Da7atMxSwET3TlTdx81Spq+xLIhGuxwmpOksWw3N
8rqdxhsqE/VmcqlcZMg7poZxYMbXTlYOqs/qs2PlD+3abawAYaWlGUlmfCKzzTeagDcVkqIIPu9d
HgYKRwZ2b8gNT+4ceBFmoxFvqncuQvjjpWCBK8LhCTzXS9qG5gGfu7FuoKGpwJMrGgR5u9L8fqmH
F2GJQ1rohz5wTm7oXUSmxpbu3Nc0uBRUKn8fSC9f64z6NeUCj1RsQ6EdBrjI2h6RF8mRrM7uR6uL
cq33lXBu/aq8bnJkoDYk9t58GRrcVTORh2C6bS2C+Rgu8wtJf5heSfCq/SE8JAmsmqCBuCgUo4Ni
0wTdtrkgU/Nsmyb6GHTusVxwmRRteWw6HIuimX+kepoiwCVX+GFwJWTyCnOduTcAwpPGAb+NiKpw
Xfjhk4xoowtZp2otViXavDgaTPCqQdlmW3+pnN9VOi8XT3m6h1Xnp/TZxEm+yWyZsz0CkabJAW0U
HZty4ewzZDZ+GrfvU7WlYdEq7/uu8LGKBg6BQycmtq3KrremNzKJYSfd/Ig1rnwplrCtj0IOs7fr
50lJ/rWTffiUISCdwpDbFqEh7kykLUcHn80cYRwEZj7EZELRYTT2Lx/TBcMjVdasvXgpGl7bwbMj
uzCCbZYDAAzqgjA/zDKfiqatz4EAT9V2gXWvNTOMg+UCWOAXwIpUGFF9GeAwH0m1/hTWpd4zZLOe
V6odvQh7Fp3Beb48MVqFVAAoYtiC5UW12MHSTZF/dibmnsTMr4QDdmW0U33MLelRV0hF7rPMxm0L
mr8o8J3miGIij6s2/HbyMUt2geHgz5jtIN8WeOdR3+jlRE8YWsXJ1e26UUlD7V/EtMq6w5TxGPbp
wM96GVzwUW1yNSXnrC/SfZD0/f1odFxHf7xAzR2y6pxoQgYjVpbw8oblsgCvDzDcXtUhBF47NDq2
97yR1cFRYV1d9baVa+BwzF6t7TlpJEt1UldbAI4LypysQ6ZKcfnDL8zqoWb5caNw1lm6rS3Z0ABi
G4D+ln+41SVRJdQw2NFJhPjYvyG2hE2TcoLhoKHs5sSwKphl9ie9qlDfgKWmf0SsgvziLfaTxniO
8cVfd0nd3A3aET913zDkPxu0/HfCVHh57aW5Uios4Lo7Dpcc0ZK+9aTQe4fneRcSWx3d2E85s0Ce
giLqLByKRR8eE9qx9rbbZk8U+YIbXAfdJlbzdF9zI6ZV7TjTnSdLzCGektVNVXkhrp0E47UHPLwO
+24faMHxx53ta6fzmzPUhiIqgUQ/AOdO1iN28LsRzDOMc3byLaTLdjfHc3tFdQy2smeBcDGbwsCi
1XofYyay+xKH3DXMPfVrMpSCVOgQPBWWV66ty3HSHlAe78I6CXae41KcKZHjbX2aLHcKPTirfjpf
S9dpjwsm2C0O7nrbmn7IILfriIltABoWZ3/fbajlhn5en8YMbnJRAh3JDkEWwGpEHRhsILANV1XS
lA99PshTDFwSH4tXHLs0xoWVdHLbXo6prpkTLhujWf7hfFNEvep+zUUP63bUt1NQ4QLuKG65Rt8f
Z8++asuUhULfxYQgKy+5yIpsOUdi9mkTrdM/Yq7PubskPzIXLKoviSnN0IySVt5bFlxoswMVyldY
98kFuezpJzPHgRfkRXfd8ARv9RBKbpEeVvWC08jk51ih25fM+CfhWD4bsIb2ncQM4xge5xNTHKoO
0nsPOHdvJUsaAQ/Ot6pcztJ2p6OUPRTV4CIj8tNknSGyBx6QfjSSVSnzkhec1ECdxqxiZCAE/hym
47aRSt3kqUhPgZaXyU+cQUNohVFHrTlSmJaiIcZzI7ChRrqeEWO57Xvoq+DJABYWTbMTXPMSzlFq
dOCuywzNaun3D1MdpIewJE6E1I8TIvaDbdXZ3sZHlXUvGQA9Oh1ukWzkqmBwx6NReS9V35owg5B4
ZUXdvMnYgtHtWsvWRvqyRb7m7kpCwZz++XU1B9CuOWn3DlGo5RoBRk4XkzrdDXD6jfJxSBKJwAs4
KTMhJYd4CadXucMV/Tg5HFtmNbUK5WmyivTKqrsRzZdBt2F8kQ22yiWci92aS7F8zDU9OYw5vejC
LqgBZd1DxXDAQVlqAfRcjNSnO4PFnqF4z03V2dBeA6rdRNdoDMVhDNpHVcfcliy5z1S6RBja0k2t
04nqcdr/cJJBvxaT6TMp2dxkl/UDMyBSUg9LFG5V0H9F/boY9MtZLvQsRBcxHtbW20GNDemI5CIT
htnX9lhnZ7NlEAOJK1IzQqQbsw2Tk84n+2THfRxRywpWLj+NetTxIjOp42rVCmVE2dSl69EbXwrL
QQZaDtM6LEN2dXhIq8YaF4SchP1lrP4Uynzs7f6uidFgd2XwaA6pTW5pvANp4O3LOVloyirVpiyN
5mGicrUyjZLciRjKB4cBnU0nkMtXfXGH7YBnzbLVzh18mPtddY/1Ra1tRQ6kycJ3VSzlZq7VVav7
ALGJKTeooH6O6SIix5G8sTTyr/Kk/WU2/XKzCGcfSmnD9bGqZ5HLZtN1i6AiYor9OMQfqdeXoNeT
9mbWwrwfsqpco0TnaRTBIaX7daMYhd2YrR8zjJxcnIrus/aK/pw4U7UvtQADMTXO3hd1zTF/fG6p
FSDByDhh0tMFuH45iiS7ntIwYPPy+v0AJHg9SoRmRdzG0I6Xg+PVxjENxyKqLbGnkeQDgXG6DtSg
TvTqUAQOm2bPbLG1dSqBkaTMgmNrXPbrQEwYMFIHCLu+4fh14G05TRlLiG2wzLVW8J52RnvLH39b
+fpcClD7+wEl+JPMvCLY+B0q4zmDHL2pc6zB60BOd6gOYetMXn1nu8v4Tgxh8VxUnW+tRdwPP2Pm
I+dLG2l38EkvbJq5lqhhkfbSHeyrO7Py6U8pZ+OjayycLXbh3C+pkih2EH4wVVZvCD9HPK4Y6ULY
0ZGNqRwWpYNKFuMUImGR3E6MlhxjXoeHxlzmJyJDpJouvJIxKjUcaq/2GX9qJBL0Is1vk+ojd+1m
rwaixVynyw5nNik7JUBsz9brZOUFIg6TkBn6enNRBQQJp3czfJ7YEh4Nzm5PTle220yMNDLGYN7T
phjvZmsqMPQksdxQbej+aNr7og7PwkTrVJW7qzEb1XFsO4KqsLT4/abKsje0ZeCWutriQ+yOTSSx
TSxUNLK1DlJG4B70E7RS3Ce1Uk+6a/x73fnVVkyWdwB8zppaGtYxSTw3ssOeRWhMZ1y8zGQg8tJL
yExYG0DwJ+k2/4DSSJ/GEk4+gt3ZI2sjBqyXycTJv8wzCnRpRxi3WkqnPSP9GaldD9gWi9xFE7pI
e21OjnkG3+rdiZhbtwlLaP+QpfReXDS1ieCaX4Kwfmctc3xV+5O18cuMp9BjBTnWhvCfFgxfZCHM
FBOvKXXzapuV8+4tCMqQbzFlyaGGrJeRx/lGNqF5MsizPymHIeUhreTPzOq8ctuPSlVIW1JSeU0y
sVk5dYCZJE0brH0BDcMRr3GSr5l+7PF4leD+NgxxMjy91OHU3DFwk7bnqqiMI00UuGECXcB/ThMy
iEydMNpRD0a2oxGT2d8xWHx19nJ0sDvL5OqujdKX10PjF1eiGdJ3LyO8WAUxSlo1OPHvdBh05GV5
9ZaXzEdGtQu5Y2UYcjibYzpcsb0Iwt/qAtNEuNGsU/Bl0WABZCIpMHtik1MRxYGJwZTXusNJcMNA
dfw8L2V20KRgf+ukEE+4Wt33abB9dKFVci3juNrGSTPecjWbhyKz2N6K0CaayFUWDdM8rzTIzGbV
4JLbQZC3oyQoGIQvPO+adlnr0UPE+9xSnMCB45UnC5Xsi9KlfPU81/4YfJWUUZbboPPtJQDNr7rU
O3lGRUpWukHw2xKNv+tMP78tFzSDLgQclJryREli+TWGJoOINMyeFumjf3THdjPgqaXmDt98H+uu
+F2mffHmhvgpNjoel34bA+KdSBIbcXurM8dU68zXiBVLnlmGjjIOnMMU/0p9lUaNUaZbeKDWaQqb
cYODO2XbHv5g7HDYMOBurmBQA/ak/cdg247vg5lVZXAXqPBlEmlXNUjgp5YUX/ZSYd3Oe/kyQt6r
wHDth4p/kXh+vyn9KVKE3hujt9BhFEjEuJcRvUUDAiW6DwLT5wOG4ARN97bs86NRe9ipKwQGS95u
xzlNy2hAN4LFBk2NqtiYNZ1ux2zBfRXkzVPZy13QG3tRhGTrBv/Ob5p7yqeCMcfC2fTO0mzmKSQp
ynErSZsfeszyu8u4Na7nEyHDRleoOuRYvzvD/GY54qGa+aOshvNz5URukJ/k6JxMY9i1BfgeH766
mRH/5umHL7J9gCFvZleVVNyHhQhqjGtn5ZeqPw4quyXhvbf8rDjNYV4DTs85ulrY7Y2O126WDZWJ
cnDOhfGjGY5DZTwjqotIzFDLzOPLyHS6C5E6+5ncxJ2DY4v04iS88KhNhdMQjciidj3D0d4w71iS
UKbTNEmWcGtfdF65Yhu2b4wCNctUcjinwIIVRS+7eU7ot8vUuev1MTYsChWkUIdX14XB/E0RU9j/
TC78RyeMdana/6tCG0zaanrfS/ZhjCkn8m2nf4kBiW38sZVPbqDya2G2HNdBcff3TRIgK0ljRExV
hgUbRZaxD33OgBewqS1WCsvxLm/K6SJESywgu5yeT8WYGFbU57PfbgUnunNhh6azDUZNm+OcGQgQ
iPE7bGWFNlY8i/0fmVWzh4gD/caKocvs1u1K86P2W3EYZIbQg0QXEVHSoQshnhimH9VUWQ9WVebP
EEu9APjcFLKNdst4cMp+2tA6frF32e69VI55x5rJC2w0wTqr8+RPilF6o8U00mTqx8ZNT7sfrdad
xFrZd3bzY7K0yjkWmYbJ9Ixg83FN87Gp9YxeHM78uRPB8FTXrTwb2Foeu8BdTnOftjd1bg60rAQO
Wd90sQ1nTVJ4wAjnNZym2+TMH9HfxjV51KhpTOvQ5JcfrWjheW28Gi9ZNQH8n11q5PiHm9rHmD4P
+6yA1cXJVMqzSDv7Y5kHusPNRPdnjyzdzSQq+6XznRirEoE6x5GwpUpBv+BvQ2XiWNJh8hq2MdT8
uazubG3bu9CrO3/dY/c5uc5sYDrsxA9rsAgnHdvZSRUH107e2C3vgN2dpO1TtmIG9A+kXvLFRXDl
xFX8kdO4T3WKaYHbZNb6Sbv2/GzOKIKkHR8MqrnkMv08/11b0AJSO5zvLT3aJ19V7ChN7I8HEXTJ
ZqLn/EdF1btaJW0tH8fZc2MUyq3zgD4ouA2btGhYijT212bMy6u2G0mLx6FdXETLMw2aU96di3mu
DqCd7Rvp2gSQ+cyUQ+Liz4JtJgwUrgNRzUobNY4TGTtX0pr9jXTsSe2D0SQG8KSmKJ5kLzq0Q1Zj
i5laZIg6u4TnYfdMH6n+mcydzK5UWtsB6fOekix+XVRxRPx+uZ1rkyUIuZiMRh0GyT6LHfdk260/
08tnyidvJNOxlSKVZ8su8jtlZ2z0njsneCxm3fWR5UxkV2U524j6UotNqSpUe6WF8KaVPQT6zEhk
wPS/hTiYdtY5iHieguegw8y70kxquCs8PvU+Trv6Yqqe5DFFDPzm5557WJoReRtnwHbd5pybwMyG
4SlOtXwYyHNfJqvjY0NV65hgPThYWWnraHS0dhDMtUG/7xN5MaeVMf4ED5h7Jvv6pzss1AGglhtb
xFY41uLJnt8tIoFnhnvrje97l96nqY0SXVnvpC5MKGqTnduIXJX9RDG8+6louoojYcT1XcDYy29X
2PLIY5diqLlMxeTa8c/D3JDNXuqChCLHcvpLg98MmTuoU1AfrhAdLruWI9zeJcNorIe8C24U0wGP
GuX8s5OSfPZBv79OIR1D0Mq7Z2spdUI0XFJKLCe2MFJ2GeqboiVYJyax3GigoLo3llRYm548V0gN
qkx+KbNvtrNwm61WsRhxLwmTSY3WWl6sMek/+nBBGeQOeVOsur4d/xhZkBwIFRb25LR6ZSYCk3iJ
RP4KPeOAHbOZX1xekZcUf+mNSur+bCROiPa9mT4C8vXbduhRf3JgFdd+EPgUX+eFAZK+jj/62NKQ
8KgG/OimixoJP6az8ScZPpV+0e1x7qnbsEcuaxRV8LIMqboZK899SJGQNJFPQfghGELXWoWVpX8g
Se23lwM3U3CleeGTUs0NpgzD+pLE6IvDShZcbzdMj5WZi+IA2bY2I8uKh4smb56OoWIggvre0q3m
okZOCKs836GVrJ9c1c3gDmKW0bwtnjKcsm1kzTp9lsFCGaaWstyPBsognHlJs7ascMGA11yym0XS
UggwDURnK78uummbOAGNCGOjTHtFrqFrV1o4iMCHRlUvnYwH/NkA6aAMFo331IaTtV8Sv/oI3FBv
XK4VGRE9kkrx56q79XKVv1iYF36H0if3FJSsBXWRjG9dhe0mWcScrgwhp6cEsuS5Qyb1vlDevLfS
vjxjPGcx6ETfQqoIsvZa1io9WaNHxEPyfPQjEYxqjFo3HCjFTSQRpV3z53Od+jKCbMdd1dxKDGC5
8s6WN6BDqxJ5xYx8+cvvqQYIszQZltDxxTem2ZEjSf52V1r8lSsktRTkZd9ugtLQD8prL16YAsXv
6IXTsg6Xyr7NHQpD7BHOTUmSmjC7YwA2R6qQUrqea/gurrpjftz8CQsPY09eoH9f8oBSfLtcB0Hj
XKG6FrclQ17rzjDVIVdzScIzSU+ewAu1VGQbvDKHckAf4xENM3awcsiv24FkRaJrxiHYl9WabJDx
WjT0yIpxDlIMFP6wExZjqmu6op1qpbIRyx+j74Q5gUUmvMfoCKep3KRex8PoWAGiPaeNLqrhqyK0
2FU8VT+F3qTnbUdbBah/f8Y3wRBGdSMTh0fca2WMgcscvKea+Odi/sxZEb2WcpcQ7JQrKgLLDyu9
RKRuMtErsZC6aKiQUJCbQplhnmGuo1io1dVxTZRci9p+LRFnXlfSoMOG0wqNLXRGOOuKVAm5StNI
7hXajRtuVvrT1jFNF16hu2t7MNFx4/kLD/g3glf0bKzhVRF010E1MK3cSzQk60K23n2qw3hj/o+7
81huHEnX9hVhAj6BLUGQIClSXqrSBiGVgfdIuKv/H9ac+KOGIxOnl2fTHV1dEkkQyMzvtYu23FLW
hxDNqOnmg75vaCdXzfAxcubyYcT1j/TUchI0WGn52NZa6WuUjvO41d3d0IzJTao44362c7hYLerm
a0kS1lM7F66nRJ1ymAp19oc6FK+dy/K/IsRd2zY8gRuqhuGAHa6fnjsJ+Du5QW1Ip7Iza9Fmagib
YgdoPGWpVa/mxI8cRfQIqqxxI+cm2dIu7D7LbDTv28rp7l2dxnKhq/q3srayjdrp9daeusx3Mlh1
R1ov46yDgsaAQWsCh01QVNLc7mxzjk/RbDZeJyMtiGyV8urO1TmiNLkpq3UKCbvi9d3rxdKUm9bW
qS0H97EmRD0kIq8sm28GvKrXr7l3imKdVoZcriqRDY+JnfbyYR5ApX2T0ksBdlak3ysRGS8h7UMP
Cjo22l3VPjJX7K5mBYBJZAw7MjfzmkBRTTCAyGmX6CWyr8GdCrIqx759pfpYqe/FJJItHeXFjwIW
E2ylCpPKYzfFmF4gczqbxDWW8WEelHuqs3rY+gj84VGpl8kJBlN1jdU8YzwGSJB+Z/XSd7TQpC05
btdFPEggeHdUj5njnrujoe5XUH8E1y5Lx8lomhFbucUcPw8clzehPijIQxRmN7ShNKpmqd85zeT3
QjcCNY8KY5XYhvVbighJD+8qSAq4Oogxa5dO/eQN6MNf08QRtH2WxV01J+Njywq8FV2nHw2jEY4v
VTP7lhtJeQ3D2TyFbb08U44R76ZIy/aWaJNdXlEEaKSldpbbaZh12Fv25tQMr01j5LdRKp4atEvP
LJHFDnRTwX3HplRZVfkip2o5lc04b9i2w4emj9S92lMFO3Z2FqgL8iuROAvCms5xg1AO+s5s9egR
RYL7qLHRsV7MBheUGrx4kni2ZwvsEKg+2tEjqfizbAAVbCL/E3D3Yr6NzATdV0Zh7Z3lsNQi1ooX
A7XBJH7NkhUhnaLq1yhT1Da0YVuVb0gNdNe2xoNU88zPGh02VxQt8rgq1FgtYqftaYGpQ4aNNrH8
qnfr27ntHefMBjT7Vi3jQFFVWIaQDXHNNJQk+0XR9f1sxvLUNEsVoE1EisVEURqr1kHcvgz59DC4
TnoNaxoeClzulOlFmnNXTSMPgTXUa3LPlscltrJv1OipD3mtuVs44L70LJqR7vqE2IFQlXT8Km2z
l4o2QH/avTfWnbl3FBBUVusQKRpbw84dW9q0LAKb2ErTn1HXssfFtKL2CfjWoBioXUP8D9M0A8LD
FRdHzbSULeDr5OdDyH7J6tBf1UXvokqZ3fpkTXm+SUJzoQRetuTb92Sd0K9cX9OzlqorWnTsA21N
I5LGqlaOnaLFd3ZvmAdjhNbNoegOVh7r1yBcOU3gy23VOsPOoULlPrESmh9FDNG6InF3vImWQd2m
pURKYTLp7AoKJn/Rm6gh55zpiCvq7Jkdu448bh5S0mCfA31kBBn1yNk7aTQ99ZKU19HV40NK/eLd
JCVhLKWepdgqkGdkngryK4AyFQFHrtVriJ3y+5goTqDgVOOsjCRgtXT2VIPQlbUKNjtQ2LtEuvti
TIp9jMRSr/th6oIynM4NQmNTqSu7U+dtO4TJw9QazUZarfHU2kq+ZfyffXxwSwCE1LxiAis4y8Y1
eUTcoJDIfdEO/PpGXLO5Dlfw5e5bEylG4KJMUvbQ7FMLZJZSJCfiAYFOZkZ7kU/ZVUpy/86ZZPLD
FYny5kbp7MNpVZ5JA9Kw53xVEgMMPnQc60xHE9K6gTBqncQvRg9Hj6vHhoMdOwuqNYRlNW4YBeGJ
0S3pmv0rCUzulhdWeu3npNTGT7qGMcsMGbXSphYJwvOrcGMSl/EAs19eh1WMHTZsoV09Ypw0r+wV
4YMqZDtetT3qrVD33AwO+jmnXUUOKmJHh6Pknup3EzmxcDHI5ZzIaZD5AgWPUFXu9NhoSnbTADit
k8xujrDkhNfCt21wTGl7yWR5EJHNs9iZ7ovQp75e53aRUA3cxEgyZQrSsuo6rczXFRt9xACtIXdL
jPHUjnocbRy9rq6GbCGOpogKnqFWG1ZDOcV+zGn7Lj43bdd2Ed2EXblQqJcux1Y641WjMt6Nppt8
SxZqXKvMwDhk6Klnkd66beNY83KFNno3xjKMsmCGuKyXrU7V1tYARwbeHWduzZKinF2bwariiYwy
BJ2q3qGUEG4OS6KM6VbNbGU3NBE6WntkBiXAZB+lab1OtWS6K1yEYfGExikKwdyNcnQCO0um4yxG
U4UlyZJt2QzuQXZxDJxvC35wauMDvUVMvDRGbucqtG4Umcw6iBOqG4a8/FQSDXcb9aG2bxSD+J5s
Ss4MsX5tWWlLvbU1FEdzcPRryhd78mOM1n6iS7b/bmqa/ja2abcZE7c8sHqj8zbpZu1X8QBJuiGS
eUm8liX1RzF3Kp5Lq0kP2TxZ26ZNml1msmtOBoXDuX2uN4kQ7IsbJ1f44ixMpr+GuRtOmkzKHXg9
T1DuWhS40ATk3KkZZ9aunNwyIFZ/WSc0uNNNK9CBUAI5+ZnpLhtmyhF19SL2mLwVP6T/ZW+KYvxe
L0p0y2mn3yypq6z7MTePS9/G3yjWMmOv1dzWT0IrY4+NaRGzQvJeujL51Wa9PnumYZkn0y1y6cmh
NQ9EN1XPpjGUgdFD+kVaoSNpw7yxqlJLhw5a6htttMvZT9pWP5XayKYpdOVqiEWzpd1Z7npOXVRP
tm5/TfrQco1rQVsTvD89JtifXG92CvcKokquWHxNPxOVg8iiVgS+tiq7phs2kn6CCdld9VTxQYBM
iGegtSo085PaD3hhoa29USwlijmjemYNVK9HELRdJ0vnxuIE8T3V6FNokRTfOu6g+WYaivu+TZRx
rTWO4XE0sB/dKgVkjQqbntgmG7FbJ+QO9hVdtVbXGqgVapXuy8W6ZYex7rr0jxwkj+ZnEyZBrhfG
OQ+BYpoiTo60jcyAs0ejMIJMobA+b9XiNpGJgWQLnViKjuuQT6XmWSySZxKFRWTJtTtkJPkdrFTy
MyoL89A0yfIjQ9WNaHtarHtw8BDp9DD7YTlqq7iZlx+cJs88gTv6cBCmbwK3rhNVCdfCrpx1MXT1
ltIhcz/EUKgwt7o3Qq77ZYNsVm07PVvNvbFQnVxGTwrrYOzNskq3iTENG6Vt5TX2w+mGroHFb9Op
GldOU3PuysCD7XhwfNpx4XZihE7bTIxkLWZFfmoVO2KRd7K7iThwQr9sM33qnQm8PO6B62HIe8rj
7ZkzmZM8JEUxnsho7MCmBuSjpcn8DIUMFFRGix9PWeEEaXUuty/iPHtwI0X+0DElXYVIRmPak7lj
j8D1IafOYhReXxtAhWNmyusm5NTtFewbPL8i2fQaKP44dTGLi60WB5G60jkohi7MdV2ZGpy4yWI2
tE5+Y0gY3N7S7Eeq0xGEYviWqxY5DX68ftwYYakEhdqPlNQqaNgkeN4VRb8NZe6VOz2NmQpFllek
ZWitsE5gvOE9RyIq3vU+J5qy4wxEyIrmR0kU0a2QdUgiazvJXgAaY+5XyuPB0+zU3ao6+/Qa0j/X
gH7Gxqutdt4C/g3Kgbx1V/hlbou36cyWIRSLdrpsjVucLrN73SuKutYGbIUPBnWj7ibWEqrIE0M3
+isImAWMTzN0O7ofMLK8JskybZmgGbr1icreo5xUpwfc6/JnTbFNWp15PKNHEs2pBR8yxQLNzcLh
iI4ahNBUzonLPJqQihTzJDoHaJfEoQke4FAP+XlKtyxMNDoiCqW1Yg9Tgm35aqSGw5WthnMRRC2b
JyOMq4sw2pkh6hEF5T7xnqqlgA2NGNz9LGucFJuAFh0bC/HRnWYk1WPYgGusRRu78HkzciUvrlIw
RlfGzc8i7aS6LuN2brlAwAr7ZoLRWRmzMksfqYXBX2/HGFdIbM+Kl8UFXQ2Gu4zJSid95hHcLxm9
RnAi39rqVI57OBKEI9E4FspLVdRxQGN2sWErHn4ijDfF9zKFsF7Fbq2gyy8SK90adhsTKqYN9bIb
hlG7TziJqRv6FbIRQ0SVL2AaLftxG0tznSytfr1EnU2neUWePkjYoN9NVma/6hYnA0i+Obk2bY0v
fpmppnbKEqNKkm7ajpu2g4F7Qr6RrQ1AzrUY5bzXw5DZBqJq45DUb3gITsDMJ7OzwAHSFL+RmetV
UJhK6AvOYhgC7JwBETU7NP+SZZuuXaI7GOsUXw032h65XLSdILvv23rON1Kzlggt6NSfGhF3dgCY
EqFTR1jrFyYF0p2Y+18Ard1G70KTrg2gxSGC8SHAJksAifQMXaaezis7QuhaK9aybmWUI2m2gcxO
eTJNvxvzzK3KaFR5SMvktFScghJ1IR2j06N4y+pGNSDlRtshXcyXeExxMEFQvpRxRqCsQdDQMQ1r
+UL6Q3Zt8HjexU7aAfw5za8lQydRyWTZoGhJNkSpKN9ZBOvYo2hk9JGmZ/u4dUbGMWiZFzPFlb6M
ff1LXyJ4Ay2BQEf+QNgVRyU71a/MRpl/GSA8lme0U/2IDjPeDM2EHQLB8l1rAuCKqHT2oDfDD3aD
EXzUaFlX+JKy/aDYzevgZvEhs3t0NmNhV/rKpBr5G22hlGwbOpn453AbNBftDIwnsR3/qpkBF91a
WSYi93YV08UEzqTVB2AFd49GRhabsmjV+76ULFahUw9rK0y6CLAiRiCwhLWPiEeADdvLXUcx7NVM
aNsPKxQRb7KgUnUclN5ZNYne7ct+MjAMtTVQTAh5ViryEDOB/tY5dvlAvOetcAYS7yPHkZ5J0/UP
ZWj1Vzut4n2tVOUrxbrZD8IPu6AZJjI1wtBW1jI/u5D+GA//V+XHD/+nao3PaYj/v+Dyv1qNN695
lr+WP+e/e43PP/LvWmPFEv8SmqkZKp2utsZ6D+/7715jxdb+ZVq2cIQGTCQwo/5Pq7Fiqf9yXdu0
heWqhqGrZ0Pq/9QaK5b+L1czqeWlYEplniPb+aJ8899V1B/UGp/ds//FRnObXLDRNoi7HPuoILU5
f8jiI/QDoQgomJlcjU1pOetWkFVnohWM8x+qcyY+bxv7FhsdicUovNM1dASN4wenOFnGJi6+8Ez/
MWC/984uEjIq1qPICPs8qKeTxTqgQzck08aJNDTiRM7zRvnP2S63Z4eVhqC72TCjeYspEanr6yqP
id3b2EhOOw1qC3snT1M5nfTpyeAP6/lIwhEpa/3Kcn+12LpCuZ8YaJuNoVrbhSXsyw/zJ0vhvQ9z
9uj+Rfr3i7QmJcnyAFDw0dJ0Bsv5YMTaSYnVjdS7O+wCWx3l/YTKxpMIsLpoYEWXHlL92FvG+Ufj
LjfALQGg67auE8ZrBOTl+cuJGHT9SocmH/PqlJq15YeZ9IiUfzOLhYPsnF7VSD5Itiv1dVhjTAwJ
gPHMdjzKBdBETpCVcSFf2ai/t13yxvTMSXTK9goV6Lu/Houbf3/Yv3tfeQTevdMuEkDwwWiJESV5
kGblTW+6mzkz7lV0HZXQjVUmkXwiWXVT94sUjXftz9zZF0740CHm0Z21LGD73yLh8M6X11oMn4fp
CzXH+1oOXuMiqaMtm2QQg54FkWO+hRyrPNVsN5lVo9YZASlmQ/muJXXhjVZyWMh4wmP1YjU9lqPJ
PA7nfmA9f3Pq5K0v9JuwKa7Pd67baJgJ523iuC+KalDf0TdXpS6uFel+b63oseV/an30mmTm5vxb
9cVdU8214yD3OpbpTU4XpzYW91HTGteqfKYhLWEfaYPKdYLyfGd3dXvQbVDoGXEzcXCPqAl/MFQF
cy7Y0+enOOp2Wj0hg6cPsVv8Zao2aMH4QfFgLgRDL4Xj4xu+jl2kSVzem8S0TL8YYljT8jTk9B41
zprcsA2Mhqck1Yng5xetMW+aqf75+S31blAKl/8iEqDtSI8tyiYLHHydlqkfIpTmJbKorilvsT4/
fv4y78YC8DIXoSRUUFVdZ9ZZIK1ma4ztxnHBQpziiwfjTy7He4vDRSZATFqcbADD8Cq5fouxuB6V
N5mk15YQ9Qqx6y1EFydD14GXA9zXSoFjYzwSPxukS/RkZ+J8hcN6NctoBzX4XUlMz3D1jZjoV87t
9lRX2bE3kaWxoGvzmO+6WdkCY2Mz0pqAiNVX1073EnA3WxwfOe9VrjvXSpZ6UmNwzeqHxlK/Shn/
YCW4jHIaqNVz897i84bGHUu0CozKvxQ8l0WVnuLujoX9869O+2AVuAx2Mg0jXTSLJ9Q1bfubRRr+
xkY7BYLnXCEqWDdzg6/rTIvHbqauympu7uoxI5nYZlbvAS5WGaqCVQ3u5kdZ9FUc0Z8qsHe+9MsA
qLYMUS8w3QQk3Hhph0cmyay9QCI1dcs6bUGc4fvLMSGxJjVu+3jGCY/vMI52lVIDytueMYkrlm4E
wx1++859jtVhrcTjAU5qg8Hw0BfLw9Lmp3pygNntfWWBaM5xkEyzB9ET4u239dXnV/qjL/X8Bfy1
wzldC4YTLVkQwgkSr7TiNkthG7t7vWnuFRwCOiFvGAfTL8I6PvpmL/aTHKejmCJB34SUDj5BmaG3
6n7QqHgqaoIUPv9Yf5qk3vueLrYRJ8mrBk1LGuCBOCdNkOJHSvm5JJ0d07gqyf9M8+Tl/CzassKF
WDyWg/KNbZyNeUTHPafrvgfXyKwvTkbvxvvoqMD+80qbCKyw2xgMW4JMqHGodgloSyzCdU0yQsuD
jdT5i4//wQp7mQ2lWQ6wkAL0GIrqKZHaoyuaAHQCLFaiY/9KFvnRd3mxwmqzNodDy0c6LwXQ5zdT
Uamw2Ti4Z/FVhOefXfm9r/JinVVK3Z1qNImBGXUH0WT3w6w8g2jGK1lnb1qUF89drOT3hqgRf4w4
FhpEVr49DJGn6fNCNEAyMOZpxAW6Y0Ckzs4wVQKmsOxUhT85A8i0OV0zY+0tAp/pESE7ynzk+QzI
q/tZIJQFBFkl+L9GXMjbrna7XWrrt3OJstymukzkmZdpnBy0BvBiKU6pWzzjvLuf6WHZmBOHw7oj
SkXpNqYkBnHJf0ooNsIruq0z5gx6w3Z2jM3nN7/+wdd/mSSVYzybNeQdgYo0ZgTmYWFumzWTAeSH
FT5B4ELQIU1sz3YKnIDxsyhOTSm9KdX8odlw3G6qI//kB0fR7heb1PMQc54Bzl2gLnQePn+r55Ho
vePlZQSVGMM01Sq7JEMx9S0s/3WpkN4jNpHLeD7GzwX0jrucxSQ2m9zNPDy0+X3XXHU1YqZZXxeJ
fZ8rflG+Zlkb1PovS9dwd2jkBMN517dWingCPAjidb0oqldmEavwV0XFH5wxLkOuQmvCpLgUkMVW
uUmphQpbxael7Pvnl+ejX3+xOk+tW/VDWFWBXUd+K8Vt2KQvHSLpz389JPAHl/9yNRZTatvKUOH0
Tln4cv1FV0e4tfi5nXgK6pbMfDxHfeVcdyCdLKTc6KkiVmV/tuQn5D+Mgy1XCWxSPQ5PEUW1K/QA
pDE4+1IDpjEVzfJTpffdfPkm1GmjG8D1cQpgakTjGyWyv/Q8PzaAuqtppCXLotI9FMfSdrtVx3k0
FnmxHmMDwxunatxExkOdEzDk4kYfp1WfRoc2t2/acHi1JyfHGTPfkryKWsaWqbc0vDvF1e/nengY
pnZascw/0y+yN7X6WbPyJ3PmNG7ivjAy7XeMu4WoncHeTI71KhZshC75DW3q7h2RHS0RHVTO4bMS
7kRDtVEDZS5yxJzhOHt5TrzFYnug4L5exo+lZW1S+jhzQyUVpPgNY75RIavRBu4EuiDuyTAY4PcI
cVp1yFTXMTtPoZEtYRLQoSzx5LURM3TmyJckTLdNqn8nb/oarR/2kgEWyIVYUrrrLMtvQPQ3MPw7
N42e0sjdzaUWuJ2G5sY9Z7SuHYM0ZzL/VwvDTJKVp1pR7lXbfbTcIsgqfBZd6s8CkSpJKHeW1V8N
Ir+C+PJ7JzrKUtk1+nyTWPGzCYJQZ9kNFP8vyauaKP3FKLZms3hG5/ro5G/Rgm3OOFeDWtyIh0PE
s/H5TfvBieWyXZYUhlrDM10FslJQhOmk1KTFS51Pp1ZWbwvRgcqUXvWsWp+/3kfnfP3iGQHIrQAn
zCqIOX81dRTUldjWnfbEGLNWdKoB4qHqVqqe/S57UZ+mKtkPY7wfbogruZGIJONRvTNaSFjdGq5w
urYraLnIE5TNsg4LJBLL3iRICuz5jCcrv9AyX9VxtXZD5beTqU/D7Kwivp5Qm3f1MAYQeOsav75X
tMktcj1PZOru84/70d5xcXCap1kYbsaSE4L6cuOj6Jg6+QAjva1LLIGStOPPX+mjM9pl8BwZySAL
jU0yhx59z+v4IHhZnapUvUh+YZh/k7V2NGH8Yu5/x5lO9PIRAzptrZEE9PMe1psPfWYHn7+fD04z
l+2/kUlKXVbXfHKN2K0CRqBtOC6wkGFW+GqI+ujyXhyZGBbSecEsGTQ9AVJ68YuYGs/VEBuMUsNV
ZH512360sl+cmnS4CrbppgoUfWES1BB3mIfeVP7ZbXKZUhenuNISycahO8qhoe1uNXT93pEYvkx5
H4bz4+dfimZ/8LVcGm9kTsKXkvH46WZFPI+t3Bizc2WYkz/oQ+b3uJ/CUL01RjXh6bRB08riJpfm
0WWIxGJUb4dI3eg62cbEwjaO8zPG27wucv5vV1pEJ/Xp0TULtDJYv7E54M2e8Omy3krCbQsCMJi6
Jm5I5dE1kgMuDrRHrv2DYjas8dBChj34KSs3+s5Dk80kZ83B+QpEmn7MlIic2Y7wNsUc1pEgu4Ni
kVuw5uuoPftQJ/F7YRdaWiNeVVG9wTPtrppRvRIyDhzpEHPRqvsisj0w0++9OUiP2YJfN6XfKpgz
Qo9jewVxfasgOPT6bHkqEbOtEiRTTu96Rlbdo2HwLNEf4yn2IkNE58QPnFr9flLDo2kSY1BTeryK
5XCMEwONtrxxE+0wknoxZBiPagOlGhfIzLb2XO6dymq3TpVco7YnJMddajYj0ilaUuBmk4Su6BtM
lE9kKvK4TjmGkqBAk0gM7Klqt7M5Z2uVuZNsL7Ujrwk1emzyM87Jdq4K97z1nip2aNe0DjgC404g
ZsDH+NhX9d04ZF6eRb/yuccYji0MEu7N7VGKJ2eymXAqovagxZNT2DtB3AoigmovaoyDSOxdIrO7
liA/t9Q2NWr989bF9vEQj+LUcIrowyoDpu18fLj4VlJ5LoxYekB051aJyJ5iO4zUH2ntrB0NfoeI
oxX+JlyEebtHf3tQwwzev9PXhCb4oYqyTLFvQaHcdZuV8osZ+v1n27xsCXR7jQKXpqvIS8lg0inX
s+WVGPovFkLtvEb898RFqsh/jqp0tWAbwboTLMBIXjEXu6GDX24kMpNGCK/Qe88e0j3SX8SNtv/5
o/7hRnteM//CItKZkNs+x0VvpoRggLJKK7kPp/Z3FvJU4xT3EMBusyTbuVn/rXbaXyRZbHC0brHS
+uj7N1pRb4XefFvkc98WvuPyIGh4mu00/Wloxd3cVi95Vj0anG7wJDz1moxXc2ddTVV3dd5UdQ6D
jaNQ3eIQA6mS6aIf2vHNnKO3TjWePv+g72da69afP//rg46NYfezqnLq1g3KYOOTorZB2eCrceWI
mm0YHvlEOjkEBIajnA4y8jC8rsyvMDsomAwKROHVuo8HplVbEs4yIIOq0wldYyFOueU8E8gMNkaz
VW13vz5/2x+xIfoFgmHMPaxLoeRBRDLSrGDdFgpmCWJxl0Hfqt0TQaj+Ep+DN8NVVUkyOs9U00lO
iLLo4XL5puxwhre5AeLazOmLJRcfqfTdXI0Y/hmSUTr3j6mSIJZ8kPMhwcSPal9DOJ2R5q+FYl3n
iB4pKsGMj5AjOU7NNxlNhzh01zGc6D/8qBcQdR6meo2wNw9KkqCmjiifwUdZeOzpjtXdhym+yQd5
qmjyUIvB60TuE9zld6RyKOFWzI2XzcE0mb6d/J5d1YPGdbIsyLEMOnjeaoHaAwxxseq7JR33PEus
JKxeCL0qOZ7VxquOfK3yLrXIWribu5u02p4L1hh43firIuWPTtIXZxGrjSNXoek9KEfjWhZn/7Zj
/CKOg1gGCsJhudciFrT8FmtFyzdAK7ssiTZdZcAhgFnFCd5FbRGYacYWOSQbap3Nx6kmJje1Ei/D
Qrk6C4uIDvLs1LhazshK1RHszViL4aEJps7GTjCAs4Q3xTx45Bj5bto+pCp5SqNprKTKZjuU60R7
itRiXaMTKCLzyLwZ4PB80ewRuH0i0R0bdaUNb5zh/K6sOat2gVPIY1GKb7jBSYA793nX4R3SknWn
ILlKhvsCe2ZThwejjDdtO5KLyw+RGd+3+EOAtLryK6Ts/bR2HX3QxdpW1XRjnLPXLVOe4qF4io32
yULGTl2UlzT4Xs8j2Znyc9ioE9xZWiF/f343f7RdXJDFbsOBs6XxMiBH565Rq52+mEehj189LB/s
FhfLdlS2KjFpcwlJGjMyO+gf5y9+9ftnP9M9//lfC2WejuGwiJaFcsYSkfTdqiymK1KJ15TkFl+A
pR/BZfrFUVkWQjM06WZBY1HjRO2WldTjqiOubJYzgp1wjP251B9qq34k0/dBB9/JiIHG6TOtMkN8
y1HVhgnRr6bmLXnlVXVxFVLdiw/2sSA+opqs+xpfizNLkgaIWIGN+mLTfP+7tf5URf91hYa5Tdiz
eO9W/Nio1yDMu8b9ckJ7//rjUPjP61+avUNGSJcG0fhidMhqMYEQuYuacVUJd513tL3F+VNihwAf
+kbr023RVVdZOfyk/4V5TtuGnKP+yW1s/Rkj//qo1USfGupGCteX/KgJeZea2nVem/MXv//9EHYd
AeN/flrdnhkF8CQEKSa5bdhrKJPltpurrb0ov1OYGtGLdIWq7zqfo5chmn9+/sne76hldbjYbkyw
GfILuc8xUnPKxallkJSPpRCOSYs3WS+fS+n4SD11T5gZDujhwU6TnTbF92CQ9RdX4P2v23QvNgRJ
3YJamSq4Magmvvpq1xpyV+fGg1PmX5xdPxiAtfON/Ne3mA3JRBAkm6GM2G/s+HGJBpuMMxXLmaq8
NiEJfJ9f1Y+Igz9X+6+XIgeAtrFxQooCpOaY813BiS4/TwKKsh6wUoWjvSH9YC9NsnUsR74Vs7Nd
BpKdoOvQWVlrtRrWU5/97tWEBsghxd/WQOUSQm2sSGWYVkqrY9MbmjP+Q7BuZJEqTJbPeddrIlD0
hBQI9lOCy7wzgYkv4JR0BZC2suw4y5WMegxU+cgx9tnhLxD/iagyyv1Cq/cZbGEDiGgknBuU/rnj
t+XAQFphArDhOSUc64trdX6i//vIb/0pvPnrWvWLahVxoeaBMk6bXBaeKsYrScuiXzhqvu6M/g1D
7o2r27eDWj85oWQCQvAwWOLWqNDNC0VfzROiAll2M4mIkY0Itd64EwDSHFmb2mywxxbdFfn8636y
kC+gXilHqs4hP0SjepiD7pI55HzhQJB0j9wcN3XlIKAm+NcMn9C0v1JvHLSTeDr//dkMf2dOej9Y
aDFJ+QlkOm3HlrDwrkCQUm76tDosib5vCDDYuBG5So3wZvZ1Rc1PrhgPSRl/AYf8OQO/d/0un+Bw
IBYPDXlgEwAva8gLguyfcwwN5P50D4Nmb0KBVcHt1tEsD/jaNTj8/KxsFevEGa7bKnpI3eEG6c6O
lPqbVAXbsNtbZ3IPBI164Tz8oy3DdC+2O7VtJMFrHAcMBmQmo61VVl4ZWl8IeMwP7qSLRWSOZd9o
2DWDvv5WW8ea7t3P79GPVo6L9z0v9DNHJr+4a56E03odmWZhf4yawNWf/9FLqBentNBsXRg8mQVT
ehfmt0P8EsnrCpP/WHzxoH1wddSLHTXLHFNTq/Mr4CtpHcJm9fb0+Zt/f/W21ItzmL7owghRSwfm
RO0RI4Xj7urpmyO/bCn5YGD4U1nx1yJhSc1W7SSqgkraa42WadVpBLxJ/7upQt8y8iAHGLHS5KjU
+otQ3BtiE1565ghiCF4zUVieAxeKHUEjt4c88ZBkjS9W+w9AC0u92FhqguXyruGEHQ4M9YY07+bQ
PEzkKkMTHlBqIzRXmkcnx5hRjAjlPr/qH6HY6vmb/uuimBk60J5u4zNrtbW6/GdZpbelUTyqSX7j
gCsSmkl6MPk2+jRfEyJ3OPMnSq++JEp2n9fzZlhIAWrAUr54R+/DN5Z6MaeHbjkipYZTrWL3RhPN
TacNh3KgyEaXpMwumduuiIa5XpzubWQ0/fxlP3g81YsVkMDUwiSlluy4Nt78P87OY7lxZdu2X4QI
mITr0htRlnLVQUgqFbxN+K9/A3odHV5RjNidE7GrTtGAQObKteYcU5KO5vvZxyh8BvH9egztSxEp
+rSQ/LDUqicLDDZzPaLhkG0AA5DJQLMVhfQeDfqrmnFSVzJlKbq0WbrMKlNF25rcE0kJDimSEA76
9E6k8W2olfuAmZRLDsLoMPsEanrsJQ6q36/GuUflZLHyldxGN2xmG9cAO8/YEzz37ahUV+agp3O4
nrAolFWTGP9+fz8CtX68LMI9+dWNuq1zDc0bAgdvTzDxrhiVBXT9t0iDEVFq/Y1DbzOGnA8/haVz
aikrY3LnRco6Qma1BgxC/ISZWYygHGVeZeODBUI5aSv/dqpdYtVqZwoIqACe2Ga0wkc3bZd9SY4K
sg9kNe7fHM3jvPHaf7EEwZGYBMjGWocgK/ZL+mxRNYsjvH310B+cSNFBoNXWIsdtsizCcdM74lWv
yNar21fWiaM+9cTbSGOnHJxhpofaY2j69McgqtWeDaMCg2tZFPMyKb1ZnQcfNUFG86GrtmFbh4uh
Kq4C2mgNAWIY6OxFLLxdSP001dIYujeiULeVpr0GBik18L5vepN2z/SIWjach2hY6D6PZqXlwUYq
mJOSvNlpWr+blrnYJmmuHXyiSMzybxemt0qsLrEXGARHKIvegu0M2hlxb/yE5+RgWOOyYD4dlyZN
n5KU4HCLHshZD615GAL7AzbqHWUmfPWiMNeK6a+VnO57kPpb3IxX5M9fOR7Fomx40SHEudDozXw0
gcoBkrl3rOAOIPTCVbB9+2mwi61k0wUmCQDDjZ11LpF06r1w2pdJTYsVk2zfhIb7ILdjIV+Lunhy
deO5aLMMQUgYzn0RXQuvumkC+WxWCmDsMnHnU6cUKPsf0FerPOqeCCRiwBKvFJk/VaXAUjRUxzIC
BGT44kM1e0knAz+o2Qa3g9SvY0tAcmBEE6f6knwwElQSGp9si3LmmCnSDjQFQ4fiI5sUCFZOn1Ey
gB57DzzA6K40JsyyTYjbtsY1lGzSFZRghwv7FgL8FknSW2x561Kny5T0EPftKroZQuRIUFoCMnOy
Ze6pxz41PnDRwaOOBf5wzb5u0njtJM01owkG/rG3DGKAViV6bkx/L63hfthMGYSub30sj8gIyDu1
23I9qUtzwugw6R2yCFUKc/RNkdr3wxh9goCf4cDUZ0ncLaOx9nGhKMgfGmZIluqudYCveczyI/1k
I3V5QCmqzLCsvzuKMc/y9tbN02zmY2wfCxP8v+nfJY5vTKIDLpoNAp++P5ybRrkqUUKYcsADOspN
2tEaRt001XYOuGzZik1m6tsaGVLTtrjVGlA5zuDsyZh4HsJM8HvBtOTzxvTh4MutzD4E2BwvLM9X
54nwYXFqt3TWAXEdDbdW8ITp8DSSfx4UIfAV6UJ07ltnom9y0vBhNJpuQeDPOkzoaeNtdFauzo85
GsNj5sEdy9T4vRB2sDBlqS2YVT7Hg77FCA2yOUvlPHEiWoj9IoiNQ5v2/kyzRoZ4OUpnFm0jbeSC
AwcRLSouyoJWIeJ0jVNS4+obNU8gGGXFkVSGN6Skf4WXvCZqfe9o2VUuhLF0LGcdaMnCjtJ/HLre
8qxaVzF+VYN0iEIb9pYVEXsbvDI8W9c+QCJkZ3+crF7levbQFTDt9dG7RQUyz0s0D/ialnoHMibo
zc+iHfovmYA7iVBdgczDJqylLtx/6tAfMzfajkSWzpTUWttp8jxtU5y1dgq4f4XRFLMsUB3uspdy
RV4awFAFm1KtAr9EZQaHh3Vhemd/LO8CMi8megmgi6XZqbdtY2yVNryFW/CIo/AYTE36ijAx2rQY
mMDcfOq9+Rq2zrWcvOWoa6Z5uilrUHHVHcKOw7Q1mLbk8Qea3XjxDemqKinG7iovMM+RsMMZtaRR
qhfhSx+lS7/3tw7wDKGkn7HGqm8DcU5ylnqrVu/YB989wuVWPTK6eRWZ3qxT4ysn5yOB/mcU26N0
BsWRYMcyCAKfxSK9bxo5KVKdPzLUBDi4ks3Hi++mmZCRxgfdc2CcsCM1fN8iCA5FV7hXHAFXRtCH
rM6kAFGh1m26pKlCbtPofJaiBdZUrS0RHlImj7XaIfK09zT4tiHDCUQkMLaN4es1w16hMWBhco72
pKDiuE5AqHoEgTnW3hiZvE73fyvC12a6O4rQpq5kKjM9RqCm/bWVietGY0WOnOeyVJ8KbXLdtJ4x
08kPXhI3BMbYeHL9gQClaZ2PGP8YuxxEI8rVB1Tc14Ur53hBnmiRzzVpPEwv2Q3mBv9qOuflzLmC
NmjmKwVcCnrIw7QCNs8Cfv48EMPbNDIq/HqdJcYD4+3nWrr3tmkdaXi+eZ1ygJx0SUj88+lDOCdH
J0ICSsRpGQ3ulrgPtrWY+LQh6Hcuw5rfa5xzb3FydkIPJbh8WO85poHtHawtYrFXu8RSLy5Nfs40
AYVzcooKPapjnIfMPuv8phiqv5k/3BiJdZeq5daLvXUL0sbT5Y6o2yvXV1a/f7cz1Zszfedvpwio
vFC8SK/YdIlBkwdFkxVf/E7nLtzJ0SgK0iJjGo8WpAbHh3qdDW70l7omnhs7Iq6YmkigcC2pGM2G
LTms8Rwgx2awqK9SEz4Bfa5dXjgXWhBfd8X/reH/fxH77etOu4FgaJBtmrTdJ153DHMnZ03xrjsZ
vdRt/Jiir29RB3L/u3dG0D1NhSa7wCvQ80d1FB9kOu3GScsA10IF5ogj749RdEe1qrZ2mBx7w7/y
0L8psvs7JOm6ayFBjdno0qKf9KTsmKGQy1HvbkY924Zu3s8FGyqmuXbTmgNBfH6xVVtsQBDa4WTn
ytEt6pXI2tu0rA9u5uwjz4SpgV8d4/HdFIkIFeHDz8BJQ7DHPi7SbT9VvRpN6oQFx8rTfW5VJiPc
RoNKT1aUPdINrFRzHlssgbpTrWPiP7SW0nfajPuR2oneYI8uIu2Vq9jWX30wAkbms0sEO8yGxcwp
tAfbAFznl1ix+uxONsUnALjrr7+NqXZLBUJmldUPXTkms0gXf36/bX8OxNZpVP/vfVvWYUIKq55s
yESZF1VPWIoCGTxY1u7N1M+MyRNIGyD3qJAT/8Gk0zm49YUj55kzP9Gb//vubDtSOjnvnopiLpHr
G9RTDuF+wlgZ/HqK/Zz211Pb7/ev+/MZVzgnR0+CzZIwSOiS9uqnjq7VtbTVtAvYqg+fUy5+f5cz
7hfhnBwe+xZKTmyLZEPI8YpJ/qLrqBMIZRgc1p9kTbVaElQ1zUa/Csj+mkXfdlFDGvuGxs+Fj/Hz
QVtMrtjva5IHuV0rLK6ucCsMyx+eGa5x3K/yHmhDtNJLc2ZXj7byz8IC9Pt7fmXr/rAw2CdrPIl4
OdGCY7IxvfKpcMNncjnHWQyXcT6MugCKKjaWKq8TghxM8ENO1wHk9tS5mZEupHfrRuE6FF3zmKVe
zxEHDW03gqSXfY1MqYqOjWwPmKxS/oR8qoCERrr/h0DSGam6gqqkefQD6IVFEq98y13RvnrJx/xB
4Jz7/UueG/fYJ3sMdUlb+3qTbjL1X1QecXbicy3mSKIjO1hSwrgD3sfRXHH/DhzUJKJq/ZLk/uy7
n2w1KViMNKtluin8ZMfdzJ17n6r/Sv+u9DxEriuTqm/kMcYXDCLD4/wRyuTCPnemUS4m3/T3myoS
cQ/xuQw3eYotyvQYIWS9sVDC6J2j6HtdQqhggXvNXePFyZNdNGgVeSA9LT0tftfVcYVn6SnDzNOO
ABNB/+JCY2xjBm7J7KZcd7L5HBUtvPAUfE2Bf7ojT/p7XhDkLdM4f6NDuLa1dguidwdWb1Hl8VMs
tM2Y4jbIO+KbOJoT1wrnoHEeKrNe53ktEC5Jjuq2vi/cgcN/ghIes4UPSfLCJzxTOtgnS3Aq2dnj
Pva5ou5BhQmjaOnH73fqmfXOPllfO7PtgTyasF/V+KYzrQK9dTTvnHBTkfal9peMCF8x6j9d5JOF
lUwPCGrUJJuhbm5oQYAda+W19KEn06xoOjRFLgCLwegeBydbqJkRYTwUTwm9xtij1+MX1OKZ+459
vJgDqHxIbHMVj5B5uBeO9KuXxQQc6QjViRy5tnKk7UF4tCa/jple27m1TIwKP55i3ELMfokkYka7
2Jl19tR62WPiBrtaJ0qGvseFZcA498OdLPO2J4J8JGFnkxsHX2K+fRT6sIZddlRRusb2qtOvGydf
uR7Rik6/6DDzJtY9f6ooxr4aFlVwbRFlMObzJHPXBbNazbrlr0sIRAmaJAczSlUZS8JP5/yxVFem
JdCKP6nwwn6/Q36eGwrrZI/AP+DxpHLz8XFb/Xq0PzjtXqekjyX2inCiC0Olc2W5dbIviDHTtM6N
ow2+n88yQtVpmgff6giGCEgSsIij2psjMvnWYMHvs5ZIBEO58O66M61OP9yf1smKDaNXqG4pyIIL
Yug+YD3mUZk+6pDrZhCfP3yN1gijR7B/mGHbfd41CKcimrAGuc50W0FUPsa+nc9bg+Y7I2ai0u6G
NFjknv6itok6Rxy16Sp5HeMKDCnZmh6fQFYDiPb0mmk8cQzrMXE4lJrqPK3lSKKhfMIj+q/awPtN
oBF7frHzr+RoAUJBTJ5FMThSfgo3Hsmk6SDCw3t/4J8ubMEJyreddW681HXymLRqudBism4N7VZJ
SeJRQtoIqVYRVFkOM1HL99isiXTDFDBAMAOu5R2HhmRQK8Ui1m6UsLzOrf6voTY7Q0HIpoV6vXFh
1DF+3SUxgXmFHv1BQLYbY/9AfsIT+8yNpo4Qc7A7E6DA4znSPGKI5ZNE0dLjJcJZcV5T4glnxqis
fFk/jW69tUri0DN9+GcwBlgYfXVvi36XDkpHomZk8q5IgTUzCBeyRnntZcip/GGo16yPIKL3LfdQ
oQTh3CSDOXLcNyvT/IdRo9lUFOoh6qEzlMM0uhdSX4aJJO4zJCs3aUiOakFmLqSb7gbX2WrKuIbE
ny2Ntr4GnLzWU/nRUZfFYQJsXXtXBvupNnLSwpOkXMR68NGRFYpmJ5vVlfisWqSAMWJIU2s3Gisb
SK1jl4TbQnQR7eL+iPOWUCyN4bnX2WB20D5et0GskZnpbjO9/xhRYy6UJg/nfd28SEjWTZ0eAUU9
gYHceLnC82D5bxLSzjqxwrdBRMpM9OFDFIKUDeRHEL9NgAmnZJ/SfDZRXXsnzi9chZZC6EYOOa1N
F6OrTt2L4l4rFdCG/kfNr0+6TnxHS/UYeQ6oJDtq5hKE6yzJQhotHCTdpkroDtnryimvHHoUc5LO
np0myJfMADedynkuo2Ynj3FeO9p9V7yQJIm6XVYHuKsVvwBJO4nif1olNMncwCQ2jnvaR+skMngM
/G0T1I/kiCDRlDRCpy5Im7bvzB4I4qLF2Vbloezce26qW9yGVMy9vPXq7hBE3ZtJijLk8C0O3FXq
Bd0ukKmC7AKwFTvMVaqVC8rRXUAkiyxJvqva2+mfeIT6MJhIl/YwSHiORHfnLSlRtlziViu3cM/I
DAAuOwCHnkWCVu2YBv3Mi7Vr0LmrsK/D+SQwjAvUikxtNyWCG2DF7iHJSgxZwz1On2IR2vYtJK8t
PIybTOWpyHIA0LLSPhueYdknkFqtmJTm+MUvu88BkiH5PFQkmKqJi1pjB1v5GBT8lv0wUbZmm9xw
PFxaI/+KIGI4q93m931gWu9/WiBPikoHejuV+EhhkCp3zEruh1a7gsK3IxFp2fAbGHBOLCu88HZn
tk7rpIr0UgmhriCbs2O5D0vzVRuiu9+/ybmXnv78W2vCI16z7xVMzXFKhitaXm4/48Jrn2nEWCel
mmF5na9P0/+0GiBbe3chcaxeuciq+lJ9fe4tTko23BzIx3tUciMqGProi9jy56QuXHWW3c7xrkR0
d+yZUhv3KvDSeZOpf8YovPWs5lYxrAOP5LsdRuNM1XKy23xv58X4OCJdX6haSUSWltPD1YjepEnG
zvKhw0G9cHnO3UQnVaCGi3uoaUATo1dYM2GM7+q0+bRq92C2I5R8gZe/RE05cxN46r//3ucu2EkV
5pdBUKlQa+FBt0+l7t9D3txTbtEF05qn39/jzD1lnlZJqmjYI4Ee9Jm8ITbsOlUvESnOVCanJCjP
8qfgjACkHb8JfgjW8Kw+ell8ocdy5vKYJ5WPK+QghEY2b1A6136hPZoJ2HI2BISJFySB577C9Nbf
nzgaaGJANbKx2oLE33jGzO9Y5fby94vvnKlRzZPFwghwVgiIr7TNTZi0YUJbTepr6Uc3cU7XXg8B
w6h9TupQAImewuBOK6K9ECjvXCqvGF8FkD7OJJZRLw0/XgehdkdW+G1UZAejdZ+G+k/rYhYuigjZ
hzPzpL9xerl1mn4T2s0VqG2qRpkHq2LaShhKYGsebwSYZBMmtKUzDRm9h67hhIUV6l6ztWdCGZhH
91v20lvPNJ8tjA9FM0y7IVnqtP23Zm4f28S7G4T1NH0qEmSpNa1xZmbVHz+xF1WlRTNAuE8qn5Ud
8Y9FMAxTUfeQ6RqojxS/UgoXQBgHMy0YfYz6UsPJvOqs3MWAav7Bn4U12UnIx3XzpdrLZC8inL0S
iFUso30vNaLA7fxGqd0XOy37B9f1npj1Pigwe7WugWH+37z2YIn+9zZRLBqZDj7izdgGRCElW5vZ
JqfG7e+3ybm78GRtZmRZG2WlBqjAix2xeZjaE+VZgof/bwuNebIyh0QbEDM3kiCmNneDMxE3xVHW
ykJJ6/Xv3+HcMck8WUEx5fg6vEyukdDfkr4iU9EhBxiebayNh2g0HlW14eROzKAmUYq5wYVG8Lmr
d7KKenpWRkpBW0dz9DudZzirrBdoqRdWoS89+w/1xSl8CJ5eoqQQtzZ1T0O8B1TO6BnLoD38sxu2
B6/PF0EZfBoawSkN9XuGqAC40iFTx2siG1qWxbiduTorMKTy5jGpa6bF3YWb50yj5JRXpLiFN0Ql
S4wdm09t321GP140Kel6bUn6gPYf3+ZkMW4QupCKgxplmPIGFHADtGQzWk8DbZ/Oiy+smNO29NPF
PlmQ3cBoULMSkVDHwWcsmvfprexB2xaZSeKfke4w6q19J73wfuf6+F94im87wFABF24L19+0GlA5
UQrA3oxdTHsRufZaM5SjE7U7pTDEwjf4cX9/Ws7syuJkQWl6ScMz8IONXg3hPJDFPUnRt//ttU9W
E9gEXofXm9VEig+zKdAXRZeMkueGLqd4H7+tbUBi/D4S40enyOtOMOMXo/nSqwHxgUDbLO+j67Jj
ngMcyPN7+mscP4hFWPz+9c5sqeJknXHHxLUsixuR0+c+jguyAgjXKUt6DTJbjSGAczUiJ/L3dzv3
dJ0sLg3p3G5lJwGu6myc5W36BxWFNdMJh6NWIKQK39bv73Tmlviypn67ESONe0628IqD2mxhLgKP
bZC1/v7i51rJp7CbrGscZWAPY0hGvO6IfSD27DsfiQLL27xosUjiP5nqc2tTSP3eJjRp7sfIlvpg
wJrerVRn/AxoKQzFuGhz+yam/2nY3oXt49y3P1leDHuQrhaRg5gq6pqC6AbtyYWV61yH94sX+u3K
KkanRZBv/U0ohce5weW8m9nrNKjWLTGWRP8uXU88x5Z2jL0wXBeKepMV/R/LSd5DJBm+cLZNlL5k
dAdYLq4gJcw8QlPmWZvvQTcTauttzKZ+g/u8bUiE0kftsSRtFKw1KUKKfHNsknlzcL2Zfe3ijM+q
fJtY/o6sg51L174iBbfsKXV+/7XP7IhfE65vXzjvB70xHFaXPClyUtjzJ20wop2lFhe6kmeeiq+2
8rc3GKRmgZrkbtKtW7UK/laGhU8LRnd4mxT2w+/f4txacwrpSJmpOQhcyMYkSc3TSzn3ckkRnB2+
CuCWa2sjZ2ZPIC/heaxafa5U9pKH/7+dDk6xHF5FLEqgW3hA3HjXRfrcRfyHIpQQ6N+/4rkf6mQt
q1sjJhrHJKchY3aKl/ch59Tb44D9/fXPnKCMk9Wr8wgXJ+edaW4vdz3xQGlYvZto8tASXiiPzrzF
KY3D8Ac5GmNGjntDkHrUXaUlTQV8tUUfXtqjzywOpxwOmyQ0gAwczlu9uU4yMS68JjVnQ2i844xe
2rFFqNfkfiJ7Cy17mMn7zGn+NSW6jb6PkgtX88xd/2Xi/HbXYwPXzEZUETJ/unQk18Ls6BXg/cOb
kd/XaGl//9XOldKnnKHJdyoqxGybyJKkOBrr3oF7BUFqQBkKziGvrzzGMMQlHK0YHYcVRKvf3/rM
5noKHNLT3o2ayYfYDM2sEGJp2NdTORt5z56xBTd/YT86Z0r+PxyCdnDpb/UEvxPBpzJo8+uFWl2T
nsaS0ouRZTLd+sGNYzxWTnThRjr37U4qI2noojV1fkCofsua+DkiDQKcZAV8vDCd1+lwwd9+7o30
/z0vGo0/ZFT78JqK4Ia0UWzu18XYALf0d9MI00C08fsPdu7ROFlBOlvTRkk04qYxmje9yo7KcMlc
fa5m+Przb/e75gOGijTN3xDe6/8p4MwuyUl5GKxC3xWw8pmgk+0UfCJPJJnCEYdCJNBf6hG8X6B+
mkGaLhPHDJaGYX5WBAzQ2Iuxygt9EhtcWKPPaQpObchFbblWqfMpo0CCD1Uc0tzbD5Ugm1ZF31S2
ey8qgCs7n4g71lEFtCsIl13ivU477++/ArlpP59bTu3KAfGVeeEyRcaQfZ+P7Woqq8w+Bx1Xahty
yFaVx3PkaJDsUiNe2CRgaoY1V+P4sSMVb0bkgwE1o34WITjicUjK27SGB+AQcueEdIoYgswHW9zy
NRdFWPTLLEP+rShlsHAdRnKRY60twxmJ4KVNmjpGM1foL87qEaiXbXdECRiAzaW1LceagClHPyCe
utLC/OjX5Z6kPDotKZxG1VlKYsbZ4slgV/Oj3Vn0acTRS81wqbT9Lou0Wea+KRb4OKfblkP2qBjw
GIay3GcEg4k0/RfqBF8EwaMTDi/FmD/79AdRdlBq8oNw8xSzuG+ZVRXNyqntTVA4d04x3A7U1ABG
ylWnesd06Ffg8nCvEmWhCxoKyqIwMyJdydbSrAX8YgvYEGL7gl8yacZ3eAMbD6qX8NNVS0dr1vnq
otMV5olI4WzVQd9YTsMRRIZtNNx3DZO2ocjuSa15Cv16T9LXWuVnsS1nk1fqzLDVvW/ZyzDXFmxs
bCcpJaTZipWlBsspuEzRrCsiHp6rsj9MfTI15hWqdD+BjzJFuYYqflME6T/fCp5UQh67lgDL0QLD
qqFIn6pc8uyXhlOuckQaU98E88IKAvm+6dKbQnf+Trepm3mvI5eYONCXSe8xOvG+jfSvM1CCsrmN
um3lmf/KUF077bhU4nrXmcO+aZS/ESrYxva6VWnIrVo27iyGgwv+Vd+PZgfXwl4G2WODjkm9l16/
m74/UdBoojucyDZbgLqfrrJo41fL3udE2JKrdefE5tZ8DJ1wFbvIoJMwXGZM4qNIvlql+KMUFmS8
+u33B+xMW0Cd/vzbUuRVcYcyyqe1iTTJjeqVk7Vc4mTmqcatzNRr6Q13lUry0u/v90XR/KEPcWqW
DJtcjfuspMIlAI24X5LwxLiN2gm1pDQb01CXeVf9g2U+Z37NAbSt5JXtkAOiJsomUDChpH6lIBM3
FxoaCNshFs/Rw0Xr+/PKZhXwivpj+g8vRY4TJ2JKLyIhvSnNFxN55jOKx02Q03VqYJvo8YubZsVG
r62/ttfumx4/Qd9csG+eKzi+DIbfLy/RzY7acvpyQnLsItOeRTihqDiaJ1nK5dTmMVOeoDbKbwvM
fJ6CU+b3K31mA/sSIn576xZzduSbZDyHPGYZ59CuUy7cNOdeeqq6v700v1/Xl1GDQMQUtx1SG8hF
F0rBcy89/fm3l/YaEtDJkfQ3Nrj7WT51ObFfXdjTp8/3w733dR769uLjqMJjwOy6cTx/nSjxOjXK
j//+8ifFSWlZZRh7CcUJ5hChiPUEGMgt70L1em4nPKlIImwHVpLy8gOToJlf+Le5OcJiCu8ghhxy
01rmaKR+v3ms6UV/ulQnBxyj7nrV7dAA2Xn1SFP7RYXhyP5+lJn/ODb2Q87hPk2cnVaPxxilUtQY
C81oXgO7fVCqfF365ies31sBy2xpq+3Skv69a+jeAt/h48A/mTmK+Y7v5Ap9FujLOlkZMn2tofcN
BCbOStH8iRsPKFwEFUQeR7f7YNgcziLXJOiH/bctDoOOoN8jIxMEzrrV4CyMBodI8nT7Z4N1pXZx
wsivOGZxMzVWSX+fd16PP5+wZd+ob1U2qCFD7t1243WglcgTLPqhLdnXiv2fGofGqTu/M/LMZkcI
N9nAsDMqsWxqaXjhiTlXTZ56xFU1jN2EcKhN06j2rMJTE9ZiIVR7N2jjR9kjEVLbQMEdqW7Rpz1H
miGnxOmVMcVvNqlTzqeLHsTeSiXqSUbZgsDdhZm1F06yZ57pU4t5KtuqCltu3L6snpym+5uTif77
fXrmiVZPViISfnRLsYFJNDEm9SzYVV6yyLzg/cLLT7f7D4/BqRE8CqOBwoxTAKlvG3bgv1ln1/Ow
0/etjkh18JKXxlC38RBvBmt4zOl8ER8CAaJMl0FkdURND4u8Gme9E16Fpvg7laXT41JEzWvmpG9s
gnOsq/oMx980YKEicT2y4exdLuiSA0YWZT9HkmdD71Afp43fauOraRRRVPYBPuM6c+tulrtMiSEZ
/pXgSmYaEtxAydaxZ/JXeD4Ys6A0AXZO+/FNcb3j79fnzMH91JUue4JEWpU+DlIqIksztuNee4Ha
t0td86kzCRT9/Y3OTRNOneiOPcQizg2OAVW5QjT+On1zEfS3zoBMqPLVBltCsBLU2OpFIeQXwOan
n/9kye0NJ2VC1fubrACaiOTmzpB4W4b8wW6auVoo/7IQ+6Kqb0TjzxO016EALKmGKzMZ/5phfeEs
du42P1mNA3XMHOAm/kZNQ9LnrTUMp6/y8cLV/fl3NE5JZq2SK3mHfn1TdohJgexfQdm5Ia/i0Tca
PJfWg8Yxr4KWKhO14xQzMJooJ25SK/Y9Z6eBepduMCwpsf79M331ZP7vtTfcaRv8tllzaiL12c/Y
rNPibVTlDQqYaDnm+Y7e3iocvaOrJ0/NQH6mrx26Ot+51OeeWa2KMHot2RzsLl9HauVuh7ZdjDJC
XyjLjYTRKJRBnTVuHaHIxSrsV9Jbkxn4ceGjmz8vG4jv//ezCzITenWolDUpBTik5dYY/H/sC389
WfZX8GN3cWC8SqNcOJ0zy0vuF9tplw4HljCwNond1PRObDKfMiJ5DYyYmb8ggm5Tu/WfZiyv/LRl
FqmzbWWj05OEWL4Frnmvuf/ymm53maZ3dZm/tVG11bhiteXt64AIbzVjahU28hBG3mdDPkdHiGoi
Jwe63EzXjgR2BPHqeyNCWPBu/mZL99pEDeT6+d8IZIpG5mJYqLfaiDW0to4xUcoLVreN4ddb3+tv
dLBueOuAGzm3eZ7CYRfXKUeMRcVhLo8dxBO0bpCOjmSoZFFUzpRBVDh9a2KULfM103MSUuX4KGv3
qazZKsaWYDA2uO3YA6nv06up7vdrUJP+kM4c/G/IurvrxnKuPZzoc9fUiTtIQnk1Kl05EzrRmKmT
fU43kdq0wzyKk9fY7G8Czuf4uPQHEuYPOJveoXfjIWn759wJt2VW/Uumat2v7atM6OHco1IfR/8t
TRKe9lD/nFaBlp+DCf1Kn4o9vi+qlPe4tPsFCHm+c3fI6/DZYBEH18cUzcLNoOUvFdiBuSEEFm0K
qFZXMHzJx0Sk6qrnONqk2dqajpfdC3nShzILrphhcYDvr6XRALFB8Fd22+lYPrW8vDB/lgmUYlU8
tGH0hy7GZ6CTtUy7E3kpuGR7fM688LqsSjao5tBx3hgAjc9apL6Op68Io0SCCiXAIeERCO98/BMX
wVUSFY+iJ4fIVvg/g1YmQZT3i2GmLctp4OKHxk2W482t1ZtEhB8BypagK1YWExu3dN4tBVURIcq5
SwQqHoZpgS4UnyxJgYM8svTyrdLtFVXIcxTUXPfWX9bYLOgHO6Spdq912BpLrzBDGG1ia0X4F/Xi
ucZFEASEZBq5dqM7HfkhMWhebRmxt4YRiTBlR+46dT4+K6qcEmc13zWLScPotr6huHPVoItGygA6
fJy9EDH5ln5InHBvFKT1cotkenMls2o5OflgpWOcT/bTGpPo9rPl9JCKCv6nKLLX1OgeHKbDAQjn
+EprAD7oabaDsHWnOuq1RpE5D0d3a0PWx3wod5MOKTR1f0vrYLxQCP5cZhmnBOHIZa6eIrReM5GM
QUY4y1bG+vL3Ne1MN9A45QcHsnEVN2GdzKqU+AO6fWaLQT9wvH3VtvPcQKvv2OGiLL1/rZk/Cm5J
L8qeCdJQYIVcwhee+5LG/66slesORVVgmUuj4snkbrCD7EKZeqZ1jl/s5LUjJaOqS5V1m5G17lvb
SCG6weifebzWVIE3ROPcmVW9gZ72GGs9lZfvXPjxzl7fk1JDlnmTptBV136My70S21oTh1Jxt2ba
2cjJq5U+knQRJuIlKuxHVWLWA9tcjNY6VdsLE90z/QrjFM6ZiS7UUWYzlY/1+2mZjeskXyQmBndH
Ec0s0J3bODH4ryy/sVtnVcXKpRLvTBFy6jb3QpbWrFYmLVVdLbnVgrmrB4we66DaDYVfzYe82aS9
ULeSaJaZ3UXOPKyCcp2W1Y5M3ask6Oa9UWEkpLHKYvD7rf8lRvuhEvlqTX+rROq0lGql2sGmt6Fw
icgul0rRb9wkvk8U9ZgPkAcmN3EaRSsG/oeqdd46PT16/4+z89qNHAnW9BMRoDe3xfJeJdu6ISS1
xKT39un3yz4L7BxhNA3sxUxDjkUmMyMjI36jInbiatMDXKfN0PEAxORfYUqbsOqsctkp46MsfClj
ufcK3Gc97DVh27eZOAyW46ALaCGMqmibPtOsbaJB9M6c/hcwpydFBB+kGIe4Tc4D8g6yxhl2CMgE
UXygMYknSl2lS91DocKclu3wMibNK47EG8/lVquyL1a96t1ldk5tUzxV9MZ8rALdv71NuSD/bdC+
pUAReryZy4ls2yuDb4+W42NPbLEXMD7t8LsMrPe0Ul7KXnnldPqLlQdyou7w0+iz57+8uB9uQXZW
//He2AgxW4SXgK6Rc9G1/BQm6UbXmr8slh9C0R9e0T8ujz6PNjYjuJK+zq9AP+9H0/lLm+vfe7/G
Hz2of1w6z7Koi2ugZ4UCO6IxzUtXKtchdU8OTlf/PTo/RZzvNG+IjY0+qx3aHzHaIEMnbrWu3KFZ
6ncYrgvEVSy3fdZIpvwEhZaF4kzPNklIljaQs+Zx+9/38dOzfou6k1DquZX12Do2bzpKxmVSXSwE
U+iq/C24/pCPu9+CK4cYpFEGSS3QlY1LFlA2AHDcydrnBuSnQWr2VQAF+lnHnXO2jv/9aD+Iwhvf
Sd9RkRYC3ZYIe0Wt84dcoXfQfkxmhtFtiyJsGxrVurHtdZwNaDPlHPhpM02sWU+7pqmzs0ZvHWnT
6xQSgTt13lht+uBm8SrEGGKpR9XODmDH1MX09t+3/O8nTSCY/3vNoF7qZkHeRwhvtojqDJCzwVCn
DYis//6AH173dzL4GMRV32stXOHIGwH+t0ccYEDSseXao/r43x/yQ03M+M7GTuxycDWTT8mymHJ7
NqzaNkjQqem2RQHjsyGlq+J2GaLBTor/GNjZ0sjddznEdu1chjo/w116sKbm2Kj9G7bpfjwUt/++
vZ92FOdbZKJbXaUx6vLIo2E+paIVpY+00CJPU5agpyKfIxrobOusGNpBabyvMNF3MZQJB/ZnP4AI
qrrx3UmU1ym3j27YXOxOOUyF8RDaZXZOe9SpLEVb5fiURoP5JkJjmSjZ1RI6wji8UIpVWJQaKGMU
zVdZZa9DXr647vSIBs6qiOp4YQephk5QfZEtGq9U9il7x1jAWheV7SzCMD0hef7ZhOa9QFFJEs+K
crhEQ3Pflv3O1aK7dCj+Esl/Ss2+M8xxXNdK5GCjLf04fUl+yeM41gIlYM+3I4Rj4zl5ioVZ+Bx9
4BjXq2wQhxBvsf9+Yz9ApgxHbgL/iMjphIk8NMRoO4se74axAX0dqAfbUB+8HCKf7dprpbWoe3Uf
IciHSDjvg5TSZzH/f96C3Gn/cQuGlqbJLH0UYLZhhSeGGAGk9Fh06lOvhM8KxzsXLRtEyuNlqURP
kRphNN98DdPf2M0/BYdvodrqDXUqYqatVVkPMjtM1XlgK/hb8+en638L02OngG31CD5NkjxJ/EgI
mSmvp6e/jKC8z3/JSZxvZTSnoGjollRzlfYlgo+OVRyH+yXbNtXyddGiGHFu7C9ZQxZ2+rdjxQ95
wnc6dTUN+tyx1DgwDTKf9oc0pH3z7ohfQlzo7KKytcuyAPXkC3TuhDPrlP5Ng+inifudZJ3AftDj
zFKQbIsgezgovRv+qOGoLi508RZ8aIyHdRMr0PGR1FDXxd8EqP9gNP5lvL8zrMupdDy0upUN3ESf
z3MyfSMHgWE2k9QvJngzqmTEz+xhuv3U0LXNgwoKL5R5NL4zZ62Vf72bHzJS+1vQxXUeb98JxHGp
PWfN10xe06LZqaR3ceauuRETSWZZYuJOK+25dT//e9r9II9BY/p/L1zXFM0Ec53qavgSKQy5g23A
ULCHQ+sx3nkDYqA0+SWiTSEVhtgJrHxZGqc68g5Wv5trDQEh06+hK9Ul7p6XIfmb1O0fTtm/vaNv
gU1wigntVsO8bDoZuD0hBhiNF/5fJF9SlKNNd2EOM7k2V+h424UBm2htx/chmJUIebNgCB4qbc0f
NNN8yZUHZCoXg9Usaxd9R2yk498NdKRknyP+VBNALY4jdWcupSo4sgbuaTAa6L1npHUhoMNaVzaG
fuqsdymDA/p8o5l3nvI1lcIvISlE3V43Valjwm0mzbPh3RBXMccbMnZ/yUh/aDYY3ymdc2vC6/Hw
Wu286L7T6l3bUSU2PG2X0OwOWmqM6hw9CKN4YAj+Vr/58WO/hdeIskZsqsiUlZl3dh11AyNAwVSm
oSQ1PpWyCoUmJec3gCaj8/rfs/OnI/+fDvA/thU1S+feUQU+BVn7UiXD3nBhY2SxfS6gWqNvvLXm
fm8EFKxcG2Y0WchfPvmHcGx/C8cl/PI6ckwOvILtxMRqDpkrF+laiza9b8ztnpTrNJTRHe5IUowW
+evaqf+yn/5QbvjO3xxifE3b3s2o5hRotFbbPnc+S9s79S71OQfL4f9+zJ8+51sfI0R4QTOFlm+n
urqkah0spaiY0VbnLEMXVvmbbJfp/pT1fud1itEIknZiQHWjuRtzFY3LFGTV7ACeAnMVROMt1BGO
BUGHG801tg0ES9W115oH9CxWWNBds778ZSPLQdMnWUYNG0QyQzrsylMdBmtlMLdOYD2pVXbScufQ
Ss1+IYKNa2C4HA7WZUJ/ztCsX0hVz6xXZQPc9F1TdNotqs1Szkm1h2WFYqmi1CYyTvTZEV5cxLlz
hc38q0ViZBzqT3RwXTQ/7OOo6e1iKJW3QM1WVVis6km813jcoSFkL2IpMdciGDqTDi3x5dsjKH/p
0AwRPCiZ7nmgoFKS89KrVU+YH/jAAf0iaM7OjI17xHlPbxBdAPnUxD26Epy8YTLED+YEAClWl/Yo
TV3zAVna+T7QjHVZJ5vCzUB/ZXfdYPdHzxQ7LzQOXqM+iVLdDHb5gsPx3TgVEHg919dQskvdad2g
CKk4JjHTKR4yt8fMKzCeMgVpJqEFRwCXu9qbPtQg/kRwF75UOURIGXjVMqtNmvlEPcf+KrLhxaRC
sCyK6jQmw2NvxZdILTdRqZ9bePNrDFV8xxjx61JMnEeyFaI0u0La1GuKQ8ksw9HBytu3HN9PX5mw
y40Bj6SddcSUEdasU1/tidEO9RrBZ09bNZ75W+qFOWUSr8TgqGtKAMUiAHiBz84rwsUHx3Ev+VSF
tCjw2FE8SPBINK/S3EEv1ED+pEP2tEfDz+8qlTYhbUXTRk8aw9NdFBv7zMxbYIwiXoI5fMYX4MFi
Y2lbPYAjk1GGraXMg+42vpKj5lOp6yjJ2mUZkojXMTLExfDL1NPPlqKcatMLxzr3menyW/TeCn1V
tAJz66ql1WMruo1N5x3azZf6P5zX6NI1yqfZxxghW/FnrEyAo9vhY+y0Y1l0O1V1lpbN0Fi2ipND
5b3Rvt+VcBXVZN6idBsv0O7+SJ38pKXhs6FHgKDDExjBN0/hcC9ftacayzyEYtvpr4M1rDwrCP15
Gsh2supzmswXSF/9Im7yazmZO4w5PqOgvkZqVSDO5IBQLMrtyOqqlarGXVR7EUH8qhVWs8q4IaXR
vpws+bCw7lSHfmWm43ZEh9UUwFLdcFrPk7qLwmglQlw8xiK8FTVKYWp0b7seQ6gTLao0WLuDw+nQ
Kjdaq9z0uBl3cjEZCqAQnR0WJEI4L9zZfXZmtVrTAuYYyZEIKQ0GIaizaREF441PRd52yv3M1A5p
Wl+rZjx4Voxky1xdR2oZmDmChCXfkN27wGmPA2B7v/Y6MCge/kwwDpp+WLuWuQ/1+K4BBuiLkkWR
Z+G9WWW1n6LLWoMyVZy09m19ZIV4eDZlXb9KlOSuoVLded1N6OQZY3pnliMQF/OgDGjSdA1Zt9kd
49hd5VUzACmkph012pNA0QV7jYN86lhTFhMsGSk50pnxHViTa9nWuK+jaBP3On5eeXQ0OKyQziHj
wpEPZrRYSEVwT2CJUrnStjqkatta4YJD2qWumisca+zr1Y2FX2hnlihnm/oHrozHLvNWeLzepf1M
YphGz2KM72c3fwqknqQy9n4cTstpwgohdJ91J9qaWNLEFrOkT57kkKlV+aDR89HtCr1bc+l43rpU
yvuCLuuMXd+C0LDXctTS9eDah4hBiIDCwmA9paW1MHt1qYmMgFqCFgFknC5borAj0o9YH7dGCY+t
c7P7JAhOUPsDP9aKGr1meqZInaZ3tNvcTVbrf5LGsQCnnMW7zgJFizLRthHueyCMO81CPjJNOTSW
N7qxt5YzwhojmfSg2WG3HIvhNW4JKFD06XZ0qz7nV104iQs1ggCZ4j1aGWv0sFHcLNON2aagD7zw
GHfIxCc5AkBSHltDY2JKDRdIMcMy0cSIC+OK+TfmdfG5zoIHdFMxA8vLbOFo4i7Vqic3rVHgKY52
O/hoFv6uWnOHnvi40A0Nyeh0ZU1oECn5lPi9RgcafxVZSGet1x/tnK7dtL+4jb00R07c4Wzt2R2X
du9teJe7BrXDRoz6Ko6+pA64FGlyqJd4yVuGLSz+PMg/e0jLVOHr4MIRFLN7MGdyHgQFdVG+gn9W
Fi0i1tmor0tD6eDqDIdAEWjlAW4eQIdU1bwv7BhjdANWi9ljj2pQ6x/1ck2CHZuw7sZhl1BvRRqh
JZ+bKRW19Ne5stDVQx46H6Mo78zEQZVcQ1DbGsxF0NV4tLntZqiml4SNxlToOONpu2gAVSxMBgaX
T2gYBerrojihYD7t5Jaj2DFeSFZ0q5JyXNZAOQfVXSep4yfoCD3KyYyq21FnEieW+mbN3jKhoWaq
ykZNw0MFFFcJvVXSx8jF2+VDEPaXpugROTD1c9oUiGP1AQ1pz/YNdmuLZVuVyS5Btkdtfkeu267s
vF1iwrlGznur6s5Ka9jn3ewSiOlXmhkvkY22uFmf22Cgk9vmfowTd601BRa49qNIxs1EqDRK9i8a
007evXQBIlu9MvkY/a0iXffHTkUOPPfOg5PcWstdD3mKC2R7bMyUE03HvEDtlhSEzS6Yv+JceXf7
bKcnnJZU/T4q8LqvxR1koGExRhGZFwLRo6F+eahHjMycPmOU8xxkYl8idzV793TJ9pWnLDVzfHQV
eyU4S5Vx8h6F9UWld4BPkeGb+JwiH1WgG8ZFkrK6RuawSxt5eIr0Ny1Pd568cuORIAF7XqDdXfq2
464nazzh87Q1LIw91cnFnbFZS60fvdepuXFIR0M787u20PxKm4CfGFA1KWLIORyVGB8H6RE5O5/f
WnhD8TAJKWwq3vSUTRwiCWa6CPrRzfAi8xlUwJKmHkh6B/CEU7LLuuOjPSQHLwgPoPwPXRGv1MQ+
FUr5OwFOgoiLhkfp2JSr2o5RvRcLMOX1KxbPk4kYeoqoeHgoXWJBZCEQYKjVJs+mp8jJNjbqwzVj
Yg7GzjNHH1Xta4chWOBEK1Tv/ELtt4zDHXZ37GyId5XYZ2q6e5NkqbARNwd1c+kQtkrSbA84Zp0X
6qXo7c4HKojAfcZulIS1R+VvPLiBeRVujt2CmV4MEdkvBo5i+Kl6R3jb6rL04JJUWbOcc5Wur6N8
yvYLCoL677kIL01VVht2zRjyTxila7v6bfVeQV2k7JdFN90afIcWqhjeFaLaOorq32Fu46pxQmFV
WcbzfO0pfTdmuy2AQ3R1iE0IQufVZGNc4BzGsI/93OmoNeAHhpPmRhaeFNFv+trakjBpJ4MeN8Jp
dFYPslpWjgaYHcOnQ7tmR0Unn8zYRA8sEF9q325SnAF1jgEi6bcCXsO1McUNu+/Gz5EeWoJTelRs
/aKb5l2LM5zVTx9JMVTrsMJUq5i9j4JYpScTavLd9DA09gUna31pl60vKdJFaVwVxJ2ddsQS0d2E
nRusvYz32IAZSc3ulJfTI5WbqDT7RZlVtmRjXOohxxwmeTMYzsy2tpaFSVsJjR5boa2roYlgoT7i
9C/glo4VGZuGJayjE7Cy6oZr8oMympsc7wxsF2JU28fi5nX4SFFeDoBZHlEs3lRFujHs+piF6tuM
4qsHmEqk8dWs5udO1OSTiQ8VgPUW0Nmtxu6SaLhSFv1Zt7Axqty6QTbMQuxzeA+ywsRYoZoOg2MW
7JpaSt6D8RqEldms9titPVmZ+xL1PY16gizx3tddD76z/WYpwWdQGk9Fxj4rW5O9m08Ll3hvKs0p
jtN7MccHoTTrojd/D0m/S7O+WJsIx3Re86tzta8I9GqX6zd8XVLU2ua9nbS/QMrdWYZ50nFgkM11
qAqXvnGDVa66p7I11MXsKdjegQoEH3aLI3FNSg5z8bzD0zf981MtZ47FOA/syqrEo0Ro6D+1WwHI
9iMx+oqjQjn7tgiPkyuUhRpoiHonzoc2j/f8pIQa4qgLr1aSQ2vPt35wflc8ROoatCWm1J9rzgWN
/SykImHj8ha87rOAzrnC8Prk1OIBFLpyHVNqSYFxRUGo2CN0LN3aDHMT59CIOt1Q0MKx2yWAnk9o
VM9dVT47NVR2qGE6wFpZOOzN+jnkSBfnReUHwH83s9mKpUJ8A6WBZpDJ4m2bk2524mhUAbAOrVeJ
rrnvaM0G+O4GLYlbQttv0kvgnCZaQnNrLyq5B8XqEUzNKgoRdI9BftAN3alheDIH4eymYCTWZLaK
KIStLOa2w1g5eFIL+EJszqGnr0qMsXzEljdWaXULTcl/mUMH8uhP2AyGg2S+6FCsJsqucMCWSs7Z
xqsC/NeApTtFuMEPc+Na5fs8ib2e86ZwZke2fD/xtQrmXk4KLM8eAhHhBqeu4sZDRa+6s6cZTBCG
qgubSiXGEru5n68F/MUFPTkMFZ3xt1TTVefpkzbWUVSEe8quqMqsJMAtUKZHtXJ3yRjsoql4zLuG
JKR81xuHgN/vE8qnDmp7TKhfI/60iyryrhXdD8cMhQ/zK/BzfAxXXQLcX6luVSzAlUWrLAf7n6UD
O6IHpCSLJjYxHnZZ287vngascML7IRtGGGz8OWZbj2gPHPp2WA5ScGnihdEcXujqtPZm+ypBjjXH
ATEUe5i0TuuxU1I6Tidr0yALMPZFvif98et23oWjVVMHLZ8yj/fNnrufqTctJorillM+mFqh7VLd
QlMGMrLLKEQFdDazXikmQ5HWSPvrPRYyOH/QxxRno0toxDdbMwIgkJf7oHTORlGtU3RVQkWxFoZQ
Lno8+HKaybsugvloIZGw0kz7RQ63GotlFDWvqlM+ayZg3tSWpW9icAcedALXLCKV42lRbwq7erck
BVVlKws+GjCjLVw4DAdh/qRLa7iNac9O330MOjOQ52rD8WEeym2dF9e6cd7cqfyqy+JFiYN62TW4
jqBvtpS/UQXFU5f2BxdSXA9mjdPQ1cuKI6eoTckrsEodiQysohe2UEs/0TXeQOP+TlW4p4pC5c64
FnX+3AT6fWtbPtgtyudsU4XVbVKPrNWxP/sGYVEUdiBGZs7FGL86vd4GuXeLqtJd2GNy0b2M5C9j
mOWU7DqMo0Tu7ZvaW7qzjVG7aSwyFf5fbX6h9Pdi07tgONdGkZ3sOn4y546WRvI4dc69UXiXKk9W
5cj71OlHauF8Uqvkqs4INxnumxrrJ1WfzmIclx4ETcTOGywM8ouC6LnkYegt9W5mTmJ6q2AUW0tV
lhJfOmYWFtnqNjTsBd4fNy3T7qsuXfW2e3AofMmf9c1HB9S31sJdrulfQ2Ss5hHt7Ri4bS7nnaIt
IYtcwz64jJEN7JL9uHi3cuUlBrSpZNPJEcYuC6MQZyhvJ0BuymEwM1gVk/LeuoPql9jb6UXwCFpt
WMvRbmeHhN15nSb96MlXIK8lsXkdaMiF2Yz9UgZnfMRuKQ8F9OerL52E3Mt5zZH6hd/aUOrXdbo/
efyrsZkrPaVDo+3WcDPTZZXlz54ZMQTTvhhRTFUmu0cYnOTeKg37Zr7qFee+UH9gZkkpqF6w3WC4
TtJ+lMGuoOWtldYqbeNH0yHHNjtsnrOivWCsvNFma+WA65S9HyhczxxAlhLBPJT4V03FSjYeeCBg
2HkxeZhGVPHKxf3LwRIa/DZ40/GQtx6zJk7ekqJ+UmAg2nN7P8l7x+VU4r8mUR4n1HtiydaYURIl
CzeIuqLdKvmwVTz8rzE69fUi/03Mv4wSqZ1byJArVeIxpNmXqoWcQ0xK1p3dvNptrK3I4l/lX/y5
Fljeg1G3LB3KMJZr+TlptcMck8RWotKjZXjPYzVoRE3k0LoK0Va3X5gmpWC4z/hjYa4xXrDYBS/d
DgEC1c3kV/nwotigf2WGk5QcKD2s3yXXo0RaPg9Syqyo7mHbVCJXNAwbfS7POUOLwssBMsrH1Igz
GXuxHiqV8kXlZgi4Onc1IPwNIt7KopqqDwnrzlUDYIK+YJnsRGSdM8Qf5jG+Gzv7OZrSq+OZ20AE
/VqN1X6RRzOBRMPYKN0XRn2N2/Ihhyy6yoW2axVD9RVykHXdYBuYed680RQlA59QtaibIKmUdy3F
QZ12h/5E0fIeLcS9yumHngvRt/EQFOzTL2tujp07HoKxiQAMFcqiaSlk69CKw7TdQ0N47hJlL/E7
yJyvTNpkredeS7baSzUFq6nlFpTu9wT2PGoQNTdcC5As+yrHTT1fpOOYL/qQpN3JOmSAcjCWHAys
PNg1Y35U6VXmiSyWqtJMQImvljUdu9qjLOpmsIa67CoXaKtwphdZ99BwPKCVKYL6oCfRsbUi3zWK
q2dYft++xuKSd8avLIp92e/sqPmhVAq1o7LflPapg53mqN3OBFiN/GFpKk/O+EFQqYxnhZpAxN/V
wwtlna8/Gndi84f8Hyxl2tAqHMEBPMYtzKfgMKXzRsb1VCJZxKY2nrkiQ7VQwS1YA3IFkvvKCu/5
UFOcHYeyx2dYbgzkuxZSbHxyCGZHx/oaVAr9SCByGcvCZ1NXejRObTw/C4MK4ZQualllLSBgh/F8
sngsWqmchDYswhsb5kS7tHc/+SZ1aQxVPnj4ToHwYDzKhEKeaCvdWtOe5bf4FLv5JB1eMlo4MvsJ
T02XXt4zO75DXIupHmowEbM58aV2kbDjI32LLqJwaSlnyffKybnlPZOtIU6UHSOXroegwQ4FdRHX
j5ldchJ4wJ0ZyYZ1qjpX0ghd/qx1j6nVruSdcisAci/cl8bO56GanOtYw/AcDKccVLoX/FBy2+WZ
tkdLPgumnQnphDfGQ2qzsbGnZ6f5zKfH0Lzwl5JgrXgapTLqRm0Lif8sJqBHBAC12iP33qJOzz9u
UT1IsAInCvkKa1f4WgKGXj8X8sAY6e/8hK8q9l3h0D2kNNis+i48Z0O8awqptZhFl6hVOY+qI8KO
8ZN81b0BMoUZroOAR6Jn71XVrZw+LYfwBGReDArVRLpYC2wAXxHx2SO6cCdR91KYgL7gLtH7e3kw
7w1mlximi+uYvtE1Z9rkwJJR3bcXKi+l8CDrsf3AAi20Z4Whr5oHgGy+wuGFt1XBhqt6ODZioyJI
JJEPDRGO/5C2qbdgiH3up9A0+DlvcXPm9+REjJA2ScIb3fnAu8mFIqnmBvIckB+sdh1zJpwgpzLk
OABgDUzNXj+g8N94jcR6GHNxBoxbD8+Y1W3lh8WkwCyNEK/tAHsop6AOWHjLLn10dfWh4hXLT2bY
IftKBYG4uo3oH+rFgc+wopduvAsTCrfKtESjc6GR85E6tey8rQrFUyGnbpd4JXTZJTdOYwrlk06S
vG5SP7ocSAjPzhzfs7D1eOT8wi6oQaEbehqE9pLlw+qk31IIfZn3/Wngr3vtC00Z3j5PFOTEfedQ
oikeoHKRW/OyZSGoQ7Y3oxcpaMb996J5GtDM8Lwb49xr6fuE24YEQtRxed+MYbeoPXc1ohjBHHXL
Z7ms5M3xAXJk/rxw/cwF5UrQqr1cHmWfXHLHJSsad7EK15BLy+eaR5JxJG80zLqdtZK8NMMLYyU1
UoRInvitAJGQKujZ7jUWlYUULrW5+sBPEiO8hNmdUXefxJ+qMfZs6kvDvspXaWrCW1JOl5oXCYQQ
GS95M5Ljwj8lyvkuAugmQfD/zrikLpYmRihCTquN1H6Q0BfgRkl/krmepDEzik5n7fiHecH/Xc0+
mRzKejukI4Ep0Eubh0CzH6VWFsMhgUt8M6rLF2nLyLWluEjnvQNb4QFwTVyXJsYZ6TPxlGfgzqT6
aUEK8//+mgg3yBomt8p4y5jGz+T0zmjvyDjWZ+2Kb/3PK5bvE+TfaupnFK5HWNc1AEBrgRz1IieQ
EY0q+yuIH2zmUcKwmp3FVjj4HMdToqfuvLhsQDKsWvqJNuGHrZ64O/mSk1jZspKc6nfnIUkyz18O
zd1AlLSko6WcgVS95NwLtHQtj/fMBl3fxCHS5xpWEbg34fHzgiAXQM01YjjEIVXHHHFC+fcPuip5
AbgsTz2UauQQlBbdEa6kB96aZrYcwSD8UFEhtILeD718FafHnnVisXiEFT7NENXkKDWfckNjPKfo
9uftqC8pTz/Ud2V7igLN/1Ns/ePJITc6JkpCswTTEXBMDCTxgDDCheRm3DYfctRx+3BFeOMW5KCH
znuK6bbM/mPk8RL71iq/+NhqHHAgPbNQ5cqQOwc7vLhoXrewVPoXbb7mI+SfMe35/VA/121BVf4D
oCJ09zsZ/YzoD/hIvjs5F6R/CNOLK0mtNzkR+YSKfbwDncb9RIQlfcZjl/qvVCPkymAvFm4Q+VV3
g966KEkdeCwGY9QqEmXng4/mueR6HWCO6vWKHaWhOlArv0pQbcQbqaVDsNPmehNGG51jTQkwoSyt
ezn/RCFhWFT9/swqQU5FnOSK7Mo9u9LcYPhqnJDGX8pAGLRPhnOwWm2Nux9VgfcRUjT/uByJEUba
N4JiC8e0oRhX3KRFRk+X6SJFGThIY3+BR1sVclxNdk3+GsXdUh4VXLNaypsgXSidA4EupPPIO+d7
MShax4l9GVdrV26XcufkZw61PiabSiUug0omRVSlhCXdsQV3zy/wcBMPx83/8dnpQNqzGo0AGKC1
SfuPEghAHdLBLOsjnOqFqT0xPDLx4GMDnvd/7qhiHHEplmkH35ARiCnB5ZkVjMScfvFd3gjflJlB
lJ3wZt1gH9MMz1bXb3BTWnTQGLsAa75xAftxKYNQobs0pYajvF2hI2XH5WO9vdqFdZPZoOZcxYjb
rLrOKwcywnCbg3WV0Hd2vGWF68AYUOn8BOiFrQgj81KHylK4nzMdqRioiwuu2nTOA8ipILm60d7N
zuP0O1FK8Bx3ylRvPKddJpG57Qpzg8tbr7b4B0oxK/uzSb60mGcdYafoZxlBE0o3A6drJqQYe7aN
5lJSkOgxanYneKlFtIl4ZYKXwISTDyUHTz8jL7OcSUSwDl/LR5RLNCvPciOR23AQmEcGTs4SYq0T
vNr2tDTEJJYpVi8axg4hCgOct4d0U6i3Uv1qBGQg58zTawFGKHH0ZJI3JBRmPPQqoF7+UpJPy1SX
I6rh/JVToUuTblIpNpFU4kgP/1BjJWOFzYH2nEtmm8YcFMhQTGilGYXhGMfmcZ1LWlDke7a1bqfm
lkIyFfMbjdZFQTc6nsujpkEHN2idf/L/Ec3I3MR3sAXDxNcOF8ZzruQ4oAYUkIHb8V3uvMteucMO
+Zb4mQsiobDQeRIzeeR1huqHtJbQsCSyWuN5AE1eaOmW/sR6Gkk7beyGx7M5HcYSrjK2vkyKsTTo
+Z6lfQyj0mLiyFc2i1wV+XuGRSwvV2mHEz908DHhq4Rj0pRu5B/yVTrGF/4BTHTHr1QRcyjPfw/t
F+rPa9d565y9KL7g6G2aqNyMFkevL2mdp346rrgHI7AZE++u1cc7QT3VRQSvNH9NRfYgEg7WiVg5
8bhKsBCysEopadDzkODZrhNah+BlOHZwjzau9mqgcz7jF8Ycil3uXlpv3jFoPHEXVodwTiD7FBsN
zac15Dg5nnNLiYTOfktNiptvoEdzIrLlj8rU3A852m2qtQmSjOKmwL6kBRXrbv+8ifbC+9F7ZTHa
4yFmXfBotYpcn6Jc4zTYtJOB6ItO1h1dbESinTMNvwn3xYhY4fU0qppyUxLLTOTI5HTPZMWfnLkm
RAMX5QhQzuHNFebC9Z6Z5XInnKajVCMLBLiPEYmqbkfIMVguMVl/EDfHCj9frmWCxqrL5H10jWmr
WZa3YJrfigKhonQ6kVXKDmStI4aRvKX4JsrxY5zCwlvN04VZ0bnRW9PgoJI3ezxF1l4JXbQtd3V4
Z5TPY/kSp9ByAzm4rZZh+2QfKgxHhOWCwg5Q7fL2dfI18dZT8VyNZ1aGdOOxh7MjUaP5XclYVoH7
5wJW76vD86x+TiHy4Hp25KrSP4d/GGrdGu9DpUZi15MzVN5uzV/IpceXLSgJfikC8wC2qw7tFU5h
+7bpKFYa+3zAGpGGJkftk+gOMUAxHoUCiWjda6qYdHrY8/HC1IV5F1DvLLXupsA/o3CitrtMjb8G
dIJpcdCsABZlcLAM95Zaval0CyJRgIJl4VgB9RlRdo50bPZ8GWdregKap3IsS9QPzHvCpS2kVXiC
2OidVdQ0f9o639Ml2Aq343SVhZdeG796o9iCONrn4Awt3KUWlkm0dsv5DPTh1Rr6hzpRT56qHMww
H3ADgiNdqxp0KJzDadc9pFhWqf+HszPZjdzoovS79LoJkAyOi97kPCiVKSk1bghJJQXneX76/qJW
PwSXC/DCsMuGM5NkMOLec88whTQVY//uoxYDFJz3ulMCqJJ+yowRpk867SyrfjX9fO81Yt/lMJUr
ZDM1qjIYaOiyY51gqizQF5Y3L7PJayDPEPKMHVa2nLCxa+DvqV/hF02+dLIqwCqvrCGE+/ZvKpLP
XuGmPi+9mis0dbwM0nHlcj7dYmDurwJTz04Z9LsDVkD7eMzPjWn8Mu02WDZmdTtnxlcQIFnBHBxb
6Y5Br+MgtxI9tb10MR1NPlPDJNBPpmer7R8ZhDbLdgB/09r+A1QOUJkWvnT1X3KGyZjPWIvbVXnI
J3OLSus348RtTVznEvuA7xbcm/S9sqZ9G2QrdzCW3KDzwMNNtfDFpC2ZmuSplsU7MOYVTJbesXvL
UdConbMgUCnH6hXFwCoM9XUXsRcNMahJ5IUHz8heKZvvsh44hklTT1aOZuH+x2ZV9qWxyOr4jSlE
tpLjxE5jolYvrk4bUEpm9+Y84rVrUJIWZngbi5xRdkVJREwZbr/LoC9BmgjJXE5NDVRurwNMlnB2
aI6tnJdmpJ0Z5z9bg/ft+WwSVnlX8sZqRnpkiLaoDdzuGELQP09vkNBgeznj61jHzx02jWaSvJpu
+qxovFWpY/sHNNbUcu3nNrxyg9E8GzY8qBznhM5hUKORkOmYJz/2DPK+gmkV2sZtJDKT/RGvF0My
th+cTdQ3UCsmcWl1+4QfSLyQOs4ehjPc15PzjYc/zoayf/JFnK+jMfvwwmbtutHeNWpxHBJBZJWJ
J2vwOHT2rUFzwCvI8kgq9lAq8W4iUJ6C2awOEVadQDrFYbAoT2r4a/edOxPMwJCuVmi4axGUVYF9
aAPsFu5gtYlq/1gwbc0Hfd/N3n2rx2KhSTdba1NBZeFVD0LlT2X6ZxXWZKM6y9wn7nfiOGIZSL9p
Fomg8ewm/NgL6dVLe+7WcRu3S1vlao0TcG8rs1dnYs5v+V8erq9VDWOa2I89FJXVmDqrKgYZL6xY
gm3SobuB3FNLLsmXyhaymK94DQOadw40Xk7+LlmNEQNsZ74bnCg4Br53tB2sEOlUbS08OJpGQWhm
JMIZPZSOeW8G/auwqjtDfwtaBsFG7ezs0b31PE+NK+uD180rWem/8MxYW7z+djUyKtRk/1BWXb8a
8HVddKxmCT8HA4rhJmCENvfe1s/a91aMGLAab3HCkVNrD84wrwdPOyXtcO/SuQkLi78mrz4GF8cU
w3bGE2Kt6MmwtZ0G5L5wCkr1FEKfl5rjshMV+QqWwEnSbbeeZfwaa3Gv6Um71Grv2XE7wDwSkhIx
z4Ae6bEx7UtWO8YavtfVbLPn1O/ltpIYOBEkVSQTiLlrswNSzaYwegaz3dRTvMrpB1aOrz0lM/JD
QxR7he24fT+BsTi3KWaqtuaOTEujda2akn44dG32rWmwPl0H+gXYW+iGR4wPVl340s7FoXS7l6iq
sBtaMzLfNNmAy7Vz8mR8qrIr5x6s2Ne0LtexO5xcJH5wxHZuhxuv5rB44Tm3a+xSqCKotYCVQUiG
O5U0bCje6O9CPSvBYuznDCCF05Z/l3IPUl48k9kUn0iC6IrKPK9jetb+QJVXZ+cJk8gUNW1qJ7Af
nL06ciENTYJJy3g7lC8wFBfqLM7pYWLaU4/+d3bgh/LPMSSqwSXIO2uyy+h6a9HVdwIekay9fRDP
W00GGJsl+bbw5Mmwx5uha/cBUZmKqTlB0lHFUSKTE9EIn7XdvTVp+CIwyht9mhLRfdBEP1u1yWy/
ex1wel6ORXhTZ+arleRASL279KlYF2lm7NXlK9KU1mAtXITygaQCnMU8+O/6oR2kv7bkcJtRfPeg
i8SD3JgR3Ng0j9+bwLqvsbCBYlxq2w5blFUj2hLH2vKKlZSPi2X0EOnxc5XOySm2ijtf9MABcxgs
2mBCfSzFHuNU2NzteYyLX23SX2PO4dm3x00UuAffT9+xpWXn8IcW3FaHp83Nc40ygEhb9oQhTYz0
1Z5MvzfE7tqxnOPUNdEuhSIZzaRPVrVHTxBb8ym1IQEtxtwukGwaAE9QvucEunjW26SqMk3KpTil
TpbwfTDhu8q7oY8UK7L38q2Xip0LHljHxtYlww+XMXaa2aheqxKuO7/BD0c4YJF3IIDtTYQJWuVx
Vo6vq4BTKzGScxs6m6nAZgdb41WYUyK0YcxQIqmjleY6yHMxXSiz+GuGbXI/T3xK1y3oxU96Yxwj
fGaSEepFPFQ3RjzHSwpK2aSv/ZR9D1Z/Fkl3je34O+Osrmt5jiZ9W4B7Ow3TbreT34XRYXTb5MMi
GJkNST84sLWuHS3iIGPEZhPfrlZsGzGG9+IU3wlng3zjhhjQZtnZzbNK8bY956uKrBBwJDjMaFT1
3LiJeHkIIts4MngtfW1v6dVJFs3eYQ/wfN3jssLHemC7hR4J6y8ZxqsgL8uI4lNbNi/a7F0Iw7vW
9Cim4gf12WOCqlOL9FvoMvdJHz2NdD9jh0cHbJQ50t/U/mLZ/tFMoRchJz+p+qJxu2XqpVu9ig4i
q/cuHj49i8w1DZxUKTTMhnS4PIW3yQamSjUzajbqpDZJXJ+m6kb9H3MORZED6DYs8xHb5WDnA56s
ynRiNOU5gLv6MeS4IZWTdnB0MToH60lc/QGrdUSdQQI+wr5khoRjGq5kn7U/8smpl4w1dEXog/hY
D3umA5WJrMoJFPFkPk928hwX9slpplckHpzAEVXHzE0qM/cqOitZ6DJymeEMj1lgPOR5kC+CykJ4
oZNS33p7cwzuI3t4DQbtwrR1RYjwfUhiXjN8kCV0sfjPc6QGkdlhmIe3pB/fUIpawMMghTx3iLFL
mNocyv4Wudy9+nPfNIdBnZ5N7/HjDe1qYtJnlHm5HAC1N3pUn+vRvvezssR3C8sj5pjM+kCJgTKP
imQ8NvY1a8l2tBgm+ZF+UXc5LT1r1xepzxOzg1VRDYjYh1uTMzWuvC8Ms6qlUvBA13nCovMx6MRJ
2N+BN7zI1ok3ouPm9Cgs+PWhvTIzj9miLRPam/kunrobWqbdwL7lZeOxCYoHFXGqV9W2yuNDlxuH
JrGYpRT9cqi6b1RnD6lufbQsQQXTmGXxmvnQsnj0p8q2NwWxoG5cP1S01lhpX8Isp9c2mEKTiGAY
+poE5r0RTsCuSbatEmeTzuOxz8Wd08JUx++pWXetQwyReR4S+tbONuIlFdG4kKY49AJoTPoR2ZZk
YPiux10bsUozhSnWGlzCfWZDxM/Gwls1daNt6grQEixqMKCihJYY9ki5RvDg9qaG/7fw54nIbsPC
hTrZtmSNxDSBQTqt2etVvG7N8Ym5/ErXql9t00zgZ8B+IwesLf1NMIKROZVYVoW3Nep52tdR9eE7
5aMr8t0M7ZrMrBu/RLaWtw8yFuyq1qPsm3cU2TeKH6vnCIDMiZlfNNxHvf9eD92zOlv8pHslMRQu
Zkp56lubYG7ukNffGoPZkb6K0eNof/VFxOss5Mkr3UfKjqsNv11VY1EHLh+KG+k030UAySZCkr7Q
eo/K1sNFnm+EGj6/wDiiFLe+gw4Cd5egDKkAqmPDRb80XaXnaUvPsV7zoHlm51h3cjobpfc2qsQa
V/a7oacdIT3yaEyhXKpqmRnzXdeJfDFMDpddn5sp37EPLAs/RzhgrrQCbxe9CFu44sw7f5PaFYmd
0wwxRTZnS/yb8XcGb0CkBKad6Oxn3Kuxp8tVHY5NHC+T5JlGrMm2wdi/9DWU40lZdljwYnXnXVDU
c8VHqsX7MHD3phW/aAPksNLBssSv31SIhY7jlvq7NGaCTIuHvrPvVPckXFwUyPpTggKNhV1G+I2l
qU0Uxjw9JLP8HBkRrtzJ2sxj+aVDpM2NalcW/p2vY5we6v65tZs7z+zYNQHZpCXfWsholg2g1hds
ktKGLAp2uVLMe3Kmb0peN5LLePHddK9pjO44p9eemI8m6kOK2WyXyupgzbj+YGBNAHM8Q8bhOGWm
9uFRr/XoRboKbzwPL9tyzLFE6rI7M8oeNM1ENFIfHYjmRt3/Mimc8Mu3llZkHJVczo7mZRFnrJqU
3HQq0hySZzDdKKZ7PRYfRdgfba62aPr3vOE9DZmNLNy6pEdKN1U9XCu3PoD078K6fC7M4WqP2cHM
5LOFh6Gb9WupoxlDBiRalvrUguugNJSc1h57nOFmF9G13bKmgFrYHW2vLjXYhBmjA7t9daL2Zpzt
K7TgNeTxrVpNHi+YFPAzwIRwx3+aeJY9uGHp1E+BM8LiMgZ4RiABrbeNsbMzu+Krj7ILib+7LKI4
tQLCp0tb3lWYM7X4JOlkQZOG3KBJBPEo52nnmB06Z9ol9IRbbnPXwAUZ0NvWRrsuKAurXv5y8cZY
1oF29NB3kI1wZei+S/yxw48Cv0V0ZEuI7oc4afB97c0n3LwYj/hGisULeqmR3gBizavU/fekzU4W
cXIqtFfV5bljEXzUN1t169oMhrxBp6Le76y0mb43FmlcasVJH0pTOKdPRQ0eXra84hykL64+P3YD
jcdMCJIq91Qdhk556xYutDO5n9jWUo6cyS2PQ4T5ZD517042rYiAvWjlvMn0WWf+01Dk8ztd8KyM
OYhVF2+57e+LaYbm1I6njJTjTElZrGbrN8Z7M7sg5ERlsvyqZT6He4mRP52hdJE7cvNDPefMczf6
TAZB5roPWV4xaadSshzR7CgNlz5K5GUczM8jZImyTk8kQO8kx3TkgCsrzw8MbnG5CldzCvt1Ms+6
H53mSru1Sg3p+XzqY/sOv0tmUslLFpmXdOgf4xg75zJ7cPN2kyYTkAm3IJbJV2Tqt7oH0MCfkRce
VH/jOO232gwm8E+RFfFhNJoDR7W5otBejJV9yvOO2bv5qHRrXpJdqpHIXPh4D+puQyDee3CKIxt7
Ld2wbjAQ7vnp5q6nm4blfLanFnE7damajLSx9RAM9SGYozs9h89i49s46YgbSq84wm24Nxr1igP9
pO5dVuIx61gdXQUTK5Ale5Z3DG4eSH6EzhIccttDLhYj6gIljevhhujIJ1cS9ccbno/Gg8jcW81l
0wQ43KM3Wep9cQkC2hkeTG6lUJwxIZ7oua2KOR83CPfMfHzVUohXAxIREL/HOpg7cojk0QGFqFE3
LAbduEc/OEMqsO9R2qyZsD4yebwaEUIoL51fIVdyhGXjtYWdXPPZYMjsfA6ZAzo2k4sasjIFdgCU
phlABUb70Q7JCSLam21oF/DIp6S1P7DWpNCCahuPKbwFBfnOcOMaRKC7IG4vU9Cdq7HZsNPtnc5P
ueN4KWTjeKcuUr3WHeomdYq10fBpmveWbkM0iZt3YQkF3MBgcQnVXiUFJnxyhkMWWMWtHWBF71oW
OzRiLsRdpy6YXnNkjU46ozMZoBSopPd5A1kxXJkSh0krJSi9DV7aMqakaXLGzv2gOoP5l3rnq8p+
DMf6KlPjkPfhvCSaCtFZYtxavVSZtYA3cb4NWSROz6PwJqU9gFqRdERlltG47pgRDl1TL7XIelLN
Q4l6E8j0CdhsPRXju5hGNIdjse1CbdtMsc10obyoDS32jUM5toeWXw3oht/DtGwoV6JYvwaF4AlH
ZwJHoWQkM7R3OJP13DAKlGt7HnWINTD95BR80sEsjHYcFkyeN14FfhOgdFhGqPcSasqeZYquGiMX
86rFRbvSPPM54aULK9ksiy6+j5S8TzbfrTTvM3qyiDdQDxSuGh6CCQEh8TiEqrsobswmKRbEDSzN
ku24YGfE3u08l9PzQH7DghzQT6PreR3mnT+xS1jAwyC+bruIMf9aKqm70mRVGYWzGcIbh4TgafFd
Tnndt6p8mJ+CZKbwjTYQyVbdMD9N6FR90b7iGrWPY/sB2iHj3qnYKfWLr44MjSCfRRaiG2xqcccl
4E7f9A8DfViOj4U9BUekJEzU5LpJxbIhwgR2+qYsq0uZBL/0Ob6pW+6bZEcVYcYk0pq+LWo/JZEV
Q/mt5+JhQpJYSEYcpQ48zpkya/G+GmuILlaAhLm7mphAzehQzGL+yF17Wo7M/IdEf7asrtz0Ptz/
LkqeS641TnOBArx4jwvE0gylork7yCZ30OSRVI89AdRlbAnZzAwAzxq9YWiDQE71tEztEHh4sG6y
gEwwSGZhZu1Dl3YD6Ae1J1r+PBm/TJdJmz/IL4j+L5nD6LjOOorlCCZPuTWr4DbrmqMFS97wot+r
09QYfnTNdFM2aGPqYcBYiE0vpwQMC5uSLoI31tj3fV0na+rlb/bzG9Xb6iW5xYPNNpRDZkg3Y2UR
UlnBq1URBMpnYc4biB6jtqS73EYEmhCrCr4dyg4tazg6SLrdp6REX5SjJGgSxt+x86GjN9gbAlKE
iQmJbFAuVIHQ9vmQdUquu46Y9AknIZgtSE9oZ+VK3a1mNG8H331wsO0UZvKKOeUpcbo7VGhLjh5z
ORQBY8n0ahbx1nfGZxuJX+q262bSrs5kvFKT3mLztcNZ68my7XXGhKjDNYAFA1PGtOnLJ/2LLdlH
oyvg9dsny4kmWMszBB6BnkBYD7mAkZXpWCn2PiSRAk2oOZycTDsHJkh5U1Zf+ty9OpgfAASxBIKs
tRbqawEM7+Ii4wwOM9Cw+ELzyduoz/4xGmdi52PnpA3RS9VJXKRjY2+6Vo8+eDhrKTRZWTOxyOKN
ukKKmhcXlfHCULdbozlVB1LJBu65nUfPDL1EI5mRcb65Nez4NZ5KyCayf8dtH3scPqLWRorWkHaJ
kqqEUdngCMH2VdkDcgqZLKWnwfaFsL6s6NFTYR4jS5xD+jkfREbW+ngoHf1h9NBlyOqbtGS89jm4
imziSccXFGA7YwLEFmZ5D3hw4iDDjUbeDDgX6GGzHXWGBEhK6T/E+yybqz8ObzjsXpMKTju5C/cS
iv2qo8jU2+kSUAfh9XRuxxrpxXBbOPU2GaNbKE7Y8pMVCEaNUkl9wkPjmNcBkumSkWdF/6PBPMKV
YGG65sEoK5Yp7gGIsIz12OuoF8cnJm2H0Yk/MNw+zg7krdAAKAnG/E5dYD0jdExAU6EHXTOKUnRb
9m6OmgiTAf3ShDzipDVuYGhtbK9g/jGeQ+FtwdsWPpoFrWxwnoqumQka1jMTHWtCmULcEObCSw91
Xx1Mfzo0tnXOdIh8oPrr1Oie8iwJFgRqg17GFI51WT5mgBP0r+CIUXfohDy0U3me8T5UliK6NgMw
yN3Q4cSBqAKaZ/VIJOthSMJdjFcDfQxIfho9DaX4Tmv0hAZ6YC/xkVMMJ3/OT6PHkRMMVbwgKKvm
WISIZzfYag3pMsvmR5HXNXafCHqnGabC3LF4ZJlfR/57S81gtOVqjhi9VEzayrbVlo6oYSUhvjEx
Z4hEvK771oQmqUHu8uynPqogg4dA4pxoqdku9anf0Lgcw1xnTk8yr0ZBFoKCKQsPvLEJQ0GPF0vO
bCu+DOzMZTKtHQkdlfdjEXF3tm1fTzd4e28Td9wV1PZx5+hbEbvjJp6wKzH08hrPNYiDfxg4DRy7
hOnaMMHv8bM2C7aBiQbfs7J1M3pHozfOWcPCQy0MyFxTlDLxvWNPhh0da592ER+pD5+dKt23UYcv
LcFXfWvt06CFRDgnmwjgc1KVZI1On9rD69gmFarVhbSM7kEqCCm09lE6feb5vIMLf2cNGZPZ6qXI
bdS0ZLWClxF98aBb85000lUExlmJyl2PQ4ZcHMLMxPAIaYGi20IIzJxdk8nPvHbvfXe+zQftHuOT
o+nKi93kD2BykLIRdjrDsNAg4JwHH6iVPAtHTGymeJV0WIXr0cV2glfHifeGNjLnGOElllKHk+7G
J53QT1lRVAkN/Br1F7PdEj16IXC411x7N4pmnzkO6EBvfjCTvh0VJcBqLixFsLzC2hc2QFroxndG
aab7SY7I8hptXIdh9+TgiEVQOMEybMh9ot27jG5CDHjW4ZjiHBPpX4Fe3oUtIk9lsiC4ti7BOYQB
uibzyxg3aNZ8u6RQ8V/ZQw+pPr6pBxEPePwbUMs59bZORhvUw9QNtFND5Z4iKbRYh8zU660l+vfJ
RobVW86BVmEvPBRNs2mbSx2jqkXN3HHt6gAEw/jexNlJZjr0SHR+rpQ9FDwAmySoykXZYeNjDoa/
iBDxWhC4LHO4VCxeVBRbl1z70nGZSw7zOZ3cSzOiS8y757yMx5WOjc5kAGCFng3co5tHPUQQ7WRy
l/rFsz4PqFxz47ugLxOEzNBfkt83OyVWF1Cwew7t1hDP+Dg/RK7dLbtOOQjUyCRgU3vhh5rYahVA
QumHR6/N1nqO9gi9L44w/k07tOWm1NJjOHo8YHn2+7dGWN+olr7DynrJJD+qyKgTSkjMC3vQz3iL
hbsu9V5LExajnnor17P3WogoIqkuTl3et23rLj0v28Q9gy4pPnttBruAgKt14qEaag6/0Xi3pv5J
T53bBFVKLzB1I9gNDX4MH7NItAdlOGRb0UlWwQ0CFUaQXfKUpe3WbGyBk4T/EHUtNptEKAgwy8L1
38KgZFOpP4ZhJpNwIg/VhrqEBXcfLjFZ36cojFY+XZnPXJsO8rnx0Fi1EJFoiAub9Di29jhLQpAT
w1sEPrHU8Bjfksz7TpSDQjl4HyK27geWeuraRyfCUybPt5NtHoU77AM0n0lAnJI/UlEVnv+LAccH
j49YPsIOUbSe7GJgSxNnzXReE7yFXN++cTCHXMgs1xkUhvApW+MTAATTMHb7tKl5sPptP45PBFxe
K48oAp/oS5tZ00JI51U5LOFJQpk0p7c2dSZZFnvfNxcjDv1LAL1nYeZ3asGbRlwDpljPhs4Up4Hf
zKgWc7JmEhHOCtp7p7Oc7BnW38xOUU/wX4kDpleb7uD/senYqwlB8aKti7tw8h4nDYkR8gZNd+8n
9YvrlFYjag467JEV5OG9ITUwV/9e0TNMzLsSELOeck6wTysaniiSj7azX2RuLxOP+gOX373q4xJw
Nehy3UUT0TGsETMWWNTUznCs0u6k/DfC3ntL6umSN8aHqM3ncaCs6dxrWJrwsc1tODmv6mERxUcG
IXOgmfGrUbrn1DQetGS6rVrjWrhiPTnjKmQtiVE7IoJ7pVXmXM5wOQ6nq6sWQWR1NrOq7N3wDNJa
OVWZ8RUYXoVnradPMgLbWaVtT5p59lkpk9gSKGOBVkeNCHDSHjUyjToEnVXercwUtY1ITknoMXuK
T3WBJ8WETwp4ldNYv5DS77wpPbb+eKqwL19Ohn3WGwstxWwvjAGpeMn4YDYEHHKjvJkjgapXXns8
u9TNyQAU0UBONwk6oSLFFd2tvwdsPFRYpURAUIXtfgadnLJwVYd9t2w6DgprOHc0j3ZvfmkmR7zQ
mF0jQ1HzJKvFcWnCr0IfAkIi0mCZ0MwoX7Cinb5aF7JCVDi37eS8ez7NXeP4t2L07yRQdeJpBxPL
IgVHeWn2Rcd9KvDgzwZGpWZQQqrBW4j0qV9GoC/dudwR9bmJ0gICM+zmCL8Ky4AbgoEuIowBrUXk
i6PWy/uIgw+BATSFwbsKyBG6Vz7Rcp4tgzIn0ud9aNWOGuDvtAZvnHk64ZQSYclkfbqGsxk4UBzW
XN2gNi/g8GH20y7+3b/uD6as9g/bTBsxrplCbd61WnT1J28fdvZX1nZ/8cj+gzuq/cMcU/phgv8G
Sb5Bmu44Bw+Na/0tffEPtt+/7Zc/3++jXDb/7/8Y/zdocyuXWpCxmFZMuwn5MIZTaILP1YB3Tv6c
YGXhJAhVQdL//W6Zyqv2H/w0beU++j/fqQNtV/HA9fhRfGEOhenHtWXOR0QiTOTsTY0ZRre+jFN+
pQG5o17xGpjIqXauU3HFxu7Y2fE6yWGYKw88AoO2hpiTvzxN8ad78sNksoXKTbiOn+3UELwdq1en
lhubsOsA0kLPy4H0+WRl7ndCkx6IdqP81oIZxTNgBrNUWIdkpKjXoIwtMAFkNMvQH5/qsWTZpr8i
K3mYpQnwT0Xa47k2VNWjHDESxIbswyDk9C9XovwT/+lG/zALdsI2SUYavZ1v1BcvEAxUmhoyVLOm
Derh2CRkDzJd+Pfnavzpvv0wq4QX4YGsZcnO1bon0bcPKt5Hq8N7GBbQRjt2X5w5mtx7zHr/b7bX
f/hS66cbe1rhWDWRz64J+VGa0cGy6ZIHP/zUW+jC0g7BTQYLckx5auLkL6/kH95464djZeNoupMR
RrITEOibyvUWUY3aaxbtXywx//QFyirzf94RMB13ymc33hm9wNF1RK5ZfnVMJP79Wam78w8rw/qx
Y9VNi2pYpdrrXnpPLu9GqZtVJdW1/BUlp9/GP8P4FwfVP12N+vf/czUtshUdTDHeARg/o5amEgJA
s/PVv1+NUG/mP13OD4feesZ1UWR9vEM5ewhdZGHmxHSoKZy3WAeT0LI1+RocZrZFV+arwWA0fpSS
CVQ9nWNXv2B+RJhbCIFaRkcd6YHhi9skgvGGiYI+6E9K/dlWBhpTnPP8oT7lHWoOXf+E7wrXhixp
N+kOk1v/5Zr+dMt+bJJll3RQOCcWQC4/EwyiEUOutdH+ywIw/rAJWz82OcbpoxMwZtgJqAJOFOMa
wMWRCPbVZkrAo9B9R38iVIZS3jPXPvmi//601Br7p4f1Y1di3EVDG4h456TDVo+DVSjLS48PAxjb
f3x7fuxEtcRFpBF6jMGGdnb9/l0nNKLOk82/X8Gfbp74sekIxA8FJLl4lzjFk2TyWjpirVzD1ZQI
IsunkkkNzXBIQMDNOviL6/IffHLFj10nizPieecg3k2T9la2IfHdAPuBUd+lXhguAdWMv12h+4f1
8Tuc+n9eWQvwPgtlncC8YVYKX57TySmwQJHOs1I6F9L6UlY/uBBhCSuYcYlelrSv1Uenm4d0zOhH
mgrFn1B8+ZT2QrlmOX1xCn3U326FgLgCiOnb6UZOCJZNdFwFSLkEs3Ni7a2rMybhOSWJmjKYyQQZ
SZ9OUO/uw7A8WV236mFBaC0avyEYsJgql/gX5As9m1FmeFBY6HW1BPooJI3cfbS07sGMvVdHmOgH
8gR+hrfsAwsHy+YxL/rnKnb3/py+jz5yYN9d+QLfI2+GtT4wksfTM9kPbrRVFiiNbe4LzXxhiLXz
QhioaeIe4zI/1Ka10jB2mkgN4g37lBa+TDYcqMp3vwc7/9ISknsn0R27DMdgMAmc2WK8CmpGbnU4
crUNLoBz/UjuGrwF2/hszfkDJ9utFg6/SeUiiW+SRD50Wnd13ek7LNx3UmsvtPV0dFm2de3xmA3t
SSBowuCDygj0fsTfAnCr91THRMdbN+5j3elvtmIf9PYtU4gbadTnGcBjAVfoYpFDZ1hkR+IzFzXT
LusZDDtE5trtQwBzqx+HlQ2kjl1kQS9n52tXCZwqi+lVgvRo/FIByBg67vvIPdcOLooZsZyJh5Ef
hNgQd8w05KwuB+dR2MXB8Iqrjfdc1+EcDKfNH9O9GVenIpAPyLyw5O9pT5GcOFbd8n0OaLL/PYbT
sDAz8TWOkEmJ6EADtsBH57GP8nMofVsxYk8egbBxUSCokWT38Mj/fSP4wyYtfhyjjpeivENjvXNF
+K6sZFDjs9ymv7zvfwr4FD/OTZMjU/gd51plQQt1iI7Ekvem8ap8EU/uSgQ4bgxG9iLYYkDtLiod
QOZ01KEeblGX3jKN3MEQwpfH2I15gnUQviwWkY59wcRqNjpeN+LnGFjG5QJR8LZPy/9WIokfZ/IY
xWEyhzVnvi2vVtle5By+F3X4lwPsT7f+x/nIHBGzrbbgyKd7ztkLjcxlsFv8x1//43gUspxjq9fJ
wcBwNWggPeLFKN3ob33Xn7bXH4eg7ufBCDrD58cJKnEcfiI9P1lxel+H4qp15pPUpjcfU1gc2J+D
LHn9byv2x8lYyIkdOobobMGvstGhOUbwMJTFX6qWP5xQ5o+DcTJbvalCPn6sMnLKmv52hj7i92R7
zgZvbWG1l/90IeaPs1BMTdvbXhUBT4aX0NfuB92/JrK6+/ePVx/zD0WK+aP+hr06aw3yehSYcbkS
wnuEXT+sHEzu1D5SiW5nlH/L3fjTl/3YRpoGwQDlBMEP8CU5GyLB8Wi/5IG7Mc15hXhvo03lXzaV
P7w45o89RQ+que7GJN6BSj6od9JiFSBU+UuWi/rN/3Tjfrz2LT6I3dzG8a4Z0nvPHddKvZ4HuNRr
4frfn41r/o5m+adv+fH2p2UXpnKkodAbzcAkG3QxMcoPG6ljAxxvpcHaFuG3LSuMCzCm98GHTQxU
mOmQXhVCOFFGK7Dor4Nr31fhdCY2fONkTO99frPwQ3iNlXVHDjRs9tx/Fcl0rPFwqiJcBf0y+uwZ
Yy6szDo2HoNPx9on2vgayfbQDTSCdXovxLyc6axkNe5Mzlhh5O1SpipZC274olDDJV8bEaUysaqx
ooUE5mJG6kc3fjfu0sC4w+2i+v8kncV268oWRb9IY0glKnVtGWMKOTnpaATFzPr6N+u+zoUDji0X
7r3WXG7QKmPgCY8nb7qNT+kwPziZ6/pTkoCbC7EeyvI1pJTWjd7R6YNPaZXLeu6nN5cNY+nR70wh
1UCt5M/0g/FmpsF7oAMq9sLzYg1HKxq5nkNHdeoEBGBEpc9s4U1gVEm6QnFGq5I8AAdCT3/26uYy
OvgzlVXXyRTHCg2Li4dQLx4zDbJ4vNy7lmNYV5Bag51yS12e5n5c46PMX0iJ3XhTpa1KR9Ioc3al
jZ2Nsiy2h7ijr9k0By3X3hvXuY7OdBC8n5Veck6YK9Wy5ta4zvv0S1bBpxPN5ZE8kHtFR9ru6cam
rkHCU3+MNfsvxFFmhKC1CbJ7UFzAWm/YKax1AEwscMM9seXjChDjxmmBec8ThOnSOEaxu281GEKj
nZzDKfvxAtg0qY0NI27+Zn15Q7nT7vLS3qjzY2rHD+riAi9rgw73yiFTQUAIqrfGV4UDqsPpGmoL
KkoOgeYCgdS0+q8pyY7mGF4EhFhO8OVFxPBxywEDrqtvLDncJLarSQvokXX4AJcTIRM5XCcaZr1w
b4pGEVTZdyG0Y+x4P9q8/CzqATm6/AgDyCSd96JT3cPUjk6+M5yHgOYzcoAbkugZKX3+zzbowShR
cGgjifBoDQK8cBzjZZDptcHzST+5RfozIA2BJKYenSZDLAt9CmG01DhW2vU/fWmPCxtI2yYRZWP5
LCYTj2XinlJbfxQuVKu5f6o9RE3mNqykt6otcDsIyK91VPZwvJqWGI16Zxn5MymitUKhv88tQjMj
S78VCElb9IsiCtYOUlAK8osMzgbXACKgs00YATPvBaZrfUzvCAmAWNmXigi7tckLhbpt+V3r/uhE
/tLMpF9XV5dJkCmc6/g++jm6xrX2KMcK9Aq5h7KkVRaHF5RRSNWTap8LbC6NpHvulKes6s6iSk52
AN1X4l3kDIanSwQX0goigkTEuEHHekGAv/XcImDWQd20MSw62XMTFo/FbL2qp2TRDGmj8FqzI2oc
4nE+oCsMsw8vF69IAc76DAE9So6FqBNfDQLYl7TuuJnky68HVTltEZlNbvKcDMu2GTQNd0547U3C
zYEIH2MzOEcxXTldg/szIDRwC56LW5+cMoavHB0NtucGqw4+CaypMLnfvch7RTTkx17/wGEdyxQy
rHn29rUXGivHE+hUssn1gy78U0Ha0zRsW8jBeZp99VN9CVi43LlOyRJvTppwH2qBFzOfUVIjUnJ0
S8fOFjzrhX5eZqIOsFj2D4os3FN6SlxjixDhX4tazU+ERtqYhb+YFsuOxusOXp4f2z1SQVbuBn1E
xwhB73+r2G1wZOa/+KgQX0XLY04v18Y2sW7q9quIyY11rIiyMuksXoZUwHqkXP8eKRuEPoX11svs
FyFGpDRaS/qEjZDM9tADJyUj3LnToD6LBeMwi2XMWqofiCc/CctQ7cwvC9U1Uzr0J/rhKp1BxZbr
iC59xxw2ve38LDRIKh1nhE32StvTyXOrD01HCGzpp2yyH4cFxmAFDsVtbSBWiLWN5uJZZraao+SJ
S025GiIW+sX9VnDuRbZbi9uaN/dvdoTIrRtwKTtlgMObugP2+LfKNlFpced2sTBBOvnLc+vmeflj
awVKo380yXxVC0KfJ186hwuY/QsF4XAjccan0o38sHKfAuwsdYYtNBzhOXmj2Ndtdu6gFdha/Bg2
Bu3Apifqt/hrq4iIjgFXXHD02hToKETXLkPt6oq7MVfvZMY/LLq4wN4oN0bbboh3vGuBuzFZ01Cb
YMYt2/DkGAjcc6nDbxnIA3Nb85q03Gj6ydstk9wNZIK07q7Vxh/D6Q9FVq41O9rEpomifcRkXW2b
BPl7U4CxG4iGFRpWX8/8Z83ePxDvhP3MqKq7eNj3jTjQbT7PZrJTcPC6605GG2FJENZVVCaEfutD
c4iEJ9PbDvN8BeEQ0J1BUaeEV1MPJWiYBaFzhLY8HvutZtg+L19SgzRQuo43c3SeAiaV6SRMChIi
lGjdZS8ayXBaNHgpEZO3y5OHihE3ehL6VTSv0JPhYUjRUk6AXPGEOBDuio/GCp41fUJCyKzsZtzo
YbKrnPohTuJtN6Pi0GP7ENXVrQDvjkIamWxD9zeT5Q1MBep/AOAQcVKioUnt4B9SXkRO324eMQDb
gNUJETkSRnPNCWNb8WD9MvBWi8yrdYi4aWWRtAUe8TVEEzuM8jQFvFQnu4fAGj5Gt+/WwtTuxH1Q
Hajo6aKjXU/ufDIq2P6mYb66WvQBifNq13jK1K7epCkN0hnDDNwBqA6FRoU194PCfRua6X1oxTOy
ay6mCM/adDx4rLmFln0HsAt7Y94sXfejjRBVIwwObea0ay91jomgg69X3YKSaMCxOFqPIytgOWqI
9ajVwcpcq6k0L1W2VtuLwkzncfowalmoqngAGApvZ47BU8oTOKTs9p5RfpTtdFAvVBnuh8rnkz3k
Yzy4nyBHkdiGQ7EN2uzZiMufFHesWp6MEI9pLoqL07u3qRyeBlQP0HJCpj2e+sEotoOpI+iZQO6a
KGD4o51mHw3qGerIAEP5dTAbyC/xswtwp8FWQF6MuXZxu3OEtRSAs1kjItyhMF8PdVdCUp6wUnbJ
c19ZBqhf3imNUUg1pATo5iMRF/s6Db/oJwCVtN+0Vn+1I2aS46QcFsG/IA3ERqIXR1zWu0VEhx5n
Wt+jT0EDu+syNJmJ7iKK0i+BFO/uIq6gUz7HMHktHUplnh74aeR+dXl9yiftbEzuSc+sbo1m5IrA
7ob38k2r23dnjL7d3t0hPjlMOcUk2wgA9zO79M6j+VH66quKKMS7dfun0dFaWZo81NTxQwcEghqv
6oQ/pbU/GTSZM/tAb+sxrqpyUwic97Nt7lq0jKjCgD410XcOsnfdhPFXRYlu0NTNLsL9QkLVFJ9s
7lutpm1m0KBgscjTYu7LClBuYtVPSe58zaz/hQVEZuy0SzzJL2cxLkLip/zvM/AFk9+4d4gqVgBJ
clCzbdREqIMAmBaMMNaRbGWzr7rZ9JFDwZPa9DyOKSfqCKBRa/+TDuEaiOi+wsU9I6LDVxwOR4pd
W6k1m7D0thCdWdrpNOpOzCqFvMGLSbOwyxVXmXc3Eg/oTzleYGlKxgL5UtSZ2zyLQfcghlMDOAiY
ch47CBo+fV930FIXYNtDieuVJs3W5AtzOvmMRKPwDTmf1O+SM7quYlXSNi1A80H2ZHvdSd3wU+Iv
1OneCnTkcriXUygfktasRURBZjL3QYpJJlxtnh1po1gcYRxZxYPrZlv1vO06mtZVX79WksdbYeVf
ANC6NG5wauxn1M3VMm0gQNzVRxb2cB/t5ibQ0lh8Y4tjHEp9fI2hWhHgu+8Qa/SsowERu0P7TYDv
mIuDeg+LPb8ZWYuhPzvby3xRz8KzKa6NYXx0sgbCePQVBfp2gX9iTPNjx0mjzKyNGJKznS/H2mC5
deutTuG2ARqoLZjWgvljCXU/SZetOv8H/BrHZuCEsUiJuUnf8QqAGyfaagiWwYcf8mN66C7qiG11
zop3WM8HjXtLXst7vhjkt+gUXpvU3Rd6QF3Z2haw2Ooh+7RThH4ym/7MXn9eRP5IWMhmwAq9WkYl
1UABmi4K4WXvbY2PJTp/4EkNab0JsvyF7XNPIeNSV/GtYGJSU752udfhKCfMMHjyHOzbIWlgfqZQ
M4bwLqlFWAUjOJKwpNki1ALECn+GSP2qKjwUkGEjaYTIyLtaE2MtfFDDRx0kHafcaq53JOtrb7ER
l9z1LM99xbTAFYicP95KHE9QtvtzUrX3aJQfgCs6uETRAQ+Ujh4AsqCDn0lh1BYHopPIxc1L5yO+
rU3vDb/OEEXbSaEDrejMIruLwEOJft4PIX4haaOPKdgZUaFQMWgZed1+wqQz9OCzBxQHBOA8SIPQ
UKG/oQrcZ1n+7Ewxx1VceNR4es5U6sgM2WQblzMXnukrYmYGev1u11SxC4rVuRZPq05DiO4ySNQP
bHG5T7jQIxnuFw8XXLHL4gY9jvniyuDeOObNzMBxY45D8UJ+vLuzXQQvmiAehQC1D8PSzlVdP0hG
lGZ3D55Z7BbAv8SjPLVduOlizweVuxt7Tkw4ava5pQylrOKmdVbvokdqv4jHwgrstaGjJDKs7OQG
pm9WU+Mzmd8Rqh3TJOKkjUyyTd277oYdi4AB7sBj3o9NBhSsOYmqf1aqrWiEvpR5l6CeOBcmMDLM
gyW8B3XwU3z8IUfyPHH+Ny32OBnpmALK5mq7+D1zbh5aHr0sAmh7aPiySe91TXjSSGfANuZfMZHj
FlTd0dSbc6tCyWU6PpMo/QGD/fRf3PdSHK3Z+mnK+NOTLhq/8ji4A4BDd91L9+ywVagjmC6qx6YT
YIB5v7MlV8tA1klAXwgZl95TT3E2M94RDs7JK+l9aMrt8LPwyh2xJ35hVNdi0h+TwbyYNlvDoi6Z
w3cX2tucO+ykiVtRNYR9ldW6hkpiFfM2T8LOzxpHlT94XNGTZ1QA5atkYyCGJyQKyND06Ubp1gq1
S1aCIsq8YGMtwzGOMUJxDviHG/B3sZOZM3hKEAZsOTKlxIdHzTHK7RdbwhMrKUMiIV/+NWV6DaGS
xC3GkBEXWlXgAp4MSBRTvDFz5zhOJeSk+LyM5WftcokXTkC6WnEXaixodrDDiFYf52AAKD3ctcSw
VxDh81UQZoj1iGHEyVM/RZlcOaaxy4v0v8GzBNbWaC2uxIw/NcjbQZzdxN2VrPlaYJ7Vpt2M5Zb4
jGzD8fkxdkjA4OdSxdjramFoxL9wip8KZ3ji+nWuQ+7hQQGvYxm4IZHEjIKzOorE+ciUWWXS16He
c4SZ+3mbVSEAnCG5uUq0TsfzFjPBtFR/NsPy121ADZpim4HXF0CMS3Xslhnghda7TIN1aMS0lQB5
UNZnfjZHd2Q6f0s57PIuvrkkn/iys7DQNTmSAE5fTlVc075/M2TzveC2IfFu3IAwOiKEXbtxyQU1
nPwxLh+MKszoKkYvJTFIOYA4W+3PvPc4X96rrjplQh7Uv2mp/5TTgjR42ram2BgMn8bJr21FQCXQ
y8mUH/FsH+c83scyg9aCsnCoPw2RvjiN+CkyeRsSyFl5/zd50bbqxEPBz0yM7l1aEgK0QjeyNYUm
JgndVna6Gnx1uZARmSy/s0Rs3iFlRjO1bkb53BAumXHfzlg/zHy5ugja1Ej4xtWEsXro/8j5eQlT
8hxn7zXMh2fCmrkOGjW3+AF5szrQDMNz32IXBCLreDn8FLP7ziSmxLh+TXMb/gSOSvSB8mB0znfW
s316NsJrcPrfHAIhvBGFEWBD5uKT1/tYmXpx0WIcvZXWZgBiYM1nOyo+TB0CQl5/VpSuQ1QKlonf
W+r6j6muyH1fMPC1oynGa571yv66bcEhsdMsZ2J4kD+F5nMzIfJujb+JaGTN5LwKMoRoB3nFZX8V
i6J/yLtRkG5E8hqKxOhejQjNcCHu84aS2DS8pKioV6KStygs/bHhGhS5iBdF8obL5krff6+b4Z3k
q1crUYlPeYdwlQfu2o0HCHLY2aWzJ/kFu4N8szl4iGZWTk9qCZq7w85J54R6od2f4GLc6KNtjWaC
TllvcnCxpgehzu0fdLIXi8rYiSp7jSKVINce1RolOBhwtWUcRu8F1+hFm++Z1n4k7ONLd5euPBo9
2LKJuZYW7Uusmb9J5nqQW5JjV04qtDq6qbflskJ5KpuaAZJ6xirubIK9lIaLnaYO44PuyveWSDwk
bgRZzs6ds8IFt06yIltym9Ulixzl47KUDAzorhznLDy/K4LF8/XYO3fNjd+YDwq8hNI5QkvbuuIr
KDEsdQRhIzq44P/3xUQEYwaCrh2hsyNwxrKnubjVsU0YfMs5cZ6dl5wg66/6Su6b5k+MwZXNcD+H
IaFW3secD9siiT/ItrnUnGCKvH3EooujNnnptcaPHHvHnowrJzurp28TsK5+HcSbn+UFTa0/kRYn
/KfPERr8UVwS19708ndx4G/Hju9xFusTcMvqnKS2UfXvoHij6f4CDeHT4BAdRte5Lb44COetSp+D
88KCWbDJtN2nelReheUXx9YMSE0wYkaOyhFLUWqy+jUCCbxSNrWkOZhv6oPD2p0q6B+JIDQSPw4Y
iY3H1Wpkv6rq8ZLQbcBlAtGzuuhJ9yUie9v0XgMaU+WGxOTRgkWo4Dg5cvi1BDSuWPo1K4pu9349
Qcx3i1d1zo04AsiAWayI49VGl5OfOd45pgJqx85aZvqNVJKdeoMCRrD6tLpi5hVvRhufeZ8Rlq44
k2RPkoFBelU5BS8TRQB+K+B0wzdq4R+fU/0+ShpUU+YvQ3INTZ3ZDzmSt0D51Z7TK5w6INa/0nrp
OR/Wc/NXd2fNBBtCpo/NVIXvAcepPPQ5bGYOnup1lfcL/rzas/gECD8eKJJDicNRYUe7xdBYPqxq
r0XVPw9MSeRShljkMRKNT+XNxdg8a9U2du8VYFN1mRmj4YydYGUMkR9ly5P67wX2V0j1R/1tPdNO
UC0OtvGelpOvhpQ6o3X0FaS3ccjTkxTPeecBtteVS60EZuEqBWOKRW3vzIXP2y0ckgWr+J1q8lY6
hGswxSPLXKs30DPEumrSVx2hcwDITg0pMSUAuwb7MJ7OdWxQd4Hi/hRr1Uk9YvUWGYETNVR1GBmb
4MCobm3XV6+VeNotpNYjeStJ/VQJ77cgwtfjR6VG7VeBtjcC7yPEOyc5Eau/whEaFJ31YjgDteeA
m193t63skC50nMR8NGuOkOZXJnT4XKa3crpoHSqfI05tJ32X1CDhcvG9DGRykbradx/e0FPm67cK
PaNV8sro4E8qoKU1OIegsw0il7Xvfvxs2ZBBL1kbZ8GrCtq+9ygg0ruhzEaBVtvqum5zC8yuoYWR
gE4VqkpfDWfbTk5qoSQIT5XJ6pTgUBYb3bFP/LjUEu9q+jqedZi6/InJmo7OPw8uUicuOYcSswj2
uvuNt/+ZP6+GFNc27hJdq+MWqU+sWFuxeE8A057TOrvXnDvQo3M/NzEUWvuFV12c5Vt1rtTj7Aty
iMCYLBaIxLmmqZfET+r0Ytrdo0qtMpjVrfFhm1+qvDCJ+MmagPCzPqi3wnv47xPBvg+0r4mIwnSp
d0ZivxO5wsUAqoL7MaRwqRiahpzueRRdJoIY+f4IJcDtriZOLHKfV4rVs2IhqQNwauT2ZWF2jmNq
6zgyT/pM4wOKIi2/k1aHG74Zc4j3ej1TAnU4HTOyvEZ9ImC7UpufTYpSBO7dXMokOpVWBU9X7yLt
BgqeX2pSFzS4TVfeljresD886HMOdBjEEbTjk+Qb46tFzeJ7yNF5L1GbbzvnTz0qQEzgguQX/9uP
wadabZzZXtOpphB29axiVxN1Q8DFJYlykiMaHihMeYqhSxEdJ9pWLmu8R6AYk0JV2xgPPIHF5lgV
QqBK+pWye1TzcugoBFWp9aAS4Sr2vngOjo3pHNUq11B+EdK88TaI/zlxpXorMbcPWoRA/VK7CKZ4
lXF+mENKHwDX3WK+komwUadIMGgH5vncNSd13E00gFrGm/p0JGWwXBaHBRP9Ss19q+fWDnsq4csN
Mb7qeU0IDIeIvMVJqF1StgAts7eq0lGwH9oITGLL2ydh3FL27/bcqOB4SxVrFT5bWb1unfq3GM2d
ukJNlrbnvULFpoBnvah1zwVIXC3F3jK/AhoMnGm3eW1eeH4Vg2PgBNI09ID+W0oS46Gqu436KqCu
WqAEyi641gbFFo7Ig1E+6V7yrWZLk7/wQkB0tp6XvheyuBU9UKM5gsRS8aup6Z7CEmu9wxvqn2Ye
ReXOv1E2fasdVupW4+sNhaP2ZQnkXkx/anSotdK07qiYV5NdnPOkv1kmfpeYIjErLzI2iArFKo28
d6IAzCb9GrhFW+5HMGA+ZrZ7HJ55e2pU6z2JaPTyEhK1qdrMk3lGNnW0OSzAyvLnKEfFaD6qK9D8
X7hYsqMHemgCGgI8mJmfB7sRtRs3XGWZJQKXNPoI4XOXUv/s19K2nwSjtZJij5f13pfdZQ4Ncj8w
4ahCuyG+8XbR2LyoVUcNDjWw60YRVNiv877bhBlXM3aPObMv6ieqN44JhwtFvJyxyRowzjhE9SUE
OJZ90woe9N4r/alFFjholMHxw+8qoz82k0tIZaU/AUKAAGMSe9vtG2M4Oc5vQjGMSryvkT2mU0XD
snlpXfunxsjbkruJ4tA21Mn1WGYppQwnWnVEuPAJ20u2NL9ERCOKnLYGXspGA1wclzFOInaU0rLx
GzY7xO5AJbKtRQOtrVJMfyobSTst1LazsN8nnoehKD576fSdFsajzgy2PbCuhUNtdJiDO4e7M/x3
KGKwGU26JXk7r8oYUaqXLk/WgB2cA9Vg5RqF3rw+liG+vxnj9UpMlCcCu12rPxTx8DTqCjknrZyO
hgLBbywWiMYGA0LZRV171MnGi1zEjOH84EHmSjjUzK7xaObQ7/kIVdw9pGNz8nDXluAtn3sT3lbL
3mOPCHsctqeKRxsO2hFDQvoPpC139jHZ9roj/G4gEMTIvhKd9ZNoZIUHEIeUjk89i5/eROKbhvTD
ZuWqEq7fUgkPuKaFkf3AcqqzGaA4+azi4cUDREFL2XweuqZhIQy50CuSTYrr12veS9AHWg8kp8+S
9iBUQdOMaj5gwDrYS+czmsF9eVSaS5Or25jAblXWt6p4MrplXhdtPvi5nthrFM5oXYiFwA+IxZSj
rBcDK8LGuM0cGBqL3exZC6mNhU12bRYsX7IFgpxTYelbZ9txw9VkfbGR70X4KqAyBDdCHZ/svvMD
bfluxXDMAM3FA2IWDv1fIsD45XT6ysimB+oC7Lxx9eIG8U1DYKHZI5HS1Gf8eZT7gZbIaqrHoxNm
p17PqP+EHgpTlFwTXYQlPNAEPy5zv4cG+K9P4k1BBdNo6SUzJgwHSS4rthqx7aI9OTDOUTtvsGTN
zwWwQFLEx22pDJquh5YdkFmpsmB0+ylOJIIjHpnbp3tSUM9T+507JSyfxNs66oaUdYKzRmAQIRJ/
pOy+FhuUjk1xoDC6ahzDXwxX+fwIDHPMe1aIt5CS1si6FU84NTAcvelW5HeMz1APwS8xbcJctYap
3tXDH11QGtoU66fKPeZ9hpNK9/DGLzm6SfNDN5dNWGmvLZ0ZkXgPXYM/VpVNCueY5SkzzMaWWGVP
C2nwjQ0GtdG0A6F/WOErmI/8bpSUn1h6vno5XGRO1rRr0r2YEU0g2Jk/04T4A5T466W3HLTN5gcB
tw3pPlw7zDb3HUIGZdkg32KjhvCcb2h47J2o/wo7MAKG5Exua5j9pZje2tjbRT1NCYcECGDm73k2
+NrkvZEisFNPvco93+Ty5lFH7dHo+2VCHOhi3Fs9f5xamOVENkbbTown0nt4aa9+tXvrmW76L8CR
d/Uc49SmH2JdikK8WiVe5MUU6/+CHLsg+5B1/zhpLZeQCl3oANSAMeFyvkjNESwZepA6Iv1h9tUy
YXPPlF1DZgz4RQ4EqwmP11BMEyNo8nut61cgieu1NpmsIsunmwx7tpRdb5s/fWK8VSSeDswPNfbq
HKSxPtHl4uQYmwKElQaDO5rUFdl8tWn86nnF2Rr4eKX85AadMjXT5W8Kc6fO6BCISaVAgySqCwB1
RkmzjVpzR/naTCgCcgQXqmPVZg9BU18XshfU3zCtT4irKy03iKhpSc5kQ6/BE5jOfSTFOaEgiFDF
eq1FAXEj1HeTK3ao8t8Cq9uB31ypstliMbiDgjwOVaTHhi3MxHeW/FTb2gXFtw+Q1Keyf8gHKOYS
1i5QjXtRDNcmrBp/ljX1svgyckRWA3bstbU+pTA95lsP5JT4CCKBiRmOw0MEl1OjgRQq+yddm6qu
6nUi9SeH+elg3CBEtT90Bfz4Cb+hC4Wkq3aeHIYdna/LoFUHGTr7oYDiIwZIBPVG3RqE9cndbmtM
A+3X/milLVtZ36wtzXqMA2dPeeacSvyM4S0zlpdwHv8FJaHBVqx4FsSvGl2DPlz4GTdIQoLBw2ig
BF2oU0U3EcnJxM4k7eVSxRjyzcUgntXKjrGNmj7LDozIZ8vgJqQ5xQb39jrAxgWNlRp8Qup9aGOr
pm9PAFCBip8QDfBPPUdQxyAMUAbut9ngCV6GLZqWKrJfunHCAd9eTeM7mU0aakRxQPmxPWCgAjfF
aqBgao0dgwfBCKMjJjLE5WZsaMMHRXs9foqq+KlR3gAWa3XIigleUcOtYQLVXKI0Co/q973R3I4k
EFoEKZmxfbdrxH+9pGoC1GQljaeMwhSjEtjBQ80xqQ+D04yUQTcuHaEs6tNTnHlFOdmCv2BxLwkw
5BfUOLDdWjA97Pd6soBsVyDUQWwQrQTBdU8b4WpT0gmowPM5ValDc0iETc5LGLHbu85qUEluGd1e
rjE27WC1eBRDSF+TcjszcOT3bevT5aq2ToAAWGPxF8ojCZGhz1vW8+a5zKZNxp7icrhqHN/2lGaT
1OsRQr1mWeyQmXzU2+wUs6V2BGdn9Sc1kPdStygkWKr+oWgaMeUIaqCPOrZ7U2WTdGfwuvjOqJS1
rqV+2mz1G3VEUEM3tJhHao0wuvTcsllogf2hdd0/Xr3y8p+J4HkTP1c5EbdCiFtsl3tLemeQYL41
TwqIPF7ZFCXbdvDuBOSsunyrON/WddbWW/Xj1BoF8fKeokTiBPn5/5lR/oUpBN7JejKJnVvnjrsR
6ptN5E4axT7WKVGYre81P3M9vhTNr2lPP8ILvP8WdNeKd0BW1i1LmzMPvxXRuxZlgQYzGLm1Ak4c
vWkzwN49kgykr7ERhI998eX0SFI1rXpkS3jO59i3sShtddd5jQTlKKZ5F6SniKfIEr2uKlKKGf+X
IJwfFxYQE1ZCgNYI1DkPbzQ2eTrA4Qnz0QfLB6eqwiPj6OTgsjbMNnIaqtnvfGhPOIrCVL253UgC
sSFId5wQQkIAOc+hiB4o6JERM3vp1kwom8l83lCdXTZRgNTJ6I5yRAar21pH2wkuFdUVoOK3xkBU
MhV7tyYY8z/9EkFS0jqMk9u+J719T6TDpRSmHHsflb7AH62q/qpBP3RM3xG8QMOoCBLnJkMrOCdS
fOZIpyirwZ1NFqgU8Ihq+vvSTo4s+OMKgg2IALN41BqQ5tyjNthlAe2LaLsMHTXGGHB4zfm6bJLX
gYdZ5aOkMDMSjqbLU+wsv1kRv3D2CdThRbI5tweDJC9Wq+6GTbFbL3a27a0QBGN+mDi9yBhTkwQ1
J11ytz1hnptCv4vuvqTlJsWtNDrh8M/OUBOyZgkruMl2xKu/6LuvwRsrv5laTF7jOfa4trbFOTOM
m2Elh7jG52nq+W7K1+HMpf5fQzZtL81D24ES4uhIYMMvlVTKY+Gyp24GV6Ltd7NFEF4eoh0XNUyG
AdqDQ0hasUwYFYb52zTU0VqiNPTGDBJq3fZrq9Hr/26PGv7v964fv5LcmHe5HYefecJQlrqzQSNJ
7uMQP9IhfxosoiNT49EiJKak17nGPUbnSHSbMSdLuRHPcEMQ5DLDVo6x3FhrT25d3MTIwaKkFSRa
d2t0wMtxA+BuHXyuvW8aeObWGM5LQ4GO3M20Kcg44Z6+6NeBDkowo0KAj1vo408fd7+ymx7n2iFX
Zoh9KcUTppxr36OGsaAM9st0kgm2T2MgPzFsh4M9LD5T8cIVgD5/S20CpgIwln3RastqJNSlHMuz
ETAPURY9AFMArxTvPBPxkSWBQo20H8JTQNJT5Za/NZf+IfTSVc2xse3Kp9HoTiS5HItYQzSSZhj5
Q8rlQ0LFFgzG2i2xo8ti+u5a71uzCXse6urbNN2NY3CVDWlZbboaAmcSd/uqpVhh6APmN+KSbPcm
GIAriljURLwB69lkHI0Ewiiw+LUWisdA708NyZgSQAxfLpoeozpE5kBZBPqKjSzDjws4PXR+KLo5
MdRBEoE1UZEePAPAalvrJub8YwwZIOxyam7SFyDHPfK4QAi2imgjeV0HWmnrFTsrTl+KsII0Gm5q
sGXNUj0IzVpHERGnTF2j/9Lm7Dpx61a1okaXn55CbqFKRdkbge33biYIHvDQPl97cx2Iki2g4E2S
hMMkPuEcobTg7BgoMwsle5BaO1t0cU7LPo3C0gqim/o1gZ7Dr8x6o07cDiuhE3GOxpZT0aGcxUXt
NT16xnTIN7Oc6ZjaUE9q8hb2RBZsaTnvWgK7NE3FPXQnPSnZeMPXIdK+RGU9GGV/b2eTIn1vvIPd
WZAm2RSG0SstwbpTX7cICtLXg3oFEgclT7GlJvKbGY25bQCikzCHEr4fjQk5MjEwZXeGfvvT84HV
JyO24kDVptaGBxbkKQJIItz7WOKpmCgigoFRcDyE1Z+e09HRaK+qRRhBnPR+1EYOaHQ1wO51eCZU
y6JbLrW33sEXHogdgbUnGxRRQ4fUFsljbiwkkTpnwXmppY6Xkmoi0+ofp4aMvxaNEDcLc8+3R3WV
b25YhS31Ik0UZw6lRNOXx4pvP2jFfWKtLTAeSxZ6tFNauTUNiuNBUu5G+7Fxw01ptm/q0tkvaK5r
jZr2U6/bfxXMAtt1nxp9Oluz9s/MxbvNpv8/ls5rOXIlB6JfxAh686r2Rq2W1+iFIUvvip5fvwe6
+3BDuzOjNsUqFJDITMjeM4jbftV9YWd8Uk3zQz4XtQVFPWPZ/OooaV4OiijrFjMHV1nh4e+RQM1+
kt9t4AutSN/hMh0r5uL140jnpGF6d6zd9ngz9Ln+NbdQlvz6WUrSytCPyrewSQaL/p7g2+hjdBzN
7DOIoX0Yk3HJccRSNa1BiIKap33WpaKN3znw07J675ihtsrt/o1RUdUONtCT7Fxn0kibSoWpIcQY
Hm3OhY8ZMcMViecL6oRgQjpipHjX+LGvXs22/le6zTXTmZPg6ykwDQg/83Y9xAyiN/OfGpdIB+3L
5rs6JmPbGloqocJuK+v2dBbeM5KThrjVGsxwR/l21Tk/Ua/f1wrCBVBFRYOG5tWYZk9LGj/PsKSC
OHo2hw4or7VOjZV/mZF2bxmtd5/GLHLkLvG2SbEvKyzMAtELMc+F9GSY+y8mwOMI7kRHGtzfuVE9
Vikm5dU83pccDmwWHr0qu0AhslZLOl1h1zebLmLexGSqkx6RjqJMxqY1r7dWlHHsc7VsBjBYvE4x
RazolnbauVoYmV7XBU5PM6PqgZELfXhre31ewxktdgbVVkiSy7gua+/7w+80m+9GLnobB82JhH0/
y66gnhu3gh4NHfgwzNrHGAwYPS32IVQlM7v463ipbQwF+wvurNCTfXjGmt8/F0u9lr1XxvnVtLhN
bCz60DUW+zicLrSsf/QR9KXyVozhXk2Tv6kY1c77RE/5FN4VdffPj3Fc7uFRDmb1M2n6Fbue+5FS
mvL54pbDvhksekpp9ZASlZXuAjsDQykLm2TfmFcNxZPtYMVstXdpF4wbjOwIQwSqfGnOOLTdlia0
9tynT1VtLHO6IvGkc7TgnjWofZq2W+ihW0ijG8vBockKH6kYEnPcdsln09u3kNXPfcDwDjI+CL0P
Y9FSAVf/glGLH7ISDjzXXZf7uAZPt3kXnHqd254srW3MMxtl1c7zNnSH7aLnr5HWX+RktN241i1n
vZjzQ2drz/LicmB7ij1Nlcd6GN6WCB67pQ2K1pCJotpQTHaN907dXrzS36JA4y26jwbeh8+RkvCv
wvzbbYyvCp0+rAt0C3anv6QZmwJkxsmSpwxSxEREpH5dSdmH5z0d6HEtQbCpaJNm9e0YMFuKcqg1
w+6mKLGFYCqtzmxh0t97Lb9fSnuV99FBIqxanB/V5xeTyIiSb60NuH+lt13qrPvxNYGPWJCwMAlk
ldYQlebsR95JXtBIHsbF2828mLxxkVRnlGB/YV/+t6ApbH1YTk52lt5bx9S1AKJRBEAUZ7CELbyx
2FUWRXNWVdh0CTWsuVlAW4gfa4tT07T23dzbJMD8f75tgw8YHijrlkfEBVK79AztDx13LsCoA5Nq
DPglzJ2v4R33MWC+yPZSLmGaCXhCB150dMWHsoWFHk6fs49UhStUvjxfuvQNeveAbHPmffc8/bZE
pDR5TGuecasCo0ms8lZw0Dh3bym4drJaFJlUfSteJnEYDFXrKL3N+wTShRvCfw57MBG69rVzDpLg
3/8/tSxIiKMQfEMN9l97+1caMwTeLZ0bu01tiGT6Q4eJXMgzDHIoznn9OappN2F7q3rxXnZfJs3/
qIIFvKzehExIsNr+w3Tn98JEm1MKVuVTv8frViAIp9nAJQEFr7N1pqmf0aNk0tMjaTT+7IW1Gzrt
u8I8TZmYOodwmGMmcC/FG+yYt5y4KJe5D5fPSqaD0nBb1TOi8PQ5AFSaBBGcvgV+2VYoEypG+CbU
1Unr/AsLUFE/nn6cJshXORkYbITdyJxI3124Rfrma1i4hweZbwI2jhHjM5TxVQ6yOhJ6oKvf0TaD
jx2umK2AxCXDl2Ho1rYNGYyFnMJ221TLaaqKXcuc7MlVb5re/BYEkI5kISk4ethRfE16/tR1JdZC
GRiOlpf/upp+XTm8Dm6I0CdgvkET7ewAdQ5OoG9xOeF4adz+7RussRHhAv3k/kPvasfSCK6VTIy1
ox5vL/MoOwdtA6UuC0v8CoGfkm659SL/Vo3Bum6nGFBm2uie8xwlHW560z9hc0XtxQ60zchnmJx8
zRXvVuo8GT0PD1JQ09FBwmjixm6KA54bx2wMcfyZN40B5Cw9Ht7QI3+1afIOLfFZHO241ifQxmX+
aNria2iLM9g19uB5/Ek/DCkFjoeJvymD5E5iQdobD8Oon0tvOpls54JOss2cbr+MttgKU3YGn8lk
HRiRdSE5SwlDYZLDt3YA65q1W1O7DjTeqCtudEP6OVX2Ui32pu69TazG96ZnVikyBrqkIqvDqNUp
1CkIy9shMp4bjDC4P5+l0mrFUZWRLQAZrcH4LckM20D7O81Zw1BayUL//iQFpg5CLDai8JBq1l6e
QGFM+zYptuHcbvW6+PGH9hE57GbprQO3DxK1fmORNHWmsw2j7Kr4XF40/Xb+9NADqCeD8cnRGlT6
O1A4RUF6DQ3YtQzoCBOT41bcLw3kitB+gp51DolouUuLzhqeeoxDBOVp3Iz5klCCjAdJcW3Oluan
Vx1CjE9YNsYClNbBPBxcrg6fK4Yl/OFAcciamh/ABZvQHDzsFIlOTKYuFoXqht5Xz5bQx6ASEicz
Z0yaPI5BDMnrXWZazo7UdjR6KN5stL6iLWVp3bc5zWpF65uSznnol3xbNZ5246TGXU9lkAbJMa3a
b2dR/xry2gKJORuVEjdp34IUeoB8BWWNtHUzbPKJ4XF6m/bjrZ9M+5hjWQCusYOho29wXTuqOj0x
LO9Q+NVb6DT6ISE7HMvwkMjNpezD4GAoUPjbwkrmG8k/l177KHv2t1MyTW1uQb+m35D6FH/h+8zU
aCyxySeKTVDxemzWfVIjU8FdJoGqmhTDsUnVoeyqfa7iJ7vGIxlESycpR1d3R1yHclQl7osevVj4
HQdmCFF1fscmbmVq/R2TUgHnUnymenpdlQkQAEHI0Odj5gRXj2+Z9dqdlO39EB5iiq5Sm944kJB6
Moa/08BOZVeOTPPmLpDCWmktlCvjgVbKwRp9fHgy7GbghffGPzlYiIxXRpvDU1xg8ETmYxYgw6PX
qdvlwfOtt6EOL2m0nBrmhiOLZMyHOJay5aza2VV5eDdhlpky3CRLFUCKT6cDe6EKdiiHZqS3EMZQ
7zwkRRznmf/PDL2HyTdlPCpzppn43iFTjGnYMzRoB44ZDdNrVFcXz89/RX5Mqn6o224NAM/Ubvby
mJNzAJBiFAHTc3pShceiJRupFd2iffCgQrELcvopasHsNauht8TDBorgTqo4u8Z1HHivaYx17Sd7
ySJ00Gjq2cDOfiqiRCCKE+q/wikvAt9nZnQvTYgycVby/BhyRU4YvTCgZCdPfCjRc1gpn5upAYRC
WpVXlArIMLM3uX7jVLsXRpigxRmnnuNIBFzRyVkXgzrge7eVTZU1FAdz8dJO2dH1u1u+RSUYSppv
pW8xQXyRUzvoNDJhisf1IhPWxWE1xJcc8yRFvII4v5LaCO4HSPny6gzh0Si+FKljwAwDvzQ/kknb
2zXa0gS2aGLlr+C9U4Z7J0g7fgbIZlAuJ9xx/HnsVy+WKxWqjE5wq31ouhtn+vJtyIGgavgbLlsp
4HXlPyKiPAseUFv2tg3VEXNRMNzxSwp2kynFkwnfVluMz5BgK2iA5PMl9GupOOWFoa49Gl7+ibB7
J30iFMdYD1V7Qr68rh6Nt2VOcSTMcNKcLpg/ayPYlQaiy5B2uQ+Qo1rrA0HuVu61jteQh2Ms0CAL
NErSzvfdBEfQcuPDk6wN8yR905YlFLYqQti9ZqePQiewZgiXrD3O2zufklypeiv9ekmRYUcwFws7
VpYVlflGUlND6T/oFW9w795HJXNiYX0J862N+ocumi+uBXReMMK+/eGzy3MaPLWnxEXxixpbRtLx
ToCim36efmFs/AImr9x6ehC4JbVs4FVofxILVKFd6ynpIUUDzYzDQjsSE380DBCyyvyYkyDlHJwe
9c5/G07IsFzUsigCvevFlzMxjrSK/k0gMBNRsQ21cwh2aNJm8GX67cS5iaZ97dA8nqaTlhSXpIRI
K5FyIh0I4vwQ29Wnv8Qvirx2LqptjimyOy2YQsVIMUxGdZDIsDZm8VV66blNwq1tJhudMdh1GkMZ
Cff4hoMZjEe5bI3Kf7YqRhaEnf2TR85eQr3RMZcaDe+NwRao8ubbytCqjMOLm6HMNd2vrOoZ4jQ9
B/qdgA2dEePOSntLIoM8MGOJ8O+ll0iGIxlKywWhUvPG5dqv0ulULvaH1he3sBDO7gRhohzWpY7z
M02nMoeblrl3SKn+0BYFAFyIS3/HSjA/+cXhXAQVB7BwH/0GKEFG+PwjkNW19Ryz3HOEIhYHYjL9
BbRniWt6l96GYC0LA63u74ccgL5fxYyWE2PzsckAMgasD+ybiZeEJA2OSvSSRqtjVo+dZq9NiQph
N+0kR/VVvpEZAc3grIOsuzh68SC7mrY5lsINOc20Z0MSUyYvWClt2S3eAC91fDXn8Td2lwv0tU8U
O48dHCHb8g9cIc2A0yFBOGQlpEYbbIBbh3PBtXCeuSBNCGXSHrOYPdDaPw0iJXDHjT50pzgdL5wQ
l30u1U/J1szIqZ15+bBs4eoxAB1Ez7fjo/wdPCT5kcCxVMNwkqWKAOylqVgZyRGN92rxMrxkG+cY
ju1fWijVlNfkD1wjIxbDUwdIiBTqDyHIEFgSXeSu51OY4HkQak3MQ7zAxbCZwELyBqusPOgtGy8T
MwAmf80IGGmHCzILgB4zsNzeWbSmOLESgf54vRUu8GSaAwCsVXGJuM19NmOaQH1j4FPequZRbgit
FRcS5lOQJJvBb2oAlsPcsgFWI1C1CUqE7CRcVo9/WyBGmMfNEDL7JPUZGIOmGI9meMi19SqvMTa0
wFnnePQOEn71wdrLE8a7ch9F3nnMh49RAXpxfcra3UcY35rDuEJu8Kh7I+NL6J8E00UiJTRU+cG7
JCUnh/AWclKWPDtKTjNSBcln8/12LaGN/etH2l6KIwjI/OeckT7Ib8tG5YdsEn7oVMhO3v3FYgNO
e2boBytkoIB8fqB0JBAGlRE1cxzM8w1KApMAC0nM8tp72892dC/fQ927i3lJkjuMMzLuIbo2TKiJ
3+Xad9of2RMqr/Y6sY9/qJWvjt4Qum2cYhB0QUDtmUKfGk/xUjy4Rv0hiftgmUeXmS9Nmm2dKWXW
C49MCjt5lCb5cx50ryDEncy6DjrGqUkFRO+G8XMXnL4P/DDI1nNO5WRWt9hW7CTatIF6kiWyR42O
NGBXVtLX1z5UHaDMjJi5Y8PI0TdMqTpF1KGSpghZUMN93K1fTatj2oG3qgYEjrRsobncBBQMfAvq
wxets69aM8KYxqYfZA0cWJ1H2pwBbX/JgDi0zOsCF4E5GBBA5CnybIXfNAXTZpCaAkmNrEBb41vn
GpiojMVKGuleVW/tClYNT51sJyBflN576+ZrJ/Q+SwqMKvp7yopOHvMgqBX7VxV4D6ll3WoLRDfe
OaZ9hBs/PEZO60RpQHvatywYeAOnL+Q/oA9MQuph2njSpbVFh+zsSXbPkjY35sGOhks+xjw+ojcp
IbPp/JIvx7bD9PtK2GqAZ/6KTQAli+ZGTQ9vlkEKsn3oOY/4FPJXWZpupUaSz8ELlarfK+Bxahi8
r+9No3xS/rTTOeNoCkpAfoWio0KvZ0FZhSZxly5IHyW+0TzxEtxGbOrEUoWQY7Wt0z379rSXzkiX
M555jG9pWl0lkof9EUN6aPHypjXYHw7ZqD2dcA+L/rrAIoslEKlq21ivVodlCEkEu00+tPT0pzJe
T71Ou/tXClrh+ZRlfC3ptxhlvjXIyOuqv8ifA6B71nMBnmhRN7gkM7peH6UawZh2P7WK6qE69tQA
uted5iq9FbYqhTR4G+ZTR6Y0ILlFXwA0x4ahfXfbsigS3rEsw2Ai2wiDopzCqx5kryacFf75FDYv
A+eupQMlm4lP4U4MwgYmKwhT8tZzZxwFAOM4o+TKbio+knLsa81VioDyOzaMgwZZwRzBkdIU5mgS
X93shSK+r0ZcIOsDE8vkuIV6hy5zuoiyrWsR5zfqUQ48tGaFh33LI8XJ6iOFhHyDKGA3864LPDt+
tSeq9uB8ciEVCJf4nGXzkTJPoon1/cjVN/JN5CLyS30tDMNGY8jSkG6gKJvEPNLs19Lkfupe0qS5
M8mm5LcD69l1jKfCz64muDcUQKwTXas+k5pmTvNWNf7RFKRPGzT5Cr7V3cEgPGcUWXL1Op361gsN
+gzm/txzIwBQu8QiagHsYco8cxBCMIDuVpZUaCPy+VqTNFO2S0Ujj3eyE/NBjmgKrKmTbjZUDi1X
DNDiSco5QrBorGT3Stwh0X+QXVrO5aUGmet5znL3CrO0RgXnRtVHOQZ3eThcUoZprF16hfAkk1UJ
CmKOgCdQPNZyetk87AKmf39rgfUlsJkq4GrbwGY9g3uJkzifza9pSZwy6PTnaBUIwbCel8ex/dIm
jI3bqYCUQ9rELm7H/kOPxdgioZSjVz4x+QQW2LnlAcvRpVUkN4jpl88KbxBdahjecUa9XyTlZ8WE
ZWUjdONGVTV5UIqkpVywPUQNLtdpxC1pM8UlMWkAQAxyAGN4aWIJs3roI3bvLcNMDaIM3SFmJ4W7
nMjcEdVZxNkZJjxU4SESwVU5A05994u7kzD0/38SdDToqOrlPViZlqTJ86rf0YC/yS7u9PAN41sR
ViRY4/ftE2ovgQXZGyUjfsZIXSW/5DoDK6EkkCI9Zb6BjlORnx4tN7mLtfmP3Fta4zOU9v1EMrhM
3Zc7Thc9xvaF8iunZpQdMJD/0HZ9ahCIZjGDmTTq7pwRNBJ39DSSQk29un3+AWJ+ceLg+28TxAM4
ngZDN+6WVa0YFpWOzd6M3MfEBNqysKTCkx1PQVp2RvArJ2pRiO9koxnBScBXLy0/ZpeZGwqklj0a
Yje0MTsMRmTfp9wALL9gl7JBZe2Vqe7hCXnWcu+SOqIm3soWj30sLBoMSOWGlIxRirkw9i/y62Bf
2VLcuUCfWCM9k0NtbVD7EhRe8BkJXiVFlFxZgncxxWnXk54JHC0oi5TMAiaLHBs6ySoggcw1eJ5y
Y3JX0S5EOstcF4V3H/0MD7JbIo69vXdlXicECtCEKNdva42ZtVP9Omj5Y5MpLAAT49OZ3c/Mwx2s
c/VvWXMJlqWTntqhxkOqK9aUiSenSK4UsIy9XbY+dVYSG7dIab9wuwT7Mh8Kt3su62U/2unRsL1H
7MAvQR4W26jDD23A92s9lDUzo+hFVibwrzbGx64pf5YB8gEKsE6oYuep0c2NliSJCOZBqFQA9I2q
QAW4aYD9miwBHBd2vv2FrfCmAe/gEa7Ivyc8uoQwKPkzm1Lyn1kENg739aVCYCTIfaLmgILHOIEX
47GxxbcGc8l2OzYMPa11/6voQxxCfIo8lWN1lu+WdLlPxmxeRaFxa8Me0Dg2coeoHOV/VmF/BJ9L
mzem4a/rYXyODLjBpBybqXROgmNLcg8l+4Lc76onPtJht16LhL7meckXaJYCi4hkJxkRJw53k70/
drfBMMPK8zFXoO1JEK8cc4vJy4qMQb5VvdggjVIfNGum6/FfuJKOlRRitFhkj5OACp7tGi9hYR59
Jp91QD/SgzEbc+vVr8IslOYTdZx0GvBkXhu5+6dzCb5rN3/xP1DA/Ta+eZUXEyav3bZ7qQvk68Lb
Pvyp/tMZsjJXGLYqd7L5HYuHnnBZTKQyWTOgIQ3WwzL+bXVpQtV4GnHfkAGTX8lbt3wTuRvk6YVB
vNLHYVV633MV7pDGb+Xhcrvok3tFie+jiO9+5AlTxUDQYzYjqj/XZXw1KoSBplrl5XtpBTUz50Ci
Wt7ZZPrJMRrsBOQCl2ptvK9pbEh6xG0ZJDQu6boS0RI+b4KPWgTxxY6nuxT1cV7PNFBEAMfDGdwF
YTeecRkt8bjalgwY1lV/mlq3+1tOXq8ntsj3sdvuUb5jVzs/oVUx3pQhW1GTnCPc0278sXzGm/pa
x+HP5LNeDImBA66Gdg9iFSMyyBqm8Vin2K+/otyk8kmL4+RrOrNoKyg+9oNUqF4TnevEZE5jMq+j
EjFzP59qoDzXHj6KEKC7wi0kWzAJUekDzuY/eawx1GfAOakNGHvSFvp441TZaYYgx5zq22QB6/Sg
yuBOGPjxBqH5/eguj1bynUQ4NA4n031xuG9FBInPKVwtmIVIdAizNtJWP1z2qunuZek1vV1DeWCC
Movev/tjcXIwaZA2l2AaXClRWGLwNP716ApneHLwTfEbBzRWe5KtLvuOVKhWAyal5M9q8q8dJUPh
MwlHlNhpHT3LgsjbhsCUAXcMr2uPaOScmnYxXaTFxieeB5h395ozPUzNcitX2F/v03snjSOGFEF5
lvu9A8GXpybxhwbAYWAU1WBiLQheSOeDGok9J3sSlEFBmeRelig0mckDjmUHsCVoloFoWw1m+ylk
evMYHSyqWcNQxwS2StjgGi4NzXKezpY1Me2MlyPgPDa5xsh51Lj8tgnIUZGdkwSyMTsDi3fMTQcn
lSOaJiFeqUiyIB8pCrAqXg4MXLrhw8BNlt0bmT5OO0gRCuZADuchiiAlYG1Fz/DOgnluJB+Wl9+q
yv3odPvK2G8SL+9flvK0WAku322rU+eTERhde0ln2hHlcDS4A6QbUU0KUjQ4Vya98W4+9amWrpli
XGz6qUMLMaBGwYXyHgXDrhr799nP70aHIoycOk7674a0JghTa+3S/hS7qaWPKfLH/FnyYXlCYejB
gMxeRelJHxTwHvPTBvsqBh6PGEzk4z0w+R1mleRPmf0cNwBjWvqP4VO/9iBg/7zsGM52NzHHmIqf
2RdJkb/3dUl5vTwl0JfZPM7jMPgXdwxfXUg1E80yO5zuB0XU58kQQCLI5S09AxDBOeEpGS2Q9fhi
9MkbZIxuiRoWx/pw+vafJ0koEXupSb5mUOJ4wpXNixB5+pExrpoUk43ZerZU/F70HkRSD1WvXT/3
OZvTF6pTfXW16OpbbERd5Ffs9Ik7JPK0bw1SSJAY6Pi0/IK/2gl7JeJBFNykirCaadHWQlSxl3UI
MujVVWoy1GzkVscIKsT1tOWiw+58G2cAc5ieBBDDErRWICGBoOhImt7SrP4k4QKLCes9DJHjjFmR
RRPGC+YVI0eZXUWABOIL00291B+lkSKFdqvdVBbnljLRbrUElmfyWIXDA91ycvZmj2XVr3h+p4W5
7ERvBTVyuhHfGV2vnpXDjllIpYs8vFclcyN132DKQFxkZMHx61Ri+x4XYjkylF/RYH4lKUfIyZTF
ce2ubj1DukVyNKQgANjIcbKRgOMr+e1C7sWgFesfOnPlRvkUtTAopps6b3YZ17rYm5Zp+s+bfQiH
v/pARy1Q2Ce5epnwxIq1HE5m1B6TEX/kRCteIYKiWZ03Od60fI/1wgq1RAsR8M6T2rccyDbK3vA0
37aLujM8+6qDLUaWf3a4QhENsbn87rOYnZ1cJIHl/NR9gTWZ6rkgcEJCNlql7mZs82PCU6bTuJoh
h9U0WBsXcE8zem78pHvuhdsFyN4HBtSU4swI8NdpQXATKuTploAkegp1DN+fMISF7M7ByVx8SAfJ
Q98Oj0XGfO+lbFj7Qn8du+VpyHpKeCLy2GI0SFcnXymXUscnx4Bg+gRwoZg0PYd45JLQ2WJLCU4d
CSR1pqNwDFLI95mFPqo4OnmWrKNqfJB18qPmZLXDP6jej5lq7vU6w9QINKyHeNLm2FfhKTEs80+Y
e280DQ94ylwdqHa2qt76nhmKrFdQt1csLl+nkdHOVhXvLB11LoPf16ojpBo1fVvIhPtZ53x5JG44
nDBTOMDIXkvmO3sowcsgwbagXK7X7Bvj1S7hUfF0D2ET/PO56MMhijc5EBz+N6d8BAnE3KuDDA15
4TDzJMUGIXKS7WTqt0p3rj6eUzly5d7PTj4C0rhhVpbDgDFGofeXNqSfk+Fm7rfYQqPhd8BAp6Z5
8hCLigWggfUl1cq86soOnr72oEqUZFM3apg7zVwPbXHBlR+yWnmmvNwXcMf0LtgvSAAZ8f3mOtSj
c9QClWu/dlJd6tIHxlMI3+Lq3kYyAO8rO5t18y9zfKRAvGcVm/cVWbWbM8o1xFqzTvX3RtEplufI
1V4h9yh+or501vLXFQ6HN2GTZP/tUuVgQSrucEmQxlBMyNEzTig98eHDSbLXwLMxT8KkOHc6+Nde
AY20+xdlpBbKehxhDWfUxioYAxa13gG5P+Et/anZsN2M2sBItTj2CCJifz5p0Xyc+naHCvqjZg5K
DQo7mJNGV9PDKAg3xoC2oY9Z1GQhO9Ab/+D39p0qzZUzGAkgC2Jno8OWqXw3gvBxCtEaWQ5uORD7
sp4MWDtL2J7pJWULF2vhX9ueaelVvvPJKBj+/aYCHQWId4pruIJDEzxMffTjUgpgJgoXAwZAXNHV
QlKH8U7h0aGJOHkZXjSlNG1jePzzj6Ow9MgR06sMiRGXME4v1F7F2N9oTIJ8YJgel4uRceCr6sP2
ozM+e+8p5SFbFoUGPVQyj/m1wl9nCJJD2oKHUs0edfEbcWoo3UjRS7DIngaSmtXaqKZnk+AhqVqF
akguzQQdlNyptPS10XlMSUoL9dAN8Vc5QA9bMHMI0+5tRkcTNfmxtrt9Ys2HSStPU6COcZ5sBlqk
eHn43FCM8qSl1aAjGqAq94cReAIhu3hpODksd1r9zUeIdUpsOidPs16HKb1j9vdmzsO/jxprEBCA
PsRlrVAw6qtPOft6HH2K8J+MJuC3xYfAz6O9FkI0ZASBuAo4WF90s7ZWfbpNZqaEIGsaMpdFwPJs
KTbi4aua8cnQq6uf+ztzXvY9AlKHFMLoGBMCLo4EpEIPm9koo3LjTuK9rx6yoD4s/ItphMrZYhGS
oIBySHEFfG64zlU1ngGrA8Mg5+J3pFuK8vrqBh2KwvZcSB9Z9Py2Lf4KDlhPHN9ZVY97bXYqk+TN
73pmkzwYRr4pGrVikQY3PkrnMRqHLz6ajNzghyVuvPwpGWFMX3SmlYIaU4wrVrKtfEA7b1kuWA0+
aj4oXddShep/BDKT9K9Q4BNYPHWDsw1wP4htHRKyxJWfysELrkt/jMBBO/KTj/26d38FYHCJS3+2
//ii1aP+W40UQHnziIUaXGb0IHPhPcg2o79DblqzAPyYGeXh28Upxd4iZr3EKsL2TmI/KI4iWJ29
YT7jEgqQ/X+PJRR63lV3nmwb61p6Ojdegk3kVGNS4W5K2kdwB99HZF8NFV6C0grW3J67cuVGYnYS
/YgHBq2ugwmBR7bYgm636/Cs4SIAydgMwMt/Sw9zgZolxqYJmuK9Rp05ayGT5SHE44mg6fpWLIdY
YnkV2YyTx4hQug84h0HzWrhWZtpJFATmxQAEXpbuOaVMYtmslmYh1Si00zUPUXP9azWq58CjaZot
mwAbiWoYnxbDOHl4rGPqMATuD0L+M49nK02TiE/XppBYGmu8kRnP+Ejonb6aCuPHcZtb8dsXmyU5
BmLWmxAPJmc+cft+yusURBiDPo18U6x8TguJ1DI5v22AFjdMDzadTgm8aRI/eaoHtLigeiGV7TEf
qPTbCYpaVk9P4rZnFPO9iRxZ3suiJS6Nz4sX/CuBa4EnUAXBifPf9H44VMa4F/eLKH8oy3ItZ7Uz
pqO4AKX4Rbr4SfK4xfmlhlYU2uq+jbsNCwiC2ZL6BdcUh5UGBw4vmx/bFhGznMZsSu4dhqGWdroV
f4+/w8q3w4f9HjT4nglqu8SbDxyNOSYTGuMWHsTIUKzkK6WLJddwUxGuMDaCwAjxrtxjYLA24ViL
ssKu75s4ewXF/NsaI9od3zQPMpYKABE/G2Mzcl/grKFhqpTm80XcOmrr1kH6jnSaN2AcJoVBT3oD
JnRtwJhxAt7IEtlcCOKyIuG1mYxPcinwIUahd/C1kFPI7+hIp6DyuLdoGN8TLNTEys2om507jie4
04KoA1nElFvYMBOynCh+QUW0aRFTeH20kt2dcl0JR1SsKMVZRZa5LN3N37PDXQmzQcZYx7cL4UKW
PUOtL/axcsi1qb80gL7iVZJ1zG109Q8ze7dRv8dlcRFvdElMxJ9IPIF1XCsbtlJvZpeCo42n/pZA
duP5xGsjuk0aD9RGuPAa1Wn7CFqcatPaDcOLyXOTm0g+raw/hauslqLTk+BBuVTtptFfchnvN6Bk
C5BNZD1tI0g8rm6+1sDzFso4sVa1kWTnjDguZw/bNHdHQ6UAQi1tlxIvRPIXnjUGLLs8JIlrBpM+
7QD5VQLwVhf5yxLZt7LB0WcdEj5ePqptFbV7nQmsms9TiaJbL3NvI6ddM+DudfSZNDAgizMZf/3m
tuNTm2k3vdl+gDEQQS9xoaQjlnBx+DDiBTGQ7TcW2aPn+jvFdHlqE5zRQjahYzOOMUmf+VjnIPR+
8yzeyuPEqPog1kOe2T/HYwFAO8rgsW1ILignJrWZY2xj39JkaKTF9wrTFoa03gO6gevBabVep15j
NRwGGJp3AZ0XM6uFdTXQTGNrc+3FXnGGRv9ct7+wEj9UaKb7ok2PsiSdwSZylP/SwyJQI7TncIA3
AywbU3GOsaJX243gQAkOpX0Q4Q1m1Nts6Pi2bb6fkR0GJsOBtJJo3Q93ptH+JctJ2oRge9N9OdaH
IaA07pI7ydDSgaHHCfPHQztnxkp8ZPrxpqcBS1ce5ho+zTao+oSVEkO7oNLJfAP4rhRpKXtzsbKf
jhF89LawXLB2rhvd+3ieWV7wPU76Xuu8e57NlEIItrKNFZq31girtqMBwz2dnQ1Tex8rBjHbBj7z
zFmDs848GeXsrcF+wFvuru8jHJTK5NMsGRE2BfZZZ53GWrs6g1kSNJH8W7eDmR0mf34vM+PIwO2t
i8lminmU/FvL74+NSNMFm2R6iDlVd1VlxnTB08M4487fJxzhjgKkKdu95Q17B6sruax6m9lRdmrG
XMEaNHuEU10JiWBsZVT2igECRCLvTEcYshWeaVOfbqokbm+IbATc61IlOAH52Ky0v3K7WVorHv+H
Ckl2GnGzNpq+URkOB8QHleZXLYXWhsWpU8aHxRirzdL3qDIbiPxc6qCrz+J77w7Nc6G6NxNzpRla
NYyGJ2L1JxO1jq5CxZREcClsZg8kGX4G5FMV3s1eywgW1K/iTSu/Kc1DhVEm/uB065l6Ey7uvlls
1FAtfBbGL9yEhII6i85m3NyXZPk6fnpT5+Fz4qM51hk0Uw75OW7i92nM9pKFRlgzd5gtWRrt6HTc
50RhnVWgBXObRIIkKcYxahOUibTrXuIo+Leo8n+knddy5EiWpl+lra4HPVAOB8am+yKCZAS1VnkD
YzJJaK3x9Pt5Vs9sJpoRsd1rVlZVVOGAi+Pu5/ziau7DC+EM28FKTpSX4+zCFM0smlQU2EC6qyCw
juCtkrBX9ww8MWb4l4mNrMD4iO0f9H0NvjMtNcgF5o7YRhmXOqSwmwCEN2uZqsmlElaLiVotJp9r
pUVfQfI1B/8KTMcxububqMHYIky4Xll1cFmIucFyPDiydU61llmRBZ2ABoKe4k5/pM/UTUuINJz9
utI4FmzuPkSfCjfX0Br9TVsa5U0kg+gI6V9I+JFx4iLry0Xozo2Gh8od4LdZRzjgAXpGWzlNi+eQ
0Zk4nLDbIJWCgUeM5IY1B5c+csLQeRFVQqD5wU3jrcAPhaQLMDRw4DkS8hlq/5TeOUnh7TDpKc/q
FcfKAZSs1K36L3cX78/B19vbGX2qkkmXmD6aPFFwApDlskjgRWZ1CmEvhdYOtW2rVe5J6gTndtV/
V4rWAecEVO7ZAP0NsAOkJcNbBxd4SSM5Jt2YCCEX5Xs6hirpUYj5UUNAUcY9onQp/eAspg3jJ5XC
l0a0G2EEtzWXmjlQ+sEpGOgRHffCij9Mz/2ezNggMCRQhdwZCxkYzCs9momv3fRoCMlVjcfT7eGF
VEIO/6B/mpwQ3piB5ERJcj5x4m+OXdzoYbmC0npcgmOYkErxEuvdadJ75LJZD7EekjrhFGaAIMRz
oNzo6Mms9UZlnrQqOTGqjxFIvWcqrBNbhPIq8zJSMw5RNBD1GTTtS+F1yKj286vpGfe6EaOIq50X
5fxkssFgAXLp5R7GT+CEfWQYSiwITae/tSRK6QlzmIJ4yM0q/nCRQKCuIuSqzMVWHRoMV+hrUzfO
kNZ6AylNicDqSL31WxJqZ0i9bJ16vBDYptTM/7HRbuOUndUPXwc8QlmVJCTIt1BlRFsn0c4ke5dW
fEcCj+T24BBZKa8HnnkcDPBYaqBZXjRiZTGJO0dv3iYEwjz6mersRVlibmRnFfFiuh4TbJwSHqcv
+y19g6YAoM04Mi/Tqb0YKq7S0Pq+RWVtonZY3MCTvbAbCwHH/iZ1inHllRYkl2HdZkZHGmuE/R1a
Z4akhNthN7oyXOq/rtPCjg64bNNBPmbQYRic51wKJ6UwysFo4uoFTmZj6BIylhKSCk61xoCYYNTB
kRYE51bQnuZ4KEl4QseWZYMhFE1H5cP8tNFY32R6flk0MdplksOk7SWnrcI5KJUqTQKNyIEIWUgZ
zf3LMEwfmtkhh8XxO2PCDz6lL01W90CecZjNoCO2M+Q2ZwoxkHXyC26/H3U5Ia6Vf6ZT9zJSCE+I
jL2P4ZSptyvJ8Spg3ljK34C9wEHOXAVb0wCFr3KEeme8jMGz6vvc1b9pNWA+DHCaAkm4gTOcWndG
iTiOsjGuLP98RvPewl6gRAs/D1H/UMbATuW9ufBQ1u4Q3KiJhubJRCAGJ1tPrIDcrbgK8FENGPsK
8xrm7Z2po99Yh2cuXFYdaL3l6S92rT8VNgWx1EBNMEjzVepUG88mycQ7fbqD74Pq/VTnVkCMN3UK
TrX2bFLj1nDnm/ZaANxfIYm5qZL4rDHctdItnCoyMKjt0zs5HBHDqV/g42KK1B1JcgloG68yqjJR
Fp5hpbRFuvRezbIenSVbeQ8kyW1S68FRrXnfjYn46bmXBSd3NXuVK9pgevcitF7qGCPdojMflZ10
r7cbhw2PdbRpeuyE7fZnqOxG6wrzzbNu1G7ZLo4bLbhW/0USA1qSbz4YBXoIqWk/+5F7iWBCgmwf
GiWUBE5S2V5nrnbfS23T2NpRnBvXjgujxuk2Wp2cp1Z3UvQkykg1fRYopsqe+5xmvjqj/hiM8mas
3Jl0PhU+8rncMusTOXAKSav+LuqDd2A5XOBxGW6YnyY6UhJX2aJJN/o0lOtaKd+VbfQRo5QseAXU
xcCe9RXo37E7MUXzhrLewEXa1VZ1rU+kWiixYP2jDK086R1ncJw5GwQXKfgt06gI2PD3OMX4b9j9
UldrHpDKohgTlk/qmco+YoFN6cqtHXKsBdnSrMRVy2Fx561/6ztoDvbkZzB9hWv4AwQ9pbN5nLaB
3l8gNRyszQINFmt0AfTk5sMshnsRMMeA2drRS1Ppjz5uaN1YXleUyU6zIIBMSspLR4oJkh1uaMDB
MlQ0rIz0FUInVgryZACoy5Vp4qNZq+84iONexHW8I1Hh1NROesN5alqoSL0RAMeHvjIpZ6sKoxLc
ps67pN+AgUMCweJSpQTdJqs4rwTiWnTrFISATqL+OQzas6l37tUnxcqMGEXfh4j9Da5auQX1cRN4
FCyh3G3h3T/hqROsjMl5hbrewVb1ro2Sq2GfvSd4vJBX8PW1BcmuStQFxojvitz+6JMBkXCgQb1H
jnEsf9QhlS+vHJEb8YjBAwOvm/UDiIVg5QUBaDTk/SwmNiHrzJPyPpymT9SR3tMRtRKZ1qclZ5eh
L19x3jqPakQLimiGKNWdTbgWkw8NOLZVNkqO03AWBNm3aM7PW9qyWncdarBabR94B1v4qVqFJecs
nNQAWQuUbi1sK2LL+WYL95svrbPGTxoQmVWGFvLPfuHsPlGQ9hMb2qcLUmXWgzs/4n4ehxeeXb/6
JVRjYGIQkqmcyFo7BsLvcQ0mETWMkB+V0rlhW9iWeN3d2JpUyDlBxg5oALvoHqcC9JnIrNfJJXGH
H7Y6QLUazGQ1y8u6VXDw/MIrmu9+3/7Qe7LEsFf1Vd3L+z6hchwMm9oiDllm+OKP+WntOQNXhO6s
E9JdR1BHVsIz302NTLzphM3xnLmngFlflA87NnBndZQ84BL5UPnmeTqCWFXpK6uVJyG1HKqxIRe1
ctOjmBo6sXmSYdATc4NAyDCCToaZm68QefBiA85Q8xC8IuLIMsf0qa8vzV48JGZ5avQWMD+/+g66
P1EeyuB5EEEMajJNdEORZG9RFt3ZZeEfewI7KXDup1j5gF/ANsiqiRoqmyqrEL4bnTnADwjM5qUg
8K20MXwqgv5Rz+bbWteOzcy/+Y9EL9t6Ghx/Y/dwmURITtZEtBtZJSyW5pdobu4irDunLEfUYdha
ECB7boOB5XDpK49VvaCypgtiH2oyh3yMdeXs+5UT68Io2eyYLIawk60ms8vMmpyNaVuQGd0rvwQX
ywlBluNZzukzNfGW0KwBVguyvKQkUDgvj1Rw4jb3qkVGvK47EGeYOq4iQGOI/CVHPUzM1SB7RErc
4BsX0JTZN555eW5RkHsTqXhRbuPQnJgW1UCsiiLsonCGMkY43W7hAIYUvbfWBJCqeSSwkY6JcT2A
TxZTXpxfcgMmvuWfzRX24nGMiHroviKdnJ5XuYmoRZ4wAPFdiFCc5WKjGUfboeippGZbxy+f9Ul8
pqW6bYI+I5rlpwYppjzxSA61wYvXls9Vnt/2fUO6feuI+a0uoKAqu3TLRE2YUzNfuBQmiiPsSy+j
Huf62n23Q76pFo0fRFd23VykBUlIZ9q6FZn3We+OeiFerAERX9tsv0mhfePyjL7xRD0yj+L7WgzX
3J6YIWnwqJxEs5QCs6i7B09HzleU5+CxgJVE3o+k6I+pVZwEnP8m403T8gNWvTvMhvXF7EhKOdoU
0bSNIP0KY3k6CtFBQubSevzjL//59/9+H/8r+Chu/pxofyHXcAMwtG3+9seuBhY+2oFJDdwtacAp
ei6wvgaBbI6+F07qHLK0Vs7FX83wRRPcGaJZ18Zka0Styqu1rxKXjrl21raiPFvpd70GwCCTct3Z
0T2gtYtWuMUpE/q7nnCX0vLLsNcTRLC0T2HPYBoiDR8Dlr8n8vcZXBUipN+7wuPG5NWIrbgcrpqz
XNTPoVFchyIlK29UT3rHFpKk7XWuk2nkmlWuslY8RtmEufLMbpmttY40Sivdozitjtqhf5yD5jkQ
4Y2VUf7IhQc6UBS3srEgZSIBb7t4CWPyIFFRaEkfQ3KaBvHNHt03N6XqVZdPIRlbmQxnvRk8FAUW
v/Len+PrGreNtetYD2HmnJYp2A4Nsqaac9wiqFSFE+xxfD73D7O9y1Z64Vs+QFwSeJhGWyon+nHm
W8++NXyb7fYyZiXoKenmNCuwKJOwVWJqpKu4KgR7nwt6gZRMiwF0ZY2k3qvoSissyJpIyrrtRZ0O
H1bnwIOFOVbJgcFF1y9ougDMfIHeCfjUlZTtk117jzIS953MbrWuezfx9ZnRjzMGWJiO433Ck3ky
M6vl4NhcJCQUUOn8oKCDu05zlxvuj5q7JR4irP79nbLDNlxf9Am3QtwXhkyjhBevcj2LwV5UXKMR
V0dj+SrHVHft9t5mf2tfj4DpLazd60zUdQFSf+PIFAeN+mgQpLLCqTv32upAuNjVhnrT9ze4FgFL
3vgPa3Ryr5a8kXJ16EGOqioPesFQDYIDy9nYETGMxXvYDpzLmJTVtjX6x8hx7xuElqX3rJKA0/QC
EsKsrzGNS/KQ1Aw6U9THjfoayfP9/Wiq4fkinhiLl8wtXx+Eridbv2wuKautXWv6MXpAu3TfRIeZ
lV+069jq0OktUsTmfXVgYHE53KGLnqvjgCusPWYPSToDc/cBUgPqPhpdecDD/eejfPWI8vdxEBRs
swlw86akgqu4C6koN3EEX0sxhiiBFQgVQMEBYei33dmclGeyRgUZGGtLflVh9tFPWSmB+f2dZihj
96+eSM2YX2ZGkvmjbaB/sZmC4cpWrlyAAtXRZjK6S9eizgOyARIQMHxqYnyhiEL72zZ3zRj1/V/a
nvuxGxJtkJsI0TkP0Q5szaj0gkKWgf2gAL5YMZFNANyumGF0Cn4FqmvAYhdwHhSdQXVkDdWcJ5Pe
XSPI+0KlUQw4vD/3P+fOUVMb2C/Pia094uVeKzd+fWdCvbH7VxPO4zidG+AueWIOVSSuf8KSC4tT
CZmQQpErfCjKFsEtPRCYdo6WGsVfnqRq2gAbVCxuLXThV6oAFuUJnPWUFA+aPSRwVLW5zIObngJF
ZpenkXdWaO3F/p7YcSY1FqeOwqiGwjIibQPY7mjwNASIKDDjnM3osH1GKJ5yLd7f1s53XRwP4tLD
XwY08UYHKsFXZ6LnPNpcNc5nnPknde9cMCO5NVISTOWJIsnub/nrYGkZi/BfJsB8nCjBRxhzAIUd
DSFp6jiR1dh07G9CrfcvVt3PQ/8v46hhSNtkEfG41vH0xCBWz9rrHvUR5aDHgjywu+9YYPoiIhqY
sxh1VWp4ETQnUM2HRtwNiX3g03e9xCKYleOsD07V0k94HlDR4N5YztxFdZIm9eRcucI/sLfsmHf6
IkhFeSlq8OIa9dn4UuIdM7TJWWD2n1k4be3GBwToeGcDNfn9w7OrvUVgAv2ao3WktmSgQpE7nSRI
g8ZkfiaT0qRykJmG8Lmj+PPvTTl9EWFCXHrCwKXBiinWBShkqdrOyH0ngaJzoJFds2ERPCxTw8Jr
ZjZQiOF6OMYnGWoZmZLo3d9tXy8c01tMiNzxaydQ4QHVVqBu1aZD1a8U06Yw0rf9TagO+eeFY3qL
mSA1jBtmh6DQkkugrqlIg544sBnu+vDFsCfpECMd4PsbZbrhUNtuMyLqv/fgixHuwtmomkrCOan1
c7fGS7fLhHZgvn49sqa3GFmKbJrp4LG4cQPwW7gRIa2zNTGK2f/su8bV/H3X0UqrS+qJfsmRoMD3
xVFFt+lKzJQWDA3e+P5m1DT5amwXAV82g8vuMvubqUa3o3Ve/GI4JbN+OVJvg9xy6Mxjfn2+N71F
gPfzCeeQiDLhkA1nxgCeGxsMO5AVoJf+xQzSJ91INzI2vhWRfqu81RRaZXR89yetPFI2IfOM1q+B
nJeB12w6Bid5VKCHDM2JGuKwHkQL8Rpp0sKrHlAeeS9b76Jv+gOzaceAu4uzNjDx0Axiw980DlzA
REeuJpxuHdFd7x8KU/X5F2PhLnYOSM6p1tkTY6GBUs2MR0WbHYYqPEpny8ciwfpQ5gkuxiJDCHC9
KKDZAQn9RNhrPZbyTEehOjZqsBaeXMUzfCzlJ2iNXKoskiP7H3PHjHEXASctU22qNErTIoN0BFKH
DM9QnrR59TG46Adknjza39KO0OAu4k6lW64dpr2/iQyKglYYf+8j+99bve4i7IDgqWcLgU6ILPFF
Xzp3ZqgBbo4PHF93zHZ3EXlcAMDQtzHZQrkMpQed01qZHvtYY7DhPCZsAZNuPe3vpl3zchGIfCcV
etMxIFWB+nDdrJshus3EcODEYX69MZvuIhJFRkhRY3C8DfJQ0LRNGKjdJKErz8NauUx1MBZllJFi
xn6Be/yTm453tZIcKE3tskXsO1McwabO0DJL22adZ+JFUaULdN9dU15ampedCHD/o8LBDYmFvoBi
uykXr6G/0tzmwArbNaEWwS7U9b5A0szbzF5w4mPhVmAs9O8NwiK85R3Gq2LSvI2DaHlQdKdSJV8T
LJwO7JM7lp1cRB+nc2rKawHxk8IpqJoJQAhFW0w5onVKLh8d0c/9r7Lj6mXKRRya4ikKy5EBt938
1U6m6zxpYJuFF0hODmtppM9R1Fgn8qcHLsQFlMIjKvPNjXLSioHlZLFE/C4MjwVOAW1r3e9/sF1d
sIg8bYB8UFjRx9NIaRi0uFJzdfAvVbxDZTK7v5kds0Quwk4gWyHSTHobQsI3wzJuPAx59n+0+ogv
IrxcRJ2xsrUC4y4OO3NzK6P4qtLlS9yHPyDYHhi9HdFALiJPounZgLIE3kJu9jQkBuVZhImaEdjd
/newd8QDuYg3RmQUZTSyiswQwUdLng54/tmG0t9Ci1WJqFEzdgE0zaN7HNeQ8d1Kf5616lrq1MOn
dqvX2meOMklcJgWeMVO9kuRjtdq5LYPuGsFpSMSc2FCn4nYDtZh0Eq53MEVh4kYDtIA0h/4xm+ei
oSLmJBnuLclbAck9S7AFxkguiczjuQk2fRpHBCih+K0apwX8AEpODdT38UZVaoDK/Wp/v+zqlkWY
HCa79rvIIgIQt6xqvM8hzyN5VF6bmbyd2Jq13gDr7n/b396ugV4EM3+Mg44zv7dRhiq6aV8DWX9u
pRYcCDi75uoiosHEKw10OJHjB1ddwhmthPdRGu1jULUHVtqOdIPpLIKaROTBDMxQ4rLbnpa5vFbU
XhM+XYEtiKJ1K/Y5NQhyPumDOt5NcFU1uzlwxt7Rhc4i0OlBM0IJMSRMQ1gyaCTGhXU6p8aBzOOu
j1/Eq24MarxSJrmJ3fS9RWNE6cApkf39E2Bn76mR+yWh0XoesrOlCd8/NK/QjPMwh2XFKEKLMuEa
QZDAK1XiPSy52EAarkzPvRCHCMreB55Bze4vIpqj3v2XZ4hqV5Zo6EB4i1HZycnigzDXX5WOXjOi
XDDgTtOEJXIQvQET3r02+0yBhMzT/Q+w46DlLMJdCips1CoKtcrKqnEgEZu2t83BAjqmGNmAbXyc
5HjoSLpjkTuL2Adeqa7beHQ2DZcOJQFL+lh5X8j5NIRjVd+NRvmy/812bEPOIp4knRnaHU4swMpe
EFahNG4f7f/kHUl701mEDrPMQeCW7GphnGyBmZ0pjVNMjHLYigB8DWJKkubXI+iHlIpvNOFJVZfy
WQmAZnRtij6+KRt5ygXbWOVdx6BjAI/olnlgbu9aOovg08nQtBs7EhsM6WFC6J8x9iqBNx840+7o
W7GIOzivN6lWGAL1RIatGv17zYObv797d61LsQgrYM3YzqGWbWqEnqfQOFMvAbZzCxoNGVRshUKw
mfFonXpgq6cB1wFqyEc2sg0HluWOk5JYRJ45NAsd6Rixcbo6hbNgH5UMXYlX2wyBPLbGA9ecHcMk
FhEoT4SWtaUpNlGP2W2Rd0wGyOyNbA+8yK6BWoQXExxVTN4WMTWUpDwOCcpAc/8w7Xp21eQvkSuv
Tbs1UIfaoMZ0qazsrBhHuDjJxgPzYNcgLGJFVMSgZRtNbuYu+A7tDd0I7DRwVwwY/XDUbva/h6E6
+4sQLBaBopy1OU7gym9sw0m2ogY2QQ3pys4QQgZ0SoUNAKSFVZrv44QTCmQf9LH51gcDuoNk2ZUG
kVFNl96MUPn+Z9o1bIsA4w5l7Aai5ZH05NkrKVdn/Xxgzu367EVoQGyv9zEXdzc6Pm8IMb+VMK33
P/aOnvx54v1lSngtKN6o8HFv4MRYtTUoB7N46C3vLvTS+/1t7Jh29iI4pFoWdF5ONTKHmpaliDiq
+7NVOAfOVDu6x14s/UwmctIdzjQu+RLTxQUG3NSBYTXVlPpiqv0ENPzSQSUG6gEaytD6AXOBLVS2
hQioTBCZUV9KHAfxXtEzq6ZPTIFGENnQEkoUCCauAqkrnhNZnQ4pfEipn4ejd+XNxl3vOGeu8hXU
8Jo/MJK7emERNwRU16FNWdwtF6wegXLdq5/3D+CuSaKa/KUP6ly6cxbz0dzHH5XW16T6AB6qDaFl
fxM7yvpgzH5vIwySHGV72pgTHbp9sc3IYx+HcfQ519W4HvL2dTTqfg39FUkUPEARWLSAOJoo96Le
0R8BCKmO9j/Mrgmr5sIv7+v3sDCojrCWuQ4TK47SUF4J5Bb3f/zPCt9Xc2oRK0a3bJFoH/n8HGyk
up9hQs5WOa6MCmV2KfSbWWIrqvfJOrGnA0f/XaO4iCIVMOxh7ht3E1TWceBacLkBzA32Jk/zH/vf
zN4xCa3FKSPSNbOozMnbCOQLqNxtoOkDM4pbynUINQvlRYXvhR3BfSib/Dif6zNLg8GiHLQsL73x
PWTtu/oFa9k3tJ6BSml4lCXvlXJB1GBcoOkF7mlyMQjOw7O4w60yqW4yy/wMG+OOfWFAMcx9HVMk
8FHAAGo0npid+QKd/irvYaRw+4W1/iFLvYIGiOW1Ud4OMcqufbbZ3ws7DujWIt7J1CqhXCCfEo/U
KhFAgEyYX7gVAO4qwasof7WALu5va9dWaC2Cn9N1Lj4aiNLQwdDxRH3Tdc2VCfu5m5sjqmPXno5I
zTw2FPKpNyGF0a/xU3gmPZArinOep1snKg4dX3bMMkt9/5e1Y8VOmBnSC7bQ3U+cIXo16GwvHY8Q
Hnrb/867mlhEuqLTvC4wQsg7nofjlxZd4g1xEhRKeSo+3t/Gromsvv/La0xZJkqQscEWX+MG/57q
pizb7f7P3jU/FqGuQr6YDQuTZ2wQ6pUJftAgVWLEWNAlsOQdq4dBYyYHdrBdvbUIZqOYJ/DrcbD1
a+O48jUGBgE5YJrnkYWv9/5X2tXIIqJ5nsuHyQYJLwMDy6x/Sj2ll4GMU1LYB7YINaO/iJrWIn7l
YBPbIU3oNgOErGehoejLYK0j3byafGhcUGj3v81PLNkXTf2sC/wy+rhvjmDfKSKZMngo+/AkQFMn
iJAd1AZz66Mt26PsT13oDg7IFTUyLIliVKk0YzrqoxIWGZbK8DTCAhkSLiXoVBriwPXf+Hln/erp
FvGlQdm5qLIk3Pr+eF1Ow5NeEnALyN2ZdTzJ+EnZDuD+ncMrZYFQLrtVwjNxUW3KKng3ZbcWVnA6
mdNZgXY5pnxH0zhcpVDQtAz1G1sjG1nN5qNf+qejlC+6wNK0Un5U6icmp2lzDC4Gh+9gcv1cE3RA
PD8iVvFdn7oPI+22yShuSj1B5V3LXkYbHcHB5KrcV8FlMJopbE+IvT7gcyJ/0R0hpIuqJLmplRii
h8lznw0LytuEaJUisMeTdtNQ5V+Zen8fIubeaAWSVpN5izoFrpPwu5oCFxgteqqk+LDNCdgrHkqu
8WmEAvVb49o1u6suEhdBnF4HVnlZTNbZgDgvflxsGagjVAj9dh/CtM+0Pv4h8mKrhOfCVJ4W0n6t
3eTFAFXYaeI1jQukTwPjZtLHew8XC3eYz9zCf2Z/2pYE2rUo+nNHaMfY9tmA96HGY1+tMDd2Gr57
U7lVAcvCtwI/h3bVG8V5DmO9QWIP1acRWm6VnYwwqeJofuonlMsYsk5VlaCocVC3YG/2p/rgI96F
rpU/vcY6lE7FF4JJ8K3Htgl+QYAva5Fs4gAfj847C0BOlTDQRcnZO4VlXad3netf2pG/oXBqHwtR
bTUDVDHylBR8m43v95cQbNuVC03MkeZ3pfcP+gKVvxSukpG7eLBp2rnyDPDgSnUebqGmXeCWoKcr
TVCV9cWFjfjH/mX552Hwq5m/CAFx1Oum70Kgha92bQbNbSjgDagJXOBmMQ/huxmVJ2VoPHL59ET1
nPV4HJcVpgT431gwQlA86e1LV8KjM6YWV+hwfjY7C8DXdJoV2tayxXkW2G/GOF0U6siirFEQjoPP
3m6KGp9TOeUvI3SWovFRQuDokkYzvEQkNxMo4y1qDCPTrKt8PDFE+rNaMPfG9WxLKMsu8pnyyADp
XaTBddDUT2GES4fTIfuSRVs/caMVFpQXMR/XVCRqlCUROnzXFuepxkDkqLAh9vYoZc1pV5xJHaw2
vkCblltHgch4pWrSFCTgXR+joepb3WWBCQgzpyZz18F0pwqpCkfOgPsWcp8f0FgvJa47SNza6HmJ
qzCaLwrhY4GOrNpaqzWxsZOSi3Pr3nWBfirNll5AWgW5TxBRLcqIZEAiAv7sB1vMxr5BSDpx5vKi
xo7CQp0gT82LAq2HWGYDqRLr1FBshrw5NnP/OhmCtw4jlhhFkjyM/LVRG2vsNd4SCxl1U7/W0WlN
Znzlp8k8AoPypMamVfV+ETmfTT3dD/SrwSDWdXKlyqhCyQoh1myDrUGV7dE1uk1c4ysljfbKR5d3
bc7mSYH+CTpACAvy0moOZFHzHqdefGLBN25ALY+1lZ2YXDL4zW3aJsdBOt02HucsMTsPWL6x+u8j
jXxrKmG2dhTtj1DMuG/r7kOl8U3XvZoDcRMxmh3eTJVSa8u12w59q1A5s8AAqNBlGqb+NA6tE10a
P5S9rAP7LunyCxjZ8GnZXCQCqFkXkODQ7wQOAnD/1lBfUCUISzT/Muw3EjwHwMmIoXnselMgQwvp
3g/lWWho06pyxAN6jS9mBx3H9lF+nSE0wHLC7MP93ipzUAB7CENU7aOTISDsjU9mZV+GYIlWjYYe
MEw0QKn+tY4BSq1BimQd3Hd5dJfb7kcmivOhbb+HQ7rxqgiOqoYVcV2552VnfGQDjOSmaV/B76Ot
lk3POTtnysHc8WLu0Xl8pSS7kw7afS36rSGqaxHbGMH02qs9aNTKRvOGBOZGNuN774/HmhsciCk7
zmLm4vicWUMLyxCEyxRbXC7ccCMN6zQJR2c1ePNz5WOUkNkHtu5djS3OxlUqggw7VWC1gdiMoyR1
0F5qozOtwnPkf/wDZ9cdh7GfOOhfTi/tlPWdCCfAa1H0FEh51gN1ToPu3Z8PIRctdVb9KhIvzsdB
W3tGHqRAwZCgXEdleBXFzp2PlgabV3U5TNm9kwRYcAxOt2rjmpRYDZMJkvaYZpdmbF3i1fC9q+xb
CZ4C0MtZ7jlby6Ev7Jj8ocApLwy20kPCAFj01aw326gWH45orxq4+7BcTmNdf0ms8r6RYKT2bzE7
bv6met1fus4dw94wDDC5QRLfd/bwahjueTBqB24uuz5+cRZvczenkjyAcOu0Z9M2vtdo4NtM+/1P
v+PS8hNl9evTd01DVTSk1l7IbeTlPaLsdnfoULzj4ZfECzwRRlzUPeVQEF/NJnJP+OtxzwyH8rIJ
1dG4PRpC/5y7pW9d18iCzzI6s6w7MPP7309lEb6YdEvmRTdORiEyGSKMnaxmHcchUBjIqX2OHHhc
zolRH10iTLXd39wuGJCxCA5pm1sO/qzhNtR65JC/+8G1NuCSZ16hCOek4QppML5ItWRTFDeqLxTZ
2Q9gMEebmDMQRJVVx5F3cMK3OLUuQp+avxLeqOGrku4pYLmD3PciDtjNUG9+Pvd//kaqa36S7N6L
cqoBBLaLL/9+Gb3XEMc/2/9Wf/a/v/b7H/39ocj4Z/krv/0FH/yPho/e2rffvjjO26idbruPerr7
aLq0/R/en/rN/9cf/uXj56c8TOXH3/5458QAGfbuI4iK/I9//Oj0x9/+cBiC/6UVqo//x8+u3jL+
7DiIynb56x9vTfu3Pyznr65nuo6r24bnmYZCGg4f6iem/VfHE7Z0bYs7o6EL5nte1G3IHxl/daQh
LZ0/EjoKDUTYpujUj0zjrx4ifZ4L2sNzUWcy/vift775c6r+ORJfsx9/n9DSdOC+gA81bAdVLRs1
zt/Djkj9Uq8LE2Wd4/SmPUcM5yhZT8/tnxPit/nwK8ny932HZmCkOjqiY6gRSOkuIXpRL5AnQgEN
K6Lpu8BE6MJIwsdIHwGhpI9KaeKuybBm+mUM/vGy/0qrKp78EpV0JxswxKDVIfDci6hEpbfou9vG
OW0RtUWrxf6hZZF2IEz9HqX++V0XXepUPpVxHO45hWTuKkYe5djXGiUA11kHmvo93P6jKekiJoPd
EHNiESbGqKQUoFfkaudcBoBz/eEkK1z/bn8/fvVG0mDK6Z6jC8de9KOYQVFFSkaNU4T8HppWvymR
q97OWdcd2J++mijSNHkhT3dNJv7vQ+YKhGV1sqXrYa7HBiFVv0EaPg+fKXwPx6U/jheO46SXZTxN
B7A9X3WmtHXdMqVUcLpFJmmOklZoVp2sTX8wVmMIKa7A8uIAPkUNyf/dQX4OGfNfGijBuLZnLwFd
DsSvlG/HmEHfa8mD5rygZnSLqPm/PGTS9QgpUgiXCLN4mQDROavvacYPL23jfK44VN///zWxOFJk
mmEFTeDyJsgfCBLkFkREuz5EUvpi8v32JtbvM6LsSjvqPN5kqq8mr15lXFS9sTwQKpaDLy0iMCR8
LM3hcSL3+XsrwOIyE1fJBHVI8wUBn5Nqag70l1r3v468aoJl6hiOqbtweBZxYUwnI2/cKVkHTbgx
ukADWY+Qj5tnaKt5xYF5tgzsP1sT7Dy2YeHqvMRFmAlV6jjXWbMCQakwz0kDlYH/icCicTFzMUJK
MMUJebbiYhV2QXS7f3Z81b5wXHKHUgr+tejQrGxMMnJNsiY1dTTpxZvheu1pNkxvCKAUt1mQNjCy
4+Zof7PL+KFeW6hYxRL2bLGc960OaK6JWqR16xS7RxJr5EFTh0u94RUB2I94FKeVXa5D1y6iA40v
p6pqnACJKgc7qctW//skkujs+H2MmG7a425nhOQmKn1juv6/VEeTpmrHI0ISIm3B/6rJ/Mu+Znhz
j/w/k9WUlArWSWyVxRm1rP69kQbZliBOwujkX+5YYTGOyJgarv1P6EE0yJwkrjRMcJGtl4iu+pqO
8GOIGVZta7qxDqqwwh5W2FG5nlGy7o/3P8AycPLSgr3HBkombU4Ri84V0spkapf52ssxKgPnhgIe
nMwgw6ig7Yu7pkOxblXo1ZD/i7ssLbuuy8tbFi9vL4GTsaGZBjKs8bqcAu0aPaICa6myOd3/fl9E
INdzLVM4wlaLdvF+yOjYsqzMeG12aM1Gb2H4ub+BL2YnDaAnYApCkFhSMjvdjVK9s4jXkP9PkB5E
ixcMBnDgyT7QY1+EOu//MHdmvZEjVxr9RTQYJCNIvmYy90VKpaSS9EKoVFXc952/fg7bgxl39cAN
vw1sCO5yd0upZMZy73fP0W2Oeza/Nh1C9Z8fUG0QXamPWrw2g2GZStCaZD+EXUMoE3rfNi6M5m+O
KP/3d2RRNTmkLAGGP3/HOSl8M8tDTkJ0gT3Yc/Y6LSjdGdB2NmlW/10O9P94t/j0qWWx4T+CQ/if
PoLUUmvT13iFsYG2LQULkdVZ8x8/8pZuCGXbPHWuw1v2528iKMpaczfF66DHdZdvZ22B9jz5QPXa
/O9mGv/6iizdYQd0ePgsDmDLgv4vi4qt5UJIYIscluXdtCip9Opv1pC/vkl8C0tKafFhcuXv69Zc
D8RUq0V44/irzPhDC84nNj/VYPz//cP+11fDFkBfh53PlYL36M+vphIOEMgpiNHZz0UOL1IUXyKp
AutvXtJf9htOC6b1xwFccg53f/vU6mNfodaJF1QU42rQv4zvid81TB8lB9QkHiYja7C1r3//6n7L
b7ADWIpV0DR0jhQu+vDl5f/LmwV9Ms9BsAd4tR769hbmJuSm5Cp6az/2/tlIEZerj9SY/2ZXF8tz
/adDzPKNYUzYklMyJ6bfHskwKFGU53xju3zHorrQP0NVnvzgpQqugVWvkwbQS7V2p7+bBPytJfrP
1+wA4tS5TfIM/f6aKU23xGMcwPhefKCXkBqe+uUfMVisHsbVT2sF9Eh91atjuXb/Zm3+y97Dq16W
Zj4elmu69m+f9t7XZcDWD9ASQLkzYhApQNxU4crAkOW6ze7fv71/eXh/+3a/nazLLHTCeqbD3JXG
KTTiHdevv1mhBSnEP7+VpmFaJlcR0+G0smwKvz26QxpaoyyZxBsF1GRVGbPwqkifoIFbem8/gNqc
iZLrse5ugYTOhKNKpUFcNQZ4D47OXCko8taUzYrRXxdJXaBI145KJfOTrLSlxnqs0q7aGOCsfhRm
ogAd24h5iWlclG/SluI5w2wdV8DGB+TclkpO4J91gK7mj0wjQVmo6RPm/Es3jvek0D2+7bvqnV1p
/fDn50wam2kaNpOVwy/V1hEq0KyM1oTFb8lw1sAPuN8Vaa4RcJ/ZBKdRSzaWgb4mBhxXLgPWJaMW
MBOLbmPXzKoh1DZfyBFBokt2PdbD0C6wOTb7vNZeMusO+X8/wE22KDtKQdXL3hjpQSIwE3p+zE1x
W6zIncVQTovARelYXW1srhlc0XADuBooigkCu2P2IgwHGL3qWjg01O3XLp+RpDJuOpEeHqIrwwzm
OpXklO0Ox5kENlD0ZkOAIn7222yfApyTJWeFeDE3Y243rF0wg6JpyBs1e/QIR+k/t+or0sLtkMcv
GuD3Q0Ejwx3lFxq5lYUrIHOwyMsSlJ6xl3OAWaquz3gJdmbELIWK70nUfhNKHtDrrS10XEb/bhpQ
gyIsVTRVLHf0bNKVGrAbZPE7pfc7V0beYnRWun/0FcEjazib5a8YCH/klhyIERtbCDsHc9G6YsmG
MGjVOZ3/Fx8nemV068qJPV9MF9G162hYj+mBdjXTxSXNrTbaWDgk3BeEZ3P0NNAvBFJSXVx17My9
yWvAtkaTeGVwEvVXzHbTY7lm6JeqzzCWmAM34XSGghcxuO/SH1qlGiGYbadZm8ZCXQxJuy52WOJX
vZI0Vr/l0Y9xgX0DgljBphM2ogkRP+OGQ2EAxzHXEfnB7iCOOUfftKT/ZmdiXVYocovAczKCaO4Z
HyqdrzTeuf4Kiq9tHcbgODfPdY3DVvmwPhkeOc/Wc6ClpxIkaA/UT7+NUnj8XoX1a/Dxsrh47Jqj
xbPgeKl+Tjv/YMbhS9b661FeZu2RiYy2fPLD0DPUTWLKJiNhd0/p/NBVcjXG2hZu2xoG1+RF/YJm
vJhKHgl/H0zjJR5/zbRNYIBB4v0+lwdgBB6KVCNsvYrWXza8YnxL+jf8mmgCbDffjBGNbaSsycUy
XmbrhZH2ZhyfZfgwzgc/QlhCiGAzT89kpVcoWDxlXLLgMHDrJSbadAVhOQZJgPKIoAcBtpgCVXPA
xLaK4/zQ02Ik4JJNhzR69wd7pc+HnAhCfHTax4hhiNp/Gcm3Ot9t4z6Yn5pYFfz9TrLcrK0TazX3
z8b9VnRbvj9BndF5IPCEnvCsup6uLnOy/JV+DolTdLwzzpqXA2z4IDPojrss3sbWs0Al+Zwa6zT8
7KUn3UvWXkfjSHHKJFhXjZzLSIUQOYATqfU/9QHQdOXbML5c/0u43UMlp595iY5dd15j0TLKUqht
ag3zNu36NaWajaSNgN2G7EbdlBiG9RH6s9nSlarmjckHeqy760QWoFmwjAaOizn50S+xCptPbgQ8
dOyncYfvcQfWeN8l8rWbsXoG/lGGDCQ6o39zteKBGPSDkfKJK3R1o5myrUL32oO/A43aJKvlB1Yh
4rLWPg75dDRnC62welEYrkPdJypiiLUxko4ZA8A1PJGFBqqm/rRKuIypPLKgHCJoo8AFOsAb3M8O
Te7u4+Za+PpD2h1SZz6a8dbgnS/mY9Q9WA4jVBicnikQBK7J8/1ciyfUCE7H7P2ecWcax9wl6o3e
Y3J6KdG9Dic/JNG9lZ+J3JIyWqSYBQ4RUnM3I2OZBq3ZfomGhyk5lfkFFCP7RCRvTv1ad2ut3TPD
iCEle2m0NXioFZWKxRBnG8eZhnrIXpVmjI3srXFdMUUdXOfhxKPmFHsNX6x9wtTXhWC4c3PV6LSg
gl2cTYz+g7Nz3lWUfg+C9i6ZqA76ny0/RimMVR9MREaqm5iGi+Fnu8Gd8M8XEIDnpX9uuF4zyq1G
Ro/yRPRWZs22T/X7QkrBfk0xoYRUybOpwyzHXHc2kOhZMSNmGRzp6lIMbyao7+TdF7fGuqjxR1ns
ErVz+30b7fplsXvsZzDC/Lj9Qz+8jBMPebXOrQTXEzkp51sjMe+t3PRHRrkIlayW/Ojcm9V/+eHI
RvMMVnp0N1FwSqKPSJxSBh7CaFhp0XvgvDFwNxOOjUENDjWP569wXk/OL5XsGM1hR1tVPQITnwDT
N24BBGCe9HlrmVetuZeGv5L+OpBbAk6+s06HX5y0fMCWBThqF5D2CBgLRkUzvw7iCuwQQWdwonrv
JbFzzguxcS02Sa3pn3MGrtal5JHv7eR7KrptM+ReHckVzV+KYAYEC+4bFWasgeyv6DGHM7caNe8q
eJL89EFnX2wnxdgV7ZzqHQ3hRjC60SY3I572tl4vz20xVLu0QEl1AIgdEA031LRuWhhnxV1mEAwp
V9P2IcmmvRoyuA6jeFLipLufungwrcvU2oi55V6g7SjKl8pZkJ2MuanpwUXv3FTxC22rx9hwT7Gb
Habp1ras43cRTbwrL67dXusCzNok7hg/ELGJj4ExuaidNxP9bhew5DjbrLRq7VSfmbE3HYra/jWf
7qPlrm3zoRLN2opQ5hbghtkIuPqlAe/f5ABs+tHL0ZsxqeqVCY3x0gTvqb63NaAC29IHVlx5Wcep
KLtbmrHSh2hrVx/NjBDsZTAvKv/0M5qiavYiA+fGgO9YYx2Ji2stIDEC3Jzkd1ufN4OGEsGPIFCd
2uzN774Twzhz+t2l1Xl2trF2H/x3l8bNhMcPHpFXFECd03g16dZDNpPn60fM5I444JO+qWk6xmLc
ajanqwzLasMiNJu7IbwkfunpvVo1ZvNAEHxPheooynIfhwPrubuekmQXWcUmdgA1Nv6iiYY1lgtP
b3GYBbX/USs0bVpWeU6ZeEOG71WHpb6cVfiNFRwRGuvYYkISR6vVwXR8msO4cqIIMTCjdZCUJZrN
YBIYaqpjOCV3c+a0S52szgBkj/m7mu1yZWf92ZDyKbRenequzQLDAdnxAZVCF50jO3hiznU3KOtn
F76lPIflaU6lBw3h3GbWdoLkr/kDFGz9QO6iiNRB+iQ98KMWoTc2TGwXt2Cwv6XhqZure8rtuwPy
UiE5aupNVyFfirFCwYcN03WI29BUjrmaVXkbGwe7R8S68oIyYVtozcsUmFtD1z/z4eecggVIG5Je
G934NEyiQ9VT6CAe4zgqk/ZEIeaY6lerfE4BMZtdeEjGIFnpLiTijFXUqHKsbJLYetp/OE47r4Je
gKH67Ovu0KGR8Tcmu502WcLLZVRzmJpHzjRcKGZSgsIo3W3Z+9OmbUP13A3s6lLNYNSaOccjV7i8
zcTugrF27lSl+m0R1flFMu+4UnpMCslP3YfezoqjSFCOZGhTIOuf4D0y3e66w2ZOoBDbElcbvjlf
caxwa+OOVOTClIFCdx150YTQUWUZzqBia9TBawnMk4FkMMD5a8Ivww71BxA8hxw3dJYQLW3Tqyng
LReucl6dyB32CcUEo2tWOpKF3DiPggfE1h54DPkgtsbRHp1LXxo7Iv5QavBnEcvDIXGunWYd5M9B
98MtLWrC1iqCBxG9DlAhx0uM+tAotpFeeu18yNgeS4ROBncksdjWF6NGcQLeukpKAPkifHamgjGQ
xKvNx7FDT2CodRu+zJBRtQmFfQ4ytwTAHRRPIs3vdfMp5U8Y/37an4Mx2Oj5vmmo1U62Fwpk0NzX
e/tl7FKvhHbrZ0jy2sHTGcbQnEdSnp7PU4ZCk4phuW4nrh/uorNtgIWTzenZcrgtlsZbUMQ7vB7r
bDKe+ch+y9J6Gy6Bh8F1b66bP6S6xdmlB6lefK/DfqOw3ur5SFYVe1gKeNvht7ZYN4qHTtfgufEp
Vx+5HLYNnhHRr/sEvDTFXi1xvLo7O8MHYsJVQTa20B5Nu/Zst7zE8jVmFe17a5UWElkXGzA3E5/7
QeTeCx0RYXvOlNqXMGazSh0hl08J294i4FiNNVRdjV5E8sAFfKWFNWHHr3qoT27THaKI7ieaxbDg
7hIGB1CEiJ2WOK3PdYaGjlJ3rY9wGzE7YvfpsYuS+nOcte/CFY9apRAkVRazw9Wu4N8O6m3LYr7J
Ep4Av0AWPj/6ivdEZTP0+elXQBbfeoHvi8PccB5dLM06e6SUZ8zwHH5+lJxjDY5iPBGOCh9EIFc2
AlK33JB9XSVJvS3tyxRwh4h2yzY/Bfc8fSosfc/7AGEGsRcOdAKsrJPYEQsFZ+JBBW+W8TYPexU8
9sHNoLRJyHYZ3/zyYZKR7t5mi0U2qD3KSWF9YZxgm3IZrgBXlZGX54cAPbXpTXGK7ti4WFxR8GGs
cToR4lzOU5exiNZZcE3qw6i2enXjLmZl+whjG1nzZqnkfEOvikvn7LjrBJ+7WHPMypuzFNjAnwfE
i+5BcEA1UTZyyJPdoff7TSv2YOZ2qT1+ZnMowMhDheeR3iSasSN0zq2h0DzZHnsLUByZTZ154Cq/
TPaPkScLubTn17c+RNfh8Gv6VdbzWjTEbxWCqcbaBKVc18G0dsfew2kZdo+xhgPu0CtuZVxbc/48
1dUW4nNnn3zaIKx1zuDNwdqfXmYfD134IyL0KWhWXH3/bdZ+CNxi02oJGeIQSK81/IKs+LRZgJtx
HUc/NEy60dXkaqrN32oYaNw/bY624ynJI6TsR6d+1P1rG3erBuiM1T+13TeNQzDN+JOeZic6gU9x
Se7LgJrOCk2Fpy3Rcr4OSj+izMPHVnha9FPL7otFIXWnI+rluvucKMRg1/O1tWk84+aJFJ5cnwaP
/zEpZkZqiqjkU+j/wEdd9kdJHSDBLrnVsUyl4bosem6MOM7nFwop8+yuy4S7vTataVFccqTxrYYF
mnmd6rkh1g9JaWkEhvfOoVH1Kbm8A1OiIrRK/NjL/QboxUKCbjlElStLsNl6+BnkgDXuceBzMjin
keHyYkTVxHmI0483hZzd5XHMDAr0nOcJ9meZeSVac1qksGXxVCyJrLHRORRSFUi4lb4Mrs53rZ9n
vfJ8OW1kxOJqLcrW51JHYauvmwlbU95ubKv1zCD3IkdS6LC26YDJJTrDvFiPYhcY4ybmqY47duOG
i44pNhQOreKhJnzPxIEhvhL/YlbNRpUcjLDO9AkZMtV3TMpZmyT3v0qt/TW64lDM2UHTF8ca8pZy
fh9RedVJdLK6fENXiZVbeRSc4ERRsNA7zBYJIAycNEqtyKBQ785XrnPo9c9kiNZ+c+3q7NhX31rj
5pqkgYPgkBbVNo5+WsGlqZtHjmu8xGkzIo4wk+BeF4typDoBJqS8lZZbc/m0oJB3UnszxuTCZa1x
k/MdBhME53/XrVHiharado6Kz62OmTgwo3lDqJpseabDmrSyltrY4NORRXEsv3cuZ6+NMampWTVc
1G6pmsx3WdIXgf4XwfgsGHx+Fk4P4y3AIzb4TvUxwJfcavwhFo7PgdAd8eVsxhKAHIAFogr0pzLX
5LCaJzxgc9NXKQv2rH3UOaaG9ZAs+xKvOX+cgmhg9x4jbTPxv+hjmr1+aMwwOUVOPCs2csJ66GOs
eus3dkGFrjU9e2TkoFZEb1Z2LdJi30QGlUhVxx/SjeeTk9j2iZzZ2K4iPaj2plDpC7oslR8acEH3
bFTFI9XZolgNeQSY2lfdvqfR/KQHE+KcoSHX3TvS3BRVM+y0oK42VcdEi2WQ6KY3ab40WWc8D6Ta
v7LMzn92ri86tC0sJ2s/EJOz0+Y8+e6QljvWYRk+0e3zfS/Q6vRT5F2U7uew41xTSZjPeqc1K1Fk
grQw7+tqyjitev2YiI1Z8S56BMnoKKduXb0rO2p2c0PdcZjoQTdFm7+pvtevjeQ1BXnRMxvlOPe6
tzj3SEqtpNAdagC1hJ+bSmz2uSnbWyEZesg1ralY3SL1TjQyP8M/pPgI2Se/ShcRPRU/wN76FLJ1
0d1kULbPY+Z1aE8vZPolkWlZw1deT1yKh870mbhvmQBa9elQvEa91ZsbxD4YH9247o6640ec2FLz
lhJQvmKEH5ep0eLD8Y2x8Rwy+qs2dU2y7KZLEbUd3O7SN7NERwYlgEcfJFjjjQbbKHGesdvAAuRk
ZARizNZdnPfXqXBY2Oy2FU9VIsxLB0zIYPzLAR1CQnVT1lNyU5ydjp3SNJCWZvKAI8Pmoz/NeGQG
pLN9M5hrZbOLzprRfASt0O+6MVQIqPzwzJSZTZ2/gPa4zlN9eG2qud6FkUQF1I+OvpupYVFmtVia
s0Hvnn17TDeDXtcf9kCmKh5SVowhccYnpm//2ATD+qqVifVjlBDK3aIaLmaeu0tgBKXTuuz2oDNW
QmLISwjI2HkKp3jShel1dcVFAsVGRdYVypdD24JM2c4yQi76XSusdqu35Zwf2jQVoedHcZet8OP0
jC0lPYAESHF2eahsQ3iomGugznO9fE87duMjh7msfM8Emr+77DWkKFiDE27OHNiNe52ElclynRk2
1HLEPpeGmnTyK6/ivnouELDF50HWTXMZQzBab+QRXHNVdV3nbwBsJGgThtQqnoViMGav9CTnVlFM
caLO49DO9rZLp3h8xwDQDIeEdGSJ6BB10LolUjTuQsuyn6osN6azjewsoSqbswvpkW60xyDh9H5O
gnxWW5DZTruPKQ2lV8ZJw2objDlrpm+wRXjcO1SxYy5DUVPRxxHt9EzM13lwexRSG1Kp6Hm0IdFd
dum2jh8H9NOWzQkI4BHzcjQzDEqiSVTsExnq7slNrad4WE43VkA+ZOVnBTBN/Km6Mk6VZo31ngk8
t1/kZfItkBHqJjeKbLGKSEwhb+5G/AcVmYKanS7kGhgVKlNXA19idTLLsKO/V/eTWDWyk9UxCsOZ
OlZbm9G1IT5aPGaT7TMmCYTIrz5j+Fb5pu2JpFLS66d0ASfE8urWoa+DzfRl/SCshilDrFWKkZa0
SdNLEquRmteIpvgtG/WB5ooh08T/MPiHfaDrppw5P45RRx1Sa0v2/Wnkmsw1oGhHKkBFTiHTFBrW
1lWRq6Z/DdvCLUsKW6ZtUH2XXUnjSDCqhAGYlI9ovxTDbOogCvxJGo20PIi/hiRiTyuMZBgGjjZ1
VG/mORxe0kjll1n542FKHWjg1FGcdi06G6gbCVNw7bWWVyGUoF729qbvzemEjsLAUT+VE+0dJqA2
clk87rHKu+JF+JWGFL5LbO1skSB/s6Iw434YEIKpb4EBi+BQGADovoauUuXFZv7Q9+Tg2hya2Jiy
z64cmL8jyTnS/3OdhsCZxiezxRma8csk/2o2qsdbN9bRvsgyLtqCCU37NkPazXcGskH4WOY82/YZ
tnYnP1G9uM1HaYxZ8thV/JxrzJEA6oIi69yDn8vOPY3ciLO30O3QgakWzD6XKDvlWmhGWOOPbRU2
/cWoJpjqVeVitransQGbCHfIGLc2IuTqpRhzVe98JwXit9Xzkil8mmCCOn4WKpFuZ3bi8By7DtW0
3vdrvV93LdaULx8RCDorv0u6dzF1PHUrfio352McWrAhQhZz7VtOuI/LVFDr8jqBA4h3Q6pacTT1
3Mp2qda70ZVItNXt2lZpPkrqQOu/FYRIyi3GjCA/uZE/cUukjRuWXB3zYugMZxPMo6EqGoilobfv
TtEFMvtq6fSHmlcYdNkqzaln7nsA3mnXrkSaaJm017EIjFgzdwbnBzPTt4iL5T8jh/9R6p8wP//9
Pc//pwGA3c9iCc03v/9N/w9D/0Rh/qVz/5fUP+zYzyj//Nfc/x//xD+D/5b+D4MwKRkNkmPE9Jdp
qP8O/hv/EKYtFKkyms02p4X/Cf5L4x+mzWKg6wTBTMtWZGj+O/hvWf8wyUUbNv9GU7mCn+0/CP7/
lsXRAcOZlu4SIlwiDebvEyZVX/suhY3cC3xanZrxVRXI8MxpU5vG36VVqGv/nhuRurMEQaUQLgFY
xhr+HFixhKjSVEZcaJHL3FIOvkZrODc7jNybEzK6mrugOhx9CphHSWeIOlJ7dTHWnXJ76pin7qEv
51Z9IxggU2BKGr3HvRM24aO/fElhLjPQ0h0GTKVcXNr6YqbagxEN+gOf7Wyblz1E8lxkr7QOEcjF
W33gJjYUhnWe/ueL67Qs4zYOtFI3XsuckhpG3UM+YOeMC+Ec/WwqdmESL9c9/7ONtXf20PhR1C3y
THpFM4ednVIi2HPGp5Y66C8WNUUyAzRDRKeXFxZbk/pqsiBE4nFrcX+WVS+ew9pEEeaW9GanYd5X
NtbZXkP8NU4M8zJ3L56Sxtef7HbXlxxta6tvDrqIm1vC1hXYxXxGvIcOL4mHfQXR5qZb1qMAznka
iZbhVbYzqCeD8dgoUC+unExc5+54nJ10OorlS4gL8dh6CdOhN5N+sJ82DxaXwYMBkRj5xzjsIF51
R6yLqZ+c7Vk3drah3ZWRW2dkaO4exx9Fvh6qfyyzNeecQ1ZP6U4MxnM+Jvo9qy3paXcXj/hLU9Ti
jq5ea4uTyF56m4lmZxy6s+L6f4hlY+8nzLDDpLa9GOWdUw2Fp2BudyhAnkXtVwed+4kbnMVo6+eG
ZD90AZpWuGg7Kq7Rvi/C+bE0aLwTuRz2ziia57g4t6Xq75rvMyIqWXeHGkFOpXevFCzfY9fsT0nn
dCehLzOyjAYO/TA8NUNSPg1xr/aadQybnOtS5U9rlHDywND5W4H55txEer6bsA1eq1IeKx2Z5DQq
k4b03D8TF1KPwkp2Rn4a3Cp7gO5kP7TxZD+UhLVXSg7ENBA5nwKF2cUtAGYktXVo6BI//vGlaypq
ffl0/t8/inpTeJL5aY7WNEWEkU8vJTvJSlIje+M7eHZlFlRlky+KYWfTmJqrE9R7pyWLLRPhaRCa
KSrhMoqKLytxQs/liLxRonAfZCvifdp3fPSSGAeKCeisk7Lb9rPzIW3tIstyeuMI8TOuuNqBnuDO
VqRYCKusOPecbFGo1NG6Lix57tPkEs++u3eaUZ3a7jlAaXgeWjM6W/Cct2KMX0IHNmAaDK9RbKx8
q2o9a9LbxUwCPNaYJhN1d1kzWkh9bjBEwcC6O92ihuZYFs6bwh4EvfjWuNQVchrUiiiJBx0pUp9s
tIAKY+j04xFC1SOtnPHoY5dfV3a9deYRshSedzmm9zwcqDGk6n2K8Hf5gbWTDqUzMRNDCaXGeHfS
73Ur+VW33d5K4UhkEE0xhurJNmRKOmsqoNSjF46C4loLgQMT35K2XTcxd2Eu0Kc6bL4TpY42RTLc
dcHkKbQ9bdc7dFWS6QU3y/gutGA5WC7YnkrOjxRvnjPbrLaGYco1FcfxPqNAiFQTv1GoZsJM8+YK
r2kkzOZfvvzxZ3EtK48RvmCXaJZ+wAw/bXQ9K55Gd7xpS8YgIUlxzm0/Phdd9JPXe0vxzp36niRP
XA1bVSWzVyVFuu1dxtTLAbIHcIBTnZvRgRv7PdbC8LkNsx0rD8rhpOkZkTTNx9rSz4bKd03JGS1c
boJ5UbRnOxHNeTD8ZpHJ4qfXdw3sgFOeaeqfX8x4XjdzM25mP483Rq+Ml4xFb+ysb30fxvvR5RZB
Te2U8I+QC3Dsz9yZxk2V+jW2ZC61mlNWh3KonhxrjK82R8V10foLLyWdnghTwUqreiRtvXsKCDDd
hRU/NJ0fXWfNDjYppX+uM+46bsZPa87kLu9hrhaVq29wB3eMF1v1Oc3a184phk0cxPQxzao/tZje
vErZxJYaTrZhbIQvRd8ezLBx35OgZOObrS2lmmJfNPk3R4puP1hmdhz6vD77ZY/m0x7ORT/OF01P
br5Q4cFt8/kSRPJ5CrvhqJH4eHRtGTL2ZTS7YlnTQygZj/M00CYwJe52gyut/Ep12b/KbshOcOki
cg7z8Jq1Y7E3aJ96aRqSZE9ScQh17TM1jPQ5Cup2b/GhYVBc714MWTyn/RR9ORS6udcXxb2gdLOZ
c/fYwYA5V0brbnwrzp7ryQEoFlnW1yJOpeAy/orGalcRtSFrN9LdGD/Y10jRzGreWeks9pnIo7se
MOJfkABy0SW+OjHdLOj92n2aqNAhz9Wu8Qxjaspt61g2jTjljR6urcx4z+wo+dYXY7wa+cxd+1HE
3xaESSrnem1xTzj5TpgftDaNt206FZ9Dx6R/Jj761sQy5lfn0OD/KiTWVdqv2jYaogpLI39JOMfZ
DaTf4L84m05Lk9sfXwazSChq2OR4aEUqdK5Qb7uuujAIV11mK5nXahC1h6FR7Mo2Q6dzYXh5bZRm
cBmteokz0D1SLG/o05MPYWBGamJ69EpMX7aM7YtQe0kg/+K6mbz88b+ifkwvRnRA/LZNzN4/GVNn
XSuzRDTN5ewwKC6wadaIY1bx7M2ugmojGu2RYLSn2zlp7oyS2QieIrL08D4PnbgQrXps0IKOlRs9
qVRPDpI0lp2FyY/Sn3HvJuo1C0lyNNrbMGrGBitXcbHinDJzlOCGHSP6HVTQJwlVY7RahAtJH9Fd
yqHS5Ko/lnbDJAorZzRm/bEootRzhUnzRpaEQ8amfGCi+jgTt8WZKGvSN4w+jOM2LFov0hK4PVlz
oFxHylbGzUFVKiSME847/k0zAZZG3PV+wnvQCP1k1lV7NgYLa7lGXYpbneFVGg2rqUnoSx7Mcl7r
dZA90BcfH//4QkDxtTcNPqdChGt9DtxLzwULtn/dXJLxFPlsj7Uo66NSFLBTMrLc3Mz3NBs+Cjt/
i3IGcCw20S0PZHHSqDI9usuXqMvrDQXCnC0rUdsu7io+eVV6I+rTHUOlvv74q8xKbnM8+udxrkhQ
WML+MKLxkbmW9ZQPhLdyk7TDlFXX2E1wg1Wi8PqmPqal292tbgQy0ufGdxr4Gz8rxS+YAWffstNd
2HaQ7CoK91mQVc8aJQXay2H+EDqJu6uYXDq6jkaaolWRVyCDv1UG1R5+Reb3phyuMTIFjm1VtJ41
S4ERyT/Nup93eo8LjhCgdfEb3bzYsKA2RMSvOkSPFcXD8LV1o+nIeAu54CkZnoSTHJTQe6+geUMT
Ldc4uWUt0j+ln03dKbYa48BXFWZv3X8RdR7NbSPdGv5FqGo0QgNbkgCjSGXJ2qDkIORGjr/+ezh3
cRej8ng89oxAdJ/zxs59WJhonwHZpudsIaCvmo1+19bW1uQz+up2ljqtNXJzYt6ql679TfVjcSsa
We3ngk+ZxXcY9SBf5kbXhLLWOcPhMF+MxJ4va7t88RbX+1XRr2qv6lLEhNSlep6C6X5PTZl4UPbi
HWedzCRE8GWxYNgXy10DeoIP5dSfjMSnpNRw16c2zoN+IU9U207+bi98SEeqduIKtZG/snaXZsyR
tjjtQ819FURajw/CTxKAMlkho4i/8IfSMgSuestJgfF8AmQXahBvjuUEnh7qEw8zPZZwieZ9oPfu
NSax1RL+3/8eKX68zbF+TFfHf5H9s9aM5W1nK5Jj8vOA0uSHXxISuJz+Nkc+ut4o1XMxJsATY7qc
UapCp5llt6PLrOX16MaTn5rLKYrL6lgM/hKUsT9vO9yDtO415UctaaGIy6gNs6JMH6yk/6GEXd9Y
iCCAuJ48cMdb7Tb6pu9fSme+ydlbTv//U+S6tpy58y52WvuksRSf1rYtj9pgUZKty3jKF3CNODAw
1+zS1p7OpeDIqYoi/gRPE9si+xsnQ/lM1N9jro0U0RnzUJ/wdIaY4A5pPbRZDE6aI13oqziknZ6Q
y6pGSo48MujbxHkuyzhcaEHaads2X7CF4wVfmunfZ9qtiAb64kk3UXIqLcJiPbC4z7pCpJcMa3wp
C6Pbu3WJ1ssW/Jzo8mfAPSfEXU4He4QKxp6b7r017O1QWcWvalknSKdeoiA/6Dpdbt5ozTfuGn9D
bU1GI3SzMlRCZk/3FyCZu/G5rV8ZaL2N0fociJ0S13yAubPsGmVPV6+I317ddPD2gJTuQz1RPhSJ
NrqHQTVZAK9nMf8yCog5fyUOKLlzti7lmrV51LaLFGOJ/HOdD79HtRC5y+occZBtzO7kmlL8KwsM
qnYx/barQmycsV6DnE9HqB00Ll7UG8+JLswdjND6NFHwGRipPdywBEL5k6Ke0g4p05uSlQLZvgdk
eHpFYI1+NVtMGGbGEESuZrIniSdgbHvinULNVQEeZ7W6WFG2HqzU/qynXCLS5k12RjM9dzjx9gVc
tD/QHTRI89yq5aXoppGKDxo83am2Tkre7wthP4qpq56BBey9kWOYyjyb7KU4gaGi6VaNS1B0vb6m
w5A/Va3DFaHID0uByh6H1DkNveedM1cmzKbRLyeLyu8VxQ+H218uK35Pj/LS2J6PctChjFeTuQoV
TV6lNWUgCen8JlmnIk6PZmox6tTpsEd6BPMOCH5Ssdu84co4sN1mT9NAIHldF0swkJ2z8ftkeWum
3NmirFmPpioL9O5pvXHtZjpUM7aX9XtyEQ1o4bx3yn7RrTvv2NENQuOGM63q/kaMsBq0EJvocwu1
xW38OTr9sSgEgDgZpix+VoJOAuq2+pmt9sNrXBTkROFuKmuAShYxe1b8l77iJ1YYO4dq7pzqajiX
suu8k/3Q5z2AaZdUW+DgeTuWabSbpgbAMhtCp6WOvLZzLAb1nYy2P0zbOVlAQCTbsti0rhzgMxuN
3AlBbzSrc2HfiJBYN27xLnuINgPF7LaJQJdjfkDPx5ubQgjpumvRHZtPkTdd6FJDJZQTlhbl075y
zVvEWQV5+7qa6EerCSWHb2+6bGROS5Zfw9WKpteqKR5K5QSl59/8fPkndUrFTRHXnIjGLha9d1yG
eNq1DS7C1v5ObUzbjbCT7YxDBXG8IFsG9QZJmVeq4otjXOXYLlKEgPckpxKBaFdsVDUiL2+R5pY8
qoxcx102uSuW5IyLPic9xlgPS/u7cwTfwVXxhy8NOl9a7aG3Puu1eEnXUm472rIbawYbgdPbdd0V
Uss/Eyx7c+cKjeY6XKyYfDL4VuhUCclua0q+iynSm4Lpblty02xqMA90KDwLH+lXV7dhn0v0UEbt
Yh2+f7F9SNtqav2jQ603CPI9tLXiF8gy6FR9mTv/bREFR/CovqfafcZ7/ssYeJj3mMrS9i/5CgJf
iPaE0RwZnhM9prN8l3cNTW7kx1KPQR6JAUtIOm9s2YxhbTRhqr1qt9SZsa2Cwe7/tn36LRYbJ4XZ
vmXpdPNm9ernw8tEUgp2k+ZlNtB7jTvWnm/XWUAUFdUJS8WBvzrHGdXu1s4yyhMa65ghbjpYPfTm
NB8W9qNN63TzRuXepwJOQT/y0zeeZrZ2QCBe0FWEQGSoIqZnGrG/4ABuOsuekqV+8RnuLm1vX6YY
GrU3znlf72J6wDGcYjePjBdnGPdzp76devpLzNu7jY4JpvHf3Mf/NJ8YpNHTVVKpt/UlAv2ILicW
lK3noEbOLCwXURptlIlYmr7sV7fixEo8555HITJ0iN0citpCe+muJ39SbWAKHiChxOmW/oY7wiFZ
6QaUaHN2ji15K+ggQLFlQGXT42mUoubvcBtMSJTz5bdCGrNpC6SG3EW8wEvS7Gebb21prS8TsZFu
Vkdbys01Oo523RUac4Pd/CYGPtp2rfqpjOTBb4oT8Q2vYBQQicaQYRLIhu0E44zCOrN3q2aHsr59
syh3JhmU6zKMp0HHP9OM80eXSb9l1Cc8Od51DerTJAehaYtfuNM4WZLkwxPFk8pQDA8itzfR3Ju7
2Ec95X/nkY+2u6P+ivqF/bLkP2LNC5yY9LJkqfe5ru7Lmg4PCZFwO73YX9MQNmNCIl4NTZdn5ndN
S9F10varIWx5ISMMh0ecgl+pZZd0TrMxCEcYF5jvwoJ0sWziRoHu+WimVmDn9ouSVLNO6YqzJG0g
Z4hJ2rY+BiVZ2L9GBG62LvVuzTDMIWEIM21QFe8ahOTV3aGo5fDAiVCtfhFaLdKzHOdJQ1V9oetD
NYhui8sYhL4dniOze2g00rwR+g4J4JtDQAruOOcfOWT/EGkWOS/gPKOWjM/OIhHtqRIowfCIy3MO
w1JerBJ1uhya4Ul0C5qxxRWBrVDAEG6+yWeCPrMRbVRuA8al5FYanrkXoIEbDde5L61uwuSljroU
DQdCuSBhip+KmQzcIhn0Liv0DhS5ujVeRKprFB2laOS5HJEdSeyB2xil1x0IHcbkbrIQ4KKaouc8
2zPpsgHJU+WPD1Wn1pdUE0uJDmIzG0395dvrzjUjYsmNIeFK5xulBLKOCmssyO7kHV20A4nSe4Qd
NhH40YBTjcG1mtuvwXoAkWKJcyy+041wEaL1FD7iEvdHR0Fyj8luAmjbVffarjIS8S4VBWtTb/M8
knVD2Csug/J9JIo3jFrvyUgcZzMOix1CynbhYqKMN2DxERj8EcUqL97SOI9t+gHB6x55iQ7oetHS
Wf4KqUfBZFdFu9mhJNJjaDtVhL1FlmBF5/8apriew6rMvG3PWmANDt1CSTfe4B/7Ha1TZlCAmO0h
a0OEmDoolC4RrORXsXhh7aluO4jqNrZhmRWnFH2ta4/hME7FxrTan16Or3lvXGPFzcKU/y8ppn8e
FP+Wy8Xdwlm84Go51W1HvLFq+w1ZJTFOpoSsEiyHJjJZ5fJWt7Cze7sj33GV323UR5dmel588c/v
7R+Cpp7qefkhERVeFjMvirb+0qravDiGBi9aCZbNZmMNvLmlWG6RZ7ctKway4akz0mPjFMNmMlR0
LQG+tp6YTW4T+3suEh0qhtVJlvNmXvW6TwZWMA2gPLuGGcL2FHdN9NZr65og2cyjcgzvjdATyrW8
3A9mfQFnN7GHceKZcazgU6Od66OtdlM6+GDI0cZZZbBKZA5DmRF7KjOCXQuN08b+jjL0CUmVfEfM
w0jwuoPdkXDb+6g8a8DhJBuYqhrA3J6mXRTs09Oo7sWircQ7tzoHtwfKHlj36m2WI6hK5swLdeLi
gjPVKx9F1+TRV+Qs7cSK8NXKHQRLbXngQx0dzKS/6Yg41I0aquzRmpAW/Mc5/99PxmUsr3LKONVX
/JGMHxKn5aQxi3VrOZ/Xwer2MjL8G6oZsdN5cmaVh8+JZBzEqrv0hE9GHoo9M/PVFjsnl4CcPmgv
MR8ba/wlvHwvGsf+qMuMQB4JbBmbQ/thsMjc1jU6JG433COd8UCsPS0nizjOQ1w9MMPGZ5k0dJh2
7a3wcGaWsvsNUxPtpEauQ3lh4EXJ76yIntw5Q1Ao0vd+0eclnk7eLNpfU2n9qagKRIzKQwf+2qAH
80OdvyT+khyXDvE65Hny5EZZkArz3ckadYE77wJn+jEF+bdp0ALM7tyYDXtcYrRm7neZL9Sgg4r3
fVQEVYJeuzVwMTTymoIlEa06PqdO7e9WsyP2r3Ni+BYQTlAosRf3P6tb8D4byYVW9Z7EqL4/2UXg
kRBLIYwAAitg7Yucy9dVJZrliTOxLc9Jg8Ylov8kqAaJ1L7Pduyt2G+kpMMvlTerjB8SKdN/DV40
Bqrl0MPlHyww3k3kpOJcqJHLhpRbsrKm7rWbTGs76UdV9tNDimfo7Oj54Cw2Sj4tin3P6rV1BzUF
jMQPPQGtaGoTDKcZoIphE2xu2/N7lrC0EQqHGaDsPPZb1I6Ml8RtlxBFyKD0ycNe2ZTJA6bvGZrN
b4Khut+Jlg5cpUJ+3YBBAwN5B8p9sxGMRvnMI+laMr3Nt6FeRzDwiXM0cqftmFjQOqZ66aA/vpUJ
TJ3RXnwSC0s0PsUwKv1vOdrGflKIR5K+Mfetpf7a3dqHo82jdLQjbibNbNIpuxflE9xkURPCQD6b
x//+tiKpCjPp9EsxNdU9nnNGe+a32XtihwvVYnynkJlPnbCJ9cTwgFxQIjh7SIhprl159XDRzJG5
t0brwSsG5PxiEltgJKzeOnTEsJxig3PO6wpr15FOvDWkwBZe9hQ1IRDPpX6p5LI+TAp6DOgYgqLF
kZzjymmmo9si5W5QeezIEpeXP2uihmuTyl3vgbwKB5u0Hc/Ju0ZQLkfPuBRp+RB7dXlyeY4bYgLN
BwegNilWewv/O2McrfWTpV3cOxA0VYv2eHSSkq2vXzHcL1Q8NeolsWYEgpaJl9YWHH49zCRGDZWz
RJQ6KrZpml5tG2GfGBubA1CTsD0u3lk0mJUzRFZBBbm+d/zpc3Dc4XltBTPDBGEY5+mefFlqPmS6
3kZKi68eUzik3pOudXHOhont0adK3RP3wF6NqLWcDCgEZuLHeZ6TRzPuPv2xwmBfx1j6Y1x41jz+
UsnymLIYcwy36kQ2z9bgRQiFekz0tOP3fe+HGkepIW9pWXyNikPHwYt7dZrcOJZCYATl+sj6a29A
SAveA/dPVsVuMEzt8pog0CVHQlDr52brbVI57Lcg5N21WCaTeNvXpAH0CbDmfHLmrtguKD+n7ubz
7B8Uel+UprURilaf1wn9qjEYLHsJl1WNddqPKXUpEfKrtYoOIsdTPHpfElKc1IlTB4dS8kdthQDr
qmMDqaLZrmE6R6+NvdTnwZTTkTeZU3UBjLUpPB6r6NamDi4hEz0Dlqpj7/QdVgijDqPqLSfRbtOl
cDUzfO+z8J2jxpeeYIF4SMkOBJ6/q6/78Rb7gwySFWF9Q9TTtYssXPraQJU3aFLWq+vqL2Fuqt9j
bFCtPM00RhrhTPY5MfTDT9zoEinHGB0qCwtKP/vl1fIIr2ktO8UsIdBatjDEBTjDtC79mU8rwWAI
gV02+O1cJcC05D6h8u++qoWbDeRNbUVWLdcKgVvP6OPcHfaGwN+EfI0XPMufGqONr2PWgwet7sbx
Dj5lAGE6/l4idXKX8cugK6AUBPkSKoXnx0aBT7ICIlasmosxhYlHAH+PsV57t7r2vL2yWJfL/Nuv
+Yg2qD6CoZNXDQa08RyWofb+jKW35Lss88+lxjRuRuXMTIxSH+scdOc1bis/WAubz5Y7Wqe0L8bN
orwuzFP3g5sPb2rHpeS1y56easDj3PjrZPiAcvTYO6RbZ7W4b6qu8c6P8qY5xF3Pj/fJgky1kfOh
mdApqDuSOPrJfOuBumGi8EDEY9hLh43NRhVa5R9rgd0xr3cEwcIXZsapI60AiZt/HLlufmJfhuUE
tzjaSMTEEo6yperXth7tbAnLPBArvyc5EyVSEtQSomTRrdyROcxwt1PDiIXEWm2GaMKlqEu1YY4k
FD+PH6eSz04018XrUpjdk7XC66gI7AQqiZiExbu6TiS2Wd2Wu0QAIxtIRf5WAE1rwVG1QNxdEDVU
O89ZvIdssIoLAcb4VXVmBlkCnb/WkmiU3jhyKP6J6vgzkYKdgUtrlyPG3NXmYsO4QdK5jfONVhIf
r7S3aT4zxjpLF9BFkuxII2EYG/XJJ0jer9kPC5n+9SYb5U6UHBFHvIEqrcccyngh3+zRVi5zn9T3
/dQ1w/++VKXE06rb8Yyg39jgUO1I1RtlCMOHrtk28ccm/1xeHYCfRB+U3wezIB/Uy+dfCBzP0qsX
ktWxhxq+uTxm1RQ6rAPRNA8PE+YLOXEJZwMfPUSWoGTp2oQOflk15n1okOO1HbrWZexEbBQn1bht
urs9XWT7tPb7J2cqpg2cR3ToeYg+B+/GRV71aJTGVxNb/cmqkT+4ej51f5JZqnPMcBckJeoVK0q9
Q+Xri16iFh7QyhkGRvP03xcdRzqsluGrUXiyKxbcDcT4cMrusANYxrHhX1xtwjscdo5g8Xv1yBXy
37ibH1PqG/G7RKPc2QOcTzv3lOYVxrSHSTFumNKtwBuUs4UXRbKC3GYgl2Gu7cfK0j+jql8p3nM+
M82Z7rRPLlrZTUXMAJigSeiLLDCjZjGxTLWbX1ismMHcVSKUbwmrnEa4lPlX3deB1VU6tAyMVrFn
oBPCteqKnbOuYCNTN5CWkZcXx8FF9mcPmvOTqvyMU2s5O5EVDgC2RBfkDc/fbs4tn8oX8yt1jOVQ
VeJtiYbl3dLmnltpeiZS50u0qrj4DeaBQblhXuEdylbphMk9uqRZ6y/MBtvVda1H8/4F0qbdOiQa
7Bb850wWpR+0y+pe8w4srCxwhwyjG5TrXtdNCSAtvloApJ0u+2w7ZgUH7H0d0NQ/I81S27yA2rXv
T9EYcZdVpXgqhHU3GK1vMU+ATAPXvLhVawS5IpmfASzeZo1hEpYuvEsFl7CtTEGqDZJZhG0mKnlo
1JE3fTfNajpDjM7n/340wJ+GpW/8JtrOPQ3DIa3WDknHOEBIcbBGBSbKrp/DdWBSLhmM5GL8dqw2
XJI+uaNsu57Uv5DdJ333lqgORt8i2KOPLQYUx3n2+/KSl6QSGN76z1L0vEwq2ueljC+igTW2jfQN
u0ASUslbbjAwey4oaSQd64/telscKM8W32mEhP4t4Z3aZ/2HPw9yl2YLK0rMPpmZIKwD2gFWt3tV
QJ6GjZiym8EFkJaLce0FGSLjeZwq63Nx0mNhQgQsWU1mi4kTWcdY+UZUJi4rR6hj1AuYGXBRzIYd
knqD3KLNtmoEeAOH5+DPL2Y1hpSm9JvBQQ4xmYKQb49o5mJuX+Novid7+weh+JSIXhQ75FgXWiDm
sy0oa+gywbXlLaT7yR2s5UDCCD4R0RkVgRrV0UWA7pQVacGDXo7mmPxaUNof2rwWD35svo+M0SFO
iBfDmJxNou6fSZRStB2V+dWWH6Up5Qt+mbyMGlpOk2+CnfhBU3aHeVL/irK2GNtcgCovzNVkHBAu
vy9uX5zGlD96KqvmiOPdwtDQHbNbka0TMTWi5TmmoIepPqbFWRUd95iNw5gmIJJVWka3lrduM7nV
HxeND59pZjG+maSxCLKUxtkSRzXaD+Mfn8UaMuqEZEkHVg0w03v87w4LvmUfIAyJmIa3sQj9WHPi
iNDhcgBkNcaP5OTQnjxWJ+3F+QGl/a6WfsnK4CLhOjn5MO8x3uR9o68As3Q/tbcsHZbNXC+0Gc0Z
BnD9pIeJpB9bVQECcrWRyQzUYPkV8C92YdLohmva5I/xUsShEmRWNj6PTtbF3qnXu8KRdDUAjBBu
+pvr6lRqSPDEp4zCxQSxLiMO6DL5wTl8NB0G/qQT7dWy1T81rdh63lyOeaoQuGQ16ZzbHn594+CU
O2TVYcn2MW18LPmgRbPbTYQsAHakc38wy0OUpt7FbpsHbRM6NcUnz+JFplUoztv23NmYkFb0iSvR
jhdOaLYRnfe/FtsUr3yL9nrlSIuTeL2Mc3mxNbIvfMbfldt7Z+DvKYDoPUvBGd2KKYZUm35mAlOP
fbq218zA6DO284NIaPjJx7uHh5YmtANM+AW8eqBjOweBtIxDMVHkZ/nEkukNKbZFMKCZxrCdIdJ1
xp0eknVnxslzjV09bFb3Ufd2dmng/WTFgdOads2FMfJUyGr1TS+hnYzW4KiMxtCFty/G0boMyRv2
g2CMIR0zojRoPJlxrxfq2Ysq9j5vei86cCbIme4ZD6obOBZEFBGBD15f/EpXYQfUsAT1ovOPoec7
2w1ZQPnOo5AfeWJ5pOS0TPyI50p/esahSCpZpeLdYhGsOieK/I7cImOEQvElu+PQfXfzzKoNitGo
AxSI48dszt9pVVVAalMbeDwgg/dp02b8gWjnWroI4ZbmfdnYALQOF9lceYc4E4+REjMpPGW2w63W
bvupexmy7N0VJW+b1RPwjevcd+Jql0VwMKNPSko0fjoMsjuWX5JDXAIz+MvY6sEPx4XsQVp8MEOg
UjHWG7wdEJ36mbqeMBKT5AztUo0aNW559Ub3vcryD2Oa1NOdRKu5HnZR7QeObVWocgn0woN5Rsz1
kVlvmPGID8obttoZ4Vbm7ovSxtWNAZGVNAbOaYKptuHEnIm91W5ROProEwvDClnW02DCRnlceobr
2FhCZqwK4pMoHmj8DCAVndV/X3hRnYek8v5Zc1+GhTO1p1YdSY3pKPfpO3KlFA4iRiITnY/9rjAh
Brq4F/jk8T6KmxuCMeuEmqQ/5hKyDfr/VGX9W+Rm2bXu29OQ1dc68Q6eGGXg6uShyJDFsBPW2uFQ
63752g3qrkn2xDKdcEj3gZvX/d4nHXrLDMvJwSWEgXEyqlNqOD8pAfPHDuvNVVbd38FrH51GjgBq
sLhkAHPcZUjDCGLGJVsMJaK4me38ycEphF11yckgY0Qomvw2d1noRnDMuUm+in+3VU8SLDnJVibY
uHygWe9jjKCR5jQBTEvSM/pCb5sydpDm7PrGMVdtx8Ekv1bfHgNFxFHT4/mHRuMs8dLxQUFupYO5
GVc81GXD0GZwMoRjHL848dCEbbYaCKqmfTvPOSCbJNvRMzEHf5qFtG+ehYmaAJkI5jjOhr+zRdEk
70ZLh8FmaWmeykX0ezV5KqhSvxYu2Q0jwz+naw+VV1o3tg1S5/IyyHyiRtg49kqnj8LqnAdRaPhn
isw4xw2OsOFuNeyMTUEFFyt+d1DdShCM4R+MvIYi0XxWFXd6QPeg858n3yyldU5ejG7+mNMsjPCY
7ghPK5MDb0MapDNjR1Z6y2O3qNPQkZKQKBIDYJT0xl3oICCCpNvmfQXqfI/VM8vqZXZiyeACzV6L
J3DhdN/1Lt5trHhba7WtoEkO2gL+p8Br2mGDyA51LvdLzT4GEzcz4BnZplNFsht1Rc+XJD1NOfFp
tKwiGHvggphzpXWLjKgHLq0i9yLOQ8xr7eKCYaKm9mMsFZGAeLOb6gQD97x64kkOJGjjRIKK6xOO
cwQFwVAgnwCnfEOzci9RcjiHiWtIrfKXZKDcjvjtYF/DnPwwdAAEthAyIXBWUhjn4rowFmxRqjvn
YhQBF8h5jmP/KDNyF5LIeLZRip9Yz7tgctaZTrr0ltgQMx5VlgGuvmIva2QwZI6PyLCyD9Psm52t
IAP6+39dXx49n39U2Mnem0vSnKS1clLF3+TPYKYwiebLqN9F5VP9LWHit53qGMaIVRAU+7EzGtM2
0r64eOi5tqs5UGmZxD6HC3tgq3znWtoLNH/Hue1lNLqBIGna/zoJjeW7RHfx2t/JwdEMiwrDBqhL
ooyvDmEWvFnPOZoknyrKHwlVfxkNVKQy+hLYtUFHRyIAm4RYAL1umYymcL3v+GWaGiESoT+GSDBR
T/C/ksQCaREMENePKVM5+rTMfMhT9mfUJsKfW9r4KutFrVocLD6HnLTDbi3iHrk2BXzlsn66Ft70
AYQq6zgG7/bUDtyFYBb+IypCO7ml99Qyf+iW4Db4rmW71o9yPo8I5sEpe8IIpPzlNgXhCUZbBnc3
JGki2L5hob57tx/5Lug/BlOyiJJhP6amu8kl8WgdY7Ei4YJMr+kRJ+Kw9/Puc14YcuI+bt9cn299
384J94yJBl9lQTLX7Himrl4yH/6lXfqdbHKfkBsVP6q7cdJ0yn1HqobJq70tVVkHMzDjbHrE0Mjs
KY10xMajv3LIvM1C/BMuQJsYUKnfWjV1D6sPUYCZ4IRoHkFkf1yNmuQOkT273u+6w0JspzCixVe7
LAir3YnBkZ9FhJJ4bO1cO72aj9mk3vlIeED+tCQ1DdqDATnVwfCJePAr0j/mVP6s8m6njgBVJPNt
WDUuXs4GGaIZ11ia9RrS7f2pixa6udi7SwQIC7SeFXQmqonciTm/skc/mtvKcV/wHFhhNxAFXzYI
twxHl7vM/lzdmUeEwJxczte5T2n1W5yL5CTBoAHDj29aNhkC71kMhwZnB5EgfrHldiC5K14fMYKj
FRQMPi1q9Y68xgax+H4Yy3czVm+Mo/HBR+WzzRf7J9Zg5IUc726Y3WotxOStFa9pJr9XiPBw9VdY
nZqs1aR4WKR2HqyVIEbsb6RBpe0bCLWxGcaaXBcvtw7Ky15mP3d2aSS6kNGI8LRiza5J0p6pQXhy
nE7fBmN6XNfqq6oxjqcFcEw5n6aeNJm1qCTadIX2EQB135/NznlJcC6dMPvIfVRhUkCNGe/8pHfA
96HwKifLA5M0qmXJYnoU6pAYlvIGTlSdwP+eTMZk0++QGw9Q5QUHOnc0Ws41Qz3M7HXqACcviJWO
gzV4ByzqxhlbYLZ1HKvbIWByzkAk7rmQ06dtG87Od/IgW1fn5FTO77VvqPDU3tuKduW19ric4jVm
Jh/Orq8Efi7SmmYaDlbbua5qZcY0/dvg/NMDy8/iBKkTg1Gqhdyr0bp5m0m4L1mqbHC9dto3rflq
AqOGY89qpaE8vdZ6mg2PuAQClLZ+StjCRPjk/RV7svvZvNTa3DojcWRdSw7+QH/zo5OEWiiA/cTa
2ehbtnWGocMkSGtqGHDWdVdath+mg8BPUxby2vZloCRYE7101qX5dEyEAmlBegX2qz+4zmXoDmm3
QUmdhLZh/G5NfpO2AiOgq24NerekAwTcQ0PCGrK294KG3m21vJvexGkMRLL1zPaAs2x4qrEPsQ4l
oRNHwNIRl4cxOtzfblTxHcIk1HrupWOTv+fQYnPT6as1JkTU2PHb0sYgaV78t+yPXfZHChgQL9Pf
muDRZSCNVC5MPXbkfeaJQ2Wbg1XKS0SQDO9EDYPuLawouU0Zp48Xui8rwmkUbMZUQUX0FHpRYrAt
kX1c+jYme66Jd0nDcTk0akabDTPiJo++BPNIzOy3tPmFBOsxBCfGNRqm3/NCg4jvqkD08R83ddTe
RPC6WXs/2VUuWbfrVc3K27NFEQXIfIjOuqpj8Ao/ck7FXSIRIwoSZPnKpgqMzH+EW6IhfaDTTFr9
OVscRrCW6Dbt9wdPyW8/mwNl4d5hNioN63VaJnYTQDASb1YGpfnVEisuFh35fLy982DrZ1SEH40g
coa2APOeYdHvvpeZHM5U+K+I/dF5t4RssuEEj31Tz2eIXvopkUQZtUWM1YAEu7k4Df2QY9JPYdE+
jjCfdzHgI+rJm5hxG8qh/xGETmCM9yhB2nYlCwmyg+knGt+llCKY1nPVDF9GglR3sNPTNOMTcjCY
QhCpHzOLDmNdfbhgFg7v5WZFV4w/EMP2dsGSAl/u/o+j89iOFImC6BdxDt5si4KivLxa2nBkuiHx
LnFfP5dZTo+TqjD54kXc+LvBU+TKy4v+diNbTiy8mmBr4YVzBZwuYc3LFvFQtbA1dO4WrnkYnvmb
syzhXEynqkXG48PF3WJE3TiTeZjw2vT1RurRoOBAYCrmJlgxLgD14VNN+J3t7dhcfZNMeGis7NXO
ut8+pU13Bt86TCIA4SSb+GDOALh0oUddXx8Xk3VC85g7468ubaAh7KL05BNr7L1dgHz3bYXUUQ4t
DlzsN2VnASvId4aXsc/R+ndnROGAnxHYrsAVkGH6mogpkrXJ4NIZkHKxhHBjuSW+uwFG3uw8W31d
+xy6nT2NtsNhWhkWpXZSyu/B6GA9W8o30y1C+QAhs8QNj/EAkWvboBju6DveU87mdt/HoC5d5Xn7
RtZ0dc6rMT4P/2TZDSGDOvLFgicXWhZjtX4uMo6PVi+0Q27l55nFmq8KDl3VxPcUV49gJtEVJ0JE
dLlispvx8Ocu94H1xEpyDuAujljb2/o8JIW3a2hRUVc0B1jc0YZ0Tbs4JHNwm9yGwtxBnOMFVcXK
9aAj+8OrjFCHN454fMc9DBzYhivzC9uofwYc40GutCPNzQVBGyeKw+qE3eHVWyGVtNZ1nJK3euXA
7yFizNN7aUG9LBIT5FPah/GIn0FjZ9DObMMN8+ayyUlAlg29cqx6XsjAGuegBTUE9Cr9x+CHIoKH
Zuca8EWXLvtSQXRuSJRX9imgVY+Golgv5CYfcjYT0HTbjreNuKXG0Hws2XnHwZ8vdKYHtkLgrAfh
3N0Wa1nK0tiwunjnedYvGDzOZjPll6h3Jn8k2EJj5t5r5OD9ShPPde3cSYHPvBC4RhkxvxsDRUp6
CjAU/ZnAaFh2pIclj2qzcc09PA/CdpmpcaGmS9TZWIANOWVgrEY6dMf0igewijAxh4AlBkiYBJ8A
zcWrG9ksZsNUaVBmuICXEcdBi0lMqiPE6mX+ZfybIi9Dg82r6bjaHLlag8GjKKmGKI3pzVB0wxed
tkQtMD7sFzyZZGLc61J8VNKF2qtSiMt1ojEcVqC/yhoVt7waQ+yy1JKAyFR4yXKBoE+Tx1015ufB
4sfFdftJDvbo1BwARlcGLMXiq642EO4SHsN6idiX2RhIgCyymEDh3+Ecagl2igPb01dU1g/DULxT
zUyvlpjhEkwTeu+I3QBK+DJwvbUIzoQSU3PvGPpbH8NKHhUTH2cl/42WLU7dsCE8iapEnIVcca5V
mpX7avoVbaxjX/COUD8w96iQxnKTS7V7WXgojybAO6vDWZ/nnr63SouzjeMe0XtNn06K5BQvjzMr
uUslkg93BaCxTo14IFLJfFUfMyI6D5OnZNhmIG+qdjIFeRJ6MneP+DA/EeN8uDGoD7lxNgodtl+f
8xEBANoB0zoSI+P3hkHrIk08dypvgIp8H27sJ0QenG35sIaJrbxyDt2lGyEGdAtOTFX5sC080q4b
n7NZXFO4MBe9tl90GxeDjUTL3dGfbTUhnFcam/3HX3GfXIt1/TXge1LWzBupsq9F8a5385eyFMZn
mrjQxGAG3SqaUva2BJmnSMwChAKJzvbXCRhJbTv9QWX633I1fdguTjjl5MhjVAiYk0guIMxeF1eR
uGqcm8eK7DaqyWkxsL8rjflc9+pb6g1wBKeyPYF8tdlWkdNiMiKgOn+4xWfLJ/GHemCGHzBge6VL
cdo25qta3PPELkNRMPVzuKSpgZTY3ewCMbW678yxd5hKO4U4BXCpGGTvE/QXNMFrR2vY2G1wyVEg
0kNpaZdqxeGgFK2C0q5OgTK3yt6VSIWmSOqDyDhUcVo66THf2JwMx4E78wk7A9kdV3A1SzfILFQG
25I7MWBNMhLCfeMGcLSnLsznJUpGZgLNI2Co999GY94guqIPNEwc6dolvKZsv5ps+oLc7A0Hx/bh
LUNkqXpyaBWA93lKyQMu1KeSYNh5yLTIXPFoGqn3OGxRPg43dEgT1DmWNN6azQiU1SvphNnixKbQ
rjUrPwWz+c7jFWSJEk9pdhia3LqKHM6ZRHwT+fTQl1p7k4gDa+4cBGeNn5hdwa4DmxzwEZqEHzAU
63NiRUWBOU9PE8gW7S+vIeKohcNaNhV0FcMJ8SeLWrKpxL7uNtW+AaANfWmJDJcPVCce0XmUzxHi
dgJH48+9WOGyxm0/FxuA3PqzuDZCU85tH6teBsFBdw9xjF637dMILLxrhv3XdO2E40aDy4yUuXTg
Xvd4YFEsOWqsNwCTOvMwmx0drry2Lt6+kVoSDmv7z0i6T2OCXzdq65dQs2Ufb1eP5yCl62Pygcii
nGzFhjZj4ll1SbbvTRd5uXN5dilOc4s79D+rrgLZOOZVfpae2Z/Qm8lAJw34H3aQByJlqd+bzMOi
i+vjTHgqsFmJVwnVCgv/wgGB47GoajewZvPk1N67R/RTiBIbZdqeoXaNLLkmNkXwslmsoP4r+dWj
UhsljUG4dD9GQfGa6R6g2C7hJuR0isFk+oRLDCQdy8/NdVgFCdbDmyAAkUGNXNwZaTvPSSQQ9943
GQ28hccuNaEyq5wdf6jVcZe06niaHYsUrqfJHXiDYNDhF8qs74Eg4wuANRcoDX0Lsq1vnkagFowG
XjFLDRprOXGy5pqQJYeLWTnDsML+08VBjut+byAmYCdhDz5T8DFO7H3UxDYf1kSP4vYznwvz0VGW
pwIL9B4P+khqZ5/m1nMRp5/qgOjb283RhHa4Sxrt5KrmT6utv56p+evsuTvrG2eAi4porAeXorwE
0yRYpeV5Md3t+Q5qvGT70RrnosSbNqOgTRn9UxkiQLRSjrOrPWkEK50h4BKyC0movT7n7NtW50E2
Lbz5rHZPVfHvf+enSXvnFUX9lyvAoS2hGPjPpaBIOzyJHv2hjg0js+7QPXAv+10q2BKYNQE6rjqT
GZeYPtNyFl9XwAKVh0+RcwelFbl6wP76CnnLDnTBhGSr86/iTaygFE34SaG+zh330qhxB9V5BsOT
rXB+QosDbYavgfNcdyz11QnsQvlTWKZ54qRLgLrlTaQalvAbfYKsrbc0BBTKb+xWCpkfQ+K5dvCU
eSuMrnIcQSzhqcs1BE+7YtEqo3xUo64YMWua8hfujU1JhvO2YnGxxpQ+AcWg0L5AU2Vjty9wIrdQ
Vl51zQK+P7S7mqVQ0I+o9h1R/z3ZFDCDBWd7ENN/aehpGf1eyPepPOkyO9BqZXoH3Hf3/rf+pqzT
LUYtwkYZ8Mz8rc+zF4x52HPA9fou+3S/zIiczIWaUGihgW9J3HNcuz+cpjHUrg0DXtlzI3WkFTq3
eMgUkZ1d8V0h8e0rXJn7Nqn0Kw5+NrTZMdbbnwzfDFj7TiJ4MrQ7WAYkoK+do5f1jYuYs5aA8IuS
w2cBP1tjcYspWIBTibv3rl5DS0yWv2hajM8Ej5xOVxcjeF+HKrYNRyZf7P9UfzUr4ijrjPgjEe7S
BJcb+MEvtljOvt38RKVUl6hJzGtXE/BohoCaeN5VbjEenJmTM7C+o129oj+Yl6SZ1f2kFHBMy+ZO
FD0NWZy+ElinyEZpk8CCGcvjxdxJBlCgth+uzko1ZViINPOOXyq+Ye1Z63nF98SJyyO7aq4uhWPe
DHKDS8k3gL6FEHHkAICcpdowYc81Ksz5XXFsXCiyRaWs+5hFOxLwdMipUce8Y5w1YoU7Ik1tONXm
WSpVwEKUAg5AIXLxAg59xQ5Zddljp8GsbcRvFVvkaHIq2sixdgvVgaGu5Hko8+Yy1cwBBPEzYtAH
cu/IHmzqEZCgAuRFDZtQISwUc+DyiFrifDklHYmDRJR/5ykjpAuIezEF/Dmr+BQmZnovbaaTzgJp
UZv5UmjxjxxWjI8PTbw4V9VxMGPqbmTGoLsHi8iXoJ1m1NL1ONfNByujBXn335ziRi5pFVgRCvyZ
6cQf+/qwCNEdNaxgUDTOqnzUWig4MNJNOoihrzlZXO3rlJC0GHuMzjgGoUSGq40GXCco22177OMV
0V0DjJsKaQYc4y0uKPCZurSyM0MCknjDhP5mT6t2xulaqnqKgMZamx2ToB4a93+bJ+6pq43x3k76
gUtbHheF77fgKPQgu+m4xLN1XsCF7IwN8a7ZZw4U+7So7KgcFh2wUr8EQmLCzNJkvlSAUdjYQWLX
xkeoEcqp6g3lBNeGBXMd13sDmjceIiqxWHPwku8WuO0dhWc1zwldsbxwHmHiAPFtzyihDwsplmhe
UoCz+tpHfeMiWaTeHPULCto2ngUjqyN/kGqJLc/AUF3LfxzBVyh6LPNJmXznWpaH3YqVaFcQ4vNd
hKg96E7lzL6JDbYHagIizidEZ+eMsfMHMp3FYEb52TKs7sGwa23P5Frh5VkBa2VkDDUztu69cE5f
hNnz40ioeiiYug2taQ+jRs5CRQ0OmlLaeITN+U4Ik/wsPfU/rTOxUWHf5hYvMxjlJ2F2UaaL5H2p
Ev2S12Sm/v/LuNPcg+c1tDZsf9di1ORElRfHgccONmulvqbNaO1IrIxnYdgnWo/qk0zdq6KkOB5q
5oKyjpMT5ZH7kVDxda2ULyU1/sG/EOFgHQ0tXum7qP/QarbuiqX/Eoop9giDvHxH6ibui5bcBgSU
k94xtuirHEKtObTDoL46bDr9cjWoCeJBilGOXL/vGWZ9LhKr3w8ajqxlWUa/4QBF8E1Td4UjvKA0
MaBRFUa3igSIOybqYzUSrldlujdmTTnPbfFC4aUWDSYJKOnwrJ4l41quXAl5OUxI53UshjfXYZnP
qs1mBVJPGI9KLy6vrTfq27iUYYnp9FPPjE2ln8fwKXy32fJmFnU3utphFPgc2q6/q7US4yy0X/P2
XbgfS5qEpfuSoEusaCMOdH2eUIeFQdG0H5OuvIyOC9xZRKYmwqb+mOsyUscVuw6ccNSxBEtu675M
cYzlQZC38xa/JUnVcx50+DZFDk7mgc3ZoZwnvyyhW2GOmHpvRzDqtcEEsM7u3k7xhOingWevqnkv
Giu+XkINmNvj3JHYMojyzB3pb3YE87vWLzu5Md/d5C0ezrSMOHpyVACuqp04aUBS6SMYWLg6LbHI
ko3FPBhb89uzg1UAAepSkWGj5XFf8hvp2Var8u6hgLUAODCan1pM3PO8R10yMvxOzW0S3+5gBq0O
xLxiBGT9qYC00pYPxUVmSlzWSn00W3TN2XWIfhxN6opQ2H2kFnfiksLXL19KW2dBzF5CMkJhnlPh
qEh4FzRIXBrPOzN6EMv4Avv/xHcPdR7up/muzutJbQd6dCT5qeWBhT0Qu+FVox5rMBN+57vylmT6
s0xeLas6wMUKaPCOle8G6l5E9KAS7/ryJwHv4yQT+ihjhMK80LLrZ6Yy2svcsiasmyAe/pVENXE5
g0GgpBv8dT7vIdHiDq4xa3477nPRAmsgmBPv+xF+l6e8OhrurfwK6KDIiOJnNH5QiJA3tDbhbVhd
n/E+wVOF99hr5U6pm3BFDilcxgt54jv2h7Fh5J7PGX17IGl8NhDvgAN3I/ZtRe0Og4GToHpgm0Ni
+4a9NszJxnMCmtUPcm6+udnBOOl53nNDfKIpzxpSGnwJ9klI7ym+D1D79hS0xoXQl7QwfYOwJ6wb
xkMgKNIyy+u8fsopxIXoKxYm91nzVT5G8LtK2RwzByI8WphDOwQYWx8B7IrB8rACZFixoK/wwbP+
J0Zq8XgNj9VzYfL1YAsscfuZ8cHJu08cHAGpsjCd49dGHw90Eu4HWjNiBk7TDoGWrdqXyeq5QQ/N
179gc8+6Rs+JdWWjrywWJolyr4+ES7uU+56fZZmeJRsgN4Hj32ySnU81Cd1AOjVj8SWFhZYZUD/Q
kHPbDJv01IgzKbPINjh/zX9wnUcJp3/gGZx1jGONZWO0v5P2Ode+Bms9DOWTisibey/68Le3xK/B
NVtlPxZBJrU5AXuzGNHs4atRz8pU4CfqIslHZT8z/O5BYfjFdcZRUgOYgdhFE12yY8PIbuHYccFR
Q1C1YBEugmsptx2W98BVCbYlWaCQMdW9R9nLj6JiMkIkYJ0dLdNyNMTbUFCIU+1I+KoshEVzV8tr
A5N94+emOlt9ccs3IMLIjW599tVLiWcF9DqkrnvRvYEPi3B93FTrpGJRjasHt24OWrGwarm2yokb
xM/zCxEIf9SpKHkxG3brSxeMovbjgt5z++gW9yqJqk0YnSkckH+2NXiSXxQ2lLg3Vevaxwc2yVhe
T7D1Tw5O+NLjfdcjg/GzpYSlWyKWYsRi+oUNVYjhOmFBKKdwZKU9rqqvKRfcf4eqghEuMc+i9bXv
eqH4xaHE5lCRq6SgIYtcbJ8Zj0WFoLHUia33UQb9vF1+tnXgMH60g3wbSCB507LX0EUdSUMPR3Y8
wpg39wQ6Q5ab+yFdIyt7J4vc0stooJnPsj1M+hjMkkmqAuvR/RVsIzxE2cS7SRdnTg2EcMr3qnVW
iFc3MPXmnBZI8zpBjzaYnHt2FigPSMaEQe2goEPKwPic34CXnBx572JuuiK9Ou1RyS8DaVp9ucPl
Iasgwcof8EkGHTQki/6HAjFRF3496H7tiVCWbIQTxvE+lEA0SVXygA/70US2AHuRB9VfTkC+zTZA
TdUdr3dWPHzffViozpkzDuStzWEDdSuGKAFwBMtiOw1PVVo/CrB/vKn9SeAkMLBf5Xc58ySJ+xPH
XN/b6pwNeM0omSmL1aVIj4/zkj2SZj6oDDdYEDDqdxDP7g3GVswkFA7xUvZQ6ghCx/bHMhs+4ddd
wrYeUhLY4ceyY54Fbw4Im4WVgyxEiImZWIVD14m/2vyyoScyfNks19iAhBUwvb7j9OcEXGkzS6YG
S2mh/aiUcVXVe0sfZtUUO7MnNTIQ+G3ZgZJbz+KZceIRqM/ONiCa8tyq0kcYBgwlFJDEYdHHdA4C
baw2Dwz6xYJmT3cO3rKeLg3FVcBi/W7ZBILh19qg6RG385BrRxf7yKS9q6RkVv08Js/K1sLTNSTx
7avnPpeCNlru86ctHG4vD13Fu8FQXiFJsJXiJeKC3iYBSTB082Wd0tIKMjO9dttWa7NZySma8fpg
2ZuA7tX01nG6jICQ7JDoDx3Arjw3yx0Lk6SQJ2Zkyr0pehwoeOAB3t+NB6u+qtvqPgPTELLJYAS3
Hkce4zM39dKfWNpKSvtwye4V2paceOTcyoCm4zejpZUt9Luq/MGs5RCFltWhpdWyYj8GOJb9PwrY
SzLcZPsT9z/G9C469LtXZ1afMauFacLuhbF9SOO9rAnDp8u3uXj8ddR5/6wRMzm3aT1SCVJPL539
PalYHGu0D/Wp4Hc0uVPTHj39rK/1s2Y9VNNp6lGcrfLcG3c8cxuNKijjh67JHt1K0JVEG4UIIH7t
q7S55LFz4Gh/qkTUWOofYf8K2/Rp6XMf3f5mY0iqHA/32gzrc/JdvaWKjbuGFUu+tPy4HPYlpRQD
AjU17QaEuPpVH864KqPELTDVI5nB2HR/zOqqVfLoQF+xiyLUZAVTKeUcQOubFXXmrW+IoIoMIuwQ
JNxuuRM/6Dzu09K5QQz7SHXoHLlHfOVbFujQG9V0wXRzpQxkTxRdcdMwz5fH3tRPCgKONZ+6+Rij
DDcG3qr41ps5Ru1/ykojgkXNYfdH7/+aoH0S9M0xVTBv/Cn0KpyN6fGhJE8FFNbZ+syTLe9LQri+
bUWCKyHRhdd4/+R49l4bnaNh0QHmIohgAeCp7k7pYbEOqp4z/vxpO85N2A8Q2IZ7b6JrzBjm5vck
5zmFH2zbTkIPuTJsBprLQ7jsy6DNCCN2YT10FEAs9bHOzIDr6cfrwDEkxpH5J1SXf4ziZ4jvj3Qm
MIN4Q1hNW6jE4w4xKXPk+o7/ueqrQHlqM+PUrX8m+6Uwf6cYk6ICbAfuHbg3qPWpsz5Wlfs40fQy
u0qQxMqvmVDYsrJbVV7xqL9MSCEsVn4VBWOXVaL9YAKeENQAJ7xC5G884sAm2wgiWMw5vCOXa6k4
A0KnGdpCu7SpcoUIVbjzOXXMz5VpjBMTfCKe67Z6qWudpOFEkRLeL8ERn3MXob887e5uRsnzkv/B
TcXpFGKnyZnfdF7MpwXL4rJw3gHth31Eyd64K/a6215q/FCG3T2uaYL4WWDrRkmItb3nMH+3/XO8
5shC9TMoXGyh0O5LzHq64isTxVHmemrhyJPIpDCrs9JjTasmsZ+BltZxVbj3Lwwqh6XWIgViYXbv
0iIsoha66tJYFzimQVJyIIzd5Ftk6t1BKWBFdQQ+eujMP4N381Ja9XgvOUz7NUcMr1F4B7LCoaol
LIb6IPknrTzyBkx8XhsNLCjb3tunybad7gHcKT/rZpTK0Iwli7mzBsS/MNKDtUSr1QeNjiq8HSyU
nn17/Wa7tU8b3LpqYYwPg4vFoG16NCBxfiukoBtTfymq6hnUKT1vHHRMEpZc7ipUI3sEXaafZvOo
1h5+T36WLBeRs0QuTUmOIgMPxJXhvGTj+BIDBdrmTRX6K71gqo1cDuXExLSGmryBQOXR1NM7Qj6H
wGk/VRT0GaFlrrsBY/VQ/Mm2H3V4AGfGWjmF3tcCe2sS35Kvhkq8oqOQQtr3VT5tjhBt/LId40zl
w9FNPheD6VPO+8Z5tFay2gtZNXzOf6oy41m+0A7W7gW9UgPjUn9tiNrGmX0yqNsi1rYOtwLMY24/
jAukWlb7MP8bWBnEa0IeP2t9pmz3oLvde88iyiTJ1wNrImpQNeURyT2gUz7SoQdnPIcXhebm8Xma
qydB/ZzOMcqltdAEl5u2fVQ7UygpzXJRsQVFlMRInJJuCh33vMN3DXzjt4MCDCFnP4H17ltxmnvQ
UdNhFV241cS44gNg5SVB3+vXo6Rs3TEf+v6p6x43/AuEYcV8cIzbyoCEa6GAwk5BuJraQTZDjktI
ArHob1Xlbtcw1t2gipmAATLlG7BVZxGFC1vN1jfPxH8jsWQVYI1VXLqqWYMkwkCXOW7EEzqYOU1w
jKs4STfx4C8bKY5dnuB307VjScVHyj3Q8GxADAp1PdlP2VutWZTrYsZPX2OLQ7kGYeSRSd3vKCl/
H7WDm1RXZwDKSmrfveQcVbyGwq5wkl+8R7MtW0DikWxngg+15SnH5zng1knk366xOCixFkxtAp6/
qjIT7AIByqyuIUTLOUjysOp+SvzOIzXIWt4EffOI/fbo0tC+rXexTMEdA1q8K6AmYMyashMTY+Ah
yMr6Lgaq0ABMxsvemktMeZWfdN2DpkasK6HSn4i1nFveZL2g7ro/AKXz2cL84cCPX1kz8JqFEEqP
dnwRW+5VnW5YDIBGuCdOXoJm+JXVIkCAfW9+2IjDqnLTSCzMSc2R0Htgs8tKWKuxZp0NRT2Pjs4h
j3Pq+pRQSQFxSmWTIxBWkAnDIX1g8Wbuuj7owRrrNEs4/Ga411g0V2EXRxM04ARw5TI8MSborQ3Y
67jo9k6oi0/P94uePACJyDu2LbcaTERsf5LdwCYI6aJo3uWMA+RJ1snZZgPFqoeiuHPvEj0kVV/k
YSvIQrzHxsCwTrG91YfldpAxAfkmYYf9tRzKLxCxn7N5tpnoiiqOqBLZO60ZTQlkb6TPpna+Vka9
saoijz2sU0MRQ2epT7QiHhu0NNg7g/3gQVXjeks9ygZHbpSFFih40eq/RkkipQQUesQDU5Va2Hsc
k3jmuvZT0j/nJUnsBnHZCdlBZuVfWwGG8pOnn7V3nLr6DkxlHyP4dysC1YTKI++jxkM/aNyvRFOP
wIV2JVDPoidrsaebMFekr3Xbus31EadALh3z7jIMNGBfNI6TI1jBup5xvAKDY58JZSW1o5QlAaup
0Bq7/dprIObHQytdMK7eVyGWl1UfQknmrsljec2rkaIXzmC21V1qIJ7+ZI5AlKT6bHS/1jhmIWSA
U6zDjTKmuQ08VRvDkabJnTdZ/Q3Uwo6t/RDmm8xinQRQCQoTvNfcMiX4WdbF0PQQZ+I8OVrNFI0D
XzDlaiaDTApWsScvIY1M3TdbJKt00vwCzwp1/zZ6PT7F1Mjp9zSf86YVx5ZItMCAESxZWe1E7ppR
n+rPc9dPd3yX1VYUl6BBwrbKzIQnKh5OjDwTPo6dV9Vq0JflL1yFkWd5+SXaGmXIQGIx2KBlbG9j
7Ar3pM1urpHR0z2bB02i0JWjix5p4NGZ9g0M0EhiWD2urJvM0nApnFveC37BK7LdW7/5CcpuK3MV
p5xFDEv8bRYkUd167Y+ssfEIUtdmsqRXCFhv1UR4cXBbeVYyRGPYrkfT7kNnZexzCuG+ZqiUB2lm
oIDqfm/bzAzeYGw9cfdZ2HMETobM+jhWkeDKsXqPcIP3zr7haayA+qia+oqc/0bhBFYo2iAga0l6
49CoXjSbcZyvu15dwgzUqOL9GL6bdkJ9ixs4+c4rU4IMgFSHDRJoIMSo+U0fzwd6f1NTHQ/6IOR9
SzM0hUoKA7I6XAT7iQf5Uz6PwJ5r4MFS5ZlYTuY/DVP6DWi8Ycew8Xn2x8AiBmddbizyaaUCHTvN
f/F/yxP+xdSvYkMe5pmAllZoxiMS93ecdo+D7TQ/BQhnCFtHS2rlcSw424xZyj7JSoOFd3j9WwPU
jSaPwbZcsgcXmNekGTo9kh+dBbDosLT8VN2Eyl1v6xo7TiIbZPyu3y8i/as5CouplTitnq5NAJHC
m5S/Gq12+4rfFFQudgC9PHnIrzWERPOeWVCTV6Vies0g+HSSMlSpV74tkmz/lRocXiaT8dwZAbzS
cLLalFTleG5XsBY/dd57kTYqf7F6M5+yrdk5VHU2U8Y7Ce4MwHX7j2otvCAJcvFoeLSthIeOIZBj
MJNNujr5zcp2o8/7v2nqbQefkdfKvASNqit7VjzsfxYR5q7Cd2iMXEIKKMn12cXLtl0X7eiZ0WoC
qCs1rz10dvw6KbC4rKQ4ual9FokCqhpZQrPEG55w52SS6aXFD/mypVNJ/6PNW29nxUtI6a7aYs8H
Yy303YKNasTPCZYaKGaXH80aCTreTsQzYC7Dsl9Mbypvi+Zci6Y/6V7O0488bt1o6IZQyHcjVcqc
s0yMukMuw6zRVvL4vDfn1NaQHPJxZ1cE/3AiTEP6BQ6cB9Y81Rd9+DNCEI+N6bsw2sgVvPlaPeHN
rpzxnu4M2mBXREWvp2ptNa5K2x4MYCKGVZwWSSH5CmHNxgJr3I20RTR9LPOeem95qsXrkLknTZdB
juk1GYuwcwz4Fd+dbUCa1DA1ZYGGbQt2gKMr/G//WgBnO705uRWxUka37FbBl/HTGkQhL+iI2FHA
eT00EXyz5BnphpT0Eja819qCBlgS0Vb9SnAkxEAOCpeCGdbiFHQ+WeKpFt4383EJpsRWa/JY37P5
Q/sDKupntakXXFgeTaRjf8jxaa8N8YUvx71rHdZV70TDA0uJcpdU8t1O8wMkKXI97d4Z35N1ifQe
ZHL8g5r2ksd1RMXeudMoDgmWrqWatgtFH/PRstmCCZrn5K9s4yxS9eD1eThSEmB7D/YwHHT9tV3/
5frXjN9zAkvVMETG6McxgrXWLj6B55v2UTacHm6K5waG9mYSmpnBvW8fU4XO0rhvvcqhTF67g0UI
0jio8itHd4HGiAzOvjWnliGnvLnKHlZEBiNlsgA5mHXUKEMbIfyvGv9AQ2BH5+00Y+VivhAMfqLD
d5z3J818yVNAONipJj5uYnck/LynEdkmz9kOYhKX1byDtnkysp3ufjrlocqOthUUni/iR6N7m92L
zUWVbtjt38pdjw0ksa3KdsiyS4FapTC4iZJ+301S2mym80OhXVZ5B8niJw2NzhM9ogaQevmom9bD
ZLy6HqWvL/+rvk4EKwMthhVzx2Fz81O40va9+Gkkp2LlBo4OzKTLfM3LdS9oi3bsZ7e+6WWLKWI9
mQPUm7y6VuDuFw3+C1fUbDzLqEJizFO67cGJpgbG6Uo/UsDJQntfxBMxNHZw3AZqdmXQZuQBDM99
iYiCh4y+oVQgcjh+kyrH1cN9gw3MNByuduznyhGYx32p14h4DJuncp+bjCYc8cufzHynWoRZEMzZ
AP8ktKetoz3gZpJWTw/3Z4ZPqTDeScsfDEaMHpPyrlNUVj8GlHUgo+iL43Co2V6sC7lOqldh3ccl
w412mWVN/WcXJOZFLigarva05m7oTfJvwxBfYWYqSAacJMzeET0JCqc/s2vOMUjO5778gLGwUgHd
uScsF4TqNoceNngfbYqQiF/XGOqgf3oS8Ts0CxKdzRewmk06kk+0Rte4PacBOAn1LhMOr6zZuyzu
yuKK68m1yBek3CNUUtfRGj+kgraHjAu5o1hvYld0oHMFii8iz612H4VNRwQpLCoFdnxaIjlwhnbm
q6aguqzPN/YDT3X77jRPOjZLIJS+Ynx04L06g/gTBjM3xkR9VLL+Avieze9bxqYOUFXAqhpi8G/G
A3TuIUgL7ijMruqXwgmvkAMvyk8Fv9NQ8OLEvjmPJPNZZng42WvtZmtfbfFZcouo8QGbka/rNdUn
mt8C+aCBRZn42a+y+Gg1K/Q4v8wUsseIQpmOq6sFOlNw4nJ/1ISsC5qEmqcB69tdXHTQiLmdLIIw
0CK6bCux0J5zV+XLqZlCunOb9vd1MRkHvOuQObeBeWlVk4tZPsP9C3nPoDuDMBLk5RoVf+vrqI+/
Wts+AAtO/+PovJYbx7Il+kWIgDevNCDovUTpBSFTgvc4cF/fC/1w585MVE9JJHDMzsyVTbKLrOFR
p8omhu3E7WJRt/6ri/OlkQwnswx/OzV8t+K5bYb5Dh8iVZ5IMBp+otESfwM44iijsQgsib+3BkC8
vlWxi2nKwqTZle6gq0/AVp4uHcWLItc/IZtf25mKyYkuPFmB7VrKGuH8ZgsSdL6zzBsVkwppu3hh
Mp/vquEwOpRud33+v1TU1RJ5JLZBu+RsSo4gbZ8CcyOgl/cEY46ifnVK8d3BRU7blM5SbojsqTQN
zox59KVoF2qfqvJulsHF/FLaa034zG9+U2nva+G33si7Ro2IHNsfvTS46jQvlclHPFD2wyfDAv7R
CIZNnGktnuY55osc0gGV9+k4lkVyyUlxo98y9K+50HShTUyo2AVRtBIBhh2HYXpZOjzC5jZw9I0A
9unItLHWKDL6LJR8yEqKw3h879PkIZriJvWWJ/PW5dpXA43CUAU3Fns/DV+KANWjQY0q+m0EdzsH
T2DaEyeWhbwofvtDY8LpXaZrlfZGP8N4Wy4Uy0ZbjrZTCMq6vNXE89QaB78Iz5kT8k+02zIEFVXt
pTk7R/ZWjYcHnjwa78WyOjx6nbsjlxy5ky6mMpGX05alvOYjkCxqw84ZgiGaFoGLfVEaD39EIxq/
ORhSdiqvWpBDNkN1+HJI4Dq95A4Kq12faqmjKiniwNoueIbgzoUzmbHEOcT/6aznJn54hd1eJt0S
6P9wEeRE6XHgKdM5dJaavw6qoxbv5OYjdeyrHG2c8YYFnPNspOyn2oSnS3c9MP7iEOIlCFlmp+Ln
wvvmjuGT3qEVTuK9MK2NlP21ueLNL0UXvYfl3SCxkwO1CjKN5f6MURW+BaXlgI0MKIrHLDvXlYsA
go3NUjwrgfy8Ijxuzu3GcCIFeydNetRzu8EKNi9RIouNRHNZGkGiImeRZqW3QANAc43fWLxJrEtA
1onCGMwucUCyiy0tecPJNcctTFfBHWHYPPAI0FUuvam/TuUCN1hTBCGLpco5L7k7mEAX0QHDCYq0
usUOUf/FmvpMVQPQFkN/Fe6IQxDeBksiFHTl8kLnKMW88dGqAeXVGSJlY13bTF/+0Lq6Dm15qyp8
M4Ru1+TW5Wprh+WS9oC52Xydi54hKHu9SLdZgp0S0quhBCuFUYmD8MOOwqCgLz3q/dI2WkXk0T0+
D+XIVQFP6PBMcM+vcJOm9dL3F9lF+8u/Rvz45wI3JoARyuy347Z5DE8Cp1OysjkKl6vqg6mAg525
W34Er+LB6zY7ji/OtrqA3l0QaRkJKd6wE5PJ1tNHgG+hZyfnezyncAa6DAtRN9L6ljI7IbOEmshZ
ckQ4G5TvyC8YnVvdn0T79WePeFutpqWzwyggHvpBYRdSiTxTdLZ0/nHhcCC0YzFl8oE4AoTkN7tg
qSM8x8Uvl95hnyPtKuNar47mvSAIY2/42tpkN5TsrIt6XRIRJVmOO2A6DtiBR6Dti/xvfEElwKdM
7oJj6EQcPl872kc2J1c85r54h4MFadzctjG/8exyCFpwVuC550ejClsnc/KPH4XMuZjcCokw3dFR
16b8TLgOCd65frmSijuZGuwBZDj74JDKa0fxuJKu+26nB3vJ3mfhnt2vHLccioOWubEnlXtcQvhg
BHyjXQGtji8QMjzb5qtw2yMhCdVfNNYvIV/rH31wOGYLKGO9h3LCGAV9DxJeNZ0U5PTgWFnftc3k
dNibAh7RqoKHs8XtqhinUXuiKgfpQ27uWuka1bNm7+IyGtzLz0L3DPsgjHNSbIPk3FT8CAOedZg5
4uw37B7HpxHwJrzLsZsZXosrADAGpzafX9S8C/5dod6k4ZhBqzexASs/fupKf2XrqjIwvnVDdf2N
lQiDNGM2AnwcBqMljnVcbKgtyY+CUxEIkL1+4ixo9CeXgZbJtHXk4IfjpDFYsDYGVOUN6oGdHXX8
+GSQoTVNS/I3OmMwrJrKxk8oROSG6iapS3q7Ug8GKmdEbfE6Tjw8nXq7qVJXbbZQbfrqwULB4+0T
iOA5oykI4YKJWfANJtsPcfDw2NOm4ubagyLsNt5ayma899lynPb9u8pIPsSZcjKkda/T2NRhxF45
nwlrLVkDMmjag0ckL/d8u03LP3z0u01dwLFE7GKl9ShInnhdAv9I/a61yeotDzEuNMbh1/Q9xJ0Q
b+t6/pU0GhDfJ6ru7KWxqQxW1fDLkI/msLeKfdN4srSzqURNd6zqir2MV5x9xtnbOM8lctpYxju/
kEzLvXOa6M3KgOzrmyr4maylUrBZlNfJWtkl6ayVORJ62ajUAyXbvPhLtZ2m7sDs+FBMp3PVrnWQ
JX98FHyH7JN0difLwVhp5gluC19Pux1OeH9LHEnhRnc4mYGDDTfMEHP13KuX4bSUwRrUK65fyLhS
vlHmwvlfJtkWBLl2WweAIdcxKAxWoRgpYN0R9MYpd+TIiSDrE+vPlxrfF8pB807hR8wxFAQKZr0C
NXJZdveG44zzy3FQb5DdkLRXwHKdaiFzGkpIRi2qM8HD4JzCx+6OxLcQvHkC/J/uc6L/I4GCtaQx
S+SLEpeeCikN4QKDLqm45cw40mF5MlfZdRjVKVNTXFBvNdchzAxGToUXMexzcidXpTZ7/jkfsyUH
+kVtMk9Z4b4x36W/iB1l2oKK4AC/bjuALJuUHbG489bwq9NL022Y6+dwQ1O+wbdSc+PPGeP30iDJ
0VTdcqJYinaJ3y7j30C/jBfUwfI1Ax7k06XnpiYLi2KFU+HR9ua2ZYTHYkfLl1HhbroPA/dCmWs3
UyEA+up1NpR00s2iEAL/EDkW2AIbq/PU+lhhOiJ8RBu6/8zVDZJbJHY2azAvSAqngNpNmitXtXIc
GaVF8qllkdHHO43Vo7EeGMnrhG68uNjUDcvHCvBBculXHxq3wkUS7AM+rFc2uCzEqr/NglWKxXC4
gDlDTalkcADXCVUG1areMU90qiXzAepLHXVDuzwu7j3ieJUeKJrlPRyx4Q4ra1pXGQkxBhOL/jBn
tqa1AnCXOqdChs7Kiu2SnUvDa8gVAiAOFpuVimOq20Qfg7McnWMfccLzsHL6tHTqK5wqrbzUStKf
q8DyQPLQ6g5IFZqpKhbBg/la9aNQXffkHeMAxycLQrGyWUlXWn3QwnPDg8NgO7s5X/m4FCUWGdJy
Zzqlknk9WJo1I37a7TzcalLshdjinVMLcplAYLkEKVYFX1Q5mhSdqbtS9vjVinCd6OsCFgFa/r9e
WfHzjTDgkGo+A2ySd6k+6ReD+Bg4FIRKaiYN9vZV/ZVESBNbrlCYWUnx6C+qZzgvsWeCC2r1V178
yNWqq29UzXT8kXrd/zZ03nA+WfM68VrwtTVbHh6qSNKv8DRhP0OJoOuvmVdbuCZyv0/4qqcLtIhR
ZwhFC+FCHKTkbvJriiXCCnJcUW8Tf4eQYXKH4NH37bPu7IDKM7dt15nlsVAbFBdI7wzshwznrRuj
4JeLlrzsAq1uOLEaDAxdBLHuG3BBRFCiXQcVy0C7MyBLSf77aHkY8fTRbbR/E20FEZHuc/dHLg96
wE9Rr+x2MzpftrVtQLPrEB5qr6koRurvWr4P2wNjrFhmcglCCWuZl2AoqK07kzftyXLRn9mZM3If
VNeftbfC+Mms77H2ehLBTcmIm/9RAfoL+wcQF4io9rbA0WXhvXdr2Di1Z/q7yt50CNyc1XFqTEfi
mIiePdtCli517OPENxYq44w17xBbLPGyBhoDcSZ84dOCu0DBu4IDxphPieq0J4/FkoY/tQK+whJJ
9JXzsbpMXhypxbk8WdcZA7k1X9qupVYp7pfphDESRsNNsnjg15DAuEFxLrEAeF0Cm/MH/r9VKp85
oIqO+Q+R8AWz4rz8x6Eksn6IVrDr8OZL2Yqus8TZJuV5akDfcmFwLZPOKbAq6x4N0f8iersUdHKc
qbpAPWf7Shi00zHusm9zosfc2Dr3JH7CgAqX6gsSnNkzFdyD96jZ75QjcYWAgUm3qtOVke9qzAt5
f9Dp0sDIQZ1a3x7L8KwMNynG91uyrlMjQmrU4oykHmI8KY8JG/wEszewXB4zzlUFV0ggzMWwJ9pD
jS3vBcsdL1154vGzem6WHugwADX4xOBebYL6GMp0VM48CR4668mTtSuGHCkAmtR8fOWxCvMNB1pO
ANHFZPr/0p1Ft0sONEeycPCvjFs4yvCSqxpS2rPvd3RpIMhsTcKCJLettTbLh8yXlxoZngAKE327
rD4HmKJAfZRkXSAIRD+OWIEXoBUp+B1O7A7VZcruYw9zVr5IJXUJ2Grg0HK5RWKWpUVEJ1PtD9vQ
kbdBGe3EJLwAOu1QUqrM5RRvIBZbfCPV2kRWNVv5Nrd5jMY/Nu0+7rEqUAojXrSEcyqzqAt/RDYe
rP4s9djw0q3O2IUpiaZ4y3miDaaTq2R0hLYyg9IYbEmMROnAYxyGnXCgd5dnrpCrxaRL2KofTUk9
hkEi2MlXskVpt4RHmxuC6C4wPlfVZazO4yC4Zxzz4ptCGpZ3fHbhtWZlL/JPrZ7W+fiVEt/G65l/
Nqy8I/1TMS0PkmLjfsEgo3waTQvOunTtgs+5U9Yy9oJ+azAUK0ElJCLmq085Z8BeI36UWCwrvCzV
aWL117tXa7WQifRtQ32UUaFl9cpxSEfiLBg3jGtALWA8MWnSSD3WxsVOoQbxIFgDM+fUWvSCAsPp
kDLxQeKtOybZEkD0wBU6DriVXp0jgZb1y4fcJqzl0zNSf/Ka1omAcuvqS4fg0pTJMut6Zl/Q+DjH
8d01zD6DSyO/aypRrO9nnl50A1gBAuNPox+Z2PvdZ1cai9ZhtHcZgE2l1UvWPunGwu9+m8I3TB8u
hYi3FNcxxEnTG7r3VK8YdwYGMJC5JlznuhNyQhUt5WMjXQpGMRlbUdEgZdhUKOj9TSiDuUFwqxUS
P7bucN4nS9+Fwg10LgZqzOqs2LkXOCgu0tBkaF99Tr/ZwDnQZk1sBVaWgTS77KykZGCZIdaH6Yqm
erSWdVWh3NUMaNEe/5ocbajtVM/KWJXMCcwVZw9cbomEOgXnQ6sgBVRIlNUyUGqOcb7NWAz3O4Xc
kxSzXfkSl/ERcZQC7WVibEIzTXYSRFSk//IwmDx6wSGyxVsE1SVwDB8XiHH1R/IKhn+n4SLACCyh
zptw1irc3aZj469SrffmfwbPbcSSJP3zde1YmInn23wHgdwTcuQKETXvBVaKQmRIsrYCS0u56HlL
0FBb+wPjrdbs1llUPg1WJeqTyDFvRaF/kHrruA11rqE523SsT6XQf2opuNIEu3ZMf6O0DAyiidvP
HLCaRi1cA0Ih6vFWtKTR/aLdy3bwyJQkXuo3Dtp6BQV3kujhbSwGY6PsXIST/ZmN9d3RaRrnmtuN
6Z4w9lap2n+tbxAm5xpRIn3lubXsx5B4gspVU901afxRyoGG9DKXChYHv9Nw2ZQ2Rb7DQVUgCdS/
A2umURYTTqEE6qTq/FaZ9B2XDO4LWrzwb5DvcdoCXFeA28U2Kfsr2p1Pdy36wlzTdhus8WCQ2F2l
x3xIbrLfxwjg8R7MBpnPhkNDS8OAWjLwA5muu50luUICHqYYusm8lYENRdB44+ez0MDqnGqiBiJF
PrwKZ4/3pk7qfQI5LefsStYeGZK87gqLo4z/fKTOTKflqusGIEF8jor6kPXwmhbWezJAERTkCEA+
7EWW3TRZ7Gd3MIfkylZoUI8DIu713pGRIyrFG4LwF086rHIAgYwIIazVVN6QrDmgAJ7oJiFszeIC
VpR2ZFvrtmF/NBiyVdRQGT6ffmGZPP3ZXsrNk+qIf2bN+29Jr8G/VeN8zm0vagxWPGDUD+d8MuId
LfW71Ma6PQh+v3RtMAbNY/NvqI19C+dXsvprA8V5YQ+sKnm3V2jcSLATJ3x5Auk2Z7Q7TecScShW
tE1TW98ABYmwUFgDqQuHU5EQp2Gsn/jpt7D894RVdxFi4OJHdKG4PgDnH5VJ4r0x8y1EAPTDYqc1
gWso0bZ0aGkJQdIyGAxuhsDGKv4YeR59fTiK0b6TI9Xa9go4na4LCcSbz91S5Y7PY+StNS50HD08
G3VTBn6rMWbW0hXXj8k5Q7O92wrj61rf1C1b7Dwdi+g3KJkztjdR7qoCVdPKjnVobJJuX4+dl2TN
WdNIUhrOM1L8YxW/tBkFOcv+Gm5jwl9ZG3mR9qg1YtgtE4qM61rHoCw+JNgmbWhxI4cxk0LyueQ2
xn8maHykK6rgOHPtsoyZY4pD6DXE30n/OcUdvPFDrv3A3YQTNS0aJF8oT17fUpQ0MddCISSnhSM1
R07PBmNdcgCJGkyjnMQ74lJqOVBOZJMv8ZcxgbRqtiWwpejVV4l3rOFzUSJpVQ4hmSXUnRSZERAa
NZn4tGLm41NjLoUcL30pX8rjTqHNLfq1go+6IfbETZnFzJWwmkEdRJVpAJlgr1aKpWCZDZJiPfSv
2v7U7E/QZ1SNr+3wXiYflB4w6um5Z+HI7LJD00QYDfVVI4JDHbHAtOk2Ba8dtGd1rrXUgRP5zSbO
DDcHQVYIZpUyTWa1CTEWMgDNDkrnIAXT0kZxK6VorgrFWgfawwvQlnBQxh+YXAvj2Yj2VGiBGxmf
eY4buXEY/f6BwaRzJ9zANVxTdYKHU1urfsmrhpEdNNYAIKgZD+Xwkm3nqKSIy+mS5PAhnvxdok07
deioRRG0veXc6tDk1J3e+18KcGkkiEPRTminOXVhI74NGcScNKBTAjIPfeqUlQNyyiamRjYgS9gL
hPi+Z4wE1lBoxkvnLEaQgEYWfajvMisw2vCqD0YSFGAHcmvNJZJBCwiUZeA0S5XzbkE+cBmnTFcN
eVXxT1P5VWbjqfN1MDnWRUVob1ui2T1jkL7hriGwoftiy6p5wYTkBUm4KfMcRYKbLKipi85wM7L5
X2e2PObDJapOBoC5hRPJm0AQ//DlU02ZNmv0RZ3ooTSkfYX8YWT2vwpLkDTZNw4gPsF9WbWAfIFd
O5KIpqiv8DAcp6X/J5n9O2VEe2VS72Y47YigHiycltSdQHWnpUUCAG8plxwGqVpAFrYHL5C/m/Do
V4Hb+9Ip3zgdu3DhQSy9qkN2cjJtk0z1eTIZaaPZOIpzG6Ma/im87848hIT9hwFIDyTPZ05wJcCa
E2FT1mi6Aay2taBp51x6B4ewf3HQpgT0S34SfY0H+e5MUCXa/puoH1MMhc+WaAOJwqQNt1pvM1f+
FUx1zd5FHz6pYbuVcn1l+MWf3GIbjoLH2KYup9Izd7yWm0gr4dNnTmda8lMzFfAuusffyUBK/pMb
+zRG47KtNCBqsmcAKDFArcWN+l735UuI5mT01Z4+TEqCX0OCh1lVD9AuKVTv2SLFwzQs6qxAZoU4
q7F/1VP3QijiaL4xrVsTal40SLRPJMcJBRqyDxg6654hTladf6uZyxoZriWL9LFTvsruo+3G45RU
97ybXrIaHQVtTOTvYW0mP2K4tDScBsObxDUurpgikeUHx5wd1YknKL7HfLhDwCk9i1ZWWN7gmSHj
BB36UXOAewVElz75NlmnQMga5cr76uKGOgrSDimvoRFqP/bgM3Is4cVE33LbLKqocYMguraqQy8t
TY+G2Z9TzOvIyFyGemJv9Ak/VaoYcAqeBim9t5PzlsvB3WAMrjCog/azzRTrTxZkSK2EU1UORJgR
EnTukoiyDDHIuWdCe6iglWAJQ9FoT02B0B/ThYguX6QmkPzo2GErznzxY0U88nBcV0g8FvcJ/tZ5
KARowBhuw2xknu7Qlm99bb05dfRe25VbBtpv3eDMiYviFWIZoJzcHer6COGSfmLTORlOfRkNdRmh
wcsl3ipr2leziGCxh/v1ByYIWbY8w1A+wtY+cwljRbcPdVEcLH32WdQBIbz2bOtuSyQ5S01nYQjy
NZhJtiHyBWVeCemCtmjeoMu+sXltUgIb+vCEAfVeUktXiPQpHYa+PtlV8mxKxcuKnqcUN1mt/JTp
MgwHLyl0zCBtcy/9m++LXw5IOBq7tT5/3bSoE54e8LYVd5xN36N+xJR46YtqZyjJS+VDAtOKkXBT
zTc26FSeP/n7ZORhG+Vf8LGeFET4+089rSMVYKekQ0OLo706t0QYOGXLTuFaEN6rVDkVQlkmvdj0
9XAKm/bfKPKznkpublb/WymxjjEfDVpmz+mg0aa0Mn2u/7X1BcHlos2zBYcyamP4UKzmnCv5UR8x
b8LxG0ec68UHVXNnFaSDOyVkp+zswLkiULV3cyqpvbKZWUrdxi7mU4e/LwJxgI8EByJdts6BdkW3
YLLZSyxAEBmCVPFqnC81emoZJXOMiDdvjjcln1kMF0j9K4j7QeGBh/UrOreR9j2niKZ8BzcPNPIt
SZnUkIoLsGI0GAZ4ZZX0m/IFyrohQGxadsGZtZyBIecCuOjLxq2J18iMUzNcDE2EQmW/VUymJOJ0
o9YRtYFhArPETFfBjG9poTQ2fxTDclT4sgdmsBzCRr8DDwbzoMUJYYC2LCFoEndkLiEBcUnGgX4x
bGRy6PUglkLK+wYC5mRrvBJmpKrgRyiw6L5HCZYFfjg7+IAqSL/suMnikiajwBPdb1mPq55peQmI
rMWf1TnUzleogahNmmMvpzGFoE8zpH5Jzn7MqbGv92A9tn0TcCfzYbtVREyQm60cf5u+njDHVDjo
FAwPFn1wSWFtpeIqiGIl3XMozhJUnjoGaCt9Wkz1avyxRmPgjCJLOpeEDES2x3YTs72MJH9bHTM4
sjIWM18DQwxDgNhkN8jYUymFn3tLIVzZEVkzLohy/qY31lJCHKvUdkVXBWrggJPTXptBcI7jzpMq
Rmh9u+PYu/ZPAq9nwrIyvwE+LOQGTqpMkJJtZDWZ2a8WPJlTYc1bczofRvRv5rpxebW6e1kOO/pB
3Lb2WOO4V/EhdEwZZ4sixQI1Ef+YXtuyYTystmuzwlQGNyJC17BgeSr/RtK5EyVXLIm6ccUuoTkm
eomxKdFwCJDVHHP5f71406ptpJqHQO92+LrVD5Jtrl78zn9NP49LiZXUGPiz8wATSAWD6DPApYB7
ETKHyrHlwDusf9gSF31zwN+4yIg1198jhic5YHhs/Iicg16XooBc/YwH5D1x7rg1pvII+gDC47Cd
0a5qsuvMn0a6tGLDn9TiJ+R/p3vXc0/t/hEXqZRv8rFJ9CGIwSXxmb5ctQH0dQPOxJroFiU9dexw
WRMdKSs7hoQqiHPWWydAiqzEKbGHJwAnbCzlkeEx08XAUvb0JePawaJwk6XGA2vOGfarKX4bzEnZ
zmIuZoh3W5wne/r/2J2mX7zjusheIxZaRb9VUQdw3cHyZZFKWFtiaU5nk1fSwedpYj9gAslhusdA
kUfjSsayX4/vDfoTZwXEomcx07zTP9DpiELPEkgUxlpaZZmNc1fFsgxBAZIphxuFWahReQBTGL8q
mLK1E/y7BE6aOjuihLMSWMlId2Kq9LoUp2z55hCwi4yXhGuf2DPyO8QatpIaT1IyHUISJhNJfgHB
rSFy3YQKaAweGjIBcF34o8YqCG13XlCoWV1r+Dwqud/YmEuYrwpIA5p8Dn2H6SiqHwtaWJMp7y2P
azhdRDX30YOPSbHr/V0Hml0wwS6I+E3QFARwHwNHqBSOHLdwmqsHbj66bG6bigEC4+4GEJ49DEuZ
SZPAgzcVqD4BVMuK9BU2z1H1UpgwJu4cnb8vp0CrQO/oq2Rnw0KzBcAL4rABk1FQWcsiJIxDKNmX
3ipsoQMi9dWE+RqNXCBJ0bI+MgYD1Ja4k4woiilXwUDhsFeHjAmx22LndMMQmELEWJBQBNVeBTyD
EUxWRyrFjPHlJoDlSuSB4Kkn5H99KOhNxKTN8aKGqUHiNQ2VUT0VJxEOgl75GO30yI6x5tK4yQmW
+HruqnsGaMhkXEbcEjFmCqYVoHdqhEv4uPpJorcWZoVG7mYcofUBqunDZJsm2qbkV0gMtDHMS2xa
V1pAj7R0VagQfgidLO1Xs6c0KuM9tCbXcOb/biZ4wtEqtU1PbMrp9f2c2KX9etcqhBEDqiyKjN6Q
HgqKTHcW9lgsxTAxqalFa4MnSahlPYGcVrwcj6tQuhU95ysdbwP+CI/yFLLW1YI/ZIzyug0rGKPS
iuvkBnzoDTKIG7b4i9jpwz7awsqepd7YemvEvzRBM+iu1mwFZg3Vzc+GGTNvfpE+GiJddTbjn5fM
/zD1jys9I/8e/QkwmX0lXEn+VyXcvqzHyNgIMKCb/9QwcnjJWtoMjPyjq66gDP9PHuGOMQFdyjr3
cM6i1JBjzycmA9+Z/IuUo8W+YoZ1+KTb5lPijhVOj0C6yhNmX3ZgDEv7kcBQkFxz+y1pL4b0G/hA
TLHAGBb9ZG8i488BH5HQylu0vYm0qXrNmrcouvbhS63/URme1h9W+yq1t4mBrYbsWktUKUXvoCBt
+aPgTt7hqRqQVDLs3724GOKoRJuB85QTfY94tIE36hYZjo08nAP/AnacAPkiwg9t4jZUF4De+zvG
Ki29yOI+qa80/mfqUMMz2HkwSq+Cm9/wCEPaZV2aikflqVAm28MmsbCelpAfFBTbzv7HpU3PvCAr
iMK1SyfmCcIYG3X/2mDHKufpNOJRx8Yu/IqV7NfgtJ+RAG4RjWx4H1b3iDooMmPlaqOKAQAAXppt
fHo5RvSGEWNBNrHlEQ0LQcFYCeERrTw6l4FeF0MC6ONAlOZRCgoTE3HCEaxfPmW/XhIhdGUHyTZB
SWTSwU1a8DU4jBjV5KpP37NDGGA4GAfeK9VY1NFbN766BqAdTJaM25xFhDPvmHSnj8zmInuemIUp
TwJztrR3Ctes1lX/F5mfDJS7BqF2Pt9ZTG9sjL2YZkBmY8XEXY7pcBIlvlOxzApOH52B9dVYzWHr
ODlNoIt6dQ0g0p7cRGbezuEko4SILcOnUrU/AtXkhznkwWMov9lyJfOdBjce9c80AAJxU6LfSbvL
OOL17p+hQYbX73yd2vTImmtX/JUjRPGzbW9Te9UwfvGfQxe4iUGYmK238fhF0vEq6kMw16eGDpgZ
QP3MKqRXgYTWyI84fCvWQXy3268McwyAop7wZtsnIKE4XewsS+eLOpamVypvBsJ9W1xzziQpR1BH
vBecB0JtWUgj3pVvGxHbxIpNgdHCNK68jn1zoeoTHwVInPieACOZ5Lei4KiNg4n0T9Dj5nYuRf/Z
K+jY2d6pz0ZxnXC02QH8D2bhTcaRU0XFJaEANiQoZisjb8klMZGqK4w25oeBObxwOnppsUka31TS
L4FFtLy7aco8MnzYzRc/EMFw03/l0sbJvipcaLX2Pji/ESiKAkkkjH6YSK3a+KK3p3q+PRYHIS7C
ugb61tFOYXzhX5PQDYpdop/x5g8SBhwJUDi2Qp1bOoFrHh488dYci9JLhD1OjTFWz3jYEgRixjet
G3nc6sI/24KraNt7MV5Tqyc1WUinOeQ3NdvByp7zf5REsp/CCo0b9yQ3Ue7qXh/WrLrjEQgDkHS6
J8JbX/KSTkReIS0p8XhQI3unxngzdHM3JIdgoHZu/DRVZVOBhKAYyxU9Vy1Fo2ZUoTlROYB4Bv4n
U06ggAED0wJQ3VBAKCb6xvYFSjG3ncLGnhlfoOafAIX/BHhA/ZBJt9Xeoki5ovV86Wm9GeZIFnlY
0ZouO2yZim3EbFNm4GQLYG9OsY9OTa1DXorOVk8LR9jgGB0+1Fq5YdUnBTG8y4FKZ8nowv/1uuQZ
aSoyJUShImbAmW+0Pr5R1bkbe2mnzeWiwbBPOFbldrdOZkB7XRzGdL6ssdzMfTGD/VGwqZkRoTsx
HixR0atEXKOPX40ePGg3vXb0V/fEzBoTn5jqb+j49DLGV6n6I2Fk62njhYswz9eUyfAsvydtZe5y
gFl+nG2mxNj6HHFMmJMAMvCjWzvA91Job+O63WpMLS019AKfFhewgyFHPpWqkYKhNogcrSVhKelI
T/3kxbZ/N0ySeFr2VNVBWqhGZxF93gYtAmne98+pQpkMUP1pEbt2Gn+lmqtPc+bBhiWDO58nAOMR
eica7mzmYnEc1v1y7AVWkRqbLZVNnMuU35ImTkOd7yjVq+mhZKnXQmu7/dzrmvlMVdKgumuSfjBF
u1GiChVOgoyinfghtzFOmQLJcNnJMNin4qhn5Vcjd94ENn1OXGazYDTztXqD6/DofAuIeiNVUoug
oapYMy8JZ12Ljgc2gelcaxwsfHiNXMGB6q9Aph+IN157pYdN9dcl3SnRkBmHUP7roNRx5C3BZspS
9jnlPKS6/SVxdJN+TXAeE/1RFaCPQaWJeI4SEXDsh2+72idvmS09DMx5Pu61ui7PZJm+MmIjRUZ7
N/1XSIHIAiQljEb5GRxIXWbHD11FCAvMIvzhVCvKSednh+tz6q3+0pjyJUQn7GLoIuVdFdN3JcIL
gY+v8mVFI2dR5P58dkmA9DT99gF1/zCwjmkZdFFu1ug9e90ebw2Ufct49nbk+e2/BFpYaUvvjWxf
9Cq9GdwDcQqsTTPdGw4RS3NjTMzpi+46mdoZruTB1OLDiPjXwIFtBF2h8q5iyp9H08Gvp03RZTeo
PCZluBkF57IUMKxRhnsUhy/fRjYVgpC9ysw4B9eecZWzcnVNGmVdDvVao/bCsTYajOkUE00a28cW
L28kBZuBNl0qh4GM+1RPQKTuC2RRUgYs7CA2LnJLFSi99IKNh04tYOHtopT/lMR1mG+S0J60n9wH
/JQzmRIIBoXSenHAQdh6CHAjdfIddeN2wqUT62A5I3OtFa073w1DoC/29DSZshqoufxFxqgc5LC8
aLnybifTcoqfZiftYtR1G7LVGGDG1xarRL5q1lcMJAwMOL0BESkn9FAwnSAoPDNzzpiYrHvp6CSb
GYBT+E3waGVEUEV0pgsAhszs2GuzHrcQMB/shge8//TNcQdsFx+ksg5b4U0NLkJdYXr4pU/nAf8o
pUT/cXQey20jURT9IlQBjdCNrZgpSqSoRHmDUkTOjfj1czALezwejy0ToV+491zk2RGM09Yfntwg
foIT+ghWZU/EpYkYqZ8DNKwIoHVMHGSEJSPvtsqgjKKQGPtbkvlIQ8j8SzIMNEA9bSqtBDQ7guci
Z8gED8WDtNjsObXFvoAMGvHQV0pcEr7ZnncJXHXJNOp90FsiNRCws0C+eTJ8CilxYU8egdb9S8i5
01V8yNkwdJ2zF0Z1mqAJiAX9ahSHzKY9k9N8CGJ5KusfjZS3rVzsGtmx9X28CFjJTe9BjfbJvUUX
L6weBd9Asj2RlgC93X5SEU6JSnzWqJpLcH9j5r7Nk/Uem8a/cMwuYTtvQMjJWzmlj26b7rIOBSSp
XK7HgA5jeW6Fx8Jt3mkknQhm0SFG7kXT30MEky+i3NAN8bP8AJAKgDKyZnAJIVgqLrM8zOoz4IVU
hDtHX0kALsUD3pOvkoTB+tQOe6s5xjHANG7HkzO8zAUv7T0I0zhdqqKAVwpoguAa1u9J8h0BUnP5
pvNlGh8jH0PhMp2iY0mL4DsXkR8apK60r/mmbK+gomZi/ZzvDvtj9WLZf1MV38XNJUk+m/GZ0et4
s4rznH+wAhkp7p2rlntmb/R8VX+T/i63Dp11MNTR0IcSVE/tr2TwYE7/BvybrFdl8dEyblD6zRbv
XQPmkAIPn4g2fsA08Tr7wXCF7PUnJfJgWL7cicgd5zerv3WF+OxDAHoqxY9yrha3LQr0xVq2RbZe
I9fIn+YEmNVL031QZTvxC2nduMsornAXSvMXCQLr0r7NNvMyskA5mOJFHDLKyuqNv3wfnyDRcZqh
STo6xr0srp7Ef/mgScwrLmmNtRbTTUO3VPoBNqc/vBKbuTnAkH8kUG5lQwlPW55cvqHGpuyFgqdv
LrRIozgL4wRjo52/uva+6T/kcAwp/FpeEQz+DFbYw30WHMfpEXRGjZCLTWT6oLHC4kkVf2PHRzU/
i+wd1PSMlDA+Sf1Q6kfLD7HGxne2+o2VOma4mah/AxA8geOyWV1YrisyDFnPk96DLL2GiTpGV0gv
y+Xl9i7FIQrRk4KOTNFiVTn0+xP1nYlx1fl2Ffvud6s58JUN/n3X3FeApyVokrew+NHqc4ZM3A/v
JrM8XRA5dnOMU9OxG7ggiU5+6S1gaerxQQ773N8a5NCTmd0dIvsaqkcK+gwLtyuBPXzL8p9F2wfO
wmm/UgjD1iWoH515g22zikg24Q3+UlaMvPWvq/7s7qXKr2Q6ReUrA3sr+MnEs6aKZr3IM6CYvMrg
mhkslcRn7j6EtM1NAM5v+iqdh1GfmQ1nLsyWFQzSxsWU+cpDMye4N16s7qEVUO4x9S7su+swIXE/
BvO/yD3l6h7hVaGZqpKbc/YY26p3upfQ+kywNDc8cSMD9iJDoHP2QV8x52LMc3a6z4ndfD6mG4Wp
QIMkYm1yZ43pysl/l357eU/wxQPZZEgxXfzyYeJdD9U97sHjf+XtVwwpZjncHg1ef8Gbj4qY5CDU
MvGmzx+ycRt5P+P47ovfRPx58rnj9hoZuQtFfg327IrMzZgW+asfAHdVa69B5FW9i+BkQJvx1jE6
bBzvxqKIxsoYXZQDumWvg3OvD13zmM33sn3S1qPyHr3mNc8usn1PEGT5rn0nsZ5Y/kubXgC+G+45
SHf8IOPFaOHMKP6CEOyAuimoIzH0YYtROgwnwD8PkfdbZ0cy2k0kpOYlNS6TeAHyTIvAtnrEGffK
pTcxnMA/sLgkonqrxYsTPjTYrK1si2lratEFPXgDwqO3KPzz7WcGKB7GwY4co+JLMG1yMFQ6zNxM
dpRMleDm/rbtZQyxH5RvOYNSDgHlP0/+Y5X8a+cHG26N9Z7V/5YHDI+puXjfLOCp1h8TxQGDxeS9
pAy7w+Kuy55D++iIh7rezv0jm7YRk7l4jjENqODql8c8vfgTwp51070TBQIeHGHcvcWi0xH3kqLd
OljBmcVHwLy2w2UwPvYLuAATpe4Qf49zBQ4FWk8WlN46NUKPGGf3jUT7W6hQKSNkuEwztropuEU0
BKGI0VwSbbTkLtOmEjrdymtueK9FEX0Zaf09Zemmo9ixpvZXUmmu/f6W4v67qwQzDMVysSX3dyZA
jiW9eRk9yuOxa9/6fEB3H5oQR0Iw40qqNSEi5GjnhF75HlnaVSI3OSGdtc4fLFGBorIAtVshIliA
2lyR2khZIFTJGvK9g1p3Qa8Zw29aV4iI4HVLO3I3pdMiSA+wUbBl+YPywTYsyhbUAbnxOJA8tPmj
vbckI5/OKRnjOngwEiehlUtcY83Dl+88XR4o9IP7jAkyevWd0dUXz+7WyWCv/194EreBCrCpWX1G
2zlHgCt1FDHh8LjRZvh4uFkhi8/dtunNY0aMCqNd72KqinVUBXRmnuitqnGnXTU9wnF1TIj9bsLA
WE+o8zMD/TracT4Mdx10kdgS0bwey1hvdccLUcQ0UNXs/+aWFtsUqlkpWOImxkFNVgyOpV13cQ4F
wvSwTDrRxDN8HXv7PjcjAhqzlnm1YZwciiiWpTnVIF06eZkcDGwyJH0Y+Wr1OYj8nSoUOSUtSZaK
oW5f1wvZJ/zosHjrafosDfwszcLGdYtipNoo71WKVrIMeYUs1xtK/0ERzo1wifNiqEka938kw3Kz
ACDngparAeDyuceHIQG6ZLR8tQP765WkZRs15GU5TpwP0CtINDHuJgsTDFv7+7h2pr1unL9GqYLI
px8nzxZKR2Wsut6MDjPR59tsqFB9N4zYSWwDXBs3YsukszDfHAts54wOoXPFfWSV13poqqvFDc5a
GVws7q7Brb5d2DZE+bT3bEnaY19yxDs0nX2ZwjYwQPeiZF1FGldE7WUvBaqgtrnNGIIi27V2ZCPy
1rTsdYS+dDW1Zb0j1mgzFZJQryHZsoxUCE6Wqd9yrpMRzRxeFua29ay/SjBh6GSNH5GxAH+yavEF
TxiVRW88u4Z/BsNSYFgkd63wi0eV1zUJmf0uqN71jKhSKpCjce4Uh448rqlXxkMMUyAwxXBMYkqf
CAcwZP9Ta+MVy2SCkDziqM26e6uZHtJF+2D2AXrTqtk5Bh28X5HynjPyxvvCbgYiPVFQdSQ2QZvA
wxkxZY8xT6zDdKes0UzYDZA7fmPqg8g7TblKzl03f6g2K7azinem4dhrDaAQX7ydHfzC93ZRRzBV
rkLSXdBy3k0lv8RrR2qi2Qa1DAzOmajZRZ5f9jHRkZsqMPFFy/A25viggBlJVDWJ+dS3M1L6+Toy
tdtlFctktzM+nDQ4U3gF92M5AGHRuEfy2GCNoS0mfGDOBnmeJACCuQStJXwpqavkUZKJRQ0SXuCw
Icxvy3vuanNlxCl0/nTxVnvOE/kyeAPS7KHPPXYZCTaCqL9aRbLOHFZMrpeIbdxgQk+RkgsH00oV
OBhmTWJdStonHdxV46DXgwUPAz3uuvEZdw3O3K3s0UNsLMrPxh6yu6IkVMIxGtwzqPwh54crElsQ
G/VkcRSMwhQRuchNGfCa7JzzzNgnNW2S2/tQXNgapQmKeq9rwKrVwVYwrkMqzWVwsoJ1AhvlrvLY
kUX9uGoJ4yAGMd40vYuLwj+PHRL5Vk1g8pFWAdLuD/1UoKNN5lsckdFlgEnfMll5TnLvlTttR8n2
x+QZ4OrsMB7thzfg+zYWhPIM8OrmJi3rY9VRCVg/AYQZt8SXQQbPAW3VUxpwjZNkanmAokMmjIEp
UfhXCwxc7cRWckSCAHqqWzl0vmann7IcC3GSD9Dj/Cc/h+lmBFiwmFvwckegmJEpvelq+Zbo6BTY
xj1zN0PylvbL6tYPzgtIoWuHia5Ng/UgLAE4vyZXlA/X68Dntab/ncH23TldcixtFl8GswnUQuG5
zTlFLHGJRX+cWH0CtnhNeGevPExAoWdvSs1GQE3hSQwRw6QJbQsh8nxkDfZGVmmZTl+g+JNG4s3f
yjY/San4zK3vgTFSMnlE10N2IGW42Yhm/Fue06Gfav6lhsKsHlovtg+xDVGgI8SlIotupaR7kSGn
usx6wqMz+PAecNsGEiSOD9YRvE7ubAdxcJvY5q6Zi7cFOg9hGa23aY6b1CCaI+zF2o+X9RR6szli
Mu7ObEqRaDy70Kb90aXcdcVPDPcZgQ+U9IWdl+TOLZub7KKRYo7O4zBnRz+dvqOyE8S1MN/rg2Wb
mvnkLuShu4WayqsXs1A6SZKIjlTvVHLciryrAg7pV5uos8pZMql44reNX+Ovo1es6t+8Z04bRpW3
Hdp7NriouFvFRh7po1cHT5OQ+R4hu+SEJNsy30yt1LwMWXv3WQ2/r7h4tckWkuRSP4YplXjtOUbV
C5vrQTsu4HlTvwQaNlIE7Qu5bXfyWcFoGyvIwuEE/RwMbB/bW4/1hEU7s84HBExnTccl5Uyfy/Nl
c8gMlIV+sw96OneS6Ox1kYM3nZG7TskfDRln530ws/0MbD5NQ9jPsTSjkzVsNL52IXElSU2mWOXg
TWMpCUmyxS9XX5yRz1Fobd+5Y/BmzNaqt3mZdhFBgJ2HyLos8fy5E+fUhIda8hwHtvOhzPmpNBxB
b6xPkyhvNfkfydijGYlw4xpPyu/CLbB5PjK2uhN7cNXJ79DytyX42UOVmBl60Jc+yI6uxso0RLni
4eFMQLXL1QkauGHoXYzcoyzFvBUm+FMh3rD2VxgHiKZDP8XTVRjPeQG8wGmbn7pdIDt9c8knb1hb
lI2J4SEzgmpWkvWV5u4uU83A8Ab67IhhP5O3WApQR9hhkMu++HOCW5cxQ8Ccdd36yUucK3K24urW
ohtft/+jRRrcxNbaLPPvCRtXOCSg0yO2MIOyfjvDfzH9dCdKak4hKQ4cb5fw3gXoEn22XXJ1TG5L
30ff3blrLboE89RzYAxqVctXPwEOSs7L7yTr8DBpMHKsxxc+c4AvKmU06rIF4UMykrOX+ksKHqD5
URIOwB4kcV08GH1GMKsvfHJY7FPRt5+97h6z5JXZ7m8U9vvY6A+kv+1dVDXKfLZqDDOjHlgeuzW+
4+7XTf781Gbw1bFSKvFop8vUwCcVtJPZLfe8VyQU3Blci8TG6ZiVJY9qgl88BT4rcvKzemBbPR4e
sAzmsTNY1qamDdt72mJKANDMqqiPpmNI+dt2NOS14GrYqnkYXdQqSahfXeLgiSBgdIOxbq8p8iDK
DBa+E9YB7CAP/ZJCnEFTmSoohdKwmSb733L534qBJmBOae0HZ11OnouLBkusQmG2zrP07AZMLpPc
tPmP2ljlrniYnR7NjknIn5OiMqo4yJOEJp91L6k35Oo60y/YKSwSoR0TbkPHiYwkcOqGFJfQ2lHt
g1eybZLnfXajNoStusXJYZKjKBws9Wp6c5z6mlU7jv2N2Qy/MoOrHT7qGRBL76HD1H23F4V7784k
hdepXv//K8rlt5nL5BIk05scSromXXN423jncyQHYwBuH8Q4WxvzNsz+Zyg4Z2um4nfMaWe/4Kio
MeZOQ3tA/sIN6/YPGeBii/QaVaFzSAJs1IYhntsCG409FdRfl85Aexe2XbuyzOo1qijt4kqQWJpV
L3ULJsjCnVN1hA96RkI6j8ABZaTQMySxn3mOqazUyYtH24oO5yufaLejP9+Vw7axAR5GdJMt2U6L
AQtWTeEdPVmPUKIKtSUH/NAa3Xh0qgjreo+qu/GYZfrIMOLhBKEbi0E1vJgzt8KsPXCw84A03QFC
4uHeK6ce6K45b2k+Z5qK4TtgPB9GqJZqXgWRgdwP5nCB86sLr4HXKyaoybZVeYKWPWUzHfeIYAFq
SO9Vp+abP+K4KchoamV+HpZgmyDr3lveUfy10bx0ggvpTO+Ipqlw2IsCALgMpvnthIuCvfVOqRm9
JhGzwTGsEU6XmPkh/bDjHYytTfd5N/WIcYLw2UmNdyPAIR6HDoI4iy1x7chvN6SaQoSBFEkD1hwD
2CcMKVZtFiY7hQHT0O59CP2RAQTqykb5/t2ULo4cUezNdoadVr2Qsrwy7fmzbGlGyaxhpuMdVdHt
1DgALUw7a91BiUahjtJUobxB31hAAkgNbHHQv1+skhhOdhGas+hmLYg04sUQKAuSEwL5ZBoJlzL1
sceH0TaBBIzaS/qbvpzuq7YrjnlV8xLmXTG2JxCV8BVEjB97ivJ7fCgEwDYHh5t4SphANCl4VtKp
OkwUbrTv5+xntKmIQw/7wVQc42z4LYitXPm1IE06PadV9myJxl6n9htaqw8dVy/6NT9TlSy0Gtj7
U4SsSZI4xbByO0ik1bZPgCAd3hUx1l86RiH+/uZV1wxuM2ctWglsOkkXBjSnADNl+HZfhVvciUZu
p8R9rdBvzYnxIxvk025X7gqB0mI2OfErIgfymDd0NXxYJdNWwt/BRjTGsG+1R0xJhyDLnKgsHJLX
lUHmRU413cOnZdRtsF6z/XoTikevgAY7WM7JaUe9OiZN9EK7Dv40jKP70Ha2skoE3GBsBKHNViTe
YhSEmEV6GJOMsr70joWTZnDVBv7axMdDOoydv/kd03IFWcKoCbLsVIjYpV9DYL2ZXtltgyUoscFh
OGfUHHb32tnRiUPeDJEq9JJlo9M4GiEtaKJsWoRqLqOZrlDEOsAVHs12H/fI3HzI9U0eiL2VRXCs
NIlPAZjhRRyHlxRjjz60HgJXA4qJpmsZyhinjquvs9GeK2R9hk3oAZUbw638J1E9M9/61Hfh76DN
r5ysJUt7WALgnyTZ/GIp6wV4LC1DEWEpstB8uc1j3YM682KM8RmOqnaELWi4M9GxYn7qMqpqIkpZ
RkX+3uY+oVQ2DgZB2eYISzilnivq+KsLo3e6Of4OsabD4BzVZnmoHdQxhkVAcpRy9g0LzaXchhYp
J1PInzWgaGMBwU3PyM9Q43Om68fEmC+LEK8NR74GmoGkS6NDbJzrisy8onCPSdi9ND7Pe626/ERS
9qpUNltsKRHMjKN5V1TIbrM0ptLwgUS6BaKG2hr5a5IxVadyz8n47pN1pw3naV7iXZWInnEYYh3g
WK/txuOVUOBhE6QiSKFbKnseLMpakskyBB/PIo9iNP3RJV60BliN0skaVnL5k3y8bUlPml+gjMMv
aWUwkXLdbwb/WmveEbp2CHEw32XIEeTan6QS4Xqu750wuc/H7otXDI61FFMGs4M9bsg9grrvIOhP
ZSjDlWz7C9ci6ox3nyBwF+MwS1JIjNgnAd3ky+CQEj5MRrqkMEOZ0Z7DSmynJVYjr16nvnjSLQaT
2LSxrlq3IDJpvRRfjE6rbV2PL5IwI+bavF0mbpaqbP9h+KzXZGB+o7x8aTTs3qnA4hALos1mQZWT
KCbb2SA3Rl+Fa/1bleXFNtTBlQbinZLYF2h9TwqtzeIOaFdm4KCeIxNjyCTd5tC8O7GYj1pgEy4G
kAxgXaFCmDFj6OFJy2zvVjXGwpqKvMsXT+yIJZtQBxfF9dqwgy/fYUDkj+HVsPdTLF5QUvwRfKE2
0wCvXrbkBDrosCOyTe5cBidGSIsb+CN0puq1w7P/Mo/fUoXs7ExGw+kSHDKyme11dEucGGNTlc8M
mBl1a2skv5k4MaAnKVOZPrxwVoG9yCV0DhP5Vl2JaVV0/kc0aSqxGOZtZqptuLFJCkY8SClREaNi
T8BQB1BYTIRJ3UigCzjJd297zp3Q1tfQJw1yssUoyOi99tw3KwyfmGo9EBp8n8cO5zXvGIbMaw1G
abQ5ltyu/mt6sWL6/K91cwIieMNbbLyzBlbX0kOi1kbp8UkTwrDbOQ4FYX0YcOI7T/WHqUIm1Las
RyyPdzAV6jJDXAF4gDSpwE4GKH5WphFAHiQJiuA2vAV0M1mWnCPDGY5NtrBv+tXsTl9GUtxc5kTK
cQ9KIRec8b72qNEZmlpvIu6+UlO+eXG0gh84onniAVQ1UJ8YTTX5Dv3yEQvAGfCjP01ic/EWjyfk
Rmtmqp8ZMocWwZPG4iiclNjZ2qeUpnKZu7BYB4rXsFl5z4Mxn11CBGigQVJ7y1ln7yjkepgmsbMt
0OS0LnEIDbEDoPCPgU7+CRp/pKwWAVMD2ynfE2qjCAvrcySueZDmpJzFv6NIX2Xr/amAZ5CuvS0w
9Bfla9cprOZU36IHPNNpuBB15pOlsXxHmgn8imLZieL9Y7sPadTyMHC4YmdVWb7xK/sFPyyeBHRh
xQzzAO9WIghyigf7mHClt6MHTjLCoqiShVVIsuIUY37TLjzNRSNDmtvfOOM0Q/zgz7DZzQBZW+Wb
5ZZc02XwrMRGmH9j3r15QX4tSJYXvXgCRZw82gOxJ4aE71pOIFHTZr7aUcC8J1ym7/Bno+M8cUQB
lvXXdR68O2P+HiQISaeAEeAC2svDFEpm1NxqAp0yCfwDtzOvX8Nv8VVQYSYJko95TD4BvttB92+e
swadP/sYkmEXChmoGpuw53PPQ0nGyHuyXDdfBWS6QEa0j3lb6Feb/YxbQgXvdYmItSL5p2aOtHGa
dFr7FfuTwqHmqVyY7k1XNssX+DVN3ntLqAeur5DND04LYq6bXSpBatvzzIY4/XBrhoJSyUtfVmgs
jFCsI2vfd5A7c78MH+tWtXdU4WJf2ui10gQ3fYEsGf0kwmtyyeJ9T8AYl5L7M7Br+9AWjCgnFNaw
N9lPepMCdOlgoUf+CgeJROKJUtUo7swURlU2TjbS1mOP4JehJdrlBKsig1M+2mbdK1DhZS/8u6DS
DRuzlBM93tYl22W/9yHYCXbCds7/bjtQKkgjGU2YHjURuWjjTWuLQXKMsg561PRTIfgsyulLLNlc
gwHab/aeeVZ++skzUfJmYp2xJs0JD9wn1fRSCtyX3YhCzc9gzhWOZAJSMYHc14rfwSmLaINGaG5+
B2UeXYCrVsjyxJJAvROgNUahpqOEpCRFqrdBrm+Bl2ebzGGBUBgEyM/coE1UfsAouJVlD6aqY07A
p1IZEQVsFy5euosiooAJG9aovAHl0gjczzP7hlVOqG/oqr3f2wApFcDCzr3abeZtHcly1AD6nnGG
rqwMf535ODS2ta0UETweFabXNG+I+Ami0S9GipOhnveMkD8y6YELw28mxwoenMVK1Cp+gmA42m5h
UFSyEe/n7rGlRRhSWkdtjOT6SRBQGUwVSBmYQeI1IXP1KjE6DJRaLJvlnmTuJ6fz3uuQGZhlALYL
Jo8MYKs+Nv146DxQwPBdi/X4l4exXCHqDyjoLExbrBiNV6Oa9UNLJjZW0XHX2saewdzFmHS7apgh
YrsnH5DIspVjAO22MZ3zJFobIYer9G0oXQF6YDlZWzue9dHOkU6WrLa2ahFtFB1ukdlhbuEmDTs9
RZI5yGGJ8GsBYNpZC68JE1TbkzTa+CX5ll5tMuEejXXD+vje0ox2SlQJdX1sJxIzs7Ff2luezhzd
R5wM1A9uTlj1AAnDJ2oqr0umEFCzbIslyigfM9PGJO+QAR5G5kte8JhWFJGZVD0W2fSpKQPnydPj
nRuSP+qlKKWZhRKWI1H8EtxFIindDPu9Al6SJ71NlafF2m6CdDNkeBYGQC6GLfqLi+N8ii/D5Iq9
K0hZdBkyMkvyzL1FTDG1ro9qU7vGU2JVewUFbcCqfoym4s3SeX/IvPLkBYBnbMMlqceyiaoYzQ0B
GoSNTKy1wtr4ZJL31+ZQC5VXfRmRD0aqDl4V0BkmAnzYaUMWruZWiMcJZqmQkNrjn84B7xKZ3ncv
TcKv0XVWA0YaJAaTDADWd/G0cZN5P9AIE9YkhlWBASH2TRTU8EbtxeiTgblF9I3lg1f1GkmzQUBe
5ogbHfm/KplHMJ3o0+eaLU8+EC372Y6cE+LmIIIjbosZGw2iGudb6gKti9zPMTmNE8ekHQ1nOL6s
B8Jz1zowXH0TB1kfArbq2WvON3eqJbFQ9RsBzN4KVd61dLKnwSBLxoysf61XPZFbxZSCD4wjm3ks
O9qAiQPkIWDBfrosuYPl45mrr9idrlGLdF07xXUanWd3mnvGX7BoBs967dzsQAHP3rrHUVmjLOaP
TYIHOnMI++hGCEjB1TU/1Z3/3PTvBpmWnjefSCYRd4zuYFoAOOsU010t536fs2yNXCI8Gw/7SQUx
UljTkUlTyJae3GCmi3SjZPF0HkkiIVOxxVA3CiAU84hkuNr1Mzw9cafZttlBz4lJ5DZZud047UoA
aQnybXKfuSAAYRoMEtlwaHkoZ5CMVv4RsTwKst/Qbw5FlzzWvIrbv9Tn/JYds46e3VRjHEXfaQZv
GVypplynLMt3VG0tZRKKjdLYmKn7FMf5vyAP39kCwv3o2e36aJ2CbUhD36uZfRlTMuRhIX+E9xAQ
oVf6F98QvD+x1Nli46HTbKhTx+I0l69jhRfShDndlK/t4DmolOGo+kST2ERHB4rYEtbk2i7/ZXh3
SmogVw/oFceHBOZ+jlzJQnkUModJAbQWgn8qcMRJfefmn018ybqeAR1mVgwwHTU7Oa3rGMsPmXrM
bb8tbe+JrI94wJEBzR1E6DiyVmJ5MdWK2SUKIH7/uZzWDFvuTFD8yyzQhnze0tQNtKYNnXUYOytM
rPYmZlSc+z6oARbCVbwviLWFycuo3OtoKxlbsYNi9w0TFSWhM0CKpC50vkiIWfWsAk0aaMxO67q0
Vg5alzxduTVbomqOvrXLGLjwd+M8d3dTxiiPnIZ+RU1zGRJsXymJ5VSAsCYjQmQRK2RG7ZLf5AIg
MxbP/a7xfQ5tb18btwqTbNtLLB7xtiKULANsl3Y06FX6uCSy+whlR5PmSWXHDp8c77YTDYvmGocP
IfKDvvg05YvLdDRbMlNVTjBRzDmHTtrEMWL9hoUJ71jV70p3NuVL6W89u8QuCs8z6C366wCVjB+m
myVXdQn383D9moBbJgORLjzghAEm0ICczj7rJ1wzxYnZM87q+qTcfwjQcld5pMKijQx5tSUEkdgt
fng/JZoaN+/yysbnAPQBmeTU3qxKf4iA12LqyrPQ9q1MfKj5Fp0RcJNKCHMV2YxWsypm121kr51j
bz2jWOtCP2uTHsaewAI6waKc37kC1CQ2wpp8XH9dJaX7KghDE00bfTglJlGvA4nAMte4tjmynTHr
59PsohTuPa9DteToY06GKLgXeDykfdNC+hzDvW18hknXv9g9oJl2oMcZ3zlszG569eYkfPr/O5Th
031PJRdI4zXLxujRlAM2GqT951CBs+zz8cSWpL6fLWhMsgiKUzmw65pUn17YHvt3rQzNnTIal9gB
KByzxL2skjenaoaroZW97u1JHsK+J8lzdB9jt1KokaqKgAeuAsOY7FhVaH94UI64f6Z/vhSKS2sP
Rxl25evy84RVDDZiXC9Y/MJR+hNMs3li298fJDGfdqLKm9NGV6O1nadS51jc+NX///Sceh5JJ7Xa
xH3H9ktXNY1nEu1zF0F5y/jgdUGltEVOPqTdyWNo8oTY3pzePKckb6mWj05jTFv23eV7NBdX25Lq
wrarfh3gef7/00xsmPNXuH6KVtYrW0Tq4/+5fjIGxX4oMeiOkgK9HRHIYwr34asu9dhUuBv6anhW
vSG2Feqm57KEL97aUnPnb6Ixcn7EWDGsVVpdYx+RSTEyYdNtHJ6lBqg+dHZzZ/pDc9Izcp+GsLjX
eEjdlcKJ8Sw1igOvtf4NrZM8Mm4jpMCZvF/BjE5fTN81n1Ta+OekbS6uAJHGn/zexMCuzUDpk8av
1WQDjVrYTLe4mr8rN6ovTP/6a51PZ58T15Gsp+dw18IFgdw12afZULDGrO6akX+1VoZ7q2oEv3mB
NW6umnSnbPQ6NuoFGiGjvYcucxeDoNhPiMqfDbISJTyyyKrKQyv0yL0D96hMdbVLvPB5WXDspRP5
D1PUfUhbt/c11lZ4TOMRSFvkhvwXLYzHjjd5ynDxYUozTbzleJzaTKCKinEI5ca/bB74N48zAzYY
6pkwOzc+fLmmI4qlA55wTnNA5S31L8kKAL///y6XSITmNFc7et8Hz+SWNwMx3HtJP2/DWYHG5w66
jI74DoG1fY5I/oAEOo92QnAhU1SWdDKwH2M8ViNPK/Oott94QZVxnwjnVFYVMhDP3CqToMKsqT/G
gMwAMUJFn2GATpxVUQmYt4lHwgBMAb9kmLeAMOAZW8OXZ+2cgurwbo7ldmbFvTEdT++Gnss5Sh98
WrKLpgEzVKw/nbjj8VfpdB95MJDhoySrGaqbeedVTXuw4bzJZdkeMcKaw/LRt9CpU2oDwzGgBDTs
yreWsyR2C0pVZkb7yo8QCXV9LFGyoXMdTAuBzCyaDXX5VQ9F+DB6YLFVRgmcN9ORU8M7yhQAWyT1
9IHKD79cFUP+boUPYmz+NLVoXooKE1KrAf56KmPkaIrVwKz6NE2c4+Wg63sbbqTKg5my0KRVEQYC
sRJsBefZoR4FDddk3Us4a3ijzj4/7pVAYOel8JZIbtKlVEcgEsU7wzGqgFR/dGDoEegyjwbqaTTR
depgP7WdLDcRe0tWwqZeJaYFuRyZbzXm1rOwEQ6G3A/fpijOmZusjQm5tOMaw0MCbYU1LGLtdjJG
xlk1IhqanC2/bXKsna1d/cfYmfW2rmRX+K9cnOewUyzOQd9+sGbJsmTLlocXwtPhPA9F8tfno7uT
oDtAEOBe4fh4OLJEVu3ae61v2fYtx3tMuJp0VhVvxy41o13rquZFGrA3BCYLixUChpCVHt0ZUGPP
1nbYBbnDeTroW+oTK6q2NFWQmRgi3thj7G6rwWRa24u6vBtD8Ek6kDNwHzWT3Z8H3BQQoaYc5d0b
8xqE/cymT1ig2FLTEcJYmyLZmh+alom6NqEsR/ni7o0RoDUhfsciRdIZdf2BmRnnyDKuCXbsxdEU
0X1XKnMbO11yhPXZ3oRVXax/PjS1JDneTCZEKIOb5GYCODnrNGlYtHQHc0cSW6g1j1gIq7NrYfvT
3RT/GFfr2TH1M1Hd+Jectj6084OoUkhQQm6jKrP2rqv7OyQo8RekAKxcdTo+SDQHG9UYX62wPpM6
qw6eZ7cYSTxByk6eUJM0u5BKdgmMqH0k5F1tZNm2DPmgdJuFHRxtlAo3ja3pJ08a8KZSwlA6Lx7v
skGCuXDXzWC537mPaDSRo7aqPSioQeuTXDUZ01peUTNFNME/JcdIpTX2wZZZcac6zrPeYFBrK1xc
ADes2xY2ZlRz2Ol0dHLJkNOf8hpCiG3x5KlZGmhDkS44aO9rO+pWUVhg3tGQI+YaYkANOF9Xe4fC
CsxrSZ5Tn3MF5v4IHSbGpzH5dLdCCbyqUzhjixpZU9CI+86fNSOE3QptXdgZHSYr1tHGkQ4V6smh
xQl1SCpv3eW+mpe1m1w4NhNrMzkEWp8cRJ/yczOOPRK5z3WwiNmZMr3Ycjl9tLBg7gZJd9VuMhD7
CRufaxaEz3vdLinc7uKVenn2bZeDYEgdnwR7DgHhwU4ZNBWboGzEXcmx7JKVOd9KeBWqxfHGVY48
tNIfDq5GklwL0evngRECqSp0a13a8bcBvdgSSMYeGieAa1K+9Bc5tP592+kHy4z7yww96kKjQ+Fl
+Ns2PnQssseSXgnzwT6/uBVpJnmkziy4hwnz5FE3K4nbjk4OuVypZ9uHydfASc0P/D7oVMJ8XBIv
bbAJxRzlWGTkMjIYvhWVMG6z+aGN4qcRX9KmE6HfwZfm734+G6sMYFfs33PKy2eH6yMNN6D90ADu
fh5+/v7nT62c3saO6vtf/v7nQ0PMIUSyI2Dbq30Gv1UVk/RIaZ8lo3vXQKDF3RpvC6mvhl71sIZZ
AYqcAw3JuxILikRB4XP7uG55nuwAS//kh3dDriFHnxI9XbnpnKDQiPBOhzt49/MnXgDvoDcN+B8W
j5gS7FAbntgzF7bop0eo+mrmUeve1KDYhf2dJmiZWc189/zAneYHxsrT2g3wSER93h1T+rFVQNlT
dzUE1Tz2TlPSeafcQjEdew5rpKweTVxs26B/rm1d7bU6UXv65gLkU2q99sKlCuw8H6ZH7Byd1H+x
dV5nVYoW3ER4j2qMUnh+B3/+1M4f/vyplrRymNaAKuT3LGc7ZNEFOyHLCVQ1D2mS4Bue8OtF6C8C
K6n4Oa04/TyADMVj25iHUYidEfjlFuOoBeQ/aPeQBsvUMm7r+SGu6nojJKMty8p/e7E57BqrjEHm
yN9mXLaH/3kocblu3Vgnxbl2ezEzTpHaQR8g+IRljWMMY+Su8T490ZBjwYaCTfT3EAXy6tAgYxOY
54seabUeZtewxL8RNm6HJMfDI6RX2lM0YbuMQkDHmaovs8Km4yA7aH536EdhHX8eGK9EK3OqoKpM
QfYBr9gmLKFjii0hHOYE6bIvLVGVjJjJRrodyCSKyW5/p5y56gZDkO36+dpBNbFHBePeMrzduxnn
X1kXp7Lu72LMBNzTrKbJgO9pVCNNGuuEyhgem4a6wkxD/zKi4lzIlu6AkVKPC81K59vHfUy8nFEQ
KYiQO94r+qsPgQ2KKDMbkEQdWxqwDa0gJGTC1XpHv4RQL2FBPNWMl6kf3UOdph4KeE5qOCzBn/k2
qWtOUD7Hwii5b6hzagiGGRKENWP7fevCtx+whGscspZ6Du3XAeG1JCKIo6Lh6jtxJ7yCvF4zEY8q
QeHR02jyx7cKNcwCX0d0Z4PIOES1eOAbn+PeHXdyhKTvM8hBkbJKnQzyU0NbqobUuvJhZq7y5pbZ
KKHdIU2PEmZlFtmAFB2B4yLUH+iULPXS+Yq9ijNN7xnnISG3yU+alNCNwCKMz6DbEhrefVwQ9ZAN
NccqYRzpfZIBNF8UkH1yJqABJtKet8zX5acZ01BSzHDjfvC3xlDJY566lzi6RN/+ZGorL2+HNZim
6Cp4Gqt8EqRzk5e2KtvYY+Ww0DH5+8L6Ep47p+bNprc8fAwS+dJbOdPtVD4WLvSpkGjU/TDHBtuy
2Lcd5qJMipMTcWozc3JEqOrCTZxwZMgmDLgjIzWJhGXVNxVAD5eMyNgz66PrIchuIldAzuo4DGf9
o5C46EVNXiIAyRwLGO2Q0LT1Oz9L5V0lEeVNvr+O5yVJ0rTzUIQjasUYhIcI9pLM39LQCHGKee6y
t7vhiBaloCZFTzqFW9wBYqVCrdwNIIC0yJgDE9rxJdXEWtMq/RL4/UyHKjio4Ei+Q1h4DxIz2xZ6
BxmmC6JH1TsoMapoq3yXdneftmulO9GTob8Ku5eXvC7iJzDAhwrq8E3ZknKNoHN8DEcTKXqgfk8G
1H5Ua3LPJA6JjQe+n3eeKq/zu43XhePSSGGbeV5B7yIKjceJ0zTAJsZCpRLyMQtRieYVrWqrYL6u
/Vbl0Qxlc2pTDe9cOi8mVGebKBLxg6sKGpehSLGJQIlB4T7sw6gbNsiwYroBXnCVPuwHIM/BulHO
aWC88QDt4tXXtf5TivlQy3ndmtsFky+fvaajHUoduGq11Fr3aHDAxhOT6pVagWu/J92lH74JEO3/
vrf+bKGlhp1OKby3qWsXpyZPGhISfG3182E2puUpe9ZBAq4CovGo/HS6ltqZbIkclIMVvOSkDbmT
jxe0szeNmTW70sXGjfeKgAIqEA4YMAxl4MZ3Yn5AEzKu9ZqjHhZGoLsmdI6a6eNDnGnWQ+Hcu8jc
6H0PODLMikmJrOTWy0gohBCJCAU1JIKyprgX9XRNlaYeWbe+xQAGpLfCYJsLI7g42s1E2DR3vpl/
e+WTY+DrUmZr7JNBo/Cbi85h5lB6N5MGvwuitHb2iwCV5IB70gn156zwmejm7dmpYEcVudC2WoEy
pTYEeuAMDafelvqm98f7eOycW9d9CQOky3Ik+8dpEjJO7YEIFQ7E9AXJ8THGjypW7+gQncvUZ2sP
1utad0x/nTZh8sySfiDL0PoYasJEHAswxci0BB1LhfALaeBzYTsZLmoCigOVjw+B1uyQjufLiCPk
piZn8DGsUXIFSjVrHM2szlOD1UoNnM+im3dXAH80YTDf0eJl1ho5hHCGEY4kvRfb1rYw1kVEv0IF
RYeAPc+FfKo1CnsxyIaF04nxBUxRNBr1bR6HDYg5BJdVHKNhiWDaAsWVAEyk9yma1ty59dCsnNSt
VloAjmQG1h+9DP9PFr2RNbbxTGAI2IA4o8MWj8z4iHCWXOpBDkuruBZI9uCGEOFQNQ0EIddQK0fr
vW1gc+qYRvxag53U3OfQlkz+QDPOfPlqVJV9IgAtaRNFtPq94iy4BnaeO9sKa/tBlMgV0Gc221AL
5XHIoO7bQWie0IzIpWWZCFXa+ImjrwYszqyOWsHdLmuLwKOmCG+VF3/mGQP9oQSHS+cXjFDDgdRx
0wsvcHHnmE21+vXHv//tr//+OfxH8F2cOSTiQmj+9lc+/uS1r6MgbP/lw789Fhn//XzPf3/NP3/H
347RZ100xe/2//yqzXdx9559N//6RfOz+e+fzL/+j2e3fG/f/+mDVU7zY7zvvuvx4bvp0vbnWfB7
zF/5//3kH98/P+VxLL///PVJQkE7/7QgKvJf//jU7uvPX7opf16ov79O88//xyfnX+DPX7fRx3cd
vf+v7/h+b9o/f2nOXwzbgqyAssUSbOHerz/U989ndP0vpmdZ/K1l2dgsTffXH3lBKMqfv9y/WJbu
0CExHARCjuXwqabo5k+ZfzEs2zSFsB2Jk8Xy3F//9av/01v4P2/pH3mXnfEAts2fv6QpeQLl39/r
+ZezHFs49BBdTxe24Qj4fXz+8/2BZhpfr/9bmmdwu4AZd2UjHxoHLyGu+fTQ488CZms4S5tnetNn
RGop4X76wALxj4PY1KVO6s5MHe/tUkH+eetIjOUXwiU2waeKcqAJzJgehn5mhzsI7YyY+AoKBuY5
RXlr1cG34QEPBQ8NmM652PG0DydDoF+S6YZK/FUrK7HBnMpQn4Cz881EpxWuRfcWG7cBOuMFJgJ0
HiI6CyMaFt6Eor+L+rfAumsNg+jYqCINagye2exuYyd77qJgbcjq4NAIiCyLMXPLHKEvCRWRPaq3
yV+LCBC53jvHiUAvoZtvnc1Rx2hDIq46cLbefdFp34NXfTjEmGWiOoXuQOJ4MR8o7DuQYnT2Rmhy
sTXcxZV7q8eMgxst2hXZGO4jOV41RseYEuN0yRTimYhGtWv1T8M0KOaqnqEDMCR/ORjpk8z1Jy1C
b+KiwrfAjm4nXV6Ksl6nLBw3XVu/ITXEmj0HyGIaMCb6IpJA0bbgh+vYrjwP6mbihOApUXeUTQZp
n9RONRD2pI/XwIMjIMhT7EbojykU0qZA9xVVvK207Nok32QFZTwlMRbbhBq1AeExGdVBr7Ktg8oo
FB1Bwyu7nSey5NHrKSImp2tOTXAP2vrUFdMFWz7AnMwHKusAyH8LdBcz2o1OzAJayvpQJvFW1lDT
c5mvg4HgHdWSy8V8Y4vT7YAd6WJwkOdY0cG+q8Fz6QEVTjBMt3ruMkCyjMOgcOlW6DlXeW2cMSAU
qLQTxprzj4p14wWLxz5l0GXNWS6yIXsPmTMzOTz+ORdP3oOx9/JHc8bdC5vrJaLoShgWh2go4gEz
dcBUBBMfbVSP1okJVnZozXpdGfdVQ66U59vaDpUbTFV2YJwlDPiA+kWrckIEbOfFN9g7Szd3Wdlu
yxBZ/2CQfRGCmlOTsZWMfEAiDswAY/oLHoDXCF27kYCuZ349mW6y6vP8O/SY3UqnRA4MYlSY+k1A
FeEU2tlTOdegQ7YTPuc7XUt2WibKZes+2ZX2Vjs6iBo3TNbtqB6h1xHJhI7/6CHP7mv9IFtioP3J
eQd4dQJqeYUX/a1FOTA8PRM4tPD5RsnXYKLjaF3zdwHjpEqDq+LiskdiuLUQR1MMNvxGlS4p7kn2
RpMzwGSFni3baYPprHBkraQHQrfK+4vp8Q1K01hp0MF3KnGX2OQxQhHEaBnhU8qvua5M+3FCfkYz
pAE5iwdqrRQK72kOoexwK0VpunSI8ED6enJQfto1INZGNsvaoQ3jCHCoxNUISQRb1gz0m+daJte6
qzdytKv1lM4TDWs1yhsPvkaC84Cuh3Xhst+LLKSRXj8Jr9yrsdpWtIeWVhSTypr2l7iW2E+pJdEh
cu7kUOZhMIDeAMpPbkofik6eP7U0q0jnQPvnF5cwMc6u7n52nCkWCvCqnIKH+ZN9k6Vbj7md28Pp
VcFziJUtZIZUxPDFUPqsnKhoienWGDFn/cVqCOqs9fopMLJTZmKLaWBR2D5NZIcg0T5JaSZmxUbo
xifyu00dMz5Qboxepq02EBfXgxhcOozlK4KxYg3t4aZta0TSJlFjyGWoduC7Qv5C8DbN0UeQJpBN
d8nVJnS6Vo1Y0bd+xidbk67Tvzm+Wy9AMmrLyvBODrAnj6JnU42M6J1wOOL2XueZJdY1jnA0RMPB
anZ5qrJbGmivZqkD9grUA2B8RAjSfQGKfmyKYU0/59bom4sZlNOi1jRv4WnRBdPx7VjL21wCCbRn
iorfgdQDXMNk/nuoSXu069s6IHggJf/O8l7dNEZqLgDi3UL/t5k2g5GkDicEujcfZUZRFxrDvvHH
SzuiSAkVE/i8PbjebENwtqHqGGGZl0ZHG6f5CKiH8V0ULVGs1vQZokLzJwXbtH7TCv2c+caL41vZ
omdpQ9AyIAMFg2X7v2vf2pfErBDaNWeI2Qix8d9OZR0vG028+1Z1in1u7L4x4O0NBWV0MVsri/7O
zPOKOWOJo9JtF0MTnosK4vI9roOD3Z8qGxWTl/nvI/1jORRsYyrkVJlUfK3A5VD4r+043JbzwD4C
mJ2TeSc6FMpcJOc8N4+IsEaMxntlGp+hBgKiH2roMZLY95gGI4PQtRXq5z4AnIL2/c2j27VmaHIv
I8n+2l8QrxyjOdisbZxdURSSXSzwsPeSYx5iy5lKHCAsE7gSaO3qTv/uGU54sXM6y+AFaKB/ORId
mibyN2QA8zlRv7GU+0hIBsnT8wtaw82orfjNkSpZaYLrzRn64IZieHQL+IC4rm1doizsDclbGyEW
pfFHLmiY6ZvQcVlstGqXZ9olTUuyvjjHmyZpevRFlqYc3z1YZ7XEdBp1V+XHx8mmhem7cOqJ3LlI
NBtSD0661XN+8indlVi0OeKbeb9RG5MZmBvDosLTR0yEJDQYLiZS/OxkU2+vIqlVBzfQv6NpgmYy
kre8jLCKswLCBZWVuCB6Zs/SeYV1XIJ1Pio04tg4HboYXYmkOpLMcURy8orxjJJwm0ELrYC0o0AO
fqeRqW1rEAsQHKaHrhDNKjOfbS8Ll4HQcBpDPXMHfM/GeJ2Mod8qOz3lWX2pLdZ4Pd+bZFzbkFWW
FTPGJo732uBekaNeSy3R8DWLr1kxZCdzJCQ+QDxiuGm55jrYfTcVe6NvsR604upoXNa4s3YyCXAo
x+jbrBTvvCYBdIB5gozwlJhIx5SbP+lMv0l1ol4peveeFeI0hD7BCQ2mjL60Td51QlKGyVpZLBgN
nQhWVCB4PUAZXEN0UsaUmFTksSwi1Ii+PXz5ASpXx5JX153gakz4PHDLRTY+UMZbL2YAVkqnYaib
MwCUPjuVov1RouFEupY8VDpKoqr4SOEtKJsEVnSn4ZJuNFshfW7LFS851LuQ5jW5YN0hCvTHVkue
sUJyWh9uahq2yNzMBw34q2cPV2ZtVJkRnHhvxt9OviDCazhwJX7aMdkuigBJw/af532jg9wzBcMl
NIfr/A5VdUshywlZMwdnWSc6kaDZLiq9o6oF6CqE/7VLsdAplnGvhtSHOn5pj91LpWzSK1qCaQZM
cC3JXFmezpxBqqbWPuHB2CLz2w5E42DRr7baxB06vyUFpkHigkadejBw4Rra8+1Cy/NZxs1XyiDE
wpjp9qyGvi6suz7kAtCU/FZ5fOuX1qFoP2RpfTs9lVAy2dlBykOT24TgklNmgsFzxwyE3IjcCn/1
k90ar32HN8AMcBqU1ob+1KvvsYNJRm72zpTYyTykWDi+iyhtd6qOrU07JssWBWBe1/mW1JI9xmnA
XMFDGBMHmvrgs+2ZldcYC2cyiUkJidUVDrab0ULkQmxq6ZVMQwEAjtq+9EMLfxZUM89pxLIlqyFt
pHHLsQPbhqUOfVl91GPzhuG5A+SG8SKKD24d1Juodp458ZDhVZLWSVklUoe+GBuJVdHRsTSdmUPr
HUv/mEv9NqIYp2kLoj+BjT1ySxmgDZJ4r5dUC0GMWsqfECG3cbgKYCFoFs+smtpZD01Wt+59MmyJ
FlF7LqVB7iL1FVYsa48SeEF2HrrmRkdf7iAIar1FHDfbzOTuU733WmrsIm3iMcw1nD2zt15dCguk
gMlCqWvhSTd1wOv7tuZNb+2BU0WefVUSTp7cEpJCd0V+E4xywFihOgK9umKXtC7MQgKbIypk1UUc
OQigSvX4IeqenMh7qmIiOBuboUcuSX8vKfzCZJ5yYoum5clsPnq26t3oOVfuLudmkMZLD8hvwhEQ
pxxabPpM06euKArYkwwYg7ZP4pNND0ujHSoUmkiftA7D3upZQzyxU70oAi2z9lxMkKzCPvsQhTE3
JxXSQedq0JoHCMkiAiKB7y3Kp/kfqs3uBa3rU5hgqC3Mx9Aqn1o/+fhZg3tzPMtRohdL6NECogL0
s7MN/ulaol21MIn4JTChuvavWFTP9ujcTq8FaQkTW3LcqXOaeUc4Gy9+5VOEFliIcXwT/pa9MKm8
cUeiqEVw7FyqPEj2L1kFDsHZt2UZ7qXLNpHl5pajD93dEG9fkJJYGeZYj7J8vLVi7uGB5aujwkvu
k66zjl7CWSLSrI03eUurLH7XWrirZmFV7Zdg5NuaYoRsh3g8Q6T/bKryyQ1qQteKcRUPv22TbJFB
BwQTQ9B1UrJhe1NeJrtTaPk/2jH4qjzMHrp0v7NAHEdkxRk95e0wjOSfkvREHN6Nm+Rk+UGwcTUS
MbEac5RM5WYYGF/J7kWX8QOjixOimFcs4ZBMhksQzbDXDrVsGMPPQzAB8YdntpiUOArqmkXfT285
DpaF5gTasUSB5bTUuUVbPvVxeGhrhe08zeMFtImvxqYZPAW03B0EXkvNc96Mg9k2D6lH/LJbZh/4
xfaJNTzGCbn1JmczMYyQtXBdhlaz6OSEbSzUL4klFVpGeRZWd2kht054HjmwkD6kzIgBuv6hWRby
F9ZGpXGFcqKDrh4FtAwfRcgb1BnqzWy4SGZlhNOvXSADxPkgEFbogndxOQ+4AGE5ZeYfo2y6822K
dqvhBdAnXgpjMK8KjdeyVJO1aEW4Hgze43EygepWw1PKQe2Uuuk2r4Zqbyb2JmU4SmJ60zO7w37l
Du8cNnDwtP0xsLxVKz9rRTwb/sMXQhXuVATFzVXxqXHYPlryijHVjgFfreIuJhU3NVCMViaiKTc+
yp7EaJgOoZkJVvjwq0oCqH/WeIhCIHORBRW3U9Z9Z9rHPCQUpcgG4otGjDJ1kH55iA4no8FwM9rO
3m47im24Lu5+hFIVB8yyJjTZCKF5qm51rMXWCL0ztfG0MRVR6qj+tfIr8yycIGP5JHBCLQ1rqQ/m
e0Dc3l6iAgoyyT4d5HjJppTAMOhYWiqvSdwewIWB7xrqkrfFWwf9BIRQUyGooTX/eEn4suPgsetq
Iqz2pj2+YS7G3oiOWCexVwOYekTET5K03n7UE3GReGC8QVySiXDhzhuaJS75YFNkBXyG4rfuXTpI
2IHtX41AG5aVcE4OYV3UPU5iaUTdMfef/ImRX1Teq76+hm6g7aqgJK8cQ7s3sFVlTFig8pAJYnO5
K6odXpmTlNREfkUpFfnLDInxQvP7g68bxSYdXWaARUjpqMgqSSp6xlDBebtS8xC64lbJ4AGD5m/M
rChBQjIO6/00If100KTDyUXa7VY7XLNEGQfvjUkipF4+JVX0VDMi82pFROC8nxXZg6kI6BFh8ZI2
4qLIHkJi8z20BNTSt0ZSzb3kqeo9QEkJbUE+iAS0SK2Rz1fDErJa/V5UJQIMm4yLwHeLrQv4EmLQ
TT4Cjq8F2iKzIVrX1SgYo8D51PQxXJoTi7rbWF9K3wptUAT1gDjzLkBpCPQrzjmCY/gYiJZ9Xq56
yNeEgBHijdlwmNS4qdyz7Q6HCaJEo03mCh/rp6PDhOUMDBRqqva9JZvHMMIWh895X6KjopnQdXtG
ky9amzebnNy/qZkcaDTDwfBgzJjvviwYZyTxu2sw5GfTnbqrPVrttgLlkOmef1SVriFHVOiRcR7p
pnY1coJHNWylne/JWZp/xTjZLuoKG5/lw6uMpmIpYhdmigvw1MTN21kP0wSLsqisoxGol56Dckkk
dK7wcoaSTdxQG+HKTzka59QrH7UchxV1+jXt5d52jWg7pc9Sb5lb6fAOadPMb6WwAC5UpB06Vse+
6LX7FgHrIvaJyzHTp/mQ+UO9KroiX+ddF287zQqWKiWi2AXxRFPNWWQhg63RoEWD6AxNYUN+Fl3m
FfPek2Pnv4e4P5cMuxQEVqih9sTSE7JITnP/BuR/MPv/a+MWZ1uxshsP6NRgfohOAcxoyEFHUHnG
bmjsvJ4JTN591Cp/TjsgnfiE8D9ZDjDghpSMGvZQBHEzxXlc6Ib3NOqQERB00oXj316RI82CpN86
UYaNzzukWaSWEpDYoofVb5U+TLliOxDcsapJEWNgXO9DW2MkG+b3RWB/D27fLCq7rlDe3zV4y3Bi
QlFylb2tW/ug0xdbRlQAYemhzyin245zbjDJRb0TWbYJs9LfWogDucfhSf5wXWGpYfCLr711jKV+
JnntxdM7bQ2Aa+MnPbJPW6JdCQzSq4lco9MKfK+Z5/1IAXP9o8wNMidmqxidGH+hsUqtIv3N0dqL
bJpX1TCcRadLLgqIsA2IIvbeHpplhvR1pgKZm8mpjvP/cDr4m6pAA1IZmzEV4ZJ541l4SJZUizHY
vTPM6Vr5pCZUcbDVYvlsSLXOei6EZOTOzRTgMI1fiLPKzvbCry50HvXxkMcEqmeZA8vF55RbZ+tG
EKvuRP4rd9uT7aM8Smh7qzU6NoCQcxeldUtqER0qT6jTyp42UKQfYqh9G96GHsyXEvOaZZ71qumW
fjEHV5DkhbZuGxTi3nRyqMYmyMYUr4bn3uk+N0oJRWSRTzCp+0ZbtRwBF8da0s7TNZafmKg39H24
tqts2MXdfVOC2/SZTlj6beHH8jPTVmM03IeZc1AplNqc91JqePXDyXs1p56WfvRmxBUg2rzaNXVx
5e7RdiPJBhmdCqduNn1Q32v9vEw2xTPJJ7dWwzLv91TxIRdzk8L6rCu9hxO3Y54OJCuzqoWJSjVh
hA/rpjC2cV2fevySBGX0rGaedsZyZK9Jk8KVQmZUl9EO6sbhQ8S3fU2vzW3ouU9V9tI1MIbGJH+2
VXbFKdlsEutDEymEygqhr+YhZgFOhDb0JNiEUOFEVzJRvzNTN7dCNnfRgLncLNOjP9J/8bzaXUYt
hjqMmzf0nLDPN7z3QaVwPzfi6KLGYppQ0q9xuqNrzEwYzFAh9okd43MMW7MHWIxyReBHjuXH/NAc
pNVmdyrt9CnwQXF0rvXQGhaXu8RoUjPnwl3KbmqiIQPKkxzUxN6HqHZvl9CHPBO+VG2H0QG2xSb6
Lshr6lPB9KIhW6+bVQc2QzDnC9mFz3mtWYtpeulltu9gaCKRWobd20jLMeqbnRnpn189cg6rVOe2
0s8sHSTPpeJBhGLRd3lFH4nJrK6lb6Jyj1UHxazA+CobSnFDy44oW3+rHh+M06/0EpYTylVimO10
lccvgCaMRRKOePH0Jl1MBazYsiCgY9SKZZe0L3JkLtzTQp6VUFu9JMsGTeuRZM/ngpp4r9A6LQXm
jQC5dE8ReZM6HGi1INtZcffVdg+T330bHcsRwdIEcw7ZFT7KuLOrKcZgFN6EbnpP4+stY2G/6TXf
XSm6jV1Xw3bn8KPSwtqols9pDj57Kz3p+jjRk2PFVs7OAG+3RPBBKJFA+DDD8FQ3fMUADChdWmZK
WrSSbG5LJk0UVNZwgprVLKaKFEkg1Fo9UhrkOD2TcVy1bbQkCHnXW6TzCOgPnJ6yHU2ccdfyfElk
TA+2mTGtgU6qOXG1jWxyPCbrbDT8h2ijbNVRt3JMgoV1Y4b2scCYGQ9oA3AX3A19i4fbNj5jRaFC
FDYWAm6uyuHuG7OMymgsn2nZ7iK6hRsa878T9h46zJq6bducxpLf9au4VRJ5YvvqxrQcJ8tFFZup
U5tT+Fv5xXdLKHILIQc8bRji9R0TG2p78DIubajtOH5BsodaneIsKZ2tbRe4/NtbDtJYuVn/afsX
r105XnjZWPEDEjQtYOG61717mUVQF0KIm07Gz2Sp5J2KyYRjEy9AlIFz6q+Z9P1Nn8lsE/nwkYOt
KXxBL6L4HU5HUYRo+oi44BIrUd4M49qPaf5kGBIWpB4uGyeEFhPX9tVVEOlbywRglowbWWPu1tCy
VY12EmXDjhpOX/ngr20L8JDXAZwIzdzZ2eieQRaQWpVwStmH+VSlp1HLuLdMHO4mE4mNCTz0pq0p
/2osRIuxI/eKUYlnI/8GqMHEHCDGkIudKVramcVIFCID4BuF/HXdiopyrf3IbCvfuwO9gQZ9k8UY
Rw9XNrnJa9FLxF5T8do31j7NuuppBADWk/jNBbAJFRRnkqB5Bu14FbVL8YPqFQ0YaLXxMiIbjzCe
bVS1DYjimecUkGM6NnadvnKU9dE6nm/5ukTPYl17QJiIZLivNde8wdXrIOxzIUYH72Nb2xs7cORy
LKyU8aJMlhgC8FubYoeE9nFADwpxN16VY3RB52M7bozxpdg2BFpmc9+0mJ1vWWBwdorS35DQ8lXp
9C91zOy2rNK3WZ2XmZxcSpqwMAJpRThLq5/34WC8Y80AQNSyLBncS9zcLz244pT6T+j6Rxpq9TpA
JUdwh75JTY05kmMsPbI7ViPWUhyEK3wTL33hIIANWcnI1JkCsUWQS6DaDcSDWXGbLipN0Q2skS2l
3YORQQ9GWbAqbLiIMeQHpMDhBmppudDr9ikz2hc639saX7KVAVT1OGHRSUIe5NsocyA0i7LcBsF4
qXz1nmRcd03ZbVDh03HkuokT6+BZLT4AyckD4fBXPeeami6pZKSyJ9k0H7v1Y96b/8neeSzHrmzX
9l/UhyKRMAk0Vd6RRe86CJpNeO/x9RooHr29z4krxf2A12EUy7OIQq5ca84x74cUFzVCT4ykcyAk
gZVa71uL4C7Ly5YdAaIE35GAUPk/g6A5okhadMMc2Bufm54CfjQeWswYnfGW2eJey7VPg4DdkToI
dh+nsALtTjaRiCp5hsGtP2ccmjMQbMj/2IYbhY+WTsN6HST2LyNjWa7mTp/uY5dSbHGMGlt3cMZq
ROlVD9cp+vtZpvGiaxlKUGs8UXivx6SqrznORtW8xCr21kbrOByTJe3QQjxNAvYDpdpCc5hwIy/M
u3t3qokwtdRBi4+5mgOd9F3bWfj5h5WddZg5+cS3KArZivvvZuksHeJvhUOhFQ7+lz1h2Rz8mCHi
eAVR6t4rUpMqxcnBf3V3HDXHzBqNnRdwtV8z3Q2yr4D5HG8EG5lr9ts2rW66yqpwOJMRZ/dxiy8h
O7ozICjOSpym3clwpvbBRJhcuoz0R2c6VD5i4E5Rb001qx7f5EcXFcCk6HALI61+MRZ0AXRocdce
NFmJcyzsW1Pv1SkmfGTtj6YgZAVeUhvPiEgZFls3cq9EASaG8RQVQCHSx3oamH/bwX3lB9kj+BW6
sIJPPGCp1a0+fmCzGT8Qmvs+8Y09ySaOHyJkyevS1YqNTNz4IbTL9xGoHGKX7kt1eXV/+UEk6Wvt
NNPp8luj1dUOOmm3zEymaI4wHznBkiWa9PGVblT2rR7zwZGKybpvtbuyrGgTWAYuYMySxwTBHeZX
Rx5yiUAD55VJmz3KaAiXcHVd5C9uhoUIBIF3SINSP7VZd0pHNzlBB3nt+6w5mMAblxHj6p1MWGdz
2ag9HwaxiGNf3vvk9vkiyG6YJ619N+nxFVvlOrLmgC/XYpaDbWKLbAm5BfO8qxBbeyVqfpuvauZL
um3tcx8Rd4th8Of6ghyeUhBuSjJ5votbLbgTYR7cGZ5DDnWcXl9+o+YBAhIy2fFQQ2xMS3wxoNKv
RG/dh1J3mW2w/DuZ5xKHYng41Pv6iROQs4bgapNFtqeM0p+jEnqMh/Hw3Or+OwIaY2WUon3qbIlL
diLbmRmdXh4FgZidVPCPlGDibk9vOjYWOkdpfZST4a9K04cC5AT3bhN7b1bQmXCMsFQbDeQmx6Hs
oUmeb9QEj0jq1wkJoLsO6uq+zcPqmATsnBLa/4yvSBmvU6dC8eMnOAxCsbU84z31NcbUo1NwIOYS
yx5qZOzyx4Zh+hZCaLWpG6BgzhzNUDJR7Vz4P10v9UVUdHJfhH2zUX64DqRvfY+pfazrnJ4rDaoz
tZRaBIXX02AtTlnrDCvN1MR5tElOjwz6LIUhnsqJz1MS5LlSNo46QfV2Tw6pHKzqDazyifCqrwGb
A/5qt7pRjkcC4pxkXRjPgdM/joJiLakTTOaC8MD63IGFpmWNIdIyniNJcFbidbet1kN9TF68OUE5
Nd3qKmO2SVIHcpGwU2wA0EVW87YUDwD/le5TH9qGhx0dIkkdcgKhCcbrxg3p2zeTc6ZTgo+RBLNN
Dblm5RdqPNkOAA/XIBgg1SP4eBYe+7yN0eQgs116XYC209bUjs892eQJE0bCR+bgJtLZL3s9FfeY
B2p3bc8Q3XKe+3J6N+8Z7vPGpgDVK3KIyAkh8SGtpaKOvtiaNQjBqLH94t7n9J2YWPhpDqMzZ4Y/
loLxmF9ACPMF8pseFptuB0fUBPopaxCnE2LALESjnSs1ee17lXuDRyEllg7Vpyt890YLSw9KZoAQ
iUjaVaysOdql7h469oI7E4uB7Ij1kiirh5DUtShHXSMbojBDNFhpiJbPeMftWn/PkcljpsERz3zO
EJzorts2cZZR5aWkHUgUMyKcjgHxAabxnkmfFCYcM7d2y+k1tJCyOp7/SEa1h0rdGm6sloyktCI5
PrdJGipp0dISgR9QkMQ7NtcjSpsHF7bpvW0fkLxyQlP+e+CHkA6YdPmFL88Y17EtmoSvuIjrt3FD
zxRQU4XVMj52Ad8d0yFlt6b/fG7zGAeB0Ni02M2tg2PmBK/zBdmCffZa4S4g3+EnlRXrUjKaB90j
bWLUy+efN2LSWQtgNW0ZnS/j0Rcnmi8+WjnbXQ2Okc122rcKJikSLhswcgKwadPSPrluWpxkAlRZ
12tHvmpoY2Km8PNnEGSIg120XHbPeBdFQ3Eb0cQCqyLPg3Lw/HuMO2pV7TtJRISv3GRn6uyMLZTf
YPPvCjNnY9yyRKkYuzB5uC0TeMq+w0gcDGjMB2iBqYUawXRFRvNW0khJu49ipIYxpnnmFr/GEfv0
iy/LmcoHymriLmsCNi5vsdGJK/3/quB/RxWMjBbx9P+iCf6vjPTfv0mCufuPIFia/0mnVdcd13GE
oVAG/8dfgmD0wOhzUONyjFh/3fKXHlhD9YvsxUX1C0xQwlc3/58gGK/SfwpT/u1x//PG/g1FsKmM
vwmCHeEgLhYSm41pmlQTrvq7IHjMTLNF2IVyAvxhPZqcu1wEQISM9/D302EdmY7AAG5o3JC8oSrF
0QS8DnXFeLRSlm0LMBoVBCTamr7SsWjp7BTULperLj8GMaVHMEsmeyFTQ+4zw4VZnRowGHV8yAGv
H1O//DXgrFg7mmmiPpi85uCHnLgUTS3yPvg2hC1D4P/5kQIVXWUQPFFjhCSCEb2DjcAqmHr/XO56
2kA/F8u+qJBJDDrED2M8lKDaDr1Fp0kLk8/INKyD6bTWIXDVFbDzG0trGO8RUd3RRC5p6yWQFCO6
AxAHacJ1EN9tQRgD2Q7bwKlQxcw+4nANx0Bb1ldNxyrSxyiA8kHfIPkbZ2qzGhdGx85aVOl5pMsL
C969GYceQ5LREXuemB8yjJ8an8Z3leUW1fNwA8XvvW/TM6oOC9Lpld/IpypiV1MHJYwZIFJagVrZ
1fO32GJ99j2QOLoHEBsi2UlYA12XPn9zI4N+KkUywswM9hv9oqVvJtedWW6wdazqSLwYHcojzNa4
bU6NUnd1UWaLj1HBPQIh8Ih/4M5NB3btFr0VTWbXaD7Y2CPeBcCcTdsCMQ2xqh2MV/q5wp7YYLHV
9gVVA9CilcbcgSEEyrCijbMlS9hHmrKblzk5RLHFVskEUiRRrjERS4g1CpCj6eWtxyBt1dBK3Jcz
B4e4WhEyRIwngnap1/FWH/KYljgNdzSz+obEgW+wvYgyhMOmed5iOR4w2slJn8xavIc9KE8tfSyt
7qX1scz5Lv8dY7iyNbGHynfTDQz9bXrTPp1JhrSgeUmlO6dIurw0/oWw4Z2YmCtvEKfBNp8EYhbw
4Wz63ek0elmwKltj5qhBaaekcEn01tg2qKHWjlqSH/IKJp/pZus8pnlRgryLk/qqswDBtbSkkjxm
c1CtwD2Q54L2KKWEIdO+iWhs1Ki6UnUtqxawPng9mG9vhJMj4DEBBWbCeUP+n90y8S5yuXbL/oOc
nFsmevRy8xFTsKvoS6CBEr3LZJ3xlw85YZJ8WNOUA2clITJgXXGmF1o19OG4Q+a/MGjgQMdTvmXA
lRziBGFUYFKEwtSL7eER8y6yYiwtmRevtAq1odNBFayzenooZE0dFOy0sZ9uPYyZK8YmVqSYRPYU
R2SRg2dIlfERtRnpW3Z/DQ6UJnjRZke/5EdlI9jNRXvrAdnsxoBM3EQnxCl00EN0/ocNunijMNjs
/bG8N9yHNoia7zDRnjyJGk75lPQ2DD/DxTeNMw1ZHy7R2BEbCzHhkgUdusNgAOkR96QWkZYwkic1
Om9WiPLBjW3yQxJrBXdyJ2CZ8S3ECdl34tk2/Y/RANs3aHgKCIfuYG5HKEprSnwKwbUBgGQRV3GB
Z549PRqBZ5nwv2G2mG9Smz33/N4JxaCDgO4WKyI87oUQ/THD9750ESVCg0quhU7OL8CFvXTOFjpE
zKY8wEEGiPe1OvdVGJ9SOW2ER4qV7JPXpjSbva+Sr6KN6AQ5xsGtVE6YT8lQxGgIURyEfMlcOHsh
RNGu1bdjTxa9zCLnNSy1XZz18SPb3uloZIQUWAGkl8YcKsQLyYb2DSdwvnNAhYKdkvJROROBnaQj
1Xa166jfVjRPK+IMh+DY5fp3iKp+qYvhm0A8JOdMb/dBMJY3k8MXpYy6Q9PesIlrA03uhsKD2aBZ
3rWA0pU4bK1i7Vo0o3GtAewdi2vMlCHWDXyK2npQhdo3HXl+FXDSM+5RfA95ROZkP2x8SNkP4wSB
k3Z3+cuVD1bpWp/pCCPJ9wvtFngSmC0rvtNB+DGRiVi3Cv+hq9Rw52nHNE/rd7eejDWqC3OvD25w
0gPcLIElT+gr2CiZqO5iLc4OlRTJU9hApNdku49KgVaoxzTmGPGcOF7U10DB6fi0pf3eRN1VPKbG
YmIyvRYAFZbKHF6nEc9XFxRw91KDPCQju63ihjgsQ54VMoSlzGXFBrqZQ9iD8DqRMfgXSKupbgLF
ZZG5gguaXo0tayJz7HGtt9DJ/bLRjr1N24ve/JUEgW+WOn2LUBH2QCduofe5DlOhvW5NVe5U0WyL
0vKWE9EOm7ZWbAASMKLMFsdlyJwWIQ4ERY/g6JaY8RWGRW9jpjorpwgh+HRybY7TK5k2RzmimGYe
BACohgPGFuWPIuuvWuZPN5M5lya/vUwOxmPX0aEdm7iZ6K4ojFt/epkkazJIR+Nce4HNVnDA9d/I
VzhJ6HdqcmLYtKwz5zOo+3PLq5sVKu7Qrcc5wcaW60hkGzSNT27sREcvIX+yl5W3aSVRQLhdF70n
u0XNfhjuxDbumMva6tNlLzKfd3+Zzdhe9Q4CxiIga3n02RLYQ8Un0y6yjE4t2/YVXqToBkrTsIWe
FaBoUsW+iwjHAB6ImdLQxjvPpOzvFQ6ZxsJ5qocosXTaQcv/+8PCB4mL7M+PS4eGL03dsnU+KtPE
cfb3jws6QJ6ZTvfh+niurCnbp757W+ekabFy8L1sUyo+Pmvg0oxDikG7JZTrwSdFUtPS9wlb6mow
UQMbJAeUoAhHSaJB2UQrswX9ltE/ad26xCcTmFhBmeOSWJI2K13p8VkPkwPmY6QqZUcDBaagpjID
tFv1CQH9aFjowCww86RrleSEh/Uaf/l910R3Y96TjyzeOdmAVS2rxxgrAoKB8N7Yp4qMSVf1mIyN
8TM3qnCrmO0gisVDzyKFGf2jXfoJZh27RGlkKeQ/GL43FScLDEbNJgcX4pDPPTHn3lfJ0hCy2sjG
YH+uDV9tahDBUpaPuePRDS5xaaUmhhRiVjX4MRCHy1s/6p4LsLpLL+p/AbxcuR6Y5coX5HwnxL0n
1ZpQy5KPN7iSLVnzeo3rI4+K17z9FkZb4T7VyhXwtky5d84cam1ry0gf8N5ZX1YLkDYq9Mehd71D
LdM7cJ4nXCWfMn/J3dVo9Xj33f5osCkG8MfkMGqdcQ0GQOqgDaPwuu6zdOPXGQ2YYEBrU3vE1l5+
9C3ZdIpwWzS75V83/NynmJolT0HrcH6GMS90SmdaBkh3xmbbCtxOyPmAKMjY4MxJt0NflfPz2nmS
74je+7i8wOVN/byJ+cZEyuwqys5/vI+fi4Dob0ZVj/vLo35eDul7BjFQ7zgS+NN+XqPROXVB4oDt
Oz/h76e+3Af7pTikWr7PL3/o5Q39XHQZNJfC9n/+nstjaRcSnu3adEFEUoCZLp8a3dZ2eany684f
8uvL9T+/1s194rdoouYbL9df7nH5NZXmTehSPP6+/++7NW4KNsBn6D8/8vJjQsnLd0wH+i7z6tAr
+Sr1FAHTLNauZzhOUDIzRDiKfsLfDS34jLgLf9V6RwKUDiM7sa7CUW3FvW/hytGhVRMUn+NSZ0jR
0YP0bForMYjhKenWwk06/JzQl1qihYmV2HUdBzAVM6IseICz2ZAOK+iwkVm0I1/S3mwpkJjrwLrU
6pgiZ06mKIKZZBo+dBrq2QubB62km2b9lgp0Z+ks5e1kESKgDwnh8R32ab96j7WULDxyKGvNo4Xm
ombXZ9x/Zu7zgmQZPZm9SH29NOMwWlnVcxJ1jxbhkqtUy26nujzJsv1OK6LYqucGQQtQ2nNMLb12
ah9DGDb0q6IxnxJcBigNb4jeSUigIlyxFz2IX6TijobPMAnam5qxccgeZpHrioSNof0g0BKph9pS
H9wEvrwVOJ5YMC3I8J2D78rUvu30bnSBnriZQ1Vq5AYzM31YyzC9H+y0QJXpTfihhmEVBzCNKmsb
BIRIoVFKT04xnxZSDUFu+qoq3GlFMZEG2nAKUR6NJK0D3W1WS2kVZPmF+nFi1tcymGAZfcFLdtUU
BMXUxDJVWf+oqfCqTYnDMoX5glI0x5sOkDnGbIm2vFszWPXfchxpK10mBYMV+vYoUlJmNcaHPrnX
skNtD9p0M+G2oE/7AV73TABOWdEgc0w1rCK4w2WMVnNOWlgUUXbLQn9vV55+H5aPnqzTV7InX034
IaWC86TVFqWsF8MOqJAI52pAseLPyC3KGhgz2h1xltkrTNk5NRvkb9WCTbUR+jKFo3tqpYaPCh8L
fnrVTPNZ0mtwqnmg87qqwbM76gR1em1x5QR8TczxKa4BNURu+j1JtMwM6/aVPq2l0QY77Gz+0eCs
bYTE/1R2/lCwEw3p0fq9etTNFAAX/pkewPLrkKht7GsPCtL/0k7m3KWGOYipE1VVD+Sddcjzx4mY
b30KSe6zrooam0A8htbZ1phX5iht9zQpHktUAAADV0UGrZoAzGolyvCVpc6AO4bO0tKtTdi7L9Ay
zr7AEgIZqVhmZZxtCPYFTt+mzozGwDjqR2vIQKwl4jF0g00r2pXfGvHBG1hKw7y/MfTsrdOd7OwQ
fJJl6k3Jc1EyISewo4EXINB8kK+Yn5ECxntDMZqnTl8TBldDhIfvJ318FTh4pqpHBQY4Y5n12e3A
4HPnI1bR2GRivv9gm9Rh4MqREXomCVpV4y5ihDibgM2JaKd72HJMqrx0PTAqQ+zVNqsIXwL9l4mV
c+i+/N6gJMtDf3ba0EXvQubFfEkLr2USFxXfZsVnw5AEadJV0Wv2Eg/FO0IivBdmtxtSphklVFyO
7u6ETAZ7hJkNq6L28PSiJbCqJv+5dPm1tqSx16wds78OoAmys8wxXpLSfrWR8YGAmrxt2teHUMXI
z1p9yJlV0DXScjunpT0xPSbKMP/r9svFy02Xe14uXe7+c8/L77/v83Pl5fbfd2c0ywv9fo6fh/v9
B7rndo0jLTtcfrSOHkwA48Ls8HMxHqe/3XS5F9xUf4IMz6N+7vV/XJulPaT6f97h33vsH6+D0CDZ
t5jAdT1FWxF66UFwCB3aRs6m1fn3Ysp4pcvt/eXay8Xf9/+5/Z93/f1U//vdL7dcXu6fz/Yvf//j
1S/P/q8e/vu6gQSrAevTJqL1fwjmH2ESq2ntzX/fHxf1utZijCJci202mZbmZDt7km4QAlWHQQvq
w+VSW1rVob78sEJSai8XL1debtYT09bX/3gMhTj3/H2ny2OKy5WXi7+f+HLpnzf/8Zx/vMa/fOHL
lWrsKN7MQbf09e+3e7n0zyt/nnqYtCVRtsOo75Hz3Lf0tiFbqxc1ZqQd6Qhijbi6QycLv9hMMFHh
VQ4HeWqdkO2E70Cn6vANuBqz0EKtw9wk5wAOKcF260oY7Ks+k4JmjMoJCe1TtQ4q8dEQM56jgVro
E9uhSI3Jxm/f0kl/VJLSsq8CdI2lschT/IRlaiBX9dCPEaEXUEJvE/8mzhOSEZLutYcEs2mkIdk/
Tw9ORBZtECxtg2yhpNH5ZjKYgffTfOs4xw8Mpa8Dkm6HZmRv4OoboSgukrKflqHD/AXR9uhaxREA
PGgLn9NmNzckGTO9eSpfoGqYlqJEWkHkUbCB70lAqMGcqxqo0DXIOojTx1UdJGLp+w1pPFhAMr+/
y9vSW0fOpylKTrCq3AYdMyizVN9dB8U6h+/FppBgl3fDloQq+faIzRzGsGAiSpdYVqgHdl5Z41GB
mAokH7yUkzxPenbkaTME/DZJUb1/a4bWV9z1bwnL96rGeQKL4Ckjs5QOaZUzkfNwLLu4TIB6n1PU
ARvEioAhXEK3c1apRum/cjGdcO1CphWfOWTEjee6vwy3/WwC78agaQdz+WSAwl1ogQ3l1nLtZcre
rMF4g6GtQYUmBIgmCPeRjj6jDBlUx0H3ZruBtpStMg/OxBJmiW6P4bXivQgL0mZdLhnprmiTk7Gu
zL3IxU1D2bRNMytld1BX2JWdcBaAzcTe5og/T2xjNhrSca0jZDPrSERGL4W9paK85r7GViUG+xQg
i2Yf4G9xiemEVeEdqpEJaZlUxprG7rSc4h5ef4EBpDb8ZKt3djmr3RZI5IttwscICw+KtEG7OO10
xsNtvyownKenNCPrNq4HwgSdkAm5T8fEmz1GtACHhZ1Cp4tk/CXGkiCgsCBiV9HKoZzEpMUV8XPb
5uSSxWLcxAYiApVUD3HYPA55ZxzqxNsUSY3ybBoK2jjOUiXjbUxGOnjb0UaZHLxFZv8xBe2RMeyN
SlFsQpNaOYVAtV5P9iasm9tJoodAqgRJU844ecGNE56cbc5RH3lRemsikmWCfZV8QY4mZlRj2Kon
M9gj/cpz61dR2YD2a//s29bdEEPUK1nN0dmD2fBSetiQtq4TrHvg9oIdrsMSVGqzFQGWzEhVNFHj
ZpmD+3bds1QEpSlZrPsxTtdyRKIFCADqGbSpVluYSNqWxjhtB5I8b+TYnFt02Dtdw9Xqif5cWiMl
8JUTTgWy3hjvrKjFfEC8dhJMLQEMKFPSJd/OajVEGQcbJfdCFEFNB9QwlxHIekyjUFutTksXVkOm
I6g0j/xwd9WVdGkoQeTKTJwPrCU0i7rpvhssNKkMeukx6SvXyF8IdDmGxitUg2HFhp58H5gnaceW
YlIJpZiPFMsMm71enj0orisdekpv4XNwxEBORes0wMcmvCEJZ1U3yXjVhm4+ah2Pr2jnRjvbSMN1
U2IbMyZvP2aMJySTGFlU5kYTVFLwlR+MD7et0CLPzwKCGcZOwJFbD9E+4ATKcA+/iqhNenjuugqQ
pxGa85xUFtM88xZwi3dtDTSK48wtV4IgmiXFW3dK+Ec10N+hJ4zrzCrHta2Cal1FAXrfojkB6jA2
EsgJJmpt0ZbEGY+9l6wp2pkbwZ/sDYJG65wsSqAdcLeSaRspZ9yNdkD/y44EiTj97dRhtO1QiOHX
RHjRMhVkBk7qmDmZw1I/CIEzmp0sC2h/9Gwv2haazYk5C581onw4lgZCs+4AMkZbauxu5Wns64xG
hMvBpvnmjY06hBV7syAgF8zHtpdqO5axt2H02xtwh69Dxs6xaLRhOYxJOjeDlmmmQduKGbvkZlPu
ohHzuT9nfeFHHFAno6IQGTshwypgFJXRR0O6EyAA6LVpgPslptFtxYB044l/pOO790Jar7W4acOk
JlmhT7d4og+T+TJN5j38JvLYZ5y8MMmtKBDsq/wrIs3KsPrkAa7uXWmjiLXIjdkQB6iREhaQK9XE
EcSzNWjBYpPH+lUnMrEmfdgeQDgMyYwKEiwaU7X30nRhtNaHoWJ01w1hvihbmePKR3ChxsYban+b
FuSud4hP+pJjYBZ7knzt8nHV/UrJMt74DGtWvarJJrSdLy/UAYljzMIo66+A0NT7SdUxMRtJAVEk
25opFiwEb9gjH4VPvByUspMn3Ww7zCf8THcestq0d7Zpo3pJsF8Il+GXRfD2igUcZg4nrEKTTyF+
/OWQaweiFWimaAzVsA6jP9Qx4IfpMY7yaoVTtsSfFZJGYRaYrZue8tWkqgmMu0kUFjgSzCBWNawQ
KPawGsRZq/T7qR5OupX7Wzb+r0FSRQhpF0BEh4MUow9IpB9fumetYh2r4WTd01i5YgxbbPXe+xBS
7jsz8Y8E2aEUQu9Z+gOn5zj1lrXLm7a0+LYNgnNs/QoG3IazNnGBefs517Ekicyz90FRrj0UUess
9T7jVm6Mwkp3bclQMzfJN840jrDSyYioBn2xQMdFnALgQmjRUI2WRZXYsLO79IgFvNsPNFRDNH8b
eMcvXRlsvdY6GcCtD5ogthLsBkRxTd/xkXsbYF0nXg25oevcwxskP8Fmc865EF2rTteNWWzA3mwE
m3G0S/fL5qtPNk5+UxlorjtNmGRpzmdZi3TH0Xn0Q9Y3Gobs/wcnWVXWLP3vp2LT5fHW1ggS7bx+
w6CXJC8Q2Mtiqol5qVD+tPZrzzj7hGnjYYo7f6VZ8SfNzNeOYU41Ey9Jnr0Rhe4w0FYGotVUP2D1
YUmHv7pMKvfAoLjGvZSIdTvckrI9LaWTtqSBwxCsDcz1UfkVJ4m2JY1uZYYdNW8zlau2okvQoKIG
Ba90D2692z35VVADGPPwKufyTuHKyxAHYaUYomNeg+T0qkBbNEVyDjvotapPcPqpaCEm9aQ8vj3k
29h7jubHtpdMXVAfr4g0uG5lheurS46xSfKOKoJ0GZh9yFsSD24yFjDcjXJXgwiceuorXX05OkGO
XtdlSwu13NGKI/KwbGXNruwXXXDBaFtyzeJkWFOVkjTewwgpxxuTvhA9cNpXMEMZhA64Y4aUbkcA
GAYPI/v3GCx8kNxXAhOZLd4ci78A2X69JbugJUd+zVptYv1fh2h2SUayfDgZhI5HcNYEKe+Ynp6F
dq0CV9sFpvZJEBfRMh57nblJwq58dLaih8rUZ/yzE6cvtuNwa0KnXtYFzAthY+A1XL9ZeBWBb41+
L4DJwGSaFgoNxDIlYWidbYZ+kybdW27E/QneBmIv4r3iQ0iGxjKggbfI6pEBju/D7nQN8qhcVsmC
6udoBBLtg20efTMHwNJ2MJohq0XZeMPpuDy2s44A+wZe4GrELhqOYpm+cfi1/Lfw1JDrQTDnMEyb
ye2pZsvhq58TipCVsb/QIfLUzN7W2KgOrv8WIr82kAhyFDgH3MgCvLXY2G29Rq/46IC08qxh67Pp
3NiyY9kwMYI64wqvi7mI6CQy+9fxCevFmUUn3waQ5lDeUGqwmVgkBbGwfUkmW9m9OHwHB72hKTif
QPumOFuRvI2JEjqaQt2TrXjKRvvEaLlgu4QmewIx55N6zeA0W5G9PHdC1SOy92/yKsHr6xFZDHDc
7VQb0Wyjm9VYOkUDmG6w2MnZ+XvY5u+Jk+KY0RFt2/xtRGund5UZnkdZ3dVDQWiRmyeHsl+nkgiu
CgLwJvERmRgxwVVp8V3U5lMOwmwhn2yrM9dtAwOgqvAOGeoZSfkHPvFt2Bb3FZK2tVYk776jblpF
/9oAr1JTF43Dqw+5diUNHF5Td23UCBNVOJJYkbSYLuppnfTX/oDZRjLutpT2Etv6k2fVz5TjmaRu
HGCGoiOC8hoyQVuZPRlFxAsUOj3uxvCfcheGRuTDUHXNDfLRW82VqI6RLFX6M0MJ2EoluCPa8Vdh
Q204tghby8aA7Iz6uvc4dpC5DCO8Qi25yoPJvw17Cx9KOxCDATYJ0vCGkOUU6lhzmyXtSztFHVG9
IIEd0rtd466taOJVOqSoyHWfXUYEWdZb36iacJrA7CjYBmWN+WaY/bOym3VZUhNUN01ioqQMMSyV
+oSvUw6kD3d4gaCz9qVRHBxYpLEC5GNDkPBwSll4XFoLCVZOPJ2jSO3LLo/e9ZWjNqGM9q0JXoUM
+G6nj8hTYq2qNzZSgjXxXp0HkqtXs0Ftj05k7Xpuf/CcZD/gDl/qZp+s7by/zRrZnrQPHbzZVQRc
o4qnQ+/65hoH5yeb1c8+NLStjDHJeUhhMY0yN5j8sxGJQxOgbwpMxhhlQt5n+wtCSLmpNExbVdcO
oKxZegKYEAOwWSt1xaZ1kYWb0Og5v9SPTUuzFGzyfnCiTe+JlzoYGNtpSKN7FCLMuFBfeU19FSV0
36V1O6ZEDCBVxemecaz3ONKYmBY72aUNp8wx3AW61S6cVleUpUfIs+VaOaySkeFhgIXDxVYgOzFx
sFYp9TCQ9GpToGYNSxOnmwakzJyNGb1tyy12cfJWaVPUcbqCvvXQmEps/S5/zcAjrZS10zrtyvTD
L+RBH9Zs8eu07K6Ye5hdR+KKvdG1KN/oQzGhfqF6QiALIC8i8p6yGtT0uA/t6SsIym1duukq1ARp
UwwkFybHzWIoEP7pDaqdyfDWdqGYnaaYHRywxabbPtO+ngm6mCeu5IxFwyUGSV5a2po4SIjijfmS
R7SYaR18p2AOC0U6B6oT+BEhFptBsLNuiCWcV5Z26jDY68YhL0J4An6CZxQupTUFezws2qoD2RBL
l/QwRchOlO3HmJlG3zNmAhoME91DPdTMOj8jd06RjSMPHxXj/VzE69Zn2Dr3KzJneiX5x9gNlr5k
JMP5W3aPU5zdAGR5kzZ1TVmP7AO+aQRXpzGmV2Va84had5dByxErxzja1lA4ZUgRmgviX8vY2FuM
81eWSNU2sZhpQS2GtJ48mHlyBAvaLQ1VuXe+ePHzuypC709uMX0rx/hSKLjY2tNKLL0Z1dx9himb
mFEGt5wz6/WgtdcUAg47u+Gtao1kBWTiOfYJL4rv0Kddh2P+OckWUUenYopo8aTbXbzRUnVflRAV
qfsQS4Vdfu2jTZohFmtwoaiMq9kZvTefgM6/1Hh4VgO5DyFu5TgcG6b/Yb2aSoba1bul93JlVKBi
dfYvKCaa25Q5GBUvx5HhvTPvwWNZyHtV77tB3aY9GPWUnJFJXHtsHRF++neoPjaOhSqiswBQVWl8
rjIbRYlXIkMfaUmOZcwKorBxdi9TA0HNwHyHc9nh3zEX7xHfwMxu0kVnqC+6GWtGFOwKpXVQmMyG
fLpJ++YzEu1Ogyow6qhz3FAdgjxdMnDZdvNZ3MLyuk3TamPo3tmxbWfVJADyVV0sx/x7JN4Rbnl+
8ka+zT3D+w3ZNlCH/puoM1tulEm36BMRwTzcap5sy3J5vCGqPDBDkiQk8PRn4e44fdEK212q3yUJ
MvPbe6+9tRKSxcIVL1R44e0I7lIOvGDK3zIy2UwzEeaUWgU40bZmSHzORNhoHgkMvNoJh2zJTEdT
xHmaxYYane1cA8y2vD/axXHh9tRaB3ZzwDO0qvMZTA4mpHWm5yczETt219iMWrvimT8u4OmdwV25
om4FXGr3SaPnK7EJ+ncVO7qgzOeVXYMuAIpdNURtCPxkK6hzz81Ms8fvw9ixO/79ivGdeUr76MkK
naVHLPIYPlBPD8uGjcdIcEx0KS5NtVTLj+qQFGl7SlOUfaodOeQ2yETc9fghrw3TVl8HaBOVHVG8
4S3zyqI+NLk+UiEgccRVYCWz3yF70tIvWs4jros2eGqHOVxPeXSPQpisIiO1Tn1WI8q1/p7/NScn
QqCRJsW59JlOKHoG7tocwFG5+v2/fJS55VeiByIO0n3jGT3ASDiIp3iRcioDckNR87zGs4jYF9zY
04L3FS6Fv6jsPsS5HUg+tJKwhp6DBp3L5NJSZVhn/I4DcnyWBUhJIj3g7/UGEqepotARIRPEqYZ3
LOKa8B2bXXYJcMszigAMhn+4TSAgpTU1aqaEZGVS8Zf4PYCoGXshLW6T8DdxNqWHyU1O5mgvQziG
oo1YGwA0eTNpOpb0vTCyNxGbDbfbpj7JT411a91ouBa/PeG/jeE4gX2GalO7ss2e+nMk7YYCHSw6
zH6MnBXUysR7Yo9cFlZI79Lk0YpogSvDIIZtoWmBnRXo5qQjp/ZUAiJYKVI6OEyx7QB25ST6pwyH
tyxnmUlyigFh0G2ynHABRSMjZBJMCKH1TNUIYFZIlr31Fup2Y9j2RvEW7L0R7Mjyd/8+hNyw//vf
+v2eHYU8GVrvE915+37RVn4fkriVjO3EaUywSfj/UTBCixFF48KjG+5/f/77R7vlSWBms70vUGrt
YDxD0qsw71rRtj4Mi6aGM6A+jf//1e/PKprCaCIL9qErmGxkZb1mwMlv03aSXjbzv1/9/swTylln
wgtWoKr2lplBmy8JAeWjcySVXG8IS/3tMvM2clWsrAjaLkyyZkNfdUSAncir6v+1Tdps6M1h2Kws
wIDKi/eh1poZHUQ9oeu7MYy4NZZYg3OIOkDDBYW5+DaWcA+jijNrCnd9wqxrO2t3vYZyJu1vbxQp
XPgzM1rstEMLBJjSEHy3H7yAz106PSWpXGSIhDlI8O0l2GrcxntJguZp3aTGkzvfV9K56n5mxpK+
2HPzYEXDE6nli2PWXzj4eHKGJTOq8dly9qhJX1mhjUQoDkHSUJ9qjE+FXZ9TqfG78qmLmvE9mv1o
O5hdzw7Oemjb/lJCwOOCRXQ2OgifZMtEkhFoTTm54j+bgdv09GqkcDfHwAAgyjxYMU0g3sRgz++2
Xu2BGG6dW2cO19xD7u2GswZZsVa8bNtEx8Df7qW2ifAXwt0Hdftj9c592GUn06oBgFTpHeVIbCEG
YM8ZSDPdkwMGtbydLfmWITWNRn4yhXGIxha1P8JbAhUUO/uOvdh718cLPrczT78P6ZBbR8e1bl1p
PlBiKRd3aex/NuaQXCZbfxcCICQhvz8EoT614z3V+D/WKlfWLg2u9BF9zchrW+E4B4PMPzXEb9aw
nKQMCHEWDrR1O4d3KYVwLCfgr7SEolGvldE+KRfSXJEaG6/EtQ2/h/l13+8kyW63HCnNDIkD2sMT
mMa75X+Q956la79M7g8JebrL63RPfg/1qARYMLQcu+2JHuLA5UATQikZe/3YGXxmtQOudMT7VYZi
ZcdqAFUE26cvvDteLDZh+Ai4iZtgDBgFpZzOXMBqVL2cI1pFDmIK3pluxVJgSJa1ce0K29qzM15w
dhKz0zxpMmBQiDOq2AZzHI++zaSViUeykrSL0ELYr2h6vDjWdIHQe1MBpaj2fBgEc7aiA/E8EGib
RooQuXTYDZZyIfyUGNztYGCDOLg81LU4/X77n5/hsDMJcvLDrGSOabX+d9JSM2x3T2ZcRiQV2EcG
7fDjmrRMRFlxIr4Y7Md+6YOq9m08b/oGLuPFPFRTQzc3zgaSHvk6VclprsW1kUJtVcpmuq3yvzM9
nuz/2pdc4EUpOqo4wtI6uTJ7IgN5q7AKez7NpwQHyJykn2kaBmsXCJ6nxg1YOrw+pXnNgvRODNZK
T2yi0nr4Evj48ZnSICZM4oZtfkfY7MeLZAG8LyOKPK+H3PjCl88v57mvoQnI0R8omxnYIfs9he0z
HpJ5TrJDaEGhKWm5KhzmL3PoWmdKddgGLa0luKmCSw9/hjkOTKfBJHSQke1nvSKp1gQmCQKwg/UA
yb8Mhmc6ODYVg/RtWaFiTRPDlv8tW6Gqsr1qIccgZuHTdXjZes5ga6rc2CUMm95L7ceBgiZIGN4z
g8MeCYUWZD2M//AvgT1K6+iUpw/YPdFL8IoSM2yzPfepvVOU9341DUfgLYwT6mQ3mIzvEGAtbg7c
NeHGgKudPGqI8tgikRCra+rm8Nwd40gLg3VnB/ORapSK65FG9BpBllAzstkc+ieg52ePCT+1WDVV
k7QDQXGwBThQZk8zPcMQZlun9SEzDY/M76P9bFnflKT3pyAHZoSxj1UAXJ6qKSONLAM51rRmlmzO
ZKaJY0nREzYLdhJqaih8BkQhBIgFEO1bTUfRqpJWvuZ49e6DFGx8cjmprsLHdHb30qGK2DHa9phr
75+KxDM0CjBpKCSJQwstZSh2dEkBPZpdVG6mScCQY7+QpebXCEdjZvlST7Kwr/hvTqPgTDhz0dPk
QqQDwuxA0NzQJxwga7b6XBk0OfbF0YdQ33O+0TMdTcH8XXv6SfrcsNsY3qelv6rhPanib18bL6kz
MewXsLYgjcZecowqJwKAWn1UW3qEH8skeqlapNAIZcSt/9pVgf6rmdmESw1d9u1DMjWzEgqMZEBA
9ZhsjH0IZKJNa3AXpHG6pbOyGi+ty4CkRqFaAZK+ZJQx1z5pgZa/D1OAjfRRdWbBiTz/R0XjA3eK
hpZeIw/uEEtWU7YcfYJ/LgY4MzH2eeqf46g/z757yYeKkY6EbCq7jY8Hn9xM+kVu/F9TmZuhqdXa
GCaQzlm3a3sfe2QWENEmDNt6DqfT6bXzuWJi/ZRH+q2RPlOmYcf8hyN89IgeA/YnW1Ct6mHAKeFw
bW2CMnqJ3PHqR92OFXUbNfGj6Rc3DlCS+QrDJeiUdtCcxgC0ghdDT5+q5CbRVSSjisi+yPAjbsdH
blwlaVWfXAnF3ZSIzjZ7WOl1azN51Kho26DyKJtWnGth3hA7ck8K5oHbt3sHPt6MGk6ioP6Xg2by
2+hCD8gT0hAv6x3704e59M6DpgEOUVMN/qryazYyAaYLt5qfnBpCJcWhuPy6c01nV+YRiS/Yu/S9
UtshjHgioraBa4BfiL1yy5G7ErjglhRWOyJaKrRmxI2MUvImOkaWvwPQo9ZRDxwhkAkEWahGrjug
EKiZ3BgO4MLLAdLMIx9Yr36DLNDNw0eb8bc1TbbyqhRBLJf/gsIEvtUk28o0vgeHqqqm5BNF2Oha
h8W/Zh8vf2PvchKIgpUzOfgDa38xcmi0geZhKufrAoDpGXSjCni88736yHTOepr0excEKgHwz3qs
/a3TTuG2VVxLo8wyMopMtcogPU2Tsy9zuK4ewBNggoQKNKgSosulhDMRT+GnKBCINbkGLIIfmcB5
mcacJQvGWFPjY1wVF+ojFXRTGzWVVU0wvdg6OaabJPgpgHzC6KLpa3jImEK1nbP03kU7oGZEsmkf
2xvu+OFioz0R9Ds0o3uuGZuCQWmpik7wGsfj+EmM4CHWRzsOnqag/urtEjFDVW9qRAzi6iaj3pOA
TMlNdkTT2GZdIbNIyiI2mQznjUVLHmb3+WCxi01niNNmzlpuGjCZFr5dZD9Tw8JYafAPCfM2EClL
kXvFQie798yUb8ub1EABXIc28kPkbqvJa7ZzaF+wBcXWuwcpA3+IdzSsl8C1PjUSrc4I9XEgG4mL
EwsIy7NTGRgbRt2SHY/RDLityBztH/rDK1NA2gjN9l9Se9+z/Qmu8Ye1+6/vXWhoZFg25Q98qi9p
xcUNWe8Wllffxt06FR20epsMjp+c/MT+Mb1Hb8QPIGUSrGNy5MEtR+PFE2M8wnfk81SPu7iAym3n
16qbHlybbi1HYolgutOiUqFpMPfCxQIoaEgOlm3tlFH9CYWxLzvjbxCOAJEixNnev401HHY7XE1x
yq2fz5IoxrdmLj4mcHxo6owIoksnSB39I58Ll+VlWA4c7rrz76cIIw4HCTb6ObsX2jbXbtTC8adN
zzYOtFAm29Gc3J2p4/vc49NSuahaBI5IwzKL3oHXSplHU3wLeBhmoDNfwmTZ1ZkHs8pfDEe4Z+oZ
9iT7eHtabjxBE8O1qx7U0nuB+mAuW6USUBZ+Erru4dgPUHRLkdOhYnl3fgZNfCyNS+FAyoZJSBfb
crzxR6JoMC9JxK3njj2gVtN+RCnx6XVZGSJMwNakf3LbPMlC3ntqeCSasZe9z9nBOo1cI4kkqxOF
TnIYdPVn1izPwVD9MEd40Ub+w5bnWwC4wdg0/p3owtEVr2HG1swvAU7bBSLQmArsGdwZqolfMwrZ
0cliPFMlOeX+B7yYN13Jj0F3EJwnXqAiJk6SOsEBJMNjy5QvzYPvMqV5XaGYM6/6cHCWwFZonseO
4/tAyQKq+o6pD0h6/nZMDLdR36dB+xrIEnoBClbO+JTGgFPZ8AzH7NnjfWXUQe6Cig4emd+UhHI7
UjUCngHDBWtrLwR06rZgxGdxVKD+Uw+SFpf6n1urPVu8bpu39rXt2T2RtvvTcB5vvcDdZnHxrI36
YJXTB5focCBJNU3mo6wz+IMGZacZclnQk3SZ70uH35gmzPgAz4OC2OqHUvNyl+98VzzUodw2hli7
boMhwiVGsyOodLA6qkkaiwmKF8efFje/jn4qOcdE1kjhdYyF7CYhzQHGOuvz57Lg9eps8TBV2T90
h2tV9qeknt6INW6ZMjI6oqdx4EaHsq3vTQY2y2tFKcgFR8h3HfmY+88pgdMN+zagdpDNplCvbIj7
cmyfbahDq7af9jDs3Y03l1824jQ+AVCMxJrdLnpz4vQjTGBNW9aDpvSpShcgFEOhGV+68tP98lJa
EtBY0nXbMI6Oo+g3yl2EiCl5Bv8Lb/pYN1G8ly3/GgbdZwcTFxO3F9T2Dg8fduykeZ51gWaDG493
btcx6QR/oVokXCthu0L63BmCR+E7J+XQjx7ptWjtnYk3IB4VbUMVEKKwffq9CoeZT7udM/U37VeF
4bLou7Nu+q3yrLc2Ko0HiWmyNTR3Ov9xTtPnbkEqleh/cmBy5MXN2UWSwzerClLcDMq6utx6MyLD
5E0/hD/OU04bJCc7jvtqxJZF0Hyse5LjLRQOD2RPpI01FQPziM2kG4133wXwGgANBkNlEhoLJgb+
7XTCFU1deh52eCGtn7mGw8a5yV7PwhHn34cMLsfZ6Jli4SJKGRHQlJHaCBFqDHHhN6G7pk2dFGgL
wNuV9j0W0Hqv6GagYcXKzmKIs3NbNeRa/ZYEodGe2HPx4fn98ncCRfpqxUaaNBj0dEiX+clhyAiD
VdXHkoaPQ+xlCf1+nnFOfL4acnYi4IaObCKNvTeNR6c2uU9FbRSd2HB6XN1MTWbuyUdm6ESdArws
v1MyxeWN/MXD77d2EqL56Djb+j0I7V+kNoEb1mid15upwyKfewUPdK7jtptR3Zef2bJE/f/98vfP
uDm1b7nHho49yNocoaaPTl8BBcb5/PsgKuIq1D7gBP/9Ho6Lb8J7KHNnPIeL0yVVHKK6YASlHBWg
wHOWj98vVVXeWJ5JA3q4+PH+YN7/ncIl8WEoq+qaxwSNQju8Yz8pR5fGDcBzkzeIWwSr1xhTYxuo
5G+1FOv+Pgg1xpALPFp/J/1Ch9BajiYvFYYyAtHuzZHIGX1/rJd+ay5SNrcyrM+/37KfvFC/Yx87
BdBFGsnGScL8HqQ1hxlvygEqRt4Frin+w1ZegllfhVL/JqR5O+ybE9ml/CkV5a61wfIU3dTscDNn
eC3kV9WbL6aLaTD6i4uzw6qIfAQYYG8qMzoFy7tbmsaficq9SpvEwtyvvu6XTzkFa9Ku33On2mO9
CT6iVNjrUIWfTjimuCMDhlJuRY6/2bVDu4kFAS2B2rYZwT9xJgleLGs2cQlyig+SmDFlqrxtVtPC
HHTBfdg66zYpQkh+tbvrqaFc2eOimZUmLVdzxF7o90vfCxdgRrntzbg6/O+PWMufC/D3rOjuWtwZ
86cZqWQXjB9JDJMv6UIL44o+qF5Yd02HhyHtpbP9fZshP6H3NNw0naaIVgEffjdrk+M0ovjmPuYw
EeNkcbCsACO/VskMi7xmcswsjIJaY2u0vAYB0Z6d7lqc+5lc9k/FSTpZ+mTDgyAl/eYNlKyLtPik
sm2dTnLYeCHeD6Ixy9GjYI3tyi3Smr63pgenhBIQy6WaNsijU8L2MtMxB+c8u5HxhM8XTXs/K6i1
q+t1mZKfGxkSr2C4Msmt8585zA5OBnGvCMI73nLzUHPhpELgw7FpAAaipTcR+9wTKVDQsrwoIJdW
AXZE8k9nZmUa6w4HPW1m3bUUMVtHP77oBBbzEPTyvrEhXPZhRVGbzUzN4g4u4jm5m5HDzkEDlLid
u1OXTBfJofloJDbMUlSUefYDkqTJa1A08auemjfTRshK1KSINhnzAWm8xQhDfjKB67nX4T4pG+ep
UFjYKjYAK4yUh4BX+9GrcAuYbXs14vFd5K+6apuTbr3okUjaVwST/WSwk2kEh00MvQLM46OVMAto
TYCZeDfNk8e0wfQZzFajiLaewaAPKVbuzAiee+Z0D4yL70LsBtzHRyCQFiZn18QoRiZj79jZ65jV
j8Xofywh7WxEBHTyEdt7ad/YktPF6GfezhzVsNfCH1cWhvIoOVpV8a/nbL4ZfehwlVpS98IT1FRR
LTUxBTzMCSphLDnKtTOI5moEjOu5d73S4dFyeRL81+DsBrDR+ukrSN2WHkmTXt4WuGaBd4nomnrm
rGKf7RCrCTM49RyxQINr+DOF9odcwBeYF9WtivjTrjsD5uQBX97RpmyJYeHYgHAx8xf8Zhdqs96I
27R3TqiNE1KzsSlrqYnURdkDI58r9Jb4FvlXF//4eYS8uio15DUPggeWWEzOk/KNPdIMtxpn+lfM
+FFpk1iakUlXajG+hX5M0pxPDT58cQCujjjQh4x86Qv8BIAIKmYvq9T6cbvuDXwYzzB8c01lindh
irAd7U5RFYQf0xdYbjQf3D9UANwDIQmPHFpPIV3uwnTcT5XTP4fUQ85gvOaQGy9FD76zLKJzz4kd
N61/LAv7hXNIsu5qW+/dKJ8eyYe8tsUAVAQ+KvdeWL7OBCrM0wQxLDPMbxFbpF9CAWvlW0Rd4qaA
WbwJOudPPBuPTYtSnEyF4vaI6BMr92KmWAGiLjL/oCd+2Vh9+ZyQpcyi3ZAl+t3M0gvxuO5uzE7V
VDgMPg15bnF7y8qLH2PDms+dz11iHv7QojG9gaG806LKz9wpoMiH9Tby4S9QjtFdLZ8zgyddd2vU
oLlSU5ovjWlvZ2FSFFPO7E4trGScP5jSzDj92DZm95gBKMR0nEvZLBaiND31IDVxcX33XS4vTUg6
zqgn+Hxnwu35ZgirfBvWIfwcF/A7jZ7GU1bPD3HAtTVZ6Y2ztQU/xyVlapI8Zy1tVv0YZkdaHCVE
dxlczI5Loik4ZLXNAi8f/E8Y2sXdQMLSGSdIdkSOr2E3cGxSpNJl/GEIu7jOCWbKwkYzcUxGBGmE
H6RlmGlMS26+wuaJ1wB9vRkuU+48yBH0Q22b7T4S0QGVvnix/eAjlxyUR5pjdQneFFguktvgFoc6
+8oTOCBD98lpI9l62BF3afKaNxLykcoQb8qq+AP6+UzanAlFEAz3LW/PgfOhuUfpmFn9SXcU3nEO
m/il9n3W2ATjr6uE/9r0iOQtbacUXAApwhcw3qhpkVsOwDl9i163cmPjdeqZUOFnRh1zAMGpMiOi
jE0/5Z+zET11b47oLyNmrrrq4x1oJ0KzHKloZwNWmhLfNOzAJmM12pdQkuVXIdGVMCUvr7yEQlb6
4EmhIuh4wdLU0PFPJ2QAFaf8oryAjg7PdahM7L9AgGX3Uo2QZRmIpFqyR02mexyO/i7gaLljLHKi
9xMecuUETANGJBAAFXjB1TaffdYU865ojOSUeEm0Eha99UvnCO50MCOGCi8+lsXVUOtqK0xK1sjH
ML6mHEKJPNoGy+RO4h9aFzlbY0fnWyvz+m03aOuq671h1XLz+yAn+8EEJg12fZPqBpwON18aL0Vv
vfpJzUGJmjE6JT67fDqVcM03qlPpdqrvSEc0x9nq/S+YiXcxjYjEI6rL7/trU8G5Iai/Yh9AHVyr
mXMFELsmJuYbPuRcSt4Lpp5nmbx7QZhuKzId6yo3Xqs6NvZxl+2zxsF1nohsFcQmDYl1XWzYgzh0
CcT/2u5PAqTmgOmYfxQ8n01ruT8mc5yTY7flBhOuM32I0dkR9LvrBi+92O1Eux6FLhsck4d+Bl8m
e5yfHYTKKBfRpvUQXvECGzj46oNb2FC1BAKKZBigHTt4Iv7ylNZ0GOD2j/Z1kOfceMlu9PbwWluN
/RwwLCcf4mpoRJvfZcSNAD06rmGsmc2TMh4dccMAhbtQFoCue7ybkOfsrW5Ni7JG4eybTKUUYTBh
Mkp6fuZswolb6z9FTFhcOtp7i/LysQpyb0cNnUOJUAM8XaKM5gQ+cs//i4ZJ1XMWbnxIFMKxjY3D
4X8ihrsJmkweKDnr66h+sktCKH3u+396rlxm+DhLK2vaZjMaVNRjoBvp7THYESDhWg8R5LSTAWtz
Wt4+O6egCJ8yWiAn296HM2kFf1GLnmpYXsn810VpgbEL0dPlH8QAPb0VMWRuF6VhQ5rbObkg3NZc
gd2pqPvo6nEz6CkOO6fm8EHP4+Ogwg6eg6wusyJqZjCcJdFi4AvtAA17iKw7J35VeT+STOOEmU/R
1ZziI+o17Z5YCQ5uTI9moS15CDHIEi7HywrohNgLgaQgZiFuQTrTWIkffwyDE4pgt+9C+6z6UGA3
rW6zHqGpm9g8Yu3i+JaSgzJx8lxRWjfOoMebPF6TR2XQwXTiEBHmz1hscF20yXsc0zox2Cs7mib4
WgzeA8VIO+giwES5OKbM1dhdmweLYevGBujBp4ZaXbw7YALiUlJeq8YjmrXxWLiQegxQFJ31rxGm
+LFt8V7E7SuGb+NJt+6fFKPYt6OrXeUqtakY59+5uviM4tx/KUyC+1419fdlnoGE4kVbkR+39hYz
nVsazmzWuyb78svHhA6k72Emua+XNbnropuxkGJ1K8OzmdNOIRlRrXn2DxetvEQOnGjS7MTLR7Li
c5Onx6LOr6TFdk4fBFdHhe8+QybilZ4DdyQprh66cF5O8YY2UvvMFsK7AymlNxVuAHbH2r06/jVn
UXrXbV2gNDOhZPeKIBG5OG3ZPQ5WJFBkMdXmRbkeePF3g+ZdYBfoXj1EX3SkzuLzYn/7iH8bNWC8
4OTsrBV9O4ltzafGSF/nAXRYI1V06FT1VTEhhy9hzJvWqZJ11lbRGi/FyCaqh0uhY+/NtFhvkshl
pBw001mG4qcoOm/bBODUQtQ/tCj7moZqZ5Lt2nWTtLe/q64Y6T8NrR8/V9x9whNDinecPAVB8gwX
izJObOAhBtj1a5XgzRFEy6BpVwtNW1/lVAcny0mDHeKkxT5svOVEkja/N2S/MR/Czst2s4ZGMcBC
3GCjZKdUc2sTzfdcSmNDt5HIuOEOahxOs0kiR7T9Qxxz86GDEwffnL9wIBouMiJ2VRMahQLibMZZ
/bEFxD/cckxzCkw6jA1wvHpYfylGgNCQ5gRaaReaSLi51AhtLRdblhkH1tEznQtHqvAljj6KnkMF
e9v0iFOfMRmfla5TOaooy0QWlRn4Xb++S2+hRqojpiOPTfTceVV8ZIqgN+bcWLc49bLztFj7Lctu
7tTfSgPAiPNo7XlUVxCXABjk6T9d5bHxNBr53Ij0HJpNgA0Wz7ARji7TKqu+JuuKwCj2eVYlN9r7
hQ6ucTM/GBMSWoObJJd9+ZRNQ4j6md6ySKo70EXPNY2VVWL3N7QrTTYCq0xSGLDWy+41LIz6yitD
b/qCipzUsAqCkm9t5AnkhGPfef52DI94wBtyejDnLYW1iB4e0nE8jz5t795KrH7Dqp1fQgsdSvli
mVX47pOvuyXSle1zizyDgJO97tPYP1F+E0NroM7cZk4J9h6+mu6S98mYYiLX43lKnfFa8zcUhD4x
GqXWMWmM4+xO/TYSdvfeercYFtFjViNvdKOEj1wn1H9yOGM4kLasy8K2cSeEUhysWu/s0mQj2Ref
ssjjc5ylTHByNs50WcpDh+1vDfcNek1Pc11gmz9tbpq3QmlECbJ0rhFeqoa6JZ/cLwyJivBvc5v7
9jtXfCLIcFTftUiYUQqg/+7k8GFnOFIVM/Zz08K4TtaRgqD5ZDp2s7dNidTT3AvDnW4ufKatnY+H
nOEk5M2npkFXSwKZXeoCE4FniVtoLx5zRYVuh1JPPBlVqyvua8f66dvZ38bOMGwQPkiY1FxHYsTP
BYfapInF/CYu2N+NkX7UOM/iTsQ7p5oOeZDA/AThvhHBGBzoweE3p/D7ke51hkBWW6/nZBZg7DlA
aorR1ria6EQbO7abeTVvDPhcnHRPZh5nNwhgT8J0w61b4MScB3AwtBntYEXuO+VCHqvZ08bIjpqM
BFQgml9zDG+bqffLNSe7mCcxr6+CrOYWsarJ/lBoDE+EWaXG85ydG9bUoy8ei5bGCC4P3BVNy5Uy
d9/UfeqN69A+FReXIcncXZMVxba13bsmp1xJJfSR+WhmLV5CfKnr1NSk1LnRUt52cCikHRxyLiSz
QKz09icVWQKn5PziGCWG84gpYW/gCCDVQC+Jdr0N8iBe79SG/Fd/lA39gsS2jn5TXc2q85hbBXth
HRXcJUcHNAMYWI8bKrmq2X0cOrmbipSzPxV/sPlSqm3iJzXa7THqy/uxgGKq6ZKFXRCmR+YtJB5I
mK96KgsfZpF4OH0ziF9wtNdszNZNmP5Qe5/g8UW4ufd919rQZIMaVpgXJgf2VoWWT0ckfbtDL3Ze
jQI2+SEUeMcJ16UoSKAZzEHc0GIuNla7VFI5AWU9Gg9aTxctyKFWktFUi7GfA0DFNuE0Luc4lm3d
xeUFyho9jDggrb6zyBI6H+1oNOd45L10APoeXav+63rNcEc2u78rRONQXwnbjUn0cMmw4FxGirKd
UU6H3+/o5a0xvp3jgAM/zDhSTgy0OhTrHg/wqLqjnvOQd4tMekSn+k4VrVyeGm8DP7ZWCejAzSRc
JqxRCq8UdOulCrOrDYBq54KNX2rL43snS5JNmkzyAPbtIbXD1yyCSt/b0T1xJXHxwakxU7Lcre27
nL7a8s5O/2oulkel3Sf8Og/jOD0DXMvvG/BlscqXicmLqObiT10Y6dWox61vl8VFpN3TXJbj47Cs
pkV6LqbfSGEOEg2+PCtktO3qyL25g6byFy83ZafHtgYtECMpHwDjchBJ6XDuWDILUliGkuRSdPvR
0Dd69mWgYNAGLne/qLgUeUBevbWOeSGGHfV9oIXNcjM7YXEoqLVZ9YpCsYnTiW35n9Jk9k2GK985
LNDrGPmRkgw8npE/OWd/su4KcwzPTn+pUwsOGFYaygo3tZWamNB8DuUl/cHW0HEKLSZsZkJ+o3+C
DG66YGsNWUfa0kH1jL1dpBvCo0txMkqlUIKpFuf/oQVNIQSB70yH1mNqIDDzbt7RMrYj2w8SVN5K
KiKKuHMItG0rp6anfuIwVQe4hZQFxa8vp0tloNQJ7VO444mbarW1s/0o3vbcivGBmkcKQu76DPLn
pPIZyH55C5p5mw5E/7w8/pfOZnfvyB7KQTnc5QPnsTyje8Jp3hKmFfx3M7kdnFzDXLXJpYKzyjya
6IrZ6laKqAZm7iC7mm5j3lEThafNhCuL1EPPYKPScgcJir7XWE9nTuktBxtKQ6IBVbdEztyWdXBB
dzb3RkFcOqhpR27xKT+WJonPMdaoSaDFICYiJgMqA6/8l+qNvVOp9uz4bMAKqgc2bsRGiD5NkFik
5bYKTXTVOEqcGbnfwwUw95ZBFDeN6WeLKT3YlNliwuaAcm4mcKxD652kxrnnU1GGOy/HgOSTnJf9
UQLFurTZMF1oPe7RthYB3sa9bFf+epJhtWNxc98oZpZ9vTVcDlqVilwAqOwrm4nDbMq0CLsUikHN
q36amIQUjS4Wbz7naLyk7K3IAna0sj12ECbXFsvShhPxsyiMcg1BK9pl+fMYqu6hs+RKeAmI4KFH
OIfezXCUgYcsnusWF6GvyJ3jnd7IkVpvtpfddvYCTVK4NvfzVL70sfsJHg8tloQOrcQ7RnHI1mZV
0ZrA3S6VlnPsMSDjHMroJjPly2yp99Lh0IM6EubVacz9Yxfq+D3SXojgILP7iF6USCTWg40TDNOd
5374FTljqvLID7ZdhQw0OQtg+iFFiHhwcfWHWSAf7TCG6Fm12bZ2J8ViY6n5HCwPxf+xdybLjStZ
tv2VshwX0tA3g5yIfS9SDUOawBRSBBw94Ojx9W8BcTMj77WqslfzmsAAkpJIEYC7n7P32mEZ7Szd
xfRdvcUM4iSXxipBZvZ4dmhQ6W3gb0JUUsR/jAwG/ThyIw8VcbTT9KXFvwdSNA+Phmckh9a60lUE
0ztt6IeYv/boiZI7RC/P3Heq0yxtZoyooHy4B26zdR3GPNGiD05ttMqidJptmJRXLw34ZHXxUw3I
FswpsQK0AAQrLAXPZAUJxbfi/oSxeUnXNn9WC1ooefIz9UZCfAvp4oZJOc2YP3IBlQC34LCih1Ly
h1AyT+1lv/PiSnvUHYh4068iRIKyb3Jg3H+3w/JTDqG/LqXGlNQnRM5aWLqinNrGCWGHGmRVZ0w5
fKXapyNolrhyg42ljXcQKcExHbNzSrlxOxK8ddSmjYP0eUnnKV9UwooO88ZRva+uDFR6G363p0E/
biX/ocBt+z1vY5cN4zIgA7MWJBfmcXEvQh/coxJugDqZ66IPHbAm9ME6k6VnGiCBlbd4uLi9R4/H
p8bkVyAsggZfGiLnQxLiP9PsamM3+fdIjd5RhVD7oJjXhla/7HOf0KbOXY42lc+QHpaYMmjt3qIr
bi2T2pBrZQTwAjs6CvFuloGCbRflw8M0ibNN80OA3OyS5LXoTG+puqg1zQ5jeonSSbXx7Pa1Rf2O
2w8kfQMDZN115doyV93YfEaVxL6Ub8oAv6jVpK8U31GN5MgAUnjlD9JDQaWOCHWUo58Q4UUqFa6a
YFP0YFJYW2x1zaHlGNj7SjDJL2L+O7n6mfiszqLuQaUlxHqyOToCEShZ3uuR9icZlFOKoPMuTQh2
lqLgM31TYjXdNKq9Lg1Xcg9B1BYa3hS6qp+LsD1VvgEpOHk1DcI6Rr17K13csYWJvxuZCpNYIoC4
I38fXGTucUIdgb/UBeZbiXb8Ac0bud6e9iTRyEBxdfb1oL1xFlkr3t7GiufANhqgdvnut4h3uQ/A
lS4OSHzIuDM/rSB8SSK3Xzm73KZonrZ8IcJ+NjvSYVMTOJNv2Uw+/C0pou++Z+JSLsSz4qjP1J2w
SFfQMwKUKE3p3BT4nIziPt6eHpD1ZURkxHIF7Mmk/7RWgpoGEqVzNpmLakfCmiA/dZAdM0xucWEC
MMhsXBYxGQ1dRezDEEMZwKhFiTDf9S30SjAyCOom1CzoDrV4jMGrNt598DAwBdiIHxqbWWev3CJo
6DeTde1iNLGxBGMMNsh59UYFMET4ilx9fDAH8xGQ2SMWkg2wm2/ekB2qGGmsmtQvZeG8g6RflLVC
AJhDo9pwWZeRxcSs4kGpcO9GIUZnECS06XAco6z+0JSG28DYLbu4HBHB4J8PtWtAfJFtAq/qXRXF
oSdWkf6FYQw1YAgJiE7EkfvTJUl8Tgm1W2RaLBe2WW9MU3+RKbPM7DDqoYk9z2CEnwDugdyUQ3G1
LIQVeVrslAYlFTwCotORsYVjDTOMyrNeobBnnvOc2VuIGx+9RpxLWFOpdsu3JtdQFSGCN5rOX+US
vZqqJ8+14t/tpLgTr/cms+jmq9j0seXRlQxAAdR0VCMi+xJgFKxLAB0o37pE/zmpUbTk00lqdd1N
8cRRcBoATm5rJOlGbwKcrYJVXtkn3Y4Jis/Vfd8Fn0lsfFQp5qA4iI5KHZ2zzn7CEIsiJe3uiGa2
NIxf22B4iuHTunj+3Zj5lFM4LKlKuB6ueHF7YCKdxOinT71TG6pQ9NbXbrQka/lh6Fl2yoxk8X5y
1rHYvle1EwBg0PZl7L6kOUgoFb+INlZEkaF1FQje1/1YvtE9v8m838Sxh5nQRZQXOBZhAUxkzUme
7mG6qAAi0cBGY1r+lEX+MXjdxiYpGAaAeneosKAtU8d6C1XK3wbcFhOBdkRowaIeYSOlkHlM76dT
RxTwNFD8TY8OqqdNEEbV0SjF2rJA1QSm+4jNLVhoKUzsGm6KL2SApiV+iSVB0FLQPRmT6jhYrHI8
Q1eR+F6ySD+JkMZ9HOpbNwJ/lgeI65BomCsvwE8SYjRCTFi813a/LSu9X+aJvKQA4bw8pO9CgWzl
3wK7HrZpET5nsJ1Y+aMk9MqBLwKWEnY8i4q6E4NscGQnN4qF3iGl7ryqrfzDERaVNKJOXwvHoW8R
wbkaLRZ/ztVNEZUmDdbnFJAJK0pWZ1a0ygqUf4HOXVQZfnQ9MSF2s4aE1y5Tr0o3bpku2xDZXevS
tKZIwLzUW/V55Fyx5K76WicGoo2To+lPWLoxf64SRole/KgGpd+bFQO/KvAG4qvFSs8/I/BqPmhy
IXIK20rLvZkYgjVC2FWRpk+64ZbXSg2phch65Qqa5kr2UVuPaq50d42TJ7GoN2I3/NHAnos6KhWN
MU0pfrQlV0IJBtYIcu7A6FhIFGSwWJTccTeET5cPammjmjSagxHozyQ636CF8YVQGgSdZh19tXLX
WjEkS/4xvXaw1D7fzf1KTdNeo0pgoqOHTcNA10CO2rVG2oav/QDqThc6H6aW8AOl19FlOR4/dyra
6U66L4X16BbmG+U6f5WO/C8Dndn/SFCBNsSkNWFJHhT88aMGczqikMiylUhvgh0zhDwqt1jNPCNh
Lpu+J+Ez/oxLvifqZeeYHEcW+lkEznjV2ky4qEe8qB4T/Cj1X3OyPRBWyqvr6zecM4i7bXgsVneh
HfkWy2SAEw8arAy+2oCCoztwstZ4Esrmx+g9yBIik1Kp48qiC0qwBDmjAoV10abfkSJxUfTaNSLE
JW+LXTDicKJcZu6raTPvjSh+cHQqb5HpWCtncjRGk92SOa/c52WMkG3eBQTI7u+n5j13dkHOG2Zh
fTHpOiK4n/4E/5z3sk77Y29+7C+H/9VLfj82vxiNRbb//WN/eYz0Hxg6Y6YtrNHH0zCJ135vwkD/
98P5ifmx+M9P/H5dHMrJMTz9mnTe/f3U//xr//Ln//Jj/8tfO7+9f/uZ3288cizxx/v7/Rd/PfiX
P/n7Z35/2P/2Jb9+w/zC//Y1f/n8v3/r/IQbWtUqEdUX9rQfvdf7q8EKVx2S0K1Me7qBRDUuSQFZ
RIa8u4kkcXMY5KLWbfJu1dV8is0bSwInGKeC/5B+URPrt3VabTsj7/Z18sHllWPPBLWix16/9xu8
x6VWrsreeE1Yoe6zShjrrlFuEDl+FO4oyPtlktSMVI16+uGLsEKG6MmMm58Hxy8s8v3vTZi03WJ0
BYYDNd4UaLa2FeUZZrs5wlvIJ42XbBIyAl0Vegv4Q58plnOWevyk9MawtjrJWJNm9qaR0twk33rT
MbeWIKm41ZMN2v1TGzblvuviq4cbHQQHKjtzsrGrWZptwxRQQK99YwhI11mkIPmsAgCW873Onoqp
IEBkSkMDI+bexHq0ow7EwhU3uzJtLOE3NCntlAqtX5OieA0UYQByQ5+nvs8Xz2hZf1ygcJqouagK
viUJXIqpAjbHcbJCouwgJGveNTQoBhYuaLepv4eFj0XYUVENCo9hKNJbsoywOQ6kFdHOf6UdTLEz
RnYBjsUrWGK5BZoyFUp9lwJz6d9Co0biFEdrP7PkA3GZSaGtRKm8jhhDFhTrH5sG9lZd4I5oow1c
G769Jp2oTExlgbMwJBJaqnV7wV2X9QHhK8oYfZQoa6ZVyDFkLbfSlBgi+qlrmmbTJnWKsWcXq/7W
J9rooQ5H89gd7CLEEuIFrI/SQwdwdR9PUz8H5MoSFTBtE431GWNwliJVBRRG+1T0z6QQoh1U9G5B
JMVJe/NbYkTxISPPdz+dIFkkJul7DOh0v3zLXRa6SFFathdOxnZpgsuNZWcdTa15DfrJ5Emdeuca
/c8eNxX/nJ8uImXaiGRgWhGLB0V8T1rzReujd0q+7/hYpjTs8Bh3NcV4aKIPg1pyx4U7Q4MhXAQ1
iqFK0x5JLWQNEW4Ltb3Z2nAf7f5LqPk9AusZtQyu07QEROhrCaVbT8ZtarqIOrP2HqfRMYqzcz6W
z9TdjSMQg1PQtEtUV9Ey1enuq1GGSglNMQAZICMUrqJddUiyQKxs3Krkzmvk5ng0ODPrU++Ac7Uu
S2NWcAcnI4wVtGMY9fSmrM7dd3HMGisY8pXhemcfUOZDmbP0ivS7rfjJMkYSslCMHg13e2VhgVVF
L3ZqrL90ioZSpcoeLXyRpXB++BQf4yIZHgr8UauwI505gg6L3BJ8S2o9SfIcNoXOXaVTVomdXmXH
3LVt8DrRgt/idsPN6dcrRRofCnA9Km43O5IXrWvFU/SDIJ27rkS4AdvqyTVBnfoxWhpMazFTgNZ9
sYaw5sv3fuQGlKvyBTHPPla1e64z/8V18gGOlQSEsn2LVC5vG8EnuAdE6R5mQGJgEOND/nJAJFFl
OkdMW6b+kL2ywVYsVDd4HWpdXVWq2FQWyliQRDazR7HWq4omWsIbDnxzTyHnGNf5l8FsQ1Dhtcyl
zlwEz8y+Vi2qlA03Z4yvG6vgG8emOkKbX4SExeVtCMAteLTjGtDMcAiKTxJHsRuYQ3GgubZPe1Tu
Qdif7ZCSvMucakUdY2nKXlAk70MKJgbJC2DChvEUFcyoHVBFRc87CYx8keACgYoSvw18JYsEuYWr
qWet8I6FTNc5WSeDxwqFiyLY6EqF5jO+VPZgL1jjnD0rU4AokLTrI7qjQ9PRdmm/q66Z7LTWuceD
uArxYdvhhQLMQzVZtKAgdyT8aCIDrtPv8sbc+aF+jXxhMHFwL0lG2oCQ5qKviguzrb2Hf5uldvZS
Dv17DwcXXbe5jxHhQ9YislAL74HiL8yaArBaVedaRqtcrT+loHNSc4Iw6wMkXWkJtBm3PhpDf6/K
1N7XHjgTerwJwEQqr+CLsGym+sc4+tk2RR34oE/ubzPRfqgZ1Gzm2+M1T723cZrutizll8QQHT2B
giMBwqq6R6l/+aZ3L0DZXXS1OMWIRx5UoW080uL4yklbb4YtLNR4Nw7itQ4BZvXFm2vhuurI5WLk
SNejFb+ja1QA/Qwn7thpw4QVU9Kh8Yy3cBzHBajbqn0rAoIIGcaRIAWfjQ5ijtXVvQmJKu82bU2s
gQlF+4GEc7o65yFGQgymj0HRfHRE/VFN9XQ5pJ+0Ur67uUE+fYF9d6pfitjZY4Dcisy+l+3w6lXW
0Z6U1UWFcSDXi89xJABH4hvAo7DV8qxZt0MJiSPRHhJ7ul3mBC5kVA6igFBbzXZS/A/jCgEEi7wy
u/YEKqAzP6SWcbd9hHqaWdLJL+9aXpMxoZYgbXz/YLmvTWQ+G4MpgA42N4tmLPBs+8szJ1gwBl6v
i1m9aNEHeNF0S0ePnr96Is9o2ZcosrXRNPA/Mjkogj1ykGNccTExbF5D6R22VVtkV+Gyxqp7Ksbt
SPcmS0gyGaMLDtwAM4OzN9rgXLvxJmjCZV3Q1ZceWFR7uKSqIAyiNENkPD9jIfB5ccr1mQ9BYQoq
okxWpj4AJGvKJk+1W2DVZN5OiZS6FPsSnTDW6mQjKx8sawPVEXM9zMjOIdXd+ZELAiF0rCpDKIdN
VX5WIYsjBstz7joJHmCxFmn/ggEf3GoCoiPyfza9aW1pT25LGR7M1v0JVdbdNlq7k75YD/SD6BfN
1Wgj/b+c2R//PzmzMJf+Lddr+VF//Mevnzt/pD/+8bdz3n38x/uP5CP7Cv8UODv/3K/IWUVz7L9T
8dQNmz6yyTzJ+lfmrG39nVRZz1Gh+HmuaRAR9s/MWYPQWXInHTo4jIW26/BTVU50+z/+pljq3z3T
VnXPtg3VtTx+7n+ROasZ9p+SyCyXCDLHs2htGI41RbdNz39+3MIsqP7xN+0/G0CRemcn1ncvl2Ln
NJVyLmv7hBuiqhYUVQ+KZnQXfOTRs5un4bKJOmeDBTx6nsK9d5Tj8Gdip3g2XDe82Tq6nenJeZNa
9VcrLfX46/VUuVa+6nqr+ZCElIQ4Eep6v3+g9j7awNZv8yN0K/HoB0q4zyZ3QWWgdTOToroIsDO7
yG6/iKAv6CtXp6alN1AkNV5NHCxbwtX0rZ6UzdUh5B4NbF99gQBsFd/+khk4T7URf7wUtKO+VUkb
tVJ9Q8yk8zyRirloQTX/OmyCeueUDhb+6dnea9NToJtfOVraZ8sj8FIGlkNBjWbA6PQKVqppdz6m
OfanBy3szxU3z6lrlh6Ucop7VaxUvWBNo4+rCdqHo829YN6dN8A8h6Orp7zDnIDxv7yEHLYEiBF9
ErLlgZWD9Y9S7e6jjdv4hhJve8PJX209mATQ4nuPbXmhYO8+11HpnPyJPDs/YYpoi4qQBSNG8k1Q
SGUDjmh4bWKS36efTEbIf8C1X5PCTC6RSyOxHWs+XKEET2lbwt11YdDhD0/zxe+nQwkIwUZWfM3l
yYwq+JAlxpoM8dOzzix97RkBEv6w0U+ah3ZEaWPlXkvrGrhdef63q/O/iCg01D+d6R7EXduxiUrQ
yNwjbOCvEYUpnDUAhoH+hY0ZOo/Wn9RAV788dkgSd1YOfQzEm49V57rfWsXEADxqzkrRMIVDe1SM
TtnB3RIw52jZg6R4UsB/PxptTG1bFd+UGlNfab/plkXfasIR1lVCumT475uO9uj6f/5gmmX++SLm
o5nAJbEB246nmQZj5J8vYnSMLploZvURgRet3iLUkvs6aMYLrcpd7FIGwHPEqkplMTsnlM+bkLxI
jN//3KQW5alKszcolNcaVMsnOxPQi1DfbGL4UhskZOPazPGgLZ00Vcg17acIYNxoW4ch6TDvoen8
Y69zFQTsXktNInLzh6yr6WSD/3SXBLEipGRNS2c7zj9Tt3s0O7eIV2pBniBlfmboehjcVdl265oU
rjU5ysFd73rW3FVsMuXgWarEz0VkfGtq193oEeJBqOj0hRtiyai1yWs8Nh+RMsC87wwT7KsnP6LR
WBYsh+5+zAUz9HaxScM4etMjSATTC3qoJSvcPu0+0XtC42MaFlJ19Ze0rNHcRu7tX0cxtoQbsg7j
xUexNUmPBez8h4mtavxrTwU5bQ4d2lceFkpRvrbC/+nbQUMTOHB2adPXN7qxzmPhYyCl+3PrG3NF
eu+4t0GY0d0KQ+2YtCkaxKYl8SIonsq89bHqFkCe591CYSFPJw11STQg6gOA3OBbUp4KWsCX0lC9
Y9aalPtjhBvkRRBoJVFI1eSGPXFFGC9hqKOdz5KnZsxvRj2dv0Vzq61Q7h1uOdaUYZQcYSavqBEf
c89Ln0ynUS8Q7kO0Xhmyo8HINzE8BK6e+gef+qcziubFVwrApUhvDkSGusfBpfWXQaB6FSzVYi1t
WSKOHZjwvgTolDTRKsgaeS10+0mnyPmgbVUjb74pKpqQsKabgGzBhTakIJ6E/024cdNdQuZPF9/g
1Almo8AIg4g4wu6SVkq/lJEbr33a2WVXGC+NphqPXu0f5iNF6YqDqflrsBv4lxyGKibP2iNzYkgf
iTZ+ZIrKF8vM9lYPpjxowYCIyKYa1ko+jylYBUymCWJnyIWWNdQR2oaW4oBd16PsGeKWOBtj9Awl
LX02p4eiukKDFpAbgRIFv2dmA0sq8/o2b5KKeLUO8Was1jdrDH+GBi0n0TnqXiFm4UR9XFlqmvBf
E9t6IxYSNV6Q2tVarTD84R52sWiJ8LnqAxyvhSZ+7Y3TY8n0rMtt6vkvr6vG2tsNJkhNrXi2lSZ8
MaeNhjCx6sPqNj9k9fWTWUXOeX4O6FHzgExMPxRlGL7YQjMWTTEq2/mQOxSL9QhFS9L3J11mxotD
uRlGjoUlczpkPoQzzFHqNTkumC2mZ38falKGK9Wiv5tKZMte7TxqTew+VnKMdqkLlvr3Y75GmqND
ojZ2bedx3hiduQ77cjjkhL8Iag7YyyUagdhEP9xHavvUqg5lFB9oVgnMcaMQXQ4xPPcuOa6jafA+
t+PoXeaH5g10ImM54hrid/sI3iEafEtDDQvhg9Em5sLt+mStW7XxYvlT2XI6HH05Vgi36wXVI4Jw
iZx34ex/G1xc9ii+d42KvN5Fw34vlUfpXhRd44KvIVgd56veJ+jmQUlt8NYIqdaOWTT7ZjSii8Cx
xZotiwhE0SCOEaB5TKjQsQyXOUW18QCHDx/gnltwuEpab3i3HDq1hq29MFj3D3YeKRt+304zlOpW
9rK+qfQG172pj8suArbPDIUGShgq1ySmxy6Lpt3VVulf40b3r62hrdLK9c/zkR223VmO6Uar6nOA
CecjAOYmBESmh2kv7yLtm+nUTvld0+uM+R9Xohb7Awhk0z5U0+E4HTrToRdzqSCO40i7K7Fe3PsW
RmcoMnEOSx+HCXGkmyTlFdZokW0xfW/zBu4t2vFqAsmZ5CU8ZENuM+iVyvKbErUVAAxGhUIKeT2o
WlRhw8DKZZecteQky5Un4nDz62RtLbkKI09srEzlZJ2e7YqmJEeT3IbpJj1vYmcZmrV3nQ8w8eyE
DjF0vgmhMNvVmjO8eFIB7O0SPmEhyLKDNnweHXRyTiTgGE+fHF0OmURRjiN5GmgwWhWrYYXQzN/g
Ih++kRrCjTONnoAAGRdzRCRgBHL4Fmqet0rVOiAyqjhA9LGeYCfLbVLQjaKtbD01SpLuRFN92Dh3
RTSmn2VTv4EOL09EfOKrUZi59qVnfwuL7KmITPNnSZIKV5n+lWothH1L3xK02S0UX372PfpFCgtI
c0ezjcEaMhcv3LjfAEEgmhANBGYzPi6Ayz/v9RZaH7splrGXp1RmjfKvL6kkycaN4e8iPfTPgV5Q
3Cn14V3klJYItCNRs8UXBs2k2dVxEW6jUouvNs1YEtG96v3XKBIl8go88j5/A40XQa0yRHnsfN++
laLbR+izNZG4d2lYfIhStGevrwSI4qzfoFyBwIYCkNV0SPsvC+I3hHrPYPo4jSHrqUam/Cxb8Y0o
8HRHsCnZZPZo4GRUhl1TGljg1fGUks66VPK42nOTLU9h3HYr6t/2s5a6RG+F+N2g3Z7dNKtONlGZ
T8zr4p1XYFWRGDTdRuP6TXX9pTCZ8CcYMpfQO3Ag9whRllqMWU3DTLM0HETyeT7EjF8mSfAx9CMv
syFYwc8fFky7xEltmKhzQaDR7ctUv3TUSqn1D+Vb2GBLgL3T7KlyZ88ZtaFAiXTsDBRawiGlrutH
4lEl7OZYplOw+1S4nc/zecaCGaNDZ2QfOWML5DtxslNbWR4qr/kYSxKJmLnoG2MojKtuakQnIFD7
jlZiJYvSQxGLscSBEnQCocpn01r0GqO0HkKbEdgZ7OomYvHeBPnwnnmtvkDdqh696XGz7kmBthC7
cYmDteXWj0/mxAXBzaDWXyI7c59KiM36NKxgcKKBPxKXLqcpk4pkcV9CP7PdxD/MD/mj6R8w7JNV
0evuEu6jXPRmjBC48tWbOeTNtYru9LLVdGEWmbquLDHFvCN+j+M2Q0A7ZCuz9yjgTqn3SjBCeAko
voWTTiLIM9Axw3MNn44hIy7f8tCkgtVk/q7Mh+CNnk8SxsbdTRV1O79lkoOYO9QGqCDfBppou/4u
UZpF5xf5EzFtxktlkuSgh1i3iFmRD0Om2StWBu6pY40WZpEHh7TxLvOeNSrF2m3VGvU61tG+Dq5e
ZlkHYj/sQzNt5kMqVwou4qFfzk8oRf1dlB08RETH1VMwtvkhGBjqTMuwngarDE+KVHbzbZz2/eRQ
BV/2ayqscYj0BfLpdDMbfb7u+VkM9QHzHhAKRpN/kXOkXNqaSA6hebumNopvFdZR0GO2WEHt5RBv
xEOhivwUidZ6TeP3+WEWQDHePxS/1fRDXZIzsNqZtW96h9yTmsFcC07ddOaQF7cJ4jB7gesaPuRU
bN/nvSAYqgU4svaoGnLb28NwnU+d6UjGcbE0TU/s85p2RaWF1m3eC3rbugEiRX6j5RVzrmgAmE6c
hQ2yBxV+BoJXFR0m9ZQ6YtaAtjAF2uiCT50blfieMXHMM9BnMpLfhx7DdhKKr9Kji6G6tfWMrrBb
9aJut6Mbwa4JAHDgjhaLNsmybUITGr+HpSZQPuPnUaj9scPyeaOibNT9QnHBWVmB/Z1+T3AjTFA5
JgYdq55kn1GLxtdeqMFi7LvsKEuhU0lwhgZpriP3JBKAMQKBjrgmP9hoj5DgZoG+r8tqbQwy/fRL
FivwEN6jJNrm6gBLKC5IJys98eSEUXPEHUccQJY9tpGbPhqJ0m1wkVoQ8b1xM7a4oWdkBsK04DTv
1aXCpMjI+12HuHxX++G4Dgizvidmeay7ktp1EBHp1OpoAwOsSH95WY9MWDTlV1SWctMWsPWB3HXb
1mH4raowvoX6SWGgf7JQ7i3T3BebRjgdt4gxOM4n5nwYFAhvhYby4eBAZptkG5m3ZokPmhOO5tLQ
J+bytBlTeG+GrxrAYP1w3Xuhzfx0sJ6biviuLIaN2FLKeRaUvE6KW3yvnKl7CNBwU8oqOc4bz9KS
I1W45DjvzY8ZAyV9Itx2XpB3R+GoLQUtv/21J6yDR97FunFda1tUrXwaTMSkRPykn22h3yI/d148
BAL0S63XzE3cpemp6XMGPeaEW5eWaYiiPgvg35XeC84gwtUDN7waSfbElWncoyHyt7KqyVnxLgG+
yg9Bs6vKFOurkJgsUUUpW1VjJRyk0QB0pITcMF1cnp0cosgvn025FamhnDvpvcw3sH8dGTVJjGUq
7SdO7fdK6dq7bfVISeuwuehC0bYdhpLdMJ4HMI2kfMR5tWwC/Z78mldXnWPtUTiY564UW+wh7SHx
XeNs1plJ3f5Az7WDi9IOu05mV0urkq2KNmyKOeQqcpveRwewYVqbPANx2XfTuGdopbXuM1Vu3BTL
bZKLDamNU157op0EdcOtmYdgNZE53PMg2HR+Lb7jdKUKplzUaUjBgVDvbJEZi/nTzod1FRoLNbRe
axrJL1ietrEVq29oy1C92dzgbDuwqjX8mP4xINDHs6rxsZqvQzfDSmqL/itWR+vgT+dsovuTuCPZ
tkatrVCV6ciW+hD3RL5qcsXn62VBE4Q6WT5zZYKe94Nq0QlTgX8a3hDeUHx8z5uCW8KIvSsJiL8U
mm1jFmvlNenT6qoH1XYMW/00PzSMZLkFws5WeunKY1ip1OJgEixYslC/waX0ZqtmfY4NSKgGGti9
wML8WsYJMVyd9qb5idxA8FHWjjKqb9jGVk6TPGqFoPJAkwJ/f/gzxft0lDhanw1baZlDms1mfrII
vafeI3s5Sjq0ttMXg6dya6uG+qwFuX/0vR6Pcq6kG1WzvDVYkAwrbzUcRaBZL6GmUaLpgre00jGo
a62xmg/JmMerNURXbkViy23tHTJAsHbKEBFrkwdnvcNvN1pSfwsI3Y76lnV8XePDluK1akH8czu+
chYmN4trAVPqhN9Rkxsx1swIu2aDbbn96WXyPerId3Q95xIT/fGYCv2rHpz+G1dKsjZNTHl2UUC7
88ZzSRFrzSRonG5/gtBKm5A2WE2b+dAcpbzYrf7rSJgqrfC4/+MVYa95CJARyFkSWJdppkvfjaFC
NAneDbdkkpyj3qZ4zgaXFbSbpn78dWSgVR59MGu9mWYrHz3EtiQHd0Uq7rAvDelepaRGF8A1+O65
8d2stPrZGVTi/yrKI54FSonCgYniEV+MCIzxa2SCk0sPT0pJIJlPLOAnSKOCN2eK19IlacNCR83k
cLjDfg/P+PBcoKqs+CPsoAYg1TE8Bop9EJ7+it1H+8Z1Sew7sN4rdwdlrTiMp7olVXqRhbsWRaM/
1I1q7Fg6kfBT+eGXpupLX5P9uw1PEw8LE25dGfVjakt32TIr0D0tvQAAgR7XqIJy0aDe5o2TUgOm
wFWSSlpqtzbjPLGwELAOm7CuJLdPq8rS9NxLXlQNi0FB4M/02PwE3/MqU2px1FRl8/u3trGTruKQ
Psf8WDLNIRUNUD7ZDxcJHL8O9ebcWcwvh5Ycurinfr/wyx7OVkdVHtnFGvs+tCDjmEd6F6HYxac5
7UT/3OGpDgU/KAC5C6W/0QHbPerTbb8wGFVlAYZxHgUiMlW3vq6dG5tp4ny77/Oyoa9v41VyWuPO
3O1C7JC5dK00xm/J4D2P4JhiP3Ir8cEs8UURbUYBLfMoSnT5sOtlt52PIEWla8T6mAQyA/94yTgo
qfFloj+h0GaCND8u+GcKXZc7BFCQc8iimqcAZk8c0DhhMBK7Y7EDLBEu4ZurIDLuwEb/Omwd5UDH
GS5C7zxppY0I2TDNo1OJ4VGGcjNmxY+ibbWrNmj5KesSorimdWNmKC++/rN3uCaLmJBO2EQg/tvw
GxJ2geQQYP58iHUdZ2eIW7YsCVh2cGRsZUjjw0kujt2xfDKJa1QDs99ljhmQVhCKU5cr8W5+N1lG
Dp0svP4b1kNyZfDcb20vf8+gplOwTUnydWV1MbHwf/1rZ8ybS4A5+rspPjT2//zsn142PzW9ZowG
qDipUZ+pdCCW05thOY9HWcK3zHxwWGJIM9YmSS/bIWof63qQ752vEUsqKu2p9u1uBYBROVFHC3d2
1iKaMLRsnTKW4WbCI3rFePIBskbf9dbgLbU+RIWuyB+ysdTH1kvbRwtP9fwtxQXzgEpVrJ2fJOlb
s5wf/X+Undd23FqWZf+l3lGFA+DA9Oiqh/CeEQwaUS8YokTBe4+v7wlQmXmvMvtmtx5iIAxFRgTM
2XuvNRdWun6j+uq2yvkjqizLQNqyleUi/b9vza+LUtpCrMmulmKQY9NLrH6M7wHrFNHdmawUuZVr
X90IeRSl7gNzV3pucLh8rR6ezTyOdmGVjVtTeN0LFedJuEbzLmzMM4QfUMj6hn8qEM624c4zi2hb
Rb3zpZ0ag8govkUdq3M0IRgFbS19xCLJ+T0OVGj5EsnXZGdwrKJ5dIWIDw6nyjUtBvfNGxAQR2bz
7kS9u6QzV527gVaV7xNXXUPbIMOn9t9i1z+XU1scguVpfqQfMa+bsddfEiGqA2lHHmltNEjaOCvX
ut7Em1KG4pRKHQssJeNWr9KEEcGQ0Nc3klfHbD4Ewp4P1f0GMI3Lkd02F1mV9VfONdGyI+L6sQgD
Cxkz1hvYAMZFm26UIDIuQxgZ+3j07mPVcQ2w+u8YLRA107A8952C6cMjsadqu24/Nmm1j02PhTsi
QafJLHsBpWmhWyD1jMYH4u3rwxezMpyl6TosG5KOy1dsq6fAUR76tm12ejdQvbutudIhUAByK4up
2IyOaWbKO7pEEHNIoWgoQYP6HEGlGVS7NVS77ovSqsvUpJ2xCDhUuz6iAU/H7AGN/TawVATxdcXq
W/OCm+cM4Y4p7Q68C25ig0iSRZHa3RlPRH/u8ujNxti0sUMrHlmrdc7SBoUHpblomzXJPiXWM9lf
K6tVHj7LApuRy3JAksYbnjoVnqojRUzQkw0iWpNbll4ZbiUcGU5+MJX4C80Sgp/UItgYbrED2uYi
WnXRqiQTKlPLKJ9HU+7nJwwdGT7QgWQ/pmhNKmbXD6Hbp3vpBNkOuaZ1zepjpWX0wvmS91XncwXx
0oeuaX2SdkG/rYa4sW7EZuEl0LS7mIY5f7/X6hr74lze0MFHG5kUYNvxnUc7P1JuGjinVUT7ZMny
MruUfVuj1yckGecc9q+gyL13UoDLhT6QU4yDzVkaSi3vYZqMN8Ivl63uy3tVHKwmNR/LRIM3SMkf
uBPqsIMvTXVyzezmUbe8/JUzYHqAwmUumfDkr2kOwI4BkJPT8lLoEcwDRWImMK5SGH3eIF3jgBFo
W+nXLYizV369B3J2WAtq+XtpD3wSvpfrS8vJd6GRJ890tohT05+jGup/kTcP0Fvpl5n297+euxoo
NPKMFOQs3f/47/+w4XXbqmrrwpJSTiKK36QTFP7AcQu9/Ypvn9Fl2K2rxlP3apGQ3IoiDecnLa7U
7QgODqstclMfvp1GulTRI/wSqCnxg7AHEdI+6taD12T6ivlWtUtGmDeO39qHMOry1yDTzlrT6Tcj
iOqnUYtWYUMColbC8ywt0yMQOK7TZefAlqTHB5cxjKub6CE0GtTl5y4lBRnXFCBD2y6aNSF12qZN
slcybW0b7zXaPzJGsNcpG7vyiq+6bNJVMQ71JY8C75jF0f6vPzvd+P2zc2C4qLoUhmVbqia0P0+s
i7H2jMRH+GeySLhklXqfy/LWEK9a6NkAwwgwm9vfukrYAtWRs0lyQn7hwMl74MvmZHYQ5DkJ3mUV
dGu/qvje590hN+obOBNjNy805huavtqp1ePhKP1JrgVaYhmAMlzokaUtJKKTLYw85akV2qvoGYS0
o9TWnqA6+1RTfe//l/eR/QsZgmH99s6Z0lMrTQQbFdENE6I/v/OOQVJpGVryDYlaBCQJ8K3X0B1N
uARprFK/GK5lkRee6DsvUE+jEjZ3Wy7isI2/BGpowG7sb7CXGaT5+bgAZTVc4Wr/uilZVAZ5cu01
MDIdcP0tNJ43vPfeq0hc3KyaLc8sD4eDKeHoIBx/LMow25NydefqmF1sBYwihCJa+on1LghF/DZt
jH/bmBBZFaiEE38C5wInLMAcUTJ7KqFT6mhz+vjrXUWAj/r9IwPIRvWkoqGypMWl/c8fWTngGGXe
rH8zfdBWXUVwX+aITcuIYp1Od0mXd3ZBgSS88LHj+jEtZ4YVxOow59kxGo1vWfg6TDOfWOkvjWN1
p3kC9PeHajHSecPAvICImOxiuyR0ntpd3aRPRhNqd08VP6NYiXAassvVigoqJnB/OkbJDjtpD8jG
AFcPhAzxNGMmJrbZjt0cgIC2SuLM+Glp8q3N9fGV8jhf6ZkcHnyYsduOIXJpJPaW+bH+0ublwYmK
4L2OJ797VnMM5jqqCExQJjFHrnEGRDMPc9y805aYHpvLkEcCfia+T8yO5UktmL+oLP2oTtQXDMOs
tLH/MSz0/EnqgLtqpBYP1Gx8bojOQy7gv+Vxne9id1o6tYQmT42fJGr9W2mCPyLYKr9jdD0BBoiB
cigPmoUmZVW2wCiKRnzFjXxNst79QH1O6JXVf4sbXNdRE4uHyCI+12Ee0DCuPtiJA3KngE7R4wF7
qnP8jzINlMcIxe4is1ltQ+D8iSTic+Pvj0wbtKDVTv4ozfCrnfTuM6bXAFMxy62kZUES5ZPdmpKK
9oSzsomMYrJPEd1YidjJ2t5nlpKe+rR7CetiGksQvbeyAnI/6Jt+sTRRHImsLG/uFCNtMULe4vDn
VJGauGLBycO5zmNiszqCyNGf78TIAqDU6/Qp7innBi20dzSr0qdWujA4o/xZZgyg+E6LXSaLaQH6
ty1VDYudGtTYU+AsGv6oH+ES7Ku+qR7YNyqGNT7AMq8wtjjKNklmj/esN1vAe9hGmjx/bcquPYLc
SNjL+aiNsDWP5chZpK0ADc0jwtZ4AQL/0Pu+xJ2BoWVl9yIDTuZi3lKara3RxrNUOR5zus7bJtfl
leDsABSQ67327qRKM6fm9Ny/sms99lfYcbcKqaNH3+Jm3jJaJ9pC2H+d70VWkO+UVtf3DnE7GUmy
UFLs8ajkYbJxhGSIqI7RuNamxnPahVeyw8KnAPzdMS37akXLUtyrLPnaAlv6V5qaavR/6WwMvFB2
3cmXBi3lGpxvfOhxId8H1/mew+d5IZYKkLLViCezssRTofSPCpOZizHdM018hnrOpHZ+RcRsbe2k
iHRZbj6oFZUR0zJczGtXEEWc9xp0J72BMzUtUOalSlcV7cUNvVa5l0ZXkbwzUjD3VlifoAavpBYa
58+lrCu73WB2xclX7f4ayCnj3NaHFYGddAzmu4GlLOM0gXeaQwYxs5I+hkYfUg++FWOevXSJj5F5
pHUWpQPIQ/C/+KghahrFJZmKXiMmAbILG5odcdo+TY8PNG8+v7yulP45IIH71ubAbyultDYgyVrO
k6Vubgdig3fBlKBRuCCx7S4QWDD7YkO+YYWLvCoApRWvknbUDukC4cB0zx5llN7AKQ9f4Nh2qyLC
9tDjtXxoZVOTfLnkNPVTqZzoK+N4wo2C2MT7oqkr2aq0B9yI1R+uf4c4P3rRme7jYonc9DTfLaeE
djhY6yjP672A17kqTVe/ygpapqdqLQL92NmHBe1WX+ok6mW5svYJWUeURXtW5JDncoISF+S2Q3Iz
g3ATNwL/aFKkV4Ifs1Xoe3JriKnxFbX2JQdti8BT2yWN9wq7X0tAixjyyo6UX0wFS8m0vq1x20DR
oDEBOZFc9iEsDkM/ZPso0fQd5jJCZETVegsV49yZ9j09vKI+Ni5ZuLHkkZYQStdUq6ORasZLH+dE
wtGaTrw027k5Hco+I+doEhjuAhFztKQkipIYlLHYp3yNENE/igrB2qxnjWvMzskLB7537z3NpXDM
ra3KqPutr/bzJFwjdGBTJL21HfIPJbKpJgnz2nrECj43Y3FPBjv+ThIgqhbG7fcSntMqVuzt3AtC
vn5OObqgCfTJlYaNtR0Nrd5YDS6FZjST7wplGUBkjkT4j+emRunZV9ktFpZOYthgkhmfSUYQBtMI
Ei+Jmst7K0egVmIA78ZyuGrZW5Tr6Y8sIIMFX3iD1CEQG3sozqqDlZCT+a/B0byYaweBrt9q1f3Y
JQ9+JuUl7LPkqfZhhaD7srZzO0x4yVd2bWPZGAaOpqnhVfbE6YVV45/8oq5fwRog9qLGYTY91e2q
43THEIrajQE1Yg3bbq46bddFrlkvduoEzx490C2dEdob0gyetKT8XgdR8l3t3K2hAwedRgQJTKdz
EyCN+8fdbroL3ZNkQIr9G4b4D6aeyvNoKGhB4pw6weiZhFGORec6EOHR7kZxrEsoBysBfuzzvlkR
PDiL+FpJnkccW83WJUKCEYKtvGQCbu+Y+sO+pHh7NUrjw9IVltdBrJ1QAXyFBu4eR3hhABEljo5J
+znfhNNWN3bRpoFzBwjFVfAf8mtXuaHSc7Bc/ZKMeb52CoLkucSKfq2bRGSb4i209E7/ivydJIDO
Lq1tapD8VmRjuhsz1aL3bRBO48df5sEebqxvJlXyU+SVSz6/8hSZLmd/K3mKphsnV5hTJuotR6x6
C0d3bdvRVy+p1bsZj3JvAhxcIwtpvzbtWx8o8mJrGeGkqkDDHcNdc5VJUxcX954Tx87uzHAng364
x6xVEbTwErU3Dhmgwi8q/Zx1ijsedaS3CjtwzKA0xCMcauf42924YYaemEbx3irJI7VDf42n07bS
9ZeUzvNxfmi+yfTwG2TQR9cItd08sid+LV4pY4kqvQDzO2Z1sRkHXae10A8nAYDmMWybt8hW/Jvi
uGKd54CTSzhuK1XSqHZDCTg3gQvQ4MF+5QN9RBU2bkDvW5u6JGbNz13rosd0r92q3sQgG6Ao7D4n
yCZovXOSMyjvIUBxtkmbyxhzjYWX+TU0cBrG+kAf3oLB8Cmk6d0if+Ny5OWttnbQuuETjNEZoVjd
wWklgswNIIjM+gMaouQPTf+VShhVyndRtUaxHsFPo+9ybagllpGuMRTAoHDa/mgEo4KFiP8gtb3L
YIfdjy5QuE6O3Q8lcz43hr89Mj+FoIXm0CSxRHV6AIVXrLRBMjvUQUBRpz5qvpM+FnZwBjavv1qy
/ja/hUwyxTFaychjmqypTds/hASac8lTT+TXi1PigoRayF576lNZrBXFih7KTAM2O4nmaosoN/5S
j6yV/CeMmWzDnkJrSUyn1AbalunL6sVI2huhZOOyEb13pyRqIZqiCrX7Vz0P67UltRSxsXXPCSQ9
z6qfqo33vWhg+9CguYZpWa7nrV7tlKVmADSdLhxjEo6HdKRflhfusMunlFwE1N75Hzc19fqSVJwL
w4ZmM4Akfq2V/OjEbn4MDZKSEhhmtpfbb5Aiq3VJFvfyc0WgWkX7bZqkO2PrvkHkCxataKjfLDMh
hzSmR9HgitiEUUTK+JjaXKdb9ICE72192RXXz93Jpnf8rlFHAyJ2Yag01sfnTpRnGrpwi7NAAmF3
Pg6KGFp30Drws9ToQpCaXBqaxiSYmeT4a6HSZG1JGxttmR3EDWnWBnPaMHI5ynzrqdIPs+wE2Y4k
CXQSNZMf9SObIjni6TJRFmj+HB3KpummycqLLIPU6qZdEyukXj0/Y0oWTSWuVyvsxoZPj5KgTT+X
twzw9FHRp3ZboPrvRrtWJ/sEg+lrkZIi75mp+aPCIZm72Q8zzDwAkfk2JnT3lMk0eiA1iv1m7Iav
s/bChXvNSQWq7ucRhOwzJk01eodeU94CtYKNEmIw9CosGcQ/liBJ0XTuxHubBwMVVZJtY0IutgNX
l/OoUifNxcm8Ihva8DQd80crsn5IPWxwQ/PuGVAxKI70dtHMX6XQ+5PVIjJtTKcGh4mAWwbZzdes
9invwfCjA3EOGtExh1EnuKOZZGxBXE+dAa/cC6QGK+Zj2sYtpwTAIjAffMW19p6dx9tCjPHy8zsw
dMNZjBC7zlo2tDQeuvEtM4N9kwwh6wWl3TVmbS0F1rsjC9Thy8Sgpg4U+KBeCgNcPYP56sjazn9K
sc/1TGSXoEmT/XwcyBRsZTrGN7V8ViyjOnuu7V/yH1qgU2S7NbJoWT0i3bZOXarcGhWF5vxQ0NX3
EFYSAg9GDPdkFAn7JJhkNXGUa4XApNwyXBbr2tN/MlvkuIucblgqeEVr4tjL8gjuwtz4Ui0vnmzN
TThtZQnmWproKfkBCG+sAEl6a4MImgqkz6OLGZ+xMDJFX3sTtKyQFks/FZmy7cTkEIVCrgidzy5t
VzxGRtSAPC2zy/xQRGtuTaE/bKKw9Ta2z2xkzOV0GQDhZoaO+sVi3k5ytDW0E32/SzeFKN3DvGON
htPsC0e8lChs6fyr3dkdVOc+ZubRo9/6xsAUV2uDRCby6uQGjQq+oUcVJESUb0kLDTbeVCfQ+qXh
a2X04XWO2g5OizYp25jvXWXuDdfPJ/VegZ9X9HvNjvLbfJjznX3eG9yuPjtO/gPT8B5jffhN083J
0+2Uj4GBypgWdH1kFpWcPPVLZ6veMVeh60Ln1F8JUinWg8o35uMluIo8uFVoKLdVTPagNmjyUihB
p9wt8q5YoYwnqXEaJFqHfui8GelmvivUqxGAz51PyBh8KpE635kj0dMoWKQz9YdfPXj1wuWMtwkU
l1nP5zfIj6MOmhwFBpfCrB+QMOtnoaUFGl0tXFBJux9WuBK1VnyoIZAFGrDo5wcDpASylWPQNR2U
BPY2bBIDKlDTXrnltBV6xkloan/U66aEJqp5T3oFHS+tAuVH7O29SLofaguPh5Tf8Rll6nPqjkAY
kJqf3RD4qZbAPcXN7T04AbBiSxfGsyj8fJFD5tkBv/L3AxFDjft9bBiPWJamAx+Tw6FNvHxTxhkt
EJb+/QRqJ+eVIBj23Z1WB91qJosb4AB2cNisImaypZvYuuDYr+MxeP8saD+//D60jassVKgVFRDH
snMIwBzd9iaTnITc3n00YI+hGxPHJOlBeihRfzW1IVtJ0RUv7NDZwsoS/7taj9s0y4mdTb1h0YX+
8FGm8mvkk39DfnK7zCyjfvRLzhuicdKz5rLK7SNP2cmBnBTPTwhE0UECxdP5l/QhdaGqafqACqZ/
SKYnwukJn1nmQlXs9CEVbvdgpSDi//DE9BNtqv76iV0pMdCvuwbNsu4UX2MztFdxqDSnmDPhxfBY
NJLxpb33pK5SWn4XGam3iL7rByE7IgqICGcuwDvoORWWHJPfbR3MRQS/sNS1u5F4yibRGhp+WWlc
YrVLVloVmm+ZNmCslOmH7gf30EJBAWojWCepE54z0zOPSd2Qp2QE8nkgFIEeyjNrk648psFU3kOa
SDXroHih8qIQErElzrSmPcrLBN+5Tt/ovZ+tRYqR3cpYrju3lyeSNKKDq8MFiYkTcuPAuMikKUhH
8Qg3b1tZbzkndceowUzFOHjzaTwZ8HFiyPKZ5CMIfKatFq5DKHAX2qA+TNQs2odqWVwcw6KjYxfE
kHsqbMNhGXqs7nOnGPdmFmhPhLzekAeN33L+92XlWA3nWV+7xKYfLaFjNCuFzO1TmrTEXXFWAN6p
1PsyBmetzgc9+8qB4a5/KUqdDlTXV0sRB9klVNRoZWPCWgZuHK2cGg8rAmLzR+YP1SGNXP/U1cW7
mnb9ow5kfxLZFuOpp9R4MlqKXkiLhC1lGiMR/jxj/KKbXXIMQTNuMq1/8vIKOK4zfm6EbMzL46rO
zWchlrUdVx+KT+ZPmMblkwwUMkHtE+4i9TRrCuYbopDN3ecit0vTmFFPYK+DwDToyarlGyoxIwIe
xcIv2JkZOc2AI5Q3rt5rhLPJSyQd7VDWab+aXxYKIA0swwGG6RZfglJe+pZJR+dZ6pvwXJaMLmwU
mtTBE+ZzWik5gBXmPCvNHQ/MkcRm/hhKigJShbhb4M/Y2QbXhECLmFlFxV7DqHRiCsBIGOoQ6DiC
ecgoadPr/JJwMG6jAwUhawrr2kHsRPNa6RPJurm3aX4SI0ZLJUb1Hoexupnv8h0+Cl0mj0rcmA9C
dJPVn5fZepevZVvE245qJ7GYX6p1O55zjjO4tC4hKjyUFWGzcz2HmOO+dm/zE0QPqlweMAaGpbem
uWXdaieybqUfMB3OnRIbI4/NT2AFo0UcyfN8Tw/zkYvcm2U0Yt8I6HUmxfFNyX158cGcBHPBmJYa
AZ7z4ONz+fy5X3bC09dDaPUbomwZuU8ZuE2AEwadLcF7iuQKa43elyhyb6Ob4F82KGRRm0TVU2co
dCbisnyCd4FrT0dsjUCVfrs7MD5kKFVtR1LwpnA+PAJV8ZVAo8/vZf7k5+/A1hN76Y/UP8M9M+mZ
zYLAsLi2ubEz0rj+rmaDzyelVzI650HyOE/t8zykIBonR9F8PxxmMuUfH9Iau6B1ji0pcxrnDoI6
mNxt3nSTSp9lgo7MlqmLQl1ouge7KH/knQy/TRtY5j43POMne0L8o35xcl39sGRLsL1fDaxLEduh
tzrCBuFArPL7vOwYdXQqcx9aeG2ytnPr20gSyzYiihUun9l+7ZCvHdQoMo8Cl26kuU20LGCUbDIr
hAtrKOEjTdVvdl2xW0KlL/OnUBDHoBgMbatMHuatTtOMQ6cYz9T6xXKcbDX0hBFLo0oiK5uhVzqN
pFO/kqsIBU216uLkORrcdAWAu0PHSgU6qNIGfmVWh/mu7PZK5y7TwHN+euREzxvB3zZQOGyUsOby
z3r7ZI5x9KgY3ZvE8XLMHRk+xuQvXsfi6/xUK7xLYOb20Ztmx60MDlrml6fPUa4ZdvG2blJKk2m8
DNQq3QPJJs948gXYHie0QjSHPJAONnoewn+bn4IY7bPhRTvCQQBfoMV4tFQ0841dj9/6vCNsxXPN
q+j69hTLPGK5EZQ/I+UohBLfOfNoHPG4SEdNfyWwUeyYmMFEHevDOBVSU6sJwbf+llojDWXFQgum
dfpZreEg1hP1eqwe1cmI5vV+g3vVDpbz3VYQjzyd5JWYyrvxzPiSkx7VTvUTf8a4y5UsJBd8UGv8
CTV7DVbXW5gWkxmh7E9ITvIDAtJ456k9YfV6aq2U3A6fkRCfGlf5QpPXS24A93xWc/SnWL2YUL6v
eIzJFTJNULFJdGP0iWXf7w9l0zB2rFsF8llKyLFpUZbON1bdupdqsDCm4MPbCKuV1Iv4FndSh3AQ
AS+g6iaTuWEm8EgZHUGKKjYkHduX+SEDAOZ+dHW0V+bjvJfNe55ZtFeadimWqIbaTfGNDSsoojny
Qjkz4WxfiyeMyvrr2NgWCglkSH4V5huXLMi7nfkQVx1Sj3W8SoQf6D9F4m99/dDaof0ckVLILk8i
8HxmgKq9MwCULbourQ/V1OoW0d5NobvEUoKAA9k0Yc9+VNN4MzBdcxLsUH9XaTQwKnWe7HlsiSsS
453Ir5CuyxORPyVIHTLLiaEljtesc33lJbj8mybkQiaQLdb6Op+6syS/QUcTDNIUC9HSp/wOxJRY
NlSPZx2HLyrDkWh5X/ERAlQMRC07nBPmw+80z8JHc4h2eGNYrRZub7Mg57w/upCt7VnLR3ZOQXvD
Gg+5CVF3VlubrbGpc79efcILEpN8zlEzrkmLwdAlynOblkVygLAUrk3buQ4QKa4KFslFF5nV67yV
dg4hTW02XgiT1DTLfMcqma2Yvl4HfKjrzwkxa78bil1rLefPTdEk0aZEpXc6Jh2ahXQfq747BElz
8mi7vqQeLYZg2vI8EhqVsISx5+QXrboR3NAwlpT0k7XKU05EOYPRQ5SzSXS6blN+w3xTlkLd/Zt5
vDFpM/6he3Eo0iUYBWBMdM+gesjftBtxAFFJdiivSHThD8zK/owD2z/WpIz0iFwOia290AFI3sip
QCkOdWN6JOgnWmoirE1XpxJaeK8DE3bGs56ZKsIEWvPkWXmcaZuyArATJYxCEPbAyH/giMHIINyD
ZifVfR6xMgjDOpOH5qpJ6+9DTL4JXb1fN0ZRo5ckY2DrOGN6sonkdcVYn2dXbz1ZeyMlb/da43yf
naNhR+xflVyCkXYxg8n8hfPOUcc+9G7r5CL2rmfgbO2flYx5TW/p+nW+8a06WmaemRFrFRqfj4mO
JGC7z/MlYzhz60ek8yCNS6ClE6M7+0uHFk/PZ+ekry2N9sL85Xs515K+3TBHydf96BI8ECoAp43E
/EkxmV4VFaNJp1v6uwHPVaoy2avmEByaUF/UQVG+e+Sz4HWL3QcSFL4MmVMr98xGfmmhGty29jAg
PketWmrbz4NXoUH1xrp6n2qF9TFtBLVpfXRmtVdIz/wRol7GVgmta5b+aXY77sKxvTuYzdatHLF9
mmDnR4kXIy6xsyvWSNHtqP2+ZAW0mtWByHUfc3rCUVUG70PqUcJW/ktuJwy8mH1sbf7Mi7Qw8Bub
NmuH5zFO0lvTx6a+LIeBlvNL2eGUjYlHOAWRl/1SmvXBzzBug1M/2ihkB4c2sIpxktPiQ1nKx7LK
2n+z89u/7/ssqCAEWFhrDS7h1u+aLxNEVC7Q93xTpj1m6jO5VppsZIqhdL472yMRpnytxNsk6Hqu
S43QZI7SK+CVezndqxO/e5m3Kg6eiTzoQI6s6oMYu4+596IREbP+dGoFI8MhMsjWDgvNd04rKLJR
uN4dB+mDiM3mlAzKR60qOvxLnWMiZiYSJ0W1EwVeDum/V6q4VN1r0Lus1GefFsuLdKW62W7CYi4p
RCKVNbiSAPpqGMyfZGDHRxEVqAJF7B/yWRUYO3Dt1/AuGCE4rJvqaQyuBI5zJJr2qGq1AiIrtw+f
ZrrpblB6NmWohuBAhGsL7kO2ajWjgOkLQ1LIQFxqr5zSvEjHw17rQKqW3YZIl2ySKwyTqPqc2U9+
RhWHSV3eLWPkbGrhvoor1kTzme2//qTNqmZa0vcsH8rA8+vf7v7POfheZlX2s/7f04/9/WV//qH/
eWKamCV/+ZLtRzZxoqrfX/Sn/5bf/uuvm/BSf7qznhFVt+ajHB4/qiau/0Z5ml75//rkL2DVE3Pd
//6P7xknwul/84Is/Y9fT01KRoHe6r/++N//eu6Tc7X45sNF+acf+ARcQaOyiUE10GZpEiy0Lv7G
t+IZ3bKgWFH+2RJBG0fSL76VZv4nwjdh2aaJR0sIHc7WL7yVJv9TGhLhBZJKFiSqqf//0K3mK9E/
rlQWJ0LDAIhDWWpoJlovftEf4VZq1ao6oJdiJTri22SSXmPnG0bWC8BtqITSZEiQM1HVwCnqQbvB
shOG35mNEt+AGTElhwaqEbiBfRgn3+jAB0yTtIUpCE8Ap2kN9x4dvUYDf2H01qUghzxm6hyT/0D8
8CrpCPtNNyKKr6Enb2laQbOpzprmXpMKU72ib1Em7SyyXFOj/aIbaIdHZTgihid4IfxpxHAAPLmk
Plw3VfVqigR/jSq3f/g+/4UkEZrYH67nvz4lqVoaJzYDDNhv9CAnwK3hJiZsySq6pX160kdMgK5i
LP769/xGYPr8RejCDAhGumY4zqTz+wNrrO1lTLs8IAIgfEOvvIae5I/+ulhkXrfUJpqN2UNy/1mb
7mIgyomW1QWLUbIoCGg39fjNc99dvgy682sXrXipvPpVjJMqOhnGe+agNqrXGZeHSLgLS7T0wv7N
WxDsz//0WRF9wJ4t+KBVzfnzWyiLNkiqTC9WcEbPkb0chPMI8/iCy+AjMZVN5NhPkc2axAxPRRYe
//oTNP7lr7csAamFf5b47avqQgtaXIoUpsi8acn403LeAy37buLmLUBvos23uGZiwWJ/9mmuIVXn
R4j+RExQEZYOBl87LIRe4gYW4VtFPlVGDHZVEeYhhPvoNunCqILXnGNEM8ZlrDs09rZ51miMeh7M
8kwMDyG2IYtwsrBFMcSLgggCpBcqbMLmQVeM/eBP+RKiStZ//fZZTv/zx+9wRplOG9KWHNJ//vib
ml4SQFyaiCPfMhUBc1pSxMKG4EXQDI92CB7BNAXKgj1UZ7F0Jph0jPVLE94KO8UDSTQtQTHVt1gW
50KNXsZB3Esv3SIG2yfZ5Jt9cKcYbQAPtCMRfsWRi1FLPI+pJDfO2zL0e7BksiPKc4HXGPC78wCi
4gVdJQW0Q8BXSv614ZKuUO9bFSkZfZqFbyZcH43wqpbxqcHtuCDKNF9BKa5F+SI9ec6U+JQrhI5O
rookcJI1YpOz0Tq34NEZgEfEdFnXkZVtVSVD7d1l4CSaRUuCV6pASnEeO6KPfKX+0vfaAyGg5Rq6
AfpC41ENlo0c701Xc4kerl3r7ZVAW6NUXEhW1/TjF1ZX4X4TObEv/k6a2tGt9ZWmK+sE/WJ0Cx33
zIkTVxYADn5riQwkle2PQd+qSUy8rHDIVOPDsVDrQxl6MqJxMRrlQw2Glfn/RUVUZHnd3qCWMpCm
lqXy5sv6NHjF3QGbzxXkVtr2JWiyiwGXYkjbN9EbvFdkawOp1SIFojQQL9j/bMkRNFxIa3b+lBbe
ttCnPbTYhI2yBgm4Llqx9ohnIPRl0jlufMV5TePkIjtquzY++inh3qYFooCqr+bvanMMQcPDEFRE
rofxVwOr5sJg4VJG1hdS0nvCSvC8Cgs/TIzOiYkZQQl7O7AvoaffBj98cyr9aITJugra1TQWRkq8
Lt2rBjKo75NTEshT7yGxM9rz6AIkxlG+7BXC7ZKhe406TKuMxB8MJh2hj8A/1nkKqeeOgOzrmPkM
9OXWDkmyVKI1UJMt5kMqTeVAY22bTuYYllWJpK+qryxiyTvlsdfei/KRZdCRYKqXQsesZaK6qvDm
SrpeyEjL5otwOaAJ41CipaY7hKWnxQq7i1zrAAB831vAWLzGkADAmx/bTrs1Zfy1tz4s335AnfBT
Idt+Ef4f6s5jTW5c+fKvMi/A+9GbbfrMMiqjKpkNP6kl0XvPp58f6975dxa6mJybs5pFL5RSAyCA
CAARJ87poGdWs58o4jxL1AHiWTZdAElPhE6LweIa+jqTWog7Xq2JK1hh8Gv00qEQGfQHrUTlpzJ3
TuE89KN1NDTqgSiYQGmZkmnnQRlxNAhwn9TYoxLPvs1JAGtl9aAWw2Oldsc4ql4stptnjqjF5ON9
PmpPCCCnFEVB9Wqo5aFA3juWkm/xYH1GBTreS9RmrF0H5ZKEAzuUg2YtO+UNPA5faydGXtmTET6r
LYcSEoYyncKSJW0pJDo6kg1OGZLLtZZCfqx3GvhtKRtQh87SFQPbJRal2qUcl2gtOpSAWy5hScBh
RkYaG/y9PZD5RiIrTFm/pN6kITACjj9XkskFxfpRQl4tB06WE6GYLiYQXlNzlcv2Me6QnqrMo9wA
wVPzAA58UHRyZB0DM95SeqRyNBnGrd9poJb1J2UMXrMO0hAEcIq+Q9bDTnAbyTcLLowNohO3RBC3
8KR8IgtUG48RRcFVAfAAzvs1kbhJBbj6q9YtkALaq+yE24BScQpPoMxGoC5EmFMZbkIFiWbYYCCh
WQfgVHnlZofW19+uN0Dpj3WPaKVjHifst2vlEBZrxbFuJ4VRrjSNa+3ixD6q1lcvxG32DnUR1Kw7
xriV6ubk+NKWesrP5gi0qdMow9rKxK4y5pniY/3RT0EXk+NN9WeVJIcywHQeNHchygD1gJY6pDRQ
znxubYNEVQdtvrWD1ffR4p6X582XtNAPqRxt60TZqvqTpe+SCrAFPOhozYFU3KFi+pcFvHSvefre
lgEZWiaiuynLYh4zFSMxco4brMXM200V/rTCr1poUHgLT7Jd4e/UfWuiKYl/6mLCW4AI5U5ZoSB8
oJJvYyKCpWUVlPL5gEPqbhNdegA8DQSxtJBtJF0/mMfaz57zL7oXvmYpi+QXRxhYD4rHi51/qL2m
Cdb/BdmUQ+672xCWGGJBn/JwW0kOBWumtVLJbayAtL6MVvI1VlOgE9nBcaWt3Y/fBv1oNnwesJWV
6UNUQvjWdFCFretdBAGMW8rsrHqbm18d+xnJRBJPcMLLP2uoMTISFhqMcHFR74YOVG/qopPgrkY8
TUN2uFK/pFUNyOOnY2Tf0Fa9R5H3WSM5FEjZAcwTWYR0v9cwd/gaYGkvWSeDonUKcnfoHeymGZaR
1K7lbE8qace94xYiGXigpC1w/G3Wfvat+AuIPDTbuSmapQE3WUhKLiRarbHv74Mg4KkbrXRLQfiL
SsXCX00r5GnJt+nPBoGifjB3kU3CiCDi77hSH00vfVAN2Fo0iL8da2eW6Tc9I0uNhSIsYzQ6FGr9
VjUgGtMwVgMu9spOVwhuUqoSZwS4mwb1S9f/5ZvZMSQg0DXezeTGVA/tbs1+kALzSXOpdlKN29qP
IJhBRlWSIHAw1twz1sXkGvxYP9hqv/WZZMfnHS+H3ZM0+vv0Czfu9VilcIPE2xji9Vj5Ffeke0pl
Yu7hNAbz5tVPWmju8h4ThMkxs+5Yhx82Nl6k+ks2MBs+gBQmU627CeB+IqZWjsqBwwHX36yByhrZ
nyiQPxF+OVYhy2xDO1NUW/kA1WBL5PI1C1P4LNXHQa52ZM4PMYCTTt9WdfJF8p9Ixxyphtipfb8N
cvsAueHPAQYzt+tzUHAwdxqZu4P9bNV0eDN0+bqYy6s3EBWqkw26ZDANSIAp8hyxQx8SgB0cXclK
c+RDrXDDgqLvR2UHfyLzlywr8Q6dHdLf/EUXAxe0UTNQdSpRwieiMs7WbOw7t4VIgrqRv6pE2kYD
qqIIN+9dwEWrTg/kjd5K4IH0uzDzt34OwEdB4MJWeowAHU9vkH4AC/tZI2CD0pdCjk5LIECX4ch5
QZV6jard92BSrAprIBqD5qyV0vNPJFkQaJbKVeGPKXcTzhjKy4kRR9XWL/G4zdD+8kg02FK5jxr0
uzoQHAs3afEerZNud2TTBhhvaaY8PQnPXmIItIcUiFTlpgmi30lKLZkHEr72bvTeXKCnfV+8xaOP
rigkAO1N4FimUvJ9Vy44MglQP7wv5U+OAJh1wOdl+TGAywg43sIDTXtPhUt3hqzopqbpxBamV/9U
tHn2ZVViab4z3WLkGl2/tNF3dvKLF8EOE9mkTfYdSqfXoQruOiC1WZkdS4rXQOuQJBwOvLslyzr4
HqVsarKBPg/0VX/wW+dIWnDXecPBBNNh1d2z0Q6HoVReYkV9NbJg3UqgFIJ2gotSExG7XyxKAmLA
UxRRLLzXP/xEWyMED18jsRdh8fKgrK0c1YNN1qNXiVJ5ddQGIFEQTV7eJe+LNP8zl2cdCaWKtuZJ
HdzgpEz6ZENIeBVgiJe7+MeDjuUyDJYJ1vTpP+FB57ZDFgWxnUOqGm/dvrx3yR8PnnfizbACIvE1
0V6G2Ft4R7+v3H37MFnVNR6SNiEmUxUCEb7Vw09St8VmWni7gssQevBaljcTpWZIbBzB2Mvf+cGa
vetR2Jbk3mQ4izuqAQvjfuhVuAiT2yGSd6SGFkxA/UeQwJDpi3AXITZZQRH2vQn4mZ/ZfU9fmaJ8
Gqyx39imvFXLBy1z8WfmKxxeWyWDwY5Ee5fa1CpYq7bYK3b/0r7k1MJKUB8Aq9qoSbP31HBbdtru
8nx8sLVklSsjXNyygkKsUNJpOVCrdRFm6jRfJORxXCSGLvfwD78zzYIpWwQS+U831fez0MhlSX4q
mwScxwcVYZVBsZ9C7XM3/hU8X9EVca0pNCHbjiZMuESdcKMWTbGB9DVLoS8xqCt5pb5l27v9Qgbi
H8G66bP+7kuk+ibOqtQdcKWNHZZ7X0c8Sh4OLfmfy5/0UTeaY8O6blIsg/t+P3sDRchlHcrFJvDq
NRGyXUX9gxHFC918sA2IzzoqpxF+gOPofTeR7FOZDQvPpm1JQxc8Dcdoe/lL3oK874LA04kwFZuT
tjSpLxRMT2mHVMXxFxtDt36ULlSiRrDJeYVJANql+BD5MHPDyq7m8ba0uofQzb/7nXK6ahgmxQ5s
EhD/wqdSyAShmMkwBsW/KxLogUdz3brUewyPslb/SDiLmkE+haDZ1frGGSoIGpeM4gPH9+50FByf
KplWrdbQITi+8pkKlPtO6g8REtvOn+bQgma4/NEfLS/JMPakzldr4tRD7+G12Vu1Rv1L778o5Af/
3zoQLM9QSlnrjakcpP6VV7cNakWXO1AXPsEUDiiYJ2xip/Sg6PJNm6EPhPTWyoZdkMBCdmt6wP7g
BIFQA734XgE2gvwnMW3pZ+Ea93qqh6tSHj5Xw/C1H9dlBKN29bU25E+Krxwia29nw+PlIUO9j9WI
O95SFZlJN0wFiY/3VqXmRmVKus+YNX+llJW/zvLxtouAGGV4iiGu6m066kSjyKhLskZWO0PooENE
xuIOrEA9p5s7S7ERB0rWKUhroBJwtTk7zX+qo3bKrN7qQfgXRCHoO3TBTeJbd+VU2Bn1zwjZbwcq
O6dbU+50D4qhfqo07d7T1LW00klTE27ykRr1M25VVLXE8lNd8u/19Ng4iIw2KVyfxr1TSZSbE4Yq
CRRCvcyFPdWcvdtlR8DQE43onoTzzoBow8zSzdSc0ZO99KwGeZ9XeMHvDcnZD44MPUt226ry58nW
RoZWRyD4Uucu0a07RQ8pGjFeDUl/Tbiv1RnrW0TDAfZ53bo1e/lTFcFUK6VHhVx14YQ7j2YaXQV0
DwGWpHyCG+XWrORNYeVwivZPrq/fhxQvw2O4MRAzKLLye5zInykh3NuDvYdV8a6uw63M35fyL22C
bLTRPpveuvUjVPronFfIbSibFjxqYZU/ymTcNma8c/h4AP5HnTLcOhkeaomSagPcb/q9pSwppEwP
oNnXQQ++QD77B3nIrxbvW2RpiR83cJUCBOt+2JAN9JVL6Atd5zyNV9q2K6UHFZ1dBKhgFpeKgOVB
1NgPJyX06jfsIDsFur8VpiDBKJzdR6F9S5AMGrj8CyJ+YMWzuxh9GFVyPzV68NKZ9Xe5mgLxNFpn
jC3fpzkgCMJONfmyNOBhFwHtXtWD/5fTePvK+D7AuQpz6MaSzZ5gSI3oUxWd4GVsp5pc8JTdq6kV
vwE+PWaxLf3b1v+TYX34t4UICV/hj/83md3/uxTx/0f5XzK3Zx7mH0JHX4LfdfojOc8Yv/0f/84A
K7LzL306VqfrtKPIk4BQ97uqSSvL6r/w+yb5XAdhIajW/s4Aa//i0J8KbXTorUlm4bf/kwG2/0U0
jJvUlGMjNUEj/00G+L33hi+f49YkUySc+fQ5ZGMMHrzkdZ1D4iIN2n91Efu7aeEIndRD3ExK+1ON
RBoxIIW6wwgNCj3+r15ff3cgvLr6tNbkQq3aUzagLwy/mEOQM/rPZn+HdfhfaZM8EOeukXJ6f8H7
u3XhGgKXBHrRBhj6INPzrV1RkwKyBwAq6KzN2Tb5jzmddzE3+dPvZ0/wgRSv6Y4mORxZOsV2stVx
w5ebnib57xPu79Fr75umoq6FnWeY1Fmoqzm0FDxUezQ9LO0BRkfiMGFiUjBO2QDcOpe7nPsa4QLg
1KULnwPKC2kt3VWIwDah9fVy0zNroQu3F4UavdQiEXAqLEjPV3UnF1Bf1sY2NOFevdzHzPDfSKzO
FyMP+naoiuZU5rL1GCqDe7BjXV64Js20LkIBeUajF4+A3ykZu61GMqdw1D+XB/7+yvr3UouXGA6O
uEq05qQ4vvdLAiKz5snj7FNzYnBUqYJF2LQqH6TGCcbby31OE//B9hIfcr0MDVdlAMRSh7wA9Nyc
eln5C5T8jWPnBGWV41BRt5PHS2GrmfmbRODOTSUAYG16nYYqk2XnyV4zHKibAmtMN5c/aPIZH3zQ
GxnV2ep7sV77ZIubk1WZz+4bmT9+xYHuPhmt75f7mFmoN3Gqsz7yfCTx5rHDLE+PUCPLIUyQKL94
bW0XDLnnx+scBo21oynRj8tdzkybLjgxqLwdM5fRXVbg6YJrIIUBesOhtYi3mJm2qd+zT7KbtgwT
hyy0Vsj13qkzgiPNYqxyzuwFJ6YOQALxKvWpMNS7VNI+tSoFuzGMnpdnR3j5/o/pvAF4z4ZvwuIU
D65ek3CFyNPyUV5tm+gkKca2HEiVlzVJ1/xHFTfr1IKDopOPdkbFVLgkTTa3JQTbzcFcGQGP7lNi
OXewkJUHM9R2kmE/UGz3B4YSig7zbOFz5zoTHDR41Qy5LBmZbrnKt7naVRtdhmk6TW7dDlGJojma
qpkunEAzW08Tjv9uIEFWyfQWmICYsw5hEDPkNXN56Wa2xlt0+2zlYsmBW0dO6hP1ycWNQQgbTfRB
+gZyw95d14VgO6hOUYwasfvG3HrM8voXTB2kgRTj+XL7cxM0/X72CcguDjllZtXJC9yh3aep3vk7
t1WiX5fbn3FpqmA9uuchL2MN5SnJfxHY2aGNuxrHl6HoN9d1ML2uzz6ghjpHj6S+PDVytZVcD3QN
N42WEuU0PV7uYmaO3iK4Z11keU5OPuAbLGf8ZPB+Norxuh2kCtZg+MCfXUOpT5lnAA4pHhLTYTdp
C+GsmZErwpVlBO+OHHRQnhS4GwDYrrzMWpj3mb2viGehI7tQ3KXlCWabT0mWvA68iVtDXzim5kYu
GG5eDmCqvbw89b5ubWEnKdCEaJaijXOtT7v1bEVzcON+AS/QiSzHOpPHDZyBh8ubZWbDT2jZ86Y7
M4fiapL+snKoX7zuSxo5a7SYSH3GxfZyHzPD14Q9X/aI2UjwZgJH6QhT5KdwkjK83PbMuk4Q4Xfj
b7qwzHO7PjktvEvNuClUaT0k3oJDnmte2PCyY6a0z1UNqlMCHb76DeGa+9LM2uvGL0I+fcuZHk3c
0ZwIXqeOmrddIafajafW48LWn5l+Vdj61JbGfY1qJ9zS+2FSkc6i9VWTL2a6DDXsORrV8lRUt9QV
RlOBIsLdlxuf2ZkilWlKzlf1UwmLLap9PAxHVc83Y+l/9qRkwVPOrK4YNe+JO0iU4ZYT2Ac2fFn/
Vuc1rIzal+s+YVqRM7uVfRWl9LLGKzTSpwD6pNBO9qGpvoJze7mqC2X6tLMuWlu1S1BaJSQz2ief
SrwyVOxVlUx0VNb453InMztIEb6DHBgEDibrDNr+uz9kj2FW7i43PbMEIog+6yBAiWyPw4qy0ggC
qcZ8CqSFjOxc44LjyUnaVPbkN6XxPkBXkUo3Ktra7eWhz82K4HrsykL6JGd1GfqvIiXNaQ/GX9e1
LfgdmLvKsEEJ5BTW3AHt3vxZofx2ue2ZWZGFUxa1QAs227CiwkDd15ayHfr0ZhzbBacwHXkfvApl
wd2YVU6SSI+ZFkt7cr2JBwAupLx/9st+byr53XVfIZ64tqT0ucVVpCf7RrC3k2OFXGJLBF0P7fK/
yjX9z2NHnpzTmXlJgCCruDTKk9sof1p5+NLF3y6Pf8a9/QMk40VD3lesQpWbw8rJM48Qeoh0evsp
KKMFA5jZorJguF5FiX8PBPwE7voGopfnoa2uu/HI4sVhdPTQSXDPqLP+Kam1x+k0+cIemvbKR3tI
MNws7EcIeKXiFEgPSXAo6m4Tti99/Fr03yOtXjh752ZHMOAEoSxvDLgT9h664U4bwWiRq6+X13eu
ccGCOdcbVClxbEOcbVUQaeXSC/zjli1HsN/KGSXYjGnZ7JDBmWi/jMfLY35z6P+cd8sRbDcv0qHJ
Brc42Wm37sHu8iJ98MZJ4c6HpJYaPsC0QQz28zlvtF3RjVvdAvpJreXlEXzsm96i+uf2JgMm98y+
q06xNaHWytZrvufw70KU1hjWy+VOPjY9tM3fG7VTFrVlhkzgWAIP1oDKmspKRqSwsN3N5S7mvmP6
/cxvAPGlRtdxUBsBfmCUDQJuHWGSpcjeXPPT1jhrPoIRl3uXXZzk4nednYzupfV+Xx753OQIdi2P
5BqzkZHrYIgKPTqgyLVHwn5jx9eF8KF3fT96+BsgTcysEhFAoN/NgPhnAf3T5fHPWYdg1AQEOsDO
vMRkp0+OHkxk67YI2qveA4Ac3w+daLDjItvExMvtynR/h8r3aLwuGfCWtzpfVUlt+87PmHrZcLZ6
nO1q8BNXzYotGHYUWrVsWRg2xfF7X8ko4B8WHu0ze9EWDmLYJ0xAtmZxIuOwysZv6MSskZO5btyC
qSqdh3pBwXxXnUq+GpyAqi6cMTMbXUQHgVz1NBlVnlPQvhTFTa6X0LA5K9lqFjqYmxjBSOUGjwXn
ORI/cLs4k7xMcTdY/x1I5f/cTCxbsNMCkp2oHtgsTkHdnYd0QNUsPItmTOgNAXLmXYIQXo2QVPjJ
hU/2yUpMih/ypl9ofW5aBANVKOOwoH/ANeoKYkH2dkCJr3K6he348fUTjOJ7C7WQXB69hiCnBicV
rLSypP4EP63lK4ponV/yCJkF7HxgrK+6RZBXft9hOQIqbdIE0zLhX9Srn4VaLy3y1MYH57Elmq1b
DEU2dFw/PUowavhQiH++xEX7WetcwMbVd22MpLUfXBeqsSzBmItGkczSDopTVkJu0waneHGeZuzN
Ekx5CKdEKgCdk+LJex9onDzKN3op75zAXMiwzWwtEbuclIGjNDDvUohzV1s6cGpkZxJpd9kXzbUu
2DMxscai0ppjq4uheALslnyamMBWSoi803VOwxLMukP62u1rdI8gw6XezGkfrUF/NqKsuHK7Codv
UEI9IaEBAh1EqK+dgHIBK9GMzXVzJBh3qViFqyGlczIV1NEGGaHEnlokP2kWFmFuFwnmrTdj31s+
1lY47UktsqOVKfchNRDQ/McLHzHj/0zBogm3Rmo7coUo+gQNSKi5imCfjgiiLKzBzE4Sa+LbsRo0
suYc9JG+DqcSFQuSF1iKni+vwswHiKl/VL/cAkZapAMq/wHJnR/WRJ5yue2ZsYslEHDuqlSiskF5
XK7rroK7W18F1XUjNwX/I7mVZY4hTmJ0InSjQb8V7cK5M7NzzOn3s1MNAbzQG6DPPrm9RhnOyUKO
iMCBqrjb62ZmmrGzDkBvOF1YY1mVBFaxsrddpW2QP7qy+Wmxz5rv4XFWPTkpT50BLQG0jpRmqnkZ
bAsKTn5f/oSZjQNBxrs+EPUMDReyt1On9yM8cb1/W422cWXrguuxVXiK/LAoTnlk/iUZ1aNkqlee
wiIqdRhrU20oWyFz6vzMA/u2LeNhYcvPzYrgc6Cgl7IOHPmp683fUe2uc7VZ4n6YadsQfI3cNmam
m6xqXiRmsu27wA22qqZU48KbfqYDEaIjh7Hvp9Svn2zbPKiR99nyteuOWxEHV9R2l6oOzl7t4Z4D
qgmn4z6rpC9XbcY34a6zDR9IKKopGQZLXuF+NIxTZo4LcbEZXyASLUGxEUOI7zEpSXJjDCqEGw2k
7fapaZceczP3UEPwBmD+TQlgMyXXMlxH95C+ycgBK+lUt6oiHLOPPWjIN14fSv3CV80tteA8TcB9
RU2m8GRbBUhjHe4Y7emqtRBhOLU0BlAiottmeIW34o/3EJkv3NinGfngkivibdI2iDWpHLkzyClM
Ft/D9E+8eFzNzcn0+9kmqnIPen+LRxgSp1+JDGz10H29PCczm0gXnKWD4NgoKR13Za0/atCzg283
AJQXz+PQbC/3MTd8wWXGOsI6YW3Rh+o9BGn3KU2jhQC6wDrzPy/INzqYs6mJ9QoKs4BbSFO5GwlW
6Kby2TYxagr+ixT0z52Sn9pcee4MmBag97kqcmwZwpI0Xq7FSKXiqrviT+dk1QbC6m59ecJmNpMh
LIoUhmXdVlNK0jLW+FQoNzAETYNc+3IHM6sughJtR+octeRulRTDKzi3m7x0VhBA/sza+qqkA3w0
7/dsqKl90gKTP0EVE8K6MAb10TftYiGm8pb4/cjghPOMS4SeQmg3nZX9EcLebdr6NgBLSEX8MA3R
ek76Q0p53trs7XvQ2TsndKuVOTprrerR1Q63MMh8L+Nqo9Ujqr+kkmCqjcf0l5JVFCmM3+zBOqgx
FBwORJJ5tR+G8cZUnN3lNZievx98gIik1PvBsCgtLE4hZDGeYvEht0r3TbWgsUHApwsXzs65foTn
d1CoSqlMt1HHgiXB1ajglPYxNY0RSvOrKDQnbhNzYWPNdSZ4b9ihTb3VOE2JdNtAv+1dkCM91HL2
1fWx0uUvjRMu3IVn3IqIBCskr260Ui5O0BTclH7xqXWkb5fXZsYAten3M69CRbmSwgPO24OK1xSt
l16RH9CRue4gepN+PWse6czWJEyP0mPUvDqx8qi2S2fcjGWLUBipG7SudjkqHLO4Q//9cxLqL1Jj
byRnKfI914XgzvsqjlqtmY4MF9aoDmbGEJnlxlEf6ngpCDK3toL3qNQoUpySI6Pugz3I7yNamfvL
azvXtOA4UFCzrb4m1GtSSClH6IsYxfPlpme2jYiD6ceqDkMlyk9Da8BK4wSfOujm/dBbMOWZoYsg
mNomm+WMDF0nbgCZyNb2lhLec0MXDFeqax+hYwy3LMqHspKgBYNZro8WrkdzI5/20tmOt/NBU0eN
Y1pr5BdfR7TXjBYOmpntKOJfMgcGw7FN8lPs2pR4ZQekPO/tPvycZfrrdes6fdXZ6Gu4uENYl4ln
Ve4eYu9ipef+ASamhX0z9wnCeW8YWZGEUUk4i+NoZ2R9/R2e9Hplp6i82ZEcrC5/x9wqCJarIJFu
6SVHjl+lx65t7k09X7i2z+0fwWATrRjr1ivyU1ZotzaCW55qvGiu/um6kQtG2xp9qzkjh5iJrs6m
VA0XwinL2F1ufdrkHxzFImRTh/Slbn0Vj5Y3n9sM2t7a37awXvRSY6wifVg4sWYmScRvck9VtCA0
8pPZQEZje5+iXNtT9rhwJ51rXrBhv0EQF6QHcvND9CtJqluv19aVIS9V/M5s06mO7dwMrAbxXq9j
m1pBc+M1/VPXdhCF+FszqbeXV2Jmh4pIMEuK2yydQvdS72+rCF1oW1lY5CkY8dEiC0Ycwl44SCUx
v1KCYM1o+9vQUF8lX3pEHWGPMM3By4MNKldfLn/K3GwJRt25dUcR7cDLn9h3WjaPWSIdKhtOwaJa
Al7OXLdEjXjIww1kiHGraOFAJiQdwjb4brnNxuvGr440mrx4gs3l75nbXYKFm4Gaj3LD6ktptc9N
GBfl+HNh+vvLzc/ZoGjhUZS2TsDFpYKGUo68rzUXxrGo7zxNekTP4jobEXFjHmrzsPTzToeRr1sp
Xt+soDX6q7MgWbv8ITNbWISOBbHkuxDj5ye3dFGTMb4bnbJEYDLXtmDhneyG8eiDBRzLrDVWkozE
Daz8Xr8U8JnZtCJUzOlVSvNzHf1sXVpFYGcQXH+y9RBG83LhpJjZsyJmDO67Gv0X7DDvgn01Dkcl
sW4QpvU2duegxaJGt4WvLET35iZs+v3s5PZjw4IaWCNJEWt3etOfLAjTL6/z3FQJ9g3+RpNieHkQ
aorhRvZH2BcjKMjzO63T/AV/OGN0lPq+G7/b65VZW31+QkkZUspxrXgVqlJLb9C55gWbhnqh0Gsd
8BiVYugVJ79469ikAsfny3M0N/2CUY9WW0t2xhw1qXEjJagHhMnhctMfD90UAWSE4CUjLRzitoHy
VUM1Bn2t28GEEvJy+x8P3RRRZB58wWDycd8wcftrtD2HVZkjL35d64Ihl/JoxIMclqdW6U8kdB5U
RH+va3rar2dbXoNCUStMzgQv4+SXnMpeV4AVFgY+N+3T72etx046ttDBkLr0+20vw6KIgl1rGS/X
DV6w1wrT0VSExE9DN7wosOWCenq9rmnRXlVVTQE5w9uXQ4ysagC17e11TQtWGkLtVow6SbOI9Me9
VWvFiu9YgmvN7EQxbK36pqwiF+5MAhQbnmansdAXnmUzqylGrTsNRd8mo2kFxLFWjcjCSqthsYjr
4zPd1IXV9PNABz8EyUnZq1/1XHkcKFVYeZa1rzwZOhFE5q5bAMGPORIsKnLc4WdUaU81x+9asr5c
bnpmikSwXF8mJhc3PHBYKwj5BGs1hglRWzDWjw+Rf7N5n5tTXYzojHl4MWV4rdL4wQ4gXvbkTyTP
Fvb9zAeIqDlFzqK+VvEHJF9/RZp/6Gr/NlKXSAxndqeInCuBR7iDRCDc0RKS3d4T9L0Lu/PtGvvP
K7tpC65MLcJCBXM6vVej6KedQQjjtJ0GBVYJiEhWq3UbtbB95pDiha2yiYeQUvSi30E62uwvr/9M
huEfBFwKL3GHSt3ilLYpguNoszfKE7nUm7AI9yUhYtTzvhd6djehy8ZM/3q537mdIdgODBcqotk8
5jz10Xc/Z561tpNHyNIXHPmMbYrQOxT7HCS6OT+9tP0xplq9c1wkt/RqN2rhX1YBS/DlD5nbf4Jz
dDxliMqc/QeP774NHOidzHWvLIXz5poXTN/yqE9yTPaf4SLglSBjbj91SrFg/XOrIFxg/LQqAbQC
xpIlDw4l+SHUor3bFDcwTz5dnp+ZLkTonW37bqHgwYj/y81GbeD2JmGWr+POi1fDJJV7uZ+ZiRJh
eJ6h5pmTklglmHVbVd22iYJjLjULmbgZPyCC7gLHjxutANMUQEzbW8luQJjz8sjnmp5m7sxJunIb
Wl6FBcL2th6qcG1BmHC56blJmX4/a5p7EuptPbsHVv4DMkWbVIeZ0Fh4bM4NXLDhRDW8NJempXWC
bCUnUrdGM/Y63hJTRNk5Cg4RaipgRoq5LtEjALO24Hnn9qRgs4SZY4oWyfuPhWPq3xOrHb+jqCS3
r3rMXW+Qda1cWIEZPyQmoA1wP56qFs4x8HsycfHvKA5/uGb2STKar01hLVjZzFKIhA+h24ypadGN
Dq0wgUMTwu/rtpDggFytd2HxYJGdPHyoIWZ2xnIXae7C5n8LfX1wCIqCHiiiATRGs+GEy9kGdng0
LBjPdfd2yNRt6w+Pqqyhq9ndFW6yrv3x2TeCGx3BFbfiRAztx8ufOTOBIp7Q1eNaHVF4PVlyu42M
5hZKiYWmZ3abiMbjhG3crOILE7PaOtp44yvqqVeUVysqN9eNftp9Z3ZuIcgRGyWLZFuOx+V8eK4B
CFy3A0RQnuf7Ttf5enbKZX+NoF351Gqh+cUduv3l0c/YiCl4KYrfEtXprfyEzLyGsHu1cWwPwvZ0
b4ALIB23vdyPzWx8sNVMwV8RGguGQSG/lFhquupkpX5U/GzwoBlu8mpla2YZrivdT76Wpe4uOIC5
1dfeLw1CZ8ALW+B6Q1dsLT88cJWn2sC6s5r6quyBKRLdovaae05D3L1r+Zga3Z+VWQTGwvLPWYbg
AJAPD9yqIleZdqb2x5flBsB511yXtDFFek2EiPrSIjt0Cls7eal0CiAz0M/XGYYI3eulvI/Hlkx3
q47+DS9MaRMlQbUwNTMbVwTXQa7ZqaXBu6wn9o0q9DGKYcl2VyWytmoSXZVWMUWMHXHosEMNifuB
VRcvVa5Fm0I3ZXRNnGipzFKZVNk+Mg4RbocykoeukpOdyrEd93GTx68jwIpNGhUoVruBvrXinu3V
UxB7Czw336JFa/yUJMsl5I9GVFyZ+tpynWoL6fK4hiwQ/RAVZSA0yXnOJA5yX32mbXoZ8Sy9bX8n
SF3vY9hUjyW4jVVgjs0rsUBvm8S9K68kv+43JPz7Ve+7/say0+BQOlJ8MzbquDHhZNoMnuyt+wQR
A2cIsqNUgSeSlKZHF6dsdmEZF+s+bp3ViH7lqjaQUC1qRzpWcVYfBj1DYXZMnVXJ8wvpFuSa7MD7
y7PHdAsDV723SgndRqlUN3abyKus8YPNOKIF6g351xLmvYOhJ+W96qML6zd9vaZs3V/3OeIQpMKG
FYeauk00N35My264gQy72lRSkW1702nQCfNfEcHM1yU85Syo6q7R7X1OE2o25Uovd7JOV7raxBvd
rfoVTjj7Zdu6tjb80ttk2ZCuq9Sw9kPY/pRbe3xyVbfdkCmGNsgytK1W6L882wYmUTrBfZ8r1VNS
6cHXPIX/tPcy9a4w5OqQxvRsyb10KoIguqG22dmHtv5ZHdo/bhFa606DjBguehSSC2RqM4nyqFxq
43VnkWKQYd17MTXu26UTj6iV6u4qCGU0HGr0l6TWrzaeo4YLBjdznxXhcBDeBkBCCehIzR5hsrVh
IxoRLmTa5xoXHkPGSN41VlLnmJlIoQUb2C1WTrcAuZnxoiIcKgz7zm6rzDzCDh2vx5prvgJp1cK8
zLU+nXhn579eu1JsJaGFuJZcbezmjVy3j69zQCLjVdC0riehZY5kGEKFnu+iDg6X28HPs2ghkTFz
Sopgp96wJDO2csRJpNA/GlKNupoEU1lYBCMSjfp1bCKmiHxyCknVeaAbx9B1V7YhbREBRzfuymCA
CChO0arXE2VMTx2lkKlkkcKSb9MgW3iEvjFufHCDEWGZVTemFhnw6JRFUvWMQrt8sjVJPeptGmPT
pXOTZMAdlcZSv5Wxqt2EnjV8U4qm/TH4Vr4pcQoLW+7jfLMpgjjRcm51pIyc49Bm68pPTmOmbFSY
//w+XA8Bko3YJ6iDhWvUXLBMxHTGTpaWTkR/DRLDX5p7JLjSZ/VZRgr42//m7Nt65cSZrn8REgZs
4Bbo0z7ksJNMMrlBOUw42BgbsAH/+nf1I31Shgm79fVFpGhfGHfZVS67Vq3lPYRR5t8XBrbITjCK
TrYZ8CHl4SSnYK6GdDm9M5v6T1tRSRqG14n04rd18r6jMnjBKyC9EWV23GjbVCR7NGpXDKPP5ttg
v/jdtylVmWp+vp5A74SZbZ8CqfggbKVSCAB+G6E/3Ve3aET3Yu/mAlO2s0pZeS0CjIc5eBygZ2fl
fYy3bItHTKVuVe0svQySHYL+KytPibrFhrBjky0isUmTZB7JxC5uhIoR+87mX68be8ckW0auqDR+
CFooyH5hDQvO+LtIUUgp0vHGRt/ZLFtartjDw5D0Igh9NeWps2XetupxnMcPpr3htHu22Zyoa+ha
TSpKLwbq19ABRMfA3IPH4S4DbeGIlWRNRN0MVcN5PqpSPVL0oAwjfXl9+B3zbNGIJEFTlc8xvFHz
sbWP0RUibdDochdQ4D8SNLNtVQI0EL3UK+g5+Yq0NYninwp8AulcHlOry6wU9X09geC7/HeKMARx
C5GSFKu9zKZAa1p/9GdoEC+Td6u5bs9i1538WxYyrm042g5+5gfvp+iTqPiF6Bcnh/vykP8pNfw2
/jwD/UuloRcZ/tTQbiu9FLJkn15f7p29umWVrCLdQipxpReoxHSHpDX+ISXQpblv9ODfplGxh/KD
wejcxfNhckGSQwb2Fk5qb+6bK7qHF2TIYGKrLjV96k37uXfRDZvvDb1x4Smqo3rsECT6Xupv3lpB
dXkeW2883mWYLTaRT7MeF0vopQHO9UhFI4+zhEjh66PvJUxbSKKrE9b4tYd8j3/tawevIlAHBGs7
QlHIP7eQoui4/JFAzI8NwcUwnmvu3Uhqd2x3VVn/3R8SYQGiCfBxKFtDBNayPmcJT2/8tr3RNw6d
ata3EFyjl7lqkzrrIhuBdhmQr1+v225v/I03o4k7Rhf3EF1kgsonAAXVTXaznUCx5aoTPUFXby/8
Sz9XB1wlsqUDxb2Li0E0d+6rzbPbiu6GGf1wPvYVrI6UdAnSw32G2foy4YuQqPBfdNl+ctr/oLtb
O+Zq2z/k9/8r0v4W4TpZC0hWWXdpjELsnNE97CCFmspbcWjvAxt3ZqFVU+yS9VLbJJ9TNPOtnfk6
Qsb4ddvsjL/FH/JusE53tYO0KwrZjWwqfEEnyRGo9fZGkruzMbcIRMnbJQjbeIFaKXtmEorLqX9j
6J2N6W88dq0VRT3ULRc8ueRTFOUa0lDoYsoSrU6vW2hv9tdP/7bEkH7m0VAumD1ol7N5TT+y5U7Q
2BZ7KPFgl1R4/7osVEGwUsvhWEd40+azlxSvT//PC0y3cIs1Qu9KQydzkXX8DsQmRbO0L7a8j1wb
ylH/tg66lSH1C0mBi/HBOjWJg6zLGxFhb203EYGlMxlxtkMt2spDMEff2rQ6OT9+U67yy+vG2Vvb
TWTogQ+p/CbFJ8jwlIjl1Jv7iE2Yvzniy0Ch9jV65oJ6QhGP9SWhrqiMu7Er/7yszN/EBbz2GuiW
1/ZCFgilv42iIPPou9et8uex6RbK2IPhc4kJxF8dGKN9gNOJmY/u5u3uz0anWyRjG614bwYgBltm
nl80+lZP4wBJqNcnvzf6JiKIPuyWsPbNZR7iGCKyHOLr8y3m4r3BN7FAGKQHTWvNBZpIR093UMsl
N/K2PaNf//5bmGFttDRJX9kL0BcndK5caihW13a64Ux7w19/0W/D21BXEdW9vehuFFnU/UDl6aEj
+q/7rL7xVT0vWqyGIcrEUPCeoiKeq5fXh/5zGKBbYrsktYkqG+zGJeqBH63ZijfAv/jwERiG5Ibx
99Z146x0ack0+MRcOkoVmMZFlbdpshSv/4K90Te+2ukW1PH+Yi6N9F5cOx8bzr7fNfRWODQGK8pC
/dZcrIMmjYofEiduLOnOjtkC6aiS1uCiYi4T7g4LraAnidZHcYsPbW/463L/tiHHtl6XGVLxl2jQ
qOt4+gyalG8L6kOvW2Zv/OvffxufiLZEz6Yyl5RC8K5M8tAWg6wOr4++symTjTvJSUw0QVXo4rEz
ACgyJaeGAw37/6nq+f94BOgWDhdIEUGPaUYMbgI7QI5FLdiTTYgiEkpPln14/XfsbM0tK90CASO/
T425tA50xUN4FPIWU9/e0Bufak2U1q4rp0vKVY6C2NEfbr3a7w29cajShWoN+mi6DDGTf0EAiEEF
G+nrXTbZAuAY01AFX7zpskJKovCTCEQUS7/eOLh35r6FvcW1bU1LG5x+LclFAknfqnl/38Q3R1/o
R8kczjDLPLFTmEJcc7yFqt3xpi3PXB91V30Nb7z43OUaujdRCEl1yN3fN/ONszpuSxLO9XRhXxN7
CPs7h72uwW8xIMY1MlUCRA8EsvA0bi+LKT+9PuM/Q1OglPrvodO4jRuGV5ULj7+4DiDScXrbQhJE
Na4oR5ZBQuXGj9gz/SZHDaPF+rWAbaqJqqJcGnXxrUfOyt4bi+ONq3YLg9yTiMfL0NJPkR6ep3r+
CrKMW5fYFEb57y0ZYrr/NpZQQoMne50u6AY9a2ttxhNapAR1cI9/gHrykq8zP2k/vA8EBznDf38x
GOcwBTnieFm64MINfxOHwzHub6kl7YCwIYP87/HrOm4bW3XTRSc0l3oAAv8j64Pcx7MLST8o38/E
MhRU8Mz35fH1PUeu9vqDHf9D5LaEUOmBwOclMmUxVuy4QIxz6Ybz6KZDTcOLaVxWJvpJlvrGN3d2
3xZLxqZkSFoxjZcqsZkKm9wH58h6HwkY3QLJKFgUgnLCMpUAoAycHcBGdXjdWHsT3/j+vK7gcWPt
CBxnEJ19T5SFHrqpiLm8pQFyjat/Wo5tDPAk6rYg/AFdYhs+zMCvf5NjImrcg60ODmFbWpaFGtWC
GyfTzm/alnBT8IWXkFHTFxr+qjqe9Vqh4nBf0wrdFmzZyMayaTG6jYe+mEqAm6fEv1UL2AmYW8yb
v/YzeicUltoln8FDz7Muhc4ua9/rWp8Sb3haIv8ufB0Elf/tnR0osL3EivEiPaeORhuW+217HxcI
3QLguDctHRvgEhAx8DPEhvmQNOY+QUO6BcABybNObZwMFwGFFq+PL6ALP9ZskFkbzj/bFKHSEYB8
VGlu7KqdjGQLipsF6RsHpuZLwoZHT7VPq711qd0bepuRJGECWoceQ69JISD7FUCk8S7/3sLf8BSK
Awpwrks4fyEuykvgnVx9izdob+JXD/wtc/CXBCoDfgJfIGlRsqUYoc39+sT3hr7+/behVyhWozfM
6UsHdfkvgS9q8NQI//t9o2+2fm96D0TTcGJNWmD1xLlabiG/9ya+OcXboa6qtBLgf++CqYj6ajkQ
sKfdMMvekbqFQqhr01zoAC7sgcdbQrQWx8AtR5kqT2X6IKBLq78vpDlG63jfrX+Ljmjmjjalv7SA
eBGUmUop5r+60XXejcxtp5gFMpN/LzX8qixHwGsusf7STt4lqIJHodR5DIC46boPs07O4GD/Avql
Z2pMZlBVCZPlhofsrNe2T7NuOjfYqInPtjeQAepLcw5Lr3u5a6NtWzVXUNwY6I+xMw1ZtjRp1ja/
7ht54yD+1EQa0EZ7HleRHsHPRQp02ckbecFOLrrt7wBYaIgrWtnzEk14GQRpASmziD2VTGSEjQ+N
eDvd6kHaOa+3TR59MhIIQsLuQoI9h+r2CFj2+4C2H1+31N74G2cX8zwGgD/ZczOsH7sgPKo5flFe
Wt3YQXvjbzw+9SC5oUbYipYmBdU7f2MUWp3Ag3K+6wdsQZYhZOCieUmxMZ2xRe+NL4GAcMWgxfvX
P7DzTrNV6+3K2npiic15muibJniLlqfHiOi8nG+UjHdMtIVaDp2S4ypDe/aEyklbF9fiE3r0boSQ
vflf//7bYUFqvXrArJtzCli1Ly5ossqMeFLxjenvxIgtvNIMpLMRW+3ZR7VPjO2l9+cbcJm9oTdu
TAWIFut+hqMl+pFIcgA5RfH6qu5dhLYYLoWyU1DX2p7DTr7TdPyk+XgYu6s3V73O+yj4tpCuLtQV
TafFfaVAukV4pRHw9aPp7bl2yzEh6q0m7kY43dtHG1e2HcdjAmCf2KjkOagqkdcR+s3o8OV1k+2E
vXDjysBNWDztWXtmbD0uVuVm/Wopbqie9zCz6QCMNjZWfaNfb2ftt0ivWPpNr2tuz/Po8gr536TL
uwrWdIvyGgcfNDAcSy8rc6j7ENRJ2h30wG71iOysRLA5tD3blkr7wp6jZvYOa9s9rNyxA9Qufr6+
FHsf2Pg0FGks+sE7e3a1VyzeFyt/hHVwwzX2LH/96G8Bw0+mHk/HGNx4LZjkObAI5PD6vHeuu1s0
VzmQVcccQ/vqJ4jwM4cmh2vjgE5/pOOta+JOwNuiugajoWABMqFzi3eOrPPkc4mi8uDTbwPxb5w6
ezYK/m0jjeYrOiwSW6j1c6N0EdTrjXi9c8vdygS31K8swb9zGtboTxs+9JHNrfcUJMG5iuTB2Tvf
AraqwU2U4sl+gouFLjr2PrRTBa0+q+lWqXNnIbY4L9mtI3hya+zSKngzsjkb9XsTh8iPbiGr975w
teFvW1XLPg3G/roMa1y0SPg5HTOoQ2WVvlUM3nG1LaDLN2HbtzOWo8Pz37qEZzKNj2a5hZ/cG37j
yX2E90yCoup58TiaeF1mxx+M3Hq93hv9+vff7DOQ1Hq8a3EkuDfSOkikD9mClqTXvXlv9Ktz/Da6
CGwfWM8zZ4+x3IVhxuiS2bm74Qg7weJ/V6Lfhvf1sEJyF1FUabrk2os/oO3puBL3vu7URZLkx+s/
Y+87G19Oq5ZxUuFnpOnwPU68l3R2z0Gqn6Ark1OjbuRJe3t1czzHAopHvcBnwPNPkvdxYDMdPy/J
P6//ir3hN6ezILVjPqiFzlHYZ5a+FfRLYx9keyMV21nrLchrqmpGpwU7KenKbGyGKx9CXo23vGwn
nm7xXb5i9TDKxJzLq0hHItYx73gUHF63zd7kN+dxnXAGbkfcESrGesDq+4+xS9+OUdrc2Kp70994
8fXyH88Dpo8u1tPivNOMFPK+uV9/029eQOIgWGLGcP0I9N9DVBeTqRcgP2+RFO7ZZuPEoQkntPqH
5qy82D9WiQqeodKn0StJbqk67PT7g53z378hnVwC5CoaD/VorqtQOq3e1io1ZU6JFeUH0ZI2OSs+
zPWJJYFGb2bvaf9Yx35VH0twBSxFxxSfHrjH4xrwuXQps4nX0X0pW5RuzEwFzkE7ixFnofhhFvJS
j7gDQ8vx+z3LGKUbM1vu0bKDLOvZqe5vF4VPVKKv0t1XqojSjYVtH0Z1HPDx3GqBhy71HQxJz3PS
HO6b/SZEOtdpngAUfm5ZMoEfu/rBo/YQzf6tg+rPDhSlm+DY+1WzOOimnRcLydcocgrvvNWtk2Rv
9E1sNFb346Rh/JkFCzDgkmaG0PuQ+NEWQGNQo4HqG+Ze0vqLP82XcPBOr9t9Z+Jb5KUNGlfbqBzO
JqiKCMkHCO/vermMtticFAkyIRN2jPXeN60ReUpRGHh92n9OYaMtyZU/K0EbkEacKQm+CfNB0vGC
V59jxe0xaUIUAG+B/f8cvaKtWKTFgqLfWZhzm0byMYUA1j+QOEjmTJLxPl0M+h/CSkuZlXIZz0zq
Q8X5iqB1U7bizytMtxjPxPrJ0KbjeCYpZMxm6l04DFe8vg57g2/2fdNVFHJ183jmvjnMCYqIrhqS
G4v85+eAaAvxZFVo6q4cENRlfXKyRNbB5NOAnpe8rcqnxNEezFXRG+H79/HQQs/13+cIGDT8Dji7
/11YoDDR9P30Tbf8vi7QKN2kCW3b1Zz4cjxXWO9L0+r6qVpx5vSlnW943c5+3Uocm3QGPS/4+gFh
+NTUVZZW6sTNrSTtz+sdbSFlBE8k/uTT8ZxIcJ7OcvxRWnWrmezPaXK0hZOFDVSzhQrAHtB2OWV/
tTP4SUUBXoS6//b6ft2xzhZKhizBk07jE2Ua/1UH7CfUe/6KI0hp3zf+5pSpJkWUdBifLMsD7c0J
tLAPgbkP4RRtJU7Zwvuegv3pXBEsrTIeRG4q/l2Cy/+Gz+0E1i2urGNRMPhzOJ6bmXdZRNsfAfou
okCfeDvmsUx7NLiz+1ZjCzObwtkNjYpGCMagUH2NfdYrCOCWry/GzmbdsquVGsw8MTghz0nVNEic
a+i3GX0rn9sbfZOR10PYozkdlpLGg7yXKzo1nO+b+HX3/paRs95rwViAiaeNOJVMgsSQ3Xj03HGA
+Pprfhva75eGrZMbz9H8laM1bbJZ3dxXiom2eDO6AFgCooLxLNCx38kncIjEy42J75l7kyC2fs0V
izG29hl9I9Heguw8uJWr7ISeLbisTU3ih4EZzwPzuMqE6C3oNNT4FLdreyFNXT6jc62+D80QbbFm
AbhvEzVO43kM21NSBc9heKvBeGeBt6CylCq9Nhq5hBNdn0dT/6ZM1ncdaBtuhLidhdiiyvQQQ8Rx
Qj7Bo+k0WVtUMrgvGf0PdIwItJEJDA3K9gfRhEW3dDdILvZmvfHWEiQGzoYWFvfS+rn0WXMMhcdu
THwnU9lCxK4obhC6+hJpkPemqvQXSKN+rgzeUW1CHoKefR4l/9IlU3KfN2xJx1wXpQPRWp7BbOQH
mUkMp1lHGb+1Q/e20ea6R71VtlQoeQ6C9kGOwZd4mI91u358PcLt+NsWaNVNwaBLrsfz2h0i7WWA
QD2Stcvx1Syxt54+//cO/F/wW7TFWNXtmI6adPpceeDQEj+XenipFBRg1ZT3a/pckUcR+YUffaqS
j5zIA0hQi1KYIlbf144/JV5UtAASrze1OvZ++CZh7jkxDW6gyxkvAYpnXji1XtFyR8F+HQ2dy/ux
JtNHmpTiFg40+V+n3h/M8B+4VqfRG8hTdZbo04w+Qqu5fkgWQacn3LZL9WGOSdB+HCveNGHmB8Mq
2kyibC9IRinDtDLEp3GYshIsy/IS1cLHMoVJH790dTmnVwke0zyM63LF+43Ctl/R82ySk0hImBxA
BkXRQkG6KXnqRy2nI/dB334gs/b1L9TKQC3nR1PbQxOzTMFMVVEPD+0z+i3y1a9Q+yDhVFXnsh6r
5Lj20v/R1F6/4OnUhOwcQrcDHEVDZyAFjdpMl/XLEFaFU3jNhbhdH/UfINRtf7kFdC9ZM7cOvRz+
aFaI3Y66/xn6pJowTH29UJiwUc0jWhtE8tiB6X/9YOxc9R9AlL2aMxqtE/lkVi1szqzAtbDWYIx/
p7gqq3ela0d+4D2adHJepZLlXZiW/lHKEU0dguvIPiLLVe6E6lqDK+Q1LH0F1U4c5mlYonnC9lW4
ZNQMtv0EjVX7dwOqeP8iaecglmgUKlnotTUQ4SgVer5H8JzH+TJTl2RsYlIeGWiyxGMZJDQqRKkj
mhEdgdWmFxz0YG5tIpk3weI1RSv6VhV4WK+7LEnwFp5XumTxRaTOV6ck7El9qkk6siKF4cqsRia1
HlpRtmVBDXN9ntRJo84GQKFSZRZym9XDCJB2cjTrVAICoMJEFkDPDjbXep2eKJ1pkOmpUXFWDaT5
7oNGFpCNNnZPbY9KbFEGXUA+BEZAJL6cm95kUSqFAlbVA3quMTQmn+Olj/1/Qk/ZJvdambpCjHEb
HVc51EmGwA4SQbo4V+a97NHoRXk8BgdKGxbksktC7FA2L2Vu7eDWfHF1VWdTTNH3McgUm2cMOWdF
4vPUflxdXMdZswDrg+4Wmg7gYad1dFDMTO6s/FUHedcFdftOGqD4M7Bca3uK5TyDdJsPRn70mBaT
yACq8sXZEV/0b8ma1guY4wDI7f+Jm3RIiwmAuPXQtAxCG2RB2yF4UeuaZLyvzAeSSM7yRPdLXHQr
Y+0RrBvOz6ahWulbWs/Q78o5RBzcAfSis+kzMchZXGQVJvHRA+1H8iA7D33HZeozsBTIBv9fBbpR
LuPKuH/0uVSfIcX6gWlycGWY4mrhR/oxFrarP02JqD6SOaq/O39S/Mukkk6oQzstoueHebSReN+w
UshfqBAQdgAlRZCYDA1xIXtYphAEUpm0Fa1lzsEHr0DGOflzis7/1pAnhXZde+Izo/Qp6SYuIOvI
AbBmWEj3aRReZ99WYLusTk3Hu/JXUEF9VcMcYVf9HKGsoAuHR6Al5/VogVzrCMqBAuBF+1BOFMKT
6Ne39Ni5cKn/dnzg+gnRNmnziGKrfugHjmCMIlm1fvFSVjUvjMMtD2uNXp3nLm5TfurMEPAjnSyf
eT5NoQB6eqVjhJSfcnD4gYFtDoumi1d9EqvoOjCeE7R7d6qO5yyMByme8GpagRMsiavwEEBehRXa
0ZQ9t543f2MykfrSc1eYhAXf0DCkGHbdSwACxBWuLXF1ibK6XDMXDm9dBTLEZnzPvSF1hxaakX83
aFinOZOMTe+WsKc/Z+aPaHVeXc3B+yKn9lwFK7hvCxq1eQg8+F88sv6QM8KCTGpIEsZpA+LbEmde
HyccupdNF57QeJWKCzUxtCtwKHw3S/PMaazbS21I/a1TijRZE3ECl2g98QX6qNxlq/Wbt7Qdf+KT
/DtZw/pHoHwl3/c8YWDWcgzKGiDB8eOD50AC+jA1iXE5slayFpNqF/5ehNxXb9aqcSafCCNDVpZC
g9+7T1j13C00PELST2Ym9Z9Bbo1zM16Ys08R9PiGU6PWUdYZn7xpPkL9p9LPsh8IjDXj6MpdaznP
dE90mKUg6jBZzccyzaVTjQ/RVbTkZJL1Y5nragV2YzCm6h5UtA7rY8gnqzLfxQaSqOiRSo9z2HN5
SjvhrXlAG5rmtZcEoJZElr88+H1InteQLyiNgoKB5TPSQgrFLBJMBw3OE5wCjc/M47hU4EENornH
KDXUBrQNxxise6sRl67iiIJpiQejQo84BXMGaGvy3HSexqZwK0wRsdZFGat6NvytnNHNl3ite5oh
qNH2qMjQRUVq5qAvRicIz2WYiuFFVM7XT65iKLp5EBsM0OWIPrKn1nflVemxTNqD9nrVZqGIq6Yw
jpvw0qANArKwwPC+9fy6JDmNgmA9eUGTlHmtpNeeNDhSSdYD/ux/xvut/ZsiYiuQSyq95P0sSVSs
FIHina27vj80TvbkoaddSU8uEAqoojmac1z5CCnqIIlJlkzBKvKlVl53Bm5rbXUGCmzTPfvrbGze
GQtkqh2gCAtW0Hn64o2p6bE7WLQ8EZWkBjTJWFrUFEFl+M3GI/XqAigUG76vGG4eGZQD0vC0LI6e
R4Nk5e9JhGOZgWm788Ff37EGHcNSnpahjJY3EEYBcVMilQkLmZBB5xZMRfO7tYTOQVZNKSxKS7Bf
vffkItu3ocNhjU3WCbPmNZlnkVs1LNOpB21j/TDEoMEp2CQljtdWrUuBuNWsXwSQkl7uE4C6cuyj
DjTZlUX/ltRMlGdwHCPUolglwgI4iIpeuqEb5kwnETwtbqa5fKaWARmBXi/g9Qd4kciTIQimb1wt
iXvXgSeHFfDPekCTaDetYFs1Sj0iTfaCwxAMQA3Av8Vf6CYC6Qnl88gvUTqV5klE4dq9czh9vV/+
NAIcQTvaXvUeBODJWkNsOCNThBqR8zxLHqKRjCkQDiN65zAb98vIEI/FpCmDBmscJ+7I1CiaA3HQ
b3obd6CGO/IeOwbvXURVeeOBjRrMVt7cFg2Q0DSzJbVfgW5s/aIlfhMfRWPZ+oJG9TAq3Cq5zYld
0CQtQWHY5E0KlayjiYdGZLWbR+8gYm7o41I3aCShJap2Be9TnWZrHfQkn40JlmLWKVYUuVTHrgCK
fjgaj0bvTbeGy7Puq7E6iaiV5qTU5LDn5VpOB4LjuoPge+PTTFWoD514t4ioKPm0Vl88PgVxtvYT
FCNi1/mfKZBv07GJ6dwfQLBf470q5lpCYm+e+se4Agtu1LX0Ea+tY3hKAVyoLmsru+hTsFZLYUP3
dplgkD6Aqqwpo+nN3AB3gGPUdT9DyPhAdEg2Clphdgn68XEC2Xl0LBEi3oQMktyZIyLwz14EMbMj
KhvcPDQWnDRIE/2JFjix+Ac3Eps+BiyYuywNppQU09q69rAEVpMcR38N+l7kTd0hbBYl3oASWcSn
ZKKoc7Yq6ptTs5Zi/SqgKQj+QDd59C3UHVcLott0qaAxOM3BRc+xHKAB1/XTMYF8d/TWC9gMLd5x
Xv/R0oYgV2ocO+PCMCLWLiTG4damXj9kgQybp5BWPibgk+jYWQd2IYjLJiXQ2apjB47+8DLHGTOV
h0mFrsmgX5AEx3msEwRYF8X/BHVMaihBTqV/qBWiRDYCv9HlflxP/oGuLZiFujGN/hbd4H0vNXLE
bG3j3suXFJyfjyWHaHoxI4d/Qsrpn0BFjT3uDJ8OfIrB1x+XHPCAZGqgu+Frn2QpqeMli4YaJLnK
LEvwIEsTf6xHSMQ8J0sNKXOSCJ2+qZBaCXKqcZB4L6XCfQuahdq+Y1FcXwGlJPzcGC4ATuKdfEuF
F00/jIuXKkt4xFjRIUr7Z7zgRyBGAkoa2YAgzUGVFmLjwLQhNEAaesJ5DJepM+AxA517KGTiftZJ
gVBoUWO+ONOGIucpMqIsQRr00kLUPQChMuffKBLmL0nN5/SMS8sgciHUHJ3KNZifR2OHd/3Me++E
6D5C7jS+7jMr7Byfqpj5dbEkbV2dkr5XM2JSpekbXvl2fJNSFFOOZDbr+j4dBh59k1U9/lzgI79W
64G1ecYuBEP5ulRzrtcwUcVYgiDkpAaAq560iRk/hZh++pb6K30TLSpEUGxM+OL35fxtcs0iT3aM
I1y/ajwcFAk4k0gh8dQlj1wZWR0FW3DnoM6Bd8tvvJjka5K6+aLdkMg8bhpFPsmhceQ5NAt0oXoc
LTUolhVVedXO2OE4N+W125KhV7voBYj4Mn82lTxGvIvGYhi6VBzjUI7Nm77qS16AOIipAyMtKc8+
NJq653Ei12MLFFrhYzcE4foxBJh+vQBmsZKPQaX1+LNex1V/agQf4wOEDth8wn0hYG+RwMj019BQ
zBJIeRKuWbsujr1lgcHNfxa1Ux9an6vvBJpcwddFsyl89Godp3/369TPSAhxK82paP30kFZ9HT3E
s4+TVfSQfst7z59BnSwdAceUJysSvfNSz/+GOyPu5lJrnh7aUfr6EbSrxj+1wEDx49JGzF0ZKI0+
+4Y0A+TRIAWAm7skQ+6hY7EFuYtj0TPR6FQ5u2DpxzdqwRUdd0faqePq+GzwzMDiCVKIzPACSnTc
u3RT5SBcMdX1Z+e0XgoVpsB4mwl4yjxgI1FvEkTJoCjDKKYvi/Q9lePsmGYowHbSvItNqw/4D+hl
bMg6fiyThqS/cCOj80HGguqz5ydAy+jZEvGy4CY642qwlPXFChJTjoeT1ZuOIVj60i8hAmrDs1Fd
E7UkHrogq8Ua/qOgeDpcdO8F7tIhEKHD3JNps2Zx1I0Wqs9ScZv1XK/zP+1MQL0ULq16mUAF/k0S
F+I1o15ql400qn/auk26c8Qq/xNvozTIPeuX4GMgK+6/vUEcwct87IBUwKdE0S++jQ8jeMuTv9QA
MseLUBRsl/4U1skp5l6AnK2sZPRXAgnYIFO45bdFu/p13OD5AQjPEWFFLtFXb6o5/Z44jfeB1WqD
G/DkUKAy/P8Y+7LlVnIsyV9py/eoARALgLbOeoiFpEhx0UJtL2G6ki5iXwDE+vXjzKmZnqqxth6z
tLS8SVG6VETgnOPux53NeQIkhbbhXNX+8t/sT/4XTNW/bgTi71cWedpiUQlZYzvO6z7uczpGhjMf
JhqsuzTtGmyFdP+78Mr/AkP+V8t8TTvaklp3uxnjVQwHUuwxz/YffNL/+Jr/Xf20l/+Fx5m//wf+
/NV2i85VZv/lj39/bmv88x+39/yfr/nnd/x9+9OePusf869f9E/vwff9x8+NP+3nP/0haWxul4fh
Ry+PP2ao7F/fH3/D21f+/774bz9/fZfnpfv584+vdmjs7bupvG3++MdLd99//gG7wP8LFb59/3+8
ePsAf/5x+dSfavos/p+3/Hwa++cfaKX+xnzpgoxnTEpBbhtq089fLwXsb6hthEsv4Jy73m11BpOc
zfA2Kv/GpEeAceCCC5fcFH+mHf56jfG/BURwVwqfSeIDX/vjf3/8f7pA/3nB/g3O+5c2b6z58w+P
/0WL/ieyGnjYH4PhFH4eNm2p6/5ryrNGszUiRlolgvE2pJ11wn72E+a7aDSBB4bOUBcwHy4imPZH
ORkPUKNfMAGfCo2ZE5jSoXWWXT2RS0PEiXrefaWHI3IxDiJD6k5QVa+L373OLUSwPLAfA1V3RZbf
kXb6sHZcwgn+CFtJseLttC9j1hqAZmj6GjbSiOHlbGpCWC56E0PYnPfLzYcnz8XRUfjIA0i7H9Wz
l0Kk58nxfpZ1r3rzjqWe18CrjrPrvlXdkpi1uyiXfuRT98NkibbHekBH8828Fpu5MWelZhxs6C/i
tWrqMK0ZNv9b2Avr9jy09CMYKaZpk23KBuEIMFqFmNcLEumID7QMGEkzH9vc+RTVPZRCeupjp6+g
369rHB3cbAwUEyEQ1SFy0JbRoqsiy4yGJnuuwrIQG5VeUsMirhbMq+5oQRF22GkbQlKOBbQv7F06
/Fgs5dvA+51FR71Z3CnOASBjL1ddPAJ+W8P6oVEBS4Z+i+h3P2R+9+06P1PqX1LHTRwevA+LGCLS
zH4oVJM4yK4sgu6tVPpzsumdzvpkysirqtWBwbs9hLXHFGHr9dtJbWTYfPGKGr8+qd7yXEZzWxyt
n/2eO/bpDuS90AtyNvPDIoKr4vIYlNne9Z0nv2liVLGQ18FL6aRHT8v3JjfvvXNw5xKSicluzJrt
HSANCDUan5gey1C2wXWt+DuCr0ictm0s2+XbqjmPhknXMVvH155jXivn+R6bGWjVJz4neb+aEH3N
OUMsc4zp5o1ILxbF+h5IqrcO0rh90fkxAGKAosTfdEHtRtZ3Igi2QRv0uGSibDYVbCcnpOFEbEb4
ki/K3eoQALTQhDWVCJcUYB1uyxxxdHgK6izqkX8ZSmd4AOh6YmSC9XsWV+gaw87r31tJLmQ/lPQj
lcvrqrKDbqcvWhr0r1olbYorTAMVDv20qWY8crDj+0E0AmRbn/OsipAr/YVunYSFcPeZG6YjukZh
myWCZPIRDxGUG4A8rffC12mHsn7CvPvgY+hIywVec+mL13TXPMd3kLWJWiFzwGxDRCk8KYPa/y6n
Wz02zV0xrJsZ3it6xl2yBvlbyv3j0oeNIN9ovbowH+La5PcaWwVxocZHKx6k1+EB6WDhC4/LaKTu
Y0XGc1HP371q6igPNr3Lf2fafwGrsWuz5Ypeog8x+5Qh9kUOpVgeMZ/9LlbnyCZjAf6Uoajc59XN
X6n/MqdrTME5A+qeMc5lLzC3+KDBTzesD1g59UOu+S/EDfZgXoNH6SN6bc4hx6T2cR6UjQQal5Wx
NydIX/Q0qbDMyu+COruWjj9ug/+xeMF1WoP7WfjwC+4efWiKMVtf13oMmXAOFDrgqaBvGOU3q312
6uALvdePkTVaLB/uVybdO2WFFUV3+k2cpybl32WLUCgFSRwQvew5RxvqDYij1Rm3MdIu4HcphIm8
oFxC2MaRDjFMQQGfaz8FD6ORPCqFPbAsTdoJhuEAVHMkTs8b10tfybaESxZQs+LXyNCjmsodQ1n5
JB57L4HnKI6hRXHM9Pmu9L0LNN643r9Lbh+X1V4b5IaE0vuu1uAJqg0Ttqv/s+JRTs2nCLwH0+an
Eudh2KvsWjl+7KfpYc0dUAT4CRLsoiR8vy7SxgJ6bowTlzk3ifXHC9QVz4svjx0mBdQegKrsirW4
L52md4aKi9s453IEM+cRD21wfx5v2ez2rcrqqBnmIwacRxuMVzD1TaTT+lr048ZtvcRvOwCPYttQ
3DNd+pOnyydtNXYRb5Ae1UcDoEVzEw0pGL9gVdfuvePDSVqkvUvpmaggHjryWTZRwQIMElMQl6z7
pAtulYZiK9BS+8Qqbxc8zLX9Xa72q+jaJayoB+gvPTUNlkQ44+egWV9hGPSAPErkk/YYkzDhnSa4
pGZuf8gAREVUuxmyXuqN6/I3SI6XjQ+wOjcCXzt6IuzBf/kKmQfQLaHuShWR/hca3y9u9P3tivXA
7UBF4T1ytbhf6xhyrzJcHIWzexAb4w2vRdV91BqlGlEkqL31JZ/nq5qDe3Su39CY0LJ4VXSmITrw
j2LQlwwZ78Z9qMADxYSK16JtXgXDPFLMpIlG4h0ZQJAB0lRHHYh1rgj3eR2VObdtFQ1V+ZmKABWq
9GBSjOEpRfojcwYd5yR/w0GJaKH6iXP/9yjafdXKR5qJo8EcoRFpFa1o203dXTu9PhRdc+Qku3fh
XRstjtnPi0Tm0cQjWsMHB1DDEFZYrKfB9LVmmQ6zSXcYzaqEmvSiJOimXCMVYaowVPT9JW9VGQ9V
F3eil7FU3tXSVxzCF2xmrqG35A6OYX/HM/blpOV24CsW+GqsQmWI3/V7LJBrJQEhtu3et7wHC1ov
UTrYazCtYLx+gSgwK5CWokCDgkQcsQnU8igchaNkBYQ0Gpw4hQeAOE8x9KH7abvr3HS7qmth0AY3
y9Ax2LlbzPRWcwyblQLTiEvp6fxLjBLdVlpnoeTfiJA6e3CKCStv6iJXA4QHUgoe8rHPCxfZ5A4y
24kBHTEPUbB+DBbnjYKqqG9rcBrEkHAY2y+HYvwmxXtP7IUB9gA9zgCnFHlUTM3HlHdz1HVzF86Y
jLw+LBvg8QE2q8ErX4rS37mUo9Dxi2V4ZpAO+WJu7Y3+ctt35bQPt02LYkIuVYdxMZqb2+pLxva5
8X5V7bBHmC9s3fCMCR8OOrPfPLL0SdfZew2PGt5mMYQgiU3rLZsEyO/5J8/ygzUOsqo8CyJmXRlY
gyBW2Xfau9+GNm2E4CUX22tXyNU3g01PygXzmOVfjs8fq6B6QeL396rm48zTO2VMmI9fZqIfjqrf
R5Nf2+kTHSlIoxFPtJ1kLGbnw2sZ7ipfXkWmXhogxrMzPSORa7cGy5so3Ktc+gvh/RPLf899/VnK
ewopBh/MGwA2fWuejv6c7de5Km4QrhvT9q5X071iUxWmmUomkL8hEUMTsuLm7t2gpjfi3mKfYrTT
WcnIy8efosredTkf+myMoWKEq5/ZAuPEjmYOtjz390NNZVQ2sPDiub+lFunUxfK+SnhpVoV7Yd0p
8JadLfXJkc3mtqrSErSDPaJlZU7vq75+hXaLgQCq4O0+wx0D2gXJcdqT+sMOJoMtgPOETx8V1QKH
EDpOcV3TjayyX2oyx3qpSZQVn551n7WLLhXC343fjw9TmaMZJvwhA1kIV9j7oQYQ5YuTt9ozaNiL
CPzjPKYPhWsRUhns+rLZGR8YdVpkyCJz7Rx55RfVcw1r6f4DNkZTMotqt3AKpRzpXwY+wIgpePLS
4CUdxaU27Fnf0gJ8gkdtWq8Uub0odPNjWqiPYIa7uduVkXCL6+I0vzB4fLE23bijs0HvUOv7NOuO
Es+0gAogzKz3OBX+PqtaELjmIetBw3vEv6ixutKpOudeitYyB/BeT+4rgMQEVi3f6cSfZ9/beOSj
J+kpMN19vQD3Ann+WsNnHSkBdajL8b2w42MajODZHEC5zpMa7QU+t99V3j62YCcFDNpieP4BSNfP
IBcYkH0LvMHCNyPPfBDn8AgdAhstCqltcKG45YNGSzrNCSj47uKhsUmrF6lUXBEZQ2jxNiOwM0Ra
bBdq6p/QI5/HOsAjPrvIkhtr0HQKwagApxrBPPA6WCGskSYKtBv91QqiIx1AzRBJUfOyo88wBWqb
ZhHSSAnHDpqCvCQsp+zCSj3vEIYFshfFkI0eRd+myM7zACD5VkSS+k2oiW0SDlf4kLgMZzStYjoX
RWJOqefh9yG9DaHdj8wLwGLewpNZ1rfbvP0N8rwP0cUMkfCwF+Gsfge6t143dUphi+L0J9XobaM5
/lVxlNH61mpWl2md3xdMasCKoZvpqpbHLgydfAXJFO/7l5x6b4j+RUNkoEHzMufKF+eXCcSMoLOm
hynOncmANEEV/TLhfL3jdXMtF0ixyqaF1srqNer6rtrMY7UfMs85aARkbPXAwWNkWBgRiEtJCOvi
2m7WiQ/3rldGOitAs/uw2W0YLMDmAKV28pi/dQN4jhF9zTUrtghIQOwxSyts9i+oCiSdQs176AMU
GlFcLYNo8AWz7xobrg24c0sTbBvs9cQcZCCmOmpVH2Vshogpi6REew8QNtvXlZeHbJ7sPpt6ulmH
6qlDM1r1+gEYxiNt5m+H0gbMJdsyWr/lijvIXkfPDeU/LgwiBEcbXApNT7a7bbMaL8ApcDYS58zg
5++FbCOKxhG9CkVmbHeLAdwVsM/OPehhAE5i3h2XRy4pnKoyxDamFeLcnYqAO1gEdPO8xFS2bYz5
HGj7ncq+iledzQmIowjJUN8Qnk2hnFFqZJ7nsW9bPOW5GmPPgz26UzUgLFea0AzSgID4D9WMkXpN
x19gldE+S1S4rAUJYgbehWXaq2RMy3emQTxRdQlu1OVaLV6SPZUZoDibThu7OHOUI4YAFWc8QWYw
YIi1RzgPwjrJ0KdyyYsw49Dq9O++zD/KonstfJQOJ7jTAyQLurdNhP2VTTFNIgRjBf0GZGlLD1XX
0qzJWvXbmeVbL6gtQjIRAu4P7Bt5KKtTfVM6o1o4Y1JNGhgotz4kEPqxqPMmtnUN+Twgiko0j/D4
8zluiIUmTDn7OTBPYqFs0+buXVEfe9WqqGMCTRv8CyKQNFibHxEn2dOYFuqpmsstT9lnh+O/96qL
uuna6iFKRZLW9nlk3Xeh4YbXeex5RlFqG/pC+lRtstJ7XisBe6L5EZA1De0ciDOh5Pea2QA5mSqF
7Bm+YQA4ZwhDMDysyBghpB8PfTA64HsGdlfgiI5EF5y0t7bbqnKD+64Ft+bit9EH9NggjTicIABL
7saBoEHuyHaWzhgN7onr1USArtYEYY4P3QgH36weZjxYdbLilt+g66Nh5YrgjmbZdRDr3WrX9eC3
+W4sMZk10L/Fq+2biIGn2LG0W8CKMRqq+8lV6P3ZdF+3/p0HwQ5UyQBVNJ6o1EKPxASKwnhyjBFh
cTudBZIXJjV9LR5/07LRUQqHojinYEtUVfKo8yVHJ8dfiSKPxdw8ybY7rEENiIWwDUjtNmpooxOw
+XfKyUgEWA/ymXr9BmP4FWgeqwKmCrTD2c3n6lGwErJLoTZOgOW9Gk7Anfa+kax5yaqjBKQYUsGW
uG6kDc1No4pWtGjIpzu2HGczWmCT9u+wImyjRWO5cLlFnbaeg4Z3QMEZWhFWEkPp7XMtKvtxwJ+O
3YT4Uvh4JM70NTatd8+9KfFytu6FXwy4h+V0mDC3Dv6MyRitC7h1tKJOu0NIEQkDBy1LCUY9NCPf
+KPfb5THkaKzDG+iJPNmLPtfdQ0BUQlLAfyVikcL4hlCAu+x6dY1skUwRF3pTLGw9L3EIUF8soZq
6rMdklUHLUgyuwBHjFoSUsmTU5BTSyTCB9Ef45cjMBkD36vX8Sohj4C2LGzH4hVuVU8oauiZBnjb
DFmLDRWOmWh+Sav2BPwffao3DK98cIIoa9WhAZ4a8YV8W6cEcF/euvQA7KPJpvem5PfOIN7rfBiS
UY7HHLbnoQ6GIlxPfdV+2qIa9sQsn/70RWRz9VP2URLxMGu7d122JFst+jfedlvu937iuUjpnXv0
OUEGAzfpll98hCyiLNm1tHojgzKPmERYMDiOqYY8aGC/7DTbAxdfTknfLTwIExgvH33fw5B6m9nB
0MWIk3AdX0Ql2yygYhOXBN8wpg3G4TslpoyFC7zTmTEYFTjMACGjBDr6hBOLxJmPqbnv2tipy/Su
JOawuNVphatiWLrlpyj7nZepj4EdRuI8V6UGW+2zh6ahMRKTDoy5X8peaSrHhNoxui1nuU1/wPwp
SzR2Elm51Ctookcddty2G8wpc1jl5d0gdOjasnyeFr5Bx5JGlckv6/i789IcFc0c18p9p8VdsECA
BbrTS5cOJ0wB1BTneLRgoTuZVxQdNTiQxSy9B2smDKeTep6UFxxJkYuogx1LDO3BdF/BC6ccce+m
so7ddd7TZdBJ5kHbA6wczgUAig3SbIequhsgDsZDMPm4I505UTjj3aG8IzM9QKB5sUS+w6aE4X7B
qVDqGg9vW796Ts9RnLqtg2gVgFkigMAHVQpH9UtXeHshBrNfBXuC6voyDD3kOEzzqHjmqV+HNX6/
fWFClwE4XCiCcjkAtVDL+tFddB/yAfm7wMdp6Kln7hrAISXakBEDhwspV1SA0vYGSKMxsiHUqmjv
tXY2liid2AC1Ilu+atzr7VyXZ99U15wHAbrOWcbz/JVX7UGn/hdt3IPMGoQZ23aIV4LEX6PTuzuc
QyUusE0YMO27KaAceuujwqXeFNgrSBak7YYQZEZd0X8BkA5CnOQ6dqlzbk/rzo5uBZmpt4YIJ/9O
K3MmnU53TYP/4yxfWctkxCbkeLrBb/CrayhxSCCocuF3Ri8vbjpCQK+mJ4toU4xr3mYicMs05YiB
LOPLQVrcS5C/xHkCokZvtVd+g4svQ0bwfAy8GE4Ez14HIcQu0HJbmuo1dV2olhwKjh8ix+y9m1MD
zbXczs2QeOjbIhdwUlgg7sTvcSHWjD+tcxBshpbcTwItGJ1Os5vC37plB7/BOasYDArnZ4RMBfGs
17PX5yFA23bXMnNw6uyFOb9V1qnYHws00UWtQkbRtKtsIcCG5V4sDpwQZZmkDqR5PnxyQmjn+7M3
+Y/1ILpvmHUdIMuNRVd6r/UoE+Fk32woYJ3jLKjLpMwiH7Zem7YHqDGl8MXvW/lqBhunvgVyeTvJ
uwkwCPnIUzfK0IRtWOZU+HinLmXD/Vog42UBS4z5ay8Frs9cwyUW+86hNKOClNm9LlC/u5gI9k76
Lkg1wSuOeNs1cN4yXZF9AU3dti+3kDn6wI4ugOEQm2ok28/NDuK1w+QWD7bTT5Dbm3jqkPoiBDLY
nBfJV+80QXqTZtALQrOAPm8U/rb1NCKzhzTBM5DIyQ3OBUH6a/CcdR6JoJyr4qDECOoOx7qu0wSa
DBs67Ax5eXqCdb+07FyJdY5Ab7XREOxIAW1E3jG9b+a1iUu3OdWtJ1FBRwRoYFbdGNWV25bpd2we
JhP0M2HFoQNK8wVQSAkh5Fgssey7r6YDXYjuSdYTw5lRZYd14B9eDr0orG/OEi5TG+j/q4iDivFc
87iUBioa0IqIZzP3vm32RK1wC0XUA5xHyvyG6UGF1+w6jEs4rbtYuhZxTWn6zAf6lHlASv1BHrKx
8uPFoDEbZfdi+ww6H2Av8I8AIjx126JsHklG4awpP4zWuJWDBT21Q49ZifLJ1I5kar+IVj/gJ2Of
cAQA3fqb0ZuTei2TWnrPPj7hVvT5byHuJExRgiE0U5HjWR7O2rbvXjdhAHN22SyBsA38kUoRaytf
U1besSWIqiXR4NQ2VIg6xOHw46clWmhbbPk6Zlswm4hv6K40hwIy8zVIiaZZI2nQ1HWau3DOUtgy
cjeBTt9XY45Bp9GKDx2QQF2/FaPalHW1xJCDn3PXh2y/yMHqnQiEBs2Cg4SzVt03POYLYIIaqetQ
L6Sf42jfO3lauwLg3FIAxVLVDkRXg+fJyRIyYRHo9tNQ+EF46uGOdI5C+yeOQ4V0XtOjrx76btgN
xdzt527+ZsY5iLqp40V2b0v9Kbv8bfFcGXvQlka2nHbYkXqR/QVssIhb+QvR7XozOhfjLy0+y7Qf
TQbRTCdD6Mw3JiiGY2fsFQKdLWHTc2UeAcXmgLlMgGx6cnVa8uNp50GM/Tvc9XMoUDXyWtcP0Xkl
sgBxfhJwssEYQC6HzZIlAJdJRdAndumwuzCUHZa0yYvIkH2OvZKkGjLsjXhgcmboWBRFNza4n4xD
rb9m5sPjVdJB2Bppi4kUcFmLKVx8LG4azR7mq1QhJZ3j11sCNggm8jL3OHrFItFrjC8ZgfFJACK6
gpDP745k1Q+eB2Wk17dnOXq/AK4+DBVa8bWHH14xr4fVhauTmnYBFR9yESK2/KFXdtjjbNoz1kHe
yP0v2SDP3vCdOwMynTK/SNIRHI5f3BcyuBlBjqGtgkhCBIv/oBBkOPewyWUgUbLbCrwbirXBAgEk
gTN4VsiGsSLSPUk1Plcjf5FwMFn74FMtOBxGacAgre9wUcS5XuE+1IAXMLUMADCyMcU2Ru9unUAm
gZSHiRMe6dlgo8gFpNINKM9tA3K6RU8EqyQsp96msbL4hqbJDfzvwl1eC47tGp+IF2rViQOGKkpM
4OAVFr//5tB/QdSOJ8MfP9uFvBQjTPSHNjs7Zv1qSkgQncZHS9c7eAY/HWmfy0Ji34k6xzpYnqD/
+cBQtFEqP3sKd0s3fmFJ581x3B3aCjvSz4ChTFraP5MZpKa40Yo5tm8cuL4GlfDC3hRxOkwkBBAH
Zkx+TpjcWl6dFzqNG8OCd9rzO1i74/ig6IS0n0Eba4rgtoqIe6TIEyEg0Qs0CltxN2g4zcOZpo/9
oTgXbp5HrodNlRoZN9ltydZ1P9wJh59KXJfcLzkKQoerPiGomWX53i/Xrzl9Gkn3gGNdyU/W8c+A
qrPxG5F0BrRHlV/ceTpqij0PryW/eQZFLA6bYupiMtbwJRNZTIKKJi11npBp+oBtgPmAyJH33Me8
lXond+n3JLdwOpQVJODDcFSWJ9BjbMUk7n2TxuO4ftTj9KuY6+3isPtxWu8gvsliI4CBQwdfx3Ci
/XRASs3FV2XECXOkMx7qXEEACQw6Wlusyyqlb4OHi2YcFrI1oH4MvmyXgoW7g9AXm0hfvJTQY/ZQ
MrgNJFASLMcwsHtB2euiStw7yjmWRN9Dcvs+1t7rInwT22o5s9UFAKSHncZJsB1ye+6Ni5kVgkD0
ujNu7bEDhVkUdFu4kCBjGejW6067qWN3s5YPIA/v54pD2OgtIHmGozb2pHCvRIsF1KBycQDg8ksP
9T4byivkw3VYwgge8M/jLLvngIHBteYZW3BPcLCdd8EgjlhE3rsahdGKZs8JPpKjeCx1+YuN7kG4
K7aD2jCjNJkqqW8bfcAl5+feB5CN/OXnwQCT50v97AzABwuC88kfLkjyugN0+gS1OwKHVI3yB+5P
Q34XTuh6o6ZposBF65FDpu+4YdY0P+nQfI1Ot3EzgGWrpVks8gA1qUjfU7RoWMioUPdTbKIF67Cp
abohLuQBTl5DY5abbZARYHw5Cseigx9/Bl05DmUaV5deiD7J23Hewk30PrW4gN48j9DXieMyQbKX
U5wnio+bKcCnqdCWUldmYQtUWk1oqxV2QRoyvlM/PUC0CTanvCfgFX23e1L57QgDOgIFEE5TnQUb
4ciPTgIbIMgSrqoVyb8zxoNCncdAfbXNz7AuG85+ar0CBofEG1R18MCWfr44wPfDzYylLWBG5Q/U
M1cMQZCWzww7fEgylwtwmGw+OaN4dlzyZLtVRy50iVGAfoZyHo4Sj+swgBhtkcTZscrGhMk7fNBq
45t5v9hMxSOW9mLD+DNpsueeLTuBQRAoiAL4SEHgkl8QgERrEPRxp1H9m0D9ThGj3vsOIp69AO1X
7336CqneNR0QRwYpcWiXERj4Ska8B/IFNb1g1jyMa1ECfcEygJsvEZngAikIfzI5eUh5oDdYmqgQ
gA0LCxTPK1JsMMYgr2ap/fiWhQrlErDTjjxRl5+F1W8ZaV6xYlre54WnQM2sR+SneJsBS6NYxHAP
EB9OEBLjkvmsSlK2dVNwby7zgxuBhPJZdztB26SF1nnnq+rc9M1xTkHCMVPfmbJCgSZQ5EACG3rl
4NzEI8+o0SYp8a6lqliipmLCDlYLcs68tmUArG5KyOp/YGDE5QvGgmwkVtygqsVmlF04ehwNSMTj
TQLB1ZlMWQdeQrzmwB7BKncwHwNgpuu6B5MC1WtdGgZIC/wQ1jqxES3P6eLVOwkmMR81jajcTRPw
MswybeRA+og7cdxD6xy3KxYAodNpd3XndnGwZBDJA+amAVZkAkfFJSmTChTdJOCSL6x3Uau5Kosn
rahpflpXg9G/bIFp5V3SALCieCXl0HgAMUkd8WQW5ryZLlcJKFvJ5bM7Cb7jm9YBJgnKCmpvEYse
t1Hp3jgNfzg4ndlMhXzDULBlY5eUeFc6teeg4gzL1W4aFm1O46UokwI4wJ035eAR2GvqWL1b0vmb
TOyEJcVz2qJMQHl+NWN6JTp/Z3CfGWro7rwVsndbnYgYn7q+nO/oYLGPVuwMaszngPAtqITvMn2E
IrmIKh/VY/2tcDwQzFuRV315GgCck09Q/cxTvDTNt2ygtB4bXW8YfvyqnHtUecDD2Mphwh6HbC1i
pHgAKgUTWjrfVKa/em/43dbeZWqGF45nBbs8FYktLR4r5FeE/VjCJ1biUptxPpBpjRyVoaBXmY6k
4tO2N/6bgXxBYykIQl3Mz9J/RBwwNBm8aW9tDQjq6eJJ6NPQRMEV047Pfltf7OzdubkuQuxGyCTP
l19ZWZUxhteHCaITAxlqODftuzOL214nFv4gyMIO8aXhIIKxTuuEC3cQo5m3X63BpvNNSJe7ThEa
nu5rV5zr7oYKLL+LMb0pZvrQNtnBcKgqssWFHHxeb9J5CUCTF4CmMvBWwLWt9n3gKMGD23ZgZFTZ
R3POMZxjTs6kjmUuWOyU7qVbOyeqXOBg2DqEYgVdVo3pL4Tka9d43Xhfgetmbv8ElWZ2YCq1MeJ+
so0d2MYi5SbBGt0HvFjA5nuUHAiBEeNUKrpNMSo4nNFo/p/Uncly5EiyZb8I1YBh3joAnyfOjNhA
yBgM8zwZvr6P56snLdW9apHe9IaSkVnBctLhZqpX7z1q27+otOK9/CmdqUMSlNuU+3NX1uiV/mAc
8oKuK40hHnutHq2O/S00RqzoOU+S8+OZTPCW/BlB6jr5ct2LUWduUDwc+v7DZTLY7rHOrWun1noz
tEONFjHjQ2q6CLvaS+xQ2qXS0mhvrG214KB0sgb3p4EtqdCEvSkeZ3Cx4DrIkqCpuQeleaJuWvaZ
euim7dv82CzL9pO0zjedxafHc6cXL54+e+ynAXs/GVOlPHYcZTNzuebcLe27VhQWUUt1g/v6twXh
tGuYdQ6PQQZKeleZR39kz5vrqkAWAxVS/jWtfnUAvG49NBCIt0Ydbr1EM7Z21f+tKT8dP3vyBZM1
I5suHcFrlz8YPbjEJGWstWK1x6Flvcne+WvggQxzm77Nd8Z37LtBv9rq2KFZccXgoKrxwKYJpZHI
OTpSzPUYNvmu2ldXvKIG65tYj7VAenS/C9RIkPMSGZFQbs88eKwwmdQwVjmneFw7yViRAy2wMi9q
05bmzu/pUlW7rzgckfxUH02OeWShyf6fiKRee0dOXfY4FBkJXys5FE5fMj2m3kuwhjqLDYLZG6NR
z5+h9ftns0jSne0cq6pWW6Gp6wCw+YNiPZrX0XyJp6p4qRxvG2vdEEhrYhCxfmajl10L6gLSQxgF
CB5c9WTpPmzuUNX772Nvodyk5nkq9QuEs+S9JyB0NeW4c8w79SKAHf1ZjhZf3PXnRARuY0Mw3zuu
UXzaTfxUkkkieCf9SCebudFHS51Kk7GAnmTdgXKYCa+IkeWtWZ0H62bqzcUbME3kefxTxqMVePYg
omr1u0tMcJbDe7W3vSoRWjgd2OWk0qMY9MBhIHdEx0RkHZPiza4r7Zo6ycts6fkbG5blc0tyol2y
JbLdSm3bYizeysCqvhq3AzVBCfc2tbuMRMirxtl/5zG55v67PprtqzBX/W2RDBeXRT3znPFji9tc
dAd9yPWoUznBGMNf9iycU0zYkPBRoMb61JB9Pq0tGQu7LEjDW6o5zatsTmZpaaEueXoS3eJFr49A
Ref3WgjgoTm5jtuc/vmnEa/RrlTuXWhaf8Kb5m5i1x0ficzh9M8XzXSMZvPPP8rMqgPJ7RV0vYvD
8JDm2NbQLYfTP//iny+NRe4iU/UcmH3N4D11xHhy5vzfX4pKlmFdySzwY2085Y//mgm26sYD7p41
M25abRu3mu8SEpBcwyZt02DoW7H9579ivTZuqW3pN8qBZ9dap+Pc0KPJgl9vn2f6zYgH/Ya33O4S
2DSP/+U//0aazl1v5bpjkHzUnJwc30QYcu/qKcJNa603QzuvIrOvDYzIW9XD33cM1Jt8Htbb7Jnq
1qducS7Wam/xI3OF6pAJjFJefTp9p1rGi6lijgJ4qpx4sYVhJLvXa8UaslbjBUWicV6IJA6XuG2G
i0Yg8CKdxwgOMzA+YaN+Kgjos3nt4msx6nbSa/3lny8d4zWGxdk3pkWw5ctEJq1jXPH4Uj7+woyb
Yd84C0+Pqq7TLEJLlczpVgY7bb9AAKptM9B0TY9ExoQw84051CTbLic9Yzxsmv1WcNBvyPrKsKmx
KE9DHC88bfaEuY8vyEA0jEaSRUJrWRy10F1pg8DTLkFKX0yCxRcHs3S0WBwhQtXNVheU+l3ljpfm
8SWJE5O7RYN/L4rvTJuX3Vh+QeeYN6LQfzgZsaPazm9Myu6eNa1BKefxVY7gObI1Pk9IgBtv1hI8
EYVAVzSWbdamxB5bWz67+iCf06zclvi5r//8CVnXBAdNBVjum2xy7mPnOPfWzZx7oxPaOfdD1t+a
2PV3g2I2YlI0RLlsmcvrbfbMjGPHzNQO9aYQ266brBdaPv3MFu6vQmBhmfyOVaRWSeHnM1WxEaaJ
j87y10qNlrn6t+8YQ5ivbn225SVhGMfxiqPGhj2ANcb1IBjN3yi51p5+Bj6MxoaAxrhw9Rrvykyd
zWAu470sneok/X47wD7grRreU0rp59S4p3cUZo/LmKlFXs83VAY6oYdR1Zuw1/VeVT/Jxuvx4w/V
N4X0Gw5T2+60l5LYa9D3CHRxknikN5lLrXr1KXzoiXO5Xz19+fAlRm8swfhlqOuPiavtHJd4RcOw
6nsxf6TTjJotff+/vhSt2k+WknuPNafbSWmvKi/fHcEfXFd+jpYLh9qCnzVm7C5up0+rYdTrVJMI
F7Y1lps0M37pyhyjhfxaz9Qn9p5jXCSsO5/gF8eFv1lMynu7vE6SdGGdLOaxwXVwnMyLVCXJAu6g
zZQwbzYy5xKrkTGLoJXOOkr/fcNNEbY5qeEkrtKQzGXBJobCeAIK81w6KE+WhW/EbK85RgL+urev
J+wnruXyBA4xD3AfecQZDrP3CwFveLhwx6fcrkNT0mRpTpLDbaDvKsXQ7Ae9/Izbqthpeny2W7rf
RNtR2MtgTOy/zdQux3Rs5HX11c4y8vlpHeTbktjatvWGT8terF1iWy9Go24Mxb/QHuXJ17AUsu2B
QRubH8vOPcwVHQFg7/Gp6FW+i03YEDkF1LrmSbQOOlv2+Jw4kkN90UyWibaPEfowbFWqZ+Hsa0FV
dKQ8GRhsE4gZTwas5ic2NeJNtr9aH02lL+sujCvp4kOUIhQk4ZRe65eusfARufdSzDPD/mGM1CKc
eFPGVB2dXe/M5ntqWEtWMk+qs/zSaHYQ6y7rdV3Bg9j57AAYKAil2x5MVmFdbH3qnuAo+PuOYDyy
+g8mQMsu0eIpSIc8jlQJHEB4XQQxqD6UXnshdoRl08z2mdTzTcEkxNtQSCJvsKA10B4/26zHu9xM
5vNaV4Thizzyq4lAJCngSHrduURB3lxZElvcFfVT4CvL205d0tyzYVslscNz9TBzLX9iDOCB6z1o
2lg6ZoUxwTUY4Fty+lEYa7kzFZvtV1aatg6H6ZhTUiyjuWsatVWD/FsmyXPFbwi7hVHOB2lfcrLh
kZOwqoNJUuZ0T6lbCrZuy2erbu92Y+5ch89O9kNl0gcu1P9WNfZQrZkf5Ejml2iuXpAWM1Y1TbGl
dyL8apl7pce3pJ32U7kYQa/JKiibyFu5fJM69wn6C/TBmtF5PEkMQJvsEEduLtIHPqNgKJSuOyxk
gRhhh9FV+5mPhTh7Q+ciHOA03454Nuz6G0AKqlApTsqx9nPbPMPF/XJn80Tk8q/pZl6YtHRAOpAS
JijbrgQagic5xcbjdgRyslPqyb+8tWeme3m4MrnMsA1YQveBmrfllpQBaju6Dv4Jdy+9n3Iho697
YauYInS0FEKPI/sf4wexIapybAJwmDnM832pY61nlB6Wj6l5laSfedv8JKUpwpJXRC5qv5rOqVMZ
pJTCCO1OfeZzt9Ozz6FUchvH45tmP4zIuMRZS3cdhfnmTdauHKpb3rbfJLI+64fHvR8MugHpRZ6d
U+jnzh8sJzhRdna8TjtIIsylmilhSXB5jd1yB2cXRlWpnSfXSaPWGL4HDBtIsZ5kJ3pkxg+0QTP9
zmKjOFmIJw2u1d0SLZKwSyXZmFrM19JhSDx1y3MqdeA/8IKttvtl18u9L6rXuE3VDjPXRN5hrD9K
2wvLL5PjOLLc8Xvq3Ah/18NZbgwfOVlwLRZ9WHcF3kDPyzYj0mVD32PEwooKe/xsmkILaqNiXLEk
mM6WsyenB2LF5CWn2mvqYHXRnR3BKOx5etMzREy2veFXkc44YdI8ZnYl1oiuClOgVps+H3gbJ0G/
WN9Nm+gWGXKnxFJVmWb8FHcvLX5cxjXyDgmhH9r0Xg+vpZlF+mi/6gqz/ORd+2xaNp6zvCuPVJrF
JcxthyPTdhGN3ZhnifWLnNpT4C3SQ9Axp0BIwCqT/lNUI88Sm37YsZmkqxmkOYw6BBKuj9E8xd5I
CmsI2Xh36srsr173zkXWpgrxCh7yti93vp1/ZlaSRNZa/fSAdcyTbm4s4GO4grtq79n04t00RvDD
8EjPK5W7qX9zUh+5xOcA9jL49EL4eKfOgNre4KeIMAWOgZOlZR2zmN+U9ZNovkAyqt9Y2Hwapfhs
TKtG66jeWyAPTq//ki9uGU+7VmHKL7sJhaElWT96JjsN8TsXpiiwT2tahAtiO74Io3DOTHMfbgua
UkZ7HCIl7oDOTd44JsNybYeTEm9+lw2YITUS1ewCRwKRrKXKUR/Zfx0YXULu3cW8QSubJg5epXJp
Xz0XzdYv9J88SI8Z/d0Q5uuQ1/cSoSwrfFrmtSu2CJAya7cx3E7yQlDBXLja84i86/ledmFp2ClP
1nfkmifLaR5mpolGRlDP0XxisJt++gYZTn/E2sbsYJMlT6AsUFEUvawi4NfLU5vH86UxpAwoRDtN
QQGghSK51W7qEb8TsS8VqBRyPRA8ms14ML4WZTQ8xXjbk4wWPoYRHDqz+KncJdvG08I+cTE9zRq5
N5Tg9KRZzaeRTnddKHezDN6hc2R5MDziSbkSBo2I+WIQVtrVvLh6+EiK+KdrqpfVNhdEsDbiXdpa
bI7GtoMmI5rqHI9bE/v4QB3+il/mQ9RImqJZqHvAhrAWLGzL5dN0eVqxjDmBuRpvRmmDwxuB22oJ
vbA0JCpX54Srp/SHiakJW0dcdHoyqDtdyLhgCVZ3Pfi6+qnr6ysSn0maJQ0t8pRMV+ouavIIf8iz
btifjzkiH/cdSzKlZ/9ypulpKMlLtZ06aBIoIY4ioizYeBusUWtS8ilOq/yWNMuhAgPaaZE2NIzz
suJszpZJ6I2hRzF9smqVoHCHpVj1+t6P69cpY7gTe57HkJrursKAI71SIXte6ql+gf1BHdmNat/n
yU9Pl6Eg8rB5Gbw8O0rkqHCf55LP2oKYuTbOKTbjlpTcws/QoStZZIUKaB1ZLL4XkD8QrNR+qfGd
DAZIPrWcx6rOrl1THCzSsbVKZ2zooqNeKXj9keF4uGFa4rmatnxIL+cjUKuj2/I+JJbX7Vv/BzAD
To6Cox1ft8mTiBtZtzAMmtonjmwqwKzjobfMC88TeUav63dDKmCujVxqJFZIVOJXFzmT3rzfqqla
t4kAvsDG4dozLy213mbS/Fe2fjdbOowz/m8ZrAKDlacYhUEP7NKUpKolx81c2/V2QQGwm2Xny/TF
yeXNUemvci5vnD09oxxwi0r31N6cnvQeb0pF/T+Uz1hlbk1K69hjEu2TLnKVhfW9TLW9nYqLKKZb
XK1v5FT8aEURI5NBWjAm4TmxXXAz68YWB78WtRm4j2FYRzSOftkaNPVM5uE0OlV8K7KOXOeEa5T2
I2omrT0uGsVRnO+buCJZLsyG7JIPBQ+lhjbJg9Iqp8vqUYl2NUVLvqqDO6w448rePjRafBxABOLE
Y3a2xKHldDMLg59I8xtET715t8IiBsxkb7W5ehocD/xJSvEO6AB/3iBPcErl6Z9/0u0cz6bsg5Sr
/Ti1sDRnQmfRuth/le9UW1QKcSrpQt3+ySiq+twsXXebbWwtpp3ss3Hna5KVZu3w7sUd9lCR51vP
8N2P3uG5TXkZlx6U08e8iVVvf/huchtVU7N+Hd+ixrX6wQb5ZuvNFpSxtXI+BnycTEtb81o7bLk3
4nrADPBDqIXpa8XSa+ydjw6cP87T5PDoJfquajV+Y5Y1b9xG/+tT099sz3XfhPeK2XhO8uRdT2z9
lCbLpwP0JumT8QNiWHOa2IIUTJwzAXHBBMLVbEdxS0p5LEpxAJuhvbtT/3vuY/w3D1N3kbp0k4j/
hrW3238sucUxdtHjV1Y0yaTTKT20v2ZCUWTW5LKRQ0Ofjw5OClWHqQnM1CxStV0pLZgwfesWs7sm
ZvqSr0hYnY1KgvlKiszBmDyl2CwZHQ0jCZec77Qs+QtqI7dej+PTttmiSNOWYSn3A2DgRwtLVijF
oIXUGUeJvxAmVQ19ueSgMMZSD6tHj1Or8sTOQS+YTAMc0qSLCAn2u1bV5+g33klqn6Amfxj6VJ+I
BjwpGs/wMfXHGdcc1OAs26Jn8D3hxPKHG59LY9MkiqKRkeLaKozI+ZEu4+wg4+KrZS7rFFxdbPOL
xqE9280jPLRm2Gxn448FIuA2rHo0oCVyFvVvQ37ifnDC2ga2lroBaru1c5oxD+ZWnuBPQgqFxIXE
DSbO4pcwG6kDe7c+JQUZKeBvaItJ9p7p4goEziPqpMaQJUXHwfX/jAYOzlUxKEgbyUOzaqRtR02/
SUKBc6to13FHR2h8L3U5X3UQeLYx3bNZ0LK4aCv1Hpr7qbF57KoipdUUzQ8Yy9wx1arv86U89T2N
ihM7657H9ACxW50A/m17G9vcoLzftWIau4whOl1QWKv3rqlymyYZK90wOkzS+LCZB2JeGeed7eo3
5g3hOs5RwoyKhD1SgCzc17W2hm3We/hGDfezynPCC77GoVuKCIL0+vBvwjZYUA9U6mIXtVkNnMFF
zsHJ7fWFva7JD9UQmCKPmCER7NasORewYHEWwuwWTf4jL6z84M39izWUSeQW3nD00yZcnf5302yz
QX1rRmvtRv08jvmZTvWeLEwg2KuCfm8B/YlRFSFmIC84gwglob2KxpfGgCjkHgMOxbTfPm6F3jyL
QtzBTu2blCffq4moL1r1QfvdY+Ilo7vmx6a04WmINkqy+TavpdypsnoZDTFFZESI1tfo86UICEWR
lOqSe1MhwjEt8IM2tkKz6i7E9L+Vvj4njnWsDGfYpyv729gpRL7epjkhp7CN+/UEjeSAjihI96op
sPuMOThAvmrlG5qx+Xtt4q1VwjeOXdw9dktYO82hHuD5TwofJ7Sv/qA8ASXIAE0OdSFCv3jG5/sY
k5gvnUgrdn+R8iOoY28BAX0sAyOUetS+UAayjIiMlV0SlxoKd0Q4LFO7BfyGxzwlBVPKbIux9ezU
GBHbRZ2Xx9Qznvy/bOg6mdV0UGSu9g/40gAwoy3caJTrb80/1iWffJabnarSWTZq5pEE+DAVYxUu
upawcSe2T/PQPtuFsTBCxQKs4FeOmcWn3QWFN1fOySyaFEnmLX0MNPvK1o4kR3tWcTGHn/VTPCab
0cMWpKWMMCbw4LHj/YXaFWiNQkNA9EeGzUXQKrZbYeIyF6lFKZ72NYHQCpQh5s4gi5cmONGbB1CS
lYSGTUy+GHHRefGPpFfpdq4P5Agp1ixuA2xTmDn791pH/XWq8c2maCT/wCQt0R8xLD7RmWf/5bsn
VIDGVlscmCIeugopLfB9jtyB3nvgN1JGVBye86M7WWwB2key0mee9tRIlFO2c7VHi4l4jFmwRX+w
ZPEtcpwwBdPG0UkU7gKuHNvYPiYbwcAUK6rAopN64kcwvBJ4b6qNB36z7x1ON6zy3tfYmszThKCV
IZP7zNLhaJyrL7+wflPyvSVF8zqWZUI8ylw3Zodzda5cUnHaIdXnPBp6WokEHB5GKQICHIRw44Zz
UhsdbqsWEokT7/wVb8ncfrGViOiYOzm4pm0spY8/VrH6oRRB8rh4hAaYYKbg+8Nus2JeOXOvb+uR
WWCRGnHoLNWzc7Ma7h+xdVqOJkIrewqTckPdmmAiv8Ig+23QATIBXr8SScO7VY3rcIYyocCFEuoz
SfRKEUs0Jqa1nYbSYPt1SKjNYiX7NjNRR2KXVl1CPFCtE4ela1dHJwN06rfUrb2GBEr6OsBTiuDK
XYFRiAC6g7svxkcQJDrJRMDd+8Sz0rDx+chBw0a2SvclWm+QgYUGf4bXsuJkbTAlI07qQS+1l7HE
IlQLMte1xqwfkuveJdnrTJ5G2WUD4JUDqSviR1adu8hDf2Zb+1WxPWsDuTnZPYSlxeH6i53k4E+A
O7U6m5jNYucxWoEhjGdnxIBMJiffedf2MXesXKDKyHBIKAP1j2Xi+8+Mn32S9DcBsBSn3Zc/u9YW
p+WBjaz47yBYRGkP1rrwXCbnqvyTVPqLcinXycC8yywZAtNetI1Zsk6LmSoHM+yjSw48GXMRWTEL
vtqZzTMEiFpGYC1Zr9Udqi2Rri84wIgNPfbictJYFNkcB4uDtvO4vBV0N8LW0DjXGicg/DSC6s7y
k80k771F8AeHdW/avAET6tz4MBgV0o583wQM3q6M3t6bEQ9R7KaEGYC77mTm0fQv7nPM3Huk4akM
bsisX78NH2eN6S4HYfZW4GNEwohePGemvfXcBk9yTrq3jckzu/oaCJHgxsrqzey7TegKawyqvP5T
uNa816ZvTklxxcLMJz8A0NAGpc4vJPky8L+OXB69nHugRTYGFY0ZyJRNWjCl4O9nRvEYBJ65DD86
Qayk9ow/+eLDecOHMVM/0rADFe3kxc2Z81OPnTNE4yjP+GC0eXdZDBv0bsVSEuh2b0tWPQZRltyn
UvyZDQVSud8RHqoXxOOm7v1Ty7DOfxz/g0bvmLW/GehFINr90EDoSvul2C1oIVbMYDzDrgBQie5X
whoBjsEL5HTQYg1+Q+f/1M9i3xTt55JoJgOLAQOt39PiuN+O1c1BfZgXm9Io/2t6OiuzeFKxu+k7
ibV0aw2OETwMXHP7SMFRhgjTPk6EHANtjg2aCGchtt1W4SrN7WLyCNvVMD80Y1623oa6LcmcMJ2a
0hoD8oKatMrsxZUCM4HGgZsx7KEaexTSKRaqxrbVTsxQP8FliJHE6MBnw/dQLSXwpU1t+H9QnmbE
a2ruvRpYMrr0/l3O8Z15pkU6fQqBNWAA1+i4mU/3B7ncDbYH8V00zDtEimPMqlyBxW83ZclNsabR
BLuMaIGILOuh7UlSmtxnuuNmp9nBg2SBJi6bqdpnVnPMTbDRjkkj68VHu+Wi6f3sgfJ8qAWDeLcb
H0RWuyC9wbIJkxK1+nF9WQtrezMi/rtpJC+bDv585IjYlwZAXePxYV2myuHASPfuOJXRtJY3pNA9
QbA3Y0FH05L+2klnPXtTFkKKffYMToBG6+9ePP9wP5Ju6iOMakd4DL/4KD5MCjVqRMOHHMka//v8
yeFb9jlB6vhzQJI/pSVxAMx2f4XrH5elv7bQQ7dQDK7A0hhSudjSzIYhgdIj14A7Sf/x1kDqOI6L
SII5ZXK94OEALvts9788oJiHxuIaKgwk01Ro8VZmN9/VNazcTb/Bz8L7zUz6iW30zD+N5Vyz/Q9v
ukywLotnx8ptfntAT+Jmpqfz/cDVpyYUodO4n2NB9jiJsbBQJsjpCEWbq5HO3Eyo0T2j2s9d/rXQ
sZNEgY/+kOyKUcOBTygscGL1O2v1H0Y+4rPwxF8PNXHDFt8kqObqdRQtEvPj2bUaAXsqqUDeznFL
2aBxvov+3mf1cBDpgMhuiH1hyR8lh/BJxv3dtceWT0bi05EnKpjXginZKv/ED+7kLGzvqMm3aiK5
MmXNXxwm5qewWKQAK5iMBY4oth2g8uu7omcmbbTLa5pjPERGIcdWygAozHppLHTGjL3otRNfGyl4
xGAcn6vKsTdIzpTVy73tLP3UAjfMjNMg0vHJNObs5hLi1EkoXtQwcr1oPHKT1Y3HZslCv6k2rXL6
c+KhWpJR/jTXz3VazK82DgGPmEEMi440Eec9GKGOEfyzXwh5Kz2nCslk0n30YOArdLo5UdmeMoGf
JgL22/5wU8jigNXXLTwxWi2bH9MoISbxe4GUs0zq4toLjZPfqTB3SFeZLiNK2ezx0vDetAx/4gKr
KlkHU/vdgR+9DhZ7nn0T/qlj6VmQJ40ZQRvK767ORCUvzH3GyOzaNE82+6EvZrH8KSa1bhHZGB9M
+3nhLUERPKb+PZFi3ot2ORv60hzc9K45y29Ei+mFA7iIxthgj6niIVCPaVPlLf51MD/m3nRPs9X8
puNn8aboD1DDQa03tXtfHAN3Sg8Id6nECLqeCX/J8CQa6rW8ctTNG50l9/vGdk5kTXqyMc2WB/2V
yan+1Y3NC59q3o70JanJ+IGSawkpkkswF8Sqji3RR82QBGETHjafk24YSho7Nz06gplS44rfDvCz
xPEOQyG8o+nixbGHdb54TWsF0pzFaajPecKe6XZWm8qtq6PZlEGvvC2kFebGKUD6xHuAa8bsAMYc
60i3tdTwK55xKGdL8iUwsE00oaZrPoGmQ3jvvNepfrVBHbHyjHK5Jxeq5Bqlcrxp0/QD1/sv4az8
9Yd5xzIf+dhH772YH7mkDhc82tb86adsgzRz75fRl1v+79DLKhQH1TUz/IvbkKld6aAFsCiRYcDI
5csdeaogDffDSJ6UkzXm34TlmLzhP91b/fxnlOax51Ynx13HdJXkatXM1iKF1uYlYx/MjI3b+d4a
JII1w35O2/FMufDxF7fTe4rxu8FUOFotTmYrvlSw//uJXTOOdU9y/61sWrJw1vo6CX3fGu6eRSAw
sBCxKz/5vQwu7Cj4PmnMdIa3AiAQoZM4+TlU7X8tsPp/DR+9pL+6uq//Dv87ffQ/gKX/XyFK2dT4
P/6bAfp/IEpfRnIDX+V/Ekr5G/9NKDX/RQtrYUxxKa6Jfv8vQqnt/Utn2GL5OkZdfKcPMui/CaXO
v0CFAnHQha0LyzIsvuG/AaXGvzzTMNh4atouAW7bMP5v+KRCGP+JrLUdwzV84fmPWL7j6HzX/1z7
l3a6hXETBYgZZxeQai2ILMykfSWVqq2Bry4yFcUJHpq8PEgOTKYI67XqahO9U+x7AVfMHdNxh1pP
w9pu2jlzj6UG6sEjTtvHag3JkgdWJ6dzZ6X3xbSqXeHHES4ghBUDRlif0WCybaiCKm48oA9V7uvk
CsvdYEJMAV9BGiZLbxkyTMT5+5Rqiw2/ialeQf1m+2gBY19zD3BbCpTvUlEaN5Y8oBaYc6aFGsCX
PXfdMs3EITx2Nxk1KkH6qulI5o4fv6pSa/bCHNyAhTXLtl9orgVLHryeLg22MzKeX3B1mMunv9T7
sR3nQLPkO77l+BX23q9m/DP4IjlklYnHtzannaq0OdAd9cc0xq1Y25/SuJVm4m7THoFVN1rtstr2
tQA+1KXCezHpfXZk5L5MxS8/YUQhLYYVwzRxtMByYqk23l7SfMjH4gQJaFPjqA4YDzN5Z7KH6GMv
0Srwnhcvc1OaV0fKEVdAJHH4RMzHCEpmytjpy1s7EIgWzHgPpaIhHvlpUHBBiuQz3Vga7+ol06L6
OuKniR8cmGn4iH1y7GaVbYeu6mF62LBXkT70FlHLnj8wfYLNSKxub2ho7/FwSB0idv6QVyG99z7x
ewThGbtF3/8y8RVAjGT+p40lEH4bxyQrdb0CmYSNDMzeBS7ZXEcPnPlti/Z1dif/QokSWFOt3621
xXDBXE306x4vlB4ZvcbB2dP7CmDdguxm6LgAkSiS8f1j7XdExYtQltqy1gBaR2tu03dbqfbkP5zH
wnS90CksEHfxnIdzR56ttZzrmL0YesJiLcbioUAKagofAFtMrGVJ+GY4PId9rQ/foM7O5uLa++Ss
PcyjC5aETTWIHUQNaAV4uYoBnb4RtO6lR7C6pwcQJZp44wO2y50Tv5NwKcQrg/Lm4NHWzEmMLi/z
Z7qttNVIgLYxqY1RfSYmDCfuD5Z2OYRZUnvARWgTAInz5oIn1ThKUvh8IOiWzOZQJynsLMF2u67G
x1K6qOBoFcyDJFE5orl0zwNEFwcYjm3aGai64osWLSWV1bdhD4TBXm8ddhGrsp/6inUwnV3wiofS
2mNjHCBbwA1q3CreprX/lPAmRR0QN9mR+8cwNjFTDa08fhqy5UdhfxT2dZ4t0B+GsbVG4h2LrJKQ
z7lrpaSR9QGTMi+0MacbPXsegqVYQuU0gQ2Un0YjnW6PrqjVItEXOYcKeEW4S6irJW7EmSVQQVaP
QPOc+SqSiofatd4cRseWrzlYH+HCMb5Dpnhw1Ptyb6QrgOV0vMkiedPT4rvzu5/FYn+JqvyNgj6F
rVm5W1V7h9olmGm7kHzb8oc7sGesliXAH5A3gQlmJUwbO4+mud2lyrCuyDk7/E8k2Ve3uZNuyIh2
6Hc5LP7Fk7A1as3+Bax13LNI5S2rWXTlr+xTq5/L1kC68u1l29jim70oBiGBfCcnPscMAhjtO8l7
Q/PO4rbpf7J3HsuVI1uW/aHGMwiHmvJqLag5gZFBBrRyCAfw9b3A7KpXPeiy+oCe3CQjIyhwAffj
5+y99qPyK4fpkxGtxRBSfVDiO0UDznbL+JSZxYCxU0+aA8X5axehpOSwSVNVcgr6diIkGIoh/KJV
1oyRsjimB/5jUncztOaKLlYwZ+WoENjLbhivg1fhdXYVtxonPzfZqWZASyHaqw/EGJEEdFkixZZS
S56zj7zw4n2QWX85Ne8rp3vMyrvR0hey7DJCje//AOQ+yMjsZlYAxSm1FJhQQNF2cPJpDgxFOK6h
tjcrDePEg9t3h0F5jEoG2klE+K0Tm5sF6whHdI04CjLrs1l8MBtm+xtZHzS/7PGcYAWYI4aIyslu
NiFrThxcPbDFa8t6hMnSIow3PurhEsLAeCgJZzrEHFFzVY1bM485RrJYdKVayxDpfMMIkcEJdxuN
Dbdo8Z3DtFjWrvbj9c7fkH6+Fd9giZlHgJG3zDDdeSP9oc52YI04r0JIvLjm/G6WzNiE+x6x/mDk
rbeBFps7l2X7Ie+bkzsfiHtBX6BXYNhCt9qPY38o6lsDJ2DR+VFzGBvv3RlCVoLsrrpgOpmaZx90
Q9wGxLGL0ldHYWAenSr5ZVfaNkn9jzwd5GHyMcEVGuB6cLPPM4myO0FixvcqGX53xga/ZTYQfcn9
a52jBql6mMq3pgQ6Hccp9AMhRyLerbMf1Rv0svkuI0oR1gWotLgAt1uHaLKr6MduopXVwvvlYc4P
cnhM4+BU5vCS5BYQExoPy7rr3XjvG0xFLtZ+U/soNe1ZxOkPcW+YnUv2DHFHmL12sN4uS2M69noT
LZz+zu/bwcei6dUR4V1n0RPGLKB5QJKCkU7KtB1BM8HiCLD8YbidR1hVxtEJY55pl0dKjY2la99E
AzGQsdRuCsdTyhaDZZgBYnyicxDS5Hutco5I5hBdOTwUTf4Sv8iO3mdL1A+96ZK/o6q1KcNnktYg
zABGmcfl1wHRKTr902TCQZLjvulOAAbfZ+sdEJJiXJa4owhRoj8aNsVSS2hKNXV1JLFOX2UFHKAy
iQBoG2j6hINCh+gd+L7DMY7afUBHJ6VFvEoGDYd1vk4lMVpWLXHXlMkKBwiWb/xNFXQxQeJE2SpG
GfN4LXT/WrEjcbH3dzsXT27erLtieFamEzHMeKZ+82nJtfGDU37CyNu2PEycL26QMN6Rmy5Hr/1S
KdpPLXGZd/vEcnktWN0MjPQiirpDUEEyTIytb3Sw3kzrTDv1Hil/nKdGJ5KD1k03/YE+ybo+mwdV
Ohhrs/1Ck8g7I0amWvAYlD2HRdC0YL7lPZi51VIO1tegcF9AkLyNSXeB54djV4FpGROYzqCZl10K
MENBWUy0rtpLBkIC4AlghXhDrBIuGa5jW6LkQFFVUanz/uJoCeg7+EVD+zls6gMJMOAPOc5OclIr
3xUbq8NcZKJxdqPxJwUeQqcZcqjC7risB+rFqKmjjZb696YqCZTUTZwgIVMNLRAO9SeN1ta/aRPw
sTocmHsS12ea7WvTF3hX3AmwX7NOW8MGgBhSi2IM6xt9xCTlopUMvy016KdeN66Orl4I5cCV7kEe
IeBTLvMofJoiehsdkZFVnbuHEA0IjEG1bko0hA6A+aUaLYT3KnuuYnPjAWk5GcjRsYb8RRuoX4CB
FLsBUwXRQaQs9S7KJT/BoUtpZ/UGZgSulqK2GjXtJhtj14YV6EtW7TzkGI44IX6wakbkzDG3RmP+
jNJeKc1sOBygZ1FOJgmtusN+ni6twCRdhG+uq4l1T1LOPl1FLj2knoiQAOMGcxvvSW/1ZkUiGVLQ
iJJRLz6q2k4pCGZLI4U7tvGdE4fOvqWJ8UCMH71kz99QhiWsY91Rk+kC6U690ZAMeSlebjMXPz3o
CiONylUv2BOGfLwWeJEHWKrTpPCEiMe6CJ+9FAdfYRa7li0Nwz5kwsAw+ZL2s1e/9CUg3yz+NDQC
utqQlUZPbf0BQxL2R4kYDik0YFdMjaPQgIc55sEUmNRivzh7DAVWXs7CV6XNksn939zButHrsAqU
YBNHrrzvC6YP3R2KU3f4avRgobdlfmnItUnKge15mGXXlUM1ODHHc63sh3nBLe3Q9tDfWYfVRFgR
UyxYYW8MaWjdckMvo/AoQrMhk1Mnu0zrULS6cyiT77/PAg7keSiMMhupbBr17aIYghe6ljzVoxFv
ab7omPenCD6w2+xLyeOea8hLGfO46zTqvgxcLrRD8tXI5ohmXhjrweCB0mwJlNM6sdfiDtKbZw2G
Eh1dk568hQh6RiM1he/tdQ5vgcrfXF3cU9FD2S+jE7KLo8g9f9cX3kPcVJBp7WcECad2YHlKZII+
onmml3yfKu+VLO+r15vioQ0bRrvIsx9oNtonqbRdr6NkIksX8RlWsgPflv5Unh0mlQ2odyp296BG
ruuOClogLVrG6DvD1/dxmaOAZZqSa92PD5pzSYMAKj842n0CYZdsAUYJ5TsRs8NKOsXRBV28KmYT
dy5r44EzuMVvCfonj3cGSBkduc4paeSfemrfLa211sHkduu61XAJGLgIYo8r1c5RRxBXd8RhJhry
UbOKcd+MWFZIjgX/SvbossmSo+OGN+Qij60xdBugHBi8cZqucNSAC4o2QT1F20g6coVGly3EN3mR
HnyDvHVWIrC0RdULQjNxDN+UPiw4577WOckLpvkUGRKzt3Q+QIATYlo6HyYCFMMjdjECUIuEb7iO
+JkWMQKRO0Fw/YMTy41n94/4vZGVlCDbXSLvdlTKkRO/Bk76qVJQ0kmbAbgBM7iwWlDC2pwepq21
flwMoe9swcWEhMYtDF/GS6vUzTdsFSRRIArLTevEEb0g5ZdYCicSj8x6o8V8VO/NFF90jfeCuZjY
/744ppNvQ2GkiDwjtvbC55dtcWgBUHQwOr4JrRWPQQmVDyEzsh6Eo5Y2p8EBedbxF78b28HhaKsl
9MEjqblH34yvNqPxXRnM9eaUQiCFTowWmDZ95zYYT8ABQFvAHdbkK7cno7BztfKxFDNAFLWYa+B8
JzDVuiFkQ4SXYTOv0y8iEDzqCHq8pqTPbhbMhgEto7ZnsreBqwCnXLbnLh69U5J35bVhbmY4YcAk
l7WHYT4sMRa0JJgCJk6gX2PdvXalsI/90PGiRc7REym3r+HMhwwn37WRfvLHcM6uzeqI/oHBh1yT
hSIZTtBa3Mm8Yengzjz+fvT7kto1490i+QkxWu7j+aUmonVNBcBYJzX1sxlnwWZ0ykBCDUWe3E2x
v/99aZX8Px8hkj7Dp/IPdmgUd/T+27opdC4fuIVBL7NDGWrGKnezWRmVk5abD0A50Vs9tBVzvdBL
LiPVypXx+lkzua6wBeXGZG9tpsbc2hFUNL4+0339TYQKqLkYQRAVqb5R1G2odhMqXb0hwThBWNd6
KrwIAPSg5sUhGOKdQ7rXHf61OBQFqromKrq34tUKtXRL01fRwnKq6+9LBocc/UA+bvyuqdckdCFp
zcKrN06YE/DYIiaKOeSVLPW02nD/WkqlZ9srquNgzl4s9AEQ9/ryGMocpaRf/IksV61D/NgHTjjY
szryHOJZgplpWPOJAqabhjA+cR5G8M1w0bGjpIpjeJ61+c6NIPSbCQBGdLh0yk3vgAese6HIf829
1jh6OovaIOhq1NB9DiTU6ASsUC4Cqav30jSatV6wHdT9PO9BBNhgBL/z9MIWamrzwj38zigxuzrG
OnX4sUCGAJt0tl03pHefGnPRTQHSxrxkmWR/uMe9Gdw8vF5PoYEbSCICyttLoDx18TJPHgI3AEcn
w3PRf8vGjimxZfyGIqXcJLGNZ5hGBY+qH6GoR1MtB+SOPSbIh7iA/1MHali2nQUflqk/1DRZLQeQ
CjfHFvlZl4ySacBAxZzaQwmtrzMC7yFNhbtRerUlIEBc7fOIEvCALaFeTenIcFgl3b2Q/SrlPLTx
BYIksMvuLRDXBuQ0YZ91TfWT5Re767OV5lUMCmNZ8rxZp6oErKOsqjtWqkKkTsAaAdXIZ8IJnQ7l
/hHf0M5JzHw/FtFwcmcbaZ243WpS1ng2KvdO2apDxmrH8+/LEKASwPZRXB3HODsyGl9h3JsrA6n/
gWYDrlMLUX+QGER3QGWjBmEPd4+u23656LjWsRnZLwNLN4Pp39ylOD3JAhiV7G4FO8qurDmBZk3d
ndoq3+g0cCL3iWv6d8iUu6YkmbulQ71uQZ+bTqKtCdQEeW3oKLWTz2GudL2alEqtnkr8C7JYfRox
Ady6Bv1Fk3OQkPkykY6JHiJo161CGN21bbzzMEI/TFY2kvRJXUXncXxig8flBnZFU/PmAHTozYe7
wkk6gHTSRzebgzz+zf4ZXNxXNdaog4NwNVW+trJe2g5N5zB0E5KbkghSijfPwarcbgnQBL3U9e7J
zTnJZs066ILiasXdWncBlOUeYRtdQ9sO1SkrMxd9aiH5WoZOizEJvufLiMTFG9eD2z2xtF4j4qoR
9x05es9GwnEfDEouG+JqEAQTwKiBUa5VVe0sL2ClhTQ1e/k4MqmfusxpFproqI3UjiihMWzYUCsh
RkYTo8lgPwde37wKx3fLe+xlt0DL1bzGeGh17XIbNJwQi2E2quASBJWTQiiFE7dofbKu3BJ1knR7
c2HBtfJILn9IQLIsnZlIR6G08kfyQFEVL4jchRyffNeTbu90ZX84zfTIe8KYqgBjms9HQmGNa4uM
IWKKJnoS2BvxOayqvhv3gIRIDCF7h6s+89/7V4N7dUXAkbdTicQBVMGLNOwl1oNyE4qaKsZPltDN
WMvLjgxS9KQPWsXsLSSAcFt5xtXK9FfHCF4Tp8GZfHFZfo5u62AuRJmz8nqcJAn8Xo5D/X6wuES6
G7Y7imO2HbRJYccVdbkBFz4SHsdnDxrRizC6KD8nUPpobBGMp7EZftQYCKwk2pFHYK50L/zx8BJG
frSprcyAygC8cgrc7qHypnjN7jQjX4W1q0BGSgPNs9tid5igs9NaQe2lD7cG0EjeardxpPApsMQH
A9EsIujR+E7C2DTdBv5g9ub2z5k5G4xMr+RAnPQomBihTqMyF1iuc85krFHK3KagWRjMemrRu/6r
m8Y9AoHmrxanzYJFSCNRmNYDt/NEJ+PuJRILh5DOBlU8pwGzuLNut4uagQLk6s44sv9fQjoRNDmL
gYMS9XwsqpXZEYhCh8MFoOEku1I2a4diyHKEuwRiOm2M3Nskfk80csJonuhhGi4/DvvgoWeUMgPT
icT0wAgBD0jWvbmuFYt0ZyXZOxCjRWx3c9ZdQ83ZJ2voXPS3OyJPGlTXpT7BmpH8cEFooKod5dfg
+Vs/sdtPIn3xxzNT1mLssZyc53yCxjnQlayRdw44FTKy3DLz1Nlmclcmqqcim15LT6gNu455SLT0
tRjrkm9YVo9TJOW+Fx6VMt63pd611iovs2wV1kSjt7WOSjoH+ThZzd4TI6K/HrJQ9hL3RYyhZ2JZ
zThnR8MGg81nQVW2zBxgcDEYq9dGGMvKsykxUSsvu5yuWaKZQEZS4r+y6KJyfsTaIvPFcuJN09OT
qjR0CWU8RpQj4yYV03sTg9FN2RbWguf2atSM7HVzW1TFmqFQfy6g3gY+0avQ1reTmj2qkhGcU+WI
6xTR021KCPe80me2+ypCnjgd8hY2tW5keQlfyA5zLkNELyqv8jOOr3SL+4byuFwMLoaISFX+niuq
G6+mVayn2Xpg1oXaQAleisBNDxoNZVrP9iNwp+kIoY0bV+ViQw46rVIeT3SWnLTGZF2TboZ4CWMm
cZ3OmrHL75uda/CGmR7IBzF18Y28wpei8L+DhDz0Jkc8PgTxpoaDQi+7WIxjSfdITHsHNyl+qAPF
W46LClECxBVRP5JnWyP84P1smWo98AwsgwmY5ygo9UBMLtChFTvbtDjKNsGNbTJ6dUqDPKh6uo8h
ZGUJMRlfJupQereLgjVN1F2xsnmUlpLVY0nWxk44tbvU89rdRAB7MiCcYCxbjnk80uEGBxy1gd3+
gAy6i76iVdFd+7R1LjiqfhK9Oapq0lbtDHRvkcwtXW9jyhR1mmvpOy9REM2z8zhknNTd/DuqP8R5
wLD+VabVqkzNt4atiOOhceKYSl5hoLPpf6Kl+9Zzj37EAs9ctw4L+zAV/UL4tAk4CRgUQPlWxfHH
BDUWXDYJCBkNpA6JFxvClbaMRQYjEZsKC0FwgK6Ljj98Rt3xYXd0gacMJXjo2Ov4czRqQhSMmFms
jesgq6JtkPdLaBj7Shp3v8DbEpgT40eoR23lhHhM4w9Iwi5nm2kTVtVn7OePI975TYX5beoKQh8J
RS9GouW5ly4p5hmDK7QUtv9FZHO/7BP1AqYUiW2EOBAKwiotp+fURNA7wpOu1YnZFrFMI7pPMPnf
9l/GKvtE2fXKz2bjXLwWUflGSE62mLyGOZ+yHkwKW1cDWDS1+kfSjPcYvE7sL7FicJwnw4OjOE6e
9jwm8sdheyf5uj2T9saEy3BoDB6nAfY9QumvNJCCbF4af4Tcack+k1do0EwChW5OKwX8dn43JcOj
BohesIER9Ie8e4wh4x5sChJT+PBkf5LNM8eizYYePJpfJNPsrVB8Zl5y61TO8d0w35zAw7DW4wxL
qIcfIPHyffuKWF8Ogz3kcvLDIIrbFpcCToPjBmKXNBktzYRsMYX/ZUT1njY6EKSB0ducFBzW2bjI
CuBGY/w0pM2zleY/YInoTwQ7K2yw+47ySUmkRqHT3iN/eusif00/+6bMa6qLv33E3YdtGncujTal
uV+scCdyvHmGAIB5/YtrVcS1FS7RS6R3PbRIaNmwYiBrLizAwbtz6HnhHH91AoNhpX3S5fCWQ/DM
q+5k+l9OTSexbz5CKz4PY3NHszbtPJ9cc9bsnzJL/zQZo7muB0JPD+pITLdgOFQDNuY7leqg+SBp
GR5VDwi16B5pJ+s55/fLGEWVTkYJjaR4GdEgifGZPOjo/zZ+WvxRzrirgo4ghvpAQtNzKIcfzx5A
XFNkIx9b2JFVnbZu8KIXtPW9Tj6Tlb23A8pk90LYyimSy7lU2YwTkgRQ4f65Std+mcPT79z5stGd
DvXwGy7nJe0sReeTgIw25MAg4ThnwGi6keRkbXTmTgibn9FS5DDGocfKdgkogq3UndwFlBiITNqG
e5GtoqLbCstqQh1nugXs0aPj1wdKkX6PhmIkt2Uz32IQFJHcDXW1x1uxanv7jjS43HgOdjZwFkvP
aGcXDeKJauRr+mX5oxx761W2u9IcJFBtAI6yywFfpOz2mpZVmy5lVCrVNq7x9BdFg0qZG1L+BNiM
yTzJ/wBplKjdYZ/PGzLYS1Ic/Td8Tyhn4/KH//1uGHT9EusshPfsz5bkDC8ZEKmjU4FtUObNsqq3
Su1bu3mCjD+32Ijzm4g0jFu5FYZFVqfZbNvsSmAzPdO6uzVOjckHRYDO/dyKDBFs+MAwf6ewk3FP
8mSlMwIye0od/bHp+lWbAW+3kmKp0Fsr0trM0j0m3PgxuXWdq85Tz2lWmtB8uFAdGvWwinggiSgF
M+pSlZRx+FQldNKT6s30io8YdMMSMvTdJE8Xy4xFNq++LH3jnngXWcmjYLUySTRPUZQv07rdRfj3
Y9ZVtJDeXtT6xmeWJ2tb54R+dvN+nv43JF8dCjisS3p09dbmN8kJkYy8dJMX0YjWBCZFHEMH7aH6
OApZX84Jdhg9AZ8B3ih6+GpdGQj07ZCUvbHkeBA116Hrw52HJR+4msIoEQ6Aj/P2PqE51l2yjIPW
go4AI+yhEJD44EgOjb7T8WEDvcSqPPT01vrqIMPHRIpbNnugBtUtUSK9MCxhAaooXPg5KWE6/xPn
+x/LhANmD3+NTNsIazDeJucaRJKoEnP87G2+fApL0uycWVKYJFtjYsKV5hWSHdyreccA3lfxlzMP
yJwe0DKgizYr6YOKU59H5sY1wOT19qtmk3hvDoW/HrtvHZwkCsb20bac97GP281U+6eOQUMGjJz0
oquJoGUskTqTPZQv1WtY1M+FXU20wYHLwJyCWprq18LBEgdo9S/m37nPYhQMVSnPgaw9gFt486ke
qAkHzCbWOsT6u3S5cQsNhCyTMhJHG2o0P6I9LsLpK3d0HFZGfhAwpHvb+6hjZ1rjuVgGGv+MZjVi
oBy5o92Pn7op8YtX4i2ejDXkN23PCgD+DN+8byTYoJT7XYgWo5FipNoazlUMlygqhiUZ38di5mm4
embtrbYnWaa1/7TxC8Vlu8zsgToe+9w+ryGtVaJiIzqIme7hg4UiiuNJg5yAw5nCLxLhBSUT7uiB
WUWpHH1rmOrZLefOLD9pzy/I5hEnWz+CpJDmMjlKw/rUdQiYFTmaWJCiCy6Jj8wf4YzVJtXxAJC8
EYIwRaO6l0KHFBfyRJjGk6kBX/xV9v1/CeTTf5/SbhqIAv/fEshtTLw355nP/yqC/P03/4ggxb8s
0/D+HdLu+P+Z0m54/zJcfU5up/KAQYGa8T80kML6l+u6uu1yjOQ/uvvvkPbfjHahO56LfBHJIsrJ
/9Bn/k8y2k3PQuP474x223EtYRnA8qmUTNfTzfn///m8x5jVyaj/X9Wok+3A7BNtcr82zChAmw/3
u9ez9l74n90cbxLbcImK4tkcF7IQ8sZZzF6WVtyuKm2YWJkEY7Ypzv80WAH2Y5cXu842hkUER/Ic
6fqFEUSy9jtlrZlRWB557DUz3F9HIajRh04O7slmYPc8Z8QxTrBeOw1dnUuAN+J1ytw0zvRPk1lk
I1XxnvWaxkA3AG1bWyupe+azMMiB6hM73fRkG52MziFErgb+Ew4ifRo1Yawm8WeQ9UgWOujAEHVf
rg3Xvs1fUoKS9+R2+Zc6xFOjskqhdTNjePzFXVp6ehyzID3mFJZ0ivfossNVo9z0OknPWrVuki8H
AVgF9XFr7dvuHcpFeutTazoFg03XvwyD737++pBG/UsUk8rERrlrGn/AgNq3B2Rb8VYXebdqffRE
havaJUNvLJ9ESMN56pONsHVr8fvv4bV9B1FFcuP8JaskPYBcGLZa63lb3cqrXVe16VlPzXIVavGF
09V4BhVlbv0xCCAJdP4ujAfoU0klyNVm9rzP/VHb/35UzZ8OOH3oADXERBYSpdGkMVeuG7CAlVeM
Z6caQXta3njWW8c+DCHt6EaD1VV3Vw5265ipzJua4myT5JO1wXep30V4Qv2iU0VOo3VFXsUpOQY7
PXR1u7WtLnrMIf2dctu/Zkk7N4Tm0S3LqdxqkwgOvy9tglx/DMQ+Uze9YDBlx6l45YzYbhjooYbz
nhIGR7APTbFBiPam4negAOYo8z/MBL2Hf35My++OtQehWIOGe9SRhJA1h1TPpn+wgGzlbEYjaW5m
TG8VfoW/CvMUV79GbNPvuwiv3bv889t4fg4W1WiKayvJh3dmPDgWAxxfbhBs/ZoIknSeQP2+QAlE
7/d7pcSUlcs60cQekFW4JLGvuyuxK2hvMHSJmZCDfC+EZnwNBJaU2CMv0SBORDhre2QUdM1IsKFT
qppLPL+4TKhMSAvsqaKG6Rsn457bKVmivw4oL5VxtesT4auCaQLHi3Y4BKpOnp1a4UZsGmupeqi1
yZT/QaBcwWp+0IH8HKa0KK6+y4bd9kLjggvm8V7U8Asa3/AP42OIHgTSp9OxRc7vr0ZKUR/48jaV
tbuWDtyW0UrflZ3hzOco/QCi/Q8jYQ9W+/wZIVxbj/0Yg0CJDCxwQqwdtMCYOT6ntiwIZ64N+9CM
jLIYUrUr12QOyuRCf1SKRGcacb+fYK6Ml8hCYkIKaJnFzQODWuPJKO2nziBAAEd1dGWprt69zvkY
WqCHiK3/QsnEyjV/ZqdeutISkgX++VW9LHxphq65/L74lXt1JVkVlqvvi6RwbkHWffuJ5oJMEwUU
A1fiqm/rhwmqEsEVSDGLawm0ejX1RH1p0k82w4RX8fdvahpawjgMx6WZ1uW5D7BqZgKrv9v+eMXf
KLSBH6ciOkd1rz5GNafp0ftl2ea5JTHFOiqjeuUtyjY+Dful7lTlF0uLXfRfWVTaS7cuOF07pN+Y
srCetdb9jhKs/rgBccUhXn/G8/Xt5KAnKzEOVxckvakJ/xzj1jiMmW6Ts4OuuWtpq5HGStezxHA5
IN8K1V8wcyhZzL4/cMzEk25MnOvgMa3CDtmRiSBmmKc4ejWfIX5vnLb342PD/rBwBxntODnP6L3i
6ip55qpNBxbKFy3BxAgnCNfPYOwlJ3IY4FNEpql0HssgexvSlKZUNGqnsfC0k9NFAXEyFRzS0Ha2
iU9mckFzu0ew9NZN2GfiOPEZfprNZaqmkRaQfqgYTuyztP2rzw+5tD3Wu9/VW7ElbsUwboXK82tX
R8UTGmMbfNwlx9KyGTtM8kLE1avfY2jBxdBsTVssjRo64O8LWENv4+uvJFFiRj6PeF85ENtBQkvW
2rCA7ERWNUi3puYioQoxj7BxuDrdgNYuQNA7Z9T0+E3PqkNeOYxEtyiQT4+5rJ7tnMMDOTAGQpMR
WN7804ctse91i7lf0EzlzGmpeucO063woIV7JVkSXiGjE9r8Bwu6x+X35vOK1VSyJON2+kq77pUe
b7VHGmzTrhTyWEyy4bGOYgYFVMm0c+4Wtk0vlRYrI0sj5v8y/0iy4uSIUvzt4ET5zp/c1foF2X3e
smrccU3rayZOzuJobwBWqSrrufJIGlUemJsklgQVG6yvXjW+gSR+ChgJMw3q1ClS8bBNjR5eJg+v
cE0y3WrZXGzYETssWkxab6VudGdrfl8Hmv1zUAQM5wBrVFYOww26Qgd6W5ZnrNvl2Sbu9Dha46ad
WutliNArVVP9pov+ULl0jCxtSPZp5RoHUozp4A5psuRMPD6qaC6qaVIwDRnlt27u9ajU15GZm5sm
xb0Ad2XfoP90rejV9srkkAcREhqPaarWI672sioAWOZbWwi/ZIzBrXvn/GgeQ9igZVzln//XB2GI
RdZtTQkxTivwPbRLUwZ48iLGxsm8zkfzS88tcjTMGd494t+MAodolKgDap7Q6h1M9Rk5H11ZHvDO
Ohg2NEohs7HuhFs4G1RVpKeDqV3SZiJMGD3ifLREVpDKmphZvpOGgk0HFLmbM+GfjUzO5qpxN2qS
8F7dS+6/L/MfJaNX77RK3nx6hGsROm8eUoyqJK/BinsIC33/RNzgxfID/xwEMCpkhn6XARAzIq19
FNnUXgZgfQ9TLOM9IZE4MaJquo5Y2vs2bu9mIT55tnxnH05ls2NCY2ypT31qHkEWdNfS+aSkWDcB
E6I+B0sSKdc9+XEvDsqunphwRcvf9S6CiLaM0nDzuzIb8/Lc7iaEqMTCFa+annaMmcwJfPsYb1Dv
MGYgGcE33ee4bQ5CC+QnWSwIGi3dPE7BpI4BErIhBI9J0YR3AQXaNda1D/LDmAJpgfMtme3qlofx
Tg35KbUL51S2JpyHrqpITE/ekaObC1tZCMSSsX5PBshKdJEOmDgrkrCrn9rtrdcYfMLGwBhO/6wW
r4ZlaPAlVHZobHRHjvRWehgZd83DLFy1CMMtL2WCG/abuBuj5YA+Y92QC7qMhR49TqojaU1DTZVU
RDkl9gsSD4QPnUsciAzaO8J5HEupmX4G81Av0reqIct9YNRN75UevzJxLTo9MrnM+IZMBsqCAbTC
nvIQTBL8VTHSrySe7xYHdbBpw6FfqfJgxT4pkHygx9F4EgHtIj6xf/+01/a/24nbkVtNypazwj4s
6I7OiNZK2sfa9dSRGz9ihUdKN+RFfxoaWe7TsrE2Q8klrD3MFWCX54CxNIY2TNLkvFVoveMcc5Ph
X2DizEq7tr+wLWDs6PGRO0lt7lD+4dUvULrnwp82hY/hd/BrunkUmGcxduLsOpF66JVd0FdB2Dn6
HroAW/HLN1Nyc9kR5p5G+dy1bBmACrsDciIsBYYg/n1y9r9F8+/L2KZ4tUfZrhl3rLIWYzR+S8Fm
gO+L2D1x9sktWbcgZ5B8hnhbQtXQWh+D7/mDATDym2Nrj5g9X4CHOzsxB1daSYL2TOoN0M+CZugc
BUP/ZZ8abfI9Ne1f7Lztk8PehhiSVmcC1PDkmSgbsv/8aH5jgU9Gh98///ffMIaDkCTtSbxc92im
UTAkrc4UfdVSIUYrWSyheo45WTARMjZL77a/+5NpkoTJwBIwa4H8rayiilMS2DJKBjwLhqoXTN0J
G4zK/T91Qt2H5Qd1BhFN9fgHAgCiuLmstCffXiaJfNaSnl17PoUmQ/HXmDzydCOLSsFtfOZqU//E
WaZ/MvVxozswkEQiFq1jklIyv5UFrI2VKrx0wbqv4jY6/r60vRkd5fzyX/6sdaotWv23qCJ6hp5V
slea3LlOXZ6m+RwZC+CYjZEesxG6gT3whjo4ms6/Lx6sEAItZnwRzdXf/eufTWzes+I8RLWcsIkt
WQDRxoKpTlQA56/RrRNyEXH6/TTiAVvVJTJH0zc3dLGoTyI/fIoD/w+cWneHck2uYxl9lAanXFm1
cxGUIu/WZf7qw0+sw9r4Qu4J6E0Fn4hg4kvve82qiWaGUVD0jyPQkYttQjjhRNzGBl2rMb/jG0N9
NxeO82duir2wIYm8rJDL2F3XXjtsNojgxiPUHbL7stJcjfi2ZEZjE8QHzrxewsX+3yyd13LbyhZE
vwhVCANg8MqcSUmWFV5QisgZGISvPwv0eVFd2/fIMglO2N29eigeEl/BwJJ2SELEai4Jpbb/Tl7z
e5jT6HL/rfs0AbRaQU8dYTB6D42VBTT2MaAmSw3tO29cf9LaqH7yLY82DhewvBi6+okOn/pJIhnF
HeFJjkHFo66XBi5KGlwGD4yxFPwYLT1PgvD0n9LtDK4E+gpHdXdSDv+RM/TNtkq17DGk+3Q5cgRd
Tt5QvkGBHukjmxxy7Za2xbl4TBUpL32IqrfMsva+ZjpPysvYrG36T2+4U9N17AaAYXTm4JeUWbbe
mvaXn6JreInbPuPWZm3XfmPPG18hBW4702MuAlFvL0G1FpMeHMGq8Vg3LbBBT5XhOoyyHHdmcUE+
W8G9dVciJ+J0P0HjVkEsLbG438/cYQX3KuganS2CsoOJbMuBaqKfkaHvVrcVDgf6SF4QZVaji7My
VjN3c/AJoE7UeTfWNDCCpZjLinsufA34oUMF8mrbYWrftCSyMco8GJQnXrV4xtA55SoD1l+OMKvV
h2PGD9FsN8kMDqoedhu4+KAwjCeJ67MJjGcAqHiROUYv7F83ANMcBi+hiJ+yOH4ubf8zkObamrOT
EyixypsIeGVc90XzGFC70tBKDuDhSJFOuZJ6wu5dP4J2sBZOP66xkuJruLS4wamHIp4pKFcuq0PT
6tuxjhkvQSWKrBo6yCTfY0V1TyyfoZ0+yhqURsSR3PfrP4WKzCO0tZPv0tdZ9x0V1RVNY6VXMwAa
m5XuNTV36HirGfBFcl6ZowfXqFWF/5YCbyCp/8tNQiBiEK6sjfETPixpzAZDdhJ57nnquc22hPW7
NsSMFKjonFZfRpRlqHwYFsT47mq9dXJ0wEt9fOpCnV7J8uKZVAnl2LdTklVb35gQexNLIFYh/gwu
bSMmtXGpP67KbpNnjKNy0rQaTYNXr5z5cIGDIOdE+a5oq4sT29UClofYgehId3DmHQyzxiNjFZ4O
3wFCO3tYjabdu3mvPTUieY8mPLnhOP0NJCEiM082vqsFh06S5CGGWGW+fkXxMa5K0z8I4/R7r6Sb
OEE08ceeXaKgQVQG2japgm3SFOHJY0M5VYzbhspAd+IDWOZ1g7sFDybDsbX4SrVCAucD2OCw27Vj
c7GcP00t82NnmuuCfr7nAfYTYLoHNB7vuymuKc5Ytxuda57xIbJrOZ2oEloKs9sOWiz2ac4gpQ5a
yDGdXBJsfkhn32tMLyCXVh3eHj6qyYQFA+8Fgti47GDUCpvbJYdAirol4QQPEwkeTHuRpIC3IiXJ
QqT0jOVJvqOobQOe47FI5mQItTEQKfe2i/JpatBiqsF88bLM/pNIumREjXum8ogB1yFQZ7iJ3hma
GnTAQ1A5xWEqLYMqKdhupFzDHbMrjiFW/qCNwy93jN84Jh9EPQ3R35KGKEw+ckGp5cLouw0Uw/KI
dnKErgq/GDt8YFULy6BZE1c8N5GxuLg5kZHSWMepz5229Lcch6OHNDkQR8j3ut6B92f0sAwZgSz6
xCIx3/ZiW5c46dpCL84jBnHF+wG/bToQfEGx7wxiC/CkqSfe1abNb3VDtGw8YuEjzS975YNQlwSw
AiaHlDrQvGvodFkN4Wsp21/z2Z+KWx3pwNvGuZosA9gFCLHA17WKGfS51t+ur4M19W4J0fbuMFBP
4ThTvm5cRn2mbu0aQxzTvqWGW8PbDLXN8jnlsy4wT86NpyHCJuZFzVNuRu9FGKZ7r8HfC77IeKnr
YOc1ycHEFHbuVHnVA/3mwgDRS3CwVXYZx7anVJaG6jzPHlWEYbLTqvwwBZT8ZRo+PoZujJAJG7vk
QQ4uyihNbKfE8u295smt5ZiAioIQUCQVrJR2fbFFgR/pzbnR6En2kXHMY3B4odvucvc9anVukFNh
LB+jYjzoRqi9ZyS3CAhzFA9pYjcbnWnF6LgHpfevTOzTVSrzN013Kwib6JxeusEsk0D4qwSHyiLh
mx+aybwU9fTqpe2zn0RAX13UQjd5Ic3wW+nQ2avQJcWbttdghMeayficwxVYlAy2ziowH2yuHsxB
tAiFFLYtYj6LMnjZfMWwM90zjaW3AcQcBU8mDrKeTb2VVBfcxgZlIYqIZuDmlAtvtK8yQR3tC4nO
WdbgHo2iJKw92sthuiLpAlMKm6e6RGIMvb+hYV7qiXtCBmpoMNw/SZd9xwqAQ4HtIzd5DAho1QBO
0wUfWHh1wwBfMuXRdJuI42JBZ1NovoQT5uFWRis3945AJeNFHWe/EwatZV0wlW6rmvugSQCuS7qJ
2RpRMqguPnPoVDsUfbmb7mCyfvwtnODIPDBaj25+Sy3tEo++sR0GOgxktNY5uB4i1ixtolt2qgD2
9njr1qi+71YN/NhQ2WMaNwxzfZzwScrttMcJWVAx9TqSKgoFYRbLm6I9PINukYX1LYNRsZ1yQVLT
uXa61h0Me2/WLvtkB5/UbVD6qYAAElwn38zr4TjHVrIpJ8mRycK0T4Tnwln3M6NrkhOaWDQepguO
RZGG27NqVHDU7X7YTL6ihpRWcrZ1oqh6yry79hZWWAia15J5LOJCtgUc6XWVdlXun34iYwq18Jlv
95Kneb03OOZwNRyMdanr1iIqHWb+nJyXZtvPvVqg2Gj0+2RJ+ajGasupq1hJyl6WGgvKspXqZxLV
T+/ysFukp5M2dnmGqU9szOK9mryTz6XNpKn+ek1r3Ch5km7SpGIsHbQPEy1udoaFk6HLu6OLAjia
+AmIAizDyMhWpWPfAkmH/BiZbw6bGLOdxuQ/xckDtOAFe5G1rcrnqizsv3rZ/ljMxja1X20tmE/X
oszFhtfsp5qY4hT+q94b3p4PybNjVMWhnCIuM06F0F7nckmKDrk78w94njdWR1DHhSYN541kn1AN
fbETVE0UbhwgGJcN2r0s0/6WdChDVPtxbOOrMwcGEIxy1skYPft0t7X1BH8zgZnP2/YWFiWn3CDJ
lmZfn0eufxXxbo/06KbyKScfu+SdpelbuoGxwKz82BQDXuHFWJJTpMhl2NRjR+lr1E3PzQxoLJ0H
gjVceDKNiatDkx+9INEG02psAFnsKVwhvHCwJbE29gwmmJDviU9i1PEK9RiFP/DluTnQ8YB9bB3V
c1BIvqmQyUE5MPBjWU45xJWKzwaMrBza41Rr+j6fWU2tSrfc0a6U4Hh7CQed+ES3ZaoQLFROH6hX
jmREnNa/CbfZCs1pYBB0Ky90ONn5evLcW7cyirtDXuJ2Do0GAS2G8xQO8ZI2M9hQlngXTobzN7C+
YjdBrk/0SzTzkvAniIZcbYamCGQc30KXVXjC4RlMcMDwVfNPLm2qdm3ZaJuSnMyGTqKt6Io9MUFy
ax1Db0Hgpc3y64hYtcxUi1EIm84anZd5keWd5huEXUA9anypUd5FvBY0fxGScVNkliiUlBj4+35u
oMDzU52GLN07s5TEbZpeGP/TihlgpkGbPYBxOIT2zPEAFNbDaNg5DWMZ1JPy7JN15rPXv01Tm9Iv
DQc3ENS9u1Xw4cYuS8lU8IA26Unh4NDtFL9oCbI4rV0meDSSHcqYBom89t4Ggl9X3s2TV1OJw3qI
YmYT9c6qA0x1GxhsRndAQtGui/HKL25+oNKN0ourZVMZNbc9acAR+GgTiU67Aqdm/C3jprpFZINp
fpaMCkDOZRp9pKM9hmAig0dfk19mQGVrlzNiSznyuH7VLQfKlrRQMsskSgrqsk5Wfu3Rr2nbw8K0
aVSuXQ/bOj5MdI3xdT4rZU2I0a1vCROI6pbLoDi6HsmfycRfptvAb3kvt3N5oGcylCuJSHNOFXuX
O3WtKH8Kkk9Y2/UG9YCJLdWpoEEvukDCgtODByhX+ESc+M2aAM0nLZ9YroiZFXgLyZ2SqhG9PgjC
18OY0R8f0lInzdlEW9NGO5l6vJ2yBIXQeal16zeNcaHUgvQ9BB+A4JeQZFMHr0CUFM+3ChuPY1dP
MaYhspHT3qjLF40DEpDlWKz2jqH9hiNFdCblTjtb4mcz7ebbGKtmHWV+dNBrsbY8fTyhIzO0GXwT
d5waTr0JE1abN0Z8lOy5fMnHoKdwLNhNIqEGXIPiOf/2ECdin0zqOVKedbNqkja2T8e6lqP73n+v
kFundABVhEBD1pre2sfIcwYcaLCuzdg9o/VzXplC7q38qtTDBB65SFZakxbn+5cp6d7wLsmtHpjl
tpBAr4NO6I+UcFAIP5c83n/pmsN0s5C4iqi/Tak0X+C+5GvmF3OLtU9NoXTJM8nQWaQmfrk2j1Cf
M+5UnDIPvuSeDZ6SOZ3GiiNi7AewHrMj+WiE1pBgxJHuOeAU5ZCQX/K7fWmQzwvFVJ9KOzb4JY64
GBiuYZNA6VuaMycQ8mt/VrTrQvlHnF7rf9/Oa3EVJENUQ8Qb1AvM/xaCK1CqUOBrkNmNrGIG3NMy
l7S7B2cjUC7kpIFt2v/JZgU6nPU0IaZ3k6rGhefZmME8LhcDRYJvjLs1Lj1EoixymHkAYzHvo8eE
SqRj1TtE2zw7fmS8+eDUtUVwN00e5dSyXrm9SM5CxeMtrbs3agvsJ4+M/aPp/8z2DKd18Rj0Y/0A
ONSJCcCxp/sbty+rt3oc93bhdlto/rPwQ363R5PaDaMZ3DhUr0OjxDY9at7REdFCldzX7l/CDnB+
McOwmREFphMcsM+1S5zBr9hCs89egNZOTfHsUydWDtKfPRyLaMjF/t/YNO/m7aoJSNO37jmev0hN
pWSdSyjcpXs0Jx1MTGKLJ232avSRv1NaV5/GWQHzArFMjSpexn1Ure5P4f1bmGmgbwzFHSjggbz0
RUA+bZLDslec6Wzq/VCibMAjUmFlHW3SKT5nFn9jehXU7TkTeP+SBFNJ0/XQEVuuQpPBNKMAcIe1
cxosHBErI6Fx3sDKwNQFAb0gurDLcJhc8nbwL2NlOtwmyWmns7cAiBP+CKf7tiKt30jGE21uUkHp
+tbFcCZxiYZtZuMVXYX2wFUC1vcqdksPEBLf8f5FY+wJ+anmoFUZqY9o6OknT8sSHpn4OIyrODPt
s2jNblM4pE+DUqY4FI36KSaWsfz33Vtin5XdGKSxfOMp8H1mA7o7geIoeY6c0vPBo/LzerofATKb
p0upgBB+f931+XUHvjESjAhFeSz0hrP57AuZmDs6pO0OuYuJhIsOW1fqb/oxr65lQ7eDcPN5NA1E
AG2Flgd7FxHGgl5gHEqvr65QORR0xEBs2jEfmkWjMrIzff8Fb9pej7rDpzVovKMYmAl3slKHqk6/
APWWO3ue5w7ZPC6G5LmBqFo/dH6w89vcPjepTzXQ/YVNo9JfYvhOjqXu4MDl04BXMFq3qOnLe2zV
SoTBakmAtQyHcdN5QAmge4bnRHzd/xbBjfocuPt8dhlVs+mIS01yKlT9+G+1bHWdDFCW8MP2/38J
oAjF9AUdtXHiD5OEo0rQ1hy7guLc1Ayq//2vGFAjjXbr+3twf1zub0SBZ2Kpxw51JzqsyAca14HP
zY+jw2TKUxLmUR7Jzf1T2Nr2xH4Muehah9nvHC2/yPmLqjhEOTKGrSKtB832+l2G7fmIOsZ027Re
qCRpqWTsxDlrxI+p48RFIYh2HTAOBL1EO3NeJ8tpMViaKEzcMsgdX/M6P0lLS59UI50VHkgH3wOh
7hS7ZINzhvJfHg6meaj7M5n3s0sb5wpkbOG0KDq8RvoqbHVnZ5TVsMnjbMtKlX/krmy4S9YcpJj1
LsYUgj7WtuIgNbBA98Etx9FT26PR3JddLnTJ4d8fSHzuiRZmWzujWy1tUzxMc7OzV4hbw0Zjx82D
okxohynO47OZpADls+5UGsQYcdtg+sxycy15IEm30MlhKB5fCtOsvTKjcF+1Mr90s/wfYfxdUsS1
bNum3Goiks/YLh6xR2Rf5QRq464NKb967Q3BNczSh31z91n820waIBsHgEfDUglTsNWALPNs3GY1
FjXq4p7Cxm93vQFUCThjsdcLbtitojJQ3SfP4zz8HuyS9hHhhA/FvnJ0wEhkHmDFR/fGbO9690KV
aiBWUVcr1eMWc6jbPt1NBCWtA8s+YXlGjfwJ6HN9+feRl0NO30T8DSiWRil6PbkCcE35p/J45txE
MmvcdNshdFvWDSfxSecNjdNEezHvWpAT5t+aC9wVZ+4jBClUCn4V9BzNY2VjvUF4e/aDehM6VDMZ
+jQwSh/ONpSDTZrn8og5caWEMp978gj33RIby+b+n5VZPGz1gcHgPYd83zH72ctSZUxik5mgQgkG
9VeDZb6DpCGBa23/vei9xUnvvkTcPzAGSLGF1ICI0awjOOCzu9y/EEikN7dj23AiNXWLiubayQiN
Z+hRj0FSqq/ALh6xQe9Mc8rRxsSyM9pkk7Uef/m8BE0eiQZLAEQymp42TzEX6M6Hr7FhCN4mzrjl
RfwUDaoGDRQ0WcX2vqtF/bd3w22UIBbOq69Zxzfq+NjHG4BXfm08Mb483//JYeD0O7MbP/6tZYY9
7tksAUnNGzK8inbXUdYdw8xY+rJM34oI0hjY2C+uzRtLdMPz3VUEnFeWhxYV7auOcBXIhKER74ga
9yxlHuA0Z0IR9n8NGtb/2q7GQSVDdLZrQFVQnSsAZaphG1Y0C2gw5KdW4wBPL9HIkqPGA1jpeDFU
WvQnsvpty8V5bchDjmB9ArIyLYhdP2mmgV1t1Hm5IsXa24o83PZwR9iUYi3cuK1Vg/7Fd20PXNlY
/FmA7R6jU1BtjPnxiuY6uNj19kZmyWUXWt6hFX2x9RMcMbRFa+vAorUjA2FwTXpaTIrMB8xc6foW
az6T9uLzLifBf1RUHWjrISq4WzU+PTeM08qdVIn7VFvxZ6PV1VOSEmocamvTz34rm5qCJHKsk2Wo
JzON0Ih1xf4yUlyKHZBEoda+Eirpd5jWS5QpMkLtwNGqTXb0c0WvhESeRqYv5/vPkDjOazI6yZFU
6ttd6BaGLM+0+qCvF9EH0KPxVQeCBWff/7grdQ5n9JUqwdpZzJFufd27GH4YMkSVWyGp+vUKrQK9
ITDsC0SE2awjmZkvDBcnhF3Y/3voDIRIRlnmTsvGT27iFh60jkQZ4EP4q8NZKnq6rVb3NpPt9Lw/
3Sd8sGmn2cy76sqS69ISKV8CxDE/GIv1/UgQyXTYiLino76CBcd9Dkied/m3WEJlUX36h4kEU7R5
Xy7yqUG9Z32TfRZu+lIVF/+Tn9o4jE2ornfHY0xbzCJB6dnGTKzOXkzVO57YYa25IVy4QnwZTD5e
mJmIfd1Ljb0fjofmWPvI1P/2Qj4aUxd/a1nwXPpO+jfL827jypREnkE7uGV6OxKc5f+nIGG29U0f
XyBRRq82OpExewJNw9Qoj4WEp8Q8AOvF5i57s5qAE3cpSul7Q8NMkV7uwt/9SzS/jnz7Q+3DRTYK
iBRk/w+Clu6nMBqfwymbPnS8N4tO0wX8JK/aMHzMH52u/9NMevkGFo62TA72smcaTzul9TyQBO1z
2m9lGEVPwp/QL8M2IIkSTcdYAmWW7kx37N/uVw3Mz90tN4V+k8GULUK8KafEqIxTpulf/d1q52XF
th0DecYO557N1nTPFc1sS6czXejTHQF2t4MSPlzzmruw5SOwc1IemLrMvsggVguo9Fc6Upfu6P8G
AS2LQpPmrQPR2+tzgLxoUUaw3vh6Zi5CN6RFA7Y812tmwl73YM1ylYtG39SwhpxU/SCza3pFLXpQ
chXxbX2tESML3PRGb7gDA/cxRdvxZX8znG56GtINRZm4pNuZHqW51yZlacVEs+kZ2K2zpmCWwfgl
jopmS5MnqgxSZi9sLtmo5Vg904iMdBWtet/7wOIwUHIEU5RCoZ2DJKqV5zxkLNC6+9HrTeZZyTmH
cG07wyvnDx3ahHfmSbO2AQxWzqH46PHXsRo6xU7kzF+88Eajlr4cJAYu7qgfbUDrSyjMn6arf6ui
86iw9U90ZK/I6NrL0MdXhHLw6UzaVinXJTykmNGG8q3j+LofouRogq/J8YsuMMsCHqOEFoYeE0lK
eZZtSbfU5ODzQDhbRX70BIeQ8J28jq55UHgR9SkaGOh9NDCVDlint0Yqm62vpxiSmTwvjCSjkIq5
t6F+hF9JHPKTs6y8Uq2rNf+2H2kA7g0M49Z648XtufvbQlPbPqL+BT5tLapz8yRMc9jzXr1VUBgX
QtXxXpb9vlO29lhqIP+b6CWzY43qNLh8eRtcsT5rMeU2aDp7gPcf2cCoXTkGcYOqr/c1bntG3XJe
ppmClNNPkNYE1eDw0Wofg5QCNVhXzK7LMNqMiW7sCd8v48x6GiljZEKVp9TeaVbzBXUr2MU1nUB+
zPxBGcml6PsMywwXwBLrVm/pG9yenAqIKYDU0MQaH1G6wWrN5xpEsc2nYOzNVad0eyswmCjmNUc1
o4orfRlVcTjPB4Ag8HQvdDke69oQ61jyBsclYz/WUaaN2JpjXnfQQh1sZKu8qalOeWsIQ+jzQzvx
EoXAAcy4Oo2h9+TkYu7k0tbcivAshdN762TnoTc6KjZoG9eI/3LwHdzqNupb5lg0Sy/KFqExSPFi
eqgYF+4c4S7LKggf4rkn/LDMGv6uQtY4lS0kBdk659dS8QDFSfeOacVfNoQSFl5tr3QN7n7uh4ce
5lbl76i9Q0ET2QPX9LXITeyCST6uAUX7rPcbyB64Zhy871Nk/41GItb+7FZAZm2b5jsNnBNChY/z
HD6I3lb9IUqzm9d66yEOXoE24bd21S+O6Adwj+MSlDRit8ZawMbGKSj+rOzq9Ujm7y3mT6h5KxaW
C4LShH1w7JoHYdMh5Yy7kroXgoTbUTm4iH10o757hp1AhwtWDGNivfOqZGJi6cHuFPZPz4mJQEz6
aLt2sO1dqOB91r20tnjuYqhs7bxtUP4HHMyh6pPTUVpxd+uohK6sDhTLZGF7tp0PGVNOR8EKQEn4
zRb06rAPnK0qPnpS50nKZFdWkAkSaukWuQS6W0/JzjfGFe9/qfQVk2CGGDKttwF16iI3tm1da4ex
sKmtpna0QFdm0ZlAia3FNJLQIzy4LnAnIJGnfzxmg2tRJn87HqR1hVfctdM5YC7+ipLlKSkIwHe5
zucBpgfGsUvSJtVas/1h44YY6WvdXt1/hR37WlUo7GbR4JNKAEcKk5m73e04auxpvfrQdbS+HCYo
giW5FloZrT9T8weE17LKK7lhMk0vXgvLYZyc/eAIbwPwL/nsg/bsY2I40l139vr6EShVfuCEO0U3
ZOynMvQ5U1XhiePMTGXwP/WOaSQsNqAStQIWjArXtwwnaylOVs4NWopsWPeO+TccwQUT7sSHRkmt
3Sl2zavWJO9I0zzsWU8hsjZsvCx9x/jK0tmE1SIeu6doqom8m95N1MZPWQdEo70IZkKerN2yeA3p
r7Kwah0klK8u53b31tNLWEXZL88OBWk1c8aY9IwNfWo15emBz+utMDJnM1XXIm0U5RHQNlBFqYiE
AKWViclNBQkKKYvfFKepppmW/cDZy04jfgvWoOJ6s4QCDj6BWd5Y+Noawe+Nf1a2Sn2UHLr+YBjo
BSY4Gm5mJE0WmwOUtlo7OvlfLJruGhwS9Ng4oOVMm1Z53NJmEh4V36fpMHACi7FU8jiUNBhZcIUA
7Oeb0qe5DMsPmQYfdau9xLhnFw7G2AUNW7Q8WfauBMAIfURR9Mm6uajCcr4Utwze6/QZJ0LMUSh4
TNmX2CN1gtgsEQ4NMEXV9MvKmGiPZ6juDhgkyMRvMIERrZ3woTTaKvMw8CFkPrhB+jEogL19bax8
cbKrQIN7AU3A9bQDEdLC9tq1JmmDrgxECK3B7hpVRUs5dBuhJEc448Y3lMGFgSlw2yh2YRltyqFS
x1r2qKS/rY0WOhhI/7ECkzLIcOkPCcBkIsVJNH27ZZBcm6JmK62pkh8jCK1eRILOvxRm8AcWHYV/
kbzo5q7V7d+mD/v1KAC30pGCF8x8apR7mg1tu4xrJdzWHKEPakmpxhKfkbUCOeat5dw8AgB66Up8
IyV1opq4TUrl6zZGdYVGyfPSEmnwNQ1YSGHxmFAoSp0DC5kFLM3tmNIYtHjkLTEffZM39T4XQ75v
evUlAj/bCrEWmbmxzPgnkWZEsAprNWv/xeUlyiUd3oOXgVjFYEtDNATzNt5zDdA4PM1AmscxNP74
ev9CQl2udD7BK4FfYdH2/D8EeHkR/8lhz+zp28V4Yj6h9xirpuE8iA9t4fRQUU1KnOgKfSUM953V
NLu5mMM6DcMW4ySSBNxSAGHGeC5eUoN+iGn2emV0sHGvkdusoz6YwriNFk0c6y0edIraVXZo8WW0
XdisUDX5MHoMe4Ia6Cj9FB+Fnf2tczzrIyavOva20h7cfdZhRqaBbakXIb0xlK1b4x5vc0hP39kZ
oMiOEQaS0j/hFZ44wxq3qZHoWECP+iafvn1CWjhAn4lPs0g3pwKoA4QrmMItzqKFUxlgJWd/d/63
8fGbxclLUIur9DN7xRR951j2szYybiIV9668ctVosB6l/eCGMxPTLpcdSCqVphCT6DBnH+bHkC6x
R6lFOxoBKPINsGxzfApj/YOFvWYK9OxZHuGAoX90Cu6BPDUUCyUEAqHzsSNlmfWIjJKM2oMB+JGz
6QPEtDCZOx0rcPyWkaL4DM+N08AOdKxrB7lgsMO/xGpoBKY4T4+oD0xR/TdjgBrWFN+deepjY2Lu
yh+DN+hXlNyMSzFpZ8JwkhXJpthiiI56MJ0a2hYzXQ/WVTx8uDSn1S4dEDQNYDMrkqs3vqWe+Nd8
3Zt6tMywBW7dqHpntUMV1fr0UCfU14sIXAblA3EAUscHbbgpwnTdEIXPCMICAG1PaceKxmRXrPAb
wgIEBriUmfOQKu80oFGbuniz9FJugwmcT2VjusNyz6IUtuvaa5xFZDrrsmjOPmzQhaP1H2YWHhlJ
GwuzlHS1YnW0yLPsCTReYTKOh2RUIExRV/FXcxRlvLHw56UoE1q1rlDh9epWplCS7AR8Sx8ppAvq
54yhMs8RaPLVaLg6dH5xKfOsP9UovmxKEyzf1eAW35rk/c5TG1JzwNAZLtMhU128xiE4rIwGhLFV
Fh/C9hteNpTEoLQeBz388n0BiD9pp12kgbincrQUWOomO+I9JW4LUMJCm1PFO90oIBHcxF7qlb1l
ySJzK0gZikzbSTOoZzwXKv/si560C5yHejdWuD/Nl6EceLShsYnGi7iSWeMqzSL4X/DuqTPehb46
UVP74iexAZHU3XSB4Ew9z3hQ7m7WKInxdx72F+sqhzLeOGrEhOr+Dp4CU8CLRk7KAeJKsgvimrFR
E3bnXK84a3kFKVQ77nfeQ1PR4gCVG0yExQckAxYwJEgauJrMICo2FXJnEPLxF1zYvMEJj9r8peec
1HJStZN99B1NLXKlMYDP050jdhFqPz0oy5gapyW2GeyAcb91cC4sw8zHVSRXnC05eo4VMANWvgpw
QiEwfERtxQ4NPLzsVinjOUxDe+5r9KsjGTedyKndPvS6rPee2bEksjtkLDhh3n8ZXjwvOoe4pas9
m1DKSYKeJCE/h7uAMlwT/M+QrixXA/AnAnKN3u8weOt+4JMqQUc6nvWsWzALxjb6QzfJH58OakaM
u7QhQ0nv2pQH+6rz6DWwY8wqU7/RUP+tuf8JwkQwM1Dr4B3k1qors3MV8n+IijnoQmmZ47+yEYD1
KmuGDVp5MAqgt46vbiMwnwgvHcYetkCe5y2jq3RVmNLZ1X8BsL7IXNORhnx/leYK8yq25HXuU8ka
MOdE9u0cQiL9Z9wh9pvT6CysEojNbKD3cwghofbkGuSIx4FuuUG7adwxF5MR6Aen5WTdNnWA7YCH
3TE4z7rgH6m6IpTuHLvuIK2CxT52XmvPYPRIVQA/6wJ1ZmGNXrkZ5/Ifbg4BUDlWwiBK95kTxAtT
tu952z67GV1nOVRyCuTVq1+2r25EAy+xFPpsFXgLmo9NB2JbjmDmLqsRXTAeTVZwReq7ZDa5yRXN
wq6w5canwlI3GwR/+WtycIDXKkA9sxYfhyzkiFk+hfPlvCWIXpnBdDOsIQXOr+3MsdOPHSbWf1/K
wTxiOMJWkZnm0s8+oMlPHP+gxjq9TQ1x6q9VmEuof86NrMdnYDlymQb1te7hSGZ66qxDdoCkHraq
Zm5nyEcoxWfGreEerlmyMlJ6R1tq0pejysYzZ5p1vlQhu6RSibcawdeuipwOPDf0IQxn2UILGTCm
g+L4WUNc4/5Hf0vTMO1svsAZUXXKeG/RmGqH/POl5rN0rZWvvldqx8gtCKrSf8QqZS1NWjjRa4KV
qph5oncujabpGE+N/rqlaphJ53RWcPCFxa3ULpq/kQ++h47WeBQPTZyDggS9BGz7y01MezONw7OK
CX6qVh+Be2XNsuRaYrQOlUl1+GPlUbZmJNZfcCs8IFXRA1pQnKJc64zwMjIImPgr8u5PA+szDfLm
mnvDZ0IV+lYWYFSKSn2hiw5S5puui/S1MGxmCAZQVnAN+4DE0gIpqdqH0bdBu1sbRvo2yyAZOvmO
DvR8XTT4aiwtSc5hvIpGRhujlz5ECgOYDrVy5dR/mraSV4+ajYBbLc0xIIIs49FAQMdUsMkQdJOx
ZUbI54yRAKbx1hyOth/wbPKp+I+yM2tuFFuz9l/p6HtOAJsx4uvvQvNg2ZbHtG8I58Q8z/z6ftjK
Sme66lT1ichQCgTIlhHs/b5rPQvbf4jSAA6PrhnMl4sHcjnotyYWPDj6ha49xAuPcI+bBBUlQ7gK
E24M512f6m0eRdO+M7uN1RhXbhHeV8UQrspCewiaDYmpZyW6plleMlAt79w4eYxqGMV5elu0/E05
S9aKlsWfTIXSkmEzuk5xYrhjuMwCv0IUmJRrEndmdBRDfuQqA/kR/bMy1tPGTBP+Btie6PAAww4z
AQ/e9DfBaH03g/smPKlK+s3QzRWi1BIfhWNS16seJz9R528pt+DIIkMDexej7Wbv1c4cw8kdBWno
wvI2rdZXh0glQEkBNtVoLUqj7E1ADmLc77anAnZnjdiHRBRAGIQFnJmnhCW5M3XJYUhj74mQyb5P
CQ7uKHSu9C7/BPoCAaoP1BJINy4JRLetsXPhjtOH8bWngonrxoNdtCTGFNy196qIiS9oTO0yo3bu
3Xd9ph96MtsXYlkSILUjL5FYh5LrpdveeZ43bSszy9ZaVJYb7gi4k76F1nqqNIzYwLEWQD3I4jaQ
e3V47ftgILhqnxzGwroNi+TJFma5i93sNWkDkPkCv2fsh+3abn0uWN1RbZk9UJ7/HAbtDjV8tiIZ
54yB3l6PaYnTlesdXEBAkKqIv06VP4eQ4tzVW74PdESrO3yg/pI57W4asvExzQf8d+rw3QoV7RQ7
RrdRPMenTZOD4guYwg1R767MeNJ2Wuy+DfTmGJpQUVW9mESAEKuvXqk3ycHLO/vcDUANElRAUUsF
sh2+KYQ6BD2zK1WpgbnaL+HQfqnFa07rtwv71ZBS5ucmuu0L94XcAcwVj73mjIehwXeeujcDN0Z4
/wbChaeohcPbQGGn+aZx/7Kn8XrKxFsCxaSZygQsN8YnIbbpgMcuH9xb8DQnWqELgnURHcRMlSeq
A2OKKhGELbG3W8SQnwe4x7Xu3aI9nAu+SD2KTBBwo5oAtsWeJnZwU+jO0TON75yP5UOQN83WFMy9
IFmeaKsSsbMKbPOtMuOnqCLwGWSgAKO866NknfDTYGpos13RNzYCIb2iskrtUK2YU/LRPjF507Ba
V4uyRAds1AjjYoOxC93l20bHK6QLcbCybNq3g7uwTOx+TgGoAVRmbW/LVn0gaeCOa3CJU8cKQAX7
BA134/cBwahuIxeoaIEThBcugolaXV8r1joSIbPnzL8iRhjarDff0Kdu26HGLxnLanDYqKuDIvf8
4GB0yhWT361u6QsNmfUuLydzSWRLT36b3WyDkV+HQe2+MRjDJPBbU31Y155uP+IF8BBRrsDmxmbL
Cx7f2lkMeq3jntv4t4Hiunu9AH41Jjl00GraR0Pt4GMhbdb9XNfMgh36WeTfiV1WkmljpjYnxYyT
NbD7VfWiJQ5hWZtYIcykTnYqUXc7e2ZB0gcCFJfz51TK5BnJ5pbpi0J6GrpWg1A6AqBhTPcw5FWX
QqArmq2qUGNUxuIMYu2UBIwl2uRRHfm9u+m+jLqtMW0UbHRLkQ6PRB4kM7MAKz80mj6gotBBJlwi
3sWQ0z6j4p+Vy+VrSOsD76dt7E2rvC+VB9gMnxTDewINgRME1lqex/dJSU6EQkSIl7qYhXE5wgOY
wLoTumN4CuBbpYYo41zrItWQdUzJKivjBpT5bGYvIUrbpdjWRfjW8Vkpdo0KOrkNMo/s3+DaaYDt
md70au+L3rkpkgo2V8KX2cl9ilqWse1FUi8V3QGODjexZCC1tJvurfUbMtbzHkvNTI7uRfDox+Nr
j8iYc5Q1xMUtyMb+3nyrUub2g3A/0Qd9wSVN6OHsrbNe0QivHZcSRMXddpfB6ff5VBDnLdSw/AqQ
2ecdigfMtE90gyhdULLlpByWTGa2Xj1z0AqHv1yBXELaQwFZXmWRa+ylY5TbEHk+ZTsEOxLSn2pK
BZQBvSjeBb110Bq7PvqVl0LjnpFECvfglAhdAPmMaWriwk+lfKjoRrjY2nbcEpid96NF6nGrPFE+
P3GVj87I4pgZoBhHS6JiFyZvXlIWROCawNuNK4VZ4z0oVG4XQ3wtTGFy0+jVdQdgmhON+ikAtGzn
BwBtm650lvqs15CLBg0h6iKxcu9H5qLVFSwTtZKetFwdjjMBd2Obus81m1OpQu+9pyPJVw9VeSoK
4zWfBAF0utad6AH72whGpTvp9d3UcC23soISkuPpKxNHOJUXG72lZ0Rzk2mTVe14HurwM7K68LaN
4IS6WWpfDR6hZqYDTL4aDw5Ih5tL69goomuPMRQRadxWoqkfX1u9ua4BA8c24MLAwG0yX7dK2axu
TN4xLkK0PNWIs3FuP/th9wSWCZn3FNyIAJsK16NizbUMHoxfLsLM3NTo+Eoyll9zA+ykCCP68GEE
8mNKWRTxd2p76YMcm+ZFrQOxChymEmZHKmQWrax0MhAEUjay0i9ETcep6tPmczPivBxzP39InN3V
XgKSgoMWpfFinO3lmVeCITdw28/PlBy+81BT7E3DFxyrMFhdEonCeLrxHG989RB4raz+u2ml5pWJ
CnUftEO6Lwcfqrxt4HQksXCll2haJyfimpRrdbu/QFcYz6orS9AM0gI3vClnA1YXMbOdFC+/AzpI
Kxch2luiMh40Ime8nfxDN3faKZabXdSeiGChyzfLTVuNU9kuEL9ejq0wm6SWeBVq+mvbjdatq3bW
wQsaYiwzfoFfwG8/2Gr/lbXpbR5mDWw0nczaP5HUTMM0TctQdc22PqTJlrkBg0K43zTX4Ao5Woc8
0GjbQh7uI8Pad1PyEgHrKvRAPERIdtYmcirgIsRZcJmdpbnyIcULj/VwuIoc2md2LaJ9WebBmW/6
AkY1kizvjN+hXztWZq/C1kz3//CLAJ778ItYjqsLy3Q1S7WdOZz3VyScY3XcnPMJrVxpASSo1K2e
lndBo6wBnFprSlglnFkaoLn/4BAMN2PAvg8mw+YxBPrCgJBJJoKHzGR47HUM8iEUcFuz9BslVI5D
QB7D3//I9sckXz5tIoZVR3UNtAa2+oFih7SYgV4ZkmmWzNJbIyWWLC7TbFsn1PNjLEAvVaPvnVER
OMpjf59BRT3lfU2ddCp0PLaUa7a5VQxIJhPv4NvUOzJTu6/t6JDOkhgkf6ghHf3ozupr+VAUwcoC
NrtKHc87cOvriCHHRzRoDqUgm5oAbAkQw9NkrRw7vg8Auq9dwyJ3aVaiGBG9F9UFNdQY6lU9P8hn
ViNeBZAL2DsGRSfQYSdK0e2ybvIBPC1wq4yB80R9+paOKq4Ih1Q235zQLxi28ylre54pwQ1ZjNXz
fA0KCGK7b2rl6CUhek0rwlSkJqQhYgS/joN+2A0DY9mCoIFbNLZ8E/UnqtrKEcFOdNdZenObMwwi
V7z6h++M+6fvjGM7gpPNEPxngDv8/VRjxBhQ9VJginCLD/Ny3xSTfz82VnUKi/EGo8VCDxQr3epK
QcBoxRSnUGmySYAcmAjz3nc86tlGje9kKrb9TG1qTADayGWHvVxsLfizAyzUMFabu7JN4r0SKBhj
qIfelaEWLyNbd7aGAx/dNLR+3bnUfWGOLphPBPd1Nd1bo004SGiibCUKAKBJfp0OmJWFSxOPMDPz
yrIymneIg+TlerQJBLUmLTkaIHAWdCrDo2kY/nr0XCq+Tp0eEWXs4kS1nxzIebvKSTht0w5fUECk
zQKdF/xU5jukCM7LZimuyCOlI4Dt7b6ywnI3dc7zkLpnqUOVD8iLz+DXUO2Ao197YF/X3hi0jzmJ
lgthqcNjU2m3HlmuK1JuUG0YOjWZ0YsxSGc0O2LcFFd+NJmrAIjrK92cVZG55hdnVul1LQwyq8OG
1llESuc40zFNJO5pCrPPDKnj3Y91uW+d/v7bbf3pguTOJEySrB2G0ibcit/PEqKamBBpQGrwpoK8
R2MNkdGqN4pJlbczAnXXTIh2fFulzNDX7skVcXsvRi5GI2eYWCBxA9HYFbhvHQR/dqitNEU8dm3Y
nFtlDG4m85ONNfKujCjK+V7I6Kti2hNppCM2KeAcJfle9Ml3t5hOKDOVo9kylR0qOiLFRKRaEYl6
XQRorCWMhVDdO5+cH7J6iMLp/WS8cbAShZWT38uHvG1BhqB+etALxizjMDioSFVzKUCXrZv5WjCI
Ct3UFKX73tS+hUlYvyh5gEI7b559AH8wGAhLIRcreQILOS4heRrbv//gDf3jncDl8u+qpnBdbml8
9r9/8EKMrYmzKlnYjovbxCqKGCxRnu5ssVbT/jVS4wmWXqASN5VbV17hgdDI6rfKiKvrSkXRFSGw
Q8CV07ZBa0GN0/ZPtWnf+nE03EURaGojZV5rVJg9Z2ogF1f7YHvDixRfywevpageav5nZ9RxDVmd
qz9CAtrQgFfJMSZX04MOSSEjrVAjITbrjX660pjlMg6mHhPk1z4Bzau//2w09eOHA6bUpL/gmKiO
DMt15nvSL+TUGjJd4ZVQmpHxE3g5+gRso9vfBUGxk8QpB7+gxZSbUh8xgJkqHvnb1oRGLS/jk0Ir
lx619/tUhD0SBZM82nbwrsi6ejYtn+YKCCjtKAmBbWN9YwKlQS2tD3qq1Y9KRqTXgEkJ0pkP0N4b
11qcC2ASfbrJkTJSPQ4/4XwKID1BdKfEmJ703qF+buTpKWwJ0ybTk4zy0Q325Hn5FMGdlJlBIJ6Y
d7griEOrQY37U5eIhjmxa53pO6Km4RPlKqpfOWW/aNH/M67rvGlloh9dSUJZYkKnxCqAbDsDSxQX
GpXPTlOX8yBBgO+6CSeM3XFS9httXpTrHPo+O6UkM3u2XfglGRcMtqZ127gLpLDGZ5VIBmarhAcM
mrmm8+SjWBi08VhaCk47J+gPY8S00Gws46ES1XUIFRsgoP2KFuV75kXFWVWY1eQxUmAJKVUwwNPN
pgxuTbc4KeM7kOnRHdrHr8AZw6Nc8os2/IdvlibmO9uv3F1OGi5kJsMs3VQNXVV/P3tggU4JmcEx
wTCdsZV403J2hKHZnJb83A4dJbs/5mZLW8PIm+wt7owvfh68dqZZnWn3eJAYGghn6eSuRINWkhvF
sK0qtT0OTWcfJuCbu6LBcKA1xrm3mniRV6V/RT5qSgdmVlO3Tk5X7UWusbnKH80UGpVcHMOoulFy
T/3sxu2qj6OCrJGivwoHTTs4nIlbMZr1PHahD6NhqnYsywXR0Oxb8Nlf6t66Mwr7mjv2dJQkoY7U
DbQfLhTGsp92rteB7lUgMcY5SUd1e6AJVXwODQpdwMP9J5zQ+SJUCUklifPK6NyHiw9mDgu7nHS9
hoTOBUoAhC8jaqmnxH1QszK7Vy3tc9DawecJak84DlsahuMnWjXZWtSataPHt0pqm85roPb6OuEF
sPuNSgt+BLA41BF4lxLDagLVjLag4lxf7tBhjpqztLXyxkUpOtvyehRhy7EEtyLPfHn57+u2PjJh
mrEtwy19ino5Ja2xkYvdjB1GqHEmgeRKKn3FLPcFeA8j8CSywuUTNLCphW5zA5p1XGFpzZ9cU6OT
B6kTJzHzeqtW1nLaWZcWOQDKCPYqWXUA3g+JrqA74Db/HFHUJh/A9bbQMudkcOJWyM3Mp+VU99NL
kgw3lujJqvBhgnKP+4dRuWbMJ/HvJ7lhc282VJekFG6gH4Z3kz9oqV1qzAKiOIY1WCariK/U0wDI
c+HZc5rvYGNwbu05D4QcSoMopNDTy7NuaTeDrkWP7XjTAPG7KdRol00BEBKatJSefUts4xydRgN7
ARg0EBIauogjTeisdCzIZ7UTVT8SHrosJxV7oG13UGRCskBGmhWRXpu3nWm3j0WeL+qZyEcKmXlq
ek47gTooyh4KWrN39qBdvhFNMDS3l9lC5SpLP+xxTKvCOLSlCO4tDennkFUHrW+6huzPKL3KXuwm
CE7yQXI4zYZREl8plaoZXgbVXRCjWDyP1NQ3qc05ZNh+8Rw31oPlYgcLDHh9HcIMYp4IpO56Gs7S
JMTPVaxMoWA/mZXy8qH3TZshUCwu63xtiJHKI70z4dcd6NokK7UULml4s40XROCBKgQp17OZwE1q
lFVVB4fHpOc6Y4DtBp/5mHX2tRKO9IvAh9GPPV/KE9rYnVLlbTDMcWeqsYOiX/duqpS428QpAwgY
6CFyTUu2DohKOAfRDDxFdGpn92Hbq+CXSAXqGW0zlqWhUc8tby7I1YHBunEHpGSFME1/1IXtX1cW
Ari4ujg/kc59coYhORIEp63VUX0JQcldd7PeMxw1qKdZ77Y7hyiSFRck64yemt6eWW5bMni0rU7x
vkPhjsbuGkG4svv7UYEOmf2XM97WVUunJ2kZ86VdNQDW/H5ZD0gnHY3YQ1mEAyTRzZ0dozrIp7uA
e04BqnVXUBumuolFdnD2mpFHu8a/FYLupxc8BSinI3hqo5Yd7b4VD4SIXbtkClxulRp6K62GzjBg
MQVTAB6vYMzZUsPdW022+ftfxv2dDc8vw7fWMrk/Cdcy+bDmX/aXEc5EV5UyEtk0bqggGUV78mwU
NMakDUQvuFz6MwwsFCXhfE27NXoSG+SkSS1KRI11f9Bo+eIwYIbtp+4csDBDDfHphvsJuC0Sw/G5
s2EnEEhR5ML6iluB7nNUvl62tLqGvGJTKQAptptE8yoIJKUO2bCb1tJtMA58c1puJeEsdwrncLYy
QRImbY02asdjZWpbU3WjqzqEwFt4qLj0EIakT7fzgYqKvW6G2LhyhvtkpJkTZZw5SmPeY2fpT5qE
apfJd1yb+Ln6NAczUOLA4KvO0GGcDqho8mul33ZBg8c5h12h+atad+PTWKMNYL7ZrLOeIL3AoCze
eF+D2KMxXPTdjriK/QT6m4zeQjy7oOiWqLmzQ59mSzk+iR590+t3g0NnVULSy0T9AnbNPWIeCqGc
xrfSKFfpVMyjyjd3crGAn/YPJ7bz+0zdxiMlhOY4Gg1igQ5KzKPhX84FM7Bg41vN13xmY47T7IDX
5WdTiJk0zeVlUai+chsxxUJkp59sbNZ3BjLjZdR1DJLnr78yUsWdqWuZPSADbzFqDELxlrg+45MI
gGn3bbMtqQduooyhBCYFb5lEVYcm3iAsTau727GdRap0pTQGV3uGe+B1vFYc8hhNoTwlEI+92/Cq
LPG33YhvQXeM4mUW6plc4/Re7dd8waaD7pJ1DNIT1YwN0FW1LYQSul7OJqQrxNQZU32xyoqh3iZD
WhOPDkw5nko4x9IwbRU3Fq1l+KUlUOiwB7QTeTUpAmdvHJe5J1TCwqjVoNUfr0I9fehxvxwUcji5
KPPM7y1jZbVtfjc53HKyK92qHfBORB1b/nRsvGnphLA+Eu17UJstw7qIYjwqL9d7C5Pq4e+/84JA
it8uYPydHZVBqQ1YWTMd58O4FNSanZh58nXQn3phd5eZDJPvYsU9tduFSVDdpBMTizYOnmw92IF8
HF81gnERh95eTok+xFsSNR1jx5GylEFUUd6J8qX0KBOkSYVHZrSLF6SRsOXPVWonb+hvvkyWE98r
SRcfisEkf1D4S5+L1Gff74dlTDT9PLMrll22Uibhn+SDM99ggY7//afABOxPH4MDGl8TCIs1mHn2
hxooJb+QqTH1y75KUc1pjByjTp/ezAQau+e/Zpk6bdIoeR4r/jaYwYyNreOAhRNd7FBL5rALGLqo
AlVYSC/8rcy2oPhOwqmrFzPg7pQkBlDSoPhUBNyQR3IBb+WDgxL0YAQTYC7vk5bmmAJ5otaMvxvL
/zQvTH+sZbRXY5l+7rMqRlcD5gr3ZLmUA5JwHp9YhvJAcy6/BlWS0qGbEG1RL9xMvr/lG+XQwoOD
nCGnRO0DTCuIWhSLUIXztzFFYIIHsjr5FvHXcxun6cJP7WDGGD+KL32ZtTe2UO5o1sdX2eB96iZi
QRL+vicjVNpt0nBnxzRaL2R1Kkzd/FjH4qsgCw+XNsZt1JTU4qN8h/3WeC49ASnPwrFUVRWUe681
H7vAAPxHUj1Ty26nW88UHL5Wswm1EE3BPSTDWR1WMJVQFx46gTmEL7lbLGWdrGuEsZVfe2Ns9F0y
l+xo/F82MvGDH/x2NoVF2W0z/sAjEy+BcAlu545sw+ty6L1vQ5Pu6gRHalWB28AVXR/F/MDsvD7i
wDF7NT5SetV3lxmK7uU2GVPW+Bha6cqLus3Fb+tXcX8nPZ3TYN64g7j2wjg7dZXvnUgRoQ6Z0KS+
HCMe7Bs1jSqY+M8FWvdn9DIn5ILKBoEpwYeiDj5DvCjcmiLzWKKI8jMGYO2DTr32MQ0CrPWtsysM
vMquyLrbIrdGIG6JcSgsq93rBsmp8/yF4Mlkm7WBv1Qq+yHLx/wsRNJscvrzuzTX79MxV85mYyM2
KpvT3KOC/hu7B0WodG4G0VznNpLEaWqbNShSY2WO8Fmh/CSrpmpttN9hfiBYhgGhZfswNjHwKqai
kg9Wqk/gKfqd2dnJFytDQi47Y576pQWuCSMxbnZpOe10YY4nbxq9a7+H/2mYvthmc/KloSqLye/y
Lw2XLYwJ45PB+Pi6hm22Q+6yzfwR81HpiucEljk5UuTc5RbEjJFZhTY8j6NXQVhk/CE6JQJJSAWq
FNX3TOfjUDLgIL4w4DnmG/Sln/0pugaD21zVptpsYzy7hCX7/a42o2bXjSq6n7Le+1Y8nPoQNk2j
JXcCwh94LvuuMux+JYGtkZmOhwvt2HBULgxOf8o89c6PQvcH7Vg3iYJWrPwh9+BNxj05rL07PdVU
9ilHwzXUmDDhaCF/GmYYAMJ7tTOas7wI/keRT6fwS5XX+ffm/827fcmLsQrxdsrIofelhzzl399u
8n870PZbfv2Wfqs/Huq3N6//v3zZ/5av3pq33xbWhHI147n9Vo13uBiTyw/6Y8v/64v/9U0e5eHv
g6HmG+e/z4U6vmVvX99+DYWat79kQimm/i+Lm4utqqrNDUbXeKn/Vjf/898K1M2fKVCO+Bczauir
VF8NnlkMz+u8bYL/+W9D+5dlW1AyTItmIxWk/yQEyv39lm/Sj0TkaWmqRS9GNWz7w9BOLxAxeXY+
oOoM9rJzOXW2dZDPuLH/ePa+rlEh+lRptvurbd83e9//P1pXMClhgDcc/K4oj5FE5bjDWB7lsj0/
a6PkYcwab/NhvdxCrrvsJpdxXSOxkE/fX5eH6S0fJ9F8sC5W5/nYH2+SyDeVy0nrfzbdqOHWPuFV
W2Vpoh+K3x9iv0UShyH58kJTT2ZKJOAfG8pXRCnwnTWP76s/7CVfkOvksyDp0ce/L//b/d43gbOC
XqiBcCBZEDh0uTekEzQCWN0wtzBeBnYWnLIqvfrl3L69FHR+a33rcir4S6VnnvfqtmULzXJ0usYf
p4rGMOnECFT2baaJ+Bqsc9aZsDgz9DOO6ZfnUk+YnECC20GFy+8o76AanzMSGqzCaZl+pRF+NHXj
lJf6+OqT9MR8plVv8Yum16FHS1m+oOQ++XlJ9OOFRMEdLl8ICl4IdK+/DRjUI7JBy6Dug8Gvy6OX
ki8JtNG+NYfJvjVq9MdBVeAT+7murBrlFI7MKZHEkicybzea/cbQE3GSS/LBTgLmEWOp7UrLs2/l
/olRBesJYtVKbiLmXUWr2Je3kOvkdp3dnX0UjswGtE2saM697wfKrVsFD4k+iOcu1uxdr5ClLBch
U0xLpklARudX/7wTBVpwIAk5IrKZXBf1Ock3NCrNOUErucrt7lOiDOltHabI/Lue8bepEYppRLho
p9L+FGMtbb3yZQ4w3ocZCGFwEeWL8MovpF65t7mXpreKkpMGMq+Xe489fziDqhdK33I85aZSreGt
RY/UABDzWkr9tZ9IFYsM47tTuWeqztHLpCnGsko1LHaNYiCwS1OA0f6P3TOXMp/cfbKruyhOT7Io
pnIv1lTXPw+hjXCX8olcHTaEt9Inpck/18paAW6wJNp5LV+tbNBdKTkGB/lq4zVnMR+j++MYOmNZ
2nsuLhOTRjzWDHUlswgktZ/aKALKtLRJ4CmRWZVwdFamZZtbN/I75R61MKUKpAGxnT4E88OQYCke
RsGggCCsB+Eq9TqG4byRmyQEux5TLlWYDNg4zZLmfp60zgty+xIt6qJBP7r35BvUhtODjBtiGDR8
5HbX7jS3Nh+sMrGvdCXLlpf1pp8sE0soV3glpgd+k738A1dc0rZEe8fboOfvPe9uMDK4DvLhILvW
l7lABMEh8kmYlYvyhcALs5MePsuPoZo3EKVTruSifKB8M2tLMyaCcteeAKOFNdXdHoDacJIPuhFk
B7RJ+9Zqf6yS6/t5kewBPm8LTwamtALAZzxt5QehZWm3bwKE7/IjwS8anCHIrOWS3ALyxll1Bqyf
8wcnd09Dd7zsju+o21f1nMPrdOB43EPa5t2929bNTVxiekPTCupRoWWJTCvBOV6Mn0QQHLPCae9z
ERCtVlKwc414+pRa2r/fzC9nlPi8ezUfbaZikqjHmRQg8trApSTNpC0RtEVekSOe6EkRTuanH5dr
I6SGL3e4PC0CF/fnKC4HuayTe0IDKpBfzwf5ZSe5DDrJO1BwDUfTOk0WvpEMBDc0m846mfODfKYX
iXWC1OocBi3evq9vNaOeVjA4Glz4XrSW2xmRKCZs0uwcgSk7Cdpk89EHO2S93EQuG2aNtZkZwhKD
YDOtwhjN0tAMw9bz0q+SHShxgmU4i78IF0DhRFdNvtATRgudVo8Pl03mF+phK9KkO8s1Nax0qrt/
fZzW/9pAKnq29YnvuaIS2eQU1exqXNmzBKwGMY96fEg3YHPKF5LyboxGCe8jK8quqbJrEFWoPLzv
7gxmfT8MwdZvs29pTHBV25rxhbEmaWuKoc+J6jNz7Z2+JreZ9yisgDLATypbrFnWomOGuOp1Y871
BrsinzVFpVyekWf841lBFYAZrDUL3AHGR1VdbhmhiGdOnG3dD+Fny8VEY3mVehqKybluJ1T4aqgG
n80Ss3lbx09uTVi53JNyqngO4gdaK5ef9sPv8b4ofxd9tMLd4E6nBPnToTZ9/eCGbSaWpPky8AC2
xY2qA9QnX7+sND2Dl+S2qCc0Ar3n5R87/DyMI6JwUw3N1wLvCxMbHirCGmj9DTVmbhblQ2y4P569
L7ZBdEsbCaKRpW4kuu4DyU4utnqd72kn/0K4+6ttDa+ilZnjc5KE+vdNnKo2dmbZNbd9TRheTP7S
lZnG3oOoAd/P98lm9hg46Fs38mrrZvoej137gKIhOqUVQhi5/n330O69B9KFtoH3ljnacFf2hXi0
GRcoRfJY/7pQzWmlvBLrevL4x2bCaD4NhYNi3qSobjhPiT2CtkDrfOeQib1vNcjBclE+FMpYLZ0m
8bYlJsA7uY6dEFL1+4T6NbNFg6CqIhxfsyh4ytU+uA+VPL4K5XoKf/hrRLOiuAPsVIYwVKkBfF5G
McSeD+BHJ/NamZMZ1DFUtj2Jl9BD2ESuk9sZdfLbcqo/eykmd7mFPOjlcHPGw4d1l3dLwrRYxaML
5za3lJ0K+hPNPg9VPBXl4n1ZF/5vywpNlsuWY9skG+Kfv8mN39dfjuDSH6bT80bMtlimMEHvujlT
bLSx6LuRmR/kYqva+a0RQmOZX5QP8aiW2w97UVN/jXEeEvtMfZ5GphaH8dYKif0cB1pvZRbG5rUm
sCYqQ39AMdyMB31Q1lS0inOEdvA+bUts4hCVfi7Jao1cEpg0kKfql9fmpffX/rP98hYQjKUq7rJV
9fCTHa1xwHXPTaSlqPlxa8rVNb6gdUEFf1fPWyHev3OoQp+ZOXV3Vtyc5FYMWgmVNclPkItN5gPa
UaD7/3FoQy26Z8LRfhyaSlACDWYcjqOVNtf9/NAO1PXUXESbxC9ViJXpfCfvnPo617wHusP5PqOz
jZEXLG9R2dFJbnHZ2POT9ji67iabct2AQzrvW042cj0tXKSzdHxL5l+w1jVFByA9abzBfGz5/lmP
N0q+9eUdfr6h3CTtSaFMSyQCDPuAnBC0yOU0PJcA02QIsYuQc+dqRHXKzJwZ8Lcsusk5YO0Qz0Xg
X3YqsjE8Z52+rodPFvOCHWL7HbQvdf6L4ibumHhfHvjGuMcwm6ZqIVf68qlFQwvkbP5jn/fNPx7j
sgwFx10a4QDccT6wPKZ8JpI0JgP193eTiz9/qssbvm8in10OK59eXq86G2VqtjHd5Nr1DAVpmgek
uSSHVT5o8+KHdfKFD+t+7l+6mfXL/gTc3vnkvUP5gvCIxxr4duv6W7moh5Fxi4gw38LuJdlj3kQ+
aNGYnSCh7KBpIPmW6wgL2ut66lwNNifhws2TH4eSR4FlOx5H3zibbi5QXwzTkgS56NyVZXiOQqod
dQj8otW08ExNLSQ9xjKOVuRctpDrSfB2ro2ED3veST7I9WH4pZx88+Z9dReCSund4ep9VaHq5GRE
mdjLw8sXsEGhWomCYvv+vrRLzdVk+/nadUIgP2L+ec1J4+f9+a7y5+WriuHk57q4j8xjFFrn91+r
y21YG01wQOb77KFZfNFbiL2IuvqdXCS0jYxFjKNakRvHpuJm4MybFU3jLMx2AJTJPOOh4BByfTw1
8bZ0S28jd8c0cPTqwgbwW9hMxCxjIdcnSBSWhm/0+6Ij1ndOHFKKbLgJOiLsA6ecKfoO636+0Oig
ALSuVLbyBaBV/Y18VvTiEQdhQIX5j4PI9aGVbZGQVFcf1qcDwu3BvX5f7U9he2qN8RJ8dHnf+Wfh
kuIf3bK51ge9PaHVR5mr4bCoIN2/P8h1thP+WOeIVZv1xvGvNs3/Yk9nLHCpOeXm/Yjvm6mIIrBZ
//6uvZ7i4Qqmlw/rPyyOcl951LTOlFUsImshFwdkeYeAbKnBQLYaJEQaS6mRfGhmvRH8miX09PH6
fb1a9QgRASv8Kkvy2j/tnxrRsIqVJlsFrWZdBZORuZt8jH3wlKC9/HEsqInM7Grj5wOR4GRuRKW2
H7S238sX5N6XrS/LXYkJqOk/y1aNMrngQEKkOeibpe6lrsjz0SdTXct19YAwhCazXJAPWTvNPiZS
yeX2BtfkOyiPiXD8+0IlECLx42aRz8RsBPrx/5J2XsuR40q3fiJG0JvbMlI5Sd1q9XTP3DDG0pui
J5/+/5ClETXavf8z55wbBJCZAEtSiSSQudY6JBPyQbbe5NzPYD+9GoC1c0WBLU2h4q5LA73NiPa2
2KiIg6GzUpMjNbmXMaepoAhR4kKpqYWO0A4L0j9vjfnWW20Uu2Xna+t+p+y3vRO7mNYIIwzS8web
eP/rcjJjXUDmxh1gXa+HLqtFi+tWPx7a7YByHVVq7Br6eDsojKPDX3G7Jsm7N1urcmviEFvX3KV5
dWgS72GBSfZkqEbltJ2tdKWBBh5xO6pAwtOtu7puoaUXuUrVCsWcdxOkOy99c6+WlxF3cfPQ6+1d
4diwv/BM5VvrWBcKpTl4k25NAVe9uybaZ97DKbT1EvvS+nYErax0VXhE5cXFJV17SuE1BxmIVwnG
3ZnoPGxKxSMuTRf7j7NPmqwx3XS8OTJF+MnVPoaIXWZ5cPrcG4n7HGgxm6B5MU6QwRknGUqvUkPp
/Wj4L6ZZU2HAmFOO3/qw+jKUZCM7NmuPvj9qu8bQ66+WRZ2k1wfV7yaojMCHVx6+ajie6nn6TfMp
VZmdwXgZHa8CyGqnj5RH10fC/MNM5fBtpTko669+AitrkaMZ7gw8XKDFsi8Qtr82dgFmJaFUEug+
NvF6QQlHkIzho7cvnY2wCLg2507XDP5OrpIQ6d0rCn1Tr1jf26fbSByyxARCk8B/Ln4zIlfVHKIr
pUT6pjFMfQe3pH6Ji2g4a+1fZUkdxUZM0ugdQOq7Jr4zNG7YCVTSF7Hf4jI1DoOMKfGQ7QLoy05i
c4DbJCeJzDhGCfEeIWdBxueUQOAEotWqEHirreG0ONBtHFqKECh7XYAwBu6sApTvP6xi6JceLWkJ
WJdZ40cIOIytRCKLDI+FH8U7il/bx64LmlszjOZjt3SRKop9b5dhzjFU6fM1XePFDuayu/jQ6Xyw
y5Bq0uHYJ9bzbQTcCZodG07GLa/45QPI525yj5Ed1aivz8M5rd0nHbz+PVXTwxmS4uEsPavJeTPU
Qg2Gd2W8jcU/wylFIeVEtZXiwxe3BMqCUVFWsB69LSQed6gCCvX/nhjkJicFEnPrykyJ9A0PSgcv
725PgBDp1gZWtEd5FCx93BwWd4SV7+35ATPoubWoehhDB76WqB++RHWRUah/hW3Li4cveVwvzzPf
z8LlvFAsOa+Iid0WBxmCnU4vc+T+IaMoZomgvn4ZI16SbqNKQwNSLShDzv6nM9Dy70MIpajLsdi9
ZHdB13CYphoZSjNG0Ib5KmQCNjnubh6lNiaeKeN9eEaiDUivShDLEuvEde3Vu15gXQFcyd8rSKDE
zOrS6wrwlX6fOpjDBHHiT0hhTLxl9aqWTpr2rSfDFZ0STzBxqtjVtEZIT5YU71vsumTGv93p9QjV
7dPxWCXtC9IF8y/sseJdAMjrPKET/cXz6pdS5YVWe2XM9RcV75nO9IuLqPuudKm0clEu6mqkCSkp
RUJk7s7Ss0cUCdJaQ3x7HUvvZhT/OkeGy6zoSzW93n9wuNNkva5Tq8uI+2Zcx2KUdahcMg6gvG6f
abV//DjyaW/LOBP/FXpg2fBMpgaIeD3Irme4JqH7U40MpYHPH6rXq35cTdKLUp/c5mpsU+t6ti0L
SgMxynh1y6qyvlqw7Ud3q+mg8+f4J+Ah+0IvHbIJoXV31QrjXoYJqg4F3FLfAGhHJ6eD/lbsgHSo
6iiaZ+gPo0d+Pz60PkxHZAFhxEozHnzPMJ9jwKMwZbk/e36HTJR6VoyG8ejHjfEIBtB4RO/wD7gp
hkPEfdDboT9pnNC6vUCiYjzebL1rd9uA7Te7f1c30U78ewVqfMJ4eQ2DHlbfL67GmZmaq5Ao8Beq
bteZlyY1plMxch6HoiHXneFCPbhG//tCWuax1+HUROCl9yDvd8B7A706z5kJocU6FiNAF94+pSuN
uG+RMmZHARFbMltbGf6rNdaFrIiTNbiBc/g8H6peQf0zTsX2CNwh+21EYQP2AgVp1zV/Hkte2cJW
tx6yLID9zE9jdOVrVF9UxCovLSFiozjsdSkZSlPWnxPzJzhA0uduaB/reM4fJltLnwGax08w8e3F
J82Vp9ShnCfKe1S8NO3cu1uq82DFfrP9cyGDl64Ho3Tvzap81saM1NVAJdU4BNkZpOGValDV7bVw
hrFDdcUP1jc7L/DDbRw0BHZz4egc5I3vm/8rGwmJ17kyrTtRFcSz/23Ff7FYXSqmc5kiq+k++++m
HCjr6pDMUVLdgN/cz13Y9xspr4fO9pyCX/xWVCClIdM3t9cQ0FRtltrGKsb4lLTR8AI1WXkX9RzV
JY3DsIoSys6guREv+uL95yCAe8xrhxdpks4+knVIP0m8bjRwyJvspcXp8JpwW63Ngu4YFWEBLUIH
ntazuva8aFp7lt46pICg31hRAihLhZiUyJ511ZT9C6jq5KFFtPFRGndCniuZn1FvJTcnpibNN+xa
3cvNNmTNcapN6xRYNW93sK9tG89IzhlaGw+5SghI00/wj+d1BIkhdngoXu3ihDzM3hVtAJpS4x+8
B+TTooWwjaO2fPLz6fpQpgakyny233ILksJ2yL/3Zclz2s0QwfM5fo2z+VECvIQNkcwMa7haA/36
IOXc1TAMh3bMf+VdtHoUCKFwXHhwth1fU8EolAPM6MAcUQ3sQr2m/hoXXv1Tdsqp3V8CdOHvEUf7
IiMtwdT15T8Dx9mvtxGkTrt3rrCbroe0Sp8rlYiWJo3QJppax72X5PTqkN5gNH/6fpPBScMESere
Zul5/Wi13q+dlvU3J3DR+hGWWGMXNaTuoagGvOemwal0vPYF9RRv73mhu5+vA/TJ7RiSForhqVPe
XPfdz9xqtkhPLEh2ju2jX5vpUwgk9cV2r9MWNI9/kFj4boZ7JNV7eK59zlyu8TG6Qma9WdrYPNuZ
UkP6MI4bDwry+gq9F941bnE6HsRivDVBbd65bhZfwkpHkeUe2e0XQJLN3urLeJub4fVhbQq9am7D
nsPWswt7ozhX+8fYwfoVKjn7vrD5Ovwo7F9cC8GFeJfESMZUC6x+9gKqcZWAAqj9KgYlNuTX+MWI
8UOMDOEZQr1QrSAhMO+oX2MBAV2oT1qxT/TmW0Y6A4la1wsubTuEl7J0yPij9DY1ow2X/ZKHl1t3
Ul0ZZ4YGKVUSnAKfN+edTH4N95c/7bzO7m9DWfHmVpOlZ/ixAmFdq50s6IVGjUzPYQxMqo6tPslg
VspUAbK6WZu9k57FaCjPLEFiFHfuLH8aVebx98P74yXerXbrSmwScTOofERer2b/k1Sio6cWbH34
lS9xV0L437Y/ZUPAq2MBr98P7D+Il3VAhb7G59bSHK8uh7FzM+2ErCYfNYdM0QiTC/IwbyMRiynm
5eYz+d5+ldE/51E58WGVdZ7y5ZDERMu66npF5V1j1fXX0ZtPPg0sKvpglmW0ievrDpnqfpO2Vy88
tMu1OPeqMZwyTe+6OYbjUV+Ks/T8nuL/zRrkldN8T477wRWH1y7UmK3hUKx1wPomRHq7sX2orKG/
y6gpgE+6aB/EJr0JEl/Y8rC1c9SctYaNoJrgqkZ63jVHVUJCdBgjrao1jjfbuor0ALkA1yjbav/B
sV5DPoZXBKTt1SVXh8yQa759jCaAnmSoIcIMF90+Ga1z1WF8pmtJN+gD+xTmXf1qFZc7aFCNxE5j
n7x8olRNus6iN/5+Qk1gO1WoO8lUv6HW+Szd24K6D+a9y3nnlWLgwc+KQ9HMA1RyMPnejG6VPBee
Fp+D2Sw+SRy349c4GUoj3rjJnlPfjM+rXdaEYpA1lS7k6lCxBVm2M7whr3b2h39fX8XCaeT5m7e4
db5bB/nBcFDSk6uujrfY1b6uiWoniu5g4HlSmpnZQP80AvwxnI4vQOnV+8HQkHYqQnUy8G6M5OKm
nhAipDpkz48znyFZns/Suw2nJdO2q0czRn9jXFtuRzAbnbJr7p4S1cjwRzYJGe35q4660d0a+2Gq
DGW+hGQRlKoJG9M+PWZ1hG4I7AfsvdwHwXeucM8V83mzjUF0jC3/hgWF+eXc1o6z5d7Mf6eCVlRF
pX+CKWZPRt/5Io1votvaJKV5vtnGob6ngvK6k6EW6+0xNr3T1YeLc7F0GFPKxXxAjhhR17kpfs++
UOwb/rb66xrx0JYPq9QLQs3eQVlTPZVtXd67U9NffDNtjknWhEcfOeIzilj2/WwUoCvN2N9XQTV+
NgeT2gCYsV7iBMWJ2B+H7xUUdDASp/1v85A9doiT/NWBUzS9aaLucPzJ1XI/2iDbCTRWn36/atNv
uu+NPycRh+vlNXG+grUJtogIN89xPXf79WNR9ddfBlRFbh8LtKRNHVT++rHasPQpPjRLdRTcHous
cZ9taBEfy9G8VGrUJZb7fIWDa2fUdX6PbrXz7KSR+blIX8QnUSlHI9Tok0SWAHHYECgPDu/REhFR
a37Q7Ao2a7Ws2GJn/Gq2MI5LPO+y/mlByHAja0hEf4UP351gQZBhhxg2yn62ks92bh/NQW94F1ZJ
fi8Rs9GYnwPzC8lw1LlT1FM7RGbjb+YMNDRI9c8AMovf9ThPESgi0c4zP6RktIUe5+8Iu4cHz0Mb
6G70c3DIEWhpjs+D5iK9appMyjquwJeVg/x8e3OscX0Faff/Xh9sUE/+DzwVWFjPgfGAGnYbJ8Db
DzXmfOscX2eD8Klx0sOst+lPpp9D3hLn+a9uFHxaZgpGXeiRqyX1UZaDxhRgXvJn6OnfB1CPP5Nt
9OGTBRLrNcOCsIbdfCquQJnAE0+XLJ7JNU1hdYT4PUMEB9I7CnmoU92kdQ5RZpIW5xwM407skCSQ
L8hc+3Fu4uEZ2bsvUtGjVxDnwITZHRIOkwoXjUZ7KeafAwDyHceFv/WKyV+joJr/97l6mlIHYQfl
KMzlTBnY8lNpahZ7Jf1k5BDPUEjikkrtyicPNvFUK90Xf7p2L0OxzdVALDDYXDjODZ+q1nNegqR9
7kfoWBWVkatH+WNe1V9uTEbKZM7mjtxu85l7AWDCLKEiw41NFFC78mWBo/9ez5A8lgle1sx3QNKS
c7441WNuw4Rcek6BmpHWWLtAy+DZqJCpzZXRQhus8su/2syOEW8v/CbcDPOgbXQ4wA6m1CY5RzDM
1TMywN0z6n/uIYWUEPkDKpWkkXinXKDk0WNqma7nGgzbc7FwqAIXkQFx5bZHVJZS46w72wpGJY0M
oyxjLypUhUtj0i1h8OwrZIckZungMBTvh3n/dXhbSqbJekAV/wr0P3uD08Ko8yB0rryTEWjwI741
q42cuXtahz8KEdu/iPsXIX4VdPdsYC//Ina9bLvw2N7cxv/8YT4scx0vRjdZJ8/ouvMQat1ZetJk
rtmdE9VIT2z1jEZO3haISmBfY9epq+PDVAnmcc9h67qyg0jbxjP+UPyF0KF6QDsgCTpDAtncev8/
tgY1Y8vw4ByEzvDjcjA1u9DupEIBj5JIHwe/DANvPdUU/tm78WMVIKHjewW1MxM0KvZkFEdur/Uh
1xP3Uzn3j8XYXjJophsPuVFQd1Q+XzUvgSr3gPqAm26imO97ryz4blFWON7VMEP8ZcH3XsZj+Uc1
Oc95FA+/wZv8KzQB9i9BGecb6gyzZ95aprtQCZyvjYc24YMP+/HD9PMH6zqUXq/l2nbkNrbzY2gq
NjIzrpxo2rzOd8VupzAkZh0UKCQmxthVqPkYuUFNPwnefEAIkA3Dt3ywrxcdJscbDF2ifNv/izdc
d8dpY/0VAJq/DS3F5K6Gk+2HO0SwEWRru/qrNiF7ldkFclrBUhHsGfc9+PLb3BaeveMwAfSUuUgL
ppxop/ZG5hoozD6Etsd5h5prueiLV637S7mUwe/wlz9p6AB8y5w4B8Xq6SdOu3zurjaYT6rnfzfm
uzkqs997qIO3dTc4j3WrAzvv3WTHWdeWB+fEY7XJNoHOc4eD0+AT+cHiMfbRGH0zgQQMPilTU2bF
o0SJM0T/ST18p+Nq05C72gWQJ+0hcAxgmWTd4spT2TXdcitxstxQBOU5qNyXdaqfuvWnOL13Mv/3
zufE0+S4hW3LBI98YNu88C1ju+f9CKIHZZSm18oRKoWrY23bKuRN4QpjO+ykIy/8Xt7ffYy0te4F
KVzjcAsEHrFrwOScJc4eveUBLgf7AK+Qq47Wu7HaOYiFR1ny3U4HvrxmB9evYtApQGJu86TPzjIE
3Rq4Vfxdt2LvPFc1HIVJjXJl43qbPAHH3Y4Nakp+jOJDBcMgVQDuHyCJt1E3W7+WV0QmIKHsn9ZY
eHReYyERMr5BZw1hgw6DGCCudNfmY3kXJF7z2aQa/gSRrZ09QAcIo974a5LxMpypxitB9kozRNr7
oXglTrw/GopDQqAkcI5JnW2m3kU1HOWC7DK4bJT98qdCiXTnHPqSOVfdRul1S0ReTkBTKROevACW
oo3mB+nnOPTS3cobiQhO1e4MBF/ubB8G676dUdOsr1l4jAfUru1NVTiUTWbDuTM7tKG85hpupetf
NRKkq+s2rivfhLiAzyqem1Hi342NhLNnP11IkhlmMwCLyBDJjcGHWQVIj3fGwO4QiVJubTC7U8MR
CXy5Xmge4bT6ItXGbEHgTkSfZt9ASLnv5VlPJf5Dn1nLg4REwThf1ARLXhzWYPHOGm+oZWOc1jpw
pPg46M0QwkyNKtyvpeJrgbhZBclIQR1E/NeBetIGMR3y+dW5VuCLtRGbKQCMH7nB971Gh14PVXuF
QrRMXoPJdpxHXq/vP9g/Llqoq7+blujFXT6O2ScwplTzV/ZfSB7cI95q/WXr6T1/+VsnnrC8xSjX
6LnGN3TMIg+y78EG3K3qLRdEwtLMru5ghysRvXmrwfxQUvmh8vJtLqQdFbtbVpKizXerkNyn/I4t
h/GIPtL1xMEAlNCqqZH+Ouep9TqcK4rCsjref7DLUCZI7IfhuhJqSQggiNuhLH0aNP0oXnIQr5eQ
4Y9sa4iLsl1kutWpVf9raW+AdfQomZch+gz8/w1Jk+1kfOtOV+Mv89qh7aum6JN58NtkPMQDuNJB
sJ9UzVzPMpae1uP5rzZzJAPlff1R5DqxsVDDmlzoUj9AF7KonfYdqqofHSswoW2uFVrDxr5NI4uT
i6h6B3HQhNwqUatcgR/dVlnnkjJq4IkpOlff+2OO7OHStBcvM9rLXIcIrYXhn2Jam94M28s6lB5q
UO2lrbV4D1yAmna1yOpYhx/mLlRrbHmmAJZTC8hl12CxyXB1ROykNpOW9/uyvGq7tF+8UwOu9GiM
2XBnxteBl5DmLMwATcFuBGI1/3NfBu4x9IMerQlK2k2vPrfjFXFxFUFh/Xh4/Qcyyhlxlr8LhqVU
+FY1/F8LhgcpIP5QdyxVxFKG3GYx7JLUFp7h+gjOAedhZxl6wOIaSOT/9oSc/x3HGl3HtxCZIQ0F
zeV9BS8gtCKTuzWNq/3YpQHv3bNh7MHkON/4UR4s20z+aFFy6coweIkBp9zbVjkeZ3bQn3MbRitH
Rdjanz1FiL9x9BBu3Y6DmmRsw5MZDQMSOHHxda49FHoCw97KMLWM7NymjrlZRj3/ambJ9DDX0R/i
bOYx/4Sq3EVGQdQlX3rL3WhBV3wVUxU+aLlV3E8aiseZG744nFeiFQYiz64n3kLGvLjvFAjSLwLt
GCOWsRHvWDTuZ3cZYHvylsNVVSbW7GvvBtLUu1uN4jig7iFjKT1cjBRWKdP/JazhIR4B9lH8Jegx
konTYSYRyFHA34gyrQXqoHmhdyc2adzJfqJ0JLzIKIkLhC8Ri1snfVhIHFmVhe8WGnn7c5B9mNFR
maj1DJAOR4gtKz/pdh6w6XXDpxGu8vNtyClSSJ3l9TWmMQeOc1WMA8sPtdPykzTD8G2G4vX7aNWc
3NT5S4XM6eOSTVRBKTtEdu1eCcwcRjWc/w6Lvdp5jPvpF06zh3OtSOJJQ1WPiR2yry9S65RPzlHs
dpwlxibKgm9tm+bn3oWeBT7vV6651PHgmhuG7sY1p6Mptc1g1Se1C5y2SbNjDWf7czBl1y+lgVCj
MsM2lV6WuYUHRg1ljTgxu7tpXKpvVpClW3QI4hOccxvecqtiV6gjp1idMblGO97Dr/8T2m8cSImt
ix3PuJOuUZvLbqa+Ps7bZBuS6/okzVRWyxOEe5qdzZ9ih0bMtnPtNhr6TxzSv4WCprwHwJNwsvV3
nEkO+sm2b5PEDHF7dm6C8dGrl/7SNtSXJnN3ctRITPxJ+Pb7/Auk8BB3GxlzIrHc610JGRLeD3Gr
TRyyVKYNyAd1DqeraoYdTWR8xX3rrnMClBDkI/xHzHoZubyW5j/J2rfPJR9xXSaGtSUNrjHyJRW0
9ndGUn5K9Gv2UPRT99ylc/wwO/anQc8BN6kmjEZkjSDN2cvQVbzHRVx/cuzodZJJvdtD7Jq3SU06
5Ds3GCBhVSfx0jjqOF56Nee8Z0PzHq1RM+/FHmlWqsHHrUImq0LrRM2LwxoQ17vu2ySxSXgIvQo8
MyFvf2rZd1MkZg28rStzssylyqhAVlKu9fGyAHT5MOvMnkQ6GX+kLZasO7KdB41lZRAHsfm8Dee2
trbitUAXfZXh6pXg/8e5ZoE2wVJVB5NCnP0kuZCUNPoT0IaFfDrGSstnRz3s2qccYYrtAHRtP3KC
9SS21SHRsZr8vztqhaSATD7UElJ1DQi0kULMvcBI4QMG7PJrfnVbqFgz/eT05fBscXQIiDVJfot8
Ld1Q7czxRMvz2Wnit4lTbni/JlWEPqWaWAEW/2S1/ouu3adV2z/YFRCMMfWQx5HxMMf3cwfxzaJH
pLOB4vZUlKuu2cZ/JJDLgTFUtjzQhl2slkinAixkgkLQLfBmfFvcWFC0GFqv2cq11quucSXVrCD3
+XGqRedS6ozn3h2DP1fBOisIqfZPs6HeZykZQ8gmdRJL8JadHXFJ14zdsL6DZOg+6cLgcBvKIgCO
UA9e13NHnV2fXtUQbVGOuxHPzbgGoWynn98tEiQJkziTuq84DDpI4LvrSrgYddR37sYJzu2Y7KCp
asKk1yckAFcb3KWgiczsKKbVvg4HNX8d/ihEbP8iTj6FuiJUxf9xxaKOYFeVpRy7Sba9gyoCOFL9
wS1+bkBXPEoDz7h96xmwpWz7FunwDw6ZFNjf11C31DUT0kwYY5E9PcG/CJNDah+vxuicpXFCxzl7
qvlg+9EQiMvOrD3rNr+nrPzdLJmQIeK9y2EiPoD4foF3dHluSBg86DoPxtzSzJ/bqI237ZTPD/51
0Z7bPnkW+1I41302Ns1xLiLt+5Leixn+bEQHuzwC79BZPxfTck7YBLxkkTdc+CZyLi+rNsh+caIW
PfmcEX1eUovKJq7G4SrIHNcbQWI3yTdAT7d4fwq7+7YygemoZXV92ZP9Sn/KljAHL98iQFPx76w5
9bB1s6a4mxHc3vkz5Kyh3VAhbt8Gk1FWX+wuHtEpvyohGQJiXhGfgKgdoN+qvogpM3MU8nrNP8jQ
SLPx4lnuzzKSprS7dIMwZXOWJZfF8o+Vk0InoZasphEt2oo3yDxArqVeTouQsMRt6W6NHGGo2xiy
uOy+MJtqi94zWYmu5q2Fo6fPwrHSIXMJaRqyF4rUJbKodDDyTytNi1rc1eHrFL/YM2RrYamd6zux
3Rhe1EVMqn62q00uxF1ul3NY6tQgGtDkCM/QBYVnGXbG4jaAFVQrrpvfDbK91qCTsM75MFGGptXN
97oTvQzdTDZRNU47OhzWUK4CnUaLlHn1ty2yU4Rwbn5LFW0jWP1NJupxgLDnzW9Z0bwJtD7YtcVo
n3yeLLdmAd1/KtiLQNimuuKRmABF9+JmfOd/100qnZO7dSm/BtMHg8+3WLf9nRtTltoUTzYUedR0
evnDohrprUOda8IBT+2SxNUD9NMb6cbucu/ryFPdHFp4GK5meFyXWxeRHoV+2kHrsyc9zdGHUtdK
/C9mFJSXD5Efrinx67LSSxPzDj5Xtk6+i86XqGFN7WgfyPt+lZFjV97D6Chp8b6Y/gpd3nW8HE2M
W7C4/cq+zbgFN9n8wFsgNA3dM6UkyLCo5G2uOw89BLU/lbFj3+lx3x8loo5QIZO97FuEXc6QSlbm
+wjZD/M68JCmtvdxDV0jf+pM93KUn3umu/MaigRkWGfmzrCX9us1Sp0HN+v1GwN+WE8uGHy/PU5q
v6HnKGP8M2xQ9sDm4P+/hdlqNZkuq/3zouMUdbeLouX+etH1s8ni6qIS1mgkFSyfHV/W5tMmRNbi
czob8WnWav5Jnav3DXmQY5dkBaflHAJOeTC9i3BzuJuuRaTEPihUbswSJgqXw73krQJ5Mjklr7pl
PK620ILhqLSWTzILLQ4Um/T0+xpQ8Cv8Pyw0mTnY8A5mWcf0l2Oh64hSKRZhoRKG2TAevPaLWIYJ
el8N2VNg767zZY0fIIG+hRjVLX7ojHMc5QtyuX13gYrJ2rX8BL8O1a/yXXGpJNkmdWw+/pcArYAL
Prab1wCXDXcFD0xwHSkcICXwbDkQ53RxMf1e+UiPt432zY8WbZ85lQGXftV8WgokgSSihZVw7rPw
udKTT7mVppfagv1Ifij5UbS0uh94Qf4kJipw511Khc9dHJr5JiL/v/cykLShV9jnuNfgOFjHYpTG
csZwlza9AUM8gWujdWqKjH80r51ih7dJdBUgFNCrggoU869gaptD5oXWozS6u9iPQQHXY+GO38UE
fbNK1KsQz3D+YqfQHCSss0LeL6K6zCTYzGtuvD24V7lrF2HE3X69s78bVw2SyWnyKA+I2y2+Lbz/
fECMZvjQO2NwqiFJ9qooflzLutw5iwGhehYkDtrfdWEqDo6sCFSCsjWV4ULcc48YMW9WPCn1xzYs
RoonxuTOaOJ6QMeqzx7QBL6LxqE93WxpB/K+hV94zOBauNmox87RdKTWG8LmT/979Qc50H+yolP9
EVg+3OuWF8DXqwcfxS7suIPACqrKpwGVbb30tGGTVdSEFaZb7Dt17l+gWq/dudco4sERmFtPm6Gg
cqHXpBDM1C63rvgRUqIMMnaQ7hJ/YPLaPmmKpVPBklEVpkxASgLWWoH/WjrQjw6CwZoHq6iqRVgL
Bt4NpXTgw1pBo7VH248fIrD7PKmX4ucPPdsayp/jlqPv0o3Lj94WlYopKeFG12LtrC12SPlIDdG1
iICIsdZqyg8yFIaVd7XLUBrbmJ7aa2F+Mue9SPGM1yC+tzukERwt8H/27D2nP0g8xS3bMLsGy/xW
XRaXz5C6GM9isVxeBZNAHc+pgML301MWF2j8qtq0kafX2e77P9FzS57mPq9t6t50b6uRAEbFDuO1
aJIn+JSTJ9KHxn1MySw3Ymy36LzJ0UNGKltsUxBwGJVn0AFRRfMoDZhqe7uUHViGa1crFtz51QPw
kiNTr0c2RDkkWg/a+ZhVzZebjb/V/CgzOEMLtwDBvN3HZXxoEdAaoRJGia6gE9+ip6xHj0NQvzYN
G7uwb0m8YklgtuehprpqX7pRB3s7BN+OMdS3JS/GX9PuOp5IrPg7cuHzL/bknfRWr77CazaekhE+
wFzVHSv7EPCG3JL+v2/Ur9e3ARtzgqqfyIU6XxIdVmwO0qDIU14I9sPPlTludCfUnk0AG3o5msew
8+adF+nJ1q1BISBkAWGIywuQZMdioyYxBhO7BWFGBzhXgSY6f+RCdRI6Gy3S2kO+9MVWywuUH1PH
eZn6ZIQXou3uZDgbEUy7Hn9WZPGcF1OfxwtYYCqy1BA6xfLzpOm3WC1hfg63bkte91kCRjP9PtR6
iE648qlLFXVnbxodZdEktb5KMweQ6O56Er4uwtjgb7eopLZPVCp0T75JxgmOlZOYdHPkIESDJfBc
F/3N5sRmi1QmDQoB85lUw0lMZc8dbuqS4hAG+jZW8hVFRomVEnN5qiNjBgm4lHuk9NzPOU+qO9ez
9Y0x5mCnKKv7hhTNcnGtPv7ilVco+UsDL5WP1da3pndeR3llrj4FzHXx8uteLo3tvp/rj+bIU9dG
cdgo8+welC3EY0Pg7Z3QpDyjU4keaUS3pIJ0mcpjTs/EG9V2cp+4DrQZabzce2UCLZWW6j+FhXPy
FK5FB8y3jc3r+KiHExi7pEF8XSFh5tY4uNNcfuu7oqDafVjubnsTdOhfdy3yPLJzjTq21vHHvdWp
26dsXZD7evSuihyLRNqRMsOHFZgzuyY5a0HgoC3MPt8pbt4VnlOPWTZuJAQZtQnxbL48PcJVmxZY
+JOl7hPSq68JqfRouPOcvLRvXnH0IJBDn9vwGiv20EARfnLBHctwbeKqRFVHXUKdOh/jCh6/cBk6
s9oqred9W6bjpVfNWOl38BYhwwmo5TLoznCz10YzlhB8EFJ4xbB3CpSk1phgDLTu3Zi6t+Vgm1q3
LTkAQ+lxcr5YTsJRs6nDdcFIGtvpfmtbf7mITqEbOijMJs0fcV989ZKBp6zbJjobPGkFXotNs8jH
6W0Gx1tfhhdf4xuQWuX01QDGxakC+n3klV57i7J1FK2eusz071Zg3IqTy6MJMSfxrO7B6qm/njT+
lgpr9w5b5yAx/Hf4OhOwO18F29wvRjI/QjmK4HgSD/u09DltWNqrCZ5NGZX7umS/wIXpHsSU2Rb3
a9DU+SUO7d0aJr0QlICRcsE32FdbNF/qsWoOqTL1cvMS7/otfAu5fdfW757EjeBdmn5wDlXpmaec
jfSpUL0eKm146lS3Xbvi7+LMIu/Y/cC/JJMHEZ5a5V33tta7ZddlqqJ8ilCyuPt4pXfTJTopytPA
QofQL4xLOC/6BUaF18ZTvd6bv1L6796LXUxrhEyQqTfvPH6MjWdoQJy4WO5qDSpiCtzTx3YqSdxk
v7QQBH01x7H/xO/sRawkVIMju/kIei23+nZd7Hyf+Nf8IF7dM4vNCECd01xKy4Pg2ZwzIA+8LrC/
ZVssG+TbZhitDbia0u64bprXONNZ2HkAStmkFGjt47ThFlTI2Wz4VIrW5fWfw9SM1Mlt+GSmICK3
KrjzXGQgDRcRgjqlStoNk8o/RtwHyCy5+R7xgrrYRWgQxItiaNuOc5DdCW+HkHoIjYfpjIAc7Ljd
mymCXjtxv3KAwKh4c4lRmpX6Y7XpaonRKNv9nHDz2KyL38ZAjt+vczPKQrznAnFzyHzPThZRcTFr
p8bzNAow6ImtSZNvWm131BtiJx/3GjGZdlhC7PGf0+z5qpUUHhL5rruuva4xdE3MTSG/tol6LoGc
UqpzFNHtU2Mej2XZ6VQ4qzfOtbkZzcx91qOsubfivt1Y8VzvV4q+D/x7q2Pl5PtRyNhSWpVxtogc
4XZoNedFM4byMmVzsUGx1nkp0v8h7bqWI7e17RexigDza0d1kNQaTbD9wrLHNnMmwfD1d2Gjp9HT
lu89p+6DUMBOZLckEmHvteLgUifevmY4Kl7n4i9k0NfvpjMjU9qOviZtUr2QJQjSE5xzG6CHlo5Z
2TdbgBUveGe07mcrzbonx05Bcpgu82vmxoeEGH2IczkxMyRNJkm9Q8UpEBhkc+WYk902w+uM1GRN
jdsJMAOP7EuErYaTZ2IbFeB67EvoWb97HQdmhDPujclJf+NpV2+QaF+/BBU2Ahq//9b4kSuLYF1U
b6CnmzuZNQfrMXNAExrZzqPxnd0tAPBk70N9dI3ZDfHvpy/3kY0O7Y3u92u5SFuhXrdJwYdC6wyc
8Neg9hzG58Lvi7fkaMmCk6qOAAGwxL+FA6+3ExBeTqLqnVebzdka5MGoiDQyMDkNAFjNJWYqSlX4
0wwy3CqS8KqyoR41V6rwm5DcOHOQxvjD4yO3B1mdRpcMeFOvUTGWp6Z3hzV3G/sbcI6ibeiVJggn
QQ/RzsVXa8wYtjWM6rMTzbj9Ln4dSsPZZxLA0s+9+Ew9ajow824miwuFkamgMAnuUiNdaj+lHow9
nzxgqdxC3SFqmrmbYE8EdTLxOF/85AR6zvaNeKJ/SGjgSJzvHuep0oYkRJs6X71oQOKg8LTNT3HA
3/0lEHYbcbnqwJs9G8DHiTNkZDMs9Wn25hcmRVqeWSXfhCUo6AesslE9EAXPFY/601guLpDubesQ
YLaMFHIAKtKhKQ0DVDhgBYkqyH42S6WlA1fSunl21aao86oDwNYUHPCXU50fXAYee7VgQIbLoelm
gNSlXr58NQDgvQEghPPKJ2arxubxGyqN3aOWB+bkP9vgfSYrLZ/6MthncwbEMumuFWBVdEBf3lnb
zi/dJ14Zv/ShxUEWHLbpyS8qp/gyubxdA0oR90LjOs9B/eiFZZY9gRygQbGrORwn3/byFUsAajjm
YbWdQAgC8LgwWgF+C6DFkxEfwtZBwrEDSLEwm+JvYy+MJyuyxMaXQ45HzbYqOUqOvDT+ltaAL/Kr
uHimoTHhUY10r3er6VAXEgPuX4Czj32OGWr+AQMn+KZKkdbZFig/FsKL14Hc/28nFixPvTwPkFvi
mIG0qb+lLm7MtZQV6ZUpqVLa9aeuHWE+5Nt2sp2l/4C9MH9LoUkdA60GGV11ug3dERO7ppyjU2xE
lbt+7PpkEORedFLdBoldBw9n/x9bctv4FsyJV1mfjGgCyfscI3WpBFX1ejGFscZUvMo2vcctMPf0
1qk2P81dDESsxXJfXSaS30ZMqbF32SzY9DCbXcbs/swDC6ciWb7swYsuLmZhJ5siWsZvRia+m8je
+gtx3KJBiqu36ROQKybV8s5kxoAcjUie1KOZZyh/A0SJKUthEpzaPOEeARQsh1QtMyXCXqEWLTmQ
zEb21JsfbLKuZq8L9p9yzAhxOh7jPV51lnGkRo1JdTcebGSgr5TO5i5fiwx/bWTVYwftpO21jNy1
oors8uBnMeAKdmUI1MvcZLtOUnlxPx22Vmzxw2I44usH8jEU4asXZc0+o6TUWKaXzhITFOhwzomG
dxoaL+WuLwBBQ2ZJWL7PdoRKpZs9yT/0/OE+YGPk7gIOGz91LI9c71DGsbkC8rd7jqyK/oGXVQ1W
6xq4FBA6zrJHtUFw4FNql8c4c6MjM8odVUHXtRj2c2O9uMy/FkYD6K44UVMttVutyI7UJKQh9UgW
TxYqpmlMddHUo8YXTrwGtyH4BNupBHLwKmjndJNOaXKiphm7a+9BFk5ufAJzKo7Om0rSkz6Ykz7n
JrLPnRDg6jLOnaHyDNr0lwoVsZJ8YPYDcDgUmNGjPI4e9dSg9jJ4ZdmU72J/GpVCP/rHOv07SacK
1BB4N5BtUSzsWcYojOHYpy1mQBJtAbvt7XPXhe2EHV2MgYu3sTu80O5kZENaa/Sr9ZKIaNtXc4fd
kLGBI+mF4edPnpV/I8MZrL1AYR5+1+m1E6XtLkM5ARzkErEBeEaUv6tNKD/Xx967yuSloZYpF/y/
7Pq+SA7AJn7ITyKBSjxq69A/TsFjxhPlEvHQ+wPgOt9R8uqfqMnd/tp7lCWGA+gGVIxrO8CA3Bv/
uy+FN8URT3AU0MnRgy3YtsAOFVaDemrQf7h6MqinBP3fF/KBwujZQgbtbjREcNSPAzIg0/tni+o/
PFK8KED9SI5zUiDAYu+birBV1wV1Gmo87APJgqwAabQq3KZv1RdIxyld/j3IynnvF4NYgwwYgEKy
SU0T9InY9NhrGu44d58sxqsXEsWLGwBPvj1i10FkawpS4Q1cWxyEvzIvEQXQzTbK/HA/yrxEIM7L
U1fmPpMW2GegjunFF98Y7EsB5rpIku8yG1wEc+ajLtFv0m2VWlE0vBoOiEFoI1LE4/cGXNAH2nhU
zJVJ19/JyIw2IqW877B5pkXUu8nJikTUyNjaXjuVHBtkSXu0XOHs6Dz74VCbjq2r2VvOgbd/OGkn
nT7mbtw+3mFtBwD5n4/ltR0pAtQ4r+iCEUuSg915X/HDPqdZZW8xlUh2rhxGKN0GxCx4GEnbxXb3
wmbgBXsDA9Vg036eQc0iLUkyue4lAtLuCzkXA/jf59lAoYvfm5eOgUOqifEGGsDGSQWsKdKDz34a
JasRa9Zu3XfAWwzNdypn7QbwcrdNA9Y9WQmLzbF05xTtMXVrc6tySiuZd1q4wIVfFbEzA9AQxe24
P+dZZ6TG9qgUlIAaNE59yE1LnueHx6SIG2Pb5yPKcvw+3JAwBilouaLukNohQB9g2VTFtbfgyNDY
as1dIBJOjjcdxtZXvAxEv0BsDJo34kFWoUJ/U/uApCdFKddA1KPG9NP5ykih/ZCEce9CCm/I3Y2/
eP7GS9vSP9jhgFS3iANvf7TbcymT+2swkjrPOKWtd5gMZKum9fHVkR6UwNhaEXjEKpUJgDMgDUjX
sZoDtiOvypizlRq7cdIh4RXHDXOGpF6sc6KTR1M9QLRhqqfHPMC2zUrpSEwGIAWPT+ZvSLtzjxFN
HLWfK52VGzn4S/YXkjCSXRQ2eJjTA0fQUyZJ3xjgY48BJX7eKWwzrNdt7RW7NLDEKe4jwAFPQ/tO
TZAlX3JHFM806mbf33dtaK1pyKWZwG4UsxbvjUSWiyKJrkEVotEnOIiyfPcVBAw7Ui7MxV4mcgtX
Q8zBOSnd6aImtom5mHcRdhyx4xvb03kOA9feOcJFvamNXbk+821sVUNTxqVRbqI+Bc2DCVgvKbtT
NMOAYmEWz+eyBk0gTp3bDcnaPMJpWQrGc6St/5LW6SVA3dSnfmrFW2GLd9S+VL/gfeLuewN4T1mx
lJgpWPjXCkXzYky9+aWKR0xd4F01wXz0U4Bt0BArPCwU4iU+qWGMkqTEr79myFp9DifUblG0CET1
Wy+KyicayltApjxox7152UW2iypD2ZT1iOIjgVJ7SUStFAY2D3BuAm76c+fiLE+apK5t8ZWyttJ6
U1XhhKVoCqGOs3Rs5ZhT/OwVOVehSVlEpdiBhspbDb2XehsUrbOXwSjeQWLM8HyQIwrldF15WKrk
G12IFBSK1+tl5sNrZQ/bJkzSZ6vG75rJJkTJ6XHKjTcSjUPdejigRIpjj3fJRttRzx6qP0TL5kMC
pNXXAXvIr4DxFi8cORRkoOVGHyz7Me6QLyNtdaA0nfK1H8Zsp41Je7u5OJxeJlQCgwmatyfAL14b
7OHLDKPbmHrahk3Y/PNBLKBF2pZkOJy6j/dgR9oHGQWIGh+/OpQAbnSAj+xsxxGHqrW2piz+MDqQ
0GZCpmTS1q8eq41iACA629jKhg2Wou0b+YAn6x8ysusx29oYqejeyJhiad/5dj0t+9/jpciJXOME
E2VeG2a6/I5Gi7DXXMeqT9EU7og4iwDbFLEYKVLb2CkzXlzB2oiBS/ioRbt5aVfq/aykkMyPnqY2
qI/6NLEqRxCHlSa2yX8+YcSMqRmARwY+tprxJ61VJ440RkH4vTOvBcqOSCP9kH/En3Cs1w4bkrmR
97cF/FUwpxZpAL5TrwFBmQiB4yMBBlIJGkC9pDbBPYiHFKDB7+WkpKbwUyAFPLhpNYUiZ5KFKGBa
hWGP1KLbNbSxKy+uhxaBEND4Xy+PMiVjxFGYtrrz0qEebuOji/f+FKBymiPR/Ofb0MbeMjFwE/58
5w9DfacsyC5LVg17HY9s9bdBCpJV9C3+qzqTvwYbvwbyWICAgaUbqLkF4Bd7uX60kgnwpTQ2eG8D
ulNKqbkbM7JStkY7mOtitkC+bOPQDwXq4dVBjV0ZO0wNQKUqNxJ4k1vHO+rqi2Na10ySaFS6qOjK
ZbYbrEvnyduGBf54vXJ5adJFfLaYP68BNOjhbxLDOUNhGjjbwW4oh1nOuzM4WhKAVRnis50E6Ts2
4klHjQzWih5kVgoNaZwlbMNQWW/ULG74DbTI00mLUkxoIidKQWFvWG+j2zSXlP+t9R7mQZi35hct
anujPSx9AGTIyLxG5sCe3WHZhYI1GYeMgQUmNsXoBzi8xB2QwvZ9FwWNAKwkGcgPGlA70k5jAEbS
GSUyDfb8EnDN+XhVq/FQJvbJCm1sgAFhrVnpMQkTLqxTAAppaPJNXdXd6U5EJtQwGYF6ypiMljmy
99f9IhYE1iqqvjrtEmCCV2HegXwKcLBMzoTkympkKxfcbFss3/2znblVfQSDvbEDpAZYiy3Oivec
KW9zAf6lAaKLDeDqACo/g+TnHOOtevZ77m+LQWIaGMZVprXlWKRiRYZRtADLwbOQEoO0KbEioxS5
DfXGDkR1RuY6RVDaFmXxK8ue3O1Ac1jh47OYkSi2vpy90uwWAAiNzJF1rRUKFYst61Eup+bEpA/7
JD5gpvFS51V4YT1OHdu6UCN7WMLL3OER3JgcBXnSghqLIbOGBZhna1kWcNSJNjZbk5vv+cHFM6bs
yMf0LxKRrS3wZ+9wY61G8grUi/ps64qC//grBu+Sv9LvuWICHu/QYyJLrz16z3kTi9bMwLNAvzed
myyZQbggssDBsarjgLiyc0GzlaDunMZWwtCdHAPH1XKCQUPSCFktYbTcWgXIIdy5+VxeBJhbUUbV
ezsc4SJb0a4FYPx3ZcrZr441Nms3Yd0nd2Tdbpmr7hw4g3Ws69rcm21nHpCBO6/dydxTXo5KzmkK
Z70UlolqWOTqgHaye2XVcmeRYAd8PUkLcrhZRJ2brfsFSNY6tcPlY4S8Lpn5QekggRkmyPrJxh3Z
XDM/ZKLInWVqhQCGtecXHQermGl/rbwGcARfM1BTnfxxuTbOlAG+VI9njw8nJGqTmXWzvfOycNpu
JMRROiFbdzv0NlgNEsCx9w7INc1iOpKIGhAZIF9ANobtISOL7GoQCh5qJo53MtUFlmexH2sk/L5h
0fY7rYCLCmRnRTQfPPwdO88k+1kR5VHSf5okWpg0BqoHOC4H/M46E8VpzhhvQSIAglav7Q/kqRbj
DNmbIgBjyF29J5JzsIpMemSAeuADUdWiQwC+z7IIJtQbL0i4iT1TnAPUOJ5GFv8ki6rxTNqwDwUe
Emiot4CiEtVF9rihIege8cvVhk38Za7a6lxPXj1sAsyOVmkCHl5DIu7kWEyC4mgEERmLzOewdORk
qTZ3QFVzQUXNkhfuWR7edX7+vW73+N9o/0AZdA8OzNnZV7xPEAhw2zWmmzPokBogb7N6nyKXCpmA
wNwmbVQByHo1oyT4CTxTnxIa4hu8qskGddkMCF2RvSFFAAKMp2siA5YsSDdGctTiIcXiQN3Rn7DF
hY2paRVzYGGrMakyJG0WWLj3IIDrhl0kyhQM2mhC/MkDetruKpBiozsMTejibKQwD4PprkgdhjmO
vlr5Qldd7Tm/hg7gQSjBsGy88ZyH22uiocw5dDunREKFVMwZHrxe0d0nI/5QkDtBf/AJtY7AL2ys
fYwMFdfPwxMDgMqOR0W6iuMAWdYkbGWewuM4XJCoQJoswmYQ+dBQK7Tzg0zFGi173sQOb+vlHSVX
kkWmrd6DmO8cLyuOSTIHZ4f1TYsiAnSZgtiVVAM159s7DUhauFgNzF22ptlzcClaSaP8IwvTraFD
9aAMQU2BjeiV5w3Vljbz1e692rinzX7V/YfOYGG4x7dz/IeRnK2xfJpx2ia7S2sdZT7xk87iCOR3
pYdYitoAWMeWLSkwycc3TYnHTt2gS5Y0Vhki0rtKXBuscwtfPyi0ceEBGcG5JrgR1wPAIP+wMywu
DM6Q9HafAEf6zEy+TxnQhu/1pClB64u9JBw70hPa83BkZM3sF/VAVk/thwQ9ep43TvcNK+hxr5/S
+jn/IAsyth49gcOwHCfIHR+BzdCwejO2UVuuSEjNfzs2JaCcdv+/YjCJNUdGdAvZWD9h/w9Lk9AY
TpoF5YFThbT/gWwounldZylTpCxEsKLdqPdfyfD+vsZT3CyS1KXIC+z79s6Btj/1ZukcAq6y9p1+
qxVAtvqxofrh5intrT5q7KkB7VQ7zDu/FPkhyGr/5MmmcQ3vrvlIliTIDUTlHnCD/s34f48n/GQn
Wq8DEPSPi00gJpkK3vwBALNPjSRCqmRDPY8D55N6dcCjDQ5GvLWWoaQc7EcPhmaO7E8RRgeSU0Px
GHEq0Rg0J80BLIZHHYp6ObDod+2QDygwB1R7xzeJPJItHQkZdIcM5OP9M7ZZus1JQ0aqS+BAWYHN
9Ht7GSS5OelAd4GVD1LkUX0ZI5fLTZYcr0XgsHeAM/mJFSyRBGF1HixX7jAaEymYqL6VUwH4CMku
pvzuuh/6kZ6cnaWcnbUmFwNG1HAEwxIK2OdNEiCLn0DHCW68DyQmeUstCagZCY8cKYsCNBMam5zc
ANlmbMfJ/U6WBDpOcmVNQhqryCgfjJOdlv4jppunL36FI2d9TxRTu0zypXsx5Akwlmg4+6Vu1Fjl
tUtjapBfAEIS0oRArz3ROJpMY1tOyfcHu7LiQJzRwgJYo/srKgmz7IsHhJDXoU/8lw7sp3LQ2AGA
9ajnF+FuFFg6kIIFrumt0hyHf14O4iUSFiG4gFi/OB3+T1y7Bup7BVyfqBYburm09qJ4pz5S0CIL
f0W3q29IfyTq3X1i9RHJPCsmjvRRBCWjAmmL16m3V2AD2RDZSYBjAYgxSYeqZTvDOxFV2EpjTt3U
n0lKlrYR56c5AerqmoQgrEEiOdjllhYFz6BHHk+FHc5gTcYULohb/PfQJM2NwmFf5SB+V0I9xaOp
X1NMLuDv0mD76Ejjxv+976rlbFR5s15Q4rhJUOd1muTZbuY7AjvqtzH1qLGGFtw7AYCQpVI35LZI
3weZHpbuVG5BEIpyyZsduLhxwuX1SO11TSG2eWq6BdJ8GySdern/DYARpbjQBBCFRD3yEGpJ0oN1
OZXlp41tgxAO3NqYswHXk4R+EmanLOUAkBkc7LMnGeB1cXChDFMyJCG2DYHEMltXwwG02ttwBkGh
D4DYJzAoX+7KV0ZZHaZB4n420XLyMAkeDjXA3T7NNkvTF78upThWleX+idzMr7xk41fBMmcrbJef
AGJuPsdiNjdzAIBr1JKWaq1V4Qy5QsHUjD2ytjjo9ddkD+aZYWvFzEvA20Scb2xUzX3N4/xvjgSS
v+sG2PRAdsP3+FtnjOJbMZTtJht68dpPJcPEH9ii7VLEIDqqNtEkwLr3ATkYAKnH5wbn12sRM0nM
h8Uwqnt+EIgpMjDujkr9qJDOJKsLY1zTRSjgh1eSF9H3oS58C0BDikL3QUNFSqZuQRqW8iJarSJI
HjMdS98H3Zb2JZOHW9Xah89FF0rkV6YVj1e7fSc6so6njG8fmIZaS0FD1FUcFhcLxdun0hdTv4aG
PtvtQne/Gx1L3+rdt6UD6e8DyNCgMWol2OkNkSNCbgkq0ZBBK0WZRtBQYBqEt6G6Sqf6AnjUV6QN
8nsABwFSC070XGTIATbleRGgNEX2N4oOJYhBI3gjdjR2qDLoZ5t/qMkyCvxnJuMoF5Kh/hMljBTz
Zxtk04UnD4RGoDAJVHmIqgcZUXOUz58mjoW3rhBZpLgLa74v3AFFGA91JnlbAAAv87BzRP4WeKJN
cwaGhdUEE0AD6hxTHGBoq/u5+2DUpYaMmgJpLHRvUZqiIoq6pB6K7JPZ5MYuZCjgcyS0Mpczeuo9
yIzU6ZGUKG0ALDvse6dH0hlG2o6GSBS7hqLh/0dmJ523abHzhGXmdE1MBjStcYznP0iiUo4NqdQW
LUBUujuPKEfmTNaBUiCK2gKJ+DLT+TFtmWJYKRgqxhrfqyXJn9qkbfbBFL/5IpS0KpIaSnVJfScd
gZ9W4z0ZGtsAUMWrRGxtpH2/xjWgOqKoKOyVV9W/1qg3P5CMtNSEIa82LopNNw+KdOmnpwJ7Uitt
TD3DkjVK1yswwBunvtvU8dtUJMuW8FCNCHRuq7wKvpvYzdqRbOq84TRItFXqPcgA9AwP5efXoEKe
ZhtHEsGM/fd2RKbRjFTwLY09xwr3SyeGeLvk4Oh51D+ORTeUu6Xj0Zdw6cKtx4bmyR7r5lcgCINC
ZAZIRGXWpxKFYetSWM2vYAgZUcdkmS/tDOpKwKR+wsGi/+L5zTTOO2OskCGNXUBvX+Z2cUqdYGNi
o/xAoxLYQci0kYq5QIH66HCvWimVFI5SSBqS4bAjxLzINaenIRr2akgao2zKk8GzH97keBfdAFSs
h/o4xFzsGrzmjQfAp4fouYEtHrqaikz6hK6pTOnulgqPx6WLiq26iIx5F1656nsmI3Vn6iPKi+pP
KL+PFNPrgwoRWwnO1ztMUAzRI39YgYgS2G8u8USDLEiQ0h1XO9JQQwoQ22GlU3gxcPUksqhWd4Wb
rGrwYe2UDWnaNPylaS1vp/eAqUc7vkgyx2Mq7PDsuu0Y663gu73jKpnxJ6VVZK69HxT6Ah+FDcFX
tqrNaNqYAXglNfkjsP3/aizL2JL8kUNS25H6wVcPqUdkktSTQRf5AHiQayZLbUsyHGqDu1KrtR/J
AjN9b8cqOvuZY7+D4aBBakFb70cqvywcdrKKElDIbZa3Mldli3/T4ChC9saQLf5sxs0WFfJGte0G
ICwFUYwVC+EpuEuj1DGQzy/UFJIUR9sZAtlUK+QqC1CKtWs2xwtrf8+APxkApOuongWpv7zfDUEk
9Q6OChxmGcmFkIKFDcBCAAX9wC1WmMIgJIb0EV9YjcEvdPDLoHzSEMfUs4vqN4EKN9TloR51QIXB
jyUbYNLCTeKn4+ZhLefY5iXni3HU8qAZrVMYYx4g3ZukaXdcIJsmKnBEyGi32ZIbz7wYp2ObvpPc
JFQElK67KeBOkV1dROC0GENMVEeeGZscbDxrqpSKq3Z6pp4qqYpbCfgq1VRsdVdnpYqvfvamWizy
Jm3s5cX6umw1WlHvDAv8os0yvQCgoL+4suFGVW9EPQ9bZqPoYRVxUO8B6AqZEml/oYaMwwRYgB0T
3UErMk/YSEvPbXlICF8yjBIfEA8mkGdcbIjQrohsJtsGGnoKlD6SGdPcYQVs/REkrDn6QJB+ihvk
SiMpaUaCWg9+0rpYVtj/AMSl21eXBPQsEtjSd4wyBAhLaq4EYLFAKQCLPBSAvBwmvkfxPBa0UjZF
LNpaJpLILSRuPSde7z374CHYehJbYQYu6gLeDweoRC1+fV2a1uc6zjE0e7daj8AJeTbSbDUDBTxZ
oRD/2pOyEVxhF/yuUywSAXPcE+dmNBY5FqYY6yaY3NYDiDOEpF5Q5LLikV9stOxDaz/B4xSQsu1x
zrmxQRbouOfA7P1CQ8zexj0TLvAWpRZlq9PdkLTWvLRf6u86eCYrmOkmCi8s1ktX+urGYnyVmAvL
eySbhzsrqLyZHD/8nGMPYlVQX0xqyaWn9bRiGH28UQHwfPlo/UCyMgQ7FNjPLx+zL//wVysHDzhA
yxgchqL3XoRleS82YeSBWmHdyyHJSBv4afuMfIsVybUDDQMgjcldd2NHisjphAW4moI9OU7y54Mx
xRwjHEpkIxBi5aXnCls/AbC+92JOGjyHQPxmF0iRxHZV/IKz3dxchbJrBqjOrquvcZLHL44V2CMS
kJEdWS/ZgWQB6h6uDpgX22u7mZ0NCb1g6dlGhy4wPVtjdlOu6TumBZL6VsaoBrqFCL49fPlqOUVa
H1r6uvW6ShuzLq4Ah20oCzKrJWhwXPMzWIK8EzhyQNVmAjI5RgpeJBvqCdabu5In+GeVWtbX44u2
M4GYs877OkBOABTkobVBXB0tTDmPJNeBh6xbdiwtBMqjLBQXgwyxlwe2RI6tjkjkUGEC0Phmdye7
6yrvH7EoTLpUqMYg5665XqTKRpxQzfPU8XVfetlTWxvA50394tLLhnqA5/o1jNL8SCNUdpcXGxnX
T7xJQHJ/MyPFODW/GjNedEMyFRcS1UECiGlpu7D6czi70UE9xXUJ7dQi97KrPGur3wT0QKeGnu9k
wvrYlgwao3pZkKJUL5QxQvXVUl7VV6G8ApnrC9CQroK3+utS+6+ZYWCCxX2A8IdjUK3UOAYdxnNW
W3xZVQY4oerKPaVmC0uUpQLCRKp93sSAqbP6DQ1JoVysYcxOTtnv7oPRdRILx9Vz3C77u2izJ1C3
EPyd1L/RTOZuWlXTTIemPzZxc9/Nf8iWxpEX4g9LfL8zcVJsQjXIA0V9Ut6b2MmdaneV+dj7reiJ
n8p3QyybcQIHRtpXe5DqATfuJqceyUwrejVxXG4iOdQ/B2nP14kElo1kMwjgzGR2WwD6GkNLItNq
RetheU4yaoQEqm29sXrSCjImX60oCeWWXB7ikzUgGX8ZwwwEsoCFjzb92NrIREMDbnobuKxWeerM
fygHwPOdOtmQLVaPyE6mMWlMnAWsgHaT7UitDfXQqzy46DH1qDG8dtgudtSpgFqhjZVzFMx/ggvH
2Y5euBypwXc/YmtVjgH4LQpA4oBwevQ4ulbCF/nL+WFwVcHUNptuJVoUc96pldOgQkt/iqqdKJwe
3l2eNMr98fIP9gPdGLlS44U7oJ3Xx1AyYXqK+RKJOMdAkmTejR2eT3vQ952UzH8wJ3fyoR6pqacV
dgaSNJxGIy4mNcCYoK6SaifkuaNS0eafdVJbWgXRuqyQDTxTYty/p7EpPSXGjYvTHstmxN818uLI
RSfMfZhAN1LwyvEGgIvmJwBPfJtrvDCRoyLOpmR/JqZnaojumXqkCAErc2ybef0g/8iWwomY+xtQ
4Birf4354Hu7HZBClGdUkfbGAIS+zE/O2Nkepx117SlPz11hncGa1D+5STkmstY1WZvdMm8WFJ6g
tET6zGzscJwnzT2cJaSbkUU5ALuCFMBU1mK86XBOgL9n8IiskoI17GCPFlshzTUEtsuI/TUk8Vkb
r0bhgBo/PIJi9jnnlne+e27RU4ncUKZmrfWDi3og2POeVS/+cueqzci1MwsLaQqwVZelh6G69vWK
+kaUBU4esVGBF4eBh+m6iWfjufTK+2YcU/voLu2TljtDHC4rGrfO+IZVQn34yLXtDbZpk8VFes9P
MckYiCaWDpzfLOYEeQwryzPfDJToHLSrumwvgybNcB/03KL+ARuRHJg2ucv5ERV3/DgxFAqidhBd
pSqiARg5jtV52xlLjSevKbbcdzoL8GkwIjX17nz8aTCDk1Ype1TQrqKmi4MGDNTMQp1FNIFWEAum
U+OILeBjKmQvoml6v3yh4U1JplpOPVIC0Wv7IKcYpMSLRCkf3A2wma0mf2iRZeqtMitILnHvR59K
MNKfXWd+NZMq/qRES9XvZ6MD74C0oMZIpgULCCAq4lDwape47DLHzAKbNMy6LKsvARtX2iljc3gY
0wwLeqvNsjVw2uot7+YCwDA/gvABb2uU+TgH8iMFi72Vx6v0IoQw8SzJylGAtlsmPSKF8iwkeYCB
vayn0izfaDR3eW3tSGsRq0Bjd916jNMO+9Y/XBxDCP/Z8qed5YEQQhkqn95Pys3cOs2uCyOwVBSO
d2Go4b9UPcppQKHVbUmmFM1YPBkO5sFaVtk8BahCetCiKeg94Gs4KOSclheSk4gDohXUc1Z7iORl
PCBesRE4e/IvwxynHA+FftpHBchTVrrUgUsNDsumPRneqZ3Z/MnHNJYI5T43qaqgkNFVuYTskVZH
I4UKSRpWYIlJ13lw1lF/WFe4S7prh5kTWN1+rtu4Xesase5XvhF1yFS6AZ5hiwak3ngmE3SZVgD5
2nouOXYhfkZIoyGKqt9ReBQeaFQtI/bKAWGHPEQg+G9JmBnl8tSpHHaeDw5gYCPMe+3qJehd/2hL
qDxk0I8gm14aJSsdEIWskM+m7OwmDY7kRc0HchLd4pI9iXRckqkhXRFwiUBROmF3rDqBd9F8pSZA
NvnrsKM+C/ur1AIH1skPphdtSEou4mEPvG1sY9wiLNLLHYcFbxPGNw+KDpVqeA6l815HJw8Dm341
gEdPOOFuntve38xWFb8vRo18t2oYjzTsTMD+FmL8M7bN+J1EQKNEGpzB7y3yYvmTlCD8id47joQZ
ikFecVs5p5sFmbVVfOlRLVoDBEQAA+7g5HgWUdOE/NrTskS0MTA7kKJDsu5m8mBcNWG5q5MKCLS3
eDro0tuSqDsBorWH3E7y1aG0nfbFUfnd7S3T9O2a658n0XAA0DzeFfTCkE0qGzBCAFqMhODBxrsm
rJHkCF55NSKFgzQ2vPVvjjpOJd9RpCDZXbBOx8U5YmOtH0zJ6c5IXajwXpMWlHKg5rWOJsoojnH9
o6dlDBAjm5YN4OWRJlrRukNQKCFpHtT/lUxHJbdMROF/FJqBSWA0YiQR1wDhSJAPHSfhV7tw+0Ml
THNbON1LXzf1GbwpZ8LG8fxxutxGAHNUI4LRiSM8p/MCeXI8GavqoOpggRt0cgVPDgFI5kh0Vz5b
d9bvGSgim+yUYGWMJDM85yIT4FO1UR1opN/I9DJmtnCQit4gZe3Hm12/6G9KEj24/2tYM1wO+D81
+kMYBd3eXmZUBcmGCdQHLbKhYRpNf01xzrY0MrHFoOQ0JDNyoOF/IIvsvAGiigx/vZCFMTnqOPrq
3MH0ZAEyEAieJuTugDIkyPMQuD42izezlPWmBX4knFN4J2pmd6j2QVd80SLkM/J4oyJQV6uyEgVJ
SzTMGy27Mx/bmfU7ug7S1jeN5WNv2gTEe5YgMUfBlhAGicYuucMpeYA60TbahXoiCJ9Ky6ueyIJE
D64kI9iT5gEqRbt8aHMLTdqHO2gHFxW7lv07wbd4lsDEkrrUlMCe8ubkTIOq9muB6lnXPavuYLXt
ZipRHaY9qPcYJgFNZYV1jjZ7tGATeAo+CkWXa5zlvZKke11QZ8/zIHDoukS/1ijWSfaWvWQAR0TD
4znecGFGmwobOs9BziYg+/oVSMXIsfCmX1uOVDyy1n6k1LJfkhJzLxLexaFxuAwzGLwwk1hXnt0c
xzYx3G856HSrLFjOSYxnx+z0w5fFwuEkDorDv4D6h5VI/lee+N3KiYP8c7341a4DgDMy7M1+H03J
AuxEI0cJD8ChtpEDVofILDhgj3pwjQMD93e3sgEFhnR5MDpErbdVY2kdOinydO0q3RRZ9z+cfdmS
47iS5a9cu89DG3ADibbpfhC1h6TYMjMi64UWuRT3fQW/fg6ckUGVOqt6bF6Q8AWgMkSRANz9HP+C
PHn/Qr1Ii1FshQS2LemaorTBvlliHZYXgBRcHGdLB6CrrO4utZpgVtEMGuIx21mmaeWAFSPNMCuX
eSK5AbMe+JvV56ALRRJg6euyFjvOmugEqrQGFOYoVtOBQnIao5fbbSjtIBOUFiLqNFpAwB2wpV22
oJ0hc+wZQ7ly6gBlFGplQWuBrmh2CRYx96TCYda0S5hje8vyIgS6TZo3oL9VSwnyWOagUWqOWHmQ
VLs50IDVVXRT8QtOiKDdJMDFXaQfDaCYkJ5S5ygxjprF969uiwd2zAnAkFDA0Yke2Fpgdd4idaND
tXNkT6jsHd0t08wKYFX2OOxT4Ibs8tLecznpR2qacRLjLDOzRHZh27g6AFijCEgKH16LP5mvPOcu
2cm0eFJPmEPp3i1Ks8J7BRhJgbMLDL6nIeZk8RWvgOq7xH5cmcv2tMhLYAuARkj/JMscNWpkmWxS
Hekdc5ioz8Bz3df+GiCCONFwMv+yNCVCCedYvpJG5jnqf+WIPHijrbQdKRsOkqNVF4OyEuhx/soP
skvn50euQB2pQSCXX4k3ujbFK/afXWiEjFsgOy6z3kxDovVxzd5P64NWOvOAv50+DVBYVI8FWIbU
iR/4ZKxjrT4QiQZWZvlqsVCPzORIIjWRGryIZEVSCwYvjjfjWI+T7N5mfyweN1PVkuGEcPk0dvNm
mziCowzdpaqK68YqlcjmmKuv5qKrZqz4znCqH5SvO+tme1MjybmeOjAmUS1XC9gEUAQhnlwSMEqv
dTWO+ooQMEMFjhgGFH6uSWnFuNO3iE+BRVxRp8ZaCopDRxWVzl40Cjh1zurKf56vq+Q2MbCcHkrg
PgCROkOZGKJPaVH1l1DFpkjUDQbqbKwRN6Qj6+JnsvYpaowJLKG/hlJPZgA16fRgnnIx0hzLBbua
B8hELLIdmED5qU/SXGzr2HHByCp3UxJ31RqVOPw0d3mZTKtKRuZGH7lZXgYFsMZAfu2HckR+Bp5V
K70FLTWNoSnrqEUJuuyfrr66Lp50d7N8yVf31JXJFtFXPk3IXqrwXvPoS58nubkprsbMN1hhA4Ja
D6RY1wotxUpzwK5wWf+0Xe5sZ5EsnCfjiXq+glkhMQ0yvMyKFEQkHzpyqTNsv+YZgwhQMlX0B3no
wNMFD6260jKialFn1fps1DK8zlh+YApBJ8RTp4219jjfJ3QfAA4bpZExLA2S0I5Xt4lUQ0hO8HE2
IYi2ffA2opCRtYGHXJhoJ6XfeIgBQ9YQTjgA8wjs4yQbUa2rCP7ToIsm8Hp96C65b68D04wfzbqJ
H4cgjB/rGP+lUn8YoroLgAbJdgBDZ2eykStzh1d/ZP5x9uh6JvHOZnJPc1CDpHYEfEUzbudr1dhD
bGokS8wX0/BNXPxQrIzSAEMUah1wcurUSJcLwEWodE7bwKBE6pGurHDwIU15d+NGRqZGtak17oaE
ffvbOciQDJO/ihi72HHW4e+gIXPPHKNirSUjuARvZJkmP9yom04jr7qHZirPhsIynZQ01jWWdmCH
bHx9tvE6ZKcEf1FQV+rdLknxc+4Ebtid4061AJujjlS2AGQBmgTgdxtZJySMu3usc4H97ivUb2qQ
5sNOkx+nW38ATzAoIeqVWZXmXlCWCKCh050JOBtPIxmw3e19Zr440Qg4a85x9tmH1qescOsNkdpS
M1YjapDG/p4k24j4KcXBJknEq5sbo7U1uxZ7CQXGRg23bQdPBI4MAkPHokOm5bZDXt1Dq1KmooG1
WGNDJB0So4KHrHees3DAC1/pSdVZ4HwMuP6JXGeVMhbIV/BMrcdrsRGJu5pc279PPHLoxzF80LQo
PcdRvWlNozg6XXlmJe5bU6TXjR8H9bYHKOzqxqArP10AoDcCltdmsZKBRNDfvJim4e9pYnd02qvZ
W+tc24ydb9Xqw4D65WxyUDimKD6XSeSAk7l1HoGStO1R+3shiWXTdO+D1xaoNG3sRX6AKGyn/SB/
XtvOY6f3wQ4bPRUXwXAytC1IYctk6LY5jv5j/LTBnCRTFh9pCPgSsG/gjr3x4x7vT8us7CM1oxsC
+3WabODPoke6unT/RJbXuDEWN9QpAbtd+S3DqHcz9kYkl2WaZezfTuWy1MUePksAjisqQC1Sic3S
DEPvgTShO0RJgfppMojctsSeynI4TjZRqaUqeCzqFg2SsY0u/xIMyFfOmwjFTKp4e67Wpi41NY4Y
Yx/xLariJhW2iMUZG/xq3aEKZVWh+EjInRmgcBlvr6j66nQjkKAYcIibiZVfRVb+BCKM/jDhSfkw
ZP6fpNaZzddBN/CDXZjp134jXJYdkM2C3AmQyqyLOlc0LZb5AmD6s91PyZOopP5ktsVd61fmS5LU
EShWATNrO0X1WYAUceKpfpKpy06oqGRzj3ROYgx3THxfbIZfVxshdB0UTU3+YJQvSIsG347KVfQn
NIZpN5txwuOMdNRgf/PTnAZ7VwKM6xDKHiwXVnCmpgL564A01l/ymA+zC3iJYEg+DL9xWVTUi/Uo
PNdh/z4zzTSgtnwqAWICgIVWNZ3CUrAJdYHkucuH+s+6VvSSVMnbKXoO8lzGkC5HrFJxPj/MYwMA
TyOlpNiYRg3c18nCaqURKG8w8IsBxrvk5SURwCsAAjO56MqPI/6ywU7R2GgqZxFgGZn+nFct6zdZ
caQFO2BhRhyqTtkua8frtX4IosHdNLBxNS/0r5b31CX3vsxXTIyPGhAqwE0J7F/NEeAnNoYdgQCT
KkLV+LaMp2ZNIhmaNPne4eBrIxsZbnqzaLZdkusvwLg7GhLg6unQI7w2OeZjFsb+4X/2AMhM4VlM
n3ZWYul31ExNaMy9f9Z1U/SMoH91NVT3te+W5jLA4UbvVVN/LbDCNv6L0ffjF9n71gZc0uZd4Oo/
5xJZ4dvRcahUFbIBoELspfhpaVD2he9QShzljKgqOE0NqM6huvEAcva1zhwi5OsETb7rQjYCb0Qb
HyTgUHZNYPNVq0QygG4jfwA6BQmBVhU+MjAQVc1DEe+BNv4JUcFn4wNNvLcLjlQPDTXuHzrqhYOF
wJ+h2YBx/wU9Tr0ub70CVE5n0DcBGNqpBHAk0+ihJ3Hyw5VZI3E9msLiNAKC+JTbbYGIQLhOlIr0
SEPK0/VVF9ssZ8VASrkWrYCJXOMy0QDaxPUabA09EgFDAB12CtJ77qlH/5WoDFXqh2unsdzZuagn
gBqSt10VMbIE/jpFrUTSucwAZG2npuy5JUBEp7pX2oqmWgawDKga7yBF3Ad2J53tzeeOfwufvJwT
3hwtLmeCWoEFdKL5lfc756E2PLdLq9cmRmRCNPqLSC0+rIsoCrdZ4A9AFirl3Q0NRZ1MqF7NQVmM
miFbrGaZPKcKleBbxH4mcOsyeTR4+kNk0n9GAn67Z9LSd40bZp97v/gSB3H2HXX1P6LR/3sHlBgA
bTi1d7nf73q7Qw2OpcfhqemN8ES9IHATpBZ9yKRkNfhcE8fsNjeGMWpDwMOiIb+RZiS5T7C/QObw
rm+abt+H7tEdGM7mKjAlzyH9WabA/hy9p2i+VrHW9KiLYAHwFqg7ZwfMXRUBapnKKZiH9S3yOwad
+ViifAyYu53e6vsu87H8Cbr+GXiIwOUAKT1I5YE92Uw9SM4Ta0NGPlbmvTDtHRmDEP55YoG7Fvf8
kXS50J1D0bgmjk5g5VhyGWW4udpT+zF24hNHxskJD1wdxDdu+Dnst8Q8QEJXbIl34JeFKQz3XwJZ
+ASshTwC56KTtyhYQnYf2tLRTcCEIwoTCICpUJkTFTilODqOD33fJJtiMv2VjhogEMGBxLdcTc5z
PyEOZqNsZmUrfG4SpUIV72SIOJuyUtN+9BYD+YkuBaj4Pw+h+SMrPNR50SPDM5CvsZvgQLYuLhFC
r5fGReICYEpy604ZABKKkHkFusvZPGBTeZfCkIDZYVeKIFk5QJq9M9OfVOa6VL3OyEEL2tAvtytw
ITLSMMIfIhGHA72azXS8Ekun822yRjfJsyYPvwsPacpWOVdBp2VwgPjY2YmPFHMCOeD3qY0BmKpw
MhZIizxuNzYzs8OiWlAuRGqokq5C9uC9+csw0tXCZh4YLS1RA0tlDBWiQv04KZhIsyvfhg4Zvg7O
uUOPB821GE/dmy4nDtYp3A/eh3OVA6IShCP1Mr40kujRT1HlFRmHXgBcWbZd8Ydh/gyJx20C27QR
Vc5dh4SXh44hd7gwm/Db4AdfQ2AuPFs4qz+Ix6ruO2RmgXcsa+P4wcCBcYonzTOptEn/0y4akK0o
VYuyrO2AYAESCiFqAFNe/Mkj6qwr/0Zj/tb2kRXmgkfpbqhks3HG4GXonfrUJDp7mpwmP0VZ8lrY
QmZeZ5a25yMpZacHof4UAn/hCTEJsg1WBNgoVWlPI6kBJPqLycXoFW61d1T1E4ik9TvqLSKTAaoG
Ld3e3BgWcXEeorQ4hmBwokxwnINIREo/xYYDYoxfUp2XY4HUE/WzCEqPsDQppWPJ64gDa8VNgGsv
OJ2LW1Cbq75JmSIbkCB5AIL3NIn7XjUGgBQAfawduYJNIP2I898739DuSLXoq4D54GDrhjXphORs
N4EodHxMmDCOqBdzNpGesqMLPLaH0fCtVTvx7LvPw13NiuYMnGbTm2kWwHPcrn0OFlgiSyAuhd9R
K5B1cZG5PnltguyxBRUoIBggklsL3zQO1xXskqE5664xwK/7QVe6oAItuhk5aJHdmL+PWwCCqAeM
XJVH2LODXdvxQyDa7RSz/hlH4/3zBDgmhczsH0al4y4yzu2ET6vZqnTR2O4sEMnekyozkOiO9dC4
ITFtaxuP4brctyEOqBufPVHTi7rdgjNuWLdhwTIv16tLiQrHc19U+lNnmUCYturoakQljMzTgWi1
pwmwkQof1ZzSnnSvcdnXwB2MtROa2l3kD8mDPWZ8NaBM4pvmhwjXWc0XLYuxYJjKaA9Iev1zXLQP
5AAawGkVssp6yC3R3TXpFGxy5obfGhTaqhloajlGYj023YS/0zctjaKH+dkSiLe/lSLxVqVt9CC7
EM8ojNPN9psLtIZtU4JNExCuBU6i1KKIZGq49Ef3BFCVy5TZ5o50VddSCme9aXwrf0mHT8TxHZjh
dAy5GQFcRchXx3FSr8ud5jSCUf7Fcq+8ItuFVxfJVyNEddji1ZafSY2sW3ksrTCevaY8effKBNiL
HJZtR33qQYEcoVy9GsNn3zCNS9nJI3OCNFxXCtkeW0/ahM7b1p5lcse69G3Zot5udMllCoorF9q7
gkwb6zstOIWK8ALxGZxhpPcklMSUUYKoFSFW4NMph8XAygZVZjjr2CVOqjsrP65WMcoeZYHUGb3f
LLnBN+m/E+p4UeI+fr1JIaYBCao0cakYxWskO1kmAEg5BkCXBqLx6mauK3dtCj0csvEjjVvmRiAm
X6MYDsvRtBxWdtBFDwATcxG+7ipPcit+A93RSzNl5bOfgWUr17mOdAboE1ns4t61v7hItdgbwOTZ
pmDGfps6z5169geQ9+xty5xyDxoi8wWnJGuygxEw2mg4JD72eZ18Gtz2ieazggzgsX2WnfPa4g/a
oGG9oy5ksAY1zoEdPaB49phnPUCeJgSu7bKUr1nb8A0QR6O9sJLp1anYnTH55XPVWuM96qIR3w7N
dzdZD9GexL+6sdR+tOpsjTXAFoeS9qduDMsLDgy6mcM+8hE/DYY8ONAtasENtKI6knD7Ym1FpvbM
8/pLmE/2W+mAXFlYqXk/NEN2lgKPUjLYYbpv6zZ+catJ7DJgmu+k4OIlGK0NOcRllKAGspxOAFZp
HqwCAWQpE/sNWb5vEQqsnw0zbo4NRzid9ByliEjOeQsyjW9Ku3QOrVVpz/bYfvERaA9zvM1HMNE9
tdY0eqWLtPTog/ReJskdG8CBQKo2D7tLiQdSHBvg0chrBMN7fL9eAvrjBIF7TJCBwPhqApyS/b9M
QNP7bdtcIivdNgqDOmqxrs5ceYes9OLcKRXpSaQmrlAO2jpj4S066i1+ckrr08jA3VuvXd8fjssi
E1TrTrGm9SY1Hy4OcatyYltdVqcfPjjHG4+FFf4ZJBzHth8LcVqSR8TpQ2tyWoOTeRGpN/ssK/gg
9SOvd8ZwvTjSOIv7oN2a4z+GBkgDJ0e9cOA21SZUFTWWqqiJVc9WBkcD4xQZSEfWxTCoAhvSLQYk
cbyPCCJHpXrGCXZljVUg8Y8KhAwzcbwYdIfHRKvdh7pJUN2qzpSMESc8g6a/JkUoNr/zCHm9K1EI
+2pqHBXMkVavfd8yduCAOQxNMoFkuPe1deKGziYEjmaGNXG5zhw3fKirRH/qizw6yKZC3gh5IxWy
Qi5PVxyDzmJPgRaPFzVXIHPEscq82brqsHY5zp3PdGPD3OojTq79D6sTtkA0WhylnV94h3w3UrnW
EHv5iANRbiFEHymyUupZuHlaRIwWNYgbkNHRZJlcd1hteyMqiCZES34NwwhU0CHGJCSqbbFiA2KI
MvZj/T6iVhYyk4Fn0+v79gHrdn2N78O6EEIScm7MdWhryRrb41+wSQSJhOhLHQFDmNxmTKVEObt2
kq5JeTUCztL209lZH6L48l4QnVWHtjG6HXbgWLjF04ObWeLPdnhz3MBWScb9BtXW4w+gPb3Zrq69
1ih89rJ2CD4FWOaBXpxP93YaYRPRlTbqvZPmyEDlsJ+MEmUQWe1u+qTot3aVIXia6KAPURwiALJy
D6XmbxYV6akZLWdsV1dy2094iWbnRUXIyzQ2ZOD8RsbbiJJyZNkHKYsu+OTp505LwBZlD6+jFjcH
x6r5uhvr4ZUB7Rkw0PF0ZuAd+uyOCLUqt8yxwUIUu6CJ0LLxtXAFShA1q8b5HSrdDj4vfK8A6sI5
LpAkyyI87LpGByoVcn/dNE8OPqtR1kEu1GhxgMP/KjG9hjdWv6NxwNdUD3fO1uFgXApLfKlCPO/d
Dm9NQ9UypxOerSTqqtJ5EclaKGdfOTPlfDOWrGGSrIHZgkhu6QD+YW5DZL386g+8+OhnYO/gzEAu
jOj0O2pMdfS7iIvuehxpPwbP1/hvdnKKa2x5ZJjchXlgnvWxx/khC8Kd0AGAglURlNS4CgI3RXJk
q8+KRUspF0kJUpMUwXtQ+f5mZDs4OPtEpTlelr+mpJSODJtviex60LbbgDyjyywuqCaONoGFsp/B
9gvPAXoeogpg7kjLsL+PVTN0iOaLABjGZKAGFT/9fZ4ARTws3W5/MyKS8WuM1/7hZkCA0LibY2O8
zEE9bai3fiSHE0lNjMDmKnKSFceRwGXxzQ0dGULIwGkjhZqvGpyRAaIX69lZJJ2fZgqnVynJfOWN
BVzrgI5+SpOZQStgIgeBJGKHRKhFhs4Qz10f1idSofo6XosoAD5NzZ2NaSGYBFCe4oy4CB6m1F0a
vWM7PdWK46KinqOewbMuZtezkEEoa5LvI5zhPAm/x29fqxERVhs77F/6Q5ZhLQM6TZDxCNGvdZRz
PtDej+HwfsNDB+wAIHF9tvQgv88mcQj7DmyzN1OxsuoPfWGIVTvi55ElBt9ljb9HDlD4DJLF8Nlq
OY5xwNezqyyOdP8mi+5TzZ09ZPAVlXA8BfaU7wPIrwRnGMhvfOA2MY7U+YL5J5LzFN9fJ4J+Q6IB
hlRtS2aJRfAaR7uVR6KbhxjoqIHLaKcYv1uWVu+XlERKZhSGgW8vKYodXqZITslaFu8GB1U5sgi1
OV2xCcCaVQzpa9SmeFf0qWldsOezLrbI/kRCWbMnadFn/Rgd8Gv4yvTGuhiq8cELew4qJ/tSON2X
BEEvpAGtRuLGLFzzc42VwavfapNnGJF8BHCGwH/On+662B7AFZBr2xojH1FmjP2uLMzXfGy+jGFY
qXn6euRfJ814piMF5CO8VNbgb0lamoXZkXSlyPlMEXnjUrXidjxHdmoHSFXaynEEnobVvN2rY22V
10gtIcuyBcQhneP5IIJRNBzNvWEhHdLGudjCrIbiVP0EauJdZgCyQqszdzfTQkjUxwdgaV0DYr3/
xGWin+NMvrIi8lsPb5CU55+ITQLZHUB8KcozjROT+ftpeldxSdUiPThJM+wjPZx2iD3Vn42uBn9o
griBFv/UE4s/zw68x2uE44iPmfFOF/V34nl3KD3kdwzwH37EAt8gOWw9ZbWNt0FVVCEoN2LrwVRN
rsufFgB4DoNjmg+k97vCXZfRpK0XnSzwyhQmvlkcHmj+imU+e3BRx4xBg2NBY7X61USuDZzNESsI
MEMbk7Npp0gcB8N2j9SrfyMuLuQHCMr3EcuwIm5WdWiyw+LrDPUL4rbVFttxhmTbv15i8aMrLiL1
bj4Fjb3xG0EAtzL7uvC4AlhsG0SxstzlW0uJ4E0b5oaspFtc8J0B76ZWiICLYySBl0kz0JCmnZoD
vliQkYzutJdaKQ+stpFfItp+0wgGIjsLqxjTTMNvTmzsOycAda0lkG/n6vZ3UCeDt2l0zM8VPula
pEK70EyADpWHtI9BVSHyfmMg+e0iwjTb05Of+yJG8vf0mZ781BSWLLd24dfrmUHRUanMoClHSpod
Dok3hubK1KLigbzNJk+WCfQYcGsacIZtDQBXvAX9Hf7TYS6H85rgNai5AjwJSucPo0udS6IF+hOo
27vKDJ+pKbEN3NixZWxipDM9Yw3a3Jf5W5GnHKtRrHvWrQ9U+VmWNkDZR8A1HcEbCjuwE1cy4f69
G0Xao3TwKdx2Qt1/5T/GneE/ugW4d3MTURkSySCmbFqnjS02NMqqnfgeNZIMKXmIu4YnXzjpHbbD
J7Owm/tm7N6bwrXTjciSbdAV+smpXLnuRey+jcNjM1TZdwGgd3zivLsIywcNg4HPnoXIDdSdtNqO
jovHPBfYoPpOzb0lfQ3wYoglU04aNTkSM8Qk60M1Dea7Ady22ZwJZwxS3+Lr+MIqA+sIw7lDvYdK
9Epb547jQ/WHnAOVmmQL3CNr2emNVzTIRO57lHU6/h+lmeDMY1J5hETTR70aNKsH4JidgzT+AWLl
+nPV+/VWm6SL4/ISWHpDla65Ewx/5Gm/1WKf/1CutsWr2TXqiwk5YrF9RGSrvwwxMAk4gF9fypEl
O5HIfJtOhvkyCZygTFMRn8mKbzPLBf+yDEqYXTxMUxmiEFkB7gF3TpSrzmj7O5wDnTIgaiJj/0PX
Kri+Wb72n/sjEAzuwgyceKZb26cBvzEviqfse5V8dqRrvBkTluxFlI+nIdbHSwpMLK8CTP2WJSHg
ilVMSChIc7sv8CFI9lW0iHqgFwUB+KiP3mJwKaK0yNS7naKsArnVp+o7/iohitIBo7M0pBMKBDdo
UneNd/C7lQwxix7Dvg33uqu4H9vORlAHiCSnTpagnKqQdUA6rJveDdSbyJu6hcRbJbMTMI73EYDC
qhzxS0UxjxhJ/agyUWedpfjlFx2WxvGh1TnCWYsPmQs30y52HiCryR+fgdkkt+XgI7CZJPFZq9wK
jE1a9CXm8c9a1Zxoxqfe0pofJWrQVsjFks8g5JFbY8zzuyRBXBm5/Z8NbWjOEoG/5aOlYT6rlk9G
qpK7B4Fl2+Xf//rf//V/vo//EfwsHopUBkX+r7zLHvD1ts1//ltn7r//Vc76w4///DdSGcHLYwnH
xb8mKMAtZf/+9hTlgXL/X2Fa13neFuYlQ+brjqB2CFZHN9Mt01HjuKgIeWcRZ/SdCDwteJZvnaSN
ZkAe8rgB++mFAMCrbhnI7vOTk82BcxAhsujhdZqccMaMr5m6IHFIkBcGHxKpAdVF4nUJe4ykZXkF
4pVv4Cj38OfnPyT4g1ZZqZWfNMSgtqyx06ORyfbetBI8EwzAvxH1j2bjdB97vWA/M+qRjJ1lsE8p
ernIMwMfVjL+KuBRuCdyPOlvJrGe339xkMTbUmMMnBElEhJJrpUseWYPayRLa6cEDzcUXT7mrms8
RiGo0Gvp3JNkZtF437ed5wQIGHg9IN3uUDb+afE3h8Teg2cRJd/kkjVhts24X6xpAmrAMRSvjXFs
ts3HdRgIzVdG6ASHeeoot54AcpaeaGqmW9FlEBEQqkT4TPGFviouKVayZ5Likulg+0HowvGHwvvn
O81h/+1GQ3api3wBLixHN0z+1xutTu1AJoGYLswxgjviUeL1WIYz+dLMrlSgui+KcLwym8E8cwck
3byb5bDXi3D9Vx82lX6zRU0mnm4EYcjwej20sg1WvjSyB0I0JEPSjt8BHWYeEC4AXZOM9I3ETbXV
glUWS+dbrl5kRmuV5xDU9Wehm/gsSLxEeqO9nTG+7bCLLrw6FCNKsnaBCWS6oHGtdQv08K0JXCNU
e1Wx5lG0CaigSEmn0FJtpWAUldk9TxFmmSXgCU+7OkirE4hDq0trIFmQNnNq91aYeeWBZLSdt28f
HkzqWeGlYQOrFb1bA/uPf/6q8NO//a5A8IOHgYmEDwHkUUfZrx4Kfa+NRWa54wVpmb43Tu7JEYb2
bFSNe5pcq/TKPtC/YhNqrlC6W146MymfuKF9Jr0favFmKszpgFNC4zXUjtbQ6V9R0jfsZWT4G/Li
2H7yKnU2Qde0eystm/sceScbFWj1SIzF1NyHqukS89pQojLv3E2IINd67MXqjeuD+W6TB2Wwl3Fp
vgwRcAkFkm3yhpefWQesRuUl61EDVwwG+d30qgdNi9LgBOlTDM+dtWbWwqMlbyFcnMCGIls3unvy
dTZ87TrN9xpnMO8jtw4PYJzDnx+72Qddr1A7Vk3TH0UYHUr18C9y+2TJfBNrIeyD2zwJHiarwm31
I4m6kNb9mPU4GEU+ule7WbBDMYsPSqdSO2ixgxPzyHiVpR9/Ux3g8SbfInQGpVEd0nyYcjYtPjDt
9Dyt7mi3uDS0b8RJhLMGc0/hkcHEo2b7z3eP5Vi3d4/JOTIUQKNgGnir0Cvn6u6RRuIkQWjHFw0Z
d17FXetsGxI/KQHu5dbUf4yqIIlUZCQ9iXnMsjszZJsbPYnUhEPfrp2u0OZ5f+fX6slhZKgoKdSV
l6F0BTmCJMhJ9JcbPX0GJ3f7Y1wGO7uL3aOpGpYhNobKH+4cR21El0xzl7QkUw8YE+5x0d360HSL
mXooNtwHqO7dp0P4jJ+TsX2/3t9OdfUhlrlupr69MjnSp5tnJ/flc2cAmM3UtRf9ld9ylWWaRTdq
0Wfet83Wx1d3FEkCQjjqUhODO+mI7R07Ljrq3egQXR+BqKCmoOZKpilm2akiIDS1OIb63Ry/09Fl
kAyIVfqNOQRI3arS6nyrC+Q36IX/Ezl3CEeK6Uub1sCjsMrhzMfJOSIdE5x+jhY9IwwAnERkDHxX
1Clpa/k/9VJ/A27q9IW7w69BapFSlWO/bUvnjDV8CixSPc09J28m1L/gwE7LtfCSDPZZp+e5VNai
S96tWV9GZEWkOHymAVMXXo8njwjjGQJy28FNou2ItIqTY5ipV/SAzq4jvMVHIwH9lt4Zn7rORMpR
WX3F+jDaJSZqtgfplF+NnO/5qOufaLh0kdtgK7dluMD/mYYjihWCZBn7ujnRTteYWINUHP/Xjxy7
OeeOLK5ubCsn79a9VaSvrOkvTmPwHwi0PupaMrxYAObZDLnVAlM6d0+ZaYabrDHSVzG2i2sVg7Ki
Dd3PblVaF9E4AORpgfuppNTxTQAtTTgs5FJnHpLiqw35kYUalI+hJh0jbvQTuMY9JutpYwzIxddk
0M5RriVytgS4Bm5jRZphUaLiYHP8jPx6E5l4nR+/j6URN8ExNRZvGBBwaOGOqAKTTEPhJHV7hNfa
lW4Hm6aN4iPpilKg9I0MpTNpB7w3OLhZJlEi8UZVFFd2pR+pZyuReouhU/XHPdUfU5e8LSobJieU
UqOCeBnZVWm5kqJBgrWY+q2Ttd9tteqq9OG9mfoIrEokM5zx1atOkV8u9rFIkdmQIT8mVxUU1DSq
NKKmeguSR6SsrQyf8U2i0lcWR1QQaocAB+/z/5j+85GLxQ3Hg2PmSszUH2T+o+nxu4X+UshH0b24
VVlhfVfc5W363lS+ALL0IpNZGipZlZQkg9zF2GAhGK1my//PHPNsvKm3scbM5OxmZYpjYwDRakKI
B5yVDkcd69ON1JHMgUyNHSVQk0eF38qD4QKOhzwYADRXZZ1na2QG2CdArh4G0XcHkqgRSr+IKCbs
jlVQI88VlYKlFRSoD2HjRppdVa0I64RHnbybZeqGlZ2XW+pSkyHOzarC3AI8tisOpKPZqBf5pUoZ
V7PbAPfFMStvT3mDTXncIFfmkSzLdWgMjqlrJPgNWuzVg14cKM1SAkLgUDngEKcsTdIN28b22TP1
bYbdHbm7CuAcNVDX7kHTNx7309IDbLTgxqrr+x+TbuJKWK/vqEQxmgA/RqKuMp3Nxso2rbJOSiSr
EafFjioYZeZnwCY3/mHs4kxjXds4FkHqrmqU+d4l6j6zcCIP9mhE8VHxo7SsnHKExlCH6JGcoroS
9VzKRE1sZP1mCGwECZUn6YY8CpItyTTp4j0P8Yd+/c9LM53pt0szy0UVoGFw8DbqwuRq6Xa1NHNY
qHEcSxhnpG/F7cH9yuJX06m8Jbv0Jil1STb9WxfEhrWDmiQ08KttfXAH+/09zpaKc8/SFvXPrjgl
YnjMurF9IlVnlMXG7ppuQyIZfjMo9+UjOVDTqEGOGrRM9DFosPpqhQV7Om/7yv/L2pdtx6lz3T4R
YwiQENxSvavKvWPHN4w4yaYH0TdP/08WjnFq58s+F+eGgZaWRCWuArE0Gw71uTyx3+j9L4WTBGTT
xyBwcR8uDhTUDdz0o75tQY5Lbc3f/MvGA08bB/fLq45MPQgOnxESnk4N+KptJY8UHmgZ9uti+wdX
EiuCfHjOfcgoGNAEuTMh8r2N/cY/VdAkhD9mzXfRaIqbFu/uALHq1pPfDyW24Dr7rbEgLo0isg+E
ve063c7BG8YRNEEYtC57kUkUO2te4Q0xyIXfu8sG5dyuDez5TgNDmG///Qvk/OvFkNsWt2xmMV2C
+2JcVIsiL68L/HTbs+9A9Mc3wfB1i7EA5zVPVqbpo6kVKVyopZ1B9guMEyh9KxipJSlfU5AOGn6Z
DOWl0VvDuLVaeblubqQwRyySoOPn0gZW1EBDucnGcUVN2L4CMzQdKHvpwH9CfUMpSwfl0YhlqmCy
7mJKZK9elWPTE5yUhy7UYK9shzAasywQqEDKWnlMgH+WvkARQe0Ftu1W1VR+bT4sU+iMYuCZxDtL
yx/ISmWJ/yn3U0riGdu2a0c3GoZwNVQpOymL218q86c14f4SeJNeZRI7dvUg+xfKKoOOnUDEcb6I
7CefsooBkDlfYEOOsvAqNsmaYi7KwlwUXrJoEM2lQ2vr9Pdvhs7F5a0FW8WWbuqSSxt+9PpFzcCA
YGQTOLw587GyV+OkrE2HINJhKWhBI2eJ0Vk69CtIsETXQe/BZoLydDzlPuXhDSy9leWAglQVXTd2
6B+6hldurpL0Ab912man7XMbb9Kr0IisHcWAzWcn2Uav8877aJXPWmlqJ8qtdUjwJPjzrym3zIri
ITvNmV3gO6umLM15ngZLvFMV1V/tGADK1RCmL7aEajTNwxpj3BVGrUHlRpbrfODVoYJcOoDNunMY
pBZ/QZ1llxfG8No1wee4Aj2K4o7KPsen/IjF46uXDF81UT3Ugl+Del7f4z3Uu7X1/DlEuejFqmS+
m9QHt4leFy+mz8/voKjI5ICN+T9yiDacCXcztUbf984EyvnoE2NtPH20CJLz0foYBwnBT7PQnB/j
oLbgnamV+dF8hTQGsNP3AWKdpvpfgxOk/+3j0Yf9+AiU+fHxRrta9VkDQlgixWQ7bygJw1hbu9Ha
LoUTs1APPt6qULqr1UPGrPfY0rucUZ7WVuZ//Bacy1LnVFS3hZQ6bpUof4iLn0LTAZzvp11yVhKM
Mb1uscynHah5WwrSZTuD1yOMEH7tT5lOgV1y0Z+0scQOBNgnK4hmWY+a5sdn/LJ++pEQj3ywvbva
6tdST6xHZzqA1g1PjiG9pwRHFt8jZhXnudWDdN42dX6gVGx9AtMY6P6WmroRDxuDd1+hU5K4UDM0
75qsMe/Kqkp3faABVjvF6FAHhbOOS9lslpjWePFqCKTcCSHe8wDx/WE0jrhqTIlCMyCtu8Tz1TWN
SqssvcuxDJquQhFU4oozQJvHZQazTfyr5RPFQgSAKPjZ1chABc2rStyCatdNtdII1fBs/DY0wO9V
XvLsRGG4L9sw3xWKGS+Jx1aUAJdsY90LsA56lFruTRtfG+qgKaW90rQAhWg38xJ5+I+7onl5VzR0
w2LM4CbnHNwANn1VPi24ijb0e5gwaadAQE19IZEI7PIJ7PXMhtVLfCGTXMRgz12vbdsHhQUsNjdI
/fGTnOtC5glymBMwhw9z79JBsq9GCksEGrt0mADh6C71iDCpQQOtbmtCLucMyKc4Alaqmk450K1b
h/uDS90aiozxjk5hN33wDN+/wmdrr5iD9UCaa+pFQQNqlYci2+ZNe53j1v3DF+XFydTVR6r6MY71
RVePyDh1/ZaDPZHENUVf7MuN5RTqhuRabVo5FGuKzA2Klxsdy/Sb3yJArEVuxSbgQu7Uq2yivqeT
1hUdstHSTxGUjmpSs0JdFsoksTTeilyT+0950zAJkPOm1YNmNdpAI+tlqW+6ECQoczgsOjahUk3t
kjwS6dosh4ndOXZq2054AU+VwYPo4KeH5R1grlMLjhV7D3Ue/JIbC3RUODMnCawMO2D4S5dO6ZBN
QTqz7RGiF1FjbS472uHh719wy7x46hu6xA1OWGCu6aYpLncKrGqEmp8EGCDzc1SIQGh/6nL+oiLD
qlb3cKFKHkNoIj02mQ4urYjEsTab9DGOFNCOUSGgd4Im0+BIAQxmCsCTBWJF40yKmDWKClHCHMBB
4mJHmzh0gC17fAqK6EjreNrmoThT+QFEhri/Y0nk7UTYaLWapHQ2gfajr3Fbwt3vmy8ibO8CfQzi
4keTevHC/q3+2CSOf2XM+8GUARXiuxDvfPM+DHSBdKAzsaVEOze2memnzkmee6r5tWajw3Wsfe+N
6l4/NegtHFBu/v5XQGX9X38GB79px9B1R4f+8b821yxT2Fjyo1LSxnwEDRHK5OPKj9sqgC4iK8DQ
8UX/vRhYdF3ilfrBSNINtFph6wMI0oOmAhOvYk2L3ZcCS5dQHze549v3UQbOfJ9JExYFlX0fK609
xVhMQf6yzVajU0RwQ3SMPSVnDLKDUPrZt3HRZ6uyHdK1ynxvO3pM3qvEFFtAtSX7NoYZu+NjW28h
gNfsx9DDahbiGRX2L1+DQNUoRfeojJfd8AIumZvgHW2OL/kJajxL/Pd8midr4h+dDQMN4rMyeA3v
OCpDK0Fc1qVN3VkKxT7RGh58fHt18iMcxJDBUGq0cIi07pDnyY5C1LmkGQlumkB8I88IQd62Gzs+
5p1gQDPiYIJMc93k7FGVeXvokkjtRGbiNdX3x9p1EladbDrt6yTaNUP5bW7C4+kuHwt/OySQ9nc1
VBSustFhV3hdwBl3EKT2p9NPqfPpp4R52DTBMtU8lHqCqoHBSwHUpCr0Yxg2X9shMLd1VEPHyRg0
HKkHYEj9+Kk9p09j6Kw0IdPQ4ca1mZs0fJ4EBqWQ5VLu37/6XP72zee2wSQzJbe4kHjQMnZR0cgL
a8S+cmpDj0jCDrKtbdBRIcM1i6+XWglwjXLy3RKbZc47nr/3zKxXEOTOcWMb5yrH+zN9gzRUOV3B
wezvWZrc/KlDmUm5j8pSrS6g59ScUeUiBij9ohsKAWJbcONliRcmqG5FpQKQAdr8upkOqktjN3J6
tqNm5+jlf7zRi99v4PT/ZwIF4jhSOlyAa/v7AkWozgo7PvI7y3fuCH1TOmDtW2WzEhWooJAA/YXc
aXSsE8IYPO4yNsONbnP9Syebb1ruaz89W7m27vPvqCNPhkwK2xyVZ8Naj1lXrQj7M4rLuF1yje//
0xJocUgkWyAJ9ss+zMz9pXXQyA1/bVYmdEbNvAePzSru4e6EUlygonOuNADvjCT6kjXhT1ReAMtR
T2AYVj/qtBjcKIuHh9JU49aOwnjz9y+m/L3Uhv9YziBmxnVLCgOboPzii2mJADsSWLTd2YX2RAAu
gndVBjBedAat8cj1QQHZUC/BuJa8P8WWseADlkcvXTcy/1Ey23jq7dI7f7TaqaXF6Y8CiuRz39RK
y2pwOYcQk680/mA0jK8HuzW3kF0TD7A1gRFDL76PePSVq3GQ+7zRzRseDfEK78xsM9NmfSCWNtX0
4VHwQWF4odXS2RwMdZ+tYl1pG6DomlXvafE56KS4g1r/j4x1+l0Oiy63MW11GlrbwjqgC55aA/pf
daW8n8FrE2vsp0obBW7pMDwyUJUhdWV4wMqguPb3P5blXN5FsDgXUneYAABfx77wxa8AZn2RVrXq
7t1dAJZF7KFq9ddgAtJFNvs64q3uUeDfseuyNtrrEH57/FsCeKwRdCzN4pR1Cf7/zLDZXvDcTA5d
uyK26+3CfStsyQ6qaG5TK7ZAJcxzyC1G5lPGcguL1R7aWqlhzM2lV029pj7AdgKGkJp2Im4k8ROB
PwLoMRDKpSZ1eHy01oyhvLbE4Kb7ZtZFgXs/i+69uvRv7XglgwC7P6hAimPXh9ZUixRHj8EBz20+
2kt3WdX3QRZ0OzAs6uPf/0aACF38kfAqBYqGBWABPpvBrIvi44ilNR4iRfcgrafZpMcz4norsWM/
m/iQR0+/mPp8OrUmZ582s/Pj4NyCC4FGjzLyloZcjsPX+mHAsmm3eAr9MW+en0coEQrMvaIkmhx3
fitaz/2Ghr13N66F2sVW/6WqB2/f6dBsa6a1ptaw8lTDrEVNyERYt5Z3zq8QMBRYqlKzsrsbUQGs
SGkUajGIpqDQ7/NQqu0U89TQOeUnzdHTClrdtnZdQ3PmrsgM+0oE7Ru1rLEa7qIwCw4FrCldu4wg
r9CLuNo5YV1BNmEaga/foQT1161ihleiURfyYGrpgwXMmLbL5bhHwa6Dr7TZOWvfSXwwPaS2TocA
ctRaBSC4FQFga/vsJjBLdlOA9Avdf9+fY0tHbvTpCs9W6KJPyZDW6N0xGSbNnl+IT8KD0mGJ5XXy
zW8hjbaE/pg2TVL5wM4BcZv5LpQkmu2SGEzqVf/x3TUvnwa64Rh4TcKXlgvO/7VMiQsD1gZFoR5U
1ZnFG0AJx2Co+AmEPn6is0TTPjepAyop3xqsCXdza8oFsjdswQH8NTbX7PSYANO/hC6mA/A0gKK8
bqVg5lvw852mYX5bYTsy50eg3GEBWGQvdaWBHa4Zzr0A84SJQTy2UwhgcuwaVvkdhRxQTV04vvYn
amLFDttsDX96atpJWG95U3YwbCmtRyjk8oNfOOmKZmqFGW7fucESqpy7eJJKBk3/X3rJnzRv6ZQS
F91cii3NZRpotP/SWb4Yd9HUQgkW8eTRejGXscg8412l3/G0r84kzQQxXVfroWQ5twabra2gMbbU
rLs4vYZw6Q21SNmpnh60WhL08Eix2ocaL417TWfFinodVTy0KDAcLMfWz3prfqvS3N/3g8ZB+fPb
ZFjHz0aWA4UyJdBB+ZlxzqZDoMN0kFfaC8WHusQgRkfeZTmKn1CiWMbRGY2jsyK2/uP5iUXN5b3Z
ZMAOG9hWw9ecG5ernQjGQyVUMqoHaIVAZzvSnHOtlHfGw288Zq25Vh5zzkuczujAeiASFOg1uyW2
5DkKxjhMs6J5zqVjSZbAi41pUh7pgkucrghGqgK7WeG2M32mi/Ge0YBLAU2Ti/jyYZUOYdvYGv7y
6XoNJnHLBMtYik2fzgIF5Eit5UAftg1HBfPf5v3T0dDlXyEdczyOvb6mUA/dgBD79BACcb4dIghv
fJOW6jfAXxRXiSXjhxYyKmM72N9YAtnniSNxC8WR8GRz4HDkWLXgNpT9Rkq/7rfptCOHp7njxjzP
QyzbQwfFSFCR6bnoGPCcmDOxQglPDcpUhe/Lg8W4jiLGFNNCaFd4ygbjonOK8PsQsnqDKlrrqqAr
tTtN98oNG+DUOQCHsq/88q3X8hTeBiNU4acDNQfIGR4KPbxbQhSveye9rj1YnaDqu6cQ9iYtBltZ
TAJiUHbSvXZFrYspK5jCnn3Ig06Zy7RLlt89o/oUn1Uv+RaSEN3Wr/hwdopmOMPVZDiHSoOid1sk
2yIf4bZOPSjF/YRv0rjzNFTo3SpMFbTijeHGrnl2oBSQycazLVXWr5NmgO6mERwl/CR/ZXO1yz3g
ZKBrXA5ubGTyP947dKyIfv8tSrx3Abmr45XYdCwdSN7fF7PpAG59xm3/WcNeh4sXzbYKwycynzYg
H/zR+NWDLWrjCY0Ydq5PbGJul3DwprQ+NjaVDAoXmoP5bZ2KdWWEgCCXRp2sPR6DZDHp1NS1lVEv
tcSEL4eK/OeMuGrnDOqktM4cknVqGSAnTnPQFfLUdFMweid+T4+v8lF5Kmm2dgwfhPkUXMxdaELq
LIWXSAmf8l4CQu+zwwAdzn3rjDZsfMHEAt+9jbAsG8p9Te1Wu44Kp7pLnK48miKHSWPBlOtnjXoG
rNbZDaKAcrL0FbbYlFzpQGtcUS+YVPeDBrx4FpVilUFn8EHmeKbZQZ7A8E2XD+C6pAenqSCyNPV2
MvTuteZMfRRxcg3i4XnQXXW8th/sENczhO5AjUAmN4Asb81SK64gGlJeaWVRob5NbV3+4ZS6Sr0r
r+hsCEWZuNSeT7tpFodmoVOaFTweoKcqsG/bTkv3rBiZWxk5vy2mwxCz7lrl5ipqwU+mQ5qCJ1xw
iSJynp9UmDgH4dsBUBVhfnbyAah71Lbu9FjP16iL9U+500F11M+b165sHlUfOD9tma7iGqtfCYTS
Tm/amxAicney1KEQV/nViZX9DbVKbO3cZdKA3QBC/keW6ajqZGLgRehjIDdq81SMQ32tS9ACWVWk
p9ywozOUKx0IHHftC1z/ztaEPowt7R512PR5SS2m1CzBejUovPbFN0PA0xL5o8QyKMrs+BrWULeq
Tauz1dkQQReptSuT+hu1lniVZ3W7VprbWWM4p4KZ0PVuNg2lPJ70//SZU+76zkEHVu/aGiAuqLHk
IPhDzsG5tlQXnk3lwH10NLAwL1ASDcv6NbfwMxSD1UAgKA3vnWiq74usfbOC8kXLsvwxMaW3hwoO
dCpqEItzpe8oYZm7jS18MMX/Y+5Cg8hBk4TZdsyrHPU/ma1ajuoXqprjCaojzRprff3N6laazpO3
1IE2xRh1ztFOLecmjjvPbZgXQnF/GDal8CHEOQJDAwHS9zOK0aHFYwH2wH/I6ZO4OYxld2OnnrFh
0B16SOAsdF104q6rfOuBQlWt35VtGl5rERMPTE+MDarPEDuemoWVBSCOyrsAXLuHXHWwJ7a8a5t0
csBeXRUDPNmgQ+tAT2ciMRFjSZKAztQNSKNxNTepW0/Mxtp+9FBs7p7n6DIPm3mh5r/pOfCa+Gyv
wmHtuq31+ozi/Xgq8XK3jhu9+6r0fFeVWvhD8/AyJfK+eYgS4e1CFox77Gc0940NCURK+X02Vmn1
ufLZePJBRIM8t2i/whYJC+m2Ow9moHZJW6GgzoI3rEoGiNgK78xwdo2FmwLMrg/fIjs4tk3QfwlV
qe0AZ+53zmicrNrRz5VZ16fBZNfQ2dfgnVCO+jn2wr2X+/kdyiDZXT2m/g1P9ZXUy/dQZGbVrRWf
qR9qrbifNd0+SgXQosR6vyDBaykWwT08GNYXZHlqCkd+N6AzuAsn7+64gYZXlAHkok/etuZ0UGT5
Te3zOLl8UyZ1LUk00IuxBdHEof0+hhIFKHhVUT8PQrgZb9VbJHIINSeWfQNNH3HohjDbaQPjD3CW
ghqFlVk/khbFmCnXz+PPufBLnZSri5ssyK/6yaKdDrgB9+eoH8D9G1DWvZp6KUa98DEEl5h628zy
r4YunceGQ5oMbkom8NQDm/O5R4QlLLI7YyeqobgqAlnAoBqVadj24hSvjkrfUBcdWKwViTuncvWe
v3R/Sp8zfc0pNlWjOJ69vyB6LMXOj4Rl4hWB7+IcilshJCaoRYcygRa1XcCgqSknGJMZaCszCK0b
o8JzNbEN+2tiRONqKoKe7DgLH8HYPfd6Gn81i13aQ6ocd9rwCs441VMk1dHUNeuVg4G+9oIuP46A
HzzAWuiB4nqEZ3IC/8pT7bfQ/SrYdzHlMwX0nbQ16+zZ3XCb96CPG6q3XjtwgCD9n2Y3fWRHNynu
sC6We/cqyw82aV9ovjqwwThGAFHM8hekZ7E06YxiMd9ZJK8+DaTRpI9BhyWrsIb72GflnuJOXppH
qCNtHI33q6gqwzdPa/cFBAmfw8Ya4IHWe2D5OsMXGUBCOy13nW/uLDNtUHJ89qCrfYTyXdTjqQMF
4FbXN5qG3VEwx5pXI9/2jkigH9fH2yjk0QGruPRLXJQHo8rTb5aN+ntdnGXcfc+qDB8Eviz3fZcn
J6dvv8J3U9zjjU3c+0MCLTzVBNtSaWuhCmwqLyAEUq/8JJIZaFW0SQsswp2Re0fqXg5zYkiamlaB
skXCgUcJIGXZGmO8txnL4IAS6wZ+27blBiROXmQD6HiO205E7Q1lNznUKebscVI413RfAvMVQIPZ
vBGzni8+hLOKsWRZk/ov6QDPzISGdf/qgTxmjgUCDqU3hFghljc0VgKyzbD+/G2umcZAQxQYIfNV
5iBu+yaAmb1z8Kp6a7Uy+c5QSnBFP4wQQAfCM4UTz8a0Tf8r7opbIHnSOcOTIj3GHqCREJG4V60S
rh1p/gFQ5uqeiVq7C/SVmQmWrPBUaPZp0YVwPkPnnwbA4U67A/4djwh2xn7zHqqKEzxb1qdxNKtt
4ZiRS03qoEPhxc1pyaOzZBoBHFGIBYg0sRr/NQt1LE1oEZi1S21d5Efwgp39Mt+SR8Nqo9l07aAm
S5FbW6EiCFwM/vLSw/fYzH1zTdr0toT6FQM3HQ5UUMm24ijaOxDdehZe/BLkQXura2n4CGHQrac7
8jnlMbuyIIm4klOWXYhyDYN2/UC9YVAfvSDm9+XoG3eaM97yymRfdIHy2AWlQbX1D11H5XihMszU
BsrLMmx1b4nggA+MujcvfgQQ9doyiKKnRgMkQjNGDd5YQZEAhR/0UyfI31OIIWGaVruPivE4a/xL
81WBiXskjf+ArBtI6X9MjG7dd0CO9H4Kz8fAbt6iEA9z6u3NHhZUnXrNSwhX09h5urmXRkDW5EZT
YLrzpgeRIDT8Q6uD3zu16AC2bz+fRan1l1gw9VLKiHcX1HdxDwJLsIYAzdST41efun5YoGs+hxvY
VdGU1j5qoRvMgdI42XrwxTJ8vqPWEgeans0ZS6z04VxuTvjkJbnlDTstKXRGMfhXwaICUiGb/4fk
PAb5ADwosabki4sPtaqOcWlsAw9ex2mTRK/MC4oVaETJOW0Yu+9056kQQfw6FFYLcHIrr1Lf4Lcq
GVcM2q8HM+FveoX1E5al701FHtMlqvw34NLOKbyYbKgnhOaN4OP/ji021HESYk2NV/etJSFiAepS
Pf9OhrIY8JaG/0UWhFd24aXebPdQqe5RssQ/0s+JDjS0bMEYWmKextmpxyqEPCLyohY76D6MINLn
2J2DHOBOyRaaFbwPcZPl9rXtNepLU72UU9jWUvMUmpaYyuTm8zKImoYBEdLfBmGc4YCiFPujUgDs
+cXRnvDGh7bgP3q4QGx9vcHW+9zTD8WRzujQiApK1E7dr+3fO5bkebDWqOIYwH3ofTAHb7hOo3Zl
ioyvFAd9Pu8q8Zjper516owBawT8pAmgyQFQPbWipgoD8yx9+yvl6pWh35dg/VNrTsDerDdR1ubJ
OgAHLeitnaj5/+NSDQzuQArGK2cGwcHpUATD+xnqBtewNOWHT6GPNFMrKjh41cBAfsSW8QLci6vU
9o9Lp2gCCPxRO1TRPPHSuwz9ngYpkJ8ZrOCsDPB2KGc2/NqHX8BJYkfoUptxHO1+MmRrNpQ3D4lj
ED40x19RjIbQgZQhrRCLoTgFi+Oioy2HT9egXNKKpLTlOtTh1/Wrb9QRHKwgnVcpAGfnL6vxj8fi
8ItWBNENKJ60t2M+Y4cchXzPlBvKwsPkT4Ngpg6Uj9/9LIF+XYWV3z7q4HKeJe+fw1K0j72s2kcJ
e0uzjOZG2VVvTWomZ+rC4j1fR6jB7KhpoCi2p7nm3raZ56IWTYi5YPAXPdK10rh9w769qwcGZBJH
BWUJHR+bmbgB23IiqQto+hjaYyM5bhRBVx0U7LOegCz3N7o2JrvUDOKnFmKRWyEGtUkCPXqSeMfb
QxSHQzUATWY37RHId2iSTE0tkCDvZ80zDQUepb1DVXFLLduP/Kd+S3l0IasBzRQopnNphVej7Pxb
3lTuUDP9LrBz/S6SmgUxuPiaTSGKe00WXBnQrsbmxK803AzYzuZ2vqJYLLDFkY3eVT5ApGuUUFYl
hyA2LX0GwzgqlTpnCgHJDDtwP/pCfXSgQXaYyw018R2v7rF/dwxje5J57pxzCDfWznEj6CSt2kzH
O73lhys17alTE58k+NwEmXZVTVvsE27r77uA4Fn9qzIrdcvgjg1ciODQwvi9MltiE9hKoq78Evrl
sOEC2udB07yUPOz3edaXW+IEKLz7S1M2L55mdXuhFyAYTpwAC/kQOX/PX+K/5xfTPC3QmK81nt8X
+TT/x3Vpfoeb7/nT/FLJeA2IdH/I0zI7BREoja3l5y9Qvx7XXeL0hzgds5ceu9lRbyePqQU1k9Jh
vktxT4+HbZTG4Y5GGaP6JjujuG2VlT8EdX/VT5OZHcpVfMAXl5qa0KTbd8rBa2LePDvlngbDZhjL
L78vcb/AJRW4+2t4fDDIwer2FRZe2pkOhQJ6NK4S7DH9CmmkZ0rtbohfgy6q9tT61AE5Clgx6rWC
toz5PpUBUuRKZHgn8BnDYlWMag88U/osGCo1pQf9DxTjsme87OINaOyfEquybltd3VPYaEHJGVCu
WGmAUj2niRo3ITDbO5oD5V+IvKZBDGgOekuIncb8R1y2sKsiDDZ5fNCBu3LautBHBhQCd8XUkBOq
LTTTwlxzNzShiAvtiNJc/2mAalCNKkr+T1a1tQYtbejSWOCRbEInaTS3MPE6hn0ImMXqobwNUiGx
UPf8s1HWBwpFjY08Hw5WdZzq13NzaPLE7UqGF+4hgC6ZU8tbyqb5VWvVmyW2XIOmpzzf64Nz2BaH
JUQDpuuEY6dfzx9vvk4H3ujy8aRsBgC1y+sIRahkIgX7fCxP2XTWEF+a2ok1AGgdYQtkHyBxyVmG
UGxO/pimgXPcnjE1D/g035KXiTS5sqE+YQb5CHZfBaor8wQWLLpSR5/xWLnt6Ct43eCQQXxuPmvb
FD2f2lP3nE4jKZ1Pc/QZ2zpay/cXccoY8Qqy/vv9SCdxp0X8iUuQVPBTEVgO28IS9iX4LxRBbTh9
7z29w57sPHoTYymxrMc2AO0MhAPcwhWH9tCyNeAo3bmC8tKXJURnyvjp4Bt0s4SttivdeUbhoJTF
TwQ1gxlcs+N5nK0JiJY2hX0Le4W1NXZJuQonILjX2e0RO1zi4U/JtWOvOSUnTvk5OcsOgB+wAwqI
2L6YIDV0CAsjvsIz8z1GMJsS8KurJqkD0Micd+jNEqMU6qCxlEdT/Sm2zEfXgCsygIcZxIqazLCO
esBXw1SnvDRbtxkE0CxskGyoexwSSHH3TjUP+ZQ927BTupNl5QbVNHNcB1OB9PcrRFNoHkhTLleY
p6Ag2bnTOEyzoiGtx14hh/9mRhqX6zqrTnUboGo/aSzQgVkjv85HS9tiVxobl1MHdB8goUinTV/M
IwARFHLNm9zfRVY3gPakQyppmjBVhQF10ml+Byy73TLPPFkJu9MQLmp6WcH8wsFL2SSVQYecFSdR
qPKaWpRhaFCipSbJ3cKd7DIjbaqHv/9eTPmvnVWB/zALtC4OaKeDCubvz28wPMKoUZV8shzvp0hF
3QLSBCJsoTozWMPCswORyso3WizlEcLe8kjdDeSEUD9YMhlkW+uhO3IngLAhdQxT79ymgTTF3EYJ
BZsaKF6583WoK7SgW3ZYrpHE/J/BbtR2LJgRwOL31yeAc/SvayzZLMDuRqmDCIViCLB8qGsdhtza
LcprJMRG8msXMU8barcu83FDHZSXtWGxhS+G76LwxY7ex8EA7kdtqd0C87ztp5ylm87gPTiCQqkp
dsRqFTRuLem6AiuR6TzIi3MAV7HdHHQ6QCJoFOUH3Zhccc9eS+Coz0mvYIWE18CvZQoAq56X7JSW
zHysjfAA4b3mK4SXxTYxk2ZHzSirNp1hO09loJnHrAxPKOrc9pN1WWpBXs9s8h2Z8NVQbjxqHXaN
XauZvMoomoPfI1eyAqR1Dnzqo4RqnIzRlFG7wgcOznBKKMfRXHQN7HhjqqW9XIrOKId6qflpxgr7
U7CqymaHwP+Ztwy7uAZ1UGz+J9AMFPRVjA1fWf1DrbmXTud/2qfAnCC9FLYmjbcFAGjdWLX8FrVK
rVsvLU/GiPIfN5LO7VtbfsNuxTdDGdnDkGYFrD5SiFXALvlU+EG5g4rfm9VAY4WIPKTQpml5fghN
HsA2CIJtS0eTZG9R4Mk5lzhAtvShNsFkMLP/KZc6pnmdHLILBqiTgLLX78bD+OccfNA6zmRDHEWq
vi08363IvBjVxfZoh84L5UfTIAeFNAB/wWlaDJCVN4ldYAt+s8xrtlmNPfCsg1senKp16F9BQSCB
ZmuVnPW6MXeg1rzqU2iJo4STfmoWzAxWeqayzZJHyR0JrNJUUYzNfFiJH6ljyaPOvBmgONMNuM2u
y39ioCexhyvgrAKs3k1gg8dTNJW/D0sUnFLqxevIbeZE3Rnsf/seqENxAI0TEvdTMh3gLueDNQkc
EzW9sUfxs62/0wBi/0wYeFeG4EBTBiQnYTdgtudljmp0DCwnQ32nTWQiqDlWt9i3Xi0ZPPNhKwh1
8K2J6e58/ZQGEPJKTK++qkL8cN2lTWfL4T9yqJuy53mW9sUUS5PO/mce9DFfdBCQwKj99QmXoaqs
3z/1qIVvWgmQUT7BO+mg6UoAoO0nMLmbgr1WPzfBAKL47yl+WceoChvIrkatOkRthErsr1mWqS5i
DL45Kz40kHz9SKZLLs1lLC9eOuhUwPEMV1nC86Wpjd+vvQnA65k/7JIYa021shlE3TN4kGwGLVY7
Im2HfHhvgmmlo1oAqFQaeclN2YzJDTc1eWrKfE0tihdFIq7+/qjW+QWiH/tHzAE3EStEJmFeZ18Q
b4Gt4ah0quEpyyP7AGPtmzIVxleJT7Nq0yy/84q03bG0Gq6gMwFdqYCx6UfTP9rYTHfxsml+D8x6
pSLO/+EJXzH/e5oAGczNtaj+j7LvWpIbZ5p9IkaQBO0t29txGrkbhrSS6A1oQPP0J1EcDXp7td/+
5wYBlAN7ppskgKrM3DmGSVGc4kzgVGeKcE5MXRKS2d1QEz3u9SQktfImmZYiDiLXfgK4iz4SKy5T
oKgRWeGD05ZSoDRAUG4jz5i3vB+/IwsMr9ekUeY12SjhZM1PVS70HZkgmTdCMQeKVLWqeYntrjh2
cuN6KZWVPSk3G7NAykb0Jqdt7Hd7kpOIeu9yikO74O9yFaekPfKp615SOSdZkC15STnOvotjkopx
ZToa0pkrXp6o0cAPtfTuZGnS+VWQ5Rpa8H/ByGI4R5xBOrQIM7D4QCURd8j1z+PFlgwoCtl7vvAP
Ft50bsO/XxKZLFNKmV/U9SYcgSRnRBW4I2MtXpq+nKoKezwYo0jhd1fpS7/81glAMCpRlyBj8C4M
ae9kPQVNzPK/Unl9qqP426rQNfBC6pjYpgKMPjPvimGKxrD6eGbRq1M4/RR+mGbQApZO3vZrqgOn
km8hxGsfTjVSmt/LwLNuGHZV4/8FwHVA1pDxUj8esvFVq0FRSDKQXng4+UHtkGhDG5ugSDxc5VgD
b4kuogD74LU2TTRGku9jHNagAL2GIQlJDeAd/Kf96UKj+zBkt7j49ghyshjmhjVmwHH3H9IhZGD0
0EHpopcgodDYX1lmTOcbEZl4OJbcJTjqAcRNZV1IpnxJFrWZG6Q1bpFKsQSlcVH+qLx4AtOgnKcC
ogzoKBznLSreQWtgWxX1KfQdEOfoOJ3wrTZ+GDSrXnc8nz+DZ/mRS0hRY+BbZONN30od51Um6nOe
mjYJgYBqTgcnT96csmSeP5uh9wiYzb+ynGUHJrnHkb4AENPqHPWgGSfJQMeL1PXiuVwXkYbjZ2lL
NoMG7nFtnEBRLjwP73hl3KyFN6J+06qnFtSzGQiDqWvKMfU0YLguPSVD4tDGiUDTTMq5c9sT9ZZY
NP5H986UYrs9v7ZsAuSrDHFzJTQVn6IoGCMBuAk9B9xE5YDiDjQmKyTC4wkdivqKV9CZgQkTmPJW
oYst9yxw45A56fHZ2mDsRmxcRu5TF2nNARtQmY4zEye6muBYX2Nvhq3CqRqRm+Rp+iFE3s8yjJI8
vrZOvp6KCbBIcrQ4a91qSnmBjGC5gT/0Fgi3sNmwboiVNZl4uY+TiPNoU4josEBT+53cEGgyd72M
JVL9JnVCZ22mxRCv1HgwsgZfm1ZfR2L8mo558wweGvOs4yhrhboGwM507Vdk1zbPos7Nc2bgnwwq
yelrGfY39lid3NjrM/85RsDE6LC/1e4dxvFqYrtI5rGSy+T2b00ZVnwAATrGgzaAvbUywecih3eG
ami6Xb1uGxzR3dlltQF+HzJEGTTefrHpjwpiKbyZhvT6CMrSXnThVl2KmkHJsM+J9D/rNZxBq1l6
TfMYaWaDt/wMcCg1ihclGMMiI22S59fQT6xT78w9IAfyvNs2Gc7CyA5gl2D2m91D7Vn6w2LS+SAr
myZz2lDkMET4TufRBdUwuwjULHsQ2RkbyS22qvt6+uq37HM0VvpzWDCBM9XMXkUWW+Sa7s3PUQm5
sndhHxuQkz346FHRbx55bbXXUnPCj6Dn9JHo8WnOBnzDklwPuDyxRbFJvcW3Kt2ZDrc+IfkUzyU9
6d6dyMqJnDen0u7YvtbA9o5D9mBurRTLeMt+qFnifZl1CzDqrh8+ZXx2trreTHjcRfYJK25z26da
8cx9vV51Yeh9Cfl4sLUO6ZaVY79EVfR1wN3jTKK8wBYIjt6jjSstUCFWPvA0OeWxo62drvZ2KHFs
LqBo4BfRMWBRTuAvAz5XItYktFPQvLCBG3szjL/PKLM/LLhutPgDNdPtQnFZLWLxR3YKIoJs+Rje
2pJWLiqt9wXo4s6Q1E+2tB4l2XtcWqziHghcOe3dTugaxu/xaJFKy9C7eGTRcK9fdXVRboCPgVu0
bCLDydE7NNPwJrGcCvfgOUuRDNKGtb7S8LdaK4+yBoMg9uD+KwJFdEJspOAvj1ctLHVBrsyGVxDA
jidVRqhEhoPaQzkELttwWkoR5XCQDmpI/polCxX/zdcwUDLG8i7DOVxVefvEzcVl0JFyKxk8qd7U
wAHPLo59Y0VDUiAVOVtZDk4qSEZNmnvbYgTB4CL6HUg5/WsgIM0bqy5lP3HCqB+rOHOv2NTGRhkI
Tr4CpGejG73zw2+7X2U/RK8MSV7bxE2NxTSOsxtTYgaRpq2NM1Jlmk+9e22R1bXu+XQXlUxDZINu
6QKSJAFN1lgNK7VQmAuw5hStbmxoiZChOsdd0crgZvVws9j4c5fiVTW+4irUsiyhZQrFK1S3bYGq
zGrc6GwTf9ewmpGiOdov1OC9/GOPzPwLACrtlwKENNuZ4WiZlEXpAIA3Nm7s57T56NdJe0kP3sGS
pRRZg0NnpnePpml4r4n1CafB9ScHOaHX0MM2Pxl5oG7Zd66VbUDsWn9qBkDv273wDiNIpD95Tvma
69ihie3Ke53zz+QzD+NbiF4z+kOLWqNdF5k7lw3Wr87v9thqHL8h+Tta+UluPQPyD/QbRcdwoNx4
2JMf+61eVtqz1rZhMPeu/a2BO2g5FvcwTqd7d+bNxrYEOE2gYf8iAyLbEejvvodMO6/aNyHv8UsF
7t0ifLdBUWzx6ORIcyS7tun7IE2CugtMCVBa4tt7HV0DeTMYFeBwuw619Rkw6Kjzljo5WiyLbtHR
iJk4Do/M+CF3zNV9EuQYecVZKijpkXIZlYkp8vLs4V1AQTeTGVmQUtfBzwEyLuSOYyO8WQG+FetS
HBywCEnklrExzC/eKJAmhPdMx47Cn3nzlx776Y8c9WjIsxXNi2CWucUfIT71llZdch+I+MjjuPGp
u+85b7MfqfTpRYUzWt4DagO3/Xh+bKKs2PhWDE4d+e0bHDCM4fb/iWBiF+jYcEZOVOdfCVk2AYAX
klaqN3uQKi32CXLg10M4mxumI0NY49mHQX6vAJsQHXtehyuq8vFNUaLIwgVzudTa+NoFfmZpF9L2
ww8bFdOv7yFIamOpfsSbBghopY/RuOUmHlscJZbVixg9DXCFNrt0jWCXEkdB6yFDQnQ/+lgHkJDU
xphalxY1DihgcUGkDGMSkZKawggBLY90uTu5sk1MUFB3Zjmv1IzLPDSW0VEw4u6FNen7qJ74Bx0o
jRk2beJA9qIGpLh3PVCavMlw6P7W0xmqTfqh/4rkhvZkyIbQUN2yw4KAxkuXpDfIqVo9rOxKNw6k
oEaF+LMLGema1p4AsVNvOS/4PjKH9gEftn3gTu/vKj9rAhyFtyBUcdsH6ikF2ZGHUoiievNQoZAg
7e9IoYzv5lDGKhRNruZlRpkGZmq1p8nYENZw3rvp63A7ECAuw+sWsP4S0hBgcQGoiFf4EFxxJQfw
URrpU6Rj0KB4YMYbdzewo69lYG6Z7eoaOoVxmLrpkRBilJx6o/B/lG0tDhnW6BFK8t+JUkWdRmsr
tPRNVbdloGBo7m1ofKee+ubZqgzDiv+qRic9xLybj2CAf2umMZuP9tAea78F0KY5dMD1klqyW8Zm
Yt5aK/VdGLL7c4jRmvsioMnIiUxpmAkwo6JusAeALnDwGxxC7XI3057awgZjmpldq1pPLzSKR6N9
bPsyIANgkmhPSIL/EaFgKf+WmskVN44Wu7D4xhEHNUF1VKkZ4SY1sv0dpIdSVFqO9GZycVHwuViP
wwB0WyWsgSy3p6GKzbLkUQd6fo5tFqA1SLZmhSwPoM8CdL4z0rSARU9y5D785miudZDH6TXA0hQM
/aJufbH4kUvd/bK9cvgK/Oitndb+5wK5zBL/i8msQfNRb4A9QqnrHmghitr1bixsEJX8bwuKwXJA
kiQj3jIbQEUgESY+pn7pHS2gUB6FJDWk3tyHY4nygN9jEpLhnSwsh6kMSE2NKeNQLwJBVwlsOYyX
LklnpGasvC4uVjfTxgkq527G79PeyMiGQtxMeXOZN9ORlWroikMuOAD66k8kF3czLkI57U1Evdlo
HTJfs76vUBg4ZBy180k9Br7miCP33S3JwsmpkaTc8wv2AtxAuOW0GtzJuNgSIKC2KwPadMVF7p9I
3kvlgA2BKUiGEFVItn2MsxTH92S8dIFUbQMkyQBl+d9j0ZAagNDgxR0nFGDHlBFlQxFoYlaCi0XX
ioM997wMvLx3jtT08yQ2IyBhkdLIgAEFCHRrRV1lkyFzyNiTkEmjm3HleTXCoZQc/0cZdIkvEqwN
pyZs8ie3AUxyW1oNsEzQhMV0to3MPZOIYN06lN31Xe+eaURyadX+U0SOs5GiCNVul1jK8T38IkIl
Erh4kaaAskz9moWmWOH1SGzqOTLAboXazQCFmca1TjeWbufX2cp1E2Bt0HrZiAToKUtXIwnJhcJ4
DTBcY9sC4wNclyizUQwHw28/kO8Shox1LLwD8GhU25vpUA/mXJBjuojIhcL3vag3vV2C9M+YgfBU
MXvPsPV47DT5rtWJKcf5qCvqoy6bZcyE9btLKhqTFw2pQa5EgXyNYULZF/53Lv3/G+RelUHGZmvt
TjroLaRqaiIIF9Wt2W2fYlAzkPXio+M3sHydlJ5kN1PSePSNCVBgVb9Sme8O0IvOLqvPJIqo3Mhy
+iez8PDaQon0JVAANoVp62ufalSMiRVnoL6fl5IVVGHkgBrG65qO8mak1LraY9EU0RPQqcKtkw0d
8moho8YSSIw1ePqLRpU003DzvOTYbiQnZWpaX0uXWw/KsiujZ2YX5klZci0yg9Ar6z2ZkULH72FN
10LxSTHHhfav19IkQkOqXjMv1wGKlSharhnXANLp8RwWHtvraVeWgOGInCPIlSprZUWWfXRkMzsh
VNT1HbsG5Xwu7OONA6mWcYkSVKRnFp9INlHQRXMfatGRVDU3U9H8y6XQVZHRzaR0EU3TgMfVzT61
YQwW0jHhX7oJlR0hbjYPkV7hid/5ryTPuZg3/eyzfTvr9Zey/DXyev4U8cY5+lFZrmfpLaS37TRv
3gYozch8aIGIacbPxhSWq87REmSm2N1waqirh6bcIcG4zrA5UogO+kkKlcbPLXNXTPr1xgXEw0a4
Ujb33kug3I9/4gGdA6uKdl4wzaJQY2dKGtwL5Ixq2vcZb66UT3G7CXsDpC81w7mDrKMA/JqsmeRY
zOOQbkeyUtZtKBMaqkaZ1JzDV43vbDiwCwMgYWErWwakxtd7lH8sLc2gVCqODXyTTRrF7a5pkDeP
rB6AEMelibpRv401ZPqCOmBkLF0vemYY6YPjJ8Peg1cQg5gIZM/Y+rwA/Xllxg20dZQ9tKnTWSjK
n/azCVTGxTlHjrOPwr5DCfB20HoULk7qLFRSnYBM1K8dDWUQixAVezAQHs/jbU3Gi8vS6nZfxNvF
shva5KRnww8G5u1NNmKnk5olwmLzT68lwiKnCMJZZwKUPrfT3zovF7FcEF1xhuXFetayGSVAHe5w
W3+2x8dZc8tLMuOwIBnlF6DNvog07I+kpCZMR2szNk26Bs8KavUa0PzKqoZdDIqCxcMdugR/0xzV
nxs9a3Gu06XFJspQNjwPADKnxsOu+llWcp554yETl7qLRlprTY4i4yEZ3gDRlaPRCaCkL+7SMm5h
+edAMjo5LsF1P1+uApAjbOOnkdBekqp7y0xE3qB1dWVDaYbAINw6OIFAYh4SGklEDSAci20/pPFK
2ZKC7Nra2WLlb53SzPoJ4kaAC8v3b+BHuRfqOQ4H2K83VlulMOnd3eT1cDTT+IC9Srynt/7kXpYu
+Uwtfrgk5FIzesWea8mgvbRjml7AVLgndJZZd4ynMopxpKCzVzGmxpPJkz1huoSoo3uyMCLolijF
SOqU37vlu59X2CdUvoIHp05wGINsbElobB9tr3/rjYVv3cjqWM8ABCyFZNO7mbFpcUi1AmNBPwY6
0BMuZYiKSKwfsCbDiETN3L31lAz3vE+e4aV7TcTthSzuzPqSm2skBY+oN4L/zRRzXX1uKtTHGUHT
Wc9WGkcBYFv8D4kBdl2tLeaj1QBJYwTMHZ5TTPvK9HrZ2lW2eQNEM12ilJNtaQwAlnNPRSLaRw7e
36Ooe30ThmX9xRsAHi0hIAHy6Qf/06LyJj8AisC/x1AWSefgJZyQ4AZUWGBJopn4yyU4wZFgnjSM
sEYNhCXM1z6v2b2207FlpowbOVTGpFVDitxIKFBHR0WN8s1+zH5hbtXPgL7tqMJr8egvlp/H3Q/I
TgAml/Cq3N39gtok7o6syK6pN6ZXZFw6sl4BNEPfWVZ0e51KGeSwcLtuHzuAPt7ZE+AypPYNg1eW
M0gTLssX7mTkZlOdxFCIMXBKrdsSqMKE3cktC2cjiA3UVR37CVWGeg00mgWHIQcSo9f6L9iPBNX0
mDl7OgFD9tAH33S9xzZNow+pjaJfeXzWpHF8YuC0WdHw35xGLbI32AhLcCsQ5YuLDXTasuFmWr60
0SRPQ1DjXQnkcIFFHuxXjoNHmpVol2KywgtA2FykBBhjt5f0oiSjRpnk0nicxDYTdnZaHJSdXfvI
AuVgelcy5asXU3jQR/e8uM1Myw9t4T8wFH+dk9qJzn3SxWcaLrIcB5mdpbcBHqW3CtIq4z/5Ipfk
qdJKa/evruSlJqNwSBT3diPrH/8YUl4Emf3JNbNdbKHjzrNRWnWJWue0a0evAHDIW2vNHLDCEIGI
ZY/Wuu+BBE6JaqSlITGjqCFplfH/l29eJs6x0PKfJXOz9mfpmOaxGMHwirTmBpljs72/kbUosUR6
Ix4FM84gKnYUAvWpYCSQbnEC5qQJhRArQDB185cJ+wRzkl7CyDXHdcfwGlUgU31b6kK/pA6S14Jh
yvULjb0MaEEWdl1I5A7uvMhpWPg59hjsxbz3gVSydEk55+5wYJVz+ZMnBWqSqdtKvKQgAeDjKmad
s6Za+ZsyeiqPV40qwa/bCSCjRo+aqHdmQbJTJkuYeBzNQ8mx62CO80WPSpy/I9V4nbVN/JC64zOS
cmNgog8Ftk6kbM6AReI7Ub1pNCN+IBk1lbCdnZeDke3GWmP4k8SgBkUauxPtM0s8R30TH5UbRfFa
1waPeFFv2lIYa4GNFCQ7g9GgntwXnIUlVxqhZlwAQgqpzDSsnMo64EcXrVrJb2CNrHsqhFgbXu8i
a7LFAfjfXetJNDuyFX1064p6x55cSfk+89SAQtQbyvID9r369Z27jofdMjOT7s2Iav73mf2eu9tM
K74KL5uQSoPGklSBaliZ7ngvIxNjNP+yZwtsFf/mGhFtoFKr8E2Y8P/IVWP3qWqe7oP1wHN8Xwe+
6j+h7uakNu0Ei5/Xmcf+GpDV7BBHISqpfiPxGLjDLpg8JIvKebFYoHaUHT0pSIs3idMCwUMyMkkk
Yo9wOTvIVJ1ZVAPegcHoxMGNgJluzMnSx77KRqYarFQIFYdk3IvyDQMrIdiMEIHcSLHEUhHuP4C8
EnIhE6yT3iL8aSYyUZOQW0cnoBEencCBfRIAI8Z+Gbv4qW4+ubJheP0/GIBPCuq+/ZBwR5YZZsjy
sHFWj6dchdLUBxpVht+fga3zAtA1HNX3sS15HXNwWL475JgusFMW7smDFP8ShAx4o3l73NiHHbLK
xG5stT6w5cLNlAs8ajioGAFaa+/cv8vJjMmCJoEcHGWfhDx7KFGzHMyp1eyVghxQF1+ugVbvrlU4
Uqj5WQ1IiRR0AVtSkJ1roLxGXoSYM2EBqUsuUgu8S+dycrJTE6nJAXCQaHgFAaYVzalsqOeAE2OH
w4oexS/4zEg/TMF7hCIUsE21Evy4BxlhVblgfqDHihzjjNc80nA07Mk/YSvWPI5ggDmg8i/odNNB
3Sq1ZKTMDWeaV/EEILdp4kBVLzV71+jGI40KLJuxzSoVSdnbTUBdalB2x/aAzTvcKFIsx0/KJC3j
8ESyjJyHJDQPE8BfBhlQ2YEbCmhDNL53AYKYdUz7BM8luCxhFkM5VT64SA5SY+o1g+me3Js5gHg7
JevZjMZ10k7YqqQsGjFFfTCyMsJr7++sGeyKVD72rabhMKXzIdY6kb4ASaQPoi6OtiLLASpN5pRH
gwwO7MuiRpqNDquvI+AXPU+LTjOTcOQ5YCIMqwNdFQ5OyrPGkG6zpu4iNTRxbXun3jvNXJ6nQpSA
f1XdijfdFrv/fwvSyEhkRIGop2SoHbsylPzvb0QqrEW0jOrayBlg1I/e7EQHPwYiEvIZkA1bJjoI
fO3TjSihVNmas0sSx8U2j2ojKMfInNbkQc1gOjkQXvN8F0pDI7OcTdQBJ8ptegZYmIydU7yxLD1A
1z2HWl/slSgLkZ8JopgSXNDeF89jG13LPOzuA2p5mLClWhh5EdBwngfvSbdQUjbNfrkmGTX+4Iyr
sBH1Tsm8sv3Ks7g5WUIDFOgkkkD3pvaRLJwciGG1ax+Ufd/Z1cGYx2GZixT20JnYiqittbom7IyD
sDaLoz2ZRA7QxMPIOnNgKZ2KWev3qePtaVRJkT2OrA7YkPUnrZy6E2moYaSh7uSkVh1Ql4y8iiH9
AEcmG3JUCjW8D0Fjam6mxbei28tDw5u5gE4b/8eTGCWQf4c28AzTdnwd1I++50smlruk8dHGQVNt
cvOlB47RBkvZRyGm8AcWWPuER0BZFzM2lVFsnCC1/xCZqZ4GY391XVYlQcbLdReK8JeT6ofCa8wf
dWk+AX9z+M4a8d2wzPoKFJmf1dCVVx3gS1iOg32uNUUEOF1UY3uZKMHs5pTPTVjPgc85P+h6UT2T
oh93MQqwn5YBklGOpoctbeXkeHhDSuq82mZIgQ7svmb7rDfDp8bi33Lbq0/mgOSnVRbtI7xzPC06
UFydU216Bqn2FSiWCcAK4WIIHUnwVdGvamd201Xs2tpKhJ257WwePmGjUXsCReo3x835aWhAQa8P
dbNOpO8/4+Po4XmZ2zPdt7iO+cLN2X0kFxWeZqc55FWXAyDAM+AD83RbhqmNd5fQlicSDguxcWAJ
FHC78WvVW+26TbpwFxsVQIKjqdw2DEeCNMxy0DCBRCleTwBofh3BUXYSIViYSRv1eAfVZ+2zpsM1
GnPxBIzzLemo8a6dzrwP1A/5Swd09mM/1qdkGsYdwOesYycbGxxUeLnP8bZsN/hn9gXu/aSpmjlk
KxxKQJ8NotH3pEMqrH0066L1wPOMAEs3m8U35GD7myXeYvl7NuV3M6UHytQS+0dyehIjyzz/r1/G
gn3+93oK8Fb4lqSssGxUVNz9NGIn1FskPnUfDYGz4UFk3gl4Sp9QERTt4hwvEqDOwzd9MkZnFyXx
o9ea9gqHF80msfT4BVi42dUVeEmUo5FVMYDj8doXYmd3TzJPWiCneLEwrCh5AeY0UBraeNqHsV6d
3ur7pxWYL7xryN1fLYASPwGinu2LFotkGmL7s11rVs8PgP1C4l02fEUKvPFggDzrI/dWJHXMzrtO
prFEyHSD7V0X62pSUgRvLvghr4Gm0yKhddmEESH2pXkKktZlj4bGhSHc5f23N0EtNPQR2zRIvw5a
CZsHiOxTwbThE0s4IKDjHmQTaeo+ocrkzaIwUIHFzOSJtfqxL7Tx0Zrwfm/W/JdZp+CWwFdkXUfA
CdJCXoXgvY/Nle3LWmWJqTXKpi4bdqjT7t7DLPAyC6o1JL/Nnc93WmloD8LX6rOeFYem0cIHakje
AcYOoJWajuMIKKaaa4s2lF/UtIrOSu4hqeSIh91nXVqBztxceWlRoKqL5zthp86qNF3+zLKMP+uZ
3eEkQrcPSODgzzyZAjOsjOuUa8UjShBcZNql/S4sDSQdFrx8RIaedtKc+EwWSt5loxtEjPc7Msv7
kQE61AbtDnLG1mlrAmIHpLrnsotLAD77zudm6A7C99IfE4AZg2nukg/AJJ53nSUBhZLUf8LdAHuO
0iTz01UUOu03imYWrX9xzCk/A1uh3JQyWo1oGeCqfrDWBwZDFScfclsDSmjBfxis/Sq0Mn8Y59n4
mOArUiSF9lK1LPowG9aq6gvjY+SfzXbE0stFzn0y4Rsom0E25SBRFRPUTNBoLL2rNntvFpmZpSjI
7fP9okX+OgNDLbbt6gSnuhSANIkWf0CGhXck8AoTx0/6CNxYBWVRJ+DknjIwAxcArdECIDWiCs/O
p5WRZHKs2RXe5sLzMnwP47eWe1lkYd54Qe/Y4Ph9h9luyhAbuY62M4Gn+hSFyKVHEoT+LcnKrauB
WGuO06dS8OlzO6R8zUUXPXQgBjgAGd+XGAv3TiAJCn86cf7UWRPqFRpQjO/SqfzV1qw5EL5rJIDz
BDIEBeU6usiyHlvcVJIeu8MrF9+5IMMrH76Q+dYvc+sB/yDroS3L/AT2oCuwc6wH3jpskY9ABt52
IFRfKQVpAa4ExM881G6CkKLr7P0EYJ2zCo68F/uM48QtGahAAwdEnSZGEzxEvy+ETAywHAK3cnQ3
d4rQ6J49QGLhp/f7MnE/G6+29+0uth7j9pUmKDCL6g4go6SOm35cA91HFtz89qePP3PvZ8Oa/HAn
19M9ThOxPn03r7UkPxpt8VGJKALPnWETuZ5/84cihXCAHSEs7uyUx/IhPbFO8oFf1GcEbrN5Am0j
Xifx91By1oBUveyj/CY4xUDxer7iVTvf/xfmQj95dWGA1+n3X7bw5dlN1azVXwpgo+mWg3UWIA2x
efFC/5ve41WlaGLQjpAsHgx0m89I5BwuJBni1rwsFjb48fao3/tMMqy1zIuJDdFpPYO3am3aIlkv
/uRI+n+dSIUIX2kyEizXIC+OejRhw9zPKuBY9wNeh2Lc9vw6u/AE26VBaXyMfT07k4ghIzLZTQJg
jbXTXTIcbnXrNImySyFiLApMG2wWYA8DYYZSkZ4aF7/zoMlsfYOMOkA3Kg31hBudkD4+HpaZsRIE
FhRpmFEwPMXaZZSH/gqnKz8d38p3dNOnB8E8ehsDhy4PvXwOlAK0YNYjb2Z+rHn9Jc207jH1q7dG
t+fH0qs7nFb+lo+CZSiYcrE7QmZSkfsaeyiAVColQ4Qc/Uk2YQ0aAz9BeotS0EyV3XxRk5CDnKkH
j+VJySPfRzmrnImikSJuXEBuVjgOjgG94fjV/Jwn/vSMzKRxw8Kowt8V60KSRfF48LGauNKoxCYF
qEcB8UNDasbILvB61PM9eYHfbHiq3SdlgCyPaAeMjGitZDhH+2T0SXUmkdagSq6osg80oguqE4D3
YVWAxEt5adSkXhlMpUzvkSJh2+Ye2YpIn5FD8ho4son9Mi6OJMtCN3oYzWFHI2rUZ1Sf2xXTIcnF
7WcssCa++YyhrRcr5ht8T15awccn3LTVxLVhRjsti+Obzzim+s1nNGPLPHNxAO47d/tTU/1luy+O
iUSEUEI3I9EJ2zpNJcJl7Hh5CCMMm2yck3VRfTCYE59QlIM9msWaHHvE25ustbOLbcwfWhyDTVh4
P8ZxD5Ij/M6Qg49sUhr6zqw/5FqyLyQDUujG4gVPwzEwmF0faehj/XLIO8cKcBTt1yu9cDdGndWP
WoRwOpDkUUBnAoZT+lI4r872pKQZKFwv3i6oHbDRT7XlkYPsWzfOox0VmC/l58m7cJiEiDdGJN6M
FgjXrLd5UC0lCIaYUCV/HTwr3pUuGFvccvAPnd7t21hgm0SKqMmMJL4ZkpmHUoY7ef7uQF7gA0M0
n9+YAXY+HQJyoymy/oKjRW0agMGZgM/H89IjoWdVqT7vLacWKxqCec54xhcykpyOJMlRQBeEXE+P
wE0EgJYPeq47+6R8JlNqEqtGbbWM/yf7kA/GM+wtCca1xI9B00LX4zlxevbS9LlPrRALudywV45V
o3QCJZoussZu+sh6CI/UDNI4s/sp4Ek/r2+N/tkv41hb3G51KtgyUay7mBRVgGgBU/Udj0EU47jg
jQLjlnmyM2T7mG1sLo3+3iMZacnubsj8igcpM5CBLz3+ZEeK/z0H8JeeJ551O5q2tScLlLoy3v/h
MsiublE2m9fmQX2MP834JxlN0elIRurS4//hQyiTps7xa1g+csrmfe5jd+y//5ZRVG1NveOHWQJa
GbJpJRBWJBe6yEE4diGb9iQi5Z0ZKVqCrFK+SejxHcprPyza93AqCvVoCmWiwoep3wVlY7abRUvh
/7czxbJ05IDpxYO6krurVVNQz0J9xXqaW2+bGPHO7jwgGEi0d5QV85Np1D9ugEtNgYJOYICBAhtA
p9SwLtpl2If/k1PFC22l2akb5CD9upSysWxtuFQd0DINC/QQcoRyyfFiDrM1rJnV7gdzfgWKQfqY
6lX6CACsuhg4NlAz/pSB7vUxQeKnHJC4nob8iZ+adxOSdsPKr5j/SHbgyuVbW+DZZDHQy/exNQeF
vLFRk8leZHKQBv9JzU0H97dG3j3dlKVbAEQDn9dJvK3XFuOnOW4PhlsZ37t0AsA1lnAP85Rqpzau
7HXXlvX3Lg/IYNCBZln6XgdWItY8INcHaUiarX+fHLBrGbz4XON5CawxuzuMRVi8oNzpF3kmWfE9
N0P7BZtp0YHmLjVroLkdxv4xdzkm9hpFcmpuoKu9zQ007OahxTHeyuja5MF1kXocNQB0xib4N1BH
47ym6cRDznl2tIwS9eptWX1wBjMLoix0fhiDudiiEpsBUDN5s9Vcu1kJPXymLIRQAFhuTjJ3T8Mc
W1/rKmpRWz53wKiVWjWc2hjnHe/GyhcZYuLajVoIlP2qWrd+GX0ddYBJeMwE5KWTX1sj95CcBjkD
YGTQlnpz9TxPPAmt+ItLOW7nIPQCcvMJ6/7iFbAa2JSAnPudtxFpbO9z7Kx+wbERiS2QLe1wFACK
VVDFb4DKwlfpbNlXH7X4a6vCEstLevvalkPJAqSDNZcKCQ3L8P9x9mVNcuLA1r+ICMQmeKX2pbuq
Fy/tF8Jjj9kRIPZf/x0l7aZcM3Pvje9FIWWmkmq7ClAu55AmU9aWiQ4OMAFrSL8rQ9K0aLs7FR47
kkOym7WBBSi2gJlsB9j/0gUIOnf3iC19n33VBSCGR6d+rRoDxIshjn1DycJTuXIZQi5tEzfPrInt
fSdLz6clDcDOCPwuTI29p1fWOk+4sW68yDjILhpX9B8jgKx7aNWSqkWWJf0/0bIJ81vjIQB09rKX
tIsxuSIt6LiNw/9hrwyzdd9F1pOBDNK+t91kh5CS/NoNwToH38Z39B6nazsa9PMUCYSPgOuKlCUU
ml1+4YPjvQx2Zh1KAK9sjEzwb/GImjjoRQ+27yDrQzDZFflzMpgbEYePQNsZv+k2x8v4KE0gqRnp
Ey8k8OAV2IEo0gL0a/G7wsiQfiFFE4bFvMMNEYUy0ZMA4hGzNCOgH+sm6F1AjUszGoymHtZlI8BB
+6EA4+E/7GbjdPgVV8ybPZHZv/mcbb1T7A3RmawCKZB1JfkyAN9D2wFg4dWKvQZlgKB8s1CTwtGP
1QPPMmD7okGVj6+nrXeJxZhv7L4u13VsexcaUvzQL5NmPvVTyY+LXAYVO3V6dyYRbadZVoCQG0FR
AwSryaWpe8XAXFW6r0XImRhO4aUru32ogFCFKGhSPKNnE7RWBtrr56WSOWFrrp1k8jaLrMdbIO+r
9myrPIld5vEFhevbxSDUYrROJ1276sEle0DGN1xZdjWc8OkDVGEmxlvjRCAECkHyJYXRXh3ZIJ82
MPYWlyxfI8CXnBLGys9FoK1Jrk9WshujstiVan+NA7gWFv3nPC60Y9aZgABTco4uDTSbgbAD2MzW
pa504YtE8VnXwBLPJiA5inwUF9YW3ilkHPUXlWt+s20boH51/uP/z4IpH+YfPprhqamQnyPKqtSu
wXGdoaQWuQ/0kp2scHpzuW1vdbXS3ezX/4JY9g8KVR1nepPrQFwyTQfIZXdpgjK3TKDV2OlLK81t
juKhlTEUw2dHC61tlIloayPl/FlIcE4GAIrdk7azAJ1dZwwvp0obBNVXAayeCynFZKyDMexfxNQH
r04e+rO4lzi2J+WVtkx4nJ4LbWj9unT7ZxfnHpQVgsExrSxEmgd2xMM0eqGhsqpuFZR2CnoayDwr
Nh49xNloRZs4qpxWGu40+zH0hnXHSnCe/XlCahlybyiBGLeLgg48CJQLuV7UNb0w0HGpn8J8M4U4
1uheWp2asK1OnRpoWXoluCa60b5aJit3iwnNFjvaRrK+deK9NhrHxfbODLyx8ElqdzSveJC8O17s
3i+rPobFq63LW74HKh7KMpcL0WdOdSfelkY8XdAwNF0ihmeh5URi6+hxm2wiTfwN3OMEt16YLHbT
AMQCqx7PRhbwVdPrwQZMZTWOghrLzyOSDVPb29sKgB5nGqzIfcbB5wVouKG9ilW7Jc7O7lHzbH1n
psVpFK1mgSQDrZKIOOUB4MBh01MPJkkLhkSQf28whuDl3JOUNgyIrssud15qU8YPyOR+L1Dj+2pV
VvbqgVtg0MPymUSixU/MtNz82KFj7zWsXFBoAOrO7N3oytRQ8qhB6LhuVv0wRFcawr6Ir1rsPokp
DtBfzwoXVGRddETVx9udGermNAA4t5f/5edoKizfm6ydy/CxUALMLR35bODd3GH1T6NASzy6gF+A
ANiekQJDfb0pDx7y1Ej3i/7soIq29WnNkwJTYYEvJLKAArEY0SzSh/4827hq57zddPbAaJIHWi3y
Ze98AfLaBKhFub8quV3MafbxOcseXV2hjTbzyHV/cRF4r5nOxm1uV9NR1zz30UTaYg1U/+CbzABX
LUGQmcDU0geU01fuuEVK+91U1wS43M00+MbyetMHufMTNVGxnevquMPXC0BO2gXJ1dvMgDfTb9zW
wk6s2ZIUhImTdTiXvFt2BJyzWAWa9/ge++jA9rfRiqQEwRwynzTYRvQgkGV8pJVjTx3aeRwxW0Qq
S1pp2vnOQmiBWCVjCfbaf9HSFRC3SgVwUP7hnfYKSwFQOG4KvKdPFvgv0lUItoOjZ4Z4EmpR+Mz1
JnxO85Bvktqc/MgD4EUHEttsAsRfEBcoQVNLYrMVQzjV8/pmineBOF7XTbICfZE4kvkA2B72RNN5
iAe58lI049Cy9f/nb75p8H+Q1dseQqeGxw1UdTCQVfwJc91nrpAAnSxfLCbcY2ALC+3gI1unUVOg
UjA1LjS0TEznwnO2EcglL7MZK7VgJ/Kp8c2kE+lm4Em/7mzU19GWIGjfN6PovkDLsWz3i0PSqguh
UusfFwpTHBQ/ttMmuhgw+BuflrXzV9LW3ZnqHKkesi0jcUrB700iGm4KP1lhFaRdaidnzkZaf2hv
dphTAoB20wCxsOqMNMGnh/oBNUU9p3MUaqCZ66hGSdLkOlDr9Mi90U7UF4kuU+fYULMlbZyltH2k
lsvFZzqJT2GCMnakyMUDDePgKWR9q9kGeqQls0YYoHkSo7cnk5aMB671KrUuHko9/Lu3BDgHtW7X
x3aGR+ggHhs1zM0WqmNDKZskzvGQhdwQAUIJDUBV+gINlDzwph3VCpgZHkT9IOUDLXM3WSFe5L0O
wOR8MhFtAIkICgxwtz7mPaCXyIp8aL3UZx+JTG99TFMKtmDTey05+h5mBDpzAPlXbSJJQwNBjpdZ
VG9Ab4uEk1IsMORO1YxgpMmCFGjz9fsWZgfWKggkwNZQb74ZK/BuD60DtD/aXX74vnNGS9qSqEvd
eQW4LC5FNjdDbYHSEllx8FfXB/qLyzF4i7vMvIS2ZnzGrZL+WdCjZj+GtQTitCrDmHScJXRp2Wtk
9vKL1kQSARD3Wzh1xZsdZKgiL8vmVQeRAyIhfXqNEk3b6jyRZ9Tt2YeIuemhB2rDQ4YXqS3Qh8Mn
sxPVOpuK5pNVtoY/FGn9LWX8tRGJ83fY1OipRzrMH7wAmO1t/MtD6RYKYc4x2mZPlCbOkxBR7Bol
THNSGIDWlo8fWHKgxLHNK/epzQEbkTXPtCHuOrnHiShB+AIyGoCe+APHdxPssAMXu06M45rodSLL
jVEULMc1cfGURnO7LIyabw0vzndd0MvXoAROKoI3P4LC/YpzgfVqiyrYscFN938a9OUbsIfMU+2C
KcbXORgfwXEfP5jJXzcicAmLxwGNjb7VopjQTv7qwhBMK6NegDh6/Iv0CaAl8W8DNkW6H4DL1ZOV
mIuv44XCle4qv5XzveKmHhwKoLa971ruM7QJCQ8LIJMToBFSbdrGOJYjKYVwoA9AoOIMzldxdtBJ
XCHzcExJkSob0ha6Hm7A/efgZQPZWxzs8wEMBKhfon1T07n6A03dBlxLgW5tuYWSokhz9E8F/mn9
XLjFr43nyPxXN5QJqmOK6VPSmXIDut38IbNLF2xzibZluYUiN/yDAxzQRF9FLastQYUaNUrw7O4c
ThbqYxdw0Ro3pHXNKnvFBoSC113Zb1gOiHZUUoMa1lCoQcswKYQfWiK4NvkxwJXXlTlM74b/uudG
fzMlJ05b/5Im7wGGmP1CMfsE2gTAP5904NfGW1OLspMWdOinUkIaSCajpuYrmlY0BT7+BQC5IGVt
PXT7Vu0v4poZNS82tkWqoYXVBdfYuSlWmpBNjlcpJZuNIompHMoQBaGNj5S20pB+3u+6sXbIa0Dg
O7k832o8UeJIX6AjWVHgJcSil9H4z7mcXBw2QsWD59XmUWNGDNpUjrJCNMGUgOLIKhDcK3WWFDuZ
xN3RBXMnvtXCzXEsY+kalZnmg6uqf1FmwUef1noLPiM9jhDgk0O9K4TZnbKwXWd9646oTUeV7zyN
Sm7iDGF7/rxOyMBTBh54ef3AYYWPk2K0Mseov7S17C80020gq042ciK09PBocnytLX6F7hjsyQ5N
coCBLuzx2o01O84mZI2i2i3QeQbAiP/2R3IN9L/tOD4u4ibHI6wqf8SO0d1c3ai94oyaF0BiD6HP
mrTyKa+VZFH5aMXiSqkuyqe1Uf7Cktp5mBNlPXM2QOAdN7QU3AChbFRdyZQ2fdiTKAPFyCYY+QCu
LyTPyF75d4i6xszEC+AT332nH77nRBtofPGmbTnVX4aWGKuRjd0q8rQBESl0YtDQh91xQujkYV4B
X/nRqVGcrwyo1UIThbMD8laFqoffm/7LUSXAs0a7UI46O8LrrLM2cTrctEG4Z8Ngozwc6Cg0KFHQ
FPYDoaMQtooSlZVnPWij9RM3O3w6haiS6NrOVZYLMMuf/syx2rRmCzBnJotrVqZ4v80QOabDAg2V
1IFWGlSziPAzSa66/FYSiLZbrZu46zMR5A8pSB/J07KffFbKbsYMJX+Ie24bx9TEBjD275dc9pGJ
ckVe5hPK8tHu7JSrKQg/9cJ69JKyO/G03VRtAdAlMYJMIjPc0rc74QEsAeXvJzMJgDtH01lKm2it
dg4D4Jpmxc2mdy/MPejIqZ9sRS6Kryay80Hm7nqr6yMcPH6vdaNHClxWCtyd4V0RZWF8Nwsjuz0P
uQUmlTL9lBl2e6SKxbzRUdQ4go6sd0FXryoZwR74XueYuXiRx+9Zm0scF0XC6n0oWXdeRK4NMAWz
5d/JhzWiWcZvDaNZeZpbbekyRqHjSAQGDr/V8QRpkPo+06x1ZI8PB+5kt9NTnxS20eN4Tep5agnc
2KzEjLcklG0PhEpH39fKzeKLZney0WrkNlCuY0BvIOCZ9Gi/tdC/uzEznpzcwsuvnDN8MKDH/Ij7
dJP9aeGIoNlPYxWddYDf+KaR859l+BIkgfxhpmYBOMHExJ2oRNF9mFsA/XD5c53YPcBPTefDFJX6
BeL/28ZDxs3zo6bia2lvk1E2fw0Vl+ugYeEDsCvjR68U7soMx/zHHwaAF0ajk8Mu7yULoMw1cLdI
p6/Iy4EfrY5+Cqvk29LUBvNLGaU/QS/At66NAPDa5KZcj0KvVmQcBBbgFz72kSGtcsWRBqK/39pu
mSqPecbHbZ9spoSPaOTNpyvN8vAnkJjKCy1oQKwfzay8lrtQWc2mXpfu+yjBo0Btn9phuo6OJ6/2
8+KKzFnc9igemuR+sXRjnu4KlEHi4JEBw1MHACQaa9CUqi5QtV2NpE2GKDXqqbtDFw8DmjCQteSK
a40GhFbeZ5PnZqW/aO7U3cSu6k19dyen5f3exevij2SBl41rIxVspRX8AfeX5NzhnSzwLYPpq6iv
ABMESJjAZ8PEAV1XOP68thDSeEQFDE7TynzgpnmVEW77ygWtaFjczG4B0vHupjU1B3Xe6PjVFcZo
h/b0WvWpE45o88fKRYufozraCX80dd4taaX28U6+DLLr9pG0cMNuYjTRqhnAT8eHpAZOY9ChwocU
JCMtDVoNuxSJpnXTVO1qcXBnV4S5jUwL79fL3sVB55ZXbSq+OKlEPW5QGHtpi/zZ7vX8GcWxK7Sp
ZFcSgYrIPCUtwMoi2y8TZwOccPdSI/L6orLZu3xCVMsxwTJWmzGoxkp341iNeyHRYkEbSPbhY7Eo
+ubdx4cF+fi3q5DF/3iVskWE2xB9id5LXTzyNnqzUMa1p1WHnCBgL5QCXYuzomYciJqt4W7F1Oor
UDyydTSMOHXcBDtkk+kA6LbZej6Y2AnIXNw4yePHqU7cXRg1u8hAMxxISK1kjfxGsNFyO3xDUnCb
gtHrE/CF8PgtLE39yKI3UGabq6EIhlM3OsUXkQD3Usn7MCkB9B8m83Y2TbFf1z1QBybLeeJu+4nc
5n2Wbm2gpu5o18dVuGGBJKlwAa+rrt6ZoEee/rgKyekqODxvDM87IJP5NuVt+hx0cQoANU/btDjC
rmk5K6YIbXz6ALx+ZYK69KvVR965cX8ASNy+knRoUwMcIflbhHorxPU+/MzrIcxaP6pK/eD0jbPR
PKSVUxldc42z16Jp46PjgjEZd9fie8IG3EiC8G0c9A5R92DatYFpfUW43ScDHciKG4DuFMdMtO2r
7eVPdhLk34G6Na3ytiwftJAN+I6DXZcUowYitMnVrWvsARTG6tKNKRBlqCZZfP/zYzAE1DYkVx9D
xbjPed/3W8sNj0nWTxeO/7YX2+ubdYGW1t287PUIjLm29GkJooQA76UvEU/sZ5LUIClepXnVHGgp
UUy1R4inX9GyTGPrCSfGeUWi0QaSvK4DDJvZvt336aOpBppp7c/RC4MzLfB++y42BKBDtAE4TWNv
HRY5mdEgOx2oWk4PXHtle7dfQ2/6Kpadt14Ui52W45191IBXt3hGVe+A1CoDjCx3jF/LhRYTDb/H
4yhR8E2fLnJGff5ztKyKHuPdYhkDDeFBBjMcYTEW8gDoN5DYgQIpWi1ry/oBQoMGPemi1PC2pmWc
bTutrfG6peCS7G4A+wGrrTUJabAS6bKthzN3KpIN2odQIIvX1s9aGGx6xfMbcAsHSSXnf8hDF3Ky
lybC9cOIyI7aBHSd8Rt3xgHJCjkc3KKZnZF82fRxkQJnt1Nmj9UuVqXCllkepO2wc6fKhUk0BLLa
4MTYrGNVWUyyPqqqxyHEfT6ZgJ1DsrgcGfK6ILiel8qY5z3eksc49cHZzMDfo7yqa0TpwM6LnYyL
aoMiFFxDfQoavFqvHgGahVwXRHY4Tfj6oFwo0nsHANrd32jDBXWc3XlPreO8CCdGK0rEp61Z8nKn
TbDKRfsAiEmG1OgEKPO4efBSIIvT/Vvm+bBvh0Ks2MiQN0BhxUPc8PSR7uT32mgs77WdXYPmevBU
k/5vz5X0zlYhsrPXt82GTegF7xRA+KiQw2kWF29NEEaXNh7exVUH6t7FlKzCbAw32cT5qvUaHewZ
YwxSOTQ09D7u9U8WXqv2jqKd85p8incDQzDCtRATVHY3xjye3pq2cLYZ3hdmRGcRchC9dAgcHOyQ
rW3CdiY05ptppyU/AXHNtggodWeA6ndnvRJsqzttiDddxOFJMYxN0MxrN8ibYp061uckr8YdbRli
gHmFh5K3oA3NrR/AC+iBCWWbj0Qez/goT32W4W5hgOpJeu4e72L9tVHDgG/YLtIdEFqpJSmQyirw
cukvEpp5iPj6LI2M3aKA237vMTwdHNxcd01qoQ9hyNas4OCSKOLEx69JJiDtWjexG6U+asPZJDNI
UBiJnDv6vGvEL13RZ4r9mu9qpzH+rtPyPHie+JmV1lPVae5fYii+WgXQ6EXN/7b6uvjmMGRZm870
8G0EelYdjnIVaGmw7b0meXXR+01BUVpNKI+QKOX69KGj+Omy+tApy//bvjqOfUcW8oR0k1n9NUVI
JkuEpAD+ALxeRRwT4aC1qnInfJgKMyB52nnvcoATRP8pdwHOuvixLe3eD/lnoQdqoSHZaVZ8oTon
e2wT/FTjCxVQcbX6Uxd64YWAeshSrZZ9KUsvVDxljHZyVbps6M0zQ1/vagKqwWrUWPqlTvvCR09k
/Rdu16c0i4FN20YbsHShxW1C92UncvYj99AsZU3VVzz1ypWm2f2LBvwAP8xAV9jHzyZr3K9pPXgr
Lc/Kq2nVBfBUx/HQZG772CO1tk6aZPosguJvB8+dX+iqCqLul93kv3BSbz93gcfXaPfKH8MnfN3x
8jXY5lVHY/AqF4bzRTrjd3Wz/gVuOpT0IUuQpe3TZLfmG+/tasUBP/k8dXW3TSwvPwMnP8D7h3nr
x7YS/sUr+g8/rBvgp0I0hvHW2E5xM+2jFhWV4FPib2HfZyA/wixRshBEqm+Ldpn9z3Z32v/0R3ao
pkP3YeeAzNhyAeYkvAxFDIAoCwN2u1y0tYJGq2v7XUvLRatVIxrEUjcAkThYQg6I29fHqgbyAp1+
UZMIvMIUX3uk/XdE2EkDAv6fUFionRYOT6d9CIdUww055k+OY7QPvJlO80phEuQA6DvIGP1ON3tC
xjZhrSHLrXaRQug8W9HlHLWNFF2XfWoBeHDjLuZnuhztqZ2wQ13vMH+cBnirBzaK1DcHZl30txDf
s4vLABxLAtfJFAWw/VeddKgMJllb4PuHZP64ziOppaCfF79GAEIehqYO0s27Dz4lMfc/9s+my9Ze
QwmZMzUH/EXpiQZLBc4dCqeHIGY50XpRT6GDQHsAAEQ2CXNPisWuaKR7lKZP4tn0zmLxRLPFOzm5
k3WAm0R4pOmuTlStKQCDL3XsJ3U4vMY9t7del1TH0HKLC3IrfJVNQ/M90qo1RWDyxgbkAJ/6V5HG
6AoDSasIAeKA9JhIUU6LaTbmaAsrQmQOrdqZ1SQjLfhR0zPN2lDRhi3rKGbHAikONG6yr0WVt/Ms
NMv3WaxmvRjYV5qRHWlBK8a+3tktXoq4PIJL6ScHitUqzw0Dr+Manr0UnQkooGOFkbZqe82YAzpz
lAfJE1TThUi4cgbmu7FBz63IAYNjqyXJrNJyQKfziSQV0JZmsV7VHqrQQMZFih5Z+cpm8oH2eBnC
mZGrvfuhXYMTc+WHFnFXvKISYHjVnogdpM945lc9iHXiSnM2HRAxznnSaCc9ZxFgRazxtSyQsug8
xv7WnkpFebfsqYeMb9DMLI9FD44xVQcCcugJbLMOP9BywkP4PLm4Z4+qwAO4rrdagGmAd5ZnF+Jp
N/PuFc9zdgIZHliL2gbfGbVc2OILfboR0SYJK6Zb+smWpXwiU2VVNd2t6E9fXKbZtooYW2ctEBHr
wgR7TVhdK0RzaIUX7nlFWJ1uUc8rW2F8/mn5sSLdhyUyPu46MUT4KOvyqk9t/MobGxy9ARrfvSif
vil5I+L41Sviz5EbZbsByCKPQpPvw9giKY1oLEDO+lDTwfL6W+PYDrq3QYuyWmTLZk3GaJG2k3zW
kgLl7x5OVCAO22Yy9fzFGveE9+uhXKvfjt4fVxJpIg/og37JeR48FgaTq3hI7M28bIbgkWZW3Nv7
IJQ/7uS0LPE8jhD3Ood2WKKs2xv2CiDhCvpmvMPHWuPTEvez8UqzLL54HdrTSBLZEI8mvg5yRGRo
MR21bNhLtZ1MbhR4Qw3TbPNOkFM22adEkUTMFA+I/D0Ku/COkZJNRPtgQ1a7IHK5oYb4kAFy2gUM
AftmG+jMBh/ViTu2fKah8Ty0OPcdMKo+ZKYlPrtZIRA0R6r9z00kMpj5vknie3CShYOShbVAMnpV
lKgSwH+OYZ3nKU80gDPkRbe6EQJWDdB7Hpq08HZqneOPQZvSJyMr5J6MGSifZ+XdkrFOA8e2tyU5
bZ+vduduuXhsaPhcZHnzOegCSP88eTgtbrPSHoC9Fuqui6pT215rpuNtLQQzXwVIao5lJkGwoZYG
s9PnFORMgyiAuVfJ+muree0DS/ri1bQnez3y6XbrGKAbkLaCiGG6pq382Vl6fR657F5dPhrrdMjy
HS1bvUM9oCVHhLShNQGy8dhExhOtaNCL74EWxC8ocYIe77Xo7v7trKisd2eJDLvXf3PGnAlhYE3D
8W5CQc7EbFQp4JuhtxEqy6pA9x5onVnIYNpuwHaeVSEi/KGgmdA8bTtWuOnfbJ5sBhdcIlzCQ+80
eyR9y1Bs0/Mm3wa8DhHiAYvFOEowGdgxQCi1IkcRn4uGRACVpQ+mCzp431JTK7aeYwPo27JHDQ4a
+iBrVJ81HtTWyQ4qlMxjFfbM7I5OA4ArHhmVX6K89oGMyyiv452lGwjpJiGoyuky8xWmqle0N621
rQdRH6c8NbpjDQSiQxvah+Va87XxKpRv4pYFflIARJbV9sUoVQ0tWqBan3m6IokAJSsNpNGVmuc/
W6S4Tx2YOVtwqKgdaiCzZYlSjsgPaxxzwYYIw8VVy8HfKLg4orA93yV9qflWyBFrVEMS9tk1aN1z
qTuqlPy3SEPT5a5Hj7NPFsuGAPxiVpN4x0Uk0k7fJxEIjbsoz2/8cjf8ViZZfAwyx3TRZAGsjd4Y
fxnqMmGuZPUIElvLdotDV/SW62d45T22wCAh9+SPPoAbhrXvDqinpCUpchQkn0Z3fJrSFK5I5jYc
cRzkqXeLgzyU2slL7FPTOPFqGrNuR3nisq9xpwU03hwLCwB/cgHSKShlO9xuSauWZEvpYgdwxbRh
tqDl6FmzBZmRj8Xlhw+7H19TI9A/9yZip520os+8S9E7abX6VRaDtkW4OzyLQnbHWO+KvQ3Ahkcj
bYpNL13+glw8Ygm6Zr0pXj9wfvbf0jwVvuPKYcvixLr2KvUSlbG9Y+GIpCblY1qBFLxdtJu6isxm
o/flA+djfp61zAUpF3kAaB2yN5rA7lID6jMLcOoyx8HcIvEqLzeDgbf5sc2CbehNSN+Ow1fHrXpw
bUQdKoQQWsFnac+0pBnJasd7EABwQqdm6DYo74HdPCXDQW3uRBzt9ap4XrbdmOSy7E8C9SESeVoE
ilBfpktdXPW0AbZyy6O/9Np+TYBS+NqmXn5I6qbddk3VvbEwAgmMWFdV7D11VVS89m105i6SzxZQ
KF/j3HIQAmNiT8p8BO7Q2KBbKhkECsfHKLqaORzSSm342E72ZjMB2bVKy32E0DuC8CjCrRJ+clEk
/owMgXtNEvOzMbH0a9QkbFe3ibahJdi0pZ+CQfyxMwZARnSmbykzgSqOk8kRtabXdXQeoDfRiHAF
E60fZ245pw532mtXVx3qnlL3IdQAmkwyAaC8K/DfEImUiPrTkhSjhvsTkIy+5cpi0KroUGfJN00V
elIxZ1jG4LSxqWzUmEbniNt/ba2oEpSswgyE7pWGWFgxldJCJwW2knreNKIWxNvMbsjjYkAzGipy
+u9XKUYTcQsQzaYPAxU3aTZ+3WpIwiE+9R/LrOOANDKKDrcmKBItTk5VIirwqZN17Pyepog67+qh
/MLdxN0LIMOvUwUfZYROCyJMRM9jtUQm53szyfZSCi/8UnzWHCm+hF2E1kmW/E07tFDnNw6KUgOJ
uHJA2lHns4PQAkFygDb/1aSaQRJqudAGI9tNHn9C43d1kmogLQ13snkHafAFwrFjsZyFyleNgu5F
Pm/hqXUEhqe7i8yucVYubobC98YhOtkmop5TObDNLKwE8mbbbOyyd4PbHfOc9s0W7gCkBR0IYjvg
tJ3eZYtzUt9KZ++o1IxO5GVec/VBlk8jwQGOFyXY3OwnNa1JM28kIe0O6KLzn9A6unRWOQJhUYLo
Z6fwtdpIH67uaDjgGRkeZ44ckgU2gC8AAnOaZXIEHG8MgKp1o7bR3v/a1hfSOpEF2Q4adxGHdTi6
N3ExGjxXc06DPT0uIrJVV6XtaA7RT+AynO+JdOujEDTd+Rp0j5s6CLvv5KSkIDXNaINd2tPW5nE0
h6wXBe1dlsvepGm/I1CY7qaiQJv53TUW9ynuZAeUN6Mm6vddfN5B173bljotiIVzBCcXB8sfdCez
0IEL2ur93acLpIPPs+yiS9S8AiQaMoTzwyQoh61EOdW5USmIKYyHi+vs5/wC6oXQduMF7RpFwCnY
rfDODTgUs8fD+eC1AlrKWSwmtK+0Em1lS7Cv0cMrQg+bn4P3akdLGuhJFwC+3U+9FCF59fQT3Oan
rqi4z5z+4njhBFRbJ78sg6slKNGI9GC3yGg2OnJAwRj4yRZFD4rTC5uSYjPEaQDwTyxJS4qyxSHP
cwCYfrcjQ9UKyqmLT3dy0GDb56kY14sPrcfz3XeSJ2sKy0dyO8Uns+yzixWWNWjSgnUWtMEFBGvB
hWZB24wbJAq11aj3Uw76Df0Ff/F0XOxKWU2nuvLOkfnFyppp4MdKIgroRA0YcAJAdD0sA2tt4Fuw
TEOWHm9nO9IAlNndhyiSCHL73TgSdoikdNm9rwEA9r6PdrhT+6PsAUbIGJAgwXRlbsoo5Ad0rZXn
Drdx+2A5nTjT2skbbYXyRbZCfa84L4qWadi8rEntSaM5Wqa+KsOpzdaoiSrWtlPmq67zEEMM5Iis
DoqxTu0ENOk9TWnwYlM/JBLpQGXYaAEMabqY0Az1ab9dmF1a8dWiX8ytXoMmAb0Giq2sA5nM1jfb
STrhuYG+WPWJaPtsBRrN9ETCcdKvY+TgSUOGyyU0lJN6e1rPf1WIVxqGerldzvGioulVj8Pr4Dgn
GjQ9cY+Z8YWUddzWaAXCjxIdp8pEGuHv6azL9EBsQ9P4RWq7Gyfg/ijLybU2fYH/IDNJq7OtBnUw
mYcWr4xuXPbHO3mFmuwbs3mDkg0oo/VDx23pdHO+8wmEoIe2DdK9y3PrJNGrDdgwhrNdBFatE9g+
cNIO+yMpaFjsaJmjXq1CQSL23amtTKCZaayrFSnI3+z6znDZTDbLssb3OUPQBG3Pf3yqGy+0g/S0
LUfBwHpi2dkKUWzdZf34NUa/6ToumuEYt/H41ai+SE1kXxLgwZ29rM7QBwExwlPvVhw/2/ME/IiV
dPG+bNcyegMdUg+gRcAtBDmvX7hATlbJrRYIEOiJB12IWua5ONu8HF9AIl09ZghK+WCTDt+yMRPr
NAWNDY9a/WtqzOKq1uJjZwfDmqwARF+DesEqV0PQVeAdseV5HPtPU1Cgs6ZLAKSsBpLTkEXN7ZJk
eoA3cnUeX8z+09apjOhUN+AGUZeiga5A1/o3WVcMyb6dkqf/dHn3kcQA2nMEDTt/UYDFoFjnGV5/
p5cSUOHHsCuSEw11F+Be2/bJiWb5IM29A1IuUgbtbzNatkHVCJTB/z/KvqQ7bhxo8r/MefgeSZAE
eZgLa9+02pKtC5/tdnMDV3D/9RNIymK52t3fzAUPyEwAJalEYsmIgPGmG9n+1GWJSzRLvncewGS9
t8t4nuRmvKWZjEhs1aAwpje6d+z62jtSbVRNqtV4KoJYTLXn6o2f+vDKu+6t4xjJT4yKrW8cFGwy
rNT9ZUKKuWnOU/17+JWfD2Di0Msw3yC/H2TeuAb2CyXg1hGuAPSXWDNrSjuOrBESBeba7P9jO1cj
NRUDETR1TwnTEBpKDI460HgepDqOvbMXGscJNteHQyvBe+RIG6QyEH0LL43bY6f24ZkDyWMW0H+D
APM09yEbFZBLhEPkQbqL4zHxkwbA6hBvVR/Iy9jdGVpxqBpgARuvYwCzWsE/3LwST00UII8pHYHN
rGW3jdXWfFnTIJsgXo3QPpr37Isj1/twBZitPjtEI5GWHVtugCdtxbZFWMiTA82hNbSsvlSKIhrn
XchXERle6JUSaVdNcnAksQB+77hbO9VgUw68Ad6CaqpP1CK7HM5BU8WP1EjS0TqbVXA/1BqQWVOe
QAu5nMAHqXpTCMTem7UZeMk8bNyVBTK6xxyiB/p9AOoNkMsDvYA/QrfpU8fdVIpVzAozcHsw71kr
wDtGpo/4QgXYUruOxyE26BlHiKaowT7ieRzUd9SieJPhjy36eYqCDyZNMaYlaCC4198n9ihx0grF
dTY27toaUoYsq34yTlSAJgD6Vjh0XzVa5qwWx1WgrBm0r8l1ZV066cCFn1jnAb0Uj+AQrEsQxZLw
eqOk2Ttw9PqW8EoAg2zQ3QONNQu8UxO3vM45KJ+pQfFLFNWCCAqw+J6AhZYFP6Z60rZ0fUi3i1RI
ulNcriEzdSHJgwFy2pq1X24h57ilXxG1O52PHIQ3DQAIlYY7OgfJR0iGGdLudFUd2FCto9TTfCzP
upMej8I+Uy+9nIYVDv5TnLiCCAbLKSW3AKmp4IQDANACUtWIHngKdmZyWgKiROsljmrALiHB4qMv
OpQSv7YmT7MtTliHYleB3P2S6uVdltcSZGEZOJ1wpgR85thsesbARWw6zV4r2uta3MTtbAs/ajdx
4+99e6PFliLvvlWTXq61jAVYges4efRaqA7ovfdbu3bUwZHIkbRH8XHHVkDceYp9sOQ4Yq1xi0gt
rRpwy5VE2WZuchungxN4P0HzgayROES2ZyHaQ6hoEXNQkx5bJ2x8alIPkIhC+Qm7hUAxHcYa1p00
HEX0ejsPJxRxYjEN0M7g+O1UMtEOSCr6UgPVzaGImXigBK29VSYqfTMqIhpdFeQYKn0L3IoDmiz7
3fTRnwIW+zIGOZoJK493mRtvqLrjAqcVeThB2aLIXqLerncEfr3BxlKTHEs3sqleox7K3Y39Co5L
cZzrlw5JVnsaxOPVi1mP9Y58cyxVl1HMEEujTA449L8CzAlhqtye8EAQOCquQHXUdm/RcjNybvFR
TQ2U51V4mBF1cwxX+DwI1uHMWylO/jcIn7Nb9gnXBBOMgftSrpu2Z95A8CtRGT2yBKOnklQCkS84
bkLP+LusB+tNVXD0ab0lzPobJ7r2p1QfxrU92vkBewf2FA1WNgu4N3V9Hw7R8DI1TrXV+npXVWW5
WugrZ5IVXAi+01k6ce2sm0iAhvp32pYbssslLoCS0MbAU3vVeRzM7I3nbqvGze8sEuujKrfizreM
7t2DtAng8lQMV5DzuAb5UmwNyDCAihZpXKV4zJ6dwf4RKa2tWVOreq0903uihpkBzmGGFT9SEwia
dov0OrEpDPCBFF0R7oUCk1Ull9tmBHYOmQE4vwh1cFKUdb8xTavBdZlbX/77L+fY//jLQXwCmGIo
U7keLlcUr8iPbyDIDOX/+V/G/65iXiS45AbDdmG6517DxQyUAEsoQDP+WmYaQEEA8rBUggbVNSGX
oBcOqFS5i3RgyZ8iZOcjYzgo3RMyWZ9aylEwp9A9dbZ8jFIzfPAipJ5TzawnIDIISgWy7gdXFeSw
kfdkgUzG63Am6wcC8/S8zlfkdJoxxW+iil9tsJzgPk41wfWqHSuIYwdqEN5KHB1B28gndVjwhTQ7
3nWaP6vDgrSF3yfdYZaOVVfqobpA1wu7A+o1bvZzGHWTPf4g4IwA/34US+eea3O3pa+putl51ex5
Vyrt2QZ68//9V/F07x9/Fs+xXB2yni73wNR78w/l4vhKg3Bo+Jw3SbeP1Q6ftzUKCT3d1VxV7cVj
J2qflxYHci52alpeMRT+0g0acmiDrBflXF988xSFAXqDhOlIUPuY/LoXxdvqI/x5FOZ6It5SQIm8
812s1fNPAFiCdXChe5lNZnAvcf/5mMbdt1Sk1de277ONWSObmpoRbpIDUMn3LMyPeq+NazJDtyUF
AjbS7sPaEkvvpDKzDVhvykPNkasTeNje40bf8Kco9HbE7zzTQDdhftBGF0trlYe9OEB4j5PC3Dgv
9oJZSBVvPLkmGxVaPYFtsMUlvZEhA5xs8zwekvOXOIGr/EM2YSGxMFuTN9flwbU9/bzYKzVPmUHd
ZKG27sygonnAc4N56HMOuA73xy5/n6epnqF9Vd2FBk4iFb/Kt9jkzwoF8slNU3nIcFax1Q03e5PJ
D/I3NhBoRjA+tja+V4p8JlSFrDNzZbq6vSNbGpriXkWQOgeZKhWBr+x7hKaHYBpt2v0wpZOf2m4H
GgklIMPan5hifJjlY3BOdwm98c7qlSCNK0ZthycGCVhrsy6NlYWgFs21YjtryihhmUYz/05GjR1J
JIbsv4adLQzP/yQe7kiehkzII3wfep4Y6amPy9DLOL8PTXbszRNDgBg47iDm4VCpWUjphd4DREeb
+NDEsXGeTbO7bSz9TAXWidG5rw7UKG2Qu2AvaG64G4tzD2RUFINLD0tprInJpGr2R+3GFuD44ORJ
8J/8iloCyGa1HSRPqUrFWJfNMWvkSutND1Lxvf5Wg8IkDsb6rWy7aYWLCvYgqjjbSw38oi5g8vch
uEvXgD+IL7ht+WSMJYC2edxsobIhdj2AEGBd0J3PkyycLbBK+iZzI/551Mx2C+hcMHulDU7URhvL
rRYgGBd99qYuLX1LfQMN1/aj3Q9rG2wzpgizCytNcWkSywIGVVXJODWWu5LYPK5ZVEH9/COwqlME
Urt1gx2EatKjrrxLyFxT3XpeNnuW2c+Lk4Zrpp69D4JUfDCU16v2xwhlnk2Dw5F7PZEB9F5y47WY
cg3XtB27pyIdzfYeF+lzAMW2SIg/TNz6xqTpOT6FTcISG7DF5OsrY9PiSlSLZLqnGIzuXQQDaCLN
oOabh8NR8Dz/zDrtSGiYbAzdNVI3BxDh6PnnDMcoDFu6E+BLxdqTclqPLPNORRQ4DxKpJL7sh/h7
OExf9KlEDkCr6weA7pLt1LXZm9ch+14FUM8JP/XcUxvxzkIeaYzc2+ELVFDduWeE/eA2NvF8UD0p
gHqWbdJuLVBBQogYb9tMagAcleWhHbPogQpWIguZgxutlkLmGwYoB2hSQZC/hFANexN1wGjc4cGK
kaSM8t0I+TqIXk3gcJ1jCv17PQnz0ClONTKJSvSnxgkuZJo/hUhsewX2EI6EzF9xQchTLBusOjT3
TgEm1XpyNG3lNK5+qg1hgOoOx1A+eOKAxiqVgazkd8pkk5p9e1hMc/Rte+5NVhpC5OKpVQzZZJog
WLdBLgsWSBxMIUwVlVO6qxGKPavFhpR3eaLiTzZd0YogheZUhzzYATc0lvN41GMZdOI4Ql1s/z0e
eZdgmvemmSbTlxRvpXNZJnj6TY4wQFHk6mesZJNjlnkbapGd9aM+O8mmqzCqtUaSHkHBtQnswY+j
rSugH1FiL3Ma0jSaa2RzlINqphfEhX/j/lOXGxsHoq7wS9utVvFoGCty04g01sT1BLt+KMbhkrM5
UeEpGTvQBhsKhA8jtTVlXJpLNM7XUyTAJOma4oAcY8cSVJpv2P38YFHUP0sW4D8BcFHwZlfZF2jr
IQPTwpGWZ0FKTggkpcWj8+QgDXyXTKmAtFvAHiwXidtJ0Xc/Bu3BMFrnLwptkCxwFcp5ac2hqYhu
Q80UDEAJJMYykwkfZwMxnuqQDmYjUpCoVoLgfqMNhba6cYzAYx6cin+iWBBsQoWYQkzvFRDn4DKb
xri/c6J2Og5gWb6agUKXGbIWt2qLjWo0gxi9T4t9+VyYxQQT6YV83BY55Ed//xkyGYWrIIe+27Yq
of4BQqmLwtseidyImJFGRY9EtUDw2bmYljBoss5OCl3sFPv7sOQsBWhRqPbhnLmXlq4fQy6mpavq
NY1BeOx0ZNDiHjE746UHpL6GlJtCkQv3Fr8Hti39JHlcAdUGtgSyg9fovhya4YI7Om9F5J1hohI8
qHrbJpbOK55ParsB1zcWmGkBRPzFL7rQeZJt5v10nTY9WHayCdPO1D9Tvxqoeh96GUl8sFj0Hdkt
QxqvmhinE7ScGZCIdg4NbSWQPX2c1z+0FFq8XMZ667ueN8fMSyj5sTqiEVK30XasK11og0VyOyQl
e81BMeAjc666xJPJXiccveL6+zV2Jf4WSFsEpxSiXEiK7/7Uiby4gvlTp0B1MtVMk4V1e+v2PVKz
f7G+S2RWHp2g2AykX0GOwFAk8OSxAbxJ1ElC6lVtuOM48QcNFMjCpYOFVpy0R6pRIVMN/4ZLm2qJ
CqwhVAdcUjLtCi/hO+o3266qFH4zZGYOzfF23Lk9l/MoS1cpXVP4tz0Wfxq5OOePcm+dpTK4q5n5
oJUm+E1lYDOfbKA1BQSnZNkcQrbZAaKK01AMx8U0yKOWQQ0D+QVNsJq42Z2K0gxwZguWO6DBk3Lt
hGF/qshI/kEFiTKQwYpcRpTba3OMujuW9bs8KqLQN40SmywtAHSsnFb4TwHVmwUUuRmYPEZ2/IMb
FYBo25BvShlEMsrQCQ5BHGTHybaviz/ZJKC4QGIY73HUXLqR48bmYfWDHAwcEd04qNvNHEvIPEdh
ngPN1rYgM6+PiZnUR4YjSEjuqvZclRGvjgUWEMKngCWUmouNa02qr8itR3ryXp0HoajbQa6izM7b
9YVmI1eBhw/gbSwOOCcL/ZbWTspGjpQleBNUEAGtaW2nHK5WAqccG75Da7ZGOTJmg2mtAXUbDQAw
Ok5q+mk6hpEVn0OhIWMD18r3OLe6x87e+GrX5oiEQC17bJqh29WZGI76mIoL2EmnjQFmvU8Jd/Ds
yHP7B1QI8FIDoM/S+2ezC/+WSN7dA5KHdNKW4wYKIKgfk+iSw9wkD86avyX5WF3bElDu1nY+HBKv
n3BxpfAMnitf3RoK99SLTDF2dveNkJ8nu9be+5PN69pnGY/ZkWKpgDKMhCoQe6wz3sz2osqP/33i
Y9rqROeawFchHAwPmZqWB1JFl7Tjrw7iRBTnQ41f6KNTvXRJkt7pVl4d4wjI77iU9VNaQ2eCg/T6
O25rAaqE1p4IgxdZle2rO6SQHNZTrH5zvfNTkPWfrVifOj/IAV1ObfFGNiquYuZqpX9t7ek5wCYe
qNHI+4b7Kshla8YLtvzRvnAcucNa1n1tuwzbDBwy6LidW2ELE5xzq+H3Lqgw/DxjSmOz2KUppNpX
ic3HoxtO45EV1XiEDK3Z7R3VJiMVSPN2wcba3Hec5e9dkG5cZXgzILDNgtre0EBc4l515fVQoY97
C7oKbStPed3cVczR7g2caWMr0bB4DZBJBy17O8g2dWaspiBwLpAH1JC1KfCN9/pijxes9OcQqHWD
eC/EoQSNQzFGFYAoHyzhbdYw5DkomTY96LpNmYzxynCZcaGCHHNMgdRr36oCuV3cSwzV6irEJ3eL
042dmt7QZMe6dw40JpmoEKRYB8S4vimrQcMBLCa/iSFbYSInH8c4gDOqkLrrjUPTp3+5XDH0942N
jXcNRbepGbYCj9xPURgUfgIxzp9IMOJx1v4F4BGDKCT0pwugvTWxmnS8Cj1s7gcfUAPc/xW9u+E8
YB14bjQJBp2yuahE/g3ukYqVV07NJUyZnu08/Cb2QHp8DnoobB41CCeeI+M4t6a0+CuOo6+VF6c4
FTKhKOMl470sAZMJuiF+jHUwS3lM03EtINN10NrlJ3D2dSsBlpIXy2lBPlV700WzO2c7akGza3OT
gW/VGPeDEZcnEMo6B8h2eQcoJGenxEmMfVuIn6HZQal+CorjUuh5DqQiuCj1zWLE1z8p9kubajgM
GaYVVanTjXuxWYCbinme3AoS4S+u24GuQq+qV73m6m23ZcCrTz5XF9fV510+6tUsV9WEfl7qejXh
VcBVlcZaZknrKX7/VS3Gq6mvel79WH/8QMvIAE65h/9+vFrmP/jRcblhmNz2LOjQeY6p/37PkThZ
b0MXo37inaUSObX0bsAhw53kGvR/QCS47lTTHsrGXNtVLrZ8gMImHteT7lMk+Ss7KfdaZ3ynEayq
aM21lxnWcXKQLgtcJoRI1dh9biH9KPNAgbPpe/unBUDQnW5aD1zW0dFULS1OLVw6odYU2bAT7lgh
aznAvxp5KKY0nQcT9yTH2UG2oGuGnTNheVTwFqn3H0O3xQv4Ebwkuxj1tO4dI/06eqWzKep6OtZg
UHosUjDCTDoLf4RxcuRxbIJkAMrBoRUYB7yaqqcw5MUcUYzhA5ZuxUvtsBzUMSLBWZfZIBvDOowc
x3FEg7UURJellel40cwYQInBOZGT7CD+BDstBEO6i7exrBrkr2SniC7xkA/Bt86Ex4oRs8Fb4yoN
RL+jbLe41gdNGuQ4mc8TT9t1Xpipu36ALNWCdim8+E12wrmQpf4IoJHybGq3SyjVqgmaoDTaPCUZ
Hf3rMgjUeT7rRvDJrUrrTuDJd8ej+6of3IujLIsZ3PDIAS9ArXVlU/EUN8q5E41ABdBy1t0Iott1
ojqRzWLpl2bMxYGcZEJH6K27F2pAF9o9pnFxohbNGNYgBKPwlgWa6ZOnZrez0Wei2dRyZJ6NQsnx
6yNGUdADrZqlKTImQ1wxTSKdaTvT3P2etV2B8w2QcnphWz5CgpUaVIDsEGxNAygOF1vZgDPCMCYc
hP/LODHAZ/d1jDNOxWzDAViBxOSdbTjtHQ6uu7uq1puD2fDnFprshk9eKoy6zDepBZQSxWF/88tt
6B6Wk5EdQZb811hRI3EB5LpiY+NC9QRNWMU12HhJvTZCEHdSc+YLzBR1ILWNEkwb0hag9FTRM4dg
odxzlaxUOHibXkVeDWToHbiKLLlbgmkCGrtrgdBCgqwA0Sh7o00yTqxANFbPlwpkudlp056bbDWW
wx+hZF423AV454t15vlM/IymxMB+figa/cwFWLhE+Z4CRslg08jtM72/A3Owfa+sIVvOshRgODhA
HLPpqhIcnaOsAOSf9BPly1d4zh8Lh3+h1pxXzzzza4H0U5zyWFUNFD1StD+JFdVNZYiL6NUQo3sx
nKD/FEgQ5tlSjPu8SvclDvTurQop6HqSPZggnQU1FwSOIN6VWls7g5qjTCAZiatfZvbuI1lGfTB3
YFyaVtSsVICwjK9mJ+IzmUwjl2czi155NLFsVVqtterMqd2RF9guY8Ogcr/KXC3aMbCqzdnqnso6
X1LP5zz2RsejU8vt/W1mOuWjLyMs/chBxTyCpYtHIw7tfe7F35iL9JpUibLyHrLCRgk2VmrGylbb
46rP0vJhyAZoznZ2cQDFE/PJSbasgo5dkxTDAcSCGpbsQ+SLVlRHKvq4fa/ZcigEziJ/tZeY5CN6
6dJi7YTTDOW5cS8xywiu7ZbHaUjMzcit/OAWASBIo96sQkoIiCpAj6/aspbZrhV9A4IKlTCwtIt+
rB8txVKwjAHGmfpRsirF2hBqbZqAYEbrTJ9B1Iyz2M6dQPpn5W/xlD1Bw6V5zoRRn61M8e8pOz7W
3xp0Bx/D3EvuaqxhfbI3Dq6UBHYy9xCZwI6gapHfDVD624i/A9BRXn/RhaM9Vmb4zYr6/PzfaxAD
96q3ezzc5zsO7vRd3WHculWqMBzFKeGI9mmoJa7LONeOpSoG0wpyf263gEQCFLHNvFE7kskCJDr3
b9tzn9k310c7BYH3Rzeqic5F39lPU7WGNSzj33SZR6NJqfdtmzzU55+z0+h91X6DWEGz1aA9sQ2D
OvQ1tzXA3Auu1/dqlpfhhaxUtF4BuXXLeolrEzc1lpI+NcDoGV6o2jgFekZZ4u2mLLmjLqJsw/px
7l3iunl0uu2caNVVBzdjw6nJMmSt/GpRXhYOSt/sNs6w2cyMDUgKij0L6/HL0NbHsi70Z9BnFfdd
hH8CslNY/RE2avJoArfyjOXQdRgz05Wl6zgCpqdoagGX4lXl2VIP20Ql3Uaq0HoQ0ys7pBbl3kTm
Owgs8M0vUogxM5eHfkOpM9QGl3joz/8oS5vC6T/DMMv3PtQkB9mQWhX69L+0jE1jUZMcVQZpuLH/
aZpjt7VxaPcc123xmOKooGMOuEiivtHXNpgJt6SSlSqvkfVIvYzhTZSX+oYct2pp1ZxsswqfGUvj
/ThAfZOagWmGyEKQp6Jx8FJXEcMYtXvem+WKnGTjXXyX2Uy7kAlYF3uPtxfUSmjI3loNwKIYmZGv
Sp4Pr0i5MjdhC8BsWBrDKzR1cUUhkvbOcnA+gi/PppjCA0N+0RcAHcXWTIb86NVx/QhKuQl/VXwl
/t8iROhE+1Fq+jlHckUqx+xLAk7GjVl2gDolrjwDQFVvADvuXuNCf7QUqbIrijk0NmS0yQdxHYpn
9hxaKlJlFdqCTHhk7SvynI2t49R9tIrz0VrdtqOhACQ4Ko8aFmcrsJebj+YYOrvQ5BMIK9wU8PQs
W4MyP/2KC4hL6XDrZwcK4cpsqzdztKxVaRfxQ6Ixb99Ku90bseLvCt1uJQH+/yZcd1vXTbZ3cESy
DmtgPSLTjqBSkxvlwRHZnmy2wlRRjakaNXVCYJGRCqcLvzNIBmwphEwDkgpAnQ8GXuhtAXAFHr5D
q57vxFMzBPovG339lza5KZBs4OlMISvpupeYtzhU3HS2DhK8PlBfgUbcQ2OQPYO+/mCq/+kw4dW+
0MoJKQne8AXJA0D79PFVmKXCgvi3MChaIA1xjDchXpz7UQfJTMw4/8ytwt47Jo4+J71wP8eg7sWv
ZBjWYPBwPzeaMHZYGwbrajTcz3oDdZu2LOSG+uppqm9t2Tkb6puHNeAWEBjakjcrsAyRVQZVNNXX
drC09ZCQuyMvkHrOeuzBikzN2gNhpaMj70x4Xblhpa2tmqTB9aoVq2QFddNqGvqvajllCsyrLlwL
zYAgc6DtKZwC5z633amdKARdAvQMrjjBzp6otGjxUcSM5Vvcq0T+qJKmycEkwENXbTICfyN9Ersi
yiOW99vOtI17akHyrd1VkKpYpcMAuknlbT68g/JCnNG7ksgq4m5bDdByWvozFYHzZjyXPkYXzA2f
Zdpf9/99fhLciq3Y3pbACLqFvkN+YvsadTmSdcArgjvKqXmtxMUOA/mSVdN4nw3aN7I2Fih9zMSx
1tQESjcBYVviHOY+8fQ0dG3wMOXS+WSBfZpGTj2+ippQFukhsyHioBR88hJ6P1QUMsFtG4dG0+LA
PhA0XdTWugYkXxQ5mMV7ZMYj0H19jENNCllsYWVDAk1gSTTW1ldCgmUmNAqSLMh31HTd9qloFfmh
3dsPKopQZR64h6+iIkfOUWPk2g+Qx5nHoig3wcFA7Hnjl4+oj7EGhVCjGSmKmv+Mos65G90PY79z
VNr+8kWjr9efbF2GrFtWp1Bw+vhW0pd0/r6SUdJXd/G7Hm9xlIh3Cw07R8aCCWAbUsfvAUR4Rqb4
E/LX2aWI9OkZLAHY/kWZsyZnM3H7ocunddQC8wp8aKuDIxbvYfL2ETL6sN0KV32kkj5YWiF3TEAR
UA1lg1p+PQEzsKPgKrXtc+b0X+eh1LSyTK2L7eT/Pu3sVBEtLmuupua5C02+UdPmH4JmUNN3Bajk
7TJtj9T1T5+hK6evFA8V+mn58d2+jO+K0Dy0CocxSN6eqCZV879tfQQiEywwAWNW3f6/+v5pjlLi
/6BMs3xzM7lDcBHqUrkDEiy1BjhUnmDZxJv4Aedk0RMOAZ4zy3W+THqu4zpuKndD4YKWp8pTbG09
tk05HqE6NqdPVCDvGMrcVpzsmzhBEoisoiMDwf+ltKboqY4gQmhBhrZWLTLhFAh7wjSwwDOOQUTc
aYD1lfHaC/d54oCl0+6qndUn/EfZNT8LXHV8GTNZ4FrMHZ81D58jF3l1zxp72EUA15x6A3DOYQKS
pEF+zJ3r4MXRiiZ7kjb2zG1W85dk0KHKYYTJ92nwzjW0NEL/f5qvCIrpOc7idNPEVb2O7RYMzIqM
IpATHntUhWLGD/Bwiq3n8PJEBdmpxvLoV9ziphr/iJ7HkiweNiW4R3ADZq2MIhIPjgm17RDqE3vk
9JUPbc7MVVsV8g0Kjwe87byfRTWdq9oavjocF0vREEKfD8czB33qoWerR+Gu7vMtLuwhXKwKQ4FG
OlszN2nbcKybfnNMafwGAkCOO6xf9roPgvPvYwTqEDLymnLd59FwEWAKuIyq5gqIxpWt9RduyCFM
TzYKiTxj2umC/yX6IIHE2kc3WeJMxJYKcIGuKoJ8bVchbBndQy4lDUxzLfZ4GAGoXUZXn4RCcm4A
ZvTxeahHTnMvI3x0S4MavFnY9o7IYcZE6mN4Y1/ax48B5vFS3c1XNZYUq9CFUpfuWK9lAwJRPbGD
B9715X0IXAS1yI5vbfBg2v3WMyD+A743rvnYscTI5TPNA8VR4eC5tmI6pFAamSNG5Fm1xYaBr5aY
uB+nwzBpCXizMBs5TIhUX7zA284tGt/kuW8kQ3NPk9PHqET0aidTeJrDXDnuLR1CMWkPWUG/44G4
y60nCKMLfEfC60Ib8kPrttPpxu6mgJyVCcP6SnXI7VYHQwIvxbroPPCBfIxCgyKby9nWYez4iwNE
ff2uyQLrMhnIjp5yK7kTutVfoiLVVkmTsu+69Zdn1cFb7RjFhtdBdgJhiAk588T0x94wvyNV95zI
zn4RA8t2AbjRcFuVF5901n2N1AiFVoO5eRDQbBmS/gBsPQjym058AUP+rhyrv7EpeWJgSHqIq9Z6
SDpnWE3SnLahapJtGIxxJyYchHSDbT1QsGZU3aVK0h21mI2EXaNnoJ0VXXAE9Om9GD1m5wpAFRzJ
Y324qWnWY7iLR+vhphsSff9llCkGsh6IRMxyVZ0Hy3HnjZOt37qSZ6BOVM2G8DHB3fOW4nRW/HQn
MWzCYOyOgCd1R64KKF1ia0BVyGigSv6EqhRFbfJTbek+xyzuJfrKM495NdMyM/W8nWgZjmoOm35C
/9YJwL0bW85mAf/OeOG+EZZv41Z39uQKSXwFGk4tL7wsMTOSmIyRUQI7/O/+ZSKq0RjsY57Fa0xg
a7UgpLCqGoAtyhHfPmg7RwdRGMmOJXr2wj3QWIVJ9uM/I0ZtEnPEWNafLbyC9lXqgTRglN2bwb0n
0+265yRsgpMHHuw1UkK6NzbJF2np7lNYYavN7dpekb1Mxdsok+oJapHuWTrasKJxJkf+VdicPaYB
KO9ziP7OdqOwwZid5eJxNKavgDZlPpg86yMV/KP2JxvPrRbfHxWTpuWP/+Ek0HD+cRBoOa5pAZoL
Fmh8shu15gSoIy8YW+8Rq4Hm7NUyuUBrKLlQDQRW77UMuaECyrR7sv9rmFn8EGMNOjs1hNCZ7H03
MxPwQmOgQtTy2FS4b1CtxX4zmgGQ9a6Qxt9zGEQ5e59Clm6Gk+jrPAfv5o1jaVLNUN/eLJr0zdVn
gbhVvkIyXLl2B7PcMUDr17PUAMS/N8mgXuhmMzwJ6HdWhn2iwgi1/pBp5cZQKvZkEqR0T9U0szMQ
kXy4ijhsTrGxZgzpRL4sw/EkmrzHN0VVqYiKNtrlhvZp6sp3E9mrwNpFthEfa6xLQADE7OrSaLqG
DOFibpFp0IDGWpdY1QELXP/EW77dCejtXcgrWx2ElNRmEBqCmDKExOYBhyKtd0kCAo5gLH+MTVbe
dyIrXveMh+VritfdfRKYP/p+Kl6tJg8PDijcIXoFZ8VMgEW7PDpQs2b/A3bT4LcQQBOnAqaj6wYK
pB7dXo17g561MRJAHwUYef1Wto2DjMI8Odq69blME/1+tiFrKdoNVQGyvxgM3psmSvU1TxxjnRtx
f3BTYGCBJrDEuLLBt/sAlVXnPsajNw8MnGt0yB/RtAFXP8pJRaGx+IEFPQgbO+C2P+wsQBKOSPDk
IdsUQeDbx52P9LMxrvZLYF1m7BwwtgsyNYcDJKVfpCaYQrCURxZH/hKGMWqFW7wAp56sMhBFv0SR
h2sxPsgXrLz+8li9Jobk+USqy8q1jZQgqBl69UydPCgb1Pi0jUa3F7gULNeWWUO8h06t+jp670Pj
EOfyYrsZB5g1bUNxyE6xV52TVRsnz4ZLVSAJuOVBtcalb3+5Kop+mJsUgsO5am2pHhRCfaceV/t+
0xjvI3g8dfqrcagjKJ5+69jpWJ7WavBAauFK84xMxrsKmwzwRoAAAqc8gd+zAlRUSLW817BXQDF4
ews3gmSnguxRWeC/rdYPwtRcy3eDPD4bhvczMizgSrQy2VupqYPVsNbvCuyK79wiZqcgmbY3dmoG
Fn5E8HV3a+pARaO6Ui00DSDL9eCk98DwQSUlBrIxCsAzG40aJB8LdxshZ9LPeY6mKjIoHE1KSkG7
zFaqXrlwmgde9BhJCGTsE3P0ix5IOQ2pzE+ygv4FiPSGI1JWjafO7cRdN4J9VaZTtqobUNhLD4D4
ue2IatVYYfdAffsBh4cVKO39qkpxSfl/Gbuy7khxZvmLOAexCOmVovbybreXF47bPc0mEDtCv/4G
qp4uj2e+mfvCQamUKJcpkDIjI4TT/gd0MPjby8RxwMNquwAPMuow/8vLBPEA8HhUpX/rz7MCT+4I
UZyTUfzkcd9FDhC3iJiD9UK2jg+x1SrHchKMF8Y2esmmAswUiH93xuBcjXuC9NTeSEYa6credV1Q
wakPIy1p7OYMBdEgEbTjFCpxmrqICEIsBKzWoFch4GzcNPn0/RNjyplIxVCwsKUY3ZyZw5lc5dK+
+FTY+4IoFsC6zMpv9aIGl1nWtZM1xS1ZWglaps/xe/fJoumNk9n5uW9pdZ7nb1mQ65VVUI5nlDVB
uroFNKNs83VLPfVYVYET4gnYv0u/OekBEVPwD0OeJxt/gsfi2a0gfBLbyF1iKTTcWyQuNlrV1olk
bb7795WB97Xu13EcyhilHKW/UJwKvvwvwWOCuq8+Hu8qOiCdE6YKqpZqJOuY5QOkFkSwLxPeQjqy
am9E7eqI+KX4xn1LhJx39Q/ChtUI1ZYkdEGaK1U2v6dS0tBpFX1ICOLNZLa/BwFUiGyWA3bPuQvC
0HzAY2ee6Ak/n66JiirFXZHIg0dlDUBpUNLT2QlU+iNoGhF/tCb+LjNvLQohX5PBxes+7+MDd6zu
FrlUwPQsxMjrQo3RGWvfLlX7iMOoU5NuPsHv3eDbv3+LrvP3V5oXeK6N6Lwf2KiX+1I+zROV6Lb1
srsuB0NV14DYdQjUfSxLAK/9pL/h06COndAfM+0/fOq5P8HsLEFPUOYfPUvy5zrG1jv2uuJmamy+
o6Ud7xTr8hub1SqiUIR9njAUXzcPAzDj7GKbfVi+M7ySlIOSoE/5vmkD52Xkm4HK4VVMMt3zsRnW
xqsQ6qmfHIEFjwMRVgc6SKWi6jrxUsTypa1R95DVUcXr6rGEhOd1XQ933cTLRzdX5WPD7HWvrOTO
tKiwBQK97rAfFg+OR/I2QGQnMgMsLSH0Irs7M5kZEPgLBBscTdBPwXN7wSrZvmyvSxRPoXrfPWOJ
DLaIpHUVTZLZn5BDpsMCU9UygGXbecbjjvp+cYeVQXFXCDtSePtDT42pZNUUxW0ugBI3nWIYirsy
gf6F7SBGg20aXCyex6GDorltvnQbHxqMKCmMebFxOz0niFZoJFVitugTwMdczmEgpGHcHUBBsMzD
sObaxakEL9fiYy442218AM/Jy/nTpLqvr7qyRbHhoG5/kZYXBdt5dYN0RyuxEhkc8IkTP76ul5Yx
XQ7/ZDuP/T0M5WDxkTIRH93MtjeSWkGYC4c/ZXJceXUNtjbF3L0NnqWoh97ySzYD1CNRLX9l3OoU
jECLPS1tdw+pCtwSpTpcIEAGIHTG+ngBMNeONb2bXtDo9nQTxFmBCvf6WWbOjwCrvrtqgEY68eSw
MlWni90FAu+f7GWf/KM9DqDeQKBWvzJkpobb1HYz6GQkxc2ZRxVsS6hxG+ul+gErsnAuWr7TKZOo
fljahjbVKoG18aCAdLYFaSoRNm+zCOWtPyA+Zb1Uk3uCrqL8w7L0NQiep5cyF6Dp9XuA4TqWYpHv
95sqa+zHRDlFCOpibBgd523IpuCJi0GGbTzyj4llkerSRUmoS6ENlvH3hAPmrMu5eBQIRq7bWDpX
vd2BbHWM1Y5zlt3kwPpHbKJyXwbtS1kByAgBbnrMFwZDc2ZsLJEo3J1sFzjqPzto6dSISC1DzqfG
07Q/zTND9Z7OtMZT9rdj2wCQCSzLKjebmnTZArVdXLXQccSpOfQVBAALSVFtardVGnW29wye2H6T
ae0f1MD8Q9YIejDNQkKgLby0c4ugPS5OZ8/fY1LTY4yXbtPs/R5huO61IxXfkWUzEmv/o2jL6sbs
RX5kIi6fM4TMbjgHScji4UwuhNizTkVmM+MWbI4ALbfOOx2G8WACKn+Nn6lXIain6ptYFoiRX3kU
mkrjgToZVFES1Labg2f7BDjqJvnVLpYqqaqWMJr++ovnZeSX7kuHmcI0L9NqGc+rf38Tce9vbyKX
AU20rM5Aj2I7/MsLnYMsHNnvfLxLs6RBEUBDwSwDpfvvIDmJmkU4RrnVY18G/Fk3xRzl2rcgjOhs
8QJLUKqPg8eaNwmOo30gnF8mY/c7VFJ1zlRFXzrEUCcHBI3uv9gZRHduIKsUKQ6JDDNHn9lrN3V2
AMBgmydRHxSDzOUF+t/DZgIGamuaRaCeOen4refmw30V2Ncpb5uXMQVqQItSr02zSds+ZACEXztD
Mj7h0QkFeLh1UBY6zEMBdsTZb14ahTr8oq7p0fT6+arG0va5H9IBNLLpdsxxA1dRxtRdnuX5Vjkz
xFlAYWAf83K8zsG8d1tCgPx8GCBoFlIyTLuGSsHDkkx8D/rc78blbEsD7421dQbCmMWlgETlDgVM
fSiWuS4TCn+4ChpZ7AizH7ORAqaVWvcZ9dqrvqgF0C8ieLUyRG7rAJwWiHXPd0Xuv7tOyl4TFGtF
ASrEDpPG44iByaTROngFaZa/YXG/AfxkWlEHBEJjAj6hfjmYs0Sg4oUSPW6/dBhn0zsiE7Q1I75M
gKqhMizzDGFo5pF95ujrfqm+xHdMTsNCW2Ga57OxpkCn23J9sZmObvEzZ+aghFI7B4ot3boAufD9
lOvmHqs9uY85JH3ZMINcVA3TuGrt0tme2345rlgFFTzjDdDruJPlLRgAoWkGXC6odwMXmJI+rY4k
af3duTn2njy1iByAx3dxMm1zxmOBWh/WQIUraBaa36X77JmSQe+aOtUhd4m1jlMxvSg/2BqAT6GJ
g43gmN41TT4edG634chBioLFBf6DuRVcg/KeIGKDMAEkcbLvTIltKgCFR96z3XYA0+y4qsQ32eqT
cdBjUqLYHPqwl5GZneQPqGnD/jPBJmh005+k616qUcQvsRhbcCv67n0bgH4QoIXxyu1Zu7dZIvaI
K3pXXqnddQ8OjocxAHOhPzXNa4Z4RDNi0+Hyx0k781YCabQHSDHyB129tAkAL7pu5y2qJbuXAqlL
n9nD+4jynsiWpDzaaUsAg0K8tS2HdyW1G9oAjCLmkYwrvH+xTltQW31ep07EPJVf8xZ0u8BTH7JR
8OqIUrO+RTjA9GVdkzhR76nbgAHK7KegmoBkmcWRxchK5LGsGw1h5fcRAoSryXWG684ByXpXAm2L
ojDnPbDm2yp2rEeBAtH9qGW18S1uvwX5yfI75z1ngIDE/aoCTBAsRPhdnWn7gzFP1q0jujAFUchw
a3rECJHhNxq3+bFIO/iPVUV3riYoy8LrdzVh5zFB8GuLvateArdBd5ihTt79sFMwZ1pgo10NpOjB
vjEI+mD6sRGD60DL206XSVgiM0pVhsRx7vuPdqV/1IIJKIgJ+gjgn1rVCSv2505ketdAmfA1RGXo
I3FZua+6dlrxxdnPLHmlFcGbDq3Aa4t7CjoBM9KYgA/59ysxjqe9mcv+X1cys2VgNv1fVzo7CECG
fv9NEHb64aMuRbjU3jg1tEq95WABqng+i0G/CarUpW0O5/bFSaMU8pO7nFfD3GWfLGbUJy+QhK7O
jGF56z9SYCrXcpHzxdYGVQZF8q1vguTwV7vIXOtJYcX2T/YO3KMHt06rNWmTD9yiVpjSBsoTLMas
sfUie+zzeJepU77YwQwJxeEuewUX0/xP9nQe1X0HxNfZf8D2hSBpCnidnXrJqsSaPMxsAEwHiM6C
3MdJxIZ4BPEg0ybTMJyGqcLLzZwmRumkVwK1s7LeGJtbFeJXt9AUk/htBkbq7PO4c4dxN4fWjdt1
AzEjVJFDO8XYzj5GCuV8xVKn71DsLrbnz2I8W8RgcTFUi2yrLr4/Q4XwZuoS1B21BlhkbOYgFhjS
pfnJJrJtMlndvoT4Crge3zqZt9ir8e6FQQ5JY5OIspjGu8aTT4bG7vWlu2ZOk+9Ku+1feBtgR41o
Wd934y0y8e+ImPcv0gHuIiZevDGDmlG/CDVTaOA69T2Z6U09dBnw/321kbnQR3Ng+TTvJvwkTCtt
kMothhLobQXxZcCKaxiMFcxGaLPJ/TXQGKuGg29qtIroPMgYmduB197Mh7d4vfUBTJynsGLijWhS
3/jdRJA+hDYSqAHcZD2CZXYl7KqEYCS6Lwds4Tj2al0NOZ3OS9aJHEmU9/UICoXOT9YTandXEnyw
UbzkJQugOLcNq04MOBVvzaHxenChvOKtTTeK0VDeZH21jqJOHo2DGcBUgHBPqft13HN/awfdeGcH
3k+oAag3IZJ2Zc9Wf2U4JoaqldEEZExEU9bezCp4a/zB+gYEX3ZgHSQzTLNH9f0acAPUQkAo8dvg
gjYglh4q+RdnX4ubkVfl3awz/gQJXH9xMhNWif9mWmZC367oyjQd5PfPE5qmVYO8DdrUoZnUmJZJ
JSpm7pQa+VPlXZsr//VTThyrNjPpl09pmpAfzT99SttFIQlgj+cJPRQHN3Xy/NdPmaU6XhVZOUIl
CdvzvOo/pkLojdmxmz2+sZuz/7Cp5uvQy3g8c6GT4/vIGHA5gzMCyPaBNEA6DgqFOXPiHUWjUmCA
/uy1xLSI/pW5Fa28aqxfp4B6+6aLg6gp2uY1H+qfgMPgbZzN821ex39YIPV9rQfBIywM3b1p7vBo
/DV0jHPsT5eh2A789AehbkE/Ne1B9Vrv8AWQw+WggUE+1M3o07Ux4icJfnxzmva2bCGI9Kc/IYAI
xT3CovaYuSBI6FbcAm8eFGaBNKlCidDvkS3SLkWHn8EJT39wsSubJJtEoBylmXm1VVXQ3qCisNqB
7BP3RAqh4BBZ+u6mbspmNwlwWqRL6b7SAj1S+f0OaPnil9GMNt45itbwMM7Ds6OZQk2BBnVACtHU
CcGtunDuRFU3z9MwAQULseiMErrObU/sofHyyZ5roK0A3xB7utg19rDY9M5vYrEb/4FmzQFQGBYa
ttEe+OjMsdy94SO9EJDOeNwhC7/QiPx2MXykbgFie1f0WDmEqNoB03sE4mqyBaKcRiwnLMJaqL/t
U7e/RRlkd7XQ4sU8gyC96WA9hBbaktg74XagBMyIaKOgg4hlpupTX8oSb6jldKx78NFQ5OiMzZsr
dDf4WqNPnmk8n1C2rXemW2qK6oRl8FfvkYlhhUBwFSVVgCuY/k+nZpAZTiSIAGbnu2f1PvBm87zy
9DzsTFMHc43Ka98OTbOSFBkI9kYDv7//4o/VtP9gj8Ev/7RU2Qpg/wbZKQ259r3gs75JCs8CI3F6
I12ub4zJHJgHkC1D/Ud4sRkX7VCAekDCFZmOyzA8HeMQty3fXGzlMqmqyNMAStLDZaZeSfvGAW0F
FLqT68tEbUbZKUNo/GIyZ0ngCihtuz8uUxu7TxHX1KTtV6apMyD9IOiFx/Gs/Pk8i+kxF3THBbrQ
e8PO2Mxc5hPWc7YPQLJ6ukzP7NK6TrH7+v21GE9BQU6UefOnb8pMbUFTZ4tMpAYRB2o27Tbhh7wU
ACehwOCdarIfpwyijWCMWg1don9ktZWFrgV2CBJAojgAAOg2ZShImDoL5HbIPZw6p282qYNkiWRT
s5JNpl/twb1vunlKkMcNUQGUgeuFgmEir+kLKhRnEAgQ/27MpbOhUwCl3XqEOpSq+60FWMqtaoss
qrDVIrWntuUIDRvPmXISmtNOlVvKhTx+shWLzwwSaruuvKNxaxemJ2NH2Lve2NBjwK5SrzgD4zAS
SHNY1p31SoT/FquefOi8O8hg1kmIQATiT40H0ebkZw+aA3DWjOkhBg/4RzxWbxwbt7cebHpAwafO
dYvaQ3sp8g2sqgaqIhvC3pToGmNhwu3EvrYK3RyCBrXE/nIYpO3/R27Qc/9GK+KDT4RSEPJ6AYfk
75dMSNp7eU50M94WNoJKzlJuXg9gqohlAw6+wS7YdqiyXdq747FvBuhYXbpjoVMXadGOnLDTiiA/
CELkrp4ildvjQzpRcT+TV2yxx4chrsaHHnGYld8W4840CVH+0ek4OGeWXgqO+AfQj4KOMuVXZlQh
a7bJO/sb4uJ5aEyyKst7x38xDXOduVOfZ03xJIgEQfF0KtzmJPu+6cMO68ATQ2DhZM7ypYeXxX3u
F/HWtM5+ZohpG79gqt9kOra4Kax5UwsQttXYaL46rgfghuiekfwYDl1pzwjTM/KaWPOHT1px5zZp
czNr7KW8aSCvuZrcVQtFgCPKCcVT4VY7M4+Z1gaMdBuPT0F1mJzC0ptcg6N9zr3qZFkI3bdQRe/A
gkSujM0cKqxHceMu9YqL83mc6TGDK+laXbiMrgo+QD5zmbbOq2CnA8h8zkJB4hChjVn2Q4hogHVr
tYN/lAn+i6aDld8TDQSuk3Xpxq18d8+93H34h4Edcf2jP/cIVtbu9ManD57x0G90dm3gtc1C1g4a
Dr6bAmBCL5Bb0wE+U7AVCoYY9W8srun46ySmk/Ih/jpJ6/rFUbLizcW6UqHS5nnQAFnj3Y/99/Iu
X+zjYp8WO/uL/eIPxpxP/s7k2c+1RkzaCoS1FiM/z3PxN/PT0kvxsUukAX2/LqPEq7Zl6s+gUfID
sjH14GfZ8qUn9aZ5b2q9i34EAejgIvKXnLyU1c+dSueNEq6zr9I6vS8Ttwsz5Zcfvz14gGoD4xFj
33lfEZDWGw+wS50QBPmXOaSbR4kSpzzmwd4sgAC5hY7lsj4qVfUNINNgPxFrTNdLUyxuyig8/3b5
ZDOi0L+HnaWfGTYO6xiPfags+H5aRGdtNQiF1lEObOw6MdprwmrKm8a7N4XhRmptyFR5Gy9u6eIm
euVfgYwpQZF+zmeQ8PTz9Sx5bz00FU12KNXjWAzq2jqwvx48FlyhOK3bXuxeBX4a0GclKKFFOdyB
NgLEh90hbZcqUkPMmfCl8nQpP6WGBNQYTducMXk1zSO9gvRP7JLiutW+e53j1QQCDp54UeC0RWSM
5gA2IvRAf8Uf2+I6yUHeYexItYHLYxkg3HE3Dhmu/jtraLYQZHZ95HGQFm7D87kxl75VIs86Bet/
33LMNegc2xE1mCkRC1B8bodIuzZFpi1rfBAkot1YIwQendgKgYgElS2I4lHDOKpQM4utnUJCmsm0
Tdc4z+2VOcOzcDgyrlaZ6TUd4Gr+1WuagLHftzQ+srQAuitbfvjLoXLHpRAlnuwVYMxxZIwuldn1
WHMc8nDCWw3Pf1+EWe4V7QqUP2AfxGbf6KcQ7VUonpL91jRtgGyODn6CYQrNkfvYvYpj0bfgOEEN
6OWAWGITVbFfrBLrd3cvetSJNhqLY+Np2ucz7S1zVOWjNSbtloNe7jAj104kQoIBJD8S92TPvXOq
pgyYLnOK2IOMZEP0yoE2MJDwl/5Wus6pAVQyrOPRXn/qBz3Tn+OlyO6DdK52n7rNwE9tJE3CCdzN
R+EbsP1yCVSGOucPY64I7a/hkHAPSaLfU58/5Qii1m0w0dcvI0yzNn8I8i/J2qnaZDV3ACa5LnVC
EGuTG3Nw7SG+ylsv7FXtnE3GXgROsm9KLM0uHe3iQvtOrrVEtRuztUcBH4IxqDgJs3kEAdMyM0Du
Tfjv2bMg+AqTpQyC9FBmdij1bPIVJqsELZwOwIdb1GGj4AKSjjcu8Cm7yWcT1r0UUjyV5lHhdfm3
kiMXLcB/9kcCATtgb3/O4/DsEZq8OCQR0TTgCZi4abESBSLZ3tyLq3zhnlQuiLM7/s1WrL8eVIAf
5WL2Jy8Hsn2WG9M0g7I/fnFkdvsGwN6nOWiOfSaC2xZpy0vL9KUj+HyXPslIusGiCsDUpSbcHHjn
vGJZMO4zV9JD3JfqiOgY2LdRUYwQ8wBOfAp+vYL0+Q8p/wBEu/5OlMehnlDP15nmM4oZ3HkNuKD1
jPv5NHKW/7CSFhgtiz4O7vw407RSd6g1mPY+mUFvmQEZFLOSAIKq7ROvuH360gRtkP4PQJPzFdDk
0YARRNJdCniA5xhepk+0djFRuMWxrnhUqMkDTTQ5pdPUvGItoTYD16hTUVnzavfuOqls8kSHWZyg
ZjStrBFuwYKcEIDIXM3cRoEvhvu13geqdJrvdtJiLatQvhEoNxq90XkqvRM4VrtXpGQPiPrWT1xl
00FUFNpLmrD/uD+JQ77coF4QgAEKYjkgdSDctb+wSkF/mCYyHpLHoG7X7pA9DszNUC9f9Q+J7e4Q
0wmeB/BqHJzBA8ABsovPCUhXox6yDgfTm7Fsn7Vz86A64NRt1GkZr1b3ejfHIGF5HEDMctu5ujwl
UO2O7MxOv7uBDmXpea+BTJoNEN7dXiXgdbOy5ptxkDZ2dC6ExG7BT19GvQCXe62KyLZLee8yWt13
Ik12gbTl6mLDPihfUXuErPTiYjrmMV9xj4hbR6TtNg06AvlB0MSBKP7DOEhRzSiAliTkUMw4cdZk
zgb5WbUBw28a4oE09SGYL55BgwsMSMXoK0iU1lj2ImJvg14+cCA85Lcz+0ZtVGwv9mr09Jrxftir
0heHJlWooFSHYvlhzlrmuB2w9zPNgLTVhs+12BpS2CbpwA9FQTsAISr6DWxvPl7QzzN4Ao8O/thY
Fd8DDsnTdeoCmhovvJgZjT8mXlT3adXdZgSUPD4IQ8K6LuzHTlssGuXc3rQo2NhaacAPg870MWmm
ehuUWXlLCuuYOIAtJG2Tn6Y5Gmx/PA20m07mDND3X2fGhqIrRPo8B+TVvOxRLAi+739/bkJp+W/3
JcNPbqkxsPHg/BuMsFOin6Us00dkpctjJXznKnCHXW2kpExzzkH3lMZQjoqr3L0qu35XqrK7K8B9
eJMkcgXg9HgrS6bWUnrjbVLgf2bOjO1Tb0chBteObNU7JX8Qsl97CxAEhPXzSUM5PXSWZgdKgW0H
xOTG9A7dXK+aAKxSpne2h2NZeuU9qhCQ75wB2oxLcugyh1y3Hk0fRDEVu1oO44q6Q/qQttV8og37
HjdVKEa7fIqHlt4JkpwQ77W+FTbElQsIk4emKfxu2DqgzVmbZovoNkgMMw2dWjin2fRHU1kemK/R
WmaE9gQ7sDwQ+ttUI/x0VwPs1u9lvNA51cPavBEA1ytWzNfsSM0dNnUrYGvLp2nOgpu+pe/Gi6oO
u+tlkE/6UEPnrN93weQVV8i1P1QeCOOSGCSpEOprDthHQVaLOPKF4Ofvzi0IK2wHmAwEXyDdE9Qv
UgNDYsdTt7HZiOoHH3uTI8SX/CMZM6CFOi1r8BKAujYmvEyjS7+syIeT18D+Ej62xz7xt1AEQgXN
8l/nWdDeBQV7J2UAZZbfplj576jZwfLaEFRUlnNumkHG7bdpVh5w10YdaK4Y+GPrcd7X0AsEHSmu
YJx1UqE6cV5UyJcLSoBzNwM4KCCyJqFbwMYf3PKbcO6K5MkGOAPySKK9GpJ0OCDgr7ZQiqju2jid
ofWXsddiENesrMlPVJQBL5JWH0UJnHdQWjHkDWpr7WGfAyiEEscKj+mNRp733g8aZPNx/76Lxt8X
uRc8p7Q64L/sXaW98K+GOsDZ0lR2FYTYR/O1sdEEyNgEsuFYMLM11S55oSpvEMbL3YVvdrpXP+sY
qT+omfg/QCq00u5E39vGd0DB4akbNy2zAz4cBJCREnw0vlWaN2ETOKBPmbz2ZC+HumVDH47WgHAG
HkZtbudb0zq7aCRhpyop1F3MIAAJRjZno0p3iMwvxfw+nL5c2W3DblGe29z15n6Ddov+tVVD1eA6
1mK8uuzVwA7SblCfNa3Mrq2Zr/PJd9cDkqDPaQP5juVm9ArsrRxuScgf1KCf6moGeLkjqy1LmnZz
vo7vZ/Y+GAso2SSoQ+3BuhUljdD3JVIRntU8mje18F5rVl4aIFpoHs3CCW6mBxKc3YmW5fKDyXjw
xq17kGGAGbpLIbuhdPPT87DB1qiu5kH1zS+H4d1vgSuNi1y8ivjb4JzcXtMVb4p6R2PwLKiyjTek
gc805PqbJNkQSZ84N5Oe8x2p3OIAecjsCqFLts7GuH8YJGogoCuUvXeI5C13Vz2K4q7OcvcpFSXY
qP5szXZxkCW3oQ2i8XZYshcOSIjWLE7SKFua7rIlv3RoJtII7xMkOMZlx37xNo5miED9U5Y3aj0h
aXGAwBq4F5ezpBnbSC80dSYMYZjlLkRz56jEYB9pAX1JY2fCqVb4A73QmvBIH4cp2U9JYL/+5GzS
r8qesr3TlNPaSmvyWojmTrsye+hYZl+BABDsAouzaJN05c9SXSEwJh7wYIC6F/whbavWTNRFGBSJ
D3wuIrapk9YrrVGb1qlvll/RH2kH+RLSJMkDEKPOdhxnuafYa1XS7o9W7gkIgyTBVZIDkGPOjG1a
bNliM2fGljFIxwGefvf/8P33Oa2p+XxFM5+VW9/KMgV2fSE8pNk83WSQSjy3FjpDL22cXVFBqdHY
zAHsK2lEFlaBi0151q27CJoC+g2gfpXVYDREsFih6iDGNnEHXGSycwpXP5Y9f+2mpvz4TwcBfB1K
dkNaOfkPRGz3aYMQOihuAIkgQXFyZBlf2UlTRXOe9+8WBGBHq8x/BC1SLxqrrLtKTuApmIARV6XM
HnmJKsnOTb2bPrb9kLS9j40HkitZWcmnKk1cPC69Ym+aNnS8I+hfj9uMJPVTKeIcD2+RbEyvV1K9
hdicE5leGkMyZkQQd1VlKOSXJY2R/MGrsMaaGr85NSN/qOR3sJiGY1zSH1BKBdI5LuiDBLRwq0Cj
tje+vACZeABo4RffGgjah2bxHRdfzptg8+9rKfp1D4rwuetDX8snjFHu2wun26cNzNCTzObp4Dyc
321Ivm1riPhtbH9IHxtkR0OQ1Bd/zPkH6l3aD2gO4AuvPHmnCiCKkdtGwUmjmru86fNVMAT9B2vf
zkOA0IdCXWE9+GXPNiBh7A4uXh3XHtNFlPVt/sbGbmd8rbm6mfGj/a4yCPWwlrUPRBF/J2trVxAC
/QYwPdqgBX2H4sjjSEj1GNcoQeDYJq6N3YGapyDV+zTMKd6E1bgfeHACUWZ6nGLlrcF0ld9aXvvr
bF5sU2Jlt1Xheet5OUviV+m4yB73Tr42JDK4d4ewDdoamQ7fe3TKDipeUB3PJkRXjZtO7eE/lrdf
NAsRDCCO5zOHOthS+t7fChY9HozEFzy4alWVIiiZL8u5ABqQiSLeE5Ztv87kjEeQsV3O/qcfFiOg
vMqW0pv4sXUt8aqXamWejc7GoIhY8wQOaPFKFnMWEGdjpW5zNRaVACobAqqoL7BOtPb6b94IqNzy
PcQjUBZkhqxbvvDkOC37zjLfKVCl28w30DPE+juJGRSisXe/SsoSaT4yuLexV+codktApLsAmDgA
JKGQnnM7yPhzhxkRD/mvEbOHu8CMiAWmSkZ06MT+NQLcAkhm5zmm8v7rZ8L5X6vQ8E9xXMJtMIpT
oLEp+8pf3/v2OCH8N1/NQmBVoMaiDtsMjOfmAOL/+mgvBwHyVSicLKczGdYKkd+9cbHKoT5SiYzg
edyn9tl7GWI8L80uBrDWi600LDOgEfBCmtYSEN6bXBF5Y876oLAiyGeB1eGvHRBfHjZpDbJi01FU
SX0eIYug2CUBKxFN/HMqscyXznF2yF31cJndeADoIU+Vq7Gs+z3HMpJSSq6HcntxN9OYMSAjWZWt
TLGgLAhwKEpdN3WZbUCLCyI4WqprsdiE0yEXm8xYd9WMNk8lWSpcy9n9ofwsRIG+9zOrqwd7GulL
7cfBijRE3SqIZW+7Nu/XJEENylR0btS28i2fAKSC1oywt//QRA5y3uHtDowvntQrawYZSorl9VZx
xwYAl9rYThHJEQ4EOAqfS28H1ynLNe60YGY3Zw/UZ5DtgBQB6pli+JoBv0dp8HBse7uerjV3Pd6u
XPcjMIp7caLBrz6TCrVTADA7Pge/u8Ejm/al29gI4tZ0Y6GyeQjdYdCreAQOXiKJLyPWLZo051EM
EbpaWeq1K0e+cjwrvgqcIr9q3KqNxkyr7yDw7rOi/BgWB3txwEY03hNIChyN6nM3xMGGKwoaTcUQ
fzfG82GpnU21G4DLF8mIS8cnx0u3a4p8l9Je21TrYsETI5GZl6tqoRZOkvTZShHZFaaFGuNTshwG
JsYeGfPFJQAHLQCIN1y5wb1oq+wO5XVhPFdjtVKzaNaqmfR6nnJ2b1wc/ezW1hhmvrdzfeiYx8yz
ok5OA7jUUAGaKh2cgFAD4wIIhVfVGBxkhTVx3gBSaxagRhRjwpd/UBQwvmUZmxpljbqEGIbHyR0e
fRqppcCR4I3l95dR5mweAJ/AGvnxi/3/GDuP7kZuLkz/l9njnMphMRvmIEpUlnpTx91tV865fv08
BcpNWfbY36YOAVyACmQVcO8bOP97e4pNz5+W1PPR3FuN8yLftBAJvh8VN5w9p7432XdZZP4h+t7r
9kpsvJuBPwZrcGzl3lDL3+RO+hqWgE1Chdn77pauv02gKixMI7dPtTvap3K+hAJlgUKAWvtrv4yQ
fXEIQhuv4GqN4mT7sUDAieTEY/YyVwZ/Gr1MtpqPeTJYroWPm73UOTAduiw8WGqdfdd9s124aas8
N9Rr8MH1xV0PNW07dFF6pDzWHskflVvgrGgC+wNq9Q1GCKWDzyBnEvV7Ymk73+tDpC7KaBGTVfzd
zfS3uA/dN/Ce1ZJTQHmrDfiLzqrouadV+3bUX6966Fc5dfASG4w9oxs5eDEJqmpXW4qsqdbcGsQn
xXWE9Ku97Zmvn8yE5Lx5laztPlYx401RbuWxVOEJtEQVwbs0bdNxb6ex28tBY07siNL6HGFVmXfr
x+3+erS9Rsi+v65R6WHwCJT0p4m/WWW38THVvBsABDVG4/rsI4MQtuzTc7O+s7sBzWC3QecfW5N8
JebMOFj2tefpyUHMyXK3QRXhY9ibc+bzMIKA2jLBDVKxYdXVXRusOWmFRz1KTgW64bxPJdh/19aN
LMbmntAXPQj3ray5Xqu0mPgYi8CHQjnJkqwEvV07L/VXLRtXFQpnBzXKy3QlMwHy0iveq16P1fZT
wgBuC9ItMlHgZs4rReRq+2leJBJq1yMT1XniJTrBAHIxhF6wtDrw7w3Sen0ZZE/tfLFL9TWItOGE
+Xf61BipsRIKaraV3mRPFFLTg6IiGCEnNAm6a2UTLuWgnPDX6SLUqRn6nF21Pll7ho8kKWTwN4HU
d9IOypPXKvUtT4FmIfvVOcyZwzi1jm91ZW5Cl6xsVOIXpCc9qs9js6DmMb5ZLhVg0MjuLqBKKleM
5hULy/tYUfbLN5ZhItXexqRH/1H1u6coDFZBRqFdFVjWxl44LmSiUgN4t7VbEICyaZd6h7DEZB9k
04ndkxrV2r1cI0/9leweSbqf0nkNmd2Ua4Q5VgyVsFagQAWg69S7zZrBA/XTyIf+pevajyuBjlEv
6hCyr7EoTy/IpDV700xeL80psCCU9fUNJg7JXaHvU8/sbrPKVsQq8odbhwz5wQd6xbHfspK7seGz
bNUgqLTangQHuT5a2Rm1QvYVwbIL2nrTdrZ/Jy8aJt87AFGANtMg91ZOOvKX1Had039EuHUa4/wT
k+TCa3d/acq5al+rKzeOecjO0eDXgsuisK36fcdNXoZd+2Vzav6AnGWc1NGFwtk30zY2TLYjPoKX
e0Qqnjrk2W89EQPjkgMuZFNk3R2ejyDZJZx9bEm5LkzfWHrIsB4+9Ul4u5TIvMTIITnxV7RsaXV5
rBzPObhrfUyKC5RCAiPk1/OjV3ZcgBT4XuY9smnhnMuRX3hrRakWh+LQfPbrXKyqxvJPid/HY7AI
a6Ndlqh97RzyT2jOtetOEZi9S1EFCHbkuO2g2UDFoDNT60vMVY/B8GNO2WjkU4VGGOqi9hSX/kUi
SvaBuzs6tlftr5JO8tVFXspyD0NJ9tCtxyeQf+5D1MYL2epac3zqzejkkXC/k11Wo/lLZajAk86D
ntZ7a7Zq1lqOThHgAyrmPwtzFp414w4DjZG9tqmgO5u37gsC9svGHLv3KBfuFtn6iqMzYZHj33BP
9p9iq01OfYZMiwwTkDeWQ9MVnO486zHOrBtrzlsVlDkOMXLPqEKpzx2sbu7rVfOgmDbFDcW+Sbjp
PGTzRZSlss47M1xf+zStftB8lDdlROKo9TKrIUcZ2bHXFPN5sJXmCYiXbHRl4qFf3SxkC6djTMGs
YlnxfXsOA9V7sGHwXCKdunvgjsQ327OeOAWWcb/ISc984GWcPOvYxMPul2fIGM47XhZufNfYYrob
UzgHXq47z5wqniWBW14uzG5J8u7teLjxUKSEonchdyPcpm9hUk3kTIyzEgfZSzSrckl9rnI0xYPZ
NDFARbS5Ys86S7UuyMofEVLLS2p2/Y8R87t4puIeNaoq67ECEpiYqbINo7p1SF16wSkY+o0ZD36+
Jg0drNLSG9cdtcSzgXD7uQ6c6Ewlr6ayJHvlJc9cMhMam+6Pheb4Meq2ZVhaN5/iIs/cChQOFi3f
nnw9RhaI9iQ4yGUvcVaUH3rVer1EFGGCtWEv0EAIw+7jR+wrKDxygcIsPn7ES1sc8jYUd9flYrfX
10DW0dKRE4TVbPP5h9KQGFj5nV1uRd59symz3MpE8NwCHfqpFSN+DhVO054Nc7iM1V6nP+dG/U/z
fo01aHWAlhF7UmJ85pr+e0Sx5ka2tK72d46X6kvZHMz8JYVDdarGdebVzsM44zA7+IurCCnIbTdj
LkdcT044IDyRQHP4AAfT9xjtg5tmHoz85GPBy2hvrEPXYKFC6ZeZZiVI8nIfia3xLMn+V9o/Ohhs
nIvwRhL6ZX+pJ/oK3YqAkoEynGXf1CXDUVj9WYZd+39NR5PaouhQ9Btn6OOF0U7iHerjx6tr35dX
xRT436Zx+jOuYieXgraYCuPUQ114QYRom9hieMgTzsz58GoD/X2ZH/3nIlAe2zkG+pZ+TITlLCwr
yk5JoNZrQxurh1wbblQ3MV6BPNv7MfA5kXql/ipI2K9Ur3D3sknrxoqG9iGtujvN0CwM2MLCQ+Os
QDWX39x79rsGufvA8YBA8udfVDDBdqOdv8wpKnCZSnOCHqu99IqL4JcVPFhGIZ6jdit7o6Ayz1Ut
7mSrTnrcafQEU8Z5SqJ0yq7ghrySzcbH04A/fn6ZmpkFvMqwUA62WTk7YXHINEqh4eKmU/pJcVdc
Duj0uGgIzHIsKJpcmhWsg9tAc38PY3fYcc8rXPylpgM+SeOxr+oer+Ggv4v82t8WCv5Y7dx3HRj5
F64hexjLa598lZR9DfQUr/MvA47SQ5Z1mmQjB66joGO4adokE+RbygH5bnjUfXfjttzLftQHphN8
yWltju8eOAc+23Z2I1/VklgsX/otI4E7+FTePXT0VSA0K9kph+UlksPyZUdOfOlnnVjpSh6ftB4E
hlOaO9ny+zE+ZdV875ZtfbDdow9KHHXT+CRHExOk7b8nojX7r1AaMmy6y2nXUUigm656sTj7lIm2
HReQKYj/k1Llw6JTkuYhJXW7YoOXbWRTXprc2Vml0t+iwNI8jFOvHxtFB2pB/L9OCnLTwne5A3rK
GXAF/G5W+gmys7yQK/EwwPpx7bl0/wr1OmycFjLMDX7YdYEHZLrSRi248xvbfyocE9zikOdbFznh
p6i1lINvjVgszqPkzb1HcvzzkOwIm4DUhqiNgwxXnDrhnkYRT45WYePelo11ki05S7TRqXNRMWyB
c1KvivzniaTlwuwz71Cpnf9cRzGiG0lP4WVuZhnFW8foNfLcBKuRA6M4G82lbCKzbB/DeS8pg4ta
K++mDH67jK3L8jHtyaQKy6dkmvAUi5FKl28zqemzKbz+VoZ2mM7PUjfxUa5jBYjrtYLybD15O63K
wI1Vgb8a/9qUo2pngTGbR0Vlfw6umupz85/mlvm46OIu31US8xF3yqPfl+ZRFt5JiIH0oMsE0Hy8
IgAKRbt0ubBksgIZ8VpDruOC6u59bRk68+48bt27ab4EYZ6iFub8IQHc137Oat1Sy730Avu+LPJr
/jU4qBV7PUxKu8LDwXw0qWvcxH30LZpbsgvOzkHA98bgwTQeceLwwX0j/nKNF8L/JltlFan30HsW
1Zxjs7pZ3U7K5EmFPK9TlWUyBurqopUngzIE8zYdZ59lmwfpndkW8wcnH7/V4Fr587UjtMcqvWuS
UF1kM3G5ISl6GZAzQot/7nVG6EGwQWTKIgcXKFttVigjvYFumPukB4r23GSfGn+OyLASd4Y57M85
wEYe8At0NxwFVtNo9vqrGo35oYxJAMkzPgeCfKfptRmDY1Te5ONf7gwokm+EpXh3spWl9rSWF9mU
A3OE3ALITUImOGJVtRIcZFO+siZ+sY9twZ/LyXdAxOtjORkc8kG/czzuG4jPAbbp+FYGqrNHQxID
sHFynuyonFBbGH6TLb1L4zM1nWkxFTYus2IMnzrRKWyw1HQlm0aMOmbA5iIr2rKGwR2eEt0O70DA
hU/C14rVmKb9titF+DRVSnSIYiT85VQdqfgbRPBWWIDmRz8IbrpytjDTRVTI5ujNVmciy9L/qEmp
XyBX3J1ty6ZKaOmGqiLz8lVFUy+iQiV7wUPaFwVWZRxdnEL8dEF7iB5G22LC56k1nHDRtCYUcAOt
lUkvjykH4h/cHn4zAJF/Mww+X9S2zJdaicg0UA58HDsxrbI0Du6haPqbwqnb22jwpm3aWBEPb2rA
fjn5B9U1umMdedGuGxSD02fWbjAGyM+GCPy1XgXNUku7ZocVd7e0q6F7dVApAZAHuNRM/BMA9dFf
5O2D0hRoKqLrtC7dNPxdt/pX5EHZcqkeaK7Qrp97yFar2Bvz+7HpUGYvi+kEckLdBYOK8ELdT9hO
D+rW8CNx6/QUIrSYXXfS6EibmqZ2jMbaXahepb0Ygx3ubL0R7K1oDgqYCZjC5lY2s5yKVgdw4iib
iNW9oLWl3ckWChILHBSNJ6vq4scqiDay29epR07ATi9v0OfqgcK0UX43TcPEWanRMoT1goINWRuX
a3NqtOfWjeCZWlN51Oabbv2r2VNeP5NkfPS89L4d0uE1Gfpy3bdTc1PaoUO93Q/XJr55bxQHblW1
tX6S4Lo3I7N/9TgVrDs0p266yLRvrBAVKx0XYYQS+60Gt/48xkp61vWMWoM63mDBxJF/SER6Fm5q
LfQi7reyKYN/xUV62W4VwGLYmUXDWmTU8+Cv6c+yadSDjdkU957rqJROdJSqo9IYAhKYnzuBgYmz
XwSPstWyTb22rMlfFSYpTSdWjOUUxwuQNJwnDZ52HICd29rBIG2odWs1DGn2m6L+zxFRgfPQCGTl
n9aIwJf/h++ars4o3NnLMs/2P//v/+Gr6eJASMlYt1QXCS97Ll1+2jgpHgVwUbJwpff2vpl9LCy0
hwsg8U13DGM1XkfIK16a9dwHTI/9uhy+RMpJqorkz0Ya2su2nMkJn2LTdU038cJlo4ps5em+cnTm
CwfK6SibZlFh3Cpfyk45HGtJuLIyCxflOZB9IDHy5XXil3Wuk10gVfAxsW6yOtI5YOQd9Byz7IwX
bEVBGzaebA5z3xCPOrIa41Mp46xk/IjrgZztLp0yRtWUJ7Qn5w0doqNLp5+PCN74R6TE07dBR9MA
UH2DX14y3Ctxf+kfQ6oNsn/CuOB+jpdqH2qjfu6f47VGfAvYiO+wPFJPohrUk3wFqUA5Be3aHcb0
U7fa2RPJ1NDt9kFa3cpQH+/nm1i3z75Z3aORN9iLvG6cu5RqKeQd01jJprygKoFnkxiPhhZlT5Sy
phXJqYTMeE8TVXjwex6KlaWOviKHvfsmMtFqIlZOQN3umRSodbpOj0sH2aA5fkwCgUi19TFdDUh+
OE6X7tuq009Da+onqHGzGU99VGqU+CmOs4sKK0jtJLZeZVg3uGJciFj1xoXOKZSNcB2v5WR5+RTE
NvWymOyTa13j5KpOqb3KflWxa3BSxo3S5Wqx0ASWbNeLHkFAuTZN2VSGkqShtrr2y1cy9hIxL/Jl
qgz5+h4yBvE9Z21mANW6TMO45Dqxke1aRPTKheXQGAZsasLszOm1fUCWUd/nnHUX6F22D/V8mRSU
OBR7ineyKQeQNcQ0Gt7cPCkFD7krdAyEJ83vLn2TFxigHpAQkfHCjOp7s76MOSUE6MjWb3V2owtj
quvfYk0/eKaBiKqjcFbM3PanrzjxogUa/+JrJsIAWtjdhaWbI28Y5lt+7J1vcSTBhRoDEyMX35Qx
W0/z0yAvvD9czXOe0iqdNhl7WI49hPa6I5ZWaXnfpilfyweHE2J/QMFU0knSQoy3SuW8SbykFSvT
LfuIt+vY4JpvEjEptGK6Rv7DvDmSx7N7RqRj69sGxRxkJE4RoM5N6xU9CXb6rgPmPCqbUPTGNYRl
j/r/wJFCdrY+nLKyqnDAU1NnA+PIPpRZ2Z80MEtrJfeml7pRf2tqVCpgPywCEEQ/XCOEWFcCKvR0
6y7r+mese9FfGkXLjmG+BKpeH8KBQjZMt7++lOMCZftDLMcvk0oEAb9M/xQjX4aN9x+kD/Pr08SG
RG1plmG5lmrDS/rCqO5Gy6zsCGOCBrtTXXOCQ6aim44uPiUU2c6n4c92mbKtLubxkTrRvTJf9CQc
dnatLSpN93ey9umI0b7tKnuv9gkiIcaIh0dawp0VYe+ydxR4GyEqbW6uJyMzjoJFHAvBI5qjUepF
aHdHcX85SgEdyM/OQFWNM7KOds9XR1rZxuJ83IypXizs2ffWCeSZu07yTxa4XmjAUw7rfR0ZyvHf
cxp/S2nYZOcBHuiqZUOgsaVPwqcns5aUpdqSJriZ0grXx9lRUltcnmEOIsPLzE0B7AKrRP59IgPu
dOPHU0o+uqivHFALOFTGncTge07g3cQ8+C4ULl+L481Y1GTFZoR+7erxIuUIiCxAN738fVKKjOrs
4JXvpGa7p4U1VVs/31/l4eF4V5c+qfIuB3z9L3HStPDa1xRataYemFcZHCWY0DZiirbrpw+Gq/m3
WTk4C5+/z3uaxWDIgPlTaW3Kh76cXmR/myYmBNp6thjCMsBti2XfetY7enP8YuQ0t7KpKBOnWDN8
dQOlPIRgwlZy+vx2SqomDx0I1cvbyfgqyT/eLvUs8z9QkzxIvuy5bCTJ2XY5qqlrNhS+L7DJuCtn
3lRfYG7RLybXWCby+yEiLbwbaFaZUV2+Du7/p4sP3lKLUnwxZcS8hvwOyZl8c6K7OUK2kM/bVfyf
j2yn84Pw2nijgfh6izpSYZyDfsCWnVD88YFhDhUReQ2Oo8rerEC5R8Wuvkf7r3sMtWAnSRtuoSl8
ayfeMSr01xaNlhUl6ngvm1GkfZqEE9cOOr5Y1GPbbL64JX41o6uHKd2ZTX/6p7hrHybbJ2wYDOsb
RagekmWQ3+I6qO+gO6IVTAstl/xWvlLtKr8N5kH2XG/T3JJd1zA5c2Lw0u/p99jxCXQcb+WeHrNu
fWl2AhWEJNJvlEIfVmVU+N+n+BJQCyrRqKxVt7C//j3A8spiP83mSYZhY5P577eLv2EMbV3VHN1U
TVXHPFk3v2zkM/I3sw5DcBxDHAr6RR92h7SN1ZfGsBdOpLRPdgyDzou0VVDoyks/ju6tVmbfvahU
XppqcAErZPlSznGxOEYaPq7WMnYsU2/FO6BfJlfECpJ65jRgUsDc+eCpeJ5y9+vtFJSZ9KGZUDgi
RSovYT5MK1cgX3jtS1zNunOVpeyRcvryVaLAiriGygEZWvdLWemF/ZiDVUKXgq9PARstM8py1RUY
DUqdXcTt3puOe1jU8/tTmJO9YqYx+R25aKm+G2WRupuw7bpYiSR/XaKw1csSLVDieQnUjgpcdpWP
JeSKSm0rlyX8GR1x/Slip/oD8X9/L4FNEuJEjeOsORagIAmUukKoAher+zIy0oXEXF0HtCD+j0SM
8xWHavNcdiydQ5JqwX5TZ2rcp0eKhZaaNRVTfSDfVK1lCrWdD/w5xMSjPOnWf22CR/0YNTNFf74G
15Xx3VVU5yYqjGzdKEqCo7VrPrrCy0+1Eb/Gc5pyQOXk0ST3bJuNfSu7lMj7iJeD+B0Vp6gJX2Xr
V3zGNuP2smCJdGTujEt8+qxWXVaGF+7iyYcTkgjAWoP+rZkl7Kv5Ivt1FGZkv2z1ZlLcul24RGU0
29i9Fj+WE8cZPMam30YQG4CSvT/Ssdz0St599zpTWxhpbD9qInbWMfKLN1ZrKwcKtO02VYdwvh1q
Swh80buejg9ZmXt/1Mm3II/S3wduwgtTh3GdhBZcANedwJlgfhdYtjhnlfHWFMJ+U0qYAVBR7W3e
DfZb0uR7kQ3xkx9Z4j/+5br+5VnjQGzgfjLTxDX373jweOgNdcqoUDmdQxoIlw+01rAHDRplDRdN
nGTf9eJhrbBTjPDntUu+EqT8VygYlujdjy/9MJm/d64HjZbC/8It6lUTWd7PsVK/eX4TvGsDOxTw
y8bjFDrxum4xC6iEY247RN6OQVNExzHQU5L/QCbz/7gXklb822+t6YrNBxAneaR9ZELy0wc9NvWO
lGheHQ00SG/s2rF3LahWXJJz/3ZwzHl3rjZPwiWTG2ta9F1p1B2SeO0sogST353EjyydsoVWgyfU
dKGsFMxF7zKrqHbj6Dhwcu3ylHiKAbqhnR4H7piIwmmkKiE9XlYKWg4Pfe7/PsE2XViN6byMvlms
4EIHZ0Xr7a3WIcNLMk67MYMw3Vh1az54sQdBEUDsN8dW77C2bNBTEufO8YI/3CT9HgSKCc8XELJc
AhGWqrrjmzjrJw4I4zpBOjthV/f1fBFa+S99MkQGy7giTAHcmnV1j7issyyrABjx0FcPYBTNqdLu
PaQqIP3kwx7FpGEhx4JhdG6TgSwY/8riJaDSAUR67H7jr3lXduC+Fqr77KmhzedkpIxeQ2Ucc/M3
FN6Cd47T4dKhTnQ7VZBDIAF+u24eMWEAgKDF3+RWUu4d/9qVxWDPcs/Kt36AkmSp8Fn866tIj5Vg
MeTl0o9VXn0aXXNuAwujVX39II+RcytLnE8tOSYPlVk+rY05Uh4qf82rZ6WDeUzOk2MFrf9t3q9V
fs2Tq0BlcLGp1KGBI7FwtFUxHItMwSm8LbRLn4+07vF6kXHXpnwl+1Au3iDLjnRQL3K0V+b18gQW
pjF22MXPq0Cv/+lg8btXsBF/sEVubcMgqMki0OwmN3uIMSpdBs7U7GRfM/fxFVi4WlqcZRf5oeIY
GvUP2Wr9CCaAAhcIFhbpEH8if0fmSl40maySL2tKjNuWPDEHrDnPlUzKCWE7clmy3aoBcPWxDlef
5lwX8uM8XTg2WqxGWKl7UuukE8ECn5Bu8XDXDcyDiTdkkuDQnXexP+6btlA2sDvVZezq9myGW+yl
/XXsI2XcZsVjYCiwqWeX7GuE7EvnCADFjzJeXrjv/OMakZ3fkvV6bs0w/K7rNSZgg/Hm+ba56ZHf
2xWVGj8XXnYvA4LIshcDrMu7LLKdm0nAeZ9mEYNSbVYKu4K3NNRQcG5VmPjzT+f5rbch5Zazi6Sp
Gn74mIK9cKoUCPrcxV3xI0IOyr6/Rsg1oJHnK8Dn1W2lWI9gRvutq4akEKOmOkfgaZbGoDvfC3QA
cPG1fjo1qlrwdIpHshAfscUYmDcDOvdhUg3LETmIb0bS7ETui98LwwAp6pXvjdsEqyEzx7sabsqe
KmC509zCOMfzpH6e1AztztTS5sEC8Mw/Jo6fcpFiAWKZb52VeNvYHIJNRZLxLRDTt3ESNj6dVnHv
CONVdvtVL8A06pSnU+XOTfolKmf2vRYJ677B/vBQ5ObPqgdcswQYB15fqAtcg5x90CfRe3x2MKd4
11Jj2qsq6OQkidHdqLDcSAr9LIquJl/QkfGaw5AIMVd6WTt7Y9JDJmdT3L3++25eNb5mUhzMjky+
m65tashnfKXWeSbag7mmRsfG7fQ0Waj9GL1FsHsVacJE2WqNIoXzw0LjeFEZtfaiND1CXGo8nHU3
QLVXN+qjN6G0Aiyq2FYA5c+Nkez4nlFmg432bLQUCGsV8iskk/rZ7iYS/lmEj8bcLG2guJXZRws3
85vnRsGzhn33q5zqZE2GeIt/kjOFYYp75HbXcmKrBM5j1v9sqOas6iBANW/Qc5gmXNrJL45d2JP4
urZhEMNruraF2aAQGPcVAuRBh6RG5KRk7NHLaiwt3cIEEAvZd71ocXXQEW+nlkSsvHyKNRH2KxPx
7qfCRaY9hOKTNlqwQbTJW1C1VEa2laP4sGJyBkU/ltxvpSdTahv+KZrlSuWr62WisnIUWPhdu+SE
L7EyzPTjxcocEkUsvEp1zqOqn+pczW8c9g5iwbcP38BscLaWbFtADNbcN8aPObbXil0pYoSyWn7O
hZ8XqnQFlotd5nA4XCKoOd66iu+e5UBZZhgJQXIElPVgNPAJFIlO6MngNlb/ENsJ+AXZl8GmWZlp
H5HP/NXZ9v0hDdAGGSWeYRapA7p/mXvtCuZ+PCIrSu+29h8eIfJE8rk85bCPYwPrzF8HW9WtLwnF
HkacrzdjdLQl2b0kmUwKGfLtEpHBwM3Ch7bUg0eI6cEmzdCUDtwJ0+pZAOBCj//376Xx9QQFs1JF
MkRBdM5WIGF9OUFFIXJ3JMhwk7GV5GYE4sBHlYt8dW2meQk+ZCxIsc2j3GnajevgfyOyUT+jOqfc
VnYNc4TW9eJY7X0aBuPx2hWh4bSsIsq3YaqTae6FVewyOEeLsHP1c1y6FHCTWe2iagZt58YQNQuI
mhtJuDJ/0aquBCvDUP4MmSlaV2LW5dXc1wf6w7//3eY/zpctuWvb0IzJaKqOyXb061+urr0BnlFT
Hj7c25zUXHuW0p/qWS+A04m/kM1mRobqlcCkDWGcE35v+nOmULCO4YKuKovslN0EwSmPGgr1enp0
sio4yS4KcFGPVittKxUPSjw490HhudtR67J1Nat1a+iHreJBBHvZFLYSL2JjjG5lEwffZeE61RNK
ntMDrOudlD2pDAVuS86dUTad8IfiD8bOCPD6iGoIElZUKHc5sIwRufEn5Py7J75kyzBoxb0M8Lui
Xox52R3lYNRgyBmh+YfAJ9MnNYalrKbDrI6xgKCYv8LL8zYVxf2NJE3YnpUt24ibuRzl7HBAOal6
8OPMeDQyey25FNzOWnJUJESaKNKPAQTJJYIPwvhB4fNnhHQ/5zWzXo8DEIVl9RollfUgc+w66g3r
ztMRgGj1ldUkwYwjfvEtXQMLlQXnIO/ZTI26/55ncElGkG17gInBu/CpnXVp9Fp3oXosUBhcyulk
DoJlnlYhG7I2eQaDukEbbj4YQuvveo+vaw8gxejR8ZxE6u3wp0oWYiJflEpwv1rH785YpIcL1n9q
Ea2OLEwtsdkotpBTRkAFxr1iVICBEOTFUnL4JruNceg2RpjAC5t5xl1q3euhH7JpJSpoh2/9PNlO
jW4j12qDceuRdOaMNbOv6gTLBL9FxDXgojUrw+DDJBvdGCYro+/QeprHBALVJ2Cuz7FiuQW2L+K3
vtebG88OusdWVdamFapr5DM4HestxnQF+gRWhBGJ0/Lt9xyx6ijX3sd4CD4pbi7PP9Pe7bPsiQJR
tx17BZ8qZ7wVpsi8Wb7aOORW/4LV1HCWF2HE4zmPrV2aWg7eIXNYinDaCpFvpJKHiRyDHprI1lXI
X9mcd2dzgWw1zFnyvgp/z11cHRDvF7cu3JeFMdT2u6FEnJcMGNuNnjSPTlifgzkLH3pqsc4qr92j
Ot29jcWzXCaMcncr9Fmlc17V1/nr4/j03EDlPMY2UoaYF4xk+axkQfLAVckEl+6md7Mfl6bfFMEy
DfHgzReN36h7tQ1g5CUogwYQ+J/0tnN3oedNSyTn1CenDpSTlrvvsmUMbvMYFM8iIlL28LW7ySyh
3cnJppGYiyQrETecJxupWaFcidUcRda1glbsQzFTJdDCO1WV4AgydymWP9xkSv5EOgz7wCpW/bWc
4Fol5gW28eKPZrcga8C7+Fl4V2gTNatZnksOID2m343Qfe+UWv88oM0zBDZvX2dcB6p5qXgWXq2j
Yq25VdDucyoZQWw7G7+Ickxilb+9Qnbho2/ACp4/dm7FpxHY9ZItPDl+r36BeZCurVIrT35c+Udy
9pTASGvyD45VTkpF8NMWv0Pm9n7HOulH18Ufc/QcAj6VOZ9NXGVskHpiDgY7C682rnPiJv7RjbV3
6D3Sw41DOQdWvb0XDupTfH7ahRTxaPCo06jhvV4jjMK37pXQ+xpRmVO3Bh//RzWU/qxvP6U/TMNu
Nm1NUsRWx0cQe+pdDOnl1FqVWIytqbxjWMKdpy3608ip6FFHb0V0mfqeedm4tgbEF/DuUt/dlZIV
wzsS9dHeUYHzyskcvu5d/LcfezGce5AYm6TWW/hGroVDKP/y0jb1n1Zykn+mpAaoxl7BfE7doFt7
/cAZLkCxhWLUahzGHboiCec7sqDdfKm7dN0YpXmWXW5b5itguPVWZjoBoY3H0dYTULn447h2tDZA
Dy4u/ONc3w0WJNCLIKhKusMmN7m7UJU9ZGyRGNiZbn3nAdSvcV7q4XyNaXxzabf+MKN1WzMGmJTA
aNL7ZNM0uEY2Bq5UL3AtgT/MMCnhPaie1z9pMyYz0x+1dvxohNWj11feDfKeKAwWda+X31EgRQgs
xM/lJUvh75itHpyk9lyV3+Amarx0mTncWh1Kp7IbQbt0m3hxuumROeSnDoJlo3OLs4pxvE0zVUOy
MopWsom7zseAbDbGeO5j190rSUgtVPYFTurhhBceLn0VXLe9CUd4p3qmyu6Xs3QYaE8NtYKnVvQp
FQK33Sh4lb9HFrIgc0CdqYi1ozN0k8OWOWOJtRyGiKexKNvHPu3bNTw1DsotoiWqZocHP4deCflE
2Vh5k9+XtRDLsfCslzJBjGLMQYOhUbiNozpD5A/4l2Ok0R9+Il7wi6nfcXdIlmmCVFA5Dh6gKTYN
YVyg65gJpEHm7YOCutC2F7G5kqNmwrOSuun/o+y8luNGljD9RIiAN7ftHZtWJDU3CGl0Bt57PP1+
yNaoNROzEbs3CFRWAZTI7jKZv0lW0psolfeC3OZKOvvl+dAxnvqACsc4twN+oGRxO6athyS1znhu
JS+TqcQvpgKxtWpQE5DmrcPVs9sDEpOLPk/7nhrQVVpj2uBSqQ3RirplteoBMJDMD6q3VMMaXoVg
6pezfsBss9oKkdTU2v8VFgrhlv/q5ra3RSVcu5CI8k8cHJJ9UqNnD96yXpsFSttx3l08Y8CkBZ5M
V2fhnwMg/ZViBuZJi+w/rcUywflesMV9lXsvGNI1kP/siLEc361oRAqqLQLs02mWg4qBb6eMe9n/
Do7er8uSc+h9Eyx7XbPuhkOEAjcu7PCbgxKaeI420O0uIjYAOQVgEAOrlbv7uH/2RkjDrExUTfcO
RjeHNlUeU9OD1fjrkkw5W9aFkghIzDjWjnUIstnZRnUNhnOs4YwlRvaPdu83zrYx+NmeszNnD3vg
LHzwBk7d0LWDBztBpXwTjSF7Wdt5SALvT82P64/Rmt8MtHdeC37f54SN2yZdVpOQT4k6MN3Preaf
00zDJVPp4+MADGENqCXw+BgU4R9mB2H2y1jp32a8htpXRP6x4PM6VHkX13ec5NrDXLrGKrRiUB2d
AVYrmkwDJXu6b6nae0xM4OUZGSOvcKNyOgZmZ2KDbQPFX1DlXkUV2gDn8Gi4VniwUzJhtZ+Z56zd
IBWWXMplRuuWCexfTem4x8oRGGuuoRs/KcHJmQbliwcYXBTRrcbPtlizBKcBTNk97k/m73HU8g7y
K7uP9yykUBqm5lBHrGy5BD7CGW6FguzSapby06/4SAH2KCE9StuduuSUMPSNST60wVOd6xhpWfq3
Pp6qr4A7UoQ9g/qYSNap2Q2pOn+yJ85OrqLOGAowikMyRi6wfur6tWILo5Wku7XkqUvjb2TCcLOr
OVyoAmwd0ZXUsrA/C15eeqXJHwWL8GXwvTddBk/Ls8Yy30tzwGdl7fP3WMvGNG4aY+skIdWwZZ86
U285y8ZUmoipRm8oUcW63axdPFUXRWnvnAYk42r8ArdRhRCENqMkMS8XacqlzKty1U7evE2BG+Ak
tgyUiwyUR9KAJTfOChxWVkap1py5VLRALJA/D4qnrBzQoBs7Y8so2AQYng8mvpjQYAPjxbYphsel
8dFHTXxaQEAbGYV6SrUp4+ppFP3K21YpUd0J/6o5fyhJk2/hLupvALgwV1Rwy+1CbGlZzf5CLfoR
74Hxa9sp83psrPiZsvuivqh0p2ksvs16aZEoN821qAJ6SHGqU/S9QiltQ7XCujhjVF7vA5ryEsVD
/B2/hH8M0JOXcbaZVTzMB/O4yN/CpH+UT6VqIHX7H3FULiERKVlxhlSSyXj51GtK021Cl5Wm8PGJ
1qGUudFlUIYz2efwQQo+UglaQkZakOoSPMqvJiKOUGKsxru2Hfqsxy7r8ofRzzjCUEv9PmF1ry5o
PojJmJyqXfHaKcqwh0neHb0yyA9TkNmw563aVtgAabghlW7++8qup8Mub1T9LGv6fe1POAAdM614
l5ARGH8v+1BpsajkPLOVN+VOWjEBm9NK5h937tneNVOxvVeO/hWTicj+NU6aMvjfMbaY6MrAdy4A
Px3nSvnGRrR5vGlSoIRXUERw/zM2sKO4EeRF1CKuCnXvG699ziend734e8tGFayb/cOacP+qxtl7
Dew22ZvJQqS0dfPRB5uDlWV5tHrLeMrA8WzyqWpRnHVZRe0EiRWDRRIIj8KRdEoescoKtgXckDdE
gJzV7E/tH22hP9fRsoXWrJ97krwJzp3Zx9+7if9ZGGINjUvU++ibiHONabcXiHzYGuG2qf12LztD
aUqv7A3vTQHQN7H3c/D/17P3N8sPuj8b/vOfIT+XX6F7vW08G5KGgP8a1HoWqRqgFe2McPCYP0Ad
+xeS4ga5GMnsrEFhjxtBZXhgX86T2R6aRrFIwZAyq7ryebYm662xUYvJUYC9dEtnPCP507ezepCm
4+ZM0mM5bmWw1wcm5hJlvpamNmTeQ9oygy9vauPcfUn9cSVPyo9KUBjCsI9sCkoq1IWdN285zgcW
J3m5c1P7W9mb6cnpS47zllor26RSvLUvx3sb2cSHTIl2TY8nDrglCydG/LiCRdojcwwb0m5ePCh2
E6HQi8yOizoIKTn7mCb25vbbY7F/xnAILnkVMBkajmOfQp+fkOhz/JoXbbAeXCfa4kFT9iQyGZl6
OFAjq1AG4x5R3eQJF8Zmo1pQ7KnSYXSY2NWfaVvuBkAoEEm6aOMAQv1ReCNKnDgefcSVEmwsxNWf
Ruzr90vR4jxoRnSWd7q9UqwbxXMuuZ/AsbbJOo1upx+xhqs4MajzK2SEamUvXxjNwPFBL4bnzMOz
zmq1s4NUx9WsPBgbeokMn0PuS2zk5KKZK2pxsMGQ8Ky+eIl9rPsgfxYW+qA6RxeG1bMwzQfNvPV1
mVPtohZORzty+k9tKzvPgak/27aRr6RIV3vuD/hL/ovRBPhxOQPVZLctvynarlnKf2oDQQdVnWec
HLTbVwpFCfahS1M++NKcJpXmsvzem/KValNs6tQQw6gi9lYFLm/P/bLHqiL72Uce8yItibM2wcCZ
wou0foU0mEWQfnlGhi6j5EFShuVjrUVfOgWC303AWMfHcs+Z7B/tiFkCOwiqZ0qMaeZE/g1F89vN
r8jvN0qhejFbZmQAzJnN7qiuAx0kmKIGV/k3yL9GQnYXXQPZQ/pIOgOzia73/yNafiS8XIzHahx5
27mqL6DOTGfj95G9bQMksudBw3JET+cNKRlruD1sNmXz3MT1dg764fYT5aVLqIaTfhv1KyQP3n9B
YVRtJRQuf6ZKUUG7VuOa45bxwRLhbZbs4EGaiFR9IYtnP/lJG0HgTXcS1jyIQZsUyswjlk/LvzZ5
mQHGvUzMrQfAQO5KYnJJWU7XHeyc3T0G5P4pCnMH2C9PIYFcPGojaRBxSDRDXVmPFBL22WKR6E0W
ADolWNJkUCwk54NR+TMMaz7wc9kcbrrlSOM8d874M3anuRpxTXLqJhTZsNUxFHOnzCRoKXHUX9v4
SdJQNTrzt3A2pvVX+N4SltEk825a4Cp05kjTfjQLLaYrMbJR6+asBEr2DfqMR6psGpFYa/jbcQp/
KD0vPHlFlB3MyJ4fK0ftN2ap9u/NAqHq8Q646mryF3ws8zohykdCzHf20uzFbCZQFPWoD+6rOVHd
kw65IE6PBVaivrmFNz9jCboOAw+DFdNJkCwJKu90O0Fqg7fvLcu9HRmRnQw2t0wI5xlUW4HO4Bjq
QRYHSilNudjp/DN2h6yHef0zJgh2ct7Gvki68FCrpgU+kaJ/tYjlysVX4w3igOrjraUgmtWE5rO0
nEU/tx1I0Y4Dqp33mJGjH1PxNcDzY9hFMdZAcoG+/vOuh3QfRNZDZILcQSSDETqkub3roTF+H5t6
Ed19SSEgX15lmfG4Tod02cn6SCjleYrXLxShclFDmxpj8DZZU36LzSo4inxZU5SMy8Ica4IIZJ4E
E4xrdr1VaQfPieKDWbJp0Wa1fnX7on4dI7QASjR1Uo5Lr0bEEcwnWbeVzsrxUTZRcZpaOuUhAMjR
2mqM6CgjEG00zuQD2L38emXm+u86HpEXe/kByvJD+fNciiqHE6xH6spBLGBThW3trCtS5GenCTrc
JZUwPbv4h3lUU4nKRYLykFGUkO8cP0+SA0gS9Zhi457BgkyjXR1l7TbCGOVxNqk9Jpb/vzKzPixT
LT5iC91fpYwDfOtVlMh6hwyXq/QvbhYCNGzJZ9hDue4Wyoc5OR/IGBcfVQU9UB7KzYNNchQjJHOD
s276FI/UIuSidnzvChXFTiLSZ3Kq3GYpemwuSYPfhmpjiVpOrV3vrwjTwNuioQ1FbRnrBxYgaS3D
7QYw82vRI4i58DmxtP+t9atP4KCTbv5gG8SuvuPr0yS9/gaXGasAb4ofRgMk+KwUSKWZyvBsFVG3
1rI6/yPT9EuhBtpfKigFiJnWdxU22AreMUC5KE13cxUXF6fvu3PQDcYOT5fpZaxd0OyYFH5rrPLg
O/b8RQ/aD6fHmgW7eRQ9xtp6NYs4Ps34nTBt0ZRLmzy7nqK/SOM+PigV81Vfxkca2QnpnQ3vtdHV
7AE09XZuEv/RXJT1rALAhJaiUi3VMBHPq6jfDFXvP0rITwGZNTGuAdqkZcX6P3qrpRfqJKW15e3N
3Csru2i+paRtdzWOr+9ZPX162az/0PTgVJLN/loAbFm5QGhWBmXPQ+30aA/m9Re0+o2nQKmStzrw
t+USblw7Pit+P6ztOjI+3ND2N+T6LJYDuM7Umiq2KkCQMecpySpo9cBMm7uHYXLKr1b6WZSD81Er
uXbiywSKcwlXAyrL6Cs3j8yW5jMY6A/bwkghnD88M5k/CxtCglNPL50PrAJa9o8qNPg/YAS0UwJY
1n0RYpmeGdheYyqih/aLzK4Ue9FYMWv9IM3MCcLTDHt1NRih9Vos9qaMz4cdNe3qIdHZw56aPs02
SdPEKx1LDpRc+E+qJWwFBSDYXn4FJQnRVdXl6tWyBowR56uEqWL66A/xEOycncMCOkw7b75won6q
9B7OJ8J0+ZNpVkDLOAYdUpg3kGZciO/LmIUTsfab2DoLujxSYhsyljrs75B0fhnuuQt/AtoDfUSt
XAoztV3ziQBngaJW9H2O8f9EDrp4KREyP2GSV20lwxysFD8PvmMDV2+LRNVPpDLrF3kw0Kk3Onke
HZvarV9eyOhTjVqKUABpjAP0fFC2UoUyK6xxW/ZVB9uarWcr3FnLZqc0S5Jpfv9wy8ctzcKchgc5
zeIJa+JJN0+wPrPiCsqqQKaOC4flZB0ZkbG9xyog0r/1Wk5B4mcZfO+QwfKss/RKh1woMPwcd++9
v1m1w6PRk0SJiuHT1Tu+QX48zKvABEYV13H02vjVcElKc23WWrdSMrO+AdKz2TRXiC1SnVh42U7t
ote39MrcJc17rwz+f3gW+U3wZfcqasjk3qUg1lw5cYUol6wHYNI7Ka/KuM51lePQjn9Kq4S2eS7N
5vnmiVfmGWrNszuuizFgT+qqIbkz17uIC15eUPZJOyVdG03m1KvfiC9jR4nPLaj8K6Plj8excGpo
O0VPlmaMk3dBMjW4me8zC8yiNLFl5dNbtu5ZQ1/2hnhq9CxeAyiYDrpWo7vd4n6t526zjhflCVcr
X6SoPPdk+8DqQBVcUnkBCamdN7DVlV6+NseooZQiUp+OoXebPMrbtWh9SsxfRD7l4i53kW3Gh8Yx
nqep8kndeOgpl/Zj52ceBzaAl/d41etVv5Ogr47FLvG1ZH4f9eKxyysfKebY3xsB82Ppaxc8hKNX
t55grkEGW6E+Pn0i/Yp+YORHD8IRgdWZ7Z0FPCXf2TuDpGyq0/L9vOBlkh9Mt49W/0oQSw5ZYoXr
flLdivf33PJ97NhaQArJSW7AdvePQ+j8THj7bMcfa/4at++bwxbJ2tlx55ATCPydVZbTZ12qX6ak
7J7bWi2fm6F9l3BJQnsDF+IQIzRvf1FbI3tt3KB/8op0Z4vOcByiXV1Mjr3UWlnvmBX3tR21G63j
lIhIrGM5x88MgaAvdRGzx2E+jjIPw5E4M9DyptlmTIUjDPMHjbIHyrbo+SUYDT+UeDyV2gjdVy2z
4NHTHeVa+tMXFzjP8R5CCDF49B2n3/BFHTYyTHqlwxhmNt7a8MUEsgPSZBksQwZUjeTHyFiQGwGZ
Ui4cGqxVZ6cWdEOat8eapV0sPb8Ff/0j5aU5H70OgJqdlO65xOzsPC9ehs9yew9K879i/xpiWrbO
lxJ1r3uH++vV99i/3scOfTxwqr9EvYPbiYsQ3C2ddMs4YYmeoYjgbSWndIvd+mV8GBnmresWFHaP
PEO9fvuTGLRkru4Zq/vPIdU97RDwVldNP2JJrw3BHsKB/cIUCSunrLs/QauRWWJfaSNBolaz+974
aJe2RW48YE2cgZ1kX1hXZfABNeygaLMF7K9M3zKM1gTyNGNT8WAyBa2kWU+Gd4gzctHSHKs22Va9
x2FmQU/lPdbheRLbl6QOnVPQ27jmoJV2lourIigeOFmCuD4dgx0gIyLB2+1tUJqS9pdbZ5wqbKy5
/PYOLEl3+lgEGxZfk1/L3wcnp+2SDUSheSfHJOno9OalgXt9kVCYBCbQXxsvzb8fagc2QPKi2Qyf
I6AoF1kVg5gkBqpp2VoxlxrWvd1JvUraJc7f5C58TKGrcSMJ4rDusHNb4vd8sYxFfTJby6v/9X6p
ibl1TA6ccv2ezKzG6QE/oBC6NwmOxNKOs+L9NdbV9HSLNQ5SeqGSoo4PBkEukzVfcdRZlsoSKYRU
rpY1Jusk89rtsOgo3IJMbkgqLBc9a9chKeiztG4P3gbqbXjoNRe3C4YFEaAQI+uDdZuTHnloZrQ/
6sC1tpntRCFOP/ZoWxtTRZH4n8ACARPkrOCnQa2Rj/qFNRDsQa4rxaGwtL+AOU/7Si/9fc2k/Y4K
ySnonPC7ilDLOtSr4ar6Y3A1pn5ce0kVfacufoD+n38UWRGTs/GebM0P2QOhAGVqhvdkKBEVlsF7
k9DUH9rCS94k4iTZFYDA9ChdgMG7VT9k6lk68S+JNlmilCiZ8a7GsusdRgfzVnq1piyOFTqIa+mt
mKAumglp5fZi4whkovSd53kcle1oZ80FlgtWVIH5VPbleEa0BX0jcLSX0V1U6aXdV7yuXgqXLIf7
REmArWQl+GNpuyqnWqswSgM5YHJ3Bko/q5rU/nFyO+s9R5t8pfAhB8hCM+67Qx6o44vCH+YLfyx2
sITrKJ4enbH4JFlovSde4526GDSadIZhlu7LqrW20oy6rtwEkZoc3RApuSSOOS6qyS5Jw3IrmJQW
bZAretrgW8CrBAulzw+n97rtFguOqjubUfPHjR+/sOLlTi6cEtcAKeuzsOUlZIe/KPNVFibbGeQ1
++y/GfRZb5VHQx3PPchwqjdRN/287d0ED89qbA/AyI7SamEqF8fbGHap51sa25i7cRfgPYbbVxLv
27LnAN8E0KLvbdARxtX3jLWyVM6lfC6XzEjjkxGN+3tZXeJdavlrHMr9zUzC4bEF04zprx1j9NMF
p8DE6yDB1PVZLrgKG9uiKc1N9CsWpqTg+6ZWDzJEOtoqPMX9TJV+GRbHhX3osvZ/aFZtg85UX+Si
BJysW5RfAFG4c7aeFB+bH5QFpdevLO/oaEm/uj/R4pu96B+gZVwl2sswQcIdim4bB3p8jmLti+zJ
ZNf126bz3mZeujhZ3Bz+Nc7qLHcL3qNaqQU+mSvdHatNraR4tf1SVQaAR0+nO583oHURBO2xMj33
0VkcLeoo5Jw/m8PaWpoSk17XDf+CIljgvPp3nMQd/J/YW8sAFlvKG+p4RclM45yal9dcadLTUKst
R/A2ecH5NliPZTd/V6cQi6zR/5+XTV88Lbceh34y1nJwk42hDrRsE5s9KgELFfneccQaOnuaKu+i
ATghQeVZB7MdzOs8t95mcvP+S0rBeTWi2/anhk4awF00T9BP3FNlb753ij6v2B+Nb0oX1aAiIRaa
sdUc2yGc0VBk2xWjXCjpAKvkt4ke1i2VgJ4Fkv/Itq1B8IxUCECZD0fdL9X85KpGt3Y1tl4dWsz5
ydRr1tqBwrg6fkojZIW6DE3krKqMVA7qlXoLyHx0znnZ4+ec5n63ztoYQNISHCsYlhv1flsPhXOW
iwThWRz8KlIOErq9TW5vD95uAxJiejQ/2AhN1qvfXmZlhbXuxrDe6EsWFgG3fh2wkm0lFSsxuYuy
2Lzo47huJXd7S9nWKZ6LOlrRVjdsnbGZvrpdgEIuVoWsD8G6TN10UcdNzv8xYnTSYK0nY/q0kC7P
vo6XnV61+XVEcOGprvGuNzIjAD1FUy7qiMaQlhgvOo7bt5DE595f6ZpHvvlXnKT7uIIh0R1kRFUk
Vz3x8H5chOnH5MFSh+QmUC8RubjpbK8qpdZ2Np9Fb4OArLGndFOu5jwfvQ02xn/cDj0xIuGwYkp2
WCZ3UgBRgv9o2/3kb28bko4j3CZp/S8Ty8FtacHcssw2t1Um81A2HrsfoZoW5x7Bg5Wmsr8EanTk
q2uc2B/VxkbO6cxpR3WJacocaKt7VkBnMDOXcbof9mcZsjwhb4mMrDJueYRfb74f+//5ptuPMBRY
pDo/uiizo6z6OsgclPbC9GoMVn1Fvqi5rfpwnE5q1VvvIf4qe7Xv9L3Xp9FH7yTHbnJRh9KrZ8O3
9WuUZJ+35GQ/6NfYiH9r5ayDE1W9g+EFPRzfCi3y2AybrWoN7qrWbfgBSWlUFyzDbriH0bHWfjSz
raxMDKdS5otbG/sp2t2v/hsmwrL0n+MFMQHhqXjy9atrmIt7gFzlfCzHZTPMvT1S3m8S6rp63lIe
yfmVIL0aATpFs4JCg/xD7jFpCuRCYvhGoIW1kHLlJ1qtbawkJs37s07TobUm+IwZh6tTW83lPkmj
YSdnRJDxf2SzCwCe/9hLUHrP2ZSCUb4hMwqMVIHXJXvhI1SkPQ8QARdOH6Axbdb0K6ji52FpSWhS
fgSuj+nkEmGSB5uEueqN/pCGibkJ6yzZK4suS631F3eOSd+jm/nbAoHIovUQT+NtfbgvHIGHjpw9
MIvJAnHvaJuXGEnVgXXnpTBT+3l0zafQ6aNPWh02LxOplNaLPu3CYgHOG/eyKOF+ZMeiiKLPSmm0
C7Zr1MmWZ/qohcYQBepBeinps3LyZr98u9XRboadTvNp4EG772JXe7OM/itQtuxPviZ/DABF3mYo
rgeMzGYcN7pv+bID0/y0WI0tp2/ZkHVUYRJHM18AgTlv3USif9m1WT6s7SRyv8oz6LMZp8GZm9uu
Ta/CcG+0GKnKWDJryH+Wenlk+g3Y/nVwrVD/5UMNwqAb2BeMASnMdsEqZFGeXNHvfu+Xlp8i/qgn
KdpUSr7sjap9ZBbhs3SmSMOuiqKuL9JMSIevh6pgP708ajjKsNiHwUTLiwmVblAhMh3qbLdXwejg
ffVrcoW8pu4Ul2rSfRY1qrC+RPz1QWSZT/e4U7jUWBvrQUIySzc9Xq2s8QWOUdW3LM6NPbiD4oFt
UJJw5sVrY9TNDxnhy74zt6puM3JQ3LCrctZhn37zORzsfemQgXLpE469Qex8IBWLeujtDTIGS/Bv
oZM2pIQz4MxBBtlfN6f8WPmA1cG7Loc238yfB2iSl9s0PZrpcw1yh+08JXXXoyjtVe4ZlfMAtHBd
FQ+3WwAD5VYZxxBOSFCgc8elW7p/GzPp2SZ3ItYut0/PNQa0j/jEeHsvy7JD0aT1m+dM35C7y/4M
jfmznlr7DWgkBW8Lxu2vASJTU5Xjp5+m+cvgZck2XyiLOPAED3I3welk1lsojDAK4ynrL5CrAtwH
flA/IBOdj59arlS4sYIXNTU+P4VTJhtFS/VvHsyAstTiHxOyMqvOK7VnkgPJ0S6wLrRzpSSToPyl
e53/FPkgCz0neA9QMn0FcpxerBbRdzXWUSHm1Jo0/rVBMpP5a7DGE4XAq8SQnfKv94vTDZeoq+zT
PSTDWk9pNl6BqLd0GMj0QKbY22ZXrRsvT/5Mo289ThM/tGr5lo1+/Kpo1CgCbDWOGuWPJyWaUQ1z
wVlXdv+Ay1b5CuP+6C2TRo7By1FHQWAjTdLuNcqOvn6WZtV/i+N+es/ROHjwuYWDxkOQDHA8wSxn
L6OQgvuwjV57ChObDYQzf/iL4D2mxh1KOdxRcehvdwg/fAyqa+wkbok6/n2IJ5L4SjH15ywcknMX
4X0YZOWhEsFq1NusFQzxf7Rz0gqbqAd63A0mNP/e01aC6QyNcD5b1oKGX+Ch96bAQ2Ww9FZZYLDP
ib4Ivz3GGCFmu8aRFlJ5Mkz90S/IvUunXMK/R0jLRI3tCJX254gwbbtDMsbAj4L5u5tUw9mxreZF
CXvzqkbWvlsk1yUEFKDe4dPa4g3/d2x5qOzsTd986IvdQG92X0nhpE8Q++23rMk33WI7kCo5AqIY
4qyV1jQ+TJhzWz0cYUiGmrOPi7HZ8c0sUJJpw52mond3s/ALoGvgNbJEl8wECGQGtctF7mJ4BvaU
Bvs6ni3mck15R/5n3hcTO1VpFsuUXGVWe5SmXYF3QMVtut4Gu9MqJBv+Bushepk65aT5ffBRcwK5
MH1ZK8+fD1rV/+kbiYKnB/zHbvLUjVJ4/l4Ij70SoaolzYUOKc1x1ozVrKs4wZ3LKn25b7jkDkFz
XE8Ga97JBs4Ur8J7T0TqgNo4xZy0DvNdh+X5GcOseQ6Gb7bvj1tmlfZUxCiQeGn0l2zWTAMJZDUK
3OcyBaaFGVi8zXs26jWOIy5ZBzVW3zsr065KhwKk4F9sSvL7wc2p2wlopkwQnJsG/yJNHrL70t1F
fgNVYDmRKaFiXGPUj6R1P6T5rRHhlMOW6RZbCmuxNsIaoYLoI6d8tAOLtVzAHUOyMTFvuJEDbE/J
17odhMeu+laiF7cvsUd6UNR6cahebsmXt+u+7tNtlxgK1kDE9MLANaak7ndAY+DjZ3PpuY9RnGRr
Z91wxjIz2LlO0ENX6zBE8koynXKrksIChs2lX3r+KzZ0VBxSc3r519hS3iJBP7uUVe0Cza/9NUYT
lEUmlex6FicXW8e5MNZP5ZLqd60Kx7XesS6xnuRPZT6sqnzAn3xppRJSCn1rW2WwkVjrTUsWqWcp
7MjbFk1QnUdJ1N7bEkyCmf+T3N4GRbWxZnZpgcHzTKBB+VmBLPz5DglWya7KpvGx7BxlVRZN9lsF
VdeT6kJJ5iTHcjmHk0gbEGN3vJUs9ph+5nhFXu6Lt4TvzS7o8k2AVtX63nFb70OEl/4GN3tmHm27
Sh3/DSiPfuHL5e4GOr+hzAV/ntQlH4jlQbC+Zk7drA/jbcoB2ylWuFdNSPUl0fb3DatsTvsEHGSd
utFWmveLgwaJ4vT+WUVxwFllSW6d1DJ+mcOkfjDrn24wnHDHJ09rf2iT4x7vPjKtgu9H6qC12y2m
MWD0p6ekMR1sUX4+OQ92fzSBeXl7rXCTr4FdkDDECHqbBGxjHD/8yDNX2wMhsPf+4Jjvip+eBLmY
sQFbA3rAiMcek+s0YqwlgiRqkhydwZzxOo+TvRv37bkzZnXdTs74GTZsdCHlDedB0ftPzBospXjD
k2Nf6tHw5I3wXxdqbaKQWc0HcMPCx5097Wko8uJl8eViqU5n5kNEX98Vr/2OIFm7R/Wg3otVwMW0
u+EPewnqVVPvxVjgqwQzjNjXlQ+/Vhus9gFGtAJTDqwD0kgNm18APuHY1l/sVt3dQA+Iwe8HNTJu
zSovzk5Xx6/wb241hIxTD5pb5kkqBrFd+c/O9V5eGBuzP7HFiMFNswqvYR7g51q49VbGN4Y5Xn9a
WUVUgDCzsE8zCd97gVTu7udBKaRKs1pSPCGapoIRu/9InY/cBnCRCqqZIoZ0LPgwfwGKSYg0v/Zo
BeHm/pBAzORFPc4KG12AronLmagKhyZ594MgeIHycVu7w3naxeAFH2XZriuj2ztB4K1va/qy2Mf/
lxGyE6jGIr2wabjc4MZ5/c0tvempm/T0ZUqyZwnbVJD2LSZ1u6FA82Jhr29EwGNahLahuhgd1jh9
DKhEIvMibKI0eF1ILGPxzl1NfUiC8T1YyJquH0XbvMr0owp087PrH+YOqmethN2hRIt4J83C6i9V
kkdv+oSZGd7tsJiXpzvQwHBe1PrasYt6Wd5ahl/zus2SHwNT9K5U6vLQBg77S9h+e/Fr7JxeRdwU
eSppmmNRPustHj2lA3cbmNGLi4nHVdwcW6s9D0ImQS/UwNIFDxPbc8djEXNItHSW3lSf0m21NNHn
mM56F9cr6dUqNX4pOZxJp1zqGFkdTu6P0uKDAJ4W4Sx9NrRL16bTOXV84+pWJSm3sIJ9VcR/ScjS
58BY2dJhZV9xPw2PE74++Dsob0EQFdUXeNzV2t+XXTn9Afi62g+d2e0NvMr/8PcBq+gf1LKq/awi
dydRElpB/78ZYWu7dLxmV7SR8wybFzFYvw6e4rQoD1ZUACtU+fV3nDUuKDuxhR+TYNc0KnzBpaO3
m+EidwAO4BxI+3Zb2fUpdfT4aOtDgNL88vT9GVQtjGxxKBjC2HlWO+OHIGqcxM9XrhsgSubW+Zl5
NtgKBsdyd4Y7FN8AT2vb2DKKUwOA9NRb6GyjG46c7wIgRwJ21UZV/X1s9RGiUuo/TuZoHn2sP/aw
ZoxXGVt2V7/DQ9JXLdwMksy9aJmNRWc2rLHuGC8WuhUXY7nYM9rOu8b12xXQPqA5rRU219TD/U0L
2d70Vj/2aFhATFM9POuUOdUv7NltJBcUkABOc2aDj1GXdBjl1Jyt5eLXxikiP7mPfLJfa9ev43Oh
zJqL3Rm3lh+2aGHWSX1oehRa8VE9k6NG3EZuLS/tWLzmuj1SCv0te29oTofHuL66pfGThagYaiUZ
fbn91X33SKQmzzFS2imcxSyYkSDzzPAAHOIzM6wKI5O/Lxx1m3El7cmjbJv2VGys/vchmDvXtyeq
dsrWbsze8rfH7u+Cg5XtMuoInZOi3xYDCEYEDiC4UWFIaibFUUA2nWSWUy/LDzJQgv4CH75BdJbR
qurmR2PJVEuvXIahyw818jEr6dBD61gD9D5Nqtpfh+XiBkZMRr30tikCHtd7h9z5YXFKGk6r0hmG
CpaGy7BWVeyzpaDBsLQkLuOl2WmsUXOACJU0pcOtQr6WITS/GsTbIxz/d/wlUNpr6vBRLhLPLcjR
Jf5BYOX+2aGqxcFKSmyOlw4ZLHdGXGZXK7/meLaZt06JO1N+gO+JOWFqHP6Vx5UjRNqpnykViYO0
5HI/c3TB9IkNnrsfSzIIb6YXZetbJuX/UHZezY0r3Xr+K6e+a6OMHFw+vmAUKVJ5RjNzg5qwBzln
/Ho/WNQWtefYX9k3KHT3akiUQKB7rTfgD/voNk6yCWYrulOSMjglrl9uSYnNX/iaH93Gj35pHVsm
wKLFC0VUjA3jJsYUYNIfO2/UVxKCCChZGG3+LlcjEVuv29kv9kXgaBvUl5RP2hzjPN508a8qtNZQ
o6nQtMCo8Ls1vpsZIPjKNpRnNCewHSjqiYSIahyU0ePVWBrZfaoW8wJfPAQh670419xboYS0k0AF
o4/Nzq2BoSx7NQmGxvexOdfauKpSqz8ijaWtAwueGLZxa2GrADxkf2N14YvtB9E+AAZz5PEQHfWA
6uI0ZpSDuu7WsjGoNZaDnLlan92mM5v8PBnuqq5/65fBujPSXa1Su5DmdVTmBxq6AQ216N119HqV
9x9Ys93sWJc/2zYWM43Tdgc8MIKvdY2KRTK8ZrzGb/2usdfSbfGsYA3h1WcYwdYLcJO9tUjAeCOO
NADBQXUts900elFaNXxqKrQuTAf/VGcJswrEEtwpvJd8iCQ3rpmR/4c+Ccn1WTk4pY2iMamUS55k
6B7DOdaopEEjsRpu6GI8UtFhzW3HrBlZA6S7P5LJeuGuk7TTztf+PEVkb6lOygo+sJQdxbvqOCdx
V23cpHZuitA990kKyBw+KryoeuFF5R16ilZajrtLpG7ZaNiNSGCgljk9VHb7iPZveyvULjnkeZ5s
dbx7N1fOFzXk7GRi2iGTLkSvgqnmMlX6rlM1zB02ccIzgP3Z2zQZvcYtP7VVy5sSyZlb4dSVfog0
bZyUZ2nW700hHiVe8jYqzQ+jC2dY3HSucyVYzeziLCyla3Cild12Vic+3eIN7LIkVvpw6y0GwNbm
QyPc49uEMbgbU6Ij8cD2PTG12+thbkL9Y5PfAoTAe0xWkDLC/v3nLAPq3EebvKkc6HQqFYnHUB/9
owmDeYMOyPQtDoaz2iE03cR1vZet6h87V9n8hguSSUblYDdZum1bD9W194FetsrXtgTK5LY2kIgB
bbuyF9GtevFZw7bOv2ET8Sgt6RfTNWleI3qjfZxGMA+r64DEKbPu3/QWUmZXwzYJqSYMW8PUOZAN
ehG0ur3A2Hnd8cVokpZEHE0yttjPOtWLtOSANCOlkRmjbJnVFm14Xq5xjZBroAvydg2JWK5x/SnX
a1x/ynINyCnO7VSaf6m5Frx4qfvJBgRxxhUufIkqCPZTP1c7GYzAyt5iE4Iv0jIqfQpIzYLaxpN0
eexy13MazYd+iahRvyNjBixXRquwaB6qxfTwfTrckH1jQQ9cWNpptfWtPPyNTAR1JyzMP6uxZlKk
btW7QplKtl3eBMionO/5MlKJ9TLtNZ7nrx4pw6OJFEj1owkgGaZUuw3n1S1M0luuP32rDKr485Tg
so7maTvHqInNA1I99DuKT3/alLcqsiDc0mgGaIaf7wQTlsbwPg1NwzlXMGbkwf7RlnHXHrwLtszM
g6fQdOINaBZs2fwqG49TGTyafsEXp496HnGl/8BnUD8NTspOubaNddrU0Q/bs3ju9/argpXqPh26
4iaLrfAzO9mzBLSA+9fshLEfw3IH457g4LQwVFz+TecuxKAMcSxnm7pe/dmN59dhap1fnWEfYrNo
vjpKN238JVSzs/l26vwPoaIV+s9QXpnRsSP3UXBTntyiLbeqX2pfBkgQidbGv1zHCGAdd/kL4nPD
3vXn6ADLyMQMJEYJaQkpE3eVhs74PZ+tlOXPEN6xEAzJFX1pzDxfU8cBlGf1xTelCb3bplXGp0x1
y3NYKfcWb/4n6VKwY9iUjh3t/p6Qb4HgqfcyCnIRaZkC+HnRqzk7uNFSVlRfjRsZNg07Z//x/TJV
8bQQZBU2NTIYtGiqNNSod6jsRzfdrGegCrT4vql7nglJ2quntkFBe+nD/KE3L8Oqhw9k5eXYGDeR
wrOQWzg0enPfIyr6FhNlqspqr+KWuk6UH6P0SHMoGO2ECNOdXFWFLkyG6WBPCbLlg8a+fMkuJa1Z
bqrcHraKv6AOc5X1qgu83K+C/N4vMRCMvaJ9QPEp5OvidTg+0ZxgMz0gkqPvUXUFfC3N94EEr2sF
Lg1OnkvY0h+oEbq0GcyT2HUhJKrcQKfcsY5ypUtc34BubHIXcH3feemumlz/qKmzf+xQhYIFv7TR
TT8Pad2wOnnvi4zqLVCiJe7DcEXlUNnK0PVQ+IZqrb0myZcvUAonJ2JlXyaOivO1brlHO9D75BTC
JPO5yfc87LGeJ4VBIoIX/XrSY6jliuGc5SzSbB8Vpvn52p+aA+jdkCfGucWleJWl2bi3k9yYN/HS
qWnTZYq0PgwMihuuLM8f9jIiVxw6dkJ2QR2b5BkOnbDPirHD/z0cz5eeNDeGSxuIR+50Z2RlxnMq
0TImhx4II2My79rrzl3JftHbtm6K4KliUWTFKv6pVaoAYaCdUcBIAjiHfLAfKBEs5aWtqP1zWY/2
Yi+jPqkoDN0Wo/O9CRH+WLPRmMCNNu0+HjaSyZH8DX6h7t7AlWklSZ9S/NRQBLmf2q69lZB2yf1Y
XevuszxUP8i5ylWW2LZM32Ihsd/yWbzz2CYNDmB2cpRfRrcG7Y5KziFufPVJugYLxhlvHRN2Ib/u
gEbKk4klVWKXWHEuXYEDoMQF0rq6zqIM+7Mxf+XtTAFHT/3Hugm/eO2kfiW54W+swUbFbOqKL1n8
qegD7WvfaDxTG8hJmE5qX0lyILaYVi/5WM4nLTLatcz2jYI6CVy5uzzt7kcXNYZhdUHLkavlxgwc
98gWWllpC7cFGuVbU3wWr00ZvQaLKaMT4YGY1jNkzHI29lnaqpSmOxDfcMe+K2az5U3o/6XEE+Lm
c/6lDAJEQ4aU6lvSW4cRlZR1MQOUmNmrHPvRqs9RAs846C3nxU6LZpXoXvwLyYCVYxbm7zjWHpxB
qb7mmqetK2yuIFQ56t7x0MZ3rAY+vhN0R958yiFIzfbPswS83rGvA+Xw7+NYLhW7AZkp3Lq1+hEV
ZNh9P0YBdbZ+ujTCshyR5E0MVvxBYxmIV6FUDObreCl6XY5N6546LI8/4Jmsd/aTlvincplx3dBe
8FDLQMobZ+el3vLf8svwE7zFXagH1u80xFCVCvd3C23idW911VNbRPZODa3mFrJsfsorJdtp5Lae
Z9+1VqpJhmmZ7oB93lJxyneqDenjF67qTzZ+FMXsWQc79ycIfTRTBC5XKYWAO1Z3NbLaC754qZJd
D9rQPQetA/h+6S9T099lnumunQCUhwWU77IovzZluS/NKgmjs8gOXJsfRilCn2X1L6N9of5+48I2
jkK928k8f5u7pnd0UmgsN3KaLu1hGtGgkFM/i923qADdnGNSslmKjflxwIwkX0nfYIX+EdCGvSuG
4dkZZsQbloM5Jizy5VQ13bfO67D0DYrxVS9bHSOPv6e1dgRL3wwwW6xZlRxhU+Bb6s3t7Zi09n2l
pFDARyv7GTlsEtTKvPMc/QcwXO3eNRUkIF1IZzbkRBswK53DwNYtSGx3V4+lfi99crDm4M612ZNb
Vcn3ph4V/c62HyWqfQ9FiRjisDl/u86WwdZyKC9W9lPR1SRI/4Z9JS0eKnnSni5wM2kuERm2zm2B
+A08LRCgy0F2m5eNp5/mFNL6eCd915C8pDK2uraRhobvBZNnK4EVItiUiCcPSTAfXKSbFuZRV2Ea
unmRbYfEr5GVT+Lt1a0a7Ih338/zMS9z5RZdIQg5MY59N6YWmNAsefz+ldnYfgmGO/TLsloNC3xb
Dh/aH05lyCn04jgusk8jsB1vGDaF6cc/Fh+JXgGaYrngKbE+qGClJs0BQ+R8P2o6Ap59/0siHAdG
EGLxX3IQKdu8LHQyn3l352iastZ0lvqKpQBMc9J8DcetPEFur1/tZHF4gqFlDNpxcdDaSPO/RkXQ
CL4glfoWFS1SshJFXa46gTmWa0m3P1jaEbeREEF9Ln2NqrqHFBrbIYmG+EkBYIW1gRb+cHMAODbV
ddao0XxEQaTd9klrfa8/qUES/TCMBHlg3XCP5rypI3b70G+hxTlxB19vYd7JIVJaiNmp4m2vfeTY
YOgt0dKHRC+4RAmM+9Tf+kXi7MfC//R/1TbPexWotw//8KprLmcIuQbnUbBEUYVmjMTEC6qoG4L6
1kA2HXGn1BiACZGfDnfOkp8Ga05+2pQstXSEksaOSnDsGE06Gwxo0biXjHWyJK8vExxdg1Ib6zow
6irXT4gI7pW+U2+0Wp+A1C7pclNy5B2oM7SSajQaa8u+gV3G+macvvAiig8z6pLbQEWg0KsSvMLa
PL1DD3a8GxuPHIXR78MB+XvRDBFJkGvfVauktfy3OAmR4Guc9Emw9E1sEsj+LaSia8z1+tdrxQM2
hmXW6hQT0S+62j7NiRZv2hyKtlDKZOBCHqt0VT1HP66hZuVnq9EKsl03sd2F9hXbty5GHCtfsdqt
DUT4VvrkTA4qflnNTk6NSOPrdw0P9LyoVzKkeWHaLZJqf7FMqXbhUjmXQyKVcjlFhI7p06LpBuLz
hZdGhecrgR9i6sYn5jpdzmSKnL3Pu0xhE/D2Y5xs/FmMvDrYBXL/yq2MKJZzXPAHcotL12XUuaBu
lxsfBoVzzCA+Xe77yzhfrIYsPH41jtE2t31PAuDj6Wgbj2Xk5XsdzaBbiTHCrNBPcqqFdnYMxmhm
sTE5tcdfJcyaVd3r4WmIWtR13s9c1sEKVLrDH/2xzLjGXefGHvdtNSypxPerXOOUgJwjciz/EKvI
Z6RAFvEKNW26aBcrjrfTG+WpeBe0+KB1gV4U4WwEx3Uvb8iQb8TmT4ZOh0HULbnvCzdHCDqJAC87
Db+MAcDrVjpd7Ci2b+rtUNfLdaNAM2iDPr+RQiVqhdY+NPAmkeZQTOmZROQPa876l6D04xf2hDIk
B6XSXr1hNs/SkmtFvvKiupqx7fpYebWrYh0vnsqwpuPdOFn4d4LHxIhC30M2tVbRsukM4xlMb8xu
lIeWeid9/bIlVUBCbHBEHraR7EbnZTeasRtNEOzFpXzZ7Jad1gGeJVrmTe+X9niDY0lgHfRRM+/l
wAewV2Xfc6MsfY5WmfdzG1j3nm9uTa9Cg+A9NkVm47Y1x9trl5wZKSkwp++wfF5igciUGGdZ/QYW
HhBJEF/6Gh24CcMU9nVyaOPAOuWl1rMj1qOVyMFTpe5vDIDJZASwpeszLdvE9jgdpBmb3uvYZcFD
5MTNZ6U4hos7Xe1mHcg7p4q+2W5ErjFDm3lKKOb2Rg+m3etYqZmtw/uWw1THv4coNY7Skv5y8tZJ
7rKLWyahBujckXHYNpbV4iemw14JtQJZs2W6TKBmPO4iHdlFmeG2PUXLJLTY+qd9WB3qHH2wFX7P
mKUvh0vbgE9uKTDIgVTm6UZGLqfJHBassCtzZ1XhrwRjSTYpS19E0M4sc523FtoSgACW7KuovQa6
VW2aGPG0a9/F6GAJEX1YCamWkNnOuMfc8Skke3aMXVioIukNLvETOJX0OSjm8JRhYoiUI4qq7/2p
g8zW/6Efla3wFLbJXTkGqKo5kHU7V9+KGOxVG7aRyqq0Tc/XcFPjvaeAgA/210iZ7bMI30AecMkF
qeylhZPpgZvU27WZ871hJhhb0eiBbUDFIjV/SJ/o9PQi8lP7YHvNST/ZdaVv4nIyj9gI/CwCr/we
WuXlJP775H1oOcELrPouPbqVf7Ocb6U/nNsFoZjWdfuwtATNmP+j9T6WQc9c+/ydDheggpGPvxXU
8fEhXZS9ihg12ik2vwiWIXJtPDbzG1FbjHUkF4HWdPXCIPdTwPrv4op/d0uMREsA6X6JHoeB/Ol/
vYBENiP4BKfIf9fJzMrVhILommV6o/YlLhzaNN3KmWkEjF5icJdIlbV0N3li3hSDAl2FcJ3JZEpS
3Fax23u74IeJEnQ9XK8ufRDswmzMvkx+Wx8j1EA3UkxrIx2QYYWEdodH47OulmfpD8dMASOUhNwi
1NxMwzk1PkL47P77u9oeqeMv/UnQ1xtjrtojQsnKl1/SaYT8xhS59yjDxxAXWdiylsbKwmIfsoBa
Xgv9k3TnE5SQBPrz5fPKL3r5YHJ6+bNcP8jlT6Mh3I8CDh9IgnqUmbZa1eSrbIiGdjUPZn0y4sbV
doZXfVKmWt27YdSc0pLdiY1yPuv8HSoo1jPuyNazanjOCvSMdcCl23yeagjquWOXaxltIwgOXbkl
oW979RpBKgTATxMC4yfN8s217zfWujZUVIPfB67NNA/mZoWzynzjBNoxwM/YXpf5FNz+u1MX0XzQ
zENcrMD5z8e520qXvfTLmVxCzipkcXdodCINNKPJ/cZ/aaIdCDrlJJVGqUBGRm8f0BL/ZpoDWywZ
6A0X2cmgNLaXziKJH8yyxdAWNG61QaF3lcebPMOnaUYKw1yFCDffx/P4g48eHJoxTe+r5WDxVbrX
1Bo9BWuxnF+aTmuB1S7wMdkmgPkoVDjUgKfYwBXY9H/+MZmygg0mB73HBAD/SkblMtXoreU3kC5S
Ngf0LNST4enhrVHYi42F9tCPheavXN/cdIof3rXSTPM5XZdJme6LzFcfTEQQH5CQssAysvPrl3ky
Oc1d/w45nbcumVuW7ffUGcqjhMnBJf+xhUeiba591FMvvwUomYUz5X0emxqtXs/I9/FStanRTUjL
b9KL4cp7r2HrxbdERddXersyWmJnvVcesTKvV02BwEszDvq3sq/PrROAZSgQ7sdNNvurj0AhgEL1
P+edXm7i2FXuI7v38Lrr6mNYq87J0WtwFzgPPMuVzIYVZdqnVROBmAVJHS4lkwSbmp2puOkL25t0
sYaxfrXFvM672fo+KKwUvCwe75tFdDeK+x/tyEaxtnUUUU0bFJ8RlY9p0SF+FKFwtRQEcV1B2m2J
kOZ7hLRk0pAY6qbJo4cGU5TLo6FU/M9mO2ePfP2GxygJL48GvcUboY5Uaycb5bG0P5tZlT9GwEP/
iEK5ysL9CPeFLE5ZjS3P8jALnrQkb9BqoSVdxvJYp3jy1PV+/aE/61HAagbMBobFVHCaAnvYDHY3
ntEXHs9ehoZrHtkkPFGc3OIyNIYY7DmPXWAUl/3JdQPyYUMSZxauSbIZuZxmyWLWQll75eEcv5rg
vj/ULnk7FQLdVmREzaQng8y7dtEZNesuQSQhnPe4qo7b3NCsm2HR6o7H79o4Gq+ROxtHu9cKAFD4
yYU27xA3aUsKiJrzGJkAfBY/uTaxQAkMyothg68wyBM9Jvqi5OOSAtSywH9U+cgX3dMUhSJ//oXo
wltk7KVvkSgLAV81yToK5gSHCrdVfzXzRifdcL7wHi4UB+3zYDf5GS81mBHChLjwH7TPoR/luKDg
kIfo3lkwBar5LS6c6t5lL+GvSrfiPcF6a3+BKChdYIG3WvJ2F63aOFb2yH2CwvDs9CTsJfD4uFOR
vHiKzFQ7ZPYw72CUZa8ka052abHnFG8vVA3ICxbFawah+AShQ33iRihOfeG8BkKIx4zFWiOP0Oxl
1LbU+emXnMqBhG0Fgipx1n2TULpI1OqVNA1MyFo5xSaAi1UyzPka15556ykJbA+vc9aD2i/CGtR6
cxI5D7AdwzvNMKO1rP2Sdn4b0Kl23A2snddmbUaYwi56skWF+n7ua89UasoVMtTOr3Yg6V+k7Q8F
Bt26jzIqkEFoHgptLvYRa70NrMx5o+XDcGuqY7mRx4uZVI96YDjP0t+yvyHpQ8H5vR+M5Rllsfqn
a6b5a1n0Sn5oHYpUjtrmZ8DSCKctcn5k4vLzWIMDk7JBP60shGPuAIr4twrLW8Fx/Qn3WgYDF9b5
woG5Ir2iwSuPKEpkqzLfDgu3Sm0oyRq5V2KEmsc3Y5naN43RwAtGeg4NGWo9z7VfIu81jNqd49r2
uTQojSotkh8YMe6truhesbPo9zUaSMu903x2DCCtxZw/gDsYVv2UFhu47SZQdVt71aqfzayiVec1
1k0WjBNVPJoGmkokjN3HYhGRqv2+WmljBBh8md1ECBNZUGHeSLsRJBQoKt3NJcuqWvlb+0L65fH9
1v4Qrxtqd6Nng7Ee23JCEDIGiwEkfdPraM85XRHsEqe2dxOGm5+NWKMMwZv4IKPkGBKU23PrLKNO
bN4YfVI+ZYNjI7R9I0GQrpwHrarupWXY0QSmOqTqt1wfbwxyrCnauzm8iM5yOmwbvOxZ/QlAtX/u
l4OZI2+po1O1l2ZfuzPI7OKbtGSK20SvjqkGuKgRD4Sp38fILG6iwjNucP+iCrrU4SqjgD6RhNVa
6nXSJ3W4wbOBLKARf+1XlFDbLSnQiy2jxMpongC8XWKlK099MLfVxOafv/ka5PynKh8njFnBM+Ax
HF+adoQnFJWDEUR+7t9ZZfNZShBUKP07Vyk/S7nCDT1PxqRaYS2RDpGCPvo/zFuuIpF+AXHVoj62
i9RsL8tHWTT6Cor1jh3GJ1lmhn4Y7L18HDcyyqo0fZiN10HHUnjRXJZDiaz12deG/TXhZ6PHJ12X
fB9eEB5W5v3erz0UbJIivUn14tVfmGlpaA43fTvGoCDhrVkhEPIm1GoynzQhyG7NJupfcjPqHyws
JaroK4sf/y93+CsBuvErU3BbCmerfMYOz9hF4Nhv2QCh9BZYi3NF2nz27fKnF0/zxg1wYkAWvAC+
intrrGv23hHRGfDj/2jLeLqMd6nOV7iCLvI3/XWu+2IlhLwq7JonPFR4+pTTWbpqpUBeMdafhcAn
B/By0FImC13Yhed3Ofx/TipDio2jsHHV8N4rZn6dLHa2cdO5B1f0DvTObTdvDN0eEPfOiT12d0Vb
AVyZlE8WHGrJ/9qubR5Q1Zk2zcSaBTOGaP5ch6ADUxJDG9FAEXm6i/BeP22o0eK2bBvWHib9s20W
zjmKPPg2yxm8KQ4VD/+wbKftHwMSMlBnwb/J2Ugrz3CpS0dEQtLJtLch8mxbIVCIv7Bn7hAcaUD4
wLfQSu2moVx41DBMm1ZXiNiY+wcvKKOjgL5mGZVTgZKRBgDcP/5j9HKFZUTmyaUGJ1a3JravrPYd
XlKqApbfqfpMPxn9z5GXOyLyZD5ZWbCYN+R0SZS2WoEUIJuMBtCmtmoC6OFZP+mby80k7dEz9E0B
gFvdX8cvN9OQ9HcXwYts9OCeaAh5BH2r3Mazpu66xAyeVLxH4eIazdfBcJ9iUY3m75cUlvrbd/qv
KtLEX9Iwh99dR8Fjin3efhyc4Wa09J/z2D23gqRq7AZzEZqX76EV69Ztpw/PUams51a/6Ahc8KAj
f68V/0uerbLPcpU4usO59rLhuvSlCZYtrHZqBMYNwJdB8zKMo/rabXh+Gq8U63Q8M/IOSIlnvGKC
q+4iozF2Mlq72GyZoQVsxOrAaJslmgqdF6EcZ2I3YBSsG7UpvLVbnGPlvy99fR3HK8MGJi9NQ3Xe
QqQpB7nKHijxcKPNaqLu69D+Nntj8YZ65ZNo5L+SdZVk46ZKEbJCo7oN9kICl8N15NonZ4OUdeRU
6zBIQOwYGlOkHfXBOcQhXCzHNf7SFfWUVHbwK0+AwMDgBGmW/OhTRf9mVzkaA32efK0DqPBzC2pM
a4AawRiLPwc+Un4jie2XodS9td2lUDV1lhtpyo5qDnksZuV4p3lWdkcBjPJrHZjf097dp9mC5oOI
H3W1+r33WJfrWWM/AVwadxW/8G0x8Yy3a0rCIjvWKl1yUPTxRvTIpEsO2eIeJGfXAREwk+ZgGtmh
T5Oba1elTJ/Dwe2hznT98wRVtkuwnfYWa0cIT8nWD31QAksTRnl8n4b90aeMgPAWqGlKyQq508zu
n9Hzqw++thSVlyuVZEHYJxqLyweQV+0d6HqFvAaVo1erGAzeznTzr1fYq5x9iEu4r1rEN+bPZEyM
ZYfnhQ4gUiV8lC1d0iOXB1+N22HZEUqfjnCl7s7ho3RxoyIxmPHqk8EJQfUTBNvPSKrmL5GTz6Sd
4M33Ee8rV8fNdmLNInyoHGeWNRiJ6mB4avYSgX/dj7ORbRR1UHZ6ZRfrQgm8At5XpJ2Q2N2hHBUc
L31+Wj/n/WDcO6vSMAuEfzILCw2bcuCyhrMN7XdeFQPoRmN+GCzrL+mmWubxlHb0g5EX4UtfVfs/
bIitSINpE8xweJe6tRyQw+nvxjDBFtd665L+rAz0XVcb6Zp/fg9EbbGoccgZnUQG7OKu5ao1DjOk
2daiEhZYEU9xO89XHeIO1M9h1pdFfe5mJ3jgKRg+1MvBLCJvbVqAC2RA+mQ0AluvLuiOJV4uYQcq
DwgDHP8f10gK9cdYeNpBJsqgoQ+fkOQzbrQeJk7h4uAndZnLIbM+yrElduMALHEOHyLeldeufYOl
/679JyjD+c1lh6eFybzPg9FdXRDm2jhFD7m5sTEaa7ZoxCAAuUT3TrN/s+w02MCAu86t56EJ7Oco
/NI2/vAkPWk+jKArmuFGxoJyyo9K6ZIID0BYXvZQYJ/n3RXykUcTt/+1LVCPD+CQtsk/U3QK9tcQ
fcRuGeub9CCGeOhAWkDRnxGzRa8mKAIs+UL1JGO574ybqZybvYxGLqr1UTghtwtw/EWx1OpuirTL
1HrS6lXWLFjoMTDX6EjkFG8WTxabnMYhc5O/QnQxmi2pHAD5sXK+/A0xztymM9qmdaHZ1J8B6qRg
Hh/KoKzvYljrVziP9Kt8EjhoxHqognyIJRPyIdZfzHGvsVM5/gbiDfwYiSmjuIOLPe6VSSlYHpLS
1fzsZxOM1UNtxt0TOMp76Y7q+C1KcA/6XH6MMvR76Q6pUviI3m3CqjGQ9Rm9o+7jQcry1gA/UTZr
Mt7lt6AxT1mCcV/bDxtDV+KfYeHOfDmi8CVLOneLFyFGwxPqkqjZtk82qo2HsPOaxWqieZLDyMuV
VUev7uGM4LUauxAjUb5+iBc0e2fb5qXeZsdsxGNznm+k6Cb1M6nBdQBXR/S7rt2z6Qf4I/evEnTt
LyIn3WqYV22uAz0W3H8XNavGhxBXFu7GB1WxRgEJA8QBj4XLmRZNdzjEPqUWcrnXfhnU2Yfc+tzm
obk4MEifHGIXzmjn6L/Z23b3uQNSsbRhdZFneh3Vfr4lPZOs8eAoX6sRXVBbiTDbsJviFYacu3JS
MzvJaDCbO0+b4scuRZPT2qSFn2wlRTMP4S8rrPyD8D+EUzLDvtxZjmetL3ekGyj2Gd7GZYKEpCPO
ywqyxZgdYyaV275zlrNIKdzzEGjoN8Wze56WMxIP7sfR2PxMvilYY1JvfkGJZCN+Nz5r1U1Qj+5p
1Cr93vXJ3AvdfFQwBqy15NPg4obhN621C4Bor+2+dQ7g6Mx1oDT+3g94QfJaaE8DVsrybpV3ZhTN
n1Ciy8/SMhb/ZW2EVyjvV2NxZ+Y3kDE5uBheAc/KQ74ZQ0L6vbbCfZ93xmO7HGzXyzHIVu1DMPMG
XTeZeWqA+54vTU85UAb0HyTWKnh5+Nawk+kF0M7HuQyDW0sbf7yFR4ufNWnLtda1bA/ISU1brUY2
2p+Wq6eKr67lN5DZdtW/ToaOAcVSf8xIkK2dtgy21+qk1CSvzWuI6yQkPmUEqA2VAKl3ulqjbaa5
0pckW29Ur2E6PLJGICNdT0dMtMvfs9Z+b8sRDaTK9Nc5qwhEwMoFq4AfZ2RXGeVXCCV5bpRPUHyr
ddk5oKS84qTNQ43TIGlem0WVtZ8n58+K9jQU0SYJeAjKd+p6gLvywjaxOkqXfFOdgL+m4f+SHgo8
iBgGNaZ++uwVK+msHWUzeD5iWMYI6yqffe+mT+uzseggIuda9avL6WXYwJSy535AFWQJh0FOlS5G
MTsonfDemMN6pSilvjcQcLwf0OkzV/OEolVsKLjHLZ2XwOXMoPp7VPT88UOwnDYWQo9z0p6vsY6r
WDeN63wSSJNAmOIscNcDNed1LpAnBL7iWxmWwwXWJAin65wPsKhr+KVTrinhWYN8Nx/sOw7Cv2zZ
x0dkfVHwHX+pyy4/RuMSkSZyDXcj9iEycIlL/o5zqzm6MdTx1/AuD9xys5w1CudnJTJ+mUAa9zIY
i7awnE6Rnp7aVl1dY/+Y74RYXllljlvY+4WnODxo6OydGqdX7nEwkWfUlZ/WhdW4Ki2/vLkONKwu
9iW4hZX0dY4331fJWe71AjYJdl7Tk0+F1joatUJT655q3JuLvR3m2ulf//Hf/9f//Dn+j+Cv4qFI
eeHn/5F32UOBeH3zn/+yrX/9R3npPvz6z39ZuueynXEsXUdNyzVNXWX85/cnFHKI1v4boOixiII8
PYLtzrZWlEChc/mSL7lRyaBL5tyAoUu6Wn8ecXpp9HR80Xl7H3ANc7fYrM/f5UC50t2SotAOcV5P
L55VI6+zUFo1LUXhv5zuNB98eD2MSOOasfod9dOncez0Gz2ZbfhsA7SGI/p55hFBu9vSIa+Hfbll
3OX4hK+wpvd3dq4qOlZ/eXBCHXJHSZsyEu64lwxdMPrYBVQwwLU86sFKLM0oRW5JxSnCKax4TSoi
xrGCQzKhjw6sLN0Dd0gufdEUnW2F+18iimq270acj6+TQJBmN3KhNMV5/t//N1z9n/8NQ1U9pNnJ
1liuZWj8P/7530gTg7QLuItjmoDzmaygfkjduqZgqDUb3HbLrfTJAf8I7Vw28aULHTlYWx3wa91s
4g0VV/Rd0mq4h0/TXw4YcuRgRQveuwCrEXdJwwGUcqftp2hoom3bVL/Q7d28yXyUbuPeKe0YrEOV
7DKiWNAbr20KDVSw5qC5r5czGdAr8gPS5+YOQISuxVtPOi+zS6vVUQzYp5bhQ0Vmw3jZYuYoZszF
24ZTaXnXp5rxtuFELjAGdVQfJVQmTWbDpjPsjKO8AuFUNIfrJS99XDKtPftBWnLJrhjjnTTR84vv
USy67FnlunJJsNLG5cfIJT1d8dF4Y9Or8wW6+ff/akM1/vhfa57j8JUjTWxYIMfVP755iuIamI3l
4U1UqtpxTF3y9g3uEHqKBjAOBu6mDSfwPH5Buk7aU5facGOe9Sm27jqzxDCvwT93jaRVvb20vUhp
Th7Cbk7U/R1TN/wXxhi9XCMvnbsQ9PdNrWUDmfTEe5m85Bs2efNPY/7flJ3Zcts6Fq6fiFWch1vN
sixZ8uzcsBInmyM4z09/PkLuKDunT1edGzSxAFDqbJkE1voH8YyJkvcyIlK2MZS2209lYF941vMM
c1v1M2gauAFh/eGHVAonMpIHrHR8hB9qjDunfvpEbq7px+jT9m1vKao2O+n+gNM4v3coNlYFpRCS
n8mnJUFtLzyrV85TkqWI0iPtYXrpE9KowZ0BGe5BNmpFuiHMkhpx0smFQwt9S8bk6KBH7aZtjWBZ
dV0z2x6yLszJRuBrd7zGsmFmXna6vg/6oVslfRLx9k/RuPb1hjwUP3346ajhyEYnp1DbHGtlb3L6
4Whbw+EmeG0hnYe/Mk/v600GlzJzzSZifbuJlaOBAQQhvt44LctyTw5M4CYYayQHcTrg8a5RRoq1
4iRSfIn6RC+wPSmLUzHHGtjovOZc+1fYRPHuOluOmE385jstsBC5dl4hl8kujNwHpQfIJ0PXm8hL
LXf2WtcYEFUMbixj8i6ebrzmdrS1ujg+dBOAheF3o9s5kgYoyoMlpoz+14DshkEDi6YEViy7csVt
nmkrxl6gW/tX/NZtUTpzPNzM/tvy3h5hjQkAkHKB0+rTKgyRrL3RvNTKWblKKA4BcrQUyiVBbKaN
zQP+PHALXUll1lG4HCHVb0ouhu9tVFqLui6GB81MzWNVut1SDkxiOiFOn7041lTu4yZN0JMrxHeE
M+U4BvHtQiuMnYroyIkkZHNyBocG8PvaBJW/tOauCyDCRISekrYKcGJjBSDLV3KNWmYPBl7Ze9N1
dW0hp1sRJ3JQTvPtZOA65peVvTft5nydJO+BF0G2gc3pLuTsDv72joMx2X8yuvFT0e0cHeO9otXv
a3LMKPm75iUxEBDSomsnJmt/NNp0L4faeZLd8cdHoU/gfkZXxkzOX5QWYSPLrhwwZ0VnvDRSUtvM
kzGd7Acu9n12vZ+8aaEFbNNmyM786XJuH4NUC5pLZUwWSGRjOhYBwlM2EJCRrGWo6Kg5tFDt8Jud
sLCNS+Oh81XjQV6VwpwWtu6O2whZOhsoCMOemm/q0THvrzFHiZv7lA28HLzG+poCBaRbYEPyA+RQ
bQ06JGLcH2T3j09JSY4MSXU3zB8s42Lq4Y12sy+bB2Bnjhf5SD6wC39eY8A7j//7FaG73l+vCF11
XQ+/NsfyuDStebvwx+aM573uAGA2thh/zIiv1NbSzVCbbfHu7+Oh7O+Q4fLPpoIYadOX4tNU1W2J
tdF7ZfIqKfPpzxmkeob3QmBillWax/OAAnrZDWiwuzVc4JmVN4VNu5SjUnRajk4tTGErU40/JnsO
ir78aZ3dSWk2ddRHvIlcKODJWMzPWBf9mHLQL/HcDAaAqBiv7p2MhVH1GvWVfhhc+0cCnfMOSWP9
cm1UZYsDe3ySPTldXsn7aEnDADMQ3LHP7HKLgzZrvRte2FaLKUYrulS0+Z2I6ns9qgSvl3M/SGHQ
/NcRVBq9Sf9zwjxf3nmaby8Xya68kjHZbdl7rn0/wLLm9yeglMF79o8P+3/dy9L7CyUEdXu73/Xb
zQv+/PK3/x95mNW7xtAOt691XXKbIr9XKuK9LoD4xZ7tHzkmGYtBc8SHixfdErZNfwCR6LyOHkhy
Nvaoy4zDRpupKVJl6Q/tpavqEk84FILnI96tQdbPWI6WW3Lmh8giB263GDzUKTZ/jVhdjf9mGzjL
Fn7/2e6MT1Qt/P2oF7i+QYKpMMrS1aWjzC5wk5mSjxLNAtm/Lm/cd3IixW6M1WGDYhXCXd2vpFWc
a9jtk2xll7a/FVpvdItJJDj5hoPi3Ud9mW+6mfwhu/Eck1fXmXZR+PeNRr2wtSvzIN8stVMiLh9q
2+t7RvKNrVYHRh7p+i9/VIevkflFI+dEllEvq9ZCso9919ZoHPxWjTh9s11n2465+d32HHeJ7WFw
xEo3OJcxWeECF9LvPizTHvWbp8YasETAKm8t4/yVBm1ffbcwwVqHZWbtU8NMnhNF4Jc4BeupojzE
MXgmpidY5alBW4PRQCrtGnT5yzp0aN7IGM7q5qkxfI5OY6R6Cx6FNexMgnK4jD0wJh6w/IV5/Z8h
apNtUSn+wTXq+C4pc3ITnVpR6cuqDRDT5MIDv1iB+6hf8lYY2EPoyTdblK9gljD7GNIVNn/DYQjx
R20VRTvZmU69fMjZynmqfrrGBEfSRdR3+5in/6Fpy6+Bar4yM0zkITfy65PzZFCuo5L0GUS4jpRt
GJzi+F461AYoiau+FZ70GK4bmFllI7vAGKEoVXm0nXhen6Rzbcibeu/HQac8XRPzmmc2QHrqswRL
DolSrZI4qw8GS57nuEQuyXhc5+f//ajXXG8+2v1xECcNptmqA6hPszgMWPZfRz+1z1MO6Z2+GVoK
xT5wv73W1AEVIRBFNkXr7whZreouTn/ZVvwrMZv2JTZDWNmlQJAvT7WjC1p+pbhj/z6l2Yk34s9p
YjuCnmCzGinnvOHLEa1RVxU72TUdzlEhxQ3ynowaobnKcP57KrReezRB1MtwWJvlvdnbJjJ2/Fct
BjHt6/FboLX2i+YO3bmNDMS61eIN41V/b/TIRMRzxjdUCtyWUjXZydGii9505alFMO5JuiBqykMz
9OGjjDRlgWrxwC8bAbksp4xyHVSHUuzCAIy3p6cJYNL/NEMxvJX8YW/dBFWDoHDj66CBdht/O7/7
clguw3UE4VojcNallVsLU/OmU+bV5rJ2w/ylH4VYislyX8kp6GgnpxMmJOBCCix3vilN/6kCJPyR
C/WpxUz1Jw+OQ6j60T+g1za6OsToITiA4diXxYsYQN6gitdGTasFfh39m4sEHZTUFk5+rjwiaLWX
YSwVQsDLyqtq1fdd1/X51rInVA58oe3nWDZ1JEJ1BKAWVpInnHa2SqH5n+iXk39Np/gCsczbxSg4
71SXVJFbGiq6Fi3S4Bpy4OL/muoOIl7YmgnOfZ4PO+Gv+U4IXV7eWodMtNPD5uvW/5qKmpH1HLTu
ZzRV6n0o2nGtAnB7UTLjn9wr7V9W/4rjRfYzb8nYxamaPkGZ6hbFFL0MoUH2y9G9PVvB5Dm3UGWM
JgO4mZmmzx1eNCcQ4w+qiQkXdqHhrlaC4lwAp1vqIO+29dBCilD6+zl1dZA9RwtHa1EU3b0tGmNL
bfMjTRX1FXDqdwtn7l82Vl9uFZqfWZVz0K7a6MmMS3fTqsK5C3PcwCwbaFI2L8L26rszLwJauCiG
/mtRH3T2Km3QE5YghQRZTGTgs+O1B6tu74UTXqsz8OHfM/QEY6tIKc+joWhsTrvjFXz3u3vF5oVN
AVMFnK+KsDf480JXulMeacXFpBilbVulE/CBSoe/DdV+8JGOPXSOuJeh1OgqShBpPa7BiHjLqFVs
shw0cnLm8AtNRYpIZp/WzqJXquBOb2FQQ/i+yANu7+Z3qhVQPJlDigJBPOThczv8mgE6brVLSfi2
SBs9c10FrbGSMbVJV8lgIOFet0fV9K0HfW7kVak3Nn97tbEkT6XtBg2GhHwSRE3AIXpwcIAuqvDJ
1cPyYkSoY87PCtmkdqqtPI8Mq1wQuGVx8RGvuc2Q9xB5bq07AZvN055dtOvuysHG8kZ2m0Y8dEP9
UPMTbZdeuG5LK3mWY6advLRoy5xkz6mQzscJbN/4WnnGtdRfq0GprbK+QRkXnSFeFGTa99d+k31Y
U+KeR1OJwfWY0yHurI/r2G2tHE0xCni8rZcxAFrjA/o+CxUSzziyJ+5zvnIMz/ixSaJy22DidjdN
xuzCQ206w6r0bSqtV/kDRUl9qf5eJAy1fPRT0Pdogj2UuhAnu1BQ5/bNR9kIN85Xk5KxPbfa6qS1
afIauhzJsCB4qocyfAV73Y7JqwgV9anXmiUHxOQ1C8bmMmF+Jxeo4AQebN4TEPgQGEZEC6/7AknB
CZEj2S3INR+qIvkpe8M8o7dygQpJGRxii7oZXsqbxgVlOqAafyHrGC8xVHQ+rXgvn11Dhuq6UVnd
YzbpylZOtVs7vE7N88L99KZd28CgN33nqZ6lCmHth1Dj3XYrWVoZ0CNA+Fp7FZ2Xo7euQDvpz8nz
WvSljiln9UPVcWAX1E0+DMNPljyC86MbFdUTZ+azjCva0K8rN4OODVb3A+NW9FLjtZrnSHKiNrUs
x7D6PuTKDmNu/Z8SW0DcIKzvdVIqi2woncfBq8aNNcT6wZmBYu2A/18UpLvIt9KdPG6Zrt+tqNaI
nTyMQTDqV0M1fo2m1KJXGSUBWOV6shozfBth1xovQyaSnTJ0f3a9uVuprv6SW83X6K0r1xb4yjzl
BS/HPnTZ9QgqJnYIQxDDio+oK7dB2Y8/waf/Gv3Uefa90N5EeU7hoKrAtrRUOAViCT/i/pecqafI
Sk459YIMZaKtV7P7r8yivCNph6V4GzXLYu7KWAAe93r1v2MFZfEp4MjKLsPGfx0EropebLCd5kvX
sstlnw1Yy9dDSAE1jY7ySjYC2M7aGRt9pfazDISOooWa5e99iUkiXqHduim0/N0Ba7KIS0rAQlTR
q2GgMTxPC9BFu0vrzl12Y/LByaVRnvqy0DYW2vIcX6zhWxNRbVDABJ30Qs1R/GFACn2r4CDRqlO+
BqAAlAsp9i0HbivkgGeR05lMcQlJwD9CIN2zOXNPsufDNdr5QRcvZVc2St28snV8HXnML6pQ/CMl
kXlAmifJLZRN74aAyttof4vXUXLOHRAUqmIqa0V19GeUqvJFqtqkHVejlvu/LMsXi6gz3WdV6Ya1
EW1Mkdtnr/NMpJBC5R0/nket7Z1/vOFnibXaT9t200XFv9WLMjg4nLnkgHPDGvY6NnbQDds7S2Ti
GAWhy55UTO9w4+6vaPu+AF2WJ284VJVLLbLvjLBARCIvss+py3fNCCqHN9ixMHtQLmbSn8ci9b91
mqYufOx0X3IckFcj+5GzGGA46I3+VqPnc5ZN1ZV4QqRltbzF5NWEocIkgDPf4oPVausMuOqq/L1e
jprRAYeZ/gGT69hbwJ7wZh75gt2+vtSUAkUiz0t/CLU3DmiBTo9+BC1cMcm4Gfb0KEPqgPK3pQfd
RnblQBnpixYvv7M2T6vi2t5ZJkmT2gg75IJ5DokWyGERq2eV89nB84FbxkDWfoTPoZV1P6IhslaK
4TqHcCiLc2+iJttD4fqh9vZx8G31rkrrcmPGPh41Ulv0egm/Ld5VI1JZf5mySHuWm2LpdVjKmF5l
SI00SHaBkh1aZCDXGVC8oxKWznJM0WKYkmIuFf3ugz4FNuSA+S+BeCyER42ize34DW1l7ElT7zHz
RvWpxt6Bd1/8hlpmcHQ6LIxk10k06rV1Wq+zMUve8BWnCA+dF3csJuuG8Q3DzO5BDjoWNfJBYXcT
h5cMhtdCxQj1JavVAR6wkp8TNmfbcdATrL219A4xDnWXdgXOF7FtrTV1bB7FFKq4M4rhDSXKeKGO
dfGpmNkuHhwS0mlKiajoZ6lF8aCPWvHdFumwGMLIfIlqJV/1eeecJ8uDOdD36v00ocLbB264579c
e4xzNvFQ4e1LHNrOcjC8fdmWNfLoYX0fCJViyXx1axzfKTdoNpaL2utwl8PgraG6E2erjvOWuu3Y
7177RavmQBjnSTJYpnm2quYgJ4bmvq7S50At+LfxVedRDT37sUPcLBI9BxnK/Y+TY3SHxEr+kT3Z
NHVlwdIC+Cjnx1nUnHwjvc5XlNx57DFWhWY3RFtI22hRuMVwV8fluFJLNb/LVLN7t+pdMnPCakvP
997QZOtOMsfy6DsSlNnFiUW+bAZr3Pj4MS04O+Qf2sB+r7VhBg6wLt8jnKvm8IQQPn6x6JRdu2rz
T9D53bmbFIOnUvWTHFfxYbeC6mYdd/ugqfOPzloDylbfM6NCvhoW0kqGK78RC7NzNOr26njJk/49
aVXcwwe3v3cRyF5PYaftBEfxd9/HC4ci/At/Xhh2JuSA7XKy3nvHFSvdQYIXgQX7fUS0wQ3y97JT
84MLkQ2BMsK1D3OpNWGsRAn0oiFT0rWPycbrwMv+tUBf7GJPJS7khEitx/c6Z6uF7LqTH++yMA+u
C6I6QvmdV/9Ojsp5NtWhLTmrBoz29B6F4XCIB53f19wkZbbIgjY/U/ZyLnaLaWSIvvptQlGBSnIK
2IO3mE8OczO6nVilCVWspQb3CCFPUIjyLnIi7PZ/cpQf72RPxkOzWmU6fm2NaaYrI7T7bOUHeQ/v
zUbqHi6zth7TtF+Ytj5kWE/53b2WkXXYoKK806xpwJ2K2KT5o3K9lGv8GKKUHJF3k1c9oNNYcIKJ
3KE9BwJ68qiE/TfDEiShyyw8Bb3mnzPNxDl4HnAifmSOpkDqqMPuQlbpHwNJrm+uKNql7ivJsXIL
5VJF+o/rjWYJXVU84dKZhu506jKIDU6M14GYBmpDIO70hbyMi+Z1Bgjv/4gFirDudDdALYa16NUM
9goP6HBlObq5kssCo3M3XgW3Udpraxi7abUIH6R+6u+QajnBg1UX9UXGVbKncpYMTVatUV6H6IT4
Tc52vNYWej3Bh3DT4qlSrfRg6Ag2u44WA2yy8ldNsVB/lJMdksmw+JulE7ZJgdSsjlSl6M5yVBRO
gEZimaxDo8mfRBinj6b5eJ0KXv5HNPZvaBMW108WRtWezAgbivmD5R2qvPj6MtcbapG4fhnZlU0e
V398oSoN6h2EDIy854+Ud/r3l2qd9j5oguMUeskZKfr0HKsmmwfSWWC/oTH9jre1RiFa+MXmNuBS
TD9FOcW/eZqMp6kaw5d3ZzwJj8RS17FqgIPMIYYu6BxxJOv9mMNWAjhRse0kHxTt5ChMM/8B61no
6s0hz/rqjjoullV4ka4ttMXMvSirYR3GIRlgsKwrPw+jjdRCk81A9WxVYofxRyz1NPwD8Avd5KEN
pBATjcocqk1jVPWr3ehPpRNEP81IA+cbZWRXcPMQbHfuPDeOzoCl2VfPM3r+DxW5+qnVZKQtvWkf
PJ0kB+XcaBPZuvKax8a5inuE6S33zSIr+dJh/bOxRVVt9Mg4l0glQ4It8M/Gj+c9i6wzKrT+r8qo
NkrWDN97G/6czpbioqWlvx1TMe7lotjHdDvVp+k9ZZF0K+6aYgN7a/xjkTAif9vPizI0tR76SIU6
Pi/6/UnOiGrAqhnN9AMJKG2tKwlafDp/6yX0GdwsEvHZB8h7/s8ZIzOQJPvv94Afnn4i4Xu9B/zz
1WQH6dEvP4ZUEWfZ6LC8zyVE4VUOTXkttMR1eWe04QPT4qllvy/niVB4SweBqSSmctsO7srMm/RV
SUW0yBRN+xWndyIzjX8szX1rrNx/syYVvRcTpLIGSG+nKWW3l6ud36u9ebWqpvrv1Z4LnW4k7cHj
D9/l1nYWkjebFRHY7clIz1pgTSc5INPYxaDym8XVRELplDa21qFDCbaRFDj9sY5Q1Ez0TWjVyU7V
muTDdV/kkaUa2MDk2UwTGZ3kw/4z/K/Z8hwjZ8e9Zi/6uvxog8Yy9zxPs/tmbsx8Fir1HPakdT7T
vD0OTAGPD/Z3SfqoxbWxpfphbcv5hDpp+aej8gTvzE5/QVTyj55OL4EPCIaMk+48U/bCqh0+M+XJ
4ygCbkQrXjxUhybOEG9BkOiYuY35tdv2abKmWDDs5Cg6UtTLe5BHaDY/6W227XTPfosMbbxDjI2a
dxqTtxxsbdnP31cS+CV3XzZqEzW7RjOQ8dNm8ffCsKnQzf0b018vshqNHnavVtDGpA9TiwSXF0N0
z1Hat8wnGbLHMV9UuSgOgA2sJ1V0GA78ewHsx1UvneqtsEIyr05WZY7suxmq033ghx1MbuRK5e+6
EU+9kVrfAc9OqwZ7XLSE6u7ED4A3Rig+cPia4dsQ8khbQBs0vGEjU5Y6OgsXXJgW8VjwxryNuqoe
rW3IX1uN8g8nqXbYto1RvJdt/wysrboMQlUuruOfB7Mo3sEcUwRTFGstZ+kcjxYdrLtTbSbwBNGS
OPSjsZKDdmYpe9VxQTvNd0xShQIAhZ6DHHUuHje7K7V5OlnCu4Ia6bUp2Txli1tfy+2vkQrm+AKe
p1hz+HfubuuyOnTJCA0nPUNwFGVle49CePXYcQK6eOLRR/fnUUZS2ES7zMnjpezKgSkMEAbIIn0n
Y7LJ8g1kfIxpEvjnwm3HZS/KPFhOqJzuMUQpFqDKo4tsehexlj4rH2I3KAKyRHX/oOtsvmQXNep8
A/QvX6pmba2MyEKrRI/MYREXXnOUTZln7XGai5BgtX7KkF9MzfGPeY4fR4e8BGg9z5VTUnI5+xhy
dJxr7h0nxQmV6MR372Tj/r76e0ROD+0xXaIyinDWPFHG5NV19hi1xjZA3dcI8ugAJS46yKv/1v3/
inlxhzSFY8Wr2/1giEM1hVigiLE/yoaURH/MZ4h5AaaS56y7vg16v6fJ2KhiM5oCZpHz5UrYNchP
y0u1L+N7gTCgnCuX9lbwG19PTd1YD0alARQ21fvAmPwVUBWMsyNoX3Ydqe3CiTpE/BRd41pOID8Y
XCeYJaXpL0GrzG+OHGzEY6QqycWsHwNUxBOk/FSx91VbXegmquYx7/0CE8BtNNbG2m2d8B2xamrV
lYcyNonUN0xsa/4w36tAi+9zfU5WhkX03uVgA1UAGnvZ9dvhPlXQmGiBhF76RHuyRCNeaxPk3wBE
NKMuY1cArWTXwgLXXvit8o4ap7aXMad3+we4Ykw2ir1CmeMgezIO4UycDHxApe1lFJXhYRoQy5bd
tnLdVaG61o6NqkEJUn32gCSfczwOckddaWPqntouR0oT4yMfgYn6scKxhPQQ1JpVhPirPivk/kGK
ErahHi5J1b21nWLBIu2Dx0n1oQI0wOLd4DGL0uARe88QCXDxU47386SyTdJN58KqljPkQBifPO1S
xM4LGcvi7Op98JoPT5KzomO1e6rVPCW7S0FzVJt8N2KLs5Zdb05EgIOwrgSX+RaOrcItgPizxnYx
X5mtqb0ryXDdPaH3AKxy7L4PtVEurWjKL/4QKJTZm2Ef6Ub0kPxehJf1dVEONkMuMkjrZOy85heA
fGMI1A11LxQX2TNSMDgNJDXqobxTLBd6rWqmIAvnBTKWVdEfC0awxQ3uh8mxNcVLE8SfYpYfrBK/
W9ogI4+B2VoXUlk/i1IfvyF9jY2ogvpGV5vqpQ2NX3K+3mjVMjAob004bV5KF/NzORCqmHgWQz0c
tagoZhO1EH6Mbx7DzPU2mrQXm5tsCBApbqkzzs5it7js1lbed4hkZM0KLzIMt/89JwKhizZUD6vb
Fi5KvtxP4FC5/6KKDa72Y5yaV3UwxXvb23PeiJ1yqaFo7na9uheRIk6BE3LI02L/RbRQJ93JrX81
Khtk0/zn36udygyvq0Pb/HN11wTVglPHuJJJGGyG8lOEe8UJVp2+VDCLXHVtB7FcpmPKJrTXAHk+
G3QIl2PpOw/I50DTFtC92TBRUjdC3tN6XTx7g3UaMdcD1UU6dqru09DTPqp54dRMFAId52th2I7d
2Ys5tg6ulx9yfKSXlWSzh2PIN0FqpycFvb/u/SSbYo61c+y6P+Rf+NqVg/gNe/vAjPu1na2BIztn
266AVcR4f956rbsCVu6ek0HUFzTd6guR0Wjf6j4qHoDixg+cLcTCCKrxndQciiZ2z0Fv7rY+poNk
3p/kND+napibJkLEuIksAwQxJUTNEvzbhsbY38syiPHvrhzFH6m/H5IsWOtGyxtAmK+jWiQv1HvZ
WYIW3yVZHD4XmfEpLcTFML0apf41QVdsyHuRsVasoL6U1LLOY/NkVyiy3yJd+HSV85Dj9ORQrbX+
1uhHZeFGDtNtEkNRF2a7dP6XsNTuK1ZERbaTXf/3PBnTI5XsVXlCiNt9jNr0ri8ofsseJjnKrhoi
XoENcutLq3c/Jl+IezmqO3WBTJZOOtfuRjgz7Jw7ddT2sis30rIbOozeunI0szdXzIth6Gcr1MHx
8zEHpwLZPGP5ZUhehV6lHETQ7MjUNrM8S8mjOg53BS+ZXWT7w7On5d/aMERSMXU/ssabnuUEtQ8j
FGRggXDMu05INf+jdPuvCfIOYa8ni9mF8P7/njUoZbjj1Pl1G4fPMVBn/fx9m9sE+UVqUX3TDVE8
cbKyN1WtWBW52sk/4M3AyUy3wGvYbL8OMpgM+qbIrHL/V1wOyth1mez7rr6dMhRSt63QtIsmAJdD
tFYWxlA7H4UHtUvoOMt6HUZgbC3fe1Ly/xsgpKue+xdVx3Q8T3Ng6BgWJBHV1t1/o0HBbWW2rRXW
nnfdtAsxZ5iWniayu5rTx3i9TPnPQM1kjpI47fYFrBpNb4ONibnDWhtK77kO/bk2MoEQUG2T5B6x
sMny+3oosgUVKe9Z4I5IxtC6ax0sMZZiAbbLfZYzoyk6OBrGpvo8sW7cDKUNaJtyEHE9i8qUa+5k
l9qJsiYppazl5GjA2sUN3A8HTd8ltAb72bJHji4NWXbZNSzKXnCeNmVXUWKcZ2h82SYPU2yw6UVZ
8opHVH6SPezRw2Wkm/Fd245wEkmV35mBN+wHElurEDndXduDUvLivFzxT4SWRoMmkah4b+dT7F1H
9cCzYf21xV5OngpjqbmYruXole3bZmpeOkTXV3ZUCArOdD0Va2y+VwqJVzQv4DOCTdi3CFPPo3ra
+ptc9CXnHrqKofjbIUiGVaypEYw8NDPJ+sVHZ27YK8fHyVa9u9FrV7KHTNpXXE67xTgcAvNLOE64
Tv6rzdX8KBs7yovr1S2mafp5iBxndwuRcMLDbG5kDKlIOD08g0hg/GtAjiqjH6FsEVV3pDGs/TXm
Iz7qBcBbJyt5iuB4H7M08AF9wyTeGDHQeBn8Y+TW7yHKe44dwGZj3a253sEQs/iz2Z61Qf8anXIX
OaMA1xF9EurjiI5SaeaPspPwsNuOoTkuZVedJ6R2+alh/nGQIVl3y63kYs02KDKUoVSxgiRJ0X2O
NU0YnvOuWBX8wMh2PtjQJe6DsO8fSUcBihfwSWRXNompgy6qnGiPemj/aNsc6ITAUXleIBtktZBd
4l2O/hMxyD/9YxQVv6xhwkF8DunYQp9KXBNlT95nQPhh7ThxvpYxxGVIEReWtxH5dHQQODqKqGgf
w8qq7hGPeJG9wlWBeWGPDT8WYS4Zkw1iUfsOGYCT7DWQcw9eUv2Q82UIOxNw+5XzaiQ9RSPVrb91
5k+lb433QQkmPP8A3ArY1fzadXjOpau+pM5grAZND1etK75ZVa7c4SWbbZ08GZaZaAsE6MJ2qU3a
OerZKSjGRLasqdSPTouOmiu8pwjPK9x9pu9gwOttBQOOD+mnNUom3W4Y6hDhhgz7x6G5I4eA880Q
79QssI+B5cfbgU01Hkudc6o84yWv0GJwG44YHl/C0+p0X+NdtfZ6GIN9Jbalbdb3SnbEtUTMxy2v
w/RA4xv19k5L401iFMkuLq0YGHmKGkcwLopxgoaShfZF9XG9NlRluMvCiIqkq72WztB8R6KZ50th
qqdCKS1ANQH7ILcItqZTaetmSM0HULnLYtSDR9kgkqDuJ0AO3Pw/MZCWyboqrAoI5n9ivYezfKik
/h4n9/C6NqgNUgxpepbTVKBs91S3H26L1FLpefb4LTrI/1mUQL5capoTb2VsRHXs3g+9Q2eC0VgY
9VjeURLF/Eb28xl5IfuysRWgssGI6zaKcuni2uqYxd1pSEDcJUqnqWvZ1zuzuJNXUM6ZOs3jtVwl
o19L1WJY+IL6j3wTyZdUEPtoy8+NjN26t9hf82L5LpPD18vb+O0W/LE6Xy+866UQHcJ0EGpwT70b
6uariQIsOJK5iR0rTBeyL4dlUF7dYreBJKoQL7oN/32L2+qvmeidb0uYfUu/jBZ9YLkXBfnQpyjt
9qhE/AQ+OD2oHf4wZhfoqxqQD/B04T9NqSgWClmcX5b5qwgGQA89NrM8xcMLz0FzV3h1ARMsNC9d
L3DDjJrkZ+buYkOLf5Vi6NC68sWT0hT1NtdSc28oqQ5BE60+F6Dv93h0VpOKfZrlAVEPEDRYWWhD
HoypSF9wF9pbuEt8hGkXbdygAvXXY6HGAurFQRy8aC1/mW0d/2ioA77onVg7pjAod6bNRzIl66E1
lZe+nspdpFiLZnD6g40PywER/vRQmWtdNOPeS7O55ErGg0RltjLsyttZeraPptjYtwFCD2DIykNh
G+8z6EE+2OM57+hyEFz5L7w9x62wG5TTFC36iCsKdvyDPsZRsQtRHjuRNsUExUxxZJrGbVb08dYV
02pUmnpdirkwXjSIGwEu2xpBoFIAAzHN7ybZjwqCPA60WEQN3BQv9PhRqbR2Z47scPyYRD8YbPsH
Yvu7OKcYHw5hf98mQDF5ryyFgiWYNjq/piC+mJ5iUkOIl2afvKQIVnzniLWOA7dekJZOT3kR9Ccf
Wckl2nnK99xVDv7/oey8ltxGtm37RYiAN68k6G1ZlfSCkNQSbML7r78Dydpb3X3PeTgPjSASALuq
RAKZa805Ztzl7zZs4X0Ox283Oyzhe4RsXk1f3Y27nyWahNXo1v0TVk33kE3JuE0CTXlHcXBF/1+d
MWXnvghyc01iSX1CAJ99qNOGu6C2ngUfGLhxnm9FGHwrvdg11ZifMpdmtlMVN9aKRDG3YbZudMP0
NVpJt14zPX+EQerZpT80trHrYtO72rr6ge4PBkULUrEirOSQ0C5bR6H+l2OP6RHAGBY088XlNuak
RX7sE/TUSqkumrqwPBSG4cICjStKTKW6txVxNIdKWzd2ufLirPU9Pa/8AmTy1bHj7GgzocP2sVLa
auWpNrqx0Q2+dBXQz1Z4zktyiJlXggmjzl97TE4sQbk3RvqpusZuSqY3o6vyl/xgDfFT39oEbIO1
IVsAfU5E3WlrpzVT+VlxN7VgFjbpNwKKlWNgNHR3xIi0bzH+CeBJiZdQ/lTrc5eMT7qd4KR+UkjF
Wk1iirndp90ZA0sYJIfgV5dM2rYhTfQoN5VXZ/5EfN5UuMkKOE57rEoY75XwwHfl6d5SzG1tZrq9
sdOqW5e9/VXlBEcnCmiIXpgJtdtKH4uj3OheXD5eyV2ltIujt2zkbkjCLbfx/579r8MZFTp6/sPK
YE15rJecQJZ2U/7Yb/LiR2T9cCqLz0HkrMmn04+FyPTjbEYWS3Tmtxk2w7YMVgiWv5EmRdQ7dxFE
wUQIYyby5rV8ier5zdajchuVo3EcEts4OhM2TUwjI/q3Q5DG3qqIeiokAwFgiVB2sUWLfeW5vENR
l+sk6Xjq12iIKxcQNQkckwM2xwMLveYej9CI27uR0KYexZM9qHy+1ZWqT+mhru1cW4+ZeHeEQ6TZ
8hPgSrM9tTxM7VtV5uPRC4fxqCwbT/WzKoK7WPT5MVg28lkjX0HBiTDxUMJc2aGi+cMA/UxNhu5I
EYgQuOVVb/U/y7p4JYHDXlVqyl+gWh6xVOWs3cQTgeC4mo/5EGznOL2CLleO9RL+KDdBDFZEyUzK
/il0v2Y6WDG/mPz308zq3ULNu2kpsxyHac6PTIA6JeuPjZ6bB9NC4GFrgjWaQzevN7p8Y6odNBSw
osfCE9+MorE2uZpMNDOKlhSVKn8PNa8+8i3FZ8cf1hyVk50Q5NlN2IU8Zyd/sQgy2TovBfqPWJ+P
cdXOR6uFGEX5HHaYWx6pV1RH5vLuzkliJiS5ekyXHDlRl93jz/T5RvyZ5Kssr/rHqxTe86E1WPcF
YDyQ4+tiHRYuGlK1nreNbT0ZhYCZF3pA9JWoOcqNq1bNsUuxZhHZgbYSk8aqLIoVxvTmKOLgG2lP
T3WFHrAMq3ad6JqPCu3k1t1KDdyTZo3HMBbPSYUKzUAHcujD+ljllOU1x/pa20pwScZ+XrdJ/lQk
YiTVRPsBNR7YeTOcBO1aaPAhWEw7d3F7AJe1kSSkavtcpU3o2zYzorrMmm0MVnqNT5fOa2UC00I3
iXjxfdIDsQXxkvjAAepNaJFJocRDyMoPl7BS8oUzs20euN9ThQK4ZbcvU1GO/liGLpd4wbrW9Whl
z222jVjZY+AaXiKH7uo49ajQlwLY0lxNLZvAdAe4FLo6clCdxbefOKtp4UO0lr7RiE7YgstBbcWy
yudLhRfQra09WmR123gtkwPLrTeRF/GQEE+IPsnIVAfc0eFo7TEg3bzQV+oyxN3Cd0IL8nEHb8jg
fz3qUOP4fZJopt45aquQOz7BwTq/ZcdchiqTCO5ZGoJnzTxlF8bZfUysdu/a7dkOFPuURuUh4Zl1
jIN414mk5U/ZO2AOiFDNiBJbEcclNvVczBtsImSdKeE1jUW5Tuta3XBvtTfEUiPzcrJ3ciHVjZ1g
LkqUilSjEaJBHGWbwdMJrAe5uEnd8F2YuOcGGj+h045XHnY3vkP1KY+Innb68/JYXWG6/6pCwvNj
Wjrr3DXQjjDr9l3VoVupad96F6t829bREeH22qrtiVjkBkZNH6cbp2s73wurax3FhzwyUAh45o2A
WMxChWfissn0tdsgJe+yZsf3Ez5xUzzpRYlDoW42/GPNe9sV1i6z+8046A0uGLNe0UTiQy3skxXF
/LsqSfI8G3zkdOMwUzzcspi4LrP/cxNDiMqmsThoRs/SoFfpVTIbT+cJ6X7Hg57OxnooQRta0LJO
mRr/TqZOoNVfyEk9hGrqsoQKmiSrqeCDkOqSeZry8POGW5hOzspSZkgRqN/PWXdvZqK91JLfv53S
v6yyyjeaqxgXxSL1lwrMb89MYGdl9RuLqdPc6LC7LUzLg6vekgRYQunNO13xLmYWFetUa72jpSF5
LzU4MmniblOo5tfWu4yhFsKRjuIXJx8Dlj+ZtXeV3vGpIVlYftp7Yrow/Vif6bbnHbUY2nm0FLK9
ILhgqSaIgxLZtapq5TZb5GUh7dWLajoqWTfvMFd/KwpNX7lMi+/D8FZkGVkOA2nTTPi0DfOoYV3X
1tnOImsP0B7Kq1b/HCemK8A4ghNPo2uSWdV+Gm9g86yVhVV7V1tOcrIzlfZ4dHG8vvFzOsN1X7q3
aCR1wqjbZNcOKJIMavCrJEidSzWr3PXnzsZhbWrEfDGjGnrh+qEn9HXbGeVKQwC3HUtvBSPNecZx
pKGSL/zeE87y4LYw8TvVuurJXworgiwpbYG4RbOH8QrcaGctP1Ryjfr8TsMFzmAYNCBJIL6mHp8T
YdOaVNI4pNXn2JtuPsJK49fHWDxXbrRWZvz5gCLzle5SltPM3p9L731KdR7RAOB24Vxuicf8pmP3
8oOZdm2soQotyji7FSNaQ/TQ61AdW/5/OTL/3CrXQ4QcAfRnuh4o3aynwRmPg9DuetjVW8Hj+Sa8
HFeFhWOIh0B0D8PijVDLM7i7a0d5+Qo5diJcjEZfOWwDt/eeTKvfZRPPn0pUxsZWVVCiVSxukzIZ
K2/slt+HqWhe2dO2VosXhP/NxjWqzi+U7nuai3ZruyWJTwLFhRGS7ZdGIOIMc0QVyMqJfwgW+8Gs
DmiVCph3ZTxgE8drmLpvc2Eqr16i3NFJn3So8hdKH/1WVxMWQHYzXLWo3bppqZ2iZa9r4+FqC2O4
qkpoHW1SWPA7c0YcoXbmDrHOcHzOQsGg5OnXOJr1q8C95jfghtZyl5v2cZyShtCRZkS3PlcfoYm+
ui2r5qMsh2HVGV33MeLkX3m20X9Q0+0RTobjR8gze4WPETckK5JVDAjmQ8unDrkDzU1vTjsErb3x
0XQ2Zm0+0B8moXQgQ2rnA7lUswIg6H4w/WD1g7PZH1sNALpJbaZE7f/BeodPVN1qX5JmRvRqmNGX
JUZgZQSify+jCOY/PIG3OlYQdhJ+WnfVm42zeN2qrfUadbkBaiMsX2PBXXmy6Zs5XpDvx6aBAAQL
5RkLHCtA0wxRYFxwBscQ61BoWxqysrl29JtnD9U21HGD4kYkkCeup4uXxOYuydrpXDj1sDeJhz5R
Za8OrdNoxw5ZPmRPooVdxAP4q9xgr0wZ+Xh2ku2noTKOLWLKjRD2ukos54CP0PHJWeBHwn0Mp6TJ
Nm2ssoyNu6dsUndF2Ig7Cu1634KEW/wfFuyl/LVOCXVM5vJLgd3ZRySkrguT3LHcPNmxeSZZTGMV
pP3sG+Md1e7v3FYovDD5V/XqkDJ/QAQs/LHCTTGyEO8ivuBzNHxu+lQ55vwsK2NyPZ/O6dnyonFX
O9M7xMLBtwJ7ue+N5jYeAL2UmahOrE5WSY69QnO0cZ8DGFuPcABXrqGP64nY37WzLCUSyxgO5iCe
Te+r66j6W65Mv6KelbnJ5zVS9p0SJrc6y1lMeM5HgD1xVVpW9+aGOL9wxSMeqqttElLSVWod2bli
sBhv2msfD+429HJ95dgTsanUb3v9jLUeBtECY0jc9ENDP+5XnjhYHrV1o+eGGoso2grQoSA54+eJ
dvtKy6L30mkwHqyMYUZv0x3LWNH2kRI/8eDyBzMZ19oEJUhX69+glzW7LtCGtL8pyA48zVtUbmoc
r6zQtI5i1vrNnHc5Gez1KdKddFcE2gejd1zjDeis9sVSlHPmZFurRD+pMAl8dG2GZdWYFW8UAFhS
goSkIOhSAs23dZ/FO938qhfC2HJ/fK36PF/rIhkuHR942o5G6AMq3zldnZ6EgVB1KAdckvbwNmaV
vQuDoCW6pv+mNgUlBVNsZjvi3jcG/SWmNGAHDcQ9XK8buvRfhdXiBzK6tzCYYhQeq2zG59fVUBqU
mCeTUpabotWcTebw4K86GAwRuTAYdjYYOqLXxt1WGeGRhdp7xNsAdvLM61x29HUhvCSRN98LZtJ2
0v9UdBBkmptCpgxA6djOi9B/jA5FM3rhzDjH7uuTE2XuXx6etIQQA5SsGCfy8Bg0WorRaSTTe5i9
J5iO9rHVp1/1lBu7dFj+ILFb3yYH2t+6iSl6wvW9hV6sb4d8bo4NWYWI5sDdDkutQFTNQKmIEoWo
121qj/VN1VU+4LHHuqOcWHLkJangCKq7AxPhfjfJw/JIjemJ3NYm4Xw58HiDvx2T76IL9WjGYtrZ
zu+0CupD3yn0TWp3rWJDORok25POgzVNK1V7T0DOusSdvi5Bu2pRYu+MaZPSxHqGeXPNYIiu47ZD
xpXDph1pP75hXSUjp8ezlKebocUarqQ5N0vUQtRvdkpuOz/DhN4/EaU8CIrZt+eCGn5A0kYM5lml
CLVKG4N1fjmcyqj1u767014rV4Ra4kHVEJjaRvfUzcJAHlKaGMnaTRQeohBOjpGRGjulZgWGYsmH
FKnYTGiCwKhFz0XG8wqmmUI28OTZLQgiy4DHVwd+EESvnYA+qzvHtu+1ty57VVHlQF4I62tXDL9M
er67fq6SfaVGtM80nm8z0ibyzTZYNY11MSJzUJTpGnggfsq6eYuDms5c8DsY8vxVDfrvrO86AOTN
dgqDhWjNd7Es06tNlMuBkNxw7dn2BqTPV9bhsK9FN286J2Cx27jfSAvN9rNCto2R9LSOjGBeicoJ
V0Tv8Lmq31PTDlk/Nb/qgfgpJ5lfrTLdpvlHVUTm96BqL3ZdEWcB91ZMX0IhihXMcaItp+KZxKxu
68TOszFmX4qcFPi4+ZqO2lvQtb/yjHlqF35X4+m3G9c5Mwqvo3MQhvTlYvXkapCPrPjQVN1Otbv5
exXDZQsI+NWzngTUalW0lFKUXKu2WmW0m8TK8eHHf7WkrNG4KtrL0EOnFGqWIBasYHl6w0aLm8ZX
9CN9BJGS1Cys4HezaLMsByMB2Gf13ndU3vjkxg5hyBkaVKi/eJCZffRINrzZcVhbB9/UdjD80prc
VSfmbxl/GOLmWY9096IyvO0oyugejKaFYu5aeLYfs3D+cJrxYNlDsDIxzu3gH78prohvi410lwQK
j6jW21OO9nY8eL8rQG0K1QgPeRAUz2Gd/oT3OK5cjax73VBOPxxuEEwfnOIY0upbgeYnTtnrs7U7
coPfM+tOD2lqXgeXmVdBSW1dEFlJSSFHHKsafCUIiaiMMvdjOGjc/llQxehvtjMlF1/VTRBuhTle
5Sujpdzq4EhThwJfSVD3WHjq+In88kPYlM7etm1lXSSlcjUKflWHvBmLWBo+wplxreLJutCWyldM
kJR3b0IwZ2XpvMyXlHdjVrGrh3a2160muitJkWA0jWwwxV6m3ZBFN9RVPMraYTLXG3tq+T8RVd6+
oCSA5Z115zYM6PGkcwvaokCJ9BmDJVKk7X10UXvuwuacZWc3sbHwYGVdF84cXPDs+60dwbythuSX
ilGM2XpE7U8DPUrSWWxiKKxIP4gmGlLULxQyJxJrJcU6dSjq05TiZpKO5sJzq1NHstVKKnvUhEL1
n5PlUbnLhHJtJcS/ZRRyl8ZwT/RQWAs/VqNhK8bAu9la8bkZAngHqFb+DOuGRujjjHKsnWeZ6P55
aq0QfJ9M2FYgpsPl7nRahVQKuUHiR8fvMH004Phprbm3qcaXWE9gIZZheZbtMoUgH+1xlssy6zY3
lvusW/1FDgOSujoenb8UjxxRkPWTZM10A3zXLE1PzD5Zdzq1SpYWKll5UJJr5NByBuUiEoTk7vIe
RqofsOxHPKot5y43uvhVEUp2gzjOM0Tl3wTFQHz8c4JwYCzOLLs2TLkQqZiZO+6iUQsBOSyX0Fgl
ZwzIhLwkL+fSt5OURpKdfDCrml7KdqqPKmWXB9pVCy41VPNvTjQ12wrO8EGzwomM2P7CZ2/+Hk3q
QFlINS+51rQ3px2clTyAieTDLZtLNyLomDxSJbImpT+JwHmneMmXvvei3ZyoNIlGFJNBHuXvRlx/
yPC/JEbFN5v910JnqoWDuDtnwRdufPhxoAqsbbvDkZnofUo7oN1mmelc5dGw6OqLlTWXVA+6FDNR
kO40TyXZauEzmCD/r6h4XnvV9hXkmc/VopwqQFjLPekrWPamOtWfpQPhv2d+aqxs33TTyU9a4wZd
GhrXkmrxiLGYrZZ0OAGia9K1fP85uBz/V/RFMtrxYckTlAnkqHXt0yOhnDyzZkcJ/UUewH9YUGPE
LXV6BJYXc4wd/BHQXQ2uc35wsjUnX0dNbZw+scH/2YVXTcaO7Wybeu84rncPSCjYGvqsrb1lV26w
qaXHqRC//gyFMZhefONrSBymAqmFc0n23Th1KRBr/ufKsVGjlZt31oFOenBXqfzfZ5dKHfnS5Vae
Jw9A9nNZC1OG+Z4YmEDKSIxPqYj1yzD3rS+ooPp6VCc3TdOSm3w1xgYofHeqVv86MNlzfk6tbCvH
hzntzccpDWvwKkdOJN+krfvOXAX9DHRTDWPKa7z9n41iq61f4h9Zdd34SxLo83G2NqXbN+AXF1z9
pI+rCgfORR6tomBtO0r/WsyN+uR2yTVezkqp9x/DvkYYg2KXVZw3bQr8+dtqAG8vw83anNJpbCnM
+ZasM4IiSKw3rfgid/n7nPVO7Z7k3sTj0R7etazXnipkI3KwaevikjSwBGS+Ggui4WA0Ueh3Y6K+
R1PeU+Sjw2a69k/dI55ENH3FPyj6FUBT4jWNJoF+Bhq4XhKWNUTGR1Gg15Xnqu5MNamL3a081zLE
56X9EooiL2Vp+Xlp31uPS5OxEK9Oa9m0kB1n+ziXqglG+Jom5NI0rpxOeyWaIL157ngrlj2vjLXX
WWwgzsePHZGrb9yisqs8xKZZA9CrD/JivUNSNQ2tupFH4zxKj3galVXU4cQLKRHeHKO5DtWQfQih
Rch/W5cvRNiekTPWm2ke+y8lnzQXpMdf/zzVdvXPU3vVrf516jB1VxisVbqPoxL5XBdWd3R0NnKh
4i91yWyx5incsAaeDkOHEaz7DUwu/Fr24K9y5jS+PEleHBAifcfjat8tM/vbxfhMp4M8rWYdapGV
8udq+Z46DvCVvNqqqdj1VaqsgxGRWgPVdK/FgXd3I6VbDwH95WrWdzaV7l+jbly9uYi/1tAdFm9N
c1MJ21uRHU8fZUktUfuB4sg86Gu5OwklfraIAZV73Eeslz4dRgKwZnzcoUILN3Gy+T3NbljOGlCJ
RrU3QzXDtapDeJaD2ExwdRGZsTJIy3icONUm0W1DyzMck+Mq7PL4XA+eeFWGTN20Sats5G7eaPiV
Q1QwejKKV2A07ouL/WHZkSeYJVU6+n3nKW+ao6WSxIPrZv5oQybeTW3qR/mAtrE4N237hSdJhRCv
1e8qq/tcm5Urgn3jLemTd55WCs5d9pZjhNYq15hcy0NFYLgfptaK/4Jf1Tx/1UctYGpvBFT3e5Mn
WKYep2aOdmTTmc/WRFhHpnTNT4ObjJY397KRka3JeDcdP+Sum65y3Y8GWpM0minXiscLBSog4Ty0
Qv6/c1Siy7Zl65Ho5Azqvm8ovTeLy41wSHWvVqXwJy8vT4//lWkvXETybAyKRDKjaDbDH7jmwosc
yqHibiiXoPFbvsi6LRHT9owLmwsWA9MztB7CSKMFGt5+i7XFFi+a/OylbXiHJktyUhE1P8bOBaQS
Ze+F1bk7GuzWzm698j0X+YWaZvOjcZAB5Kbi3pqsrs4tC2S/Mr3ulPdYAaRRhgitft9o2XPfCSrk
Tvl7sPJ9odfVb5V62T9fLOfIkZEXg4NdXAnB4Dkk1PoCgPgB5OEEd2TyqxIEXqvSU0iRiK3kx2Dq
E9tPhqg7yN1/nob97PO0sfnQY+/L0FpDtFHHlIAqZYYKNg7UShRWwAs1Qar45SunDR3f1FSQMyAd
fLoH9QFwvEe4aa4//esVP97nmJEP5cn1ouweKuF2Zt313Ahdf1v2GkMtnrGW6NjLdbJVOwQ2EfMc
hbBm03ll0mOBJ0dhUyzui6ieziJCd2Pweb20bqDsZZiOppNzHQOA3PKoQ6PSYba9UBLaytCdWIWo
myqqkV5yNSIqB8DjtGrxl+2aifsO5AecT3nZxogs0PQh12jVvTKMLHUilxY7VGZxBhyVrGhL2+U0
wZB0J+RvvJIb1jXj1i6hjZj/HftzdGzwNKosyXZyrCQV+fEGxtjbFyM+E2GtQyYZoELEYfws5nI6
tfberFqqxfVAsxq9c7/i60kqtq4HJBLk1hF5DS4PhuSmb8BoIi9JrrU5T8c/58pX6jyP/rQ87eUu
UiZv3zkFUQOFGzzlRrPVBhaA3bIX0/G+ErlII5A9ucGwUh4Mm0LYnzG0VTlYQzbyKnnApWSzUnNR
wSThWtAP2c3p8407FNS4euPGj6s+z2C2Di08X6pXhSrWTdex5qoHBcJppT1nJpgfgDz7Vh6NcIhv
hK6QZ8gyVqyX90v1qL+lyLczxQGF1TlnNLU3ZZwdfAu585RpCr7gNEaEsOzKAyMRtVwYJBsr69pk
rUSBR2ofbvuQmHCamGYArsQcz/Jsb3kv+yljgft4yziPjTWuiXSLRVQpWuc6mD3fGiv93/eY+yBe
oJYinx2xMsXnoiC9b5cqTuQ3BdCMhjmh74yQGnwHSA19RaLFhB5Uj80o2jVP2f70Z3ygA9D7ZbnE
UnpGwZ+Gk9tioqHx57rArJ1dKfRvf4bkq8fbJBvb3EZ1Hd5b/def9ZkcIcz8sTzrmjC8C/E7k9TQ
OSfOwrJDQp5RbyjtRtdg/VjRoPgyGQN64oGaY7An1G+mbq+TcJq21bYxJ0Dey24aB0TwxFp1LTU9
/DK5W6IwjC8GrpkzQO96N7VAPSS6iwf26+NG8IiVDq2xhQ/vvolCt8+PXDvLmg59NsI6XqLOURzw
3ada5WtmGL/MlK79JBzELl68vXFtxneSPDaxNPPaC6sFV9LnUaNKknvAJ1Sem2VQb3rP6P7mcERu
1W+1EJOGdDg2i81RvpIbeW+vxVcRTs5GodZ9HDVDv7SZq+CzAqQpRPRN+pZatDrM0/qf6dBTGYgD
+zmhbrYDEXdqmyTwQ+7uLyagyMMYIlVLFwv0uBjXWmOdIxN8kSPU8fO1zer3AAH3GBeh8U5Bbwin
8UdijMBR+f0uTQ7Mp6ZZT1tusYswL3TC6W8n9O2sXMyQbpFaT+1zA3dinVsmddMw7NODuHbYkW+z
a7J4RIXwM6WgjPcj+gZVsdxQc+pPmCkiXxkJ6g2ABTE70eqXiEn93pttWruTZr9NnfVczmN6dlvW
4Ik+NDfd6fqFLKbuzCX9XW7+pwNyTFhQFumQ21s39+BrGmq7itRpWSazK8fkK7lRplk9Z6GpIjTP
udvTzHpPFj26Y/8nnjZVtbVSxvFdZtqOfdceYwc1lzxDjjmEPaytRVauOMHX0DSmb0GfXesmGl6V
UMQnXGujj+Fw/gaP+DHuLgKRtFE+x13Ob5fz7WVcLOMJ9NSDcFpQFl6YrBCBOdcSuO67mX3BNGN8
iYbYghAAkNXJFPyhek/WNHS+nbXsqqP3pJZhPr9T87B94rmxo8nwR70KX4hK9DLYQTWV87bDoXhA
TeMhjFHGNqSr69pnTHEzVb0SYK2lfy/IEH+uG+H8bbwV6mM8Vrl+6NGl27lNoInnrcmGUr+6CtHt
y+xaH1q0juHwTRgVcBi9GO5mp/b7ya6VPYH2hI45Fv93A0pMaifNDYWXfRSudYVyPJCQN4ItNQAf
yDEab0ygjaaEdKGmRDCYpfKXwSerfXWM1nrWByZpXdc+3KUIM9TTpCrJWi5PMxHU23ruTP5WrENp
/UGeyzNxlruOcLeaVXsXouJfNL6L56b0El/mkoN0YOZESzZPaSkBUKTRVAzhm1o4T25axT9UfVzS
CkbrpmVF/OkUw+E17UO9NTYsggjlccgQW6uZWa5gwigHTXWTZ7mpvbOlGsin6iJ97rygPNla/0Me
kkOW0y6tDiwnMjo70gHnkHQacYcZxV2OyTRuTDU/NK1y8Z6AXPFSQLzxOFHNgLIyXFxaEaVKsu1j
bC7wCkRxfCxUfM9hqllPf17NonT9aCytp5AprE+swHxMJnGNNUsATfEAbutO4mPOzu+Jnn5uPCwB
pRLaVzm+IGnXulcHALuYkcZJqj1NPdCCKDOqbWB6xhdvEcYvd5w/Z2Th+HmGUdTml7QoHmfoNFlW
RaOeepGjtpaOcftvW1bSw1bzRIqUuVPPhP40jkrVKiC5fTam8BB2/dd6towrZE3zmuQlB0h6/gU6
pttXcUvMg9v/gg/TXxriGVvbUIpNpij92mUVBa1AB2O5hDS2GoEkmoB9mNQ4xhzDuJPPbd71ZTMF
hCcmJY/lNiYJB14RwplOr3FkcJ7cxG0VbHPXBAazXCHHAmU0ca7nx8wMkEGCo2B5GVDq3bkLk5Dq
Ez+t4igrManBWY5JRKHEFpbN2G4oTU9rOaaTs2IK26x+pH373Y1J1VNi/h4ZEQch7DAAXyLw5a5C
x5pilMm93YoA1M5KcWx0ws5rwHBrDA4kWTbE5dzigDx0GfBJw4KmQNW7+8fhegTxDopP4M/GS617
GzlHUJK+efoz9qdqWyznNf0iK5VlW1IuPvf/zC3kdX1Zk+ajau5d3rs0T7la0+xczOVOVniDiZey
5Psk72aTFd3kUXluFJXmvg1auLPIFNCn0IAtvfocmXiB5UYsuykKvDUgzMH/c2C0RfM4RevHedN3
0AEGfehAY02bLvDqpyhVaCE8bplRFdM7bphLG4Q6HZGn569zYdhbPJSObyzrcdoK1WWqm6/dspBv
lo2o5pXVNCUEP86PNLIGUCXtEr1TcO+g+48AE9znOft8JceSZWxcxpLBKrYjEsSfVYMmuPHG6GhV
XvRCjGh1RoD+VVRj9OJY7XWwVBKuh4F7JonE00Wl0dAPSshHLUABiqt4Wy1Le81xbVArETkB/9yV
UFgs/s5mGulrei1+i15JV3Qn+qduIQ2zmgK2BGTHl7sJXvEXkAF0OjIAa4tV/jNZ3UR14bXZ3JHo
y5fKQvPm06gi+nd5EMtHMnk0HKbv/4upp7OizvY91mb3VilR+obA6QFHsOySkMGJeDRvydfuaPxt
LEWj27mwEsi/eFzUat3/6aIpzLVTXy+/YAXwRc4tQ6REB7krwa/km3zuyqPR9I/dlCCcx8mprqCM
CpN3UZuVX7owE2HxTx920ayyuJ7fVcVy8CehO1HGWGxNbQ4PQmF16ZVG/VyMFGg0D/KqSSLyj4Il
Jo8Y8jdLPKGKCTbPKp69iZmBtxzwMK8qZOLIH3GG93wlh+FD/oRFP6tXZ8ZEjkXhDR74v49NnBnV
I3mIsUMz02rovpSYEs0yx6ovJ/NDFCJyn3v1IBlc8pyexO3/ccxdGjnylKi3210/oHOM/DnWoDGL
6kaNw71ZSxdKvkpjith5gjbvXwdIWL90wElOf8YLlGYnc0r2AmaGrKXKCqplNEeIu7QVlrJtkqIs
g/I97GWhNtHdbo+Ox1jLCyal025iMo5znpZHiN7DWstS8Oh2GB0spbVe8kDXDqxb4MvRcH4pCtt6
gXRaqqICDcQIz+0fCcK9EC7Bj9gmuIsAmWgAEKrGuXehwZ1dsmSofCenj9LKz3+r8zde5rJ2WcUX
Optgu9iTU1k53qbqY1wOjfLr+s8xeZq86r/vIc8dUFY93giMzgYdzh11LcrdOP85sAxfjVZb0/gc
whOfzXkjTIIzljN617g9amK11m5wpY0XuYmLeryEy0buUvveJRby8xEN6MpERA4E8Vg2AkXKMNVP
/XI/DFDJRcN0NxfgnhxmxBXOdG+Xw/8ZMSp3B5yBMjE2J2ZIBBqtH/UXtSyNvYMtcyXLM7IKIzej
FWDVSbpjMHlftGGKTqVJQS+PvUcchewC6k7mBzTHr/LxITcxNqnMaj6H5KPnvxc+lqvLbqM3x1av
EaYJZbyPdTXd9abAHoimYivH7EGb7tgOsN+kLcu55bxH29ZBWWOAgLvq9Y9xIjsijpiwV6pGzkhc
HFlXxRtZg1rGtS7/HE+d/8fZeS3LjStr+okYQW9uy9vlrW4YUkui955PPx9AtUrde8+ZE3NDEUCi
VFWrSAKZv0mjLQzr+cs/42V/xir/AYxcvEpC9dKmofk8Br12VSZw8zLrbSsmCn2ek14QgNNfVRaW
S9K8poaN2M24k1nwuSLvpWBx1+bAKdsKxbNN35wAa4V3S8tqRV7QRlNcEWsht0qfllt1o7avqB6r
j0hm4rN6OyMTjrB5tR1xpSQjOQ3redTUjyjNP7VYj3/a/afapQLiAUwuT2Pj66CD4EhHy35pukLZ
FNiq3CkKWL1x9mKBNDCopwYV2PQeIIkL0/UnHyZhv1bYybWZZ6BqvWa9hV7s77CxgBQvm7iobLzO
bY5y1BwctJYzV79WZWG9Cex7mdXeU++G+kuPcaKcBFI1u88C64ucA/9pPqll360teBt3XohWo5P5
d2xlq00/4Jbb6D6Aedmptii4x0l9L1vygJYfaTQxwzXGcxX3yunWb46ZTkEanEQNVt4CNr6LhNN8
FVnevTwLcJ+JJjZ9t36rNZwD3qDxSvYBD/XuNXGQL1K5NbWMIHogPT1VLAMF9kRJ08NNajhTz8nk
qufR1ao9ev4fde0i1DUNZn2JlRRKRa909aULvGU4GShKbmSfGUPY3QWgOTbT1JfIh2wGXTVPneKT
iIx7NTkvp6k4HXovOcszebAGIM3rpR2MM1ewCFp6cSfQnNo8+bPN2529cyVq+/IZAgwOM6Xo8T97
lkdO+bOPpvhxwq4yXBMsW/Kp8v+YrlCsP0RJi0FDU4f3XoogbTxTuZXNWtFCkooMQKIpT7EJLsec
reBAWWQ1ZwjZ5/OAA/Ayt0gaQEP6vL9NkwOpii6lHWZr7FRHgOjq+CAPRkj2eUAhqhX3iVu/1QVH
ih/OJVAE4iMIUIi8TZXBcqoTJ29y1iRuRfLs91SHCg4Sagk6kXKq22rTseCKY1nnGaTEFYeqQRwf
l6aiFfc+zj2yZbWa+cQ7R1DKUwOKrKX5VIgDrgldySpdRrlA53BACPW1HJNRIPieoQi4F9lS0aA/
q3oHhFHMlrMSa/qZwZAk9WAeBymzVztw81pkjKR8EinJ9Bn9KDkmezCrgAb0/xOf9oMPwzYaDw6A
na09DNZOF35stu9OkFrKP5u3URksR1UR7Irg2+htria83BRXB49UGdbOmlv99V9zb83b/xsGIKUr
3dnHIltdpSp7wFZbNTId7UxOvmtbqJbFYE4Z0Hz/0niNe3WFnIIZW9YJa7FkZchkdelV8Rr5nekw
oL77aDrfDCPPD5pLRUoqRmrTFzSOlI8uCf7sjsKvHWaDH7doqUYZhF//FS27x/4rzAt/iTZD19ii
YcgvWug8x27xDkfnqSo9oU4UVa8B/ADZbXeJfkX2tVq1XVm+gw139pPvNVgPdcW7koX2enmN7ItT
4/BsImoVI6XBr701YVpYrRnfYdeBY8SgWa/mzKoVsfvih5U+S5XPXNNf+yCsP6ooId9dDsmDQgb2
UJMQPjq/Z2u/Z9vlmP9wx+c8LcyfYnaMGNlHHJBmnEsnecigrR2G3vk1O9CgOfpt+axZA345fgiG
0fHHT0fDhMnU1R8NrD1utejlj5hGzVrtfedO9kVBN/SjHTE6GlSAPoNFEaMh0XWnmbmyRwXdO7Um
mCwnNuZ9aBrtvco2a9O0SfqSTO8eMLNVrLXxd1QEVoBela9OpAQbkfW8y3vdPGNi2G2TMiw+TLc9
u40P3BCzKjSqxhckbcp9hRc27GXsRGLQBEAhk/hoA7OmZleG5zjBjkQgnVItch7ABOsP4ynCfw4N
JK+lWy9fQmcuzksfsrz9em64WOToMtNE16QYEA9J5LxqhF1kB+hZKldXicwvgaf9lCf4qS0nYFJ+
aqpqfBEn/+sYMX0Ws/7xOv85/XeMOmXb3giDJ8t3etTVwg8tHtgzo1H50rDLQsI7fpItO4ElFDt2
fjL1OH8hg8yyAbrYxvXH/grgPNkYCRZNwpOxcPvu2XcgaYo7QkzZ7vn3GMXmZUxi8eSYxjzZ+j0P
+Q3wKWNUnK2sSva5TwoJNIX5as/NndyUzaUfrkucJe4TyivXApmydYAW4TcV9RFyM80bkmWrWbAP
02IEb1GQfI3FGejZX2eyT47KOGQP/ofR26uQ1IG8FE7tcYI0jiaH9tl7DglTPaoPZjRon43xWMVq
+xGGinn0J/5nGVVN3Tte7RF5Cb2/C1JoiLKfwk2DimWtX3Qcs19a+FmD50UoRdXakzdgum0XXfNg
6bWC7GCuYm2glp9BqaEKgr9TU/TKFpneeet1ZX2QNWbqHcehJtHa4ypwX/VVtpSiQ6B1S5isWIsw
ltnG82xjn1MjeLKEzR7i0ImbrVUlNAQMs9gXaD3/38/+5zg31dSz6ftrpzGKPbmM//0rNSr27SEi
RcgGNvcNviLrBrW1XdE2WGulMBRXzYSfhYRYBGHW7+Xn18P2QemV6ikd0u4BccVvrua2F6Oizmmo
jXaBq/tNFnhkESdQ7WOoGVAGRc2nFMxWA4TJTpZ7EG/sViFgqz1UBaCapprvZJlNolXlGejr4g6a
j40fRvfnqHSrl3FaY26nHnVhYaXlaRZZY8VKxqtsOwo5ABWe2C51ChKi+FcdsHMOrvJQ+HNwJVWy
VgMPRZrf/QMJ7oNm1FQ2ouYyi8VoJdelRXzoFc0+yy550Nq+b7E+V4ONU2Dn6DhATTFpq59Nje+M
NAZ6e5VePmhd2EIvqZ1vCuSXXvHt7/30rOf6k/xeYQ+TG/PiafmaI0u7ZzvXPRU9kCLIAn9Vuj6v
crsTNDDw0t7uVoNvYl34EGk/ZeFdFu1VWP/6ylfrZF3ZBZjZ8u8i/i0GU2E8qgvvIkv1GPk1G19N
7L3l96965xhvc13rWzCO+KmW3IqGqDEorOvKBzC0M86W2VfNRTq0hLmDzGO2tgqruXeHyJle2her
GlBFCX0WwqatBvsGydG1lAyU4oGyL63ycd1P4Q6af3dRp7mwrklfQSKV5R1UEaC8sSM4GHNWs6T3
jAd5GPy6u5/Nv7IRjv7Sjy7qW66PLjz6wlyiVLHqNAogZbe+po3dQ0Gxu6h+Ss07VR/4uRuJFR7C
sClhUiKQZ4iDHJYDkYCTq3Cs1iVSmXvp69V0unbQDeDvk0Cayr7S63k8RhplGglVBX/8kDmedZEh
EZZt94ODdIiYgKMQ0HMJJEKdrr1ftvfTXAPZMId4fquiY90mXrPDN3Y6zk2+xWWoR7JxZqPSapcM
UsSlRpz5MqVwSbXOe8Exa9jDZhybleyTIbaEV2S1Hx3GznmeZJJGVxz95BoTsh9CydqzEuNk2cN9
L9IylY4VTqwlyMSsR8cL1/KbEN+Yj9DsIhoou+R3Jfq9CvGxW9fv+H/3R6AXbdLBazwx+Nb9vpnv
El9Q7XgTv1viPYyjEq/wARpQgwKKoz3IjE0cUZ8dsWvXbCw+/25RBWi2USGy8yxZ7m0bPQKly/CF
Es0sS9szwJLz8slVf4JwEfpHqdmNOdrDAlvI9P4qczCdBicgJBV2WIxEPR/P0qx1+sMvwIAYbzUw
TjI/w58KKf2+DoU1UHG1wxaipTwd4znZuEYPkk+MOGVfXOXZ7SD7AB6rHmk0EaTCed79usib0PuU
nctroqiCurWLh4Hs/NfLyaYn/gu1M9chCdPzLWzqqvoYQX+I9prwhI019TTY+qgfhUHFNi90Kt0P
OdpX5GN//zvwIBDt6de/v8dd9N8Qx+H96AdS1e6CVO8zUJJRlnubBYhOUsA59IHWkOVgjScDkd33
rl5rbhc4eyAGAiA4E2WPayxXcN5sCillDeMr1HXXuGDaGyA1+vDV1tMvke4Mu05v+3M7Jv0Ztmbl
IxWXldCDSlxjhllDBxf9YHl2Oyg+hVXbmQ63rv8WJvsAAPXgwqZ4QSJJJJFe+NzaAciuZfN2yPOp
5dkQbW9dErqEcoN/lzYFVJg6RgoK/FIXmPYRSQtQDj5/hdj0rLVZQaizJ99yNnpL/a71fi6GvuFc
h1s3U9RN1o2YFCFdpxqjfd+rafs0G4V6UvM5WclB2eclJuQV1w33sllN6gceVi716dnrhgWjqgf+
1vKh2ViGmmM6hG6BTMN1IWCyDJXwa27gDBi45SUchorEmAJG2cDNzg8mf2XZjrWXD+QARehDNSfv
twf17Xn8z8FbfzXUO5/C16mHnLkwRAxE2646Xhm/+COk1K5yVNqTk+b+c7QTzdtcOYqG0fMclO1X
HYsM6JNwzuXyi9U3abNgehoVxCuDKP4eTxjV1v0wnoORrcOlH+LkzsJNcM1K8egV2H+qjQ+xNBo/
OwG/dXXHwPcQAkTQ+O1Bjdv5AfOtmfRpqH4Rk/yhP2saGWiZXx18Z76OoQLLWGRBfqdmQzf9Nvoo
JckueQhisZTOZkxtjHK4S7xhE5X4q1Kh/EVLGSirWBZ+I3JtMOoKJhCNW9wZTrOEyU8ZDHGAVPD8
H2FKOWp3lQBc+uhSOuOjfOTEYyIMzfzvsiUPCSnXbVcKRWRhVin7alxWV46qZ6dfjpfmtjSxj/Gh
qC+pZPkh4jB/z+JMP4UyO5QhsLSdXRLYt88ZR4ZyKUxU/8RXYtaTt/EVx93IZzgMuHsgEpgPcskv
D+zcg17kkn/dyQj51C7MKDyAwjGWx7zsGzQWhTUCj7cVgd66JdqImk71udaSed8jV3IHPoN6ljAQ
92NgWcnUe/u0cn/IB0PXT4eaMvtZtpZ1QBuPf/TJZQDsz3o9mGwqHmuIhRAgVoZZu3gKDfZxsnmi
8azt390C82gBCPhvEXjY9e8QV/6IaBqhI2q1KHWJZU0UK+6l0NSjESUsaeTHzOf40KRocN8+ZpmB
U/I6IJ23Prgx4d5yfOxgxNIn4Vl3nN0Y3rDSfhuGvH7VJzLsMM0ph3RNfU/tFowf1g9k0aYV/Kzx
+9S4/MLsFnYTBq6k31z7wFc6Prb8wZYQ4Zip5t5f8qUHXRdFBxdugmEHqyKJPjIdQUe87NpTzQV5
squg2Tk4iCLNl/UvfdiP5wxPrlUVz/1Ljfb20xxggVpEfrv20/bSaO1031iJBzlfnTa2ya8tiM30
sYbjduo0wCl5rFYwLduDrBMhQ/8rohURzf8uIumyCh2D7o/X8Oay3ao4xa3BXCR7V4vTdW7DcQEs
69f3SvzZTQ6MuGSCFuuHsXlYRjvY1BuzSnaZXpDGa03jXUEpdB0HdnTRvdR8Nyk+ZVPRvU5A0+/J
pv0lo4qg9PaW0TGJj8BHm844JLKkKwJ8BOSp3Sv87LF5guMivAXQztj1keCmC7FxtVC8TReUCL+I
5g2/LFXIU83yELhKzPVtoO6AOFskzTa+42Ubb4AhnKbG0bEGD0A3KBLIznnAuhEzHEjKQhAEMxws
F5EczM1XQ+v6IxoZqNw7Qfk+5CBviimdDmHele9qDC5Oiwz1To6GFvTNeXiDt+je96b90bkRPjWY
H6zUCp9QWwm9r5avn0wrw0s1Gz4nL01/Ntr8gcmc9TG3UcfK02yfQjYwO4C04dXNNfvo5qp6iPph
gEJipBsVlkGMz+VOumVJkyw9zbmrij60D1gj5kHzqz2Imp4MlH02dhPLPNnn2wN6Erre7SRUok3B
pOitxULacf3LHM3+Zar0YAOdVlkjFGH37HYz5SKHMx01caRH15PqfkEJzrm/HWqrTjb2gIWL7HM7
dlbgF8ILxvDa+RaHivl8zuMWsTnmp6kdrgrfnRt97ceokgRqH187u9xWZGXuET2y7uXZMNTJnl2s
K0TmfvV5pd6f6tj6PkXWWkdC+pVsBi4ic2SiV+WNH92ERKrZW+rRFMLsHiqCCH89/wLviEqxrB/L
wrIR63suheBBtiwtUjd4xXg7WVSuRxDjmRL/lCVpLBy/Uh1zrpo4yDO1VT/8zGsPIfm/ds8OPTyo
jfctctpfEa1aTTukuth7es1wSNhCsmAcIFnYxUQ1e9D2EZjM69JEW568bVHUGxmTl07zYNctzjoZ
1tm57/AERqBuDO3sM58yC8GDeTzXyWC/lSMqmkmTfUKinQ7zgJiPqWOoQflpXEHXaQ6zwdSpCSBt
IkNaL20ylfyMfN14Nn3tczIt/W3M51en0bFc7+MzF2DwmSS+vkkAh1ytMXXOs5/rVG9Q2VI9w/Tw
ILUrBSzZ2FWbMcSSuWiNU5fXBiAsaL0XbhPJNugMyt4yxtRr+wJzZthzK5yhCajIIelmBNG7eGHd
+Ct7cctXkHJO0PcDLH3x1ZfJQjnMibcobPVHO+U62s+OGoGUSLCtMQvnunRCh8BUnJhdAkVoVWLt
c5UmHgOXqGnU78AOorukI3Muu0sV4pjWO/1ONuWkUGvqtdWP7lpunnKnUlxvNfI32ZFt645zqj2n
3OKf05ovpjCRQxEA3S92ZTxPuEP+0d+I5/Q/42d2wpu095b+CbWiON/riQ+5X+5yU7EHzn8fUP8W
W195hLkB4QWzjR38NOR27f61g7Jy8tEc28j/Smv94+DMwysKldUf/SI+pCYisNPNNa/ZtBu++Wg5
bvhcmtNR3tlb04M61zmARqnhv6Mf3bPnZJdhl2ny+AtkhVY8KCLNSuFm4SDTRgCqFdNBTSdtKGgN
gGUXzJ8clgc7zS2A8pleffNLxz9WaB9snCwb9p4QOJhDfMqn2gIXmjjwp0o3fUzwl2yNDuqf6Eq1
iiIZax8Zr6LVrNflKSVRcPn3M0a2EWbTSADVqG36SrxT9UZZD1Gt36EfiuSiFpOWtgwAJko3HKDT
Yus81tZzarXjk+9yVdGYIc6fElX/K3fM4Bp1RbOeahwGZfN2SCj+X2UTf1s0PcA27lF2GiAKuHwT
FlvzXUUl6UhN5t0Zo5QLpYr3toDN5UqYP6iew0ZGYIALRf/W2Z2KLj6QDwkSvR3qtAWxUTtfb13y
DIOc8Yr2xni1jRQVQ9NcIlACeQ5NGz+3Mju2WjN9jrDiNkCL3WvT9WwzNdT0o1zN3nxT/cBEzv5O
xYrCRnjRleZdM5TmqRrrltJi8LMI4vQsuwos3e7bMd/NIkB22Zav7uJEyTZ52BlI1g3NNhjLBFcJ
K1hLPGw5q7jOxZN9xKOquUSIHLgrI/+uIBau1ZrzyNbDOVaR0+3mscGXMS3PErkOnKxb2aI4gIQb
d9ggvEvyBpJoYLzWqo5oHi2Div3SQt7pLyNEqmf0JwS3JOCnYTe7GtX4HIa6/jRFwHzdXBe4YtBq
qGEeawS0ABbTjMYu2mipG53kBSAmWZOFWoXpojc8hAD3Zs8uzmyoLotDMFkv3mkYXpDlye47meEb
tB1SkULXjm9PfkO6409rw1PG/e1rtcoRiLI7P8guxH6CU5Agdzg1cUXqFtROjvMIyGmr2g6TU34q
zfzpKUb7GNaafu/wJFjJfrQT0Qf3w/bUxnb+0fRXZyirT8d96XU8rsM0mT5Sg7euQBK5Qvf1X5HH
WvqtpDKP1BjQaIidzVio9V0+go99k7eVAHEKiX5QosJhm4b8BSgI2SOREbGmebt5isP1vwbyEoWl
vlbrgxzQPT84+JZvnnT01cagepX1GytdhxMNuS9mBL3L6hVJyvlO04C7iMy3bT5qgYtPFZdesR8M
XEoardIemqpKhZpu9qPG6iELzJ+qMrza/PI+RvRWkJ3U0wcPraZDa5jGEY+A+G5IsX3BpEO5H3M0
qSyUMa4UVptLOVSvbA8RZVXM0N/MTW1te2zxnuRBI6tgJ7F9zfIOkUzXDw9uZOnJFSSHtjcz9xG6
hnovf5Fxaj/y81PJtfIbFGOyBeTNe5q1eRsM2a62uPNPjoLl8MjaUkty+5SjDrXTzTB/hbT0ffAz
+7sIHcwmWxdhYlffMPhJjj2psLtCi9+sqgyWFq6vxZ3sH8WgVYdvPvXCo+xPgBFrKzv5Xhvme+1N
DqkYDgbPUFiU4nQAtDgFKt8zD1A56KZ9NwNwUquNjmfqpkCrZrfAkRYanpPUb7ipV5vIYwkk/5BO
O/3ZvI3Kgp6BHd+6H4OLnid83H/8glDpNjaAd1EN+udArpd3vRfU51t/k7v1WbyGN9XFrpoxtes7
y7iO4pDVpYKyaUzBIoVD8kffEtM42SGYlE85IA+JnCFPkYXI13nslNuu7n+9YLTHnBxUUGhY8zen
s8yDLxSOwr5BYVJcjlHoYA7lqbBWGjd8VcNpL/tJ31O0wsNrJ5sodZ3iPKlf8CBIr3J67QRvi4CA
VwZXddBD53MKvWcPiFKJ9/I58cvizBY9QLrIVQH69h1QBFbqEehVxlvSB+VKnv7RXib8Mea5qr4y
jLI4IKnp3jtK+yB/l0nYufdA3h40TBgvYzxkiPchZpdlZXltxpydUF2v3cqyXnDWbB5LZ0YhHIrG
VAXqySaltjZctXz3UQTetlg87OWk7qfeAS6YzxLDHOue9VAlkCH9nhJvN1kPv8cCv7CXFq/AjkQL
74YS6mhbK8kJ+XSDxIN2AgVuoXM7Bk9xlt2lkodWOfPR8IEqe93cPLgVyg7mjKfdh4LmaYOi4J0/
W+NDbGc9t/DwUzGT6UF2Lf1Jt2/YEl5DCmpLPx813nC3Jx+EAMh1qdGEQ37Sev+AsZfyYc1Juo3z
uLh4CKJeUagvNybF5q+WiUBumAElaOHNeQbvlN2Ie+BxqO0NS8E1InNRVjP16LvrKgdWV/5xWQa1
juFtWcz5pzYPn9sJ9b+t3qO+ZJhtefhjqxqRmx3N89yyMTqVow4T1MqtixEjRq2p8Z28RVGjiy9q
Mb3LW5TsKlQNEhS51uVOptlxdR265lLH+oEEm/HZzlFH4qoJ7tzCq8/MxmAHwuMb5oefciPwO7QC
PYuKevQrtPH9YDcaSfiG1vwt1Osr5zIbyQ+5IsKgOliWRY6p3MHCdw63lZJcLk22Bj1lSmDX/2as
lMpLFfjJveSwSNZK7Rj11pm8ApQuvJYy1+4UpXUPta8DmXOCCqlmDJm2YeOAmysHpT8hffRlGvir
hmHXP0++Hj+7wAczuwdkEPbP4tm6TufI3cuml6g4C07BV9mSc5qieZviKb7KSV7mt4jNZfGGcqaK
fcysbslLB9d2huNC1gL3TlFylQc5IM9I24UXO8tgdE3etPKtWP/ebwOxzjLjCtG/3nAfSxMOq+sB
oppVLOnSlGWROeTpNqlBqeMq9AJDKPjrHyeYeYSyh53GcuKWlfNupdm+7PBm525jPSZuCzwQr/Xt
4Lfhtxoeb9fioGBR97dYUpx0C3HVzhx/yHE50UYfa102enqPUO/RYW345ARD96wJ6VR5/c88C0ts
YVaK3RTv3SwgXx1iBXK0SJE3tduMG8AYRa+Fam7bHDwSJDyYZ+G+7vHINYbW+9TDpVtFhnWvJumv
bqJnxceozdcGZNBeG3HnYK/QvdCQCgiyEZkoacKS6GNdjkg++t+NwK+RpsSr6HHhmVtdAZDOhpCD
TeoXN0VwIWGHc+fo3MoAAALSRWvzxW3anwgkT18tzScDM743mCkdZqqH12IArb6f6Ot4HCUkz18m
sEkwJsPiKlFqsoluc3GVKLW5RlxMjrI31XddnGQb08K+adDV7uzgKfucxcpDxf+pvER1tzS1xBm/
yLDC+6bOYGDmEo1ZkXzlT/VJhVd7iaIeq0W9iw9hrSLe6LfjwTa18XGADyR3FPKQeom10Sur3NWC
X4tw9ESW91dEbdpsPEREbk8lSo3sQ0KnekHvOX80TLRJGiNqrqy34hfbRWpYiIXgsGLumi5t980M
liS0rZ3LqgeiSt9d4qxGvq63G7SGREK50LU7MGzhc2KyB/B95LkWI96pUTZBjSmMHI3EaKAwKj18
U8MNnucm2M6VnTxMdpMfE5+c9xuV+uQQpojFGCpuBQsktUDsj5oFbUfSlmQb+dS/23NvbroZlWa4
4C4ASLi4QamgdZqh7CSbEgJpYXeEz8Cz7Mm8EkFLER+LeEvDFuIWL0Pc9r/GG1merKIQO9BaWLj2
jqFvlLyZSVh4U79bMNRFMkSkRUWNV4uUy5zm0wW3QLm/zVUvPZRUttaR2O4arZPDy3Aucgcs97xO
PuNKUqUPMt7CLJAFi2kfbKRtzxSUPxFYEhhitXqJK7xsvQIELRKNDR6MU1Jvc1Wb13bDWm55C3pm
z9AwWKXIDCM6TjDmEADgjrcJ2MI/YgpUP7qIkNz1qSOgbbxvxY+WphyUYTJCyaxNDVN6Xxs13H2x
sBxrDCm8zDS2UeSRm/m9vpRnXEX52fdMuOysO5cl5zJtao56MttU+JoI+TG+zXYKoA3PzbgzUUSn
nE3fH4diQAUs95ol5DYwjShcrfj9GxczNb/5GbVuWRMprKBdYBBdpCHeLwZkzd/JIYzC4aTT8aNh
iZbVEjnsieKpHPA0TLZ+FG5a4XSM5c09CiDmfrCgPsg/WIu97l1cRA/wXRzULZ1yh5KgtfzpFJCd
6yycyuOQjMHDFGIiMkzT91BVkFkXa/gIRX9jo+cZYs3vUQxW6huYxAmmBZv8kB/IJlYpIv8rD7Cw
SOVwQ01xGb4lB2R0lc3q2kVmbNkeTKFSn3sem/K//WPHgCsLK4II8Rv5VlxzhXVKjK08osBuXik7
00ZYDl1VscV2xr/APbHZxdxTs+AoB5X9huJMsB3TJj4OiBBuY6G7IyFZaeoGVzC3m6EqUWCQTUWp
NzIiBezvupnQjo3MO3kYqv5nTvricOtSwUbdBVMYH6FWfsj+PNPgENi1MPQNrm6VhVd5hrjXvDUz
hKNufXLA1K1oXZbltEvzIDvrUf9x+003GbJ1CMF9ROJCiNAph6QqOdkQZrh6ld49o2yZUE8vKAL5
aO+O7OZ/2IiLF6P/I7Kg5KmDm7wORm5t9cJoLqoGVLQxvRmbdTQBNGNC0MK14wUz5iEbdZ3j+k0C
yiSMzMc9LctR84AoO67SrrR3+TMC+CFY36K7z4bom2lGYqkepkeUMvqNbLYgdTZ5ULoH2XR85bvj
TtG9bOXPs2fhRSjTInOPMFRrI8yTGTrmZ0I3aS4KA325B8MYknpdCe2kTOujk1RWooyYr7tQ36kC
OibZCpLRIM+WQ2Xhoq1EL7L/Fqbofr018qqG4FU0d3jab5dCxr+aaVAfBtPL1n3WBM/cUOI1JYPp
C9J516kJG0ivQ7hygE39mI3xZ8ql8Y5xegHRVYko8LTOHnHT9mQknol/Gk5peqlkO3uof6Rd7qVH
OyN1mlj1116fxuHrDDAehSjYkQJdwTLy1+HWLKKJRLFs5/6Eqwg7jP8WJ/v0bouCQnCV9ylb3Kyg
nOvcAEt3JW9MtxuYHJXNwAv0LWYQv0JuA42Feohm3gfVVGx9qLIblGjzhfMsz+LoXomc8v7WzW3o
z1BlJv7v0M5Kqz9C2zR6AAN6hynq9Jj0irobXCu/KPMwnUK19XluY4nQtYW+ocTbv/b90K1mVmTf
Wm7xC7nIt7SVYeclCrfjXy7+cu/1UJnrrnZxCyApiKdDZa9D8AXfFIQ50oEkZA34cOdHvX/UC918
YlPMnlpEwGf6C5X84Tnxyu7o+TMC0HpnfHQmtRERMMUwTvHoKO/QwdOvjs29DDi5cnG5aV4VATS6
Hbr2s2um7HLrkWd/hMLq2uA7Nq5vfWSpNg41wYeobspd5wFWsex8fu7xdnzw0OgEzjw/D6ozPZeN
1bPz1MaTbNqlEh511jagAsO2Whv9m6YP9ZMcNMVeZEzJdssmqzZucLP1bQn1W3Q6FfhHcrB2WJO1
WXAG0It5JQmvOyS8EHaO4hZ9YPyr4aaS9BatWYs4iJB4HrrDnCTfZf9ykLMwzCnW85yYrKrU/FSA
mVrZBVtAV/e6+44rcgPDpn9HzBoUUmD9TJO1paj5T1TIEY/x5zfPM3USQbV5B0wPX/dY7bdL+msm
HZn7m0Q4WXlD5SLMDto29rzpg4I8ovE4c57jLpo+3HibiajJwXJ9iRLdJpmSf0YpUaX8+Vq/o+Ye
KW/5Wn//j3UUbvwMnqMybdwM6dx5jM2nrojjPXrJUA5EcwYs9NTDVMcRdr5GfU/LmTBW0+xyhWcN
bHEFD3M8cHX9GIjhMBj6O61vT3L+MqNoMPGBY7dLUbJkxrQZejxwFh71WIB6KXtMc5JxJIcfk+8R
0u8Flu5yCQx0H30alLjlcCqGQz/8NUzGBxalmO1OGN3EevXYY+WqIXTXQqscKEn+qxYA3vds2611
/Nej/VYLwGbkXOa6dZTrBRlWxcpwGlHU+W9li0QzHubeVg81bmDDSoYAe8FFQW7Yfw/LAT0uCmw+
REVEjiJUuUyeSAj/PQPfVZTY2ZmjVZuc5wCd7uVUtkvRKc+6T1wnlZM8N5UwXXptJSf+FiWH/xUj
m4HSQ25Lk88s8+rlow19/sOIUQWnPvgr/fDfPrLIUqhpny+T5Ae55SvkhCHL0YF2JpQgy0C4M6ku
qISgOHaRHp4BRP06YM/BKLIPQbi79dZupeFbK0KXADkkFGMyB8NPo7T2jQBCrbs5f1PNwgal3TqP
UxJx8FEbZ7G4NCJ+t7FrnZZwfwzyIzLVaNqL+Fgc1MYgddVG+kbOkANBoORrR/w3faX0B79UhHEO
uAXheKA3ZydvsYhxex9paNdowfiI3sxOApxaFG/77xFLxkOyoAY0bPykKe/bxKjAhMTZXzWl/zwu
9S8DkKvtHGcudARKpx7Q4mNh6KtK9eJHLE0NQEbYS+1+re+V4SvyBcm7n/TlsRcWJlLiRsVn3gnG
bFVR5tjlg+ODqakz56BP6Wkue2qhmmttpyjBfW7E1qyssbcrbJsfrCMXfm3HL3FwkX3ggW6shImI
SCSwcE0wiYSWTe4g9nVWZ9VW5g7kCI3byN9hf8+BA0gKJMkNyle94Ia240pidyWduprgiw4RQuS+
KeAZ4+8YOSyZ2Lae/x/Wzmu5bZ5bw1fEGfZyqi5Lsi1354STyt47r34/hBzT8Ze/zewTDsoCqDgS
CWC95R/jkCDBOlyr7l2O9B5Mz3pRhzL57gwZeu9F9ZC05C/AUDnbrMq8hZGB2CPvFVyB0cMOrh7s
5yE1eO9wRpCij7GwTaM7/+eIxkgeqzKssbhsqpuLhk8Pf6ltQYXYig+IWUj/TG2I6krHT3Hy1JZi
1L715YrNPej9Tark3tGX+uzIotpat1EpPWgaPBLsz92fBk7eivZT621UOpVCfoinMYM/eke0eLKj
2+kWUGnXfYAt8TamOX4aI+7jdHhOhnbwpPCAP4FRVdbod2DwOSUBmt4hCYBursZZJ/WxS3/6fcTe
bKq5CIwMCzGOzXx6HDLMY95jRfslRHe7a1RA947d7hSlMX9EqvGaIQSE5qbib6pCLg6N1vl4A4DS
IFerv06hRTqOCzdOfpGZcyqcl6223qLsOqx5W2M3oaCkw1OxvA9L42uq2P63HHf5Rdcr+Rmr3e7g
oc64EsdxgXJLasD4ElbaaxC2OrglZdjJLsIywfRSxPUs5xgDJwUkmsKH1OH8UAqrvSdbOpRU0m+8
sZCCrxSrWJl+wVLUHPSnugELDfIbZcLMQ1cxHhLEFcEdRqtI5dR8DCT0f+moGyM6To5ty9HOjYOv
6PeV5gZ3HXS/G47xcW9Bxf+18zHsKdyh2Yuqmb+6KudkXpGiiR4jNckTxX/1Ow41bUOrTkFoaw/4
5GxFOxp1PAcjh030NNl0ExsU1ALRdHNXZq17EBfTjl1EofW3ajGEMHwaFXOt95AS1Eawsvt+0fHJ
10PuNvcVj46rusdJTlTVUW1ZyOEV40XSNZiV9l7J8gQLOsx0RCd2QRzKGeZSdIpBUat6WIpJ2d7V
G3YwetHzVRoxyLNa604qumgPvcLf+kVUPZklW5AirR5bW+2uqsm9btIvzKeLbbrBFQ+MmFeFbZ5F
RypLYMQd9CwUV63CpT+JFCL64m8v9cRWfkRZY125Qs5wGod481KvQ/lGzILimXrdhdmmk5ps00KT
vcJN6kcdRMl3HAeefDdLH/W2ULa1yZMjDEf3vtSyvwUUfdLs0paTScWKNrGOLSw0v5+B64KfdMBC
6q0Lkz/WvgUd2PfGC9THrsKG1Uv4QoS8t7Z5napIf/ThEXl1uCJaV51HyOaA1VT1GZ2UH4gVdNf5
lPERz2O/bdZa6DQXPVFj6FBP6Jpz2D+iqR9g9aNmIKtj+7k1zb34R8FEYSccI4fcpjiLsDpLj/KE
QrBhJ2Wyr92KWloYzt4OTMTxp07AHPUdAg39ss99eTu3YRb4eZShqdVCDBBhRm/iB8T65V+OalNS
OhCCqwlOSgJ5HnGpT/coh+bA08I9Ao7077vMGTeGA2NG7mIWjHhe8WOy+OqxHwAREsobn7MUFrAT
JKSnl5M871wp644DyWejZd/hyx1OSY1z9G1ErdpJSWqMZZJiWhzhaMkDQiNMi/3+Q5hoF2FNguQD
2dvhpQAgK8I8JXqbrX+fzZpmE9UpLAdvvhiBF59cnT18LDKQvDCeTRJGm95CRAs8HlsByZ9seG3v
RsG+4NFV46VoN6K2OgwICi0jn1V+XQ/KSh3ybC96e/4xBWqVd+bQ62fT7YHFMJkakneF9OWtRTUf
yYdLdukeRNVrf+FZW4Bf4QO5nrFCBM1clCFqzKOXhC+oqSHtoJdPA8Jq14hy10gFFsFL2SNem7bZ
sEVOInhR7ehVkfT21kpt8kV5tBfNtVIM+6THyUUMKrweLmHu9gfR++fccpixZJ/uWSXGx7mR2X9t
rLq9jeqs+9vc6vQJ2nHiKb7P3aQvcscZm6YdR0vzUWjhIsv1W0nLeY5YmiREzPzrpE/xbBSBiGC4
q1iLEPabohFYpUeM7u242gdNc4Z5G1zrSt0oKzEETtBC6nz92OmFsUPI9SlA9ROZTykmfYhcUiuX
Bt5CdZ7upCxn9+/WykrEGI5hn9RjgxF7ctAU+xXPLOQepuHiEr2X9NGMV5y8pIneb9JJesm3Wbu0
ln+29E4567F0z+4ZXSS/QiYhxyVJQDrJrX2KEoNFlIy6PTqolr6MeWZd2UX5I+2M8OtUyH8XdI4K
RIsojH7zQxSU34Up+H+K+U+3EBOCLj3xN2WJKKGFJXX5sGMB0L9kab+L0zp4aJIpA6UE+UK0izBX
Q2jAZPH0wstl57tx+ABO7R9hzjSbCJPb5kNY0UpsmnxkpefZ3m86DKjV93/OZjtyvRY3NUhzrXIJ
+2I/wIgsGuA3iESWqBp6LR1Fmivm8XLpFXILc68Qchgk8/91rPgY4kZiZvLi0nG+7/wh5/uK3u79
YwxB3W7hFVrLyLDBTDjOyQg7/UaWTP1GlMIKLxQ30nuMWqaOtgmsReGo8iId634rAlXRWJXFKjbL
6jQP/m8nne7mZbF+M09cpxFGtuKe7xNf2v6XScX4GGDd5dN+mFQBSSxb/sdP62soDniadPkTXGI/
//Pf/y5iUtuU+6344PO/+d9N/OH+qWsma61ZCQH81o+emzyUsS1Efk+y8dDltNPfiipkOAAfSYlz
ZTfJ8eW1e84D8iOTEp+IyFT/w3DsPv8x3C7Sj8MrM1uKyd6H40AyLvKwkk9ewyGmOYGcI+1rMg7B
d7KkbGNRpEYz0oZOiIHjNnfb6N4j7fyX0Mis3kJ7Ez6OCB2U4mfUdUvdCuJHLdP1dTxC/cCL1T4A
/AN+ilvdwzidvZXl0LEjWdQ87H9m6EHRkiTbmuXRQpnSGuN00fLWXaqdjrnYlAcxyhaNItQAdZxe
70WYaLc8A5sdSSVl2mLX0qDKehCl+aLhgUDO0X4LmTs+BYuqa2v5MrHAApIF7k6RW8J48JxvKAxX
CKP8robAuTPwqxZ+f600rjMyCmiIxCCGgnSY7CC7KxaPxr2LkhhQORy49UnMDQHJ+I5DecjIv9BI
DB+gANcPpfQktt2ikktPYkOeoVL7Z080fAj7PEagAfj+/XOMWGjqulY9yNWzmNpMPXvjSBa698PT
/zLwr58JfzB16fc4ecpyky3F2wnDAmmJrL9+Jd5hiHmyIGufgaElR8ce+HZObAU/1z9GKcoJTm37
zPblLUoey29xPaag4OQAActe2Tuya9yHnftCQsn/1shAtkats1E6hcw+jIj3CfHbMPvZy3b2pZ8G
wsdU9hXiB/e2b7+IfpAsHweGXoEezjRjm/4SAztQsJtAe6pGo72qIhczc7SVwM0oEKsMXpm9+yS+
wVLg/KhzL3oiRVCsVbuLTuyWsOj8y5iifxLWFO9j2mlM7afRqS+y5GDV2rhRs12lS+qGRUeBm5Bt
HNqk1Sf5BOTcS35jPlm111hGygUKirdwykWeZ+70fXrJ0RN4wWZeX7Zyk5y1MYy2Y4QPspZM4qtg
ef17TD6d9ahPvpB9H91UVq+QBO/C77m+F0guKYjDZRD2wy3LfmffoCu7SbB3ejRz50VEKIZ6k2kg
NfPmq5QO2m00Md3GHEM2rABI3lIT7ZmfYUww8lrN5ZpluoTP5EaPFXcpusXFlDWy94l0LkVIGD73
JsbegCLCk1Zl5r5oPXlHqmO4Nhw9XttWWD1UA7Y4Pqi9rwgPnbJy2p9F7ON1Xf6VZ8OT1Ubh6zAo
5TIG2X/nafxv1omNWUnTlhvx2xaX1Mx7hGb5qVvZNyNI62OOAtteZgGx8DiUqO+HAdV/50ZqOcr7
hjxphko9HM2F0LUNw2YbKPZ4sATTFzW8fGM1oYQP5qhfk1ZWUGoNvENYAo4cmvqx9IBIRpba70IU
ze41W/mJQEZ260XRsMzUdgm1lfTen6VMH1AA8qIGz9ip9Gcvy0Xa2ES+9f4Zl8kVjycbv9Rp1OdY
n1GhGP/nnJ/v+K/ivPyYWJ5cfANgHUN00eU73uaI7FVdj7oxVdNImps+w+c+xg506RZjuw5YU6+7
KqKOV9q2YhN4I4K7wkOzS+ZgsSwi5Q6hrmSrIbS6zsmxIIz4lcM9Z51FWrv3Ez9/VEfjBMOm+mrY
EQLzyFadTPiIt/g9NQvRESc8bIfebM4pvqjH3MT6XMwkWfkeFHiFHnlu7OpCbzdVbGlfdH1VF4D4
0Iwptr3JOwcS3yMnsEgoxMUPAYlPfcXaZokxrgVjxKw8f9rfxUeBn58GVSCmMp+sHrJRI6uxS8nL
S/jRIW29aPPAsn7ojayKvI2tgLNT+7Vc2hWQH3DrOBLsx9E17w2DJDZsZBRnKre4x5sMY5ziZ2pG
5nfFk05FUfGEL3R+Yq0GSmEA4hrGDksJT8ZTKjz0Wg4KxDWdJX6Q5bUxemD2OcBaN6ZWvOa6v02T
0Po+qhKUCSsf76wR1WL2Uco2VMriAS/vn8YYureWnyBzHMLqUFXjW+WVnDs7pf3gemq87ooqv1Zl
L96rtuTtO7Nv2JmawdpI1eDRyDVsZPmTfJdGF7vOjoz2NFMVp+Ob+HuAAQeqalW0VLXW5KCq968z
f0AHU+/NrwZbX5tH5hNZ8mZnjD12iF5lvfiko/Sdk5wE9Lbrc+3BMU9CLVhUgLGJnhFBtannQ1hy
EgDd/q3njzEqZEwYYjwRox5tlNxo1qRa1FeO1VeCndGVhb8ssPC8/c8RY5ClB5D1pV8jHLXAHxaz
kBTDaA+rzI6/CYIYG5upXwa4EJuog9ekpHoNlDHpLxFx0R3kws+fC8zsNxyxNazYeuVO0qT4LSIz
z3Wa24/YjzfbqObUVCl199720u+XmzTja+2P3YNCMndXAVLcIoxuLY2JPQjI7zbRLP/Os+LqXGvd
A7nb/EVWkBLjcIK36VRV4OstujRyrhPbNx5KDnhFe6YW1r6TlBoGiZG/oFpACok12lH0Oi8Zen4v
jQIYpJBxifdtJ3tpDCFXV/d7MQY62UbtpOKBbWJ+I9loCmNrnTxmSq9DmsyQzT7zFl1neFjif0pp
VDtKfmp+aAujCjv2HKm4OVGH73W+SrKBR8V7akwkvkTV7DP/2DQPCtSkY6GOHOKlyUPT5xBWpibA
zDV5l6k4h8xVUbIlnKwbeG2rTx2xnHVoq2OyjdEtvJC0yPsDItb9oYq8/mDYsA0vjUGZLAtFtfei
Yw4RIy5xoscSQ+b+ORzkqI2kg9etPswtik4cOQsUF4dVUCjGgYeKcRCl+TK3RX74yMEteUSjTMvF
30Lmtqpyf8fUhncZN/T9jxr+5kuJJVeBr+GXLE7km1w/h1IPvibX9H2KFOYFpjU2CQb0UYI/GBCv
OZUrSqJtijBBXR1FPle0i8ubd8Dv3rnjc9rYuX1jbRquFu85E9IuSve4XGLJU9vyam5r4A9Bepe+
qu+C+KKzUjZOL0UXZX3RAl8o4oFc1fuxnQSEObndVDYq1tCk2nhLSqtYXOrB4GfXilVm1/17j2iD
je4puBSq2bUYE+rYT14afVi+67BBYx13mRu3avwX2+rCtVwjddE3TYcbWwR5GAzTs+EatwK1Dt/3
BgGlt9A66nDm8DnQtuCI/iW0VCRzyV4X3uxkaBKqXXVj+IaxtELc4meh54u+M0denBXQMQd/6hAT
xFk4Lqt2iBDfB60ocD4d0LDl2IG7hRsIMlE0znBFQ636pekVACn/AnAUbfMM86wCLtRZQ39gj7jS
87jZpj3AU8U20zt4PuldBO0W/zbJ5F2WZHd21KZ35fitMj3nVlSKzjGuigRLC8tQkddXSa4Dnfft
dZc3UrQkk39vJlp3FNMFgDuvocNtRE1MMN81Bu6+LlpI57OCv5D2n6tONmH8HD1cztL+ordChTJJ
3ObKd0oHtq1grJet8R3vjXhfe5q5cNJY2Qht3wZ7l4vmr+FV+hZZpXwxi/6K0iWuORlyF11C52Yd
bOuC9JR42fWAVJfRoGCkPRmbiapT1tVevCT1bnzrnavBFFylsrG31Gnp55ZYoPj9T3BP32Ktjl6C
xFKWw5joZ0epJ9wqxwFuaddXqosXsI/VIJpUpo4vWpM/4nLYLcahz74NJQabCkziRV6SNogD/HwE
lL0FFmBV7UM85s1abRKkRCqvBbRO8gGaPjmqqVeBB3fbSCU/XTovAzgUb9xquAxXCq8jQQmTM/H9
5FaV4NIUaYGSs9lD48twtixTdwcuZ1yKKvA45aQayquoNVh939c2JxlEepGiPGRai56xrN5coiPg
s6nbDlfB1Kk2frEuq15fB2QEhISCgUvCMrfq8kpUsYQ4a7LjnTEKSh5Da+Q9hu5C0YbjqcnInPTd
mD2nOEpvndFv1y3vj6PWlb9SHwiVuGiZXe/7hG1ji8rA3B6/R4g20YtwKbaasuuuy7HgufQ+QnR8
qs7DANFxOA+jf/UpToTMN7JMkDeLpFdeXagA2/mzzDefJxVTXaoV6JK0QqZ7+sj//hbG9K9tYLIh
adrgZwcapJJK8yEZUnPZaIOyayvJ4GBFLjcq9jdrGfbqgxdI6j7lWbAUVbj69klSzRdRw53RvIta
eSFG1tNw2QNF79nFWQRIrgtiSTeHYzAa6Afm/DUKaShPQNbXGPZhtDgk/m0zXSIAV6tR95WVqIoO
EaKO7Ua3werNA3wF6jWpVsht0ySXS48MWlmnNSYoYboTbWKm7PcNVctftxcXgz6qj4hMBctLutSx
MWMjq9SvL/Xc4S3EutrZzfnTSlaOIMIRNJuyqZwsJGdkBC7xqYTeXBGq9yI5KwK8Cv08jumRKTVU
6RqK0ZK9cXkUwFZ0kydJb04/rurCvoh3i161btFOFMVLjCi+BwpobCkGXzomMK0X4a9hjZ6+ans9
zDegDlBuqL0rTfMwza1ybzg0+hjkG1EEujscfEmBRI/4GAdqCJJuoHpuM9uG3jVIPBNQXDFMLOYz
hEyKcJFBqw0QKgHC3tboY85tPcKNc+9c+m/i2r+MnebrPBAYwiLZi1TUVtm2eXmmvH4qZVWkvvay
nizGQv1Hbz+1jVPvv48TvRxYvMV9usd8389xARpsGUL801ml0AHpjXqFrUFAnp3zSrzXoxWsbrQr
p2qVVrB/Ggtze79JyuUUbKWqfxaqInOwmA6K8luw6FXrLyy4mttc0fcqvt5PYdn11zA3vuf2UD0F
eN8dZHNAk2jqDHDB28uKHUP2pDc2I4uUvGKtRW/qGNj2JSZiAFNw048TJsDPr1hSlk9pKIHwlHuP
x/bUG9Z3Opq8t6LWVSkUb6O/9x2rfgSvI1qztDbPLqo5zWA78GiRspG0MthIadAcSdAmB4zNcEgi
UXknBxl7Gq3WvqCzc7C0Tv+lNe06RZv2GyR6rJ04d7rXjSZYV97dJJaHhbmXHlMFDZKppkqIqIAv
gH8s6uGg1mR0h3B9qU4KKqLU9ZJ1VQXa9nK65EndsKqHDsG4ToG5h3Y0nnrNtR6MyHSO6DoGS9vX
7h0rMkGoKYW/4fiAZahYa7nS+CuRFeeKtU69YJ8ZHYQDiSFn2absxnItql4ttViFdr9GnDagNBkH
JXHze+FdMg43JgTtr6bD0iEocvMxTLR+VTmacePntQ7fUzGupKzxjoYPVr9W9QxaVmEv68zqn4vY
/dkhn/uj8rKl7UzWDIrVbd28Nh+6jiW1bQ/wboZsL85RnFi9RcC2P6Ncmt+PqbrzG+QJRtvuoDkA
mxVnMWJQijNxVAK7LZd+EePcnlcwvGvVOjWDZ5/mamYXCzcy6+NYSPoIrpG4IvS8dWRo3bL0024d
ZbK9wLCsPLqe/EMLPJz7+hHTe5f98NEUxcFUc4yT42IdW3yOsrdOAHy421TKSq8dpz8w7xrHq6BT
02jKMS8cv4JW7vDFRTzBWrq2+cWsi/7Kr0b3nJE5ue4qHbRVIZ1Fk9861m6EOrHQPck9iw4rbpyV
6lXst6c2cckLs1hELjC4nrxOOBkmrpIiLG88pLeXicy3vBw4yPTynxUetYvGbM1HJcJquyjq6FpD
K3IfVgYbOJ/z2ZVvj8WLnVuPhm2nv9oS8PteCqFsojI4ol8h95ynoiWWG9jlKUbonys3xJKK0wSk
pwAWgxabQ63Yk/iZhtIuiVofL9LfocyqSXb8EOjjsIgyt9sEGX5MbV8mMhS7YIkSyb2JRRsGJnK5
VgtlONXkWJA6a4wtoFmNt25kLF2Xo15Ir2d4VPovCeFhN5DqH/FESYnSvNhWhdKs8Ccr2MfjSmuV
dgkJFst7cXyTKOadbPGvnSM8ZFY+RBi6fVfzn/WYdipLN3xBth94QmQF4HuwS0T3Ed8GjoWfU8XS
kCAqpFXtx3hC9Ynx0LQBv6tJ4xGZVO3E1+OYTPqPoqnSJGWFhPrSVxxvDSWyv9OycrjzJYljB8s4
iSbQlc3B1uoffBGzBE0r1J1M26m2IlaEoMKu1LzWRcULh2KnqWj8i6q4SOBWUWjEWF4MctoyvLGw
ZZgj0hLOql6E/uVzqI39HE4ACWClLWhgM742FKm4rmAnLlsjCL55rrSX0YZ4ggZhbrPWULe8+rzn
2AbSOgWIkZ0LOLiW+4XDL/7fqqaiW2QsR9MtViJOXD6Ir3Ksqh3VfOvWprQBt4kzcRp8cBrN8bJB
KDBrroRMdYVA1w4CpLwUjKIKP527EL5F4pEAaoHxoeSEjArSLgD0cSbfqlM1x5107fI84ZGGrMrc
K7QDRC8qNhzXvgeLapRU2ZbDUCx57exky6P6YyqkoG1FwfMS7z6NTM7eFgEbDtNYZc1oP2m6SW4d
s4fTaAflEZROuG6DKnytwEN0Euz6PsQ93VLIfdaqq21BoZi7vEyjO7PF7E6EsCvFo320HlKVtY2m
qfYqIPfwrDmWtho8Y9iJ6lBD5mkgYp5E1dHrNc9d+T5T1eLe0Sv+lxTpacT78RTi+74QVVdvq52Y
stT4877p2Aaa3R1NCAtgAeXmbMZJfUg6G+fGBlV5SQULq0pfDGRG1mEnBZxkFum9rjnfcgQZXmL8
GtC2bl5CXO1JNcn1bTddGqNEgtHOD3O7npYpa+dQhVpBrLi0fWDfRNlmbhGlPg6RSyzgeM4dMSmR
K3XMX9JGHVb8seul6inWmC7iUsH+pPSA8+PRjpWHrwfbDCnvbtiASzUWQgkYoZTh4FnZo6gNSlid
/2wqJxsZqRsvUaL250A15Jh9+T5ImpwIh7yXr5PwzdEaWb27dFDdvRCZnTVnbWd0V0WCRJDoqLIc
Z7/YBE4XW/7n4Dwx1etk/Br6HLhr8uEiCCBeZgDkymTFkjRCqmYT2d0vPNXMg2o7xqGcSlUJYnXx
oSi6gq4zDy7ZwV2mVyfR5ElARo2O1Ywfydj7Bk2yRx0A4ZiQqmfyqpGfONU370XDWDcempTY0nV9
wsID77beX+llni10bFYPEZt3VCH+KGFt/dYGwOYfvfMIz42RbJQH0Ll/ievy27bUA1KPBPz7UHHD
Oe7TxxE39DTjBWGD/ipzK+kkLoWDfJEi1QP2q8BK5o5L1e9ZMUYZAMv3EZ/ieJ3icame5maMxq1l
idMZT4iiDCXgBXlBonYoDqIUemOO5+FUvxTnfswQ6qUWGtpljOiwYw6IF6IoLoMa2LsgU3b1ODo3
eauX1zAZFj4czWQd43q4GYIOb+bJDk+EiJLfI/aJBKu2mzuqqLmMbaeZ5nYxSW6V6fJTR9KWYKOm
SUSHmL1oY04tULS2Rvm1sLBKDJMq30Wln6+FkeIYSdmyCgP5IITpHCNZ+VJsPmg6DPq/DBJRrgX8
hV/vvxzkGaV+zk37J3kUbApsB/USsjk9FuRfQtgVK8e0ipMq99qxRNeGX56vvGq9s5HHJvzhlzw4
2gAfAAVx8F0kWwiKw+e4y7UIJKliVeiEJOO+6bBs6aZHZFkl+k2KjvuiV8dJxqg9NZ4ZP8lq7gID
d9StUbfDk+GYBxFQe4m/jJOguSn8wTzKapawyI6Kb8gVLVJu+oU0u7QeoLjsla737nlc/hQjjYlK
aBSjfFe3Gc6tfW2gXx21X3Rke0QEh10lWpd0wvRGJyjzH8LeuDhgpErQ7xQV65diAtGNKm5bqg0H
y+xk/6GJ9J1oF2GDho+VMUH1ZFsBddfgPuOalidm+xQmJI2VabY/w9Q4eWFxiik0u5ebaEBYTi76
doWTGPQLcag8N4pDZXEWPXdoANoR8+PMej6kdkJMpJMCMrwuo3rLT2XYZkapbYvYN5+DRltz3D9+
lVzUmxoIW0dZkvKz4SfZwq8G+StZIAQJMhRyG1VHwxhE3EqMGBrc3flNvpCcLFC3uQosw0XBxFQf
IVU4l6qQ8ZqrF2UojV2XYzjuRQu7r8Lqqu3uK9y9Fk1oJ7dmPKS3Y4SeNZjuxyguh6u5XcMlcSdi
+W9FP67/I+7S1qjaW0yXFAMUMi1Yu70B7l6GipPx7jnO1RDTPVF1Aos37XSJ+qQ68+Ve6nGZ3ECk
ts4s2I19PkCRMuIGllbMyfHGcNJi5dVxEy7HDMggzg/59lKXCvWr1OGHiXiEdWbBZZ0TLHj7wvdv
xYSwzYtrZJO2ok/hSbTOvMLdZkq9lbN8/DUV+ti4FNrfhX92iRa51dZj3wUf3NcTv8/27Ou+ii/E
KNwQ3tvEtwdDUdy7uceHOBHc1RZfISf7L9qBpgD5cKzykrwQuYdAdadXsXIrchKX7bdIbcQQK/au
Ot6aLSnuRTnpNIxS3228NlOWbZcMC9nC0Cg2/PjRD3OU2YCxC0PkErmYiyGyqcrr3nevzCuxXymw
qly1piWf3EapTxiSsDUNGv97uUf+rl68vTwyWAi7EABPtnCCJDkA/Zkyk0GNDsnU6EVtchAXLJ3f
SqL6ofvD8DncVPxxo1dA4vxBOqFQzUsMO0jpNDocu3hpLm1Ej21iabCyJhFYL4GzIGIu4aI/czXl
ROZcVC4tmr3wEES5dVGoQlLHuhYEBB8g6sE0mu8zJ6FEvXnF36rZiIjR6/Mru0mu1RyNJPTy0a2Y
0hiooP2uTuS3JBjfqgJtN1cFQu5D8PvYdDKcklM9Re00iDnphDoUFzAa82wc4pUSuBkWAfwGN3jh
qYuoIPVTg0kz9/qQ5kcSwRGQ+NFzNkhYfLtU1akHfafY3KP7huaAm24tu7A2gRcYj9bokgECg5Go
zWNb2tZj6PjmBjSRtof7HZ8D/vcW4YTnSOE3OqAIvnp1hQ5OrSQnBfoiikx9v/LQNf5S99WSFvN7
PtS41rtKei66RN3bWm9txtzo910NJaRo0i8mBwc/zDrbdaZrvpYS4hQWZCe0RuX8UDUchSGc6Ty+
hwJ0uoQ2uv73UM3NL7P6xltoNYU2nfw2a272H2aNOapiDwLSIRv7o4WYz44VwB2iqk66CqY20SEu
vZz3R1Rb+2Niamul6mHKTE2qF0Gv/Fwcosn1Mkj6lRj8t7kuA212rTvscJao22E73y4G24sno0Ht
McbfhC1jEx3bybV47hUGx6I3b7ToyCbiLbh383DVWqjdTT80CeQjwLFYTw7u9GsUjane9QsrZxM4
t0Xixym6xUX0fBr3IQa8fLvAz95v9nauatt8gk1FEGi2dlKyeGx0+e5y0QHrmfV4FDW8IKRDpUVf
LqCsoQUC2KjKsBW9KOdnd4hMislES5wmCJkWibREvENOQCDGj+WfsxXMdoF0zbOJCfJmgJgeLkOB
/8rYWG9q+2xHXbkts6K+jUu0K4LA7p8GDW6u4xfa97Co17VIApq+uTKNwvuhuBixlrlqPMl+FiPO
Lsu3aWolWyOS20OuOfmBNEG5rS0T5kefYWDIVuNGXIp4sHCebdP13Oblln+TOZK9NUPEkz918G1S
eb6yjX6fRAwQVcWJ733TdPeiJtrrwd9lQGquksg8+9BSqmVTeDs1ANzTF4iBjHWsswtyih1s5ODB
UaVwP1pmvhS9jWsVZ3Ws2bCX4UMgDcGDO0gvSWBmAEOJDwc+PEZn5UZ0NobdH9Sczx01eoURmg9A
s2nvL52gl+H4uDJ8U4Y2uuptVZOMs6haLQrCKPSdRa30g9doEm4PyFht3DgezwPnDivEcdEW58h4
YSKS8IW18gMaPONPS3GWwJTgFCV+sFDizv0VN+VNnifq17HQi0WGIM4Tjmkq+HN3uGPt2a8dudSu
seAwkTNHZa+0x/GqY5296xzXOnnTnUMNjlMb+ewPJZKcWptb10im69tC0xsM7Tjy1VtAk3pt6Kck
08MNtu/tufXDeGVXjfJYRxF6+3ZTfLGy8dGrxuanm6fI8Hp81rr/ETlS4C0kWb8elNz8ij4qCxs1
8p9DcA/LPFTUO3HnLAHxKimJumo4G9NWOStzJDx4QcpVcyhrx781WpLHUhe5JMw171UPMpOTGTjq
aV63wPfHnYFT8msiZTI6MBlaK1NYijSYLBvFXVumzQ30YBaZUzsYLWuVqKG8t6ZRvcG3WjGf64nU
pik+eKW40ZaCtzZkCF4NSqceMt9MX0xchieam+W02UFpc20pSHAiqoWICB0pzV4MDHzfo8iZaUvB
ZpujxFx2cmHQgS3MwM8ThR6lvPWbPuY7CRwkLWRjmYUG/zfTcltc2mnVZA6c1s0dItibRswdg1iK
icb8L9OEsIMP8PlvxW7CNCJr0Vl4YwAljJ4y5EREu9uY1r4y3Q7VcCxDEHWsMez12gfdYb/qaMkd
jOL2oUt8yK6yrBxEp6UCHvVsQ9kIKABKbe0erUskKqahpZ7UN7qZnkSnl0nSDoUcZcnyzrqce6W6
22zd0hrX4hisj3mox64y7EW1lNSfRRsZ16KmxdlCqvyEhZxsnUcIu+KArSsa/5j7OpJrmUl2v7AM
ll9p7RePSvjokn3zFp0/3NQo1n1R8I5e1lWp3Cn/R9l5LbmtLOn6iRABb27pTbOt1C3pBqElacF7
j6efD8neYm8dRZyZGwSqKgtkSyBQlfkbiAO7xiyHOw0pwBPKvOqeP7B9NNo53tQsD96MPvjpZFn+
xSG9hUMOmSQ03Nckc+amX7m62m76GEaUHUzRSim8DhW8KNtRXiruHASAziRsnV2NF8XzjPsOFbRS
QZS3PHm6af7r6DGShm77Dxe1Vl5XKltntlW40aW7y0rS2rJjoSiBzcRYZIeqic072Z3IgMQ5KO5c
4wrZvExzfgh1C07fsouRfU89Yvydh+6x7TEkEZUxR0TIal4Ku792dnXsrq5BEn+LHGpuEE/J21MO
IfChQ7Pwv20v9ALxBsRTye4uVhgGknKnOB6+RtinHtyerV1XGcgF1nH0Ms/TXR955b101ZrxHhGa
izBGVKl3jTm9jxqhFxx63TbPThhZuDcl2mvWFf2htgxS+6WhvuZTpW4j3Gr2MtqF5NMdw+xPMppF
5b+oQ7T3MljieRPERvBiJMjqRsqv6xWKJmOPUbxcWxovcbQk+DSVepxTY9GOHEh/UrwsXUsa+9aU
NLaj8WkyKmnsD01Jcv9lbhbz+5Mk94fgUGVpvVwqWUblg3JsvPchX8XJQvucK5QnpDqX4SKwBb+b
HKSkp8XZ96RxvAdVraLPTs2qY9HYd72SrV8YBztAReZbHztnALEDRZexfFbHxbtpNN78qMRlK3Dz
jUXt581xnQRhftM/tnV0wtYUqqFqHB3bap5hhbfPaR7GO39ONLir9MnBNoOvaqR6Z2mplo3AMpPS
nB9hXnSPiutP3z61ejp+C5UBoUPDqPdTlp5nu8A/HccQ1K1a65ONF9CqskbvF28j1M6mdMhXVhk4
nyI4dtskn9M71K2Tu0XN0J3mhyl1um1WAlEZxBJP2mWIRNB1U1rGfrpP0rBc23b+hBN5dy8ih0OB
EfLU8iyWphV77TH3lHQtIns5tp5Pvq1vy5g3PEqL5VPiLdRjE9NN97fD5c3rcl6AFpqAM4LZ0Lau
5aBodeuUU/JYpIrlNGdleA26XcNR8REwMdBGvLPYjnFpvOk8GNd+oc5naUZpsUFSyPo0lCiQq335
1YoS881VjfLgBd5hmtwXqpKneOGJiLWRnEXztA/jrr7c+jMV4Iln1PUHV6TSVP2dXytw1pb5coBR
Yd71cXFyM6zYwnhJ4Sz6lVR0zI0T2sZOROXMDqnOZvJ+ZK4LVwvtOaxAoCVKaegWK1PVmYLdEiuD
0hWiKBe4tvHgGdX0eMV2JFPr3UkSwcw8ez/PTbO6/heHtvbeluHOAMKHKtNPUY2HZpZuqc5UV83v
1IHAu6rt+KXm9X9qdIdmmKXRnYatmsyoIst7qIsawl1j1of+S+3lCgyfwX+iwKKdefN8GQrXfwI1
5j/1yGvu4L5aa+mTWMBBqHEWdr6XPjmgt/c58NoQwQIuNIWq8eR/CwPEd6+S62jKJOuwq/hPqbWB
BQFnxeQO+3g5Q53m/Uz6bqNgeWLEKBPn7LdsvJq5brdk/J3HGhuDRweXCOravc6Cnj5q6gxUanQJ
quIoXYiAtAovLjy6O129v0YssUYJ08615uZ46yvNesQsnKcxxn44q0KGjutLZlgVJg9qjVzC0qZ4
pp96NrIf+iSmkpgqiD+5OoqX0ldXRTOurpFB4Zqb23UtA9ftCikktWNrbCqp8uCN7Bjbocp++Bjy
JZ1qfS3zDOepv0QoA3YiQ2RfIxqVOyBk0fnUdfFXL9KV18rGs82Lc2S4YTWdJj0ADq93xUtlQHP1
CgwjPORFssn5VVU6+7ThuNJK071aEohSvFGz9FRqFx6O3FfS6amxtrIsa4YQhvy83FMycJ19veVu
M2VcIm+zG93tER7y61c9yDYVskpvqeZGx8bHcLjz4kUeSmRL2caU0PVCRG1aAKubKTbzO/DVZIzR
iFw1eYWcqXR+GJd47KZIqVTB3rT14Sgh1+jGAhKfWCFoSqc9y8Ec4bOsZjs2y5V0ZCqiyraxmFhL
py0B17DreVBM7dkcku78cUwmR2xDykIPjh/jo6JD5QyUSHseaja+i8rRRiDbCbAcFNKR9nLAcwuo
W/oFxN306j4D0nL+o18iNBPNoGWmDN6mtyPWGIrl/Qy8TjsbCSZScva3pvQppUMpV07LxPM2ccgN
IvOUdMBhaPIfefP255G3ybkFknc9k75mGbiN/q1P0x2sNopx90esis6JTg5rrGwyxGp7SGZQ1awt
84fOHIyDzqrxznJ79w51wsLflS2IpQyXr7XVWiHKl/YwHXHctMgE5FP0K3PVGPE9/YvQKXnXrbGy
y35Y84IF48f0DKAbFqM5D6e6nt0LXDR3g61Fzu/IzDelZ8XPc4v9kD9X6m5uWJGvyyJ4Vhpj5iuk
mB9icPJQlXBNl1g5aMFgH8ArWytp4sDsbsIecD8KlzyDx/oBJIbxubKGFzbn9YO+LHqWMWnJGAzL
D63fYxK5zDMr59L3YwoA0xguN87Cjd+AKMyvYFZHeDVEyOGmVyfNJaKt4eGTVPR3ie4Gx9Rp7nn8
6J9rVcU4J6jv6yXpFM1l/vh7rEyc+A57AGgXJGktHUfiTnUKqnst6qvSmTu5ctHrpNyP5C1hydC8
DViS11VxYbOaHA17Bq9dctpEATvqo+g3DfqmjKz2ezeP0za0nfrkYd3xrAzqLxn3skXgOcjtpwDm
5hlPwmhbDpB9cLEw1w4qhOfRddEUj5sHOWAd2TxIP9uT81WZSwZ+90nEbUKlwMlC4gSDFARbc4xP
v1QaujxeZbfcoDQdxz4mkQqMLci0xxLdjSHE2LBVA33vxKOHMjRRqH0v26aOW0yPIUar38ikIUyS
t/pZLm0jz33oxm7eWEuBtOiNMyAQ81yZHs4SS5eHftfJ1X2EbOiSQ7fUR+tA7fE8Uijl/44lg6yu
TbbZK1CsxTYOFCCYUbRYkrXW1zkzPmWpNf1bV69s6CjfVbN1YJ1q/TOEGTXddmpfxyFYUmGu+2iY
vCaGos/uiiasT6UD9IcirHYv1y77KFpPdpiPT6MTtg/IbPqHAIOZ7cAT8RsZ8zVVVe2Ne8Q/lIrD
Vk+3xm8K/XFRJxek2b50LUZXzXKQMzk4vbLqUlc5iQGWdI1mp6I4SmVsqtV0J399iBC5xyruIn+8
/NuVfjUco2j4IV34CamoTlipti6TSNlKpxxMaxpXdpR9NoACPtRNsHGdNL1Ei5aydGGVABBt8g8o
VJrOpreGR4ifbAjYejpAg6Nhr2ig/kjZ1rgr7qJxsDApVsnSZO3w1aNWhb/kF3RBolNj+mhOZ0r/
tTHCn9o4KI+qWqNaUXes7pdwlDLTjTMF0RlFdvPVtqc12tnDV/I35n5Gv2kn04uwOem12n0yK8W4
g0RVrWU6MrY807D/uhSdEr3oPsazy2XlSym5O6OdbuvcYliDLVrLa1zR8OZaFJzkALN0xj7yWUyV
xjhXDkmU4KLwO+Bvk2bnOkmi/FjB0cPN3yfJhRxnptzcs6LXvfhNwdHx3MR99cwi7ldaZM33rnNw
NO809QHHDvficdOvG3ZG3+Okf07VpvoERzw5lVXUb2WCNf9QfIDLQMCCfdRr2QHwfPOWd+lO5llh
NG5UdCbOYQvXfEbD8SCulGhY25QIYovS13/ZVVYrB12WxyluqrtryRg/Tnwdl5evuhxixz97AGFP
0gpU17lrUMQK85i1jpc722kI8IFamrWsrrPU/t55qnaUPh5h3oOr6+nFTNutdE3LMontLJvs2cDR
S0EASr6kHCR9YHfTs5Moykm+7fUvCILikCAaaCAUkIbmZ6HMFIEfPPxu1XMRPkSV/VnINtLCW+Da
GrI5lMgZ9Ad+cVWOxqveKFR+C31CT6Qwv0i6qqsrEOwUmO4kl+XHnrbxTGQ/ZdSihntosTC/ZrpK
bB3u7RI48kKSkQO5xzZzkpesm4OzXYT9qgUVROpNYRfVFyj0laSVZECaACGql8TpLqYx8RKf1frF
HuuQWiisEBmUsGRfIpSNiB1XsIOi3cwe/lgS7hTxdO81493tevKRRUz5TkFvdojC7NFIyHIPuTkj
lp14n7TEyo9xjDudNBc57jt0rMnML6PmWLmPjV4epCUHz9w7Fp550qBWeo8s9fwgLct2WgyzalZX
y2RLn6KN33aAJJemfPA07i3zS+/myHTPaqLu+wLfjAX3DoiyjtW9A7V8a45xvcb612S5VdgI4jTK
iZ821QuISQUCaBmON12DfEMLS0ypGpipfZVhDOIV52HB1/ECf/RVx310tDZ/reF8p4XyWkwW/MjR
+iKtPpuLk2H1+lqaXRcujqlk366xywWjsb5DVq+/78O5vM8VbDER92q2rR0DcYxzLAVDY0Rgn4NX
ht3OwsoKubVoerTaaLroFPmoH7HSgQBAbgPwCg8BmtD/3puSKupq5f9pmpH2HvzHXAmW0T6PLQzd
zHrL1ja7oKebXhrfSi9uXZt3k7qRbum5jXVLgPRx3yc7DdP2lYz+cY1bHAC3DL3hXt/9ETeoDWh8
ZdhnoeL0rJXteIbCNzX7VqNIImX/a/7l1vkBfKKHdrOnwj8vD9AuZEuMbIEwOsrO8fEO2Q6WH16G
OWsxqntv5aNaS6tSvQRhjXFbIt16gdDlbhzHmr8M+XxnLeXWNNdeuqqJ3nLXG7ZurcV3hZJNm8Y1
f/WL9Zqrm8MWe3M4RktTjI3iuH5ucse6ky4DqtslCI17GfPcEDsgcdtpiu6tUcC6dvigzY6nvhZQ
+S8UnNNVpw/qa1llZM4UzVzLaNcY1nJfhTs7qLXXSjUwNG0c5SCjZTjzFp7d+W5cLjVryUPgZd6j
DGbJwUt79/Pvj+thFfJIP2WuF6CLOJRv3S9PH5TXdPL7BzJK381FtH+2MGWM1bbbSFOZTA3WdAni
vdWKN6cbfjmW4hwpZyvbckztjVMMlB5nM0cQutNslntT2a9C5G3ZdOJHiLMi2dggsDd6dzTI6wH1
zyASDZhgnK2ogy4UxCN7k+XU8VpMV1oyaZ6nUSAr9TcxZ72at4Jprbew3W2SGMvnydCIlDsLRKXE
f9Ve1LE7624vuQV3wu3RLtJg/SF7IKdymMgenFl5r6RlqOhd7OU0Uap/JtCF16tI14fsBMUtYDxX
3WKbh8+mxUP3SR1d86nLMEPOdFXflWkDbtxucvL8XuIcr+3MSU9dO2sXie67soFRsA5qUM5rp5wQ
MyucyzU0b4HDlC11ZImVA5JXxc6z8gJTTj7Nztx/UC/5PnotiZoQX3SUey6xl3Ys/0Jei2qQ6Qet
S9xHCQlcI9hGfEW8fC3nMVgOC6HlMNQmvqjLVWSgc2d/saDc3rqkXwtZmG59KlNv7RRXOzgDIX9O
NT/h0DmstACt3zBPTxKRxVW14/cYnAA4zE+JioELufX8/xIRZrAToowNt+Vq3Luqs0kdDWDL9TiZ
UXS0FO3lA9rlesovYV/kRnC+ol0ExpLaPRJSJnwypdjx2E8/2QZoNAvpp19tRIq78H+1hYVCepN3
n1mbAu/xyd0jVqad69oqdkERZ594Zr9PshGHbU3/l1fDXiszFdNxdlfboDLnu6HU3ifpipWdLZgk
V6Y+clrlLiNBfePo/8nj1xb6v/D98dfM6lWCPD+/QOWOp1q98cPSeu16KNGmoQS/dKSS+UcmTw6A
4q4qa/eb6ynKavKC8iXveVsAwkGdLvWR2HeH4IANqvMgV4IPhPdI0KqnGIDyqQy17+Uw1U/Cbk6X
LgRVrl1i5S1RS5e0JFS69A5rqoZbWbqmLP8nH3GfhCGyk0RVLsmu3lL0bc79Td2JBdy1c06ib3Ha
Osdb7mso+UvbPN0FXn0qbF8fAADaEZDPqzYH3mrJATPjvZb283feuxHO6/18F2Wm/ugM0FxlIEqi
EKK/nzy7TURuqVYNpC+Ykfo4nUMs/ZINqJvlEJkP9WRHby07BQ0NqlXbFDHm50b/WM/9UVin/UI9
LXDmIY39Ij12Vb2klPLuhYc6JeiEQKeuTzJYDQgBVJnp7GRi1DnRAb91wKILIZanr3s2MxTXZC5y
HPnW8WJs1WL3RxMp0fGatv5N+U9b60P/9T3YGPq174qnE5glT4wf7TR/yhWITE4bhhc5RJHypaoK
a3/rYhkVXqZEQ/AkL0DOoAcApkItPHTKb3ZxhaHsrK7NTsliKCf9vVP8sn0eZ8Psqtu50LwNCivx
sxyyloddksTxyVmyO9KXGgerCdonaUyBlp7DwfpxmzOZw2cHekf4b4JKwmoQky6l1N40iIYvkZ5S
IYBegyBayQLOtEoAjx2PKVMNX+ChGpjZJh2Zv2U0nSrIJIaNmgRlz1bsblnLZUAuCxeVlRF1Wqe3
fqbGXbUYAo1VH6xaqzM/q040bEEJOHeqC5dHL4Jul4UtYMvIv0czTt+kcT3t9LGDf9TVyYM9AyVb
WnIo0sRYdR0VDmk6RuydYDiWK2nKLM3WH5UmcS7S1Vtht3crF7z9chGljWps146T383Ps2bXL65a
kb4p9W0X6NNeXCdz13r0M2V4SuekotI4H8R10m+T8aS1FKykWaVw9epFuvb/O8lN4epNS5noNimn
6syrStfWFTr7uOSCfxD3aRTQouOgpzkg+Bpvaq9pXiBt2zNKOH/GDk0fHWdUEtcBTgkvXWhJbByb
pIE8mych4q3KRgW1V+WPQBTdbYz+4g42Rc/DF6+UxMUwZO8s3impgZd4WtvHP/lG0qb+mO0UaJ4r
O2ypNP4ZxLc+FQ35UD+z/nPZ22epNWadhjuqSratFWACDvv0wxXvbmSf+zm0H8sBeVLfSHbSbblF
fM78cFwLDD6dYn9jN5Adfk9Sax0z0RyDOm2O/5wkUW6KapZMisxKW6dqP55DBwC9NiL4iu0Jqfwy
eakXfl6WZ8bBoNT61MM4Zk1FCLILK43C5j+eOhjrBjPhh0KPeH7rRb4zYFi99r33eVCC5ifvZnJ3
3fTmjRj8JnWjn8vIwKQW/NMmxq/o+/LBVOW6g1PyQneyBA6TV2ZbS1PH16lPMB6oAGrrY45Eno3F
S9ao/UlG5x4FIDMK/IuMVmpwajzdfZJBe19OY4vMd508sxY/SohZNcl9GKO15SyXn7NGO+U+WzaZ
Ih8edqq+rsz8YLqp8a30kVNfTCldq/uVUFj+XLg5Ki6+Y5w6Bf+pGMLt5nfoMLXOT59Qh6zJX0Od
XP1w1d+h8dC9X1Xph0Unz/5w1RztX11PymeMLIqd3ubKnqwkHtagVvUwKl/BUhlnbNUNjAaH6muW
dGR1wzC9RxMne+EmfpD42/RwIAw1+r9Or+3xfbphWqlMl8v6ngPXKoES3hSbvB3fNUZEOMQzOhcj
z/RFWo3umwZIFkKiyoC10Q1nGWjtGZLSWLR4UE/8AntpvwfiyIdqwsuHyTLn9xX++EgdV9JNABru
+l3MDOrfTMV/FY8z1fTIbFHX+/M0GYthhRWtuZHxTFOCs5zNuv5+duv7MFuGPRdNgff3FbjZTeXm
033iBx42zNpWWreDBUT+HjZuuU1tY+IJRSxYYX5DcupUsCetKTxyP033H6bFPsIe7kCmGaiUvIf9
EY0aD6WJnTRlQFDrGNJ/HLi+l/OGvYmXwjD6sF+VTjcy/d3tsnIJd7n2/2JAgiOecqOXKedM96uL
krJCKkP9JC055GpBeXUZlEMzBT02aaq5+WMgN9XqIn0JFz4gqfyCTBT12LaAabOSyX2B1crkxqgt
LlWv2+FW/xrsgjLXrX2LgXmKtHQY19fJSl01O5jaSMcsVrSymkA+aTHxWRYWWc7/Um2EJDxkASKd
ueJk8HXqBttrLfWvM3u/SE7m0O8g2zaU6fCFEXOYqwWMDzUrVLPw5FR9pt/J8NVM5jpel9F9B8Ua
97BUD4H65zEbzwjTDIPM5hmglmev/Y5eGaqQKClj3B66rvKBgyzhEqiTqzwWY72yxqG1d5JdN5UG
tU+kDnaScQcdPXUrp4lUYM9L4v0WlPY2QWHuFDj21t/TSkmQqTEwK4s9dsNzq3++NUXaWpqZB4lR
Xzgtt1GRtr41r/6uUQhqPSePgqRmkbvPUFvTV/fZtofmVcuc7jluq31pxs0refgY62zvy3VMtZcv
Yqr8GQzO6CccU2oiJK6Y2QQG6IRxZJW0jJYjGRdFH/q9jJaJy7PPmVg6LKO5gQlQGPrdnYzCJnlF
PrFHYIzBRYJevlhsFN5xrpXhXZRLarBR1yC3GfnJ9tpchLneNbqWEac030fKSAMFyl/63vmnkNdt
RAq/crW/XkhGZrKc66tnlhLDvMfV2tS/e6r7NNk2UJjaLTfGhK6kNOEkmY9ZY7mHGCWalbE0ZUBN
1Q5u/w9p3EKxQn0FvuqcpGucLcwTbTxmLDJ8B6C9/tkeXP+sWyUCikY8AI8gCQYxfcQIeelD9fOo
WuVP1F/WAuRRlVw5s7lD/GUB8KQz4p1Oz+YOiR7jLbfHf0pLMx5atS0/L5OGqm3W9tiWL1apbnx3
LL5XYJXXGsJuy+IBWB4V4p3OnvSTGrvhCtsed1HgIGSyO3KmuLng/9s8w9RhV4koZQSzfFtUQ3/o
JwznGwSSurBM3+peic9xbIcb6ZfpCQya3Il1xJubRXE5HANkqC3k1rC9RczMSedX37Pt+77ST7Fa
aJwA9vMHLTloUQK9XdK3v0d9UGUvaPUmh3kZleDAGhuWHiMtXshhHENxelXqAf4/J9cehsJm6fkY
MwCU3vapghNJpoyPJGtSSiC+Bjwa8gj7elhfyRx/6UJ1fHQrP/NXNej02NDji/RZFaUL4C/nnrzc
1vENlQXMf6qM12KZiconi9vjrT/miXGBKIkRMGXIW7/jd5sJLNGMJXvQIdeVJWayawN272k+Vqi/
qPOqWSAtf4lYbBSffHwsbhGaiRK4noYawr5ZdelrtA9+E0OF8Jn4hb9F20i/sktv7FArDn6oUTsd
hUQq/VTuJ2AxeXgfm8XPqNfn72xcIVCVVfFoBL1yF8SKs6aONX/3h+E4JuWI/jIGL4aRervacuqv
rj6uJEAJsbMuozo8k2pRn7UgfuhkzwbSBoR2VXUvml99F6kCyOwNS3wleypjymC+iRZdu2gYDMpz
4oT6N90MvG3Zj94RKfP91cc+NaifU3Ya1khOpF+zDgi/KDOTLTRL0/vXqrMvfWY2X5oWAYmM7M4T
EhsJmDYLlrve2edYxS6m8zz7qvBcjgkar8WM9iIl55d81OuNYiX2Llz2oybSYo+VKqrN1SWNh3bb
WdYBDnMXrr3Rny8OMiJQFOH+Qbf5a9Nt9d3Aa+ZzAlgUQWJ/3gOASb7lSEklmHCTHk1ZWqP5Kd3c
jCF1n29/RC/3KBXWFwUC6nrI6gfVCvE/H/3OA9rBQ/3aNk32Yphh9YcbACMOiq2OE9yDdDWjFVyW
C2RqrKwSRVf33qRnj8Hi9glk7ZPb8ZNNtSa/diV63x/cAYU4f8ypSPLrTIBOoKqzvOhjUoA40Shb
ad4GpBmhAIdGlqfthrIJH2IWNytsi6Ae6xQKjAwokzTdCpdsJdGnO7wojLfM/DmTbXj1cm1r24HV
IAYUaci9Q58cpwTICfY6e2laav/ely99/hISNepWJ9e3GRbn23ZQfLhX6Au4iWW+SB+yorXSuM/S
Uw8uD9KCXaJVhI9a34d3cMHqkw3cDMmIcvpm2fGpjYdw35hU+V6bAQUJXcX3FRDDtEfINkIDVlfX
sxH3X8M6eUyzwPx3jKO1Hnr+D3/s0OdqQvNTpZTj1rdhmhiOGa3zpsWj0yzvY9XGZYzSRLIKfKM5
e07YvwStaR2GSi3Wfgkyej0AHx1A2z+lmd2/QP00Np7lwPgLYaMMITohy6V8vMRXgw8X8kYeiOzA
3eJGM6yFGCADV6bBZDvbwBn5NfEOv2TeuEZJnddWk0G6hPjunz+0a9WnrGAne+mTg1V6eGUl3CB6
6T94s8XjtLPKU2jN3wIrmR6dvuSB6w7aLiTtdJGIa1jNjiVOcxerWeIGO9L3saniWawH/dnpUale
7ke5DeX2jE3WMYmeOCTw/3NrgjnrzlmTP0jErd+NNXUVg+y93tkyMJhWcp70gxdpJ/LqwaXSF/vJ
bFGnHUHgUY7Vu+FInv8kfXJIltG/hQzUCu9ApLNUjCnXq8X9lcOiIR91B05v1XfhPxB0tF0Z6eWi
iBN8Rnbew9+IBG2MWPOnflrYQbn9Gi4tqpHpswstScYkXh9/mGhhvzThoHxypvQhR9f/QYacBqmD
XEedWcJVk3q7PeQegH+upWrQWO1FlE9GJzsLD27mlBtlJBP5LigyT3WIclKOYYOCF8smVvtgU0E1
vqD4b1wPCKbgb6e42T0+FNNRBvxGNS63ODcENGtU6ukae5sbtMW+za2zFFDVUiUN5Pg8eJaKrDPG
+zprQWWojsMj1wR2TfcYtfpl7vtiJc0ZbeZD1GEzIM10BKypjHkOSCPT7i0bbI1ftcVK1vcsc5Gn
SckDTjbE52vztsD/0P6wP7iewg3CNVi3zlhGJXdyMNNoalbuWFEIalsEz6QtQzNvJCqdvWtuq9gx
956WQpbD9e8sdlthBGMJtE+8kubgwANEtNw59id3HmeMvRPzPs7LwFgVOKoAVOJ9I51BzEjNbv4e
aEVxuZpmj6R22AOVvoOJm/MULlLC01JLkLNYagnSvp5Kby36wOD2x/0yR6dUt3lnKsdhCMKC512O
yedrjXLI3vFLb5suTVyY040/ZdVx4kf8ikF8vtSp5os0+wYvOtBSz6WLKITX4Am6TJrsunoIovCb
BEGzRwt9+YAQUbhjAdJ55wEHwnakyi96g3LsOmpqCyZA9ybIOmWwyk0f+d2hh3WG6ov/3ryNFrXe
HQCHBus8qXgZTF5tH2RhF+l3aKroD9dl3TBowZofYL2XNdz7Qs7pD1bddSuZ0C/LQRlgamwlBj+n
ZfUHDiBYl3NSwyKrCmRqWH0ffBK5K0dWjC5PpYdpOud2zYOsb6jG4l6OU2C3sbIp2YuZuakPLvkR
8AiG2JlT/8B/oQi2jpoGTO2jw8JfxiB0+Qj5Fvm/NRTax+uHGAXZcsfC0ly+pnzh26zrF8UYlIfl
D36X5fXvkKigty0KsKF5/ctlOqWx6OBZzVNqdscYIhIv7EUGTxTxRPIOP4ZVAuXtroBn/x99vCWQ
zb2yiRR3WBtgWQ6R0xlkU0sFUbAoDaCgGUp5bBZc5K0p/11555jXUcFJ3poyegu2eYW+ub77rfMq
B42OZudbJvYahpXsymH2/wHHyHoOGBFEcvhDtW029yjTRke9cuNj0Q3VvR66eBXEpvcpaB2g0rjX
HXU/BQttwxw3Eze+CHTUt9WEJ1yaXAQtKqPSnBfsReAwegu2AvUJ4iS23431gGB7/cQ28Zvseloy
FYA2guxoD2X1dbBP1PF4t6EAOmykq8R7c2XYsX3UldTdap3TF3v4XZjgZpS92bRPzPHhDk41vjVy
Y8ldkA4bJGvj99sAZxuXwlM+f7iNFVDAbMqYptXBNlQLuOeg77NwY1VOckgmsPC8xnVktVi/IB02
Dzw0Kx00DWpJCOJ1d7WpX0A7tLsIhP51N6NGKVBAculQTP3KP1zbcd5F92DFSeiCsrz2yUS4Sedo
+p4tAhYiZTEZ3dvUASqVFpDq5ikLqrd8jKvzVQ7DqUGiLU1f0dIj4nAqgB2EZgB3t+4mU0p1JYiB
P8EDII/Q43E7Y966AyqkUV0d2rAAFe7X2JJkuqJuexTsnpPGV58dCLua2+MdsrSGkieYYugo+RXA
RdZtWHcrntTKMaAI8hzlpnO/XC/Hin7jDAOOHhu8EwC4JY76yOYAzpjWf5IDFNhdH6veo7Qc09JX
SuyqJ2kGk2ptzbbyt9LM66o7zcbMb9gLh0960zS7eGjMk44p3APr32A9hmS6gYYlYJzpkwOARX1b
ROqw1jQtfmhiG7cVlpnDsY+6N+m7BQeK0t1nNW9zy+adPiQPwKrH03US+QHtLsH2TlBF/Tiap8JS
gitrTOBB0ryCjBr742jz381uaZZoJq9zwynvEl9L5lfqmdoWhTve9YpPbgXdnUXNyHd25aK5dDt0
i0BTAsZmB6Cs593FqKLWlPjl1BxU+2Ldf+iRbpkl11Qn+DraQHEDMjN4oCzxL1FoexcsqnQcTCrq
4jIinamiEFQnSGFACjsb5dyq/JwIb6Nw2AAhUoDd9N7ldh0ZNVWWrryR0SEj9sOl5LTy22oVOmSI
pSlzp7I52IrR7M3Jg1HnNMhCUkewzTY7Npbtb+rFaMkfwO8MKCycdLNlzzaN0fVZf32Ap2235j+q
u5dfvhzUxBv4WZTj7voei7yg4/FK9TYK87d3GX22QdalNLVsDSY3P3QLSEkOkCpJ/sxPad61z0nl
FIjt6/Czl4CEit1d1fUuJdE5PFaTpTxbbZssuaDsR6DojzP4vleryON9gXB2mnvuXona5hKzD95O
qW2Cw7DsRTml/2433en6nNZjPJGzsPnZ4MQCe5drhK26+NQbzUOX8uMaEpXag61ge++gilUlMVbF
KtbBqdeBD7VcKGR16p4yChL7bvDVJ7h4Ld6tXvZtMKKL7KBaNCwKk7yIpYMLAzP4VR3aZqskAX+b
k00XV/eGQ2DO9d0MPGfu6t3UZgZrYtDiS8HkeiZNGfijr/RtBe0r/oNuA5VS+/zPL1eQeRSVad8u
e7v2UPKxvpkeboNyGU0d1JPT/FsGGBtni+Nxt7gbz73X7rNpQAf3v/r7YGQ9KSGFny1yg9knJw6i
i9mn/f+QdqbLbSPLtn4iRGAe/nIUKYoaLQ9/EG53N+Z5xtOfrwqyodZp79j3nnAEApWZVaBokkBl
rlzrNJOh5pGQEou0yUPBfvBOnqWxZyA5OHyVo3dxa4gyUE1N1ApulA/LrGtZgefsbL0vyNtx4dXx
YahNrbHtHKXcrQ41GKKtmWTmjqqEDxIggkcdHSE4L3RYC3TPPEuHPKh0KUCEL4/SYIlAecYvTHFb
QZftTvaWPu1+a6lsoAvkxwEKCBadlaNDnv2eqEO6of17o/5Y561TSH1H2zIEk2pX5dYs+KwHDZyh
op0vIPn7aDqnWEngfJ1p1YssM7/VYv+7HEl7qKvqQYfebydt8jBnabsFJjIBZGUdacvoG5RLI8kX
bBwXkMJ0sCzfPdNFUN/6JaVgfWYzwLbOvEqdKw8wD5IiyXCwpIe0fXSZdRXA6m1nIXdSxVezJAWw
4Itz9e9x7HiaFV32qa4PdED77YJM1nxnvsl0RFikl1JucdU9ZZkZix7+qL/TIsvY9WXh7tDr6q+2
bfVX2C6Hqxmbfzmuld9Ikynsi1OEpeW+tLVgiVwn9jzg3Khj+UWuoPn828hJPqW/nZ3NyW5dQ+le
kU7hiV7sobaTUkIQYiBZnFvwheSNf6NNGhiQQm1Ivxru1jAe5YNkX5hbNsDJs9wy+Hwo5cjvFXdj
aoHJWzzqbbUN4Bym2WUYveWUOj4cW9K6nDaxru9Vr4bReI2izNjc8ug53Ri9UWxXGHqX6/0hR1Zh
a2SAHFaHniOuFJbVXRt2z71Gv50sKw6tQ5vNRM+qGuoLddpq1yrDuyiRtthlMVAWEn/ZpamtRxhe
SyBta6m257nXoVUHNbDMv672qaeaAlRn3K82GaLDUQO4R/m62j2XBBHKJRrfK4GPhWdehzYtT77a
HjrJWe2Od6XmmLfmrBh7Px1nWErTV5Ms4p8iVIB93oUOfmLdAtF8C4WD7LUsDFuGBiCrD3wzyv4V
wb240oqLxJpJRBr9NMfRqey7f5pMhUcEiTyTdkv1lqjV9GviClITJjlxTpFTCeu+3E8jcNTNpIzV
aVTV6yqBAtB4vJMMYtLmJXZ16qyJTzN14mWWPJWHqorq0+gP11pwiq32BHmMW/oAd0qtp+rGL/rw
OrPr2rVG2b03usLjKmZ4E/Xpn0s0RDtCRVkQc/kt/dxEeECIrmGUQigqJ4hD66VfNB6Db1Z77Gf9
oRRZgbELiru5LUE3KcV2akiv76TNS2Ih+glUYdtYVQQrAIGLMau54WyKCVJTlUmBnqfJUfrlYQhA
utN4A586fbl3q+Nttll5N/ng03oTbJMoSO7INyd3ZR+OVH5/jWMXkTEaJIpN65XJnXSMVkiHgjzt
u1zQadGhtUysRdCUJ3m708W3COqCk5/SE7Qs6cpTpRF/5z8uC+9DnRX1uacQfTupc3bbTWF2K4fy
TNp4RIEP6t9i0M4gf2604J5ZIBoN4uTpuoLuai707mZOscuGsHwetFu1b7prkdLjOGRp8kcDvNRt
/OhPK/dsOHzU8pE6SXMikZsfbb3QXyIn/VNG2Ll/W+pZ8gUqcphoeAaSOY9R8FVBi4NOF3tq/Z9D
VQxBYbx5PcN9Czbsuj/BFKrzHY5cPd5roM7PLmRYxzIvB+B5KVW2yAi+qYNzZ1mkpKNW2drwjf1o
E21EPzwvXyoEy/dTl3oXfaoACizrNUZdbnsVoKqbit1UDIeupNqVNjZUFTwOYqc5ihilYrzw8orA
pgYlIG25jJFzSB8hlb6QrVqUJ7ep14TKjpqkvgERqBx0sfuJ/Iq9kTib4D/cJ37kvgUa0I3eqPr0
g4f8txAZpxaNfhf1GTBAqzc30iYPMbvVrO3zWzmKZp320ya1921LW90IpurSRRHPG0V7Qg4GUZdf
JhkhnQiTZJTFnzKeeQ6ZZ5m7eSTPsDU7mD9NbXwsRdfN2HRCMAFMJa3j32g/0reRE1QPVYuW5qBC
fOB3DbIlUeRsgzRyv5JChWQv8P8CrbcLkumSz0qNUjeNqWFRj3ddX8FgKLtYY7i6ojJvxJfup00G
yoMy6K9y7trxusxdlskgQhErq3PJp43usq3EYUjExpBUb/hPaWPH4PD0Tv8caI4V0rEO5Zn6Puod
smMNg/tuXUdeI0qgSY0Gfd57smg2guc/sWOx2W3wB3dquE1IAt7K0fp3gLKdz/Q0/4jMS6TrxWtT
9dGDmTefs9gtPifky08BgJkdCNvis92MCkjcnAZpMeysJt7o7EuucuiEdzwcxZTXHGUDJytUeFZk
HSVXkzZZSEbU9hO/4cq9X2Z/S3NPN+Nh/BUFLdG7KG2I30XZLVngyPOmL9wA78Akv63VGcHfkv9p
WUsf1UNp+IgVVUb2UiDMujOzMD62XpXBQOaH5ygrXADlePuuch49RBilMxCm1G1fXYccTln91QKz
OBZJPhw7OsFfGnMONr1gLp/GEM6ZWPtCs3q5n+cqvBRaEAEZa3mj7HH6TtvCEgpVAIyhSW4+Tr0J
DLRrfB7UxMOYG/fpphJ1L7o1AVOHkOdOKTqtbg5TcPF3AM8iyqr9Y5GE4X4cvLez+dfZ6l3PoCga
HkdQ7fv/Iq6YQEFwGz76mVnqn90x3lIVmsAygv1WoYDYxvAZfe217GnByXvVcXbG/u98aL7VCmJs
eui74CoC96GE7x3dbNpIkQaI4C1knUJRq42ZCZneFnGOTd0D473v7OelyNyzQ7bMroU1NGkundc1
n6AXOvBkj3DnYHbH3qz1gws87qsALbWVF7xEcFPf2bVPsUvY1XTmrj5VFXDaYjgZyKY8zlN+0YvK
ejXcSL3AyC4Ihg3y7lMx3MBrCjpYDJH5pOtFKYyjDJ6qgSqtjWKL9Abl+JT3YfcgnaZ+6PiPf236
ArkqN3yBVlq9mP3kFjwJ9Kexd7gR5Z56sQ1z7iiRg/ad61qp2l1B89L0Z5CM9T5Q1ZuizvVDa9DN
l3pIatEApm2ixMlebM0an6o820inpMahDea7FZBhlSbNA3dYzwE7cDM49GVTfcnYurl1P30Dh8uj
hK9bt+RGmvtmnNhuuX5wMGg02S8NOGNKkplk6vPKJSLbc0qrp+T+i1+ExNghhwjx/J4wRAZafTZs
kz41kM+xQMqJg5znpz7PMBRWLXbpyJjuiqGxXgxbU24HKy0RpbCsl7xu5gfoAm/kSIkwIT5dRN38
LC1qFr+oKIECGsela5ClOHZYnOVaWk86skY38CCH8kptGNHuhJQdFcU4t9X9RLl4FWlK0PTM2HCB
nSuydD7Q7lZfgFG5EKcJdiC0c0W9WPhHt4YlXBhlUKzQI3NQxVga9S5+i1nmrJF5apPomZMj2nrJ
bdrrfUvFm9M54PMIKFA76X0Z35hKzlB65MHLLdO70UzduVEpzodVN9/S44HAuDylJZnOPq1HRzvO
6tNH97vI5XSIHIXb4zRtlrE/GPMtXA2TspWnfoX8BSJep9z6JXtpDHkR7oq0BuzW6DDqiZIXVdYy
XIQ05Vgelkh5Wvc0rpnNHG9ko420wXnqNgeoC342RAR0cS8YtE6J5xt3Sr5JpNgH4hC9USfpXLBl
q/eXY4Wfrc4wc6ebNM6/LVKScmEZ5yk6oi5Zy+cANivwQTz2qx38n+TPlGTvNinfnaa7M0bNvFfb
wLqnUy0n+VRelwjdSYIDku/Tdg1xtcq8X5eC7WALzGJnzRlb+lGPziY5ho03Kf2LMzjpQ1zMJ+mU
pm4s9q5nN49VPPcvXmBDE+PRWCWd05CN+wL+gkM3qsO112k8M21BH+Yl4V6WutFPLa5AX0kmiDMr
vQRjRNvPNhhz516qrPQesJihnDyIwuAHk/IrgVfCs6h7+s0SIh0bL+uG85sMxOSE2qlHzFiyjsUJ
CfUiSNytHBp2Mu7iIqgXr9qnD749aI9FpOiPZil6b5yf/M5+CMmDoGI0+xCaI8HvLIf93E4I8dEY
OtDsD882VNBhvpdU0EvoRPsLQPzpixtC1Wlolk8ukrAPK4owNJCmLyuxdKlBAmTENt83WNazQanu
TMuwnpH1Smiypnok2yz6DmJMWGIWZyC6KWx3eC27sr6TATIeDCAAWtGWAYWBefXm4Q5KZutZmrSJ
xImnhZumYOlQ4Cz4bk8PtBKacOrBouMLJIY8mKrmnLok+ms1yTP4jnaN2fl3ciTXKLnS1nJE94VY
TTpQ33NOVqP8KU0y7Nd0YyIxv1wYUuRCK+sFxgzxkw1/IT2hEpC84JBXNLNaJtVl0j+/QyavAOdE
QJ0htIFB36+z4zJ3xTonGQXYkg8GECmyvkl+ibRZuy1KD0aSVKSFNe82ESbpl1qgXjGDg5djnKpb
Haz6D24Z2u1SLPPd+uXDsDNoIl281ZC/dIaTnNLR0B+bji6cUoDhZW2xrPh0NU70j2FN344sNcpg
6ZWlxloEy7mwEfpPqoYEMuA2ABYU1GBtiKJvIoVC50Vs3qnNqE27yW5zno6Dih08HgWy+2mzzMka
fwsLribTLsucjCerbZjVkACfyqh4lhmkpO9o0EmT+LD0Va9jmYuSMfIst6d6y64reguUYzlRutfM
FW3UAN5k6shOyc6WLsWghX5I0hH5quVefM3Nz5BFHRJJWDR46pNo6b0xJC2RaaGutsyDi+0EcO8s
UzsymZM2rUF/ZNndrOmeKh7fbKEVs+3UbPHp6sLuRjHFuPnl7zSb8brGx/HS55hBImaHnnEoLR6Q
ytZ99Tt0ZuUhJBt+VRTXuU56eN+YWn1Gmg4e1Az423VCaGXvauSnZbC0ybOmILkajcd1ujxb1m0g
b2GrWB+SiqQiiBUuJi8NO9lr73X32aCaQ7hrytJAqM4KShJ+aXHL/1ZxK8/WQ+V74Zv7Q0xt13iC
XkvOvSBZFCusIUaESJrepBd5b1pvUF3rPKtqUJzeKSNLr3AYJHFObyBrAdz+5UAZ7ueMdSkFUISc
Ie+L8A4UN7UOcHAoNB9V8iRCd7lLP80VHFHk0a5OBxf/nKr6E1J0W60PNYTh8pPI0L7IyKohP5jM
2aMcgcT5nI1lvcxDUASecGhkbqUTAagBZh04G+WqnRU6O7eHVEB6lQoCe0/gouRQN2GHTkwYdwv5
gqIKwiu9ZncohvLl1jOsy6E7w/kU5Rf6nUAaQccW33a+QatB5s8/DW4z/uHTVnh4F6T5any7jJdI
z+eOu0UKLSbHpVZbR8/NS9WO5sVMEeaLKOIUYqQpGn8W+OmfpzJGB38Pb3Qb7eVwnTw1ZdRvVqMX
V1vABsGtNC3eNVpRgfopnsbH/+hMJCk95NcuoaP2kMf5/XK22sympp/JSRGKjnO03n4bKCeb/S0F
PhSMxEoDRCOnSWkm2Po7iKUs6xSS5J+ghUjQZbDsYTn88voatzFqVDhiGQgS9JaO9As/EEZzgCy0
oaulCJ9d+w+9iLVHCc8ttS4/qHRu7qRPHrzyhyoC5ABu2LcAGR9o/Sc7JNvb7kSP+Gb9q1u0WHZm
l6ELJ94OULaQHq9vhQx0xV8mz2bd3ejwG5xX+zJjHWtDsKuDLHkabFebbrypr05tPj/2iuh9M5pr
OtXZlzRDGTDSAu/iOEF7cdui3hczWpYlRGQ93DhbA93xu9K1rKd+sp8hcHa+UmoNwMTM7mmg3/8z
AlWbZp6dr1nRjceMSgm4A8JscHVejthNl2namR5pROpFWFRo3woL9kn4bklk6jAdyXhaOWOYFpPh
Dvmc3WSBAe/96HZprXl32o1euC0VyHKkcYHWgW+O34cuVh6Axn0yqMqNYSIkONCHcDBE0VxR279d
VffvtbB2nsgR3bleVz82Dmynd4Eb+XTSZPZlzkA3APeiQ34a4+cmyt2N4anFHmHEOT+raAsfFnRC
709Uv0bjs6pvJhorP8dOEsNUhJotCVfjs9FW7qEDqUrqmmEwGMPG1lAHGmKLkho39/0UG6LvnpRu
2LlIT8UQgSEv5yLkHmySkvdr8kgvQOi1aaq65nJmsO87I773nDS4iSndnLXQtW7B7yVHH6y46DKp
d5BvOp8g6GhhXLYVesNya0djtMWzSE/2tNLIfkHhgiKYPJWHuNEr9kh+tFttck7keMamqtxu6yMU
/TAkmn7t+SVa0bLybFD9cDegIcne/ieMttcq/TpAUi1NK2RWmeLoXSzcwOapAn9wI/nnggLFZC+c
Lith3RQJZjuzQ2Vngmoe1freVnfSH1U+kMjQ+fsDx50cpnOc7bOpRoF1hYNI8IcHo94WjHe3l0N5
WGKmLiwENPB7azdmTyIHMElo61tfwDfSCrB0zB5aEpTKQ/45zX31YTVYQFemqlfIaECHKhlPIXiY
t6GvTss8U3CiAnS0D3rYd/TUMJS2zEyr28RRnqVJTqXf8FtmxtASZQGo8dBVXgdo6A/z1DUHOex0
cNZVDwODHLqN9snI/OhBjrwnCJfN18SvuodM655rq1Ne42b0znI9yFJgKwsh1U+Gx7np1R/ipCiC
5WT8X5b/EBMMTfslIoc2uwEc/HH1agMA3Bu0y19Sa8gvbhKBDwOM9alxwx+DB42/Qe8yTODVH11O
WXw2/ABZo552wmDWb/ymgwG4UJqtCTfz95JPdlgl3V9R7X+r3by7Gh2o68llEx67evbdp+MbcSfD
uldsdlFq5AAaQQjwuxrYn3zw8zBc9fBRuEJ8p07z71Nk7kagZJ9tqos3FhjZYwXbw1fTepAL1orq
7M05H06wdY+f4pDmNnGhUjUC2E/qDg3Eany0PSDZHhRRL0kwnlrbsG/C0G42UzqylW060D6dYu7l
f6f8TMj/XTbdhzzuzLvl/1p8Vqxo6CDKG/Wb1VaHSbA3J6rwqlyu/rW8Nc8UevzotOgPrbXGeKDL
y521o6wcrvalzCi8w0SiVXqDzrwHdlXsmkAt76Y0HPdxWpgvToGcn6rHwZ8ZGUZ+kMy/5yZ9CEqv
+2roprrNeXh6pFYB8pmvyLmzzWSbGJp+b1p+tgl7030JQPfsY2/OLlmVRRfIbpS9qzr6S+FWVIGr
yvkr2EFjlH2C7eTqiaShL7KJcwtvVURyce+2KTlE3820xQOjOmNHRnaCDEUErRPJE/X0UlbmUdD6
rKW5ybOTUzuqdC1RdltrbeVcUspa46RnjZFDBGB/FvPWCp/05BTkNgAevg5jG2wl+ELCMDK+QrvJ
zUO+oxbddXlRohcO89xZxkg0R5WoYDTt5EGaxqhp7iaScijmOYipcL+54fYToAdRJkfF1KprXqh5
/6cSK/o3I9P7PZKKId1Yk/EgDyV9m3d6lh9rKOQWk7SnznSueMK7RIJNW5psEyFltCegLhPTpaPy
kvYol+SnDPEQ+tCC0XfcTekOezLi7R0EV9nDJHj9h8lvDj251m0XjdnD6vhnrHSqBuBAH3GWrQzT
+px2RSWZL5Asip4R+89CsOcMillCKqf0xzzs+5PRjNVD4pJ0T2EefFId7bkfau9ce42eb5zKo6mh
GR1/r7bqz1MZsFhlwBLbkgylQBr3O2mUQZXv19YWKfDilEL70oYJ8D2tsvxL6T7TV+XdoY7m3Y0B
Wrk7Q5CrTho3/dwpUYuox2q4mY3qiwz0KE4DwRALjLV7G9RthPCeiEunIdpbBm+SjJlppOT+lY9n
xcrVQ01Lq3hIGb7mfQQ3aJz9GKHDghM8zx4c+CDQIw3kY8wSIcFztqO9jyjBBG8MYPCh00dfIsfs
BKO2d4d07/DqenAyYOZGD3e4Br+d23rRF7+3pl3ljd1Jei3dOPHZqp67tFMfOjP+UhRR9AWVLu1Y
Oi6t2xZCjG+EjFp0OzhNcF9XenJx69HdmeyEv/dg7SQhk0KrG7vikD5Pfj/2Uhuv7iLgurFz5Y9G
VykOPncDWFhNdCCrVvLB1yqtc/1P89DmGA4az+IoADrFNTSD+zaIXPJ3Y3G19ay4Srs8+6czyLwQ
WJAIEQ5oc9xTK2atU4cm027GMf3q5DDRDFoJnTvoCE9gIkIjRtZKnEGaSmdeE3q7Dw4ZHA1Fd0QK
KdmsM9ZVxN93SbK/VgsfiF4jyZw+zXVbnmBQK3Zl7RcnlBshyUyS+T5scv04N2V8W059e5uoZXcc
0QWH8xASXJW/5JMaI7HtTv3wvYzzO2RIBJ3sa4W4RrCpreS+zNXgO8J0+sYGAf/Sm/S3gE1mT1xv
et3X7pdDo+r36MpNO0XvzN0HRwICnJYK8imR4hk2zWUi2o33xgB+b7EFvW9cXFhYYTjV7x11RqYg
UeroRl5JGicj+wEep9wCngaCpkRJd/V5XW1uXhdT6rsQcjRpuYujYEaOhSGE8BNk0fDA8XicTsDD
BJhG0/0fQMF1fuvFaCjYza03PKQkfhgJWCZpkhPWG2Fspp/dIKmOMm0fGvrfkYbYsByRAOS5WJ6u
h4/kWnHevFXunPapFjRAFtKTRRrZ3zNbJeuhWMOj6brWcYJd9WTPnXMFANuwB3TrL0OrPKIO5SOV
7ZunADBU3gz9DwXubLEBql50DwHEHhGqi+r1+hl5KTpMUr99JMkOGwOkiV+DLIcW0DT+jlEBgHz7
Ka1H/W6Q8hN9pG0+DJsqzI+eqmdkFCBUj0nP37TiJ13+LsdClLLRzE/yB379WV9jpWONhe3pkxyt
dhmbROhIuhHaS3eaD30S7ADo0mThvHUq2qjk0NHm6NI4wV9yNNEF9kz3+lMbq9Nd7+f9s2Fl8dGh
PRxmeZy9nY9PcbD4XHqhtjOQz6OSGvY9wmC7lR/Xbyw6Jifb21LjV1P6QoSiX52o52qs26e5f52s
sL0mcwDZsOlHN6Rt0SkOdUBzwrY6bB54NnVVv9lacVblRnQTovi9WYO5Wbh+Ml4kdKkrLBsVn+Db
gnj6AGeSwKZmDvifC/0F/zRJ/BQJiD3Pk/lGVt0VO1HoxpyTzVTkDky8LyXAhGeLut5LMCBj6s2x
eitDRzPxaFZQNNHuo++RirX28j/FVvtXx577sxzJAwAY7ca3+avW/+JJOXjNFMAgYHH3OL0DJIJD
pYtWA8y1oBbDBOasjSFgihLLqDmjE5/IUDoIcQzzuTIzdetCBnmEFwLtIAdG4Uyrxwc6utsntTSj
c+sEfKsSlaE3mfelDxtG1AK4WoFx8ps6y++x1TbVgerGgHzJr+/18vgqXXKmpUFZnVi0CoqisTp3
f49WO1xkhRja2nofu2axFJjrpEhuaa+lKUvUm+sC8ivNvy1SO3mkBLTrUEMDFeSk/i7LQyBLv7Cx
K0o2nZ7GQrfuJGSWxFJ47CXPGI+yhkYzVyokSWSzb3bR/XZ+lgYlVZNt5zbQ3Aq/H0U834hwHXYn
Wt5FIVrclhxxqFo3h+NynyajdWdOBfcsaZKHFA1nYZeDAB3nBTpQe3ybymC6XQ9zX9I4FhvjbVF3
RUXrIGN7qCHtLouzjJOmdYY880aVSlJ5HRojuu2csAIHCvl4B2IKSZg8/BLm2TfAYQPv81v7lOnU
T6OZDV9DV3Tg+UHyNNbTdOi1EHL5totuW6+/aSvT3CByDtmQOKQ0zVyV3vEPdVRqi0PapLew3Ona
oTwUocm8k6bWs8iMUYk/FqaX39AahMSW1dSPhW+idDxQt15KJ3Kc1OXPcVwP+VmOnQoE1TYT8XLc
iC6lyuxRGmmC6jCplFBMq/e/Nm4JmSd8jHHanz0qCN/GRvCSQJf9MBazho4dgsqKOUcP/5w0CuZH
MSkjp/dtFpO8f5k0ws6NVELcwkxKBrzWFf1Kpm5bleifqHpO2j5mEwkJQ3BH4xJ7QnHovBTAth0k
N6stAJ4IYVE97KRNLmDRonXqLbq6K7GflDYtFxKjDkWEBgkFGmk5yDN5CDIDyUa74o6hqW8ObQxU
4Aw/h+QUBfPwIJRemCsdMmRdpbSydNOaADtX24dVymaAWKRs6fP/ufC6iBMMLm20l9Ui11lfa1Ur
ySky5ocP9mRg8z+XcXyqxP+oaQtQCr0uy/+364/vhwabmWGou6uM7fS/JmNIHwEl9ueSBtjNopfp
23DWRWbv0DuJ3qatj/WDoYzbRf9yoKfwMJiNs1sFNGnlOkOUWF7ZTKtP7GVORpFapwUiIcETCwKj
2hVQES3IinqoSRV42s2sRXBMZZ62ibVWR0q2na7rYR6M6Vo4+8oroqsMlT5pnsEKHeOKZpE1PkL6
UAdwznKRl4GPEfNXt1xhDA9yudUszwqtfr/ch4utS4LKf+A7EZ+XylLses5JiYynD9UpWYsCDPqU
ygBR3VrLU11iKvsg9LLtWs5avUu1ah3L0lgkoo3OV/byQtLr1FtIv/0Hxfb/sNNBOy+1NkE/Sgn8
hzTJkp48CFPbIMC0VOgg0FiGK6CbtmHF0R6yIA/uZ8UJP5kDu1Mq/c5tpBXRp6RG2NmgQ+YkvU48
V/sgrs2DHKLMTu1n1KydDNZmCtmKUxdb6R1oIAOCxcc1EEv19aCAu7AoJzOqwlR7Lq1v0rUshqKK
N3PPkaPKbJ7kq0o10OwkKD+PfLpo4qnCP01jUEFriCEattFlOUWeiVOYCy/yDC7K6AIZSEseG8Bk
Yf2hhYZ9pp347WCIoTV3VQ4AF6PqKTZUr275Nh7qoP7fpzJ0mSUX+NfxeiUZowFN2UL73JOE+PkS
HHlhOXacSUUKst60ih9ckoaatWeO4WUdRsJWzlNCM6A+PvTa4B4/hFB0TJvNEiOXkHOc0YhRY0Ea
RCwtp0jnh6WlbXXIODJFfySGaxxWe0mytlleZZn188HVMjhEQdKcY4QQz/Ls34b/F9uHlf/zUuHv
XkbahH6yWV/gf14myQbuJ/8W89tX4+klXafT9CBnLZdblqEN4B+Xfu/7t+U+vtT38e98cupyhXdW
efXliqiI0dkrDf/rNf33131/dbmMnNokHXoG69qrZ7V9fFXvV/o/XD9LAT18/A96N3532Xen8mX9
+7jWZ36vHL9iSxrl51Ic5NlgWdnH4b+FyDiBJzvLs9/OXUPWuA9X++1S/8XcD0utr3S92m+X/zD3
v7ja//tSv31fOkV5hKAb0nPx1v/21a6O//OrVVBTSehU+Mf/9H/xR//2PUXdjwzYf/uerMus78m/
zf3/fD9+u9Rvr/av78f6Ktd3/rdL/zZkdXx4u9elbDjJoiSA1KVD9s7dTDxAXCd2z1traNAeBVeu
ATvEGAp0TN/Rbp8UmbeXgdK2eoc+ptdBeFfHsgJIVjyGBeJWLANZ89uCchjA1LOFag81iblEsaKp
d5UxqndKkI+XpAgU6Cec6atLgbvNI/2Th8Aw8DnVuO/FwYts9xKnDsz3jOQhoo2dTX82HfMgFqxK
jWIvM4IJMFtidtoSLQPlFHIQVCWL8rwuYCtDcA+V84d1PWOGQS1FB9QfveC1aTR7kw9zd1sNRvhK
Cbiinpzbl3iswlfbnX7A1oymkBjlMWQOtB3eyxE4eJgDaSiSo9KYyUDBGSRXDdJndfCiTQE/waGs
KyE0BRnW+d2p6Qe1vh2BD71Z+/VUxpL+aCCTiyGMicAVAg634GmGZWLn2r5y9L8Ebme8Zog5Uxcq
n3s1CT6PreuewzBGB742IDLy2V4bY9YepLcpx34bJYp2ll59jD6NFNQebN8Gf0FRUxPl0AKK100G
uv07jW0/IF/SnkI1hkU9jIQWQj58d/JxS2kiOmY1Gli+MQ73Dgy294gwnKM+N289tdSjvaFALQDV
zHWNKCGGuTbad2mxCbChc+6927ZFEFWsU/aCR5hU9w2SHt4diclXHxgEqlLq8OJDDKQU0YtD5gGR
uwvJBudgInp+b3sm2L0WHr2ZhIwTFvYnhM50yBqHDIFAhrZNOhqaKEBFYliFrn8Edq7voJa3PtkW
MpkItPhvXnglj3OQ5DQFEWyM8OhmoHD3Mjif6JWBQsl6805zdYj7MTrI4HymfUCDoeUgg03TNPaw
GOiLFxhqt9e8PoASVmVlVUv3KRQgRxlcFJW3MydVO8o/wSCphZ6SEtzIlVPda3Zsm5sbOdc0wGYX
vWXc2AqqXVYVkvHn5aLb1OeXknzCZ89GtcVlmznnifLsKRYSicIcmuVdbI7UbOc5/mwMTXRjJVW6
l95QRWpegX3+JL1Q6P1Jt41/NYtyuPNa/6r2Y7xzXM1HAFypXzqaNW9cY4B4RwwLo9WueeY+KONU
vxhd3bz0U7YN4iJ5imvl1QRqdkub2nw0i6TY9q05okQ3IEve58M58ewcybHsB1yAyVMLTPyYCfB8
qpd07UXTEB/A+MOz4lna5z6BG2nWs/oih51hItvALdEUGjr+VLwU9JKWDgDvslGKF0tNYAyFBOGc
JnRm8X3xD1Ux2kD/jOuU1iZcRLr5aIDxPfU25ErSFtJi/OioQX+oAji6pU0eigw+qjbxSAiJuTJO
r8jKUxxPIbJlKenQa+++6Xv1EnlxKBTOnmZjgNpCo+sicc56F/Fx9u2R5LJXcHRg+7+VB+mK+Oou
w1bNvk8NsmQhwKRoRjzRiqvwGYg2uz+n6V7TsaD0gejlt6IrvkKzBFHPZKHA0xTtvg3M6UBloaJr
5rwe9KRp0K8WxtZv3jw+eepN0sEfNxpFfQ36P7uwT+5Qdf861l52tGuY0+bIN0GA6rsQGh7N1S8I
Ps4PsTXuos5Ob9KpqY9O0QaPbP2tra6U5kORqtecvtNdCC772Kf2uTYb2mzBSWyNpJlvOrc4p2br
PNq15TwqCXBmfSbvK21aYUKFyU/Opgmn+FHTnGMMz+Bdxhs8Dql/gkNSgQ6PQ20G1VFxgmwDi4Jy
51h2fxjjrtmAumpb+LbpUVlOi4Iqc9n3yb6FGeTSiW4XeSZjXHLE+1bNk20fkk/SAD3kg3mf5ZH6
IC2kGISgSeiAhiNAOmpPHSEhhF1a2kxHSyjP5YhXiIr4aP7IkYW8rrL3douuWATmZSdt8pDnXv5g
OJ/QVU/uXcpYD7mxzREJf3ET8yWGDuFapW39aRAwUIuGtDulCepPcOnR6U0PEJRBbM79IigePa0u
Htl2HKdYse9cKA3AAkCnyJfuSRBAPpXOrO+cUlV2oagGzuWYn5IADIYZRp2g+90AJaz3fv0/jH3Z
cqSwlu0XEQGI8RXI2enM9FhVL4RdA4hJgJi/vhebOsbHXX3jvhCSECQJQkjaa3As34mi/uQ0yTGr
BufWOu4AtkSsb0LJs++dkn5rKqW/xWONWwnhUkRB69zTFAURo4KNUKQc34w+bHcmwDIPiAHHhhp0
0WT9dhTrCvseyG/kc8SwZpCx143hkDlYgjCapHikMmC7zp1eQQ2xxDcwS0WxZ7ya7tRRMXYIiyRu
DCxHbrJrWwsRQBuRv9iylx6c6iSQO/Lc2T3zakfvEQgZ7TvaqBIegWuWUoaw8z1WpR+LqoUMOpV1
5hz4s9gQZMy0tyNcyXwQqse70YHXd+TqcIS0tewbPJl8N1UKH4K29j6tLO0Z3mNJ0DMIakSGYt7C
TPFhEjUdO2u+QzXc4DaVkuWe0ibPYzyvUiO8q9fD8MccmzdmtfqriFzg7ZqM7yHbUmwtAIat4QIr
1OESY/x1MJpmgKF6rAWiTJlvQb3+zPI6PI4SgvWTfgchX4ihOOUjV41Np0jgFkbrh9Gx7M6csFIZ
RrAdskVZnAeQFDd910+vSgM7B22HL4mueEXB3KsdpOZgXSkNVqx7rUztKpTBAo4WuSisUScxXA+I
YmO3lo21XW4iTWoBHUU7tGRS94MGdcu1DAp5ZQDa4/dSxUy5BDDrOcyy3xlvtd+mW3uTaCXCn73r
gYpSPLQcIqeDq8LrXcdKnOgUUPhSF06qRfG9gHln6SbGtUM05Opk9u/R0YrvTatFG93o+oNRd4ge
lA26s1CA0NsVD41tGk916wBbBfSb3TnNfYNhBUS3gaYzew6+edqIgPYWIdzM46nSd0rfZGe9Gkyv
A3RTGpDYtLqjpjXymkFA6GkSYG1a3ByATbKdfdxX0cYBIiQY1Ma6DNCR3KlTIuBS7FpwaQPJqBnk
Xuul2NmVyG8xqIUQcyuin3lkHauia1/TrMZaXm70B7XIxwenR/dINVQ+3syod5/VuIHpC0hFe66V
0ROkgd8zF7J6dt6N97CcTzaZbJOTZkrr1jg2RpsQsXvPZf/bNXr7oYMnDEaTECGvVat6K8qtDYc0
T4OT4RPrx3Pk9to3zSy0YJyYeUarFydIJxVbp+AAzseQzIsErK5KMfi5tNP3ApSeWVlBXp0Eahz2
UJ/KrBFYzE/abdlp8sGKWQmxqcb+PsbWdZIxiAK5ddasPPkzmfIdzC/9dbKdKOgR+rkmOvznbamo
Oyi2QUCDQ6cxRvBFaVOQ2ZkG+Bmr76FaXv7p2CxPr0JCbTShUlXmj5paW7/N1NzYNtPehNtXPhyj
8ptqJcleNe3qUAo927Rlm/pNiIaqt6axnxlIV163zG+0QsJKagA4AuA0DPmgUJvV3/EsecAjt4EH
dl0f2g5nA9YQJIHarPDS31JIjD2B/WhD/oBDEK5qxEaDFsRFF2MINX/h3EUFeI45ntyxADEeHW4F
lGkfXaFdDbi6htlSAnfrS5Wa49blkI+PQqveVWEdnW29zPcweHdPrkiTgxXHzrEq+R/LgmyMOih3
M9YVago6hN/L6kA5KqdNP9dYq7Wx9ZamrNutRWu1OOrajZsO+MhK23zK9cKvprx/KOYcvCffWKyP
595sYWQV67XPAAM7UNYZ1RPCee+TbuT38HYrr/BAifxWyHxH2Uxpy2umA99qGVhin2tQEe1ERB+Y
QaUNAUrIKmCMIUhU8KgLqrFvvFQy567nXf/cGY9Dm8g/IOD5+CABTMK/a8IhFS7IRyCCd52S5r3o
NWCjXParhXq2nTfQuk7MSy7Hq+hj9xj19yaI+b6aWA/CiWAuiLig43cwl59hb8Ar53PpksSnYvTz
aCq38DptDyYDvEAMTvWi2y50LxiQuZR1h6LbDBJz5li3B8/GqOKmg2Rxc0Cs8zrNHA9rmZjS93aw
7eM0hv2NylMjvplWLcDOwEfa7wd7n0Fh8Ew74b37C3K9OaC1BYTne9m9ZBAGOQ5QOvThcCwxg0+e
+y6DS3s4Poe2KAInlj8IGgmFMw1iTQpsJChPGwDUUFjG0a6MGUzpUYXKCWsJ20bnoLntuVLb+MQU
oLWVEH0vRjWDZ+pdf2+XhfIQjtYF73T+XbRQ/oXdDeAuc9Zt3U2IUakw7hQr5xhNJcN4mHj0ACuL
4i52f4s8SU5dYhR3g1lftaSU5yLSbHicauCqa+qzWrvZpRX1U2lBMqR3yuvUl986e9TOwhTaGeRX
c5MoSu23UZzcwpQ9lJWqnfo5R5tkzPD/nO5IcCsHdmaw4p5xXGXWHk1NhyGtKcBbyGw8T1gS2ybe
+CbtrzVs69+10uFeBOOPSxG231rOrO1YtAPaQGa8jpmEn+LonkKTF5uqCo+GkQ77FDOHkzBNeycb
GMgNKdYCbMSPytyxg6jL927j3hIh3D+A+HSqCcph1INzAXLlz8FhmFkDBvRqgQnod4gx7Sz8DpAh
0MTVQqN9NwrrVakh0QWpfa8oBaRyI/iF6Fo7vdmhepHoIB8cN4S0lIkvrAd1X0A8xyryOzGBuyuw
qDgrTWwUx5KAaIxwomNqfYpEiLAor9xvE4Mjrr4tBO/+KF2/KTD/jDxFvBnZBTxt80SbfuDWCT7V
6IiS6jb0kDCfmj72dbBLfqY5C9Jw1L9HVnm2oDOPuReE7sH5D3dT5livgMGAgN3Vb1ZpY6auwTK3
akf2MFb1O4ij4R5jOW0fC+llYcd/weGi9zpeRluuc9zPtuoeh6H+kfEaIFIgLR/DSVegPwXrX/Q1
B3Biwj28psQ9jFjLDXAxkBCTyZWpFfQB9Hh8ZTkgii6T7ve2qn81wP2850l345MNHlOV6/cqh32N
W3HlvrOaHFJs2S+RNuZ3xnmNyXboHlP4CFztOH5yoEkMhz7tpY4t7QJ43wvlqr6SGHxkjVfqYo4o
1pcVS8RViKFyWSTbMceoWR3hTpXH6lNpDI6ncrc5tTDvCJoiNOFSI8JtIUHhEDCyC6D4NWznMO1B
zCFO99cA6+QbVC9Dk9n3IrJcL8Va1tYtbAxa0FXLy1poztkwbq0AYdHSsyDpB/sxqOiBOAX36RbS
vR3ga2rV/wBy1HoD5mJJzCUfu4Q9mf9dR00H681GZejRDD48G4r7QR9iD++bAHbEsq95Zfzs27D6
rqpJvIl0ORzIygokfauGkplndLER4C9ghYcBHQWj6y48xLAmuNQDCEIQ74vfY8wKxVi5z5ZrVaC9
G/mu4o77mrtg3Muav2MBzfDhq9WdazA36jogxWGSIaYUqRArrLfuCvHypXitisGTD400SNx33HPj
2c9Dj7BE041yM8ym5U5uczTNLDuMqZpf9bwqrik34babVm9UAzPcmfoeO0Argp5YbCMWgZ8B46Br
WOkaFi+nahcX7vgYVjWs62fZsgGugno+incMNEESxep5P4nX0cUCl2tzrLvZUfma6nkShFFpHGiv
obYvimww/eRZ8pL1NyoN9aq6Tx1oDIetAO4DkhvNwW2AWgOLtgi6nIGcMmtogoZh/ASqEwNBPNJR
wYdLCZVshwsVD7SpmbEbu0S7p1yhc7mFhfQ+i2EH5poWmiLM937o0V5R4uZtMnXAz5imHcw4dJ/K
tLtA7Lx5A3pt8EFu6c/OGNl305jzIHKa9Lstoi0Bm3UNHCsNQCG4+DEbbxfkaf+7xmSiifZcmEeQ
D591hesncCdZIJiM3zPlFYSA/gczuLIBAdU6QN6x2NS8Nb0a9ElM1grT72Bj/Sggg3gbIQtrKI35
2NoNhvRMvjFhAhCo19UmVwqQnPEvvZGB6FNmaomxgAO9LiL5ylRuKxkfNSgk3E+uK19KKz4BkjLc
MFVvXnLjUkRF9WxjkfMRbxhIFSi19DS8TOH4WBa4C5GVdYEeDRVM59W89BpNEbvOqcwTvJkL8D9h
AQU2ygNtNBdSFTKBTBbGhl3qO6BqBlE1ZFtrgjkm1al6B7hGFTpf82H9qLXX+SRxB/t2eFjCguGD
j2WqAEROThvhFoGjRRug6pJjmLrfF0uO1rooIhGgI8e45YrJX3kawioDgq2vVFbo8LT+kqK9hbA+
11MEeD7CKTx9VL5xcm1ktXFS3D65AI5pYu0yTTYxmBRbNosWTH0Sn+e6QGgkfqn36dYktsc6ZiFy
iJ1hAMal4fi0Q1F1LBVgKKcMAdB53QOlbKzsLin3I/WvvVBMPtv0inSRiqGj7VnQJvyVF1i0U8PU
eoRud74bS0zgSsuA4+0EUQx74uJ9rgvGuYF54ezQoYACw1oDGHPGgLhurekC+eEe/SpUjXoTMlbG
vKP+7x10hM7VS9IlL7HdAFTEE/bMoR22o6zMdf0Z8x19VwlE08EXDCa4Vx8VYGivShOXvii15Ff2
2yyZ8dMEewJu8ph2NBPXjxzIvK1jM/UlTKcHJYJcEwv752JCdyEbo4OuSys3Ye4880q1SzAkY1ia
KypLz0WRxPcsK+UFz6Y9KHX0o1ND5Kho3kSYKhy4w39QUR5X5T424C6AdokXMyp/wq6An1ONGye9
EC3WKq+91Q5nTlRbUNKGMzxvkAd65AghXyvHy7aLYZwFITespddg1PpagwniFp3HdByBluxmwgjX
IQJtlG71aGu82+kRHIJykPevyQyqc0bQi3plLCBagM4bNEH9udQ7O+gLQ9uRE9oIyeJAteHLTV5n
tHeYK6tz5XquLCUg8no68IsrQnmVkb4fbAmhk1nxNB9CeMFm2Y3XkDNFi509qyr7SDuBegYcVyJy
QHub3i2OkyyhsjUf6naI4kCh1pdhx57zTsm2TSYzOHbgqUN4Md9OUV1uhJl5cMlEf+W25glcSzhk
zlnqw1Ql2kKLu79SUR51MkhjB43UnrVnBKhBqpbIm9oZAT52+v2qpDcXRVHG7kvb7a9plPqqBWYp
lmqKpwFjtVvCYH1LqGOWhS9K46hnY8YdG2iAQSlZvKPsYPH0SIcqA5TnCrBrvRgMIqwWT+mdygyo
C6/5nDVTADwO5A/m3esOzvIShBHIaKs2vDpkkownEwtoz6aGThiayFi7YDkMUBHwLO0y/jVFfzRb
KL8zkAdZocAirmmAiWVRfWYjj06ZDSSWKePyMRcpgqSTFf2S/Z9GltC9+88xRj7lG3h612e1FuzA
01sXuvUN07rShy+M3C09PeU1F4i4Zt7tGvaAYck0BEyOeaAaFt8SApU2CNpBXkmqf8sIW0r1eqCu
ttP8OKheKDC11Jk08YIhduorCrCgRdiIp8gA/pRS/CO17lV6RCWMRMXSKrh0Td86l9IULkZPUfee
GTYWE6T+kjTgT00tFxhCW/VzW4dYckeFwYaRHjQCo9uQ9gIrQ/DFG03O8NnbUgUj1EcowxXK0bCf
xtlWGyxwBDjYAV6G+ZKhYsQmkj0TBoJMc621amMYjpfwMtvRDujkw7Uvgy9myWyYhygPNF6lG43H
6ZxYB1rqfF+pnIq4tB+WW09ZEzVopzFbgrthY59CsBpSZt/RWIi7RnwMXc31KavbUmwkhAz2NAhi
AzykjREcUNrrtH9yI9KetcqdrmNrPuaZ0h0Kl4P5nfVQHQOrQGC1HZ7B4Ucqb1QEXmp2onLarNUo
mycpBJBkUfnrDkhCZjvGp8wjIdyoDbszApzeYohKZaSJi28lR/wbUsdUtu5wYiy2WUDM+2sZFm3V
Q58kbwK6nprrqY1zMRqsrhAUnRDqBFjnIOod4Rd5T0W0k8op1YNaAfke0EA+yT9/HEFVcl3EzFtr
V3NtOhfrim0909dId3EIs+rIIBe9SjpSeUr+XNBeA/4bbDbgPgGUxeLuL+gLTLsBHq271oiGV6Od
dsuyJCDnfsRT81y0tXFvsxao9lKDj5Ed3U1Akb2o8ZTs3QnEQKNztxggqSfeCmdfjL16Urrof6Uw
hXb2/6oXmdFdQ9/qEVJTww2Db2j2iDtFQA+JBiT2HJcIzTE80IDE4qWxj0JN+rS3V2yoz7nDBeZb
DrTM8K3AcBKk+DlLnw5QCFvMMZGlD8tQJJ0vJWwWWBbzmYIC+L8C22VouSV39BMmV5Vt5qJvob3M
rbIrV/OdUUbGxUQwbFFAHY1z3Ejt7q8AKrIKMA53tFPPIAE+QmNth5UC+dC6DchVmRtDTQ1ZKDg1
DyK9IbBX36gkbZr5ew51e9qn5DmEal0LUnMZXIEz47tEDF9sOn2ehDh5dCDSf2FNylbjRQtGKgIk
dhpCSbwx2KvgMVTQePdUqQwEc7N7bcKKvdr9LDCYsWQTtahV102LFcWeVe/LJx1L6yokDngb3pbi
grFLXunjjwrT1CDM3eo0tbC/jqvkqgrzVP3Vcc1m/QJzcot7LWyVXWWP1jZBEPiHAx/IHh7T1lCy
bT7eLe6GSQd3mBbCZkmdm3cuGKqBSBL3WRhQPWpxAXAIfyJhJThFIRZiJEtu3kc53WzY80dNElla
c//Zp2umAYsYiAiRAxMbrcEfchhpVoYFA8pW2PdtDVGrWWmcNj1Gq39rgMEJi0ro/7TSWGrQQes5
6ABbgXzPxznG1GDXQUf0UANdAISh9KgkmvZUczltQmUotlgA0aAWMVYHQEOkT3utckjvuy58jlPU
VeGP+KTZG9pF1Zu6vKidnV2W2hq0aRi0mo9q6EfxrEsEv0WvsYdsb9P6QmWCGqu1qtyaMwGPzZtq
VrPuY2c4YUDlU66aJayX1LyTqmEdbziBRP+3xlyeVrz1eAEr3JGXjl/FFdToVVjtdTYAA6NTv0FW
bjqbUaHux959asdMPVORDbbCEJhx4kJqLzHR34ygrlTdvGBQ3uAOM4KqWKpqfqYXYBqFcocR1o3a
PxVB8Q3apTriPutL84+DEBZZ3iGq5cLychOqQ7PRCyzN+v+vA+Jwkg/rr6y//HGQnYpuLyt0QF1e
lEcDTNCjtLrySFmm6rCcLrj0EU4wYNY8YIAox2JjoeUFJtzTNmUMJREs1PoC9Mp80+MN9GzJur0+
DLqNxUg+3Svu7yXHjDG/c/ruoGIRbhvpOS5//qLT15s+/ibXcq/Ka9zsjx1D37f3HToMqmFkEFDi
lptsW8S2rsMwRFs0Ns2fVEQ16jGPr7RjZOYVLq38pI0uvxc54u7dyK+OTJSDq0IQkTMMj4e5TCKa
r7m563dQ4PErXQrnCG0FxN5y0WwjFXqyQcJC9ZzPFBIukpONQQSkHFjhmRHm6kGmVuxOqpD9BVst
7GDG138X6JruDJCPAyvKED8uIeCDGIKNFdy0uqeNAgPKJdU0+s6OwDHUR2fwwcSu78fCxIpKHIIi
w0sIRdqYzgUgb9X3TQTPHJCRIGLdKVMQD3X1qMsKNs+hWj4rOkv8yDDqV2FiJoiBbnNOMx77cQNj
hgSwN0A/WjRkY4TluwN5TywcIZgU/hhhGBT0hla+KCXcFCr5MzTD6coaQ905EMrYAtLmeM5ktOfU
tR9TCwRiOZTlrsASUVDI1I8jMYIziU2aa8NW5TA9pzIYTw0PeTg8ZSJREZOCzWoFIi5XEmAN1aaW
F4ztyyixiw3sH9oNd5Q0qBSG2WbIk2UT1+52sLvwbgzhfW668OdSoaJ+pE0GADH0OnNxjsD7C9Q2
H6DEY7ovFZZCPC2t87MeFeFLouU7CK1GYDaiCw7dOKBakYGVlQ5sR48JmD9G2iAOnRjFstcAYQcu
TMmA4QPOUaea49n9UHm5num+reXFMYJY/RF6U39TaxntSMRMzqbdtg4oHTBMqE4bqrkeuJatVSgF
af0CkER73LR692Nkg4WlNo6ziMr67ySiULgUhwNdO83oacpTVUpRmTI2IPo+g3Lc7HSXl0e3GrqD
1ZRPLHT17Xr5PI0Hvx6hS9UIgBAH5WTos8UX4AvHfgb6sxkKbk3mL6FZJcAbsem5ZqT46Cyaucdo
jpV0sMi35hNpQZKiKPJDD6gDlnnhIFiriGETPYBO2k96Ir9p86kRiUPUuAEG5Vhq471ERB/w0mpT
G3EL0bU22dsJxnWJAPbDN6cCnAErKsH8hbVAsTwRunV0i2mzVAobHY9kSVMx1V+rYl5o7QcFrmFp
V+R7OeOUR83M8z3dQIGutQGtEg+gbxH0hanpfNuhEVHA1apg1XVk5563iBHM5evtp4dJZcsjWnev
e9YySq0bei5r9ku9lqt45k1shXsDsgzwsEA4Hw94raZQq6B8C1TRuFx0BuTn6COyU0GVJuuAYcUV
r5v12qksalvn74GUpzuz1qbUl0O+ZD/98fU4ratx8bAjxMw1HZ4SgznThlpAY+vZ5Hfg9QeQ1cAq
VGMO2YYeFxa7i+P6oNcsla1PdM0qSglA2vrAac/X41zHDYoSlCke6QK4GrVUEWJtBOQ/sKkRo0N7
zhU5+VSAnqj5mzRyQJvhzPI0dlgWHMTRRN99rBG+R+Ock7SB82z1OZ9zSEK3DeRI6fmst+vTa74k
l7tb1Namc8ONrf8cHQz2uwhf7XmTzPeDzb/zr+y/yugI2kGHrVkqw4rY31OpPYLDqtL/6VL3bnlT
6Z2kTTt3BJSyibRDeXqR/1XnX2WQksBjWfd8/QXaQ6ddfmHMgQ2sq8QH0g6rQPPfXp8pvcT0YL+U
rVlKfTnsX2X/56nW0385LHbtCks2UefxuY/kKjwn/ybnfDe3IOozP+0pManOoG2BXWOeI0mHUn45
CZ3p4/ARcAu4uX0UUkrvqmkn22xPJ6+gGBpMbKNA7nJ5n+k1pa5r/Sh8KVvf5LXev8qENjM3qClS
xfU0VLZm19NQk16zlFre+LXwy0+tp/nXL3WaDsXA6DljDdSY56/p0vt9TdKxnwqXL/HXUqrwqRYl
10oxr7pp6ch76mM//RbV+npWjLyKQxf+XDsNcwaFrdl07liod6EyylLq/7ceHUuHpUYWTIku90u3
ul760q3T9f2vJD0PTj05JSNAnQDgeVtvBH1qqG23Gpx/WAfyuxpFaMzUhWUIqDUn6iQonwO2OAMo
P7q4Ck4jbfO8dq10rn92t/OHen3RqMqXeus7RjuSyFUQ3x7V5SP/5T3+cmyYK1jFUo/LxVvFz7FU
xWEevE8+xEOgaNcjcKFP2dbAQgvScLH/z2Dt0/AgpgEGXci6oau2owSu4mxjIbixpZux9vyU/VKm
010Eeo0GZzKO1Q29swUlHcCj9wZWv3bKYPwYAWyffBptwUVIAd1vfuupeui2T30MVVUunU9j0OXq
6TnKTlP+DjUzGoAuz5QGoJRcGvP6pCVseZWwtfbUaCDWlwXKVIwQD/24I/SPl0dJhZ/yH48ReD5W
T8NhbUxLG/sY89Lp6WfX1kopKqO9/8pS2b9OlenSgGxKYMxze7o4qtqk4lsENCzmDFWwdLeswgwP
wgIuULyYwqXd6EE+5Xc7j+6oJ6IUXCM+Z0Wc5xsr1/5ETK+OaYtVSCDzqmMIRc19yLHScO4qB+o7
MWIwmjJBM6Gr9p8+aRgV4+u2fiXp0ziIJJ38XgiQXBFH8IA++LneGErRRppA/7Oi2Ur90iZg76/f
aAVA5i2QivdUURlMLYBvL+ZBoFPj1PNXOQOqcC9BdYIiF7DGMErg3HqopAsq+VDtqM+Z6gxDGQEG
+abDLaPWS2+2a7b4GE2WhXl+G31XoFoHC84y91opzYCqaBLa/pBBxAd42Rg1fr8ZtIDuJG0wFoJ2
hn2gq6Qns3RVIwxyoZrnPFJZlXDXwxLL1TLHXzFYNQcc9+XBZL2SIyb+i17xTMQbLekaXIjrq4N+
pNekdtt92mKJaJqGEwZKOVbldLhvind8MdINlhuhJj8/7vX6FOCeNxC5eIMf0jPAHcpGwjJi8hvY
UBwSFct18ATLPEjZfh9cl21MOVZHDPSMDRrAN7r4T7O6ZWD9qXR51Wi4vbbvXjrVDJXAysLHmG29
i5qdIjLSNHt6vZZbNs8tqW3TSb70Qcv7TYVfDikVhG3jEvKImIuPMHuC5Q0NTMNiKwyoQ8MdC7FD
mEuhkwf7y8t7p92OQ3kzOgPrQECJgra/N/v8hsCZp0HLJo/COytJ/XxqblZ+Fdy1N/SrKSQ954ij
B7n0bVRi3o0WhMYyv1yQlfJMs4Rxn75XhMT0JDMORlyzZZK6zGKXkQW9iPSer4ODL2WMZgtUZ0l+
2U/Z/3uAsRxDzQDh262ainAneb8Fi8xepkv/5+jDYjV0twu5WzpahtuYfaub2NytbbWwDB+YoX5P
RYio43tCfcqSpFLKU4o2VqSgUgQHC4wf+62hTxDfgJ+PIc3N2nEsw2BqvR9Dbl1Y9SGtBwF/Wqx+
fKxDUDMZEivyWlh7gzWTfXoB116UXsplPONOarJHn4LlRdN383jYU4sEAGYE1UD3ITQR7jQt29Lr
R08ckTZP77izp6bXTN1SgX47w6JbUIh6WoaKdGVffvdfZXHrzqFZftd0+DL75WCpW6C4Lkt3Vvfd
FtqVV7psOpslI7HLm7/LKXRGe5AqlpDiH3pcaNPGViZE87PdBJ1k2v/pC0/XvXwol7eHvmrL60T/
0NQkP06PVm0ETa2I/brykXdMD9pJK7xPA2JVhwNmaRjF0qw/NcFPSbp4Iy1EEDWstTwJFbi9yG18
JIA52GYJWiF942n+K3WsqSmIZkcl34J32RyS7rGauLXLpLFlhY2xKbUmW2YxiDcNpNOb97CePUiq
Sofa/DyzpjeCfhg2lRMCPwDjrc2PGtbXJir79iEXYQB72v1UxzPz7j+rVp/u4HJH548/peguqgB6
e3Jo4J/70W0ZrRgDUXF0ex8jBaCRjp2Rv6Knx1oQFNbmIZFZWHw/AFAA/0j0wjQHXZI00BuM2EK4
YT7Hp+QUllgkqEIOIz++N6BoGVBtasFxVOHWUr6BiPzMeluGOPR7nzqd9a2vMdwL8iHSl5tEt0bG
vAnKQoe8Nc3qTSwkjFV66MCWm3wj0YetjgA2va4sbx5NIwEQZvn291hCgDfFj09DrhHwtU3aQv0L
a86j5bsIBGOpV5e4GRYcweZ/+PdWtW/NVEMhl8ag1CzpNuOqjjG092dHAbfdrfff1RBISubv3Vq2
jGWb+X9BHFFf1kAKrfplQs97k2Gd7VDkF2oS1BoUd5zwWvd+P4EktId/C9BA6JHol63B5pvYhtLj
p7eGkstGmF6mV/Y+n1sMVuTcTQX3m0MJ+eJ5AKvU6o5pIAMNI5bdYTtvLHN/087BpoxVjMrmTo4e
B6X0GqqMEKz/6EmXi6J9S6PRUnXaUJIKaUNPjVIMsWw//O00uX0rWxEgAv4dLkn6MqlzuFEArqaU
PUChRgj3rf4/a3Z22yg7aZet7veQoqQ7s4zsqD8yKgDX95RcFirp4S/JwZHR0TTemzDrD+tcD44H
GIgZVuV9mQSOTQhR1imDiqY2PYL/mW+ibPQyKwfsDktKsfrHiJ8GBDz3486cnyOkfQAioHZC3dby
iG3gcL301Brz8gONAed11GzeFPNmggjehkfZCxXRxqhOHdwADlS9iK+ui0vO5lHwML+RVlPDbCJ/
Vqe3Lr4b6osOCmiQFNuuNC5dw4BsURBWtW1gI6Q2+JoFmgsGC1FW7Q3gwSG7GXtGjcZjIdC3wWSr
9ZRag3cm0IQX5ljppZ0YO0Bn9RrNTlw8KaZdqPBfALNZQaF0SuBWUAOOAEzCYr4tEWqPxBO0U02/
Meq/2bJEMAtaRMznkRmAl58dk9aJ94wxZWeFPAe9FoEKMTns1pZ1ie8lRwB1zsJp55XrZr3VJ+7B
JDS8TuPTxOCVVwD3d80zwJ1UN7fhxoPwW6eMOCGAee6Wg7L4mI5/JHDT17IrravZoK0oWd2Cus2h
1Oxw90WCwhoAdauih1O8xQ+0ikI0qRE8VCUCFbMZ7+BTfSoweZAqxFV0qABwRTWAUzDvnWRycaEB
d4d4M7Vsr0R18qM0XicWqzvY/lpB2isPWhpBI04Bb4bJoChK9mrF3zswh+Q8HoaDEqwC5qAmbG0R
+P8j+3wH+Utwvbv6D4OtnOInGoa2QFoGAHxOASTNIr/KkiqYxq2W6tNRdZIX3g4gNeWwRIKeu+rV
iei3lmEkd50G5+rZ06dQLLyrwrovosgrR3SOreVAzN9Mmp0Ga8QgS0oG4+KoOBST9oTrYccBsIKj
GyL0iPdPhB0YmDltAYVTwAsyXRis1fg9IiPSps8ATK4mvfOt+Qx0GptqO82vqQBTAZbt2bMr3oYS
xJzR7e1nLqsXU2/AH22S/NL0AxCS8eTcW/1Y+AY35Wb9wC/TKIjgp8EE9oPfQlzVbsviHlpufh/h
JsD596TPj5TNghWRHWcBfbdbI3T93GKjb7XucJ/FWuiHkIsMnDmrMvUKdkIJiI9+UHJ4wcP1EOEu
ro8bmPzovkxBywJ1oQWauNS2egENyQm2DdWucDMvc1oNfplpu8/LDhL0fEiDqE2twJ5q0ExV7sHB
N7pfNy24V0e3yAFSw9OtDMTMMD+dOWfnMTQ12PBAy61T6huMIMDjqwcGmzIf6t3c110z9hrHurlt
kZwQXQk9wHKBpFY68BFsmWJt+xY2WgJ2x5BADvG+6YG2XTajYcEtVlyTTDfhtMVfmi6DcXZTml7l
5IfUTmECENnwRYVDCWD1SnzvlFFzm4y6ucmk3nQdROkox4pBu8t7dsjLOr1L501mQxa/Hq+TAJ3H
cAdgcaPfwIYUt2lK97Wwh+OQapvfJjRFAShzDonesRME8as9xPa9YaiED0pwDANmE98gRG62o4MG
5UAcIzDCcvD+h7MrbY5Ux7J/peN9bnokAUJMTM+HJMnFS9pOb1X1hXC5qtgXsYtfPwf8up+LNpkT
jqggChILkHSvlnvuOZoczINZtltupdW+7HKAyjDwXU7/++tQeCEyhfTY5Q20U7u+XwmQVd56OKs9
YqxLy8zBxysecogFAcmQHGwzL51SgF3XHGJ7RyWp1qAgRGqjmfoXgd46fiG01zi3LwSURxUoO2pS
e68guI8BQSiRM5Or2thGUbTV8xxZumYjvkRxeE9zaGhqg99Cta5CUM8C10AHCQsQLBdkVcsAVOIj
Cb6WFeYOGnwIVYHJz6nzzEewToGAMCygVsk1/yJpfCfLhm9lTb1VkiC5IOhAXSqNe8MsiwfkwyIp
3UYSaoFmTBvuu5bn6auiab61Xg41oyT+ppWRS3gvQcERYlsgbkJ8tn1VRM2LEeYhGDM8KMt46Euc
I+YeZnzfSxALo4vm+zhlFWSK7GOQ1jeqUfWuQZKf00Hi4ApZbkfZIgitafYqQpz/wCnRVmkDVCyy
ekdaAPhp7JoQx4QQbB1rlhNzXA51BD5LZOTWP2uaOhQLPmSnAS4WeWJbj/OAClTCCC2MKRIAQeyE
RAqcDbwLWPEg5mnUkISMib4u/GBlR6D8pI2FpKGxMwIH2qwYSHsdQO/t1SD9o2SN2tppXa54DiwL
gxZunFkmguKoPpqlj8DUp6CWh/Kdua7TuIYqVH+HrdbesPh1ZXhgKqyQ0ANO7XDFmNk7pgHwWZVe
W3pUPAVa/UqRznbp4dx4xPQX7woNPonPlR6cWVlr4J6ttA4oceRK+cz33DhbISywyjTDdCct6EH/
l0Z0i0zFhvVgUCgrp40NrALjYt10LTZM0xwuO84tp9GQ9q0hIaBNJFsZhJq31OfPtm2YF1olzVuo
jf9qSVRtLG5A1zB2dBkauzLFbkIU/ujAyAx5jPSZy67cmeo2NQTdGFAgcRD+gpkC8bxCxpF+UbCB
OTW5TYqiduAOxVXS0O9hq8AG0UQAr3lV4uZlHj3ywcN6A+F/7GNQBMSoXlxRDv3qhIo9YKzYs9CV
f2EhG+uKUE1CQh5Mx7RFutKAtJYU20KMHtVIZ9M05aHPJT1mvV9eAJr7KwZBRG46PdKvtg3XDjR9
kSUnjyDWVfsgzeWaU63bxhSbj2bd8mtrPGRGc1c28jL3AravygBZHTFTwPSR70XhW0jjobrbZAi2
g7RzRcoYgXKA5C7NCjQQphYBulmGjoTmvZPoIGrV88x2YMvIyDX5S2Dy77nnJ5vYzqhrU9Ft9Kje
DbzIHbM1AuTidT3AHrVci7S392lZbKsSs7ISSXxYie000LpfYbLqORFTtwnvayhixw30wqntkggM
KUizrq8sWOJOavyxbqW844GGbaGerROk2bhaB3WvoWbPMcRbMbIpYCcNIN30Mq5c9IPyoqt5vPMz
3WXYGdV8k7l2wu7zvh0uGUShVonZk7vER5zVy9lVVkLgwRy0Dj0MondJ0QUXFvsBOmLtUJuJh3Uj
AfdGTHqMAu0z0maR0xuKC0DLoYHw70MkiqHE1BMXlQ3OJJSDpPLhIQufvE61K72KyCb1fP3KVFBl
rVSXOiK+JkFl3w7tXWEAk1shzQHgWuzaQHRi3Uq00NDrzQZTiiRTNQjtdWikQVt4g9QrxOxMqE61
gbgXmLvmGjZEwwr0Mkx/TFoItjdtJ/aj7OUaeAINnTjZ5zo5aKVVrhOpFSsTSjloHX8XEqcvYXYD
BNDWtNAvTRKYLmA9DvL7IftZWuE2R9SrqfIeqQn0V2d3xiZpGu0C4lBqTUMBKtFqdLMRS1ep/Q0A
CacyMkRKoHe/TlvoBxMJj9jn5R5aIchugkYXZke7GEpiTmLm97SK1DrFzqxly+8RNUAjhCSVlV20
1xr0wkrdQ64wl8+JQRCEzpKrsqjENSTvBJSt4noTVODGgW4X4JSkK4B7cqUPmJvy02vRl0iwLo2u
uFCd/miWQYs3MXqk+vPiMABjvA+UBQi9mVb3lPLyPsa8l6QsupkutZivgZ4b8sfTj20Rd0fPBMlP
0IKpwY40x69Ejy0q/KWZquFao+XR6JvyHtgn3bWVjxmVjSQNn2bxJi80aJpAhkL2jbeHR8ODgZQf
8fjaZdP15FBFHkD9QoKeCs23nm6erul0zXvdBhgUWWggSr7Ta63cC7NA1LdOUOVmVYOAQ0bBuvbL
7z3PwK/d2+mBy9Yiq574kMLIo+O7a9N/rSQZLvQgv5jOpj+DkUOjiasryGohdNF27RaJDuTISd0f
rfX0/+lg+hV4dDts3f11TVL+pfG96MoGhusoQ9KDfrR7/OuGrq39dVKCgOuva7zZ/IBUOsDjLTDw
ghDvgtnxTxAx+EcAofxjA1XsTYx87PVf1/RSInmtAnAvY0kIJFgptp0nqsP0F0OuDwfMtbbT2XSo
qw67yooZ6K/CP3Ih1szKwtu2BB0H43q8Z8hxOeZeol83XN1MZ9OhMsFtK5F1sJtOSRapQz/gJcf7
GZP+fd0gaQEKzNZ2uoZsguYGKQxbzOLHO3CbklBSQg5u/naHpGl5WxlQMHsrA3cAgN2sjQ5a39O1
JNPkOks1z5XNr0JrrCMSQq2j3bS9K9Kwgtg79GaAyO+hr6MFd9MtYQpm3gwDtkNqBow58LdXVYZp
LgfS7ciqDsEc6J+tppvfDl03kohn3q7wkXOdN/p9x6C3jElA61jjaW+l4X0RbUnH9fsY85l7MpS+
AymMZj/d0GERtY8GDeLd4/3TLWBPiT0bC16/N/YpZ+FRK+zsgirQHyRxGR6j8VCM0NLSSHPsVOF0
OogAK1QJWOUFdsSKGLIyoNJAwn1LjNwBoNB4KCDe4qQ6w4yxzPQHTOY616RQAJ1+RQXZuzG13snt
QX/wY55f533xOt0LiaP+6Mng7be4+0FQLWoIJCS9eXyV1dGvGIwNSJAug4vSs6obhLjYfR8FqRsg
kTWB8IkTqaK5r8wuvtEsLPjHs+lg56Nqpld0b9c839CRwIq1h8egRybGQ83yDXK/o9u3v4I4kgsH
rdzpRwJZ3lsJnfe/imzsjK+AJ6X76RpUvdRFMLL7T38wXfNaJPgHyOB6u0MgPJBBptKdTnsjLO56
D9lu41tmkM68SbVwxxo7cjjo8/YNNch9UQMST3QszEoR03tsedH73kbfavX6brrEQw6h9YGn2+kP
vJ63V63ef8ekiN5Pl5LIvjYKGMZ0JpjFAWDSWnc6DTkqi8jWlXm0k6yk17ZRdUej68H0UbCvGBy7
43QYRARlGLOm44D557XCFs6Q0/D27Q6VC8QVgLPXEQvYRhYI6IIGEtWUesFPvb2eGFNyRb4jMVt/
QgWItWZk8cGQJij+Akq3SMOu77QaKnN5zexvSgZ7YxiKX1CuvugzLbzu7OjVG7mYbUyzr6zxwKXl
rSSyim90HXETKfPqvimir6rQUG2+PqCXZ6DikHyt2WGwzpCafIhX0xZBUILFo6ep3BDNKFeGmWo7
UTpZzw6ypSCTK0N7Z903Tera2jfgFI0byC2WCNAi0bznNH+qDHsP2/Q3lqfJlQVihzajR0uAoKJ+
rRJIOnVg6QI5tIXtj0DcZS3IXwxbL0AN7ds78pxVAA77ZK0gmnyPT9+UlIe3OfzjELMjAJ5qjeRb
G0tHu782B0ndWJlgChkiRwR6/K2NO77pygjbDXmG8KtpuVBVphBxxJ5r3QfGpY5cUb0Mf3YNIxd+
Yb2KKr4ccjt02TAgg4bJ5NnnWyIY5nYQy8qxC+zYkSRPJLG0TRCFFmK+aXxTh9oPZDyCTUaGYPqz
gLEMXmEb7Cn3+lujkY8GTdVDXiUatBTl96JPyT4eRSCwnoTKJlQk99SqQVkGajRMRhu2iuI4us2Q
MgbMNvFe7O7C4xxUD22Svh0ohIOl1oNXLCyG1TSdTvQygzwGwoVhPzx0BngNLYi/xn0WHaC5E2GG
yDOX1rTa7EAyGv6wQO7hkCLkNxlIMsYAMMe0rfihq6B/qpR1jE3T/0HT6CkzBeSlUvB/IbUEkQdD
BpdU9t6F1ZbJrjT64gCq9hwRFNBwYh7q39PUzJwQAOCvtqU9Wm0x/KIgnrFG5aPMSxB2BjcB1N3V
qouK5FFIZayHMKh2YBKgKxNLAwiyyqq8APUgpmY+gShJXEBTMPDa26Zt6ofa4/WDGlPEeNoep7OE
ZViSBmS4nE57Rgu3YEWzmU47iIftE2QIrJo6ax5iPg5oyB/9qzSZaZuYWebtdD8NLQ6JWrMAVx8e
ZRpxugm6qHenUxv5o5fQ18Dacfw1KDH0m6YCdxHOpgN0xg7C6LCFNl7C/TVyBEBQP53yukNKHjDt
6+kUUjjDlY8d/D9Ls1JjHMGm36b3MwvreeAZu57e3et4tG4RfH+7Q6UlVuG2wi7F+Kgc48UhMbPH
6axulb8OjDhZ+coLblooq90AtBCv0qjOsOuAa9Mhaj26psoH5KPk2lohmx66hsS/gTgwOPfBoHqj
ES27sKRxO7s+nQbIRDXbQV21NTYJVtM1v60xUwGwfTP9fYfYDzD2duQ2rbQPqpdkW/bYd6x0Cx16
ujgdoC23agkM+69L2CC0DzkA9U7dR9ZbAdOv0w86EuP3SdJ+gSr9gZRFi4UVy3VE0AN+qAP1oAQZ
9u+uKeQobbCiBeHAeEvGSn6gVYA/sQBusDDvvno7xeoESkVpF+zG4QdBoMp0AOuQWH2Nf6NXeXvA
fv50Mh1A/oMfQUkCgTlVI+AynU8/MaXSyxAZSSxl/GCMh7eiAC5OVx2j1na62ICfD/npVbuJZDIc
wHTLLpCtBolTnE2XWMl2fmsOt32g9kixlODZ6YxHpOxjHtSQtzPI+W0x6/Pu6sA2HmMz2siB58fp
zpKm7pD0w9tZqOS6Cgf77awAEhdqVfn9dCeUwFflUKr70CvMx4Zh4Wg09ttvSfmDeVicDrYpLkEH
VDwWKd1YQU/vkk7kjxpysZs4qm6m30BBCo4yaGdfl0mRbowY4QZDlMccWr+tuQoZcIo6F8B2anGF
MAAC1IlvrcO2uI8GqNpVwaAfgWnHiiEi49anKnegqsgc8P2j/6PrJVjc7ViLfRXVUn+lCwgd6UUu
93ajMATqhN8iA4lemX11rY/507ES/kXXg7tzOqV5zkArwzFZMwHziCAu2IOoxgGzolgHgI5uY9CY
bTX1rYzK8NXH/M8BT1l1a4NZcIV8/hgkhFaxhQE9iQqcgrkWZW5Bh8bJ0jG5JcsuC+SLg20J3CDR
vaSN+Yr+sceiynxsDewp+MiPDZJYewbAH3l+0Cod+iYLsaesVtFBMGH4qxYKkaVg5Gesade2p5ev
qR19kRMNmYJuVpVCrg8bq/oOwlivEC85mj4LwTosY2AEaHzj655+bRfo2OOlaDxM/xMk0rdIBIlW
HjK9wKrk3SODa6X1lb2FmvXw0Of1bWvL/CVCLBEZMSld6SBXcqxEq8GmR+srxkprPegWSIstqYAa
1ELszpfPFrdvUm/L07gEIgaHEKJSyE1a55mmQXRLz5ygTe8ThWSXvID8eGI0m4aKwk3h+xy/7bod
yXzLKXjEQBySl5uyh2htl3nBY9bGdMcZ0ve5amOIZchtkjahy/V9UXTlA4ilMMY0IK0ExerddFbb
3lOj9fWBWzx5VCFooZCNhITt8TTWgsYxaK/2vcIOZO3De3YJefbiVt9mQ9o8MpB5uJXOTWAjO34f
g1IXmx3jirkERr29S0OWPLDeD7e+1SYuT6rNH3/7r//9n9f+v/2fObhZlZ9nf8uaERuU1dU//9CN
P/5WvF3e//jnHyZm8QYyUS0d4pIWJRYbf399OYaZj7vp3xFnRq5FFIS7xlLPCeEXE5WpHIhADbLe
W2FwySGaO573fpBdjfewMP/qmwPGtULSOx+Of52nA3n733QtN1IPMAr8GkBvDy0J1dHpPpAVghMY
uc5vbDtq5NgpwH+LpZmZ7iZ+nemAyQMmHWl1nO6oBF9NH/5fv315NdXEa14ojHnIoP399H+3P/PD
S/qz+p/xr/591+ymhzzFv5O3XIevZV7lv+r5Xb+Vi6f/+Xbrl/rltxPQV4W1umt+lur4E/Zf/6sF
xzv/vz/+7edUyoMqfv7zj1dsvddjaX6YZ3/8+dPY4tQm73rIWP6fP4418c8/bl/isKpf/vNPfr5U
9T//sKx/gKHHsjgVBmasRKd//K37Of7CyT+EJTikBIjOqc4EfgHkqA7Q56x/EFBLG5YQggrdtNHH
KmTL4iem/wP3M27Dsxs2Rxjvj399+p+d963NPu7M5m99WWN4BCLB9rwPg5A0iCGKiVSNsI0cG+EU
X4b1Kuf1/l1dfGAtvxvLXw/QfzcSzJmbPvbwAKqlTw2i/eBbu/pc0ez3outcN+LITk0XS+wOuO/S
RrBj4NvTpS/VDBrlvXVjqxILd9BEuQKEs4VhX4a6hPcfzhTPFyoeXet98UoJDhS1z12z3PW2d8vM
Zu1JdRVK64yfWvgAav/+BEyUqxhzLBMkVvISGZBu0scvgEudKX6hYan4vXjf0CQ4P1LugvKHOHHn
meAoRZzoU7VPrd9L11uEgwyGbuNhp8HxrXwvWfsociBSTj9gLOgvJ/7vfknHdnnnvPUC+gRt7plu
5vHLOJbPMXjJM4nPqfUrUKSEzunnjNXx0XPG1nn3HCikQYKpRCv0BncI0Atp1n1ph3orEN7yNaZW
WZucMYilb5oNSBZDLEfUnuHW1KYXeab8VR/EUEdt14Sl5t5Im1qdqT862sFHHzYz7MoPeCv6xnSr
EuxDANEkyKWN2QaTyzY/VPl1E4lN3G8sQLJOV+VSj5vZe94NZYU9bsQaurbAfl9/nRryjJuio919
9Dkzc08geZ8MDEBWyZJtDQngHgymiElsAFHa9Wl2L716Z5rlHnwNPz/3PTMX4EWY3ZVeju+h2Q9Q
u16Fqbz9VNFkZvtxAiFiZIubbg3ybjMFCLzyLk8XveBWyMzuB6MADRiBGoQyKmz3togdQ5On2w8U
Wx2nH7HQ0GRm/IEOqits+5ouo2Qf1NYu7/6cw/w2hXk/eVsqemb2wGnYQzfGq2yrvi6S9hlYjs91
TzKz9LYNJBLtoTNrp6Tb22DAcQRENc74kaUXH6+/9yMKEIiEQLPRCICpsMWm0T85jpKZJWP6bJJ8
dBuRkhsBc41JtzvdkmO1fmBVZGay4CEJCdNAR9t0VF8LEbWAj2vVr6JAOjjrEDY5/Zyl2plZr4E4
D4GsApxRpL6mmX0FkWL3dNFLnzCzUoa4jPJAMY4IYbMJTHEw4A1WJIJnS+rN6Wd8/PrCnplrEINH
AeSveEZks63XNsm6ABfWGVe9VPrMYjNRcOm3Ve9iM/QIJIZbpuWX0y9Ox4b8zwYGa9Hv3VLL6kHq
qjdc8Goh9fZZyyPX0+90Td5m5hNEmta93MRZtbaIdjkGKU8/d+mTZmacGLEO+rCmd0NwQxqJeWjj
9uJ00R/7N2HPzDgdeKNhQqlccJVCeTbGSryODkln/zhd/tKrj9ffGTJU3u02h/CpCw7vYCXadgsW
m5fPlT2zZEZ4IHnY9y4xBHK3I+BHtHQ4UzFjd/moqWe2XAFMVuTYy3Q77HEpULSxMFzbebOTNljg
Gx80n8H69Hd8bHPCnplzavR0sCO0ATbJDk3eHJA/6iLAfJSyOTNCLjXzzKxppIMnERkp4LZR3A25
AqBIiOQ56RPxOasWM6vmJYhj46Lo3U4Xr4lpgFrNPjNCjub1QVuImUmXuSlV3DXKZVxpoHOkG2ik
AHZl3Fl9hKALeTjdEAudVczMu4XQrU7bvIeubLelFTtWWX+mjcda+OgTZiYce73QGrtQLjewfFDD
qhc19guBODMzbEeDNyZqN9Y5D0tHE/jocTOzht7XIEtf9i5jGtCJMQiAQCpyx1sEBePgSqfDAZsC
IIwiCLYBPg5EN/c/NXYLMdbuO5OP/NJDEKNUbhHGXzKeXNI0dD/XQDOL94XtJ2LsY3GmJUjpl73D
AyBhTpe+YIdiZvJIo/QqD/3YBfKxgQZz6dSd7jRBMqyiqP12+iFLfXlm7HrGUoHdRFhirLlhlruZ
+QXUa1sNeS39kJ8xxgXvJWb27mtxa2gUFlNRtcsb6yIKGeB34TfNS8ExXgMencRnfMuC1Vgzw49i
MwMtUN27SVF/SZkBAGIZHk7X1lLZM8tPJHRGDGv0W4ph08NDjmwYR2dscqG9rZm5By3TMiIxrLat
dVP6oF0eEeUxdzk501/ZgtlbM7NHH2q9APhRt4XmQI8IFzbEdmZWtyuuipc2Oto6lJUIGES/kDBY
KTiFLKgdAzjHHCuyFKolBpInUrCiAj17mWPxOd4jO/PQwGlogXmBOByCCeG6r48g511FSXnG6y7V
/cyHSLAUG8jOUW7gZQ8QBToOQXLGRSysP4U1PvOdj+ij3Kog4IUZDUO0lvwyzStgKaA99MTyb8iK
SODf4ZhOd6KlRph5DZBV8rqqEjhD4TseT508/w6JihVkjVzwVq0GnSCifcbypi2VD1yvNfMiASJK
pAFjsKu0Z5to+7psHcSzVkprp7bTIIPVRdeiuyA1NuoZGH6CwQWLvMw2jCZnfNlS483cjB+bgF2E
qGAElQrX4gPYoPP0zDcuFT7zLpheGwKgZvBeldavqK/pKqlBC3q6tRYK5zN30tWtFft62Ls6Azka
97MXmam7z5U9cycBk0EnIVOA7an2gVnWtuPa8XTRdDSLD9qdz7yJ3RCQe0LeZGp38ErX3ncMulAQ
mVp+bGP0sXyAspAJLVf11GPjOQXKht6ffoGFXs5nriYAc70VGJVyE8N+DBrA4HU921C7uzM14M8h
PMLqFjSB6oxVjeV+9L0z9wCtEghrYS3nikwdiUceSjt0Iq/cI2f55vQnLXWF8fo7L1EmKStCirEy
4CCai31AzjqQw68/V/rMLVjguIuEBxOpA2Jjlw3LUKUB7vi50mduAPqDml5EcnA1ZPB/hagK+Srt
NNydLn2psWfmHXGApURl9q5ZQ5JIhWtOAK8sv2i66QoIUaHnnfVoSw09s/YaQltR75umC5rxTReM
EJ7+SDC3KHXt3P7qQkubM6OvykSSckBt6cD/h3oGubHw4XRVLRU9s3mNRfD1RCqXhtWR1N33lHaf
2ocR5szkCwGuDlrng9sFwZaawIxV9ec6pzmzZm6CS8bX8NY+K5AcUjSP3Sd3wIQ5s1y/Z75VgBvV
Reac5hrx0K9aU/t5urrHav3ALZhjM7yzWeAVFI/BMIAFrLeOkOxg8qdxqTGu2BqzdIvozNRwoVua
M/P1rCRg4CbGONElP7jyD7aQ+zLutoOUZ1zcUteZ2XBAhFlG/YANhjT/OkTDDnmuZwx4qeiZAash
6gkEijCERvVtFWXPwXBu/TXFpD5qgpnBJqQMQTYDx8aRPePryEoxVry0gOu5rnLMG9NrHdS83ZbX
yFC57zjST8wra2h3df4DMzBVntsPXRgSjZlV64MO2tQOVj2ECsCO6JpT5OzWwj3d1Rbq0JhZthVI
0VoFwMEZRPGgiXVfGcXmdNFLdWjMTNtICy7gkpgLzZOVbhobSE+OCYorAxJZQ5VclPVYhSQBVvEL
KGWdFJNJ6PdeQKP0mgLpgioFZNY5/TpLXzrzBm2taZ7ZwhuAPOKi1b2jb/P154qeOQNwU0DbwCTK
NYf2GcsVZJYbZ956wUKN8WveuQLoAYsOYuGQ+fT1lwo9S4u070FHXWik2WfmuUtdbOYFOHiaAEkF
WZCpsbsBUufgCQDhTWA8fq56Zi7AHyBXE5OCuWYBJmtB7ga7+dzoYcxdQAgdKGKg+1o+pv2Yemiu
snjxyXadOYEo95FV3CN9WeXhtaBg+PHr4+k6WahzfWbWvBZhjgwgjKgZ+xIa/X0VtA9tan/ONeoz
sw4BHoyR98/cnoWpw7EdbYnm+XOvPjPrlgBCZSiF4ECoXpNi+Jon1herrX6cLn6hx+szO7VtDsW4
GJGN0mvu9HgUb0FAgNLgq4AK9OlnjNbzgXfXx1Z5Z1UJoUaG1HfmMgkwL68u0kjbnC56rIWPip4Z
LBcxlPL4oJBtmOjI6vScrKQ7C/RlFpyCaYhzVrXUg2ZWy0qVaFWOHW+tTZ9AHw6FNpD+5ef27pe+
Y2a04MYDWhA73S7BjkVRi/tuOHZpumZkL5S9PV1ZS+0wM1+LVL2yDFQW8GRHgN4dLbe/fK7ome36
vGmFLbBZrAfJVWLT2ySTZ4peWDhMG1Xvek9khAoULnhrzBJWpkpeNKhZA1G69cgVp/XOkMOuSPP9
6Q9ZsAc2M+WytqoqiCNwJEYFaNUS1e+bxgw3CpDlvdkBq3r6OUtfNTPrBIpKkH8u4Uoz3XC0JlVb
3YAiZtSX1XUhqtrhZmc7Peu+0USa69NPXfq6mbX3SkCYw8eKO+P0VbTiahChUzMd6TP85XOPmBk7
uIu7AgQ3GJ1zYwUevI3HKzf15GvDvNfTj1iwxTkmrjdsq+c2Qu3Chwypif2iVYQ4foaditMPGBv7
A6/CZsZe1VpEkJCGjYJ6Ywl9Iwik48OtVwHVYiROElVnesHSl8zMXk+YBz0XVFaXgJG+hRS2Lap1
jc79uQ+ZWXyX8KFr7ABz9uS+UV96KOD2WrEeQKiHLK9H8IOefs6CZ2Ez88eUo/Is3Qe9bWzRWx9S
T48kEcnnNlXmQDlmdBnRCzRHjfQX0J0FSX9jSkxzzrz9aHMfNPccKadAWg5OKMTfbSO6Tbr0Iq2j
q5rxvWraTaPCM45sobHnkLmagINJdog6MFJvIyo245Q4Dc0znXap+JltZ4FJ6JBjJO9raDbJKAmu
RQTO/cqj+udWl9NG4jtX3OQlTyBTgv31PL4vjfrYYk919akuRGcjuWXFPTWCDAOsl3qXdqfxDcRE
zoSwFvrnFHR8/+LEM/wiQWAgCaqfeeAnmKQp+sk3nxmx0SWV5tlYTJGgAC/dkD2OC8fTtbIUdpjQ
fe/evAL1nALvE2BFVn4oVQFqkKcUHO0JIOzlzSDBddC8nN04W+pDMzvuNeRWKMDmXT3uf5a0A4Vi
/rWDDPaZPrpgaXPYG4tYYgkTX1OJNlt58a8qfQaD2gYsNj8QTDhdZwuD3BwAVzdNTkEVM4AtLn4i
tn8BqTOnLIgjq9T4XJv/BwJOs+s2iNGhmAw7hCftYavTIPtk6TNTjjpLId0H7tQU8pKI5i7Wz000
lypnbPl3/Sko9BITWWztRxVoeFn2pJXaIfDNrSTtmUnGQiciM0uGuhf4ASG27oKYbCeics1zUE+A
V+B08y4VPxucOxJJlSJxBm60cKTdXFg2BM11dWawWaqgmTVD4BawmRYTwAESpQ5Ugq/NEDw2ue+v
a6Pfnf6GpYfMxuU61rteB8LCLSHLTgqwfnXpE0ifnQDh9dOPWHB5ZGbKfhKYSQa5PhDARt/HWI4d
yzNAo49bAFkJv/chwEtBRyfx9hlIwxno8no0dCK0M1Pwj9/csmdTcBpnKs+hjOMGDfka6toOOJ1P
vvnol971fs7b3ooyivkvKNttyJgXpuc0kb35TJ1b9tjc74qH3GoIWZNsJIuFqhN2ei7BVHjm1Zdq
ZWyMd2VrZQ7EcGhieJejWEdwj8z5x9Ov/bFXtsYclvdFe2kFxgCKLpLXaepYkl4HWAOtwHkSrQul
gp2v0TO9cqnrzIw3V5pVF7aNIK+pbVlkgdSxBTWQ/8niZ8Yri7y3ywCuvxsTrqUZtvsKrFFhG3Zn
XPPHlmvNkW/IrwSbDYDhbhTzC1TbY4GtapAk3GHv9fl0cyy19MxysbbRZGAJLA3REqQEL1denqmf
haLniLc+QJwf6e9Y2Oh9vbLLBurqxhnHuVT2zGxFpHMET9BBC0A96rC6tLl5ptKnKfJ/ztCt32Fu
7O8ghwOvSj3umVo3SLJ1WmK6fx/iQQYZ6MwAfquP/lD1IIC1R/o4cEyb/aqxGRiwAoN1l7LxK7lq
hB810OHUkKUqEQQrHWHG/qFE90jPhHgW+vccSVYU2GPRDFRwG2i3BvMuE7LTmvZM6QuzQSw9f7dU
5rW8BMyzBafrr5K/GEFyGVJzq1qQ3iNIgcg8ZoSFGD7niefwMhUUWZHoaesO9vdC8rt6iB8+1cfH
jLr3LqejCMFjmVK4nayvutbYgLXnzBxzqR/OzCfpy66JaQ8ISRZfFRJM+wV/Ov3WC607x41pLbgF
vR773yTQnoSm/8DsD3nHVnd/uvyFV7dmJgRmYgJW+wEKaMhXdwwPid5IcjuXMLdU+mzwC4POr+Ma
FSNJCrFuMFoSEX8u9wfZkr83aMqygiURAss9OBq7VqwT8xzge+G9xdga70Y+4F8KWRM4FnCflK+d
D1mFVW4I1Z/xLgutysfnvivft4y+tQRycdoUVDcMEz4IX1uh+Fyj8pnNSkOXcSwGZBFpWrUq0iiD
GmZQn3n5hfFoDtdjiUeol8KQeuSfHO28fRbAV4CiY5Mmpf2pdb9lzVqgsjyZAygNArauDgkUyEN2
n0RprG1P9/uFFphj6zyIa2YVk4VLSfYr6XK18cGRCglA8HKcfsJCH7JmjZDbUWXEYBx1Y4lE9UZp
yMz/HFzDmsPn1KCQiR7j7Vvd2GQl4quRPLNvsdS6Mzc5tB0Ne1mh4kfK3oJs4+hHX/wsyuqchx+9
4gcjqzXzlikoQamM7dYViKYzxda99gPQxljcjzF4OwQ1MBaHItccQD8x3m68AAQ2vk4gZmqDWz0A
CWB2LLE68q1mb6bX3C/3dX0NUiZwJmsOyPzAn1n+H2dftiSnznT7QocIMUigW6Cmnqq7PbTtG8X2
sMWMEEgMT39W7f/G5jNdERV94+4IC5CUylTmyrX2lvofuQnAA9XvmvYOpdVOuD8HAd7C3PlGuL4k
NqKmARp0uQcWDNRczzct/RqdJzR1WkwhumqaMEhH1D5Q+fb8/fujb7lktjqzu1yyoWZoFyGiO4RA
SKNHi/cHNFsWETuiv7JDTxXkrJP3n7dhKmvMHmKeBoINOKwWoh8A0f8HHegn8Oz9+/7wGxtuDcmb
paJRE5UUSkUM8kadfALREEnqqN1XE72yqzeMka2Ok4CU3Tzohu5AQJrHQ748anqtfrM1P96fh3lY
+9VFSZoCpgsuZSjgOEV2KaVcWe6t4VcG2eZigVLojB7CzD5bMyShtveeuZaJ3pqZlTW6fRhO4IZn
2P2QE84k/yXC+trda2PwNWKtQCurG2m8OzHyxLg6Mp9eCUw3tg1dGYEGz2Hpl+gG7/3ie7d8mtwM
rMtFDQL3Okrf35obDc3hGrsGbt/B1CDH30lbgvMl/5TDT3tjiPPFfjJienJ18D3Er6FIQMb55f3H
bqz4GtZWLt4ExE4BmgHqnsuGH2mefRwbfuVavzVzK1uwnVco8AmilbbyHmvISpG8TyEzA0bXK1t2
6wmX7fBbeAOlLktA5MZ2amAgO8z/9cGZ7WPakNtSV6KQyzr/xYuskW3BEjKv7tHeiXQrRdMDBXlb
tDN58xQhrvcb9WjoUFw5Arf28crEKXp2JRMhHibBriqmQwHRpdsWe2XeIw5zissjthg0xO+HMgQl
GDQX94R33c/3H7G1HCsTx3oTG0i8/STsZ2chJyac4+JVTx25Zugbj1iD2DILRlTKPLoLQ/HVLF4a
gik+VDNIqvjL+1+xYRVrIBsa8dQ0AwaxW6IyVZV3IHMH8q1w9/7wG0u8xrKNcwRK02JkOxOC9tLq
8mUAE9mVzbo1+GXafjMIWU6VsS2mh2X9o6u1jT3/GqZ+a15W5pwRiq4Ngxf3qExFOy1JGbJzHlzl
3dh6+cvff3v5MJd1sOQTuvsnk7CweaJ1e1ugFKxi5MFQVsvcUnBytw9icXZlmL++v55b07Iy2cwp
BVsAvt+JwqFxD84N6KNkD5Lo+sqO2TiB1tC0QVZVnwWYl/6uIinq9qKg0MfoQd706un6xm2/Ml6m
zDwH/kiRKRVV7D0OTjJZsDreNEtrlFpoiFeOFrMUzSp4Abah2ntzPt/ZrFa3ebM1Uk1AMTCrQqyx
nio0Y5Hqo5T+wXbDx9s+YZVjiFynsVMJChCnix4pKGjLJUw59tJtw69Ml6BRt61ry3a1aQ+TF0CO
ITqSpbzijLdCjDVSzcnRBY8WAVhXqU5cO7iVzEJDsSr/Vc/utyUcnyoYRUnclLqMo7O9za48+zJD
f3Gh/5GZ/WbYkHM1Q3ExkTkY9qC0r9BYUHw1DfvuM/HUlJO8sssuVZq/PWhl5pPjhn074xsD53Nb
n3FRcVsBFo+3afnqO5/docmuPGnrk1ZW76KZBETmGpmPwNTJ0iMU0PmgdoPsykQHwZCATuFa2m/D
6V3Yu34/GGk0kBFyNmCycEZwuwrdnOcuV7teTv8QIm8DqYKv8M/HwKtOhDqgoYF0+2sVQmHHqW/q
XgzXQDd3AlQHBgqSZe6f0VibQOTm+L7dbHiNNaqt70iLyNywXYAo03pyB2BketvQK4snKJjm0YJF
NpAEPC4uDRJVOde20MaqeiuDbydv8PolAzvZkiWX+1Y21a9tHh3KuboyN1uPWLlsOkezsDpnu/8g
A6E9WKQo8gFYrE639ZWYdcMBriFr7qWBWkAFDAqx8tOEXsQkQgeFBqnijQ9YWbWFUpHjKSxDw6Yq
gWIeOHwB//kxg9P9x/srvfUNK3POWrCFZAGYstpBWYh5OfVjMPQCyhDIBr3/iK19ujJi1boTmuOx
Fm4x071AcvMMSjr6/bbRV7YrjA1G42IzFTaE0HL9UFNIVL0/9sbkrDFqYp6yqYdE1g4qsD+CcDlP
eXZXQy/w/eE3JmYNUVNe07S5xC3UayHJMpKyAaELtVdMYGv0lQ1PgRMSneHszPwgd9NiUotKUDiV
+/fffmtyVlYMYaIOr482dY4GViULaLBBOKcODu8Pv/X6l8f+5jqhIlzDzWDu4Wtc0PxLm4xsXnbv
j7718pen/ja657VAZoMCHPxCGUuaIjAXET4NGm5w8N/2CP/PR6gGTxhchjO0JQ9ZNJ87Qe5qFJnf
H35rflaGW9YynDW97Hs/685QCCWfhnLMPtw2+spmCzQocoiS4irojz/a0jlBWuU2j/hfzvW3qYdy
NiKiBhyMgzaQYcq9KaaqLeKbXnwNRgsnFULOAdNCQe4EZ1sakAkvX98ffCPKWoPQdFvZYWqxpH6e
FZAvHKB5Xn2coSC34OJD2fyaj+S1gEjHlUXe2KZrRJqjGy/MHSSShDed2qK+i0JzcHyTvv89G3uI
rEy4GnNn9Ct8D+g5cjivgexD0K5fefmt0S8f9dtCj5PUPVfIakMPM86DBfT+kxQ3rvPlob8NHlSL
KBt5ydnKQKZdKX9BBvK2zb+mZismli1sQi5BzPbeBQummJsrF4KtBV1ZbeZQ8387yHDwJYvwNTLe
ofbFbVdZsjLbauLSERCD22k7PLqOCsAO1v1iWng3TvvK23bSV5ZW6O6mw3KCfAY0ba6WKby/Xy3A
sfvnmlJnrmtA53HP9KdHPY8f2sCJhSEHq7oXXDpi3kUvArTE2FMXo8tdu8Ruy3ABoQluWI+jBTe4
6pDjICfl1c8wxAOkuU9RG8BcxZTHCDtDKDVAfnoogud87K/dVP6+2SEy+ue7TxAXYhFwKztIalFw
/4fDHdeDvsmXszXhW8QnKCA2wMeURoCWqztN+Pz3z4C/70hIE/354lkHPVlkLC8v7h8EqDdZ3h6K
2l7BOm/Ny+oQcEPgLvMQ80J78mhZ9RZCFfKKh90ae3UGkECVjQlRFvLnonxAZCwg6dhcI3m6TMD/
XqkZX/nvDGRCGRigUZSLylMfNUAe8yO2/i8IoFzjw92a/NVx0EhaUzS6YXba0KQZtDbSiaMOAsS2
vLK+W5O0OhImAuoNf8QCKCF/ynLUu3zMyhv35eo4GIMsavMBg2fRkOaDfx+V7ZVDeGNq1qg2lRsp
wcMdoIaS+wy6X1GVxxWpLNDyIkO996btv+Z0myfRCa/HY8DZK4EgbQHBd4sxcXt0Lbz/iI1j7U+c
m/v/2rbQXQEt4N1Q65/MGc9BF7ZxEVQQd2TjL+nR5/cftDVlK1OWPMi7qsfhTIRtXufsR1iwVGkW
3Dj+5bm/+dwqVKhyCHyIa6qd7NiJqe6E/fX1/dff2KlrmB3k1Z0aegd0N0LEKPbn8alr3X/eH3tr
albGrKUr5sGVOOVY+bhkXtoZe8j86Ca/y9aYusKntZoYXp13HrSUlyA2eZZB5i+6gsPc2kMrK+5a
wGvnBplwx2mqRDN2pnN/Cm2eDlbT1K34bef1mrGtcLthGFus8dL4UCh1nlnFrxHbbXzEGmlHvMA6
cOkBvNj4MPLwFLhkb4n8z9fX/BpZ28ZarwF3S9UvZCD4BJV395A7ujNAsERNeK2paWv8y+f9Zgae
K6M+CJBudyyEqIrwQ87Dl2k2t11hoMPx5/iTozV4OTBNdpw/gAw7RQrx3/fNYGsFVhZMA0d1IABD
mrg6sC4HLsd9cMOnlnd3+fjz/WdsmPEa9+W6AVh6RpyoYeNdMNvL3gG565XjemvwlR37gWikDVmw
o7xoktmLdlDduUZ/vzX4yhu7WTdBlQ8bR4vsheZQTrbT2/uTsjXxK/tFLiBoqb5U+GSQIAg79TSy
qeT5J5dkx6bMrmA2tvbmyiGXZQ2MCUA9SJh7b7xJC3fY13q54u43vmKNukJHQWa1BskzaV3kI7Os
PoG4f7kTBZgjfSSxwOjZX4sctx62iqiHrrNKDFjqoZqCtJcsTBpi+v0wQ+8WPbAspoa26fvrs7H0
awSWw0hTksu81WX32pfy0Ymupem3vmNlzk7Tj10pYHM+st3LRdoPvTZxBShF7UGF7Tpv6NY3rIyb
S0Ty+YhkgcnUI7qonyCX+e396dn6hssjfzvyHOgGQrccC8+68u3Cv1Ur9aGr7MPSBCiaOVf219YX
rKy7CWylXX2JVUcnBZj/foYTev8LtoZe2TZzWlxdQ8RGgoDICrLrLHZmc623b2t+VuZdFSIk3MeL
T/ToLM5Jdl8CSe7F8Cu8LYxna8NmBBKPl/slgRioDzrbGIrpy5Vb/WUr/uWqswaRkch3QhdZmh0a
4VPbd2ndfNbOcF7EFazxxrG0hpLhxCYsDP1gpzj7Tufl4KLoasJrJHdbw1+W5bftad0qgOQlhkcH
J4T30JqB07tMbJ9fCU23HrCy4SryjS/bAIoOMnxFSW/v/6cjJ6+Y19b8ryzXWMiotb2Hc5U7JXSx
xc4QusTo9DtGht1mAWtGtIxbOzHoFwAGhc7NZjg3ht1mt2uk2ODlWkIZDO9PAMRezHzup+FKxmzD
cOnKcEmWaT/yMfV1Uxx47oDH0r9awduwW7qy2yAyJTSqLuda2WlIdVv7gRk3evLQ0nyIQLKfCN13
t/lmujJhB2JtgEZjloraTzJZHxtgGmt+raRx8Yt/MeI1QExbaWoXSBZEREX7StAnfQeZcHGqMiXS
2U4iEVSLs2f6q5HqBrSCrRFjPXdAVxmQYAdwtCZzXEHOrmmgBfE5kD/nAgSj5T8IbmLl2SsB4Iap
rEFkQIMuZeRrXBIH8sHL6qdozB+6pTzjbL9iKHxjIlfGDjFXPXU+1qmm3VHL/s7vs3/mxttFJv/R
1LhHECj+pOWAvXiTcwpW9m87l3Ay4aMMC59AR3xftNMVv7Gxw9fkZxCl9Yg2QLLbobQk7iFWmQ7d
gL65TNDDWBg3xXR232/7kJUDRwVEUiaAGCwt/QWG8SkNIX904yytToKFASZfZ8C8TiLaQaX9SYy3
ibGwNdBMT9Jpgg6VfNVZ744ZQRI3qK+VkTeOsGBl+IPDymFUOtj14DCAXFpAwQ3Hhyzb3TTra4hZ
BmL9ksg+AIPHGMVdOMbWCdsrBrfx8mtwGcnmBVdnAFhI1QWPrQMWerSc3dZczfyV526jGdRCBlPT
WNA4WNTVkOQHFdT7E7NxWKx50HqXFXneo0RdBfq7D17XmJTQJG/LY9Fkt1WiAK//M/ggKFLXvELY
PfcsHQG7ijMXkpHvf8HGWbQGkNFc6igj6HNpIUXKF3A6RksPYnt0DsG69k6t8zvlZOp7EMhr3Wdb
K74y4rrvbd15XbALAMWnQNEG0zU7u8zJX3yUvzJhZV0HyWeUlRko0HXmfpZ53cZiXq4c3VuvvvLn
ZV1Jt/ZQ/fVzEBFHunUTQ5obkw//AxObyGTHEJJNLJQJg0BKyK5xw2/s1P+BiXXIpJelC5RoN6QD
lw+0r1NH5XEHNasre2nrGasLdd2NZSlHQH3qAjfoIOeQ4ao/l6X36FhyrR91Y4X/q+39ForPknV8
AtH+LiDD2dbmYBp6kLW4dtPaWOE1dqypynCWLmE7GHDzFDTS7DS6064cGFujr2zZ9Xrj08nF6N6g
0bVhn9pOv75vyltjX/7+28wszQTF9wEwV3SkThAl9lUsvOBadL/h59fsZh3N/MKH6sWO6R9gfdkT
8RBwP8UNLruxLg5d4T+/oJsgztJ1wMFHlf0nNBRZmSm7JvC7tXFWpov7c90tbRXsXLzwcaZz+Bbm
s35w2MQ/vb8CW49Y+WGuHAgwo+C2GwXED3y/fQxH7y7L1W1XlTVcDArNvG5EdzGw8Aj92NRc7cTe
kHOAnO2fcw9d6qZCRRJ1Kts8WNCZeaTe15iv2OH2rVb+XtR8H5Ysrprgn4I0nwJIh0+ZcwhtcWA6
2ukaktY3TeT/kJ4hnildgwhZ+HaKRV6RvY/bcRpZOd5miWul0M72chC6DHbG8HxXsK4AmOdGXDFb
c56V3VRqHmH0pu5TToKDBrP51LY7EQwvt83Ryty9IWtn/KABfYHG9iXuqKR4zfm1lMrGcbJmP2tb
U3IGG0QHGLnPZv+Nq2vtlltDr+wc0qkTp5fMqyvE82XoMLrGkbQ19MrKueQNGTq4h2HiaaSKRxmo
2246a1wZrp7MoWOEJFC7HPsKTSKj+gLmjFl/ga63ubIvN87ZNb6s7WvTLd2ALMo83zfi0Uwnjg7k
DKrr4/z5/a2zMUlrmJmUPWegeccFNAvZN0qN/EoqNl/rSNkafhVzz60gjjMVQBUT/742pIrzprry
6hvx6hpR5pCxVmWdXczWnPlcukkv0CqtlB8vfXSaxuoXdEDbA6B0Tfr+bG2tyMpnN3VHfeBWArC7
j8HXypWkTibVdnPMKy984EU9ZHEHZfbn95+34UXWTGhDLWzRWYk0TiTPFddB3GftRws40fvjb+Rx
1ugzzXyImubw5GhwJx+nIRtJqlUIDmquwamw68aJOnGjl75NyqZxbpP/+0/0/Pf4hCBYo33u+DtW
AGMx+eYH2J0TWrsvmMzd+9+2tfVWJ0s717zPwbGyo6zRscHOhjJpdBuHPFuj30iOFnoIXOFI9Ngb
pN7LxHXFtY7brVdfBQ++0RC0kcLfddoWccPw1qPbXOP5/Pui0zX0DbgKJwcpF0ye+A8g7D67vDk5
FW5JI0Pzgt/tgFG5Bgn6+w6ma6wauPAnwYfLp8z6lAUKul5zkgv3eMsi0zVYbZqaoHEuiqdDBc7S
sg2mV5SD5RWAwt9PGLrGqzFOI66KPgLblYR3Gi4L0eRLRwHrq6BIH7LC6eKcO+6QghqHPU+mjvSV
FO7fNwFdy5SSvp1EFSG/BdYLCrmpwOEPwm3621ol6BpztvB+IKGowp2vau+joVSdp6icbmuypnxl
frgUy9LJsfAhy5JeRkvcKze6EhRuzc3KtXtq8EYpYdtYhSKdM/9OyczeOPjK+hhzeBXNGNzlRbcn
Tv3PsMzXMjgbKhvYQH8G17jzOdo6GF3DV4lhSeSynHHxeCE1eQl7lLVz+csR3V1XVS8Dmvj9HLU3
5YBMRQ8kpkgHaEjklZnzwzTq6/tmtHEkrJFpaN/sVAa4wK41ev9f57EeToXoyH6s5x4uzp5c9Cxe
MauN1VuD1PoRbCa5rOgOnewzIPPRt0tH2ftfsjX2JSHx2813at25KglHj1ErIH8noWeTp26g3Csz
9ffEBl1zSfWlykriYKaI1N+sEI8Z89JeRWe3cV9v+4TLp/32CaRHS9xscT5Pk8gTZ+pycG0113Ks
Wx+wyrgxUvN26nFiGqdIo8J9dhf7YVLlkGqvLm5chZXxgy5CBp6DO09hP/i+d/BEeaW66/+fpfxv
Yo+uqd8kjxYiLXLzThBNZZJHgapix2cugHaE3JcahC3DSHTqZLI5zYCNgvkomE/F1Km9Z7r5CN2q
6K5y5uVTHoTlUS6kB0NNuDyj0TtLcxl6O8ks+9Sq/utMFn3o+yE/L/M03MvRR/95bu394EfsXHm8
fSkLkF0WMnLjALL2Z9pngDvxgMx3YRlVj9Sq+kug6+LgRpk8t8bCfwy5lwxRPR1Qp2sfHVEtd0Ar
q5RNRf+ipxJ56aaAlAOKp/eLXcDPhaR+MT4YvDWYjtDNElX1lLSsbN7cfmmeJNQZ4rLnuKXbEG11
sUQAnCWR9CB8WpLsS9Neuip9VpdQ5UQTchyEoGGFEqT4R+SmvS8plF/DsHfOVZA7YAkd7HEUA0Td
Gdd3tOjLOPf0vy4BltTM5Q/RoLQ4FpOTTr1DdkAzlQdVuDRRTveDOcvyZQET106pXic8W/TJp3qJ
ubs4PM06VSVuN54HV9UnhzfuQ+G6814PkMrpnDJ/dj3e7ziAMqk3os9X+2GB2y09QejiPHnQ7kG3
WZG0diziSbZ3nDbuYY7YsicoPX0LRmUOfsfa2FaqSIYGqF59Uf4lCyPnCWgGZNDJfYFW7dSb2zBF
5vbZK5wPdArAxmnl9yxU33VZtA8TLW3iNXY5hHxudmyK5JHSaE67WXhVPNYDhGwNbpiC0AZym6E4
dp1rUdYt+9TrbbGLplbG1M6qSbtFV/uqmP9154U/ezUup+BJWpDR4B4Ut331ABKo8lyD0BD2WdOT
DjsvIZTg9ZGhiod+BoqRoyHIdysnzbJIHzxmVBq07RKXFD3evupRcjdZlk5L8XkJoIj5rctte26a
SaXZ6L+4dB6AZysiSOhBhTvxq+mglsVMsfaG7n4xjZiRaGlZnLVWgiqzNCnp82qv5lZDvRnR+17Z
yN81YV6iq8q2QxRnTo5bEGAX5WdEQot8WCgbovvSaTL5XM6lHlO/JZi2aM6ZF4djOSx3Rdhwm0ZR
Pg+fyqUaJnQm+jnv06UmhDwo6uZYfwCwDyTzPJKW3VAJzDFo9ZNShZ6fVmPZ1PvKHVCgkDLvfkS9
7OLJ+CDx9MaufkMKoJj2FQz7o3SHYtzboCr0rpzHpr4by2X5hjmMHpvFRDWYyGZPxhBz9B77rAqK
e6td4sbWi7rn2a/EmwJTzBnmZXQcZFAVifsZ9BBUjsUnKF8tPA2ICaFX6zHX3Q19rb+6Iy/eILrY
HJtCu35iXaOjeFFmBL3H6HmnssogT24hVD7veeAacpRCeTiUeFugvAOqKwpJUDew0c5KMWbPaNHS
YSy1jvxknpyxRptr5l+qNZ4+KN9rgkR4rOe7GTmsM8RBxmfUe90+rg2bMghuh716yhFelgfTjpVO
JBXWjR3AKGrQqkOSJuV+55cfpoIXZVoWY1vuTWCkeqwCxf19LvoSl7VFVW4KfQ79ySsGr96zhbpj
qmFJ/QkXIxnF9dRG/edCV/Oyl2ND+VPQctG+0aUP8x0AAlUPFAeIiYu41BD/u5sid25O6LX3vrWC
RuPHgPke5hoIWyU+VjXT5WOWlT0+3y/7sY1B097/FEiRjB9lsXThg/QdoEErbqNPaHQV4WPHRS6T
oO0gT6oqOjZnv1S5h5utb+VTjyQ8tJsXVLXuzTCyhyKypTBQpvJb+8gaFak3aMP1Qwz+kXmp4gJt
49yJB2aa6W0OSdSc+AzlQlhgNy6TAtrLbYcHYthskevoolIUxxItb+o4wAM4z9wdWzbGbAlbee4J
HH0T498KJf+ha/z2Wzda1OHiUEOWHUdROc86BUdc5X6sROZ7qcxxld05S+2WF5E2QsGx54c+9mMl
wzQXbfDWhV73xDKvBBkeyhc/vLn3/eMiMqpfChkMZNcLqZck6JwCHmYy6Jkbh0o9DmHk8nR280qm
PejFq7gH+BFZS5eQsx8GOJWysFNjrPvG6DTKmZ+l1QBSsIPfTyDaATiimeLSuHW/c107NDHxWgV2
dVthsKkWbQgCyx6bDijIMbxr1aLzR61G/8uo2Uyx0tTr4xmHhjjWUmXu4UJmXKSFySb9o8h7ZY6q
WJYmtjle54FltiX/TC1ROmmElzkoGCP3/AxjLfOTRoPC8NJAVKtP9DCXNEUPTBTGDmXmS1YyTZ6G
BqLMhyjw+Oe+ICSCBU++E5fTRD9k3Wz9YzF6ITRDzEzu5xAqkunkh6NGObSZEU4QnoVJ4HjhnNDQ
G+RpqSrjvy7DUE+xrE2u4tYIM56YXAbv6COSw9S0/tw/CjU16GJeZNseIOluslgyVYVx6YAq876r
+OzupGpr95WoYQI8SxY93UOPsZVJ5UxR9TwHjSp3ipVFeKJTCCfedfMIPEHRSXVSYPoTHwXnxOxI
6QfmNVRozolxlnNQ/7Smqz7yhVUkmZDwi0AZN9m2hhO4lBuRXDMjDusgqmFDGapTVGRQm8yMq2hs
oLVRnUdJo0tsZwf14rt0+t5S+JcU9OuGpsTo5TWgQejAn3JVfjV8QNmdIOPjp3mTjY8iG7Ig4dEw
Vchnev6c+GRUEJWy6IrcTw3ncxdnpQDfB+fOv4EA/wcYZyg2Xaxn2MUzKJ5Iiz0W1k7/5IPWuH4B
w6Tpjx3p+ZccWRvvrYgckKIkZefr8VtkfM6hGwFoqbiPlqWu8x20ZrR5LApF670tepTKOM5s76hL
aLCBjDFzx5fmIrx59mnR+kkppZxASTZ3xb5Eb2g4p/AmrhrTS74ApIfdmAPTMXdCdymEZMMiqcZ+
pD/h5jqxDwvtyDtE4byOBRgXXKCK2rr4SoNWP46igTi3YHUdfa/4qNWBoYehfQXuKVv2Yho677hE
TOiYNRHRL7Or0WPoj2gJ3iFth7bEaPKJSaij+giN8miBeB1lF7q4rvQgOVNZIOpUy6gBdjQyQXeJ
EhFN5Cqaf9Wo/i/3fh0C2OETDWoSmhV5cOfn1lUm0ZOeB5g+wWlyntD/zR54WckXVnsVTRX6Bk28
gMS/RhqWjSo1kfbzR6fgoUkcD//hkYSQEDgudEBfZTAoN//A2tH9pHNESIcS6nrugSu/q5/qBlyu
ca0DKRPI6rg9ZA4sHcFp19chZMXd2TgHX08DtCr9wpvjqBgFSwZgpQC4JRFfAC29sP09Itbp7de6
Un3/gE6HTpwKr/OzL2EbMR9QMTHUqQkgSwiKGWeqDjj+lSPjZtGRQreCgV4oLhVD80sFwxwl3MxI
kbVL6ajYuINL7maREfghO3ftt0DC1+wrA21GPL6vxrQXY1SlXSc9iIcsztgVMeFT0B89ASmTPYRf
chIL7J3w08wzlCiY07Tii5/DEZ6Q2ZoLyEuP8/LPuKDHJ5GQt2GJhVUODxELAz8OF5n3e2sCx94h
VEBcZ0rFmpOAwF+394TvVEc3U7NORtRC+EeEGYv8Hvh9gbOZugP2f1OrrAMT2BhlSVWPZYioxrfF
fAhN7+QnO1ove6SjKy40T4hvX/J8kPNBINoej55WTJ1BC1f6D9Gli/GIe4hsjjzUBMystDblTxVW
LXnzhkjnnwp0wfLHpTGosiXoH67tt0CrqjguOSqm4MF3/PnQlhCf/TEUflXv86E17autwYC2zxEN
+4kzM93fd5NqChwHsvcRvYY9iwbQXQKTvucydCjwjtDhfOwJXGPi+nNZHGwE2v1THbK6u4c1l9OH
OSsNSQRBjQXbokGxOaRdTROX99qkOgL17D73RQGMMseNb8/dGVSmo+pHcqH2K7JTa9yQx9Lmmuxk
COzeWSx6CWRc0RKRqhrt1H8xNFIiRphQ569Lbzl/bcPF8J2aZODiLqmnINFt0H9ipReZn0sX5S5Q
RJ1AINa0xhx9mkcmBY9E3985TM7LM21m2yey7SfzoZYgR7tvQTFpEtc20wPps0HvWci7Z7m0jRNH
lvDxrfXyjB2HhSqQvKvMH35BxcW40B2Ay3jkJVKdideH0UuW06E5ThkAtqmYMvozmLnwhsSttId0
J8BTQfnocNM6J8c1KktwprZZWgdUNkAVDgV79IHa4gjv837ccRyO9tlQfPOJoms82FOwwVbfxTLi
dEz9qAnm2G8W6SS+cEieglms8XHjKIdIxX3XTtNnBW1xcxJ57dE9miWL+oAkwEzv4eKM+waOKzCT
/lRD6Oc+6rejRNzrRgWA6+3i1PW3xek539cQWWqTvrxwtwQ+kvd85y0EZPdvJvNoAAQ9esWme4/r
0juOQEX3xT+lsboyaH6zHtq3QUlOWKptM4+47y6mTAgDTVwClJFsd2FuPe+hinoS8BiBUKPmpMfI
0U5qa5c6hsSZ8gmWo5qDL4jUZIewrSvz7GeNXhonHbnqp72FyJc8No3Xn2xRZiyOZniOr5RPmn/l
mfb6V5PlTfjatCFu0TUZcMHiyrVpSApyCBF0VEnfUNomuJxHR6xCeNamExZwN2955nXdjidcwIh7
H0D8STxyZ+heI8TwWaLCGgq+bj/76La3vu3OTu+7IHW2i/n/HF3JkqM4FPwiIsQmwRUwxrvLtdeF
qOrqBiQkVoHg6yeZ00z0Um0LIb2XmS9z5zgQ9MYePFKQZtd08zO1lXZ2dFBhnTTDOEXMUS67lHlZ
54nH5Kjwy53DLraqLBoVtSPe8aLVIhrrUt0XH7f3zjd9DbfmTg3npWQQ77TUKn9gtY030QPeBoNf
ChIhhini9Lk41vCBex63Xo0D+MZ0DxkfBDQzieYGTl3jwvsmpa4pREJZZ5VxOEsohXHrLP3V1u40
7CcEVHWRVDNzZKTJTCVMqFnRu8/dBLeoyBJ9WcSjcTej+AC+V/xPr3sHnXuB+z62VG4/8SBvodrx
nX+VM9Ai0s4MLMrxO+feey0zO23AdEbthNRYWBV2wsfXV34PuWSNlqPsB1wJSKxFP+V08NPdUa9y
K1SfgJueJDwfkURRsLh3PCtB7VueS4s4N1/QKUJKhvduVWPPEbXqdegml9nDtaArvqvwdhcRQYwE
cBG/9m+ux6mM/UHBlcCS7YjaoF0CdO2+JkecC+ur9lo/XtFQ1MkyWyJDM10XaYcm5Iz7ftiHZW7+
jsP4DdSsyryp4buOkXYXkPE17PzbONR5ymEJd1QV0rh4zW3UvMhRifKi6rGMdGERKWH5nqAcZjdX
jSvgMag61AHNaQ9f8tKlw22dHFB0ViBgcl8Kl8ftnAN9MN0H2oG7USQ4bBvwpVjN8myv9XNJlxGt
tlfeaQkoTDiDLD4Ndt0ROJAO4qGvqyTwquHhVr58BVcsnR2QTxgj69C3fkg/yViX4poT9N6yZmRv
D+0ayw6zx1bUjYUdL+HiHGD0UtQRA3LwMIvdNBGBFUDScJt9w7hmTjAN5T/waPqr1eQGM7mN+6zV
VP6Cb2yjXiH9jEKKGKElbJ9trSoXyWXBJ+IaSSTkJKFdc0rkzeJKtsupwwEhOQxRSx0kSIRDnxWW
zbV2c3Q1Rr8VRrZJKLw8Fj0814/NuIzvVYN5y6RCCEYeb41mPK+CJWb0AOd3wL1CJMFQPe/yon62
cF9kkxQIO0GGA6y+Ggyjm+mfG+Qd0NTpWAb+k2nAb6mSoFlqhhepmhOp5YnQ9aNwOyTMOkih50N1
pECbVsv5awrdxdiY+54Vz2NoHoSVtz43R89Hs8RzuLjbU/PMu/qCGu/Vy5dbocrPfIR4wkUtUP1f
dWr0H/U8Pmvjf29/2eJNEC8qfKCaqZ9w3h2ZjyZgdeaP2od/Ke67JqFLD2u3ut/P8PONG+SBdAM6
PWvkiSvlNpdY0iNwoeVUBYQdDPdC+M/4/qcbSIC5vT+axMrbvWjsE0wU39yyeK6Q8xwFynrjJDw0
g//bBK0NJcHUJEO4LjHisYdITTaiDECQm7E4V25dgOJCPRk0cyZGvGmtZudqWS9oD59Q6QBKycvY
K91DOOcJrS1UL8h5cfNqN9r2L1uqN3SHfypTIdBk0JHTlhfgoR95YB1XG48Xc4n/xgZUaulmlkti
WtVfwBFPAGHfiO2erAWskRpeygJcLu49WPJXT4COcCXSLBfkX1u2MVz387jvrTsZljIGhH4tSJiZ
YX1Gy3ABOPGR0/BHV+OXS+Qr98kr4A+4fQfvYwX81hrdTPibeInfm6l9CQczxS6tweLnrEeog43Z
D0/uVADcwZRVXNXNfh6tL1guu1HIWzulnlNkxpoiz61OngT7xXsUUciyhMfG5rdKtzRzK817T0Yr
J6+Ns8B/pcMQV3to4AuNgXd6X4Nx1wgvxfn/0tThSctyJxsQpSG3DoBrca/wTJb5vtVIQQFuoHHo
WnnUBH0MrZcbGa+xUwOnIDWvA06P/lOWWJGadkc+l1k+dM/+KjMfAC8umJBGZmmGeGDDcfWLdNHN
brLH7xa2xYTNOD4QN4E4JGJmP5oQc+PV3rON8hqnyKVA/FULfCvX7Tvw/i/mNuXOHcl35W03kGtn
here0CPRqFt02uBnETA0dsBgg7ruZauTbd1hG3lSYGus2YuKdn5BiN3JQDfNwQ7wFeFFAbKY5oDt
h7zimV/Wz/0gXpB028eQ7avIqetvG0GDmkKdTlu6N1Z3ZU6FCdElP1aF/TQM+jMI3Hdoa44qqF7d
ENTKFnNmGbb3UO+Xc34uukpEZSBPopBJweS+mYt0Lqs/MKnaUdfeAQg9heHIwTBUOPrcNvZzlcnc
PJAUEcSAy5KyCRKnRZPno32eK/urIl0XKUnRA0BZFTUoviI49HDgPHOTkHZ4tRUXOK7rMulX/wOX
wMN3pxSoqowKaNMOZllvReH/Ar7Zw2X/UJrgGi76X8jtz76qjqYarp4xN9asa8RKdDBSpT3yJwIy
PU++wq+VmTWbKy/IWbPm1wxlAiOHpMAlBYxwehdeAUtymYJ6viEe79mial/V6q1d6ZHzNalDBFH2
DKGmsxXxEhex39M30oyZRcMzfCFetnBejtRkzFSebOTeEReuQkTRf53Ns8qyMqcuMgCi58YqX6Sj
j+HCE+o0z6tL0xq0L0i7nRnYE8Js/7BwxJsH2rsBxR4Z4t5t3I3RUpZpUU9BjBDlf024Hrp2farL
yYlxrz2Eller6K5k6TO2ebrrVUDebx2cHj0tDrMH9UwKTOZS0YBHs0c+hT3f0VV+5FPx7K35Dp1a
VnH50XRrwqwKtS5uBtN6L4BVLiijxojz6W+P/R7MVlx55tmU7btaimNdNKlm4lBztiuC9uig1hTO
eJgDcuhC96IdnB6lE+bAWWXqOFXiO81+FQgasuY7RNhvXAwA5cnZsVvI4hVa9QbxyriEEMiqbSTC
tePTbOUVMBGgpJDderGL03d7alAtH2CZvkOHdukk4Eju64+RmKe+cL/nVrTRYmbgW+RIkIRlqnpv
A6OXvoB0pX7ACuCjwQFpwvEwWX3i9Tnef3VnIzYqU8uDldPJF5gwIGvJcfoGWW3yEyaiEkDhmSrY
81KwPRvyr07PN8uRUzT03dnqpkvR10fi2bfQhFcMNF3Xpf/eduygnNjpp3Kn1npvjQBZOucYjO6r
4iNQFss+1A1/hkTossxlHfnKQWyvTZBmBs6vs52DCtWba9zPMbDmSBD/XjYlrt/qLWTFG0r/a4hb
yRg34c50zZ3ipYPqVQFV8dthF0xTJlCIbXNcQVKhEEHskLr5xfhbBeMXnsgzCh0YnY4pgpt+5wYA
xSynW0t0lrv10yzD/aq9bIXrGHw/46VRZ+Sz/DFdEBvmwfsGL0bYeCdnKYZ41hDBI5P7xZ9zkhQB
uU0j+5ZucejLXOygtMswJJWVefDZUDz6wPIiBsxp14BgRJuHp6X6n8UpP7e/u0hM1U/LyWHeP7hJ
I+8QS4mIgfvi2Jnk8t4wlcHN5DEAGSnH9a1rrItuN5sHIg+IM4zgjelGS1+1iU+g/9HLi8P4X8SZ
wQORnlkB0Mzx2jdEOJ7gSE6j0EIaXIHQCDNZFz+cXi26vA5M/YO70rULrE8vBL+DC0LW/MdXKusD
cxV9eyrW7kidPvVV8Zjq5u/izo+hlD9lY16YhO+NX73/v9Fl1e7XnB4nm17Hid3EjM1me8V9pg7d
w7S4jB25voGfBvzQFPsOyFcCLByXH54qJltPAyJssV/34SCunVMcfD/Po444XxhzSGeS02hV4YX2
Ux81wOL8EDi9KIukFM07DoCL5Ts/s2Kn0bJ/1FAfthNMG/4V5qEfAZS5ER28SQXngRxcNMW6hQjf
HMbg7K5+pOom9nX5KEuU2OF2xmsh8A+Nu5KGSYubmjJ7XyG/lNlORBbRRNjWb2FplghiomxcplcY
xGAXCkTPi9oBSAnKH8hA1DVIoxAdWBBu9U+VQd80IzAH3dkDtqenpetoLGm7w2IQHIvhlzVwnBy1
fbVxsYyasAT09t1S7MiLRUcQfRUoQdBrwav5VKIkHin9I0b/bHF/PEh0lRjTPoJ13A19Q6LVcwLo
eOzwEvTrC3jif9pTp2251ODvSSW+rdkJkfPWnYZxDlJj598zwmBjeybfGpiHiJT25HvZFfJHN+tr
AWQED6NDYchQxFrfAE7db5TjiBiHyTtWGx01aEFRVenU2MOxCXK5Fy1UmgBdj3LCU7ND9iKscsnc
2aZBXE2D+rGqFoH304z1GEMf1GvbpGr0ykgN8qvwfRZbVnumiFlasCZ54ITwx5PBfnHXz+0AonL5
2zELN0bLP0e5HF0OOH1s6bMq6WuPiOzYMSguQAGEuE/DjxGagqkFBsXx1EtXXRZuLp7CiYX7omrB
8bPSrndGeAd3rsTWjMqIky7GyIGVLj6b/6xQvgXxZIXkLzz0aOpSpYA+wn3Xm1QesQVvH6wxLcxq
WyxDdY/tAMlxBILT2QEMt268nPTXHMx5DPIBbGJVA3dpKaSVHkf3GjlaLx8FYzyZFAvS0QG2Zvuh
vJAGaPO6NLYdQQa4JFYIEUcBfQ7SGdvgudVih/ldDE91umrOk1E8jHq8iMkEs+ZXYxbmJousaOLD
2nSN6rBCq20FMgijeeXFVcxNg46G8L2nFut9qJo5HVEjH9yaQVAAJAstkMeKVMDUHw4xQbcLV8xo
8WVFMFbt8q8ATO0L6m3EIHWe34AoK8HrQLHryRnGOx2Z4wpeM37sG9JDWuF5XfNq8UWv4DpMoKKq
GIMHtBvw8kcqhEqQxrse8bla6EXk4sZdb+h5yTsXXHTjzlBtCEr8uPMK5wsOzryNakPzrxo77oye
ajjlMvAPAzykQW/Q9a2g9nSsBxBCIedgHpzxspCePJWTKJwLn1UBu0XkuxRR6w/9Z8m9Qp257AZr
J8exOFYgsXd+gYJh6iYcIJ7Kr3ZZ9TqSU9CmW4xw8KEG49KEQeVSJTXma4OrJya549z17qiL3Dqu
84UeBJ7zzQu9fjcPxOlgmdXoh1hc96h1R19gw8IvBpTwJfcV6oQ5tI5+J8oUO18kXUiCvYv4m4hx
vBHcwfiJK3wKslyynTOXzhH4cBlX4TLFBQ3wA0Yh0q6DmiTa+PcU6PGSIpbH+mwmh36OA1FPfm3z
I4Cafklzp2/Q7pjpxpkO9l3hjzpqV6C6S+0W76u2GIvsXIf7cWzbTA6eBpoBndAsTQAkk4+H0ZV8
TjoATLDtYMArJZoquFG96HpYYgm4sDyv0+IjdMrUabigdV1dQyMPb3xENQ9iS+A9xZCnOFZO0MYU
epUsaGgCUJEDXugy0uud382H2VOxMQRADgJmUUp1TSKED1ZEOm9oFroYH6qIRGCfKm1lHgt3rmFP
Xrja2BbBOyJmXhkR77LRKNAAVPfgtOALckdxeYXfkojqAZlyrgawEwRwSWo7/FLP/tgt+128YYqB
9sp4rseHJea3QYZ2rAKLxwZ6GSsgF7BS+1aGZ00rHpeVuekZhDzh5p/L1ov0+yoiHdnj+V4tm7SX
Pq/OHGeoEfllaFBNLJaIkRPkJDrULHXa5UCV+1lzB26exX5sSbpQ9+zAxxn8zZV66qeymoORXpo3
6qZ6qJyKmj1ZpTnTsfcj+JLzLPfqOBAAHdhq72e3cKOyrvsUEQCQxDgg0HQjGLqFFo3epuSyfY1i
YlA7KF5EAu4e1WWXKFc1ERO4GlThvjX5+nf71tNM9m0//xC4eLUatzL2aRIGM/YQYrVGtV8HnVmD
vZudZV/a3hF+2jgrRwlKA7K5tQOZJdd/NSEvHCd0UhN4A6ydBB1CcD2ZP7MVdNEy6DeBLYO5yOY+
QqDWyG6MB9iUGArmyN7CTHSBC3pGAPqIg3RRRRM5hXWZJv9KF5Myy9nXAsFOdoAjkt3acUHx479A
2/xFSvq1uMgHbBgBogKQsXPT7bOHltmrjuKxV+6hdtyrxdAlLCXAINPwNoYT7dnFJhugZwp8fmmx
2nsrYCp1AnLElCjAVjk8pnC9rUV5HqCtzTk65sazaTQ7IrjgMb9UsOPo4a4XaYTNIyqkzdYpRxTf
GN5n/E2/Dp/Xwn8pXPfKAvLIFT935Zh4FWhFaNWgQDB7YH53C6vuFiqyLIyyD8EJnkbpSMpvR1r3
ssqR6GeO2zeaGDy5ZPghPH0bOvvTdaxUk/AVOjtAxyVkN/WU0NJGJ0ziWgueMKAtXt7v4WwfKWPe
gXIVoJqhJWy9PYrc27aiztjeAyqyNu+uXiV+4eUPgdOa2P3wNNKVRBqqAZiP/8JiN+nD6h30xr7h
VUY8CM0mXaSK8KMoTYz+OdP5k/GK92aTPhCL/GF28PBmLyF9H6mqfdseFcgwnUCTk3hBm9jyj1tZ
V6dQJ9tx7h7LCTok+48HimL7DQVc1YQAWwPwAFabQWUJSqhFwcXWCJfDGfLrZMxNBgYMlzPrljiH
YkcS3BHuELf5Fz7ik4Rtk229Waw8aALphAGAjDQ392cGBOcqNy5wAhAL21xNT9vnULS/QDWza4P6
hk7p3hHsO9hLiRAZkoMPAgFc/88Cv4cx4IkDVhceXTHX+lRAjiBCKy6G4dliQY6yaVj3RsEN2CHm
iO0OamRK7VHfcJnH/YTmPgSwCugNBbq1D5sf5ETj5wPFjCR34z5U17aS/1zjPOxax15okpKr7y1q
0FoUjl1gnOV06Jz8TzOCFTbdUTlfo8XvXq8zQUgm1m+PzQfk3GMdMQ0JpXDvf1iISWGjnRI7yHKK
ji3o2ucwkBnMzJAPhjztwq/jbRW2/VHNJllLV0Ifan/1at2382Z0luO+auTvpOtXq5M3nW8pnHaT
oWX9+/9XgBdb6iIRkRKNbq849rPYV0vwicPrhJGln6DQaBwsjY1Wcx2NvI6CQPxCY9OefNvw/cpp
Zjz9AbGWPleDtfxaTllMR6AysovasYLCJffcGm/dIFNN7eVITK4/pMKK1hWOGDuEngJkOaiOCZRg
Ly1UaCB/vZGvJxQ/4Y1MnXwLTEEPQbtUf3NIIhN/mOy7M+EYIcwa8ZpP5QxeSaeQb4Q4oZfw7rlE
AcOG3NOmtERIpm3eSYE+SRTiputxQT0IylPMYGh4B5ugBe1+VIYiX2GVQLAoDkpRj/b0soI8vUDt
t6ZqCNzD0Jcqbo0bRPYwgI8Hc7WfHYX5i7L0oTLi3rFD0/e52LSP7XWdDovO+S4MquEQVGU3ox3S
3z647oyQvlqzRubFo8ynFwUuMtGFYDryXQuI3RY1BM542pUDhMBL7R1Ht6EHvor3xnZyjNGuzVsJ
VBWxcbiPef4e9O0raTC5qCaROoiRjBbPvpdciyioeRd14SxikPke1ASNHcH7m0Sg3IuIVR1FJydV
VuNfPCPr8zbOJdmNo9vtQ7O6seNCo1v4zt8O6e6ROwH4wEHuH9TqWth+RtxDtRIAq7C5KrSRl1EF
L9y1z9qH+jOACT0QgXR2ejty8Qkjw5vT4Fp/R3+dgSVKKzON1eCSFep56oYy1RMKb0hlB/pDUf0l
QT0+UbcfP3vNwxiSwU0PCm64HoZ/QJK/cqKuepQblDSFMVm8d8bIV9hOoFmoBoLdtv0eRh7oupzu
YwYfCEFx8IL9yU5GjtXRq/y7WebMVhKrMEOIMe8DNh18i7wFrNCRgqDyNHhArtmgVQxZyWng/nNB
ZZ0tGqVrE9IWh9ZUJ2AjYWDf4Y8S2f3WZGC4uNZx3yk/fxTM/wB7p5N5qDc6z3IPUjTrvsQRFFG6
frv2BJwXcocZ+wuiRLTJ1UnOuOOUg3FtQ4uj6ZFJ2Gobt+cKcKcDNh2vhqjYqQ2+NJq3YvHWaDJu
g7mPhbx6tL6heUYOLSm+YZdbxxqMzK5HtmsE5RdIdDE8DcbwdCwMtG1DE2JMNUCftYyPlvk1LvBF
Rox553VxnkGddRF8e74KBzPjm5Mpeh0/rXz3aJXVJxS+T46kP+WoWqjb7diHXQWwI/Sc67ICw0ds
6qK6n6p0/vRMP6t6tECxoSXBK0MTL2zhZTYHH6XbXUW11PHohXgACvKsRc32GZ4OVkwQP40sDoDL
DHQb7aSOA0AuW9Tk0uO6gWZLnFmOerwU04eNhoxtux7k+HXKpzsK1xcOuhfixuFDYhAdYoX1Dmfz
a9gXn7AVFlBPBh/2NpK0onZw+HK0m/UCie0UVaJ/gXZTAOzaAloJmOhCFSWmbg37gAhFHfkCGEIG
FHhkfayX6kTUlC5ld8DgxkN065NvKYydzr0HNZai5yG0/8Iyro/ywQ3hvQTpcw2AMGFbvTS6OVBP
k/Xl4uyMBxKtzEM8Nw1oFnageKwtMRKKElatQTTXsnWiuV/NA0h0+WEHS3lpC3GdcUg2riiiINQj
mtcmxvl5Ek55bUANY46J+hCKFxd/Hd9ZvR6GGiRwK+s/vsv3KsRKcoFjhM7kw1uWCXLxAPwaW9/z
wuik8ZifEvSX0WYGPwfcjQDdHhwbMxyedaSeGwD9azNnhLLJLOeh51nrBWenFPuVQN+7DsW59ouH
sumPPXX7OtDw5mOmx+ZiOMStN5zoFxUE+xDVzRDKwzBYmHT1nsphNikizSbsGoAGUw9xYZfX2chA
8BUawtGhDBOnYHfM/bxiSb+cCgd+266JlO1T3uld60PwE9qQSswuFmtjJPV0NBZl0A3pfLe5DRf5
8rYq0FwGAi8cYY6Omsp/FAEj6GFdzGlUChDSZP5CzvODjM/rCvJRlkWF8xf19wBwM3CAQygO2KKg
5pfR4bhgYIAr+wQX32dIuVO4f8aCFvvNLHhcw0zX7g/NCdSfM8rZuUZROn82pnkPm+YaaIL6gNRv
ol2/whGUBTiNIWLwmWnNePdNje2FibNGEZTBLEZcJ1C5R9+xrANvqZbvCRc7ThxcIN6ZIyzAg49M
uDzJjkBTfpYDdO940qpKjfw7Cu86MqRW4cc3AFnmFc/GpFWLMlWjAlnCM0q4AvndcH2KIdhNtj+9
GVv4lCN0O48r2F3DStiDxhf/qfkE7KUrYkSTJvUE7HWCyByHTR/2aUH5uZBzamloc5Y5KZFoP2me
2UhxIxiocR37iXhAIoOXYrnmguOQx8d0LHPaPjxelSS3+t2wfCB+u3YMqF5s58l/1Ah8WB0F+AfG
2Fib1VXpCmPg2n8T3nxAYB2kBcXv0L/jKweo/m2h0nnLioInwzwOP4Wpk14GVy0C7PU+xqcgKo+D
zSOk6o857AQ830NXvTwZjXa//ML/OR5qd3sAwwGuxWUoXq4UUclhI3aMVxcXWLpdix+Q00CBbPMs
UITpGIrL4Kagr3hpB0odtEXg4EExfo7af2jMQ3CsTD8CfwclZNM8muwyw4AKzjmE+oFqqUAaOz9V
/Q/o0seWxSxmYE8hBrVH8MgDUBUzutCO9mAppQKfuqa9Sm0lrv66QJSL4neVOSav6y9D5K+vnTPB
LYkfCKnrrsde3Ya+B/9Dkre1z3HP9XHeluk8yxPg5Wh7CzCg8cBNvqcDuK6SjFGvwxanh4xGf4yD
dX6aCpIKY0FEMgCNbzPsDeLJDGLLpPEhJgb7WCt+GwS/TB59EPxDgGVMbe/B+54xLJaEjNwdZWUF
n/Zc1OnKwOAiws1yxd1z+IOZGZgkRpZx4+OeWpMm0ADzIN9Lc6tuE25ZifL0nXr1O6TiB7/vz1gI
6KW3UGlUVB2mA9iCbCbcHkMiyD7QGOJcPmzYgkQSYgyChg14EgTjdDnhgS9UPYp63s1zmKx2e/fr
vQ6Hr20TWXa1E8CLCxcYbf9RbRlApRMZPf3d/D6IgiHbSkDtjS94jBwKl5ycibATBu9Cw/on5Mht
nret/H8AsADcEoISBriGo314qoY34gb3aeivdFIYe/DOhDqnGdpgyKKb/1892wt+Qnt82XZAbWC7
RM2EmY72q8UR5MDvfrOsqh3roQa8cstjFPmewXrDw8GM2exsbGFXP3XLt8enm/B1Vi/vdYgCZIY5
OzZahWoRRIVaLhKvm5xwT9rhCBOaMoPZI7Wg9G/Wm4cKw+nHRODbo4mJa8CLphl2XldGKyzLbMdL
g2qE4r+B0n45mFZmDewhOx+zeG1copuU+UXN1xVCmHIbZUMbuG0kTOU9hFsd8EOPsyVvQrDXYlgy
VB0RGfNowFgjRDvHhpLTZLwbo5aJvWB42dA/GJzj0XPHv4syT6xJR2IZMqlRIjg2cq3PgKO+x2k9
S3xcAPwoafPDABc9r1x3atiEU8tLvrXWI7Ff/n/hNgfP3hcfDK+89J6IQSR9IdMAhxTS1v6/mgLA
sBZIkwlKcQk5UQjdOCaJcXjpyvyDKAigE/RxIkTNXsQol7MOUN7Spdtf4qOANjY8NYu7E8a54Cu0
qLvw4HS/7Gc8p41agpTjbo945cLfPJzQHQxQtc+HrdioOJBQGxAIMjkWGEX4y5TCPyfGJNpHPrdp
58jjaIn9dqCT8qsrPMwM/G7PCSfjZXsmyC6NGaBxair0wm6CnbsdH9sj9huTVeu3DWR9+3cZRUey
/RUPKQTGz3dDadIQd4rp0u1EwQorCM0ERqYbxJ8pKc5VN+7aBbFu6q3EMTvDL287titZXflYvuLr
soGAEYYTa+/EpqpuhbZTnBFSDhHBCKWPCwJqPBCh/kcQ5tB3SfQtDaQwczwE4aEIWRx2LF2Rk+OY
IOU9SyB6QkfmJpABHfBtNHRh8XZd8pW/+jPDjIHEEQCj6Ig27qUGPI5uKjOMPm/nawvDSc273261
Tz2DnApUZP4gkGnjDOHYWDhDAVbs+wUzmcObUPlNcCQJa5NsC9+ABwpls9s+gPDaBFve0XaMk9HH
f9b+g6r14bbVgYNRxa9ujxuXL8Scyfbm9FAmbufYCo+ipZwBxbgRxmZO+JMQsAOuaWI4Z18a5jw8
NIkjnwBoqfOKlVuxycv6DxSAoBfqCDVC3RwxS5/iI+i6TwAhomWEWHrB+IWLUjG8I48Nao8Oj4ze
Qug441blx7kNDWpvOMpK0IYRRk5cAL49ACBVf1f1/I3YgtdgCP/h7MPwmOWJmK/jjcPXNMbEFzIs
KV5mL4eRk6Ygn+w8ABro75uJl7BQGYDZbftHsG/t5B8OoS/diMGPbQHB3CR1PpFMgUirtx9Ylmhx
0Wa99JsfK0TET567Xp0a8MqKLs736jFeuwUv2aa+207g7fcRp/lKJvW3z2f1h9TkzhoDhsf7wgQD
+oT+ebJFsrLp0czLDRYl98Zz/tDJPlJrwK5wEdtiKX2q9YyxGvO7bRPwt/+Ev37DXRVrWwY/kyJP
k/KA3fnAtlnzDIPIJrVXhdwaFx0TD62nbTeCyH2C1P88SfUp+PpZeT0qg/YGm/IdQIUUi3gorHnn
yxDCYPuTds4VUxrnPvyPs/NYjhxLs/SrtOV6UA11IcY6awHh2qmDZHADIxkMaA1ciOW8xjxPv9d8
nl0zXUmriBwLs9xEku6EO3DV/5/znexeFfnZtoYHhda3SV8EAZnykNcS/3CT3mqRuxwbYvA2+D8P
Q9M+x5nxOOX6S2wad6JgI5AKd6vqoDxLU0sC3ZyYctz2NpLtTTmZV6vVn2y2BpwngCK3On9E/sHx
zewhzEvsQ07Zs8MvFo6tevmtGqMXxHQnjiuZh4HBBjgmLopRurV5wcHoMu6H2po9o2iuZ0tuV7u/
bigMkOij3yLOQ4DmflD5IJ+FgjZMktLvcKZ42JNeNTXtva5eqOs0wxViLMOLzfqFqf1Bh9sfcjue
e3tp6THoz71ufGEDf2MJcTc59VtcL4BmimpTrnbIRw5VirK6ZT9kiXFt1c6md9JQOmxvJ/2lVQUz
DLMZKyi13Kb41qFRRvzTG4GmE481DZSBoOqvc/Fdqgg12j5yj2BULhdYYIGyMONW6bDiC6VVI3pn
CjUODfOQhYrd9qdirl4bvoy8H+5q3F/DhPIPnebNZQTbFm2bSbZ+0RpPEzuGJudYc5mILhMwTTsv
Khk5k5hq3zCVd6O5uK5oO+Zt8dogKOim4SUVc+2nZf8yi/SNyk7Fyi1oQIxB34v3qkKUMjiYjDpT
2/ZW9AVXyCOd/01t0tlWmVXFXD3XUwsLo1c8bakPdefeMsVjWuqZbxX3blizM5uzR6uJXuPYwfGi
rAfHkQiRxT21leNcFM89qqCqqHbGYB9hSnDpXEpE3Vxd0oOjfh3pWyWPeeJuIjX/UhfouZCKZj7g
ELx7xT5VV1xRKxuMRk/uNINJChrWPVFfCMcH9AdmxsS2yjzECvQ8DDq9wux+KdYPJ5UbK1uXnZLI
aYNdCrEO6sLWW52mJZqNFT5LOOoqvRPtB2jZjK/RxrsfX1tqrW5XPNGbocevFGlk+goZpz4y5pIG
/3gHOS6/oZCBKhoHFoSBatq5VHh2eGPTO7tIkYK1H1ib+TiAnJ548bkVVvzN6Ozy0CN/oI29rpu5
RYpmNeq1BSD5lEcLwvHFQDcWC+npUzV6hcMh1820HN8zrkatztOtmlkfszFspGjf2sa509J532bi
LkpGsc0o6oaI2MvU0zNm39iywHzOhQX4G0ac0zrqphxixRdCpt+xUbqIg6Pq/D8sa8T9G5m09Fy9
9uNm+96sE7Uiq/PiVjmtZXKLMXg7F/m+aekFlle62X38GlnjE9lFtOvQNyIF3pGWzoHuDMcU3Z3+
AnrxA7LG58ihQh1KizvOu0PsvkBUVBZPQ7JZn9T87eef4F8DyMTnvKE4JWdIZmhDVwSDmkW7Xbeu
GsbzhQtzYcL8/M/8gKJif8K2Yek0aJ7NkLxnzac/clbL4i8AHj9660+AFhsXEfbXyyegcoN3Odah
m/R28GsXLv7MThnMvrbrAmxugeLCc2B6akv0a9iaz2FD9aqC6MmwlytD/9DrznWN+vHXmEP2JypL
udKdasfSDB0CcLf5nAyeNWh/xWLSLtyVf4FMsT/xWFZEelkqGXR52dENcju9YYcpbVgJySLaKsR1
Uj0pZqlLVKw6591pWCeskdYEbBrUcYlZsUGh8Iu36RO/qZVmWvcL9AskBAjzmgYjJwKHvyAzX272
v/q0n4a5ZtRLEtk5YbBtVw5Uv6LlPp30+aQjWMw2P3/SfjDaP+cTDWObUUUDXFk69xWnD4qpWAPU
B0N5/Pkf+AF8zLqwmv4JA7QsGWW7ZIUwZ156OF85v1AHiJs3Nfl2Ge0FZYef/6UfDEnr02hvKw49
RH7CmYyjt2Yqv2qd81fExB+QpaxPw32sbOjDCe/NIW6q71YqxxYiaDgTWE2aoKfj+PMP8YObbn0a
+SmAEpEhvwgTpXoxcYOKttl3sfyL2JQffUeX//9Pd8Nw1cUg54r0SVyC0B7BrcjxF3Fm1qfRD4ml
n3Mse+EfG7vLd5RM4q+S8H505Z/G/rJqGsbjiwvEVt6Qtg6BFhfmr/H3rE8DGbneXBqCIJCe/I8A
6mz31DeV9UuQY2F9GshyGW1tnC8raqMlVxoUYmClzV/MEj/4Xj4HESWNMU50z3hgoul4CTLgbHr7
82fxBw/95wiicV7VKLUg6WsEjidmR/fOCig0TBgFW4FhH4vPz//SD/YD4tPQdYa6bRQNfj4LdHnO
urSmgS8RlnJm9OhA4KakW3fz8z/2gylPfB7LQrOIBUjgtsEJJHtF+zq1yt5UtdS/nOR+/kd+dFs+
jWN0GKprqY0IC8NufRsJ/kge1a9NEuLTKJYxJqWVJFyYh+6jAiKsitdz4or9r137p3FczikmQZs0
xTqdfCWV1yZOi5+/9Q+mN/FpFEsLdoHtcOWOlm5UVHH49+6UrP+1DZ/4NI67ps4scYnDhjw6+0CF
4n1S1Hrw84v/0T39NI6dRSPIMiJJO6OMHV4KQVq7Wpufv/kPhsDnLCIBthODHyT0YhrrhsJ4JKJD
pyJh8YymQp+PVS1HL2lpc/xfn+ff3+f/GX/UN/+1l+j//h/8+71uUPvHyfDpn39/qEv++4/La/7f
7/z5FX/fftRXr+VH//mX/vQa3vcffzd4HV7/9I+QXKiBqPGPbrn76BGZ/PH+XOHlN/9/f/hvH3+8
y8PSfPz+23s9VsPl3eK0rn77x4/2337/7RIG8e///Pb/+Nnl+n//zUtf//N/1d34n//782s+Xvvh
998M/W9II2zXtnXXdHXtwpGcPi4/0Y2/abZj8L/JXoMCdol2qcDiJr//Jix+pNmGisVFqCykTCt9
Pf7xI+1vurAM19ZN29BMk7Cv/3ttf7o5/32z/q0aMW+k1dD//putGZfH+L93hLZq2sJwhO66rsYP
tc/pOK274lPj7wTYdPQS8wgu4qa0zxHCYAdgArYhGhSOuhbAKapbu9DfIT2j1rZZkzOBvEnHBjpL
d/BGwgOPxUoTK01eIqO71EjnYYNdXTrzvdI59hEb2M5xlPshGm4KKFEYee90w5F+ZMATxSiBDiel
ZE7X0OpBQaxCeRsRqoRx9UbB9jCvMqhqZdi6S2QHVl/Xvjrb9z0gobCtjTKYmnTwah1ttttMmW8a
o6dkKjJ3FBQXO1CoTHSYbK1/0t0s2cBEAjZiP9aOTZO/HCjCtPR4YOnQE1PNayN+qVrq7EMsw8KW
39rb1Uw6v+9rlGipvqtFtjWQ0W/pqkxZqNn95oIoDxZr+NaK7AulqZupeptwYlECDUECDTjK9D5M
4ABqqkBCjjtwqN0DWv/R7yWw2XGCTDX2CCXwn7v6fDBoI9K2esRxkW4w359qELiDam5jsmm8Oafp
5E4r1Q2NeiTCirjWWl+u7zmwv8x1PtKoVdDf9yYtHtz2gTaklpdG8X5qII9xR4oi+m5W9oLEZaWu
b6aHDt8ObOiJbSOtYV0NFflYaev3Z1UZzI2KQp4mHqg3Wmb19F2bBeqLsbtGt3jTORQaG/1mSgbq
itjKQlfpTrUa2kPUbtuEIlCFEr5vm/n4WMqhDyvtIoq1MdvbysM6d6NPPlajD4E9Cvzm2KhockxP
qPfu5jo6JnYGSkFd5QWE81CV646+7IAXdaq9SjEe5q7yHaM/JeUSqqN4xSw17syOjN1FaN7YySMS
YGSzM9QuG/6YMXMvWGDTkP6lRxOCoqA4xAad+qJ0zlHUAw1Jrgx8fdv5ul4r4Sl40YI57XQvnWJn
26fZe4NKEiZYASZwfWPfdF0u6hKMk7BPQ12+NQJ5lUhuqqlGK9XacxC3EIEqylvB3CVhZJv2aU74
67o2bBlyh9am8DWWtetHbuIAOwZhYUxUKBUa5fH4iENBDZOUcVckGLfR/Gs8bdu0xaC+KugLtYba
LdKKLnsftT2Hp28zm38fy+aXzmHHnlXpg5YMruekhsLz4pxSF+8tLKU6jCfhholk4RuypITWkG40
Qdshc9fxFpjKTinQmutwmvxmedTEBI8ync3t6qCeS6YtJWTi4vVoJXRLpQuX0COe1PS9FUOyEWhI
PJmr+gZwzfsicwdv7KofEToDbDpJkCOHaqzCSJP6VdsbFNQgZG7qRUUL1hrXKkXRrFG3aBaQ8CcG
li67vTURFFtpfUMfpA5NKJhBXWm+MczaadWqW2lAGRMXP1tWYLtCkQeKZBC35kQHbGUaSJQ627SL
8aBay7QF0iggnjr3SMF7y7gecaWmeeseLSVc6aKHZfM97+Poulq005xl1hWaL69czSeI3Goo+/Go
KEt8rB1cONAoHqBTfVmGtoRLKd7SdRUH1AchdWQR5Pr03LiVdVTXSAAgMfrAhsxDqXtSYKqOzo4H
do+pERv/5M6HJdMCgdUogGDWIWwHHqK6vR4AozgouXLbkEVxWKVWXiMHoZOB7lsvl62Txezuci7I
tWdMX+t30WrrvtHmoLSqJKiibNy0dJzrqKXJ2GZhMeT4NpMBv1ujtz7mnieggTPA7/ZRLArV54u0
bK2OvabQR53GE3D+xtNsyweQP+4yHDeQe7sN+TgNSJhhm2rdQ2Ju8AvJrVKXp3q8FdHcbLghhloD
Xog+SCbXYBcYFvaXgTOrC5bPSSK0xIaKAqa50rXE3tWxc+wXcaHDwrdytdnx18agGYlMvMvWaLtx
KPse46x8UA2NWkR3sCHFAPmgsQaYAqFE8o73Bv7pvD5NWccEWNbw+xhvU7yvZ0FD1aEumnQrTA4g
fULDsiAncC9GUS8bvXtJCSLwCbZdtiRZPq00s5bWZDMn1IaHBlFgh5xPR4mua67hq31ckJ7cPUF0
4ztwW1qECCGTKptZsNSw0YzHuLVSoDs0kp1EnFn8rvDFNHdL8VY5U+kndjFdoXm6m1LlUHJrkcFR
Vi9ROlLwNt4a24i3/Sqc7ZS1XIOiTH7c6sB6xholu3ndjpEFb9H6lhZQFmZ7D9+C9sFYnsvIfe3h
jcCFjC7g1sqj+cHUYOrNdYmlCAFm/tj2vQqVwEyOLfTEvp5G5PDlGIg3QCW5HzE2MOOj10Ak6wMk
ajLjFh7Fc2HP9oaN7rF3ScLBRMkCwQRkroC0x2zCnlvmZx3h7xZEzw1Mg2FXR0bQZw4GUUVjBlwW
Cvvg9EqE0sXwlrudFaRzYW5hnd6XCCy3mW1uUcfHLL3UsDuKhkRe9Gtg6PGpkR2YhBeFB+AIecmP
wWhdt0QF+a2uopVddH905a0ZxeUN2/Gt7aKFiUW5BuaSvE8S5KumOB+WIyKQT+PBoDq3ldUIsyyz
tx0O26hrZKA38y3r2+y1xgA/ZAReAmhQ8XqZD+GE3yKmzxpEFvq2qIWZgAY11Qz71MMRVtu0w67V
7mdt+mjAHAMUtocHMlDvpssHEipOnDjuZrhY/bWaCu1cgeYCHpg8ZyOIiAQ3PEsKsmRIy1qRfF8j
23Om4kXq2knCX8Nw4MYo8yADN7I+l1YUzE7mHExNsz090eawz0v8aAY4gYvKHmzdArnNlseoqlr8
LDUmiASSYqx/Y7772kVEPfRlDTsiwh2sW4FuD1YQRe2uJdCk7mpz37Ztc7RjtJ7NNF5NGdha/OcD
ohFDC1D/ktEU98/axBxdpxygEZFYgVLdNbSzgEquwBXVeAt807xx5qKDQ1tGfAuZEbiApfx2nvj1
vilCYKHAzoAGwqNDOpgXPH91F+ONuZqkoXu51Zo+4uPrSNdUb6jzLlSsdT9imV7yGb6MOZYQcH3N
Gm9y3PW7qncDTbKxKy8/Hk0d0zTUK3dRd2PWbxSzmvfgnArP1MW8GZK2DSLjAh5Skv6gKa6+yRaL
fcNqezMuAxxoh8LAPx2J5UFKvG2xDcmuRsebjkhKeP9SM1o+YLtsTBVAp7tA9UWB7VjqGuQyfx0N
lDhmRsUnxoHhUUyRoT3rlPTRudr9tAKwmfIQdxzeScT1c3MNd6+8ZnOG1jnv6cPDlKu0/DQj2mrW
rj8hWQ9bsaYMkOwMofzChk6Tmwnlqk2nLUjNpD/WdGmdMk8O66LShOpMOxzbi60+gWKoYsfZOCi5
RAuEO5XDex9fzNYoqP/AV2RmkfpaCxCggU2MPiQBocjUVNQpZ9F1kfu1eVhY5/3K3umyyjdIvqHr
d/NmWdvCsy4rDAH031toB4CNT3GHJoJzrJD5VR81b9NoFiGnZ2t8hdO3hgzxPcy9DnoVZGy3tLld
z052XtMo2qXqxC1OsOfWcR24KRMrreUiSfFB5GBbmfSGLtorwmGfOL/iVgB2kiq7VbdBO7t8ADOa
wqJdXwotlcf5wQRfGTRZm2CHF7dWc7HSJC3RxSa983S5nWwoA4g1+zjNDvQW7+IFa1efCPMAfQXx
Ujq9dfWFF6cX08YYaLlLWuoZXlFUE3MHSuDCsig1RCwO0Fs5PIPngHILkWAzZYhsaoEvJnJ6jyMj
yJpmB+NjrwCC9fVldGGQWO4531ZwkoOibwAUxe0NBnCUS5gBfMzLQyDZGpeKUx3mGoEvcJYFETb7
0BQUul47+jmNy1BBXr8ZcFViAevAEQ4ShbGSnko33iuJgEyS5JybCsDblo5zb00LIF3V9YjPd6PK
NLTXzvZxWpgwOAFEwWyLtzNPXCdgwsm08VUEr4FqALHAtYS/qUyuVmc+pRc4giFMqERItM8xPkjM
EZvFUPswQi6NnLl96aIMb22BkBH68pUuFR1MGPxbuFU8WPZ6ks4Sb3NsWDD3DjOFDy+bUuRA2Fd7
iDpYxQMgeiBlGi2QC4aB2FTuU1Ejxs5BxborPtQxf8v6OVgED5BqDdjrcbkaA8ewDBnfGHdfSqFW
m9iZDA/maO61nAuCtbbbgOMYcG4/krtM168rM4+3Ub+w+8MMapcSSHA70QhwfV3gwUHyofkZflTs
0cNT54DhnqzkdbwIseHQI/lrld0goLzNOZkIgzM8lLVKElZ1A3Kg3rH/CvqLhxzF4RCUD4JDR2Cu
gr2n5V7Nc3LbULX0kh6oslTkVapsZErPt+RMj6WgfchQjh6BgYs5fsKCm/o5aM3QMjgDx8nslXCv
0GwW16oZtGyfAkdfx+3gsLk1XMEpln6aFllbKzfgipXpF7eh7cuV+ZNuf1NorrG9lIHUcMQbRf7V
lkMQxet9Ipdn0P8x4qbzUjUbRc9PAq9iYawPphs9OhloijEZ7hzV5XRHuk0njQOe04al1409Eind
C1TOIhikEu1TH4PsYwhurSnb9qNW+AvpW2EXxFmTb4Rkm52P96mDx1+qxDwtY4JEr8wgPzicv1Jw
PkaCnBBPva8UboiB5ZgVxoFcINSaqq2h0lNg3Bh2kDgLUCqUs3qPapw8Woa8Ey5zQAaDGdINeCzd
4dECn+shiV8PbBghZdaVjyrAqy+aw6Z20wDw2OuQKTMpgvPFRr03kcKAckWILuk3Ztr8pVkXrAC1
zhcqyyfLye+Ydp4neUqge3raJJ9sThh8utTdqRKetFNe+CIcuBqEtgZJBZcNPdQifruGEUttg0c1
VcfRT/WcgkNaN2dHsvwRiAAlZBx5BfMZh/PK8ikbhns5uuVJuSjrZ9Utdop0ORgCvdHmhINJOjN3
kGztu6vj+n39YGKH9hOHdsIc9WdKYIjPZHkVpQouicJ8Vse025d1/01zWhMzIEWgfmp2U9UlG4yu
+g7n+j0Ty1bQrt2mCzK2aBW3fYNKs++oS7lKGQILrR9YC+QVwdfyiqTV5WbAgF1ksEecPKymeD5p
Y3ZUsgdJ/FKY1hombaMX+K/4mLZSb4fMvFZpkKLXcyDLxLLj9chL3WpbdIYMhrH8ZsOj9zVINHWH
7VkxcClOA7veqAqGsr0lNKw6JO5w20eSFnKZ3xpTeYOouQ71gW9gYmUBg0Ra3XhhgzdMYgql8arY
xe0SVOjhPTvCD+eoxtcmd8udws5to4oCH7TufjTWYPir1uFDmrM4XDrEca78luauc7Uq2k4QMRtm
5rmXrICrkb5E3RLwGqwgY3XO0WjPOnZ9o84eSk543hRzeMLPomnZVST0L+A+iFDI3S9rr29H5AjM
MCMbIfbRY7PJKdlgxGROUTMYr5WenbNoDuiEx74aa/XGnEDkEgOSaUyOSwETT6ke4kr7LmWL/pXN
Ul5v2UgeIXIwn8qvjI4yXM2W2IEL7hiUbNEJSJorbID+1V6AXQ15uyGmwEJ0fGywo+TAXhBH2Y+w
/Xcd3L1EQ7czL9ccDQOhamGyzLrvIhjEBe4TplAhvJacJ2hBCHlrRJG5MTMFLIizNxM98XFtVWhn
EdZKx0Zqub+Q04N0CEWNlKfTxrB28mBC2ApmNLNGTqoDD+faBTKpTouyX8sl2uO/B2kgg/gSH6C0
GkEXTr2rDQ7iqfkYlQ3kJyffEeX91A9wrtm5tiDOSOIoY9RPpZuwT6AElhUwPpc448iuFgSedPgL
Yvuy2OAioJji3HKATa5MGI6eiR5uY9XxjZOm9ZWq20gjSxjkAF+KZggXS7s4Love09lBHy2x7lW9
WY9ax7Enr8kfOBuIfvx2zHeWyA7awkaSt+v8dBWTX3JNR1I8eJRLuR1GFyh6ZA+kHIzcvLR7G/Me
IZXDolTY+qsdlfO9mAm2gkUfpFNrBpplXpF7b1xyWuZw6iNUiBngk7Ex5KFclussK2EGpaWNlpHI
Fwq28AK1BH0NnHZAM9Or3UY3ssqUDTIFFGB9OXhSpmzK2ZvYvfUKI1WeiuFIZOYQ6I9NU1p+b83X
09jyLsIoeRxkGWTghLAXONGhsB8pb8uzLpJnKN2FL3Tl1uRw5ZM4fwMKzuM6HQTblkCzzpc/mtgh
DOolObLZcFmtXT73cQBMZGJRj8+Oeqa5WR/BuzxSUUalDs4UKwTo3rRM9qmunZHF9zxzXSBYBz3D
btJdqeEdKfqr0sSMla7Rga/Juta4ynVE/mN3cbuRa8rRuppemZFdsGfrLpUqDMS+qOAIZEpAIh4b
xx61XGJOx6IFD5TFurvpMiMKqvYi98z6XQdU3iticCjVvNrAAWN4qYJbauU9+2Yepyv43kdSAziq
MDq2RE681rI8xVxOwCN2z4ujAJsCJ4wJ4ndhCvityizCtDO2VjmsL0DIr9SuvG+tXDkrMXbbGACl
AMyzWTPzTiaSKrArba8tt10u3A3MBot6ElYxSsdH2276K2GWSI6/qIh2Ee4qx1oq6Q5JOtp+Q99V
ZXRc6NwEWmp1AQR/D7SP6RGhHYdr/rpIOOx52ugBmStAZ1mBvUQ0G2d11uOqxRs+UH9WVTbYiFbT
bca2JVxseP5z1/lo8ZpzZA4CJ9PBULTlJpq1AOzUfLBAbgq5ApLC5OQnnNoAlzqItCIHCWLy6OAA
CON63gMuH2+ImuBEB1u/r2qowlkMY4iAPwtOUGE57KZTErn1ReBgi5F6GhTLekzJ/iqiW31Wb9vb
ziQYQaFWmFWz8HS1WoMVeXAZYyqnrf3N7acHhzNxMRnfFTY7JczoszD1F922ygALnh1J99hdDq2y
5e5jbTnbdiEPSze/EZx1l5l0XcpEYVPquta2M5W7BZeqN3T0rC1qPptef64q4AULJkiSFmcgkvht
gw4/mEcmcB/q1YNeAQEFrxfrM1sMA64aolEfKO9lmLl+gQb3XGjmTk3XPChlBT0ue9AdXd3fiIVt
MMes66RL8WbER1kMnPwNeaVx6PWbxn4uG/m9p3p7yRRsA4rpLGJUB8wF37cR54ZfKcUlbgXDiCPJ
7mjSJN1pAC6C1QRcidYgOWADTYNJOJDKKKoreZZBt+q/zLY2+9MF91Ia524a71JAChs9F1gdImDD
9mT5nYmvj5OeumnyQgO690T61G2HcyUyGripRQ1kaGI71lBsZN3D5OU6h6aIUuS2K6ylTDlZMbnr
YmqZn1e08FW3ZSsnmfoGcyesiIoqu4vFqe46mjRi0g2i9WgLNX27Y5b7KAb9KAE1WFBwExfP+woV
BQW7KQMSetgSCueZIhQHQDJPyhbAJbangXaXl6wkhLgtH7cPWjSkoYB/5Y/Ge+6UIA2N0KyMfGu5
hw6/oAfdIqW671Y7HJvdrp2yl1gr5FHClbXY0LAmuu9Zb4PMT9OzLIdmW1p46iarYfdX8KQX6XSF
RDinKOxEG7eBEKAjZsdHgy0aRE2yaSoWQppa5yoZAGSmzT6eXPD6g7oxtVx7dIdvI+EPHHijLjBQ
9qbSwZoHLD6T8WuqcJZHM5zOUFSoqNkmCmo9pxJCcAB7Gc4oXpp+n9dvmfbe12+289IvX9kv5eWV
FT/B/8cu7lCFw0rE+gnkBohRvs2LJztPIerGTmAYa8a+lUPsrGfiBG/6qYrpGKSGtulE962vYt3D
CKBgn4uJGrOtL7XL+CYVOFykMlCtxd3hNgzp2mC+6g1j05X6ySUnaovuVcaEpNkzZnjr1e7leyMq
5OHQcBH5P1sr+ruPYdKvR/I7zplr0L2oKjxJSmJRFZPNruuar1qKsc/Nn0H8YzSGahnkTTHv9LTa
LrFiH+yamO5Gi6i362+rkQiPWc/Yll2xZVv/osG62qTEy5jO/M0Z2DSXljGdigyHl611ktMBGeZ0
R5i6p6Q8z2kTjov+xBPHitXZg+d22dfslTIPSTfiNta1d0p3fA/mC4b1p3gEpZ7NSHtY81AVrIGM
8G2ssb1f+UbIcylOTCc+8E3nfmyTDSym+0ovsxPJcPFh7DDyuLFyRQGd3kscf9GL/Lio5koDJfne
JmBFRT/6xPSBC5mkFiTKCti9HT7qDpg1TtpK1F8yCS4WrlND39ENS0NzDmRn3BUVFIemib9TH39g
a2xsatCbR8dkZlulu+tHBySb0Zz5jLcKG+Rg1I1NWdlUqeOFSVjJN2Q0dMfBovFFxTfOzeo9pt1Y
582JSML2IApKf47tUOu6lmC7/CK3QgO0kM+WazdBCGcBjXxzADxbUloY1enL4C72WTctItIEKRWV
StoJET6UI5Toklvecv4Ub0UB0HqVzXIsctq48GDTAFDO3QDruZ5007eKinHXlzpNsYTcjzjEmlg8
kPJFK7S37gbd3VWXkoaeTGQnUko58qUQKdCJe4XKxdHW3G1RLYtfE6RqzqYb1j3L2JwKAYv/dXRz
+xYSJvA0ydGss4riyi7Uc2E/VDa5sn2Zd4dhra5zIFP7OqnPcmSznQlWyVAbZYCtxYswTDlIdNbq
hWLLSavLrTloyO2ncDTz05Q+WnyDI0cLqxo2RdJsI+gDybR49GTh1lImpGk0n20CxtwqwuT7XBSP
gAYoVd8lo3GiZxDUxp1JUdiiD6fo3tjieGDHhS128lwskct0wcQBQkwf8/itB+agsOG9rIR4PwON
Ln05eWV3HVVfJ+vlgleIMe6i4dhqcX4/c1OlYe3Af+WXBMrdCt5M0ZQvpTH5KiiQViG+ZFTp23UR
5VFE1rS8aJdjQyRkUFzZUsMB1t6oFLoYaWRNLSJgjf4KF/q7W0myegEK8/80euvQsJu+viXeZz8U
QzCq7TmZ+yv4tq1PJedCH6SL8TGorIBAsRzYrZP8RhofrVbMJfQaaP16BjT1zFFBUSTYLfTLPuSh
Nm6sSmwbrCYkkr0vy/fWsPgmvvfVS0FBK3NRbMQ1vrDnTOJOhjScUNmF++W5LN8FRVldeblEsgi9
CHqMEzSrKZU9apSnkVMALjygjoCKQdYCLo/GCBMHFUlV+DblmxxPPxreCw+TiRQrdGT6ijC2RE5R
Ow2T/B3EL07cPnH2PK9AROJHwh4It0jDpc6uemCItUIpkopkjKOIW8ohp3syaVdiRKlcjBM0X1pI
+mrfo6NevLyiY9N+H9s5GIcdWKLHJeEZJyQXP16vWQdaShux6I+042B8cejT6PPESbeRox4s2B4t
e97Uf4DU5wcyxJ7A/vcU1MqFektB9g5jF/viGt0s6i3gPq80dgSvDNsGNgu1JxIfmF/c6Xag2GP2
Xzs6GQlo2Ma4XgywcHF0NMxlywaEGQ1cpNA2Zgx8lnvHAUD7QmrgpaNzyPVmS8BRdUvd/sZornIF
3QL9yqY9uvLB0HmIMeDrNT69r2JqvKl6dtrbkpjI0YYIoLRbFXT2aN1NHcAPdiM216fEyVY0E/Ht
Z8NybhC2Xw4RHoQkTzGjQNUqEnAp6EJBqauazNv3gb0XY3pjilc8nR7ayqCy1fuRBBydKuFwkBqM
TO0ZgAp6JAr/hP5M+lUOvURqxQlvkGeCyEyzL7Q+wnSaPAI06WDCDhi+X1oFFhXuGAOb2ssvbIDp
RHI7DL/vxM5yc1y5kH4zbFoRbPa7VCbvIwcSXvQwjbOXKvmRoBEAEKdE/6ppvJxOhhPW2h2HuCkt
vByFUkL8TJIMt43B4RHTc2nG5n3PmvhQRcqD2ubdVQMbI1h7XMIrFuCGZwQqubvvh6IIUCY3Ydm6
3b4Y5XJLAQzXUD0Y+zwvTjAq/w9H57Ecu5EF0S9CBLzZtkN7tqV5GwRtwZuCx9frQIvRaBQSNeyG
uZU382QEbdGLyAYRteu+soDsy79AfE7EZ2eRYGpLQr27Mc+RVTAklL5Kp2KppQeQPqSD+2DGOpL4
7gcireGkHpmY2ChYmrWuNfNfNFCskanJe4HUtIwEM7YlVB7uDaFHM3SviieQ2Se8RnYxrMugmMPB
AfC1Yg2h6s+Z4pceAX0jKo7jBHdXZeXG+4qnSYulJizEoX6mQ/eTwC0Z5KeRc6V77iozqu+203jc
cK2A9RS8mPRnLiEaZgS12xh+TdoHG5vHLS8ZXhDGNKxKWkzjAeBryUrWsBAHJ7pKYxNttnonVwp1
HJhAku9I1+16He5iGFkoqtkhw9MfxRcjbNFhaN7Jn+mbO1k3OUIEarXu6OUNC78m4YTiQJji9Kaw
rCBU7vJShwjPkwT0u+ctRTQZKxYmi9oxrmzzdr1hLAd0IdtQ/bBTdhBy3yg8wW8QKeyM9ZOSkTNO
tz0JOI6wXyXJQtejzjPRuJSGQ0ezfRuOe2ozVnbZf9UIxUNcH0Y3u9Ry+O32LGJfS5m82lnto+QV
ix4bAjWz4EjWWfjVeYy6bWSBUYo4aprwAyUdKWH7HGCyWIXY4sNARbYA3g4ZhXHakc17zoQ574e8
E4uC2f/EhDew/IIfCEFEQBrga4UigxemfGvrdOWMw65U6GPQgQjF3lnj8GCVX2aDaWN0PquS+42I
AJ9izwQXTuhRORjbGNNYRgBbO9cipmUi3mQVkEyqlzgkevkuNBrqPcPNZHFpcaObY71RY+NHzT6L
qPjUJ/tLnc+jQIijqVmnLoVOHQT7TRio74OJBcSx6ZASBZxa5WjxDqaD4eCE3BFV0B5b+tVmThh7
76YHf5aab7ni3mmRPVFm1xzAXrJCSC9RMkLUlhyinZonpcJXSX1VFWlvmaQRKw1De4kNdkzQP0Fu
AbAWG7XOdR5rybslxmVu6y9ZmmqveYn6Q6LVU+w9PWntUifasKQNyp6rM/nuOYjRwgeuqqg5DHT4
LjpcUynKAQxrMhAF77I+v9XgrPUdGuTSUn1BpINl62r0rjSU4M2ZHjHww4Vj1zdTMV4N6hn3dOM1
R2hMp9SIqnVcwSJTAm4TGVsxyVNzJi5xcZBbj3iqpscM/aY2k5eZ4qn1467XnLmFZ9nLekUaa9Y/
l1X/ZpFyd83Ep/fgaoxflKCycFegfOC151HRO/RTOABhUqjRw2DvKvlev0cRNJBT2pd4PWkpWFrF
tGwpIAhASGbbsdybtrnRmzdn2tadt2qGCs9b7LvYjER7GruPuJ1RMzWKoLrRQc8w5/id9uEOsF9J
XHr/RkZDaVL3GevDzVBpz5jU1Wxro3952bqD3yP9cogMGD1XUVbaxzaL2UoIaBOpDqvMVte9HbBj
CTLa3m0E44ESDabSfVW2wGDiORVcf1I/+ZrSORjA8pe05bB6FuWeSEmwNkdxzmkmsfNhL8Cmerl4
pBP9XQUwD8NJ3X0xJt8ahsy1AQp8xRH5nFf1Rwkwd0ln69nmfttLBwSzXlnDOqPpOGu1Y5/GZ9cx
LqO0bl6dPkQw+XLUTw4OIPAcLL6b6KAHle2DIi3cAqJV/KEzaVeeb5u1b6ru0uTacvl+wbrU9vQo
J9A7deqH6UVvnS0GLILnzyI4J8VXUVPETKqh2WAaQEvj3fOehsz6XbAfI3dD4GfTD+Sc2ZPxMp80
5242z1hreJdGK4VRr+69bRA95GyMy//UFmSCmNaarawS4DhZwuFVG1cF2l2ngC7tMC6aEylwKp+r
u6rIk8d+r9HMZ8lbdYyyU4Jatix7Rq/ie4jqNQrnxnMpRTkonfsS5Rg4YrT59qtkkcCUQcyxWGkT
y86mxPb63nDJpeJmK5e8G3zVajYqSWMBaYmQBe/VZlt2LPKenqqsowpgIAq5HtnsBKUfdSMvzlcK
LEkk+7KfCzHXatH6eklFA/8rofoM75oqLCgxeLxa31SE7xizUG7ghgu3I0OFJPLNiM/PCBYNXq8u
4lDfBVAWEFEGyA+TsrLpWnXkNiGl3XORsPxcSnwGnL2czZBIrJZrkMAVLkAcVH3EhoMRXYJMqY4V
i6V5+MK3nNfGNleTXQxBgbF1GcbyUnbpi7BPKP3sH+qjq8ot7ud1ONm+YF1ZpjvCFPeOFAiuzLXN
ujZAesvCjLWI4jfVRzQDjLCHVvZvFmmbUQF3RinrYlJTDs7JtGdztk6T5MSmiBq1geE0s7DnpOYv
/an7enhhPkalyo+mgDlLPnwVRxzdJnWkq42jJf/KsrylHhyVvjxT+IQzmI6tnCfjpN2TFta4Lbpq
5fY4KvPGAmEqoY0j0kbfEe/O0qhWdYXXwTvF00XguVyY1qmxx3UNLVaz03WWeEtqf3l0GL5T9OtZ
lk4KkPMezO9uJfNmW/fNqZJvo8XWp8NXG1az0BnutSlZ94HcerFlkNOPaDInDh+3GMnLoCcRLrWj
UuDf5cX5A/YOXkN8Ti33ERjKkZPGyvG8lxmZm2JC0MWeSXWAowXf4jMNnKfHIm1hMRyHcMOz5DPT
MR0ZbnFJPIZVFydJBeGt1kAMA9iQAeYmsSrzC8o3yNgXV9OAKzFd5P0ftG56dzjyBk6sHos653aT
zAFAhu1mFOu6hvmjuvLX1MPvMpluiseVNmmsqkuHjcfWit2/sKyPMYvcTaiEr8BBAYXJ96lSXrog
eZ+0YoddYTnECAYw+vf9UMutWVdwxukRD1mxc+mLjpC53dW3Gu/NWkRPu+PQJhyFB/LoVqCW9kpb
WhtdxWobzdXKnZ6h63mwWyZWnmAo6YS8C4k30svevO6fl75DuV9oeE0SD/GvP/K03oxYFCuX93q9
tARLnES+09C7rlhP6uErtUsrDMAnPGizlcxRLi17hy3gpHKdqvhMx1bDh92cMpTmoJaHTNSP1EVX
UCWss6b6NtqWeH/P2EhZbFxDx5gFahpovjrT5IkXmfAMrfiaTO5P2FD0UZqgH5XblGRLxfks1WNV
4JrU2FyNP5j6ueLN+ewGEc+pfM3QX3Vg97Zb/tMSZQ3NYGuygrBlzCbue3CMZ5olvjWlbBz6eFN4
vz11TTz1GwZM7UxHMnLspgkSVnWCDx27LIu+E+K6wDPjbYEfrkdtoF7FuSea+Bq7A81YMKtGpvKw
WsmYU2VKGStMXfCHL+yBWAjjdXR7auWD0dnCWL8oajJC6mvFQdG4UptkP8EVVsA6LIqh37qd6VO2
8pSeYtLPG+/NnOOZGionA1NNq9jUFvGIYK2pU4IcvpMMY+4JNBTTXrmUDacyCxdW05hLRiKUkvDQ
F80hzyedgl95DYUFX6UsTxwxdnpW3MBU4mioh0VdZ9sM6IQCnMmctO+04YUfUNALtf5dnfUTuHeG
pR3csH6JEmNaD+co73dC6PehpeJEHX2jAm1f4AiYdDxO0QHb86JqjZWDxwa/1Aflw299la5F06or
hQolaygf7UShnsE1Zmjfsml8h6YY/sPk04JlE8DocCyw09vXbHbgY2FuKewC76VTfenQ0Q9YYm+N
p67dkvEmCHeuGv2bPNdajLH1YGY+2hPQ3Qj+sSJfyPS8aElAC4tlXPhafTtWV9HUAZinNjVhgwHa
UvCPUp81GeyU+qFQX9icHzSwbFZMIVJYfnQhhJjcKg9IJg8RpoijzkuTaQRR7Jey7A45HuPCnOXX
ki0FmzmvShiWdz19EPSuedepJ3rTm7co+cIPsIodmrIVkfwsJr3xcxPvZwGOBAA3U/YZWzBOrdo4
CJenK2wK2q3Yvtmdcc2y4qiDqomjn6SU64JVgVRfR2zSXUNEHQYaIgqkaQg29ro1y3uhyttU9ueB
FbPJwbnxgptdabRVMuJxPhLtpjFz4ODDNvayZaVpsFaCm8EwNpTTXpFfmKS67uHRzzjZ/UbqLqcL
xsbE+nSzEIfFjEUEezfxAVpvBgpQhiBsKILdfr0ou5PRHmMaNwxbrLwQrhJ1avRG7WuTG5J/ZI+H
oma0DJ4w8s6e6GGwIAjoR2rFBJYAytCqyNrVLHVLY9gxz1yM0Tg2JterVKm+TZD0UJRiuW6z0ncD
/qUOdCwdSbCQPnB3IH7Go6TBdWFCU8RJHg7qLgqfMY64JU+DxgEyD7ZHxZFA4CnI/6rGOhMhXY7z
GGmbtxy9aq1NxS4aX9PI3IlGc/yRdmpT+5oCkiljjxZnufU+znla0WwlTHtD6d4BYvSjS+vZVsqK
krbFB7Bc7ANBdFUA8aziq+omHzFzQRcWd71v3rU2Omr2VGzovEqvEwB0VsC3Gesm1GnrBt5DJMoq
cJAVRiyzoUmn7z0YMCjFrF7MUb6OrHzXMYv9QDnI9lttKKnr3jEcbTw2B1qo+EXgbuwBqPQMsrTr
VRbVfitJNeH+nabm08mqbIGzcc9djcgTlVvO0gdqSTZY0ZpV5YpDjqLnCH0/mhb9UZTOLeyyefca
exNhM6wzy0dTaPyGv6WTzB2Nsem9dnhPW3ffNsF8MVKfWw/MbRp0spKKWkTabK8Mz2mWTOtvj4CL
x0mIgq9jkGL9K5NDllm3ygv3XZ3ewtewiw5e8FYOBeczEi6CsNWg5fPRt+dI3evf1JRgOqmcnZxA
beW9t261kCQUf850TbpqstpFH3BJeQfTwzC5ose9HMYTY2aFsRozGns/Z5O3YAxg5j+5RpLgYmpM
ByWerTUcGQiFnkIvAtJU49DsaOm7RoPbGOVzgCJCl5vE2nOquxPOWliCH7L76UcTQn46HUbL29dx
xwXcUvAxOV+jK77prVkZCrV8Dm+8RqcTSMN+gn+WyRHn39SxSKFjJ6Umq2Ch5Fom4i0Pd9c58pmw
3wjuQ6FZS/p5ViYOniQJ3zUdh+JkU2Rps7hcpKDDhzLhtJy0hGjtMzMdnjJ7id12mWtyS+n8LIZw
GSr50oDwauhUeTiaGNZOWa10oilrw+C0x/J31U7N3mrs4QZP6OlEwzNxsUdE05oJAWpshhs+qFPO
beVUUco4PQKMlQ4F5PqABdA2rC+eH88uJnxV/htsdz0XGphZvYni0I/An5foRAXxwOWopF/Y4GHN
MrC6ytppHQ7CMc3oADh3hhv+SJyAbNs+8qJ4sawW6LzAng3sW4wM4x5IsVnvKhHKmFNKUz8atncL
FLGlI3AQ93CfZcneA7xWmwScGCcDvbmOFuqZYUHfip+lrZ/H5AEP8R7Q3ulKSogLRv0uoN2i3IyQ
hTTWwGMVPcv+CdistIedcK1LTyOjl8evrgJpWlehBSv1UabaSztoLwmzRm3QGDy21QYi9sIRX5Z5
gujMIfUX+AIdldIf9N8k2484uOFTLAdz7pB6QtucK3g5e3VL2+TEipFgZilRIxUpEaIQ8lQ+ReuI
PtZlrEq8uQbscvlM9OwjoH5EZzejFvopMbFxtxVrirBK1m7cwhbTCCEFryK92b2zc5JkxQtzF9bB
Dzi3ReZoK6NlP2Ykd07/GHLiB51WMzY4JaDdkZJg5+JnlcTrpJ602vYTgkLdFbLynn6J34X7QmAU
H9hovwEVO/Sy8FhYzvZ666g4skctK15q1dgGnMMKq3ioZrkf62g7VNbd1hIfHhTTvyFISFQThm57
2zQOukVViNlJk61SAnQmvaOxO0Aw075cAzitlmImCpti02jU92WgEi3zSBn3QWQa0ansVfQIFKqe
nNnvv6GZHu3a+szqZvbAr5uGWg01W1OX+6lw4uaBs6WPmF0quGNDSSnkQ/HhnbrGGr7hqHsCOcGr
E0eZ4XyHGsfLIU/uahD4cHt3pIu2FrNOrXw69KxjtcFzgRzs1PvWRuLtWVVwa2jQbm2PCz99RJVg
7A/CtcFxQnAyG6xuAw8fqfcjDcevRPo6SNZFXoXfCDc7IKgnxv8/GXAGiMLMop8AUbYJHrVWXDu6
UZSy/uvi6WRYxm3EPIgpwy915TEwWrSx4qtlxEunOOjDtMzoABEEhioXOKOW70VMbbMrOkC8roZJ
s/rCEfyJUWNjSZZ7oAfXSsRhV+mMG8qJLsu9oBS2Tvtp0SbVfUh4mc0wtKTPf0WbvAdl+mu6xZ87
yA8zILZY1w4RDB7ltTjHPWuQGizyDORiwRURO8wE6j1xD51M0iydZ9q2jRBmw+Its5Q9LEb8s3xP
yL1ZbnEI0K1FHytbhTzBCja1r9gRBoeau8b1tHMj+r8xsL8MVkk1neJ+U6h0apR72SC8JMHRdPR3
uhoA+kXjR5QUx5EFIMzOfU48jsAwHzw+9rhZTQbkUV43hLyXPW+YGOEttCgWoVNo2JPxI6PL4Ted
OMImKpwsC7eb5pAc08OrMxt48V5KPmPDwH2CrUUI2s86RGnWCQURxvFBuyJFpTtgkATffnRgkV6x
lzwd+uhzQgKtFUZ0PHkUbmepCha4gbsoDdDcyOqWSvUwOE+tVFe9IZcOtQFEvRdUsq7w/R/RBV6R
BZeyY17UBdExKnxc5EGl2PRq/VkZ+N68LThwiNjpVkU0KUrl6vTuKnZjv0rHNeujW+JkT/wb96RQ
N/lIzKwHUijyTcGuTZq0I4HiX5VFdZNJctWU8S3Z0fXQLNu6OsVDvIucb9KV+9IMbqUZpmt9XikV
vK2FcscBs50KImRA98M1nChs8tJ3Av2jCrmmUBi2FtBYLITJQsssICpbqyi/Sa2cya3hVknLT85V
98KjLLcR81Bt1ZSfBN9Sim1cBtep/QGnm6/63NMYrFGuvIo7k2SXl3vPOupOI6TtoSuyJaln/LFR
8IOXeKm104eTBJ81sppVsvrBNX4lmyzJegfkfABwku0yToSaaGB2fx1kC3KaGGdtGIpO/pozDVfe
4FfWXNTiVq+1HaPgxUvdfZbqRxsa8yaMm5NLWTjFtvb0d9228KqzulWSfN1YwxVIzwsB+X3iYYOh
tkW2LNpMFAvRhJT3js+ghRSss0Ym9DKZxXOwsNXVegjhOLKw4FbEd6aAxdTgPnQmH3LqDgBk75xm
3Ip29P/T9KcZv3OP1lm3ungwjXhZfeqxswmTlCEUjnuUw7lF084wQZZiy+gmNQWzWvskYXYrHfQa
Ix33bu0+hfEMlPjFm5xskeFzbtgSWrTTlOzAsH9m+sTZQts4aDlM0v1mqCjj6e8zuLNzC///JvO0
X2USEi2rvVwPHhFnDaLFdzem2Q04I5YUbgMDL5ZUNqJRAjxc2H019ThBtZUpXkeFZjKDsLVxjXRG
MxNasRnQ+gcO0MSeT752mynJPrdj+inqhKrRfxHSdWVlfmR8sts7DH2/otGbjDgBhRkpImDtuPJq
S2xPhvMyj2GmuqhwinuUDCAsS4nAPcW7NuRTHLN9wMxbqi7ir6WuU55sdKefy5A9ndvWXxENj6Hh
sEupHxHfbK2GS7u0747LT4jGIyVn1XQnD7FUWSNKCxuEojyEzi9tmT/sLxd85+6GKC3Rw6xeMoay
3UgxZOubUJoUULgLYiYE4xqs5anK5jtitc1TqWrjpetod8V4Lw39UfBkwxSzqsi/pCnSrT7Gu3Ca
5VEMelm7GVP3o/H4pPP2Rjp8U4QZxYGKgGxDYVtK5Kc5pzltIXXMYpK9z+SZKNNjeVXbct2T5w5R
ngNaScA1JwD3U7rYH2kf7zSdsz00aqKdX01uQ+wP9vEA41drroXY885Fqc8uKmqPbXY4FIa1sFzs
Px4qOr44DT6FF+4qAokBVgNrqrmWgNcTA4bYnmWvFuERVn9IPcFJIZ9QRxmZaDLaZr3vC+/WaVdq
NUxL3/atcdDxUdHR6v2kmbKUg8d4JjfOjChQUAYwVxgSg29KYHkE7RhJ39YqAsXOpwSmasTXqJRP
y1DfW/p76B9p/ar8CGnRGmdzqlm26J89+PRiz3ySrGgo3sZD+jCQsVu7u7XBXisuVqbfrMZYu5Rj
ytkiHhKp1/FQ6nzP9Py0WXse6IqurbNi2DsAJN+smTdZg8TOSE5PzKuZpXsQjpeq5Dg0QbgAf5zL
36ZBNY5ZZGTleIyNcmPOO9RUPHITX31PnptDuTFQG6Ehry1H1fFZ0n0W9HUpnNEMOriYEO4RocgF
GuanywCtseiso3fanpZtid7bDsKbjcSfGCA1TmrLvunO2HIpM41tFFNyFqOyqkL45cxW8OyO8dit
4S+v5mRZXYfHUbVV37TAt5dmhGQmblPrnGDAP4pR+dBMlvKyPwSB9lA4gnriHE3ZDorzKh2/W2m+
1xagbhxyMcBa5hPrtdJ57KcSjAY7EdJ9Pq+dbetijLeDAxgxUT5LXhVtQCNtl68KhyW3bhy6rlk2
tUKI0dzKEQPl2HtPo4l42laHkVEjpJiYuMfWVjaRih0kGOONwKiiZ0eZVH+Vqbx5FAO0CYOK6Pe2
OW1bjl4UmlM9z7gzSgldnKIDF8k+CUCmeeOzCcJ/ZjZewNfj4mlgDdCTwAuxqJVd4pXsz7oddUyI
0MxPsPBZOQT2VUfMDATaalwgVFVT1+PaUJq16aYBIgYemYFiSaHr24HECmddUuzasO0xNqSRfe27
a64R9khqD4E0PUoejEZNRJ52jgE7rNlzGebjJVTST9KU79MYAg6YfzW0ojGfuKJs85/dZsSZ/awY
F0PKxq3ZxGxkx1JDDxf5qVaUo0uJiWZ8SPHuVcwycfbp6TMFoj3IsVxFqu5XSNQ8o6av3NZextqj
1mONtXtZaMeg7zYZcmeqpwt6w3+kSiaWRBuAYlejVGDCSE+jw0h5WWBTEuCAVXdijWRB5Z25RDoe
BDU7euOfoagGLRC4COJwG6gd6yJAjnFlUXvAWl3cOTVsZMqcWwQXtVO2IUfXRGgMjJp7T8PMp92U
Lgs49yT58aONqFQ1WtJbNsTXJiAxj9uIcENJOl2vv9E8KZ2bcTlsfucHcGZmJ1fxWwRgJTRPVKHQ
71Tv8ZduXewDYdpyCVeXwP3Ft4YAnq4I7TBUuouR4QruYNQSYDNXrFdpaeZO/dNGXP3US8rG5Gbw
OPeLraq9ueZA0Ab/VOwj5eIswhyVLqHrLvVkNmSKy4DMXmEdWEjPeI0ramSrgyVfQ370VBzj9DsL
ng5NOGH5GzEy5QkAcObeKJp2Ist9aIgv6nSJx3qfdOGPotDmas7FUM27MOWehKc+4ojJcwssCSxW
NNFVlauvIEEuSeGdE/oGB7N8ujQiVbwEFQVrObWvYpRr7vljCz3cjj5EvR/IeQa84nKSw8Rwwtha
ZuPDYVTK0I9Q8TufNQkjIMUBJDg6CuVuEXl3fG5LBI611yV7e7CXUWYeGsFKoabbBte02+W7SONm
Yt0VBL9p1tLfk2GX+lHJNGXi5si/AenUSiPaVPh8tH3iTlfX6y6qXOt2sRXBn9e2vGYdtGnevfXG
6D77+NPxkrXktkJzEdSJw2KHY6zx8+5m96GMdP3JelvxhJHFPyNVAf/cYHE/7WSeN60XJSHIl2xj
etxEhf1RowYkMS2Pw523M3CTLMJePdeRipU5W+cqzy4zdfoLlZPkmcNs3zk5Vb39sXbNtZN3K5XG
hyk68yECcsBz5P1jgXHOhlc1OQleycocCebOsJO7gkGoNym1KVCwDHjsVkfTrU2D3GN+CkbOYhkq
49JQ4quT/vCCJ0QxTNux/8uK3FdY9XbZX6UP+ANKGjOSh1FenJhE61/EvlM3aOi0D0V+azh6x+qX
a29BHSxD895Yua/Rv827kQHmYQew5WnqZKOhxXQehc/eRBcaX5i5dTaxlPNsJG8hbLE6TZEaXkZD
ZskmpWkxpeluwadSf2Eu/BCtzd8pXV+PKJKeeTXX2mJ/HsXk5tNyfIvz7k+3dWdBbKVdgT+hRRXV
Ymuk35y8RLKEeJihRuBrZc/WNP/0Lrae/UAPMNJTR6Tt6PSEB/tWPYdFca3agsZ2Ub3LLqTb1src
164af7RKDNiMSYkFkQcDnSwbaJuda70krRXcSWS05DD4bHXV/Jigf8eAZkKl4QcqTGM1KSWUx9CX
uY6tw6HJPOfmtd1IQ9qx0l2ua/ZuQCBDUOm+VULmcLjVmrKWGzyh8pKlD7bt44YVJYbZSqpbvaT/
MB6fFg/XMfjqeQBCrSicb7TpYvonu60CADwBULfrsV9n3lPHpEg9G3012cYkWa0hXwSes8jVv1R/
hwW5QS2TKgcmaia9nbTBhiUbqCNW+UkF7KpjrTLioGWO5IKs1w4onWmDgYqVcIM1szAxNvKxC/sg
rHfSiW681WNIHNWLDV8iQIQsrj1Xs2Iou9FyNxo9vCwIeAilJZ3VwzJs8DgVG8K8DEpX2aMOvtQc
7CvrF0+xSUtYRizc7p44RT18riAm9GSio85XzWdOwM8OdjIHrCQgQfRA/PGfy98Ye0g0SZ/w6NLy
/qTSbiqwBwmeuaxklVVz3f4OuVjNDDN7a4bc5epG0jIy++Akzuz5RCt4HGPzGbzfuD/p4bNpGXWi
fRn+NPKigPU23a+hX8fdPUENJlOyRzKK6QSxNaAAbsD/t0cgDxSIwTAwl8V0K+cGgUpFgDmIfufy
/M3knvQKFX6nmJBNS/9bc26nS9j9VtrB++3orBu0PXfKUol39HBnpcSCFR1zNnlFHR8aee7QfoL2
LceGpoMwjzueoiCNqk3ecW8hRXJWX1TQFAL1DSDewik/JFlOZVyB8fYYu82o2jTo9lbYrRBb6M5L
1hqbapujbmHfygp9A+s4XHk0f12c0+DclhDitQ+QB0BhFoI7nk0ZGUO3xaTNoUWP8QSVy+bz/ysH
MSPoSRaqha9lTA3uHCjf2rQMCXSbolk7UbEi0NkjdTYFwXntZlv/RO2uetP3YI9NCfcBLyRqdzlI
gMkrjaOt+aZ9Te4macRKYtBhAJniPYAjsgnweN1l3MY7hbc0y0OP8DHhK3bk0HLYMeLrsvD57dWJ
sDcfTUa0ZiS9XdO1qnrZSqfZ2eGjSYp3ew7wBg+PNhqJkCaYR+PirdAH7Of/aF1feYyJMryGzjFX
66NTc4areFYqy7D7aPiUTV5SOg+pkv/uyeq1zlVYJF0LSF/OolXrnYuZKC/fsPmhubjNucNBnlmf
OAVoKFgYFVNnD0ksIuVLwCOBAdFXvo6iT8dpZPsBU2RlbuuShRMeGA6JoNeI2NlcDNemfwaACSQc
taz8yYt2lxIz6K1/kkIThdHSirdiqhdThdkE4yh+GAgoAkJJtMnZfs4XDI2yNlJxsW1ZMRGrXUbW
p8OnVurxqhw/VckvNd2omV+AM5A1LcHms+OdPMRcM90fNk2cJlhwWTKxB6IVdB2zIrU7vNZsKnXW
qEabgGMBgTjXpTd7pwO5yB5/GjBWwYXHNetaHK95kkB7xOPHOZEF88iURqhIR5QOQ9IRuNu84lGE
+UNq83VNrNTKGUK0RF12OfY/tjXc1xRYm4nyyEOQQr1IWLC7IeKV3n41ig0QZJwuPd0/bbGa0C9L
ljtlS/+KfrfgebGO2DDeRXINCZ8cShXkEJIwW2atYYJ0IqqTJ3JVeHJWIhFcgxCLgRkO7YbOA1gb
Y2b4VZwQieIXZUuwonKizyPFr4S4mFG+kr3qrQYkn5ACvDV+7P4NliWBz/q7SEvmdoUKMQpIo3PU
qq/BPSiNltVGrL6KpMb1F6ePlmPWwXK6u4EbmRrHxQxTiW2US5sNL65ZzAGW7BlY3xIrxBGs8d6L
EY4QnfFzd5MC2O+oxS95Z2LKd3yDL7ZlB8eZD6moXI7uQMtxvptYWPEwwQrZHcL0WnbvLUHGQD8b
xQ/JuIU4tcErTvS9GlJPN9W7ABXHwBvGq27tmqiwGrFB1creDA0ySOaEyfH/P8ztksnQaQeTA5zG
ltwzyB+rhfmXFH29ym0cwkKVIWRD7Uv0ottYFSskEUBAsnrvptoW030kfzyOfIs2r1eDpnfXeTxj
PeDHolOXRgM5Q6FKvtI9DK9JEW2MKrw4RsJUHn8kNj6L0iToSPiOBHNr0OzntqfMQ0FypGL+i6FX
SeC+dK8nA3EQUUzlXeYBSx7eHDTtmI2DdHYZSxZGquQGbFA3nZG0gApWypmjCdXIw6LOxmVfWIAN
O+KOU/4WTsF734zHItN/ei7fV4XsJhQ54Y82Ja5KWV7ipDbfnKrP1qaSHKEjMQ34PddTjMGHzD9Y
whlpOU4pVud92xILUklu1asaqxb3sGeMh8TUEN54IhchFZHVHXrqpWIut0y+u/aoqUDacJKqofsO
/EYjpkNjlEJBamBZ9z9WW2d1usk8OeWZcGE71jRmH+xq+NfQ+lWlwTU02lNu8V1WKctGh22h6/3i
3GkWArNdkRjHygjtGXPyklrmK4HRa8XBzuTR0BcwKrVTx8TQ8EtZ6Oc1ToABBzZZEhXyW6j2H0NX
f+lWjFW2WY5UVZlEPQhGY1dgE8PFKrL+oFMOk4fUieafNabKquIvd7z4UQpr5Vea7bXjjD23LDQk
3umpA5NNWNT4zeJPpbiN6i1qzoGMNqlKownGBq185M5Xi8OwcotdqlLImu/+o+48liRHsiz7Ky2z
LpRAASjI1gyAcTfnbAPxcALOOb6+DyJ7RjKze6qnlyMSUlKRER7mDqKq7717z8XnoIcPNaYGHH+u
JNylEgQa5heRMptAR12FCLHWgDdkm5Vb6cnG4QeqZXoXs0njnIJ48ZTRW3RmGnoq86kISWKHwGjH
Ga9kkV9F73bxOrZ0/7v+WVe+J+NlCfmmACCZ6muHHDMpDIqbL97yY0mgTQXB4zmntplTsWtwk8gm
fsrnxp+T0R+CryIlVK/jrDKnib+e+yM/CFs/ieShZrcrsvlGB5mwKUedvE35kcT3uqAGZX8MUUBq
FQqGlPZ4ny77iW11nDHVzoCIIJTUc3fMVNVruLLLZO36jGnaosq32Jrui6naCwOFVS3XWPPimPbD
Y2LJTd1cGGi6A9qlyk6eS+0karqg1AkGCdATM8caMV/9NgdvTVm8Deq0tZT8oQkg1dgM+TD30CVy
i7sct3ymh1snjbcLjdDKMO8HynFmpjBo75YWWlza1ccAA2ojnuOkeY0lfC5z3nQs3hZYjPoXyWxu
qRXXujSPcGy2ZUrFyYFVoe2lx7iI7Z6OwsChwULBHOIVRoQwWjTdBz+MD5EyXJMUDt7sqgHFhWbc
NDSzDMbyBg5PO7wxW5YuMXoFydd0fptQeQ6YfGh1tS8piCMAVA7ZsRZ6il6htUC5p9K9QymdwdgB
nHyJjTtZtLtFrFGUbsYvJbqOTgxb1+8LhUcF3G2Lp6/tOFCJtwHHXNmOeDt2sqPZBFKzZW/X5PA+
GPM22cGnYNtesz8sCL7UJVqAUxj5bmEazyk3oKCMlc0KTGLkqzhbZZmR9g67VE0uOkU4ZZISmm6e
N97QtM8c8R0l4pKccq3lseqO6/w9IQ6N68HgY+CkkAW4E1qwMvhglq95/maaeUzVAOXHRRXDPv75
iRKdL2YnaJ9gEHhRzoC91M85UtLKOEWKBk2Xhw0ZSTZUXhR+yX70iHkGOEJiXvLE+r9p7fCCUvyt
Sx7GjCMIOka8H7cBNYupTbc93QEjNe/gvXrkTyOPDjCnc16fS4auKDIadsc+IPdqYVqqpW+r7KlX
xcG0Am9SqnOQEN3GpU6DuwrCY8laNjbigITWtRdQTyphZjOfi0hXVZbHeGA5WMYjaL5XwVEoUdBM
6IwzVcsnKJGsZAVLeXs/QZhjT6knIoPjmjZJy4BLj+jZqadVJa1GvyYoAuZAbRPVdzaYDOIStkK/
KzEG4FE47AAQus7Uf0ZF87AerQSCk20U9Ica/42j9KjDKxL1sCRomnmcMP8XoACUhEBY5OChfWBx
4bkBmKgEfHXO+z+cYOhcWt5hAg0UKzqVEnEQZJTSNg55LXcSPTM1ZtM3PwqCwaRrCYkWDy21ADk8
YXG1IblOavZRLYVvfE3R1Wi7gz31N0UB6xB7EkbSkTcOrgYzG3Rh2nxQpXJvDMRNO+mZCG0va2uI
YtpGD5KOk3d5IBeLTetqCePaEetl9ABIpwd9AY+QDvZ3RBEb9y+mbFgrUx821BM+in2MUKJr/YnG
qKSINJ0vhZTSoWdyqZCzvaa2+4VWPSXjvB8/S93aWRiAsOEeTM3hUqfzvjXBRFrNW0/GeLcwrXme
1L1DTZIb9SkSJTQO3Y+bu2SyX5K5vNS6szHW+wMX2bCP0n4OOFZOYrlaq1Nmnenwetj0t5iaFEp3
VezRzUgzL3fG8p3NuT8wrTAjIAxJ/p30xSORZ76Cu4EXj6P6QVWhpKCNjkDckDy6m9UFDXV/FB0C
rU75hKl6C1CpU6IHJcUQZoxH0aOhAYMphng/GIhqh+ymy8y9YBgdIlvFAHIp6VOawPUzpt4J16f2
9Uh5jEYARHLYDYaGHQxLEAmRXU0IanGb9/QM28zHgsScCz7CUbAJ6N/huOIlyKGmYaQEXpo84SG0
dWufVhCK8KhYQfTojM6uHeqbofq0GzpZEa8+5UENb2dIDxr9r5ATrd7dd1V9Bd5MNdp7ZgsTRYhN
ps/XXCSvw3JtaNSX2nfTP6WRCa8mXXUIrKk7LaqOndHBjSO9t5gQyLJfo+dVyQkoqEvSKvwKC07W
HH6cfHkJiXPM1W/Z+ICvd1m8oA57loMBsBzF8i8EGgCEgtsl68E9B18J9JOyeStywpO7G+zJEXrE
IS6uEXzSEx36fRfm24Twau4jfVs80HH1PIo74FIAVhnXoD7SwjdrXguu0DN/KWm364H+qOjKwqzf
kWFGMf7Oke+95oyO8RGDD/RwvI8Frc6cfih9bGZ+bEU35ULTV5k3KPdyo6O5/Z4asPXyd63EV5pY
L6oFSXN+bYLvthBuR+EcdHun/ZVW007pOVSr6j2nVMGgCQ73wTJfEGr5TcmYn5jOkmNvmZ7L5m6x
snvFfBht5UMxb7Op9xjcb0IiCGPrJy3kGVLNBndlVYcfBTJZrU9IdlGACQPWVsbNzCIVLD8a2/yU
HeSEdgdoD8ftXW38zJGC61Q5mNjocu1JLx8BVkLxU1DCBuAZGdaCdoRJhLywPAzUoXDXUJ8n/jqe
H3CCOPXNanMzhfB0FrMI7XKWFz5BuhRayQchmNs+H+/zMNlKC2ERAwil8oORkcKMvc58aAt2N/tW
z+Td6lsqaiSpzNwnkBBq2foyrvdgYI7Td0DIHM9Zuoun1g2xJPSycVVkdBuGkXBnDB8p1yENVVp9
42cMKINaDy9y46QoC0GUQxTcJ8NFNQ7NE4MWhQNoth/u+E6DRT1NNxOuYCu5jbM7hODIT5Va0o55
DiISnwHhfal03EKfnu3oPEbDdVl2I0G4EX4313p3yhXG9VYizOsb5p5a7SkNK90ReuFBZ6Uxf7TJ
8Q3m6wYE/5Ydy57Pg+i3JojloeXZukbxOqx3HsyChtSUnplezk1yqg1nB37vZLf0k+QXcgAeHvT3
DscDRd8MDU3J1rzjneJ8PPBeRTvSBWjQtFdj+CkUFdXGxWBPg4lF7aE/RSIaNmNzJVKhC9uTxYZe
E9JujVtNuXZR5U+dcmOfku7JBOKRak8hfc05tw5o9clABLjoJrlgdHRqGDnmjETtm45Pn5rpU9Vz
ZScjrb2W03sewjlTpvAGmUThKqDKzL5xNt2YnIa50Y5x1CfcH6qUAjke9C5O7RaChDmTnoqCZZjn
7jnkO8FbS3seMtTcuwOtIThB6DjSJNf2YiweLQftsFrH7pI2xXUJW/UOVZ0bLA3sDSw3nkwqxwtT
AbDQsA1GsvRHWgHtKsUl7tpICtCvbBWn8JwWBXeeSfz+sLFmwFtParXD89oBAGdFaG1LO06CoDcT
/NgEpY0lWzFiNwrrjw7lHZP3/FUTweK38gBbJ/aDSP9hJvTR90VyKaBSs+CHRxU8+jmApMjwzqFq
BLiOuuEYA/g6deDTkIhX1SVSZE4ORZsx1qHM1YMhfJHGAAsQLtHu929bC+RY7FQoQ9c/xRuwF8ms
35PdkD+iazc52beIZz6TEi2AGJL5CvrJPKWdgSZaKXh/JH0wuUZ2WF1BlrmWHvDFqPYxEpV5tVNo
XB2RoX4hF8TKZincpVvsXTk7dDAKW55oAX/Fxgw9TrffBSkNHK9G21N1VTm1VQQEMV3CbU0aBXwx
kcBCqeWvscnUU8do6eSU/U8BKNNve5V4PJEgHl1GXJ7QmnB/OdO+qagiZm1p9+PMLG9yBrl3rPzW
meaaD5UwSu0w8AcJkr+vUaQQjbt1VijAMBB3brGLn8w2qXA6VBadF105Zn2v8AMOd40+lX7eDm4c
AXiM1t6caoNWzbpZO4ZZYe4bcHRprpgnC+/C3ENOLi15ypHJ8hi2t3URlZh98U9yHgU9E49XoMP2
sWvofgfqFHP20IxdHoXxOYpv5LiIU9k/x7ZZnUEwan2MakbXe/yt9MlEARTbEjF9h2BB+tbX9aEI
99DkcANhNvKNon134gG8KhuumYCNNMK42domD7bKLPJ26e+4cPKkNlsy6JrDwgMMoROivmbTeEb1
lGWFvEj1B74Ji1hZvSEzX1DAKLct8E2OgCGTvV6z94vFNoQ56LJg2lkUPxXB56RWcDA7asmoGo+R
kbKUV+V7jNTq0ijBXixNfgjN8nuc6cij14YYFMSndlKOpoXJzwzq0ks0wytgr3qUqrTVlIwk83w4
srU9dBBxlABmRqQyOouGNDox2IN5AwbH0YPnfi5xc6Y9dS0xNZu+nx1UUbsl6IN9p3BiL41TvUjY
9rjemMRLVFh5wMlgQggBrm9a0lVWCNUgarJDhEcG29d4wSeN4YmaoT40GX0wo1jb7TFmw9HC2JE5
KhYRJvFzOS0bsE6qOgdYX64hs8q9pYHfya23bqV426uF0VjqR6nUK0pn0HdT3T7ZOma2JK+u0P0Y
G5STCue4MM6yeGqhYx8GE+EmDcZdmdFeK8Ev1iUYvdAgyVyd95Wkg6QPkGLhwJObwC5KwgVrVW4w
f1UApC4LpyKzBxIxrTndLaHVxMJv8jma6NoJZKAxWvIaVWZgBM2LyYGGBF/pjqsRNu4p9tI8XkM9
GN2GU0kY9yqCYUlWoz7yrVHrr0PUDldkxZ9Gk6SHBTRHWGiXvIHjkg9zjJUKlVfMlmVntwsPwwad
lrPNF2S8bQxX0CntT6mxoqeRWCtHAheTnDCd3IJWDXyIkay5rg7ZY9Pnz2DbmGxim6+jbvJtbcR/
b0WEdyjjixYlJsz2VPWd/rGK1fpGj+JvIzXI2MVbiqpVsdy2lwDZUhoVKoHI2AOs/Yxx5SnFfOhY
4+JqSonbNDbvHYUhmr62LDrnOW4b09OM/qvOyAVOiC0niQLxa77VUyFdFelYkePfB1UW+xOpH5yd
HF7fvFc8NVO+SGygXaDhJQRWEaOsR5DSzipA2AAi26zbJMd32IWAjB8CE28srb5NclSAcp1ppLtN
zwDHKYAcGp32ZEQmrgxnnDZSnb5ErEOMiwsTNXfxtFCEZTRqoRpxr4qw2SnLRRCouh0rpHpQmnBh
k/uj9w42/Ao66W+mfdHXpyqaPuzWyjCNU540OvLVfDWHLuX4NfZheWHWXF4S8TOFk30MxGTuqsW6
FcQnHy0TlK3SJ2elqekDCd2bgYdv4gWW78AAjpMxLu5+Hg/QIE8zTa9zjRghQB0StOpDROv74HTp
tqkwuFeAejbGL8xL9mZ9xutg/EoV8amU4qiH4IXt1qwOCzPqFK1QmMoHpB8yhU9OnDT2EGW+R1Rm
3Dn1+xxqe/p4BuZPmG/hRM3WR8LcJFrj4cQaoT42gVev5vVwYmvq853QOxPYnXrknqmeoxaZa9Nn
7+ryJqhqVOtsLp7F+FzTqV2inCzvEh5zPCILhnpmUAg0wzEyYV/kiNasZHH8MHNgwxsKjnLAMXqa
luQkTO02TsdNZJbH9SG/WYinpzmCkAPjCO6/+1rRw72Cos2qgPuXKYtvppxRg77ZVkVrOXO2S1hl
F1qRw1Z3rrEjs1MtAgaSc11jWCDdo1FhJSgv5mQc86K0sVtZ7AVhtwPTTCmg9J4zjwHIubyiqm1s
DCI9lE1Lowwv0TY5ltodMgetYPfeVZZxMUpyaloUa4FV3dS2luBW5mDG/lS6DKBy+vFh6GVKpRzz
IH6TYsDpm7FyxspqFys1+HiMcpqpe4+67ieTFifowgAIXLR7deZkoeBA8kCupxo4stZpj3mISluE
bew51PtGEUW+qpvfVWi9JI3m8cfRljXf3gUqqrcsF7g4Gc/iIn3LGns8LZ19jwBPYl+DN2raDoh1
ybvUDyY+RBSATs1/7xhfznbF5omT0QikuanTCVwFNA58Krjlbbul/ovqLxpKd2m2ApSmUO77HOta
qlQGzAWroqeIwzWCQPo5w95aPTVNjkQySsfboa+6XZRqj22VyktBpAKIG4Sw8LJVWkLMGG/R5V9A
W+tPQcjkdZQAkPvW+AWTShzKFnf5tITOZVll2CPFgxy0fVYF+kmi0kn4jHOF8mRr8PeJa5m7/cy+
iSw5fwZKmPs1zF8caeFVrSE/LunCrang6WrtL9VRXsNk4FgDAdAs6wY9BH3Ipp78Wse/kXSIIulb
AJnubSD5MVRhauZ2kB0p8t1BEIiFhck5Es5e0sCF9kW5D3qW0tGtc3OErzwpfmPLFd6mn1U0IUxa
uw3UGCppSxy4hIjPOsbkVhwDiczNyDWnAMdrytMD7BcDoHEV9E82cUbaNwTZ3BfZtakr46mxYbKV
AFZjTUm8mePPa6q+R3Ka3mjdK6QKuGqJ/KzJhvrYFaglDE17xhTwUHOuvC5pfJTUDjeA8W+Y/Aw+
R7Un1PIkuWnosMqW76iaLX8xUQMA5gaaZ1otr5bJDKC9DHp5XiR2ihn86tZSTUEtmumoohX6scGi
v8NU/Zjml6GbzEuXWJ3L2b2qta9iytXLjIhBSMaXUg0v0CPak4TIJcwauXVpAv2gMIin+GLZDB9l
5pyEqrwFE6o9ikx6iWI1JDhPc5+vLcIRuuKc3tPmobGp1mfLDOAiwosDtu4cq1A9DAp1Czrk3tMy
dqIx1U/T1KVXJq3bWgneKsjq6HG8xYSlN0Kn2gyOgs45Ri0Hh80ZHLoVpOLdWsuAwj0O38YxyM/O
fEcyYYiOZA1Gseg05RTkSeportF0OGeVaDjEduYaILHQeZ0xC8DxEcMbBvjDHGe63wbzV6EqcmfF
p4GUq8JgkNPZ+qaXJmP1ov8hXgVPS0yXaUDnW5hIduIe5S+3DziEVp9zmKt4J4Nxm+rN+2gbFBhl
AOgsfNfs+Ym9c9dSjO/NmbVr7EGi6R3hb1oRIz7v4JdqAwbXsa2US8PUsJjSCca1eciamRULUa9q
Lw+mKJ1rPmkuuESLDXwGxNvRzAdYQuQTp5awaBAxwbVC4Jsd8t5etRHxW9SH+tVC4FQpEcC2Rsx7
vGsQSvTxueowZcYGcJli1TnaYjrYCeDdws7HPTOJr06loY9ABEx1Ikw3xdwjovaeCSDQJECR+5Eb
jQc/b63ubAW9r8d8u4QPXIxe63dLLxPUvg4SmqSa90oeCGydOgMTyZmPR5nwNVXfFX3iV9oDancU
JGhgN2md/kIozoRecYiYy51rI9OHqEGmqrPIuJGZEV3QqCADJwiAmtX0O9uRX5psaGNGBfz22jkT
m2mRX5e69aQt7mQS90A38xTqXfUWo8lLnbqhCMhKRADOraYoeOEPk4LJoevAwSxkMk0NikI6sW7M
+7zJi5VclUY/pBzBLkkQKS0WzN4JN+44tjsL3V2tGzfV1D6roUK6TxXdmQbaxDQkuF6i2e2saXyx
Ie13cGDHkHkKRRC5FqKdsFtFo49WGntv0ZzbHv2KZrYHsZg/DQQ3N1xwtdPYcUNnGMiypFSZpn4z
ObXmUc8g40xO49zB3onKG6CQAZCFXTpLTC54NnG6f5Ld5cAyLE88J7r/D5XMAjJ+htCLxL1QrHOF
PRHrnNtgMHKtpUMXEx+Nph/9kVVyXyIva6G0u+GMkBLeTOeiQ5622eLs/1FmiQZUx1hcOAex2zoc
KioLiLUEU26iv8WR2lmopdP4rVDuqwBhShm3BBBqj05gjn/kVv9HkurtH9mff4ts/dtv/18SXC/x
Z1O25U/39wjXv6S+/n+U82qTH/x/z3nlusXF95J8/JvffBSffZt+/Dnwdf3iPwJfQWsY/3QI6bNw
L0ohTY284j8SXxUhxZoGK/kD27ZNwKr/J/JVsf7pMCPRCHaVJjEsHNr+17+1f2S+wqr6pykdXXV0
+lOqperifxL6Kv4amEx4kdSgB9qmJmxNqprxt8hnY2rzxaz7+aJmWOeMCCEC20B5UzkoHPu2Y9A9
ZclDuGhPcdkFN0ZtTLfmasYmFQ+6TposXrpylgeDd/tPV/U/Hr4/J9Iaf82j5ZuzuDzCcEyukTT0
v+fRalPrjObcqxc1sWGNreerrMDoa7GrL85UvVmjZT00nAJujFB+mJZSvSUWmWB0rZjeA0TgBzlZ
TVo8CNqUm25OwChbs9Zv04joFNoK9i6pSuyYUXFrpVhU+iy9mDbycSfreNmnZoXpcHYVOjXJOWPI
8lCSHbELyaPYyjF7bdCu7tu5fl7wzF9CM4IgLuUR9gyf3evB9l9fk/WJoSKYw7JYA4h/XxNbECFs
SFM3JI8Bf/75cc8WTqav+AcdATKTunq6CIM1JgSt7Q5q1t1jHZOH7vdd4Az9NLKwYibvVonrpR2n
+BddMxiWTk/MFuuFo6/8U6hJrlRA866XdsiCL4oaT6z3P0ob0CkEFRyKtkeibV//xz+HKTRVtXj0
TYtH+W8PXqzaDAJrQaIUIAdcJWr0sI7jiyD/6EUPECEvkRIzOFCBWukY0G0YQ1OhENQWwP+nsQ1g
ZqIxusiBEC+VympU7Mcs7cObUP0UQVG+0H2ADZAfrFZ0B9lj9ypVcfnXP4j8zw+pZVJOEz5EBLJh
amvK/Z9vSICPQQzpgl7VMc5q7BwUW/kasuarjvT51W6j+3EKoMSgSmQzKa+1NegvCx4zr61EuY/w
m3IIwQdjtxjyzFk8c0xAEzbyQt1brWZ+LfV4GqQeUmrb6xAbF3I6WQ95li7nqVZ/TRyld0OdKttA
IAFqhX2u5vILGHX1tkj0WkY/ywerrL5bvTgkYdLeOLRVgzk9DjFIIRw583uZxHew/RGKlKN5LIjv
ZS9k7KQPdsS0E5/EZsbw8989zyxzf3ueHSkch0hb29ZpRa/P+58uH70BczGqWb2MDqQJ9ICdaedP
QTfrp1ZFkQCpF2VO/mSo+7xJjMOkLszVnXraE1QQpkO9L/M8OsUxMV8CDWoz2MpNAkQMi+MUI7eG
2DcvRbJlc/dtYWf3FF/4JmhlUmBV7TV0lvZqh/Xbv34udHK5//KDsa6yxuu2LXjIHdv5WyT9Iq3A
1FotuctRxkWbkG2doqnn/OdExkYVSXundlrN2SK6VbOBLqpJMlA5dt9hOl0XQyRfUTFcy/hLBEFz
u6i9QvyDDTC0id+qUje/7NRwGW5Mt79vtEwEItm2SXcR6ylasP/9IpuvcIrlLm109Wya6ovg2/HM
xD5HXRYiu6B388exgd38v44SN/4aNi/ZSngdtN/bHtyHP4LG/3RTacnq8Np155YjdYJSoXaLT+TS
yHY0VHFfkuTSzufMY2nUfLRbN/IRta36npSb+SaG6UfLfAsnTNAoTY7g7ZyBjuTBJgDCdIsZQ6tX
RAiGIA1tVXS8tl8HW/iBKFlNQY8C5LprrQllR0Jr//V9NdX/dF/52RxH11i2HE1b9+Y/P7DEzZhl
CT3lFoU+07ceLT+QRHIWKDc1wsaI+MIPYu75X0yE5C0YOTQSDzOgz+KDAVH74ocDKI9SdJIbFIUJ
kYnwNOjagipDCJdunZd6PJjJjsp0oVYhCZAYXE56GGDtHZkOYbvvRjeGI/c5KkeQpjZApM7v7vhY
k5Hatko9pOgd0Az8Cv/N3RVsNf/FNRDMOjRTcK4x/r7maXbahfVict5v7i26zKI3PLNAEnienZdQ
HCsct/FhGTdkFyGUnQeCOy55su9gbDgbQN3YEfR419igdLz0FyHTXXyWBoplRFu9eRpx4gAQyG5b
8ZrVnm77lUTzvhWcSToOv8RX7pQ1X/snrF5CvEduudBRvit/6mJPM9tm7MxofLxD/aB90HBFfuEQ
zMgU2rg3iOJGDkXjeNyp0zUB81Hy74SQkLwyJR+XPISNQoj3hhRnOnRGTVbhZly82D4VCTKtbWui
99kSe4gY2CBY6pb4WeiA25W6R0ZLCkoWFRPeRqRQ7wk4Fe403wDCGcqfZf1Fx5APsT7JjWOoiVQU
V01nPwFbRQ9vLBv8GAkx6l/dysrjqpynym0li5tPUiNwRLPy+VcQPlFnzU/zM+YHfljYLfY+xbWt
7psciJQ7PRKgI+hvv2IioKoL2/VKIP8jGBLNkWi9UfrEbc0IAg1+IBuuJV5rGkYImt3hC1j72BLw
sV4JTKb8CSmk6jfxS4ziUWAzLFhgWLmK8GImJeZ2AfRfubnjGR98N+qdXr/OxGo9Em4jC9rjW3sN
32CKydzmqgNLz32bqhuCO/yZC5dQeR3O7XNak5xzz2rQ9ZvlFlBgYD/Aheb3YDeAyZPZQfg5hoyn
9VZlW+rACUmxA1HwFYVQw+0CTR9tydWoYHVinl21KUdwXatVdtliKMwBQPCImWBn6Hnw0Gz50Lag
ie3NWOt+f22ZHGS3IyCjJKaaNmQPXZQL5RF7xhN8z6sJCKACWsGIL3/kGKLcB1/KL+ODe5B8dSuV
YRN/4E0L+QwH6yfqSHANG7XeMu+hdOvTW56o4dFGlzdtGsFTBoF5fax4uHjQrMjlVw6pFLcs2kdi
lTG7bMyFBtABUze/RSaDmXSeH4m6wNWmoI49JMtZVK4CtheN9OASWWbZGwjFFgq0wM3Tk2IcMhut
n9ixZyQkFMz7YvIBz1kpwpD0FTHAdAdteIaB/V7Dk2KiK7cd9wg9CaARvtw6FqOPnpDPT1BThDxu
mzDzjOHMdGX8SR6ZdXQZEtArGvz8I3rDqKi9oFZsiM803ORJ/ZUknhXuLKT17/J1jcBDFIXcdCT3
ypOBj+hSas/tAL+XIY7lTlyJ38/8dB4GEsM3v5nshOcQfOVysTGZKWJDyL3ODeN1Yli9rFcQtGUX
3RAsxoY7bdlvdM1rbFTaPhJSILX2R/S63sSvmPeOAKz51Coebvkyd2vp9zwhGF36Y9ceIjJecNJS
OPCs8U4PfAscx7Y0iViECIEDh5XjAYZj63dfDj20AbUFpgm46l5dg/wDr3wy0axFQBXwOQybpr7L
KwCwjdwkoCZ13SV/plC+GsSJCIT0rRVceG7YOfHkhTGJFusbHOYvaMdhMKyvJ+DbckWlnqbAxVG2
wgboRZX6gyhdpobODCnK2KSXTr4r5L8lKPx55fofW26HCikeho5tp/Je4Ufg1GQd9cFPAeOC8WlZ
fOZsl63g1IeyebIcnxm47Vkqlgj49SCfh9vRgLCjnHi40HEnY32kI+fGHc4ZHeDJkVRZoz+ot+Kb
f711sx/68ph/FrIfiBLAokRMnA5NHLSqJ2ePDifmBvlsvBYfWLvgzNKUJRGG9pFDZ7FjySkxEHsC
2TOUmnxHQ6o9j6/LUVu5FvDgemh0r6R1PQzFjab+ENZY5bv2lfa2iXr/oyJnYPZ74z6zGABue8WX
tNeXfEcCRNhw6y6T4Sc/c3PFNKwNB3LjmOJKuVmnHyOqrA0968wBJ0t7ZoMsDlZfIrYT2zPsS/pG
/E2HOE0ovxvHgNjvslyW34gufkUYCzlwwVhj9z8qH8sPo5jH6AOFtnXsPpZsw4XhZ+srjNQb66J8
4wplVs6a+2Zj60u2qPhQj0HKfo5e+LPVJy4xcW9ZBxAZkkXN+sLy9sgQi+4vx4tUgzAF2mujPlik
p6Iu47GBDtJtp8mzmYvXr7rhCwyMAnCOm4nDoF1W8vqwrVpEz5CLoE4zsLzCSrRfcV2F+Ad4CH5h
4iFMJcR58E40NlLl9Bb54/ygvFE4Hpv7jDu/EQ/li8mzBfBHuhbJTYi2ASZ/00Ql7s8eNmLZwjKX
Ey/DBv4SIFyguJx9qEtTD1ehtUBBuQF74iDdDXZxtmUIz/0ybF9ORzjAdCjS9tBUN20CXcTnryGp
zjII2L5CMQG1ztmpLUo0j0P4pHjBCK4b+taT3t7wfDXU/cmjKLDlnAP9qNqnqjvMpScRMVU9cXNP
a98aDSi9dv5buaYDLW7SscTZzrnrtsknxoRYP9nJFyvs1HFFyaLC3b9Rf2hLsGwRB3MBAcVCXDqo
sBGgbER7gAaREIfCfA30XUnhdkLOO0ZHudxroDYRsiS7MgHu6ZXTw1TAFnIhlLCncoCpwSdBpXZj
pOniZEafKASX4gj9FJe5lZM1AT0YJylGtaNhfVjVriehGrSnYOXx8REMOLnGMzgyAkVBY/NuieUA
BUik+6HYIfzmGUdPvkGAvzG0Da7SdZoG9QXNNb+C2Qc0iJ4a/Ssc/1r1E8fjHgUUp/W2ZoNqcCZ6
y3tkbZmbViTKkTmLlQrBJraDbB+rfsTJjNy29EDkTx55nYqLxW1MZArXEY6DyaDVG9hbsJPiaUSa
reunCpWS5hHlxxeT0SuJk4PmQMDIvKMbU7ILZ8yEGemfkJhayAB6GC+PeAlsRKOY1hNf+zUyvSV0
XiCtpP5mBMxUaou38blJ8dPw11yYgfwnnhkFqavigryGi8eAJjzxnVdY9yYXXXTYgYfxrfneMM8Y
ZIIC9P82E1sSFrYMxNfcS8nq5ePOszUa0q6BwQZWyHIkgTailAMRygnd8cWpL/nh9o72S8odw/cV
0Y0NK+ITEUyE7ACYCakiwPndr2YL7PDxnnRuNNDDebwEySmtuB9cyy1oOEbBKogi9twR/cAdU2k+
D0sqj2qEcjV9Zgq2iedd0SAspTPCCdJVv+cb5J6l7gcm5li3713ksvSxKcTUcZssrm2dA4j+I1Aj
+07IncaV5VQBcVZLnqX2ZJd3xiso8uU9fKs+ck4h9Tu4qBqh2+QVL7XwF3nJB9ZRVlHBpgS4kgRc
wEBIJkElKtvVkvuI+pX1DJWLSnhw4QLbnYp9Ve96fNGoBPQN1LkyxdvoS+CSwH4rDySm2xdPur5L
EKkrewAhfOMMxET5TLFMxTAO3sDFjImjpUhQPIxSDYYGpvxg4Tch+OUXfMeKSsQTSWWb6TBgQCHe
8Gd6rJ/4evVW2qQ/bPJHviIkf5HB81MP+Iqjg3mr05MkfYye/9fceSoz0y1LccjxjhVA3/J/WJ6V
VbB8Ly/lKznGaHK1HiOy41oW/JXTjNNRUkL57AqYIjHHlJLjoqs0PBYHPo3vEodLUO/H0LWokVSP
n574Tu2RIhAXqAWuw9kmJIYDQOq3K2l5NSNsKzwSr/ArF7DlmO2FN+QHRHPJSxzuNNJOc48dg3gU
VlQeeOP3YvzvrJ3XbhzblmV/pVHvcRHeAF39kJlh0meSSfsSoEQqvPfx9T1CpwqlQ90r9gUaEM6R
YWa4HXuvvdZcY2JiXLNn4MuGaR/d/O8s862E2AahMtyq5jGQniYZbCmMYvAl2Z5OExATE1oJ87j8
Ms4AcOlH0/B27Whi3GoPwbMcMmYZE5v+tcJnnOaB2fVVL4peTChL/gYURcZUPtiZdtaoRTW+AwGr
k5df2kd5V6DJuFn0qBOyZ8Zstx8Rs7KpuWh9RpIpM4jAVSZ+C2IcPK6aiuXOuTFgEh0Wfq3I2M9C
DN4Y+QF1HJKJAl0F9Aw4w71o7MLyrqps6j8W5lc5cw2MdFdRL/NSH8JR+s5XcE0t3zT1ifqgZ4Tq
Jgi1pzBfNIJEUOWuVy9klg3/veJVmO8CNFnVfaoxOJ4y8U7Pj2FKRMapTLpBF2uIAlLBNOQJRfJk
3jqvSmkTQuIivHTpudde+ITZD8hMzkP7JAcPynikqzMlP4TRDrCAe7V5Ug2G5viRp/Tn842WApWQ
ho+BBjkq7Cu0CohcAOEQwqtPsTygbsfqQ3pYGu8lEAFML1iveiKZt/BIvgIAlGko7KOc0iVCwzW2
WGO2G7YPJZEgQJBMv0OzlmXnzMpWeXgf0/HV+C/cc0U5SShAi6uQndXknl6UKYWIec1YnFGauFl2
b9Ik4tMFf84hvrb0+xmXUPLiCtzZRle2aeIo/h3PrkvOmknjwG2ovaZzI+JyNjCFZ8ZIIFti7/uc
0nZl4yKKVpTsjkFWTaSzDoXBR6k/jIS4Y/rSRU8Bet/mlKNXzLbs9OPRDdIjG/+MOp/qYoWa9lt+
gy76iwTR5ww9RRvR0GWZjlpwq+pvCaJsDus4CswLOWjw1YGD1Fmddr5wx5Yo4w8xiGwdpBK79M4d
MkJZDx7NaFIxd5SBNIVqfSvnS9ru2uCtPvTzqRtfcLgLcI8JQ6/J6T3Ky8ssmBmhvZcdyh8iKXQq
68qKSB98TBave5F1EFk0PUp4x+RQ1w16hoaFvRauwbK6EOQhUgCVYoOuVN0KH5ek3fWTbUnLdJAT
1RfTq9wQmpFrTb9Im8uUrH5LIum6JemioumaqmrSkmT6JUlI4XOkRWZiIMyXkWApPyntSx/CpD+O
WBjLh9I/diz90k7UnKX+wyYcpNLETvbmx+8VE+BCALRV1YuDrV7a8niWam/yn0LxMvRvi4WKDgNw
N6sHUDXBuKGuARkPoUlP/iHaGiHrLX4piYI8ze1xV1IOzeyh6TQ1p48gm2910RvEbSMd5+QhXLSn
Kt3YJxbxGLnoupVtrKTYA6r4kw73SXnJ2+VvKrARyg2I3yoyoDc/F7I7CPiDbEKcPHLboEtSsMke
8Ek+wD8FeDY1XkMuhuMJttJsJwWLIB7f0reGRMY46rqznKdmkyxZdLIKbWkwz8SDP3oGhIvqFATO
QuXhGkkvRG9CgBwXU50+W7+a85ldecEdUHcdRIXgXh8QR+w1QFGjx+mS1x8Cx5ABaNsCmgnQRBmN
ZEyUayZP/p7MOuesgVV641YS6tE2beLCZze0L8Fo9skSvaiSuzTk0RdAL43mFgNJqg0mM7SDDZjq
KggbNjwV+moKgRu2IiTGhI6QeMQ103LINtWi00bseRoQSm4PkYichuyA6LYO+g9uSxo73N+Y9pTL
csiErhU3wM6gALLjZKndlltCBKU5dtQAtiLm2GhYBlJnACLIOBIynvOnHMExYWoEE3Edn2BkFjCH
cTtERMfSwEYBzgpZ1MpOTFoNlojKmjda6c1k2iuMRTYFzIlxjdyQ/tRofGm7fYeLjOySaVB6lwbK
Vt7EWLqCoqbxA5S83VrfmmI/yLtGchO0GZi3YfVgYbw9u3F/CrQnEW8zeSsaBzbgPCKkU3G1Icuo
ao5muTxxNg/06aMqPobdbmyuoe+2ENTh/tIvg6sDiwtpN3mPhoHuiLLEHYVZ+pL5j+18KGn2Dk6o
VJvydBTp0u8N+otd9rYzvYW0hfWkQqGaOqrJ899pwn5CT87w/I7XDbkVPh+Mb8rsVKe2PobNrZYw
JTxy9qZ5EONHNOnTsrFLr1nxFpiUHo7y6BbBh5Ri6LJr0yPvDF/fBThfMG0/0mdZlAdF2GDf05oe
34/IsRT2Ie3yixZ9y8/zhi/+WTBZNLtM4Il+tDit+cn3JHlMFW+S7olsAjq4xmswucNwxfYPC8eB
eZ3O8ib+pgqPy43rvzMymuGlZUkc9/OCNkDKn9MBBgBBwghAxCHwNLanUqU4duCwpHCVJ5p7Cu0p
JhRU8Mrtt6L1oMEkhils3umSt7wRzODW91k6jelBVtw5uyLHJv3Ecn+lLVCIrqV1mbU9PXf5fLZk
N5bPw8JC3LXmPkThWaM022O/Potby9h09YshutxWjezgBI60uhn+BW80EX6zHl4WJl/R/qQ1di9Z
f9PaEwdi4FgIZ80XHW7kuI+RiUm7atjlgNoGj7+EC69LlL7I79Ho5YWqK8kPVFZAr3JWMZ3vnQdL
v1XPoYDzgy0rTwuYHJoGeKHkWHYnBksp2WwmUTWxuWjnu0E9wQdSoSlpodNOd0ZypL+epxCUhzK5
cb87eSuFB27VzGsyeC3Hm8+lsiwwIsNQ2DXjHq6eBoqRzkm+jDECPmzpLFJsK1ucqL2q82p9T3qy
jwy3rJ5klHl3QfzdV5547GJABfQxHU69dCePx0q7JSLtIjiynIX4kJLQxme8U564O1UBFRsNW4e/
4LEbH+tXsYXdbCv5h9m53AXQ4h29HMOtTK8MAUH1asiFjEg8F+hBz2gop8RAHzVeeqvUJD9255c3
NoA5vNyEKvNunrdRD75km0FOaU/suxrZsUREsG8K2dXkHkeZ/cTSk7mMCPS2jWab3WrqvfxbKxNI
Hn8+tr2o3Y3JNda2ASGy7PT5MRtf+KmOhZ6sJ8krbU27T4BOazrl09mYtyoMvnZXi1u19gydLIOO
mPfU9C7fq9DToTo+rTmG06tOjZGptDzGrr9ydxRalWK3Vs6UszKRkXij0Rr13kta1OCg9ylvL+RG
9gH+e5YfxLHZ8GpSB2ejQlBCVHaJ4seyWnrWeaPQ6DfjTm4BkQSQTOE5SA9T9MhrrUr7Udn6Iu0x
28VtLH3D+9QkGqMnBjjKRBdG72H/sbz7Mfl90MSP7DlxYguKg5Fde5r/ecs7pGdrHoWCGyJbILr8
hE32yu7QqGzWAAMzIRRelL9gDZA+kGj9AeW1rG5lt2o+Sn8rJpe69NjgFqSFyMV2p5ZBy3oCYfxM
wtLw1xV4GxiqwlLgINHvSx4FGVJO+gPZIancso711Bwrh4kC9g3rEEUROjmH10Wl3iz1luFOf+wv
MhkPPKjJcqqM6DXEn+k0ZGgNN8BnSOP7j9o3+QMONvdOODc/1B/+Y/4O3IyfBzIw4iqwArDB5cFF
p1pA7ZSP9zJcz7VGwS8iRb3KdIeyVtqxi6MxF3P7NX8fogyBkAwXnrWUpKdIAQGQmduyu5AxFNn0
kJOQPpI2pAWGozDGWTDKDRdmvtXvpBwwROQWI0UnH8b1cRIZczzbLSj00EmvIDAQdQtkYNmXk088
ROYmQIDZKDT9bWXJgyicoKXMHHnwklf03jy0LNhWDxAYtMghx4TkITM3JrURVljVo30UorcknrJT
2qF639DMQm47WqyTdwQJvbLRWprgPHLeXFeBTJYdyMhWM3ICjIUCT43tcSJcBZSz50qkFsOqFbiF
YgtnOSYgRqkImoJ+4M3yf4uZTT+iuV4nwzEqnVbYILUzarchXR6QLvmmD8w9xq4wLnT0LnkU3VU0
DySRKj7zGKkh8ahyyy01rm5FRCNg1IuUEqkElQb6PxbMyD5kJ0aL0AehNMUmeiR1cykfkPZJFz3u
WpMgU2wN7JxDumSqzYg8h4dMoc6kyX+zcECpC5J1qDfNwpdfK/RFu0vIoe5CxaaCFHb2kG/kaM3N
5HOUJ0AgEyjxvvI31nP3RjveNK/DfL0QMUg0lg78Eu6iJNvcG59ZPyHngzUzVa4V3wgAaWlDoM2D
FAMO8aTu873FDyBBnOhYIWtLJQ37Kxng//JzCyvYJORZ6XTXUSLDvoVSIoWZ4IQonLOB+INkFetU
ERiNyN4122Wtwxgls6Vwcc1S0KIjAZdwlEyckQZ/MQJCuiJeFvhF/jnZUGDMUGoHLoO+uMOwJ1U2
Ptas+gsDlvccPBiFMp3aaruWQhveAjVnHowyHqiNtmijWxv20TASl9q8g1kEGXLFTUc1QjGWDvnA
cJgHAnLeYBStkwDaXXb5oJY+xCVYMXqMl01nVi911JQKzCsPOlS90VhBZiK/D805g1g98xBpsF4m
qkRcyqn8Bl0P8IwYrl29bNCohxra2cAcLqGNYsXgY9PFE+VXMnoyyw/Hee147yZ3gZ0uqQzK42vp
ieHJF+Xv1Zv/SB5gS2s47UZ8E/eXWZBf9ROFugFt7VZYetDu6OVnYiTyK8YjJdok3RBz+cbFxEoL
awS6W+BHYTheeJSRUtod6WalzoQQGANtMu4epjpGRQ+hXWXLIweSwfOkn24UsTXY4PvKufFfUlnT
OzA8eXyWB/YhDs1TXHlNKwBPx7jQ68B2gso1WDr6REr6lImF2WCYa5JvPIsCDAXlCtYwZvAYjy8X
JZrhQxXalCSagm3bUo06TYRmyZlIvAq92d8Uk9ss0TjbYyJYUl00CMtOTtxurJCSL9eKkRFpxMoN
8SOivKDvwnyr91fWGP7IQ2NBwpkIk1hIq+TTiTzJE8duye0otjr1rFolF2kjcmeRMSiB6jgz60f5
g2HX38sP4nilK5OXubiyyZeENTQdXVqpCdG2f2NygSrIu0btdWlknQ5N6NEx11KWZX7CykNH5fvk
x64OTMdH1LdhfmTZEMmD/txVIh0Jgq2qUpVcN+U1kJwSaBkYddNh8iJYUYxrrB9HvV433dkXvBhG
y8jO06I6WoHPAFVV2jXnVxC57bLo0Ih77tCC9mdUSyR/Dzm4esqGCrnJGkENFX7yyrTCkDR/RXid
kMdNjnwFukaajHr4IhStSC4OEPE6mxpx1m4om9FFbYmuHh3KeTsjlc8dhZ1iDvWT6GmGCbSdC5uU
OZp+jVkrZt0lFDAP9MWTr+yGNYOR6ZGkNiNK6Dfd+18BU9d7FpGJsMZg0aTuy4HploRYaDrTsFjL
UdAoV+BndaxQCHojjPgih8okEpqC56AI++GBqVlP9rxyPMmgxCiZRlcC4w3gcBojB3wIVAiCVzHw
UsvhxwgD1I8ypuVxK7X7CmzBsMXQkU1jRbATuZXChEmydaMQb8TPk4wmz6V5bPkcvfIsQjKoQCAP
OH3BX/IU1RWwlVFWmrnWn/koX2nwGAIvITdEmYIQZoli6GcGdLDmzhCUoHjF42k0Hd+wOVEGeaq5
I/TYGOYhlY0Nv+GPhOk6zYn02PLu4IoDQnnN5pA3kbPhcwUZeCRZMOPjFSM0S09DapcytVeGwUak
II+z4WJjeulMet6JuAZ6qKHDHdPi4vsOVSaxOYvUlsVvNYqkkdDP3ArxrWRulNJnq710yn2a3OS5
ZLRSUk6fh+hktY5cbRkAky7bYXqs4pNFt1c5Pv4lRigxatTdsccSek3PDFTXSCcYWEvRuujXM/XK
gP6waSVkjHKMEAzjlkZnRpkIIk/qkagUwybvq7dRtLm9XO4UwOW19XrHNY1LhZsbgYwAaxhh2Azh
hqpzjylzfsY9L14eMkxTaKZV8K60F4UsvGH3410c3SxkRkn5EGqvsXFthmsVvhcRyO3sKAt3tXhn
0XYzPnbdmUmCjDglh1jECeKDeyx2W4X/QglRcFxyOWTAYyH5IPNc93xXoFH4Vu9n5SGeHxkQA8m4
+izCSS93KfAYhsa482MkCUjZSIqQUV+DHwmp16seHKHRLckUENFOO7HcxdMuAl+B/o/druaVC23G
mZu3qd3GoFfG6oRvKK2hMkkahGmU9voxQ5bjkvCbqfpRPuPWdR5mZu239htCAchWZO4pzgLATaJN
1CPO2AzVhs0cVyJjxuXv6DAknzJffW8rMNkPuOd6yA+6szRscecGkykl9lKIAxfPjBHja0kBaEOx
LtVwijoEAkaGJ7op5NpbOArNbqTPWwDUdRBI0ZEmRWsh4bq0r8AhiNy5E/VerEHwwwVlxw/HZHMp
92DmHO6ZLtAxZKUD4JYJIjNZufbawIKM0OFgTvTC0BfHugjTdVl1eWWT2GUy6osTxapxWiPGC+nj
YmgTlfEbha46BwOsiigcOZhmy4KN5ovgaGA5jfe4gEXQN2Yvll2VvN09fATDXM81lAka37063TFI
C7oqK6pI2HTPeG+jRIDh8ZKmu1TfL9dO/CNfKfea+WF5C76TGQN5ysQglbuy2Kpgm4sdIzNnZ/lz
fFOEZIYehDuwuZSMm/5Y9QDMtolxV8quWZ7FEP/ULTmHqtnK8QPUU5Vkmpifo9ozp8tYsv1xjWbP
vMV8xzjNSc/n1DCW+YeZh963CQ4C0DTR5d01ptelSjt7VeLohoufIOMgq47sz03tkXwx46ONty2r
pRpBLQIkTlXHIZKsqBQE+Ifg0+fw1dyC5pk6HyeHzxyfknsMg9jX7djhzrMHwL9sHWHczK99s8wa
bQ8fiRiE7QBUVId5jlcawqJGGFLvVNlGB0Z9l9s+kiEb1wsx6oNFoh1PbejFE3kHNjMUYZC2eKF8
6OPXYaLV8g4eK0XkaLwY+ikEQ4ldSUqdH6acqn4T0EdrD5rspESl/nQXUsoQpFvcMEIpotMR5aA5
EIpLJF7gKgGyy651e6dbZ9HwehnQusfO3ESyFvhc05Iz0Nj64igdFlBmiI+ErYjdAqLYitz1sRRd
SphVbJNACbJvMa1ZERZE6X2J+kec6kM3ECc1+kUsfkxITEoVDcMV83CK+Kg7WHYRmrCSA9Cv9BMo
KSO9h4RLs54VbMlxSNIR2NRIyUXyaI0gbWR4VfNsmMlTlb0WEGc7y8MGosqfO1KD4qETrjV7Hv2K
FKNNvwnqCasOMz+O4XZhzQloRg4z4Qgs4tlGu64++vUr9VeZvW1Oi7JEMSKccL7waPIT2oMauhZF
+im9JbQuJkTCAbUwYFe0T8AkbKUj2pdcfCsI0a3DQLMUpDlEUMkeJQfYHZLBY01zgvLcZyeEAEnD
xLKHRJDRyqt6AkkH81pOu7I7B2xkmoBo3yRJLSJJ9QTTrqB1xhxZGN9kgAxht6omHPKMe0Gk6i99
HxZ9UElTpYE/vPwcd69ZltIkBp3yocM9hKI/AYRM2REwhyQ8qu29sqhZlG+ashvA6XMOsGD0Xddf
/B5e9WYwX4WURfOBs5WM2qngB81MYsghpBBBC7LEWL8IxaFky1gRxUcWEtSehFtyG8mQsrTOzCQC
rnYSCXUVhp28NNCpRXX1Fd9uyViB5Qbk70ZU1HwoN3pVkKan9Y3N+BRaG4X/m6gy2odCnUnsUlqQ
62OGa7thPs9vmMVthnkEuUJFkrJ41iBQiIluMOOK0VWrCeLk4NZHmMkHTmNg9wCDkbI0bZOzT/hK
KTYBVd+hWggN6a5hR6DAgq07cg76sOoxi2rWIuD/5adk6ifJYvzJ3yXibJt66iaguHJyOuMUr7Eu
Q94Mjhh1hyk9qNPMRJ6w92FV5f84Ke5L+blgogensVZS8FKAUQxref0LG6WNLuMgGS5j5GQS35jt
4PkErwrciSSkfTC69UW+mjtz5cmoD+lYji1rnXPBPZyJkIiBOGGcnwWUKDL8DDEn75XZoQaqEYxM
Z5mbDmedMMpdf6IiPCxodRNRkYFTMF+8tOriOjDMGB1Q4J+InfXJwtYWpl+DvXdbOyOjTLb4Wel5
RP1gsU1pqEo3I1qF15FUjT/CHuMJ3lvsQHlZlr+z6EyHu+MGpg9lo0FPAuCRLCC+Sj4SphH8YAl0
ecyBrFAeTvr3RLzBp5nuCg0oOjG3bj1ZHXV75EMDDVCIQamcBtQhyogViSRXN731yd3UvLcWoKU6
IjuJ9ANHlhAcH+50G4H/jxXCNRd/Jzk5Y0VZIfJGzDHdNMpKrxmvcg3ArK0RRmR2Fj316hP4LSgJ
cn7pkWjRl8p56M1BtW6zcUrM91I5UZkptSXlLlS3SbrhKRajlAXTLbOxWKh/SgFy9iCgrVCGW8Wb
0ZwH5VYQGfbRG/6FucyQx74nA+aS+/SlYxMj5TcNqRTI9JC72CDbLNH9hW8yt6KSrq18aOM3M9Ud
sX6T5qcchN3w5lcObsHIYBtCZRmEOeypsr9lxH/L3VL4bkNe7qxmsdcdD7l6GiGECG6LSZSiIzmF
2dLgwP06awg2mrcY3d70JMSPaQq3gPyVRADSrUqd1YDNU2OiICDzPZBvMQ+W9K5CnC/GYMdMZU8I
18LwjRJwNlOm6A6TfJu6N+xW2BQhbt4YynuZvwnjtVFeo5bqjHKDPGN9pxyXmebyRz6hhSJ1MSJj
pBtJ81FlT9l8KyVUqNO7MB/C7KFrwtWAPKBGSy2fDNPpIMmI3mSeaiDbAWgg+MBgiHg5xiV8i96U
lLj7HVARmsCJofpkUZE1w9uEG6tS77i3qkxt6ioybYVUIWCGIjcHoaO+V/kHo1BWrt34JjbRciWU
e/FNWVXQgIXhahKBY1Dy80YYry2JyUL57vP9RnHqWryNrpES0uNC0eiMTLbVLgF3z1Rfx/7KDWwm
cmDJuZ2uQeX587tc7Uw4U6nv5uPrSBuUYtyLSb9KiCyfcuWK+WyrP1nhWRJ5m/VrmzwN3Jh0J49O
2WKt6NREuvS5rPph+eFYvPGPY7Jjl1Ai5ijTm689IauVtGthMPzna8VbjEjZXFrKx3eBJDv7oJjX
RHvP2qXaOSHfRdoDGAsWwzr/yEXsubiRXL0an4t6R0E7a69VdZ3GXd8+UdXSMSOja2e6tegwGNM9
H5FyrLllZxoPcvcOlT7wlwXiVuivtHCtdDL7LSKr9jXgIGAQVzURuBF/cAV5+56EJzN00/4Q1LcQ
zbzIljBPUaAfKhHi8GPfvMrmaybAHGOBY+fJ4+UmY7EYimxvUXViXFh5efmmYNHLvcm1k1Qzd7VP
KtNXS1a2wGNj+StTfLeGhWzHrNbra5wekaA9R/VTjZjeYP0ckKrXpHop2gNY5T0oD2nyHqLzmRA/
+xDwy/wJJ+/FjlqaXpsaZXrFasX0LKGLGoJ0FdrGeIs0hfbO68/7En4sJ76MK43pGFzGakLwzwDR
aQjnreMfDPLeWXZDJjSg7Vk+vPx4R7DQ75bvGNpTnN9xs3nscnpukVJFBKbZt4z0LacfoKwje2oi
2ZqM6/JZHjcapGQE1XtY7oDFRzLrtau8qbyJ+ncGo26RmP8ITLjDkDqJYeGiufzXQMOZexhjIEeJ
l+wV0NUDVKyQiTBbBAOFsR/rbT1sg+l9lvf8gL9s8RxcIaPWofWFGjtfArGQeruBbSMNkUdluPrD
Iy5fxuSW/QZUlqk84ldLims/IQqDuU6Kp6Y46ZqsXgHJ8EVobJ6G7jHFz4eGc3oFOSZU/BhgB3Vw
WyReJmifHRMUoUkn2l6Pzkl4rmDWj8NuFLYdWp5oX474c+OMdYkkCgX3fXBXSbcu2qIlnC6p8kOS
DnK9lyEWxhc65mNuA1X+8cAviXoRqqknwdAOfHkHRT4yr5jHS+EiFMECVhMdzoxbB5ck0ZGerckt
q5S6MJiC6AdCNv8+1HtrCZVIcBuURfCWcRLeY2EgfiHyIoe468rloEiJuOVVfBY45Q4E1aIVEiht
NheZka/JJ62/ZoOroMpDWDttWUD554oNNNFXuw/mA7/i5FEeHg3DzqcdULcMtjznB9/YzJdeqEzl
AzZ3vJxOgPMyjfzbkhBPyy0lefQmyD7QiPBj3FRNeOcwMHsB0VIjFottTZQYYAGx5Z/AOODUcVSn
gzKQud4ui78fOl29j5V3NDMB5fQWB5VtETzXxZkhx0UC/Zp8kv8H3rGgsrmEtDta/g9WkJKZ0/rx
aMD39v2DxWgtdmn0GFT3ZX74szBK/tw1Jhm4iqCJAsAm0hZpfRL8jJKQEzuZ4rF5NIFAk7IeAltM
WFF+djGCbjPEOX6cFwoi41SZ6ux70RrySvr2VzesHKSsm5ksP8wIEhu/D49QEgqieXaB0ZulhwWs
eH15MLKOJBYn5bFiSv/iOn4TLsmKZWqWSruqrJqivrS0/iJcyqTAFMLciq7RmKuUA4uF0Gz76HVO
YUwdpJ/EfK81o+HU4K5F4a1vtAYAuARBfMo4Q6SfXWfM7hiY1EFS/MNVee73jYUavlfu/+3T5XaL
Bh3KpqgYuvLpthtlpjVDWEdX8DHKttcxBG16LCv0mU65n5cgSGrvSiEJRh210ZO69JQKauR7nTRP
u9mqkQSXZEgsq9lMBso2nR1rD7Kra2f9lIGG3f/5nJXPTdUyJALR5L+SabDA/iQD/HKLax9kpiRm
wbWJDEJkzH3OQ93nVIl9fFanMfEqUWoeqHP0KV0MkqmWLxQarJouHXn5Q5z4aAuXPVG3XLWvjeka
okLqzGEvP3DL96bCjvQyGIr+ViZNS+oUG+9ehVSDLLUQ2dL5qYbrcjpMz0E6P/z5Che8w9/agw3V
0mAviJJI17ho6p/axi2zEmn6Bgk81BX6ngm7azXH/lVK04OSVfkFsI/PVlimYgC7aV+X6WM5TPUV
MI2rJPhyj2mRHYVYeIymMkBAIETkI8ofhTqNly9O9rOk0aBFm6q+ZCmKSuer9qmX2ajTEVCEJlzL
mXZndjcDFoBLz2PU02w936VwIFa5VIsefc31uovG7DKSQclC0AwiSENXz5GnpThj7P58avLCO/iV
h2BohsoZAUMwdEOGj/DpZUwnI2nbTLn2PK39pAEAnivpfaQln/6xlmyOMVFjiQdE43GIr1yTq/VV
NLtLw1ceNewmaEkTxX3aptp9MPgvPenrXrNw607y3qbNFUvjItRQwhd8pWSO7p8v4behgPG7ovBu
atB1IJAryyX+MtglnCCD2RA0Qgpf/OYP7EKGCtAwHEZUdd147CL09nHbi9+0TKUcIGfFqUkRLOeW
NV6COuDJD+zicrPtdvTjQl2F2oVYBLNscYqNuy9O+NNwsEAdiLyTikrTviibn3v220bpTGVW8E9c
oCHhLML664Ek0/OeOEZLQq6lUf3g18iZ4iHwj36qXAG8/mh1XwVaDlU5pSWsE3zn3zszZgxL1oEw
WEhwLXSln26lH7bQReWwuvxkBahTAea2DKabpMkK3nIfP9vql/76Yqqi089XJakpN5a9Onj0reFI
kZa2EBP3f3Fmn8epAvJVFzVlWQGXjvhPbeNQlSM56Or29HPGjfFqhRlIj5PaB+m2RovdCUrk4YtI
5jeaUZVb42sFAcyucnM4djlNDT/P6P832+dfUXv+hvb5lwCg5Wy+F+VUR0HYQhb6r7PbvLVvf/uD
DUaK8Lz7qKe7j6ZL2//zv/+iDSw/+f/6j//r4+e33Kby4z//43vR5e3ybUFU5L/ieaTl1v9ruM92
rt8+0t8+8BfQR9H+gWYZMo8mqsoC9mG2+YvnA+hH1jUYhIizzQX2wyqbF3Ub/ud/KMo/ZEvUZENR
FYNXqfmL5CNb/1D5a9OSWORUDZLPvwPyWXAp/zMNGjJHVkikyaA0JBVszqcZmlW9rRIgwISSZzV/
a6OvYDyfJtrfj/AJ2MJaGop6gSEW/fw22rqNaE9HsmKvdKRH6xfanO5jZvxb6oVH2UP+/GCejM0v
j+Ly1/X8SgRaXpI/XeWnUAZctpmOJVdZboxVdaQ6uJn+ei3+Gk3/5BCfZuOf16kScShMJTxrIr2/
z8ZYQ2SETLQO1xt6k5xhp5zLreSFTuAGR82ubdwznNkm1b62vri8f/IQ/3boT4ElnL4JlAfr5gRA
F8OwJrv9+f59wj3918WpkmSpDBPgDZ9WS21k3sGUhiPssDDfYBRyUbe08jn1Gsy/yx7e/gqYIf19
5vv9mMtV/7K8KUaW1MCH5jVkv9W4Yd5bt6vv6uoFHc/mKz7Sz2j20xBRZZ0pViQy0FlY/360Pjaz
MRXoudogiF6/dna1OvILSdpatuPNN2RIK7zkvdkenMTtV+PaX9Wrt129Ktc/ur1p63a3evzzbf/7
evlfd0DXZFU3wFkZ4qe5XxViw49NfODmxERQQy83cNo4+2JZXgb/71f+P0f5NHChIyf5EPrTkpRG
Au9WImpFnrS6/fPVyMtc8vuBCFll+GWQyJbL/eWB1lYoRqbKgRDh2Y+m+wwFc0Vy0KMv2YZesLqg
O9hS4N3dX78aTf/8Vv73sSVx2Zv9cuwgjTGzM7iVsn5Sxb0e7K3s7c/XJ/35+iTx00tiBl0uzjrX
N6xFd5nnkIPZKHLs6gbm4Cuayt93k/89OP7nipaz+eWKmrbMjapjwJputPqA6+9S8Fs1XvnF5PJP
H5vCVmMJQTSi+U+TJ27MXap33LrOfkZisNkWbuUWLk0DvAA0K66ijcD7SCFmjfh39UUA9M/mNgJG
GqLwEzQk/dOgERvMpxR84lGLPkrN2yx8Mfp/BlB/G5WWpChL0GdBptGszy8ZHvZDbIaIewbWpn7b
vsPMqBegiPAo7GRagFyKCWsqRG7xxSP8ySr7dGg2cvBw2KyyHVE/PcIKAKCQjTqCpBVwi83rQmig
T/N7dpodakMrvDNXqwvo5dQhM6Q/k/yx118tXF+exeeZz7CqKlU4C0qPNlmwH8J3KCiS0zw+08W4
klZ3d8pOfy7f/O/6s7KzXG0d2n9+deTfBrMl/e1OfJrrIwMX4LzmHDq7xBaFPLCdnQYbEgITxDZY
fScNjdBPsCmpOvLq/YvD//bmLodXWNpUTSXboX06/JybjSiB52Oh8d162x58FwVIaL9aq3Nkoyfa
abv4LryL76QfQL2d9ItB/vs79ukEPo1yuU5iPxAgmmN6uqUPxQ0vvis53WN403cwe9bWmpr0gVEA
yC2mtXYdfbkE/h7BfDqJTy/6WI5BpcXchXpjuuXWeJYcnsMrbI31LVjpG2x6GnguNpnVLw/+2/xs
yZqqQz2js8/SJf3TUicbbZ+bMs279SgMth425P8zvAOrPP3irSPu/rQOkRnSySlKGrOKYlqfjxUH
GEcJY0t3M7BMdQOmO7wJOCWQ4M0y2ujF4l5qpuI1rhTjQW96A8K0LomR3RkSHiVjEkb4Meome3us
lzWgM6aevcRxQsuKYTW8wnUzA1w2Zmw1xkdBGOMAeNPiopIH+VzbQScD67eksqZuPAyFwTmYglPI
hv6C0w0F0nmWsHUMwjmptrFY9QjLWWr3agCpQJ0VrFbZR+fHqJv8h2FKLFoaG5mkukHLgTDMkboG
nD+8+l3IoB0Si2ZjP75X55xK5jTWEh3eoUmlQQ3hUCN3SqUOrMJcwyDBABwSedBHd23U69/IEWV0
70KqlY9y1yg/jNnCeyA3g1SCU25hSmL1TUaHMZZDd2bfA4pkEw1gHbQiFRHsfpCe9TAD6ROXw0Jw
sG3BhGOoEzTPQSWKkmd0TRbTumiAQqLvs9kUYZccSktZZCxS8VorQnlp2tza5r3EZpd+Y7vLlQoL
naK/47M5uL9S8nI24Cs5jzN/Zen/l7kz25EbSbP0E7HAfbkND9/dY9+kG0IKScadRjMuRj59f1Q2
BlnCdCX6ZjA3iUqopAy5k7ac/5zv6G8mQv7oxwH8Lei1hsozhEiUv6Q3/GkOI3kIzNg2UnqVfiQy
ZawUTl35noZ0dkWDTVDAE7VFCpBSoZslCPgaIR4zFnOXmjmU02KWGVuazbzJfy29fNxnWZ2Qq6Fq
Q9rTGqy2IO6kQ7DLSpzpXDnrF0CDHjJ/0P6qo5FWW1o0xaUpsJKXlByNGzcOix1C9EllBZxjt/2a
zPS453KmnSQc8O8yh1eEycllrqGioLkP0yi85imwSK/FHWBPxBrcZel3vlRQshMmcNUA33FJGY2F
JcWN9ZfQD2YcfFV12wh477mif84eGMDHZNwEBRi3/uibe1or9nXV7IYCSgnVBtNGlRazhclLYGr1
roVlY6xn2WELyJpzB8ySSSs33BU4NU9PXTp3D4lIwjdLp/U+95R6xYuAP6xL8LdCRl/rBmKaVZxY
vY5poAmLNJRLKHyeeiZHkU5BsJstTNp6pkvJMgFDimakwNoHl9YOLn0ciyQUMM0tvgkPLDXtRjxx
LS9sjhNg6WlLAk6JYbXoJlj2abdVCxGDtnf5xHyaDj2/4g0b3PkxMjH4/9pCp9TGu3ap0ttOYafu
69qh9Znm0qgqlseycvDdNqCtpc2Ae9JlwOqI8W4Yc+eUDjFx0AgGOnM/mBw5ijlUWqAOtuVkr+lA
ZdeNtprx2VRz87jYqTz3IV7hwQHAVfX1fNcWzrin90k/BgvfCXmMrLrXgy/AyI12jeWloiVWSxYV
RHl7P/RBAzWlaYKdzh37TOG5eu09kBDI4f3PmFdv5YOkEvxO3oUXCsd6qiGxbqamTPBJpuNRroWK
mY6sD11K9yngV3i0reyu7dbuazccllvVh3oXFlZLGpMuhxtf9gPQhw7yQ2Qsc7cIMqFxRc6O+xSw
xTnK/R+N8CsK2CTHuJEU6ScLGlSdXC0UyTt9sKtR1HZuiJ1DpipLNikoytd8IbvshX0FlQTvVO4L
jiEWc4NEjEcl+vSd/oq7poXjltnx9NPYJ4FTJQCTH8YL5qSJlMRPO/nWwvKO/HO16osJrdlY8hwG
y7J56sbzTEtOtA58sviNa7S59DOBufsUl6RK74bpOAuMbEyRi+mF8iCM2Meo+HSMBvDutzSd+Q5W
XULed2F8tNNfufwytvez923QxaMn3PslzJ2bYI4JoIXYh38tIWConMCC4+Y7GV8m4t7WDFNrxkIR
zjSfXkafOSsWHyYXjKCvPGQNRn8d/lqbENMRC7Z8G3P1y3bNAzHXJXlW6bHwycXcVvbOaWGD7jVE
knBfWWv0w7evy3BLq/pazsS24iK5dtNtHxSPU6Dw+I37yDgdDiAf54YYDGjmqtzq2eoff1uw9774
XuokPJSIleRQ6ORtmtWPQPyz6LBymw5OW/U6xej5c5sfxGjuZG09Goyvy4BLqkg+RkhV7WqYOFf+
sWnsjZzKY9y25yE6kEtS1WPU1aBvfk50i/rfLFLuC5sOFUC42AnTyZ+die5LMDueTwOXVvaN8QDq
ldOuizHeujYPZg+aq01+sWRuUozfNvT72HsaWwqkJVh8Oul/oQY9eE1+X5l7OpQOgcNtxvtsBgqt
khCzdU3IxqfdpGw5jIrzACtkLL9x3SL0Nm5yuvJs/7kry/1K9MuOun/y9X5a7rWzDdz9EjP9gidG
3DH5HlNuW0aPtf3eV19L7zDSDMsWcdM030z/WYQYEuK7jJZ1mjQx3gOxL9a5tXfKcX3Qvlyfgxgo
EFL6eZGER5xvCst77N1Z0Sd982ziHzZZm0h878e3LvxRY6SsINV6nEGyfO9JQlkJGDGbyHbztIDn
SxZgGFj2evmC/Ir3fcSB+GnT/0nuc5YF4NtdOt45gljwk8VpIY5/gozja8ENUaTsmOp54k2xAdH5
BG2vxts6+XQH5518efuFo91Np74yLNv4lXtXkb5NhiQgpU3CTWSbbnqIXHJUxLvqsD+m47kNHyXl
UJWEcZj0QFHKbPBvBqe4hhAATfRIreimicPbUD7FCuQhaORnO38VKGwMsXtgeD5YIEpuoLdCOpwG
AsiXqv0QyxswkLwAhvZZw7V0M5D+80PSPTRpt2GgvAn9GVstJbz6fpzvqyKEFVHcq2p6XuDM9qK9
aqNey3HYqS67Jj0+Uk3+p5rUtdJ+ftMH/rNDm1pk1NXM1ZNc9Gspk7skxYZoFsMDE1NAYT80cvoI
QByKPoAkMewWGePvs32MOZxTVxQlvlZMmBLGVPRht4S2Wy3pKZfFY4ShNcrqkwnj954Iz+TE23xx
d4UDxyhrdpWQG9+jGwGPqLONS/qquvhe9NZ7zvzVGeg08Xpabj3nTQwQyq2EoM+iG/NolTGUSlWQ
J2nsPhZM8wsK3fQMvGhYwDeGHVUD2Aht67FOHNbZmpITFu4hIw9izQ6TOQ84TF5RHSVB3rLYS+xz
MwaRWLtQ1xIAPYXj0fXE0TR/bQeJM1qp9D11hg6VxKFhh2qLooYCaJN8zCfxPZUx4EMvXTgiO3ll
YkyAjVoTVtLnejBHw5GO3fpb4XRkQWm2hpWxoL5iE/Rbr122TpfQMUrlB3FCxLOBxlo1e+8ddSkv
qdcAwx1FWr/MeQjYpKRxYrq1vWUMsMJ01tPisd8eqPtR+Vs4pgpCSk1BQoKbKeqwy04h14vbhYHm
ArDJ71+YsQV76fSaI3ATwJj9fTf9fzVu+f9xkBJxsfyfBymHtvrW/MgR3/4ay6z4emf9LX+NUqJ/
gU5GXmcmFjlUg9j8yn+PUv7lUZTAJNS1Xc7AjMn/zygl8P4VrL/Cb/w9MVm15v8epwT2vyI6nVxU
ICjeHvaM/804Jfhj0sAY1vdDRLLYDVF2EDn/XZVz4kWbuVTJzTB6ZufYDXHiipV0KAtOvNW1cfDL
UwjOsbRcuO20Rb9t2XWOk10EG1H/HGsCbGLUhNpi+p+6vKPa1qY4oNEJJCIsOa2QFHhFIBs7WptK
+viohNo7xaiOvz0B2u+JTqrqgRfkSOvflQWspSvS0H8XjPGugDFpOY61xwPwM7R0/uDbjrkKqljS
FhZbmeao/IZotvJAZYaKyXiFfSISoNuW3lUvYQD3LISrVQRQR0xhfCJIQXagqhD/GvDH1Yu7VMv4
DzLRn1rd+ukGfEdBAv7fY9Lyh4pr+3PceTHe6VnIB4q/LM71VBGYtnOeJK2gmBCIP5A0jwll+H3x
4QZE9mdNH6kNmuCgC+8bd56r205vJmrMP/x8v8XIvwl6f/18jLZDBmkeLQV/6Egzd4laTbjcp+Q9
6FR2ygJxnyrHPw8YdHshYBknuXUICmyWfdcX+LNB8GMVeB5ieUniCZVHjOkpKsC+BB9Wrh6lL9xL
xfwKq519oTbng62uuu2j9fvOB0LksvwaSo1MWIa4XXCF1ONyWTqq4IfeAAlx5Rc7s48mkgMG4a4+
LcODEITfJZlKM1F7bkXdfB6Vc+g9rAo4pcY7t/BQJWnGEmNYPQch4bGM04wM5v5x8RfwnTLnKEVP
cBuwOmeFd02jyL2vJxveGiloenIIXREQzkgj4HbE/RdMfXr6/YA0NUepv60S/5cBnP+HhIQjBnI8
fo7YBx1Po8IfD4cMRW54Ggjgd1gJA4YZY+ItJ8nmuRl0gnjQJy/sazWdsy2H63nSnHOTq9VE5XGQ
IR9UJ7jxcX/zffuxaqQ+c2Sok2y8rL7qhqpCHvjxXA4DR/BUkiwZy5j2WfE1SLS5K3iZblkUiMww
CwS+ADEmFH4AxmYMTrITx1zV7hPs2qTHUdT6NjHrZei34/ql9aY7JFVFIiK+mKH/OQQcFP7zRxT9
oXOuz2eYuOho0VqL4v7+CP82M2hEZI9R2QH9KsBrBumzLOOK7m/noZ1r2AdMiWH1hStNAQU6Ja0j
uvmlxtvr4SDZJbIGflnUzGrCIufqQ+eoU5vo6BXNexIt4a2mC3I30yTbLuZuipMCMCc97rsmQrLx
1i55ZamtGstxy03Yuw2X/oeInGXfDgvX63hyuCxT7LxE5b7u8R7aFKwwDCdQNqtjkjftXe8nM62S
Ayb5YbXoVq3e535dQkQAAaAVnZVK0I+QqOEnvJ7iCl0/v1I//MUfuhD+c/8pkkaTz14EZcz8IxSA
OP3O5Puq8SZ+NycySUYpGVz3oEgx7DSX/y3fDYc52pbCxLj7NOBGPDgC0EcDt/U/f1F8If+uUfJN
hTETiTBZSxEiJ2CX+/t0Z/L8sXJok77RLb1UArWHgs8C5HDxMGS4oVXiPfjj+J6I9s6enejGmzD8
0657jRmjbOca8OSgld7Z0zzvfGKZEK9kG8q7FEvWjXRHagcWBbiwkNlWWF5/5mvm8qbXpsAK9p1k
Ad+oxFLH0XMdItxtt9eJbX1UdneeCuOdEy9UcDdTFHvus/ucPvJzWlp4vmE+pKU+hZOqNl1HSMBK
Ko7ioBOKYYGztTTlztiTuy1Lg9jcvuS2e/CdyDtmKXRVMZ+XYNo2DIDpmmHzotE+dJJmX7dQm6Ly
g/pW4J/2mvwL+kPvx78sSeJYCsc5Orkx9IFQzNo2zueMRnDrR+P3NsDXS6HymktuIyIfd7qWBQ3C
/qcXDGtoZRphU2qxTWbxmLZufCnsmU50cGEVUVZSPCwXOkC9pdkIpvRAiDroJ8IKsKJygY2qDulS
1GsbjaSBcKNdnWzHoYA2U6E4EoDnITe7QIlDbI3+09J7T23rfReZ9VJm/IoIrfeIWfCO/wI3w7mu
DqXOCq7vfrdNiqY4jnYH4tmUX3LtZedAhrtE09FYWjlUehpRNrngv9m4Sp+C1P1Suim56Nz87JQm
mW9VvLjpNgwAs/7+MZPOii9l/WVx02lPSctPW5YrMSjaDzSEndxuIfw9EiEenQ8nEvBPXRDgdOxM
XtBx+5moMswU4O8h2CxUi1Zmeg61dZ/hSBrGuHkWUAyrfdI0wxeV5/LoNdZNVRX00tbVeZIDKOw2
kfu6CKFASHjxCeHtzO/FubOtl7YPPGBwYQU/KYRMk4/23cz6BRzVPk4RtCoH8Lffld0NucecCRHo
+TZPf1RDdRl7TNAxzcwldL6wB5Iis/IjsZ07n2BniiY82i1JLkDdseM+D0G3lo8CRw/i5lsxew9x
Vakb7babfoaomoXucG7Sg+vr6J54jzNk/U5n6ccSjp9+ipRDmAbhkjS6IbMjxyMdSmTRGW93UD+k
B7OJQWZzGy/lOU3aDN4gmXekdKDkzpY5rn2UsmvO+a+6BRY0Jskbfp2dX8XlwTTV5+An7+VMH0ji
U4LsEZ7+VuQRAOgkfrG0uqs88m7/eRX6cyC07qjYfn1MSZQt+ZiA/30RauLRi6J25FKdsZzgFLrx
ZA/o3+FFznrRbwLFkjsUrjmA9pwyfzxgMVx2gmcVFfJSmOE7Guu3JadL2iKFlvsBrJza/QcopLNO
1v9+7lp/UFxV8doIhMLw57nLeBgtl4jiBvsR8yAAPrexXhyX5bNqCfgOZPVIjxHNouz+dqon+nLG
f/iw1tvFHz8Dp9KIKa6NMSty3T+m/7YTCtRwIL2ZInxsyvEsV15oMutz7QTZXdQ+0mn+inLd7M9/
bY0dbw+AQAFcMBYMPXMr2IZpEJwtLCEMDxpqGhVa1+9D3Rw2EDA8cd+kqDuiBotKr3Cyb5sEck+W
WSeKcq3T7//FAUlT2VBe7TqwT/P6j7Gf7JM0C1eK0QaAMHqkPQpzj2mQMTfp6s6P9L3HiRJeVAcr
EuC4n7A5yui+4gM8BfTxWgntD/TZJ3sGRPchHUuBN2TPSy83w2zF+394/pi8/vmhOpz2Oe5jgqE7
x16vgX/fBtUUxU1uMUzAMP4dTcwAJa53y2Qmsl3Nk9eggY/cRnrP2vUDlTFVWKvbzinfu6FAAly9
6V19jSY4a4RVupq90TLlxSllvI9N9miAAJlifMN2zbSRrF9nEIOXmIQWekCekH6HMhXVlAoZejc3
fYSMRpCvnCeSBFM1bYNbIL0TBSUyOqpyui/xipLTp1ZOAfmoRnI7fe5+ysgZNl3Exagdi9M8AXLy
KqGIEk6bVAcocmFyai2ayikpNoSgBbSYUHcLdTMhTBhdHnrbp+26ZtEcANxYRfbmi/De1PlprL0P
DwSeBGNHo/mu8wvM6Y1/joZmF6c5LSwhnCFhqc9sHLy9XxJsspg++tymSPAZrnJrupRvYBtGrI1t
wqLkafcZ39l+FsFJlBPtmxN7QOwDYRqlN55qa49T1zrHif6lw2FEGM4HfmZ9qZNunSSSJFYOikha
TXw9wYp58zUWHGJ7+wHt0kwJVwjQUdIEUE0GGw2X3lk7iarbkKBTq1pWYG/Ezg7drEzHAYkFQD2F
F3Ut67uWQV8WAlorA6aqQ/nRL/GPytGffhB0hAchD7Y9rIf0jYEFNA8fBppIH1zf3tTuHCI5Q9Ik
q3BTt+0Xfshow8jYuicNGTSHsAnsh4izRFaKNVvO15dSyrsNOza3KKLN/FrTS0t5TBBsowCouibR
FQbVbZaTEUwGKvSqIjl5mXV0SxL4+Zs1e18HUfkHyzfXzDNfp0A7bBT9HZeOJ76G71xiIGonyXZJ
/eIhUguuLOY84MwJaoscuNvYkQ5OgesndSsf/bj63tpNupOGz3GpoW45afItjZo9F4+9CBNm0SCy
moUvpPVrCbOov1aWjVxeS4tLkH3Oa2c5jLW4pzAWsHuluT631cUs4bMdIxNXvnof1PJepnLDEJRG
mTkWL12hjy0Fvdu8HmkosYhJlu5SbKo6vhL6RVhVWAU4cdDX157a4akuCM6CFQbrakDCeZcuM+kV
kkwH4jYJfo5JJNiLc3xFY/y1R3+4WWTXr1w0LOPzsTJMm+YKdqmQbzhaea2q4r3vEaCxLZFE5PUA
n2Hhkkv8s0cYiDytvgqA+FwIyQ8ODG6LyfHOzTSqWzd8kIsdP/lpKDcuhWJTA3RSxO7dwj2FHPcP
r0urc6ObbitcoL2cftQ6Xp65+2ZzCNFeUAwoYAXEI63Zdj5dgpWK5Kzdd47z4BahmuBfVyhAI1UH
w8RwV1KKy8AfcKpfvDQS9nbTrLgoxBPqzxWKNCNJ6dzqwgH+U1BtUhPZm2pIzRZqQbIsoIOTXj6G
VbStykAeO91lO2pkXyT7f1VHH2aeXkxrJ2cdux3POZeuzj0tndXtAti+tz6tssukn7OCY14lz9gF
5M5Lpu+NjMGU+iyTavk+LjQu2RzO6BqqHrP6Kw4p0HFKbNRSUw8uIgaaFcwghmCAqNhKhP5Gy7jY
Sy6StZg+HGvuLrGS5Ym5wK3pnBsiWxSLrFlOny1oE1Q9g9jJbm5K7Qm4TdSl1J00Z7fOe7hmLnHp
KDA7q4QSJVR7N7s6v6mMhQjL7SdzhzfPpg7ennbLXMF87oNrOoueg6UDiC5I4PPVJaOLMNdU1RO5
jKIVBV80ByLYOzaubsO8i3xfRe1GVxxmhWuD3ARMQJpsag1+QFnYf/r43oqAjHGi5KOOZyqSRoEx
iucenfKRJamEX7l8I7lzZqPgt7UZZ2TVrFSIkUoIp0xvAur3trbIeGkEeSFYmyZfoxcW2Si7xTZs
Mc/iMNZz5k/OsS2vQTJ8NfHE31Ynz+ECcycTyZszZ6RAhbq8cOWY79ipIp3djyso3mUWvs3btRbT
iMelh9oTGE7rUSAOibGg7kpI0a59CVCFBJ8fbeMUZtDvyQE7toADBy91XnyKyrDMBzO4QGKB8dqa
WtDJTVqNvjUAGXTKC4AP0s5O+VL+CqdouXYWTDIxtvV+OiGWi6fY8eeD1wFSHICycl9kNFYzta/7
2mG2zmxupLgkHmvox8NZaPuDzf420AVTSsc8O134PDoOVTuL5HJgiX0QDIbrPcHLNM447mY9V1T5
XLpUIIqEfbUIBcJ92L7ZwBJTiZzjvAdra0XVcY1U47d+PIFHSRSqRsOBJwcHgfTiAIQttylOjZ3L
7Sef0EEHS+Lc7OkN8qT9aTUrLmQIXxzPRhNjGncHJsijKfS2rQIQmCWi2dSAolhy5qA1i28yuY+e
SV6xMoGyqVkPj1k2XyLJe9MyYCKATN3JpMjg5saFIcfkLzqnDZl35S/RcRmrU5RZ96EVaZSjRZ9G
FQJ6X+0RcTSfe5hCa23tY5SZH8zf2JWm9JiZkXY6WqCBXsxbMvp0zGXya22H/ib09MPEnGk/xO4X
hU4gyuoulT4dQDP6XClmEtGLkxPGj69jHHaHvs1IKdvpR/JpRkaysxlWT8fPKP7lLi5jzgSht6e9
hFq/ZLfkIaaTEhpQtiRnN60/o4pNuMp3Jivc22meYGSPSm0rDyNFr8Lv6WgAT46gPKnuXPGIXnMo
VLte78pvdT58jmnXX+Nw7YxSD4ySqq3dNWzjdXNE0vUuJBepVgr23Hx/tuloAyrp64OVEZhPAmBN
wPR5CGZ/y4qL3Zdog3Ti6YQfZzUAqPusDc4RdUczxyVukI71GKv50hlgWxbzS6S7BXxD8Rbbb2ao
vKutWOs8VQETpdKmIC52xrcQn8OCSFtmLnNe7lTT9wdPm7a6abXPx2JPzwbtii0jX3ayzVHlWaCb
Hsk0FrAoia7eNKjothPIS+03sMZ1Q1tRTDXfHNnTq6UbELfzrA+ELFNSac+dStV6GzsuHM53Q4ja
GnMv3mTQjB1dXwtuuI+Z170PVpHcU5sXD/phWervtMcf3EXrLYXqVLg79RlB7WHwIEwZ6ox5E0+x
M/mMwat2ozr7LZt3nEwTYTM+76B6TRg6dE2PRUagBKhVuMsdZai0YrYQR9RGhtVCV587Q5itHGQn
8eahfdxETYgvbW5/FW4Be8mj98TQaRUtdMnQDBeuAz8Z03CbobGso+La4FbJsE7sqvgeEsByHjre
HIcCnFaDgCiUeMimiQaNPDwUFd0zbudg2o2Tt0AB5suX9MJyQ7dZp3kr+TfKVtOLsRi+l6bifGVa
grM0vWKtkO5mZ6dEqFs6f5cQL4YIzPTEVvLdCZVz0wpQgVkl80MrvRl9Sn01U1Sc22FcjpPWMzUA
pPxbS14KDUgjt4R9CmpILp1D0Q2jp5fE09ZhqBVk3bVmUWBxCQuBzBL519xsZUSbHdHhD6pVg2vZ
7UyAj6yYq11vma+jm40voRCPJSjjyMOcaB1RU/JdYcV0iXY6ePAJ0HkcN8ohiLDJ1mbv9jE9PL7/
JSznI1FIcJ25rmBn+C922fygDXdh8au+eWHWH8Q6UkE5zwu2lJYc4BB55mloTL4byzZ4bAjLBzkn
smlKyWRKzcUGm+LGDoL+OOFr27jPDhevPENKN81dJ+OZAmmyc0nJcD8jtDY2SbEZApSsXI8FSGfA
tLSL6PvWIOGxj/70izsVW+FV2Jyg+sroay3m3dLDuE8K90Tz86MUYfMQRwPIsQrU3fojBHPw1jdZ
SBQ63zGToYtsLfeZsvuy4ZExXt6e+9mnQhSRd/BbMgfDmxhmJiFtfp5mf2ccTL1J+5o0cF2dBqZs
2MPyDkpd4t9yq+91lJWXUkNuzVM/3AVYqIyj9JV9WWyLwGMO35vw3spQSOe1wK7XT76Ei9JMkKn9
sT64GZ0wf/2ByULjm9ER7P9VI2iiejcMXXJAQ4KKMNqA17zusY9ddWxD9VIu+IBq0UVn0bBuRvyV
979F8Xm4yqqq7gqasXSWjUdRzXLfVZZ3nIv2Pa3sYCPt4TO3s29B9bPT89cm1cMhScpDqVJxSpvE
vvRUeaSCvZ1h/r3mQbvMNkz+doXSNLUVUh/GP0qX/PxswyGdGSNeSce+VpJqwaypXrpstq5N1FjX
mtv1jVPYJXacZgYxv+psGqHQGCk2gXCap2yQ7+lcN2fHMNvkr23hUJq/B+3UnDRFxA92Zm3Zj2Dz
SlodSVoND2mv0RrT1NmnJHDvBnv091OGTaYpWGsijlp7xDimY55dHjQWkFvfUMAxwI5xezyfjnPv
J1y56Upm1aev3Eiop9aMruq3/TbPuLo5Fn1oWcvpUlhApGomZm741JTZS0mib9vkbFKKQmzM9zIY
Ekxx+CKqxdJ7Vspf9gK6w3WG28Htzf0UcQKl4ky77PI65Gy55NNel+2lL8PhRYH2XUKdn61ODmeN
ZiVaRfNjnuWHtPDVWQk6qL1eAmgWFvDe2nfeWvwSm8VrDb3EBZaiXA/gRdQb5T3VA1Ag/WagJ45e
/b7+JRrXMg+jQ8XZqKKXZVzy4ywNVkzE7yqQcKCDhW05AjfEzuteVNZfuhHxpOCec7MwIaNkDzQ0
Tmbaquz6p+29TVlkLmLDVwDzdumS7W8B2dW0qOXtlMCvxLg4Zfzr0te3ZoGD4hctdL8MjbrPYH9Z
Ubpf5ob7SzXobQxuxnPSai3Xwr/hpAdZ+hhe/EAihsIqjSUonCG0t9q9VdPwxHs2MS7P6PujEjvZ
lj2X/6lxrhpFkMbOjhffuyqPOoF24YGRdnhRLSChCRQ+11mZ+yyriVtuZd+Yl1lnP1VoJxe/0tEG
PigvkAeoTTYJ/Mmou0b02z80Pswxcpt6V3BCgXFlX4u4stkR42HXE7+5ZonLfXoYOeb2lLLVk/Xe
+UlxLNKKyROq6dwX9T0Bl+o+ZfFCrEp33IPw6rUIQ6M/Tjvdznq3Zt69cSOG/E4Uyy9S59Um7If4
dkqzX5lLz9II796pEpZwkTobEdFRGzQdlzQ1klsh342TkKIv3ozjkkvv1ev7izd34OYX/vy2SuwP
PPisV1i9/TFvn5IIh03kuchorlPvrCw6+MAb9tjOxPNcsPhVAbV9vj9/6xuHOyA4Ir6Q+s7L0ILK
PmvemFkOt0TUPvDTchzPuuEIviPZV0VHo5lPrwBgDphIi3mvFJD3fgoJC82yBgJUlQ8Yx7kijWY3
CSqDtIyveTmbF2/kLhJQDd11RXyUqasv2nUlW9HJV671Yndw5srZ/mLPvrfNVXmyG8ZLI5ZrDNug
VvPujfGMA1145Jnpo+9WPp26kCq3VKLr1RGHD4nheZ+M/RchUqrfPN5wadPBMEY0jc3JpHcji/xG
ZTQgB3PzGvlrMYzNfyL6Dbd1Vb9l2HJJ27E9L/arpD5UBNPMZc55r4X9VPIXSDLHQxQU2BWD6JgX
VCwZAzsuiiqwDY6/s9pGHmujcCNgoV9AFhrFuDpHGdu2HKXX/VglBhBVFtKmi+O9H06/n/g+SfG9
hjPeODdYFe/x3U+b8VJ2NbzXYEQypecJjA3jQ1VHxU4ZdK4ckFg6N1zvxoneIiSAPhhzWM+Os5ts
qNh9K4E3t91411fd/dTF07nzu08s/DorkyPGd3VjRwpY2/oSmhlaH99JtrcWfiyz7HBghDdzGX1M
698jtBv7uJzsRT3pkH9naRsfnKj9PszJq5BM9KYMyy5/AoiZCqI1U/gC9MrB9qg2aJjCcGPEHU3n
PCatyPYRkDxsn0P7OUbcogai95AvKPQBgduuuk1c0JhYW5SJLJz0A6ATrDSYgof+0W0nlu+Zj80K
Glqq6x7XObOhcFwYBifxJa7Kcot3crjDXIytbZ2lmZgZpFDuHvWrPXumzW6yxsy7tDanxoVCWEst
D75GlUWirvY1tuNzl05n12NWno6K/2tK/zyaj7+LIS2RI1m9rkO/n8NfTUstRtDgt0vdTF38iG9H
Nh9ysJ17nWSPY+uD4AmBwLRqOQpjQRIc0Eo6A8emDq6WI6Mrad0vKHEpWzuGjk0n7XLTDpm4TlMJ
4VjSHRB21aZYn74l+mhCT933ETwfr3lt3BwKdZvehTNvUN/qbYPodJ4OnlPPt1PATWleh4NkSaz1
QVdWc5fXDf5hj47oLkoehOfSF+4x9MyDxDxxtix3jZPOl1pc2ZG53y4uQ47GNcfaXq7FYkaGwNV4
WFMtuzbEbaL8R8srAY7i0Im9IQcR4qyhGqqEfJuJ3IDyoZKnwuYHyL1lQ5zcOZVd6TAMoOpzdPPi
FA/5tZ+gOUWZ9wOJITqm8IxmxT14yRskmYruuJRNovERFzzrivAEfb6lmSfPrK/dOrA1fvOWZxDR
nE5xeDJpuRtkFQDwpP0axyTVd+vAr7eT0zCphMcrQ7tPuCFl9fxjaDFi1QqOIlCeWy7w1EqnLB5p
1eMHksmn3w/L2ZPXPpbuUY7WZ9+EjMj717kV4VNop69YlIAtF7Z1Y2ziGHPhczlSGGdcCqUzLllg
UAtEl6BoHnv4DjcFUTmtWHCtNIQBav6LufNakhvX1vQLHZ4gQH8zF5lZaco7lap0w2g5eu/59Oej
1DNdycqdDPXERMyNomOrdyMBAgsLa/0G5XrL/1QFYJWrlr5/M4hXHQVIVGOigxtpuNRmvYQRUnwi
3TC9gaIwpZgLo3/TYDzdtIwDk4Gan5rtMtW+T3JyrK4rER0fdDxLlCi6+fWHp+IMQW1R0CAO2Tih
eUX7+7WiEXdTHii5XYVudCecEeysBDfUDe6r6KIGdX4bzfrQ+IZyCbqFXYLplySJoGWHpmFs7B0F
7ZWiJT+kkU8ygwtqIOQXvekQ2qrGG8XXngLXlHu03LpVwEytbofnIG8rQ9OqC0fJ8JPnF3cWe4WD
Aa5EZsNW7a0bbsiniDjBnkGnXHTacGuoBZ4yIVLUjbCpVYirxO3RG8uqvavyHDVyWa/qwU+u3BaJ
NKNG7tAzGWEiWcV+DZ9/RGSeKIDgfTm+upF8KF0kT1NUztTarO8tt/yhl5X/VqqgBzStdPbAXr4Z
njbwzg2/Sug0IWCAC3+sndsIDECMgqFTFm+REr/wJrXRvnN03mQIWicIg9nOVRBNVrmdPoH8QUHA
vqi2XYL+KJXu6lXTiO26pnxOjPF5iFHpF0Y/XIuWgkjKaKDoxPNTl3v5xu2rg1Yi2Bj2SrpJcbkg
EW0vS6qnNwm2OE0T75OsxVAE3aZd7/50yzD5NMrxe5wFOtVuyhS2TY/Vs9EM7zCyQNBWRC37EnkO
8CGgNbWLofPbyzQt2su2we89RZQCbfDvg2ODYiAT2tR5H954usz3nSiei7EmQ9RN9o7RfRZZgqGX
3h/iMfQROUHHUVHcpwEo4g16Ke0660vjSTeUbuuDStwUBeEqMp9GP3itPdSLPRseGswjZ3PFkqUb
3iPNFlrO6NqHaPCjvR1xB5Z9tS81tb/s/epTmbqQuTJ7vBq1p9IkXzCRn9kVsOGuOlyTiXCcNUnT
dmqXweeA0pUDnrwvahvlYqf/3BjyLm6HF6/qL4RN6uvXL40MbutxUk63+gurix6DAE/uEoVeZKgj
jEn3oaVjROL48GS6v9KcVKEQ3CMmLnRRnT7mVLI2bTfJpQZwkvQeAV1qbl/qQNBlq3i06RrlGKt3
LzK7+Ebhby1S487NyWYs62pwja8pm2M9/ZiQ5M6JJ11iLeFX5rCcNecp0dwnKD6biJKV1iNDbTeY
iBZN+jmJrbt+1Psd8FI8Vn0n38sGKyUZuMOqyNRPgx6UT1LD4AnMoTFludVNA+R7HZmozXaBFe3R
OvPgL2JivLJABYVN8TMu2nib+GjylXi7Nb1/zRvOvfVK6GWCEn7XedGlqMdvedKxc2oKjJXv3bYB
5R5fFfelV33JOgqFuXmlRtZfdWC8pv6h6CJ75/cA9eqiHW4KU72NStx9Q4m8djV880Dbr8Ik+6S3
PKiKFDm7DpeM2G5vkYfZSHKObZBqWIr6PvYXUIDk9DxpX0rWpDFI+ToQJ2VvPSWl+2pW0uZnOfTV
u+CbUntPCPq2qyKyU3wJIQJY432m6jRnGw050QySWkzZqK9C7HRV7mUqyP4WAmW2Ie9FhrUjLmZu
aj1Qv12XtnavFNwFZJMWGQZnCyrHOveySa8BU3W6HBv0NQ8dE5zkQRvFfob4VlgNjiTelQ+k67/4
B7iBvK9QbE7fQMDd6xD2ENOmhZmJXWf0OLjre6e6rZLgpnrc2VoHkGe4T9MeFyXfXSFheh0rHq4Q
PKnHdvhLRuJzkOkveuxvcru5rnHdU8eful/tIqwdtDF6Ljx8oP9L1amQFonJ09qzaORRM85z88nB
RqyLQ8TRUcePjdvGHdP/N+j5/6hD9F6G6H/9J0mj/w8x9jpAif8MsUdqOv7xHl8//eu/4fWKaf63
hhC0iRKCYUGTnkBBv/H1ilCRHjJ0W3ekrgkAQfy//tYqUoT131RCwCvqpg7+R5OoiPyNsFcM878n
/Sqgp6hWGGD0/wRhL4/Z2xOq3lZh6IOjnd4SmsFA7yEhTZb3DW1rKsLrYQ0v8hIPve248WnQUpxe
47KwgkB8jZ7DRqx5Yl+gDL71JpkadHfEQTu8W7kTsONjoObHnzMD/PdDQlG6F+PV8FNI3hcVmCNQ
w2GBiP8CKvQYDPO/h+KjsMiWzmvneOYqkB/y1X68CrJ+4DWnUucd3xRIg/kn12ytn+dnJo5FGf4e
j4EcpOVME+jD8XiGJKNLPTle+dSyFR5WsU+Ff3yiyLvyjbcIkEz319i/LQx7akVNOB6OEOwzey6j
EvqtBsAvp8m1Fd/sSzx8L+VF8eBdpvvkIH4CBsLi5FI5mBcLA5+a7/uBteP58pagT+ExcHjvfweb
fKi2zi69qB/8RWAT/6V/8GomOQ8QMUQODGkgPGFps5FCDQivmsf2pd7jD2giCDygkS8PltOsYnXv
I/csVR+AEAIk2VZmGNzjEoYuMtAI3llfDGRZB1tsFhbgGEZngp63UQKDca/ChnEca/oy7+DhjUsh
qOUpAbl+p9mHTL3TdpIrJV6/qWTCI3COBdTcTOSJWGFJZAzRuCPckAnOV6LPzczO6CxAbXF6nIOd
qzAuNTxSaBgNcfJSZOM9T+md2mK8SWMxUHjTVnK4tGwlW9CEnJ2vv3+LTRfXYfKqNTtfJSTnrACC
utM7rIytSRhBdN8iy345v86zDa5DQUK2TQqiq2kAap4RFQJLtr2ZF2CFncC6dSIbq+/A696gwJPT
qVb9TWp5vHCsfuEP3+25X7MzULjhdhaoUFqzuKlA3+l9ql67sBQ3Mil+JiE5XgercvDjly7kAQPu
LN9RMMdg1broYpROKH6PNPj6oNzUNSXPIr8yVBNL2vA61ytyTgq3MtEXfqs1RZb3vxX0JKp0YODp
eloqScnxRgQGMfYAmJN9GEVXQg9udZ5NK1UMzzRHMGofYMPoifcMPgl+otHeORkgW5QLbrzBkbxp
o7/sUc8uLB0CtChhCacZbkZljrfH+Im6LweqeOocU7m0Cmnj3xPqqNSaI5YqEQ1vpdQnlBpiAY5x
IyOQdW6XP5SBUT8W1Ug1T7H7raXVL4VjcrGk2GFh5VsK500TGHPRxa4efZF+hmYRTKm0ufLzDlJs
snGC5qaU41OeaaicJ973OqPvpkBEVydkQxfgTKHSvB5i5TMwjKsks0NUqGWyHjQ6ZqnIHtQ0wd82
A4akaA21QkAFIHaGS2XEoBTrXt/XOSIITKyIZktKPdMZ+PBlQGISLAADfggRhV25FOHTZN8aePh6
kLq/nD8cYn4Kp28v5XTJocoJHnIWhEDK0T6KjWSfB/JegVlyOdKMzUT4KfLLF3SqMKOIkq/wqChX
pI+JEdBSQpwFjbRvuoyyTd2LPzywPHyYrIYcE9Xrj0HKEZUqOtVqUPp0g9fIcuGQNjV1N14oKUwa
s1eA1EdNly/Fxw+hgpjIyUURhHNLpJhlFzHwkl4RrbvrB6/Ak7RyJ0xXXwK+0/ymf0gG3fAxsI+g
dp3/DuRyRx9al+BYJkYkqqikbPps5C6gBlx5vP5jozaeO1kESADVtZ7dqJ1KnV9BnFIs3AYfxjTA
TxsWXWmNAGXN0b4AiUy/bNxhXwoX572+i22ExRPaLjuByEi1hYxjLQT9DyuscQmT3dhsN8fQ9Rls
O+ldOeaeAm6/srx9qI3Bpmsxlkq1yL9XyqH5Vvmxd3d+ced7nEmiqEYCayDAyQ+YLS4REwIEdaO9
Gdkbs3iFRL52G3fhE04R/f1Z/TUKZNQJls4NO0eky8K1ujiW6r6gaSfKiG7cy9hjW6xSVqgBjSgL
0zrx/dA+dlQbAUy0iuaXOcWJPpyUlBHZhmkCKb9X8cEDF6z02/ML+OGrTQv4bqT5VZ0kQe+EjNTG
b5jBF90hxzgGLh6mledHOvGpdJOX0MTCsmGQzD6VABieBao1YM5Nw84snPGqrXD0AQAdH84PNY+t
fC9EYKeEW6qW4PzMbr3AbIYgrxjKiOK92mC6HDn+wsqd+EZkASYCzGj58dCbpZ5GUXaBzDA06DHI
C9J046bhLoSwU3b6ghr7iY/EGEA3VGamCjn9lHfpZGpUlYrKerc3HFP3dsNYNN9tHycH16novKeY
vnmUtmS88MnEiYUEADwRvkG2oeY8fdN3A/ujoQOfxsYpyVKJAzY9BQgEQDazZksV3FsVhffQNRi5
O3aOxFDXN/l9B+EOsieNFbPWk20e9PnC9522yuw8Qi+X5q8HlYXQ3PHPsmpLjaoiH/dWaOxqV7ts
qMaAhtl1WbsNnC9ej3W9o9ye31UnNjCbiYxeqDzsTXU2KjXHVvdp91Eklsh6F7FDYzcc9FVmePWn
82PNGEPmlNpaQkezWCV6I6c9S20rz/GDXkMTW0kwWJa5hXNjTlVrqMfyIHNq8XoQBzdGlhjfkgaz
iiIovSuhvSbt5FBB0x6mRunAb04Gupe6A9zbSKNyG7m++paoTnD/p7/Y1Cf5dMIjlQVy/tleUbsK
ykiRyj2uKRYIqgHzobAYHlLN+9Qq3ats1XWFL3EaVQ8DTqRjo+GDSPAE59LwSPF99J1EgiTHi+V+
P//jPpxVaC+WDV2XkKBxYmefzmiBCeWIcHBNhNeFk34vrfgLdIA7XJAW1uHDLmEontpQmHgDig9h
QeaircMoHPdQ7Vwbv8eihxuqhcpn3+qCr+fndXIwQYJhIpuH6N8s0IW5bF27Ax9s+xIXI5vMIg7r
tRalykK0Oz2SAR2LC17nvX185AAQhFnTk1EU8OuKeMD6JqAPqC5EnFMfyqYYxVQQKiVZPB6mVt1Q
GxJl2LtA9NIov0gbiFJ+4z2OVrKwKT5E1elLvRtrNqXAGzMXrtWw97T42UycO8PKv/u++GIHDZaA
/kJ+NK8CIWdxPN7sYxl1NookYQnNQYBHxss9B7dKxo2lmncl7XGfj9Z1liQPeprWCxnhjNlHQJlG
100TbUgYWITz45VNXD0hk3LYKolnrKxKc/a87sgE/RpMH0KDE4xcfW77psceNkKsztAkDa5IKxZ+
yiybMjUqFOxWQhsBzoI8f/xLfL/ovRGixqH2NXrxFnqCdQ2yfgBduImiBGYFukI7PdSXdtfsi/8e
mdfwFAIon85pmDTeAP0rENKVBC9vwPdgv2t0PEYHvUH3K5o88cJcl0acBR4Izk2FLi0jyi5agw/+
yRG7HKGY0W7qfw5x+3g+Isy/899zZIIOaiySqR6vbhrXA7mEiks7D/h13YTPVYPymWE+W7X8BBV6
g3HFTse/OyTYpr5xcf4HzALF7/EpflHAhnVvzr8uyLchigckGhQ5eBc2YgBAs9sMcylQ/ueHOrm4
xAjwPRqVVXv24jBoNAV50XgHWdpvtocGlZWiOyoKbTtK/RJpR/kvJidR+UfomDWkqnq8uMhel5Ae
Q+/AqXVAouvO3isoVutNKffnJzeLhL/WEaomh1Uj1aAZcDyUM1AnlkrpHVwnDACHtNVVNZjlzmw7
/ATLsdidH+/UYkpe5ew/7klcEY7H0ystBWQ1eIcEpFXf6y8kmW8hVVJbcw9Iuy3ZGZycn+QhPnnH
4Gsz/f271LJSdC83E807mF2agAKqkSiu9GLdDCB9irH4cX568/ro7/XUp5yKAgSFn1m67odeYkOr
8g9RJTHQLCq8ZysKQYNJ71+xffsRmBJONH6HIncXGuCI9Y4gFMXXwg+gisJiWJ//TdMnfJfG/v5J
RECerQ7ZtTbbv4BKi8EAdnvwqwAxwEnPUm3HhUNycp3fDSKP19lXwH5rEJoPvpcUYNzBnts6tmlZ
c++M/kLyc3ITmbomcRiT7KLZJqr0XIvdIvAP+ZBwoYjuPhb6Dqwwmnw2AIUla61TkyPITQcEcj3g
z+PJ5VUqerfHYLkdbBOgDeo6GRISOlZHZTKMl7ExDt3CVzs1R422EWGHtzOCV8djCs2FLRXFChgH
sPktII46bD53gfpsmua9nTf/4gMS24TOnUWRYx4IWjtLUKxtARB7Nk7uEAGrreeW9RO11l2pOkDC
z2/LUxEcbxWyV/6gSDc7mTxh0YcrM2Wvg6TdjIhwYShrvHgOuOPzI83ecb8OAB04VedtC/1oPrW8
MfBWjoSyN13TQABkANRahKBCnMawHym41JfA68SmVOr+W+IF6kJQOJWJ6Bb1SG5KVdBGOP6UygAK
ewQku08jeeGk3kR07GMQ7qOmwKqt1U0Ekek+Zd0P52d+8pqG4stDkmrIJLc2GxoPB68sGdrpOjA3
vdde153RhrAwm+K2HRrvgWrd+KOQBTJgGrjuv8Js6JVVkUd58S+22KToZnJla9Pr9vjHeHLgiCYB
Qj129opkwk7UyZXX+F8xYliobJ365BbIZRUDQlKEqfP9PuyHQKjVQFFQ1/Ts7ylsSyru8R6r0Y0+
pNdOABZ4shYWlrtQQzm1q6m24xGg6pP9wexbF5qe42hckxclY7FOA2mtXEWBZo1S6MIBOhWVMANy
WEjqobSmjuc4dGNnQw70DlVmN/vAxfw8N8qvg4VgRVEWxsIpOhWQ+HiEIhQDdPFL+uHdTTpIjN78
hKy2rwq8UUc0NevswrZM6DE1IE8ZLGyXKarO7y0qvOgCUnMl2M8eafCgfJDj5F04eyXJIckRetr2
GinLQvZ8YiCTapeFxhYvTgqVxwtZIyvqG+NIqIXzey0rkW6GqBkXPteJ9QNdZ/Ei4SahMDn9/bv1
q8JurJyxU/adN7ygabSjOfHaRZCME/pACday58/+iSNwNN7stGX1WOmAY5V9UPmPiKPteMYfqNoc
fJHcBVF/iAr9BbXNi/PDzt+fU7Q9Gnf6Xe/mmYw20n3KFHKAtG2apPDWlO82fmUAiALo2GrBATnq
W91vLlWv3p4f/sT54zFA0oxwJB4hc98YLW9LxwljGDSUEVaRgJsTWQFwwATayPmhTn1Qbbqcef5Q
Opt70FljUWnqmAYH6KjK57aGm04gcy+jYAx2aQV3A8GlfCG+nBqUe2xqEWhTrWn2VdWuHNO0bNCf
NPW/RKB8HivILpAtKl+lO9w3u/OTPPk5ecmzZWnuOlxix58zyDK9AIfoHyRaPEAMtGo19ijXlzky
tJ6KZE+aDM1aV6TyuQmLAJ3h1P5x/keciHSUFbg9f3dhfrlxvNtSqoRj1cHSxBrZT4pN3Ba6trJg
I+UI1CMou2oVu+4Wws+JWxtfQfqIggwTlPMs/KCUUqAXU/uHEVAcGtHTGyJy7m3k0dBsjpULKxT6
Yw5P+en8bE+FIx4QvB5Qt6J1PvvEXgm2362D8OAnbnMfj0l+AOQVLXzYU9MDOvHLIAzVqAn/dXRM
0zT07GgMiasVlBHncXCy61iNfjpS+64U0VVc6Auf8dTE3g85iwxjYZYxMPeQh7TRSXDgjXGbhiUm
2ucX8EQMsCYXXJ3Mkn/49UZ7t10gRQXm4Az+wU4dwOSVdS28drzIlmPsyZEI6BYtIMFjdvr7dyNF
2Sh9W+c0qm1Rf9GiEnUF1/qRFtkfYsmmqMppnxxkCTRcilNceDeSb6PvaeUl76sSrSHLU288AVnD
aeMF9+YTH4nJWKQvU1JByno8UFlZRRm2kQ9lXwrMpxE8KwsaEec/0YkwdjTK9CveTScv87Qv4X4e
Ug8BiXKyG7SS/LOMtfsUTulK9Ob+/Ign54WshKSMw7txnr5YoW9WWmcnBwXl1r2lh+ohrkxlQdns
xIYA7YihIC8aUABzRJZMLBWNbz05dFPLHFmLRn1UW3qvq8pjzRc2OlUa1mmWI9FmEFPLYdrv862e
G5jBZXReDrqnDjeBqXRviO33KALBZrUnOw54n/daPRQbywfdL2hQrrrMgYxfXiu6n2w8vcw3iRT+
rgqgqo++eh2o3hetjhskTqNmU3givLOK/ClsYf5N/78mgtQQQoItmuK1nFxWIjsEwFPdCgQqPYxs
S11ehpX7hOir+VJZBroWsMO6VRt1gHHyFpo4mgdbD7IGjRmthMACiCwoA1rDfqDepHqDA2+W8YMr
zf3udf7BTPNiW/NC2eZ56MF4VtGMKdxnbEzaVdDkl2xSJFX0AqkUBF5Dt0e1wm0rNFom8SQLuFbb
/vRt554+GpBTuxRXqS43cKJuVWyhm8x+RgVjIhoO6ADGY7TpivArgKL4k1mGGMa2UYxYh3EtTcTf
uZOcNVxRLGhQz1upRfCYgsIDCvlSZgh/UPVdeRJ+RZP3P0q3fSNrQUwww2Ikw6+jhwK+ajrnIQ2G
a8MvP9sRVuKj+ogQ0EXQKRda0waXreK8tbWKoEWaXsiiyVcoG3jAaXTkIazr3hm+qoF5HSJj68cG
Hu/OTdamcD1z3UQOwzYfUgPF+WG08UAQVn1JrKSo6Bo3Y9HfBF30bWhZtCDwkEgKYLWloZWv0YEG
6IBjDmwRr77zO2RVZOlunXg8NJ32DFsBHRBf5YP5FVbMHfrUphG8RJBGVjjmXEEP/+o2zZ2CjOWh
Usb7EZH/y1oxml0SqQ2GF46zMUMTgEORgGZHqnOr9S5SLW4bbGRs1xRaYIIG3qQRjT+ul+cIqeEk
fzGoobMz2Rk7C5XiqxDmxXWJxqqKsP1O6Ll6VUFhuBkNIOsDxkE7w+/LOyD7+j613GqlDyjA6YUc
10JG6nWMj/uloQ7tGpFCfAWy4GAYYwe/le6irmQ3zijvtNj8WrruN6sqcFAwyrchaMs10RGP+mhQ
t4oBk9oMbJT60/gK/j7f2eg+4eIzMaRwT09bCo69FoHWt+Mb+DN3orZvy1b+5RRI/a0DaSOeEdSv
mh/Xu7bOIIpFonm1CuvRtfAe0lNrD/xgF3i9dx8YmHIIaKCTeVB1E8q62bOsOFxGjbJSGldcyEH7
XtJ8WNWeea85br61SwRiUEGP9sPoodhmR/Yk6Is2m4BYQx/lVeu1Z8/v9d1AV/FezwtrbWcCtGuW
3FexdYXr/YOEe31htinK/0kmya5xrwoS6H6Z5rzZg9WuPF/uMiXbU+1EXcYQzJ1NUSSAY9W+7u7q
mv89ib3+EuAEQlQ+nlYa7/RVZKqoACneNwtqGnrkAnnsXi1Qp0NXaABql+bBq02zZQOr8qocUV7M
2vGx9fS9W+H25OhRsuL1tfewUh7c8IeSxVAikhz1yxImZ6ZINCpYFgch4lioD76f7rVe+OsAogzy
XqA7VeQKo7z9HATottR2EuyGtLgKYuPViYI30k3YWwWySYGB6ABKsO5ecbXbvMmUDawkH9a6q+54
VSE8Z1kqZMUq35oWkawOgy9u6+P26EVbINQ/UrNBTczdVLCJoXZv6IcWOyO3H5oeUUFLL0mqCyyp
hnZTpMJGCQ5ajtZyEK0OCSKEzlIky0OkcKo+2TdmJDYW2mmSIuw6Cn0JiUVekTJcNVH7XfflkxkW
0SY2YqxZfJhQozRw2TDuI7NqdrHuWz/RBfyZIRZxsG3t5fzNeyJ7t8mhVQPsLPXTOazJttJmhLue
HvjYPcB+FMjCCwmMRLlQB1cnRGbSFwsJxsmL+N3FOEswYmhrDfWh5OCW2aewNRCo8m8HJ/96fm4n
sgrmNhW0KJwCwJultKpRRKblxQgcBchXprYfbyOYlwv3/MkVpIBPOmtLleLLcbak6kgt8E5hMmmF
bUuuBP6qFmqCLGVRlgerD4O/XcP/oz3yiQTNBseoaki20YqfAxmTOpmkRY3k4KDUGOTuo9a3N4nZ
QzI0L2QwLmRnc7TzlN9iWApLBFdPrCLmTYoi7MjLkoz0bBi6dC+QZSKnadxPAibhXYGfwQrVXHFp
+m383Qg8ly3UV4gDeGkU3GmZFz/3VtdNvCoQPWs1TInVGJB7q2Aw/ArxYFTf1kOnufUuCrnd8egd
DLlQEji168B/6EyAZ5JtzpLnNMAIMXfr+ODXxrix6lDu1MQcNnHULLW3Tw7lIDdOtR658fnOmzw3
bOwC4oNnI/WvBFl8UH2gzkithpvzm/zUUFMvEuGjX66r8nj7GR02d0rHrCIop2ZRfcsz5UuVWUur
d+JJyuen0EAaMrk6z7Z5GoS+X4KkP9hVJbfKYPrPWDPhsZpV/sYx+cM2CKJd5fkLj56TM6SyqYMF
gT0zx4N0ESZnkGVi+IwNOo0jwitK8DS0ACfOL+WpeEFNk8IUyBNeI7MplkEJQacqYkh1aOUVvard
mmpvL0zn5EKCy0WTnuVkmOMP5gYKppwu09FS2e2ixITeOGir2sK6TULDvpHAdQ8FLaYFMPjJ6ZnU
Lth+AIXmRYU8UjzPG8v4UCLPh56nwFBM/Is2Aiag/wwym11ZhWMcxAzi6oHx4GQpp9tV/B0dcvMC
8d1mITadCoUAHgFaWRO+Zf7Id3MCbo500iGAZiK09rPlpFep0YXTPeyta5RV/kW859tpU8eKP+cN
K8xQLAeFjPgwdEaHPpdFQdq2vY1R1MXGCAaUQ89vy5P7/92A09+/e46LoYrGcfDYMPWA5o06XkQJ
ZKKibv58oKmQAdaT2pZqz417kX0XtOAbolaqCbpMCdImZts0u8At8iUw0onH8dFgs5qJVWdZ1IIX
PEQdaKixRIwCkoYzfDF9+8GJxa6oUwgkifHntwC3GaBd2m4QpeZo8VbJekoAwI2rDONUZxTaNch9
OB56nh3Of7iP0NkJbwXHwVElKHxj3kWNE0zecmeEwz40aASq1TC8VZZdPiR5/kUYTXflU03a+kbu
P/hKI/bBgELG4IngDl9QBEd9ZbimnlEuBLpZCPqNA5sWwJSCNGxerwJ6pBa9AhQSMzp1W5QyvgoH
z8HqUbeHZ55L4yV1NSzyeqdaOK+zzfx7aEunA0B504Idd7yZE9Ya/jK2kBHJ0ug+UKf5nGImcX7l
ZznZ36NMxDCqLjBNpr9/d2Ry1c0w9zSHvWKP3cGsZP29T8FboQJqr2vhmwuVpQ88mwlZx6FhPWn6
cVXNzigUKhKZth/Q3FRRUsEcor8csejTkUgJQ+S7KNI5SuhelEr+cwiqu2KA3+4qeryWXaw+pZkW
3XqwOC2QGcPg/vmqg8eAh8x+xANv3q0rEeTtk7Yb0fa2g5XuDrx77WJAoxwQ8fmln90y09JrEJMh
YkxsM66C46WHm14LozLHfRE5gE2GpumydY4AlvJnic80EJW1XyxLh9rrnEsQWhR+qOla+7Socgqi
ytuYSW+rda2/cI5P7VkHIAv39XTNaPJ4SkWQBs5ghupeKWVyJ0oxlGsH9ORnRPmWYO0nxyLDJm2E
FKbbs7BIyBw8Gabq3h2667GTqA8V1uv4pzXeXyeEYvX/GWcKEe9OSGePSC9ribrvS1euvUGgdGrF
4yfQ2i4mU0V2JZERXtiGs8v6197gRNKVA/IFA2u2NxKtEn0MB3rfuLhxrzJT6/cBFIJHwxnjB4FW
JS+CWu+dPw8HmmqrEhoDBuZE/+PJanbVd70TqBRZSuSLpKsMf1Wtq1NGggL73faK5On8KZj+i+9K
v79PAcx63D5g1384BZ5flKrugSs2AlE+hnaffokr/6dKURbzhNTbSlmVgKP0biESnRrYRGrPkrx5
yfFmjTEPj3TVrjKxB0Lx0HseLMmSf+0bL5/IW1dmfy9SSs1G3QwLl4qYjsF8zmgSkD7wRqDtMgu6
dQVmOpoMBESQuf2FgestVd5KsZxNWEydZiUx0nLTKLoiNm3TlZKKcITMyqBEabCuKvTKN3mfpEuQ
35nT3S/cM+9KXknIR1HlmIe/0MGrYQjhbsnSUihb62lXveV9gOgVok4AAOOAIp+IJJJKAyqLDYq7
CbpkTWwW7brOsfTZahm4PIQXTSc8ICsnH5oyj782YTh89bNIWcIFnrjBQL/DkyIBEPSSpzD77nyO
Iw7qOdCsfWZl3QY5QWBmabeFCI8IS+Y8/PF2BTvCyqDxPnEkZ7tmHD2stf1c7DGwwnhM64TbbnUz
03X4uKGBhrueDD+qMi6fwcvDLTk//KnJUqEBLzw10OQcl1mnKIxHJkGvQiQfMIJAzkYPQYGtjGhI
1tpgmYsGdx836wQ8x3kDCYzJGux4fTECmuzJiHAKMgVo2eao7V7icNQt2el8jHlcG6haUjmBGSnM
WewZiqbN9a6k66BLBNtxveVf/dn1PiV0JXnGD+P+/GJ+vEGOB5zNLE+wasyNwt57SS2+4+yB62Rd
9Beur/V/HuVoEpHxqFNTkgLR8SIOala6uUlcda3IeUWgblJRcwOIPy6eizeFoXc/UGwrN8i5+z/+
dJqglBE8gNkOhuzDuqZ2lkMhMSxUar1VqqXkUXgT+Uv75ONqHg8zW83Gw6IzQm9yr/BiH7X6PpK4
cVL6Oj+bE1mTRTJDAZHTDtJpFjuzylXaGMQpkvsBXRL7uw/o+M9P2dEYs9QC/FTkFRljWAK5LqTR
U2UdBj/VfHd+LieXjBsQ1xBQKVxFx7siz60x0kik9r19gEu9CvRuHTfdxb8Yhf8KA1km7/FZyDJj
H9lYo7b2ODMdPDP6IvyRKdULWMWTH4aNZqumQQoxx3ug9ZfqMfCkfd0mPtKeKB27RZotAIdOLhnq
BiTpzOYDYcJLiyBonYFcNm8uSxfNV09egQ39F2sGpxA/XUQBgPhPN/i7S0UrxZjwyLD2CZ1bzN4l
QX9tlx63ciJTmS1suOlsHCcEVKnBJRnwjWCtzjP0InAbPzETew/eqr0FjaGt9dFOV4nojV2Wx9W2
mtqmvY0KRRMk4l+8AnkC/jNd7Xi6kVkkohauBcXQ3MRQNFR0Jlr6c1a3MNNTu8Tg5Uqvn1zvw22i
jgn+oz1bXnT9XwpF35Umh2hhkI83CdnAP4NYsx3fJHk2Rojb7zHZGTdZqVwlfffWclOnPY5xSZ8u
VCpP7cqJyo9YEWkzNOfj9WtgfxlVr1h7UzyrQX+o0mdkyTfnz/HpWf0zyOx+FInv0SJnkLgJPkuh
gGAz+5+GVyZogid3aWP+X85qFtHpEw9FF/jcj4iHx9T4Nqrif4pjO1t4CS8s3/x7ha1wYiVmIFQW
VwjArep6WDnBt/PrdyJ3muBUVB+me+NDLcdvZTioCptcBIAog1CgvGpvRRU6K5ce7J8PNgku/are
TKpGxzuiwntXq1Ez2XvtpyF/pBG0zpMXc1za6qcm9c84+hwoCnAAX4yaW7fL1evCKh+KrL5qC6Rv
w3Z/fkqnvtL7oWY5TGOVpEi+5OYNLhP0mUBxOd4folGn5+CkNMabDMw7sXceiXCRdT1go/sy1C3M
yrtPNVIj+NCV3zpkwIo4XYj0JxcQ4RdaJuTVBMHjD4VVxuTny10vpX9bjjbGYeU9Mf4zHfjtny/g
hH2DKoIJBRM9HsrBIqcpvYQMqStukK08YIq2E6myOz/Mx8sElaV3w8zihJewagkQrr2soovW/oq3
RUCfvsF9FrXM8YW+5PkBT20MjtMv0rgjQOAczyuLyp78lfoSks3IrHf7NPZ3hqksDfOr5Hl8TRJk
EaoAVgpW+QO5p8GTRinL2NxHWTXeK8IvMaREPtOyEm3jQxBbx5Fqk0blHd4oNfgx6ZMk1piWKVoC
MaRLvMshV3BFKtrkiwyb4RITHPmc6W627TPTvcE4c2ou9f0nmU5wnf/h7Lx649a1v/2JCKiXW00f
24mdOE65EVLVG9X16f+PvPG+iDWDEXJOcG52NjaHFLm4uNavZJbB2iVJ+DPoRvEU6K760FlJ+33M
G+095Knusx+XwT52lPBnO9TqJ3BA/Tbmnz2Dc0Hi3UEsnmYP6d0YKQAesKIZjxk4nX2RIRls4ON9
B35dHnNhRLg6Fzb6vpbxMAQy/zVZcTwbWLWHuDcnSGJO2H1VKctg1luqT06jIzRRoBuj9E2wRWwT
ikiQ4D3iV1X5YWhVeZ4yUaL4y+IhmZ+TK7fa2LzP6sR4KEFLPdrDbFbVQHu7M9Xa/dDig3FoJ3vU
NnmapB8QTqj/VMkQ3TcFQLBors9jp5e/U3y3QgXLqk6YExkfOs0PZqyaKZ6AHAE1ksYhsIMApAty
o7VwfyGdXXxExGnYI0TbPgTomfwYMSjysjABOkOF0sMcvHk3DHr2kfo68r6NL8P3ah2Ux8G2cYUR
lrMBbFSgaDpCPRhTB9sGsBdm34x3YLTQCgsn8UC+lt1HZhd+SXUSOXqtZYiamGl9NyxRTntFayV2
vVb4sSlrPK2oSWPKEnflUU9FdJxS2/8A8Kh9Nt1R37UmeI9WB8WCsI3ypzcjYWD8MzUJSEC3PBRd
hpN4aGb3fuZmH9D6dTf4JrePvd6oh8Tuql9tMrI2FJ6R0JXWi2XgN4GDYbEN/So4dElQA+ApKa9Q
MH+AEVA++fzLn6Y46jdDHTUHH5XAO2p2zkZr2+RUmJW7LcxZCx/3zJ0RaMamgN57VEq9pvA6295Z
AhqqhtPU1nR8eQqA+b6vatc3vEmDx4O0MB2/Ep8d9qCN2wtYuM8cAexmAjZrU7Vi2xm9caAZo2yo
5+N6YtghrQHL9SHK2Miv1mpYHbA9RzjM7Us8lOM+2fdph0YWOry7VMIH6wMjxpZRqwPETeKMOl9o
fghrmTynjlLirajq6n3eOSCS7CjG6FKd5L1SueW+VYr5mcchDaA1v0S+rB9dkTXHyNLJrrpQQ2xs
xPzgsy7LbiPTFF3k1mgPfpaWD75eWU8xzpG7bMrbU61leEDoqXqqVGPc11SkjxD3xd4pgyDyyqHE
rnSi5fxgakAPsMQZNiW+ulQCJXAiFReKVGj296ntxy8pgi3vpGXpG9NJyoMo0ZQvu0a9L6JB+RJr
0kqPulG5wQGOVXNgNpC7TdSUbT+pZt71C0ba/q7MMASyhoAvhorDM1tq2AaYJTy0Shd/A43a32Ex
aGICjiVEkPofgqTp9mE6YVYSTTT8zIqD51Ig7agCWfEGecfhEVDJ8F6lQvPQxyWfY6hMWKxaxaZE
wZNHRTvl9xrOoi+K3zo27kKDtav0ZDpmXa5g4Ckm+Od2hUaMNmpPUuuwr0NWSX0ipvg7UZjGuemn
ZivqFG+kEN1/FTTdB9yIxBeroVKkCV/8mGoqgk4c6jjhyW54MVsnP4/5oP/SMiV459dx82wDjCAg
xYGKZ/aona1CM3YimsZ32DKKfmPiFHlqHXJ2jP5GkJFOtDMTrf+pRL7/QPHmJQ7xN3MnwHZmlCsP
vll026wQ6t0QzFUxR+LVlk16v23AmRwjMJreYOI6QUyyN8HAP3M70LIG+nnPug4FHv2+6pDQ9bvT
Q2W2/0M327Ty7mUI8TuNnCB7CHVb3OmN0+9HKPWfzT7LzkhxIDLDdsMOzYo/p01m7mrwyk9Kgqw0
bp42DmB2ln7s8on+NCaBj/nYWl9kKZ291rjdubFG/5SUjrntczd9tAoQdwIpb7JTJxo3fZxpG7MQ
4pvWjBg+jE39ve1BWw5jpO5tS+ivXhZ7dJp5uOXchsBSwTlinaGeuDamP6OFpqrmdok35frwpcXZ
8zBWpn9S+SC7IbW7b1hcWZ9NiOZ/DFPa6CYjt/cugPi9icZa7p0as/og9oN3cL6DU5JJVP8rvCpD
xZF7QdFnh3MBYNcidL5k0D8iwlNSYcLVz+aQiNb7sm8eJ2ngmzoZ8lkXUfsZzRIfde4BRMLgWweR
iv7QGo587N2G6JP4OiLkPs7DuR7V981IIXlT4F/6XAt8A4UZx+dgcqxnaofaTi+acYdNpuaBJMQ+
A4vPUx+2/vHVZIh/oz2KccAVR4cH7ftFlmMrqSOVbVUt2v6l3W4N4WJsEiTBViRQ2WVtZduxIrZW
Wtje6TGGPZumwpMP/3jzqHMANpgIdoe80SME8xT9FIAh3aSxhnGTi3drkaBoiBI5DkU8niz0C8W4
t0vVBsLb44onMca2y4z/QmaP20oJjU0mpfohDFrnLsv95i7WcgmooU22LfAzr0vdEFPPRjn4SZY/
1BKJ67Hy8aEtLKXwCKjNJtUlBphWFCKDP7The3csrd9Fj9mNG8T1OYwt/RtmR8ZsgSejkxI54t2U
YYDgzSJnXAyVCJ8rvC9+4P9ibPWC+IEzZXzqnQHItCj8re8kCp4LMrgvrZZoqorum8/1+6WN+S0W
frEPmCSk2xGbl01ZYFKj0+XfTU7t8jHN4aV1G/FHDVR5iBLH+qgESGHVEaZ+pRn4no77FD3eCXeB
qI23opqyf3/guir6PCDcXvF6i0xZQVBh7DppHNMJvzBCyh2GBy+jr6+0mq4kyGT8NLjQnJ15L4uX
k2ridaZ0rXHEEOLoFO3ObuShmLKVxH/OsxfpMXC9mbULsw7Q42KYgK0XxzrDDKr+Lcm4d+oCt5S8
f48y+x8bt5vbef+Vh4ZrkIejXgg8y1nCzZxeTBhjRowHIPih8XNT24XSx/IZtCVZl6QaGW9x8J5e
Crqc2danebEy5yv1JFpVPOiB4mgzp/ft26OJcd6x/ZKjiz/951a24lDXMvv3RyLQqVkkD9AbWiaL
UYDUhcRkRzs2gYL2Vm+Xj1ZkW0cz781HETfF/7CycwMduV4TdbClftTcb2uHKdOoko3Rewwckcn1
mjyuwz2GKSNuq/M72dNEqMAM6c3EvC9Fr6xNe97/bzfUrKGno85Mvwtc1WJD2aFR4B2EPH/mJnsx
aN8K18KnoHzIyECsvDpZA6Xk25vq8qy8HVN7+0EN0nk5+IpxJMHRI9zXg8DYOr1Cduaqo96f/nU4
EKaQbHlNzujTZTvBhzk26ty8R+x4opQ3TdYp+9FW825D3h7/I7BwhjbZqg6Zn4qDctG+U2M7c91M
Fdh92vl3IaeY5DxN4nxlEef9+NeHQ1OEr0Zc48sh3QS49u0iJkqOV1pt+6dgFoTw/S59n2td9G9r
998o6CaR8Lso4i8BYloXW7k7RuLU9KV6shzR3Im2tXggBGtSQkuA2OtYTAbbN76Tpl8wxKIuFVVQ
YzbsB+aHCOkP6AQJ1BHgoL05niRUDRr4cojdOxsBWYSiA64jyvfBJ0dr1W5Puz/HckONwTq1zVSW
/1bEnH+hg/Qj5GJC7xyD36556+Y+Xil6cJ7UQJ4xLAwPUGCwOBzEP1bi/huKM4moAGUX+tFvh6Ja
6sZ9lgfnoHezdy0uNl4VCv+Ag6RYiXyLO+W/oeA4QnKhqHQBhZUdGNViaMVJU9JsP5hd924wJu0s
A8PfqWpPStMY2r81ef772DpsEWgWgEKW5M1ppBedu5p/MqQz4cjmVr/JIarHDnWllfktws081CwC
QVDnDqErsTwpQpLU+Ll7snx8hcDciHu97qwtPL/k+XaouXIouSnn00/SwVouNgg+MrGvpr17UvRu
aJDaLlNY55hv/2PD73VO6DYhbzozKmGKvt0esvedOndi/4QhXninu63vFY0cMIjo1hDnixviv6GA
sVA8hVqGrtjbocLOVOKxSNC86hIeIL1W3NOcy3ZlGiOTgGvmBtHsFmd6xWpXztsFpX8+cDophI7o
J7RRezG2XQ9h4ggbR4bGGs6tW5a7WqXe1BdZ9TjgrYrxI6qg26QsIeUNsd2D4mz037e/6tUDMoMx
kIIhOhmLXpNml0lihgTBQacaU4xcwmUmf3WthG0Pg+2cdWP16faYVzatM9O0/9+Yiw/cJ+kAETgU
Jx6X1ReIYx3ScWqMHhep/L/10uYvjAM0iZWqANm8CPIStG9WuIM45TmMQvxilW0ahrystdlNKQXB
oOvJmtTRtQnCqUWzAHITQuDz3//Vfo0j4Ya4QohTAl3W4/0CBVHT+veDT5fj9louAamvE7Tgic8p
AIT05bHU+1CnZtaIE86O1gnunjwL7KgMr9ddTJD1rlLiDc7M+hdFaTAT7X0MJz3UyOXdmOnZHhWP
R4hNH0Mj6j9EThau7POra4FkBLSsmaK13ObCQlgKc0TuchMzYoUC6aawp+JFn4I1tPO1W5Y8yJjh
m0hZoQD/dt0rMSWQmVNxak0fU4JeQQHexg2lorgsoCxtU+Er1F7ltxZlnq2t1hBAaap4OZW+bWdm
GO7mav10+xNdO2IYAtMZBy+skIi+/VUu9W9XD3RxGsPW2lrC+gCUBpyZ1AWI8EDBlDfIVlb9SmAj
zwcHSZaG88ES9dR000CfQBGnLp+FGe0e5R40te6aCYNopQjbP6Bpko2RSLnyWFw0pF73Iy0wzvZ8
7cIxeDtbu4QLCQRTQDkekKHvdMrVoxbtyimotlnZr7Hvr41HCgxXCYsl0IiL8Spk4Wxn6MIzTYrs
C/CT8kPSxQEFjE6QdJdqYa41La/chKTaPB2BJQEFX0JFNGdIhjJXgnMcNv64c4029Xeu2gYrIrJX
Ng4gIQ1kDcdbvTg6+eA0oi6H4OxkjfbJtkdnE7sDrFRAp2fVp5+otqveCdfupTejzrP/K3iZVZC1
7dQFZ4Ep43s7Fc3GVsLsqYWugIE8Lwt30Ltk06euvauE/B26wRqt7soKU3EAYA+uFc2bZVczROGY
XaQGZwxIa+AcCndTH0fWl9sn88reAWjPxYDsFI+aZbzoWjuTBoT2s+xjQZEZA8Rt2ZaC+lVfb1vA
QisDXpsX2wY5XOw6SBAXm9UWphgn3fBPskrqh3oMA2oblbnysHmVylq8n5BkpDLEHyCly4INIr9w
zDHjg4uoytBD0139qXdK0B60goLzNogt+QlKuci9KI6TX7aaavcdKiOf6bwWP1vNByKUiLBtPNof
Ap9f9CW8nkvD3zRKMBoIGadt6PkqhJYdNa4aDXh0LiZ8rvThUOq5eJFtrD41whWbCvfVp1zikKxB
1viS4uj3NUwUFMCD+anhKmk8eQ0irAZBGnDo7vZHvlzz2ZMLvDL4RcOkAPJ2P2da4msBJV06iY77
gvue2u6DzkeF+fY4r2+4i1WnFgfiCpm/i+OaqcnY+RC7T+2olBlS9X2Hy6cBEp4uTw4JozFLs79v
bR47B8OMWt2r+ik1Nw7QpcrjrTJ87tAzoI0WS3063P55l8FkBosrs7y8xUIsMVq1HxcDHH98cKlX
31shusCNa1QfBooKHkgmdBhjPfs3iOp8GVDeQoQFxZy57jSX4P6KJUqHQqjbZu5JAgU/9q4fJTRf
u+TOHxzt+fYE5++4XH6IIqR4M+33ImbQz/SFbrL8ZNLtGQN49V1c4bLrGuMad+NyS/FwJVcGH0N4
QmL27bRMnsq9KnjgBUM07hsgijvHnaKVCc2Ls5wQBUoqotykQM7mL/rX4lHw7rFuHfwTjdDiPfrV
1QZ/4/IzQpLanR/m5XZEDXVjj/QNhdL8q/Tp/O1YSouLR9WtC8GAxk5oanaZf4LpKzw9cn7QP/vB
Abe3URJhrBZq5fb2J1wyC9gvaMVRi6HmA8uTIuDbKaulYlIGJnAZKcQilHRtL2ymyRNZV+8yXYt3
9uh+89Ws37qlVp6B9h+x4vzka3mygoC63E6EDZJWoBqU2LQls7vpBlPH3zo8D52Gt2sjvoV9ZmJW
n3Qrh+TaydQ4l2g6zPfdkuSf5x16NV0QnU27UDwVXfgthsXFVkMpeKdUscCjlurz7aW+vPpIkYFy
KxS+oEpcbK6mSvUycYNzO2IaX5eyoZPbvGjlJLcxluRrz5T5Tfd2M88PIpoIbGU48RfFfXOKEj5g
dE4cTbwz8cA9Si1xd+RqoCviNt6JLKz2sWLU7xR4y1thpYYnM6vc//vEQUfPMHYSDDb42y2WRl3f
Vpifn2OacOcin9RDoBrIa0WVg0SIOazgiq/tIwC4MA+Uuduw5JTlSY/eNxqQ56SpvsAOVJ9SaQQb
NRbVSuZ9baQ5cyNV5A+r/HZmEnZSq0cF6LbBRtQDyO0hJnulfijDld1jXPmaMwyMEjBZ0wW3VgZT
2RVdHZ1Voyt+o29jYSMqdT/+59c7qwZ5l8/E6iGF9nZKDS+cLB2i6NxMYX80ci09xiQeKAZ1gKUc
tJyySWk/3t4h184j+Kw5+2RUqsNvB3XSPi0bzCbPbhQ5u8lqSugGtrJxxZTfuWbU4CEQWSs527Xz
yP5QOSL088ylMNo02E3tdm54Vobeep8M+gBoQBmVo6Thvk0NO1nZl1c+IfjlufiEAy1l9kWojRBi
intZBOdMNPnZ96Xch3pvbW6v5ZVpqfS28L6dydEXH9ABGNYjwMETxvHt2rOzRo+PxPGesn6vyZjS
mpnUK2t55SDgD8rXmyuVJB3zj/rr4szTYgTZkwZnW4a/MzfPvkdFmYGwaPSV0H11JE43UBkO3kUw
kZao45Ec+KzlqbXvBqd/UPwu2U6iXpOCec1TFxGUGMItAczzlc/5dlZ9EmBi4kbhWUUACqIF9gTh
bhBWk3nd4CLUVdpd/MEx4/SjGtbBx6g35J9uyhMXx8RO+YFCmPO7KKb4OWLtKs8fQl/ZdHU47GHL
qR/5itM3UahD4pX0YX8huIA2VGbYfbuZcBppUFzXhLrpLTUVP1U/cu0tKFir3erCBCmI85blHI0q
yX5KA1xbWg+lR3fIkluYiiTdeRdXciM7mTQbmnVB6Vl2Epq05ct88oYoB8kMPKF/kaFR7Tula0ic
lWS6yxz6WSsR7ErdDJzu7Ohlw2yCWrTY/2S8cVcPo3NKk6TRdzlzGDcx/pfBdsgh7c7VMY1l9iul
AfRYDT3O96QnR9wzx30ZuyrAoCm3/nSVKO7RhnaSjYMJ+Bqn8ZWz+Pa7z4WcucQxC9xelHI6UCWT
g1jOuUYo4WttKtVBxABFPbsrx19qb2qoUAWZnCVghR9vUCTRfxtdI+7pb1t3lV3Gtoc+n/4jUJII
PbAmHseNM2XREXKp+NHVdqp+mdKpdbwp0PN/fsvzozF/gbiNIA8HchHD0972W0QNg7NvpYruQdFM
lA3Qt3aNhXIRaxiInjNeBFBrZvrn4oBkkVEpiJmfm3FS/1D2TSSu7R02pOVkut1WKWNDX4lvF1F0
HpP/zTKxMNSXvYpm0gPTtOvs7A9j3m66SFHQoxtG6+V2HL24kxjHwSGQbhm914uW0liWZR8EeXaW
aqtiQGfxrUKTAnOGVKAWWZEX2WHz+fagl6WgeVSKiGxA7Ai46t+uqN/UkT25aXbGTxXZJisSXl3o
3ROUYGsTur67y+tWf3bnIp9VTI2nZKsysle+Kok41RJUdOgaLFMALav6cqqi7NzG3ZBuEu7rcTOX
Uxvk4grzT0ezfU2I5UKwf3bvVDhwLpGdoLt84JWJqYcEqPTcU7EkFTX8LX3ED0msfy7gYPwY9Wo6
CCXVHkVbG/f6MH5F6HpNq/zK5uLGRAIW8SCoBMumccHOGrJpSs4h2PvHIC7c+0JB7/n2V764w5gr
Hag5F+Cljj3L24/cNBp6cF2fnoe+l9sONcOzPYQxChJyTcb62rdkFzMZOl50LBdDUaURpYDGdwaj
VnzLK8X8aSh41Ho+9DCxTUtL/ro9uWtLSOyl4DGrdVykVSCTRwrEQXKWI65mXjNkQHZjuk63h7ko
t7OGfw8zT/yvjENGGhxj9A5JpkpwjvBljWYbok1TeyEVt89B2Y/oerpJUXhdhZb3/vb416aJ+B0H
hX4iCniLhe1sH+3YVI3PAAQz1dNA4j26w4CQ6+1xroShuWPJ8wJdMF5x8zr8NU+o/KBnNTU525hh
4qFsoCpZxuYutsdi08nxW4L13sr+vLZp5tgKO82ybDpJb8e0fOAZZV4nZ8XunS0esKNXRiM7FVHY
e30MrJU5XvuWQKW4bWl10z1ZJAaocDgyc0o2qcIdClS78aYSymKE4fdHmWO7V/YIJY9gGldeOxcF
H+rC3COziDBDX3g70GnVQNJnyblyJKXZyZrIi8bK6QF56g7ae1ZSQIPIQME/p6nqfg8Qwv3XR+Rc
H0SwB2WHmWi2XG3KolEoMU48x0mhP0p28FOVj+HWn1CIvr2Zrmxam51EW5AWB4yf+e//2kyz0Vcb
N2l61gZd/pRAKEcP/0SlXFnWKwGOcUwIB69V2eXTCri88Cs7Ss9AasP3aS9skkvDudPyIT3cntKr
OeubZI1PyDj0YenJ0oxdHMTYMkIXvHZyzql1IhSMYSOUwKgMM4+t1j2Grd18Uvo4/BYjgXfvZrH7
HcGO7kevlMaDW8oUu9VSDNnWnFDe2ZhmR9cFA46YWzaSH40etByyy73+NVdhUhx6Lat/95WByFBD
1w31VZhzyRYZf+sxgC/krny0K6cDyNTs90ZrEXvkxekYtDGUSSnys9qZkb+x6sb8qISO9pQHEgXe
UpF1e1JYGkgtnWt/ur2+17YMqEKuQ7YNVgiLp7k2DEjXFlpxNmEN7eDCfJHutGZqdyXIkfI4xABK
fyi/LQIOcBA5CLqJZ2kFaet1etd6Wd5915niXam72Uca7L9WJnZlXTnDwGpgoNFTXM5MGcKuoFAX
n0Fqj380o3af9Kgd3ultOqGsp2bOPeiB8uvMo3ryqSMd2zyo0w1hIOg8MXbohtRNVNFJQWMACe42
MAgYCIv87LuuzrxA8hLziDEIrkGgeQhl3+fbWoTBV1POjBmrgiLmKYGs74y4nPPlWhszMo4B3Wod
3Dpqy77bdB4aU8iXq2Xff/dj8kNaPyL9VCtxBauAve/pYaJ/KfXQGjez+txLaqXmvaly70P56ZxD
iuFPs5fIf4ZewlG0tkOswMzxGwGdojIjfVw5l5e9mde2B+0w6h1kOssePOjdIo/wPDnbdP6fIfc4
lSdQ94bPUI/ojI96hkWiJd9nrlQ1z/SRTQ9NvfzuDGr+MkgtDzd2POT/XGSfy0xcNOSaZNjOayL6
VwzUC1NI/D/Dc4O6IfQ5Qyt/90qotbuRR77v1XkizgOqF/9DUGSvEXNmhzzq6ItznFqhjwg3+22C
LnFfJ3Y/M7jElve29uX23r5ygb/6N3OvUTC84I0GXVr6dUlykuumsDzYXUG0yZQ+egKEUn4XvNNW
yjLXDpNpUL6fTc3ci2Kz7SPIrw5qdFY6B65J37U7TEYNdLF1fw8Jpd9UJa/mou5/357qlauGftDs
AWAQGi98pxKYW3kWhPG5KAN9WyKbcXI6hI9CZehW2o3XhiJb4KIiu6VAPf/9XzvHd+HWgOaOzuj4
V/s8AtSTjL3iyYEE4t9nRWNtrhXyUKBh8HYoN9fhc+HddnYx8fkEn2o6lKFtfouHeg2veW1WDpVC
GgWkesT4t0M58cRjZKySc9Tm3Tst06KNa80Py6FQn/+HWfG+ApSDSy4Vg7dD6VWn+m7JrHSlQBkq
00YKlLU56F8cBSeqlXvzEptEBAKIPrdDeedcsIzdyYooy/FtJqyiMy80Gyvfajl4JXxzUsBoYnDl
jxmM/zPRbP87inOzLrzz2A8Q/zGQFfnggZvrHc/mc6yp+V0uPM+/mUMO5tqEv7lY+FIZ235QnPCc
dlIeYK1026F0xi8k9eEKinz+T73NkRCf4phQT0BR6GLhu9iJIJq2tIKCZNu12VMZWdhYB3F6iMxh
giCYtLvb3/oyBM1DItwNzRN5sCXUe8iigM9Nv8Lt699IFIXbip516YnECJ8jOQwrKefleHPFDvgq
80QlYdlkcv0wHapWxmcNPS9IQXoEHVNODbltHtXxB4r6Sri/PcfLL8iYvB7UWbQZqaTFF1RFMk5R
PsRnAz+Hd4oSZ4iehsXBqNpkZTNfHYrKCH6GiONeALhl1ULNURWSlVZR79suQ/0SB54d8iLjSuPw
WijHLhJ+jglx3lqWDDKZZU0RB/HZznrjR+Zr6QHKVu0pYzk+j0P3CxgFFPPcGFaW80rxay6IEGJn
IUgu50V8aNUqrqqkis+OUZY/GiOEylgYoRW/Q0i/HjxXCd3Gk1JOuxbGwkcUkJLPuTKJbmUzXa42
PwToCn/mwom9CL8iSLq5OM2HbVyxy1patUZkW/uwnZyVc3K52gw1S+jPmxe8zGIPNS7KXkrNvjU7
60cvsnoPeMI4JwSMnZa59n2vR+OuN8PmeHvzXhsYUApKIw7VKAT83gZjdI6DdsAm8ywdYb5D2j3W
YBwWmbJXE8P5kdF7u0/ypHpIpUkB9Pbgl6eVJGyOyyrX2+yL+XbwzHACQPRAY5oEKmPVBfGnfhQ/
3dqWR/iua0ica98TRTodtgXPi4uCPm124ddNEp71BI0Ht8vj0wilFX59Fa8s67WZzfVpEg1uuIvv
OYGKssl5gjNmgQIOrgufbmrLO12as+1mla8cmssKBmgVUlkWUuftdBH3dGH7em5EZ+QGCtzoggB1
WEXxijiqzkCOtG3HW3Y3dEm+0+vKfbn9Ia+tLEV49jB5Jpf6/Pd/5UTqrNDg6hXDD4EPa0CTw8cQ
jPczUNS1JuPlU5S7CwlM9Pj/azi8HSvR28wJCnAEDiCd92Ul1ZdWL4uVD3htRiAVkD3j/xAFF1uz
QZC7QCaWIETV8AFAt9FtoTJ2plfWrbFmwXntFNrz7T/L3871i8WcmiFvM30EQUAR6Ejt+0/ip+EG
jzOgam6aowHkd9DEaabe/nCLlIBDRw+OihcGWrAxjCVIwi0rXauRWT9CPkqrTRWJuvBAHZbmbkyM
wdkFIsvDQ+A0avU/DE2bg6wAvVqi/HyE/tozYY18sU0RH+2wPvqVT0L0u85F2N5rfAMNUVNNeBZn
rpWs9caXN8w8a4oZlIp4hZOILsl7CtxAM7IycZzMXqmO7Nzafh9UAsGgXAwvFqkX0gV93wWtF2em
1eyVIcN2iEZW2K7cs8sXMj+GpyA/h545gs4XEbgfoZohBJqdYrc3/PcgPmusvczcNrysqsJsUwiD
AoJZxXeQKDaxgqHRbsp8N9m5k189m4EmU2xbc/zwbm+ORRB7/WUIDrkzFgt4xGuD9K8vhBCLnQcG
HhuTUcHxlqe2aT/w9jgXo70mnXi5ESGkKbNrHBD2ywKTrfc8i9U+PuU27kbbSpZseB8YA/a6rg+V
08XzoNlVlb8qPr0IKK/TnJESr8hy2jGLo26MhW+h6Bmfpj43tpld+Xsra9aUmRcBZR6FvO01D6al
dOFc2ndcOoERJqewrfLfvkzC+9EaEuTXuuLfSsn/DQXjgco9+u8XWodJIgu97JPkpNfGsBv0YtxH
rQHVl3ry59tb5Mpngy8GY2ymFXHTzYHtry3S23UDWM50jjy7n+xy3LWlVXhSRKcowmZwVXr12niI
jrKUNAeRpFx8K0s09SCxoT+ynPV+KAu5xYkKRaIJUyXK2vW2xAZne3uSV87BfK2CaEGqjwLsIlKh
/5d2WSPdI7HgxOk8iobSYGP435vJX2uBrg02r8BfK4rex0Tdr3aPY1E9t4rxLQzb93BpPxpZ+fX2
vK5sSTIUEDtMi37rkoJGISpWI7VxjtDQlDuY9+5LPbjWkVRhTX312ndzoEuCo+GtdBHsrbnFWak4
A9pq/zmPVVplWfIQZs0jpEOkI0T6dHtuixt1PgMYoPPSNWegMKn122UMkQqJUz91jolEc+Po98jG
nCoJ3MsLY7U8lH1jQzqa2bDbnheju7s9/uXaUkOhwcINR0PnAn1oWcUwWGZvH4vR95/UJlX3daLA
6gvQJvn3oQB5E6OpU/MVlbdThexIvcAc7OPU47KB781dqUw4+Ljll9sDXQmUECehUUOmmtsQi4Fk
Lju8pBT/WOHashGxaX4x7EpfwcddrhyOFPSoiSrUvi4gjt2UaPhIN/5xCOxMbLAT05y9G2ndD8e2
A7lytq/NaaYozgLVBnIqi+MWhbl0cqf3j/SJnT/xyHl5ttzJaVb245UDQJ+aVIcTR5txuR99ParS
ysaOXOIUv3PVUEV6W8pmq8tp3KlupB5M6twrBcTro84aG/AAISvPa/1XMGG/cNlUo4AOxm2ObpsM
yk3jxEVIsSdwUNZKpv6nXoVrpnfXPiI51v8feBEyFadJXYec7gjFtTvFRq3vtNpGg6oXYiWPvDbU
XCygTgHx5uKktWVgakGs+cfcMLuvlVKk5YvVJf2jwH7BXvmMl2GFHuMMDCFfg1q4dLF3Il3WKPva
x8jM1R++McjHBmwaJn5RVdTbWp+6T0IUQAP7xLLXcClXpwovlMgyuy0sazJOmbpZryjiiPCVcQ5z
W6dIm9PuzJRJvvv3wz63DWZagG7TK3m7dewMd9wQk8KjlffWfm67oqnhdCvreeW2o+EOFwy805z3
Le7zIUnt0sgLcUSfTU77wlfsUyEsvDCH9DtSgn31b9X7+V6YrYl412FbT2hU305LQQNLRoXmHn0I
sfs8i02vSlv1oW4APd5ewcu9MnPbqKZb4MZonS7OADSsMjW0kbShwIGvLLt7vYR4KuzWG8r+z9A1
syzYp9uDLhFU/02Qxw09mLmr+fr2+evII0dQKbJpyR+aH5NEST3Uti29cCx6cy8Mokc/cx4MrT9V
XXWeNVpuj39ti3IZvQqI0FVbvpvLij5jakT+UUVI4Kdjo/mPD5qb7SYTGuFK8L62wrMn0Ex20g3u
+rcfU3KHWNboukc1y2Iv7sQebQRnA+bxoxGNW9k772GgrVTRr82QNyuY8dc7d4lqmJQO6utYucdg
aMxN35jOwexldKh6BDtvL+bV+XH2eJ1QWmHPvp2fUkd0upTSp+XcOl9NN9QVr8tS6wM8TRJPNxf9
1qIt9N6cVt3qr05zfh4j8Q9Vc9nmCn06pGXguEe9M+xd34bl1s/03iOARyvTvDIUX9GkCAHhliL6
fEf/tWUVtcXGGb224xS5KURQvcagJIhdC5cDQHLZyrm8EnNeEfFAx4DbwEd5Oxzo+942ets9GiGK
cSJ2PnRukr7g8djuJjtes3XUrlzCLhODzwVBhCfEYrwyG5qsSnkjpUMW+psq7sIH4inkMVdPB+dg
j7b/sR3onN7BOTYBHSAw2nm9Xqnuzu9zUEh6j3tKJx0wrm1c69+M2tdR7zZ6f59FmYbMooBr4mlD
hXq+NUx2ee/oU99vakUryp0rrSm9+z/OzmNJUiRbw0+EGVpsIRSpRekNVtVVBbijNTz9fPTddBJh
GZZ3MzNmPZ0e7rg44heFXuV0gbVUeXGnVZA7RdPv+P6OvfQpCafIzkCWU6fb3OciGyYpZKKcWr1p
d1Qa9ZsoXXQ0Nu1rXnoXIjdcKTgd4GEu9JrtuW6AT+JCrKdJdVfVlGZQPNTca4Qt7cIpRBFlFcxB
Q50m7CbsNb2G3M/gRtXGVEceNI2/IsdndZTn9Kr3YxwscDWHDP/SN5p8cekwZmDr47w4ianGXzqa
E+1RH2xHwSnI6Y1jNseC3jQ6SNpRdPPD3PXjtbLS+a5b+Qo6laWVLMl+ervLp3EelXLApCRNNCs7
AUKRvxrk8ko/9QqpH4YOlXbKXV50MifcrjPdVeS9I1I0aUdZ9H0QJ7J+wEJ6ZHFR1/Ll6Kyyq3HS
fOssS15DpV3aOkAbYfCSrdER3QQco6o1MDsN9wQ3xlg1YHDQlD29LWHo/48bQFfJlJDWg+TvbU6k
WeBHu6xXuOX0yYs19Ov6AGZWOWZolkGC+/ipQJIBW1zCD96kzT1e67VWaGbpnTqwE8Czkls8q/SA
GO/K8Tv/6HDCSK9XSAuLuEX2ad40YP7n4AdRx78Gx/hsRuPX1BjuIF/fQc9dDu9P7FLxEsjW2v3k
3qaQsJnZOJozRBbhnWQdOc9VM09g0IrsBTs6mEeTFjSTqd8Qcs07jxzkoNpxfhNTkz5lhqhPdtVe
EzO8dFrpKmFJRQxyDnqpIbn0rT1Fp6ZvADGIya4PUhnE3SAcz1csme1SHFT/JL1RXvnMl24kGjs8
KysZAr7l2yNnTr2p0WLiYdE10QWAA7lfM6xMoyvLfj4Q0BrGAb5EyRi5m7cDDVkb9SMkm5M6yfa5
8mL5OUVw/Mp0zg8kJFUuPvCbSLpwiWxGqUo5qU3jnAYxp8cBU77DoI/6HtX7a5258337dqjNhCi/
eko7YTWjR+qzWxkhMfmDEN19pbmvjY4q6vv79vJ4wCnJolaw4eZyzJw8LU2pYdNiu6+ybjMf461X
bfQe1cp4lJZ+JQ+/9MGoaazsV2pgBI9vlxKiEoOgRH5KqkYP7XrSD3lUXcO0XfxgiC5BAlnzja2m
pVoIOy3JtU4z0NuTppXivk5FfCAMaq4s4OWheH/Z7pRN7M0CgjmIjdwZsI8YVSNwe2nt1TGZA54M
48plfWkoIFDYaq5dIm7tt2sXw8PShMc2tPu0DZK5jI+ZXf0kSrwmW3l5JL4Tjzxm89t0AplM1ZOr
dniCZJFPpj/utDT9Fo3zNcD5hZiC25nrCVgk9WTS+beTQphZUZTesE5NPD9MkXysNPS9dSh99bPR
3uu5cix7+TAOyd42Wj8n2lCjDAXwNOjRuXXTTxWuyNXw4c4BEk4UTllt2KNoxr/9WRRoDenNlGmT
TI+C1C3mvUMAGjR6e40OvjkSzJzqKFA9lgEYGHC6t0PR609VtxZW6Oh5tc/isrtxM7SpP3TQ/x1l
pUrT1jFNTsZm84wYIlR5htCLZjTDM+SQ8hEsmHayWkV8mkVl3HgIs3+sgvl/g1KSAjxCleFMpiiv
PLFUUrVCtG2GXawp8wkF+L8JDcXn96e3HrM3iC4q23RPOfGwtWEwbAIZpVbQjJ/qKZym4YuKN5s/
29bdpIjAQX35ykG8OBhB02puvhr6bS5pPU7UBvFBXIqyOg1AHJtfNVtoh9Jxu6DRmuj145NbhdXo
EIMIPwM7IZnbFiKN+5Dou3rATDR5KrvC7U45gOI+0B0RzVeevHPOJ3noahxPVkHcDBzy7a60wI85
RlPMoSfISf+mHaphD2YWq8lz5Zh0qMtOCj3s9DaK9rIutGcVCYW/Vj46hw5M4ez3cpxtBHYQ0Ia5
gsbRyVIVR70Rlei+IfMX/TN4rbxre8XWn20POZPww8uGuziPDPIGvNrbdGWEqLMkA14lTjwsR5wf
89M0tdmtkUv9n6Kxxm/vj7e5NdfdTtcaqBjXJpC7bY0Z7Xtj4FsxXuP+QRNXBolb3g+a+8+HxwFM
Qy0EypwJy3xzZdZzX7mxmk/hWGcYO3dWe2xdMfmqm5VXnut/0a6bc7USWdGHhqFP6WWNH/5TkZi0
OtczFJXCdlFLBecH8p1jNeNWgIB+jfTXwjVq75fOW7wb2RST9Tpo+uD58BozESiQRebPE6+J3Emi
RQ9GgznJENUlFNfHApX6wBoNPNreX6ILJ5SfDZAEyh2Qru2naKrRteZBmcIZGdSfI7B50J16cWr7
2XgBs9xeuRG2xcb12yPhSaFxRZRC595cCd0Ael5ZnDEEcRRph8Ye89/WqPxUBzS86W+YcXHMzML2
9tbcNT9oUlTmXk8r5Rm8klVeuew3of/6ayh8YpPE03WhZJWpmaMUUdWFaLW1t/EgzVNF9xu5K+Qf
70t1TXgx6EOh2Rnkx08dLQGeNEAcBv3NTYSXt95cd73Thron/8Z6tuvQk/HjVQlSn6NrMiCXZgpL
C7ApEhLcx5uz0NJajLCvbsPaamt7l1S5+jtOevmzAkrsT1lb3xkFpKa9k4vuGnDnwi5bQySXLiD/
6WxLvE03TkYnsi4cvQR7Xzf61rTDLpmSyZeq97E2xL/flANIIwJqnkOH8+1JdKHSt6qdtGGrJ+JR
m4smcJrpWrf20nqu1SqPNtIaKGzOO8YOS+lOeRt2lTkFq6jMsal0nDhyOR/N2VD2HZEh/vJq9fL+
kb0QBuHSDZcAhMEF7Zgq6tzUqvo2LCj3HVEx68O8cOL9+6Ns8p1/VxGXVeSdYOG45DxvV1FkpYRI
w8mApDrse+xgQo8iVNDPSr5ji3zLCspQ7495rinFcWSjQMuDkrca9L4dlF5DauAC3IVK3yheUCcW
7kIlCsPfDcxYVV8RJQwNXn5QzAZ8ve6oz3xu+KVSu3OcvhcBZYw6uXK5n29fAHZA7f6ltQJ72Pws
wVvOI54sIRIZj6WFS/AqRh/H/eOUmR9/GwmW6GEDnlr7Tpt1L0oXm64qYQk8KHR+lOTxGC5OPbe+
OZjCvXIJXdpMDIaFPcEnMcB2agZWTLrCycyLNNlHva0Fi9VWVz7s+QKiPIRTLk0ePuoZBicu1axc
sDELEXr4ggFj6hu19+jpP/QEd/n3N9GVsbbdLIfCzeyUeRfaRvJCaDbscO0+RIXxlHlNdnh/sHV5
Nq8+CIBVaXsNOqmfvd2wRTENqKzZTZgjQoQgWAQdeKe5C67kstDUInh/uAtzo4+EoowL3xdgzOZr
tbOkjrUeSmHNy2e4BdZBNUZ5OwGTe0LiYLoy3vn0OIYUhXUCW9i/2wCq6azR7YQ3h702V9BaoRDG
97WpF/+M09Rf6ZJdCA309T3EG4ECKyrfm62PRcEobElYSN5gZRQi6eEVGHxMShTMgI463xGa89K4
8/wbP0OJhX1TJv8obgeAzBH815XY/sL0eUYoZ1GcA9S4rY1OFTZZXq4vYWq6OYgLPUIowF1oTObD
laHOnxMk6FGvA/tNdYQG99uNpCcYAYIgVENrlMMeks0cNE5Z7CxP0vTx8mmn5qOBI3BTH9/fU8aF
oWlvrzk1BVmKavrboWOkA82l9uwQWk8XoQ2kjq9Fk4AH0stMzzESM6ssSCZp/kmSZNybWmK4+3QS
bXbIzGj4nlpj1d33DshgH9On1kOPJ1eVtceZ5LtURTVvN4th8g04wX5fUt7cESGq8smMNN3ZFbXW
4Hxd933+Y9GXJN2N/epLrFazUI+uOZXdnaQyPN0wsmIG8WKZImgTTz+l6H7pSM95eEHQ9YSOX0I6
8PU0Vj9rvTebV16CCzuC25IkCf8FVIy3YMIa9kHfk1yHtVJjGp8WWe63SlMKfx6ma4yANQB8e7mg
e8flsp72C6w3pNY8XrfZDkdLzQ9tFS33hixnpivUu2Kp6kOq2sPOLjvtJU6baxo9F+ZK+ISUK3sS
UfYtwlxPV2UD9GpCtVhEmKn24g9W17wONSqk7+/BCzOljYvmEDB9cvdt5wm9ApoTCKeFme7Vn6NE
VT9NSGLhn8wKaX4NCv3RKtSq8tsqb0+xl7pfPv4LyN1oJ68QBHKUt4fA6we4HWPihnalIaHA0td/
EJVoU7rXsX6jjRNtbZKRVcqpr/OVJZFqV0pp6/325nvDuqXbo2ETQRR0pqhpucSPndbBRHOn+T6J
xsaX9lwhKZn2j2NeirAr52vH/2zpGZQkfC14AQQ5y8eiMpONpXjpDXkQtiatbMFFVDXKU4EBrzE5
6SP0S3/pV1d6xS64hAtv/P3+6v/7KG+mTj+fTb4mZLS91l/5n+wZeUfEESgHIxzSRI4/QbX+lADo
mRD/zyuawVifxb6tpNpfW4+imHImwJ8HrxyGKyf87IkFp0i9CpwbERhCn5s8Cf2rLhv7PLmJTCM/
VkbT+QIxr9CqvPYhR53+4x/dAxtJeQziz3ndYK7VHn7wzHhVLw70258bBRz/3Ltj6MokPyIjlF4J
xy5stLXcQ2S/Vv25zt6u9ohZhrQVBEVLYWq+9Kzp4I7wVLSsmO8mZxK3OdaYV2KJS4MiNQ8qmmY/
Dc3NJ0Yd0nHFXKQ3takuvxuRJn+lVSm1P9pG/AtPyHnx6a1m1zq3Z9cYHxScGPn1ihMB9fd2smo7
9ZGqwyfFOlVTdlbu0s8zzDm97+sGD9srO3ldu+1Opg5EDRe5Okpqa8D9n53stGbdOUPCNMFXhClA
taN0yQbdxhn8KO6GPYvenETifpJe+6uo0Gw3B68/vP871mHOfgbqTWDJqG4Qvr39GRSPaAXiq3eD
x2Hy24IvcphdBILfH+XiuaVHRZBIgxK86GZxx3ZupGwR/fQSE96FCiPx2VvKZA8Vb/FrjFH/WmjO
v2aNOjwMQ1LtB7O6Rki8dGTJGRFTZbJcY5u5Yu85OMPIXLV6nA5A2Rwo2KKD8Jll6afRcz+/P+vz
ki/NBwDA5DNrVeOMz2/UsWrlUZvhMVrD5S/mxXyOmy7+k2imlD4Ft/nObhPHeUCdMD7KLhH7WY+J
5OwZjJ0wyiHxHZTd60A3+9jaaRTERwR1a/3BWOzeI2Up5vaAAwfM4Amn1/jDh3GF8NMJYGe4a2L7
dnuoCBV1xtilNxMRgBNgydo8agsUKjeR3YM1zMlda8SJc+V0nJ9Fwia4lCAq0S06u3gyWdppgXAI
HEevei08xw0Su+ke0IW7ZjByfgBoENEAZCwkoRGkezvD1PAq7ElRhikWL75FqKXYJ0k6vby/FS6N
AkQLujrAUOxjNusoVewIbcy0b1oPq21jKHF0K/CM/vgo8M+ICgh0zpUWOmUkH8L+7CYqRuN2teQM
sryeX98f5fwYEX6pIE4cwMLMaXOWZyWd69FgT7iZm9w6adOc6EiJzNdm9RU+6Ad7z6vgPOHems6u
LSnqD2+/UAfOItVxAL2xdXxwge4rx0jRvb1aOO2VBTx/exhqDS150Ykvtp/JrGSNSbuSoqDiNuXR
HePiOWqn8ZumY5AaNKMmuz2eK9O0e39NL1yQ60FbWUDM9Vx1VjGHqnIII2/KzAYxhUaRjOR+wrbc
x5F2DhSMo6kGPUGd11BUldfYmudJNXgPgJIwpdk8YNA3q+yWaevCi0V7BOGYalfD3H6oAeDcLpWj
+Drf9mfKmxXKMoonRPeKzt01JsrtU5rH13gn60389lWywGpxBawQM+Qx11T0P48joAbHKqfKC51O
YsS7IlGqRtnP1YCod52mP7rOxK1cs4r7SY2S05WPcWGHg/z719+HjWdte9WN0xWJwKA0TNqoPaS1
rgddjMkOxjsaWZVVBbFXyaCOFxFMU7HsC5lMgYsdc2DjkrlzENALqmmeH6IuHk9tgs32+z/xwkal
e0QpiQdmFfjY3FrQ9rsKDSs3RKjUvEWENz41YshOZbsogVp46iGuK/X4/qAXlwXZNQIkEhg2w9uv
ksaTTmI7uWGlGs3djOv1QZALBRQN6ONPUX54f7wLk1wDXs4FKOXVAurteJFZ2kCucH+ISi++Q6Vb
Q4RZlwecZJzD6CYKdvMs7/uD/os92uw9GAdk07gEYGi4vd7SBWMA0Xt4UPeifARKk4M2BVJb+rW1
THeWUqCB1WWAo9EPneNvWeOan+vCHYZAT7SF8GnpH1TYi61fLil6ak1XmnYQS4qq/tj2pjjkhYjr
L2abNX9oCS+QLCqrtI5LLTCBsGrD88dkiX6pk+V+B/KGrWTZZvskM/Gzmd0pUAbFviansp7vzbTh
RhGhUcNadTw3R85N7CFv3Ti+aWU0nPLeaG6mpl7u4RZ1T+8v8eWhSCmIOmkcbGNO2yjhYquKEgrd
jo+4bMzf83yKb2e3za98zQtbaA1bQBGtWvPcr2+3kIP8hLNk+HTpkxA7VGcTCC1O+6i37QvwI8w3
UfK6cjYvHROuLSgSRPa0RDbbFrF3GSu80SHyvlV77BTDfk7HKjnKxUgR7rb75Jre64XwAsAPAkt8
PA84k/F2mpU0Ujtr6feD7CnQC+wn/X42I3lNu//Cl+My9gDtUdIC4bou93/uZVqAXTfRcgnnDtR4
T2m29eMq9+5UfZqv5AwX3gDIQTz5GBIQnG2Tz3IUVey1hRIqGl5gCHU7tL+bTG3NXTvWxqtdiexv
7kzL196aixxYtDmK/fs79cKnpKC1pkbQzehGb9Z1Fc7zem0hATZlepMCDD8ih7P4Zg4XZFjqa6ol
63Z8cwgdlAKhQVJJQ6cU4tLb9XVHI5NUYKwwWQRm1VMVBdPcDIj+6VR1ZnXB4byivl3GtP/fn+rZ
FuJiJw1FrIWsFOX7DZypSuIuxyHTDt15DbnnXHx2m/laLHdhgqRBRFf/VjGolb+d4JSUbmlWth3O
KTJGuj6boWsVOuYojoo4Q6PuPKGZJxvBsGuukWffcp0g4FaIrCCzz8qUvNUS8JFwwslK84NoxuGQ
8bp2u6pFvtdHZPza5XNpsmCngKABOgfDstk9wBdKMVbCDmnWWSejtr5gf3bXauZIvZLAqde48yO4
fe9/ybM7j7icUJJIjmdzLZS9XeOusmKtr3sjrBC78Z0S6FZt2C+RSMYbwMOdv2K8j++PeXYxcNFR
614RfszzDMC1uPHYO9Bpw76gToGFXuEXmp09d4l2jcR7HiozFkk88cfqSHiGTEttJWraKlbDXh0K
5BUn71V0ysqWsFTk+/F/zDHO3muTm+xsNfVOQ1flV6p/l+ZLTGKtzg3oC20v3KkfpQVDUw29pIUb
oiTtTUWNEB4jck7vL+2Fg8mFjocQAF8qKNvnBF1kJBYTTQuL2osRjRsmxdvN0raupgDrEd/cPoR2
3HdQWaAvbsPeaMqQus5iM5zapsdUFHHtTFvsnSxa18/qqPZzDraPnt6vcsi63WRiuvr+ZC8cUnYt
YGYXbjt/bPPAeKnauYNXWqGeplOQC3qlbaXqftkb4xGsg/n8/ngXviPAjLVlt0oGnmmJC8WtxJgO
Fm1tRVp+vhTZnTYvzldh1B+25UV/ekUGrDZ+JJjbD1m4hZUKuzTDGG3W9JiUC9iTXtP7u8qI7XIP
yVBr91YU19cikvMttGZR4KiA0AHd2uZ2KGwg9yNtI8RtYLqdbK+56Uescz+6loxiQa0HdUyBYDs/
L8WcU8rUJD1wRE8z0jIl5CWg/r5TW+L7+6Od75R/BdzQDtdoqZORvL3lrEXv6e8W3HLA375UauwG
lWhN360H/QnX2OzKMTy/zLnJwSTR5yUeOMNFoTuVg+/QdTCCZbJTM8Rm7dk0D1Zu/hK8nXtVSbwd
9jcfLsERS/5bmwJAQDVR3UxUkdKr9SkzVomc9KQvaX9IYww0jSidflSqXd8qhttcme2FHQOVAMQ2
ARg1qy3mrE5nq27wbQxFlrYFeJqG/tIimuUaMOIsyiPBXpMAAp613L+NsKI6kvlYD2o492mgChTM
qmGvoGBgAym06C1Pxo2jXDMwPn8iGRPEP3EdvayzcrStpU6nG7EWWtirB0uR2zdpbVePHU45v7Na
KqdRKtqVbsqFHfRm0PWf/yd47uVAaRx8bagtTnTjWZVwgxIMTRd0abLMfkLTtvFF32p+1mXxFL5/
YLZz5qGkX7Z6h2IqABZlPVD/GV70WmcVbuqFszL6fRLaXozFYLFDiSvCjv39wbafdTvY5h4vQW5O
JjzbELM330GYTpmWm0b7tI7Uqk+x7voivUaHPb/MYcJBDV2DkPWxXH/Uf2aIbVktKBMt4WyXyI0K
vbduyfucZVdGzbUk9sLXhDlCWsm+JcTbPpa6TAc7wegiNKbR3c/ecMyF0nw349Q+zEI4mj/P2tdu
Ak7+/tJeuPgIe9DWWf0UIRmvq/CfWcY80BzKRQvzoaCTool8rxDX3qTkRlC2kw9KFHEyiejYL1T/
qJLTf3w7XmSPmju20xK6TrTsYKDOpzZzoP44GBjS+Z2vbJ0L86N6DcWOIgz7ddulkcWYAZFqrbAS
tf1aNmX7w84Ms99n1ej8AKvdXkt9zmuf1DuoL61KdRQdzzhbo1nE9bL0JsIFpnvT2ep8kHqp74A9
WPtaFMJ3vMq5l01PmklZb7eYq9BshGPOh78tCFECEgI9fsn2NkzdKB0yZzFDxXLi2PfyIveOOI/E
mr8ATF4OVduYxfH9Qa9dDJt7aVymyUkyzmqc9p90gDH+HJm4UiunvhK7zjOu5Cfbt2W9G3hFScOI
NgFJbi6iMV5GZXJLirszHOesHU7QOa/Edds5sWnXdgt3ADoVtK83mzbBXKTM69wMtShW/birWljI
WfcIWc7C+cv6qcvhWuXwwvWzyhkQN9N/4bHejJnXUwdXXjHCkposkAyjSP6ouBSXgdMavXtlFS8c
E0ZbU8sVBXt2/0S15/bdyGgI1Ah/mmT9PKEtuItq1PQKtf6wJzsrCgTdXiNIDso2Ml8ibjJHdEbo
LS1mn7jv7cxSNx5tO0meKqN2/3xsV65fcH2s0MLAkoIlfXvt2G7UDTU9mhCWnjxVrR1hGDnnn71J
63fJrI8ojqgfbqCtmBJAjCvECNbBFllYRLqZqz13q9or6hBMDtdb0A9m/M/7k+OyXnfD22SLUwAZ
kIoP9Qjk+t/Or+2w84bQo69HHRttMY1TALYifaLFWdJViIXfo5l50rEegfVhyVcHx5pd7dTAmLOx
8/MeoJupURzy1Eg91Jix7mxzqHcYkjdhvJY6FUeLAmdGCpDf1x9xobydOwXjX8etv9sN2VvJHRQY
ajYFrMz404iKF6lY+BrN+Vz5QmXp3azQfLIjN8zbtAwHAqcdB87xK9yJgrxXSpTPRfpS5pkXrMXv
3w7aBU+LTuvKFYoaUNqJd6KQT3jS/SpbSqBl3GiB5rYiiDIj/eVMlXx1ceOo+lL3hddVu9GsfhRq
owZWr0z3pT4zo7ZBbHCanSeRD8snd0rvvKif8Tx06Qg0w31ZVvdmR1mp0AUuJmqFWi0+DKH09C9L
qsWBYsVfltxW927UpPdT7yoPXZHmAcj49nZwUzfo6cuLwC3nnzbMLH/2GrnrzX7+bTkSwVKwu/5c
RNaujB00HbFdD7soMn90prLczJP2qjhLxLrkXwqlon0/RkEpSmufCfVeyCX+GWW9su+jqT6lJZ8V
kc3mdw6m6UbQq/2sjc7wKEX0x8HH9kdL28Cv0TQPekcB1e3oUf2gGRBVoz6b/yCvLL/FkblAJFW/
1bzSt1OL7X3v1sZ97oIHWDz5PUXRcPLrFFUZ3+3UGowYoMoKPtkhVeLmgGS7+C6y8c9S6V/KxFUf
NO6xPTvziyHGPCi0oT6gPmPeKU0lwqZzna+aW8R3kLF+1Urm7jRtROeoTB6WtE2DWQ7RTaGbDwZE
EYKTuNwroLGeZgS3Dw4hNbXa17ZtsrCb4pMXR96utuPx0bFa/b7K6qdpHrJd6QAu9f8trYgs+6ct
ys+R66THckZIViS5exhiJT04ZlLjQGg/k+1lf8Elaye3s/LvUy+xJVFUTe6HJZ+fc9srfmPi/mI0
cRFSoalORoknYml7X7oo1h5kBI8+prpwl4+uLXyZGRwj2m8nDKGOiqmNJ76ZfmOk8pta1PlfNXWf
OsWxfpdktnel1sjTiOCrsouyKQm7bpiFnyIvczLTsvA726OSgoiyr0dd/cUYq9JPeCEDz6y+ZH38
lX1c3Cm2XUt/ipq7MkVTHkKaPMRGNITA0H5livdaR5FxA5ztpwTU9pT11vBawUDdC6P5WsYdZajI
+zk5Vm3yv9zXnHPkG0aKdssIUSlzjajxozH7rRTj7Bcq/yE9NJtTnQMcF41B+8qjqWkQsSfT1DzX
o7Kc1F67pZlRWcFQJ+rPttHEqUjSOCh195+oVGXsd3zhW1AA5XMqtelenWZ0oUXtfkriftwLK8eM
GlUcVEliMh4cTZfA0QRV/MQ5KZljSz+to/Q+FcVnfen73eC0X3TyhpshNtNg6RaJD7EtXtCLfXGL
ugqGxrNuPDerPs+oPA6jWvimN3T4iKU/8tRbga/JtEPOLDuIrvo7N4biN0UdCsf8qenVj0brLZ8i
qvd5Bph/qFUxPbWwm/bQ6Yo9c1JvBqjaIx4OgZKVXkA/B3mSgT3wOCmF9+Atq2sQfJf7zB5lBrAn
q3cCWWX2m6v7psRpQRRFclfjaX/oY+0PgC7ax7Vp+gDtVnb1kL5Iq/PuZIs9qm82SnyCTx8dmtj9
45p9ydfGSWF0h/SbHbnfq5QwQk2tJbBmtT9GmBfn/mpJOarV6n1jNbtmFukDpq7lboq0IYxm2foj
3nhiV8FqFL6NJygUUrQcSFbEt1H0/X3WqfJOdli23HqWuO11XTmMkZpTXyybQE4YoyWdZ3L5jJjf
ZVPl3MpuyZ7HXJS/ZktZXlZdm9in2oW2s5fMMWe3cDO6Fkr3t1f1qAKa2kZlECVGu7Pi1ZXVjKZA
Mwc7aKdas/2sx3RN4hS2m03ZKL67uH3qJ6pssqBR7PJQ4QbzYCuxEcS1BGCeTeV+aDL3eU493Z+X
qtoXU67sla5Lb7NYticIvzP+tmq1c/N5vDOMcb4RSD8FeuuBVld5lJY0+luZXvfaDWmK25Gl8mxY
daCY0vrUK3oWVGm2+JVdO7/72sz3kZWafrGkQ1DoE4/aSKvNXwRsAr/LI3cndf5qV/X5Z3IiJXAU
c/5uqHjNEz5YtV/3k/stqvIcjyI7Lv4Ucy8S3xRILzPf/nYhIO35q5N2VzY2KGa97kYubtv4tMgm
Dhojju7LROjf4fcPf5EI1HfYrZoPuanApDdy3BQGUaDAkxtHBfnfb3MUL18bazYOBV4osd/ao/6N
uEl/dRpLexyj/DsWuGGcKQrs9cL5VZNK7ibZ6TvRF6C5MXAKUqwxn3K0fvkUhe0vbflPC3X6Kacu
/3Va5HjQC+UpASR6qN1J/CkHibNw29MtV9Sp+GmhaRakWbFqXmf8+U7Rsn2UWV5Yz/rwPYsTe59G
U4pWpX2H90Fyk4zTjzHLU9+iOeSbqfonhuVx6q0soi4k6GOY7l01V9adUrXKCyo0/RGPtNvGE7av
x7W+N6pRe2pIsHY10d5O6bvkIMYlDic8WfxlSn+1javtrDbKdnkz3ztZ/MmqLf2QVsZLKed+Twjd
7Oe0xYzCGXdG6sIUgPu0iwyJ8Ye+yEPdsV9RvtKfbSdFSgtDyqBJYKFUBe7bo2V9NyXmfqlAmDJS
QEobNYo8RpH3flq208FOLGqWtA7cVs4HdRi7oNQqZGtN52clp2yvDmnp6904H5skMU61MYGA9cbO
fRhWZnI+K8VOVWo0jPSlPuZQto744uIqrll90Ngd5qZoVvLEzcmzrkztoVya8oCNtnMPe+anN6aO
32WqfpC9/aLX8b2aJk9xAoghasdq103dJ2NoBoK3Kdtp7dgEeOlgcY9daih799cMBHc3KVp9tJJp
5Ko3FjxVXS2AwJ/7xBY1sYDsfE9jHopbHqyaTgL2qi+ulJ/GWNyvsMJ9n2YG93mnI15q149xr0Sh
LoE5NaZ+MDzla12op3zO9BMOKA/A24ygMrKjG1X1cxdVxt5WBv4AZRZfrpvWsvrbvoYH1Ee2CMpR
htQUubk69RWzNLBUddt+pm4yHOumfaWU0vgx1eVgttz2phkL49h1VfI6WJG5cyddO816flubTbPz
0DvZN52m/R2aRN4P+fC7y+3c5/ZSQ7Wi1B3jwYidozsEdc2YvIiuXzT6LwT2Vd8eNM8XJv5AcLBs
UFT5GkB39d4ZmrnDsltRT0nN5dH2Yt+PvBZ6J385TtWy6ywr8pGJV/eVlNNusNPPbavYAX+zCKJV
46LEVTJY+DdAFyR/q4lwZhznpzrSZpQCgHMN/F99Tkh1wwsgKVAVxm2fSd1CYMWuHkgjeITyIjpE
0iNAaYt9P9hFMJppfdIqTMn7boF+jY/4GKsHaxTjt7xWnJcqa/rbUe1Q1eqd+EUx0uIegKC7Gt0n
cQDmrPE9C317sUJurbkF9WqK6NWbdf4dbZHeIcvq4uRJM/vJG64fW70evkhniHd2CsI/Bvriz00h
HrrOOjAx/SWq035XZ+36D5sXHCabb2SCX3siJkgYpuvX3BBmOcZPoBUgomqF6Zc8E8B1OloR/fzL
UCb9rk7cJjTFQnU76ftn43+kncdu3Uibhq+IAHPYMpysLFm2NoRk2cypWIxXP8/pmcG0TgsW+h80
4EU7lKpY4QtviHn7BWiQ+zYTWTSlhelna2JHbXeOoyZx02uyD1W3dsICGtTWEt2Lju2jr/To0JKs
fsOmUQ+snIlOYxb7xiKdiOUtDr07ba28T25ixJoD9LkwAkXBc1ci28cbYM27OSd+a92iQ793JRlz
6qt8GX+wu3W/0PJ2Z8XLYzGkDajwzAvA3b1hciD2eb8OW7eul99Fo4wPllHKTTV3+d7Wu/KawgFl
yNbtnpW8L8Zg5U76ZZsJf4WgjBwEqk49O8+lHcNKXsVDRq4UJgK4UrcYS5h0DVA/J4e8XGBHDavw
sLoi91VZEQ/KVL6gt63cOgvmV6XDqz2ueEWz7/WnauJZTXp1wPSKVrQBfyQAkKL4HVIWUTePStSU
rFRfdxvVHdr73KymwyIAV2huQ1acENmVujqg1GbvvaKyb+BANWEzzgNMszbeE6MWb4NS1Ccnz3/y
0BdRJxrnrWwaD60Stwg9GH+nZVjc68Vq4hv8SoZdlhAaFuvaAuSrDS9qAHz66tCMQVOMz5qB7ma6
KutdxeuwxW/c8WuUXfxaXxH97NbvQuYPRpEMIWVlB9KJKYPBRY8wAX+DLnaah/3g8fxLvKyRVknY
Oc3e6pbY10EKRVmTOoHdQM9diowwBrzHFbSwhkiimA/E7tfV6GpbZKplUADH8ssxTY/NbCQBhy7z
m06nFOgY0leadjzmfTNcx1npHPt0uYJ7xCZaFB0tKDzr25V900pKBUXK35qW3AoK5PM5n7eV1yVB
CuI06AZzidSut/2x05XIrmZeS9K1cBDrCwf5BxeidbQLjSOudWoIte6XMasnOWmnqWeHWzV3FNI+
1fkHZuh5/smTZYVSVStacip1Ra872lOSvTVz9d3UvNI3O/13sTqQiWy98Msm1zdSl7+VsftZxs0S
tOW6niyL62aGkuCvXf2YiOUo5/wuaZPON9x8IDax34lcJ2oVYo7A1ck3K1XdjZ6QNI2ZPgT5IN1D
w1ON74j3LYZvexCyTI8orDy1ypBsh2q6ctJU99VCU/yqKMvA66tulyh6ejtnEIo0NVNOlMWvUpQW
T/GwYlReOGaYtPG7PgkPB8lYvSHeKkOC3fXFqxLhawVbUIfKfNONGL7WDrfE4hI/xU36kOWi9geF
Jq/bk6948lnUyU2xSCu0LVHiJpZo5rEtIVaZSl0HvUUeOTrtTymdRxwKrhHzhgs5Zi0yj5ZN/7P6
TeRrE3Zxx7UjwpA+X8P02zHLt5PWLExnfiuxnZtzd1todRtMq/7sDjWGPbr+rdXqGwTLxu1kTmUw
Jvo3RQEsp2tyfFPi8q7Jc3w8oc4f+thtA3tQjiM36NOk2S+rOd11/XiwpNJTh4KIqgNreRwo8fqq
jvZjYi9GlOLSGU7g632lXpqNELQUhVCw1zKTjb4ASZlpAj5YWaqTKDhrBG9/67qDejUNs7kTVDF2
OYD0UyNlESByuoaDOivUhXhiR4SWo4H+NhDL+ge9WySfZN6eSCFjRFM0l/y3x/eEPPHe62aYBK3Y
KbWiBQvkl22LonooJU9BTXZa8AIEdVYnUTvLNah7Lb3JIQPS61VvtWE8WWldhBpKyEErcHqysqQK
kjKtw8YkXK7RZ9rMy0xIR05LiQWv1c54SXMj3q8KQVlTtc2mt/p7ye7wJ12+dqZyDo6rfnlK6jkS
k5Hs7Mp6FcmU+jWvoZ/MK3fn2Fa1P2blFCTG8jJr1buh5z+8jhiIC0ru9EnmW93J9qtXrhv8Rp3Q
KVIBa0pgL5S61aYe7LdBLylQESpFuYfEEZWA9HvcL8avuNQ5JdmQ+xXytUrb2P7czz/p3d518Xrr
gv6AJG8j3JVnm0lM5aum9QPOZcA0dIUb0tGVlpbXBPA5U5ZNO0FV6ir7edCHB10VxoZsa9mb6H4j
WiqfM1CzwTB51dGKm+ykEBn6g3Gunk2tGk6WtrGQgCGbTPZZmYw7g7QDuYzpl5JhC4dYv9zVRs/z
WYrqbZrscqOmKj1yU+uDrpc/zonwVd9geWsn6nziUX4144VLgzuGZMy9q5aMCtDQyFuvtR2/yshy
TaQqdlgUYTMSp+ZW1ROx1V3BoZnMA062RBxL/As2Almt4kxbIIlL0JntemwH2Vx3xfrsUfHZLdU6
BGorFl8bSbpJ4vQQPPVMMk2GXBbOTV3UR4wKFb9gn/l2C1s5BZbn56hjRVOmxZu0Ge29U4uNdNI+
mCT2f5NShIv0+pOwjRf4/E5U6nW2QUkK1IjS7IpZa30kIXqfDtYRqS7pE+FmoerlLzWSfYGsYxlQ
nKWK2VfqMVvn1leNXoaeWYxht6wFevqSKlaqfZcaarL6qDpg2FuDP+Z1t2nsuVHqWPV2cHWEze3e
fJhN71VxkuIMC2KCg9f5bAz2/jgWh3HIpqiW5nrV1oBRE6O0D8Kc7B/z0tq3I8WJCMvT6tqZiJDI
NODNW9ldadTf4UMNvqP2J7OsTqkFPMbthxsKlE4oYYxQmh5/Y+k0+ZnbVSH2kl1kt4CkRYk42bRK
209NdBfxzdbCOMsbiukwBkE1tndFpRjXaPdQ6oFiHwIrnwKzqXLMMZtveY2xRutQsOvx7xj9viRA
8TLpBKQ/+qYdvPyuLOmUBSjKqZzF6ee0NBTPvDIbrssGX2lrHo1jnNsilPQ3yKAwYp50Kwu1tbZB
sFbYLRfDGAwsP2l1Ye00Myl9eooPxdDUDwhwL9d4rRFZqlRGZZ5F+qLyFJlqt62rlFBlsJuA7YMk
GEI5QcrPF4GGsUPDiXG1Fxr3sEsFAluvZN3CS8bgYu3jKDZFcmX3rsJgdbaLnR49wMaedigKe9/K
xW3uxjI3ryyqWqxa/LAm/Q3/Iz1JXtzQLMe7HmThsdXn90rt3+t5WTeKNRD5zD2P6NTqhwpeLMEg
ObLaCCVoqr6mCSeK9zmZudT6lrZE5yRzYAyT5mvQbc4YyHiL0kv10DXdnZ2SD2UDF1BrrMnW8mJ0
nRb3JfMKHhDYT/y4ZkGRMivW2I2sctzbpNQRhs7JxqFjc1Rrk2k63g92b3ufrasXlcbaPNGQc3jg
PLMW7DNEgMUwywensu5Qa3jP6/5eczj7MY2NW0eTsPLG5hWdz3hHw9Y9DG1Tb/N+Wa8Ik9X7Np0X
KhIusgumdpRGT4HOs771Rvwe17l+U8XSeChUQQ1TddZub/ZpukH49CTUXgMomDl3i5HNG28So5/1
U+3P01qfiryLqQdiIJjHNA17DcGnzjNIXZNZOxMBYm5HiqnzbI48m/mrourDsZGD+pJk6gqVYBab
WunKTaNZ/Wnq5i7qEqH6KmreqEY0LzxhY1jLToRGtRj0SOJhN4m2pTSLVRjWGktETY4gj9ZIoQmJ
krPtRmrFIwx0L/PpkqUhjQE+YaZdV3Gx7MYOIImHZw4Zqt2FeraQ501ju+lg294pI2THYhrGfaNP
425ojGmDrmcRJv1gPHo5tbfZ5V3SRfFS0pbaQLOyNvk6W7tUa9XHeslfMYsDR9sa+cYERe9beXrn
jmsftD3znjEdkXPpXSlzkwSuiG3M3bJim9iEFtQ8gJ+0My+KkhobsnQrnKrFCbzO0l4Kd7nSoWee
U1WScaQM/HEUdZBN6TmEa+1ojHnTmMYtq4A43OI4wZy0N1qxXNUTv7/S1go5kA9Ld2YHwfz2O0fu
DYm3Xj+MTujlixfUkwlBzil/Z1r2oo2LCGpPtEHT0vGimvy+Eij6oB6qK42HPKBY2QR0gFQikinx
qzHttnZfxVAHrdTPz06MeVVTmTF6zx9M29xOWBNsVU88K+rw4JZEsiYCQbTX1TpSDdKUHnQhpWHn
Z+nK16aQ2fVs2ENAxZLrj+iCHK+XW7QsrxxvJUvtKfKY8qHK3CaUWh9fs/BaoE4ULuoBeqHRUO3R
8Ug5iFlnGZre4XT043YdYaclFAgfikU5Fln1Y0yyX17Hi22rj8s6lCSx9fccpZgArTHq8oP4BR5A
RJYik400cW3KK9ow3ux8jyu01+mdtXelJrpb3a2/TxrVxVaXj30fyy0+EOzQXvuNDgTfTiPxBldg
vzh1hWO3waMnyUlBBY5nWLL1lmLj/SOxMwiYjj6HtC+NHQLdcejCnQqUONl/0erVP2n0Agg4w0tQ
BAFy9rHRS4RsZRlV+32Gx9C4BQGmOzCDEjUJYGg2ZdguFeL7qFSVzQYBQMcKtK5c4nBVVf26H2yE
PpvJNP+dkij4cNrPkPtVuL0aun4X/XXk2qlxxbm7s6gn7ok4fqVxTI/OWb4CEF3gPf4x0gW+ZOwn
r1Srwt3FqQIke10neoqD1Qht8+elvoBE/M9AwEpZZBraf7kl/A0Z1TZGYyet4uwKRXBNmehwzc69
7RgvnLKvdHY/HQyIJIRNaLDILH38rJM9qZNbDu6uWe0R6dxl8YZTpdHg9Uco7mRDNLq+YiZeQEz+
e4YgIqCjgMnipvo4qCd0D2ee1t1R5559TJ7QvRjxcRz6pP4CX/LpUGc2LGQCbFAupVaywvCW0rCc
XVfNBKepalJd10oakNVXWo+fDYVIlaEhj4WezyXiK117e4VM6O50xfW+99Zo36O2aPkuWJYvZvXZ
V7PR6wALDe6C4/hxAcm+vGEYNJwAwJgFTpo8Kdb4Cihir6vJ65+346fTglzOMYPRC3Lu41it6bZC
Hc7TSnRs4kyIHonTEXA2hv3FtC7gTn/tC1zv6VKh0nFWGPs41FKaObhIhoKGGCnZOvqpZ0R9v1zn
nvYtQdfsz1O7AD/+93g2Mzt/L9DsF5s/NfQSVEnv4s049r9Gh5y1VKfYX4eGnremuIe2dpCJW4uv
lMbO//LfYDP/M7KDgPTZBwiWwMeZWsa539UjI63W2bIRmbaGal21X6znZ6N4BnorcICxELokQ0F8
y4DqQx1BnUHzM6pMYBXGePfnVfx0FMgAEMwQ1uNx+DiX3BuTvkc2bZeAXdioSImGQKLmL0b5bG+c
KQf/O8rFRQ8xbwXBkno7UZn3Xafd0mbNfMRkrvWlf6WTYn0B4Px0QIDyJmwAJNoupQJ1Kz9X2jhj
VjHvOk3+aEVypHOIzoc6HY223P7rZQSxddamNQCrQwj4uIwFTP0CGRreF1MmNy7egVErrfyLLf/J
xwKHf5Zvdqn3IJXycRRa91RRF9SdGqvrQ2nW5TYVvfbw57l8cmd8GOViLuCDyslE6pRbF1icrxvV
Wvq4XonrkX7u9MWX+uQ2BGP710OCkfg/MHaaaNrBnCscy0rsijpeuy0+fuk1HNKZOqVhfLGGn1wb
EKtB9Z055JjcXTDTxkoAdlpNd1f1hf69pEC9BmmdumTFlpV99/BOflQMfaXklhf/EsB4vjkYHGUD
h3CYXy8Hj5NUVxB52XW1A8Rn1e9xgn2bdO+pnb8yS/nsM/59rIvNMsI/Sw0Zcx/L8a+CmB0gJfY+
2cYXqlCf7UpuYK4P7n1oo+cV/1vIE1ejti4zF/FEGTpSalWNErP6D9wLdDCfCHAATkaT6WLpABKY
07hk51iRq95fy/XcigDhpfnjUtbFF9vykwsEesY5qkJq7KwA8HFSusB3DLM16jAo6tKCNbORqueS
ld+gOVu0n1xhvHqKJ/Uv9ucltfCvPQI5VQXsDtfHujzkcdlYWY9Qx06Uff9LjEt+6Mb5GWNV+uIm
1dSkjJMIxkpFM8jsHtJh0cJ/fwPwFADBZPpnTcmPkx/SLqkNna3TDpoIlCo+2BjvBTT7vqCjfLZ1
4HEjq4Byjwfq/eNAqQ1Eb85md6cZpUKZmOdt0eZ/qS/114oifYSgK3BvRrvYOt5ao5aSLu4uX1Ja
FxXwTC2m2fTvFw0oNLuGSBVc7fmi+9sxSCdq5DMi7rtVmC94dn6jnH0u1X8B2/1sY0K/psYE4Qx+
1MW30VWkYZKE4ENqyVtbjLdub+9SvK10Qwq/875i1J3DtotgByOP/xvv4jUoaEBNqsN4nVYVFC+b
m1VrTubSfudVP6krIEnH6+/rUnv683p+ujfOUG+gBUDZL+MfGhEI8boMPGnmEqC+0wdaWtz9eZDP
LkkonmgWYKX4T9vyHrAJTvSFvaNgWmzGvB9h79p0K5dJi/79UEjaQKg/Kxjzen/cH+rYTCIfWnvn
TtrWkzP1AzHca8r048/jfPbB0GVkPgQIcHUvbi6T5ifS+4zTUxL2G1e5zZIMMeP2BBonXGK6+jLZ
TwKA9Z8H/mxnQi+lInAWzIfG8nGCdr0Ap+orDLYJWO8QjYM5V3oyu4ltJ33KMQiLKgV+4RfDfrJP
UIJhsjx2Kn/9/In/du5ikB5zCn2QpkkzUaEXbajjzP7FlfhZmELzQ2Uronz4DzXjgeZA1uWDvZNW
WlzriWr7wNLETWvmfeBBZ/1ivL9oNpfn7lwSga5Lok0K93Fa8MsLz5wVa+eR4meU5Rierhm9Pt+J
8+VNs3Szi8RYNNtyGAdkEBM2Xjh0oDR8yFKQEzo3Vl9p7I9fnMxPnyi01tAWQQIUz8CLL91XTe2q
UsfljHJuv4IFcTc2UnllZxNfrye3s1AnosGK2/XjnzfZZ+Ebd6xKHIXDDgnYx2XBhph0aF2cnQVY
xlexfcWyD6Z4POpR5g0/hdXvFNv54mt88vURFDh/DQDYmMFdXIJogtfF3Mf2boEOcajHc3cujavv
I/SDnQMy7d/fFXS9z/omsEDIcC8u+WmS3Yh3ob2DygvkyWkPRmIoG9eYxf2f1/N8Oi622YeRLmYG
NTGNLZFQYlnpedIGbh7lOuY7DzTU9s9DffLpPgx1saOnyUg1O2UozMl2ljR+g/APZnXOfI3SZ52b
PradX1yGn06PXIk7HtdeLqaL7dJPUwsrxdmVsstC4E/GFvMQGYHLT78I3D65/iiuekT4xPaQiS+G
EoKqatkpyb4j8KYlbIRdl9wD639taO61dfb25+X8bDwipjNp2SHuvszcZYv8cJ0vyV4TAHqnEn5e
Z+dXMwyzLE93RfbVpvx0QIJhBEkwjkH94uNaAq2Vam1pyb5QjWiO4z6oOvoCQnV0v0yzJ6Gl7//B
FE2U+M8UVwoUF5uzcgESwxTgteqAvxZKadHHrkWEoVJ/MsBb7Et68rs/D/rZWcdPC4UCEg0yoosb
xi4rs80bM9krjfJcDPNP254eR0mLYP1/DnVp3yU0Y6U34ib7WtL4MXLtzVELeTUbUPnRvPwPjvrf
JnaZfLY4rfUF5hsAP9tvqRG/Gbl3WzaAIf68gJ/tE17Kc0mOt/If5GCSMcXIaYTui9UDJSxR8RpS
0/7FRoEb2MgzHEHV5t9/HvWSQHuO8qEEWhaH0EFE87IYPse1TVMcxqiW4h7vVVV1UJUZsFjBla1U
qDSMNkBw2xbv2UybJlY9MD96nG///IN8Nn3UhbgCyGmIWy/2j6WLeihWU9nFimn/lO243EtS/mJn
Ay/EGrmbdSssFTVWvtCD+ex+hYoJcRmZjXNJ9OP5nLDNXDRlTPatVX0b4uwXkcC94VC2qaHXT11Y
xc1Xei2fHRascqij4DdPynpxJ0jUExdD69nBmrVm28Jc7dPcDZPYOz3CQyEWeHUa/XmB/8qkLt8s
XmLTRiTTQSzuIvyYVAtv8rRN94rTFXAp9DJVoyrD9eQkzDV3rkBS1/KYO1YL6NmVkWnnd9hF9bTl
4G/2e8OzBt1X1pRmOr1qme1QgtNQ9punpr7780/7yQtEQgjky8VKCkEA/eNXoYXSahPqoXu7b+cQ
KRIDYiFAmrX64nifP+8/V4UkF7MdoPaXFQsvtQj7We29KmqwwK7XbiZgnV8s/ifTIU06H2sqA+cO
0MfpWDPsuj7vU4jTFK765T2Os6dOGb54tz/ZyyZ5hAbVX0N791LkbRHAFc2YT5zF1UOVwAjSFYou
rbfBsRkgp4wkpJA/f6nzwbxYQDyfTJg8LqEeDbyPUxMYvxSjkqb72gKA+WTBcflprqS+p9YelYq2
M2SJMLPKwdmsWkkBu5Bx9i+9jM7X2LloTajinOvXlxxnJxXZYuL5vV/6egDza4M1LA7JpPd+ZsBY
SNQvpv3JfcWAZ7nFs80iU/84bXUGPgf+imnbdhHm8/rUQ7vV524jk8oOBx0Y758X+rMR0UmisUEi
hYjW+ff/lrHlYw2VdYRXDP3C09AsHdcmAM8LxGu0K5p846xyrieL+OaLII260sVn5sPyHzUFriYk
0UhgPo7OblMIYFJlX/crHGOvufLEbANR1+9BjoGfXPHlbfV958ofijVdiSK/1bRxDIXjoZcpotZm
M/DLrtHrfX/eirl7Z7lpoAj35PVKpFfxSVE7GLCgo9xS+wU/4OegKw8psNdZW34PfORglt6xxMQc
KQAgSpoaSaD9C56L/lKegcXFdZ9mpV8kWtRXzkKVU82ga3gwQ8fHZhjh3pU9hJ9kgyLadszhHKII
+03ziu2Iu0gwtiiiekN3AA2oRYICzRZVmRKvn/loW8ODWU97AfiqspNvqJP98lqkKF2zMkLUPsNY
uFeO2ukhhMFn4JGRNMubfMzey1jX7rPEuklq81lt1W9zblwNNFQ87lsMqKsjrOAxNKgHr1V8a9bG
RgXdhxjCjazN39R24w2VCbrvQKIqc4C/MK4UcvMyoA8mAkTVbuwqi4oSQH+c0ejt9BjKR6XCwyxG
QPHJiX/oCm6hjRJpuuvOVKS22M3DiFMb6HxVicZK/oYRdwdt9hcIlq06TU1QJsMVlq/vTc1KxRlw
IDL5znNO3uD+mr3ODfRM/piGDEt7fbqNLbBhRuJERjVs01kOgYI+hUbQIKt5s3brfiC6yGdxhX77
JtO07048RjZvE0UW8CxFDaXeXODD4PB+104lyaN8FEv3XLnjda2lQ6jkzi8xu06Qy2UMcoh1wiu+
z9n0E3rTb2swU6g15SvIOyMQ/brX6nVbuXW4uMtDqX6zociYo/GW5GukKRD0mgki61xkb0YXv7Vp
c51M3ha20RExDXDP6xR0WnlWd0We84wyA5tylUl85+Cqo/CWB7TlNmkyvkHu31LNv86L+k6UIICg
QG9puu86y7hu8Pby6ynfjUpcbNZFtYKszqNMmJ2vmvO2bYFloWQCZgaSxN5roK3XsKAkXGYg47eK
lqiUTIQbYmEYYZl+0BMQ6k2Tg/zQ74C9OkHh8XRna/bmxfK4OEgua6ORhhCYbxNzfEXTFkSR7n3X
2zglJ6BA2NbtNsWCvTO6jSnGraV0YdY4b1YPYu98DJoGj5bY0R6dNn1qHbc8VN58pPhyqnI79YGE
HAwzm6AK2RDKRwRx7WyLxc/7KtB9sTyKq3p1pTh2FoA6VyPgUJVvQUYLCwMMxJBUG5kqm2a0HlHc
6B51fT42uXXrOkCd7KoEL6Y8IG3HPlcAf1vFflyTKXATeK/ApYquP3ZL8UKh7tZbu1M6WM9aPf7I
pBalhv1Dg5zPw6X65+Ke31bmI/wZQXgDL1MHBCj7A9SoHlRl+bNu0AOQ+Qvf5qpRiufcc65WL2dv
SOsR94HIEiqOA9MEMdTbIAU3Qpwd7kSRXC/9cpu7Js6KdhIulhMAtwvtnCpvR2F0YyfGE9BQPNEm
67pGkvgn+L0bgFz3sqIKY9ftHmzIlbJoP5uhRMvKuc8TcdurYg1XozvkRfJTXewrpYNXMRpTFtpd
dtfU+rOyqm8ZVqcZ8eKQWhD2eqf1zXKeomTskjAuDJ3yNowevZlAbEPi9C2ITqGgvI8na9kgsQLt
oJjTAy4PBdoU6ffWorM8C/seIok/iRo0u6lf1aZxZaH2GZodm9RKlx8Q5k550jwktcautcpvhYnw
QLsgg4WN13FotSZql/GgOPoUVWB0o1Q3rhJvRTZPbM3GhKWqr2+gKHdIMOS+CaFpUc2NLiAQOwuX
rgHPoUmfuFhu4piDNmiQv/hRXHmTzlUY98YLFmL71YQjF7em9K3YfqpNyN+jclcn5ls1xz/E6Lxw
DCLOahzkcDLgy6TOkyspDVq95UXuNF7hZjUFdjxCSlgTCBhK0FkTdPqkuRNNtfppufDJ+7u06XYr
YE+pcXMYeXZItPm5TtVNOtU3Ov4XgWB1PJubCYpQBnGwvZMKp76XLqpATqjXQBYXQ7Z3PWxOVU/P
7rHGN5lXMqJE6afgow6DXqVYhJnNpkCqYFLau6XNdrYGc87VGoUErLrXtZQ3H7UKO+8fmqT14KhQ
R0HR4srLdGCmDUm4aGKfeP0wTiVJXG9cjW5KlbEGu4gY8Fus6t8Ku9nG1YAoHrTXWG9eYxnr4RAz
n3PtNupkdQPM8iVrSqgdygz7EWKSl4IsnbPimysBSeuqQ3lBBFnc7bq5FP4wsAPHZbkxCsgQMO+v
WjW78WT12MzNrfB6kMZmcuqgHQlhvXmauIlVhNkHt4BpAI8SKrqfFvZpUu1gVJOt1gOWarz8eqL7
ELrJilWkMSM5sLobAs9QtP21N8uo1WAwFvVabSv60IuZbo0V7iCwgpvx/DNxpu6FOe6RYNnZyRLF
nX0c0jhodbM8uKLYCzgOR5hnFQ+WikVj+UCNraCH6JzStfmetOaWMFiJvBEacZXcAIlOCS48BhvN
7zavH4rDna+P3XMnbcBkmHpFqQYjeoJgXSfey5nJesaMbydp3fOCj0GrNPtaWR9TtXt2msbaWXV1
Mtv+m6gBd6bJd9lmAKvF9dqhqDm1pnM07YwNYhxqlnMpJjtytPQqFXgsG1DHTHGfJskuWcrI5clb
hmGf6fV2GQy0KuX1ZGTPiilvLT4vpOiJgNk81Zl3pGx9NHVOtd13QJn7gzfIbQKGZvIymBYyhkDa
HqRXvtZtciKCOiwrrU6XanoFIU2kaLdN8lZUCFZwxb3Hs4SqommRBJ+MkqSKFIND6xl5db+XYFnw
woa+h/vU7KV1ZJE37OHrFUGZQ3CQJbQP9cxCNuId+n7PszCr0yxz5XpU+tuuMF3Y5+sbm3ynDVWL
Uof1E4zHi55U76CKN7bZb5cRaSzXey2HFNQz5CplUtQHlAyyiKTsQY/Rf7W6UJuKNqB9u8njxOES
AMDcGvcpYh+BWijHZWzomxfos/SFDCD0Oly3Eza+bXyA1wIDprPqaKG7cGUa3bEomyOmy43PI/yW
zvVugEftjFAnldjtIAa55clQqqcWAyrcG7CLWLHdgqfSb7S5fc2k0W6kot6C5LiZtFQJKl25UvP0
ZkY1G+JE/ygNDGngfirV8NjQcNcqaFwKKJdQjvG7ossbJfP6IJEFtExaZ1lFu1ibjrk5veNiHWSa
d6ROAC8mtq87IU6GM+shwKpXXOOJLAvzJW67IlBUdQrzqthOYv0pu+oGjf2TGcOkTQiOENIIGkyD
ArQwftHeGSFciNs4VrfCkwp6CUia033ZAv0/WQMEYw0QwFJm10Ux8LkGlEtq8+TpTTgZ7Xu5ZjcL
e9gH4Xrou4ZXNMYnq4DPKxVx0BGJSJF1QWAl/zkTeobc+IICYO356ahVkVy9zbjK67HtOMbC2Jtn
xhFh8484HW6SasxDYbcbs50elWZdIwcy4043i63lTru6Vl6HQb6uufHYe+ZvZEeeeh2lB5F7xzYz
rvVRz9ATURH2Xo3H6UyLbZN0A7tuB3alDit1jppR7lV2q69r0BxrY/FpX/6KJ+cnkOC9m1UasgHJ
tZNoIfCJ66ZBH9MTaDmAJts7IOMVqFiqcPbFXBylTSy/mNMLele3Hv1rXy7DjzWbtuJsFesuiu8o
+hKWOZoXhCM/4157ZAtYh8a2YLnir93mD/ky/KpML6w9gxsVsEiUDT0inV0ZUnsnRRiRhBnhRuM7
YT8pU4ecjvWu9wDMsXd4E0pTb6g9FhGKDxFlyHrT6JSBBsf8pafikCyu39JSMyow8049h5bj/hbD
shuM6YXGxg0kXBaqHQ+ww4hJrJsceb40S7cqfc+HRjj3dUJWiSSj32E4mo3GdhACblnXRVqs3MOx
1n1n7O7i0twZ8epArx+eZ30lUWrPhLDimIOSHM+uncCEkPnLkC5BQWYIIcSOvu3Iq0aUL2XXHYTo
bsqxTcOlaQ7xYj6lqvWtWSHAdDF+TQmuEH6vUX4Vk/pmjVYSJG5zGqf1B97gW2fVbxGqP2ZJd9Ct
ArLEur52UBj8RM3QnlppYACjNDc8cdDcdTPeaOeKOIQUBHt6ew5AXiandixv7f/i7Lx641ayaP2L
CDCHV3bulmTl9ELIlsUcqhiKrF9/vz735VoyLMzFYAY4Z2y1mqFq195rfavw9uTBI7bPFc5/2R6M
ytmM2svWDCTnuA+rn/2UvTsNHXySNPJ4cPJ81bR9tgpKZ6XscFMqsSu8ZZe72btltpeBH/6QQb2s
lErR/dveaxS1j2U+AhEnpCJ2zdRbzeeLA9/7DRkL2EvdIE8Jtkk+YgJpl9sAPf2qD8d5VbTqt9uT
upr0LVc5nH+qgp8tFQVkbi+nsGlhD9gUKD3GEq+sblBuvy6EZqhqPEBgwc9Zv7sZThQx5Q9twEkw
HLOHYS4f6jb9SYGWbMY5OuE0P2XK2qrqTF5yQZLI5cKeJXwDybpr+5eqYR0i+nOODRDTO1kHyWNK
c6vjhFmqyYtdna/LsUfPMW5Q4MHSCZNxzYjwBRmrseYfdvZIG6Aqlq02s6slDzishhHIhHCthLxy
c4JhxOz/TPqeVy53fzXs16a072wIZyvVB+9CY/LoxDWnxx9m0h+8qflNPiHsV7vjGKufAQfyiAY3
5xjnAFAiLCHrNmEVipPGvgzlrFajmWp2DOPkNuJS2GWIdsdt1vRwePYNfHimvsdMoWN/bo4zw5u9
AzwkDoeAvceZ7/olH1bsg29VYKVoWznl92l96YsBNkVVklYjbkKcRFsNynxuWfmjKn2OXOMpbbxd
FOUXVQXOqlbBqgZSG/VyBajjLhLqpi+a19QoX0zH2oVa9HhOkq3vLccBbYdl9Bu7iFYFtjP2bvzx
9WwcnHNLJqieIrO693zv0pUeq6Kzl8ZcroKxvJKj3OH/5hEqRyA247hdFueHcPvfRD3eNIkBsydh
cBoYp4xE9dK16reqZKOUorrDc0bfpvRuOBDimTXrvT8G+2AC+lsGGMvZbotNYAQ/ZCGPyE6OSzod
dKdGRhWjuZpGSvpJnNoF5ew0IHBwX3C6PxYl4R6hvhtadSz1+JDN7akKgT+0svNhpPj7/OzQC4vm
LnBRcQ0yf/JN/7Jc5oOPB7sfKNHN1jundtMgGKh+kq6lPyWXo0v3oUvHcuvPPuZmHjtqtuDB08kj
ZfW4C6L5JjTzvRH0ei3c7tml4R/19qbHxsHfuTWq8ULR4NOm2tUzQLk+ZUVhLrHpiuG9crvjecNx
IkfEQFZ2zEw4CVCdYcM3nsA8Hv20lDx3+JHcEG5UJ2lOTJwuWGHy17xM7xxZPGk83Fs/mldjGl1r
lCZQCXj1RjdK2VBxXw7zjyVXv70RJEEUcQnx8fRQXFmw2fZtSHrDNL7TLnysILDz9kHYMtP22mw7
aCFjUq+IiHk2o2RDtrLJcoJLutPRLhuan15d4H4erjRGzBia06k1AAG2oI3wwT+AcNxlVQ8uynP3
ubReA/oHGQIc8DcJ74Bb3NhEDcINfPBUnq3satxRVJ06KVi2bJdgj2ZNVcSCxiLpyTzdNWP+ZNli
a3PuWmW5VW5lFp5Mp32wiuo1nCoObOzXOqsPdT0NW+X5yCRpgWyWwJdxzcND/K6HD9tdzRyojaj9
GXnpR1ka3aYQ3a7ywV8LDjOrPO2oJshSovuyxMqh9V5EQE8ibKN1GzV7C3N+3EQ4RsMhWld6Ziv2
XkDg3Q2jwOKK1SbOErY7nYtDk/bIalH1FXmbs/kOF+gm+YXm6oIbDBmw4NTjZ9WdUNVR+NnB7i3Y
AnI792271oFHnTSZe80SO9T9tnHqI38fhjPiZK7Ovif/leZWcLvAVDqQVwiycDScTVqnjxzPXtzl
o5lz1jLNkuu1P4We3c1AJRGbQmerUASP3dTtLW8GJmREMcnSD4mqISba11nWbn04GCD5dhVG2xil
MObWFvBQhCn0pObp0iInVLZRviMpzd4xg8voHNT3ukJ53jYYgdJyFUbpj9qdgBel9A06tYYDIrDW
0+CFh78JsnINRoPdRp3mbrlRc7GOevOS9UauAs/bInfdlaACnWC08DeaV0ZRf3Du+GmP1iOi6QNY
QYRlVQldrQTeF4A0SGAFqmOdWNZ2TqD3KIOizQ3UZajpHBQMBiFA/NQypWc1vEZZmq3Kgj8CJu2t
6BCV+i28J8IJjZWR+b/LNqhXPjXqGmzR8yS7x7aGBKSaJYujxtsOVngKKiM5ZcVcc5KNqNZbFcM8
xjs2DSAIbdYjUCR7O5eH0HAuu4z/huPG1+UlYBSeX8ss4yFPibKiA1LpZl9Y4oIHdIzdrHnDOY2d
nmmyLy6wdrxktrnWPOk+IkHI5lc0euAG2T8cb9qbPaDilDl60gv6X9pZe0vHQYwOSawoAFa0EUt0
S+2qrpHT0vxhNZzVrRDDRxR0e2OKHvMy+J16wU0OgLViSo959dlLcX5a1vCgFwMQzmQ+WrTvTRH9
zJKOI4Ty35CIgKUcrytwnzrKcpqfFfC5FKgX5ScnAIvVhRijp95OHhe64JY9PTSTFisFcqdLJiAy
qfxBz41/O4Pp4RBBo1E+9VG+jxy5Qa3M2cMagGVwp9L50uhcYEkOHuKBY0oPrw3Ni4LnktxOhVUf
+ra8WyyGv31XG6sl0eO6KRlrDILnWFeZR0dJXfckmYy98SGkvozs/Mou599jZR7msnvqIVe2lFWU
Iduh0Fe8wVE89d2PgDoxJlWCYNhxiba5Sn7bdifjtpcEhTnGznLqd0weDKO751EGlHDCurMyMJMF
oWS82cjH4IVdQ+M5uFrJWLMXdG3wUHEi8xa+pMkii+Mbb68tDtFc0Eio+2mFYYvOUim2rEOI5ACp
0fU/wmWiae4UV8HIU0PM1UFzdiAgSv5Y2mjXTnWwCv36rkgBlTEzPvWatbD1hLFN6uoU+HQ0/NFt
VrUr7h2j3ZoTm9TCGTz2ZcCeNYpfpdLrxS9+TYnm/1r6d5XWt8UYzDGZaiEz5uUALuSdxuKxCwaa
zlN307XyYYIz05l0gjsd3p+PjIUTWfs++O8EsTvruwdIaoAv1Ubp6qTNiFFSD2PNDQ5sVuWlbror
R7G+8VoozgPVVit4BZF/zqApcKTONViSxYpoiNb1bhh4TyzmRJm6b23xG6czxHCcbXLGsUv6UXcA
6nOUxvRqefD4I+9mwPg9y8Zd5TVM/tDN3txcym0aNJsmEs8yCI4WYX+zOcCaMwEZZmkebFTvPcre
eLcWXpRGvwzmAIEytW6LdtSb1rPWXaF3KlIT1BcQTbT/3pxQH7I8PJCWvVOwIIGKfoRsPDS4Aqbj
7oWX++BwIp5cGzNuRB+Gdjl90WF6w3m4Ixthm0Tlpi5mSDj5cjVF3ge5kHBEx/AAde2nLCX+PU8f
GQVQ5njNFlEhRn99YdITizK4XBiM+41vynRtdtWaseAxWtRzZc33MIVriidWC2dS90Hd0g2rk3v8
9A/9KH9YDtWW6/4uw/GndWY5JibDjRRTe5cFLzrQh8mp90UOFs3tj4GTXDr+EByE498PEJK2CFPu
Ry+6SLzsrkAV4xnupqu9y8KOXuCovS59ceVG6mct84vElMyOguW9aMW0Thd9XWGqXpZiZ+pmZyTN
zVjIG7aje1v0XDJ3PtS2TtfStJ/8KuBczwqM74VzyDJABBNr9EUr+Ax0sWW+Q1e7cVJaU2NzC1Tl
g7k7ZeNCLaPzp85T17odf8DB/UUXnlQINYMe4A/IEiHqCPInS6u7ceipZfzLIjDWIu3XRg/uoA4f
w6Db+VV7F5075MKmNdrALNQFWeltcCf8+l2AJbElsNZxoSUx0XOCyTZyTKBCT9dWoW7mwaS/KECB
+vk3Uq/PmqH/ZsHYjzHkEOfu25/VDAlwHBAnRE0PaeTsczrAH1k+3g0zFYhfQKOZgDZfYG0EcGH3
xXV79tLb1MDfGKE/aTf++z1C2yQ/j/mn/8WUJEcHFoSThId8WdJho7ysLlnqF/87U5B1lpv8PyKH
/z6JzCoLoCAiA/8zXdyhFyvo2obg2RkZb1lDypvaLinznIXhXJwKJxyZ/KfpW5TiZeLgFVm/qNXO
pRsiPeg71JXD6t+KgL98f8sy+XEuRxAbR82fM3mwJn3FUhEcMm/O0nic9diBAh5nsfv3B/0nt/n0
/Qk4oSfgo5JBRvxJnTUunJ9N1UcHo84cBcBkji45BPTPJiC86bqF2XUNfSd8sqeooWPqhjqKtbLT
l9ApYWj6NC0ORSlba93m+WjsKIBdqNVj92AZGQCLOXQgG3mE44Vxr5uclce0hnldmZLGwb+/zSf1
1flmntNacOERK2kiO/3zskGHll1VElFrOe6yzf1Uruc0r38lHLkUoMNvXpe/3SWch9webhPG1E/a
HyVHtGsmWahqyKKLBQkhBY6teCb+/bU+iX9A5yAt4lFAYuSd3Y6f7pHTQV85yyLZmbJyTunyzK69
qWCtFsBSVe/EnjDz94ktlA01Sspf//78Txqn/y4rBoZzDBlGDf/zM9I5ViCQrxMOUWr0wjVtvsEq
sk2mtL3+90f9RYyCsZ08LtSmiG8+q33QN6Atr/gopmLNfTgwStwNo+1N7KlprdYGnBgOnpgkb5QW
ZRS3Qy1+//t3+CTH+b9f9yyvxeHLN/5sfe8GlAq+6XF0Ilppkw3ehR7nq8Nset1Oe7nzzVNk/e0x
4qL6CPeQKvKxfz61MJ1K+jAsdkZZRwhdLDjn9UL7eKrtdTDTyW1ltJU+nNzE/UkayXPqLdRzDwBa
rr3JcL8LfPvb/caQw2JoR3+xFlZLM3q5WdmHEP8WooG02dZjA2RZlvY3X/4v3x27xNklec5Z+uJi
rCAHpuhmnUPteEa31tYY0AMt+NxvFrq/bW18ABl6Z7+Rx/zjz6sckm0ZRoPjHEybif+auBwwbnNT
tj2okaXsMDpVVm5f4Kggy0+2Rl2vo9J8S7IEEMrY/o8WCp4ySB/8B2EqAsLgc1aRmLvCHoidQdc2
RLtZVst9yJvB5NmyLk0xzd/IIb/eVD4Pp845Jd5DEPxJJEq370w/pnJOJcNrI1PLCb2nWgsAHd+I
yr6+QHwUhj9sBig9w8/+Qto72jD8KThwVpDXsylxklWDfnMHSnIAUcE6Nbzm6d9v7de1HzAG8jmb
hYPv+fmtbTTZYmPYBwevEOWulvZ8I2eQ47LN0a/gQv9GXfy3z0OAhQ+PoTDy7k9vrWojWrBIcw6V
5d5iNhAfThuZT0xTydFaBHzff3+/v1xUCjNSpri0JsabT5sN9BlyM2BioZvN1APpEY25s0lEe+ij
IPvI8PeXm9Ty/0f19vkxpTrCj06CsQcH9JNc1+vp6o6tFRwGOyP8TYwdr0vnrk2pghg4eHdIx+g7
RfPXXeD8oc7Zn0IqI9G7f76rreXi653P99Ik1i/o69XMvHGzYBGKg6q/YtlgAJo2JywQ30V7/u06
Oxhww/Cc5fWlBDYmbammMYODP7AORHSgVpXhdwevd6z9INAlNjPs5X/f3K/LIMMzBy83fkHQJJ+r
UItujqo4s+9HttoiDrFyrPyBTKr4/+NzWNqJJ+IKI+z988ImhTaERj8ID6SaEDYOOkF+XS3ffZ/g
y9vhsKghG/doZxGl81mSLmtLmxUCn2MuUHTEiSUHb+NBB79JjVHdR0tu9+vaEG21RWSGtsZfbOQA
WZ4UQD/dNtlCUFP+yp2S9hct1OIuz3oGVIzvK8a0UBUv/WFpPrSe0tfBqYG5asto38BkKdwEpl4O
zjLNa8tfyvveG9SvM1mMNqc0DAcdFyfEODRLeGLmPOFjS5iKmi+VnQXORrJaBKvKM0ZjRTUpfkKI
Xs5823IB6OqcCcC9q+cebcxgtog/FhCZZuPIclUbrXGZ41FH9ZMUtOscZGwgZFt1pZOq/4m+lD+k
FosbjQkCDZFXrBO/6sIVeVu7YCjLlCmfU76WRmIh3tKdA+NXEAICXj7M4KmyRcrNaFXQyki8BlhV
p5n7IP1J3xK9O2hGybW2SU+YkOz1lOcg0zzEmLB+m0uf+ONhrRKNIrEWgtYtp1NEVf9+yj77Ic8F
K3nF0TmlMsSZ/7lgdNIicdzaTQ5N4A1rgPkOBo+5u3dlcTOZvY8mh5XZMTwbEWWYniwTzcD//juY
YKBcxPJEAaMD+fNRb3x4uFVYp8cIJzPalU5te1Kr1o056LXfFxOgGltsYEFYB2OprMcuT4dvfokv
ey6gBHx2rJ4cOL6+BbPRKwbDNPLGrNFX3cwMxoG5eReYzNT//X2/LJnnS26S34ZCHi3PZzOTNyZZ
WlaLcUh9o9iEne/CtYbJaVkaowsCh1NH1O2maE1zV2mwQP/+ePu8/fxxjuTzz6smECcOkpb3aXvK
6VIxLQqNQ+kGSLEzp3fv81w+yzQ9GkyMunXQmc2dsmXqxB1YMPIMrBpQpuG01lNTDO4NQj1BosvS
wF6cgzNoniYzo5amy6nOkiVFrpgp12cYMhKbgefNeSwTC1ZrQ8n2nSj/L/eOh4eS9Oyd+uramkaA
exZrykFQuF9y9liee2fydl1jLv/r6s+1o17ilWG7O9/APx9VzfCfmEeVHLh+pJwOnTxN3Rm0/e97
9GWT4WMIcMOozNHKxUzy58eMiUBBl9LcoQIrnt28HB2G00n3nd/tL8dVK+TwxEWzsYh/DkwkiWgg
fCfl7W+GdN+2cxST9Gwcp3BcACVo+B15ITfFCA7ym6/45aZR+XGAIhWP8LYzRO/PrzgEBLsQX5If
hZMEu2puBMFInTwOKvcO/+PV5KNC1zuDGDDbwzz586OqxaRX7CITLdvW+XCjTIXrCICx/ubFtv77
SX+8WudPwtJqcet4JN3zXvv/2EM6wJJOxB5wTCa/Opn+0BsIDjz3NWsk+nZ0S96PoO5nZ43KjDSj
pKGsN7kOt7ZrDYe0C6ubWmlUt5j7vGZVBbNzsFO/v1nK2rtw86x6KRigJmw3vUDeNzfqsknTaH0O
cvlhj616hL6t2nU/jO3NYtUM8Os6cB+GoFlu57aQewKhyNBF88KK03YamZnIluacZcTUIbHc9hFq
X9lvGBm5byIQ5u9haIsT/J+agPZMc/DpFfYm21dGyF/orVPtpU3B/BVxvDsjwYlNqNnbvrcAGkwu
Y01EtbSkmCf6A6hfFM24DyZGJ+sZ/XxNZ8AmlWGwrTokymgpUS1LM0VJxHa+kstoPEtUruT91Co9
hsOsnn0nDek2DMQohkuEuTZwCveOcSb67rQMqguDkoE5QxUyrtUEJ9yJBXEvk10xXQO7mpii0R0H
c5i2wVOejfrZb1VyaxDY/u4FcvwNtQO6q3SNYKWWbtCoA5nKkhVboKZpVH8O6lEMIu2iRhfdzu6l
DAt+bIcwje78PDCJC0Tj1fsIYB0pdJkYLEwy2cDwFCIPhqHAmUmI8Wr8ODDGqmLvG0lwRXFpE1uD
E+GX4ys/XQ1jWX14c1i/qb5Nb8c8y08u9Keb0crRAWjLDnZl1ngIi8ypQtxmzyy/Rm80v5c6B+8w
9AGys2WovBdngb9biUJdjE1fHfqBZIatq0w1nhqjEg+eXdnXpgNP/ITWO/PAv2pGxHhIQIX3LQ4h
k9aqu6HrgPZKnUVW4EWnwd5EiLKZiVnd8pGTBHBnJpUsvnmRv5SqvF4Y90CD0Fpznc+lqr3Q+Sqx
4h4JuWIexEU0T4g20fu00eMI2uabg9zXljNbCl1dmpSc+qn3P22VREny4Cq7OJLaCTAySM2LNKHL
E+k6vbF63z4mDGf2kS5JYk170vUK7312UQ8Udfrdxv2lbjj/MuBJSKE/9xc/l0mOKBLQmH1x9LO6
XSd2N2+H0UkvjMrPqR+RXYgfYzXJYm3mUpESF8z9xb9X0i8nLn4FNozzzsQCRzzsn+tbM44Ss3KW
H4eGNElMueXGn418h4OTmXk1PAM2/K5E/Y+W82lRRRF5/sKujz34c/tlVkQM4XrOjkq9EjHxoQg9
j11DbonvSRMkJllBgoYa72UF9dep0luIsdGuGG88t9+iBF1ndFN2KTO4DSetaZ93nnklBjP5ps/w
3+Pw+Telm22eG83EPn8++Ku6EfQNCzyPXlLuXJmXB5Ya5tsD+c+2zclECPnbbdNXq6zKVa8NxA6O
6jf94po78rCc3b/vl/Vlg+eGeZTUHiUtv9bnG1aSYQJmPiiOnFrNnOg6N3ug02M/B6lKf1UyBLc8
ihCZrRQMYLdC2vJJKMtLCeDFcYaGy2Ig5ppN+qoR7LzQYwF3FQiLLBqY7agxWvhU2TfFwZf65/xr
4yKlRHDpE30+ZAdZEaLFzCk/VFpdOWkn7pn5Bd90NP92cbDL0oU6P9Q8038+zQTiDH0xZGR/zwSV
ZlWGXrCyS8TMYb7yiZQ7ebiWMGlZs/Hw7xvzty94dstysGctowb686PzymisELvNUefYcqiXU8wN
0/TNehliZecHfXokOdlzrqdpG9jWZ4vsKCvDPo8Ezj3xpdl0WNW8SzKrre3QYn6PUSmSmKAs5mdq
bNHsGqIL47xZmkOGj+pqWFwR7OkBVCOAelnhsCysXekEC+KFiCS33GkOc0dCGl/EvR2UTUyYqEX1
0yAi5iUvjf7R1C25c9Afm7e6bMhaH9qEtI+APK1nw4sEqZMSL1gbzPULXaLmqmApLmLFcmPGXeX2
9cnNUrmszT4dOH57s2ds0zC3rtEZ9Kck64zrJSESwEZ8hBKoR9ZJWldt3fZ+Nd+PQ5IhD9G2daTb
2ZLNDf/GRhtYBNvB1Hgw+8TWF1IODL8MfGzndLGHAoe0h+kvaW813pdrnznKDzE47lFpP7v1q1Ht
Olt01oGgG/8N7gYy8kIhNilzsBHg3IxLd5H+wevOLHQdJHDwB8ckh0DbMwJCF490t4CYuI3smjSa
KHPMWx8Z8ktV5HpAKhz2ZD46TpZvw8ot2zt3sOvgR6WsoNz1GlT31uarbZzcUT9kmsCQN5fORFA2
aaN7rVPExKsuKyqkcZ0t7di2M7TErRX1d6Mqum3YFtBnhS/wpCy6ja2k6W7y0Szvu5a9dSXzWoRx
GDSiwVk2T+5mdprFu5sw/gE9T8lg3zgUJ+qu8xvjZ1voqQNAqVHMF4bEGF25EZB1rmaNDXHUWCbx
Gzo/kZnN9Ak7iHYTiCgnNqh2uJmjLe8cGybR5ehCo7lgPOeb71GnvIpkRpo0Nqm2llU6xcFulwaA
+wrtmErXoVFgWCjMtnpqdeasMqPpgwsNP50WjevX1o3XNIDXexmMq5GU4iym118/NF4vNUtcMF5T
qWs0FYbAohbaQKBkUaBqnsgdO54rOqQw6CTq2JYWQUSh604nw6kwmA08/Es8j8StxaWHrHHqtBtQ
eRbZMbDI3YzdqKteXTuzPhxV6usMRRDJmEU5PnuVjWeuqqv8SMTw/NoH2r/nAOZQYSIppd/W8M17
6ldFuAztiQ0atO4m6HR71y7zQgBEVoXI3rw6B2U9CBKtexpobirPuRahltMBf7FfrXuqbXNXkhb7
XBe9/2hbqWwuLbez9/OUlhc1G+wD3HQyD9POJ64QA+9MmlMg9F1XWPKCDFzxAOLFfk7nrtsVIcCj
naA5k24CWgQveuiitRcmeCwd+gjEOocBAtjJ2xej7Z6qUst5x5rnbzIvy/cSGuyvZZCWvLZLJNVx
QjGLugj2vCS3w/VuHGaGGCY1MXGtOtO5Gm+yP1I2OjyxXvc4NGGGAbwt1oM3ZTssfN4DGZ3htvIp
+elBq/XY22k800XNCLBzxtXsEm6kswmBZ5f3mwopFxT7Mrjym8rfOqlGmkbu21rWZfqcTzi/ZEeS
oFVPyOVsDkmxUxBVhCr/MQzJDBGSXLJ+4XhD34ocAZA4W4He/1Zi+ds0pOStClsoom+cZBWliEHN
IkS0H+UbpCIWwmThmusMAtqv0eWntIPS3VZjrbjvKP13nihHcrGkZf225aBI8mnDK6eO6m0dLuY+
zSco/0GKeAsrIkLSZPANLPg2M+5YlKLAwTYTw616OwTl3jRNrBLDMEjBiMwDpzWLbGMSMdK4IImU
H5eUHto8X7kbFc7+MegKb+v2bXRTlXJ6qOuRVcmsEqxjEwI/EqHx13oq88UqIubgOtA1b0KJiNpY
m3DU1mU/Vtd4NpV1jlznN5lmw6Zl7hTLXe445wjpscvIEdGDcRpcELZ16lYm3V6nQUc/h0iste+8
+6Thko3dlsk7u+lwgeLLxkgfLXi7GUhiTkrPqQ6hMl7NqLYATczjvm7RPTUiZ/WrJoU9MA0MtDuG
xrpGmFydXGGwzQ6IL6uDyxK+pvKVJAu0o8FiOtk0sJK2YeORCGoJfhCC3L2OTPm1jFjXY6u21a+l
M4zrWRfLiXOjf1zqLIUe6Oj6o4nK6sXzSvO3Z7ec0ubQF9Op4t+013OyNMveYnX1EQ45w6+2KdMZ
YkDk6F1fu0SWaD/p3V95lEfmZZ6OiMDQHNiKrSuU9qpTcomOxLOQoYexz/VihYzVizFnkbHR+b49
7AOl5nmjyHwtb5UrzQ+/clEitaxG4pgHneVtkIWAHSSVleODZjtkvtCUZ+0jxg/z0M8Qe9Z5vWDF
cVO3V6sBCe29kmgVcU62vLSIhpeXHD2wfV349iwOHGWrdNfPqpFXJs+LgWesx6QPU/0+LxlUb9uu
soNN0NBN2E0JKpl9HVnHLvIbcR/htAEXPvb1MR8ikgBq3+/fsZoE+qoxSmtZLxkv4AqFvalAV/ST
86Rbyy6wRUsSWWg7RFVHRAkMljUD5D68Q5QwBpt6oDjeDARrLReemJZfqiCZEPM1wUZuqpzfXt6R
Kkdt2/3okwboJBc0LKKrsJqiY2To5IkwMPOFrBYPanpCEPdVI4mQWXH2DoML1fj9gvzeKjGG5saM
WxY/CUpSdPHEW5f++J4bfnGsiVwxjpbKpH2kv0gwJEtQ4hywhM5Pg92QLGW1Mo/W82gSUDaQCEdK
cTgV2w6eBrmW6Zy9Te0ifPJKyCxfwQIBHkhGYfo01g5W6QRU+RLTkbWWbcB0o4lDdORFLB2kGhtH
pOZNPo0dqnAMVBKjQERwWNt4SFUCtGEpuzoNv7gyUs+MByK/dpjwaR70lYF1X/uGuA5yLz02BFIs
ccHM/OgUZoE4m5HNG0GQ7juhDjpaI/Ygdwsqhv+oUhfUoR7S+VinS9HHWPKqOvZh26HD85PgHUt1
yL/O0ObHDgZMRs+mW1/7rRMSq1Oivl75DJkcBitm2sQBVsFspZGt3tLYcLfIk/zrKBU10cEhl7rA
YLXGeqtoFASiEidypZhbGWmrfqJKIc90LFR7a+ZJcmwF/baY/ITwpqWsYTGybcwQmHzaHXeYwTiw
H3ikY/LkLm66oY3Y2XGKC/m+swTZJ2IRYhXgzwi2hQgjtIeOR3yhLltn4nPa/tUhF1dsTHKeXqKw
qTm2EtJIjdxWt71jLwaJ1YPdIh73EaiXmguJdT0zZ3JbW7Et3bE8EFWObprbTD6zmGzjJitFeKoN
Vx4aeBInsmTkZcqP0Vgb2/Ixj2ZGdAsBtfsiEPajrlRyU3htDi5FD/c2h8L7Ef/SQUizqTYDyM4J
j2XKc95GNSOyqTO6XcsU3zhIhwZknKPP7Va1Nsq7JpnUgfKWJtMiM3UTNZngAUCqiVAeG8ulYxqF
vy9nVWexP7nGjoogeZoiFuwsKIeHCODHY5bjLIsGX59Upsrs7Kyepi0adU0eTWmr345l2LTT3JZO
W49IjVVotryDDqZ5oXuoSIGKcqcjssnv253ya9wb2K2w8FJJMKTi9GW1a0HSMEQWhnPY0nyT7za7
skK/08jXiM6wi4DHBsfpDZnEKhSK9JrnhomhMyixMHPz630oxfyks9w/5SbZ8sQJme6uTxWmQx5c
KB5zUZS7fBy8S3uuhz2/N1QP6JDB3mQu8sOa5SCZhtOEqEj8q+Kgt6st4VNACpokJ73G6FN6Roql
ycGJXWMJ6nx5MxuJzZ+gSL2WZBHfUiScTetL5BOnbFdHJIISFYPbvqSpWb31hcMxgsIOZCR7frkS
KJYvRv7nmlMEDkNRcs5YG2RVCuLdA3fnNkgFYz8qHXTZzKoebNPG/9/mZnYctc7rwySG6UfY9QTC
qCpQdwULvxXDxcDjBLODg40z4sRadUOa3FleQ0fVDXscqGOySII0k0jf8M7X1WqBffcYGUZVxc7s
4GYqa823QbMQHm3ph6cRUzcshVyUU2yQUsrpyJ7mD7k4U38iWVG89/1YGrukK5otVz/4XUwuuTSE
CCJEWgibPedaRRrhcWI9cpnFXo1NdAS4Fl4r06gPyonIhrLTKSo2dtgicy9Bqq2z0BuKPWJ6hP19
a9WcMwk9vFXJ5I0bghdwJy2RXXIECWV2Xi2trLgWY+K8yZrNze/rIlznUTd+4AzhloqFqlfNYHbW
A4GNa2FkBrZIzlhxoqLpLsrHnDo9N2+ZMokre/DEe0jau978H5LOrLlNZY2iv4gqxgZeJTRa8px4
eKESO2aGhqab4defpTov9yUnubYE3d+w99rSG8WLZ8EU3c3hJPBlQArrYBE8lHNww/lkTkafTFbO
tDF1Ed7P9RRO8Kfy8Aly7BidCI5rzBYETP6GL7J40ANRnlO3kqQ7lBYDgFIN/gXjJv6FfPTcuzLS
3kHFNmFSkzPUAAeqZuahy9bg2Yvn7C5DfPXau+ImmKQD2lNS0S0t8+TTcFRwabxgUt+Vs2b7qTDu
1s91cR0EFViF1PEON0l1ISmbJb+nRXCvXNTInHVTdM3gPZVEa5cz9Bz03Y9TXlvfdm7q13p1LbYf
TS1PtbCC+15E4t4Y052koBHaxINi58a/hKG0j7uuOAvCOt8XhxO9aRzxYWaanrLVvN+dVmbXtuX6
PHKWB2jHRHFtOBDgggxpcBoBBvyGW1+8U9FSRORt2PwMjvLWTY00YtoHuunOyKrXiwHO8k+xte23
zpTRE8ZtBGelt/glN3YauZcQlvAD2qDpNKaO9YBqkY7bNo7qkCBb8H0marNi31pLVu+KMugZJ9RR
0STtCqMC+UGcLf907lEVt/QY1r6O5ve6p1rtsEpYO3KVg+p57Xm7Dm0x6ZDC0knty5zim06I0VQD
ptQ0FDm9TGohA55mGY7nOE2dMTFehUHRQ6I8cAw2jLZITKzUtiD8DdgLLRe8EAwlEhJVHOgN6b0u
4d1FjL1zEmtqJTG5bGqbUjq1z6YdwNGHVM3LFtektxwmR0HT0p6bP2dei6Og54taEmemhNt29Ird
r0FaZbXDzpyLnR07PSHO7dK4W9NPWNNFl64r7Xwjwp0PXmq5dF0ePK2ePcT4wVfCYyfbq8a7eIjw
1MWDH1Axx9lIOl0kTJfUVEhXYUbnC6pK+bdtA8jAOrxd2YS63cxwne/cfuuOYsIK6xtzbMIuzcWA
uJ+x+ydTsTb8YSxJlmvJ+mw8j2MKyGyV/kDQht+rYks/R9wpiJt63ZQLcZ0YBKTsD5lcCbWceCx/
vH7M++cQlzddzu31y4uS7LhqwZIma1r8C2ka3Pczqb0KElUfR5vZ89blvMbcStsU67CTwDRLrRtU
JxdkGQQ4bCMJI/3mt8zVrgoZk527CuoN97pg038zNnfeIZ9MQx8QoeT7FXdFOr30bdyZP/E4jrzR
qSZzYlJ+yvwkRhO2D0u5fuuoR90YExYfoAloga1XndXFfHw3AlFQerJMZBz1nxw5AZj5Wvdwrvgo
EZwxq3J2EKiI7yxGC7mZzW4MgMjQtx5TEafr9g7a+QEr/4JeagqXuL3m3FGfhunCy9IKvN+5KDvC
jjE1yaOfldi6mZ8W1yLP/fYaAe7+MWNQsPRESwLJjAw6wsajogD0lpquPyNRcqj4+K3FnRbKNZ9G
6IDaTiMnz6q5GMhDZtqwDaVid1JlKsse7dwpnoeSIGDab0DpL85UhMjzPPg6QPubgnptbec3WkKM
eOvcDgONWq/Nnl1zD9/qNrIgO1o0GAfZYTSJtAKahGzwa3iWtQ/+borRTLDdtlPOjdpvXsvcHbtj
pLWa7rQdz/oAIqoU+9Hj0b+WolvcfUQ9MuyQfwBxtHVW29txcQlzrW1NEmuc2YaN6TSTFUwlX+dP
lJA24N+47tTO7/q0SIwVRN1NsBO948IOxgv+IRAEQmKbJxk4SM2rcYHNvnSuNaRb5Yxivt4g4uS1
13j2qaNE1h8R5UjapGUB7dcttqG+Id/ms2G0nP6K8sWK9nHpZ+PRzprWv8ObSDnVN+tkn626c9hD
xV6J7l006q9tjbrBDJVOtLJDuzJhH6Oq3VZuXeuzCwbWPmgMr+LijGb8HvkqvX3oUs/dU5gyhpSS
suJc+WUVn4poapECq3nR5zVl8LmL7B50QMrtU5Aft6DEyqOb83oyqsp2Hnqi5lddiO5Zsmi1gF+1
OKbgY3b3FRPI6CcDaqK34yhwt250SzbyrmvFiL2K6jDc+0GKhX8dwatsnFXSJ/mxttcz61NgQ5FH
Jj1q3XlpkrBjMWL5/RywdupR+dTBgoHaTYk8ZhIUx+t2tIHt3LJcy2YXpQ5vZJ/CfuUSLcfpENmk
IyXDHIdI/yrMiElZL+PvhfRhonQnt4kg4lAekTxYmHiXESoaQZ6phLfjfWW+uZREy/wlRncBkVJZ
Io5+D3Oz4AI3ONKx4LWrqYM/UakdskqJGA7uQpqunChpPX+28xSDrEEb5h0b4IPLbpoD+dudg1hj
As3TaU9OkVUcg6GL+kMfW8tLqEuNT62csI4XOPTzA2u2yrwyW2q9Y+7oXp0MdUR8NILS+WNmjz9t
KTZEYiJ1i35XWO+WvJvTx4EVqN7pYlixHIeRPU2/7NVqwHS0opw8rm4e/1zYUI/WrhHbtKzy8sZD
iRrolAS8W7jQfflHxqystwyAabh8ScD5VpRh9J7zqviMrpvIZhRo5zPdaek6O6czHQlVHVLTjb3o
mdzsgAOzI68231cVKqiXoGTGcgfdDgQOE50l/cKRx5NIYlyJuAE6hgtHk2Gx0amiAwuJ5PQWbtad
T38fHqweo+CuaaN0+Wj4q/JUObGBIQE/hQunYiPFJLdsCot06tWYY7taMPrLzJ3HQ9i5PFcq0Dpm
KaXLAAc2hQip3MWafqNQZL1g0xmNL2ICd75jPmO5v5BcOdZBzHPFZgWbNKkPGN8m/G+202d4BZXb
l2Bhqmj0PmTlzGlCd9dgZQWbvn771hx1R6+/tcWmlJM+FwHZy/TaueJpMy2veDP3N2DATL58MnaF
V+0ZXxXpE2P8ITvbOi5/+5Vu9v3q9+IBIWFMFCzSIIscOleACQvY+/PGVBT3B6coi/xtSsdgeOQS
F+paQXKdeUs86MBIHhYSSY07RYvZtGjQ/J+F+A4Q+Y2yq3uTuUvwpwLFg4dWrUW8Y+y3qt3ozNi0
XT47fo249tdDrEvf+kqz2oSAUG1GuOduLprxkvW9nu/yWi7hfsJR8wMTkF+7rhhcIIiUmmWH47jV
q0lTyzuJnjOcjpJbBBJErStGrjUP0mcQOvY/BxYvIFMv9NUus/ubXDZX4tOycI2fKwAF+HDLcqxv
XWYgabuIIk9ob+haRU3E3RZ7cB9/DJNMqd5D2uGnBsKEk8yr6b0tOTtkvnSwAbGcUq6q8V8FB6FP
IGumM+AuuovLUNnoQgqi0L+GRbJVGiXfzoH4oqq4RGb2iouDm1CeBTvQ5RBGkhAzHz7oYU4b2z0x
FnTDc7sQnUlSRSwN+CY7A6koOY9ukI0xPaF7df4VxUpdEmXspPcMqqOHiAu3PM9mDvWBDUELBcqO
M+vg9o6Cy4ia6C/iH6/ABtuNw7GsurX/oDik09oAQki7XyYqJvr9vuzte64K3ohgZtWInhx652Xy
sni8pkhFxheMo7p+dQIfxWyVZ9YDz6R55NK8DdVHVTdPMsrLKikGKVxACAqz6CgVCJPSn9W474Pc
+ieb2GMPHNE7Y5nzBtHhiw2aqE6W2RiINYYnbxNXzDlOTERwxznOZM071i5olQy3UUEysleue+ZK
WJWzOTNFAjK9RjQTw0o8L1xY4aO7SI17fPX9L6i0DvudlW52h/yjNlRPnsoTtY4OUEZF1Os94p0h
3fGYD+W2rXtoLVZa1PXdLIJqOrhMtSBv2X1ssDZj/OREHeaWERm56dEmCMAJ3NzG2ZTUzTqiL6UN
20UDWIdL269OC4IcsTbDpzXPdohZRENftkLZynPdWSS72xpdUWlhH+idvqzuFpwMI8OVdM4eSgb6
8w5BZGbvUJyxZhhDviKGta3/p2pz5W9te7aynXS05Wx100x1EhJDGfzFV51FWx14Xb1rS2BKie3S
GG9DAHo1/ANXTp9MJ+vyZgKKpx2CAy/d0ZRVWG7XjpgWjKItUyLXbn/PTN8kYEwvJ+Amj2R76XhK
+2RthPeQ9YK0+4olqcd0bXoMB++X694eYj9sagEWSbjt1pYM95O+XcLiu1hpqX7CsnWKv4tg8FVx
Szit/VRhiG+TOqIwYPSzepW4DrIHFxNkNlokh7Rcppadz5gcahCR2+w41mpHzEs3HQg1SomCqNny
bVwdEnQfLcNfBxuVvQlazEuUKV6TJW7TuOoUNpmXnjzZCSagVQt4FXmkZd/8/gjD0lLBCTW5hxIL
EDDtKAKBfxrN13eVKoD9qdOIeBtJrkdEYEvdHToPUiJIT3vEQNsorC8MWvz+Yjslkv2xaHT9O2a9
0p062Y7vHoqS5QOGJg3QUqlAXI3fCHnwbMUTTrRM8bsf0xgcHnRRtFngF+cbcqWz+8g/gJlgGsf8
EXyENNloQfuZmvRl5uWhbRvZyFzXxfOBjZCanp/rwpag6QjoGpdd6Mg23bZt5oWvU2WcLClCO7M+
MD3X8RZCkagffIOm/aiXFBTHdsrClefhpkZmwdMCKkCTJmDMUOc31oc7V9EbUvPylYowfGVtyyJF
VTMjXxsqts/uEcfgVbMDrs6xF6XxoaY6BtXU21xZYypY2ZCjwwrJL5Zrr1b4Qr0deF/QsL0Ri3cI
Fgl+40LUOMWH+widw4dC4Zk/dcseeWeEg2hNCwrnJ4aSc/XBVZY1W+P7jMq6jiN/P7u5bCDnLGI4
GnCa02cBUDZnmLk2zRay2pTDhuSnfvX6rkzvmGvX49W/JTOIzaocuX7Zrm2iY5X3fbEXI5flfgq1
3/xYIUBNeNNFFdC22q2aWEhSZ0zu3xmFEKfOANkzXWubbImIydp2ZJKX7gJYuZ8ROehWQlZo3t9P
bc1wmUa9qI9UTKTH9hGXx67RyuuPyqTltO9rmV2rQLDELjKkDzBSfdGeB9WB2ygFdt/j5KZvPXhD
qlzV1z9oKZheO7MY/5XpYspLF81VuiOmMHIfuBBskVhhl34XYZFbh6pYJj4nd7khxsMlCu8s16Sf
KnafwaBk7eNkjSG0x8b38hdUGEpipQg5vqTXSUGDHDZtMjKZB5hZZ4E6jTEKGHCy7Xgt/Pg2IAwk
tWQXGAjD6NJCCkjEUSuv4WJNSWBTWSdIdhbUQsqvEtuKRrOrUNegDrDH/EUHZVgcF7nM3bbI3Yrd
jtJ23x6kA7EAofxMUHnsdf9qxEfUwXm6PtJAiTGhmWryl8CGVZPMRb8s+6kUzd/SZSTLV7Da7jZd
SF/ZeI70PvrQTDhb7AUQvKVX8+5VbXGztzhcoUAJM3cblMX02x1XNmpu04YPiiOYM8h1rHErRN3+
wi2gVzblcweyxXB8gWMvl5D/erpxwqX031EBdVdykuMn3fU2GE0KzC33vFBb2zLVp6Pz6JDZmAGY
lETdbwA38zEqFGPCAKLvnBBLj1rCiqL0RY4N/NGBjcGfQqLr4sGVcwcpsKUSZ6Ubj/eCNdQD2zZF
ESc5jjds/6z7m9XzZW0m7xO4rHhtuol+llX12F67pvEw/ujah3bvVbm3axkpPWl3zKpDBK3rMWQl
Ve0tz2I34AhE79uJBcej5XsIXKchGhKlnRJpST0u6qKqwXqPenA/tqrNH0bafBtLFVnvQZnxuECL
L7Z2oNBneAs3YyJtNFSHoAqsV1J9I4ELYhJvPVKGP7MlbWqG1sp3Qd1NH2Ez23cGXhjQMHwiRNuD
I/axP7atOkl0nPdpVHYXPKcua662Kr7i1OYdKpl9vSMfwvwyMCDhc+PXM5txTpGSi2liOADMMqmd
GBzZaoriq0BasiSGy0FsQo23dUPc3FptW+0gg/JDq0pCJk1UQ2CfD13m9a8FN+cPh5b3W1ucJxtj
D/y5K7latpYeuts8dGFVMhqnR1W2QsA653Rc0EyXob6vxeq8ZVlp8bnkSLOTjinm17IU8W0920P5
9leqmlmZeEj68GYRm0bhP2e3V9dGs2xdZeCtAWGaqnwuWtneczHT8I1jHQEXti22PjJ75lEsnO0k
RmT1w9g3107ZNcNIO3juEAa1Z2qo4ObKigFy6CYrgSgBpXFADjzYduHN96zbw2GrfJEmwFY5mXGl
tofS0s3TzHz8zIHlHtE48a/4Y4PSgtMb0YdFR6B46KYZDZhny80iKh6NlQNh3nj1vJxaN88fSPYj
ZWqAjHmp8UL2SaAYlrIZMId4ddMN8/X0UYaofo4O4aSHIqQdhXQnq4+WH73dRhUsw76ozNfoxeqv
AxNBJLkliXiIXKDsm944s7MdWiXiJ5PyCe96yI+/3VXwE9ulqZ+WxaGy5pBiaJ2P04WR7mTf5tDB
n9YHU9OESmOk6+Iza+2QYZ5UYNHE0na0GJH/SDlY/0uBtoO9KYP0mLbQGaC01RYKFCWXT3ZwcXhq
mC2eu0F7nwQlqi9UKcgSVsL82k3lkjJywQcv6XDtsC0Oso9sCXCJk3lTF07+vK6D/WvCCQyfbtHp
utEMVqB5zmMLHQ/WUYZ3NvTOVQkZol+C7FNLD0qOM8/20UIEZ+9BwrOdqe2c+UHYN4U6onhXuJFu
YnZPl/XDEKfNP8sj1Xoh8DcjLQGuAb8vwNWwZepK1+ze2rZhtI6avdczGZdEBwgJzNqmfrhGVmDD
PCxHKynWG7BdVnL56IR27mZjQ5vsp4A4EAdgzhpZyViptGcFPVevQIWi6dZ38uv4M3jFDWq2lbqv
l58Z6+lsw/iNNV/nqvTPMHXuS+Rk/QpzfM2oCkSkYBKbClimk4fpBVFXRmEfYu5NJz96Av08HONi
1v9cNclgb4U/wFrIG5gmEd1PS5q+t4v0drXKl/ch8NNn1Ytlt6RldzdJX1x6TFysilUVvsEWo64m
NOTLYpg83oZ47OIqxfWwbVymHgV0Koa33nTmf/p/kZjHvfGnmJsH360F2NdVf91C0GhT77ns8tFt
bippx18tRzzVUTj8m4J+RYu1NlDJ+Dw/WgpmlSBfjarDylUD+D3vnPuspqU9+muev5nIqRq8lqrg
Nsjy7FLj0nxehVyfCROt1kO4dtWvSdTBPWZWFximQUKy4Jfc+0sYo8CYR+dQKheJKH5d/bjwjJuD
jBe3OmMp64nRdvJOH03pTT4uzZr5mEEXchcOGQdzRPgXa8R0JTgEN6uJ+/V1QDF3sdOxS8KxtP/E
+VCeM99jvbMJvNxwj+kZfGm0dC26LVRGW45TMRyM3TUHbag4hlZMf82gouKE158/Chum21sOGean
PCejONvz6OV7S+RrAG2d0nIPwrAEBBkW7V+7FmzkTWtFr/2CN5tpKzcOCsHGz/eLaARPU0HWp5id
4a1FVQIpitGydVxaVzeHqFORtVVFyUYo6zB83HB+XlUeK6PRWfrMGFCWoL38leLAufKWQshykQwV
m5zZ2F+dZunvObedFzGajlGXzlR04YuaL7lS8WcdKAhlNkSFg+iHONyG89gTnsHNUuydWru/8g7a
u1uunoA9Z0KEvRxmMsl9d8wT6aa1s0d5mIY7gkmYQALtxlijG1NXhyoDDHnf1cMYfIemsGHbak6v
h2Jq2PsVcYfYTFpcPNB5XFQGnOrISxRT3d7x9XqX94AGsiV9oU/Mdkbx7yMfrYHs6pBcwALVwTGu
oDf1EmU28d1/dR70oO+gIjK/rgTzsprvYusqh9XYMtyo/ZmCKzUwtaA9HkauSKSAxMpMzvqSakRO
/gKcf2ZPvJtrzsCi9cWeAqnPUAmW60uUG+51WwVXi656NxWVs53daNpLhMhvJaPM+ygNyYRAoHsK
7ajegyflnFi6D3yIDpEgtfvNQpasnNbJ3vHMgxacVFRhhAbInwSVDhMnXPORyYrr8Yhl1idPeZcg
GFzTI0rn/rDiHNkQaog0ZYzl8y0jgE/bEvM/1wo01OFqKZitEqj4IvupXG56Ja1/ubMnA07VEceQ
QMF7tCqm4zy4w45mmo1eMSPfAETz5lt5/OAaUfBCZGbCPwYBA4AkhDzQDz1J2kBr/nnL+EQoGON9
d16peh2pywRa+HKyehWdGmjEW1ONwbZhlP5qAZ36bVQqXx1Im8mI+fZJyRAM2eAz0yu6mTyVxZZg
odr2aRl4GOra775bWsIa3eCcngc20jcqIFqguVobeNQy+htO7frQlCbdFJPf/0kjVlINI/yKB4SB
8ZbNTf/H6dPoSCLD+IN2gqCHGBsHm2wZHlyFIjwfG5eD36tstIUGoDg8VPtA6fRl6pKpWe9GH9Ma
2e/+aomnmpq420J2cykVuuWnJlRjj2aaW6NrTBZuJjnGcG6sEe51HF7rwS4vIxvt15EDCa5yuu7n
Dixm6NTfOPyKk536k7Vhp8cEgaF3iLXT0idn9nSWGK2CY9H1+jRrlhaqXpsEQ/pK2ADOwH1hD+nH
aOUGCayt+z8D2xtCjvBPI1WpkfyyG0nysrhBNInY24EDajAJxCCJRT+BH8795mMOQpIEmxIRICPx
DQ54fQXnmG0Ch0iFzJ+7cxioCgthkaL66/JTF5toY7OjwovgDb/pnGkbUhSrbcN4Crir3f70fD+c
gqQCdX2ornNZObsawt9Jd5gtWTdbX+ss8v2ITuUt466+RTzpP844elfesPRYLcwkMvZ4u95f7YuT
ruzX3NL8S5WUr2vgjThEyUGdqvQtI63mJcK59z6V3put0BAFuC8/4IoQ3oEYDSP/5MgrV351lHKu
2GZz0VIZNkDNlzoW724ULvoAG0Bsb2iwj8pTt0qCAQmLSeG/eqW2Facg3+d+jHsEgB0AxtKCdR8W
tCc4yo7SzM0rciO1F8xE95LJxZPVZXrrTatzdFp2RYfejGWCHAoWfRhl7HdptdfsQCJd4d01jvEZ
hE7qMgVBcVDkIKVEzQwR+HEJHFrrCSlbV9Y+8u+UWA9IterIgsk+NL6S54BS8zCQLvK54E7eNtgc
ngtrDV7kXAd3vbQc/tTCqzGJd8soC5LxCFmbLbV8WfNhsrd5mcHP99comfNVHCAIwvuaIrKgCXj6
rdFYPzJpBAHNXFTzXxNzhvo9l08qRMNQMNJ8Tr0YmyHjEaJ9TCve9DrkP9OI7mxnFQ6JJvlaUWPn
Kut+/Lm3rsFAF7cZDHvYderMDQKfpt+h1ZbsCGnCaBrTsv7q09j5XS1S7EilIBcl9boK7G7KRZKO
GbxZWE8vbMzUD3vsgll4mVIfltHwRmJWSnBk4P6aXBdCJA0ti47MQnIAuZLhSwCHn341uV3d99Dp
vlYBoqjKl+FhEbo9MnKGk+XhCFVt65hkKdCp7Zt2YuZQeZUruLcDYL9WFb72syGsghL5EUtmRH6a
P4NKxjBKNcs481AUGZRC+OippAPK2rMeYwRqGvH0vV0O087P47+kkYCTsL3AxVVQE+jUuuheA1M/
sK9jx+bWfvSsLX99i5eKTT9/Ee9PVh/jZgWrEdbmexEZgvdWv/S2PSS5FxQvVpnKC9z+5YGpmIJ4
0fzGKhoR4IUsHpHPmYk9KSsYZ68dYomkXKZ6y885XPtqze8khSyaCvSgKD4Hh8dkrmia1uaJCyJ/
6Cox0Nmm3aUpCnsnWzfjBupBvIdi6h7YbM73gM/1r5Up1tmRCPr9go3ig46zIkjQoKbZRuQ+A/XK
E7vblKpCzl+Oj9A/+CVVf9PxSWt4XRniXkLO9qd1Nsv9ZIVij0BxIC3cc17n3IrZN0Tmzu5d85B5
WfChvAIJnFOLlHFfn/+qBsbt60KdxXMkyl2mKWJKKfrTTf6YDFx2T+FQrXt0mIxnajFHbw4kbPZ/
beCpzRCycmfGU/pv+QQo2GA1pD3FqnCMyvmLXulpjbJ+643VZZnlmmh2fqjlivXStHMEAXcZuRrg
5YaN6xy9XCq9zWpv27B4RU0S9McoRY0bMRNCzNgTitfKc+WU6tKKYkwiPciD5UzDlTkkaXzcBvhe
7H+2P+aUZJxKK1TLs6LLOfm2hvZOFXsduwzxNKLkNmqvXq9f01iEd0E1xFcUIUgWQ3c4NTEXw1qF
dDYMEGHGBzbFIOpXi7+1k71XHdq+0Zc0IoVltGZ0oSkzcXiq3ilnZb5px+ap90KghLF5w/j4wmGH
JnLlCfbCYHga3LzYGA22P9J2EhfT1Q052xCGvUeNeFn78BAFzlfL7ZAIy4xIGqL3zGV+XOnyOYNy
9BRygOwpzjnOAMc+MYZ0aWSnPMkQFlznavyYy5bbL3e2ZTz6iYPr+uSH8haKEbGrGmpFlrwf5azr
bMgumn3Bt7Rnb+dn4aVw2ocupfSLuaMpxZSOL9bQdolM7frZDqDTelbm3k+D9eM4N4DN0pI1Xih7
N9SyO/HCzBeEhoQpqs7fwVf6sBc2fXLgQchMzxkgo2fL7eZ3Bbp6b2uUclZKBCF8Sr2FLAZLPYTN
bYR78crum5sJX3xJEEDb6K+58/wkNI59jrzimaJzSfhpzZ2z3PapgWLGFKwnaAvkp9TTRTjCQBUd
l8Ps3iA6TNzxfnWvuJHrnUfreFBqODo6eFdKQAZZq8u8yOz2JjdPptO3/UBjrEMdI8hiuo7QOBrT
jbDAR9mNLR+HiYVM6qXeebZ1Hm4GqR/Sdfro+5A3YEC7t7XmmKdf5rBbyx6RPCjmDc00TTsC2Z+p
WX+xXvoK20E/ZgxF0RkpvWPHWd3mve9a5K+OdIZnhju43bzOogHwybo7RGXV/DRN8dDwW/YbVjbr
oTDpcWI8RaBAaDEwbkKSPUqh62fJzc/gfkUqYYfjtAVwhzpjjsuEeD20ows9uUDxtUMil19Iuwrx
MdTT7xzLy04P/nLiLPnT5NYHJ5FJQsazyVKr6M4zWHbW27I/HOI/Sur5WPbQtsucdUdeUj37jLJe
J7/6YZ7XHEGLoAHkU3wQXtM89p59i5vzh+mOjso+2qNDW9wWn7K2nCvagEfPm4JdWwdiH9assBvm
YNuGLvSuGQyKhgqvSRIQB5HfmvQX0IjpLm7b9Z2lF2Mdro2VsyrPbhtj8zwYX0OY9r+VFVwcx/t0
jf2YTzX/JBf5gxWbL13513ZonWONkgQVHZxlAE4/WBxj5hLh9AiniE/IwbGlg747GN3X+5RuZd8s
46fl34yea/PlZT1+h1Wmzy2hX2Q44uuI2/jbscK//hRQlQaey8ky1+5zNPCXMptNOXPtAFnuNG0c
NpmQyeLhSigwOQ1jzHCviQoCb+w/uncuJg/vOyda79aRDTL3sDp2Msj4Fg1SS8OulcnKL0kIDdAK
R+zCelQz4xNyYUuv+bSigjlcdfveRujR45A/lch1mVPdog6zlr2szPYBGn4iZdY3fK7v/tLpLavM
98FFj0mO/acyy0/ge69FSQpFEwRshRYs7zMQZrjatTp6Vk5n5BkDvTqXx7rI4TMiBQUlcRPPD+NW
6vqdO5McVXeO+FDmIjioLCDeqLMAzytveASbkSftTDnYs07koIX0P8ZUyHMr2m04paQZVTGJQZ1d
7IysX61mfog171KXN3USQYBHajWMH1r4bLK1fBJEoXzLorwURefuLTe4F72PTHJhBJjlE+4PYy6B
oycSMNFtYwBjBuMS+GcJkb8MbvdvbOwXarm/8CA+WQb/9lwhD82A3at2LSdR6FzYCHbNF1Sq8dmr
vPS17j3iQKT3QHAcx1ZD626JYDwtDTpZvJrcVhMBZTS7GCIDZKiQYtF283G9ZNJ5Q4EdbyL0JcOm
4P/tm4lduC9SMPZjDZOmtkmHier/XYJ+mW1Vufh02KSWh0MkTipws19MD9w318M34qdW+NxEjbmL
YjMmjWtAK0Z4QkxV/czEL6KKKneBN6jDqmBFdFPfEmLrteUJETvhie0UgEqp2lvECOuTedInJgji
MejSCiVyx+KwZ6ju3Ty3BcM3Fudvubu+IdCg+uh5kiCcVftATPlDWs3WCyS1N68rTta6RnclOq/3
IYzwANksgMrVOqK0/6bqJWm1LS+tovHsTXF0ZEieKHAAykRR3oUpoU159uVX9Y5WR1+srED3PpfH
clXTphnr+K6wevw9ZnL9ckv2TngooupfXZu7phrsJ2pVZoL2essCEubT6RkvI7qX+/Q/js6kuXXe
CqK/iFUkOG9FzZMlz/42rPfsZ87gTAL89TnKIosklcSxJQD3dvfpEsfTSi+T3PWTefdMDdtmxNhg
x8ZIFxLHkigb1t+N6o8c5JL/tV6tyUc2d4Fyv5tmyt7y3s4RNfg/Nj2ItJ3Hh3CqbMqYDGD6ZkBi
gB/D2xEce0rj7sMqW70eyrbfLNQKU5Sk8osmP4Ghe8rFsTH1K76jd7Oy3C0etnkzN1W+0z6jSWg6
/ibspha+HEfBgShTsW6wR0QVrUSEwR9+Hiswt8hmCfU62L/NlCmpFa5cqSq813lGGrMlPN8VOthJ
sGC4aOFppARvN+S0TSLL4Tc5459mnhbWafOR84ZDtyGbYpXpK3rAV917DDg+xxB7HLT3RGQXdtYo
YJjgWeLSp+V7BNwp1vtgE+9GfLW6c56Dpc8S9Y+kgn8dJp+WDsNq1lUbvjqFd5eheQ/m+T0fXIM+
kp5AixgJcLCiwYy2xbvOsivGzelnxUdQVubdLbxPlPs6SsNHKidrUiRhBJLYhQnSWN5/zRg/2z5l
zoOi04N/hOtl9MMIp3yK2ak20OGCZtsBWY9yqcZn3NL3rMOM4s+dA/yQnUvdBWwaNA8p37SvvPEc
biX1wpvuXcnsotzh6QFNVKwXVvFDCaHxQDC9pJpZY8koUBCnxRfvNAd9mwODaRLLH4JKHnW6pT5J
/5E0bYd+xVa75bwY6m2TGf+AZ7DPcsZzr9vxNuPP4eNRAKsjUvei8Erwnp2HEyvO6hjbrYuCZz1E
EHNitgVXYhrWL0ygYOPirfpDfpH9L+LpoQux8eZy+JZlcubnySNMceHGFgx8cc4Tpc+tjyV/1BDA
BdpUjC2c0TnmGiyCPH9Euldd/EmM8Mfym3HtxXgx+N3RniaKi0dlK87/41KHT6Da/gPpVkdJ3jUH
1GJs03Mg3jvWZeuUuPl5ScInjDfXOGVUUOMoIq5P3Oq285TMj7EQA8mKjaIXScGX0k7vtiQ36LjT
M8Pxs9W2z7NVnIM2eLPssoxc4IwraOIBX+/BiNKCShcMIfWqlAiRPV+W8dGsxxVdewPlniwlzpXb
+BQ+CHMTa9s4TAZJ4IIqnx2mXJqZuaijUHRY5SvspNGQcbiUaTBgsRn6/ZxglgeWlt5qV7VPcqyX
rZ94eQSGgGCcMy0bkjM6citsfDmqHMsqDDsx2+mDg6B95DIdDzV2u58ptLv9SJKU+YNEso219l9a
xcfAgN1APLneVnZ1BspV7bDJvcOOYpGISHzG4IyImIv4OKr8k3ICupzG/ilxcI06s29uc8eiKLOh
K93NnD6qLPOHOMGwJ+Aafs1V+aTTtntX7EOp/gqeeJ8wsXABputJIfQbIcNYk7L4DSdF6zk396s9
tRl9Lg7Z/TH3cJ8M4oJPs1wbSfXN7JmstKSmVvrJcCBf1Rzw0VGtZCC7sHOREYHjW9V7yV5IVzMw
Z8HVMjCRpVhBNooS6GgZ55e4ZdHVdyRdimShstRv7XWXYjUq1KkK3ItbVc+Jdmk1NvxzmNGEKWI2
xg+b3aq1M8lYmbaR2fXnpk6WLbfDmzWal6pk7Eqzeiv4INIPZGVrM5v0WxkYPAwavPxEj0jITfm4
xez6V6iaF7c7WCtC8BUCiw0uxMkiMgDfaW+8ZmZObZhhUhPWq2BV5RIGgEHxGz0xZ39OxZEr/FaM
FKj1pNtWQZr4ey9Yir1BH0268ilC+cNqqX61H1a8cEm6lZjz5Oy1RnngpPIIv6o4whBWr5U/Besu
KbMDkq11WmiyOM5TTMNSFs5r5fC4pIiWa94PaXLPLH1qUTQ+sY38FjmLE6wDtM/4XIjCnqxt2mAq
wYbDcZ72f9WsxZ32MIqchaPg/Yvb1GuoGLLdEIl+w0ZAv7MSj338LL4QXdBp46Xbp5TL7e1yCO4y
MJ+lb2f/vCQQ21I6VmSNE79O3P+HXOcfvWEsb5WDvgqG/4UhZcFWUgMCSvO8JSE95wjeFGNPBa/6
Sl0QsP/FRn5lZmTEkSRqPP7UgH9rUDK2qG7OJAb+jfQPzqb2NNWSttoEVApy0vi0OFiOQENghu6y
K4EpjCazNUau4/Ybv8Yb36dZQpkJ4ydpf3+lDf7bLDENL4nTQLvoQrlzgtm9lHwsX0JV/8ZisG+h
W/8XmuOtCdiDTJ7RRek4i3Wv8+ZeacxvHQ4IDmLfgpSwUAZYZffMGw8a49KFihWMhXKyVinZSY6h
7l/QVM9Est1VmC0PjHH9ja1bsyCmpROT9BOdV8bO7KaXdHR4txbEe3rImd8ZLum1qB3javhdd8v4
83ei9T/6yeNJT2mJlY75btEuJABrxFfXLJs+MRlyW9qeWA1GgyU+UcTCjWmb3mE2xuEVca1cze7E
xsyfyXNN3pNbtcsXzpEnwGwLcU3erVVRkUZ/TBWJlhB2+sa4j/jmI0mFzgFWv8KUP2SYbCDwOTFF
RT1D/HpqoX+sLK3+5k0KuHbiYnYkJkxsN9p/M9AVd3khQKoE7pttT6TKtLhh8A4PPfmFr9o3qEWy
G/87KUJ3zzJ5vvuivGd++ZWm/Y6+8THStFBd29m/uM6jr5ISubB3wfZW48G0eULlubGs7W7iySan
D7fWjK+ARno261FptuVG19BpyL2c3TiGf+j8zXwQKxiRbb4aGaciQR3n7nTj8jbOVnuxyzTc1GUA
q53niArjN9hIf6c8eddJfwn18K/O2I79n9xSZeNH3BAbSZgNvlqTgIP0lk+ici/z4LeAlxGDYfwX
W/3YwoFIQWN9LPYfrqoIOtI26NihBkl6HydeKf7IrOBjUtvqKpBPfhl/ZawL76KjZliR3LhOM5uD
VFnJ0esgdbjs3bYehYdPnYcUCgDZ3ITBfMGE/hEM3n00vENuFSSV8heLzmsocC46Id5TOBTnReS/
bofnVpu4YReWMysSliqyE/sEBkfewjrlQ1O0Z4HLaL/EXBHUR4641FIYMfx/sJAo3Zc5i9NoXPjp
+qU/gvukvtFu/qWiHna52SwH2k3Du2T0QuvXfwySj6QyB3Wkcss8+Ub6BTSQ4taHqIytYSYpl3+5
o8mKwree+c/RCheOyZujCRy0afNsOAXMqHl0btIOWOngtKzH9l9WyVtB4xWtVtmOpzCQEPbH8dmm
y0WBqDKSP/gPvW1e+MWF26LcguIZsHUly84ZRbiTU97f8JGP23LK8motWESTyaPX6JYpab8wtXWH
mm7yyHmkP2nK81f5YJ0YX45TIX9iwupPQRB8t8UcbNIJVi8GgPps6fKiHSBCwdDV59pr/kyMNSvM
qm/ZIyCP84s6K3C5D3wN/pVR+9HiGu/9JMisZ5QDm+lbkrBrI1o3kk0t6s0j0bWy0Eoi5MHnoZWn
9NEbWIv4k8T+BbzHQiB6nKNUh28m777I0/NLkD08Ei4t3UkHvrOjPX2feXyhJh6RhDkME4pwdfWG
odmYsen/EJwcn4kYFBfiqjDoUkoEc5gpIZ7Xprwo0ThfhjNLRvd5bC6VSAtoWH76yWy3bJPGdHdy
eKi/SjVYRz0vfGMytDfMC/mmweEArcjXTF1t4F96QLPAsrUBv6Aoui8/zlhkuaSwsriXER0N46EM
W72tk94+EMHkX5tasdVLGkZ9bdfXOB6yl6APUFH8JDx4XSAx3AeoeeC72V0uWL4MrowzZmPs4W6j
vzNNvdhjxXobtC+3o+vPGcXQCXCwBv/MjGnuYlLxcKFsV+1Jqbhr0kPGllgwazl+xem8W7j7DHNV
znkRbEyzbx9v7OEFjciBK8DFwshDq2tWkN+nUyoycdxtoDcL9gsktixu/HMPoYPeLoa/vmFDgSdA
dmtzYEdI53a7aUwhgDpxiWHApNmt8ILnHm/AFq9aeitj0SOKP3rt2GJz2bVG5MhW7ZaSXmTfcAKq
0SyIoW3mrznLW6xaXrcdPI8khbJ9D5JfbAN2o3xzPVa4SMbFyXf8M7bogoeGmfJVVcoI9yGuKPg2
uWavAEBDQvaMZklI25+9cc8KZDqnjqZKTDQZbzKVnEfhmUc/a75Bb4LjKG2jOROcGd+8YpBPfVga
ELM0NQAypYl2Mpc70T2+sYtTiTx6XA79IWv77mkG67AHBDXuBY+Ggzlh27MNtt4l7rI137kKGAMs
9/3oWdPr49P1ZMgB3H6nkzVZuuDFArZKgCBXw5vAi/mdmLA5BSr+jzMRgIJ6Xe5crfnVZhkjfwpx
JnKbWJ8qJ9d3SbyXryd60ptSbAUfLT43Xvr9rsTtwMQBBMhzbftzGN3sY5l1/arYDV5NXTt7qCTD
FotE+z6PrbNKXGo/6UPu+8hekuDHNPqOzbJDRov0/39kDeRFYP1YjYH+dIbJPI119lDTqTuOmWhW
dUhrvW26PiHrvjjmA5sXkHTzTzJKlt0DliW1ahLDRCObUip7Y4cxVCGpxDG/o/XQNuaVa7LcJYRi
KcBlJcclq7dUhGMuwgl0xFZlrJJhMK8NnRyrQvlsgwu+Vwg3cI3avr2w66mvQGObN19W8WODORMF
mYITqdblPxBp06UPYuODHEVHTLeh0NCCcVRvGAQCevhQfiLwLs2TInC1T1yn2OaorqcxTfrbBFmd
TXTrbuIiHC4WHuqvDmvONRxHLnoYqsl7ixqLlWP5xum4bLHpir3NW+aAL5iTEtzNNWkp2R51O2/H
ypyOjbabLcowNcVxlUZzk8O1QP49ahgvODUT490oSevTHxg0V8/R4MMUBgkjsAjptGny5CXWdA+k
RwerEuHe7wNu2pi95hoqxSxXporj10ce499SAyTwF/jikXLIMw4CGZVyIGeb4t3IbLRaIIjg6a10
YTVGrxbpx+wFbW9hYQVDkV7jtg+vME7TjSRi+gpZzlmxfVUvaPbLh58E8YFjhhxoMJIdJLXc3BAt
w2tDbnWTWrggsBL059qc3PcFpHC1Guqqv8TAuw6TWdUvo9+n1dp1suVzTDP7rLgdGfWq5bPwoWur
cnG3gfTHR2IrO9rVwBe/tvUm8BnneJTY68fhF3WJbz/BwmE5XnLoe7Vke+0JmFk8FIz20y47GpbI
kASrlMQVc9hQ5p8aFfPIM4p+cFWVn76ZzU8BWzEoENX01+wrVni1480v6Mrlu3BYlq87wEibJQcV
7VnCWbZWCmVplQN4cVdVysy4svwe+rwzmliC2gmDs8MiZWWJpCX3DBadtXpmAqkUrbPDCwppfiEI
28sHfc3PyPhDtjmZ5vy4QllxgbTE8YkxDA9Z5jlfppupLaGkgXgta+RNnYH/YFsQcD8T2v9C0ubs
CNvSvJuJmpjybbrYvbzdorZAkAvbwV3X1LH+wavUbPol5EdABwp/K8ihT2Va4s4h/n03elo0sPRw
aBpYDVnIWUW6Hc2h24DciqOEMfbvQ5B49cKF7c5CnSML0aStaTMh8ECdcMEU3hNowKkwxgeAcy1e
orLJt2E6Dn/0UpTnJrQQ+LTfXDFJdjPTMHXWS+rmx7J00WSB8PVn7KyoUeBIV6ZDCc1qRvQ+Uetk
P3UEnDYmdn+gEb485FRuoVuq+HsO8aXMpqyuBDSzJ2vw/TWfHnaVlp5PQCIs1nXsS7QggYb5rReA
K3ilrgF6aGTLEPbGiH5CMiJtj0wSPyFItrUeA0xJS5i/eo4T8HzEEKFtuzmnfGY3Fr6kn1pOvFUG
o23vbukY287M6EvtRbLGYYd/SBASfScxrW9jYC3Vthl7CFm2t+DogNHrX4W1kLmw0yX8MSwFFlM4
ejyZQ7L8FVQ18zkenG8nI8m7EmFjnRuhIGF4JOFdc4z/gKdv3sNKTx9OBUhtalr8DwpjfUhj1SbL
aGmG6cb/gGfWh7zD4G82lnOkR/SvYeTmTpJxjqDuxpFgDcPyJjU2Pqf6P9bHbInhVu30YDgPB4cT
8cFJr8R3UlRGCnyyobthLe6/3NT5gdnIiET0mgkxLl8Y01CIXUut9eJXR1SJgE0zg2EzGjNXPENJ
+vBfJNko1/jLR1LAGcPC7C7jUyG5XSvb4Nqz+FRMfEcwi2B+InSCkh2WqrlJg3LaohbfPGPspywP
ze6UsFRbo3gZGMv/H5JqNLMPZSpUHRaPRFk4EP6y87I6SEcZJyysAiuRS/unATEEjmRnHAag0ez8
dTZca4d92eRzCETlQIXZWorY3yZCpruUteG+ExojLiNTuzF6tWwfMQlvB2vLecmAw/KuQoV3QA+u
BGxbztIQLPSimhf6NsjxoN5SVUsiJP+bp6n3WWPR33eNkv/5wYBprTIk7x884dXatoR9NOEAHSdC
nTGNh72DDzikCyUv+xcsR1Dbu4Wl6WrwHW9ky1ESPh0UnZJF/cGzIl3neZKRS8P1zJ9lbknw8ZwK
GzN4mTAOHryZF3kTB8O8ZpE3vOZAGA+p82ijXtr+RG6JBVnrUEMvaX1fFuczy3rqeHxd7sx2WChi
10sSFXAjuWanZt8GA/tCUbUUGWKJqMcZJ9AEI2DiRMXphrePw1GEh2LSPbwgUVh/ayMY/3MaGfIR
Ey78F5yD7j/yBg1GBDQopLYlGuuRlTYnENN4H6C1lz9NKrOTSCf/hSRTzj7MrFJcX0NzaJx2+uxV
xW0hZ57nvDbn5UqCY3oaa3YHuqq6veR3vCKpUcDSaPpXY+r02TRUdY8f652F8ZMfnz82irs/XlLV
84WyxG1uG71VZSkPQR7GNuzGGtgReR00p647dV5cXv3FDs4dZrmj0MsjRV1klMZWrXqRZa9P0+KH
l7xKvAtHlXNO0MGu2otJrnlKWr/V5H0L21Vb4arlMwNv8TGPgGK2jFvWmp0djVVT7MfAaHBOr8gx
yT/KSU36FG0aViFnW+vFQExp/Aq3tIGfnRxKWV6xnlDBnBOV/WQvWDKV9OMuxQjyDRlX/mGvY7zk
6Hq/hoX7hhAfl5bLU87yfSI3sME/cyHDG4Wm1aZx5+mMVZOdRZ3gkQzieY+yTWGw0dvbmugCFh/l
G2d7Vk9wPSBUjimh+M4F2efIQn7gZ3fOAXbnBxFi6bMjFWk0P4dtLtOtz+K5XU1M2teAAOsGeSl5
bJjbzo6k6SS7EjclqlLXWTdptszOfLLZBClrWlWw+timWT40XLuS039BXZYbQyzuZYEGE7XYGOEV
xIsDaiwIXhvJymEYeERRxKSe4TV0OLEoqQ6XoWqI4ZTezUNBPfeGIAcA5Pgr7hLxBhHA2hk48DeO
+4jo2WREto4JOSyJE3Mf9POw7UY1fAKqLrBexMvJ7P4vQtNeHmpYJt2i3G1p62+VJX/5EyFk+Kl/
blOLHIrGr99UffnpTa77UpsuMiSdSLuZDTLXVdU9SVYHGMOSfK9wPTorDcHySIwxBcJTyAMGBaJV
mftp6DxZJzzLNil8xx+YhRg84kG8U5jgREaCOEmIbfBoA/Xz4Lmx8va56aoOImZYR0aeN2Q3gEX1
AsQtD59J/xUpsa3CthagTAJcUl/Sk5wQP2/t0fqT2ta/QST1c1kN1t5RdgdjLbEOBICKZzgEPMfL
rL05sIv3AuD2Z1t1dI83XKHHHiVoZUAdT6KSpCaJdWgRoKaawwg1hl8/tdIqwS22V+ag2q0N4WOn
UNseIdHlNma+dYURPR3w/OoXPSfBdsxTM91Y88KEoquQONFkSQ5U4YvmdUTwugEt6j6NMUOjHHVT
72EWBNsBp+eW8hl7Eya1tRuhagGvoObDFCUCraUfBCssjuT1rOfJGtATU1/+rRrSnZY03it8Jts6
EPnJ8q3xyPlCuCXFsjpP1vKBqNEdR7fsSiwaDvID4Wv2nbyWihjvo1G9WwjhfybT898Ta0m/wol3
taeK6lQaRncNK9UlhyJp/JU1e2S1nHrpKLvP8dqGLm4sEuot39/M/QmW1Py3lEN6c6wpYdiKPRgD
9XLIeBk98b32ViXR9t2cj8GZto9lH3P8PHF21YdBZiaibtmLT7NFhls5KrWutIgNeAdF8mHM0t8h
pBOU4EMHr1e4eCXL0P5KR39pDnLynF0c0JCCOdnce7wp1Q7AJJZ8hQ+Gei9UxjadvvCCiL3O1EJY
uLam49BM4l8m8vSm2ybYexlxWkDW/pHIeqexOY/exvPjX6/SMnJn0/jlu8NUX85tnUZtiI7NjI0z
LGGpdCwbl34Me+CL4HXKv6jBwDcFtts6+K7ilRS66o/si+wA5J1kimLJcnZUlm96rhsMyJxluAGd
aauscRoOkmK6aksAMlG7apzRGqc0LtONz4/50lv9d+09Gviw2h5bYx5uXmPVn5g+u3Xc4+6wJ88n
0BBWrxNQGTYNIRsuIuRQhdnr00QlG8igDiGChBy8qodswVUI9uXkWSr84k+d7JlHHkT08rF76u64
yrLqKIxA3hQJ3EtVeOLKtYc9vxhw6AGlCudXDCly79qh/GHjNL0nakEqJ31B9XhsVTnL/IzQLo95
Vd1QGaAO1qqQR2VZPchswy3+g62Z4RGCv8f63lCX0isCgD/Aru9IRMYjc8UEOZsCuqw71N17HoAj
wmhYle/KZNXWmeOEeO3Xu2HiMIfuk/xOeHYvvSXjncdBGnX2aFwqi4DkhogZ31Nk1tWMEm4TNRJ/
Sir17k4SJsuTUYYxZTdxZYNrH637TJHbWuaVflChnPLkO2h9PauBoxfrGu2lj3OoQW1sbFo0RrRa
bZ9yXvPrlCP4I624OKDnJvs2yZxP8BBAbkQzH8DjZPd0nsLzhOJ3ns2uRvKQmrYXTaAdUuRhnOv0
H++gYs9GYVzXMnOuLIayu2121tbqi2DdUP64pV0ee7erkmGbZL06KFYmeC19HZPiyOd9P/cLYnru
R1TokDzk0crvj8mrDDYlsJ4rGyf/1XXd6k3XQ7ewbTLjM+a1bN87c0taOw1WQQcLdt14wV/NIvZk
1mwZPM8RO6zkcq0dXnOrACAAIQmzRKRIumm40UKSv7DtL3BnZtbLIkP1RoE7dqDeAcqN9Cl5g5I3
jzx2DHD4nODaW2NxKjm5IjPvEe9M5Ic7un7+0TSm8Y75Ai49aNw9TUj1fQm7miEMb/OTx9P81aCA
8KPPyXS1iV/t21lZL0YYViuywaT5UgktirVb8pz1vb03DIymgLFw30oerOiWXCu+OR5YonDlsWhh
alhIWKYVtAN/hitSqHjDh1tsXHJLa66F5jf2rPGDnKmFEBdg6Oan2Yuc904u+p7d88hw4FMdVANA
WIfUg15xqMKowLgceYlzqie/BhHuzsHKy3rcUB5SSUK8trB3mRUOu7ElqUl81FvHHUYIOdf1Jrfw
FnQwx4/YBKCHjCSM3TyWOxy8MowWzaGGxX7oLss4LHuqovKj9lR/CAbX34+Qu8QaZwkp+XxWpU2Z
Qpn/EexPDsWMEyMzK/6eVGy9sm1gIMS2TACgAVzcuENHvFt1r6JJ7RufGLXjjRuzK01Z0HBuXkbe
HUBZvPIbElDy44CUPIlWFl/0M3B66JYvDt0GE10kQWoTZs7rdVfZid6UNUL9qnbt/Mn1dXWBmNLe
MsaFz1j3HbaKaVl+O5kHKw6wfuc0XnHmtdLcAjbEV1tQBBQmvr9qO8XcBdWO+iC3XDspwS/K3ZNo
Iu6ON3DQd5/zO8Kea5yVuQxPFSuyS992CRIaqOyj0mARPL+4EUWm81Qo3hAmjOg1TfHqefRiFCTB
tu5KIpKUcyO7E5UeJIxov9nE0ozvHVDdyE1tXqMBybJqbUqJ1KlqhUeyBOzPgiA812V4xdMRwgks
ycuTLATkbLv+5G4Q9h4cYMMxvgajTHfKbttPT5nNTsPyPFJLmL2PZGMBh6SVeMkoQowGJ6HxxAj9
E7FavoY+l8Z3m8kv7eb+fygg5EmqiuR9mmRsmNCRxbCJDSeGmFM8PLFz92o2otvDljN5DLMSLbw4
PwLXhqolMGuvTDEQnFY21is+QaX35jE6I83FgG7A1Ay/5DzYqRFEWiOsxR/kZsN14gVpRdpET7sE
QPBGZRorTEf33wtPXS6I2LBhuoDC4KRssuXazdZ/kPQmk0SKDaK81JZ6bpjozZU3eMPRNTXaRJ2V
6lY7sHhZ8IscQLwvEyjeHpEKEFxXq+3wGYJncYkUZC1PGrBmPNmSqjpCgZk2TGwhgYdWbTgO8ckY
nX3HJoxY8jjIVzH0OxDLfYJQz+HGu0XWSuxGzIAb1NM2ashOE5+Fokjq5gFJjRdgh2mfkkH0MTvf
i6LKTwuA3h28CeOSu3O2pt2DjFajnKuWCo0kLeOPuXahCAydtLcWZqAtAXt+VblGnSkHtrwBRLiX
siy8q1iWmChhW4csEhN08zmsPvnTSD57qb1rclXvZyNBju4KD+MWUiieo4xSAA3KPQJuXm5DKHEn
dPFm3RH23li8WtABjA5kQ+5CfnmMnQaiguvheI0ZrNcATMQ6cMthP8yFtQ2hHX63ympfOXaDSJWa
Gt1ANk+dyHjizm58Jr2RcXC38dkjuAjuTNk/jjVmf5QL29Bpc+un91OxMdv8ydTmOyi29th1Bsaa
yWj/syeJd0d6GgZH4rD3GpxfMUzPOSPgunfk47qAaTVbQwojwE/ejJpkizVX8EZwvu8N5S53N9XB
uuZejWryiChKfndYFqnx/7LQrT3pM7La+XdmlSWTY1mvadxYLqqBvUbmqTzx8wfrsdTxGZqfPoiO
HXWiiGss5mj9K/ki2puxbqpbaQnAobPOmn+ecp19bWGZyobRudikeqNmmctPrq3kt0jmftcvdflj
mYF9DjpayPXsW4c6m4ZHn4q+BIvgRZRKw31BdAI8qlSr/uu8FnrUjFPY1VSWbuBgWQcJBoHCD3ZC
dAfV6h0WF949MdsTolzB6GoJ5lPe4oDzdN82z0uSpre+aCG8NV1+47jxkLCzaUvJN9GxvPasn6DB
bO/7hTgMbDaP/qyyvcmJd9LYIEAxBiOOv8kndCySrRDAN1gMOMMlz/l88fYA2TpY805ZZXZDX/B2
PubSNxvrJSunftBXW41yBbDssbEkOjw61t+u8/SxZt+04wohoqpZmRtT7F4LG0QN5ClHADGlFZra
5vEwdl3+DJl8OHhZlW07AXLYcZIaOH0BS6VxbGdjqNq5eRiC70Nj+B9wSc09RX5Ny28KlqSjwuxs
UgFx6kqFHDBkjzANhAFNTUo8EzB3vLUoDDJM0AQNohrFdJc5y65mGdX64d/dStRJZmTKBgCNcc3A
ECCaVoRq70+VQEBr7IPQoOw0jW/PAU/jFyvGSQb0toGsZSYs56bXWXj1W2Obv1X34FoNj4QHW7M8
oibe2s+eKzdDWZuv7F77dTMvQEJ9Gku61CHYQhqJv7+f4KUsqc+cuoLAOYFBXmCl2/zHyuoDScfe
poQY1nE+8m63cOfvWy49NjADHikup4uXLBaOGJHFN6e02r3X9O4H7ARj38ToZYjow9Vog3Iv+hCB
ow3yU4tf8m/RLoBLHPQVyjOSZI/jNHhjYVn8sGNzznk/I6wF0wOKhqnSm0X7UaM97LBX/pLVxwme
zARAS5c10oQqdOgMd0KpZxeAbD78oTms3lduPK7SIo1xri/+ER2Csww25SqYoYFRFWshSg1sDUk3
pzt7aI2PocvSnUW/S+TNrSoiu8ejqcwYTIODhsVmInwrKnumwD3gGqDpSRjbTDkTD/5yWUvd+9+Q
ILu/9UBM1JwzqrYYYdsf0ThQb6ETY6KU/iVm0gFbHXa/hmJq7KuSOo9K67VBPgQG3lDupGFDpbGh
VR/MHiT1bqbIkGV/DEYWH2CA2jtl6bF2FFEeWnjlwQRVt1/ozaTDCEjGOuBufXHmnpbRLDfJFc/D
IxdLn57k772G3V/fYgY4SjkXtiTy7zhV3llZHsesixgnw8Bd2eSGT0Orq9fSeTg6Yyc82ZNb3PiC
3Xjnj+ATZ4/EFUh1ppYctkfp35c8KS44Wrt7HqSsywjubRCC7OtDJ4jofQEzR8ok8kyOeJrKlk/C
V/N/qNmStp6lNpl7BhB3dAn8Sb1hsqPA8bJDkJIJQqXSdO5MJYGBru2+8/pRvDt20tzg9lTPoefg
wfSp6WWdWW80+AhE1zRrIy/w+aMMstnrILBvCv0Zr5ZypzXlPgToLf0hIStFEmYQBnBmKfKL48b2
fNi8eqz0r2OXZMfkw38SpMGzDlG57GVml5m5rFPn2b15C+cADiX6eCJ0Lev3we9CC6sBaPLz0sTh
0PHAO3nam64weXW0NderGhOD1bf9CzmjfcKu8zC0SY25qFBXNaUNjGDSj4AVAq/dMgPNN96+mNO0
qQ/Ir/NLafFO1KUOvmThqE2OdenuZ8vEdeKMO8iZpbm2yqW7TO5UrBcTJYeXKH/N/3F0XsutIlEU
/SKqSA3Nq4SyZNlylF8oh2uanOPXz2Le74xtCbpP2Htty5j2uLegL9WhTVJEMNEXSATP9WRfczl1
cFKw+wJAd3YE4xKnAUYAU+PEfoArv3wJEAz6rtlmG3aTGvISyoKknc1bnbrJX5zmpC/Vju3SCycK
yWyCrZTy0NnzMATrwAEBIE0kBpCvvLpeJWTa/bbstkNm2inKfAc3Or41hz3aiKR55Q5kS+AiC94w
4iWUekZp3sXQWeTrZdNvoex6S1rNnV36j80gAppQPhCzIcfi3CYhCkpchc+5U1brVIFg0araodgP
QTJ0Fry4QK+Qr1MMsnxSJ1ng+09nDHg0+fE7pgrxlqUc1pmu28y9FPvtRRDXm4/VYBUnbNbVVR9y
/VaOWkGdEmU7N0JHaDoWLzBbeW+DzNveo7pvKe+SAqn2mEPCHWIbJs3UhadmUpgisdXoT3bQTIxL
cWbAKGvRfLZIQIyUrqYjFnOj4q57S9idX7R0zm9MaLFkW4aEI6MbfqtD1+kY7gpu0KLcx1GrC3In
2D+MQfsTMNUFi2/nj10dtGrDngqxHcwOQkk0bnKu+GTe5HM5P6CiRy6Egjc8mP3UnmLiAaG4w8KB
cOH+zJJya5WSwAOgH6P+zhs9jbcdiMVqNvj3Gi/Bczw2zV5MRrjjEgO0mBjGtZOJ7qMUQC0snT9R
dtamYGpNI2saHkIRlb9zB6mdi/n1B+35dO0hGRyaQtp7RkUAgeXstro/VKi6VqUBjQCoEa4XluGo
U9FYYHJI3eqfBw/vuXKt/FQmtoY93rh3saF+pjnzntVUJeuSZF+0fTkfWYd0yy1MYBbsWL09/pn4
hgwj++3TUG1ZqHWfkx1456h2LRZ+lalNezCw6KA9AyzTCko5dL62WyRVlvdCtxv/mtidPpOks17R
gGBGUyR4fnSis37oZTyCrhXnt9eUNh0Tsq0XD/kOAGVFN7sB/Z08anPhzr6eaeqzbwjxqHQDnbc1
6TCGTUquflMRQPIkk0K8e4nInmIGgg/wieZFNWrTmEKWPoQtnN5yqKND57bmJ2h89+RR5oSrKten
D4vIsi2RScXeCEztlTt1qhD3YWi0QphWlTI9Rniyx2CZxZd5seYZTdcchRZrayr9lPkZhjOjb25e
ngy7AKXBoR2a6b2LqoilyGQ317quop1FOiIZC1ZlbCzekm7ttlO4LQvyB91I6i9pW5IlncJ8Z5YO
L8LV3H+T0JNPM8j/DMZuPssd4t+BOK0ZntxhxcCCKMydKDTEZeQzfcBiPvdJ+tr2Ewnd8puV69cc
Bwm26f48xdP4aup6fnTJ/vqn9Z44Th1iDy8ZIYIGPLqTGTxbgWOuDWp1GtRxU8vW3HZtjFyNdt3d
Cls/Kx1cdaGPZ1SPL1Ljd2VkaG7IhgX6hPnbr8wsoUcx050qjQl97AL5MvPy7CXOJ7PYzdQU06pG
sllNxkOkQ2viKl4R+PSJ4ybZu0X/hvimu2UBL2GUUqa6eqlWrW2+UGidSyv4rsbRfGqxGW6n0pwQ
QLnneowsPHJIKQwO/1WXkDfnxfYPl8/g5421JHUDBRsn1i5IsJMtZBgsGgHLHDMNmIFUDBcne1rD
czm7rvEHbjrZdAYxJ8A4MnChfJ+Y9x9SWTNrIIlIh3eEPfSjJtTp6FbldZqcd6t1WZCpaZFUdMBi
aGqV8b+kChwUSqxtngJMAvwZwh9iF9ySzISLrUNNSMfCCFe7aIBaZdOdKLZ/NJdq2VWag4o7mlZp
kgBtSppXGekFL0BgHMoYX7pWKezJs07qkldT1dhXMQ72A4ak7DB5Dd2OG3WcZZlFZBfiMqhPw6Fg
HSub4FYBlQGE214Rjx0ir3vTAyhnZoWVK01cnlrYJae0BNZiRCgvlW5bx6Ga3Usn2tYPhINoT0IE
p5fNkKl3+KVgmV7xzBnHFKWOv7j9NxwI7oVXq7vyeaE/nIbqomY4BIPb3qfSqzdRjtE6sSNQhXBV
Hu0MrCHbo3YTZ4vfJ1SI+jL611hHKR31wjhg6/cOnazJcNFmTAe9M52hA5gbNklvVcgpV+ns83Iv
Zu44sRqobBe0cUYoESo4d8XYHSuMUe4oWw9OV0BPTg521mwr2zoPDLvB2ngAqFqEXKGovG2fi6Pm
QECSVbCTmc72FI0JxmlM7uS77XGX6rxMzAW9IW5oIPjkXPjgBynZGGmQt5mQgCEGpfALOEttiyz+
VzC3R+ffYgrD/0o8TWAcIx08soNk+JCaFTwNbilq2PAlkeViz3FiCmqLkzdjVmX17sVtnPnI3p7c
q3E6J4E9E9MB2qRbXMV1sJ2ahZPouT6UgpdhLC+6ATQXnAImzv+vNawiEk3s6OjjKs+0m5sVNkLE
WVt1DBxXCX6qJ1NUr0A9ztxJ6z5ibzDAc/Uja3gWXJvrGY3F3uqX/Jt4upeWpr9FXSeZJUfL9zrd
B6n/qt78NRLUfXHV1jvSA7ItsVhf2mgFTOqdxdeaDscuZLiLveQPKiRHdSvGDfYPbTvO5J4EFcNX
twOWGS6y9WhuWqz5WBI0zRWsbQbzZKmElalXfwNNS9amIpVoFORgxJhY2b7uFTXGJZ21x7i0B58E
0EfGvLtojN5wbWSIo7xtQyvJK57U23gmaq1fXNXZYmgtysswMj7WCddhWRriuzD+XMOofSePHkwa
/hXsB+ZUnbuV3NWl4gzNkC3DZg6b8Q9r4aONWG7fd62+yslkUjoNd5pNELUNyz6Gyt1LnR0ZqXhU
3FiocFpqv4Rx4pZrPpwugSJqWLgSitfA7ZpTBzpmNeZ241NMgl8nKRQN+I6ItHM1IElPuA2erOW+
neWfUTqwP4ykXg+aKX3YkzSPNu05WInPRuBVr8rR2JG0O6JEN3K2RtndMwP1ODrM9cckfNHaEbJB
EO2qVNtrHtLkOWaklNrTJS0luIkaqHcYPY4Fk3fXunAhXi2bhoJ+HzkVeAjrry4nb2unFsEjErl7
OnunwjD8oC0JDGvkg8Lhue5Rlm0iN3hGnfZSLq94xumJcUuQFpx114LgALYuUt+RADCs0qU5QZ09
bVoPL181LvuiYrJxHeENHuKSX99U56xWD3pPbCQKE/pfQkHcCoWRJL6OjOIn3U5/0GE/pGqJiNSJ
RgxcsBlkDfNWF2DzzYrsuk7cE+BPuc0OI8kheOSWTmQYmUcEVnj+VGhiXTjq1Hkq2Ab0LFhrmTrN
EdzBmAp1AkDYjdnJZCrCegGkTD+k9rGx53OhpadOty6mEiO6PeOzd4Nkg76+9hMDv5QeRT2X6PCw
vM+xSSbbFOi0doD2sR0+GcG4lfp0DxR80Yqf75sakjDGS2d00TMzH/WS1xkyPYJea2xm/HjnajEe
R1fEZaqGGjSAaxZbBZCE1zsZ10HKsG3I5WtXujrfCIlbU4Lxt+rDUzh5YlcN2YmI8LsjxO/sJS6W
2VRtGzV9dfCjj7mRyCPzNWYSNsPoXAMtH5tXDzrIPx1Pzg77GVRkB4xZFSbNA+PdDycMfkGk5hvX
qF9gFHxDlv4ncv3Ak/esy/zZ0OMBRkanL2QcVPC6ooPPpVhrNbx0Q2PVLisdzBNuXLl1ZzplFruH
joXLgiI7psN47lx5jhLgR3XkfnPexjv8nMOmQIOB2HroltS/W5M67DNJNtr2cmKg7+VHweiGN4aZ
S2Mx016lPAtCeTU+4+oKugQ3sFE8EQd1ZmaBg65buJBF+OoWNWqNGqK9FzrISFoXpCAayT3x0xAT
jOajyayzsogQYkU9kugUbgRUnxQJg89K/Ejlg2icGIs1GDpMjvSPfqWKN0MN/5/Hj5Y2nDkW7wbj
WnyhLLKx6XuMlYaWcRdBcm3qGnT9ursWfd35Hbw3X8vcw9QYtxjFRYqV2hoxMNpxix54CbhjPLuf
dWYbKqatzkxq9uoGGdtbpwNcnTRNt12R0p9Br/Itz3tg5UjikYpJQTFCVgYZVVLdIhoWLKuj2jzg
km4eUJ8wfO2o+zsE0Tet6jlsNTuDSDv5DBVeMHBdoB87q7IUX0TlnXmRP5etNdZQ5tgK8eVky3RX
05iv7FLe67SnQmnIuzkxc2ejGeL7cqZp2AMz0rbMLKFaStQgFAypvUYYO97wLJprPMpQxsKZOWFf
cYiM3bNwVXnM2hYQpMICIMvm2Z6iT+J1gaRFyaFMYndjtoAT6eOvpikX14t5HUbtYiYOwQqelzyk
3UgzHlXeJ7LnhZ2gbkaGvI+UlHdbx2IIhizey4E1iUis/EPHgEwQih1towgMQth01kpJ9a+2vRtz
KcbeS0g57rjAivAWuyyQEHd8mKWR+TE0AnQXWKWRhJHeKaLpaPN2wrcw3qyRv7xPSQyeovQlqtIL
rnoYqhPu4WTsDwhpDoU2/1SuXa47ScfWxu3dq9TwaMjcJoEzLddWhUWhtOxffWgRetQQoGtiQlaU
r1Ce5vlZyeZiMIxFIIm9VzKpZmZ6li7RcWOU5qB0g5+5w9kle6qxPC3mNQ7nByvNzNNg4zxLAvXS
5SioSD05NVi+/Vgaf3NswIcasy/iUidghCI/6+l0nUbeM8guWMC98DNuYfTFoWSqWwrJih1nTNGh
ApiNXF2z0auPFhfHwTKLN+Ru1p6J4aZW8S5lc+CH+WBstCKujpTg3ZssrEsHO3zjVFXOMsppnwAS
ljsj8MIdELRwq1Sa8dfHoHhK1/ONQDtqsJpolxnZg2a96BavrL706YXb/CIj4jAx9DfNc6gkwrx5
nKzm3KXuJyrrYJ1k83vhkXNGIpXSTNRG+aOqw2zXchOuqehHcNTpC9QJZLjFR7pkahH9AnJGZPnW
LZL4NCI74c/G8YFN7Kq8/mU0ac+GRNxcbCobHWf/yqhzZJZu9k/OgA/wt79CW+z8rDGumlFwLE3J
72yVr9VcBwcXOD4nR3JCTki2AXJ9P0R6cYSKduJ4bS5NKepv+HjW3phKNwcEMSFg1hWpgbjN9g3q
KtZI5jUzil2uEmfDOqn4IIdY3+QOU1qkwcG69eIT4A14DhjotmmofxXsQXAtao8mbuHRxWVp2Ohh
AKjjuSIR2kmQzmTCOzaGBqBq+uKt4e3DXSlcWs60L7aMOEjXLJyn2hzerSB/c7r4yI/b4+O4A9wn
OEoUoFO6MxGxT2Eh7iNEyZmhvIDeq+nZzez0m5jt9840zc2gVL/vctOnE1Xr5XqKAAyilkWLkryB
s7pQ4ICqj4EBgCcTGEGoJCUFIJ71dAxtOP1OhBMr5mFV/cYV4dX06ID6aYvkagFjC4l00wFhrhSI
waIZ/THpvwpb51oXo9w0zZKEWKHPdFImcLLYdSj91yBVs20TGM+G5XzgXWeONeDL79Hpro2hWOP+
ex9L+SBN48fTCmeNiuKmyelmUjslnXh1BqTbiLB/QNO5voKaz3dTvuWR+pRuc2sNAmnkSIOP2qYZ
xi03kCA5dhxW6M+QysN6R/zprWLDCNejqj5Q34NVypIfc6HbxHMI57FtNv3Mrb+YxgbZeGswWToR
jDaWpcnujlYpDkEjXvseO0ZiiXTNDPtDo+V5dFz7t3JhYJh4f4TGHNaaxjPZNS0vQP0VFvFNYtDY
jMwwkJaG6PiDM7Qn9WADr1hMwZ8IWBGGp8O/XEt9Dh1S2QYDRXyq9vM4fpf5fJShpMuJS2zQApdA
lLqHMWl+SAr5kMWor4tRBRd6ApOZTvfm5NaXV6Y+l/wmMRYatsEmP0IObbriyTNbax+ytaG3RF49
ZLHyJ6e6TwjhiNyejpHNdtfr8dJMdilQS1sPeVefZqb3vt2JGziB34xsvxJtggUTkTXKGn9GShKd
Sd6fZZ+yuGbTTOna2v2b1TQ3l3w4n98iO1UJtI54CkiIH7tTOIqXmrYQKeF3VSyLelnwTjc8h0bF
RhACN0aIjlrEaKyHehafDYphvAN4CFljvVVRNax5o/HyJO3P6NnPk9OeKmzuPO3dm4vrb7Cb18gK
vyMD51XSjQ+krl8oPBDt4+cf0hwWdJFTA6KIpjuDozx/hB4co8nlwc8Fl4/d3JkN0/AQ5j2TOrBq
OAd3jo3Cry14dt3F29h496pg+2Gong1gizu9sov3bICSHM+su4JOo+tM3myHBJK80O+Wrr/1xJut
VFOfMKAtggUkgxbyoY5j2p8jxGidEVX71Gu8DcvOK3q0F1HNR8zz59bqR+iGeBzcouTeq5q3NJ64
xJLygT7pOQ49tmZJZjwxTcl80C4ndHpAiPLqTtg3dP34VqGkJI6Y2GBm7Pt2LK+q4FelyENg3+en
KJwuXiSecUWyH8ckDk/FeTRNjrO45+1ym1auTc8YmBfSmrVl/qEidHR0JM9pGr/qunY123KZDLW7
0sZhYjdwHRKdW71pIU2K9hNr5iO5SmTxRPpP7Fm7kaeIzJcWdnH8RGLOO4lKjw3qt1UZhP3ataPr
ZJoPox5tm0Yle3T2FyPhUlaR5IUauK6UUbwMpGkrWb1gRVvPxDAxOFUIBICvdCYsJ1cLdiHoJjQm
xHIyW0IzX50oeB8su0CWZGGdGMty08qJNFHepo2UIiYZi5MgLu8uAKZanx5p7B/aqL3phHifIXV8
dW3JDjBHt5+TfzsV/KlEUWp0YUzTiEpaEc52NGtFRphghSSnBNezkAElHxpQUPI3pVjYt+hnWstd
uWxZ1jVhEhjEGEskbG2I3uIyApzWM/3yydb5Ta063g+eyaM0gQXNXPOeJfMLqezc9RoFfi3HRzbx
2TosaiRaAfnlUq+fq0hCLqIoiiTBbeYMdKVs6rfaiYlnZlCiUpVcmoZtWGrbryD9MEUr8SSa6Kut
6ZYqunNqzE471KGhLnVIwSxw/mzbscUh2DyGzUyTkA4T/130JcPhu4mMi+ZZ555ALuyN6joPg0DH
aaEcn8YDgqp7DM7ejxu2bG1IenncOoxSxvGszxNizan4HCMErlhasJqy5dgSeVijzCsTwi8DsiWN
KPGnIbF9gkeemlieRdmcoXO/A7rgtmvznJOIr1ebBm4KJs1naGJwcNX/cdOI6TU4RX5mDkBqQLb4
E7CllsxqXOIK7CssoP8Dcgfb+ham7WEM7fWDHrGvcySoaSSoz1kLOA/MZI/SKTfWc6n3O3AMn8tS
wzLLLc2AfcXGIhnZ9q9Q+atVphOIFy3ejQg9BMsT5mNFrn5yN3ouJvU7z333aHThZ9vx9uFqOSXk
SLNItqC2jgg1e6wP0otIHmEDtTKN3lmrSsh9V+S+J2MqqgQxzkDWKR7zXVZZt8GDfuP0/Q1iCaVV
BD8Djss6CXXywAuGFXoMRagaXqzFKxQ13quwmld0hH+LFH3v2X2NhRI6eVtCugKUe2yjiR1Vqf+L
LJBarAuGjRNkb407LGahu4WG20f++e6k5rdODh9B8ghrhoL5Z87WXdRklvU6/4Q/StRgIZsUeTzH
3wp+/rPd03PkbirOjV7/2gwsTtToqP1HhulKyudsnr7cQl3GLCbgSg+6b5Mfu1KK9pbtNqE3s/5R
EPby4sgERym2M2KZozXmj0X/L+o/EEBnRMLtKtKDTx6BW14v+7sS4F1cuLeENKhSZ6MRW9Mpdubu
jWbuIWrYZ0/zleJuQOZCykmDOIewkQNkiPcyt91r1PXBqWW/8hw7ZXbCaw54inRUKDk1uWehwwYh
dSFiYJyzHjo2Kn8qaYdv2KT1JsGmj9xOEPiAwXc9Yyhg/u2RakhS+lWPRvkn6JQwniYl0ji0oAO/
h92GwOHQua9wyLkf/VQal7nFmsA1lrFvYry0sQjX8Il2enAYLV0aRJ9P0uSgjWE+rAyTmgNgC9F9
DOZxC3+WtrckxdQMnjNH7ubAMNcj5JaNMBqSpiJsCzIKX1uXqqAw4vnMUjvwQ4t1bcHdIuiTyHsQ
9MjSXBEsR6IOElkYNybU5JBNNABv6wEq1r1S9r8GRIYEIQgrpiu3iGI/0Q4662HkVDNG4wGbpl+l
jDEJ/7gQXE8DI3UE1SGDh7aomdi78s4IKDmBBkBXpNX2YquO9LOuZxtAQqgXhbvrPdDmzClempLc
NDWbxELV+7IoXxCydKtEePaZLQ2xT4TMpESBt/Oug6jyrwx7oB0EGyAmSW6GE7/rfRs9AeH/dMz+
fRiz74Zwbly4pbM3jKRkM1biV0jIYnamr7wQp7lqqPadtykijxqSO2ef0DdMb+pdmuo/WMyvLUOh
tSkRN+Dm/sWsu8dcOD5ADOMDUmKbNHxKhkkBUhCvaVfl6zS6xqYLnNfaZrxANdscepvBf1TQ0Hvk
jC2y+b2QyWflmI/mzCyaT+9nbPTxyj88M+Rj3YMJczVJ64lItvQI27t6IdnMs7aamRKOURXl6FfL
RtoEDMOGX0AGNKwSjkpPfuI05wtUo9sKzYUsCYozTxCsu9l0a3TjFzMVJjxQwFxl6R3nu/Ns8Tas
TXQIFf6hVTm24a7VnSPD/6Yzx3TPognLKTUH1lBcxYNHPnsOp6lCKtR8eo6bVhwNGmcwDic/80bk
opYwe2IrsmI7zNUfSCjiPtwXL7eedMAgPspxf6hJxauJZsurmmFZGGRc2aoGRYlVjsOyWbXReEL6
+1DAE29KM1lDsNC8el4ntRn+wbSyX02vZpilCPR5LAmyFH6a1uDQKuH0q6Gk8cry9tmCEg2kZ+u4
08kmKGBNjNWvM1pveblIfwAVsNDnwQZfG62GcWTsZOuWkBupbEjYMUPviRxR6nVXWdmZEhm0K4O7
kAl1LDdsjj2fYcV8rsDwH1qh24wppQtrwIScKuCgtjoy5ibjFyuC4JmN29mbsoeZHnvu8itishsH
4iFEOM/0L5M7K0FLgKVSF6SrlqbE+l2GO52Y0DOJfJWPIGP0Fc3LxsjCOynRjAojcjr6+UEgJMXo
Qn54OUoeTZdlnVYl6LVQDeaxRoRLUn+yXr5kLqKSCEX2Pgx46ltMXFuRGYes4vRU3h/ZsBAz65Mn
y32jg/ctXAR2SejKrRNV4pDb6Dpii8tjDAN/RmdMX0pobdGNJdIc8zwnHHmqhDrmlDWHWgtGEnNE
tU7KWTsHtfmcpc22K+WvDWXSLZrPzhuwAqIyXnfT8DsJKom8hAhGVFZGqKnetceu6A8ukURrLzGn
typ1/4J6wsJoqncMgGfLxSCgcWiTUxgiNsRVhPz8b+7SH6tjV54yyV2MeViKMFmuEGB4+7I1qruj
Q7VFa4KsaZMbNdt3FpkEHmidTRgKg14kFnadD/esCwoXdeWiWKPVBHDQ2h7S/giV2pddOIttrzWS
cQMOqiXMyzPSGymPAoiLK+ZLpao+9o246N4nuViKJoKXInadUZzfujgb9uVcAnfqRif+yATO1mNT
hVzRbRyr4rWZ3H7DSaIpEs4cRBctWKt4q+ljdwziqLkMNM0A4LvXWY1nABiv7LG3qO7pXBPjneRx
zD99cCeIk1A4h66nM/Md4owvhKmP2Cv2jMwvBO2Od3ab1ASBU1KCypcUzz0NAOpDG0yql0+nVtnB
ti1iHtco/0owBcFO0aFAwEQ7R3Q1HzHBZHvMx2qNdakHYQfRnQ9OHmGJlEeb8x3eJtGkiPrCCZea
KoafnpORG2pmkyFThoIFQ3m0FVUpPZ8cUPUyS7s+pYLI7XWRENWJuFqbNyksjtdBk+kTJEaWIyQs
jxeJtPM5N4FC7busz14IUIJhTTzSnRxh+2rKKnlDcMbo3w3ndNxa6DH+ceXq41YNhiuZY6TJY6BY
3XG7BuRawCBiYDmMWFZaiDy6HXncyj2Rp3HMSEW3rKneE6VUZ2+S7iVYW5ZWb3OG9aNPljCDRNfC
A99WNb1eJURpIBysSJTj7Oy3UB41gFqNA4ag7X1V0vXHMi/eZeho+xQc348eF9XJrjNAPez9i3NJ
rN6mKvEkLYF1yXM3e2a4xkg5/GYI8yWiBdke0XyiDufh3NXAYTYS+9JRoHq7R0WYJatAZvXg2+bc
Qs/irU2eKYtHdxMMM02GvQguK7LQnsq0jIAY5npMxLPH+0wCTotauxEUFYymhw/m5Ok1a9B5uKHl
Ptia2X2nSMEeg5EpedhkCHysJWgQv0v+CYI08VFa86VJAKsa3spXyBPhjo0850gQMTIsmmTngcDa
gal2XnRdqQ0rtuJ5dlW0m1HpHGLifo9AM4a9UJV9D20CutiXzkzy2D/UKBi6NvHW2OojQNLw2e4m
A8tn3A0cmxWmrDW+i+5pNPveBxjEQMH2isokmdbh0g1bK6UMhf1uHaupESOI4kZsZCTczp8zckWh
ZJXht4EA98i3VlvbGNrRbYxwB42sTex12duKHTsEFSpAK5suQa8UTz6Fwo9r2bPn97qbHQivLB+R
4gZbDy8+9dDYPbShcD7TuiMls7DNfV/BWGu1ApRkq0ny2no7WuxXhMCZInKZmwBXYn4aHkbwgHuE
0/Ojlc0QOtp4kNdaN/s94ZrqAmex/UrbbvrCY9m98pVEj+j/mCsVkY1oLHFaXHCRCEnNJGzMuZDD
CqCNybAk6RQMUeyTPxA9ki+S7iE8QGvAWaCPF/IQE7WpMWo9ySzpP8FjCjSHCs+az+SGKp2JTJ+w
1o3HFzElRvJk1SwQL5VFHCcmUkZjQvuJK8h1WuU8JowDGB3xLpZSnEROTWcHyBvabNixN5cHs7D/
IagCNM+usjAgAFTGEic4cJqa40MI2YFVE4V1OiU3+BpoiuRhqpPfpC12mRFCbLXEOtLCh1pSGoWB
ytZaZb9EoGqQTVtfwpP3QgDG91zjaAAGWWsgdACFJd8aJrdV08KuZmrGEsmtZrIr0ECQkWT7QEG1
I4cX8z9PXvrBmw6KVBn6LY6T2Mn4/7NRyNdkdj1ZRTDRU1vxAA27dhgDR2OJFMo4m2HTEAUHOTPS
tP4oJxf+WMdTABKNCNVrapXfVAgUR+Cv6Kt04PLBNg6HENNb72w8XXssDNd+U2n4GkIUUBXrtqoS
LwXLHF8I7RXizpM+ONraMKnToKChKqjd9RhYzkE5HmmfJfA5YeV44NoS9TmiTBYIIPxcK3xpBr3y
uTeHvSUViMkl57SHiuKO07TihiM+Jg1vpVcyjJvYGnDyWTBMqZibSABgA2vMrqshItUdTo1ujvtO
DxWIMN3cJBiakMVQ0GTcs4XGfdeb6slxSLlMQS8pV/4t9nXcNiT4NonNOIkFgGk21smRFdosE4ck
mJ7JWzM6rnZdrr8JCQwFu8i5a8ANIXK5/U8nkdQ1UeTcQaozdCETEzFSRkwG5X+pM3CLOxvoPdFO
1QIwwaDyzC7zB+eKYI8K9r7SSWWpY3KtAOIipxEpEZNBd1RKvFLp/6VsOI4hr+0a2sVXm9M3jG3y
22Fzp+iWTy5pRby7VG8iHexVt3Du3b5TWzZJIKOC+nUir31tF81fL7StB3x2ZeZsWT2Kto0YEIGF
ifHZQTGkKUiKPfTbYRPWi/dWQ0wTCO8vacMLnSuhy231ZOZOvxauZPsXSfICZ6yJKN8+pMPJVZLI
vCmz/FcqnU6jHHP+BzWofFfO+w58VsNk0LbQKVu5/deNCcwW+MCzbG9eFH54bvgIpqzj2iSWMDRx
Zxlkea3dyZx8q+xPZRr+mYWh/KqqDktN72C/xGfKg1xq4jXx6tc29k5unH30+niqRb0dw+k7RqKA
7o8GY85RBudaTPOVzeuqQaYoSZrBFxbCYhU6C0OanNjGc5fGLaQJjgBHRE9OzwfF2BQgiCLBwSWy
F2D88KN30bXQ66e8kiSTRfk5GaNd3GvlNu6Hz7RZIleFWhLam7cm0X4aI/7HlJfoJg3rknBH4qsm
GcB8D08WrNjGi8XRZlVODz1fmZ6ifuA6GUOwBLVjPIiYGUs/9W9pM2wbgi1mFNLkqjRbQwPDpoNr
WBetAV478fYQcVkWluk9bYKPIMq/l9qc6uhVE+rDIgnAd1T5qpf6N2bGj7Eyz2bGsao0kImGkX2N
3vSSjYRSOt4b+4zQ7xTsBkK9POQN9bburWONppCA+ZNBgpI2t9u8BG8EefNi0iFvSfqsWB6Gdz6v
vSIRfFXadbSRhgseTHSn1B4w5lTFwcb7BforXo2dsY9ZWZaZ8e2OKGTqxRtP4DbFHMirlVX152zZ
mjiZOI2I5XxwO2Jl0i4i9d7WxXhBQMgQAMa4L1gWr2UPWbVsFMTYidkliZ9UHKhIW7Hr0rzcCN4b
Th7kbETzaAfBaF/LWm0FzgZXEhOFJ/bVX6Qaxr5id4b1AuhBrVebxGoedZsohLxOWZLUr5bWvUpM
WtgpbO6HCmWRndBfkRFEaSpNe0My2bHs654xz1BvYJdyPmSmfQoQeOLOq69xF9nA3OgfhYUioXOr
egt17I+ROOkDnXliiyNWvGDPmYr6C5amXVv1Dwz3XuMRHaiZtM8y0UA6abzXIY40gFZ/U7IMU/TG
ZXdKCQqoNO/h+0iXFI8Ie4VF97rzwvofJU+8Sqr4TS5ih54PwCvKQ826c2sV1X5xVxzo1KOj2cWk
9SEtsNLmwqCfRawVPUfgSnBCZgwJJvbSgbauxPCuQg433Ih3vTa1f1Ysj+Ts9M9RVvWn0MHB5hXZ
b4KPmn+Uugz9/+PsvJYjR842fSsKHQuxyIRJ4I9fe8AyrCraJptNdp8g2sJ7j6vfB5yDJcGKqpgZ
jSJGTQ0TSKT5zGuKT+QJXxyogBtT2vE6w9LzAlWPcA06HHCKduUUDj3AELkD2902Os5COXco6i4z
OJGGfRGnj3oBMNcJxW0V1vmF2w4/6XGTU08DuLsG8wPkFfKCnlqtoHlN/h/TLm9nQ8nLUgNy4+gT
2Ac2tSjbRxThaf4iOmAYiFpRv7iySv0xd4hR2o5WgTeg415qzXbM0sc0FN8Gz9kbKVWUsU2+4AE3
fRGeU6+ENT4HmcSNLxoBO2K35bfVH4+aiWfKGs8alL76iaO307HtRVgA7MFY3OqWuxqopHC/CMKS
yaDQjybwVubRTWwHPym/78YiS1ZOMr7EgY+aCrlByN2aGnQXBCB0tAFsJDatAywFQMsZs5AY6Ra9
OaROnV7btqJs+CXplUUf/Wuc5Fs/d+FW9NYVaoUIc1KCjCI7PqBNv6kMsMuijypovpXaqED/w3/F
SmHcTubCrIRdBDiDBqpXJU/42d9rgLr6WYLK4A8tBxRlNVWftGh8FGF9B9cI9+No9KG5BVduaF/j
g/u1S3Wgxc3Iogl/+ko8FpGFKkUi74G9XyJZm831YX9Nof3KVBG4RfVrwE4QgUfAZ0IX3OElHgq4
z+wKC4S0mGoLPv9gY0fM7QcEFIIf0kPaKK+BphQbGNBPkgQcdcYIWsCASDLHx7rL9bUZclegVcap
nau5PCb/YMpKOBJ5oKsL76Ki4zjzvOPnWLQbK9RneFJ+3UFoCAFJzryZXdqgs+AjjoJceAeEAC8U
xA5YKslKt4snR3cRwIq6bI1bH/arvfujZ7GFKbg0EJsWCLRUddYK6txtamLXoNIs2tZ040lYqm3S
e3eFoYhXIjg5VSiuIdI9Im7Hk1SjviY6/tLL/jcKqcNFHeAXDfb8gE/HQcuqYO/73aOl2ZeB6YJs
K/Jb8s/ZfSFBWEVBCe5LrAO497ltLynTQzTQm9suaOjCRtafSbkHkFgc7CiW7e0cSRL8ox9SaLA4
NA64SEZav/ES6kmpJF/1dAS2fFqELdKLdRxvNRpFpM81+lD696wjpLXS4A6G99day28H232urRpb
GOifWSkvhV3cgBBINy4X7VhalISL5lCBB1n1ufmjb4bvKswv0QKAnKlr15Bb/0CAe+jG4AtA2TsU
3b6aRfUdRDpbILErOmkpNgVS7mhSbWjxsvd1+PXONH0PSsIqSp/f9XqWQQkBDXBJfPPr/hINdHyQ
vPg2hVQBKFR9x3vhM5JTxCio18sEHxebiVJ6oq+KUbTUAxEDH+sAPa8p2YvaApdm/U4T8xZbDY0C
dbQ2+vZXEdFdD+fz1wk/kxbeUiL/ETQj0PdIyHWUuHNXyb6v6BmgsxLdIXJO/TXpvLUlgWp2bv65
DQYE8PCaARs3HhCAh4g7VNbKquQBvDRtS9fq4LzOgWod3OQqjRDjYC4gk18aRY66uEK3sJPrXEAV
jtvwKvPdh7pQqERSexkC52WUpTWXsfajV82EPLUKzejG09xPchqnmSjyaLnV50ALD4Ars21RhDGV
ZRHJiwpBCYq+6XSVtjF0j5SSXB5lPwC/oRUYYC5j1Rk4T0DnUSDuPOAdFyFuAxAi6ifQuSldH6LF
LoxvTHTyk4LzIiPfobdefcK4EhJ+AatVBmQqVvjkI2iF8svAcp+lOQNFUuUb0NRR2qys+vPAZKyr
qKT+0uTjdZJlX6K0ug9R0l73jkBgXAdhHzm70kXWM/WgW05x+Rsy1C9uYfA3mf4tyCuSO1piKAmb
zyP6/+vK9DxI5HxNM2L1WyPwDxVUxo7+EcQgXYBuMckNHS1zdzX/xgU4NfiwKu3XdKKHC8e2HnV6
Jl86T9KNhHdJwTTnF+U/W6I3gNc65USZq8umSrK1OaQgA/xPBgnfSs+Hg9E3GD87zDBzBrCmSABJ
CRCJff4Ei9DcZIb6Enbdr6FHEhXntB9tgZJr3bsbc8LJJpESKCJivq2FhUmm3RmW+8mCbrqJdZOC
e5L+HiNbUs6qmunZB796JXOSIrogTVPQtptxGdSi6qt6UuqbpfRsG2XCQPQG6D4tRZ8WByJIUEPc
1FOkuaEDN9mo0l6swqhUNxEeKVfpgOoFxTUdlgiakhKjS5usdzXmHYSHXOMXXLR+EcsXx8U2ha5U
E1M5GyV1PjuxxbprI89B7yLDJhwxz/wXV3BzE3cawTXlKhx8Bt8yDGodevKbkg9ZPqDhmUbm9LPX
oiN3KS5qlN2KWlM0r3oURfQIfdNt0BiGu/WnwoU7Am4fEcwyomrlW65/mBpi643ECfwaR9PeQ52s
wd8WMJsXbDOoFgi3AWf8hkRA9t3OJYC/oujxNEJQDBM71O2eCh0IgYHuSAGqFF2PVVH47nelPPeq
YXn7qxQRsBuL+ka9woaLZDrwcvDhDsos36YY398LjQrCUwNR+oHRkVrATvTOEW782yeeBJHn1lcO
JHKcAxJrJo+jnA6kKeu1mFK9QwiLk4sdXePMXf0pVA8puSLrTw+laZlPyAb4t6mB0zGk2QAouaDw
BgxX+TTFqZO9tIVkY7A+XaSP9YBeOYfUdBU1CgNISOnUjSai1hcqzZC5Qskp7wwqDZ9EY2hohMUG
hr1JF6F0MxiolePYQMVyiAryYNQAjG+dj0wA1uhUWmc8+UOVWjOxjLNoCxcXE1wA7bTkIvhDoknk
l7ZtffdiYqdd4QAutqNWlj8qh7OI9jXptOxr+2USrvvThRh9DxKnhdwiOmv4apkpNplV5FBLrrPR
2ClNhGrX2DZdk9Q1CkgImh5hUJFF5PlFUjbf3JSKd03dc1UQGmxS3VF3XhVowWWIicijnQ7OfeIE
Vn8xYWxAWo0U5eRkJBs1XWi0RGkFPJROhxIWuFZrLjIBqrhAJw2PChMw7ie+iUVOw6o9AAmiv5+p
gvQTHmLQfLZ9K3WBSMSNvepav4w2OLqSojc+xqn5QMkpABe5QTIq2mmOzJJNOoxxcNmKhAuVyq/6
4oRt8ttRA5CqOlURP9ONBBBIhr7fhRZSq7+i0iBesGqQw3dMG4joqfgZ5SViMjhuUyFU0SWq+4HO
sY5D2IUoGt1YeajA1JyAqjFWMrOyBm9IocKLFtfu706ktB+NBqR0Q00GKnQ+1JyhWlACwS9jq71O
c7CWFiqdl15aUBdT5uh7h6EKOBk6z6svvWKKnzUCl+u4R6+NpBiuJWCJAqyOjy+DWZPgg0RP0BVK
RjxUsZhNcT6QmbaaGynbtOvHw4TqiL92ugahqleH08YABwqTXG3KqtY2gTTqXWh0jtyQO014gZkY
QnqoKiKHWD7THK5hkFCVI8P0p8/ShROFRlDqrvCUHsDECBs0LdUWsNkDsiPsndwpaRUqKlGAT5xs
7deqFfthQtYNFAQumuALYSujuQtaBe3eVhY4Jhh+sRZVK27HqRF/CCTQX6hTRzMPE0ZesIXREwGL
74B5TnEyvUc8GalzOMNJt+m6BilefMBx/bPT9llBNtgWaDUdXo26HGrrTxHuLd6NoY9dj+u7jK9V
CHx1XdsOB+Vk8OS5NhYVzdoJp1+gC/Wn3rB8fD8iATLCAo+7CVMUmm4dlOfSC+hxKdKCbXODaTtw
IdAC3/QC7emBLvIMHa+9bZLSFIWkzEdYta01nw1RTCvTLigkiKif2ss0wDS6BwuRkqqOBMM9oh3m
jVa17QT61U3c+//w8XD6lH5wsAlIZ0NJt/6VjlWvrUCjDs9mA3LsP3jMBxFNPP9QtfA0+gwUvPTw
oEizESX4wP6ude01lRAd6ouGek3EstTq0LwMkmYfadQpq0jJJ7wLZz9HM7wCW2hdSxlJGplFpZng
Q5L6BaqY2gbIL2zDsgOTjujal6rMgUZ5qBrscDMNf4RmQMbXuVq0M4scHGmq5SS5LmWS+2qQfPYQ
l7vb/4iO0qPsRL6HK9P4YBvQ3sTsYkoemy5q2ouqLhHVkezJksoxVBmV6oZY2Z3ddl/+/a//83//
9+fwP/7v/D5PULjP/pW16X0eZk3933+rf/+r+OtP97/++2/052yDu56/XSEMh1oOP//5/SHMfP7P
4j9V29VwJTRnj7gtvQVkoNZt1gXImxjiMUONaj10LPjTg1rHBpVk+JjyoXwo5ftBKcx4gRUM7j4Y
Qz8A1juQ7hleDtsTKHtrXZ4ezvw4nGubAgChDlhSifnnb94xKU06I0lo7yeo2miWFl791cW58sxb
2UeGcV3exjZ0rmLXeD9MKYZOmwD+Yp1tIUliioeWI+bZQf9nE1VadHX6rYT+YTxT57PZpu6Yhk7q
+3683h5Uq+EEi59fg6eEhSnQ0PTDvsvqBMEq4V21s/0folX5pbRmWHA1h6unn8I58hDE96aQIMxt
y1isH8tLsKhpdP/gQTYPwIgm8UsTT8YPlbZVSgUnKZN1I3Kul2QQMlv//eENadmmwTTarrWY89yN
kV7GbOJgZ334wGXdSNKcgYTTosVRcVXOEp/dwUYgY3966I+rytQtMC6vIys+wvvpJzGaglRLmX6c
SyYYX8aEAS4Cju7m9EBi/pDv9ygjgXUUVBRol5uLDx3JtILGLrX9QF4D5FzFUCxSqCHPLjJ7t1xI
im5Q7ZTw6FufZmVrjmLcAE+1qY+MdnbmgY59c0txdLiuQGxheWbgcYQ3URz6hy7XPpXoWK4LmOk7
eIw/Js+Qa1UV8iHrMDo5PREfjw3mgZKT6TIovgSLtWaQS3o6cLd96erFHQTv6doOY/+BllP0+PeH
snVUaYRCjsVY7mVqC3xNjXUVGDGXlvCa+8qVAGVLV5zZx8dm05ampQzL5NVs9/06Kke3icLG8g+1
ZhQm1SuBGD7Q4wIPuLmPgVpLouhAQrQHHAfH6PSbHlnGhrB1Ax4L+D1ruYN63QDUUbb+AWTVXOhH
Li26xF1TM1anBzr6nva8fKWOYOlyoC72utICQ0brQNUwIrIQSDQFFkPPIbSZxc9SH9NVXRjO7vTA
H89lhjQ5mHXlmMo15gd7c/y3+diOea95ew8M7wFB0OaZj6quGkFtJWfHvpweT7xugMWGFSalV+VK
Yem6WIzYp5XLTxtvn4XRKLfKJGtcjx7cA7pfTQy2EiuOLyHpOu67Eur1CqIZYSja9rMzC5UGtOhw
xuoualiJkEUM+ENrFGUxQrHwyfuVt9ZdTGvnJrZkU6w4XUH+DQDvLyLDQi+no6wSXAxV79yjTAKp
rozCL1pfioCIugIOjUwQRqhlKMj70rCKEVdmXoBD6KVY53Zq31keecqa+pv7Ml93TzqJpjNHToRy
fml3iEVgADtc+3aiYz8E83dE1wjiAhLT2UYv0hACQJK5zwngyHtlYoRQRgOYrAnlFPtC5D0WJSMd
8XoVWE27o/ZA2tvAhfyaoLz5CN8OqpxTaYIaY2jqXxEcsrR9W8YoikBbqD8h3QxkP5AmCjoSG634
xaFO4a17k8lEGSWcHpwqI+mn5FCAoEgneqxkUBZWXlqNtrop6S+s0q5p2nUDZOBTD0p2p1fx8BMb
Z/NGgX7yKUrZCBKh7tjBjuU3uTsrhWO80bIcrb8y60jpMi7iCbsHH3V92Q/fdDmFnyLNjcCC5Tgw
rJrR6j7HgVbhMuVTJEqRBn9M6EJX+xCxbCR3ZWp99nCI2qVx7dyRMAFwQbuUBnNMDP/Lg6EIfYC6
P26ZJORgJbDfeVQVbRiw5YX7AHQfEe48RaD+M8pAqKA4IcaIq5524Q/q8Uz66XU+H7fLVa5MRAnm
e0CAB1nsKwobdDrj8DAVXrRGjiTAaLumF1qZ00ZhPrSZVKgOpwc9cgdwfLDgKKHpkt38ftDA0fMu
NJ0QyRbN8lZ2kw6UbU2lvltBgx/n6dGOvCKjKfDSlkVxVS7O5lHXHYncWQjj24aUrQV1T3llJIPJ
u7iGVeDUCKkZcXfmCDk2rrCJx11Gpre7eMsRg15A1HF0CArSTGgi8IDJY4udW8UF9HoNG8eNjd3n
mXDqyFFJtVZZZKiOYTHL72e3D6cqRnE0OKgIINbQp1aCaj0UppUbIZ5I+WCK/pye4mNhrDQkqYdt
EcBZ+nxBvTmeLQRf9RY3xENhRdkqcDJQMBlhemWOaGc3MdVsoCNrv8IBLEJSkW5P0z2efohjq8ow
iSN1rmDn4x2s+fD0wTAeEG+pdlaBVCU87XBuimlnltS8ZBa7Rhq2IeDucT8ItQhiZBywosoyPGCK
kpm7RCPGvGa1q2tLT9MnZHPqF0f0dM+zyUHcPy/d5Ezkemx1Ebm5yIpJYsplHBWadpdHwNMOjVl1
aHQ4nyMJAR7CwA8J2G1XYIVzJsqYb7zlW7uCPqwJoG6+hN9/ZCVmfQYDqwlR28HeAItyEWndTzSc
sI5OZjGaHG8rw/T0MwMf+bJcTywuWzkcVnJxSIVeBdYpJD+xalD5aNyOL77MupXTO92n04voyOYx
YPWaXOe6Q7ixOCwSr+sKH+GLA0nIzL+gXZhnxORhbj8bBfXI08MdC9wIL+RrMGySgb2fUoBzox0l
ROEGjIIRvHzESVgGDuya0wMdWbFEh+wNiyzHtczFFNqm5UyVIP1QPlUUKsWzeakfXaej82PsbAOf
WBVusgFlmSrLwzP75disSgCzumtgqAQS7f1rYkLDHBpoPgFGUvtCOlAbcsN5HtAFvDRTLUz//uua
liA+FS7VCVefH+jNeUT/p57a3Lb2flSBaIe+C0gNjU6UHtXYtX9QWG2CnY7nR37wo9RBLzmpqu7m
9KQfeW3LwuzMgVPDObGcdCt3VWmLkpxPdT8p16JD1sKC1vClv5IkdZenhzuyTSz+IqvSdYnU7mLt
Wp0u9HYqtL2WaMZN3+v5IQ6K4NHAH217eqgjRwEjOXwzV9nCXGaPs0OzERPh7UPwp899DYrBwATo
qiYDXs+gra9NDmNNp+d65ssefUklyT0cikBcru+/bD2GqjWmSdsX2APvuj4SG4wD9XVGprz5By8J
HtkxyAEoCi32TGSlFq6Eo7a3LajOaedON1XZ1OuqieS+9GoUjAqTsn0E0f/0yMdeUlmCi8wSgo+5
GNkwwrCTzeyv1jv9AR2IZoU4Nq7cqm0fTg/1Wjh7f6ojVWeSJnOwOxRhFkfQAJRPZHpGMAZ5erKz
ZlOg2qXpExdpbG48R7vBnf2xsuOrNrQPiEy3a93voAJCRwiMuzOPM18iy8eZszzSdcd2P0RNRTH6
MsFD+6BpxsPg0Idy5aaFXxbXuNMqUD8I0OEYkdWXI3xW2CEWKhV+9Tzl0dM/eRY+vnA5OYWtFhce
MAR83IKULjoSbpd1mD4gHZGsQl1Ax0Wb1yZvwg8xiy/qQQMtCAh2qqyXBixbFg1nzlAhP84MGbDg
L51KmSvnPfnmTMOAkDdPhuAQl2LGf4NHA/jnIvnqa4YbXlJc6j51I7a7CgTfBery0ZOhSGTAPZpf
c4zNknOPNK+NxccitCUvQ4WEWumycCjdyZeWIOSyomT6ZQ5V+GL6g484zghZyBMznmLsDZTFfKEZ
t3HXWd/wFonhoXl1fObqXmwa04Q6LDiTFOU1dCuWC3mqAwzaUK3fabqOLnAqwnsHV8k1OWh3JoFZ
HH+vQ0nT0QU1CaqH+uIQSkyI0EpXSJEUxW2VdD8wrgk9BHWyoj5AhEDVKa3PhArHXs+g9u2QyLAM
liH2wKvLLMcixUdV7NZFt6K67cpGFAe4DMhpnF77xuLTvr6ioRxgxYzGMb9Y+7lP59+tpEcDNvbq
1aClkwSJAC92FRh6W8G00BI8CYVHXtMFehNuyMJCen/oo7topf6hTWlDQyu6cZeGRoSvXwOvQvgY
115icS+adWHa1SNUHlxoQzu/q1G7iNYxsD1ji88wkl5IliLlFBRZ/gctJhxgbXvUkZYISiNCfzIM
aCdHuaQtVpnZ79MzsAjNXicABtO8vInwSW7ebzdbFDG+MpG/h+JTXcjIT/ZjHE3706PIRQPgdRhF
xdBmE5GEW4vj14waiYoErKEGGTvw0xH0tnWcSPjLnpFXLyyIvoPTQCMNT0LM59xtmLlISxqhGz31
iZEUz3AaUnr8fuLdJcKKgTpFaT1c2T7GJVcTjhSAhFpNXoUjRCrc1un6n7mwFpHO61uYPD65rg74
wFrEW2x/O8lB1++gpie/XWsE0xV1fkBXE+uQZtOiS3AuCTs6JiehTZwnyYHmDfPmPEyjvqolBbqd
O3N7ut5ct0W5yZMOKTg/PHMvHdt9ps1VYJDg6sQ87wdLxDgUrhtpu75yf5g91V1kDo2rHObw7ekV
cWwkYjiT2BUDVHLq9yNpIUIs+KV5u0BLEVJrNXPATWxURQEdM/55erDlpfL64cjXOS9dUwgK8+9H
o1JgCzRhPZqfOu6lddPWz45I2XvYBKM1Tu6OFFAMxPOAhzn6DSJN0Lft9ThAYQB5hoMFD9d6Ov1Y
R+bAUkoXJoU80pYPpRMiEsjgdM0bcG8PQqCFGqWm+VIRwp+JJ49tc+LzOV6WrvnhVnWhXqnUQQXT
B6J4owQcTVna5d8LzV+n2SFgZRylKJIsEiAP1icCPZq3Q6NlNFGTM7WXaOxitL1AYehn3mn+bW+u
5dfRuI7njWFTYVNzJPFmZ0C1rkYcrbVdgA7spxI1hfFimqzS3gHah9tVXiMJ0Dln3nFZBJqHpVBO
K9gyHZaNWhwCaLqheEKxFyXECdEGvMRQM4I6VW81rQRjUeL13cDfBly6B/V05vqf79zFS1N3sgT6
YMqwiQHevzRVgRL4sQj3RoMoqhHAurEcZNEiTAEy9yo1Y0xK1Cf8MTenF+uRFcTASDUZrFfzQ/vS
KwBDasYY4r4gWKeoZayliebO6VGWDcS/ZpdYg+43bdoP91HkYN2FA3u4F3YMwAKtNjfZ+Fph93vp
pIOEfBenSG8YXf+nSmMLeRqZqE1i1u1tnU1WeCZCOPpAc+zHqibJJYN4P+HUxhxEtEExJwZ6ivg1
/dJC5zaG9YBMTb/y6XKlqKRAcNlFtnkhreJM0028xlnLb24a3Jyc/4q/FysuMwWSfr4Z7MlwMog2
o6We3L7RN/BQf7kDcDsIXwayeshNYZBZrvBjKn80wkq+aXYLUd9McI4zOG4A9iAbkUcyeJBNmNw5
Y42CcjHTgqI+G76ntYkduNYmc8EYx8iLsMHC20cce9u1FeoPeeO+DHae5DC1VPfJrpvyum6LZs3/
mvRtSnngUvPd8pEn7WC+zS7iXYoN5o4TNhR3aDk6uyBSP2UFi0NGtdqFfWdd4yLlritv8q9U3k8w
kmLcQrJ6BJtExrLS6z7mOeGvt0jDPMFiQEikkT+hOts3dV6jLu41wyU22DeTl2hf6pBmRIEb6iUA
B/48Q5omJtY7cEbIHYLd9i+/yrEQBlocXFiDXzxWk9GTDw7dekwzeBEo/6gvVgsgm/S1tYDBDjom
U7W60uMSm9HciFHjjjs4alW1RhXLXqOYNl1j6lRu+kJgOx+Kn05UwU6sUlv+rsxkvA8ys/1sSoQy
KEn1VwKxijUqE8k+VyLfdlEtbybV5T+MCFGkqa6Krwbs6rtSaOm1oFuFOGtjTPs8LsEWNcQFORgC
X/1EbwynFW3Sq98SknN9JvCZb+PlCqTmrSisUZ7U3cUKpMReFFUZRXu4LFq8jWVQkBemuDJdGBV1
YrR4xxjL0pkEXLcxtm2nj4UjRz0BCXkIRQJa6svGs2IPZpqdh3sskO6SEn2xWNwUE1KiJrBMlZ8r
aR07ZanfzQgZHfDPazzx5mqJfcTvITyjnpFkt5UbI8JY9teT7n0fmvqW8hNYsOwqH70zh+zRy0Vx
zJLXEa58wE9UXoj09aRjqjOIbzqcDzK85lPqBEg253BWouYiMeqrNOgfQv0cTOdIqAlWwkYCnBDQ
cJYXql5jMxuQae+LvMb9KY3ClZp0866zIF+2BYJsp7/q0beljW/TmKOYQGL//mwNRTlhWGSH+xJ5
fIEPDx4h7VMg9fvMde9yqT04qbON8hnqjWHI6dGPRV9vB1/cpDiMqbpwscFo66rb+x4Kjo7tN3tN
9cHz6aGOLV+6cnTfUVU0COYX7wk+tEJzKNyzwWZW6xDADG61+rGBnrn10zDFZGg4F6kc+5y2AXCN
CpNL8rCY3chqqaAoZjfs3O8VvBdoqQgmRpDLTIzbzkzn0YuSnWKS5QngIdY832/2jENjPcUVLdwP
pn2FIUC+4oy69CERIZcUfsd7gPMyP4BbfGixkePWfjw9y8sa32vsQJMBuy8T4ylzWciiLzbkSI2G
e5BoLq6PrlEPG7M23DVwDQRmW0fm2gbBAXRLTAv2DoAwyER5BsqfKogyL52gdsa1nQzRt0xQ+lid
fsJjMZRyqGoxQdQclm1oVK8aoxx4wFpvUbsyDUB4a5yppjPr7diX56YF2Ed/h77vIt1JtclydAoH
aOfY66gcHxssADipo0dg6E//4J04koEEmXMJYV77bz67AQECU6423KNfh3smly5ZFT47kGBOD3Rk
v2J8SQA2A/ioVS4CMd2WpcIqw99nEsELBcrhyqEjeZ058D1PD3XkOwFzMg3uG2p+3ADv38nTkCrQ
QJ/v7aqHwdHE4U0VBM6Z9XrkK9mcB9LgY8yl/sUBhE5QzYkRgpWi/7oqlLyabEIoUmPUVKMzN/jR
2Xsz2GJJVMDG9a6MeaVRIgiPvs9VZEz2ZWmq6UwMf3woKpRI0tANXrbB6MsWlUh8fxZrmEzQf00N
UrwqfAImAgzjzMFzdBoRBdaVIjagBfX+Y2nxaNag6f19biYP9OZaWE5wROPuwfDNl9ML4+irvRlr
caRCD84mo2AWk4RqL54g+sWk1aCFkt//YCDCDzJMQEHkQu9fqs9qNdLA1XaqL6Fa2O7MgBsR9zF7
/cfpoY7EOuByKSajKGHzn8XlhOoFQjRTEOwdPcHva6wE6lzQLlDGGf3m25hOM0s7BCSPJZBMnBvS
Y9c/8xBHJlZRQwfFSI0GPvxiYqWdjsiGjR7e1hiToRQwuki2h2ZxbwSG8fPvv7GDQL0xl/EkL/9+
cqngIZ3feS62jFYcrh1Ng0IfybiSqzLty5eER3jSgZRUUK5qE2loG5zu5vRDHFu2DnBkTgAKMshu
LR7CT2uFjrK7q4Se/UK+CzkQyxot6wJNcVgpUFvwSfwHY2Izx2GNqyIN1PdjKvTMRQCYfVeifWu2
3cEvoEd5Ne2n4VzH7cgXpaX4/8davN/kpyl+n7i0+ej84bqaTJdxTepioL585mY4FkfSFZlRjFz7
H/u0KWalMkUHE+m0CCWSAX3NbN/E6TbUuvukTlHGjD4h8roN5LnM6FhpkYIQ3w/wkzUrAbyf0wnJ
ntLpmdMWI/i1j1vv1ou9GB85MJF5H7n7YWxxvYxcJNz6sdgomGQrVli5G2XanSngLjYz8F8OCyGJ
wPhH0IrzV3lzG1slyls9vCRMMgqZ742qoJYP+axJDo5nJN8m2WhfEyos4iEe/V4+9W6XJmeW2fzK
b7LFvx4CcAklE5e27nJ/+W2HRaLXxfuq91BaKUuteORPZlK9LCCn+tEVFpLNoabsuf1bK/x1aLqY
LknbDMC2F18DewGRDDbvb+BAWaXdk9nKW9+s7rygvf8HQ4FGtjm3iBWMeYO/mWogb1CDHJRmRGOF
fEsQYRi7m+iC+PEWNRX9z+nxlgH2X+9GREcZiGXG+fV+wGQcO1HVKt7HkPC7QB0Me7yF3Yq/nHfv
peNPBELl2uvtbTgNN90oHs48wHzpLL8r2EmdZE3NwdH88zdv3GGUbjaliPeWh8f9bYbfy7MzUMTn
plD1bx9X8euui5CZC0rf/plWtodBYK+Ra5itQ8DbhdI406NchGqvk8LNRfOOnMPgHH3/TBCuDWNE
e34/IrOIko6c+uay78fOP7OyltnF60jsc0lNAB4F/dD3IwXYYs6MtGQvAdsWqzLGkOw6CWctoS4p
gGsj128lD36Xu5+RxgRTKqKocDaFk3efW6+qEbXNKlCuM/wIbHFnauLMMx6bDMCfcxCE0CvJ7ftH
lIzaDV6fkPEF4NSKwsS+qWzPbO/Fyf7XRABZoBhKT+VDLyHE0lb6+Ezv6zCIH8YSSX6tBiGCK6h9
ZqhF4vw6FGcqIHz6RNyWi0vElppX9IGV7DUU1qh8ZAkWiuiWJWTN9oTvcmM8nl7kx16O1jPqdzOZ
4gNTKZxJtnrHiEgAyUegZJm1hjSONGlb+sOZwT4elBDZwPdwVOOF8KG313UhYVY6pvvczm+bwY1W
MnTRaG+dqwJhLifpgZmbsABPv+N8Mi338dt3XKxk020B/Ax2QsQnv4CWQfdJFRunQrIFgewzuehr
srkcjVSZjgnI64/VazuZGkSFWS5Qe5Fi7pMpgUIsOkw4MMhBZo69kd+7bo7BD23H7mcXYCD0ysTl
KvVp2NHVEQ5K/y5qXHjXzpwAGzmDDRGySm9CvTN29hRUz7QD7K9aW+ffZe8hNNCUvjTQ1fJUfWZd
flwlXG3z8idrI/FcxsyRr6G4ZITpPlCDBSUChwkLBmcMEN7x864+88GOHP10LVkgICJMBlzWXyME
pWyrcKN9LzCcMu1HM6PlbU/XjuZeI4axQREuJR9p9xHCK051Dgj3ccW8H39xyjYlZLkWsuheVsnt
5Gf06E35rZLuvs6SM4fYsbFmaJ89p46UcuZD7s0tQ9OQ5SKNaF/ONyGqIaPd7jws6GLEpPP+uR2R
iT2T8H88Z6h5OsB7Zszv3CV+P6Zm26GdCC/aC4nXSdig9ujabEsgaRdl27z0RnAmH2e9fNiFXBgk
XNQ0XqGx8zy8ec/WjvTBMfMIV7wEncLUR2XRtarL1jfN67AIYjyU0M1GFiG/KlQ33GaFFa/czi9u
p1FzCDUnaDGqQKMKFTwYvLMJlakc3K9a84uLDMaVg5D0qhCaCU7cLx7AE8LPLf3wUCIpsp0Ku75E
MqvdNLMHbZjawSrAh2MzmEa78Wbs94UV9CV+inr8PFWVuvYxagWE4CL70dQhLtNWFm9wyda3RZ2T
Q/WZ8TsE4/wIqSTH49jRbjUU7S5TV+ESZLb1zmwwDG9wC/lsmA7q2l2Hi+WI1lLVZ91ab0f3kngL
kfnatDdOhoMIhbTqTye0YN1GPtKW4Zh9Up6DhDWGKJDQUtd5ojsw3YyOVXxGTKC7n8wCCYcxxz8z
M+ptbjrjZ39sW8j4o7Y1mnac1SutS6Bkj17bVsiXlffA/wYcEVS/KXL7KQKIN2vJgHyjrnnHcAgs
xLJ81OuW3Amnid0QDyZtMB3/SyM0Xhx4LHu90GokM2I0sYPC2blJWPB9qwRmtoXXeIqiTQ62ZwWf
R9va2iTv0IbLtqacG1poJEUrnyYQciWFCUIa2Y8zm+vIwUW+C6x0xtMLSLnvF52DVkdQqqAD2Imw
tCVb/NLymRyfxGcCsyPbmFbCDPGgbzqjyN6PJJUZm25XciKhWYYmbQdF2+HzufU3+shnXuvIRWpT
QgNg/prXLpGkaV6JDhGCdq8msS5D/ZuqcVsUdUn1zsy2VofwIEjLc4DvY7OpJIhJ+MSwE/RF7RMS
FcDWPkYBfCo2nL7X3sywChrMWE7f2MfOJwfsBuUrUo0P+BXPisl4Jrr+lqf+H2fntSO5kazhJyJA
b25ZjlXdPabHzw0xM5KS3vunPx9bB9guFlFEC4vVajGCojKZJjLiN999v/00JuIvxF+PYxrs0y7c
QHSvjIu7hoKajQIQQhDzn786mhqjizFG7qOzlSF2OJOF5dZU9xg/bDW3V1bJVaT5z19FiqIczXFe
yefRLPszFfvwAd8h8Q6dJSyVwB/+vD+RqyMjRWZUkIYoWV/HG1MxDYGRceja6Nbjypogi2KEJyWU
HO9+qJXzHbUCC5w6ZFUWyDKUrKdZVvBaynqzaeAPytlIkkUny8UkuZM9BLJ7+xjUWf4nUDJ9/NRZ
vTA2XqnL2ggpND9CZ+lYcweK1+P1iE1lxI3DMlokmI12bzd4dbZimN5hyvndivT5jFcAraB8FU9o
Z8bcfNRqkq0MZmWHarCwYf9TouEAX3zoFCR0nGRKci4lvf9W4Bf5Nxk/6pQBArwUSrpBriFWtgj9
ZI1f1rs2GjIUeKhb5ydbEn10oCDfdic5nNAny1rol3tsGdLsAHSuyw94I6YG3rQRPMj7H3JlzUDJ
pO8w06Bo3y0+ZDBiSSrXMg/9LBr/ssa0O2mQMj92vbqV6K1sB7qhQIyhC8oyfdHrj0XCWaOYBwbT
7CfpIydBesCbbjh0qDE+90AhNw7p+adf5+bz4kDU25mxPeryOijocclUa9pz5Vjg3Mc+gdsQNKf7
E7iWvnIVgF+BagzOdjmDOZ36tnPG9qxg0/U+G6Xci/sQb27ar6ewnjpkJ0PlgBI+FrnorJH8k2GE
Fdp793/JyvyC+5zvPV4i/N3iwJ6cDjLrwD3hh7M+LS1BML4oBaoPeuL8uB9rdW7BFQOqJae8KQxC
/s2CqWFuUyuYDnWFNlmFesnz/SgrNwPj+F+UReaKm1ndT8o0f0HnS4YdyTfuJBWlqim6+NJMG1HT
dIt3tDo0m7LXLDpAgW8RtNaGpBal3J4nE5/FztGzs6OO0cayWflYNDExosdSAfzrEh7pZFYbNgkf
K9YDMDQKHoTBGWI1lvBBv7EwVo4nWyZfAZ9s2Arn0/XGm5DN1ZuqwOFvsB9juB+tH7z3FfEUYJcx
JtkZtuXGVbQyiY6MmA0Va2qlN9IUWN2UitanbAo/l85yYOUHMWB1eX99rEwiKHo6O1RQeIQvKUxD
JcsoUeSseMDJRyxJhk+mZPofssn8qCAhfrwfbm1QUDegScwoRUCS1/MYNHya1InaM2ov/mxXNe5b
QV59P8rKoqclNi8MPJrJUeZf8SprSCdRO2XRt+dEwe5RrX8XI504o7cvWZfsY94JG8tj5S4n4Isk
A/w+6q/XARuBr3irINEldVq6RydqxP5vcC7oRNB0GHsUhIcUEIfQ42PfxdVGKrH6EQ1A+vS9ZbrF
i2shU9R2yGpkYbAlOshIj6nYoF5wXHeVwtTffidABQJ8BAIcyZTl5jbL1rahmbVnI8UazA3HulUO
Zalrw8aj+/ZeVWXQ3wSa2b031Uq51WRJkhWSdhu17lKVtAfNiDE1QIZ8d3/B3C5LQmnsAzYc+LXl
9ws7dL/kvmvPWpBkz2mcVW5ttsXH+1FWB8QzBKkjyhc3NNe20EK5TIv2bCul/k9djnp3Ca3Yfme0
ij9uAFNXgqGoNOewyr8opuslaVEXEaKZ6nMvIMdUdRV8Qv4SQeYmaPS/7w/sdv3Nolv/i7XY1Yma
d0FUE6ubNaSj0vzmQFgZAkU+oiK/cYQoKyNjUJAulTktAYp2PTIRmLjzYEPHx7I+Wmq58+v3SXsO
lBCfseAwcowh1+ZU/S4O0XEbsoc4i/aJTAEspnp6f+hrPwa0NVxi4NbaDfcLt9q8thNzOheKyA5h
2HzpO4HdqBxvnTErkSzekLbFc5K/WYLnh7RVqmgqxnPWDvoeRwwKwWIIPEPnpf7mQQFD4sUKyQ7a
wRJQ7ONiA4paHc+V3xsPbVQnu6lM6f0rWr5xid8e1ZwheCYCyHpp7s+jfnVU272vNGKwxjPiCac4
tH60fhbs4MEfp7b7Ryrweb8/tpWtTu7Mc4Im2ZzbLtYqXoKtopfGSHcCnDicsZSvZrcbw1rZETaT
Ny9RJvIG9TSpcYeVdDWcO2C+mBuqzQk3dnEZrZQWnJJt7faVaUQYAEqFPtO8QYheTyPigmwJqRrP
Yqw0sMja30i2UhGztP4AZ8S62IZ+fvNEzkIXtHChywLNWFw6yoAfHOId49nu8j9I99gnp5HTjZvt
Nu+iqfMqyOJrobg2FDnTdU6F/qeeHLw009o8c5gP+6zM6seiR+FPFvFG52V5oZNSyhoQdZ2nD/zq
5YXQRoYxjUmYXqqykD8YhVo9T6EDgcSXJGoeVhyCkgz8Pu/2wm9mFWulrbYE6W7e5iBBX8iV3IGg
Fvg511+VBy2kfGToLhOeDif8f+tdVDQmzmxluGspuZzxgpB3WiVPSG+G1qGGDLtRIFjul3kmuBQB
/sysaLKb69/gDFliSaNAi7fpc3HI+iwCK99ow6+3LaeXOECn5m4e7aBlAYDELBK6XCcXMfT+ZdRi
/b3SU3a+H2W5L/+NAmd/lu8AC7EYTULqCUEEOzEFQO/OacruVJC4IUuVNkcrkbcaB+pyY84B0aBB
hQEuLgjfxcOhRuk9TdQ+uWDaTCFZdBImJpqMI/deHWaT50m38IdTeQ6esdPVviu9w9qO+kg+t3g9
UnJWZanZNz66wNBKWuRrqdIOtmthVaLvfDsufqUSOvOdAbLFVdU0QyY7C//4DfKp+MxGWAdbU/MY
mNn0aZSb9MN84E4bE7vcqPM4TbhjSLHMepHW/OevznErBRwe2BiAlriOPDVmpH0w7Vr9bpmB+SHt
rRijulmDAtWd4o0H0Uto3i9MMtBeJvs6NCrWdPYD1KLVaireBUUUXEQ7lhvImZUBglfUKCNzzVOs
WFxUSWJISFzxIfPMHr9WXNP72lEl+6COIBgOrCQfva6yV/g+Ua2f7q/blWUECozjCHDwrCCyiA4E
eUy1mDd7bMD7Pwcd1sTuaBn5h6wVY34KOaWTnVQhens/8Mr2ByWDFAzCnHTVluu3g6zhRyW8R7+v
4QfxzvG7XQLwztpIpNZGSOOSfilSA86NbEcp0skcMG0gVa3jZ6xL/vHVoWXD+MU+s/FhMKJ6IxW4
gWywckg9qJfTGrDgeC9mFW2qcMK6iZglarhSYstnfQgLNzBieR+T12HsauC/ikzWoasepCDf1+jh
9Mb4j0QL+Utq5PLGh55Dvq64vfwkhB/gcTEZYIeuF7OlM9vFYISXUBGquq/wpMBoo0P42zWNCcGJ
+593ZVUD/QfuDhaKV/my8pYajgWK0g4ucpI84dSMWvxgRceqTTHStgvxVFQQ2Eg7vPtxV+5X4lJH
gVLPX5frORVa7duOHlx6q7FPZivLpyHHpyJqLWwQEUjHfz61d9D9cK0d5GDjy6/OMjRmNE3oQKGp
dD3LOfh3KRmS8CI1Fm6JKPO9bwvjn0itrY3vuXLhQK7ggQA6BQziUqgFneNBC9sxuihN75+SXkSH
wkllL5rK/KCBu994Ha3GQ1IU1IHMabXMyrAW9gNTH6KLWYbOO0z7fmL9oezoZMYfdNGXGxO5djw4
r8It8rMG3ehOszmXtE4030qzzWgaZlsn/O0q5eGDxg7/Vedsc/G5YjjuDrpN8SXXrNDc61DCsc6i
5t6yakrlYzsk8iw17YtvwBCQcL+/WG8HSXgub45eSlc3nFobY4mpEFgQaTJenmekGdQByZEOYNP9
QLe7gkDQ5+gXUmzkPr1eli3omhhZf24yw6wuCkIiF6lspZODV98ugagCEz3Bwy1GLxAlmCreWKwv
p/n16TP/gFnCgCoSEI3F6VNYUyzqaowvKVqQRxr+Ym+1SnxSRrXaaxMWYELOscFGPRBtT5TMTeCk
58zuMJKYGmPnc7BvrLCVQ5okWEXWe4aLUtObJ+1VZoE4oiIHqLxdNN8YLbdCWkF9knzA26dMmDDv
m8B+biVDead1jxG5yUHSuuZD68TGj9Kc1EMzVM80d81P9z/W7RnC76K+CLWc3sgNfcpGvqoCYhFd
RnB1SP6rw/BLi0H6U47LNm7htQ3Afjb5KFSfb84rkPmWDJguuhh9k4iD0QrlYxy3osGkAzXufrIr
k8LfpOEzrUfy8/2Rrq3/+YYkASARQN73+gsYU9d3OGMw0tjQq8PY2ql+KBJbGBvrfzXQzMwyuRZm
tanrQAN+GGOlcngh2jXDQTm+Pjtx027VAFankwyNurfF+3yZy+GO6+cCVZOLEsk2SoxI8bsOmnf7
oC5zLD8rv/lLG/QYL4Sw3RjjPFnLLUZphfIVFUAY+ovJ7JsiH4K6iS5TOnS4wEum21ljtjc6CSce
LZ8OYdH2/yWojoYFDVZKZstbQQ7QBGgLxDBBMWk4hUvyxVHy9mPgF+9zX+QPct7/ur9o1rbH3DdE
+g1Az60OpSXisQhNbng7qw5hgxdfXQQYNob+W8tV8zOZDjYNDBJHrtnFsanXeWiYGEVf+gqT2rwS
2rlC0sOrs2CL+bX6JKchAzwFDX4K04slikyYjnJoEVzUMhCzhRmEUCe1PVpsn50gM7gX+H81WdxT
LPn+OYAru1GAX7slZjIBzQ2ImzeyS3HTa5GMYO8lq7tU91Agw0m3sPvs1NFKNACD+Xl/TqxKw+s5
0+ndZ6XTbO2hle8LRIimLVBiKhPLDE5Mo6lXtJ0voe20T2WaadhX+sItI+zF7y+llWMBMDmHjzr3
31ASvD4WoGwJFJCd+GJUjfF5aCxAX/5gb0RZORQUtIdmKAboDyRurqMg6g1tlK970c3A/qLgv33o
0gw/ImGYu7RtB1dRk+YB+Ki1f/P46OUDE6UKCpBgyYfI4zjnBOHZGhtFWO1rak7tu05YUfbGjsq8
UXjMIb1iK2Dil8eAltd9m1iopTqS3v6DUAdGrHpuv7eHreblyuqghgMaCbLXSvOyLX066IaJgYSp
ZGcl8rGENPzyqIMX3EgQXmgFyxMVDAdV+JkgBpbm+sPJmQDIK7Mf4mLAjTPy4w4AqhiqNj5iyxd9
M+VeNY/KoKbyqeEorLwqlvJL35DUhLGJQhT2KqP+zVEk++cwNpLYRbAhARMbfvG33gcWUD+JxGff
AyF+bONRzk6lNQMe7y+ElbuBFxFVDFaCpt4wOLDP8qMJAawLnkv+sHeSwHlClSiyUeyItQ9KIYIP
Vo2W/8bSvznVLKRUZo0zMiyAGHCkr6ewNFDqjkwcv1s8FpGwd0r/JwyFFN0aHe8ymus5sKQe6rt0
mBVsfjSizfLT6KfoX9yfg+XKmX8KNC08BGbaFIKD1z8l9zNENXxtPPuRcwL2sfeR73Gp4//z5jgQ
FGa/D/iE2k0bc9Q0mVoUBpeK4cseyWK8Ry5l+OgXpr3xJlueLAyJixDAMtwYFRDxYnbpw0ap5tQ0
A8ZEexxkE823QPg7HUO+PSrJ5S4rJw1SRvz9/hhXA1MT41yBN3kzxmLKpERpi+EcN7+U5Oeg/VLQ
35jm5uahx+b3frTl0/NlmP+LZiwRnTlLZ9Cy4ezYv+zgb6Ufdn7zCf/v+2GWm2QZZrFAmijGWWrM
hzO67G7Z/cwR2Ear17Xqn0q7pSG13Bnz6uA/OHTAYyG9WCqDxUibVEMNDVNvwJK5SEoKt+6bYN/L
s4W2GI0TV7w4JgXFeTvttWf8JrZoxaskwpk7z+wC0QNXs9gUoZbhzofIm0+hqtqnMfpau2CcxvGA
qaX/dchi09yXg6R+lEOpR9EfuFvsWuU0ZXu7LIvkYEd5KG0s7OV78WV2kEHhCUQuC1xqXoCv3mYV
LjV5LnTHG9R+sNzGtnxpb+Z2aB9aZJE+VzF2L26ttchgtRJOaCk0uGJW/JExvqt7LcETJBcJYxmq
rVxtkTbMPw7O8Cw8TM47t92vf9xUlIOWpEjImdideeVUhB4kq3hjDhar/t8oaMeCGuApwTa/jqLr
g9mPcu97RjRS3w8q+WnkcYoNSDm4CDurbxfGI+vjuJ7BLchpLJZ/gadnY6m+7eGSbL0fhhTr1aYb
dvEwbZnUrA0NBAaNfWR9SHXnP3/1dZE2juSyjhyPGuoDThH1jufwoZLMZ0wXi43TY3Huv8wjJCeU
S4Ff0PJbvIvUtuvkIgsczwQ1/TlqdOfvPNWbSxqn4483nSD/hoIHDM7X4gJYSna1ZtA3esS4OpaH
K+nyszRUJ6hEXHFteFKr8PP9gKsTSQuIxPLlATav1FcTGdABp6eu297QNeeurb6NuL43Uje4fqB+
vB9rcTz+OziKf0DiZhnYF/TEq1iYj46oZpa2hzKzirKKanpZag1HKRPjB7WtObm64Y0a0S9BZ2F/
JpU6OqvgeoA1OJM6Fb3jydJUfOhE3+0te+6sT71xzNIwcP0oKE9VZX65P9q1VUNTbdZufuHJLPY4
CbNVY7wOu3rEgEYhSdtNWtq7mhNsYYTmMbxKM/8d46tQi40HMshWWKKO18vSFw2ikW3kT4mafpEr
/4vNgnXxG2ognZjn/zJGevoIEsBAWpaQrb6Rwt5IHE+zJChwIEPcYBi/KDF+lP8hEpomvC0ptkGc
uf6Mfk+DL9dqx0tn+gz8G9UVSK4JTfy6H2htLjmQ5/oHHa0bhQWWf+yLnvtMF+lPPwvfO1KCF6Px
JInkH6WojmmBKxDNoPth1/YGeJb5WqDDQkn5enwI82GHmdW+10Ql8jqt4+Ut3iBOeqxLhADGeKN3
vsi/XpYMlDGLN+tMBVyq2nKaaWGmy77XFcg6KVrr4WMe4rxVPpVWc1ZT5clKtpKFtS1BG5RGGk9Z
HsyLC8nRY9PGF8n3ZOqymUvvCte0JKj9vxGiNaaNJbPEbr+MESEBZhXtRyoj8895dd5UmNZmdqax
A/OoHXftGDS/5a6oa1fEU/k9CgTOxPwTQLK6NAh+VcZkVC5GYPFPIYTxthfuv79mphXxjblJloMf
yQPGOIerIWpMeNPA8feq6IqHKAK1cX8xrX1cWBMo44NP4Qxa5D55b4/jBF3Qa3EgxVUYCeJPPQ8A
m0K11HSHWrUDvIt7S/0rU604PtwPv3anoGdDX4n6Mynq4k5pgoB2aRX53iiGbKfneDcj6IjdWoIB
vDJs3Cqr0RAFoZink04t02AtNrRqVCzmNW9s3N/7x6jQPzWt8Utqi41X8PzLlwctXfyZ8IxcBY/6
6xUFozvWoiH2vSEXuZfluFfT2C43Pt/aNjHRIgM1ixDWDdMnB7ydmyb3pJFhOYIhF3kquMyDVSnl
xh5Zm7zXoRZbJPB1bGap0HlJlHyCZvMFih3mqqXzYVDsjWrI2rAQBXrpS7AL1MWyoFvbNHInW16F
F/jH2hTJCWRi47YxZlMb41o7TqkmIc1H2jZLL15/KDHESZCTEXhKpB4UrJ2VIXyGF78XI7ypzsD6
4v6aX9tyc0kJWQESROoU1wHJrybJSAPLE+OgPZiI130C6ay+79vG/m2UmvKcQ/n54lAw9DfGunZj
kXZTheTyAAEyf+NXx1zgCKudlW+9qK3b8lyO7TAchZVWf2x/GgOePpSMQYQE0V8ZJn2Ki0nDlkvZ
ym+grwtDBqlN9fYVqPVJFGuSiuhT2yrvexsnPtyHAGf2eRN/H81KPQYi/JHyW/aD7W/tmLVljO7+
/JiyZnGgRa41E+NU3xC2V2aTgwd2hL2SYsW70knjfRdK2uH+115bykipw03gPKdPs/jaqcRPGejg
eCn8rQv1JvNLmbfl0R6H8M/9UCtHDpjQuVcBzgX4/uLrtrwQK+44yRtwKDv2Jj1XnvLaRiK3MoG0
DKnv0kOmj7dkkSsqYJNGZgKrIM6eiq4I90VvUmzkInPTgjfB/VGtTCA4YZDS+lxQNJZXM0izTraT
0vKSoX0XDNKj0Zs6lCZnq2+9NjBUtnkizvgkXlTXm6NDCsMpA9wuTaX4kvndO6sqjvTxH7Ig//b2
Man0G+gFgK/l6r0OldbjJJKR5y/PC7JT/HHcqMqMA2+MrXrWymnDpmU0HDj8ZSkXiX62Es4JgAfc
CX1gNa/zz2NowDxrtTz5HQ22leyssMYVXEG7YmNJrkXnmJlJdwACeHdcDxTxnAEDxN72wKH+pcb9
93zkioclekrs8Oh07TfVKTZqC2vfEflR5JFAWbDVF5PrDEMft8lke1LWf3aqScWnu3ynWePRx8Ti
P6xObl74ibPxIjWk6wEOdtmkdcKigfsZP9gtkMa5RXByeg6Wty8ahNxoEPCAgeSxvBQRhjT6hPe3
lTrhs0annrJT218sYTsbo1rLh19kONgIgJuojFwPC/RGP9QdmzwMevS0R5zYhf6XjYRsE6SupnMx
OsqxFdm4n2KjOqeStEWyWvuMsz0DxS+KHPRfrn+CyAoH5KgiUd/IS9wGVQkvnEh7SJSpuAypLjbG
/JJVLzI2aqRwMsiC+ZzLd1WuyX5bpLXkzdLjIVA5dfAPAFf079iAGrifKKUZHxHD6v6MU+1IVCQa
Rf2S6AE3h+oP+TGDH4VQvdGggYQ4WqX2H20cdKyDPoWi3qsjslIobThmf9KyAMEAEiD/ZI1qeQl8
rSsOlTNMf7WT0+gUAFRkJW2lNlAhHyJZO6qYzqJG0hfB0Qqq/EF3Cn7g/TWmrMw6TDrACyRd+E4u
pcWysHWKHgTxeZxo7hzp7qTJLo+NsXGhxmT1Tq0aYSNxGZX+ri9CA67yyL+NRLAUwbHORZ/vgq5R
ZK+og752FduPx53RIimv14XTf73/g1eyt1k9cnZl4wGDMML1Konbphk1g8ewoSbhrkmqH8qAgoeu
vdfq9CHWi0/3463dRnNAQCygDShdXsfTxyasJnTfPKPq1IstddmxxBPps98X6kaytja0+VuoAPip
XS5ZhkoDXsgQ+Ex0GNa4STALcsifa6G/G4ss3iUxOpb3B7fy8bn4ACnNJvZzR+l6cJrWyhlMTqyQ
2rg6ZZIqHwzkTU6O0Yaf0sjXN1bbasJCaQFuwqzIvbwdOpSoU7MmFZyq/g/reniQIdC8vVwCzw/0
BrcQz7ElVYaWZ6ZKA4NqqtRrCxlF07F4BOvxoIfBoWzCrWLC6qiQAjExR5wVveYE+FWSPZSSBPgX
7ypt6MU+DkaxV/PkjWIZ8+eZWZJzl1GZOaKLbKWM1QS3Cl/ywgKBFrsOzH0iDdFXLdKVQ6XH9VlS
tfT5/gJZWf1ACliO3OfkSUtxPtuO5TFHrsaDUXXoffvBwJ/LTQOtePtKfB3opaH1ag4bH3CYFAbi
3GKfhw23/8eJLNkttOop8YeNFbL2wXj0IDuClxXV9MVNYw7CyCeLAz2xrPggK6Xs0hpQ9/fnbu3d
Q2EJfiGnK1Wtxckha0PY1h1DiiaIoBA40QQbCulRAIk8GhYy/5neT3vIlcgDGMUmAnFeEIvrDcYr
du+UCagyL0kjihOlKOzj6IK5SpHvOBqLz1quyNWuMukkIIhRI+0pj1k27IxcF60Lv7P/KXy4HKf7
U7G2jIDhQyGdUeskpdc7BHklHF3iEU+bBmVW8F5cH2oYn8DObDE6Vg5RpAw5W+AbUqrVtetQkZHJ
dTZin4P7WHlwYK89ynkpnhAYbT3J1Nsvwja2zHXXxkcTjZIWDxdKTYvxVZWm5nmUs6BM0X81Y8yI
mi5Gmsqp2rffRy/aQ1iSkikB0L4eHw8v+PV1KXmFmkXHskd1FZmrilVsjRt7cklZfTlyyHXBqPCY
nTPQ61hOzdIGZ+94qvTNiRC2G9uDqfcu1lGuTVaCZNphyGMXTV/X91EytB13yFpo1RXeHluyRKup
Ch8UqgWQ9NsScaNZPdJf1A5NkC1GlXwqlcKNGoEpdnQK9RoXlfCo6n8GTZxF/KuHzJsW3bGpnQPs
/X2ZTxvLenWCkAPQeeuApAXmez1BUolJi+UEvqdoeG7pHx1l2qlp8tMQ6Udfs/FR+ttBlKD9E4vg
MFliR3v014BjMGYrG8nDWgYPqpc7gpyIusOSE1EmMXAz7Ao83Yk9a3SOkTUd6+Bb5zifMtMmn8h2
WvnFcJKHaho3zrrN6PMOeXV+izqF4Vg5KF1byUM2jjvTL2ibY3eRCjzijXdhkX0wNekY+uIxgyHz
1gMGYRkYvzyvSbfVZbOprJXWbGqyQiUQiM7LdXkM8qLayaO/pQAGWpCxXB+s4DVnaUtef7OCzuIJ
iOtNVQ6BA3wAbT3jpOWN++Oh9lt36IRQXCeKktKV7S6kvCSqnYZK7EMdWJm0K6xY+StFl+57rzjj
PkKd4xKVyAF2fhq5rd63O3jv6Rkqf0b67ZePKRgnt4ksf5eGivKXSCiSJXZPFyaD0BiB7gjhzcrp
bnIK82dYJjavNySDzn2S4PNS9OKgxHGPYFhRpPQ2iKVLCP/rhuBRpRnG0W5i88grY/pAXVB6r2WK
+at2eh87TKDFjjYOJ60z5b0TBuEDagTl37WWm+5YFfAPUW+fzW3DR5+63g8KLQ2FaVv3RBnj4ZNF
cYyG5dAf0jErLllSJI9xhtajE+vj+0REDvvYiKTfEU+Jh8SYBk+KtPrkx4HzSLZhHBpn/G5XaVi5
VjomR3p78QF6qfmYxkjvJaoe7aqk+WqkxehqdWMf06HO9kofRntFSdTAzRWldpuUracaWZrsIyHM
RxQtg5M2OHm9RxAvueC1ZT74qkWvp8mt86SHBmdd0z2nUQajaNLRBXDNXrWejUD39ym8mcGNjDjd
a1Kk27uuw8KpmbTWzegjnQu8Zz8U/oxDQxW89tRmdM6dMtWnfPAdaYdBgfQg8eTcOXHaPee6kj0q
0AVc5GYhPxdt9C52IrXbGX2GZGpQBnsVTSvqDPYPPYzqA/5Tn3Q1CE+pb/aHUATNc6A42XnQ5An7
DSv/DKwn8UrqvKZrdTPXNkGkLhFGjZqAZVY/fd+2DvBjzYeIfbJjCf6eVDGcsDVB2gS/JzLs0a2M
Vt1LQ2HuzCooD8nYKmdSP5TjibbX9NR3E6OG8lFH6gfAzqiE9GV1cLLxGYGD8AjdUCLTMfWPULEq
r/Gz6aM/RXF0VKyg1w4TGovmvjFH8I++UrYli8c/hWWXwDGKuovWW8NTr/bNhz5XFddXpBxzL0me
3eGccjDRdQ3kB/px4zkx5SA9jdoYTQ8izqd+j3By9FUONeNThOvxDyR51E/w5pPHfmjGPwY91T+h
HnbdadTD6gEAn/55RGhCOoAJMiVXl7rJchEWN3BD06X6nWiEA6TQaCD8Z22xQ9+mty5tIbJ/olqo
sgtLKjBdikYdjwwl++rEoyMdMhQmbLeoTXki7wIRte8U349+SKOZPTWaqFjBYd1v1TbnNODqjJqT
A6rCyEGh4Yf4z/V5rLbTQFG+o3Urp+mnWBuzdyZWZ/upTtMnHEsd1lkafqt6fTq88Sgmsjm/hkiG
UNNeIn1KOU+GkRlH9syE+FJICre1nQYSDkE0d7bIFzeH8dwxnY22ZzwFp/Ei36vTtkSyJuu8Xm/+
yEP1VGQRwmtD+vnNw5qxx5QZUeTHRWWRd01TpHWJ3HWeXfcnpVXfd7E4lNWWda9++914Gs+OEYgN
qXRMrr9bFmlKlqRj5zl1Kx9lwBKeLadvLrHzjehOUL/EenVGqF9HaXNQnwhcwsOpwvTUKeROUa+V
R38ytqiaNyUGQkG147Kk/8MFsEiNiyqXx8aIOg9tgtKVFOM3WJ9H3cz3iux/uf+NbnJ/WM6Qrv6f
8sPfXw+r0Nu6TwrWgqll2W+M5uXOReugDHYijAvjHGVNMOxt2663UuWVyNCbGOlMYYRYuNhuPp1D
bJjs1rO5Kl3fHH8IcHfHGtV6iuCnPBMbvO61dfI64OILmk1jxHgFtUjB1p87tT2gh3a8P5srXw5w
xPz5MCIFS7qYzayQQnS71dYLY1GAgS+s/ijqKPwSNZkwsE/s0Ka5H/JmM8+qI2gpIFUM8vcGSZ5h
aMHTVNOYxvhrQ6Lshpnx2DtYGt4PdDO260DLcgOS/10i0TrzEAOxXVwdmiN+hcpBLTCnqREi+HA/
3m3OiEca6vpUG3hOsUznH/QqPw5Iz7tSq3qv9f3um2pUwyejTMXH4VIUfzVpdEqHI6bVe6E3rpzj
061pvv7OCcNgZ5e64xayXz1v/KaVRWuhLQtFDqQPYL7FGoKdCeevC3pcHib9a9SnmnSI/UgzTlYw
oGEpo0D5KBlG/62Q0vELjrf5NwUhLZnObVf8yKYWlGxkl8lDb5UeWBsJGlML93lXqWFub0zh2q+d
zcxpooF9uEWOZG3AE0bloG/i6EsjpnRn60F3Ktup+CGM0PxBziS+3p+jmwU53y54Zc2BUTxdtmAG
Vekbo8s7r077Y2ioR8fvD6rZbry0b5bjHIZ/O08XKlKoCVyvDoAK1mQGSecVXbbrzdydqCKopqs3
W3jVtXODUi9nvsI5R2nvOlIiptoMyqbzpLS0fsuVAVXDr8Pjf5g2nuhczPxMtFGuo/T2kIdpzkGc
84x3J78SICntk1x2h/uBVifuVaDFuZt1RiVhU9F56lT4Jw4mQFvDgLQ+7gqHfNC2SvSr0/cq21h8
qLg1ZGiOMYtQhJU3s0EOIUT5jeWwkrzNABWTlcCuoaB0PX1SHjWxk6Z8JGuQslMsy1OwhxWR6W4t
QozUTKGK5BhqQxzuQtxSx41pvRkmyTq6EmjN4Eqn8di9/gEVHauMR/bk6VWiP1a5Wj+mthRuRLnZ
XC9RIKdBC6QHtzx/6Kkhz2VrEyjYRn1wRlP6SE4knbK2lH7fXyc3hwehuC6ZVQA/c5nkekA8Yh2E
P8vJM6QR35apS+rf6AI5vIYq/6dkW2W0S/EF+34/7O08zvfZLAWNDAr9iMVum5rBrGX4AhTQsPsd
0IXah4Oh7e9HWZlH9Kxm8hUJN5O5+Fq+pNdpUEqTp6Xl9LcUpsN3B50GPMp7aaNyvhVq/vPX11gV
GVLVBbKnmkV4LEMjfY7xrzhb1jhu4bRuSSzAQObsA0w41UvGdx1sUgO7KCx98ookUh/UKhbV3m9C
YOBUPGOZ57Ee98BQKOcfJ9WJP7QFInYfIENvMc1ujpmXdAFPk3kFAYldfEelK0yz6UfNSxr7Cbux
x0iyseOxsb4yP97/mOtL5n+hloMWip6Egsyk9tNdGESuJKa3Hi/zaGBXYWTGprhRkzL9QEIEQte8
tOGFW3Q7BWuPpno2eM+n6WMltr7kTSeEgFwCiMOg7UEFd9Egc8BmVECkdU9pyoeqrQu3yKcvymQ8
0O08IAKP3qL+MY3tLSzMUoWBZxocORgnvA5JYIH6Xi+hQYvjggzZ9GJbd0X/VEjFKUypCw4XId5F
xs+4uQA7/ZUGj2i0c1Id1S592/YEJj7bFiGziDoOjwN5cWcUUq/WtCS1cyONFM6xrBg/CV3xj0Ha
Ve791bNYqC+xeNrxv3PHiUm/Hq9A7KzUrUA/l3o08FGnkI5kohpxsGvDKPyNx3cob1z2ixX7EhOc
OE882tEofC/OhBynSlhDiXke1MKCVqbr1GX6N7J6/o1CV4cQwLWY0uuRdf6Ez2dRmOfE6KWjE+fN
rg0QjlBjFd30eKgO92dyWdF+CchNMUfEV4Ls/TqgBCRbr2Do45bqNJ70f6Sdx5KkShamnwgztNgC
IUitSm6wLIXG0Q48/XxUL6YyMibDuudaL65Vd5cHuHP8iF8Ixv2iNeynASzjkSlMifldbd+WIl33
2JP0vpprxo5a+JKC5sndtf0Q2hqI2G26D9v44+0PmXt+ilEodpQuQ/NznAdx0LSR/lJexYdKHdJg
yNVLBoAngf4/i+Loizo8sABGdm8XhVOMTyNROXIysh0N6ZR9X1rdXZk3l5Y6c3421AOCuTiQIUpy
ksOZulS6ec2daIm1DkMqvRhfy35dLmFhz+0o+A38LBhDGug3nRxUrNTcaswmJ1Jb3rVvTk6zV0c3
D5FF7AnljuLHVS1ugLEY+7VP7N3Uw6pVk8m5EOTPbenWgWFj/6IUTra0tKcVCCmUGzp/Ju3FyaZZ
21hBnq7fpaFkPnia+fjxgT63o8xFmQ3x8Ww2Z2931NSBeBQxa2IBWjw7UtUeGittvvTlUl8w2ji3
o0xikCrdcP7vRBZKOq+dOitWNM2z81Uiy+pXbar+d7C/v0cUoS9yZAYxoElOPtAU359cxfArKjua
6nzJOGQnyhJiU5kFhpNPF+LcKZ3174KIkYBOI1flDJ1kAb3See1YouOZyaK3/RjHu11WLRDNNWxB
reuiMd1x3wMmkxh6WXXi86stPYizScKZQ6/V9OvN4PpC0D+5Xv/zu2AfgmYH7okQ09udTVStTkZp
2ChOx9OVlyPQYsai3yVFuh7Amb0OosxurFJFh7N2+uePz9W5zd7KBI4WIgY0+d6uLht1dYvRZeI0
uM3nRuJoVGuV/vXjVbZ4808/++8zMtOkHqIs2RLqt6tUsTDT3CH82+OCuUlVlodEzC7ouq5Y0KSc
FV8koFIYR4wXPpz3D7jN9UmZ/tZD6ulscU1zV5S5Y0WKXKdpB80Dxx0nti6ZnL6/u2liw2AjSWKK
+67DjFAYDfNB0aPGnn/zBfc+zcSXRTFQwmwx0P34hXJi371S1qPjoFMS0XE7zUu8pc8Fmu9GNFnq
uvOG+hrp7V1T0NUzAbfdzNKxb5SmNO8tpfo0LIkZUNMPvlzKwXetJX8czdwOjdo2D1jtPUJPfdZi
pNSqZEz3g1pMu9qVP9B/bHa1l1T+YMVZMI2lfr/a3rRL1AoTPCzJrbCxJ3wBs/SKtoFBV32YsKxC
9FrOan5YtBRRJTVDdECUyPEowHWYg4tdIafu0Ov2s7Dbq8orRlQJumtIZEw7Mwy4xGL/pI80I4do
Xkmjbu6MVdNCcCG6rynOfWFIlUx+6m7FmCXBonW3XTt8y5N+vs1T91enVtd49+j7xXSHcB7Vat/k
yW89FbFvTV6G4GLT+gluPqj5erdzjPpEmv5Q3QFjcKMHEzGVR09OuzRL5x0GcFftLJt9g3+r6Fbp
OzGDLAWC7W4tFRmOdZ8F+WqkoBaUw6TaV6ojdH/NF7EvkPJ9oK2y7L0l7f20F+g+sA9hb/ZJ0LZW
A2Yq/7TqrhLVK448s23/SCdPPZq49bwgKcEMNq4POuKIQb3SU0VvK1BS1EJc0RZBbq1OOFjtCw6G
zuP2AoZKuZWe/dOx+ru1FxE9IwaC3ZIGeq+FtZe+tGu644vY5+oAEz7uV+xhC+WI8u9rPbh3ZdbG
T4tiU2NbUwTDo9wXbveQKPZRyvErFol3LXLo/lxWf8pRSXdMyHo/n7WbsklRbdPcg5nV8B3bzNyV
9vzojMPnzE3uvDkNNNpLjLRtNOk1ALWw+f1eYAzsSeuPWXcRZPNXp+6m3aI2B6Fa1xWdqFuxtIc1
V/ZTY35Kq3Ly1TprMelJrWObuYznXVtgWQc4v9SS71C78evRGII3Q6P4ZEnTTdHlP/Cm1cJyHNEV
K24GJ31159XwsWd4zrJCwhGEM6hK1Qg7HQHODNQVYrkKsmCF5xdG2e9Gfe73c+wcx3Za/QFBsR3U
GC+YcthcKXvi61J9pdI1cLT2FN+IJ95OzARVaq4StqO9+tmcf8mld4fy5C9SUNsfHe1ptJZrvFJC
clpczaXDa9Abf+op8QYO3DFWs+mJqbjmpygbKJb5qfKMn06vCdQqEWafkvZh0eb+qLTrtbSmb3bR
f2L+7AW62l2pSa9eT4kW3yZN/QTa4qu2qJ+nVn7BIGCpfeGYu8IkJGu0f8PZSTNfWA2GrTycb4/j
t8yYrqfVuB/lcqVYy3KYRv2YIGnDJLndNTbWcZUxhE6VykAr6u/LWD/pZbPcrdX00xZLweDbbUPE
IbxQICy8V6wGWRsEKWkSBHTE2t2c21eZUHJErhnxl1037x0cof2m1cpQLcyvRu2Eieusz7BdHufK
iUZ7/F02PQZ2SuUE7RA3t4UFdKMU6LeMIr5VzCze9YnkoKzJlzRWfxG6fymu8nmcHT3ynPJTVk35
Nmgq94OuvfYtnsmlUx4Ncxr8cpVRpSV3/IF1kLbygBpj61MqtSQQ5XLodGF88kpb3s4YkQXaukRt
5z4w+tfvqCdvi854dsB6IfI2fZatMoaLkn+rxuY19tbBrxy325RdD6pV3xWLpYZG7g07AtOfprNQ
H0zG8d5YGYJPE99IbuzttbUDiXnSoWiyG61WvvSWOwetACPRJLET4OtTICPrgZgaHX6Rnn+3lPba
spIfdbyJDSheffDs4bZ3myvV6I/LmDP9TuST5TU/yxblrsycdb8T3c/Ezl8hgHQHHKx/GjpYLaF7
f0ZPu0tiIAdzu8B2rT4nivO1qu0rK0c8VmSoDbTdbV7Y3wfTeem1Belux3vAYRs/SGT9Pqn2mAVx
ZdsUXaTNRTl8z+z5GczOzhrcF8uOnV1H/PElQmK3xZR/3jyej8QnfW919niD4Fh6k8pmDvsalA1B
foPRYcUgTP4+0ChuWIPbOdRUSLcoxddB4SjPEM0Pdjwm/lhpL07GHEeZo54TPdRucuWN07OSqHcD
RCVv6Z65er6O5mwClUN02d1cJ7UpyJWKvLBrsl0PCXFXd9kPMy9BhjX8wBYMWbuiIThjkbU01ec5
QxpRdQ7O5O0on9JwMby9mKo5aAw+7VZm1X4wExQL8safNU3urN6cw27ImwA6BeZCuRH06vTJZALZ
t/390sb3dlbeLSBXMHPvH+qOO3xSp1d1cJ9GjzA0yEbsKWNfOsbbISZrt6PAhEk1MTjANsVPcvMl
U8Xz3OWfpNtAJlLrz7nTVujZiGmnpMYhXdXHFb8a4ox3OwLVYJ84OZPr3aVVtbPX9coSyh3wqggL
jp/eqt137vgrnvXvcYWURa3/qBZAS0qtHFIr/kLq+YpU91UsKs03Juspnuoj87MrZyjxxTbdysd3
+gHYnYCvrn2DIwA4KRNPQm3/xAlRfbD1V3uJv+uSQNDEDNu66mCOgBdXhqCHDtCSrzKeo7N43eLr
UHLBiYartm0dy7da99kubCMYKm6kti5uQaZ8N6sV7dBKf6za7ludKXSzcvswCe7muZ6P3qBcx5O9
hqvi6gePobvfGO29O3lfpsZ7ADlU4r5sPw9ONfiKlU1+j8R7kFfiIXXSJIi7mJ7YZPhqqz+mhdh3
XOO+u3avcykijfvWRD2HdOg4m9neFfP3pBg2ruEBeR8vmCfzStH0n/ow/KxdwK9SUa7cSqEHpNco
U8W/dTVOwtRUoKFk6+hnKIj4DaYg19iB3yfFJmUpnCuktypWkm6ouLI6JA6wGL1aHlLqbKZ/1m92
DW3VpL9Dbv+x8LyAe+kWLJaGgB+qOUgSHuQ8Tn6pJH9Qisx8Pben29KLLYKGrQeyMG9qM2nQrexx
w+XdKLfNYPECTG94THQ32VRK42DWh+wecc14X6v573id85sCREiYt/Vncq5yP7Yr+HGFV7sQGeNy
4mpmfLej8Dl2ud6EVIsAyeSSXnu1nb0AIf5mNXlOYz5ZntpxCsamzvbCzn8nnex8M+kLBGq0/GAu
k+Z3dgcLyvVeJa7IsT3bN9h8qL7s7fxGGa01mGYzR2R2uJJI4AdyRLettdWGDrWT0jnmOMhsvKkc
rfy51EL6rZJNkT666g+rbotHpdenfZYA/rLkc4PD6zHRgLKMZL7X8+rdlRMa/ENeip3MeyO0ZeyR
8HjjscAvPKp10wq1WLMOY1Z+7pbE8DNX2ymt+NZNdb4rNNquTP48UFUKE5BqSgLHJkz3Qhc7Evs5
cIse/k/5tE7uj5hh9X5GBsFvGiv2l2Qadz1N9t2aqL+dVf8Db+Nx0ksrmDJ92uU4Ve1BgHoMqIA7
yWQ9xo7HjzTsNpBoHkOErXC+1e0fZZff6Gj0+CKveToN5F5hede0PVbyHg2qVemhNbFGceFddbN2
pw1q7VMUjgcsoqMid2p0l4x9wl/a2i3SydY3sFA/rLbBVjB25c1QWXNodc16XKZ6Vwv1KPD6zLIx
xRpT+VaDAvETT3+anBJuiDIR/k3ejbM0B5ka0xKoQn22FvQeRie7X6V67Jb1d+fOQ9i12sMg3B9K
uapBZZfJARhN8jKADfK3QZ6/TJnmJ3HT+AxG08BqFyx9yn2ldJ/oKn1vEve+of8SzkOlAek07gSG
mrtGGwiRjv4yNs5Xr0H1smkL7ZHDkAV64z2WSpH6jSbzYNE17IW9uo0siPK525B32bo4KN1wNN2M
gWt6tQE875zSqxrfQN7CF4YVg2zETCGZBHoBq3FIZN+/Mma7RRS0D7t+wTW3L5L9Os4/eYVx0M1K
FkhpuHuzB6hI/7r17RlR+3J1WtLj7mXR7GRHB1ZhSlE9brKjvmR7zZa8aeja1FcKJ6yt/kFVxY4G
CZOMqo6qVVsC1K6jxRsEmtSxdjUP5hLodTfuMts9LjG20VWBEbG6GgZF/ZjvBlv88upCOxrWhiqV
nMqEiutQOnODIG1/45kK3p4USqpvqGNYKEN/ZxQAafuu2pfG+LsYTPS7WvbWKjPyY4Ujq2c9f+R1
/pIpP12Rp0FTdYfWU+6stifsoeau1vLHXK8/Fg4bF0v8W8EOl1SpO9pjb18XbcVIyCJrN7qxiTCK
3PV9M7zKygrVPiYfb6I1nSd/VodHRgPYOWWWw/+u8nz6gk96ARNhWqzXyiFpKhhCrCpWV7nwDvmo
f6Gpot2jYU3d5VhQtLhhafAfu3X4XqW1enTgj+zBPFBxE35hiRa3tay+W72uHYe+4WyXzDqlNrkv
AiFyX2nzZybLlZ+OdoJQPoIrIVbgv5US76IhJTXUjWtNdV+dkcGEu0oCwPCa9Jrut6WiX9e6d1fj
fHSkL3znmuU1SB0rAAxEzTmmM7dbqR56ZXL3JOeP44iTdtXOXFPJ/B0rcgiFnvfFGedLMsF/CVZv
m0P8KrheXO1AD5n0vm0OWUU8deZcGICiIfn7am8v9UPTuWBRxWp/E23flg8WmMhf9C6yP3pfmnBL
OTIgX220nwIS0XnY5e0G5UYYhnHYOqnERumCZvQNOLiPSO0sDdDqvFEviL+c6S/xu/FhBYaDNtrp
cHHkHNrLXBmR3cTiMKD+e5uZhXFhlfftX7g3G8sV8h0mwadafNOUTRZBXEZ54VHSZozGvIPWQ6QB
TZDK9ULT7EyzFF86+HDUmvS5gYG83ZNs1oRdYqUCr7SovStYhU79qDRW4viWkijudS0nTk8Zp5qJ
OvrsKLdTJpxHXe+L7LpKPDLb3lnMC93K971StPA3az4EiJlZ/Z0R/DPArlfGSOqsrtE4qtjYgLO4
kQZQci3z+kCCeto1qyIOxtInO1HG7YXlnTObjbIBYB8XjekNW/f2tSSJ02pj0qiR7ogui7RssHAG
8JJ5DiRWSC/z3+jmGs0MAaDoxpfJ6hvampqkLVcWmfo6t2pW+FVf6PNeLg5+z2qdEop7h2/AR323
M8hjSMM6mW79tcYds33cAM/0NWksr6JTu3k3CNEvPmj5oaIa6exqFw+T4P/UzeajgbfyHZbqxQ9b
q9QZKriafKP9AYlmWLpKwMvWB2gJ2lAiCGPOjep7ejW/UqzHXxsvt1R/7UeXysPOi3XfSKMLZ5SN
PmFUvZmyuUvx1Z1z+ZupbGVyw/RF7M/AqxV65XNHQQsy3EQSdxy5oOLYO4hJn34htN41IR4AiMO0
eJ8JMU/4Bwk5vKJpNHwhhy6/mMXsYT3ASXdoJsHUDbM60a/qTpiLn1hpPwYr4wl5i8ek6Pwk89wr
AXkrDZsiJ/1MtS4Zwo97rWc6u/DekD4hNgEmO3UrJbqIzC5Qt1abJHM+53Gu/+q6NLYprj3yeKNt
4iT6eM33+sLbzHvryUOXQpD2tG1tmYNRarIxo1Uxqyaw8R64RgoObvYq2gzDi1wuzS0TlHLzGU15
sQsuJmh+FetVaZcx96LZdlsDIXV3XeJNznFYU1u7ytWm/K6Wa/sw966U92M7uFlQN0u8PvS9VTzE
MY2Wj5/mzGdjMYuE2kSYB+tyMmRAhkgWq9GPEfyCIWQYrO6X1VsvTHjOrIKMHMBoxECAPZ2Cr5Na
9E2f9UaUpFr6rBb0nAIjkeMlRZztPjq5r4g/fP9MV10kYrbf8U8QwhXEjPVVNaIZWZU7/KCHm0wr
k+earpJDSGSKGQIvN6TfNWilX8Dw/LWeeLc8M3Rg7HjnAAF/u7w1NGUjx9SKZtMs0nvL7uMbU+hJ
55eq6Cxf8drYfVDsXEtvGILbn7sqH5brESkRGVbdRLnHLox1oDapQyHgptC6GlVPbmQn+qCsGRU8
5xkQssBLlkz7YnRWBUfZUkCSZsgdqa1of2tyyatAn9Ouo5rSqhzJB6AhB4t20Rd1BhyBL1UBQ2hp
be1+0Mq+v5XlaCph0/faLQ1E6261vJVcvpjdL9YEfItqrY4fhaIO0Jzq1amCxeLrCKxREdl+WDGd
2tma0saPjmG7PwZayjnEgXax/RkGd31hzHvmPFn8QxHKd/zel7sTBp+gmqOgnCaNX+WuSj9aKS5c
tedW4fMGZgmWhxxoiz5vTlNpzYmTzFGzNoWg6vPA0WRp43YXPo9TwQxSq03x5C9hQGNCfqp9Uifd
aldCnaKchoh7Y66aQCtC2Gl2t7henzwMTqHLkKoSf5F0Rrtr7/UtdvL4m0BCLAt7k4kHrnUHhFJ1
aeJ2ixlmsa3edtW49F9LE/9JZhrd8Hns40mE6oCIjb+kLW6o3qKQ+KfKbAx/SllU30etlvSq01Ib
DsKbXW9fzD0zkcaUMvvUo8OGNYUO6wVs95KaFwZomvH+K0ZcYJsGbxYVjr595f+894n+nSKTAfti
bdnF1jfQMcd+LZ4cK9lxa1/RaTo2OUKimQNCg5mAOlx5FJUfR8YzdwuwYW3DcG+b/26s7zJolzYm
yok90SdcyiVM1cb80kBg8lsjvwSFOxO7AF9vs2aeHDDXSfBw1K6weoP1YHk3t2PSZT+XNDMY0LVT
ZLky/eYw+QvsspS7j5/0NKWkrQ6MivO9yUIx6D71bhjagbao2xlHiHuHpTPDaanQGfpJdnIXq3dV
vgRaWu+tlVM2UpY6l3C5J++aH0ANz7fMrJ1q7d2zF21uFpU6Gsei/OMoryLTribvpnfj8OMnPcnV
361zkjvLBv0hY+VBaf9N12UKsTAXjfICWDW7EDxOkCjvltoO+T+HuK0Eypsrj2T3TdhgG2MNv9dJ
HGp152kXkt9zj0UPBPsPFW9OkJRv16pVa8r1jpK5c9eMdol8nIX3S8vcC2H33Db9i7o9OaJ2LVbQ
5qA1m1GHn/51oGPvVCbl/SULl5PQ+/ft/bvSyUZZ+QgtYwHfW/VNVOJEvxj1haB7aYmTDRonBg4j
iSy8s+yY2uLaZqr58XG79L62n/DPGeiVsXCajPeVkuuvDA2gagWw/tvpz//fQtsB+WchL6dDsOQs
lLuRnf/BGdO3OjrVFNYfL3QGOrzVdv8XeL098j8roQGTTjaeZMdWyGdvTJegXdZw9NSDaSz0nelh
N252NWc1nLfy98ern3ufm/A+eE93y/ZPHnNmeNzSPzCP5BVPmpkcYxifQSOGl8qZXj9e6yQc/z2B
/651+qDIEFoNt9Qxp6kezkI/LIv8nGjeXpPFbTYZ94pJu/PjRbcH+CeB/Lso4n4beARMLWJzb9/u
AiNxU2uxjsoEUoNKUvcHt3t2+uECy+1MdAJxDd/iLy7mna1k2aiZIIm1jpaafUGPPPdJPpJW3se6
eZcsl1TQzmwc2nVo9IGgVcl2TopzkymbKWekx2Nj+Lb07uQ3VLj3ExPnl7Y0Lp7SLRCdvEfcGRxO
COtt8pRv36MHNFiaaoY6p4lUbGBKIIm+jdeLDFHpbV1f9LjEgiVbZOFbK004vzCZXnlTiFoyDK3/
els35QhUWNH62Wy53/6cLp10J1UrhFENOoO5nXmBw2AgaGPzEmb4FHy0HSEXIK8K6BNaBI//di0t
6b3CblP7iBhvmOW/lqkLi1KiEGgxZzKPQjY7PS2DZRno0QE6Qdahtr90qCYYHcpH7gOs76Ba+52D
GH5CAv/xuziTbLxFjp/sjaGosL6xXDuW8kuMwauvz6Uv5UuO01qFpkVGDdx+pYL6acknpAwurG+c
Oxv/INdPc23w1HOm14N9FM2Du3zzrJ8auHxDgNuIkx8DqB+o6D6Cbju30Zke23sbZZasTXyvfU7R
ZtgAPgbd6k4fQ2nlFGv2da15R6I93ZokgIAUGuiJqy7zbK+AtPo7zb+v5c+PX+SZT9hFugoyLlMU
E2mOtxvd0qyPkZq3js1iZ34Hxg8OTp0ex34T29SKLKrNDpGFj1c9t30kahxmLLG2i0B/u6y5LhkQ
+9o61mNxb2pqaLfkN94YelW/r52BSW6zBxgU9ta8M2BZyumSANPJzb21+Ogm6DYQ1Y1kfSquliuM
HBMvL6PUTMSLLeLPQmrjw8cPenYRYKTQq1G4RT787XNWIpm0ARfySK1y4Y9Wr+0NG1z4x6ucBPz/
PMo/q5wkIUWntkW/zGW02us3K5GvtY59qYIqxsfrnATgv+sQe1Skxgz6IqcNGF3YhrkqsozauusD
W1pADssmg/YGBZkJmYUX+ccrnvaDt01CxEWH2aM6GIydhPxUZVggq7aMOlBKL0NmJcfSbPPBx3hq
Rc0obU0GMqjvo2GgatVDGQvnQrpwelb/89QYLaEbBR2Hi+ftHrZlCaxn3Z4a4PanvkP0QqweIcal
WqwGFIrpcmj+uIChrAaTpmU6fjWnJbtGrNP88vELeVfW8kagV2zqaOgCII57kj0rEvxCTnEbOWjb
DMl1qcrbkQvAmZ8MhGyWAvfa6jMU6RDmYyiTrdt84bi9Q+r//Q18MUzMCBvvKgXLRrSE2aaIhGv0
Oyghyye1Zyo6IZcZrGhtMb8WjY+jkv1UlzFftRw9gt/SXgokJ/nVtjd8VxxFyj1ESk5bt6bbqlWr
OHWkDvKGLu4eTJcMWg//JE38ZKT0zdK7x4+34CRk/mdNhDug83km8kMnXxs9P2ZQHXouqgsMhKzo
yZXlfZbi+bnIsGOmfOGzO7sgtjI26Ry4t1OFZ8VDk5tpTR0J4V7HuUJfTTiBjLtPGgi2LrHTC1/d
2QU574yjiNHvKnl17hfZpmMd2eX6Ja867U7E5tO49s2eDvVvZ5i8l4/f6WlF8PelkmsgzkBDDt2/
k3to7LW1oL0rIsBTQ8h8qb8f8ybdzbiK3jZ2JvxUTExqJ1feGhOjoXxyuqePf8SZMAr/jTuB8RuK
fKfCUZ7Ze5laFSJSBtc8jHLVr6YKxnchcud/WWpLK7cvGO31k694kV1Zww+uo94z+UpbeHZogJJf
gagIPn6qM0HbwPIA4Do3PAyl7an/qbU2l0RvNaaa7k/+NYn7X1JdQ02frle3//XxUmfODTq1NH8Q
PffAtpx8GXNighLpugauwdTuCnyZmBGuzlWfcLtXlj3tQRSOF3gmZ0IAyrcOgQilfrioJ1fE5ghZ
zfUkIluVD57xwxANQk/teLNUS7gI+VlPtEsj7TMn5d81vZP0GPGpNsakVUSpW+F+R1+GfDDq0/Lb
xy/0zN7BJIBmiwwERNvT7Gys7XmqixbkdIdMdz+NrV8Z4qoz8gPTyEsFz9mnwuqSgmfL/E+pIgme
vTZYTZ6Kq2MX997ESLJsg1Jw0f8PD0ZlBYSQgEb5+PZQKrGweyfOBHqi82emHKZvVpZ5NRZgopgy
1BeWO3MwKWiwyaLRj8bH6UTHFFWtYhtcRxldLgQKMQqydqPSdzhsF9lqo0QOXW83J4hPffn4Sc9k
MNu0Cm3NTSvAdk6+9LVFGRZNfhHhtP0ZW0bwCp4DYFZkgVJppN35TVc391aR/fdBnIW5piCU8R/9
5Lsf1SXRrdkW0TDke8Oon/LS/pWIPNsmNkGtqbuPH/Tc6aHTvnl9QnJ/xyor6DrQD6hptDEiYkhV
VhuDIvdjy7vwSk0Oxz91+XZXIDCJir7N8WGAo789PMi/tUOtuaRAvcaUaxyQ1xQwVD5+nrMbR4nA
JHBzgD5NLRxnaF3G2iKq3AwsbmF9crL1R+7NARRPDkx/oK2PSGw3/vl44b9/8+nzcReq3EF0V97x
sdkzG3jFQoLRFDUqdHZddkHVmRwZo6lMJmoWJf+xQJ7hsZJ9awVdv972C/JhNF1CvTezwDJH8AvS
sqoBKB6oy51mjAjYzCrYzQv5ybkohYekif8EHiZMOt7uxxS7dQEhEoE7JUZUceyfQeF8NZrhYfKU
6OOXc27vQSXyKZmIiqFj9natGolRLNPIhbD160A3lqij+Lmdc9/8Dwv9VTMFlwM1/iRC9Z01um3f
81BpuYbdmNd+3hcXTvK5u8v+Z5GTrGdSqqID4lZHikYjRUUUe9H6I6DiUJfuLYI/j9lyCe1w9g1a
8Gu3mmob2Lx9g6NjKx38PBG56Av9KEooSVLt7MP/8PpoQnJNkkK+m9XnSbNugJQ6msxSC1JgZ0wl
Oyv8eJVz36hNPGDgwgf6Lv0f3cVpSowJuXrhHmitBhwWpCHW7cg0Ob8AXO/62Dmonfrr44XPvUS0
TDkadAg5+tt//09SpcqSjNiTdaQPMvuVLWA//bxAnPHjZc7EVIYxPBgejxa1xskhHHS9W/jURYTK
/NFRtFdS8N9r7l4An53qMGwRFRUxoN6U9kD1TjPf0kavKe/KLvIyDzcFW3gPfaygshhvbh0rBLLM
5t+WpcgOrtVsHasyR8c11QKBhnY49JV1P4vpEkrm3PNbKHKRJJPdIXnz9jULRSS9jI02mvoGKqNa
tsCAKqC9+XLJbPLSUluQ+2dH80Qfe3awjeRiNwetyM2vWBikV50H8vLjXT0TL8nnNjMyvg+X3ODt
UhswKDNru4scJfmdL670QRYKcF5i389efuEeO/dgtGo0Znp87bTq366G2H5JXJZdZAxW9rzo+K5Y
DYKoRjNespw/E848rDrwI6VFjTrMyXHNWgRhhpUHk57+LdbzTwhnHewpvgKku4sdK0zQzL1w+bxv
RmwSv/QuNXr0nOPThog0vLZTE7WJqpzmmuumkD/VT5792dFB+VfqTsrkB3o734A0HFzjApf+/7E8
RxM01zZR2kLUP+emcqsNDW02kTLbP1VrCYVR+2pVflVjN8i0a9j1d6ub/9anr0PXXbgN38W/TTmF
5odOsbXprp0cWlmNpu2NeQ732dw1uf2g5d5ySAbT8OcZT0h3gGybqsUTUsiXNBXfIdg22RZkALmM
KWMByJ48uZhBS2S5k0WLUVX2tWZHKx41n2PMU6crZL7CGLLwYHo3Q2k81DmcjsOMGwLsTZRYTX8w
VGneuaVSr1dZsazV0TXGboQb7Az7XJZKpDlA40I9bZecAITl1GZBqFQXhljvDi1q0ZshE4+BiBFR
8O0Gon/Zg6KKAXtO9Dg2zRdHsb6qqR4h93BTlzqcBu9CXH93fWxrklSyZ7TQ3iF1vGyqFwndOsJL
cz14KIgekbu61Bx79+WzCiUHKFa2inzypPSILcnllxZ51M+uclsO+WPi5tl1CYPs0ke4BZE3KStn
gY4JynXcHsSakyBTZVMGCDDLowrrSlHqGtiW+TFT1NDp2ysa/L4LDyTrLIT+hwA09dHRs28YF18a
zLxPnrdfQnGAEIGBl9ZpETt2lT1r+EtHdoXgeLhOMR5AptusY9C3i9pcpTLpHD+e42E/ako5hZ25
ZDDGGQBCyMgyeZc6UHJ9F0mk5NqGMWX6OWLXn9qFBktgID/pffv4QtiO2Lu3BwUDwA7pPkY/b49g
z1wRKm+dR+tk75SJ3tNaAoCFdIAoyp7T+V9qhzJCBGYOzJqUgjL/XdByJ0cfFNsqoq43tDiI16SC
DCMWyz4oIGwGfx1F+fLxQ7679bY1CUc0GMB2Ey/ePuSscSUm1VpEcan1IMfaP1reXkOaKkPAt8aF
E3nm7ONiA+MAsx5mTKcV/wrnIFmxzYkMo/pd9t71SiPCr7zlEs7s3EIWiS5oCKpfmqZvH6uK2wyp
aa2IlknGV/2Smw+TssprVW+c/87C9O+u4RLJFGKTyQG0/3YpDBIKuqNLEXnqOIat/X84O6/duJVg
i34RAbKZX0lOUk62Jb0QcmJOzcyvv4u+wL3WaKCBjx+PcdxDskN11a69aPxJuUKeCQZPPRDqqRUo
SCr0g2Mzpwny9F6mh7DqRjp0QzbCHLMzVMTT5vMpcWIbhNm0SrZgWKzQ1PcPpNICEjtjnx4ql5ir
Ejb9jhaVi38fxcbZjHT2mi04LtWmiFrssLHWvamO8GyOy420nOHMKKdeGwZkZM5cdMMcyu+fBf01
VvV5i8lNJTJvnnHHLwkYvHix7H9/bZxYlFUoAmEVqh7Ng7xKwil21lM/V/NdoyniQhRWs/38tZ3Y
lKAokMg1bKpefKf3DyTLJaLoysdJi5i+KThNeJK+GE5Ue8IxnsK5qvefj3hih0AtAu6KUfXV4Pr9
iMLI+5TqSnrQy3anaqQgMWnybOzuo+6cX/iJyAmpus5lx+SCxVbxfixFK6JOFRPHhN5VgFaVRvyo
jHzylLh01qKVE4xu1qy+Ddp9mtTz4fNnXf/9oy2fpC4FPIpI/IrjsDGkpb4xYzs7FEUZabgCFLS+
twCsr8j5TK7f1vHg3CbY5ZD3TedyOndk/1lcR7+AQiL7loHjMaWlo+ig1tJyavokOyiNOdsQqxya
9/JOMUevkjgSISLHTdqTetJWtJgMFPRIxUm0y62Md3GB4hzJ7LyfooiYO6Ev9Fvf2TOt8m1spU/L
oqUPjQ68bqfn+uwEKGG7PMizuLiejXmcvQH6c4y6zFQ0XwflYJ1ZJn/2w+MntP63msMWQ57g/TfG
TjzJchllhzoqrPu80ipfbcJp4yZiIQEq3qjkZT7mnAlt9FkZhOATd6Cn3GBuMBlRusjym5gWxYxK
pj9ovf3vW+3KXFrfPmeU/qfy/NfdAfVxb2MnmR2ixaq6TQ/Pi1TTnCrRzipD+9vnU+7E8iKtj5Mb
Ozs+h8c1J5lA/sxcyQHsmnQwDn1mbAa6jwa/zbNMuRBqe06xdWKWk1AQGPOv4vSPmdoKxFUuq+Jg
Dj1QyllA8TKmRM2v4wqr5u0yRY7cozPvhkugdud2/nXDOJ4APDJJKLyUP6ZPdHAs+PvoxWF1wZ59
TB5BmfeZImtPM+GlnIk5TuyYXIYAaXEnwof0OC/dJEJpagz5DvQvHTS6KLzKGa7VRPmdLWMP39U9
oy45OSC4A4wAHXLh+tGGqQ2wR9R4YcNUjZKO+qqk9T+5QBVWoemPgPrYZ7atU3MIQRiphFX2x3H3
fkkNcGgcxdLSQw8e12tU/crqY+ArkwbWaT5ztz75eH8Ntv6Yv5bHuOizMpFGOFj0u0Speih6jZKU
Xd0M07CzqvEcPPZEPILB10qDI+UGnEO8H5D7S7pUfZkdjGgAQ6ObzQ53PMxjPl+Ip6Ylr5B6HoKW
tTfg/TC5qndWrrjpAZOVap/aehuUvY2aRc2j7X8ZiiOO+bF6Kh69wsLqtNHEKuIwZUsaWO6sb9Ql
1D3aqC3/86H+vJ3j1UYCxCDI5y1ikfv+sbAcHkxZpxn3dnHfKq6nt8ams9I2KFJ1j2kF+QG5y/Pc
VwdxNWAd5qhlc+ZXnJqgf/+Io084TFoNMYc1qKcI9HOBTYId9/09fYfVnazCc66Dp3Y41F3gVEie
Uio6+pYhx5bZRbxg7JD9YWyfnTF61JplE/XVfpDTrkns3ecv+kToQteuS0DLnooo6ug9V1kURlNj
c62va5SoeuhuSa+Lp1pUZSDMZAlUJf4VWuKx5KQ+x4A4+YLXHg+DH0GcdjSjVC1Uu2wwuR6ULb4o
2arS7rPA0Jtrmzf++aOeHoxGOOKUE0IjA4fXOuzi7EB3Jg6nEbl9XAXHgCxmvacr0j2zvX1oVedi
jPAVKREGzOt17uhzThoInE6Qx+gqDB33U0VW1VvGzqJ8OsPK9vpFU6ddSD5Q/UKiaiFgkGIYrmmX
M29se6a+qzjJDKzL1aIdvt/DrzTMw0t0uzS6xWbXodwpFANIU5g0xb8HFGu8Qzj7525/LG3vbVtL
zdlJD+TMsOIjSb9f2re21M8RBE7MwXcDHc0CBbkkLCglRYWWLaSvxZ3Z15h09doNvle3ESUz3Zi3
mXmux2f9AMebDDsznT42le0PEhPdVKyxDuv0YJj0WiCZ8So8YQDF/+gc4ng11s+0Y36sjTAl8EnF
759mAYwMjpYbmBrsZVpuW6JrJv0CG7Nw8u28hu9WF3kKoEFbHDrUFy0ZNxblfqAcSja/RUajqF5j
hKPto94IyUWpjWJcqO2o/P58mZw4t9YVwrzlKmF9SPRVMuysLNazAxH1l1ahoy8cinP18BOn1prg
W2nnBK328e1sEmIesJTNDm1J7s6fTDE+pnNC0SgLkT2eOftPrHwugGuSig/9sZerdpsVcUCwqthD
gMLvwtYgeCMpeujq6Z9LJCx2lTW/HvyARI4d+vvOaWmL4v2ldoT30hBXXkgvD4v9H/lRawrH4M7J
boZ0cC1pvT8jq7TQ3VpjJCMSr2Ye3kdupZ45Ak/NBmQYoIjttYv4uI9LhnGqRnNBnC8Med2mZf4l
Jy13ZpRjBfyfRyH/D7uM04Dqy7pF/BWdYdmimV0+c/K1dep4CcT5n00tlmLbLG4PtMHBoSVs0rT1
uwHuZa5NtQysQkvk1gx7zHLUZVZNXynxMN1wN5zrx2HhjuLFc4OxncRw9EptaDbcFkPFatNTZ3Rv
w1ZC9liIs/cWeDn8oJJulZoMRo33mNCrX9hMJbcWaMKfi+pOv5D81TmeP3Z9rgJyahMEKL2mF21g
bsfTZgbsEQM4I32lGT+nKC6CBNYoDMc3py+CdiguslLc6313Jg94IuYgxoKhvTJIWPVHGoi4hrKu
ZezyykRjA5SAyS+Makfv9kua4FM2wkzUkvLMWXxqWqEfxAAZaDIlyqN9cLRl1DAPokPcqk+5GX01
q3o6M6lO7TEENOvMZUFSvHg/p+hXJ6zsWB5KV7V4CTo/4BQC7NK6M7v6qU+3dmmuOzoH+TEZdkw4
G8lF5wfmDSZ/TOLO/G5306tOxOHVLneabp4euxT7xs/36hMHGMxefGRWWR/HylGA2ptdWaU0Vhzq
wvqmtstFkeDG2Sg/W3RvBAWz/h/eKW4qhKckJtf+qffvtCOrBnKSd1pM4U/Wa+XJIr5QnOqcsOSj
hpfNjWo2dReWhIYe6GgkTZuXoVKyQ9cbW8sa/KIttqp093jyP9N190SpdtthV9Gk5y4fJycn8iME
xKtk+Ti3UdqjMQ4lYOGhp4wW1q7jqwXat8+/3anpCSiGUjotUex668L8a8vrW1V2Jro6jMw1966b
8xjfWWWarq08Nc5h60+dgMCLVyt4xGBket8PRvqvBTHbMRgOIX4SYaxnlUmBTeVgXRKUiN3nD3dq
YqKftTiYVq3iccXETGZbmbU6OuAKmyGfMe0KWlOxpntVd6jwFQ27+8II++bMwKe+HZJBujyo3uO3
cTRB24j/bI4JD6pX1WUGCHZjQG/dfP54p77d/49CDer96xzSsSVQZxRzqkfPSZIXxv0aErGfWeAn
ByIbQ7fPHyWE/n4gueCstchO2U+z+zV2sAXurXy6KpeXzx/o5Gv7a5yj+VEmpVHZTqvQWro4O2tK
h0MxVuGZ3WN9+UfxNr0mgALoqKen5lhdgZTAnkIFNDwC2dIXiGMetbFZdmpvolhxaRJrYiyxG3Ld
24QU4M/PH/LUIqBHlg5ZEwIeodn7l2kBnQKy44JTVzF0Lqxko2ctJ1CPZ0Ne/YfbE1o1hCTk7mjN
Ozp9QHpiMiKEstfSdiJPqEKKlSV3WwXL3n9/LgIGxPKk0kiXHD2XmrZVp6TsJKNeXNVh86uU2h4n
wn1Ta2+fD3VqXcMsVUGbwLj6oDVweleGE8jcfSKhamBsOL2OuVpcC02RT2uUsRXOdC40OjU5kTZh
ebEKKz4Ue0Fsq5XWA2sU1Pi8WpvsoMiic1Y5p2YHDUCoX1ZxmPVHofLXfoxh9GK2swQnP2PnnubD
yyLjQwmUyhdD8+/J1jXPQ1xNKo0a1dHBHbr1NHWUjQ6yKzfOguzUkuLJLYyrZmIt6Oh+zqy9kwfq
30OuW83fzwc1TIsshjSSVmzjKE4DgQMStmh9s5W5yi0YNgpc6fobSopyuxSNcaa74tRuRo6SyxGv
mW7ydXb99RMiadXtYprxAeVx6PWjHuLW016Ern2ua/1PfvBoq2GikDmBA0VQdgyBA+VMOsViKLLM
Ylu2oXNPuwh0bLQa1W7k2nw/Z6Fq0jprdXhXQtPOPaec3e/m7PbPY2S0d122WhJpetQ5BxvzgruR
PjrsJTRckGDet3rvdRD5fgqoQbWXdJO84HKffDUmQC+1M5pBronlKc1ldxGmy/iKJHDcGZGjPLWZ
ex+NpvUl0UW6ba2CpmYtp4jBm0se0KP3jd8UtrxBlN6+NnHh/Cj7PD6oYkhX23d6DYqOzhEvx1xK
+l0z9vj8aTE+hpqW2D9DLYu+LomlxQetU1QLK+qwulL0eLhtlQVrbsGj/rSiqLoOZYtMqYqSAZPj
eewCoCJavcHmNH5Lllb/7ZKsyg+O3Y3NjdIY1isOfn2JODZb7us4XqogGo0YvjANZMkWpRoxG1jj
MzeGE8uTiwJNORwelDqPu1ewlcV9Y7Hjgxwbm+uJGV6biEy3sRiHLdFGfWa9HO901LWopa5nFV4+
qHOPVqiiyGoWdeIcHDOcHoSGrbHX5bV1t0R1sXhuj/mUa4Z1dObEP37O/x2XJkQ2orXUdBQW5s1Q
zFMmbHLOHeF1FCk5KBcxQEIRWpLd13ixfv98Uz/eX/8MycRCbWkLIY61d0NYxqbEzO4QOYN2l1Z2
fy0SR5x5oSdHIRrkFMBzDbjj+8WPjNqeS1W3D4ltLbczttX3LJtzpfCTr488NiZTVArN48RSQ9ll
cLnF4tVva57oDcMfyri6nPv4dqLX98zt+eNw1Nz/WJHaCPuJrt8/1MAaNRdtcg5lF46XCqWzG1Nb
3kp6LvY9xfgzd4aP73AdzsIEBJKvaR/XlGQ9RzIrBocw3q6uNWhsnq7G7vbz+bBOsb/3TtJ/FCBW
FQ20VRKj60P/tU1nSh+nU8TUV2pX+FjOGxdznY6+ZSRF0DuwG5ZUs33RZOeaP049n8E0xGkf7Dq3
6fcjT5UZmpNC82vS6JpnWZF2aSud+eXz5zs+htbn4zJEPLFOxQ9KoRiXcbeZDfvQLI2ublQlRxna
qg4t7naUk6r79+G4MSO0Irfzsa3YFFjp6Wjh8TMUXVAK0/zagY0CHICN3JlHO/HpkHORzFmzzFQe
jj4dRkh269DEc1DM3sy3dFfO4cGdov7RdcN2CmZ7hEiRN1lnbSsMjt1/f1Yqx3jBUtOhGPnBVaXU
4yUpXeOgmYuKr787KIHVK92tEjnTubrBnz3/aKJSJaPDEOUr14HjHEGkNQq42dZAk1Hm7kuEhUez
UaqwNjfm3GuIjBS1rL7WcwXdRY/nXvilYpb4AXHtt4MpmaftYoXjvDEyWOfAMBdnvzD/jL1O2+5d
IyLrYaFE0Lyh0zTb29zuZOuZtGnBWCR9xeaSwCHz0f1aBSnSeXmu6K++4KfCjw5xINXPBOAnPvDa
v4BQm+h7ncLvV4jCP2lOuFUehKmot1xth0Ov4gbnqWOlYHikDyFe9rL50SpJedYoxT6+wbF0SDcD
n123VgNz4ffDA5KoLYwZnQOFiPahD+OQAFJdirtWGfUxWBpISUsxQYXIyni6bBc16r3JbpSgX7Iu
iBMIw3EeBnVe9FdxpC5rS59yh0n1r7FTZRCnHXYm8zRBtVTCxWthEntmYWZ0gnVfoLC5QRZNlk9c
0nytci30mmnSnu1c9rlnJxBlrKG2N2nrlJ4k7r4d8b/0JoMu3noxsbFNqGfEVjZu+7AR5ALzAu/x
cG1LDTUqPoRCgQhhXqUlZpOFm8Q405C/M/u52Cha3AUoee098J/Ec41egUJF2dQOlXrbV20FocFu
N7VRopZvIPc4s9v4moqVejwDuFex8fcSa4SQTYDsCdHcaYscgsrFQh1ZWnMd4dmzJQJw95PF4xN5
GXdTPT0UACkuuomeIMiF7tVgDdMGNO+0Aa5qXxRmzQWixz6I92/fZfgsB7GeK1+oKeq7Gb4HL1Kp
7xU5v83JaG6TvJBBF/bx6tze2AeFwlSQjIpKnFirmzrWv0ZZ625mgJd7CjWY9GurCtot3S+wd3rP
zjv7ZanMn7OOmdE86a8JDu5+OEbmRkmV+Y1Csvk9iSmqpqtlvV5CFKmdDniHqdjuC/OsoRumvylr
S/7WY1itlJns1o8cow7CtF2+D9NSvOoVsJbeMlfj49Y5VEPpXOgCAFHLJudZw1h4i1rmvhOq6X1M
odKDwaTe9KGWvuhjLjd66RbkF5RhX0QI5AbHTbduZMSPjWi1q2bQmkvHGZXIz8pK7haUUr7ZFfhc
hKrY5Lp1x+p6tAuaUIuyFytFSoSPOTypSzusfy5T/rPHq3I31b26k1bvbAaZYLBjZVqzdQqqmIpd
txucjaaHfpRPQOznC7NWOw9GgsraaewWgMhivpRVXQdp0XybrTzeRLSCp6F8cac+3qEJ0On+KP9V
+slLNrEShY+5krI/1HYUTtbaELN7UBs3rnykutEXOzfAE3x+AH4Mpanu4zbBVYzkDx1u7zeNOCLb
r7hFBI1Ca+atY+CAHmhqJr/hEBe5WxXpWhFUcaqf0yWeOOmpL5CuWIu7yNOPRrbSceQmMeNAJ5YV
/KKtO4ec2LVT+/7zhzwRuuC0jjINnTjuCsd1FFOiP0ygYR66QjU2uE2ED27dV2dKDSde5btRjrb/
fA6Fk5L1PsQxUOESg/+gnTLscky7nL6niNQDpz4r7zzxGnXUGZzpVIRJWRyNGlYhzRVt5hwG3ewD
kdTZtmiN/NGpzeHMA54aas2HU5RfczDHBfImShHZEtgfBtiE4DQKaF1KJaxvblhUD59/shNnKboD
SLtk4E08bsX7eWkZM4CqCOpvM1XTHv8tIzDnOPaXKLrqE3YksVbeolKeSf6cuDTQmLGm/incfGy0
ymy6MUZuQQezbzrfduCzQDqkY8OtVcxVUQ6cyUWeGJBXSn873UFEoh9Mh6LOaqLJVA5VXdZVMKZj
/NtqTLIuUVyZMlCEXpwpuZ/4jgyJzQSNoDoyxvXv/7pDDEUDiKTUlUPfDculBRLwwjEUlITow89c
LE98xvWaQv8YHhAaWqb3Q8nYTJO4ovM408z0igPUvEH8OuIYG2qB0rtlMBsKtKcwT4PPJ9CJh2Q1
UPNF+ExC+3hdRCn9QPqsOYdl6btbwyp+5FOU34IcsZ//w0jkIv5cWEhgr+/gr9eJJUkBkYN1n0u7
uugMdhezmVrfhep7Zrc+MVnQgqGJ4Q/iguPEx9BpbqiOrn3QFiBP3tz2ae/Hjmy/j8INI69Ulfmc
iPHE5onUhIVNinfVMh4lBkt1iOeKEsqhX5x4K2LHeaGJI33995dI+QGHHC7qWD0dTZTZdgsgCFl4
QH9OrRu6Ly7iejhWj/YS6+ey8qeeiYQKVmOrv8SH0fp2wF0Ah+1DY4bKtQuTA6RZ/69pMc7wNW3z
f6Osv+KvidGRjBzyhlHi0FyASaYRnKMKATMuMkmjfe0GaBf/Pu1dOgDZwzBqoAZwdMkME2Mx1r63
g2Jly7Msjcb1Bsrqvjuk09vn3wyp3In1TRmRWp6pUz2yjsuxiZpYcZGxXVpdadAQ4CICSfVxNLwm
gmnih6oxtTuwRjdqSY9sXzYiC8pRhL4RWZMPGgGmZZ/NW1Wrf4bSeqhtc6fFtOmNNmjBEVxDMNYZ
3QNp9FxY0YUoi4es7uDhgRXy1Hpc7qXUriuzKG8HVafjZ0x/w+mE0+h2b6LIfppZUexHc/iltRkk
wqUsSrQUhT5czZJrr5bp6VbqWAt5buZYrT8lQ2V5Lj9G86266MHlOCECl1RLtnY1yC/GHEev0Cwr
xw+7dNjlNbQ4V+/dXaTasQwWXZQ7vMq5xEZk6mTjiDvkqfplIxoV5Zz7dZa5oP010fwWWGeATUxE
X4VRbZJpfnAwvAyUrIDDJqmWzn40jd2rxL5rr8pYPYxl3X2jAI8LZZjhGh10SdnfDG2/XISqAo8B
bKbftJTIu0jI26SIzECCC9mpCZBV6ZTOc6/WzheWesGNrAfSmZnhY9tXUMDSNNmF3fwmtO5XRbpl
18TDxrHyZzpTkh0w+PZOkVb5JsYsa/G2Udy9kXFnSlr2Oiin1luuF7pnl7TYAz5xu4t4aLNdlpXp
Lp3G4q7geuMR96KtHKq+27rjOB+WyEzfUq1bdn0kUvqb8ziwEtU9dDSQ7OcSZh5dKJMiFFTo7Wpq
vnTB3Amj9VxVUiqMx2lDDJRsyHPno4eKD0TK7CTRJazK9robq+JFj0Sz7ycR7WfZhhspI7RMGrcA
PuRLW5aYujbF6F4Z0AYfYxkW2L5VA6w623h1oKgEYSKzQDiluRlzoLxci0yv45azqVU33BRwb59D
RCV7Cx7KV6eOxB4BHxgG05T7bmzxNpgastMLNvW3adhq4JBt9autKO1DWQ32IzWQeyXsq91kYn+A
KMC9F3qmeoNbfptF213psaJc0jkS3XQETPiOxoWvZEMM/a/DHmfGZ70bEuuLAlH2Z2vpA6y/TJTf
86wydkbMw27qAiB6UKwLZNM4ejpuZMkVGuOHbDNlRZbyvEv4K4zxaNL1sHrSE1q1fJCF4sYgKvzJ
lTq74/8rL5vFAVlmZSlIrnwYxq84tdqDl1mmeuFUtORr7WQFqk3xI8UZydhwD7Afl7gmORoa2SGh
9ZCERJ9FQVks0z7RZ+s1IYdyvUh1vjHEoGwZob+dKKGyh9nZK1cw0EW2fTFpo3tpQh6859gLf1tq
ab+VjUxGL+ukcplw29lGhlr+Zo80HuslmZGWxUOAje/LFI7OFfyy/lrqGOR3rRx8DcDWE546dmCk
JdcdN0qDNJ1VvxXtrRBAE6e2lDclZ/IVbRBgf0LLuMzLpUIsaluB1sbl3nUB0mGNkTW+BUfoKeVm
y/1RJtdodLvALET5oo1htlcSvHqkPjRbK3XIkrAmb8Bw3uWxar5l8VhcD2anYsmtrvS2KTU8l1Bm
YxPJ+PB4ADGE6OGCXjG7H4rDgc8dKzzUosm3NoZJh7GO81/LAMDSM2a7eCmXgg1CVWE6ttOAceMw
QBcx1CEkggag6BWxGvk8G333c9bpoK7771E1pzurKXXPTHRrl0V8KW/BhG3r6AURTkgRqxhFfD+3
S7tzlJpu7wmnSjHAuJ+KVu6KMVozPcqcUWHL7YvMEnnQ6vr8oMU5e3CrOdM9tGEdqmGi3ERRXpRQ
KtsBj99qsgtEfsoMjG7Wol+R3kYmCUIrXGtxCVLksAJd7mhRdQHvN+WLuMhGZZ7Kx1HSLCl6WtGX
tGtI1KhVQ2naTJxsn9lDs4sMVqRwtfaJfgpdDaK+Zqaa7IyXyLp5QJVePDcUv2cKOj+5dLHEqNmt
zMoiNX8ZuVLdzq3MLmAQDP5cNeWFRLuAmsDMvw1jY/wcSYZdhJEx+FlbkxHRm65VvWyA9uIb0xJ/
HyHZXXOh63I4IcL4nZv9iExSuPtyUpuHih8TFHElrudMinhXQrW2tk2SLhuTLWE9v8ZR+Gxu5a5U
5vKLQvH4NmcFFx69nO6lmNzxh9N02SFvEblKs0s2cpnt2yIhke81ZiK2VhQulj/XIgw0Leuvo1zi
UBiaBJYhTsKtx8nleEj4hn2PR6LmcTEnCSUb800OYfpjopmdO8MqoxiHZ7wNquu6UPKvGfgnrxN2
/1VJTafHrSdpbtLSHJ9LVy0vhnAmP5fIVzlY067VAbO6a4BSNRinzy0MG7UiGdwZBX4T809sE0Gi
JlbvAcKCB2fKewyh+wBbMKZC2E2bSsbIRjotDjhhpJdANcAUo74hqN2NvY2THpmxsuhfi2j+2euc
taGSHAzd6tE6Ve6bOtY3k0KbTDnQB4qnyAEb5hdRqb8LoRa7bBbOhbkiiKawgLuZ6q/TbID5pcek
uiyaPrzGGXfwKyGqG0NVZOxN9dIZgdpZHC4UW2mX+QGQxPXLUM+vuc1Dlh86HUh23e9jvdEunHj6
bqXLc2OkG4iW5f2cpwLEa/Qyi2IMyAOpdE0Dhxw79nw87fp8QzvjcCkjU8P4nWyV1jQkZzlIfqgT
vZtTvmhbA/E6QGxsEjZRVm+Am8qt1aU66URL7jOtjIOhjQ1uKtB8Kkm9FKvIYYPs77ceESyYKFvh
gqu+7AdIngzo2wRfQeiC9cuS+45CuydIANdGaz1x1szAdsNsY0LRcvMKb+y6SndVp18Uuh27Ht47
vwrCjidnNsarFrCZbxVGdJU2KofQPEHTVcFCqsSIkWMCWa6s2o/p5Q/6ydzn4Tw/mIo+XmVxxSof
ag+S8qutdupOVQk/o1jIDbnU2l9M2CPW2BleLubvOvQVAERR7bstyhhV728aY6KZrU6fRqd/ZC0D
7uzz61GT6a52ywpKl5CPVkHXa2w5S84Tq0BLHSV+7k35YJM/99tRLFvV6Hn1lWV71FyyKwkCJdB7
yNKZ5YQHgXVrkJXtN1lkF0laZ3uza1kcDXDXUMnlHUh2+2GYSIOHbQOtJm6pl+tT8Sy7+C2XltjX
TPGNpFDmr3JzUG8xx0lDXNVVCkkmpdk0SnxPEp2ytwS+PsnmW0TyfTtE0Y+5ddWVW5t4Zja+1T3G
CJkDbA2A7OiJ0DR2JBeLgx2NL8pKzGhw0PGVNh980O457h1auamwC8d1iw6QqlToqwVIGihuDKRP
w/SDHvurqpc3xZKQylWGCHBud5nJvCK0tJurLBcKWeV2hM+sVVeWNS3YAwuM4xGX3ZGUq7foIqZt
I6rZM6rGfQ7r1rk0Gl3fujQebaIpWvwWLi8YGdGibMjrK9nG4aXWdMq1ouYW4rTe2VOTSTbqZNyR
C4dXzdfwI91QIuoL/W9hLjfQJLVbaiB3JvC9J3dKVU/rK22jhf3iYzd0q9RK5lGX2ZQcnM9cDBuK
+prmE+ZZ8Fjn7jKfnNavkip7nBM7D3pdVzySZVpghO7oqYkOhM9WvuvWeF9G0bMmgWZL+Hxx034Z
slHZ5lOKyxbuRVk7a5o3OVX2VHZsIDklrq+ZRTgSlYN6NWZxhLEigug+DgcCPZo+ZaZbl4O+ICIx
DMvjQw+eLVVY1slkXBhJN1D7Wr44aeVkHmZpKJVSY95E1OODVITJfsDp7nYu2nIDlmv53dTuyLug
8xmoAUj3+JdTjHrg0uMEDhpWE0gu7mZZeC9JXV0Vsux8RZOr3ldMj3NuOmDL+wVQ+3KRSjoCqg5S
dNcMlzH34qtIEc03dPuNF1nLdLtYRA+Ooj9QnNwr2XKoOrXdFHny1oWJc1131n0oawKFIVWfyp45
r3SxtnO6bCtUmlzbRlmjzOI7G3pyabvRt7g0vyqz8zXWImebJ+MvK1dLBMi29Kc4zP3a7m6FlXfb
bFVwjZziPugIhatJKfbJLDNQ9mFOQyv7fZral0lT9pcGhTMh8SLIlXrYVKEz+3VnPxigCykapd8X
e24uKzWnVkkf+SMoEfcwKN34lFiQoOOkQoFEF8Kl6kYNnQqZucfJo3qOazQ7lICYWjbKmKx9ssz2
aqr0kGBmfsSmr94o5lRIL6vj8XHsaL6xCA4Cdyou80zepKb1y4iVL7UxP1ToMti1MxCQOhdj25Hl
bxrv+yAtm2lfZcmDVYhdDvHMX/TMvmnCUdvEav9KTZSwRuQAhOs8C2QR9X6VgyQ0MCP2OgfRrySQ
akrIxoadfIkaS/UVWqEaz5DjQzpoV1zio607T1iacnj5Nsx2rFyFywmCCRXh/5dC4pVOPfHWysRz
A+ncEuWdldZbJKQq+GFAypNQgEK5Q76p7OlX5LR5gEHyeqm6X0gDbM0yN26Mjj01Rq4EeMTm/Ld/
505tveQxjld6Hd1lJB78om7FpT2EkMl6NfZ0iyusscxdRgFYh7ltunu9Cosb2xgN8i8Frm9e6UC7
FiNbSRW6X2heeTalk/oiYat08mivR/qXReAtzrXz1lbTb5pSp9x3ZRTQSS4x2dLmx5HL6R6n+PEi
jrplK5fR3lYzkJcSLwEfN7n2culL8FdmKr7jCdti/zpYvmNJ1Ysjp/qSwXi8ypP4AiWa8Tg0juXN
1LJ9pS+qbY3i59LQq9elMGBsZwBIFj2/rOLW4sIZBoOKKKzP1R91WRRbhfYFTRn0zbLAvW6czmRm
rN3GzdBu59mywbAb7V4T9a6W4U0lm986XPnSVK29M5tfSzuqfi2ajidgTRLErBXeTazNLnNTACYe
HTp0TJwz+viul8L4NnHjxzhosfLLUpESW6Wh3ralEkhp2IFQlm2hNeM+id2G1PnyvZdDtKkJXoOx
5Q6iuG7q1XR5eyjAdZ/M+Biw7HHKnZlvAg4LYvTl0WmK6DLTqgkNiPMEQOe1KDHQE+H/cHZeu3Ej
WRh+IgLM4ZbNDlROlu25ISxLJlnMmayn34+ei7FaDTW8WKwxG2aqq1jhhD/0P53YerCFeY292n6o
UGXDsjl/7JOhv4AxuDNqGe9xhG7vMWTLvpDG/ljA9QV5lDv+6DZPjuDy9Yy83NdDii03Wjt7Lxry
HeooXDW2Qd7UpUTF9HH2aj2P2KvRn+Z+xla+hwdrc3socXVFRwIWKH/h5s1zSgitDO5rOjvX6MR/
p+X0uICN3cQoZvlzkz/0s2ZvpTVot27TRtmlaxNqt55R5IFlTyi/zkJy+eIbfY2puPZci6SgSVqn
z0kZq7sSitTN7JiXlZzthymzNsWk8roYVssh7PgrqrRP0nWmXWGSPsnIsnZ2suRb4bpFQGfqGZs4
ax/rzgJCUL3QCguh8Kba58N44S3RXU1o+jCpkNW4UDlDym1CRRuGnIGg28B9UpQHM54ydDaNe69r
sbizxNfFWlQgifaFCeohinGVH4fvbiWRrM2tMIlLG8WpWg3MXN6PCRalujq9Gm7WBEuc38citq5Y
Lzil6NwGPGtIb5XmvFHrpQkybCu/LBYRAnZA8PSUctr1MQmQV+aG39vLcuU1zXAAM2RRzMWLriwS
90EDCBAoBgwfd860fDPNC0WLODq0Qnkoha4xsezbItRp15Qk2dRRlc3Ue4/O6Li+J5L5iSIeZqpp
9aXJKTPVTkskqmNchvMlKiiVHsWBmYhB+I3MflWmUHZKSpRR1Wg7Nu1bNQAxSNz5Z0zv7loppn6L
lTIvc5OafmXS3uHSKA5OnL6gQZOEE92hfdVM1TYa7dsGONKu6es7vRLQoxDdpC5O+7vGMtsHz2Ix
f/1OOLK8Eh2GxEmkcLU3xLSl5QIoXeyvohe4ejlE8TOmL5FDTAqnFi3YPAS85nFjJoPv9calgFLq
q624SkZAsjHwwC11FjeAh0Iy5UE0kJ77ZjT29wSOFb1xwPK5TWSjGZDt8uqio/LZ4F7DJs5T3pzk
qvJwiMrVlExIl7cKrhqbTkke21SG7oAdDqyo1xpHym2cKCU6M7qbBzF2dYETd8a+xPzDr/ARpUJA
kTPvmi9WNH3X0u4r3IRkkwozpmQh1AcrlhM9D9P0tVSDFKwU/YOXWA9SiZSAMN/bgat+cUWcvabJ
4AVTOs4hEKx8i4Lld/RkyV7U6XEYFm2TaRN+ElP/NkR2tClzEd/QaPmpUxygXoYtQTbQWV2cuwKz
2H3iFV+1Mn/RcivbwJFiXD5VgO6Utl2SFdMreXZIAVo793zbbcat6ljzm6Wlb0qkPZJ6ry+SWcz4
nmmvhsL+tyfZXFRx/YQ4OilX69gEzSL3xSr1ITO73LAc+U7TESEArP1mKOn3BZ3vg212/CK8q+60
ZXyt3FLdabG8HYlEAF8U2i0hUketU7xWaU1G7znyBnPFH3IZmhun175qBC/o30ybygKCQzNy2hrt
NG9orH3LsyWgE9kH5qh1O3fuFX+W01sxe4e20pxt0tV0NUB3Xc4SDcpKSw+IYzXCxwZpxLZ2vifT
TjzMnrPY8bV5ju8oOqESKgQyodH8Mx9NVOJSIw4Kh2UcdbyfoyG7xtvyphbFy0JSQsgI/SWdCkBy
0n21neWr25l3ql5dN8pyiCv7qfMqdhmZh9+h6XRDRQHsl1IUz1ZRWFfC4AIoNO02KyLtUmuHx6aw
8vu89BwK/omydxo35fyRpFv0K/244qjXJRS2WSj3JWxLP5u8l7ylvryhcA0RM7ceF3WcfdGr35Js
Js92FdQQ9fq+sAwq4omR+jCr9IClxGUpN8KSyhX1E7FLG56TSi/M+6oZi41jt5RgnXmvdHG2xe4M
DCkQHxh0Bhd1hZBA1Zr5Viu4AXoMF3wvn7Wwnr32IGf1xtCQRI80/dtiOT9pQd5FsoyDpq1d6pK5
emcpzeBHLqzZrAEQZadj84Ye+bIZ21EcisRsr0YKBxuz1cwHZUB23KjcaKu4pUF8mBkvVgLpNO4j
dVtU8gWMxrwWThZYAmjybdRSiW+ZkRE4bi5upAYM3xz6PJyEXgUAUUkqFjumjp1l7pZTMtdUwmp3
19M0+Adf2TeMsw5ZmroPSz+WF25hUuaa+GyPWBpHL4PjvtbgfIMqnrSLzmscgpy4DQoTKkhk1//g
6/pr0NrxUhn6ZNPK+pl3CppAY4HolKUWxEJ/yNZhW8etyKGQrkp/X/2RdadNyQ83WxCVLlXVuoLE
32w7AnJKVKLL3U2jFBblyMjyu9SMN3zHJvCUuvPLFCVoo1lFCUDlzd/LAgS8XyujhjZBn9F4oIjY
CCXdDkXafE0U9zpL832x9P2hoIm7TQbi/ZYOoS9zvd8DBvrVe8UjWS9bv1MvCApTfxS8XqkOqg54
B7dVVB8mQ39DAsDzuaQfUnU+SCMaD2zaOWyMPH0w1PFXZ7r0hSxr/qe1Rh4Lw7ousgW0UiERAa9F
eQOYtt1JFjhArrcJ4tjSSftG2+8MyZfs52/GUMqdLj09aNRKbniNwNtjMbJxzeRZVCY5qZQGJOTG
/KZ3ldyJcc206OXou6ql7OgPkx0HbdoPl0qstr7dlf905ThR/lCNh5gvcwXS2b6vJuuOEvNE/22m
Lr5k01WZGW44Qc35msEOJ2LwhNinSJAf6KGoG00pMJRUFV83SpfHHVFJi+R3Q0HVWpXz3W+2Q+3H
NgktAIUaGy9bZq5CR1zTQ/L8Zsryn5bVR0HUZAJiW57sZQv+TbR9S/Rf5KAPUwUH2/FHkybzVq/Z
Ropq2tvBoXhbmCkw1eZhNpdbig8loF2r2k1jXL3EfQnMJ9K6+9Qqvhqu+G7PcQX7a2g3fLT72ou+
xYIGOjX8pt2i2FNvPaVHQSNJS3qFXXlhStooqVs1aEo0M4a+lPw8r3vNeZj2hS3IclOL5YBr9XNE
VhdgIbaEdjfdg5Z+y4pk2Grtkt/ZCE5vJJHLTinKy9a07F/pUng8ADnpPU7gP22cc4PGGXD76VWa
B6L5MZrZQkXFRgR/1OqwWuF3ixp1u6aGILdkNh0sA9b/NBA1tOOQbouicgO1cE3K+OXlsoi3TrVe
areYN4mNRpWYSAoq7ykpHRlmkspQRmSwb4XJlZkY4za1XcSTlV+TUF/VLGqe8pkezmBZFN/QQAmE
5i2Htu950qE47z13zPa1bohN4TjVpir69NHNiAGI9o1drJRfvLwOzVb8KnPV2We91B/GxtA3s4eA
VlyALui05iG3gMNiea0cRjUCSkHh+yaTLQ1iTJfvYRg3ftTCf9dnqr8AL+huLtYB2mzGHVxagWZy
9ztNfKWYXgAetN1XUUNCjXvNdoKlHSwqM5F0SRFCaPbgAPotD28aWlF3s3hrKrG6FWZu5viL6vwz
JbLdLkPrbB2TYxCXU72p+oHKdm6X932ZyO3i2blvkhjeGlolb4aY0CKpiEYUheOSmemTp3gG2X1j
7TsKVhcj2cpd1lFO1QdPv1SHspS+1RWviui+Ab+CStd6LQX08rZLi58RtXcFqH2Qm+IpturXxMXp
bHGE8p1SxrKzK7W/tpPKvk36ONpRNX5xC/smVZob10TMdmy0Pljt/n4lSVRcGgkXNC42+VXV1952
bMzuplMAclW6eEqluOe1xecYsK+feN0BP9gLJBHHXeR6MXWZnGp0lffXWlGol2Uu44OwFDdQoMNt
YB+88qzX/jjOik9J/5B16uhH5OV+q84vLGbl103zGLPNePuonMo5uosXd7tMo7oiup6UCmAwqN8q
6CfDobBZfZvS8rWctHEzGdkL3o3f6my6nsFT+IY5ygtdFPQb6T0JIDdU3QWa1V7vgnddtjPy4Bu7
Ub8WTYHwYD9/r5Xq3qyntypNaLnJ/rm25h5INBejaRYFxS8q3D0lOmTy2kAd08u5qWwq5miu2G2M
CuMK2gQX4GhPCWSQ2F+iVnxNs7UgIpxWbtGay6qNVo+4sWdgXKmn7wZparvJFDmZVPmstbP3NHvA
cWHT3kBW/iKxgQRkpoEESJTsAKjhDnGbadflZojSx7DN4r4OkP2pn+Np6fdlQ3LPxeXhfafdzWXy
hP+ZsoR175a7mAZ3sGjUdMFlvwxVTTfMKZ1dbVbRVrXrYdunSRxIK/pZqw19+zZKd4OmgRwodC8A
W2eEaQ9L20wWivkp57AWnu6XVcnva6t7jIIfvWJEeEizD+OwKEGaNNOmWAARZLF41Wg0tEX1FY3S
YifQeN5EetQdAD9z3KsWvX0ZPUdq7F6UyrhcidLba0pFDBR31RY2517tCurOREoVO5aTSgMh9bp7
bVhTqTr5OeltufPs8ZZL+KJOhq+YRAyUrN3uCuRutVUMxfaVprP3MH2zQHRWFDiNvEo0Jdo7PUhu
RyMqNBOHQksl7gc1T1CWFthVFMLZjAhh7Ko4aSgwG/qVYi/P0jGH+5ryGoElZZbB6O8QqYDMJ7Ck
hUoRJnS7N9xs2kHrpubCGxYa5iSVetq85HU1+CiSZxsV49QAsLcIWgwjLwwU2QKgXLmPH+d460iB
P6k1l0FvS3U7UCrfVHXd4Kxa5y4oCpXU1NO/uSRlfpwSfMLkE5dS580wtDfuMpsHi5Is1etko6Qk
5EqRfimMNH5NSnS4Sbdi2JmowXwOOToBgAO3CDkIqTAXQeEjMFpsSoF65OKEwpDExU2Exg+NwVIY
vldldUFdUZnzMyDGE1BCOH+QnFHvRDfhGORkmhV8dQSMQ72e45+lHVlOUGFq+mMqIUv99WCIvfGJ
0IL4bTRwBOBKp8y2+6WLYPyi7qJ3DUF4nCZ34MHPCYboqxTCe47OSi8k1QMEBwZcO0IuAsBOW9nW
EdA+oqkgVhflskVFufUXGTm43NoImAQWbQaxmXPS2U1uUNr2a7rmL5nSSKoklfcmFde6zpZY3FXw
U4cNBZYm2yaZliS7IpvmziMh4O8EJ++Yb59viN+0uuM5rErCDta2SKseG4w1SdajSGtEIQqwOHSK
yOt+2cLof02IEV5GvHjPpVtTFK0NEBF+3MmcMjs/CgiBm3nUlNhp51D1H3cMPQ4VqCagcw8PqyNs
e+bFXQ7gNQphHdBHU4s4qBdbkhASvT9/vgIfYecrzhDKnI2YJUaV62/5A2WYxoa+tBDIw1Wfl4qP
ByPGEEtQNHGyFbMB7YHy+fbzQT9O0EILCaYRyGVQ9cfg/SKPncF1SjtMsZI/EF51u7FXjSDOxd8a
QZmgV1b4KRBiF3D58VAUGwriAG6SKBt7GuC6vsVI9pyFwvHFYtB4QicICjP9d0TXj75Y3BoRRTp9
DgtTeXaajlpAl2yTGmrvDKTq89X7rdf656b9dzS+FbsE9KR1hG53JumBUPDmkNZovwM+lt0J0+gP
izIqT/aY2IlvVXn7vbRKm8xt5HhlrfGYNAatRS2mU5OnlG2LKNnJGpz6vMTGVV6p1WOiZdml0Scd
+OMMkJjZONll5szTzgHXdll3M1ynPm4cHt02jXaRWag0pIFRXSP12VIvtZdQK0aNlr1p3uk0j56U
uadM0kBJEWeQ6CeEDxDGYLnZRsC0AWO937wqObAsVCwVy6b8WpJMUGanumAkgMVN84rGfDhKmosp
z+zn3+B4B6+fwFQRMkIFFkqkdjSyNTbW2Eb5FCJAiGQSDMSdRRcVjpByztv41N5CYN+G6/KvHNz7
Sdp2XfRNUU4AxAFr5ZF6gaQ/XsoCeWKzPmcDenwf/J7YH6MdTSzhiswMZDRR68sva7286kz7+8IF
6GX1Ey2Xn5+v46nJ2ShocvvCH0fS4f3kliRVKL7IEY165ZDUDjyt/m6IzGcMJrszb+OpqcE8gUZA
Zwjg0fpb/rjqoqYaLa9tZqqqCgxOkW6rSY23SYtNLOBaZU8V6vmvp8ceYXar4xARx9H06o4KN8IK
U6ijb4Ckg9eLhyVqvJ1CFByMSa/tPh/w474E3Y8mGlc5MRzw8fdzHHssEnoJWjQuQDmB2RA+IO5f
mjy3mOs+eH8HrQM5lsY3Q+nNPF5MTQEiqDBQiur9RrHt4Rq5WXFm/U5P579RjqZj4D1CVWtoQptC
4y7Nyowa8dKZX/o0T50z++PkYJg48jbpkKF+M2T/2B+SGsoqf9GEbm08Na723cupEAyeeP0/vtF/
4xx7E4J87VGorpsQeEdoJsQ65uBu6rE9R2I59Y0IAzETNbg7PtjCKc3YZ8qCm5SZGTpEWKAoZTAp
HZC4z2d0wt0KegcyCcTVbLwPlrBJadh5XI9NiJqhr7ToC5o7z3WQ5ssesnHZjrKkHwzAJSpNXybV
9sz4J2YKRYiuPBxEpA6PA3v0Y4E85k4BET+FuLuPMLmfkuXQew2pFcKqIPEI833HucyW6LYeFF8Z
4INW2pkNu277o2OBJBQKSvyBb9sxya1W3LnCfQpL7F7feCJVAlNJboXjPKaWpZzZsCcGg0iHtyA7
FsMXz3h/2GW0dHwSpwvbbI7yDCQZejY+JcoBKByelKDrgV714eeLfeKYILnILNlWBmYER7EO1bWi
oivehXGpZ0BFB0jZ6WJd48iSnRnqxGfF6gh2yHqlWR98G02aUlTdopbVTKMrd2mBL2Wm+vWvJ0Qs
6gCA42WwkW16v4z6SBnIzKw2pCwNIhEcJ0EwwAptJ4a5OCcie2JOiOKibcBzYJvQc9+PhsOU0/Pf
YnNQqtl2NaXecmcru8/ndCI0Qlxd1VWuZxYP3MPRML2dWEk8tmGuvyK3qG4Q4wVLaW2c7Jfr1Pu0
MOj0GG9u//b5yKfmR5JNmROhFjD96/b54xYtzLGLaE4MITIk8VbvdFruBSznz0c5sQkxujcRGkXJ
BFX1o03YVV1TggIewtyYfmKyvXUmICcjLYkzV9vHoAHh1v8G+r3Of0ynVITRjVY1hN2AYIRn3tAk
DZfJfZCmCUZUnhMJOjExEiIE9BAANrjQjs50QtFF5n084C+59qQ7W06bbEiaOyS+5PavF5GXDsU3
xzJVsrGj17U24eWbKXMzxdBvUsN5VAH4wQI5J8B2YhFRsUPSAoIrCmz6umf+WMSmd+pR90aUB+e0
AxU4ErBPVxXNsKqyAY/F8ZmZrZ//6BqGHY4SIGoznOvjTTigbyrwMB1CCbRgCkuDrjsowKHWgmrs
8zdLTSnvNUg0XDW0Y79nzln63jG3jeuY8Qk3CW2p/xxHYrR06GrnRh+iB59u4mgRYebpko5zo1y0
anYY0TP2Fy05Q7M+8SisGkKrmZ+DxtTxycBrdSwUWmGhHk/xdx7NZaa4pdb+gLAllLQhO0OPPx6Q
rcPljPg5NScLdvzRTRMlbVwm3iLDJcU+kLQwvh4lNCGP5uz3Utf+VvB0Hc8hkUe6es36jg2JdIMg
Lc+FGhLhZzvP9HaJnNqdoRe3c2qemdzxcfw9mL3aH7GYJgH1+52bR7UryypWQ2MCmaL1zrRB97+H
/ZQpZ26a4w3zeyjo6iwi1ycH5f1Q6agb3Rxlaugm0D3XlnUHnIVSPuDRXKP4s0SPSaecYc5+CN1+
D8s2AaTEM8t/ej9sFHnCA42vhvApAEaRgi1tv1dj48G2f+jedG8i5ucPRXY9I0oAfLg4c1ZPLjHB
EnxTddXTPLrKRyQkaCzWatjoKoSq0fwn1tt2P/TFuSrN8TX071Sp0aBjtF4NR2IHud046QjyMUSK
Dewc+LsqABCsv9Xt8OBMarJL8Sg94xt6fBWtgyKHrdmYd7mkFUdVUq4fBfr4qIVLLgdaCrkyhbD9
vCDJpzSg/Fhv8PZy96LsALIT7Jwpkhy/x4y/yvSiLAZpf1WUfv99K02D4qPlWthhF/hU5gmegy0A
/s+fkpOjOKC7tLUAZh7XQ1CWs4xmbFRya2+B8lnw9Mv+nO73yVH4fKtGGvntsW9F2QrOnsNWifgd
B7dM62Doa+vMDXpimwBF4z7jvULnyjn6YqKlv9dSekNoDkjs5AGaT0sIIrOK/inOZT396lQ/s4An
TgGDrl4VXGqoOR+9xS0SY4mOFWWod3AXnHa/9GLyYxXc/N9/KToR9AgMPJM+XDNFsRRkZ4kWwmsD
zlVTxL6a2SHnTJ4/eKSw8dbCOt0BC69SKOXvN97sOMKZx8JkoDaIhje53GXyS54MG5m+KKC+yOAD
N3vNGg8KLvCa5NYCKI8iDuTLK5mAhrI7vwdO/PkCnHivdCICSqcGJRncfN//Lk9ZAN8rlh4S7Y++
EdMVz530sZfw9Ar9XPfnQyC+LgO3GoVuBEkoFx6dP9CBRtIqkuHs7qLpujAvzS0Qj+u0cKBx9q8p
KMQs0//pTC38+5nSUaHLxs1DuH10s2aIxKdl4emhUyrX0IHggmBNo9TNblzsv/VwW+f5x2D20Tti
Ga3bZZ2th2bUtgX9xMrEdAVmyksFJ/jOABsLTcEcy+aCrPWsCO6J15OHE388/k1mdRynq81Q9lZR
G6Ga5c52Hpv4ido1mD6q8kGZOU6gQcL1eejOOYufOLlIN2L8QbsGaRv16N0u0yGa0X2RYaLNj9HE
To4d/Q4Zr2+ff80PThqsMHUcas0q1wP5/vGB0tulRNpahgLhguiqSx0nh7Oqe0+OU+hs3tHpR6Ki
tsJX25tsmjgtsphFoxqvrdLTCuwVILd8mtRCuN3o3C9uruo/0JICUDTgbjxuEqNGRqaCN0Yx30oM
89AMcBKDzKxmuGlQsZy9ZQOexNxFr3z+cK9sbo/KX1Bl/xpVrioDxDhxb27tpT2XjZ04uygg/j5O
5C2UHd+f3cLBe7gFvRL2mfmLsuS2UuJro3e/ysY7c3hOvDXUb0hh+a6EJsdVOnDlHcIstDNQoZku
M0uD+FlH+e7zj3pqQhonZw1/NHpIR/HlBA8GGxRbhiU6OIEiokf6JI86VNdNNSZfPh/sxBmh9/3f
YEerV+daZuedKcPUHaZdrmhzqBsw7xpvHDYwx819lXbsGgWBpM9HPtFnVRmayxZDGwux36NLF252
3fdCleGMu/b1mCQzbveGvJBY2/mOmYvHspYz+ghDfWXKRA9T2IT+BO0FOocitp//nNML8d+vWf/3
P/LRCGQhHXRNonqlGxBJKgyu+/1Ugk8fh10HdAdu85klOHVNrC4ia+FHRz7+6PRKjTNRzXxpgLvR
3s4r51qLhzdW4lyUdCJ+oTaPTCha59DpnKObGII4AL+OhKzFUCyZ5WU8dVvMGHO/mMYXWss//o/V
pPdOQPG7Zb3O/I/VtKwB9Kk3yFCJFZFfFZUHwFV4lfVLlJXxXMguedRqN0GTQFXMr58PfnJZmS6C
qtgokMa8H5wLjDam5UIN6CJpwV+JYI+MuQ4ci1D1TGR48rSivYKWMSNxv7wfbIUd9ToosbAxcbro
B1zY+3K3SPOXMwE4+z9m5qAVjUQO9d3fR+qPZa1iqWmjzGWIyKoI3ATmUqf0m6LKzuENTl11SK2u
SkaeRYZytGGiaS6kBJyNJ3VNCxOaZoDJvXtmPie3JUaWIH88roLju1vOElFtz+CdNO2XvGkv2xo9
m6RP/CzyfslInrnAT0VeyJNRh+GweTyaR+HPkjazTSFkCS1QP36CEiX2KFCUvU7HYs/Mq9DSl609
eLdWOr1m8dmM/tR20Sm/4t+5YgKOiwc28jyW2qtLCKf7zWqWlfbwHME9WVsgf5/m0dakhL1W/B0q
zO+3JomZUqiTtYS2ga0gekfRbQPu+MyanvqGOlkDU6JagGnD+1F6QLhICDT0+K252w3FouCA6I4H
G/sBFF5TYnbVdA9/fxB48kEZUZxngx5tz7HRhZvX5RICt4XwWd4Mc0RbM9XPGfOefKX+HOkoVkf+
dowyo1pCfDDMfeahJkBahrDSmModVqjlt1Hp6mBEv2JXodJ7qU3Kil5Ebxa1vfz/uG3AN2CLQS8J
Pa6jT+oMCK9IGc0hBNR6s4CH3y1pB0gtifWtDuvgzDqf3K48TrSUVhOH4yotNt6ZO47KHJpOfRVL
LgA9Up+Qqr8ZI+8v/SLWWBZE3NrxV3+rF77fSJpizPqSDgvJYeSFc9lYW6RX6wO1knOeT6deiD+H
OnrsUSswJ4U0LLSdinZINqlPjTIPOKqry7lc4OQSejSsqKYbrnZsg+OkddtGYCrDQa2vRtOC/ECi
tRjiBtbd3zoIrWvIh+LQ/+s6eXQYY9NWcqG5Swj5rPc2ihTmN8tKQeC3oIiNM9f3qWWkkUSrBfMs
CttHyyhkrOdlay6hwENk9N1kkmYwG1Fj+ImoymT3+aFf/3F/VvDXydFAXc3IqFx9qNU1WNUm0ilQ
U1minZV5/1Cty7b8LVj8lPdm7D0kihV8Puapd/DPMY9CtAUWbJVMVGBb1NVQ9JnKiwSs9vbzUU7t
EYQzgaDwJxiuo0sGZZW2dFuCCLLYl1ZNH8wJOK1UQGBX5hl50BOq3r9r1xwzqg9kj+uP+SOImDIx
ltNAxQxfK+1CKgLhp9puN7UAtG5CNU1u6gRlqTaq8qdF2NpljkfAzTiq7Y+oW4oLxPSkXxVtBqG0
zHZRrpUXM2oHF8Ce9cchUWCuzOO8IQlTLqvagEvSd4a2mcqifpqQnfM9rbR+No4iNm0VdYGJrPre
sZuVoM9aBFmt5K91pI57ZCsanmJXvhSNZ9wNOLKkm0adi60+9nBasiq6y6XSXOSFvjyms6XtEUki
rEXNwtktIrK/WSm8SK7x9IsiNHUnsxkJbnpOl8oMknKqUCzyPKX1lXGCRt6MixYiz7Q8jyY0ApXs
+rqD5ORTw0TngNe0/NIulRIk+N5v6SkVt6UDowhOLJpemtJHYRc7P1oh+sDRyz503cH82eh5+izR
5QmRkXF/gFIfAxvrFn/WMuCAcXmu8vJhQ4HtQHUeMAzZxeqx+f4b84NzZHMkYs+IJsb+GLfpLbqw
VzJWo4Po0nM3wRo3vTuajIe0FRc4mqxrh+v9eH0/LEnjzF5YTvOPAcG7TVtj07lIe76LCdHDtI1v
cKaRX8YYzOznp+fDvbAOTvgIIIBOvXOMPojtyDTapvLAp3W9t1+IyN96w8IvZ86GqdtVTm19nyho
fC+i/Cw67tRSY3FEZ4l6HhCeNT764zitOIHUzZHtIMsORl0lWYwyqCuJruz0cnz6fK4f7qN1rlR6
qKcTmH8wVWvzGtI7eqfhyqz/TlsPjcbEKM/ceifmZPKIuCTmNp2K4/pV23Ef2GkBAtiLnc3Q4Kvi
5M2md5v0dsljSjufz+rDQ7K6CwDHpSgJppF1fL+GkJ0Er4ujhKA7+utWa0ZwQfOs3zTjKM61fD6G
dEDTgOaueAta3dS7349mRW1Zm4qB/qweDQfSfOcWR7UBqYekOdRNnAdunre3+A1N6JxN2lWrrRW8
pUTgScLa+HzuJ74oduwoFVoYvVAKOCr3oDVmpG3PF7Vgwd42s2piT+AMZ16YE2dkzQB4YeiRrP2E
93OWg9YVEWitUIP/uYMdM1/ZkRJtLduZ7wVGBD5NzXoHw+lcCHni25KHEzvClXTZTUcpl7PMVqSh
kRyWbV1e9qOSXUivahEhVbpvny/lx6FWIOda87X5qiTl7yfppZ5o51HooYFOHdXzCEPzH1KW/RWR
sXX3+WAfz8iKvsW0FMgTiDr3aDAxTpXWaIMadl6S30KxztBepUrWmU1+Q58/PfMFP+RZCD95fDuQ
+c7q9XK8jshs5rjtpRdIm4rvotTQ01BROrGjorjIvdWao07SM52hDytqA2EHu0fv+beY+Lqt/rzc
2A9DhvPrhT2nykVaoBej4RBNj8YW+79cz99DARACJkS9/pjh0GY5y4kk5EXWLOnWy+DwjzRmUGti
VlCQz9nBfzgRjEdMTm+Sew7Hr6P1HAXQzhIVnwshiEgkQeBOmtCZMmk84g2oXGX0aX2ERp3nzyf6
4cCvA9No07jFae0fN/VzOWOEJR1xQZ8J5SRPErvmyzm5+1OjQGjiXzD5eBqPLrll1Fd1F0NcuArU
Bi9PjCvk5cozczm1P5gFzQcQli798/f7Q6EwpCW6m+DqhyOlu0T9RnfS9lFRiIY+X7Z/sYvvggwW
jg7siq8nvaHT+n4wuKp6O8KevtCHWGDa0ujLZiinbq9EnTn7qaHSh3XdGX/vxMpQOphckWxte6rL
vRADNIVS0daoLUP90I8cAoIFweP7RS3Lg9SwF8K6o14PmBFfVi3FIp8mTvQkDTu9jfAKQNyrmlB0
bNMxgQVXyQiZiqL7qsSL9ujm43AgsOv2qFWsVjGOinRBg3v6pE3dreVpPaGrac5h0yj61gPbW/mq
kOKGsq24mieAxdo0FIi/tan9PGva9JxwwUgYkH0iNjyh3S+VmvkXYWrojSTmhH4yFOXvhdlAokcH
WezpG2Rvva3XEQqvcRk2fTN/oxXUTPygEaYgmoVZuUnTVPmJjLW2axavA4pUrs5NyGg+6fwDn3CA
7/fo2RAPq0aThV7k6l+nWad3NutCBr3MCSp7ePiHoq4ihCQ99RU7JENFhrN0/skGff6m9hnGOKpT
wGmt+D9F5ijCJrHn61J35EWVthF07lndWfNYoXwz9HR263E+2NNsPqE/BotwLop/7I70Y6ctCso4
s63VF5ONdGpQQFNRg6lI0eNenPFKcWEo+DCyJrHVdCv+EdEouHDbDKWBxWgEv6eq903fjpB9EEJR
85Z6rRoZvd8iGrBXLGRJXG02XHSNtJHwQxowzCfzoBVpuddQgABT2473yaLmyIHaWEgGY6yN6h6F
ZQv6vpIPOTZp3fQ8DUP0C1GWzLp0U6t6Umc7+VLV8GiKqpquocgpSBtmy12kxcszqrnu04oAvcXK
qgrBKQO66aWLa20u06tYh8wyOkl1wNIPp05q3k7ulwjqlb4bmaWHSGc+QFGE+B3fLSY/D3/Huil8
DZFqw49mOjxBnCHi6k//4+zMluNEurZ7RUQwD6dFzSoNJVuSrRNCsiVmyAQSEq7+X9Un32tZYUX8
p+3uxsWYufez1xovAI2+NI4tFvhhzUSFtwbP6t4NYRWwdXNdUlOl34XUlI32+zDO6gfrtqDc2IAb
ostgc3RimEA9RIXjgsmCjXYaLFbFB+bW0Ao1ljdMq6oZbDjDRhindtKdMVgBmBknj6AfCca7oBqZ
Ne5F9sLY+HgzYs25ZZ58ptXoTwe+RRC7eq2rH3Uv8+tLih1YWNgPT5GljNsyyqx+YwVa1aRXpXOW
4NQhv1cVlAMIJ2yrRGaMNz4UEw/GNhP+TqKldScjhGlr0N7mWlVQCMAepdlV50z6yme81Nr5dQSc
vTGW5agnw9p10vV+YI/RYEHcOmOsfgRtEhlO/QS3ReB0SuG+MrYhNqR6m2oFlqTtznWYQn5oUJj0
vIIYcLbhoF2hfbKq1Th7+jgqSNVbRgh7O+4H9F3ACpgY8m0DnHEzyp8Dg1fRCSIyNyI5mgoFrhS9
f+82hT7KDlxw7LvJ8gZEwoRPmta8OkLBzKyFgm2Gu2I3+wQr0YrWqG5ioMP+dZaBcV05C2P/ve0k
yMzGFnFwnvnPo1mP4Er9fmdGuouLFMJXCX8zLuem474qooe0lh13/VwWO9Xn/i8ay/2LGjx5Q6ew
BqJf5NdJAnR4ZcwyWndFlz2APStuoKTIo2EUy7lzkciMTlu/ajEE53BsgTOrpXidAB/c9NB56t2g
CWjmSRu8ukuJum0eF/fJSZx5v5hFArYvcMN6IwctfrlCMaHNtp9YmHDf8qEI4AKGNSzcEv/PcRn1
ZK+mQKqj1djtL6fhE8gY23gA3eiCx4JtmZaO2npBUd6qXFLYCItlN7J3BptfWFdZ7dbQRGuwkY21
RFuFoX7bOyGUALAe/TN4CSb3yS9AYQRLuxo09/AqtIV/HL1MPbLWSTZLzrhZXA6Vd295HUp0oy0d
rHJUywFsjUN40I5094DS7dsmktFeTL53aAJ3M6lXN3nsvZvCqG2L93HU7gURqBFqZpHBP/SNzo1B
rDOUZ+k0Sw8yBNDJJLxH40l2w/hgEMK5GSzpbxJTuTfwWdM9Q6zdqSfssUsB/m4xigFLSUvzPuhq
SN1dm5U35TRlV7ZbyePgymQzNK0yYqaWyyC2fHbQ2r1gpIIqqaEW+ZdMcoaxvAlG2NluozeY7dUt
OBS5a/u+hKVWRfAAvPmshEiPE5KRU4kslzINUrhHUMnqJisI4PLiSqYLE6QnBdeWD9gBvA4aVl+e
ChVmd32bdghouUQTZVS35ynzZvuVtwh00TxI92GkxoMTaLAHIJVz2LNMCa3/vRD5e+FIs4OKJyoO
NvxsN/5chmSd21RtHZTHIErAgqd+AGim75a1NqZwraUyr8D5wTZz+d7++9D2ZTP45xKI+D4LIKo7
zLSQDPtwbDOpFiEAhft+2Rmxbw/msVK2A1m5WMTWwNWxgbWU3iYV26TLe9hwfi/ULgCWdBeyQm7v
SmyNt3j5bKBFS15B1rac8kqQO2rWbu/km9kHwz/oXl4+EEvrkvpQ+qi6JEy3//49lz3Sx58T0pui
IxeyWP24p/Ebxu9nHoijaenucXCq5Cwm5zszLAuPzJfC0b9Xq5y9yzbDZtP29/BT23huNZhWCXxb
p6c5zLzdOPrDziD2/sUv+2/b/vGnsaGnS3PZcP+1vQCRHQCNmKujo7t2ldRd9rOYwDU1Lh8Anv4s
tpfxV8g76nGoUjSOeR8dPfjYq9oc5SZp1Bfy2r9TvWyK/cuumBPAB/ljnDAIMhWKfKmOWKarZQ0b
Lth4c/p7yfolFkmXXXQBah8Ok39YhhI+uHKAiEbe+MVdfLlJP54axoXYUIbcx38VJxMThofd6+oo
8jrcEbSrt+Uoga2LpIVIkTjQLSDJ1uPkvpLPD784/GfPL+0KpLCU2tlNX56x/9nTSotQM5Tq6tgI
+Ko02aPrUahlU5i0fl2/eYZlnrKcqb+azfrs9uNw8B5IklCV/fDw2k4904phx4mqx16D8YWfahXT
NdBN54si/9+Nbi420Qvb4Woz7/DxJcV8Ntn13i+PAFKL49LWelyBRJnvKpqGG5VEy2ZshnTPKwwJ
Q7lAkQ3Gr+YOPjvTbHXJ5jOUQwzvwx5ULkYl20JVsAa77taBW74B/WnkbKDaB2cIvLgoRbJ2vOmr
hspnp5ohR+I85Drx8304choqNteAJ45dXtMMm8JuP4KTvl2GMdj/+x32yd1MSppKEGeZ5uXHd1gB
/Re/p1UdzRGNR9PVikVu3UEXzwbC41m0zv3mGOS+ReO4/Wo2+5NTTK6HQjA7Y5fEy4eb2fdB59ZJ
Wh1LZ8zXfK0fnL5kQQKlcaU0BJMVHN2nvPWHX//+2Z+cYfLHTPwFeGHtv8Yr04mda1WZ3GAVkxZ1
yIuLVHlzVnwlvriZPzvDFx1UhPCNY32cSVIau1EV2Hz0TPZD4LfMtTkTvpa9fgSkTd+pYeYKRte8
FknS/X9cX+rSRGWp8fPl/3ArGfpC5Aj68iiqRlACh7mTsjJcB40lwP4E6uQHbACawugO/RJ+JQH/
7Elmg0XFmmEaEtMfQ2KW6GveoeoiqrIMN65tL2ebZabpewQbxd1hrB9+wFwZT447LcDB5lwoZJFV
m31Rofu7pEQEIGTt898dB4zrzxdnZLSzw1xPemRkqz5FQTMqgPYRjLJ/31r0iz675A4vDWJVPFdu
+KHtanqLYl6gqI4S2dNJOMohsFxXW/osxXYJGBCDMTczglLDos87Yw9wPKTs67/MZvnktxB4C7m8
RDX7DGX3sW9JNgsdFpAl7+YtBP4aEYBJaSKbkmMLASsupto8cUJPpiXfzQ6qPUHIew8+7M7vXBUD
CuK/DjWOYDvPnnVlPRpD9GbawffJHoA+e/NPaRkEnMkeoa9CpMAgLPB/Oq1Lxq1jR6rcL6KdnymX
lK8srIAsu2o11hbvDcliNQkn6HyZf29qdGM10OBNatcS+9TYxXbv8jvUDNnLKG/mcj5zQ4yxGqsn
XzoLRRjnMEz6kXi1uxoH6R6qOjXwb3j5dUSWP67LCKWDCGSs5vA9nfReGIrCg9fdJRkeZsZQkcGE
w1ObCfYFKh83tCv2Y1E9QEy1Vn0tH40JQycMWbTKbsoupq/YdeieXnUU3QiVPdjQ4kU/JWuX4dmm
TpLtVA30OaXiP0ntW1LJBOyhSsaUyTuIk86N33tHHFhPAhzhunUK41gEcOhGAaow9MunudM/Ccy7
L5VBraNJZnnr2lIdEurvRxLGWxqTHtxLG87yrIttUAtvpyMf23eE29cXsIBhmINMjMpmnVSgFsN5
Lm+mGgMLSATkNX4wrAyrHWMRwWuF+vR9pot8M4b62jGc9MaldgfxTpxDV+DFQthC9Y7sop/imYtU
up4uMGBncF4Fi6+dVNZ8AAAzrgUMz7jz8KwMNj6e2grSmB5mvw7K8Fdm2SDaluDuUgtbCYZ/1wX7
06NVQp0X9GhWvdkxo49cZlWwJF7nQGTXRjXbG3eCezQZEJCESmW+ml3UeGMdRK8dJLvVpLvbRfOS
qga1YzVzi5r8PHOP0cXy7bXRLt7K1EGBwKV4VfXyDFUX64iPMQoUwZ5097dGwxKkyIJfGv9M42P2
QPJ9Yy7QtKvA6K5SB9lK59blNrAWXEBeMF8BKt7xZ5DCI7qvYQkLfXSoBFeB++AiNov9DHYZq+8X
PzH1KpXZeaYicWpYl+tVkhTdtnJAmufBzI/v2XQy299frC3hqSujm9bCLZflw1aW7b42vSuvY5s9
ONFNWpKZdSditMngaDjZgITxTQGVWmZ2O4X1ElX2wc+mM4NtR4II74HtB7soqHQsptBcDy1Tid7o
53sVhu9llIhVM2d2nIzmM6UVovR+NBy0AZ4jn4JqE1V1T/gdJUoGqJYqI3eQIa4HCBgrNmS/ozB3
1oJ1CLAkvH+dcPMtYdg7V/SvMoEvu4SvBgPLKPia35Yvr/XACiEPuEZunjUxTeBvVFmvoGa5TzkG
ly0Dat37ONY3wszH2MvF96bnqJmAhIsM6QeBAOq1xfSjr7QZh06K0cew9Wufpe42KZH0iDq6CHT8
p2Vqh5hBonkzYe9ikOlHE4IT9zEDsYy7tevkZCbheIvfp71LpbotO/2sdJrE5lBNN0wCPDLBcvbH
mpm5hj04w/EMW+PyJNokI1+thiHBX9ZU1qY2G+Kcfo2KwMnf7cICi6+hyePoKeLCR1SR5oN7l+ku
22hMFiuypj/gFuZxj3fhqcFZhCKBIzAEgHkpmzrkMzlGCd+R7zODbDGl82JNKUxeh9LCktQUN7qp
ur1rhy3YU8ijyl0EYr+LDaBGK9AqjxJMEqh65fqz2i5DW8fmVLg3mUYa3ZuAt52GNz0P0x2uZfbB
hfPUhMEPpoQivapUSZUiNV9NVHurWtvBcZAtkqAEDLo5WmS83Im3UZduyc4hrgmtCsiEGxKLqtyN
7NNuFy5juJU2HK9+Su9a3Xwv0hbqfQY+MudNHTd+djZmb9otypx5GzbBTV5pTaSSLkcwms1NPk6v
DfWgFZsvSmXsYfGgFHHem2fMtMNq6BJ/J9KUD1g+ObvRNec7Fv1V3DZU4RdR0mog/DOFJS65VJck
J6xrbAu/tZ1RlIEaaYVlfxvIYQQrvbwFQsAKqcMeRPflGyORAoWL26/GqD9wRdp71TBFUgXdtCYP
5Md16sJ1rvTekmW2WtDaY4/x7VU0LFlBZDKYqWiyWrU05ku7pySr8DOuo35iXyLpp8KYX4f18KOZ
LvEhulw8oZlxb5V2vbPGCCqgNM9mO98De/IZHs/sVelQel6MUuB8czp1i8MPRv4iuu+iTGH28n+6
B8jdb4IOmDkhiHEjJtlsx/LCzaJ+snPr/IYb/5eoiyW2EosPlIn6ZrSgsjTTgCPTEqtpqNQdmH0Q
8QTjWGRLbtxi+WmNxpsReNnGqqZ2FYZQ2GnVtkAwxx82Wt+9lwMD9+ouiBkiPBsL8JMCSuZ6MFq0
eUz1rzJdZbcqwFJUcm50Nw+x2bH+SczkSrVpFQ+WcOlMubFlLkbsFKGBbASx8xQubwmo29hkAmbx
Wgm5vTVidJMwqag2XIOI15c2AcxwQ5wCp1KbxIXOXbeyW8+LenMlBjOhpLpSjry1TPkkMucZVFa5
Y1KcorNo1EaNTYpZwqaFVgfGvqWHsloC+eb18KuzyPseRdVwTvvholwVbewNfPQsW+d8kvJlNTBa
vDFF8i69AD0ncx/ruo9QGBQUW826lms7aU5l3dNc862T5dBznjO3xOICVJ4F47yiElyeAIwBcIHW
t6vCtDon9hLGMMyqu6KesV4vVhaPXfDetMlzVS4E3bywwH6kXrzaeAFaWu/mcIw2lmp6kt9ISXXP
B6oAOMjSsVSrjqrzapizcJsLm0aGMV4tYWefOwGEcAZPumqi8rV0qcdWlDY3wl7cuFf4M5Ig0xyp
fUhoUu1dPzr3NRpYp6x+AsSlaTIsx8qF18tgTsBjYb1lhlvGgRiui2Uq18ksaPct9Zmqyi1r5Adj
otDLBRD3qUtvyMVQedv7vC877t+YAYz6lGmQxtnYL9spq+/JsFR0uMIEtkfSjQ9Mztwvk219d8fs
1lLRr2wqTkrKS+e5bO50yPJmsstgW3ppux3pXuMGmYiMC3ddyuAtdOAS9H7eQztEAGhbxq6sLrba
aHRPdJn5HMF3vcTx5E8/4XKroPoZjSzG2J0LDF4keLXIxAb8cnFdOe6PknbEmrJiGruDP8aNV0jk
zBjdwrYqNpciaDz/x3ZZHJBmIQ9gMiW0eppp2Tf8p/nEQ7WATL4aAv2bTv6NjSPEGMxkGzYB4lUa
ufGY9rwcc5OR4Hk493b120yah6ywxWpm8f+Ix3GgzpgXMRUYZ+2mdcP2yRNXdDcYQVK4cjoXn3DJ
DBKZgHrC9VRR7CafGkfDpFY+KOPVLLhvzNGb4t7urgCzXbVl9C2NnGKtwhy1ZlC6h/bSLuqi8int
p121VIDYG3FHWhjUt69kPAJJDczhesptrBFweN0TEdD0lX8+861P56e8KxJuHTQsSUlrZqr7cGe1
+Ug3tp/OCU1NhBACnLPpj/g2eIZ6R6tdYhobKXNw633j3Msx6U66XPyNg0AkLrziOeGTQP165JGr
kW2GLWTb/MyOGHNHfsv0zkUs4vQoe2QdWwCbj2hUnsyqHvYjgqKbYPSv8BPU95dJngvZH898OC/P
hbYavXJHb1w3IZuYssVmInEAxPbMoOGqm2frJB3vZmwxiWgf2UISstKN/MQ6MH+VfU/8gRkNF8eI
0ZfZVg+oGGSV/fSEejAXf9okZA/Wum2pIzUpYgPKeBs/SsY7GkDtdq4HmmMe5ucht/oLSsDFeGC9
AMk+2VW43BtZlB/Q1b1GC635efwPKT3mYkPjGrP0mNUP9cRUdDdoCMTU2+RKKdDExFT0nXb0r8Zy
iheaNnMc5kW70VWleJyDaodAud6oCu6+abDbKneerpx920XcaR0qh4B2S7/QMGTVMm0bKymu5jIB
cNsUU3pbGkFGJusSY9WCXXzIptSJWMRFYfW968cfAcYJW1jfshyfcpL66sZKNdRhMzjLujfj1B8O
wzIYgPX9l9xagj2lAzpTshhj10vYcgo2Cf6YyG0xydNsul1sTEm/n4UXxZMnnXVhZs99CCrOd8yJ
P4TUqkIIp8zmhN8UbeRjOM7hzsmJkorGzdg5aREzrJ6tJpuND2pWh096hSFRjHQv5+f/5Lx5Zz3Y
fg+On7Xc2CzDkQi5wsKj3okbH6BjRdtJwI2TQfuIYfN7Kvv3JM1PEx5nem3yhRTrz9Cdr2eRXC1O
dJdMsFZFMqVsmRbaBo0dDrfodi/vWYZaGWKcHfbXwIuXZ2xczjv/Qv3Si4Inj6hYfxJWFY1H1wgR
oEU8VUwk9/b4iieKdH5h0v17KT3pVwcXtm23cUDlcwGXTv8yrd7+ZQdTWZNAGeKGb62zNjv3l23O
L1OS3RkpiOXIIxQ/Od4rl1ZsKgRXp9CR6THKxRMqC1ps9lLvsftEOyxn1mnwbDa4Zvg7cJI9heR9
ZYYD3S3L23cJUquuSd51gMXeEXyQhleVs1ei5/eL4tga4xGb7bAvsEI5OGZTp9tVBTqzpEj0phQs
mxc+5CuZGF7clQm997LcN0XCrWdZtynpDUzE+luWQr6mv/Zzru2XosnrNzZ5b1Vf9OfQ64NNL1kF
Kk1+yWrD8zygIgyG6owQDTWs5J6m/cAnwvlGyPBo9YD5bTnLTUCn08FdH4+8jFYkIvQ5WageVFi/
AG1nxXZKrdcGMcpGWHiwF0ZO1vMkb2kXyMuUurGnOS/WpKidm6RBDR9FDQCNtt67JiKfKmPVZE0y
OWRz0vKHdoSozsEzaBTnabRuWDPWcTbR0JfVeJ9ngqnO1tpifHt2Kj763L/NrWMPr9quH42lPC+p
f9OlGa7SzHbWXTgMm6DRD6EO702oOgfX6dUG6Db8OC+5Rlx1hy/pqHWm1kuJrshdiOYUg+kfGOg7
GR67Q3g5VIXcKTqa0LhWtZerTUAVb6WSuTyLpcZcO6ufwMKDdRmmiMnIcrQmpgEPLwJ4prtG6cdh
TqNtiGRp0GUS9/3oXC1DH8XQbX9VaW8clASd0in8ouztrypEang3Nbb6aM1lQkXpN+DaoCoUTUjZ
WupdXeApIlsFFCzxi3hEnQ2Ou+w2QV8fqAmUmwEE8d60q+fStW+yUV5o4vLBtyif5HrKf7UYIkhq
mNamt8YgznBjbPKaGG0GqH2jZvu7US8Uii9F8m7x69ir3LvAsPlHQHs3XpP/5PVZsXHIp00ZMN3E
tNNtko8vprxIg/PgSlXeD6fMf1MjKVa5K+/DpG/3jWkEG8dHkJIErb2pcl/FYd9nb1M0H+0+eKNM
bp+bRQyPVph0m75ZELZhbOPbtsh95OXYE7NB70cpbmVLqEMJdZfL+c5gMbgVJkAGGfW8oebozNOn
112OJsPBxm4NLZKSrEZ8wheH9UAIZo2NJfObe7nkKTujwsev3Klk1Y/qoVUhERcEOu5Yo63r7aeK
3CiSXrIDfWfdOZmHIx2kToj8+SpYzPqA2uAKM8pNgw6tkUxNBLgyYsPjr7H8V3zLiFEtqZrXjkZT
G9ads66MotmEjc/yiTrGnSDowcp+woGlmVU7FiVJl0UUv4E0LnukaPeFH723IvXxYI961ZQA6D2R
3eDUMbmkdrDvGCliDkLxkaECEYNyogBYT2DtHQ/xHSbLJ0p51Splqb+LVBPEhVNgl0rKgcqH6X+r
LqBaiwTcWkYd0Am7wvrp0MVevF8UgGSsg4tfJCquM4ltJoh4ILUw8CouArlvXsAfWEDkK7+bY1M3
zdbK1SPawAmdY3m72Isde9rvUN8CSGpzu90hED4oLE+sz5ZrI7N/em1/RRr5KUjldFN5k70eKJvj
MQqdTWIgjaRdxoIhDK89gW6RRmp0Xwbu61J5P5UTia3Oo/rQmuGyySSABSKJyZo1xjsakrvaNN/c
xb5ewpavYmReFz4RwZRix8EQXbutyj7lmsDBQ7F28KtswT7VG+u+su9z0qKxIOlHoiKIrqcwGnZL
O96znnosp1FvRgqXcSDNfY/XJ6pbwk/zpaBbpMZuIWa065hDvAlq6g3MdPsrqZczybKXFoP2ahir
d0ezlghqqnauwYqLau8dottkbVzSc9pX36eEFW5aTrc9ltT1aIR30PBxL5fc/MMi1JOUVDUwN2c7
yp/vqam/lR47wKoBXYSAlmXQYmNdtLN1ZjO5v3To5S0h7z30o2sK5c9mbtGXcnT6DFK42nWkA0kM
UnvGv+yD6hsZ//VEfcD0bGMYFg+XWUfmfQjcDfnY8Y8iOzbCZNxa4ZRvshZuCpO2fDHa284f98DC
r7RNCW827tN6kiteiWbciLC/urx8+mG0b9hQk/n1RLE2PcxX3cW3Jo0532K4RTY0V2xVFJPrhMen
4xgSqvIVr2TWplfSm1mfRi47e7+sT04omGzKc75uBQsqaskGQlKPcrlPMSVa8CJHev4u5qnZ1lXk
/vI1kqqF2YLrxNLvYkr7vSyY5bSFWLPFOQgi+iuVjo9z6RVxWITlO1SjZSNVgX81zOW6KOEaCh9i
ft+F3525HDYFfanNkHTpmbdmGocDGyNdJ8c6XYqN1t3dHFVPzegUv3oadqh6inRrTzPtEEkiSHon
YxhfTZGCTSxxiMnmNmrTR6NhdjUlKRDnvpdsitm7SWd2Na2xrBGtFWtPYgFa/Ls+mGueAuzFbRo9
GSJ/Yx52ok6DPyey5XfavNmVazCtmrbC37RuXW0WOcxQqwl3dii6T00Q6e9+mQSUVer60krJSrrV
o2RuiyLvurE1X3Xb6DdaofjzQ/1ejU2/UxG9c5PLzbT3ppnBrZi8hVdOYt6mVvgyMoXT9267lYMf
53os8ZkWFiktiyG01Ix1KdOrIiG4NfYBVtTMpMpRm4+Lcsh0Ej64ErX90Hh0GFJmKzYTSavrro+e
UlgA/J/Hu85FTT7MyWNm+IQO6/G519RAeDPe0aE4I5kOUIXxhmtT/2S0RHl9mjDrFkl1s/Z173xz
mbCnrUZlxn+COjYdl96K2ywbYn8au+cJCNAGq8t9ijRvgwmFkKAZfHMHlFOKv+FGlgad5r7z6bBY
DZrsaBfkpTzP2uYmXcbo2gNhvEIs29yyApTo3ZgpWrnS3IwGaHTtpKdJ8FFwQQPGrYmj23KnZOWT
OdxMUj76CTqoJGCkOdXZWVyaLMCrN/S8n8vEDEmUDj+Ftxx8SuRoahv8kpf0Kp7zt1Tg3eUeSBQJ
aFkQAMZH57iYXd3kNukrStd5RKS61GEXD53Tb/ppGeO+aO31slREcufc/9ZSWKguimsGFGvtbrUo
H8fQHq4M+m2JENGhQMdyEyouHvg0VsLjXWOKx6VxvtNR/dEbYB4xMTfYXswDipefmV3ElaaTHIZB
FtM4PDgii+6iiHhanUYXvF7GvcUKgtLWW96abylthToQj2lKMNSYaLcwK7MJvHagapWV+26iaoMx
6c3nm5QmY7KqawTxVq5ZvKUnKf02Bthwx1sWlYKV/BxtC+M3M0YBieeVlbnhlTHoO97u1dHIFC/v
YkIrv+TGoUtsnEyJ87vKkZynriyPESKblSnl7ZD4P4cIJXk99T8qIsObYGSP4eTVfREgk81NNEqu
caiWhBskE/Zp8ptfZu2wi2DainKe4W6dYczv8xmTc+KGP1SV/uh6tnfO0n2rPW4RFJcP+Ri9XUaU
UqtTu3LCWFU7cCcskwXBsMynvrFelEzuJ+KMeWrc9Cht7BJvVbhQ5loygxh+lV+Xvv9Qdek3abFu
glX7zD4S6RYh3CrvHxnJ3voETje+ofCj0aoYuvqNwnO5SyLxYhrtLghFvdPyy5HYvwNJF4rAfyPa
F2DCJab2P4mgZW5z1ROnBHo6Rb/GRk37xOAxuYyXHlo6xidrafrv/+5yfxKgYJTPtjgeo8yM7P15
UGE7mHeLMjsGldvtQ6P8ngESeSrS0P6CA/HZkdhTXBAQDtCij/jPhhWecP0iO8oqrQjK47JdDX6e
rhvyzd/+/as+adxfgokRORjTu4T6/vxVeWV1U0v8HtlDQe7VWEJBwaxEqbRKnDK953WdFHzGclNv
+5SPzMHvdGV+8Ys/+1swigkBm8FQaPsfzq3lK7eduiI/9k6PaagSC7o0La9wZsrtVIQLFRjCe6sw
T4t4sI2vKOufnXHiZRFpCcYW/Y8RM3yBqqLylB+xvpsIbEmcL6MtKEijNPj3Cf8kQkmK7f8O9SGU
kVHTCUPwPsdIiuoUFEt09EpGXZJKmWeZd/YXx/vsp8GDAWHL1NRlE/PnBTYTLL1KpvRQZWDurCAS
+4YhsZTOI/38f/+2z45FWJPQDwkroi8fLqMPf8bSokmPyqqSF266bxVTN/da63r97yP9PVxnX0Yw
A9DiDiEq8/Ln//MGGGURVU7dpcdyFmmcWVDKuiVpsEHQdi+b9FWWsvsi5vLXlbvgDAA7Aw4Cx+9/
ZLcF+LH7cQQ96tCOJtlu7qdwunIIVa08FXpfnMu/fiFH45GwCFzCrQXs8+cvDGvana5e4FsxaHeX
eno/tcBN2YRtTSVtJGXS+QJz+ukhiR865JdgpoUf5rW0FS4yS6Ea+Eg+WfpVZXVlyKrVd3QSpH+g
NkLVv2Za4ce/r+ZnZ9YLANeGkNoYlv7wEppca5iNKIBfq8S3OnJf2rC6tYVqiW/ZX9w5f92jnFdc
JRSP6T9HXMw/z6sXiLRG2bccUJaINbLXYeX2Y7pKU+eLI13+1n/EZuFxM2f+30uF0YGPg8IkU6KK
hqI+lKafnDNv7mg6RXQGbNOJpl0zT+7R6RODbqCchq/GTz85pySmCeFBT+bMfpxaLP0R4o6qWSwN
yVVaht8I9xwMa7xSiiGjf1+/yzvr4y+1UUA5l0FtgsIfzqlOzAgyFL90ktNF+T1h1VyZHpShLw70
6Y/yLnB1iwAnN+mHi9c4fV/w1AFgQ6W78hoUtGExBFd209PzduXLv3/Yp8cjjwr4DrDfX5Iryia9
LnSDnMjiFkGK/tBpRf42DXpW/eqLCeVPT+P/He3jvCTKzFTyhb2sbyeS5klKqGuqNv/+SZ/c/y7D
3bDcQW9bxEH/PIW2OTjjgmeXdFU3dycGOqZvc1hQ81mW3vlq9sL59HB8e+AEOBZ34Yd3iiOBOwyd
APyU+eWDW/qBWveqWjIiF3OY7kxfe+k6IWzV4JzMyQPOGKvXeTGnauXU0r/uhB+cA+UZZ6oz6sEy
5yhupvAxaClEO0b5xmohlvNF/DhMTMLMBOYYPfWI5OTBNNHqn7qnwmqdnxhM9LfFmNr3SrLOWJl4
VyjfDHZLLYC6R0eOXbZvGvJeF4cTIcOf/z73n11gjFO813kJXZY7f577yZk6qsDFfCBDrx6KGrFQ
DM8N5+a/j/PfeuXjA0mCLGA0my8Hn5A/DzQYcK7KAu6cmyQmpRzkT2/t5OYdNbMJhGrlayXXfVGU
5lb5Sqldo+eWHuoYDrhmSgwQJuwEGqpra5qxFI/VQlEp8efo6BASOhBIV9TtBtQaFtDd+zmlFkSW
Y5FYVV0WaYEwonAzeWXwqxEKmWQEk8EiueDYOyOovYdUc94Rt4YtfbJsbPtvrUuLaJ6ZHvviw/3Z
Pegy0oG9wAXIE9l/ng3HnElxAn4+iIQa9Xb+f6Sd2W7byBZFv4gAyeL4qlny7Hh+IWIn4VhkcR6+
/i7mKZYFC40LXOAG3Y1QosiqU+fsvXZn0EziBtD1bTGkyjOX+7u0Ht193mLbECaVJHzpo2c+bwiN
mwYO2eiGFqNe3iAKXU4pLExJ01tcGfm2ZPYSXGGh3aVVvW3c8SophyXz7GXtx5vvn4aTTx28Aw8k
mEmJffRx2sRNEAHD0CO6iplfS2J5tLGMKfC231/o1GpJOcbCMpcuoCM+32cPHF/g6MDOps6Nn5RC
EcyAdEhCsutka281Xav0M4/6vFwd3WtwYtxkdM5zGu7Rb1s3Y+XGdT1yjJUx+uJ0K5yQ7r013YGb
o8Vhjmf2oFO30zWQttsucg/OoZ+/ZR5HTWkhXN1Pkvmq1Or2AGHBP0MZMU9UDzNJn/MmKwbun6O1
wnChYbQ0B/flHGvOuT0IoX/4w1XN/zMFXMTGg57t5Din4i7nf9Cg2yUBd1Xp2zj8QcL7MGlE2JLN
ET9Pbn2I3T9+7z556sUpsTVCk29vDQKDv38ITtwezFNAKGYnByzDo/3FhbrCYox2M4kqpj/oE3ah
39ar76/ytxY9+t1tm0qVEofsPv7w+Vdgr7aGIYiN/YA+qiXUlhBEuvvY3Ydly7+bloiBh8co9/gH
OHuz1740yg3aEYDLMa3ea2KAmSRFPJTmrg7LMV10zILvGaChY6ZTy5SBiU6SU+kbuG9zP0oeqr6r
n2LTr6Zln1S6w3i9hclcBRMmy9abkD+1enGBxzB4IY69Y2RtO8177Cjjj2s38rEbU/PexYGhH5Iy
NhAid57TXTeM6btDZMResmLSSx4yge6OhoTbyh1ETeM4sVRlwLucTNOeDfwx6F0quCxQwHQG/mat
hhcj7/1oV2uen+/9xmq2PMK9Q59TxQbqHKe/1XRGH4wccacvC2vK36vKq+ytqjyz5+w0NqyIgYX2
z8PH1S2lMuWb1ika2TPigR5QEokrRAPZn6QxcakbUqUfvj9ov3o5WjYhF1Xb7mJhyxfHjWZXeIty
YNEqgQar85hIIX9Vybofg+xnVRR6debpO0WsJ0UL8wnmeh3H2rxG/XMwTEWo+T6pWnt3FBeR1tL+
31aTseRks7OR4GFS2JLNs2j9n8xhiRy6kSGh7qWzUtNNmD+kYYkuz1mk9rnME+PENkRMomsBEf1r
Z5zfnH8+mnSoOepwBl9bzVobtV2bGCucT/Rb6l+jES7TUBBVkC3atPoV0eamE7rRy3CZZ8NCF+eO
syc+jmuxWltQKflAx7V0WTkWGhDY/iTXd8tCS1FweeVtlvgv37+rJ5ZoqERsCSbHkNkc8vl7e5UH
a8wrwftislx4IjW7iyBWNSqm1J3sNeW+9ojt2DyzHf2FmRytEbN/EqGPR2wG1qfPF9a1hEzXkn1Y
ed0qwzdQy+sh9Q9uia6jfKadt7LROufBpZWMCH3MnYeKeTpLlz9dEPzzQY7ugOCiJuJ/PkhtrRua
+j65lRDeiwBINq+823rr2DQZNZnzSHmpBe4q8vKnThNLt3rTxu7ca+LO78HRvSGmhRRtgwgO2OhH
RQFjnVRwqLf2xgR0ZhmgQaE/TDvaXOL97RtAA3l/LYWIXxKY6XvoD92BmBnUr4NE+q8h/GbXau4n
0AwKFZ6pI6/zxWPi9hhWcoGXwQIDgTUZlltjxwzLMxIssyLUVm0XZi8p1/xQtlVsB91FM1rnOTit
IAtvkiKqV/Vg6SWjpLL60aMR3rL3vweDlW3oXHR73XOS+yHpghsx5MUllTAttL5z+4gFRtZoNvpI
Q7ASIrHxInkjiD+/UZpp7lx9dORmLM1pzQy7YPLZoJPlbSCd3UWTaxrRSvkkTC2zTrkLiwnIOgpJ
sfB0EIme6Dl2UovcxpNwb7lHRrWC5dSjj/Mh99rMHiVKRBmG/AO/f2mKqHqJ7cm+MvupXptuAd1w
grx/8KdQLiHT5ktWDGejY/a8azxOSnk3JduyFM6lH1jzyoVTArhDc0kgBuOegdvdBAgsw9Ednzwm
71fQKPN1hhuuXAiaQ+ugjqrbMnSshT0RiMqNmYZ1pSrjLS+ymGU6Hmvkz53J6NgPtA3eCLRrDGud
e1ML1dJz2uxyEGOwr0rf2/rMt7ahldvrSITd0oGHgFBGjeMLM6xgYfp5yzS37jZhb4+PQxs3q0y6
3kYiRIJtUbG1JAyJ06AYF6bnlPdJ1AWbqqTz4ee5vkkQBW1lGiVrBhjqWjJzRo80eEQ/ms22Dirn
EBB/cZEgArvm+NItUUjh9AhIUnI8xJhNkUzvESfQjRMbRbnS7IY4ap1x5k9K72jTVuhIijH1N2Gi
3dL+LPrdUFXOuzm5k4UPMk+rRWFwHUK2oJF542+kG2IHMyM7MC62Tcg3AcYyLQRhpMR8cjCY76bb
NM8yKLQd2VwmJW62ClQ3iY3VO9nz5IwFZUMc7UUFpyrRUxDZZhUa68FqUPaYQ3ilu0W7zqICx4bj
NeWZ1/zUEg99hQrJgcHqOUc7DpgBl9CyDDVrEuqHPESv1dRUNFFSr79f409dac7lZZKq0/A6Lsei
1FTRwLEOaoz5JwpQXhaOTUHjnGEOn1rTCQH3HUDnhNB9SSkte72PijC092YpbQ22qxwAgas0MJZI
O8JhPdaB6n/rjOjgQtXGs2bXKRyXXOujOyPTRvEkfadJKJN8htqukcfnuuCnllZy8mZoAX3bLx13
Iid4qDXdIuNjVL8sIxF7f0jtZ1lV2V0ujDNNhVO33neYSTERm89dRz+yygam01pq73vNCRYudm3E
XK2xK4NWPvz3XxneG2c7GjpEEx9dCtCRV7fkx+0tI0AClQ6uHh8a9KoxSphJRLffX+7EEYimG7Q+
H9Akzbf5Rv9TMGlWT9ehs7BSoLv06X3X7s2IoasB7xKHzYs0EOGuwJlr/apzEvfX95efv82nLVJY
VEXzfIHeLTyg44NeN0TWHMa8r2yrxaMSWuOr6AY3PXOg/PI15+tgR2dfhSFLhXj0NXN/qN0YFmsh
IkH54SjsmZkFhUcvupWbGMZ2MBEHQ1lyzszdvpRm86VpBc7tVH7P46jbFAOrV8jA33eWE33kVoqg
nv09h8rGGaRi87vAVmGfaZB8eWLnUgjG1N+MLLAGR7VH5M4+IQSu+84x4hu0fMFtOTn6SkMj9H9e
6tgM7uP1CvIsQF5NSIo5FN1OD5pqbU26vv/+cSEI5OsDA+aVISpnIQtsx9EPOfQqJa3ZC/ZOa3Zr
5qkKXNuoNl1bsiK59bhlic82yF3TSz/nP4JWSM7OIhGtTvSu69dstf3wIgxkt06WDzhX+26bqWxc
DdRZ16MbFNsW07uOY0riLLLh+IK9omqbRThmvNatzFvVRTdeuZkq3nEKFj8T4BFPTRSPT6EIivc4
GOUj3N12h2gpdVY2HWFUddro/+ybCksiw9g4X4SaYfzipK/f1TqgmTwd0YcqWrODXqlfZWqYF3pd
JHitjVYigA2rgz6OhbUjpsi6KvAbvA5J5F130KcvwJR1h66o3INb6MjbyH6c0LdnQu3h45p7DDn5
jlIEZVSaD3G7yisv/DGRxIRS32p3QTdN781gNzmaSL+67XR9OEi/GH/KxDK2xD5UJAo4yS9T9fqy
bET6ZFlBvirDsrgIDTO5wDejtrWpq61vS+cnZM7weuhLXccXWPNDOWQ33ratJ+/5lHqCH1+bwo0b
BXG+Ykuh+591mnUN/8P51RTmeN9LO7itcBmtgPr6P2pTjjdyCO1HEQQlEXOe+0x2cL1DTZpcsDlb
B4fqQa2rfDJ/WV2L06kOfWch48J8UIBctjSqZXgGInNiDZvJi/wPjsxX2DEdIINIzz485G4ZPcRt
i+wtJrlrWn3/8J96pdmSeaMJOsDKNv/7f5bqvp8mtsSJeWzoGTepmH3cdKf3Lg2AM5f6sr2yekBz
YpTA/aPJevSWjVXh5Zge44NTojOa2hU4tVsDQ1drncuKOfWt/r3U0bmtrxF9EzgdH0QfPTJO2QR5
c+EZ50iZ80ZytNEI4h0FzXpQqox7P9884FSchRItOnhidC+sKCpXTjaoayo7/d53U3EtiyF7w4wH
lUsi1/r+tzuxCZjwW3WaJnOs0zF6ho1Poh6wwkPC2KBEaJ80FbItM3tES15dV+iGOULoQbT+/rpf
j8XQ89n25iKJFfPLBktxnZRIjKOD7O3IXWeN8nd1KfRm15buLCiFVpousjFIDh2m8RcU1/KPP+rt
T+VVGjrRgGEgWelBiH8Vz7mzjGSaZSvT/8+5rvMnJR0OcstMZz/+hfKmqqWyQI0OtZXjiRXjU6/V
CV2iuAAjZiUb2iwvdTI1Z+rdE+8vWhFyck2XMgRuyedHw81d5WAaCw+h0IMrK4ZTyAPQ333/S5x4
zueZOJoN3lyK96MNeQAPOgGdRLchcRsPE5i0eGS9jPUgOLMgnb6UzUoBjWYuIz9/oTE0ZGvGSXig
JRCsBdvKA/L1dKmi0TizUJy6d9DJaUOz/jGZnj/KP2uSQ2ut7qJK20MXqX76XpOLZeiHsXWmxvj6
/th/W0zIQuhvwV3+fB0VGn6dddLfW9IstxkCQFp2QcvhtlICG2jqLGkInztx0Tnj7z1eNmaNGO0B
Mu5Y5D9fd0o6PAEEiOylmkqk85412ycqhpm2aAd8pq418nrYcd9y8imbTdGlefEm4gnHmyt9HW/R
6GXvDbDhAAVjF7vYjiAsLrFQQOloW+PW9BSWl8QGQ7uK26y+dhMhbtsQacES85n3UMZ6+8hkxriu
MYJEG7rRUCvR9bqPA2AJTDJN0N/BQjH+hDbxNKsoVv6VwKpd0DhI1YvWN+qjCZv4oRwjOIiu1yTP
2qhjmfZthisLw2zk7zpxEdpWrY1FEXXc3JWPu8RadVkGs8JrJViqgSzYJ1/VLGFlAd6o12n2L0Vb
zBrjsTEriMM+JufGQuJutE0aLktTK59SWXm3XVeOFR6XRj6lbZHTzac/0IOzwJxBtUgRuehrI8tX
jQ58EZjhTBgBRpwA2UQijS1oIC7G6EEf0kkQhlpkDILbfdlWXXIJaRU31QTTWMCQSWGrFI2PR5hV
Gdaj1lAWroGbtruW/Ef9QLGODyHTZi5xM+V2vwtDHHBLPWq8FzYKCTAq0/u32taAKyAT1w+zVzBf
Ahhy34F18Y3p+fJ7VoFGJ6saZV8tGk105obhAMUiLGR8GjSWEYINbtQzsvO1W10JBCOIRRCzGkbQ
/bIxHTjLzKN/z/RQiJvaTId2CbaKRJG0w0xs1310m0RhpS/7IaUvROds+jMWeg/TWbXzuHFofn2/
XJ04MKGfQ8vGsmjMp4jPD34+tZ7Z+V14yBJrWAfoaH+bcd3+rCYTd0uql2hYByO23jvafGeufaL6
YCBvW4bJfJMx/tGhMLOymJDnITxoUE9fqiwZ3VVrhsVdb/f1vUT+cjb+4OTXZVtmzEUG9RfQeiBD
J+JdjwBaJXq8lWYhnjsv6Ml3cu1LwBVYHVPXuPJG/qMb6Qv5VjCBg8Hj9rfkbYUXgx7hgSyFCwyn
lrQ8ELNH+mOHgPi9bDV4CN//QAhJvqxNlAwkBhqc9Di4HP9EtVWqBu6mt2cWU+AOzaEPjFHHIpJ6
KK2twmIU5Mlo+olTKb+KO4jFbly6e62rrMNER61b0JxzH1smx+vArsR70TTDD/CjNbaLcAIwXUCc
KHJ+j0Xt5/UV/9oN5nPRsA3rcGwx6nXuhnO0ESyqBjPAbJWrD5w97ZtSmNEyyHDIBRrePK8qkdD3
ZnUoQVvcj6Idn2VeMC6KIMA9wDq8VjYS6E513ryIiIXjhRC8kQFdDWk/LeII0TojO6hA86mOiS3d
uHyrJ4h2GUKpHwTahvkT4IMIFQJJa9VlwAts/W76nmiFrJ6SamkBPn8t9I6VzzamhnlVxHBoaQdB
nBwiOcJUzevYY7CZqtfAnUfsMK5qjAW+gaiGE/u6DkTkL/lxDW8xjrATxNC1b7WP/dTvRHAQfkro
SZgM1U+lZLvICzNYYXCx9l6OyDZv4QThn9BvEzV4UI0BDjpWbKwGXFQrbSq8y064YtP4Y38dkwC8
GkIpd5HZGuF6EOJjop9wlZiTurVrH/5E77bDbem1zc7u9RAiywzmwDX5Ew1vBb9mcpdk6g1vPvvn
hzM0w5oDu9jCbg8x0CSy2LfUzGynkSFv8G+Nv2UWk1Oj4ApbdPoNaByDHSdrK2TJWVQcYuP1lNr6
hbITsZ4oEC/NlsBZ/l7X3en9YNwC1rZ5tlqcMmFQvxdjWTIoVcOVIuh6ZzFrvTaGfjQWYD2sD0Wa
HICLNMIEnIdY2/w2/mHUXn7Z20V8Zuj/tZJAqcf5ic187h/YRwsbB5uwshuqvT7yf5YOZnkeJbX2
C8/+oTvFm1eJ5FzX4tQ15yweBpM6ovbj45QbcSrJECAfSjDS94NGcnfWA8OaYAv3Td4zLaBQ/9OG
GnCepMzH9kbLu9jc11GpoAJjpN/QJ8dZZURu8htZanSVGSE7uQpt5Fffryy2+WVhAdBKpIBnzeoL
9/gWqaoLulqRSTKAI8bWlVfEQgd2oUfrNveMy7RkRk1yleNeAw3qL0k4afsF4K32x2CgGAZZXgj9
kgGHO1zgIzKnBZSX6KHvZfKU5W72QQ5X4y/GXDCNxWGYYMNsND/khOEnqC6aWN/pbRcxko2JnuoK
faTS4/W0Fhx1ymEFVVvOerIRp70cHetdWUkeXAyAJHaOaIz4Ikhn6FQUBKCDRukHt7nS2idSoQuP
BD1MwSuMju6T6uz6V68cmmKDb/T6pnMiv9wUmOSHrTlN6WvfiWFPSqx6Zzmyfgu6TdaibDKr3nx/
27+23QUCGxpLyF4YtNGPPdpyi7qrLdz+B1VXsnokeafbuWrSSRoO7fGjTPXsIRI2EGqzJ00l7SbY
EwLHxMKPwuSilFkiQHFPIRo7JGbFmVL/60NMvCLRGfyPPefLU1HopT/FFKkH1EDuglwVfJEWzSK4
094i62t90VnqnNzpxFGG0bQ39/r+6g2OeouFYk0bR41GhNDVMkkMCzdn/ydRfX/mFMjN/vrYYztB
c+7pc3vlr+Dvn7NMiU0N/LsXH9LGB53fV87K0zJoYxyfFyO9b0SVCTAWCB+QuKX/Q8ub7kYRhomK
wCqWYs5sj51O23t2h1W7B5sHgKpfFXpNqybxXBZdTHyGsi+rPn0QqRU9dCEmbdiBxqoNcF6GfTVg
y0B3a6hIIhfpxWWqLHsTCsdc429iDOwUN+CTmIDOwbCBOdy7YT1exCOUg07DbKVqd1gMNY6pqZb+
Qos1tY9VmF1PTTgchtB5d1NteNMyxCacMZ5EAgQEpkdxoQL1UtDH+KWbuOoda3C22FTwxGhhvlMT
pYVW1LdlZ/xR+Ju3XtGTjqTx7nt66c1Fon7N2sUA0lDxlajIhstowl2bsoFfmLu4DvXQ3QzRjNGP
plJfCnC8yzLqQuAHdrpOUoBIyRxEYgitvIoTj3rAYSCha8aVZuZPWp0/p4b/WnU4la1waEGMsgRk
fNIXu+jDrZPPNvOY+13PqES3GoMbdoFhSWnh73R/fOHduYumFHOpBhEOCorcN5zbf5C/ECxHn0Im
0ifWo5EA1VJP3Z2WJzrHzMJ9nmqbsQFD74aTS5w/Mk9pH1DdPALNVksyAvOFyedJFxzNYXy0+gtA
M0RaHMfXahru/NaNt0jokqVWewQJ1Il+m7n6RQnpjAFblboxb5MjrkvP7zYasYLLMSL6j3kiOCCV
tt47P1yzBrQEhcOuiwdNZcZCYNs+VK51lfcmIJk08balAOgYVf5tV6h2oWdtcxk3xnBZTbW/Fr1f
LpjdjxzaWwTAU/4RdKa5sjzlXaeaXm+mehp2U6JBK2vUu5TCXFQiR2MweQ60DkiM7Bv5CvF7dQhU
0m06fJwvfmfYb2Q89ThGDW1VRmVvLadBi+6hd1SX8yJ24RZav5lK8zafPdf0voxd3/OThZ35y8y1
clUYKF8tvKfrKlWQOovCOIxGTmuYNuQSlo9BhWgPmDEHfdU1wt55HVxQM4/jRZYk3tLRAZ7B73xJ
uux3jViTcXhf792qMkkuCtx6DyM5WhFSaG/bKIpXQnDOSpQerBQt8z/YkQl2c3PjUE0APm1Hyzce
46Krcsg1tp8qXo8ylOs4jXNIH4Z+N0r1g+ANtYxLMI22ism70irjV2Ip9y5UJKQlVU4MXtnfNaOT
rY3JMg922MWXflL/bhr+Wrxg3kLmCV/OAEMZG8AOUwOY4iBFvzbcZJtSMVSo/j2K42x6s8l+X5SY
V/ArNsnS7/2nTHX+JTGG3MM0/WO4ebxn18oZt9cUnG1sXaowL67Hek53qfufXp3/tvPuTblWs88J
xqBvwH/2w63Cd1fQ7M/rtGXvHPl4oW2tM47vm7FCtt0k9DJsOfYkCNmQ86YuXPs8pJgax3pJk9Dm
1DvuGebxSuOkv81k+6QHdX9pYrTbDMJGCO9or7qpyAwekwvlGuVa8+B98VvSYcQQt4xqPHHcc4rL
UvYsA874GnYoxjqOGG/ktSRXMTkvOytMo10sY3M15pnYFJHUr/zJUKRYWhiCpRyWXR79arwKySpH
+XTlBvAkRRyU64ooy5CbX8Z7t2jiPwo4KtVHSw/LyD5oCb6Jyp2uMgJ/NpOJC1Ogu2QFlfqHrLKD
i9t4R0LJLOWbiq2Vkaw0ZLZc1YR3LmIUq+hbLKQf3hjvUk89pDkiKXQM7rIuHaTcEUgE36ujrR1O
5YI/jKuAMKU1ngLeOLu7RReRz/5orLIZ0Z41atIkVP3995XH1/M29dY86Df4e108bJ8Lj7iRkYm9
S9vngeVsyqjFo9po1zwk5R+w+OI/D+8FZ1ba4MilXZqUxylx/lTHg6z8+NBZhly1Ogh030O449qw
JoYy6M5MYL9+P64HkHqO+dMx6hx9P+aQotGUER/APpgvoe2BN7VNlncs/2ujsc7NGr5WSlyPTgJl
HCMUUs0+309f73undCgk+pZGDn7KHopRP8IArJr7nIngqq7FuX7A10qJogzn8uysRIp1DD0vXeXq
E3gsRmDt8BzlBLXStLE2SaRRUv/XB8Ynd492O7nsOtEbRzcUwHqv6pCwAhjBT3Hs+VdjlZQbmsHx
thV1sf7+cl9VnTwwPu0onxhVMtWPKzMj8jVXSHRCThNnTyOi86e2SDOasOT8XDtmWo4/nNRHAOQF
DEXXejTJqyKyHQUyqYjeaJcpucy1qB722hgWlyAg2/5MfXziKTORFjDD4FWCUnhUqgawLRFDQWRP
80aumxQiOcHvdGB1pDFB31f/+a2lM2fTlWawibrw2OgSOSWOe/gMh4Jill4isgmilOhKPw+qh+ZI
7/ncFOtrheybTNEAns9RfTzgnx/snDzLFKJKdmhmGR9IaXfFFq5FC70O3uORvRkqX7j3QUL+/v4R
mJ+oz314rkw6BlRYYgX48+crR8yyNRhL8qBDRnpiQAeJE2nM7RBJB15RXLUXMab9q6pkOVnobB7G
meOZdeoTuPMUAL0Mjd2jl5q+chO3biLJDkzzrUi19DaNG2v7378npyuWqvkF+9KdIBhsSoSjsoPv
lx8e9knIlt1YP9bIkt79wY7Y8NvQufXVMOlbzQfD+/0HOPU1bcTK8/CXWIHjZPZscKH3Gx0RLVh4
PozMpYgnQK45N1o5sVwx76QlwjkX1dHxcpUUbtlh3uRtkW7DSdsv7mVZPYqpDW6//0anrkQnm44G
5zqb2MfPj04StJW0YgvfudLNC2BjHYpZpLXrCVDz8/fX+hqjKxhWM5/CZMvYiOnP54uJljmpMbac
VyeMCSUyOZT5QQ2XWITNPdaBYkcAm3PF8uOC6q8ZLSCwipd+iLnZa/NzradTPyeuLJe0EdRP7vFW
y5kT81qA6R5VWbK1SuhwGBbiu++/9slbzKqPUoB31Dwe3YJI6cE69GywndA2JeXuM04Q72BkMmj+
+96D5s+ZNWO4HUGWf77DXmRm4JYjgi84DOwaI803nGqSg8JDAXIcaPX33+3EHcRjhngM1cCs5j5a
eYZM2nqoZekh8s3qvqHGv6A7E66/v8r8qY/WNxzhsxMdSsTXlpuc9CapA/JPVdtc1Nh6moVDnbhC
5YgCSdB9YgEy999f9MTPxsxd4FBgeMvGdTSSDrs06Hy8kgfP8yhr4xLArF3n4W87M/149f3FTn1D
LgT8gNYRrqWjvSMxhwjnENmrNdPMFbOt9BW2EmVyPHGYatTcAA9+f3/NE1syegsmWLNhblazfH5W
hiKNKrDeyQF1+6sda8HlVBfyOqrMbDcoyz/j7f/yqPx1niCyQG7hfhWljgQOGxLXzQHzUvISEnlI
GmZOX+7MrSRJ5sTjYs3yUIT4zH39+ZP806py69KV5LozsuAcZayIdFjLOHiya+BZPedk4WQVEnOl
Z5eGSa25TmZsadtqiVxVQRsMKzygJTzEqJkegjRNxi2D4fI61YtcwoVK4t8IsnNFPNLA/tolQfVR
hkJ7NzrSlSfDzIIlo8/6IWqH4tVIDfKwSglzeUWMbKIRoUAHnswIxyethPEC42J85HRVQqUBDfZs
tbBbV7QLUBkNCYZOxp+LaWqYBuUFaMdJtpqz6JMka1boiacHfF7Dby0kbmFRpDCkNrAlU4YrdksW
G+yfBAaWY6d3WYrfkyrIUwuvD/yXoW0yDRaqD0+xgLsVLlGz16BZS+lOC/Zy/6Cx634obUBQ3TvR
4FznVtyky96MxivYCJzWgFO57aLu00RbuUJo9e0gGy9eGT1mrwW8onG6UOR3MAmn47bvgxGGW+eX
ITGkiFshWFseOkPknhRsRg1eKDGglUkl8sVERuO7ESXNRyEywkHpAoUus3S7u4ut/m/fu5ieKy0D
Ryotp72PqqHZeJFu60uXKfejEeSFvUDXqR44VojXaOw9ENe0W/JlEo/tG1Ob0tqmyAVxawwJvXwf
9BkxgRxdXulUJQB4x9j+YO20r9xIWDsd68dFQtN9D5Eue7Sl7UXE3qn4ZnAFhsd+MvVN04GmWmPc
G+sNnIXJ3peBlwqoxWm70Yc+gEpHnMIzI23MzQ30J6STY+e90OGxkmXttt0bTX49pQnpmtdd4oRi
U/VOTHIj/DnocmFLeKxl1d1zAczpj5Xpg7GUjIzZwAfbj5epkzIcNKNB7hID3hiJIHo2bMwiMDjC
09qjAdnielroo1HH24ZrFouMj/ncaXFz4+FTf51VLeBuDACMGdYx+EYqvsx6qj3O57l5m4K02gXk
U/4WQBByZu1afaEPeBAWhjNZQEqcobyMMG/fsthGiImbHlBdKztQtKwxJG86TnXrh53+2vaGumR4
HIXQxmr5mJkRvzjSyZJqxAxA4jkqaiVuQov+XWlo/k84mumFmYIYXxQ0A2i1GmXjEoTQqg9XjkxB
A5zNT6Uoon4pvQB8YkIRhxUij4uXsjVKKOepNYyrMLb1vV9pg9oJBjMf0ZxyuXBD6f6e8MHikMor
p7ggtIPYdF/lHVNPkiV+6dIf7pPSwD9ixnqXLicrbF2KFSve41AUgPOjgSeucoHkP7NgNL+sqfR/
IIQc3UUSZz70XZXN+A+iZYOLyqzNn4OXxw+Sg3K67gIjsZaVY9SvlskCAfywGm61QQzBXWPlBKJ1
g4SSJ/rWoS1foHhZ1KVEE/D9ZnFqN2SvEHjoKBUxBH9eU0cLyo1NF+ygWZV3l5Qm2TQT2dKvYeVU
/1kzPW8VJkUZbgKyo45n93wEVXfBIA82PFjMrWUEpiBsUPCoQc/PGbi/bBdczZndwlg64LCLo68G
VTvsw0oQSVvQ4KqIxwG0EYl2q3WpwLNS1cuW2KJV5unTWkq3/681FNdnr0JEhSpHJxvt861FGUCU
RiA5N6K23NdNEz1KDlrb73/AL7v9fBXYNnPouosf8ehbuhrRC0pX8iCyrtz6Jhh4FIv6lpFKc1mE
DFHPlKJ//eGfqrb5ih5Do/my1PzzI/XPNhzSdCqTYpQH14AVP3dgbkp4dh8TTGpEMuSi1Bd55/c1
E/i6rhYIwuzLtI3ophaTkHe1E1mHEUAcoERCWl+D0tGS7cDT8WS3SXzbdFMvoY3PnoWgj0exIBKU
rBWNscBjGcno2g5K2ayAafHlkqZ5c4RGsglSAvCTyV0FjBKYkN8MD3AzIcg5TR19YJquaVpn/hnZ
4YnyB30uvxu1FrLh41/ZNpPAcDrO6Iyeep1GnuYJVCi68f797/zlRQWAQ6MSwgquCobUR5UkwMGk
aGstO0RWPGxoBQz4D2MGQwRxnBkKfs0H5RcGCO+YzHLIbPSPrlUhQoiEmqsYsoWWmWZCAI76Zp2N
zMwsJ5Z/vNhgHoyod8u61a8nF9E7hW1/5uae+NKgeDiQe5xDUMQdPdxYFam5DFseZJFX+B51iK2s
lKV4I+QiO+db/lKs87VhQQmTQyPuIOu4vuyBkzoizg+tZ9Aw93WEwE1J8RNnNjjhgXgbgX7vv/+u
ZAdjPUNuxiD26CsybehVP2Y5rLYmuc4B9BB0gE8DQnTgnunmnPphUURz6JmdHF973qh8IrDVrST2
qiVXLXQIppnomYYs28s8LfHB9vgNS2D1jd2j3so7jBIVE78zbby/B9ajRYSmFqJ0tK0+Z/Wjrx2Y
xmjDiJaHoLX9H8nUvjqkzy8a/Cy2PiZ02JpshbnZ3owIL4mDnnpeq4FdkKgGa6egGV3IJGl2sm6L
TWFHhFAbRX3mx/nS+pupU4z+6degnaGv/Xmp62XfajIzuF/KV4deWdZaJ0htx/GiW5vjZK9iRNbA
/Mr0zL584lkEcUHT0cbMMDPTPl+5TM0+NB0W2dIrhms/5WDh+QFAYj21cPTK7qkW6n+knddu3Mq2
Rb+IAMkqptfOUZIly5b1QsiyNnPO9fV30DccuyWocc592duAAbNJFiusNeeYV6aYD5YSSpwUqAxO
VyzQ82/6Y2LPWPw1Hdbuwa4L659wrPQYj3BfPnpVoX9VtXFdgfhOacwDpnpP2wCZBSX1i0v2UraN
r4v00FkjbKXK2EaxnZCA1rbf4yr0l9ThJc1/dPiTxkCt69y4sp5Z81C7HIp//oZ5EPxx2zbmNM+h
wHJwA5KPrZBOMY3WMNzzKAL6nr4kIMhI9S+RYxY32ViKW5KCTbUhPEUmFITdvHqqyZN5lVmR3HeF
RaIBXbIxfTOTZEzW4zDQXVWTab4U9SDddUjg4OtYpM4uQl1zn/WJq3NawydE8pUwFkaUVtWaSaOW
IBtM+Pkq86q3vO0IlyjMsTwSa19GX9SUxwcPc4/EAmXoqDPDptpToBXDPqtwoy4DDgJnDoqpvRVB
WN+6gW+WG4x3tGvRbNvJpnGEuUd1mz63IUh0ephaUyBo7PLn3qrjehEbdgY5At2gR1yXUSIVwHoe
gkpO9GdpTTSzkkEG941XlOt/f26E2WdQV6Rphtn47zej8VUnklYn3p+awCFOAjtJntrGsZr+6+eX
+uhLxy2CGwKXqe7Ki81a2yf9OKJfPuhjpZYx4Z6bmDAqY6ET8rW3g7ra5k11AuPVXsm0/WCNow9J
YY/iHh/C5Q4cGtvQcFyIDxA67Z2TkvCDHFu4Wz5UBP6f3+ZHnzh7cPK2Kdawjbv43kzI3l6k0z4x
fWwuAQIZYALpr2Zos03H8ev755f76N7YSrCWzh4k2p9/v8A5DhK8y5AcnKlt7lsI0rQyenOFAv4a
D+7DSzFtsQfGb0RN9u9L5e2oxfC+k8NQKJJSlJF+7frWWMrk31ZnMWdxT/iiqa/b71zY48jpJqoD
ujK9O5wq8rUhYjvujlDGa/no8+v4a2pyuJd5x4c1yKDNdvH8QBrAte1x0TqkQRF+G6PgD2J/Z7Rm
tSpHT7+d0GZfmRDfjREuyoNk6WG/iYDz4klGuVC+HAx3n0GYuGv6LLzD0xots1gYm8Sw/SsFxHfz
73w97J4Q1GgdWPrFTRoq1eSYBx54CsAHqJIH524gBDdcimAikzwx2oScBEqmaxPx7XcWB9/afD5Q
P/oN8/qO8J6iMEjGv0ePBU7es4YOp7SdBNueGtTCkX6xzpzEOIRBWd309py9glR3xWTnXOnVf/Ce
MR0y7TjO3Eq5fAQhzeTadRMI5ojMH6rZNLV0AtfbZpbdf4WUXu/D3Lum///gRSN+4IZdcojBE1/s
bmbYOCARz9mjv4u+9l033nauJh7g6JS3okYP9vlDfveJstcz2GBAbJxdZ5d2QIm7UpTF5O6xIj+Q
mAXVXkl7Z8I02H9+pXeHsvlK+JopNXBagkD99+tMQ4gkAVKMPaYAsUXq0qiVMmWlrT+/jvFu2eBC
dIQFhgSdPtN7J1hlY4jQGbtu10HuZCuZLDIEXgIdwiDWk2yo8U7ENNJQbPRxR4UXmaPOufxZEy1Q
9dwR0WPhjjOYureK6YBXoZoWgpoT1imnio+6V6Zvn//uD94Ex6m5O8AXB6728hP3IqvHuuPua7Sm
ZHJl+bEeM50Qc2Lw/oNLATvAUoP45Z2+tC2q0ioZ+nuEivIx1TsDkAZ1g8GXVxab923ImRAiEc7O
m8l5Tf37reukRZGFlrpIGzGF6BHh22U3BWsSzxy0Td2E9EaKuxwL2KH22X0VSNx25vyGiGMy/92z
K0NjrqyhawYq+27zYucVlic8/XunNKbjVGlqp2RiLUcLp/7nz/jDYQi0TodPRtfzXQO9kqmBNnZ0
iSrJAw5LcqrfGqAWLwDN21MAEeqpnSzSwfywUa/ZSL3kizLb9GuVcsBZgIlpviCeHGdYcYh/LveJ
jlh1UeQd2qEdHqZML+4//80ffKIOzX5OfwKNg23Pk9Mfu27dlz6lEkfsIWnNqcVFeK+M/NpV3oto
5jFhgelCSs16fTnnUFIWUeJbzh5UrHczi1WAok20QY7EcSDoG2riEew6zRYTQBsywe3yEI2Sn4QL
qH1WeZHcFlOLosXndnr6G3UfXZkX3y8+FJBsE7n3LA54b7fUSR62O2UziQBZWbSJ3txRshwJmNVg
F1GRd+3b1nGjH0h8ibJxKBi/fv42DNOZZ/uLvQat2LkXyy7Y4mD+9wuBSeXhRRzEPlEZBwyoK9ND
D8qwXusFJiJqBDl0u3QwnZWleXSKpONyCvCQbfJsonKvKmsgB1llTw6KEecE4Dg2141mEc9Il/Mx
NAtq/mvib+jFyYUbDMjtBlHX7hrS1vTNHJORLkujc/Rx2mnjDJP4NeZ2ba/LyFUTBtg8R+dMio6O
fDEZjKU9GoNaTibpNBviqPxsXdJN0pYRrmr/aMs6G3YO4HEOJ712LKeeJlPSmO1BBgbxLF5si0Pv
h6TNo/ZAKTvhUvgmjBb9QklEGtJFnFfUP6LhAW+0na3EVBk/C6Or2X5lYZ8TLM/R8JDULbv2Gm2J
WjSuG6dPnkjUN6hg4b4MJoPI9JSg+VVLQrd/1BCG3FJNFKe+raxgDUHWK1aVO8Vo2WPZdIuq8dIJ
Fa5oXmGihcmCozlBo4QSvoqOSvKi0wP5Te9i/+z4iiBTMjrOKsbAQpU0KN80yDUPKOCCZok3Wddv
+L4GWjeQwOiE9ilB332QLVqcVUvy6oOdb2dhtGBypcGTe56/TdFx/hwkHlKEZyRuZgX01agqoENO
gbQIFBdIXmFVxX21LG2/tTceitJfklLOEnxYfiNNUo/qNpPfCtqnND1dPV1ZU4bIt3UU8kO309U+
jCofy1lTcAnds2nCsRXJXJLWisEnjagaSSBObY18GRLqKVIZ1CGQCie1tbKZpoiwC+3cXDaNkm8R
mvty18dhG52iaazpo+GiSc4x/dpdI7XgxbN858ny/E6uDKCcT4TJGNy3ZRVfq7F2YDqH1Ju2kYPG
aB1gWiP7oxk9uz0BOA+jU6cwv65bJfWNUTrea+7kEC/qDNX4ogkscnwci6Ff507zpgJMPku/9mmq
0Q3W986k0DRVeYyBVWrnytWD+ySsqnTnG067kjpU6U1o4LFJpqhZ23zDT4SrYMFwHUJHdBED0dEM
7Ip3KHm05ZRO6jQaGelknLIac5dGbVps7ASug1anHqzrVjdv/MlHoOyRjSPuc7eoSAMyCEveJDb9
3qwtkk1HDgbhozKhXe4o29thb8VfQ0LryayJzLR8+IE/wiQOtjje82NlO2jviSy5M/VIEtyjufgi
uoBqQiKh1A34mjjzDa3+My6jsVmqNrfuK78Nb4qavJFFlgr/BzsrD9U3G7if+AdcmKR96/2E4G2A
cXOochEuR4e3T4xFWICqW8iCUNCVKP2JcM1pTL67Y1SSndxr1Z0eKW0l84mUxzpp30hIc+DNqKap
dp1dmoTX2fUadWBztrRAogeqknzVk0574xt68TWMsuLMkahHIq1XN2oExtB2NWqlHMce0WS5VrZr
P01BK46m+yWcuuHGZ6o568kw3QaSLE8dGvVyqDz5T9vkRfkUh1EfrrNp8k6DOQBhpsrr3poh5ggX
YT7RPmZhvyZdyZwojWhbS7s+t3gDcRe5vkswyZg3C1J7ooNVznF8YSTsR9ocRI+NilCnkBl0E+ej
/iDiMQnwfUWwLfzGqJ9Qyjf+bZ4VjrYnbclEcFWlwKGd1hHLklDKJ5OA7P2o5domwA6GBwRLjQYV
S2Ge962VqQfuemqx4PcOe1Nw6JFPMnsyuP8ESS33kQ77lET3BMmOHOpTRILmt9R3WiK6dbtZaRVh
2n0xavvRF5JmjYlU/qzN1MWt5TMpkYisui+C7KNbR7jZFp8bNJuoS0iix54Y9iRzLRNg/JtIwb1L
mWZPDV8fxg7XipZ+EdS/lEM2O2tUvuDTSjd+ZkLbxNwC7LKtRJgu08wU49JBgPYlU8L5ScnKg3uJ
o4Uur1ktzaLPb6WLMWWpV6rftR0OiIrHZiywP3X6uvP84eCFbJLWosDKBNEqLBeOPWYhTV7df9Aj
YksX0VBBpORahVyOpMUy1QoZ36QhazjOWZ5vWWrWd6BB9ZYG6bTRDe01CUL6CuPoMAaDxnrr+l5i
MG4I2tYTDsLYWb3DAHf43ImwWuhDp5B+JVayCmgofA3xTW56s1UnznfxV72ZTIIiE2oQJRQ68id0
8U2n4bFz3LpbkodX5mtzHNK3MSG9u5zzt3ZsoqG0TinmqlxzYIOmmCvGvXRNC+kD7Rby7OpenZxM
8m80kttedTGAolM7kOBkDo7zOpmJ9kNOQTXPOcFKE37G2/MJ6hsFFcd+rHpzOYaefMqCstmrGhBI
bqcAhiMbf23ReNND6/dMMw0WA7UzHLO/b3XOQw6m1KNFfvDt1BE5vtZjka3isOFPIrSfRaGCNbsQ
WLdY25v4KzBM+0fkRIqNrorE4Kzl1BcLVknjp5dMSEfYCvg3ZjjHmuGyehOm32oLr08KOIaVe9A7
p9jCeTaJsG7Y5unYiuY4G6NOVy4qR65AnJUR1Tp4bu74mYKeuJtz431GJRoNjEw8r006tjGgEy8U
j5YbcPQrtHLcGrXb7zLEhEdbsy13q0TSZFvZ1jjSq5xmE5HDjCI31jNA0h3L2q0dOP0BBYs5sl1K
2+8GGRGvTlL58WkqJu0HSgG8bkaTT1vEbuhS6GxvpySW97bbaLtszJM5T9haZ8Ok70zThzhqp+16
cJ1fMW7OL4keuURswVZfVm7EsMc+n5x9ND/MXLpuLuGVy3RJH1B7M+qmk5seDfCmaRuN4LHOmAgb
GvXoHzRnaIUG5lNjo4W988YnotqlBZpyE8bMNFLvnS+hLSri4+AmvpLkTDcjTkqSAeirqlWvouat
GDSApXnVT6yOFHnCxhoo/5cZscVmI/tnFuQgOTp9nJ0bkRrNooIit4P12rPRFMFeDKq9b83QIUCw
EnKEkt27u6kjDL4zqQY6ECxoOfGZA43FXhfztY5bhjH+R71CKGtrZb4ZQjlEW80Oq3UXhalYavkQ
3EzCm+oNrD7z0Sli56bJNKd9mIWZyKtUzig1gEPODWlIHya6k1WTxy2JuoXmkRDY9MlXsKMxiq2g
IWuTVPjD1MB0GyEyP/oZATh205nb2OJ3QEbrfohJJSkBcm11LwLT2LFPjTZ8ZFWy02rftw81+cTx
XsRFc86yND8hecm2pMaa3dLT/M5cY5yGTZbqyaNdJNGxMUZ1TC1dBpvYTOqthiaa2beojsaQSAWV
e6QPiFOou9VNJRFLpbHFhJ6QgL3wiqHwF5M79lQeiVluCthyBJKXj6T/jXSmeroWy0oW/Vonbfo1
dtnOSn7BAZfV1K44njk7o9TrfWVZWb0YRF7j7Uo0sWC7FTN46P2HsR9uqjwF9sYOl41wX4SPY24k
2xKsTAYfhK91kQZgVk2tDV9UXfU/vID6yVIJq77DAoyzXtEYgRTs2iunV/25mMya4J+m2RSIhPJl
YcQEG6N8a9aaw1riDkBpAx/FFm2OtLuD0uJFp9JwQcQWBUcVPdHFLS6Hci9h5BkrE8/iHc4H4yz1
0H7xK3wWBTgDZgW7m+DFTu2uVZa9Hb2w52MZ2M0GIbY6fzDXFo29ZW0SB+zlkVpyLs/3BiK9g5kQ
cMi9ZcVzpOR4oh9eLxutc1+jsbZ2belrj8CApucoGYjk7stqxcmxOflohtZl52XPg6foWzP5bBzN
mTim+ROhu874jQ4QVWpNJvpWpJ5+MnvSmaWPZJvIXt3aYduQDzjBycQ00/RL46jUW2Q93xdRGvJA
3a6+M2pBOnVqy2UFNGFvuGG71VSltmMAqH7QR2ff9X62LCdpv/pE5bH98vsbL1T1MYQrv2pmea0W
AfudwRPUQURx6HyzXgVe3/1k1SWzFwjQUTPi6YyQI35zHLbwJcrJk8WueYX2GQ+yFYUrK67VUxp2
3YY0PuzxnnJQBNIhHgrclKFGqVjyaU300MwW61vS4oLsu+Cm6vpu69oNxyAXYiErn50ccheHkiKU
yji0ZuvtkZ8YG4p+0yFuAzNY16lMsMJFvbhLJ+p7IVLmFxbHIltoHSmWlRs4J8F4PImkKk+Dk2WP
6DzVJuuSnAjMIVQ9wuapvm3QyNzFg6iaZT4GECaIMlor2dLuB2FvFivIN+U2SUKdqVEL4VNb8ibx
ymRaaGnNibU14vZBZycPpqc3nth+f6sANbKNDtl6qMYoniurrdqFnhM6E9djvA2oI69aB9LjoKsv
7jCB/9B5rqKyUhQ4lGCXCs1dujADESCFRiopyWv2CfvsGfFZUPgbZMywq93C2NpaM/NmA5Zn2tHJ
yU4sDp31aPYHyRHklv2reMrQVxMUC+2zy5pmb4xWuR96rcXeWZrGBmVJtjHGvjqWOilc8MBFQaO5
SN+EVoD+hyn95NRxfA8zEii0qJNvssEbGOCF2VnMMns/myid1ni++qUD+FYd1Fhoz1WlBd8S3MzB
CrIFtYJqwvy2lvqo3bcGBsdBG6MXCJXsh8cuJm/N1JJbt8/ML6xZWBYzYCkpPAU2tu70gCigX1em
Q1IB0vBdlto9M1I9Ovcl7mpOegBi8rJytqWTZ6tccUi1mK/OPjyqlU9oBrp29lFg9vrbAJjIWqtc
e9cSqPCjbUux1qK+Wxum1t/4lD4OeHv1FUnOw08X7MwpBSHxUpGIuMQcEzy2dSBAtohhWE8B+Ymr
Ok+0ZQ74fxlQ6Nj5RPrGG9NLo19u2/fMajRTNm7RQdPl1hdm01hHHR8XxRZACtgdg1NtOwG06Fik
X6qBQUS6u7nxdBY8lpDm2NpdtBFMEis1KQ7CcSHcRyIjrT37IHkPVNP4KjQdazPGsMe+xnO7Im0U
SsakN0BQVA6lIwdQ3xJDzKPU7D676UHBr/IOigPF0+G2d0GTLDhNFZsIIdDSrFE24122V5lhVTep
W5X3GO6NVW1Wbr7g1YqdVoHWdrSOVEmnCXUOVuTanwrd9I860RXlyuyMnkXcd/aJw6Gd2gl4AWb5
Gzab/grVWLbslQWE3qrCfSjMfEViukZibD5aO7vV6xzLdmitY6suVw3gka8TGun7vB70pRbPhHMb
gO1NOxjdXdUxGWekjq+NLHSOrOpACrD3xg9aOtabiJ3TrqgjmzRYz7kdKMNsGW/1iS1I3S2IY0Xh
HKtxOvmxjB6NytNvmA/UL9PSgImG5RQsWQiLXRfIYIcymmdk9IJJM0+a5YjHfQ3pW75w0O/OtuZQ
/Da6fvY2BBsJK/9IhcI+MNa1Vw2DxTKmM7Ox7MzDskhgkJAaCIOyH1aRIeA4VHb7D7gOTp+5iQeq
GkRytubzduq74YaEc7nWwCIu/Ymv19RC/Tg0pUdrg2xZI3IKqHBDXrzlRpeuMFGqc2BY8lDUEi96
YdWPrCzN2YGicUv0r76nt4mw3uR3lWRxrluzix9zOXbnRKTNMyzG+CzdwFhMtYg2LVyKG69B9V+6
urGwERxAWmqCLWU9McuEcOQHMR+9JFde0ABeRwzgG9EEMUQf5O/JUu9th+VAd4gtT4uz2UfqHtCR
9ZXdkr8AXmrtiZuL7+hW58e5VLpKiZXCQzClwt5zetMetahJnpjS3e9mPzZns6AwWaNdHBdVWFqP
BF/Js11abG3od6hfNPe7H0T1ii3kGkEug0ruVGYQvxG66K5RgqfdqsYFAy3J6swzQof4RNxRORHl
q7R1l3AWW4UOgS6yEK+5pjTCuElYth22L26itCXgh/6rmU8iBW7b9I9OgpFhDLyWY5tnngfYgjFs
KSMgTShnLgP2vMlaP77XS6Huplj6u0TLmNoiTTO2gzU3qBJ4E88ZEcBss5r+bBBrGKx0KsNrX8Um
ihKR3Tc1qh6m5wn8XVblZ6nl2YuV6iENN8+l6zV16SakUMv04UUkLra2dR+ZqfFP0hbROjEt/5uK
onSTTUSzl7k95yaw72nTkqqCDP32QclQuQu77dRRJFMfLrXIhXxv5LjnK328iesyWFm9dF6zRMkt
ugDnBktYvG9Fa95HI9IpF2fFKrNH+1gJjVN7yx77hrBhq1g2INGOdeFZB60zqJ8QZlpsM/DG/THX
yXtiBz1L45ljomWRpsW2R1nxYkzTcI7IY1krLaq3LWlUb3CoWNdAk9igOSo8wZlo3WVrD9rPtja9
jRkmwARjlfTsZEZ9M4Jnfultr3yYIo3jsfTbnjR79lEqtSiyDRmmeLd1q1vbDftfhsaxoW68LFxG
sdBXkAfDc1PWWEsy5dzEbk9UeifSKV6YRP/sKNqbW6MhoXWF/0QcpDSqG2FNQlIx79grc6ZwvsAx
pkDbsZVXCZKfXNZBx+Gs1x6oYNv80QnsGgJFGs+TNoA3m8yGpwCxz1OsCCrd2AKb4XJsKOBTUMWH
mxEEcIr5eGb57uB86424CalKUswYcWrcQJNud5qv11tRx+q2CwPvlqqutoWtY650ze1uLII43mo2
nS/ZkI7LVHbNUw1I686my7PU8dwwu/q29QXZRHea4zaZu/16g2FC3Nt5aa3hKpnnsugJ2p1b5oRx
s+dOWaAto2tu4qSJv6BGCZ5tXeMjs2PVx8sp8txz7g3aaxBP/dEtoiJf2z1UrpqJ6RBkbXAKC0Oj
SuKOC28KRX2WVEaL9ZTbTDmBCc1KKtGdZasAQdgtzRDSscrpaepb7dgFEyE1FYklK7sfOvIromqZ
eI14Cuqi/dLLjiGWQWGqlrCytG3sQRQ59jqB36CQLPAjUZhYm8og8sENy75b6k0pBUGqXUSwPC3B
x7gZplVSheNGEYtTr0K6y+tc53C3wP5QrIzYa1GvVXJ8xLE17oxJhC8ix3e+TCKT/SRh5cZeOHV0
n8cuNQvXDaP8mI11CzKA8jYffrqBvSe+UYys7lDbVF/8ws3u4mmIzn6YFYc8bcYaDl5OFW0aoLEv
MgfrUp+xmdSpIt56Yzy+5KNXX0vt+qCbSK3KoH9Gu88xLxvaNZTv2mw0Zz9NMHkKjmH3xA6pKy3d
3yKiix4ZK+fc2EW+YOqX3cRUxREmJvrmPoqttVJ8VehWjH7Yj7EOULPnRBkoj2Oqke+JaYRgoqZ6
6+SSk5Vko/x51+5945D+MuYCk0hADMWXDtSSeuPY2jVsw65XCVg5XbNgNkXek/C06c2sneaZXEL7
mUN59ysuKWmuPv8FH+gf6HAjTqIWhD3qkolQORCmAchbHP3UTYbqjLJKo8/VV6YHZoYXcvvgaOeD
dkU194FihmSDmW1BmjBezgsFQ912qSyNxtprQeodEq3xTuWQTpvWsYPNFNU/Om28Zuh4j+GfQRrz
w0bvgcZAvxDMEMjMZpG5cW/ocT1srJoJb+VYUiRHGcj01EGROdU91ewmcUYbgHSqjgRYhtMVUcUH
yh3sHlgwUKwbs7X0714t02Vp93pm710qfOjwm3adDzJfkvAGY8oyr935B3oRwBcOslYkuiiVLvQ0
rsdKBhTM3ke+9dR4A/KNrCavRqv8K+/1wyv9NlSYwiKM5eJK0CxHMu2kBTYWhPMiV3HwoFFZ2ve+
pV0L/f3oYojcZsDbPIR+t8T/0CBIs6v0JuN9DlKdSwS4e+KlyGbPVX3lO/lgfkKaMcvuPeYN41Lg
5YYDux30fXu991JzmUY151fZ0N5ff/5BfvRdsPcAouAxPsXlyPALiwoIDY592CXGauLAcIM+uEJ9
3OWbbhTU7QaW588v+tFzRCYsEJ5QKrYuL8pBuGrkHJ1DzIF8pdhDT5gTU0aLUib1NUz/+yQ+PkPC
7jCNw+gl3ORi9Fe0ovEg+oQPqRkqV9fDVkRog7O21m7BGo7oeeIue+gsvMA4dkeg1KWLk6Wsiuou
NNEwspehDJ6a9vAoS8V2MzGG/EvawYDFkp6f3aC9Jr398CGRtgleEuI2+Ie/v1ktCDzNNHJ7P+Zh
t5YJ6Vl6Ug4bRETXfHYfTw+GoJU0G4YuaQEAUgcza5ke8M8eZAUMrRmCbllpHqjHXthXBvcH8+Is
35wxwiZNaeSqf98a9JkxHAJD3xvQpSVG324gCK2MvHEV+EF5KKTVncJ4qB9KTpTtUpUUxnZl2Mju
ysT426Pz9wrNmjCrGZmiSQS8XBIx3WZ9Y9XGfkKCgmM2rsm3SXOvOJIgEh2knnwPkTmsEmF/rdC/
34QIs56Qf3krB7PHGeLYNwEnV9K7J2PT99UbsSztPvVS8S0semtVjKqmFTvY66oK22nphr4sVj1C
eM4Kdid8MIkxUbu560IGdlrsAQt09O2z3aaxzcY4a8gVq031xYoDxFp9bavXzlbxzy4r+jvNjeOJ
gxASm0Xh40bijBiVByBd4iig9H8VaUChsBhco7zyGV8OG17gLGt2fosZ0TJeKIAiMYbgDitv722m
ZOtmpzxdy/H+87ninUrv8ioXUluOgqHdjaW3H41FucGN+T1b2yeB6P3J/65utV9XrndpMbm83sV3
l0UWVUCt8PYErKnbcgOvGjMhFF7K17+uXu1yor+42iV8odDVpCd+Tu5Rt1iN5kJ/lAzFhThzwfiF
+Ah/3bBZuPLmLmf9+ap8fDoVCdRb72w0bR9H0CsiggKaZF3G9YtsqxuG34lRuZrYIF15piYf9J9f
2Xy9eSuEDB7HGurGvz/4yZz0YoxiTP//qFsQbebj/9xgsUlfrj/V+RV9drn5of+xTjswO7Ju4nJy
Wppn7XtI8+I1fsGOJK7Bni5n6cs7m//+j0uhChiKdOBJ6ua0cYW2LxUn4Ta58gQ/uiOTWDV0eLPh
6lJ6XTTIpqis02u49adF8Pb78fG1BQv72tj4aET+eamLd5Xlwhx8qhz7wTxM0VGEV27lnanw9+D7
414u305C19fMGfLqlk+s25Lj+8YXJs7ydb6fay7Na/dz8Yaq1BWhFnI/tII58pBMPew+H94fjYE/
n9iFNDWurDKh4eTtrfaAlCpUaw72n1/iww/2j2d2MQl6cTkGfcpNUCZIXspNYKyKTbv9/CIfTrVz
9I7O1MCh9bc49o/B3KZTYbZa/XuqHf7RH8vN7/fCf+aLXf9OP3pwf17v4sG5aQv+N2lQw5dnGbLz
2Gf+5v95T5eL1KQ6rRpYPhpSZRwTT2CJGiMY612U1uucLpjInWdDaMfWkLewgMWycvwrr+83EOxy
RvrzTi/enz+WJSUr3p+A57Ii9mOvRnrYcUTBsXeXQQ4n3u8OJIQsEex9Kdznwk8eag9MqZ89AD/f
DRYiNNh9tlat8Z8Wi4LNmQnW9crScO2dXCx/ChEbnoT/fic6kq5ud/WdXLnEJVGpHlLaUlj0OXPQ
7aI7Mpmn0V1fefGX+uR5mvnjkV8y2mbpGam6vHjxij6M5fT3Us7/1SPTTLG5upR/tHH484IXE2eO
s1628239ntdYenyNSc0pl+Lsfy+ujOt5wHwyoC4rS4WVBB6sHG/fVa9l6Cx69Kc8RhEcfH2TXPMc
vitk/ffDdNFcYHni+H7BiNIcEPZyTqA8ert5DXenxXRbDdza7weq/bq6Rfl4kPzrihe1k0yzpljN
03Ya3tf2ORDf/qN5G6fh/93UvGv5Y7oTtDmnqpvn7WQT28SZ/OqvsbWu3cXFmEChqXfNxCVq71zk
wKPbxZB8+XykX7vG5XpKel/U+BCVyE5eRUqfW9W3llf/Py8z/4w/npYngo62E7eSqXmyDqfn7GoY
+Mff7L/eyMWCMGmK3I6Sl568sND1D93299ZAvqrHYvOfDTFqAjjmOWXj2//7jqKC8rJByMFeCx89
sQsrSizyysz/4cv51zW8yw+HSiiTPNdIplt7YoyZCy17+XwAfLTDwcH6v/dxid+YfACAouQaLenQ
4rkMr9EEL3efFPJwwhB+C+6Csp5zcRMu7TxqnFlP7ztCL3wTiuQkk+619fp/GiafxBq+h4F6+Py2
ftMS/pzjuCzIVogxOLSoEl06TEQw0IfqinE/haGtLzOtLH/oENyqF59T2rAmUtMN1hpoj+KhTIah
WTSjmtrtpEsPk4ELW8rop8y/zyUpEZsx8dSvNMVQ/JQ0OhSSyaV//Go7YJ3KRV0FwQOWkyk9aLpX
vyW96xW7Wo3Gzta8darqiSwOpYnntk33BXXjZ7d0tAy1sAqdleZjqFqllT73vXSKWQtDNfawDv1J
KhZxzWXzCZ/hyYrj2t9YpRb8MBMFKIr4reGGfylJ1+GElGVR5GPonwrfAZvit8Mxk777Fc497Hcz
ZT32XaQ4ew3Cyt4I8BqtS5pIw52uCq9ZaknkvVlo64KVKfo0XGQdKfRbb/Jzf6sCFNarUkP29fXz
d/Vu68i7oviKjAN/81zzvfiWKrNCneYZ/b5GervF3he89aZDXQ8/te0tuOlmSzxYZy+ttqmmdWb3
0riL26JvEBAODhWUIg/9Kzvzd5UmfhYmJZNyk2GQFX35+UUygIM2lB2513GpHRNhWT6N3dAX5MgG
xZtUyJ0oxlDURVUyIHRYYGlMb/3MsK80g+a562I0zwUvfgjRIFgbL5aCOp1TZeuo31sluD4H5wlu
mHF6pfzvrMkjEteoPJeHbu4dHic8Rwh1nvUORtIGPvp6P+94Jajvb5Koiu8sHycQmQpUw1BGd96d
zH27PTpEecElRdO2RIt5ts0aqoQjNSdbfT5O3s8kgoYbhkuPEEsK9hcPwcIgYDXIofdYRFAdlt4/
ZtWOc7Kms5kIdijcjdU1P8V/cXYeO3LjWhh+IgLKYavK1dlut93eCLbbVk5UoKSnv5+8clcVujB3
MxhMMEsUdXjCHyQgho9XPq2gaDpoPg1npl8wWMEtnQR7o9HImA3GqhWGWYO9bICRY0dgWj2uItkd
Ko9XYv9pXGZJXvNfLU/fdomQ75fUB2Q04tKcsB4rnVtJ0/ABZ6dw8/GDnd4wyyp8T/bCG0V65nTI
VGGBOIAl1A5xLtC0BKBzLAqoxHnkzoePl7r0QNAiuQaYaHFznaYAqVdOWExq+JAL5LptHd23so/A
7X68zoV3tbwpj7npYhZ8GkxK4fgChzTwdlrS4ZCAv7E3tNi1OEN6yFqIfF1RmVcOiHX+gTKQYDbp
WrTEgH6cPF2OU5MOJnc+9N2ECljUgbgKwD+VXQC2yViIJH4jwPak7Z86YkQKkZCoulomHV9LpwMN
UQOlE2ua6T5eLYWWeUHXgzMI+8HeDsLv/mDLkNRrRBqADzWo5qB2VrWeHlSEIesAgcsBdtuH0N9w
OxF4P2LZ9BLVqfo8Yzf/Rx+LB7+jT53gCDYENeqnqL9kQNjactZf5ynH1gi4ovbatJlzO7mz8Sw1
HfP2oXNA6zpTmEFHAW7yGCq9jVajJYxHyFw8Xax5g3nlRV64FvjS6Pkhm4uKlH6qqQdOOKsHduIA
hnpxT/MVKgFJT5Nw5WVtJODhhXmyhXae72GGWvqq0WPvCSnHDPWEGruewG3y6toBuxCGdKizLmP5
ZZJ3qpOhWxZosDKbD4wPweWYrbrvQg0Um6mN85/SR8hnk4HCxQMEgsBNk+bmldhwVlEtn+2yNMNR
ZOLPZi7ggK1MIE5/iBEms8DV1tmjG1riM0gXopSl58khr2SjbjtksOH65+HvJHLNFz5P3YQMKbqe
yzXDSOPjj4/O7MlNZUE+NxCoI0BzleMI8T5uWQOpZmoi51bmCo6/AIo0pMNO+j02Oiiy3wr8ZpD4
jL/luS9gH+EAv5b+9FIlpB3Mx1wcaazfVeF1awNADJivMXoJ6zzEeAdEPIfRjMmP4qPJR742s9HY
hhFGREBQm32WV9oewawHU9CtDQv0+5LY1rEr6H9ECMU+oMP7lqj4B4TPtz5L4GfP4yKuKiwM47sH
PAi9dSSmYi16+24OIZ74AqHUJs8U/4H7KRTzuDbmkPu3cL9CgSjXGVJOO8fscRupNVDgFU1WuILD
rnWRl2Y+5j6MdaEHAH79B8R+5LrzQrBeyqqjZ6/IUZlTFcgZs/XSfeF64sskNFMEotRgVrmD3Kgy
tjbIk4ivqP8paIK1G01B1pvGXvqa/JynZf6ZFLN/1GdTuydF6ffIar1WrmH8JrftkXRSuLmrEjy/
iRNgBBh1P3aoM0l4oZuszeWdjyflnadc56HyDG/rz425zcLC/qlKcgzh6tMWQ0pjJ1qjXtk5No2g
4ZMvIm173uJUuEEMn+Gz7RfeZjAy72ujLcImpQO4ELHGe13DIwqEVbnWKgu4eoWBDHbQ+b3n5Q+e
D4LSAbF8Oxca7QHTmt6EF3trcI0OeSia6Ku5IpjiMxLxE8pkO2FQv4vRZgsKQyvvQVihoqxHIICy
0Ed6tRi+TKPdB8ZY4tCMmP+3Gh4rIzCttt6KSNOPaHTYm76V09EAAH/bZ6q/q5oOs4U+cYYjVGXc
8SIdYBY60HDygEwGvYENjaY1+WPuVeg2A5nFHKHK+INF52PWUKKVaEpPPPmQvA5Kn4evEr5YCW29
AjO1WPDNeWbvBs+CX+AYcL4a8PNPLlTj27yu0v0E9XQf4dP3ilpduetJJ4FZ4nDLxaCtcu4KsQnT
Vv8jrQR/4M5t1QP0lOTg6HN/12VZ8xA1sPgCY1I4BrnJ4PzC6Mqp1zjS62t0mvH5HdwS0m0qYeDk
brruVZhjGJS3X8NU5j+IGnArsAb6MqYFiosGctYqGbo1dzd/cJKPjBIQdNr1aDztlVDlXqtB669y
bQaEWFCHoPd+nNBkuB0RzGRWP0NMTpGdvR3itDwCg6+MIANIqlYZSdQqaVP/d5lG3Z2O293RnqMv
vdPe+BMq06OM/WDO9WmHb+oAurb3AdfH0dPUgRNGuvBr0vj5o5+XmE7hXn2MnfAL3q2LvlgqOMQo
+86YPhdzH6M24ehruy0SxlehHSBpbG6ggetBVvXhISo7jmYb7l29RSI61r63sCqA6XfuVpVpuOnn
8kfZp92jarFoR2Zuj6hcje61XwYdNJwNqJ17WFvFrUxZSKhkvKsTXR0aLmLomV22RwpiucYGuEW6
PZc7NAnmH5Eq77O0IgLqkBs98v37HFSpijCj9lv/h+ng/qkDgALg5vf7uOrzXSYiGgJ+/+T0zpWu
wOkdRxRf1DiJ5UTycwiJg9x2nfQlZr1+ODxx59dbKDM1AHuowUh9eStAi0fHb/daV9AW//gWOc1K
/64OIn/RePc1MtT3dwhqPVFXpbTcO6uSe5D7062FctM2ckjm/vNSBkomBpKfIP6B5rxfKgKg4efK
AWRnZNVdEof651ZXJvZ/IFlWH691mpnyWICU8fMxUSBB9W2puf5pgsHJGfBl4pRNtuWsuf0cuKvQ
cMdSk9vULScI90S2Px+vaix/7L+1I8uCmtNpUeF7QIZ6kpoKG6yt7MPw0Jj9jKCHNihYAHpTUMSk
M77gDVX2j8ZAxF+XmX3bVlBy152d0fZARwdqT59rSbKazF5/xsTQKYMoiWyYD5rXGysVF9FnSeJv
QzNqfC9gEXtfpjV0wsxC++E/76KrgTniZQHGA5V3cjjACSeqjHR0+gA+wqAXiHITHjdWX4bBGAuG
NXZsXzmRp8XLsoe+t/SvMKc5Bx0pG/ifgRwh6lV9dx9rWkpcdsftx6/qwrlfwI2oHAOnoeFwchgd
N1PCQLTpYNN5WmG9zAjFtvRDg8LAlYaCe+FUsBZTdXobnk2x9P4wJsqmcTEjhqUEHAZ6i3oOw6e3
e/3Wz/r8SeeKGbYpvZfdYMBagLmsO/c0KdpsBT0G1id87+Zl0nv+KdoYhP3e/AacZDbRQcePZh2i
IgYXPXd1hOZzT6K50ObdvVVQlgTa7A3Hxpba3sU7BlMap3uGIA0/P7bHLHCybtiaNiybYLIdonPd
90Ua4BcXUSLh5n4z5JZog7DSEf4orLx/mMzIzte1KfUXFFwYeLUysuINDoHGr3jQhgcBTPUV/xdt
4RGQXO8N6m5acIU5fdIQ6UUFnfsUgk9cC2Nj4BpYrUXqFLe4jg9uUDDbeui8tByCvMb7gYLSqt9K
25VfJtXkv3okTe/bviwh2gB9WdiiwK+UwmAT7n5zqFMcTmwEybkqQ/Hqwdc/IEDiPCATAkf+45N0
Hmr4SBA5ATVMnYLm3fu3CwmxLLMyy9F59JfUFvqyuaLh2ZGxRCpVQQXq/SFcRmlXKoDTQpgvxULs
C5E9ihNgUUuX/p8g5/sJPglpKg5No9lqZSG0Yq0m8o9slefK1FeUvXr09ePHvXBdgQYDjYJHl+Eg
T/5+USytJ9S2OczgNiTUsqHuMhioU2M/lrb0b0e0hpxV29vJwmVFJeBY9ClsyI9/xYUg8a70Wf79
P48ew4/PqcHzI72zdm3nublPQMdfa83ZF7YYK3r6gGhDovh7+rRZVYtYNbgjarMofyPpYG4TPGQX
HuX0JMLY23iyEHvLKJy7puNsBrabi0M02elTqqaGZKtAFyeTxoYTjwQ/PHh4YL16iOIkugV4vEhD
5M0PSw/DG3o25bpBeA6yWpqtymT0V6FR1HfwS/V9VDb4soJTP2J06W/H3rfvLIofxO+VWDn1XO/9
2pcQsiJ6zZ6R49te+fVWCx0YrzghJIGLWMSKqs55LSYDTSaoDdA0cTnqvQTb48q1d4jCpp9l72Uw
9z1vN7aV3FVmZ64dH1ZYgqjv1h6dbk8Dy3wTSVI+Dnh53irZT4dc2tpGVY23siHE0nCp6wMlAkJc
fuLdxVnsUKT4866RWhNvpJwmwILDsCEr+K2ZKl7rHZQD3BDyG6+b4jW+o/Z+8NM3raPAJajIZyR+
vGBOIWcSlFy4/MNbZEJnxD6c4qfCJHOMNXFs0PtepfB7n0t3acWXwmLQIPE2hg8O7ic2NoRb8wYT
smqLVuK0aenxBnqEEkA5m+FuMiWyEnPerC0B2NQWSEHgXJSv4DhFWwnPJ8hEFa51W/3OY4JkH9Xk
T92YrJWTDwcS+rbd2dMYP9iq9O89fXI2ut+jPFAUZCMRQhsPoWSQGfbzq56U6L4UriuOtTNjowXR
DncM4k6y7WU8rpNW0vhmfZhADjojg+ySVR0N3tqHERu0xuT/TjK3ePPKHIJSKNVXiZXnugDMsBsy
602WSG2tjdwtfkoFuhH7+vCLh9L7M3ovw1roJWDZBCT8Q4xoz0p1TrgqZCl3jQ4fMc+cZD15XbdC
Z9i/chWff8sEUCBuCKFyGaNc+f5briarQeLLyTHYyq01RRckFq0MXz6OGKeDeLpISwqjEbtwh/JO
sbOUJ2bt4rR+lPZY70ordT57lkRJpTOPQP3VqiefZKgwWlce7zxgsjDPhxAnjZoz9OVQODj2DoQq
RiA5mi4GvrDj1H/R8lps9GY09sprjKBMYRPgbXYNw22ed4n+ApNRtKWVTyfr5H5yICXatgHSrQ8T
CUXXkMYns+0StarAW7mBkRUhmkN5hyiZBvHhDxipVg9kEaEsFiWF+5j4c90EZaOQVpK9nnIyUr+y
N1VSQynOBF63+0Gz66NpMS7ZTG4WNUEamdOWNoL3OqKHVO9AmHu3Yh7yL7jUlh5tzDZeO40SX1VG
L2Ez9kMTHT5+5xdM6EnGNYY4ZOTcWqc9987LUZbC7ufYSrt5smCJlodmlvR76wE+wqOJqej4POaO
BpsqJlysypqGWtCYWvVIYI9f0ynT7zrRiepOVpET//r4Fy6b/75g4Acuk6bF+QFZ+JM0VE+NqSdN
jY9OOFTrGhnqOVCiUDs5dcbzf1+LO4yvDPlF9mO56/65MyMuG6MHrHw08Vha5LUila/dmhYIDNHR
mNYfL3f+wTHNdnnlTLQMwzktHiCEaoPkbsOpENEJeLnelqMyPqN3kEOR5zszumL+bmCbfO21nx95
mCZwJGAuIOfAcPr9kwpJy8PVYnwuRJRus7iYA6cqvkUxjmLxVEa3Gii9myJDsBMZw5/Qbq/RXZa9
PH2vlmXAY1isW0gh3v8CjEMQt4qr7Nhazn5gmHBEntDfGVbUHqwI+bj/vtf0f9ltsn2+5mVD/nm1
ND06k1ZJdkxHNb4W8zS8jRmCcLClkaxKDZPKXnNAZtj/2eaCUIoAOPUBRjw24Iz3K6tB9pB58W5r
a4EWb0TbrBWpwat2miuB9NK3gmMISSwVA7ORk3tCiSXAY1pKIJuA5BPwlwfCK1aPrl1J5zk9T/XP
UktF989+CkvvIdV56XFo4p/QHpB4wRR7k2fNvHZk1xxwT1BXJg3n1yBr8mAOY2CO7KkzRGUOTgPt
G//CoezJ31xnE6oqvjJpv3QwqWPxg4BIi0n2yW2Q+orKDyMOWvqDtneoHrHaMTt/pclYHico19es
nC/tpaNTyFMjuVRJJyGuk3nu0SvmbIq02nTOJDc4qJNiMMhblQUKLkDr/3sTwdMdxlh8E+DgGN68
f4GJ3ZqFZvP9kU5U+64p69vRHuIrgebSZiI5jFo7Bx/M90mcQcUF3mzDK9O7erqzRs8F7TkzB7H9
dhM2nn+l1Ly4Hp83psF0tfgS3j+VnZYN2JEyO4bZUN4w7ojvDCv55MvSQvgi1f6PqILFJbxbnFy4
P0/OComf1zmgaI6FDZ6o1fC3hCyYrrU5n/awD6wgGfwQ7Y72v9sTk6BBc+IbhJV5RvvNzCpNa9iB
xy6uaYKXDQJogVnH8ppx76XDiRO3hUsPcvzaqZ1uWCUCl0GK92hoqhWq2d/FIPnsO707dLZyER4y
vn8cq5eXdHo1LP5L7OjSIjw11RU+5eTkU1K2+PY+4cCKXGFcJJt86PJtNQwzjh6CcktR1VTJeGX1
S1FmMYnQiaAIKJ92K6oQSd9paemBBIpWvlunmz7Prum0XwjVBkMmcBp0u7DSPTmo6A0ZhR2zkQ50
vjvN4QL2c199ZwgR7/7zdhrc8YRMD0acf2rlk8Sl7iEAjOZaMjV7HFjaIIYzs241jWJiTqobTutN
rYZ+XeEgdmX1C9k1bF2avpAWeZ9nJ3Xsm5YhZMLycRLrW1/M6hXGpMDeoB1bc4VeHFYuSaTHe2y/
p+mA7kb1J+prrBwR5xwzcx2T+VKBUaohvBkJFTPdK9rPeSOTl1pZ2VsaGbG5Q3kRNG+CKU0Z0Ngz
Iy7a1s3usO9BKwCowvSSaiL6CZzIfC20ZvqlnJamXh1GlqCPWFePH+/8hQTP4JHp1RoE2DO6pm/J
XpJnJseU6+xVLxxmTRanChlNpwuIJ2DkozQ+WAC1/nsghBKl6SA9FuLtaW4JXCovQ2sAChUPZrvN
uzb77E9dTzVjo/f26BvdaF3JZy98OVB8SdPdJfzi3/Q++OZwBAfa9Yi2IurtbEOB7MetYS6KLh/v
64Uov7RAKVkgfgGLO8kdp7jztcSY02MxzGI/dCMUOkMWh9aq5SZBX+tKmL/0sZIJMGnmRvHORkBo
Bwo0Fpv0mDdj8ywVqgeQJ9Uu7Brrv2cf5OR/gaLEd1KQ93s4jehDC/DJTD8Y6Zk5c9nEM8jHLWFt
PPQdr6x36dEItDDb8TuhV3oSh7RIOhmQu+RoaLP14qmkfetSRTMbrnN7pc1/hmGkq7DkbQZ4DNi5
Z6FAtXMm8FPJjn6PycladLN7QBuqf418F7XLJg2dpyHztWEFnnSqV2LM1E8FCugacevSSaXLscCl
iYyIjr/f5WxiLu12WOaY9F36VVpJjeIVWGWETO+rhgT2TZvqyKhq9pQ8l7k/Pskcochg5HN9QEC9
u00AB7aISsXuFVOYC4eboswkD1wcQ0h43/+2uqepaYDmPM7RZKAMa+ibHt2QlSkHuUo6ec0+6MIF
j+EfpTWoO0qGU4hahx6uaeIzdtRST2VB1BudvJGDhXwJx61/CTO/ijYR37Fz5exdWhnXBj4oSFqk
8ydnL65k3QwUmkc0Q5cxi4MC+QGddVdfeV08zkFs4t4lizgar1xKFwKzCZqUwQB/5Ws72WNsbAro
yW50TJy2vG0qa3zWY71bI30/bW2/UZs2Qx0dXbZrE4kL3xvTO8ozRniYKbknMVIaQzTSWoqPYtDS
bSR9e+O1urVt3ERcCce4unBUThIpBiDgDrFNpJ455VoKhqHIpyfRUaSWO27cSBu/KtxKVgZl1iep
jdWK+WW9z7p6BPCCYNxsWjkMlUS/obrquLdS6OxcYreJQGCcpsEfbA56JHLQ9g+8HNlXPNHIWJqm
9R5xdJuOzmDLHY1kfc+thj5azIGdW1fsIlcyrXOV4UeBLcoRnHocbnIEPZADmKphDrq0FPuUqdR+
cEIJ4moyzb1OzPjVVnHzrcqGFrhRjMAWckFwHfxpPupjPH4jlXNRfxm6fQYlPQhNnSsnpz9072EY
Ua8wJqho6NoNgmZh71gHBERcLVCJwrGY5Mec6doyjbbhGN+AUAn3lkNzHcxHmu2tOkdtTZn9VjDX
WZteiQa0HMYNMHmmb0mBQFUVDRH+43N/20pr+GSM4jOK7Ege8RU9oIAky4DruH2hpzZj1eqn85OG
fWgwJGZFfOcNLcXlHFgD0rWJyr6CrM+Os+vi/1g35oBbO7bpBv/Rlq7BaKzwFulWNQ4eWHHhQGc3
uoWUlud/cYT85bZef5hFLdZ5aastkup1gClD+hhrRbpzBuzQDZxEEUC13dUk3XodW2A5KhfTtUwt
3gbjooRZZG2zrdgJ9jyNbgQSa+mqwRZ8M0ofcGgCk2qjZkUb/uPr/e+5PDm3EIO5JKhPCc6ngaHO
MlDsDECONvPgz9oC4Z40aWRrP42xSHSEDpkX3VbUa+nUDka56/wir4O5zItdGWXm565u5a5HwO7o
V0Z0HFwn0wLTHfJdqUPVRQ29Qdqzwk3DsdpNDaJrA6Bzukv9FG0pyJyIVHWiNtb1NMUy0Mg0D1an
5oMqpfd77HJzW2bhvEJYLdz3SiHGFjaVe+DghZ/zIa0e/a4J9zyeuRMiVbdFZhs3PVi5+6pAZSMT
XR4FWSPcI++kfhpoc6NraRm3VZlO60QVXw2MKjajV8SAjBK8MYK6nlucGrGLbPAoPjp2P0D1UbHc
hHHar2RpGN7Kz2J9NViWt/Or2bpP8WXcNpqbPagxKX9MCHRs2rGzn1wrbx5mNNO/tEpz4lUeyj5e
qbr2N+x+G+SWMR/D1kOUFEDuoz3CnWy1tAd+NZs7Fdp6uvr4rV+4DWiQLf1/chHzzCI7tvvEN4SR
HLsmlyEWrXW8U0j40XFutc+JVWHOI9xrxrAXMgGaPegoUeBS7J2Wt3puzjb2j/GxGUrkOMW8oKG9
GOHWK4f6vKglWUUwAJ0CYOBn17qXSa/xOw4kCC27DGrDejbDJNxPvf0DFXAqsaiYt3Xdhjtl2cnb
x5t7Bl+mHWItvQL6kAuM2Tq5d4TAZm1yW3Gowiaizsu/h3LMqAucGwsJuHvwpvWWHFc8A/Js76pU
2au8tv1FbfRa7/B8Zrz8GBcCA1cWvd/TrlDslb3R2xosZs3MHiJljj8jx9C/wl+e0IVvPVEHaKia
aiuVdJpNVJHArGTXAXQoMhNzDDpmqNRjVqzcIElq794ufetXbnn5py4JJXa6ca+XwezqJBZZnjbt
umrhbDCSdIqfegbQ/BZR97kL8lELdWycRfYi6J+g/Jn28cNsRy4+odbsoloRgsZbl3UZ3tG0Nl8Q
M4middGOerJqptHJKeKM8jmv0+QeMsFormtSmF+1rnfaBv1sRjk4Lsxl0ETDiGJk4gp7JQoGikHk
94hlIXCKAVORC8SBzdHzwhWuOgvK0O+9Ami+gQupPRTYetSR4d9SE4FjvnI+zr4DGp06I0YmQegn
nc2BhlKOcRf5ZJ1dCyO7N1A0ELtCJznmHkEq/nc42N+LMtaCOKYRxP1507kVs5i0f3Zb/0pq+Lfn
+e4K4PdQtULS1emPnDmaUYkVso05InYJFhF1ORfzYYxXd3Wu3/kCiLWDlq/TOOs0QYOcb3gDBBf9
R2Sna8dBSjP5NAzhECjNHoPa7G5J4HftYt0BXiEJohyzJcuX+8Gq4sBuy8Bzi8+OFb1c2dizdH55
ECyU6bOif3Tmkj4t4oEgHqKjNxsveWneLJ2fwKr1bcFXsKE7g2xZ85oqr195U6UeGzxGIvhpAFtx
kqk6fIFRbTILub3yyy69couNZOq6DD1P+0IIyKKlZgAjw3DPwIjB6kX7J8rpJH6La/4X8ijLw9Im
l1G19WpVftY7B7gn9gn4Vuje5K1SvkYBtBfRR2S+8Uq4ciwvbN6SoGseTH2YTqd1mhoXyUx4koeU
znGCNlCd3ZPGzd3WH2R8YznNcKVlc16jLrFpuQuYS5Gmn85QjDDp3RZE/FElOO+O2tTQUbK3dReb
ga91T0Ybp6sqxbQiynIMsRxtfeW9nJUInBj6dHSNsN5G5e+kLIJKqhqvSeNjYtm/IZE8mcV0P2n1
cyHjO67sfoW84V5F9k407gGrh3KN2u2x1uN7uEDf0SK89ovO6gh+kUtXHddERCDPYFQ65E0rwtTp
sICCzQAAm7p1itFFjEZB5wikH/pHGxTG774gjwgcW9r3M40x/IsiN/+eyCk1Azud7Rtj8PCaqgur
Mo6uM/d+0ID8t4JuGq+NVy+9yqXlySYy6DCcU0BDHfkqKwYRHkyYGlQG68EfkR+z1nE64WLWDfnG
VdpvHU7MNk8m+/Dxi7xweGl2LLamHl2qM8nMIhPSijpDHFzQe/vRMsEwGF4/vHSCD4Zrri6uKcSc
LYk+nE/ujzDiUlKfsoF6I61nMczOwbfVD0eg428jbnrDbd496WaZXzsYy0DxXZSmu7j0rxd4n8fQ
5SSrwMsJeDFy5YsD3gBIdO6tF8DjRU0xZNi/8HUdaKzWBXyVBv84H2OxuXtBMaOX277HaOjKtQFs
4fQXORQMwDmApPmIRJ4KsiU4hxBEeee1crF45gYtF4u7Mn3CGmOAUtYbqg4MA6/yfZHo2qOGw/y3
eEx8XHjoBhmbyB1CDxKQ3ZHel6jrrfvYc18oacunok6hADvKnF9ilEcRGcbe5q3X+2xaowLvlntT
5NYcVJ1p1dyelYnjaSX7Xe/T2gYl5hg//LDWTPIQ5Sl0NSKcJzWFLGzQ2D2wMCapbfoJMyi4Bebc
YcAVDk70DOqGYUeBGZcRDJPePdellt1o0YANex2GPXYiSrZPQ1yZPVAOOCF3Qm/wpFCp5VH01hNu
s90wWjeDkRQJXmtzp62RqXPkbUgJWz/S+lQviYNT3IyA3kNs2qiImmMJr3WcKBbRp7aPxE2MiOIO
LBQguaT3d5NbT7jS2T3AShlO87PEsu5XqauxWsetTKf9mEhrnxaWhomx0Iv7ULaK2jXsK7GGA6/G
VUoXt16HeMdiTGaPE65S8PB/IuBCQqXimupv9LvDBEeiDKawHe0t4JroXjIceDXyLAkDkNCcvyJx
8mIzg2mw1xnK16/ljM0GzcQGDQayYuT4EXlOjwtNruTpTaHWpkiBs+i1gaAF04v+q1Yt/EJNZThj
ah4oPTzbgP2ujGkcgZnTjQQJM/sGf+/3kJRg8OAfU9gp7J6hSZ8/DiLW2XleIhiDKDwy6ZSZS2j+
Z85uu13G2EtZ4OUd/etkpThxjrhoXBNGOIscNKP4frlrYTQvEq/v15k7L9Fmo9EP9CGMlTYZ6edF
F/mmmMQYqHi8Zk96dslxUhauA1cdPxwkyvv1jLFmqNpZ3sGu+vIZ8h+vFqFmexPFfrf5eA8vrcVi
hChUY2n5Lf/+nz00UmDXcU7HyGQQdT82ZnVraVPIrNZ2Iu9KynJpsSUaQl+iiXs2m/CBw4oE4uBB
UcU8jUmXfbVpHEAVZCKlth8/2dnFzC4i4aqTqyxZyylGX9ZhJ51aeQcEl9vwQH9/GFYgNp19NuOz
bEaeDWadqEESY8nmWrQ9K9lZniydwsHRcCw8bWaKKZVuShZzwNXQ8DZYWFFQjX0XfzPrDp92NAtw
T/GEbbAHogSM6hUjJpkC8foNsrThZnTb6A86GMhDDl7oPAIvhR2t45eYr6qskL8/3q+zr4kfzESM
g75Qvy3t5JR7JSntqBCuzhyvujfqsn31oYVceSuXjgC34V9yvuOSA7w/byHmY5afQ+OZ/KmGL6jP
P8mNCrxLI7e6gom5dAJQIIWY5DC0PkMgDCWuJLE9eQdksLXfKZyh58qS1nNn9+CeTbLkbN9Obv9l
SlwsYD/ezgsPatHPIDFn5OcQpt4/KMCOCen9BOeNVDbzqp2izIXoHQ7YBdqJUV1Z7m8z5n26QXTi
mEEzXsYGp8FwaHSayL5C9RtgwA0wzWb+CefSeSxTpblB12DzgEVg2O81vcPaNsSkysRSlsb0EExd
YfqrGi8NbEqc1tEqKEGyHMXKELa2l07LALzIDKXdWo1XHSyzA2SQAvt8TsIhQ1FVimZXJp0P9tCx
0XrQx667732zQUVgdpNVROu45hZ0yHDDqpXPtLVJNoi7xZemaAt9VWpOUm4+fglnkZtaxVgUBvSF
1kSP6f1L8MysLpSDmpHjzd4enkGxIQfRb2ZzNldU5uXu/1iP126CxEKq5zTHjKPMQpAajR7pTrBR
SzdX0bH2TS7XWBKOgqrJrpLwzrtnnom3FFNfJocMqpaT+E8IH6raNIa+oz1hm81mNCLrfhwLse60
UnsqNNwUbSv0t9XMVQ8Dx+yuZLpngYNRLIFsgTFBuTobpwO2dvB2sJaBkae+T6FnrCDnTlcGpGfx
1OQLplnAp4xoIT2t90+p5Bh2vl6Fh37Osh2BLLot6hbhAC/k5NKx2Gp2aD99/D7PIgjkDfpw3P+g
fGh0nwDBeuiN9owNwxGXELlH0nLRF4qmp1H58V5Akglme4IXrJvZlTh5YVPRIGemQnmP8vBpobuY
qVl4KdDmT8rqORVIyMIg8MryStw4+0J4QubOADyYqcJ1PIn6pp1HY4i93jGNKxyymzzc9SVe715o
5gczpBv08Y6ehUXWM8FeLFmbuziGvn+N/QyzJMWY6Qh2SHuprCZZeCT+Q7OMeD5e6tIW2iD4uGVo
3p3BiHx3qOggonjjZ6628zqt/4TjzrXTf+GBaL/+nZT/Vc06KfMGV2Ky1HTx0WCct6f/2eN7lhW3
HXfDlTPxl8vwLsYvGhJMSNk3ej4ci5PNa7pZU5FWHkWOmVvfhAx3bPdbGaXu13rS5rU9GyZGcca4
kTF+4HIU7pobJ7uysxe+RXRoKCWXcpJOxbLz/0Scoo3aWUhZHDV/xj0TQ5dV7USQULuYEbGDwHc1
RerTx6/z0qILskVbcn6Arsb7RasCVHbrNsWxUMw9EE3Ha3cCAhLHC2OuHtINOKNrMhl/u2inW05k
87jFF5WyU8RbnfUV8BYde1CIPOmW3pPsgmbok29DOzi3gmnPGzYt3iejULa7RiJ2fkysOskwlvGc
eKsYuNKM99IJqoyqPud54vxu8VFuNhBi/fvUFjfAwCiwdFqJ38hUxnmD36SvH3Hlxesyd8JFZ6Gv
dSeQbiip2zMvpunpj36yqVxq702Mxr0ReI1tf/FxxXlA7j/7AjTBBhyojAhMlfSzX06ncrHVXNWq
QDcTXHC80DCfDDPJrFXL8Y3WTcXAdeUU4ezeKb1zoz+oP3hv0WxMb2Qt0CL7Xv3J9K75Nrt4Fa7n
WY8/ZRpqOVgLRz1mP9WY29T4br0lpsomkGDkkUC1NPVWmg2On67q5W+9TufbFEP4r0WNdu+6QgJB
i9BhqaO33tcpa0tv9qdHV89c+ZSBySsDBkgD1CpGrw85xAdx5VBfiPX08ChLIEViGHOaK6hMw5Pd
m4GhJZgKmh0uN40at047G7s5yZgviJT64fXjU30hSC2DJzpTMNvJFk8+aSOkFeYZA6vqvY/cYu7d
ZKXl7f+PVUA6EDJ4vLNM2EksAcCoK4/R3Ok6Jnq1nQUeF1t3ZVB5IRoSmQyXigv9ajTZ3n+kmQ2W
Us/18qjBmStJMqP/cXZeO3Jj2Zp+lUbdsw+9GZxuYMjwkd7I3RApKYub3tunn49ZNXMUjETGqIGC
UIKk3CS3W+Y3CjJxUis2cVwEl3bnO6M5HIMEvZwKWN0sPp4jD7EQCLwdYqp7kpvhMz96nVUjAS3p
Hdj03/6KQG+dGYYOvZwJO305q1fSoQMafihQePmCPEYzrpq2ddT/YBzAyzT5uZXP3QoSnQaXRXvr
EBhC38kJ9pATGNBL9NR5LhZHG9BliOBYJM1g4kVwDFZYUWgapIcQ7AvutWP3CUiIf1MRjtN4A0RY
74opcqadqtQQn4HK5d9L2xC3Q42esxtxWl5YPu9EIxRYsBqYL5ZzNYs0wsqdrkFC1FPnVO7NEkn+
ANdKsHiuXJfNb3c0ZtE8VqpmqXCbnGWpRQkbPZV6HVaTUAjmQPk/yRSQ1vja1N+dQjfQHTKgwqho
EnlN0EzrCLLu88fr6r1l/OtDLK7T2W2YWhoURtXx9YOEatkubzCK9lVc/z4e6r0QAmwVMRhqidY5
kgD77LKxJp2TAPY+5cUirw81BM0DGOfyh/C7DOyPqpLSTdSdvqolVWo3NgbDEa48hEH+2yfTHAzO
tSdZlmey1+meynukwZVEAFctfQPHNUtg+iAHF3Dr52f7PAqVgNkiZlYlPB1Fq/OEIw/0rd8qeu1R
etA+0QqAUu0bTbvW4Eb/KHPFp6KMnPPHn/z8hCf8pEo5J+ezgsMiQDQqWlNRie0rbXmld8eOihO0
XFhm2/9gIK4Qjg1kUs5OwwCPEBsPWELrstBBRIHhWU9tbVyyDnjvY6I4YyBTB0HuTJACxkOftVYS
HghqqLVSOciQcIiCp5ZkaqWV8ReJoMUjfcnbC9/yfKdQz8HbCpAgVyWss9N5VCFVtVriQ7HQe4S6
KkQTHoYAhVVa2QW8zI8/6HmTjEyFRicdE3Q3OCQWxSoLSpVWT0V0IMHbJjn8cpxsydewMQoUdVNr
uVR5ZjWmO7y/g0c8tJsUBa9Cu3AsvvfaLGCQilQyWESLA6JKuqqPJZTUrN7wD1Iz4AA5TNOmyZNL
ZnbvDqXM8GrA3LMp1ekXRpMREQ8xovzc29YLaXj1oEe1Bi0Xj+D/4PMC8qJcRYaGMP5iLK3Ly0kg
MHcIUFR1VhWdjWOT5M2rTuAlVkBa8nUHiiTwGtUuZcJV8Aw4f0fDj4+f5L0tyuvCamVdWWfHgx1i
EanrlTh00th/LaOgvRUxxZKPRzm/3BDUJKnX30CuGKifftq2AcpLNsEhJLjY1jmmuhB5ZpPb6hG3
5SBcfTzeO1MJSppPyzvBW7cX400JbSp/lGFYVEP6gJpKua3qTr5K58bjx0NpKs9+GkuQBVJCMGfc
EhK8i405iaEL6pBDziqKUXgNMdtD59c5GKnSakovzXt0L9KkTT+ZlVCjzdBr3T39k2L61BJuta4/
mvL3VA7CYdNFfZbsGs1A4rq2IbV7Dpxyc0M7ufkJXzPISWsKNMHKGggUaCjuTzdXai3xRNn0uUcA
LNcujIviaiSByDa+KRd7zUIT8KEfaVbO0MWxocfRCOnCKXxejSOO4DPApWVJg9A5neU6CZUu6534
MEKacVt98sFYZT8mJ/SRba96fOIVdTdNA/EqtuAXJuL8yEJqxGBbAmomwURX5nR4xCMyeEFwedsR
Ob54sqb7ADFq8Mhad5R7cZSRI0VKTjM26gRSKCmn6svHi+EsUecRkF5S53YSBO7lla4VOWAxtUdd
RQl8WtmVuesNlT5iFtFjVFpr1wGX+HjMs701jzm3FYgcVZaftnht0fedjfgIoCDJvyKKT9Zknzpr
YEZ/pqK/xJKYf+DJgp8HpEWn0uDHEHhZN2s6BdRqDbsRi7twZ2AcvI4GITZR4jw1IF9dODfDqpFw
xcbCQfIEu+DZj4fok5pUX0vbujTz7351Ui9d0Xmas2pXYVMfSawsPagVa9CNu4K83UJllSocIjdV
WZQviu8kl5Kid7/83NF7Q5GAczj98lpuA79SCpIi3c93RDrVvnFG50r4gbgZcU363f3Fh0d9QNHp
H9K2XGYtFXLunVxJzDRVS0+xu24bO86tNcnpi1CyF0AHWDT5E37xgeZcCJ/PNvc8ODEBUQERwZkq
gUgQzUwHlllfTNVaRnZ7Rau+WkeZpb1aoHRXHYiDfSdl4xaV4N/WwHsbnk4lKTwPsGzRVcMUp5oO
31TWGuLk0G/n+v5TEzWXaqdnMR7HFwnYrOnLvUw2djqrJopB0oT0wqFFRm03ltHkIRmHKX0b2jAX
Gkm1PLQ4u50x1t8/3spvJ+Ria81ZPZgqmCDnSWAuAYkBKxUfUttsr5WgaCwPOe8RQAU0R+EZ+Anm
3iTHnK/0/dDYbAYzdIkcgqNcDoXYFaUZWsjbyRmC8zMM6pBDXAjdSeqrrx8/7bsfCiwNO4925lmH
KU2A+cgJx72OtOUR+3pMNTuBpLRUGtEVQN7sFknaYZXYhX6BDHV2v89zZAEmpV3LWasvjvpMTxOI
jMyR3IagCytEj74bk5gY2pwu3StnF/w8GME3SvPcb2fBiwy1BPANSw+J//wbbEkkUgGJ7NF5qdYY
u3eHulEMOGBy7zUklGsLuXIgOwXcggrHtPXHn/2dU4fHgbYDGxRkhj1Pyy8V6An5fltKefehUAVg
5KCxITeazcoGQPycgEHcfTzgWYj49v7/M+B8MvwyoM6lSrWyZEOguninic4/wA789PEg75zhbyEi
H5jLGyH700FayaxayrHzLWaX17I6lrKnlhkdpiRAO2Kyw35XOc2FJfxezABMwiGzoAOE4uXiCHcc
3xeJFnCX9WZkoI+VQsmR4WCUPXLGthleVZZSodhnAvhpjVb7QoZ+ycnpvRlVuLlJcjh0zrClSg6x
AJM9PjDW5s9hoRRfuizQ3ajrchctw9/OqWbH1Tk4JjHnxFhWfiaV/rwok/SQ1a19BKeo32a50L83
VH1/NxBnKJUJJfuHSUEGdTqtWIP7slW16WHyA+e1gnx93wSgiu0cPPzHK+j8TADFAVadUIg3O2tA
j4YKwC/gdqwl0W+dBpf5vAniDSWWS25n7w5FLwYi5tunXIRcQdeZ8FAdqlZKajw6juhu9QoZZ7kJ
/vz4pc7P2BlLgw/ybOMOmGOxLYxBGaVM5Mlh9PUBBJ8qrWxo7JIc58hOG2vHqcd9FMsXgf/zDz69
iRgYcK/MOuHiX96C9M8B86VqctCNashdI64xNhGKv+mLqrnNy7B3Q2cmLOhptTfZRC6CppxGcvjb
TtF8YqJNKmVoBbBZ5+P5l+Mn6wZ8BqooRVtC8z+XPmyplR7nWXjhXH13UmHhUKtSefOloK8ZT2lQ
THl6GAggj3LdvXaZL14qCan0jyf1fL+D+IcxDkIW8g16u6dvpLRdi5KczbcdHGelJ1jalnIReGEs
JXup75vNx+O992akRRRzELSeFYtPx5viLIAgHKaHMe3tu84uB3isvbpy+iS+4FZ+flfMWkKQaKll
g/5aOk6NrZq3ekWnsp7qAvKsbOysCE31j1/o/LJgFNKrGSFoQWFavJCY0jgVmYFMVTMh394M9XU0
Vvltk1GWz7CAgYdiXFI8Uc/zHkY1CDhQwwdTt8QlOIhjBzH6rQehzQbi5GRAUrMxdT5h4Jt9LocI
H+MQmtBzjkhF5fZ1UNbbXM36fqNIYdKvIN6a7RWiLKq8R98if6Hf1hu3Cm1v0tE842WyabjFU2LM
XTTn/D/hGCDxo/egCVyc7csLAefZyiCmwUTwLd6c20iLvaVXUhTJY2fuQT8Bu60D+9Y2y/amEaX2
9PGcnZffIQ8TPM24QMp5Z+dzV4PjnHRAdhJq/+E1Kh32uI44eypPD/TE3g2xXT5EAsiNZ84WTkCm
RJpuAAon1iEYgFdf2BfnqHCOltkezwBaAKN0ueVj1Szo0rExGvywZReUEj5ZqaCHgBhmWQFmHhvU
6cOiFs+wq6DAOjYxOXrmZoNgbS9VKQ4IxSX1VPW9A2KuIwBFZCdRxDrdsFz5ddRbIjtYI7ZnLjDY
ARHNwc4/i6hS7wZ1kO9iZRw0dyri5jFIB1o0KqopdxS4KhAJvRwa605paHSjvZHvYqeUDxMdAqoh
jWp+0Zqwepp6NPK5Tsx0XI1DXq36BFOANbYOw6M/9DnElsTQJbeoQtiiH6+G984JAgsKReac0S6P
JFCIeSKZU3qwRJglrojU8Eumj+OF5sc7HxJfKK7puavNOItcTreRJKX+lR1yYkuIJRhAlHKF2bXl
1Ec70rX1b74WVzUraUajqe9wdLir2zIfhYEVb5Hui2psPSPWpwujnEetlFJhPc2oLKT6zpCko8+V
nUSOiYMxUpN9WSPSLmU4PWA6LLZKyg2Jfn+1qvIk3xj6JO9yNK8v1IHOppCHAKUFlBlVF4R+F4cw
Pg+EfYaw9gFwkGvcLMcVlGb1wlF/NoOzshvZ5cz+BZ+7rBxPIgJKCq56Lw1Rt8LM46eIYULCvu63
Td2oFz7t2c0Caor+q0IEQGoFjPF0541WkDj0WnFuBYr+aKO55jlN9xD5KS4p+agdgE5f0nk7i/EY
E/CiCigMtTcS/9Mxe98JKqbM2atj2K857sKXEYOSq16NPmUs3qte0qSZp6jtf3e1MjBFPJRlGJwj
+XTgEPr4gA0Lbsh1plVQoYitt7mTtK8fjzOvhJNYkliAg0wHE+HMcjKLlYJZlOHbI/hcP8qcFYrx
w53U6e0Wfffgd88VhqImCb6IZUOOszg5kanokkHP7b0lNcYN/rHmQzXFvn8hgjtfJujS0jUnnuJK
O3MrR0PbHmpzYO0HRfpTz51+F0lxZOF9autPdZr0t+gQ1dWFYd/7kFzXc0eVegRV5tMJS2NY9tDW
zb3VTupGTYFVD3Y7bSw9uiS2cL7vgJyaDMSNPUd0iw8J3nl0plRnUSr5Vz/2g1XWdPrK1CptX1vK
pSLLO2+G9A+le84zKqrLNzPUDqCFMWHx6heD6pbCLl4qIVn3SQfK5a/P+F8/hv8VvOZ3fy29+t//
ze9/oCJVIRrULH777+1rfvOSvtb/Pf+r//e3Tv/Nv5/ylP+Wf+XkX/Bz/x539dK8nPxmnTVhM963
r9X48Fq3SfP203nC+W/+//7hP17ffsrTWLz+648fkF6a+acFOJf88fcf7X/+6w+ken/ZkvPP//sP
53f81x//u3r5Hr784/Gl/Yl3W/xy9k9fX+rmX38Yxj8pgdAuowBJxg4a5Y9/9K/zn2j6P2dUN8fv
X7VuhRpQlsM254/Uf6JaMMcpAMhouc3o+zqHzPGvPxTzn4QUAA8o0SFpS+Prj//7CU4m6X8m7R9Z
m97lYdbU/ODTNTJLxMEHYsfRfIdDwRV3uvqnpI1jHY1fj1X7zfQN49jlkXmE9jbtlQm5WFDtYt2D
ub/p0JS7NvS8cINabW7sCsOxaJJ+Br2ElAxyC+sC3Q3MTrfEH/XdGOjhXZXXm2ly9Bc8FE1UloN6
C01HXAH09CAXpCuqUZmLVqx8jc2nfG2b3XcCM30TD8qwbhltnfjiFihif/fLZP39JX5987du8P8c
oH+9ObkioRK8SmC9iypAXk1JjhJn5ul9IQGItCdUK6Xijuuq2ECaCTZOlij7LIyv0jTKV6CazbWl
ZJUnwqHaqMELWhnJvhjzaCumoPJq5GevtHqwvTIAahiaBvn7WF1IBk8vtrfHnp0UZx1pkjRK96cT
lqBmPcXgZrxSH6+1plAOWZjuh3YasUTzlb2pU1ufEvsS0Pr0dJ7HBShhARRGQZGi01LUtwEy7uNG
QqF81HRgqPFKiW1yMJzpr/HYbiJj/fEEnR6Wfw0IDm8GTMBLl5cDxorIO0sIXrSIclogK7W8F0qL
XaLuZxc+6lvMeroYOOJhJQIFnpOWZSeENCAyaowqvdAfBDIxY36d1eO9D/zRpS5i3qkZZMAuzuVn
XZfWMuZjWgNe1+/VL22kyLfwp3YAe6XAJXlw+7QIL6zX83lHB4iokG4usCaYC6fzTmMeWoTfY99Q
FNHepCZ/NNP8MJtaeKlWxZsc+6jct6MLXYH5FPol0JjnAcIAJTnCUfTwqVifDtwVcus4JfvE1lxV
Hz47fZbRkmzTJ0sPcY5u9TvF/hoUkv5Ipf+zT4/NNeCT0rTPk4dyVPsVpnPx5u23bScnD5qlPAX1
hZj2nSl8A7OTdM6ixWhxnT4n5WhHtHWaeijfya5TpvkVO+PVqaxuJTuIVCmjI9+3/RpVkm2YaNl9
K8GTrWolPip02Ddp7isPzWth5E911NgXgqg3TNjJEuPC14kJeTu00FjUp88X68pAUXdK8b5rj2ov
dVuMZNFgs3B/qPUMTSh21zZAEHnNC7zmYRc8+XL6nEH920CTrW/0+ZdcJyIay2q2kMbrRMnaYY9x
KwZ5+C5tm8rQDoYk1l2fbkplHH9YJTYgAVHNRo8BftdBWx7rbFh9vFnfsvrF21FInKE3IOoBpi3e
LichdMxRT72uNp6M4ZGqcf0z9vtVUNTrIJb3QazUr/joqbDkvoVG+ikrfekJxNeFlupbELV4kpkk
z0KdNciBHJ1+Z7VAoyRUEHOJB+4Nx0FlRXYOUS8/cWwKT2u1bGvk0pUJWuMqcrJvep3c6mqFAyGe
cb6ATO7HWnwXOdZ2pE39pQemRWGxu9ExH9bNqSen0MRKZPUEyjHq7jCZKTfYkqZrXXblVCt3sJuG
tYPlpKdC2fcqJQ72qDxd+Ohvr7J8Va4v2CJgjACHLJb8iEiUqklYGaEo0axGFtgeD/OdbwbTEQK3
9CjV/WvjIJxJRId8L4ZAPaD3vdCn6soeGt+TNXLNSk1vYQePquLf6CUuZUOkP0BHu/S8b5SKxfOS
XIOowGPAQvh/cZSEvpZOXBopfmHTPWYwKG/G3QN9wMmNQ5DCOOPBGUB8ZzcOzZNTxP6xC1Vlq2bT
tJWnL8Pom1/zFrsZEOODh3TeS6WF4lEBhbpBSWAThsKCgqkV22QyJS9VSgOtH724rvPYhFZv+rdW
UN0WMGmPxJYWypNDsU+bWHzOcQ32ko4ZHCwZc8XYno7ghuq1nQXGpoKqvRFl1j8FaIC4gW4XV+bo
+N6g1QB5hYj2EbazXtb56UZJRbUVqvmpy7vkqq27H6lVKa4vCuO+ceyfhSyFj8Lu5XUWO/uMV3+0
+9HN5f4RLwpzL2uXoFvKWZj3RnOhtDAf4lwfi01RZ0ZuyKFANiJL9X06+Std/hYStOCW2X3vEhno
g9Gnx6BTMo+oiKBo1G7lwl4rafiapJLxAArnUq68PDUwQ4DPTJ0QG3gkkWhInO7VsTZbedAVMcsG
ON6QM3irydMu0TTNs6O+2qoKkk75aIBwGq9lKEhpP712Ia6pGCl+//gQW1yx89PMiJ9ZDRRFGBCv
p09TOBFOPG0eemmh2JsRn0w+mexGePRN8n5EG7HtzOJCxWdRd5rhRVS15uYIuuZzr22xKUARJ6Jw
JOGZ4Jvu/Qm1QzOoxRrtRu1Zkzoca9VoJ6oUG58sODrzX/j4vRdV5L8fYX4AYL4cTcvYwkwDVqpf
hF74oojgOh4L+am3Ss1VGqe7GopsrZjCWHVW8GSp3U50Y3spvFwsUL4C5HqLOgNdOWLy5f1RG1bV
RyP9GnQifvoaJ6eTtz8TlW3+8csuwpl5IMp8VMr5j4BqiXIQY4j+BOhiL7AiD23aT63se9logv7F
GrmUHcKa+ofW+RfoEe+8IK0VlJrBp9JIXXYFerkHOqkqkjv4BeSm+Q0TqhsrZ/6/j1/xzVHkl3N2
fkfgtoTpkHiJ25esmcQ3DTC2KA3SGh4hz6bDndEb0T4MPstp90XHA+e6rCN9F8xtMiJL+yZXO92V
bH/81mILj5Ro8l3M5dZe0YZ7Ovf4N5tFWF3rNUha3Q+sXZn37TrOO4yd9XTrVCG0WSXU7uOkibe1
Hh1yXd4EiIEeKaiuxiANPTw9scm110HVa4ewDGw0E+N1oUk7qzFkne3m0ODRBhwEtfhbNchegQbS
HslU2Gjx0B7jtL2LiTMAD8XtfYlkCrD0yffyXJrWmEEnX2qTro8tjG6j2vEPm0jqxkjM6UYqkunC
jC4yIr4ysCmajexZWgpnGFVKN3YR1aHwQhRKYJMM9xboUa2zP6V2G60dGWm8CxPLAXQ6r7PZyGwZ
xZzSuFVPD6hwwjowEwQxStk9W23/3KXts8z/fzzM+RahD8giRWqAYhxQpNNhIkqYRSbA1zYK8A2g
qU+BWaJMagfoxvprPeg8ZONv9PAi+O/sBOaTot9GSXruQbJVTkcOWxB6HbbaXiHZoIAk/OXDyb+h
2zR4KFbKh741ERe4hBU5v4eoA6DDSwVwVjLiQDwddxrNJK5UrOabUdXBVqJmZIJW28VSkR5N4GBQ
750OlVZO4gxJPvqITrdphiLZEm4q60HUF9K9hZ7wfCbPPVguIWCh3JHLWKnLYsmPtDrwqhoQZlnE
K3p71UFGG9idTPthjEJ5D009uRZ4pNF8MToMb5DuL/Lc2Ia+ZGyCyT+GvXU/UnM6xOk4ubYadruP
F8tbY32xKCEqo7uFJyGFqeVqSdUBxzAJA4DOMONjmyL8FNj98ApmtRoxJVfCXkcALA48Ecu1mxvp
sOP4A9cW+T/WQkC3R9NMXWV+e4RinXtQA/KrcLLI0iQTaDN8UwL6lr9qOteJ3F7y5Trfx3xm2UCO
B4QLr7KIolPUbFvHKiW3rMZnbLv3YQ26uDGbZ/5Z6kX6hXPj/CYwaU7MwH2yB8p4i8WmRL0ddGKE
BjUNb7vYZif/J7sYdT2KvnOtABmF5bw0RT5QgmoD3D8xNh+D9vM4EjYBNcmu62DdWtKs32HHR9nC
ovPjRfHOK1I0gB/F+uVFl4u3bxqYQwplNW6Zw3xQASs9XH7F85ljzWH6QLpJEEUGdLptE7T0a2wB
JNeaAu3QVDvJoSKR+3egWrNjJJqfv/taFpk76RarnLKsvTgYDdSGqggivltPVeJC4Mbm1OgpL1w8
gudQ83RTcQAjFwkJQqczvhypsdIxzCPbd6lTZI9Z1f0VDkrWeCtEf8kU8J3RoGzOVWqwGNTcFiFo
iknmLPXl41cx9ndtus5R/zqKobQ3iV1fcnhYYD7mo40aEHJysKGgR1MYP502UsQwxKXLdyMZhMbQ
c7D6Kt68BbwCdJmr+8rMlQ1g6Aga1pDcDGHyHVO8G7P2q6taRb5itLJbIDBctlbxo+u1K4hSu9wJ
xLVWZKshGdONmtXmQ96Ylwx2zy9HnphaPrIhs7TwEp/uj3XmWyNST2qTlGtZAk2YhlO3Svph2ssi
TFdyMLRurGkPiYkQ/Mcr8J2bigAdjinBOuqxZ4eHVk6jInwOqy5q/a01yj/egrbMDHoMEvptgaXo
Rq7URzmWp70uYMxj2vK9aBvtTsf48cJGP1s51IRhd+EXqM1KLcuiG9rhztibjuTCzbvhY4Qr3Moo
fVhHS3TRhXrHWXRAcqKbM1OazjV3/mKZSrOEts5oYEoQRfBRZe+MT0UabLT48Q1pWoz2pQ++bBNo
FFZQNEGIBvoNSLmlLGpbRB0w2hhpr9rQv6IxVCN3F0VXTj726xQGzAqpTfLqNhU/VKRtawSLPWE7
X8qmKq7KLq+PYfY0mvRC1Cm4R+TVwfpyUwzCvE6HMnKnqbjUIzhP6Hho+kocwW9LdZnkDK1W22ZQ
+m4r8Mq09f5+cFJccrVcpvVeYnU5FNamiFqDiCdF5O4xVqpL3OCzS4CHAI5CZ5VLddY5Pt3mchTZ
5AgaIb2fiuvIH+5tOSvdAf20CzHIsos1TxKD0WxnEdILXwbGPjl9HpW5706taPftn0NDNTUwt5NK
D2ZKDVSVOXQe0Jp/7QSS/CkFnENkdeLo1M113XQtZZ7Y99QJqSk9LZudkEV2VyjqMWCi7jhaMFNL
W4oBeQoXxhm/KVLRbup6zFdZVtyasSrfiMKXD0hSfdUFrGf4edmjmChWkacphylCgfjCYTBHJie3
BMuSjgWIH5CB1F3ns+oXFCfKplWhh/28Nht9Qyxf03noVgO5760ZKPuhSJVNEGfjylcoSJLgirvM
1m4yAPX3ACPuisa5oJGmLqh7nO481Jw2QAcHl8avpw9VB32fSYIDsq3yZp8Vtufb5jcb5toWSoHt
Usy7ofwdbHr0nVxKsspVsSGGbe/QKb8H5HZrBK28C1scM6xQ5A+ct19CtBhuEkuCy+d/7swqXQ1D
3j+CzmxWRqRlt1TSVLRNnO/xOKr3VFPErFOC3VW3S+tJAO7td8gs+F/CPlC/s2r7XVphWFw0j3rp
tA+DJL00+Cusat/XaXXM+vwE+4h09KvKKDvskKXsphz62rM7OhxczsUKw7nidlStn1mpyMcEblbR
jc5Bmnx9bfi64dpprm1x2l6NdZE9W9J1YjXpvnLw6ejpb1Gzr7/6WpfcyHGo7iLLvy5Ec50KS7ob
Ijmm8OngkVtQWVbZQipSX5RQ7CsNdZpDY8u3plRUP1d92R8nx5wO0D+dY4qWv15HJWxE+VPXS19a
RQnvu7IM76ch+BPXXywTpkMSO+0mTvPKBcMf3+Z1H4DUt4dNk0yqZ2iRvZeN4nOftvohHfKMa6RD
WLuLEiCE9TiDFqorRWmfRUJpHdNdA0HwxFjVYzw+i9oqaKmq903WvJZDZTwWCLIc1AKBS3SxhNvi
PXoQhmQcItSUZhcRaR1RrbjD+gZeTZb/TIMm3+dlXXkyBaibusivkOI8qhYsPAQf9OsEUZorDuFi
rSXqdZYk0lOafTGrKV2bkaVd20V6Z2eWsYm7yNr4mg+PrzBvJkWTrik5bOIAC4daKeVtMwb2dWTH
T1GVj7s2tl/bJjL3eheRslDEGOjwuS26d1dRYK7xZDBu+1Yf3cBqy28BxJWuGY+dXN1JIsGmKOw1
lNPRhawFuZDcYfSoakO3yql8URv2tW0qtB9SGYonWcDYFAO2cEUJ02eciu5WC4e9H4StZzXOdOwm
zfay1lZuNSv6qjnjsEG0Jzri2rfqJDk42m1cfsqqZ1Fy70RlaF7b1Sg2StBWu3LWx7UVaFbOlMS3
cVJ/M9Isv3Vi80/TEPl9U/ehlzW39dzOKzL5TysNnWs7nj7r5tFqO/8qa5T6WijDo5VHzrZu8d3Q
gL51sjU+TrZUr5PW90jT/Gt/tPE4ENU3SQDiR4YH1ZvyWguPNBu6O/x9u7sU2123TFTEIGwEzwC1
xney00erur9oQnsWmTg2XQYqy7RMyRCWV2BN4DpEreW4vqLtAxy+wL+UyjoEcuryGJeuoPPAjPHm
vAAANTgKIMCnx57fT4VsqgS1NSrtg9PKVLk6IhTNrHZOLFtrQAGll3H53wzNALE4Zj0a4afOyDrM
NjLwJf+1AHr8Cm84S414HGLUGeXMYUzMdPo4tuXPDAguX1ilsTsmSQ76PtkP0EjdMkZy0YrlLx8P
uQzPOGwpOCKLgQo4xaNlgzPHSRlBKQNsa5Giuu/rjhupnXYg9NC3vrpuC3TEpnB4/njY5UQzLFEh
bXu6jsAilgiWyJYgbDcMO6U515/NgT/H44hiRw9Z9/DxYGfVekZDfgNCNt7VwFGXma2fhGqLVwKe
KVmbHx2FUyVUpsiVWwC/mY1z9zQ0yja3iYJVjdKkpESXSBXLuZ2fASkfh8QeAAux9+nc6lWM57CW
/n3tA2QWa62NPV0AN1d0IoEuri6Vr89CyrdBWdxofoNZQuTmdNAwyptcHQgpO4niqh+lVy1S52s7
7/o1Vy7GCvFGDjSN4muQfs/CAiJUnjxe+PzLmHJ+Clq7LF0KTud58TDmAborLa9uThEiEpW2gqKh
gripaJtX8TZ1pOqmz7v0KsnsbBONoOKF3wqXG/8R+6R2M7WKscoRwHX/g2djOsy5HvGOZkEYhgAy
c/3vnL0q7PbO7ON1WbVPuW1fI35eHnUl/VmjVf6MoJtdV/uJfpIoJOmzFCkQLSWpv//4qZbp6vzB
ZkQEEn+zMtNZziRVSiSVePxQZhDX8HxidzLk8TkutWgXW2XshgNiTbZ52zvtJU7cMj6dBycmpzoD
THzW2TtdM3FUtGGeo6zW9rSe85TsLMgx6v34FQFGz1itXwNhphjyHfJD1INmlbDFjqgrW0dvcmKg
TOPoiYpDbjkPphW/qPHel+VXLS7FOsnG6NrRstfZ+xQKpPqV+tiPRmQvTt3ekFsiCTFOK1X4XzSj
m3a1LO+r3g+u1TRwUejWbirpUIkJ4448m2vw5cYpLYqtsBxXSdjLm0LkPTzxDAwrWuVuYOT93jLk
Z0dSX0mhCV/R6ljF6I7uMmQy3UDdYlherMNU7z3DR3AeRLO9TqbyRiF9u2Za3S4PfiaWWu/q9DVS
5XQNT7vyaGH+UOIm2iqTsmqwI3NFll37Tf8n3InuUFr6FxyP2p3eQrsyx6+NPAVXlejw0cR3EP+V
lWaiKJuo2I5Rj8RiYjrmSX3owEEdG+F/rXKARaJUR85V86bFaM5OvxSyDjCz+GIYOZq0kQ6cQgql
LY3aG07LdVKXBV7hqGwZyYPZU1CStSj2ZKyXJsXedeWUbLqWkkzTRYOrgZzbFYO9blhDN7oTbeXI
2jddb2/AYjXYhZWPg6w/haEpezunV4HqScp9WIxPGT5JzWRfYZ6Wr/NY17ajbX83y+ChrrSf5mTn
bunUN2pdPA+Rs9bD0dmp6Y0RFkA06DFOneVVcjRsc8WIvHqghDjJQ+qhbal4TeRQ/p8ghreOTaSi
bH0gkGlK726GixvXov+EgGDqCjJZUH+mAMVIbGwW8gpileQ5bRMiYxRvJwx/XaELDdWSajfI1POE
wDY3QIPMbWrcywqiXV9U4bYLAR5o+rgyitQE5+pvJ2lEZR91h/VUYKsjIwW6bdr0pUmjL3MlfoOH
1jYJg3Rdq9ZzqvRa50aD5FyVIviTxCJzoyz/2nVj6MVI46y1oPzq5P5nXc/SLUhVDwXpyh0rU9y0
E6bk/VfV1+urWkyrShkrd0IcHCjBvWW/ZOPU7QgkepdYwlCwuFNk/88akdqGfbeaShYkRPnZ9MOu
XdMgqagDSpZZqbuJhVufjHKTgUAcii3VsAuzLEVatIdSkxtekd3GUVhvsYmsVk2ofJYjGjy51V2r
nZVsRIY6QgbeTtKim3RUdlMuspWhDbE3GUXiOtpwUKG+uLFePqL5sp0LBa5juf+HsS9bkhQHlv0i
zNiX11zIfau1q15k1dM9AgkEEgIBX38dsmeyp8+1Y+cFS9CCgASFIjzcmx56fw0WZku8hi8FFooG
/sy8sp8t3t1UxS+hgRFf4bXNtRctSWaRteefkF24xsXkuMkrYoPrGcnpkzwMICEB+CnhCdJtvQl5
/VpToEWUU6RBkL0CnYO4XA6K6+++AR+7JYiA9J8ItkRbZ85sncaB9dON+Kul2Hj18SbHimdPg+iv
Ud38JCI0zwX1Pw2+YwVWrt+oMCn0CH5YLrgKAuZi8GCJyBkIV5JOI1AiTb0qemgcgz6Lb0wFq7sF
SiDzVk6tfzJZRIAqZf2KE3dYtdlHJxt3EVasXiKE6jC7hUhTaG3CEaK+RZCV1wZMTevMSn66me2u
LY+oWzS03+RQ/5W1Gd0SSL0vVOeUJz9PS25Xmy7g9rawfPkSdXzbO3CPIMRrL0B9qpcA18TIcm3t
vdNekKJAl9C3DHbGUAMGT6TgjejON1Byj0uP7roOovFhZX1TdREu+9qDCE42NosSVAzw5r+xIGMr
t4EMRxcifNJVEEmq8M0PQZLFhLd0uqJdwDXrLoLBBwgTi5nUhiILPiupirDCrNoGtKj9S9O0G+oy
s4RXZNnD24B5uEtlZ793BbA3Td8GxzHk0J4stMGHIumQ5elvk6jR3w2tz0gr30IBPPyO6fyYNTF5
C/DZWpUsfg9Ka0tgmtkECTWZawioa8Nozwf5kheQpux6AZVh5SGvGS7tD0gH0AUxPlBLhTRHj5aL
unGSQ5eNwRKZnt2OwmG/HDRReMgaKpN6Mqtj021kBiBV0Axy700b6ddyHxVJnvb2UENhKqqfVI1V
uJfTl3lDFUg6BxoFh54nZwWptRzmkvt3QVpyIW4Cl0NGD/NeCUzAZYRjC6BJxXdhBnkFfGXNqewo
nMrY8wN7GTeZNVqpcqNDDAL5bZ43Pd64mr6XBb6Yvt0W2zhi2Xsiqm7RxnZ+YqNL35GTmY6C1s8j
4hnPdBIrKbsfTSPqraddc3SmzfzLhI05Jl2Stwsa9uUiF36VPkoo1GqPc5352L1iMbJxgxjD22/H
HnXmvq25R/CBgVBG99s/upkr/3GsgtgCsJvFXgTJCmKPoKxntT7Mm0QM+uB0lQNRzHn7KJp/iUhc
25HVW+ZaEJgUpmRwJ2nlrBvhjnAQuEm9GirXP86be3nsdX+XrSbpfMz8W+oUBpFxassNr/iOI5Pp
r8zGZ4zngb5BtRVKppA8TB1HJO9OHu6Y44u/LEb7BacA3ZXA+uwNZug0pon7DgLdfTn1QbKmg1ud
+LcoEfHOENamYViY98aqD3MfIBvUi3BoyG0Aj+XOaz7jePTJi3FMAK1uvLBk9KJ91BfiW9Tg3Q4Z
fZMgjTr72mkX8/Es99z1UNl0O+9CAfHmgZPhFqo+vEkKAMXUGuiQHASlJRbr5Si+WVoDeU1OpZT9
ExtjeWoy+WSklz3biHY88z5HAJAlOXTCVfYMSMtwEiK6KrvkEJMleb4cwKK0nSuzoA5OvGsBbUPT
uRNgRPkSlHge7JPuJrzWfnX/jlhf/aRRaICEUeI5LG2xQeYM3TsTWrRuQ7pSoao/x67cxqCU+TmU
9BUOnvI97IUA4FXHxz6HydWVjr8urJ6+BXn2fe42G6JVQoPhK5DluGyDiF+hQl3teubGmyry+VMe
Nch68irxI3RB5IvuGTIsF1E5Bs9B1ySpdDuN9MvYOWP+hwe6L+wPP2nAYYRh4xN7a4CSebeJTTCX
d+qkEns4wOrL0iyv9CvAOvcrTKCLFMqq/j4mXbNUQ+FcCcyUrcMtseVc4Q8jJQRL66R5aUVzsiBk
uWA1bEWihHhlbW6AywiBKGW2eCWR5SCjqbE3c6nVg+Ca5TlNwZAmXkvkDWx8D+qLc2kkfHsHFI9e
zm17p/EPvcKjBnVC+Wo8zPYkHz7mQg3BsSt1yv3cEo6W7hlTwmLemzcqfh2GnjzPtccW6oVRwm5z
T9BGfytDqzvPZbJjsGwIcjrmdsxAbzgcIWE1l+aR06waNmTb+yBk66+z3lPpXLnIoXNLsZT7dQEq
LnYtiLWXc+WQwYtnEw84z+lqwZvZn2qmflSh8IHP9dp1VDCYvlB+FEeSuOV9gwhKeQQGUy6qXiG/
5FEn4FnEof+E6vejVnVjqkaK7b+N527mGjA5y2PMXJzgXmxVVgoq1K/fOrz/fLS578sSoDsLcZrV
XAL2BJz1f3Q3nbLrwzXy7/zdXPq4jnn3t8a5R9VWCDy/qdWj9DHQuWDePK5FFG24jOA1n8xnzKrT
dd8H86j9KDHOeG4ru9o2OjvnzJU7Kqh3imrpnYwMo2HRgc9noTXLNxYUicieeYCnaXVqkqZXGw2T
Z2MZRhdNJM2werS2CTghm6YU699K5uIWXPiJVM7+3oWEmPLOdepjNDTdsEqmU8/17AavQYOciiUz
7WTt/zuyuY410o9EKUwHAwfAtSuK9ugCwXPftUjrQVUr6JadLc8A9/XHMmjUrZ7i4jCoLwBww0gf
oBCwHOFhgJS2OBZAJ9/maox6N9Hy7NghEJYtpQyf4goc4PfdhtAXaSXuYW4wd8mYehV+2x/uXRLb
fYsy+Nnn3uYNFdk33dvlrz48032MZsjuNe7D4uEnBRXQ/n6WhKnvtK29/b1LVdIfpFLDr13Ztz9h
f+lflRGmhEQ5l7Bd/73MpPayhY4Q4/g1KIg8A/Pkkt1jVEYXkHuD93d3r9NnWM0ikc7ezUOaK8Ir
UC0sqK7v7gNzLAhM0gjcKvc28GchlR/E2L/1awUI3kssSO7H5hsVyhErH/i/t4++i6KDC2GM/e29
787rYPSKDuI27ogIY4vcZKwNsG66nysoETSijkGW0PzswM8ZgefCKu993p+glgiWQmz3V59YQVuL
BsB4KPzgLzBvPKxFl6Fh4eZ+Hsg/cmgBGmfzGFsbueUSuiz95j42U8DiB8293kAYEP8bJPypZR4o
qOb9229Pebs0blNs7uPjLjwSA/SONlj3/To3AqOYrwaeYBE//btCK3aWsa6DX/tN1vvLsO8cmITT
PWgSLLOTCqT39z5buwRUUw86fYwVCkLQ9wWSMv01tthjqyEQZTqPzXWQTKLta6vjZllict5oH2Lw
EprkOtvltWpvowr0GTQY63kP5BJqM3RAtrfQqju5yGgPQ2WyZUK85OT/dxdr/k2ST4IAfdnchgDR
UDsB0x6xu2w570417u3NP6X3Xd4F8Sko7c3cFBx+zW0+RPEkHl3Oh3Icgrhdvwa5kbMK7U7dErhq
T1iWbqzp7HN9UUb5GaLM6dwX2MBMAFcEOBFSrDbikw7ce7+91Tc3Jrv4NPU7n31uPx8iuf/b2f9t
OLeZa3U0ik5Trcehcur+34b348bPEK6i7Qp6RxvHwcwT56q+NUEXnx3NVo9DiSL2uWdfSZQjymDM
DTEdc6uoNZ57S6+hHOEcskK8zpftVHDC1FSnFpI9l8bExUYqW6Nf3PnpCgN83BblWIrdPFrI3oYn
bZPfrslph/BUyeSfpyKre41fD2natYn1263qShIgcmr9eqpmqjHtzneOUPU38dvi1EnYr6Zhnwha
u+lQqHjjyCy8tXb1BaSnV1T8g/Q037FsBGd7GUcfTJWnEvoo54rlF43v6DH2LXs59qG3JSA1XJck
LiA+bN/6wSoOfTIapBkhOTCA2v1H745qCTveAu2iUzwPcfWUOTF8TpCHOBUtBFSHgbN97Yb5ewYt
LU/X9NPlJkx7oFA3864VbIJm6cIp9q30+3JnNxxB/tiQD0DEjoAsVC8mjviR5T4UTdyEXliEAGzQ
gRyk6kd1zaKqu0Q9DPt5TC1FDDLXPT2JmPNnOCaewGQQpDnr4SDqM77owC7wFjtFsQJx6HjtaCk2
veZs15bluIJubn8skDvVTvTZ/XHex5ry1y/PLd51qIfN49D8K1dyWrdPLeZmXgOaoThLnMW9L0Sr
++NvbeYT8ILLIwBij+P3bub9R4t5V0rfLPzexoJiPtWjzXy++1l8AfUuVrifj8Z/1n707Vo1nJ0d
GMSmUT+Oy4Th4h+XUkYCX0jqsNVvt+WP08+1LQgh73gUbx9tf138dPseQ5qLpYqe69GKN78N8FHl
3i4aG772/T6636H5nPfqcxe/jWEc4oMx0Gv65zk9nt2fg657XyGz0ifrufbjnI8+7+cQtQPYy9D/
+B+X8++znHsQuQp3FX9TXX4toqH6cJQLK9CGMEPJynLbgVZ5F8qiP0M1CxZq6EMcVljfdTt0f+MC
q7Dxf2Y54wsbS+TXvDJijTWqfRJ5I/c1gYe3j30N1JWDLC1w2X2ODT00IFr7O8zYhpXE//LM9Nol
vn7yY4B1kGLADolf+8fRK/x1K9X4InrY1bT19A+NUF83nTzLsrc467JvCdzYK2YN7aV0aLwVwKtu
4QboLnPBXAWLntdfI56yPP3mRyBARe0FZHgZ88FfDzn1j/OJDUgwU6jBtk/zsOYB6jCD4xfnZAM7
SB12nxYCnktfa32bLxHBEbmfLzsELdm64533CnlWtoiAPPrpkJU95N3f030Dz2/0NgjbW+W9MWfk
n4y73pBiW/mOvs43v0l49VH19Hq/Sz5bgbU+/wtKm+6idKPuWXlaprkUYCelYXKIEKhIu0iY51Yh
WRrahPlfTpyv5hFPzxUxA0QdMC8itaOQe4XUuftmqHvIAhLt7eDIZDt7AANuCAV64eR0N4ImaTV6
bb0EaKt/i+2mXrVdswWro3MpFUd6p8I3VvARkyghyG6FcNbSAok3hYzbQTsV33OwmAbJc+8k6gsU
nuO6UcFLNsI44n5CT47JJRCkmEVF5w9bPZgmjbrI2of4YO8xYX0COA/4jhVn5w5cY0cmrK2UoILC
wxAfYyQ/coa1uVbQ/jN2sQFosdjxwisR9HWbUxBz85T79d4OgR8aGSSaWOT3J3AqQuxcJXFKGttD
8jzxTnKs/FPeyzXmxHxFE/CNli133srG3/eO95p16AfvAX8GvqlYlaPcICV7fALtWb2GprZ32lec
vLj9CASiBx5BLbAcbQv1Zgcqwc0RzSKBLnGcI8c9hpwwJhT+2lFGX5We8oOH+rnu9V9WVwYrYiXN
SWR2g4nWq9ctrbqVGqpnHQ/QgnK7IaWe1W78ZKOQP00RE4L39SPsCvEueumskEFkzpJVfBm4YJbA
wKxN1+jwCh0ze9m0Hf2MkYDqtES+VMJrUsdE3d6bNnAmOSsVBwcfOagnTxX0NIRH+GO903wEOLAf
IipDWLY4ZBvx08kba+FXZXYQblBtE9zXEyiaitSzOg6mk6tOSmvZNrAkHYU0x4iI/huCUjmLPkLa
q7+gYvg6yKh7BQEYMN0SfIvA+pzaumcn6Eu5OydH+lERj0hDiHL+brswAwyBG9etj2WrrGMQWOZU
hXUPe+AlBuPWwgeHxDtHPvi65o3cgEFzfKoFOM+Q3jAiaPouS9taIeUuAIlUlbwrnt9qY9m3TCAH
HdxNh4BUw1J5jO16OZ4QJgaiwc3ZQmpjDQsoWwIABcC7FpBYdu3B/AXXcbzoc4e9Zy5gQxWPvjcO
hTdCusUabldg8SPX34bNkCMuWToXfCWsFTTfnFXU2dkV8Kkw6Ua6hPgIv5lWQEuTbHUUku+SRUvJ
JTLCwFi5jEPtXeO+97d1MGg4T11x63K2df3shxwEP4uEhavR4SXANj7fUAHKjPkW1TVFNNGlVVpO
N0tbMDzAx1ccig5xeUiuIagHt0Uh9PiEXMilHIrkA1ni1iKUCJaNIynXSMHFM2wBK4HS0I2WSf0x
dr5cZDxX8KD54ugpaRbKr/ZMrtjgqSP83usemI6UAdW/yywW7Ckfz6qqy2VGlL4iaS/euVUULgId
ph5ogN9hT40rM/h7LGujp2jI3jkWvZ+EqXgJH3h99P5zHJ7Qb4WGmKRdg01hJbruSgcl9gKC5Cdf
Vs3K1laZmhgWYQOuhZUdFXrPWSD2JJrQ4lRdwxbyb9Trj65Nh2MwFN6hHV5dvL6XRMKhWosk2ktR
5Rfksa+V660satZOUJYfso+SzVjVIvWmXV2PN6jRQE1NDNXW8Zpmy9uu2I4xJTcLbupqtN+tflAv
86YYXsIRJmE8lNGhzpn3CrwEPrscXjZZ4p70ad/JaiXtqNtqxFJXSFitTpAcWLWwDCEiUntHBJvi
djFWMShQyCL3DHnHX4duBuq9IeEFE44oyyMADvC31dHEoV/7adFS/+q1gOA6oVjnXtVPQrPmUPeW
OTQZ/6BV+K1GBKgNfWArEbN7cu2YPTH4LfF3BjEfaJvGuoaeZgiJKe5Y4RPiNrAGQmTKdqOKnoRb
P7tkHC+mg+tnsD44AgNIqfDAOYgYnKWfKhYsR3AUpj7S1lMY7eOmSeiY8tq2z52H5Q0k6L97ABgu
fX+MLkmjrJUSEqFqIb4FTd3c8N1HfPNdTveunoChtlPjVpWue9+FuOCuQ8CYTnn3ICXDty9QV5XF
wDQi6HL1uH0BhLAWeq2HLHtBVLq+lR70F6lDnjBzPOsx4CuTR/aTRV7siOlLVrj9OaAW/MTygrH6
OwufrYOjdJ4GRYDwVwucjkyCeGkVdA/X7LnIRPSR1/jD10oeayIqIFhPDKFaIB+hVNWz/KVr5ZS4
qT6G4H1ggf+JHEBnjUQbvQ9I3QBC7eEjBHUA0Dtqb60RXVowYHVThq/8WoZWdJg3PRNIBsvB4uku
y9CoyyjBvjFI172S5gKTrtw0ceUB3AqMFqCLL0GpzYfn6G5t4HbYzbswPvxyaFegNbGuo+ekbaDF
t6HCEs2jAd/JDa5x3I0FiddwTQcLEVbwMFDhnpBd45zCKuNwsCPo4kOi7uBob1jFCHR+FYh4t7KL
1lB7pRBaAHLMknWw7ws3XwVJk68DSsIj3BRwRDlwMwqiFJ4qdI41MEj7INHeIi/snR6rIW1A8nBq
vJo9BX0D0DJ0cC6QGWELpzUQKh7qT1EDW8MVYpVw9b7gZiIXFjScEGQP+EZoyz8ShNeQcg7x8JZ5
zi5omiLFhIxAC82/AOgmL1FYb8DnYB3gYM/OMeKniPjG9UJBcvzGakYQhx/y1cBBtNSbHjGgSFXn
yjvrIfAPM3yVtu1BJQ2uPZ4+byDDfIWz/UyT1jmQugDm2eWAyoOjGDE4k9oeHzZt7JafYYVkNcgy
WaWg6ZgZdvArUM95Wqfmu+z9LAO5gjrbUZ199XipYdXRbWOy8ZgLe9tEPUgNOIie3Cawz3VxsHSj
tyKClR+VBNheMMyqSIIohDlIxvZdkQJEIPc8q/iWBfrJapB6XkmnO5PCqV5y+Erhu4r6Sxn6FcRg
LDDyM2CUq4rzbR5nIMNw++5guQ0y3yoEci1E7GXtn6GWnNp6BJifghkEPK3JvmFBsjESUyWmwRof
rFgjQmYRKDH0gC/oJkQaMb6dqVSfAGyOb7ytxxQeTPfLL6PvRc4vlJPhmQVfxu3FU0RgKcSZataO
T6snFiFwH8LhswiAft92voD7biLUBg2JiflwCIzD1j0JzYHBFZxWSf4V1111KhlPViCLg7bmKFbG
6qx9bbUVHKEEqr0h9QMEo4Zw2QJtsjI6ai6NqtWqabNolbW9XiMxk8Ed4HWbjgLbEsYkw3Sb2D/i
Dh7uUIRX4sJr40/UJ/akEl9oK7kOyY41Y//MBQBiDhjGF6YevCVtVLtSAP9fsi7/qhrP33UaPBl+
0plFJaJ42SnlbSqAlSauziMB8G5Bld+eZNWpZZn340ER4uHTPPhbk3n6SjiornlGq0UENXNQxOLr
VDDLW2rpkXAJIzRZDRliVqMTqmdSFmfLCAq3SjGhVxE6c2wsDyziXgYYgc+kCNbGLuOXsPdS+Bra
lWsQwB5gqYAAL+Nrh43Jx5CIm3CRqx5Z4XACZkMuwDIO6VcnpldkbF7qznEvYPeMlwyTKlIOxp8h
dK/7KBqOnU3wOJqxWOuUVqo/9QT5Xl5Fxk1ZX5G7uhduse0AMf6moc20AE+qmyrL5wc8aHc1YOCD
3X9nSaWv2q7MCSxFZzx5WOMgV/tEAOgGNOvwlfktUN71iduUnZBc699at42WYx4D66UK92CpDw+f
3g8oYydhu6wIoMXSVMO6jlz+CV8cBq/kGQnbZO0mb8Qk9fcgz5GpGLVDWoSDgRnHXaCTMU9zCCut
kFTdLXXRIUDVOiCx8nNv71qApwRw6p0Aefzs2kS+wRpBfnSe0KulM6wynBESPD1QC1LE5UHuAbn2
XpPcUfBZIMDhIE8j4v4TYHA6BhcmNBFV6+36DvoAaxCShAAg+MDP+e0eabEtJGozrAGmXyCcBvUq
dBrRNXivVpWQ3X6ciq1k6PaPXY5AzwYzf5oobvYgxu9+2zyOqQpQrCJsoxVn2uwNIq7g5QkdgzhE
COCKVmnYE4MFSGlvIUwQ7sH3Ya0YNOuvUGcb13kRRBfmdA4muaufEWsHOilodiO/egz1WQDgTyvH
OTgAUa3surrGyAiEg6K31y0b25XTGIUVbAs8Sl4My4wOqAbWuWNiH6Vy/U3hZ3uFHLezwLu4kzY4
aJvmCuRgdyo6rNEgyNNuWNsQMNpMCb3MCt9AuIpsJM9dcjGyk18DvcZ0BaIHCUBUCaa9A5URtH3F
5L4MgLMvyDmLBvLpiJ3VefnR1VG/IMU4rAu/vwWiZ1sZx+0R6XAxdImnn/OG5bJLA8TGpuBpcayn
8HTdHpHnBkujLmh7nPcLgEsK6DpsJTI6UeARP8287ieE9bBb+SXmaQMfEgTyGuTGMX1sps28O2+A
sK9Xlu3rpdMnG4h+t4DmlA3QONjQxuBX1hiIBFLWrke7HgGvm2wqENYto4nDlodDq+8HSSmRLqqH
dYmUxFOe8GHncaAfvRoUbgtm+uAUlSYN2pFcK6CV6gBrbC1t7wBCB+8w/9IFEWnF2N/zXhKV/q/j
U7U/6/57zIUJJBdzMU/sA4nbekuEg/SdP5pgUv1fulEZBs8cUy/ujf+vp5+HP3edaOR/5Rbf/XHe
efePY3MDEUwmyFziyzBZFXRwIIj2zyjngt+u7v/Xz6Nbrupl73rgHvi3gz+6muv+dk4QMOMjbpB+
Xw/ikvuh9923GOSl/ULegopiPVaGwzrgQ/HpEAtBQuV91zXg52A9ZGcgtQzW7ArC81NTN/sBrLr1
yYWo1hnQkAcsL+2r4fBTzRUynRw41clb60fgLHEzf2vFCX8hSf05V4CdChFpKBc9V4Pd4C6aMe21
tN7hat/ONRz4BZY+ZrzLSCMLti/A5WMZ8e9RtQpJjFSzHBmjAuzWR84qcq6B9ryPjmYlgL5j9gE/
EYTAHZNByM+IJxF58BRM45elfhldSG/7pc+3Tki9TVDW8auTt9AER4W4AVVLlqv+phPS7/2h9DDh
h9HHCMNzvjdu249LC1nAZ1418pRZsBDnpoy/4ONTf9FA8LWGAPmhZXABNhbUtu8XxpM9teGyx/oK
yzi4RrcjwtnPuci/zxU8W/4s80E/O/BE7SBw7KUjrP33iOPvNj2XUlHg4KLIukzEQwdhJKDPWGN+
EayNpgp0AEKzsBQ5Blx5Z/C56futASHCqp91zTJMYGMD/ecIr9QNUBPYu1PTNsmerVo0r8jUo9us
sqONDvT42itym/uGQxOu6rwObi6DJK3VV9EaUujDB7RpVnMNEwHbp3nXn6kPXDg4wErQKAPC6+bD
ty5xlwKUbt8IgDRpUilnm2H6eh00PwMrmHxFE40ZzuGeIaaZAaoiuyUtsuTLity9l4fdm4gBf2vC
qt6YnrNvwPev5wqyRs6wj3/LMQ9xb7KqBON8N8RfPBBvsKvYS9DCT5HEPdA6ZnQ+Q32ZywHTztbU
1uzQNIw9lUQjKj43zAlfIAEyvnkZ/uS2KbEWmArc+rVw2/Yzyn2eBnFndkWv5EtfZK9zeQKYKbLX
dXgR+WgdtQNPGdiokq+2A4sZJdF7FYbNRpVuBtCu5byRxNrNFeKw78HiVsUn5KFEZzuXgONO9wUP
5lKQsX2FRw4yFZnnwW5uyo8SNufcMqEaImd9lx8D2cdH6G0912V8BuF/+VwKq3iWI1S2oFRg7+Zd
ZJuSg3brH/PefRNiWcbk2B3urXiW72kChkfb7YJqyQS5CQLrqp76zK1GbXnO9LJV3q9TxBYgVFYN
Y2+qAR89gP+up1dz7/Mxnzy1lcqf5jZ+I7p1O1HOzxUiZMDc2vyvx5ADsS0KAIOVI/sDPhf6vVL4
PvSieDYAFDwhJQj++VK/13rID0zAez/vlgzcMQ7UtTbzLqlgjRYVbqpC8Pu9FU8x1+WbFWXhpQmt
j7nnrgVSFtHkcTW3AbilXjVamN3chmvntbRke20CUANhOT19vfQ7kpvrk1DCAMGHYSBho9wE0qcp
Phn6vXCgdFlXNiz06bwyCDaUVdWzJEP31MIDPTcKkUFwoKXf4nOHRpEm43p0bAd/DzSiHWxtqYHT
m0uVf4EhUr8ZSKhcJBk/50p9Cw86uKvs1bybgTt3patsuI+dhOJVI1f9GiitXsFduZhruWElMFFj
pZF/5cYdEff+Z4N8VvsESeLxFORRvU5KXMdcOhc86s2/BoH3vTVetHoUFE4PGMe83w6ALheMZ5vf
Dt5/Sgv+uLpwd4+GEw8D3F/5mYPz6UinEfEhaeHenIbUdFV+KNthzUsH2TWPZhmk0LdOzT8eI7/3
BF9osEbeHMy5P5oErQ9CYTboezfIlnQWMYdDTTjgSqQIJZTTElW4JCVO1XzANQxGrxFyPm5pH8Nk
yE5w4YQwvn1IsWNGwl9AQEMysT/BtkTRSJGt07fDu1+xFfym0Wvv0r1X1dWiqXW2slvIIauA6su8
IQZSRcYX2Ua1QOX/UcC566RWE1h/FlQxsmUYxrScW8Dxri9zV35TWQA8VXAJTueYj82/HNCzronw
Yab/tyBD5GUNxiHwBv23IGEMeRqMlcjY/k9XcgC8LYtJu3p0P1cRym6RfBohtDhd1nxs3owZKVYB
YC7rPwpYVyfLqtbqzwJLSWeJ1ANn/ehl/gWvHb494NVL/yiweyR4SBLLPwscDdyPoyTWjtN1zJt5
GEi4BYOn4+DeTwWPm0gK5OnoOtT3gkeLwY6wolMTXOi/XQGABndJA/zRo/L8CyLU+cIbvfHPAqPM
jyjMs90fDSCrgrVh0N6P5wJpUjTIAIjDB+AGLG+xTqy+uJkcidlFqNnNEEes8TfObgkbq3WCBdxV
VG69Jo1OrkZbiIJhKXOFV0+tTVUG1wR6fOsES8urKHm7LmLpXE2Wd+vEF+O1wLpgbZzAXCl8ojhb
1l2NxNtXSKu5GncYUS+WVyo8G2cz9RVIWAf9+eXVONRbIxOMX82IaK+hVo6zcWiAsQpcCW4dQg0y
IheLwlmY+Dy5INs9XhvthxeEOZLpbMFFwF2Ea6Me8sItC/Us+0K7IgN7DhkuFAIbacKIQYpdz9IC
iXYXozAj4y3Sl6TzC5QO6iJKhAgmBcaLMU2VGibEpaC6Tk0hCpzNRroZBDsuoolUWsghuyDbtUkT
f7DOhZRtasIqOaNKl8JtHJ1NMZq0oE5wNizq04QCq0JLNqI0c89UKzslSQ73tj86aUGCHnmTsZua
pDD4hTi8Z5Icvhn4bOBPfwNNAmBAWY+Ir6jeXCnsMxmjr7ksAkj6WMT4ZA9TVdDSZPvCivvl/2Ps
vJYbx7Iu/SoTdX964M3E1H9Bgt6IonzeIDKVSniPA/f084HZXV2l6uicCAWDopFogGP2Xutbt3tV
6cZbynuGd3sqYLNm3Us7W9/uHUhI9QS1sQ1+dnUfpvW0hIJszNVTIoYH13pir4wBqsngxs+/0iiq
FkmvTD9/Zas6W9rc9OTKyn4iVPGHqUzm6fbYpIq+sittzrf7Yrt9bss4vLvdp4vyOoWlslWLKNm0
pN2uyxJFPhooi5E8bKAkWq45Lnz4Z4tCWtE6VWl6/fkBek7GR0EWMqqcfz08EiFXIW6RAOWcb3/n
dhGMUw04wafFOVSdtrw97uc/+3mJ6eCdroCzuT28uP1vpl3cVKLK+DpKeYoAWSyzPsq+9qZzLQFx
PhZROOzLVIlXyXw7Geiek1jxazMLoXhT+OrczH5T5TUMlfSrphr2qgdrsxOA0J+sAKzi/DxLn2Jc
S02ODcG37hUowrjVeMJYZgQfC72+S3EknCeAMUnXpV5PHNvBtHt5MVh2YA3Tym9BPN2XjlU8FfYc
5toiHyPqc3xxQ9bCtwd0Kgnl4zSeC7yWJ9w05nKo8/JbPkKJyzv6Pb0+wKp2qY7D3X/sleL19syi
Dmqs5bK/D/IUqkBSMZ44qf+1iX7+7xJaBnFLbk/nhwmPhCX0ymFbnuh7VafbtYSy/lFHpPXXm3/+
+sdtYcWezsoTnHfzbYHQ+BvzteiPaw1RbLukcClHcHuqEs68+PQ4k/dCFVps/n37z//zx6tpKk2u
9dGoWYEI/sDPu28v43YxP9CvfaxZ+J/+dOcff+B2mwrNxRM6Gey3Xz+/lmLSx4MFEOXng69NrtyN
dlHcK/NFqk60163smOfJB03aaF2ZBo2tqqVOlDa7RkcvEDgp0CN2JR5QyBV1LQqCpDJedSlaUL0j
uzwRBtfbbSWINC8G70h/TnkClTL0bMN8LGJqcBpc/bvJHuJCc1HbyikxF6Y9+Q+aWe0E0MtNhp4C
gVHUiYWf9F6JidKDI/U0qH5CZln+7maus1emcDjnkabvin66r1EEKKl6RFdCOai00PeZUdHjkM0z
yvyp4rXsVr50LImSGi7npBf9VkbVoRdw+8OkG++DtvGCSRsu+L0AN5vWNYhUja5X6MDkEAjbKrqL
hM3voqhqV1lSqQynIA1igjo2vpDxRverYmVpBNXKqEzXjkLeV9+J8QxK8yQkBfV2HPurqt9HafY2
SCO8E65bPst2QBGcR9fbb1G4ET/CsTYuDUlk95Mzphe1+oihE57qNHzsR1PsUtEEd3mrJV4SuOpb
0A37bJhlZ1ZQ7zSBxtSogsazAzTmCm9vRRFgESoEBN0uWiocZ1yt53Awize7MJ8RESxK1uha3Jh3
DatJlLa2sxeK0q/ogI3byS+NV9Wa1gA0n6sBhSNV8GhOIvcTDdNpVOySqrdWzLX7kC7iAUtJUWDa
6ZxViR1l0YvSXxQqUFhqksY2cZgaQtYCbNrrCVQEfrK0wjPX6m8h1CDPMCmgltXcwkYugd+NLk/p
AI8ysYS+o5E/6WoUP9ny0TWs5ByHdrsfcqpDRZacmVs3TiLCc+ma8VUR5VOhx+mxiu6q4SG0u+gV
FzGg1WY/mBgD2iL4ATYFvPdcSVT7Cdxzb1RHxVnnQVy+Zlqs7OLujnZhcEpD3hcJNdFzwm7q4EzE
10GVxFvqKFgsa11szCGrvDxpmvuM+ue2ln6J/x/fmpSjvTQkCtqGOdnvI+XYNHrvIRkcXgL6fZAi
lq4RBB8kMX+o7qQCJRfW0o09AIHpMRtt3wtpku+6yjeXFTKxFR4Ie3WDT2XUGzDqXOu5CZ1Rvc+M
Iriv2nYV+UV3nW9JJaeeYsq3mKL8SVC6WkSjFGszMb/0paoc07I08HItRIi8pMxKcJsBK3a7NPkr
oXAYBdVioeJqvNNpLivRWHxzgt5adFAG9qXTPLsiKc5Ni4ioKXwcyHWWeb1G6UYX7KGHLriqtj0H
1NnNxrCC8Ehfy9n5eSs30D0Xzdz9rnuiAiurjvein5yDj3hp6bfQuFllyG0datk2iIjb1FPKHiNm
3K9KWj1PztDhYnd1ADN5f9ZCd60ywGli2iZ9ar/ZkTg3UdxFC2Xyt3Gn7m36nI8c/8UyB2ZEozZI
t5Eu+2Ou5Ok2mK9hXkrp/fbpTgTZXgT0R5Zol/uj6Ms7U0nanV/IHsCZbm+Hms182hBXqURxfyng
I+E7kPmyM6L4ju4MaAwkEYig+I/GxDpRSfppX5Dhu2TTD8KV9pSPTWDTIoBjhaAl1H+ScdlAHngK
2RoasikP+uz2i6D7HweNQpLtpM7egFmyqLqs2caD8150+bFlnXzSlbpatjO3KG/f+rDaqUUFMK/9
kifoJEfT7e5+rpPlnWQyvgRVq3oZ0SWeW0/6KmndZhcoZbtOm+gNi3Z/7cpjWVjxG0JAdauZrHBN
dBFfcHrNfkKLvaLtUGbTtCsxNNYSQUS7YYX9otIduFah/Zo1WOpZq7Ts+zNlNSb2CG6+MB/9FMW5
2igvqjKKQ2/goNcy4hb0XjyTYg05ITHqJVrLFzGW5rMdaW+mjfhTcWctidA9E13PptND86Gaxfu+
G59sG4MWrdSzFMZ56DPt6FpiFY1dQw941E4jum8r1L4AwUrWmfTlzu/7dsnHkG2VPoHyW+bh1laV
CIdCp5MWZ3KRxVdwa+GpBrD4kDWHwW66R7UudjDu9SWdH4zJk3F3u3Cz6kg2pHsYrCheY+GGaj9F
1UWwgfBs/HE7mwi83il+iCL+LruIaARf+wYqzr+3zjGdckO05sPtImqzF/IujnNCGT5IVGBt3Uxf
KjV7bElsJ+NOs3cggtuVHkbBRr3h4zPnPufaTh+rfO8oXXw1VCTgIXmgb1GnvLMVcL7VfXIeHN1H
tq//CEIjW4MkJZbMtezrILLvioVWvZnVLGmff2/qcNxkff1IzVZBbRWeFCzZOxbGpKfPNUkmZnUH
nhEXnds8GXVors2ScyMk8GyjE4327Fv6Ce6F+CZsSH1tICOURKg7F0GZqEhg1OgCkqIVsY5SrJm8
ymk0/JxEOGhjnb03KEEAnLmvZTyYq9nl6tR0HAeh0QfozeFbNHyvpdqS6BZXOzzRWz10kxdDK7Fr
ALpYIfxct7MSowvdeIVWCBqE1PZaUqenvWk1zUqjRYoQi6lUSYJznSfxkWFjpyaqgwTXtxe3U6kP
jKdm7LHyzTYOqoiw3NgdlI24y2To7K0kll4w+tVDYsbbtPa1eyceGi80WdiyVL5EuCD3Y2M1tPjQ
ByFkTU6dMiwl+w0sL2cBI/210PVuWaR5cu2iCOhcG6xsym1biQvLc81+OSTOQzqZxdnV3NWNQ+pQ
A35U8x5pW+JfQqSvUtbRShKHHlGfTkY9eDPVdURv6TWpK5JgdShcU0GV1O+U7sDK21ykualfq2JI
N0E1NHunDfotyO92kVNzXGhRlD2rXevvVaWMlz0hr+mU9+8wgdj0uz+k2lFYTKtNw8tcmbIPdnAd
aNo5jfNCuqseJcUp1PQVvbseHR4B3EPgTuve1h6gDwUH/PnxxgmABiSRSpXRGOvLQCaIN3YIkJ1I
Uq/tSmubxpq6osCTeroQ7pZQHGjdyOMQatkeeuj80mTOvo0kVe6mC7dCE4BEmjjd9fMOL1SURwep
42rGLD50ck9Y8d5w5kx1S5bPuoZfyqGQwWA0CmG9ZYZ9DfH0JeEXG3XhsoZLsR7Gcpb0aniAycSK
yxpJmZMj6Gn63sPKnJzcnOi9vHqK9a7eFApctttFaDTqd1NsEz1d8PGYOitWka+n+eRlohu82EAC
czuXb792RW2swMwdUCunb41Ve7SXzIewtPeTC1+oFWW0KMhFpjSIh0TIIXvpqNZ2fW1+NHbkpTiR
PNE1JQtoBRjkaOMO7/98Ba0PUqNhQy5Bg6+Ki7QXMfybSWJYc6Z5VjZ3t2s5/FAzoPwQ2+GDPmte
6dwKDwUlCppKfbT6/sDmxb1LjOjKYSZXre/W9zkUyEmT+Ghj3z6yRTB2UmSxRw232bqyqHYk+HxH
CB1dbYMGnKFpJl9LG13Z/TrnJgPq1mae7c5skahN160qFPxiFC/sjO9ab5HFlfTdI9RovtNU21Bk
x69dvIpm5YVo+FzbOlG9IMQXXNbKPo5q+T4e6tHodz4xkMup09VDAhhjE9T+gzELfHsIyQfU+8tO
k8Vx9KdFXljmQzSK4c4wx105kokWNAgiii7QTsCgaiKIhL2jqdJGrv81DrRgpTPrAvur1YtJU3dh
B7L/1vjxXUp44KbkCF6mIKzu2urRwuC/LoOyWUvFQBDfm7k3RspjeEvfYLfieKBUZ0qj5R9w8giy
623ljX4YBS23eNZllW76RJxabUpWRGBbb3FarNi5ju9B1WuLKRire80PIdAMZrxxCyABQ2gnz76U
w96uWaZkTLyaBjWzZZDNett81XoKepLx/EhzTTsNQ4fKBwX2hDzkuWtHEIAlJqWMJB5PzXS5Syyk
b8DGbb5jeENh1z7Jpv/Korq/A+xme9QBnA0NrZXWiuQKKsZ9SPyQakaQZ+/UAPXz7QJ+rDwCNUeo
xmQAHKncNNhrEAulYjspLdKwwMDljUplBbiwR2fNbabef5Gsoinq+RDBUvuZkFSxjmWbkN+8r/wG
Te184QsbNG6nmKvQHeSDJDyjRklwpuA5L7LUk93HL61RU8YY1XZllwbhfqFPNlFh6AeWI+aCILXq
4KZxsBO2w25mMFVO6s6kf+1WbfQaFzWrtGpol42ujetYc1vQHRHZP05wul30In9tSOhZaVFdw38s
x5dAzEOFUZ4Md0juzMTX11ob2CenZTJj8TMdjbItVhI6EEpAZ/D63A+f2FW+Fq2Wr/wsN5d9XZXP
DWGHHlnhnBmt9jY1fnTnG1N0Z8lg2PZj/TWatdJ5HDbHUi/dRdCjugmKeD78kPFkjei3Yz7hTRuK
M9mO8VbEiEyCDp5lFaqWV/WcvWNzr5sPcsTeormVec9Mn3qDjIwtZhqyTiiCGl1+oQU03lsNOSiO
hawssewLWBovla245qq6Ek1anGKGcFUJd6wukcox6awMZ9AOpoDtgv9keZMqK2UqdkbEh+qYrBlj
Sxvu56Se0SQUva6Rg4aqHx5aRYdmpGfM9vaUHGWd71rJCTUh4FwnM9LKDwZSnQvMbvqI4r3/qiul
/VBnXbbI9B5PMFPYG5aGEB3VG5qs9yDBiagauD1yvGOnHKqqJ0zOt0JFCGCWQ70qXP2JD3RYZFVB
1FL3FRWLD+Utsu9ma9UeNc9TNegTL5RAx8w2aVkTTnR2R8xvmAXc8zQUDfP3jF9tS9KmEthN9InH
CwKEXTFHf0ktQwU+q6JpkC2bENvMnL/+jX0VM1gh3zCHfA9a1NJVUrOkNdhDZHF9rRTF31HaOw95
30ODAVQr8EQsDJYNhwzDX6Q2qAaC4USOiX+F8r0e3UF87w8yHC8mQ9gzcGu4aHGy0rugehRh71/0
YnqgfRGvOmrD53jcDEUowY9G/X2mZOabmMaS5Eo0v4mS1+u8q+URxLHlDTGNcveRKAv3TjGDdJH6
NA2YfZa+qgaQ0vLFKBl1eq2rPA1Vwb5hdcXYk45XvaPHqogM1LOvIW20J/OxKlmUBJPLIC9GfTHE
Jqns8Ak3UpHFxfa19yHtx1ci0ndOknYozeLxNSJCEUplCEbSYsdxU2dOBspwcJqQe2hqdlX0EYVt
8pqI2F/jClWAHrrFsjDrBlZch4GPghEuqNy8MmkEF3xDGyNnwzGo8i30O+xZ3RtCc3ZIhfhmACnw
XN8nUFzD7xKZXwiptHcqMfYLqRrKQ02xBvDMMEPm6hqIYZV/EQXuJ2JH2g0k1e+1UUcvek+NWsqX
Qs7Usxgxf9yE8sVRB2eTF8B3ikwkSxTO1rYVDhkhuDY2kv95zcN7hgHazm6zUdRiumsqspZZqBR8
zV8owxz6wvZsv6gOwqSOpEZUBftBeblBvesQlsKkN+/+YBUHERWWl6oiOAyTpiwMEcTrhu7/XZ+0
4GS7ah5WnfcZ0W+XpfvROPZiSt/TaghnCHP4kHUMzW49YuQIlIMmH2y7AGo7dpC552GWjTUFpUq+
9aXSXgI9+jFplpcNz6FNfTCzw/Y+NbH4ywn3bduCJlJTuanITF05dMJWpZ9Q/3My55qNWenVHQqn
Qib5GrAEvRpR4ZiYujvTjdWtNSYDW2/3yZIVvQRpbhJl0PblNL3gncWmDUDmEOjVs2BWWGYOSorC
GcVd3DjGvnEIc4Yf7SWJRW1HdOayaIznJMoQb8RFxTbl2QGj80202qmrnUtQVrf1aLQfDHUr7SE4
3C50u0a+5JbH3KyNs65FH0Nf1SDHh1lkM9CjKY1DEVrl5XahUq3VNVGebR/Jkh04a6h5/qkWSrXx
Q0wKVmmIi4/SZ0PjR4L487Q2lG9tmy7dWi5a8Wwro/XgRlPymEd7PZm+tkGoM3fr1KKr6JJVYbHC
VtJcErt/DaQerVsh5RJx03THWutQ1bXtZTifJsRBlzHUh0vvfxtMKbGxMA2pOroidsIgiQs+5b4q
17d6S5TXdPvmvp+IGTpxzkRLNQBuUFtxdgql38CuiqdDZFl3GUgNbCcZHeVU7m6rYw6PU9Lq7SHX
WziM+KXYRBWUspvo3Rosa1vMUL4RY5Euy28ZFWSvbiuVUUmUywS6TT1FG4EXgiWcualIZsao05vH
XKccadlZvrZjqz8a/bo0WWXUigYkZ4xXaZ36S2q19tUNE3QTtJOQslO/UkYClFMiDgm8ytgS5cpB
xPm2t/BWmfoJhJAKmM6ODzDT2M8NzpsieMfJYK0nRPlrNtfJUaMQ3muchBgW/FXAO76XtECX0XrS
a4dzvjUf+9p6GTQXvEDKTJJN2PQDMj4hNLwFFq8kZROws1qQW6yo17gp/W1n1md84vlDOoLq0zq8
I3kxfmNxjjPDrU5JVHHAEipJj6d5aIrQ+EoLAkwMAgXoL9EH7gsfq4wSwgGbNUPSdx+hgeESYxlS
KVr2LWrrOxit5Y8QmbFW+8E9GuzYy5JypdWi/ZpTTl6yFYsvjU/gelU5F616mNwBk0hjG9fKLr9B
QtxUwvS3hZp+dTI8YgJJ3TV4kDPWu/FDeaxgS+4Q8BprLPlI3kTB4lEa4FcQuhFF8dzn+LfGTs4a
PCVfuAkI8KZOvqeh/i3SI/0YRqDo7YZ52679autY4eQ5bpOsXZVmB6t/0EA61R4jf+pmAZHtNOqO
JRd8e1/b5/1YvZO8+12HwfSW25W9wH5aLFPfrzdx3UQnf0rw5mGJ6IzQXmXQUGBeycXcUF4aiuXS
Nu3doxk2SEeQ3zeuWCphrWFCrIc10C2N9FB9QL4IzI7oEfMSdqLeRFR1FuwAWsPET+A4HaLuqiag
uI1qCiqArjUp+L7YBzgyaPY1VaOFrGAULfxDU0Tuvmja4HC7MOGFbOjZhaeyy+l7tqN7GKPSPajz
tUZOaOJqNV8znGuLcniZwATsOzR6TJp68JgWaJaVjGhNdPTDFfI1Pg+jZj2TSGfrFMl4gFdseJqa
sW4W6GGM2EiPrTO8Bw3uGd81cM3SkJ9aDpAU5T3NH7dtVmSgTfiDLPg+kXGHYibEsJGssHAcpDug
3c/USzO48c4aUawjRgvPiSlSqjv2QavckTajVXiOPthrktWLVc1CYClqBk1Nk/reYPVaCc76vIFd
ENiGToey+aLJ7BA3evBgxgjYpJ2K1diGtPx9dVwjAjchauMzZQUL2pOgRio6arSKc7k0HVaAjDLt
NWEvtQs7/wn5N0dmmdt4CZXvU28TKUZb1VRggExKDToqq2hWxMWw4S196LV9LPuWqTZQP5oWSGCc
5sNWaZZ0oDhuIk0Fu4PjSrHfkiAXB5hXuy7AUDFUnNY0jrpVlwXzuThvR0O+PAlQ0KmNtdWEH4bS
QjErRtQIuIR+Efzwdww32Zk6vXZDs0wb2uVfWb+jMsKVMHPIzPNY1DcZhevQAILtgl4Y25+5M//7
ffg//w6ub26883eyaWtiINpPv/7PY5Hx83/n5/zxmL8+439O0XtdNMWP9r8+avNRnL9mH83nB/3l
L/Pf//nqvK/t17/8Ao41asd7+VGP149Gpu2/OO3zI/9/7/xfH7e/8jiWH7//9l7IvJ3/WhAV+W//
vGv3/fffAJ39CY48//1/3jm/gd9/239kH39//MfXpv39N9P4h6lbQJiJAyNcT5uDvnuOot9/M7R/
MOsqim2CT4aRZEPdzou6DX//TXX/QRyqzlNszSLibQ74aZgq57t4FgJ8EkOJQbIM11B/+9f7vvxk
M//8wv79ff6ZV/8fwOqKawLNnPOxEQ64n/jiDrgEHQKqjTxNJAtRsBqx8bBuhFCjUxDVYOIo6w8l
JA9/hBprdr+MU/n7IazM2UKAqjEHmrryKbnEp1L58yU4DQimSlieGoRyReMvueoqgy7lmcWUTeBg
0xyQeFSeBxijnu63xUbLcyIsfGfnKl1LZdX+RcbN3+n6f31xn84vmiTV0MWdvXBztitTE6R7155j
390o91BzAD+wTWhIbv+rAPj5bX+CayNPN3UNrjaRCp9TZgIN8A10ZncRdUwi2lw5sKIu2VgROetG
2yP/CFyAMuP5tniInO+jMKOXPKM91zcg8P90RP/zyPnzkXJL2Pr8euAeEZfrKBpqlU+pN37VOGHW
9ZQokqpCAkw/JoD3BDMqBBCttaubrY7YwENSTfWpyrR6D+ncGyvlBwTo6iUldQm2d0+yiKl5IV/y
EmPOZsLBvgpNE6avbes7Al8SvF0xg5mt6xcjNX6RVP4fkPrzOWXqOh8vQP/PyQWqXTpdisd9wf98
7J08hhYQdbt6qogvg2G1dTENLbrGkrsYfRTGzGWA4fEX+PRbGuznz5N0Jp0cLzbO5meyv+AD6MDt
uAvXbymUFPpF85VlnLU24g7z3MKftQfK5X7isARBosYaZpkHauL99y/2P70QRhmWlTTKdBKjPgVG
pVbNvjtjYYOS8aGh1H+a/Ljz4jJs1sJN/FMXq0eZji9kKekLSvjjBoJfs9BUaob//bV8jlYnNMAg
m9pmXCNLhpL/p+EIZYvS9CrNygRywlRN1bJwzJjlz1Dd5TbZqG7fvYCv0dd5I5DeTbGyzmv1I6Fh
uWzwXyz6QUUOVwfZprcQPFbo8xe2wLUxsf/141+cFebfkxEI8CN7Q9c1nSHbnc/iP2VBydKi0ds6
zqKN7QmwvKYcDN2866cyXhhVPxyrqnst4UYdDFMrD93FhYH4OFViZ7qluA+GoFvLaMguZWRBm9Za
PLQZdafO6K5mqDV3tOY5nws6DunMcEJzgYdKjTx7Sp0LgpMzTPdykxgJLkTXKU/DpEcLAG0GZbDK
PgxtCxCqHY+IiSaQx+Bdy7bL18rUf0jBwodYBFp42HBjgFyocBwvptizr0ztwmoy2lamdXCq/mMa
/HzPh0nNPIkEbm8yd4TsLXJ0qvQXn+otivAv54Y6TwY2ByOhf8x0nw+DFJQNJUpr4ZIY7aqJTrm1
1NZ5QgC22hvdzDFIF2M30rtks3Ycs/6oAEQmYylwjrkWPuWutleMzFzjy7EWTgP3I8zUeKH5HZXK
8VwhythE8WTvQlJnDakccvzMP1r90Vc7xQuo6KwJC31u3fpNdoL9nhMf2GG9ZCIc6A+g4O7aCQR6
1uwmCrXRd7N2iidzqBF6ioDNTIj93+gx/MfN838/S9R50vn08aj0xQyNIBKHKrj214NOhK3WZyHi
KNquGIPbBu0HH4XM1ZJiuqM/jvX07jawKqwi4kNsw3RFZE17MCr7vigNe6El1q9S5fW/TZUq04M1
50FYGpOm9WmCKPHK1l1PRb6j+Xxndy7NsEmuZJn7WA0Rdg1ZlKyn8i3Bwv+VlB7YE3iGsboFJ6su
3hx7zPedygFtJmcBhG6ZKNmwrLi6jOy+WymC8pZQaudoG7CcNUU59DSHnHK07zT4mMB9JQVMWheu
H1FFym3Ny9jirwRp0W4HVrfq66cMS3gQWbRwf5X/Ny8K//y9sA7XTNtSLIOPQDFs49NIGlNjwm1F
d5JZnQKrlm70hIp9jH2q6cmoyVvleyeke0gFwEecxNu+718iOzyE+LqJQz7ocS+iRSQl5yOsyq1R
GcOlGDUyRBIsbgBtT9SUAwyumOaIaZs8VW+1tamW5zADJ55ja0UthBSN541G/kXNDCL3GuWLlUcX
sKzqQevVj0yb1E0vtXBHC5FljdI8m9JVPBUtJwS7KfEadwKG2CoL+qnNoetIIIiDaZlIg5p4RaED
PMa1yoxun3IoYFwehws8ObloqlIeMqADVQyDoAwIgevM1FlTZHz9xWnw6ePWdQ44xLhIlxyDvOzP
8YNKk9eVHNA8unH2PabJuPerrFrqkUMRIPItEolI5IusXNv0dIo3bU/7KUvACvzihfz9fGQKYKxi
UcTSyP6cgxJxOELow8JHsqEy4Dt3farapiuPY4eoKkIvu4uoVCxlNTONlGRrhfqPyRzNR1OvlZ0N
reO/v6TPq7X5UCQEUjNVS+doJMnjr0NERKHAEGrRovINs2VXaF8zJpClj2vx0sk4W6bSUDaGMdJ6
EA5Bmm2Uwt9luVOrcCsi14XUQ0CGaqL37FjALKw+j5dEwhdglkqKdj1+sTpr7E01+PdxNgUwMO6b
IujDX6yU2ND+bYvAGonYIY2TS+MT/hxd65spOW8VrJnRtfJ7h3gW+u/4iiNt2g+EciypeVFZTOEh
jNiiN5VdlxukCiYJgHoGK5Fwk8zuXs2w1k9opMEN0SK3j3adGkvwDpQRlW7dpaK4a8VkI1NsxTEi
5gEtwklzU3lOp3ILQL4ka0bcW2E30PaT9zZ5EStIF+U1Mp3FODqSvX+BpFgUeP1isR0rN6eYaZGz
naatp9IEjfzyOwbtYunY4bDIZWF6jhN3hNx1DZHrzPGmryyssLdep964joaMf8SaB+JjbAzn3Wog
q3PUiL1tipOswvxx1BqUHrm/T0RyMhhGyC1nGKYlii9nRiG5TuYCwzZR+wrt5/uVNDUMfWcoGm36
hPSkKBtJo+gK5GO13pxq+1Wru2AdVPQ/Ej/FzFB3u8otZwOcm13I+aSg4hhLqMvhXVVh6KHBaXmm
3sSHHvNZmX7IEEmmMWVMQ6ryzNC4AHZ4RQjbvYbUbVIjOgdDGS4LK0l3TTk+E0wyLuCegZhJ1Aff
bVauNhuq6lNo5LSzqG95dekjhKc1uycAlgTOOH+0aGLiRHmEARBf6F2AwbZUMBhStY52E2LrBUuI
XnSKl/jOggWky+/IYdDqMq4siKP8VvqDcfALj2BjcAxjFl5idQ7Zy1JquFSiW167b/V8dmqaeMWw
Rez3XjhDs6khKBlpH8OPqYp1gaT4PnXHiPKU0sKA7DYYNY2to5fFM3YAqGw0/feKSzaeleOD0ciG
UAel30HraFDdYuOKehmuI6VXUMkFH21cC8Q1A4e+Fsx60lJe40bCwwgRTRchlupZTTEUcGBiVj5G
dLpd0IzLFtJxvxduTDTO6BY732+sFbqNSw0h5aOiQUGArIUIssnvhKltkQA1s87mGensQk8j/zmB
CXgM2XkvFVJ4WtUO31KRwXvM48dMtC6Hz87Ve2PD3kLue8WHmR61+rrUzfyQZM4b+SLzc+3wG3QL
aClH4ZodaJOOcJzOeNeGsDjYwoDhOjbk7ZTRsdKKEcJWMktFdnoMiYdATlwoPflMk+USwUIX6N5h
FPJ9x11WVmMuMa0ae38Sj2Mc9gdKLPbSUmrFm0i13tvadC/YcR7CetibSm2tm9ZUHwPFMg9KIBwo
EPQJurICP5B1675FmGEUqtyTP6zv4rx/bANa74ir2HobHbMZQvBV1rskeLpTtB4HyF5OFQrev0Ft
uA9o5INsd8nypNnCK9OTlL1MUhPY1lbavrb6K4zz0MuE4npa4MRnY0ACWzvj3tVGc0FvncasdMx9
6X7XWs5SxP7TwlbU5BxN8z8KnTXeLJdWnexxSUfpglSmL70RiS1bAxuPB344e0DNZs8vgEKgvtCC
tF8Nuo1WskdlCDgEDsr/Y+88lhvXsm37RagHbGy4Lr0XKcqlOohUGnjv8fV3ALpVmSffiTrx+q/D
EEUQIilwm7XmHBNSQFp0wW0IGvHoF7cxMF/DGt8lV0hwt6arRit3ZQFE2wRc/YTitj6GAYlXff0M
tmf8ZhkFPD/He47GZae52bVjcK5qpX9kiU54R5Sg5ZlI7E5ecMMWVvVHSGG2F8NdstHXs8o+x4UN
TCyKr9RK7W3TQJ0mD3XcENQz0IluxWW+UfWMSNkwAfHkIwlGThWPrG5HrvRxtHaODra9z5tLrrFP
AH6hECCk+vfIyi56GbK9suSSHCMb8n94iCQ+UkP/kRthdYgobKxJrE2+BGTH0dGyP4QCM4h+f34C
6rKrB1fsRFMWR77n6j4Kq27fiVtgNf6pcOMaFmfvPA5wdXAs6dQz0vZD65qd7dztsgAiau9krEwR
nK27LWwmJeyh1cEsQQCGtXM3/cY8GmRr5VH5UaKduXkIk0a+Gj3ksjVliZrBDs+LE7PCEz8SkCb7
THcQOSTe8NgWJdyFNATly6TXeOpXgjzkS+UCVBK6q1MULtpVzULkNBpass5TYzyGfeMs0aJd8zoK
LhYBh3uv7OMFXJj0iLSmW+tdUC3cSRXiyqHaCc/8jk5qPEIJiBaODzlwGBxr1Zhq/CicYM08Gy+0
WKLGyO3wPLjuuWuj/qwpGOFRDC1SLjnAJwosahR1bP0MxPwtiFO+joSm6O8x2ax3taIW2Qbk1hno
rZbSJbF4TP0GEYq5gXNob6pcu9LwGdfZ9PVLETST1lp9G2zvfSRTZFECsrMoYyOLy+x7jr511U/j
SAcl3fayu40cfJUWyo5QwxjCz1ezCMa9SMlDDVP7Bg19WCO7Ue/R+IAOzNj1eRZuTDtC5aTacoNV
B6YshPcnXy+ho0arRjWsvcGVTgAwfcTej6pNgl2P+YzVsteFGPfbdFwyuTA29lq/zPWRKGsRVI9Q
xXa4V0pTT7/HRviekJEkuAgeCYgNV5AhX8MqoDEktW8MWT+8Qgbb3i2irV2Mr1SN3Y2VBnBNYYiQ
+huyL4/dp1pRnxL3XhqhhQAgcE61A/c16AM2D1W+1YMW/3sRDeRjNdkK+Nyqy0exZ1LzVnwRWDl2
/rAA9uAS1dGnDMpG8rNpKmfbatnJsttsZ9SKs+SK6xeKlosngjRcxZCnxkueUPbhT0B7vM4kq27m
mH6t4nZZVHENOM8hFyxXaEFmjUJEbxsWr5bvvIOrKRflaOUXQ/XsVeKabPiApy88KIu4JjoCnn1M
6Tp5YMvRqa1l16YHj3bcTuptsFZ1AnqSPgdoqUlagj+4xI1tFRAtIq2w3Ai/imBCQ8zz9eGtxKqG
9C4tzqVR0ckT5WOiOnskWMlNIrub+EbuyjH7VeaH3lMYZdCpRlFto0jRaNgl4Y5WL6o4vO24VJ6m
3mI9xOglo51EQviQtdgN0wgta2L23jKnGvglLIBZ0Wza1azdgJkwPikdy5PK7aZSI+apqHLVx/nG
QreC79WkwxqZSw3dkSBvzYDEST9traVWfLayRK40Rb50MRcG4LVgOTYM21MeHxkXdLKc/p4pXQ9v
wd/6Y+ldQxT7BGDZLKoqm/YrTMeIhGt2kpY4d1GyJ6/C2pZTXUQzOgxJAiHAKPWDCsVigdTHXhVx
dVYZv2525NyyRpQr3WJuFlYzPqLjcxlpYKLVE8vV0OmFjVk8bhKqWAecufZKq9Oj0oqE/Ha6p2of
FMil/CXaxAq6q25spNIEz+WghMss18RC7714KWph34YDrQh971qeQ0yJxUbffve8vL0jm7HWvsj8
bTuidwKx8Vi77WMzevqb5o+3wBQAbMa0XVI8Ue5gM7PFkAxiT7PyWVEkSSUBLUbGoUWuleAHJQmT
ElNbqIz9PhaGegZaILdmI79rim6d9emmoymwzVXrLQp3ro54RjG8o3RicejJWMNLy/JkXRm4sBCC
LkCWIL1R80J5UCvf3ygBJisiFxET+y0wyX/fJDVpPZqT5dQrDxo28offbggK24ZZ0tLvJ72mB9O/
GZoScHCtVWdfXw46/xZTMZ9jrbHpJVfRESX8+1DF4jr9YA/4ftM8aojwS/0n8vLyPW5q9oijAyjR
1k0mm3w4wkFhhLRksw64WldFGckTUg5CePWbOZC5mEaRve4Lw7lRVXqRzKDE1ETpMsPywdsFibIs
fUpprmUmaxWn/MRbYaqOAvO9cDFN6ew9tSZ8Q74qTkVIpogbaFskPf4iA2O8yoLv2Lf9F5j8NQrj
dBEVQ3NqY5PqaGkHz15oAryX1aXRsUe1alw/FsOCwlnwyIdvL5Bz2VsuovwqazBVjR9d5ns9QreV
1Xbk6tEi2AUZGwpg3wC3xaKC1aYX7c72dqqtfw3zPse14YXAroti3QvUjE2V7KM6Nu5EBjDa2EEx
EYeGY2KxOFE9Ph5D8+4mnoJT3ac/bcPoD0E1DDe1SdZWY8hLM5Fi0YeglJN5T7kQoLYzmtmS9Xq7
NGsPyoTdPtSxlzwAdWBf3tjd3jetbRoMxkPZq0jdQHbhZ1Eo4KZAQYkPe3C5ghvTaM6KEbbn3BnE
EZ3fIYqzYBN6dQpM0W5P8BLOwIAnJmGpnXvkWHq3UXpd3XgNs6hV9yypnMZbUsqEyJ5G7taojZcE
fXoHAHXt4QpnF0NkICNnuHKwo2xapC8UBIKvOcENl1LKtZrWxZVF3gGjofHAQjm7ddKla+Z8Y6mn
PrOhWoWm4U6atvCImYooZ40iQz+Mxsoc8aQihHZWUsnSXU+zZploOa6LxPNOWmtMvHM5HsqA5V9i
sXKrCQQ7MUjYa5dIwkXJ5LTRRVnc09EwF0pjZB8Ki3uhNdZGzzIdGJy7ZlegfxNcFgvpud7rkP3I
2g7PkWV5J7dRsitLNXCjTugfKJmWKxiSmAXVIcY/ZY73WGhghCToyuSn2trttdBRGYmsHvZ1gK4k
jGIT9U2Mh1uqDz1+pJ1dUDcosBbc1ITDRnDcyE9YBbR1aU9vu7tHsbuwwJ5jmsRj00vzMm94fErP
ByXId72pv2uWV+91oCZMnOz9ZKFvLKc2brFp6MdcI6dUgZ2aZNR7RryRe1kSw27WqIht4GxgrKtk
jSisZhrBXFwESfJYFpl7VfofJIaaT8N04wCx8zTnPt9BQv+o0ly9AMEwnyqKoAuRm8NhvmvVAmKk
OhCKOz3aaMM0vwA3nE9mqkZzhAXVQgTltLll2g9AA040gcyn+QnEM5a0BT/vEOV+QepM32N+JRaN
iTEiPODzZTSZhiMaIN98d/7J8EJtNZ/s87jpGejss8MYi47iAZwYBiR/b5bi1KVYlQYHHSf4h3w5
0LhZlpLisQpocTCiEKc1Udrkz2IYgzKuQefW80F5qnEuRX6Bmnb6Ve8qX/OoHc/zPeooJJDmcXqY
71qgvFgryXI730WbBzaEOND1fDewQSezvUiXxnTeRqTRmS/Tz/lB1U6UazBEu/mx+VcYDKl6jE/z
nT4xD7RLiuvn0fmUMG8Nw+frtHzaIsJSy/38aNI66PrAUGAC4w+RkME6yIcoPz8KtpYpCsfAYn60
QvR7MZPhdX6zEGCiR1DGK6IHGY9kGFL7KMr7/Ew3Va/ImVJiFyZ0OfsfVi7uiPCav+LWU2cITdZu
fjSiY7kJglpZz49ixeQBAVJ6flRUvXr0MhWE8/RcNkHpgw5CaX7QSNrqTirq52Ofxw/dqisQXM+H
wwR4VWss1fNjvqrwVixTO8wPVrHTroo2wdk+vUqrVKHjYAz9fB1NipaW/1/7+Tpi2Y4nLSPMYn6u
55LQQo3887+ZFK76ZLH1EqK4hGamE3ssxPnXjZKwt3UF283Rqk9//H6+2+tkUMJKfvOnbfB8/B+H
VQrWF/uTT2GSofbHMa6SnoqmNffz7+ez/DpBD3v+4FZi++tX9rTT/nW3Grx0bbM1X5K2w9l/nWA+
H+4puKNlMXye4bdjYj0sz+1AkADv+NdriropXY36hL8dpY3X/z8fyK9jTKcu9upIfVKtMsSX/cVx
CKVT0s5gPzkFzdnzTTxF880P+R70YwUkKSTNnFCg/xwz/zTfzIfMB/+6O/+EpOZi+gaFzOkk86/+
/HPm/JdIN5T7sjHW8zG/vYRfp/7tJYZmAT89iRFgzq/77/70r9c+nxIi4Vccesrmb889H/LrT7ep
Vx1H5zr/5m9fwW/voiPqE1sJG4XfTv3b45rdN+RfhnKpVdl3Fmvd2UXP+lzlrDGDgHqcj3nrOUHn
TOygiqxgejRjtbTy3ajczndrpSs3pKwTvzgdHI3sUIppUe5M2YpmRDJwmvmke07P1TsjPBUJdJD5
UVGDic5q9WV+atgN4U0JaoIheOaQxe69bZ/n5803U2BGG2Xtfb7XRfHB71rt+nmmsf0i2zq8zGeq
nbwFexDK4+epdOYtHcfQ/76ByhhWWDFQ882vSbeUdRk34WY+L1Owuk0aU/t8A4U2tHvFZUybH20D
ZziOU7k+aYtzb3bVkws+DxmBMtzIn0x3xKkRLVOZ6lXvy2rJ4iv76NmbK9QtfxiD8iPOreq56zTW
8qIcEEHH5VktWndFUcN8dXP9Nh8qq/IQgrP/YlJ7wCo0aFh50vqgjTGhbm5i3EFFYzOYYkSD5pA1
RvLdVDJor4BTHx0W8luTvsI+Mbro6kgfkXtTDF+1wVzN59da92vuxd4LBlViT0XuAW0N7ZMJmHAt
mzJ5DRTUidPpKUbu0tHJ3h0YTCviG+KHmPgJPLOIFEvFTe4ZC8LFfFr3Wzit1ca8vmEe0HdRYkTL
Sp3yXauhemCVIs9VPnr3IHZswrdccunHJiRrIzWuxMNT98mJe20DLdhH1IIW88F0FPy77ULc1Ibi
nOAZeyzVs6XwbzanHNpUAUCW0bjeod5J3gqluQ2SpVSpqfrNypzb/GtTVh4GzU6s57udR+u3IHDu
4tlCeW51Sb2fZwu9sQ754Jk0GVKDtXCnu0+yeh9xAeytKVbXYZYjwoC4XkycR2sK3+2nGF7bIZC3
maJ5FZ/FSzrF9Upye50pwLe3ifJNTUJ94yne18Ov83kOgWEPAorzqk5xwEwy0QHYY30jkoPcwukc
mFf2lYcxAFMtpv3KILcAu6i7idzqp6XFwrujoh5ZX8Ua3Rsjo3OlWNkus9KrEeb18dcNE0t9FHP2
8fxLhe1Mvph/pHKY7TNW0GJKT86JUWYP1J3cOYG5zwso2YQrdSd/ip8aM2goTV0SGcwx8w2b7f/9
aT5MJHSGV5aqvyRTzPP8rPmBz1P9uj8/OZzion2T4Ojf/96vU9Zz5DTZ0z4Z1OoURq1OsdQE62wi
tiav7RRZTUwCobRTjLUxBVqnU7R1PYVcQ0TosbQRfF2RgB1pg0UYtlTGJSTF/EacPN2WGh7tdA8U
e7RXp0DtGtG3Bb2ZqG2FzO1kCt9GI/LT0IhZwoRpXQKdJoEH/mERTBWC+QYbwsJU2vyRMGSq/FPM
dynz4jBY+B8XpQ+MNLIJBU9qgPGtRbVxoFi8gMBvAFqhYRYWeHVjv3KOZUsGyeBNDAuiquIpgFyL
TZU8O/TG5AYguJqCyuOheEJAbR2CKcRcm+LMBZo7Sb65aN1X4te6lRO27gsCnFNi1+ZHZ4a7LEkv
fuBWH5Q5drDm2wNy2W6ZtwWiRXzqwQqU4atK2vrgNWR1qszqMbCeumq2gmT2nIR2UNrKOp9C2zX3
KFsv2ICMrxfjFOwuWkwsaRPoy5bUdzTDNDTUO64/hWYawfDRFBEf+S/pFBkfT+Hxmkl9uu354mGR
feumiHk4kd6eEQzhHfvzqZBFYAKR9OxRjL01xdSLhooQsfVRT4C9bQGHbqZQ+wG+zMIm5z5RZPHU
GZG6SyM12xro4lotIR6Z0wUNRFochd/soXnzpFvedDZNawa+HzULyXVi+MnVGvthWZemssUIi0Wp
WQYe0Sijmk1b/y+xK4aVPmBSiYrY2ou8/lH6bMbzpt332QEIDvkHfeGhTKM3bKQ5qSrQPpYB5Mw1
Es4NvUcSYUT9HWL6xm/L8A1Wz8JvtfcmaLq73pNYnbVXsmi8R0+NMevIgSzZ4NkxlB+6k9SbZHAu
Ce9zV9IghD0mitWzGvTKEtMuOkvDf9aNBDKISovYTp4bN9nqPa6Iinq2zydqD/XBUVNnD1yR4kXw
phtiLeTZ8WHl+bVOnbxTN0bHcFRk0UMYMTaFw13yb4+oySoye6JCgJmmBxJMtQr5ETY+U92Gsrhr
BuL9PukOKlzOhan30TJN7GTlxuqOSs2la0KDAgzRSL4Wb2TQnDXc9etcsLPwKBICNyu3mn2hxm3A
YoE/QL1zJaqwZygn5DTKuMz80uN6g30Gl2iN5p+vk2OzSsxd6laKgbiGgJtVNIbYjayfUqNZWUYL
KFRcSXzldlJ5j6XEzsJWWxtoXofDKqlb/LVW/UWUuyFiloDEQLA371OXWDvtzH0VXvEl4kpbh4MI
lopWfBnzKl3UrfmjlRrV8//c0D989nOTeCdP2aD7tlBngn1rkq8jduDtkBuU+sAor1OjSZYhfSc6
8SaMmnFYhQ0ivIARJ8rhPVbEK0ndgWvgs6Sm0usu2GjtKOiLhSKJ2o71aIu+LqAlYypsGdWJ1eYR
Ukq5ykOLh5VpyrfpXrSHXpF7shgUltP+esDVLtnGcrpgmSsKn6gFeN+3NECgPWbkVDPCZaGG/daq
VGupq9C0iTTTEgARg7OLPXstIpZ8QXlpU5qtiap+Nwrvsbftj5TMlC0c/2yd2+apTInoCLonA7qT
i+1tuQ8DU6UrIJ9YQN9rn8aVMeb2JlKNfSaCbeVI9ZKhyhp9P9wBou8XTcM2oClG0sMya6dq9s5o
LWq/Q+1iLb4VzLYLlr6gKqWAtldejM5yt2lMgiCBJc6+wkhckIfmJG94rLa4Yi6xhIqIew4ZmO9+
4bqsjmz7DgYZ6rXO+ojvxiYYTWIOXA9dKPUn9HG4NArvVJXdl85Kj6IUzS635Jub5u0hUeuf0ELO
PQWMha8BZYuTcCsU81upc1Git0nWtvgetGm1a4jjMAMOsxTnjLv5ApvKXktXEYtCcNkLfchZl23L
3goXUd5ku7G07VVldcomT9UfaT88803scLSr+ULzUmtfd9Tpo4DvblDg6jHckRRSIys2nhvCOkq7
n604WE2sX4TgR9U7V/G4D72M1JnRemvBZOkqJrd8qC59S0C50XxLPPEliENAi3r6I0mH8GyRYb0m
peaHsHcBCEdPUR6DMT3EdKRZPUbrCpfxU4LjGSyOs23oiRuwMfcM6E8Aamo0Jz4ULiOGGpWM+qnR
xXdTN7qjsLPquSxZlpmh+TF6qj0l/xyjFJSESDsIElgzju6Hrh9RyolzSAwrnc1K0C4uMEjqfvik
0OlwoyS4uH1yIdPWpG499QkbY2BS+GlVGz2+oBANjiIjoGTUPdafHelELQpuMxEXO/JpTBqVy4wh
3LNOXMcYSGrY+Qh2C0eXMYJRiVjajp1+8lhGXKxIxEtDmOe8LjJ60m6/tpu+wK1owaYmTmWhRvYb
+F77njnypw0eAd+rvg5sQxxtXzIm19nD4DC9Ir4+T+Dgve7FDnsw3Tgayb1gQfq61kM2piphX2ap
lbfI6d/9DHm8QRwIfn8V2ao1IFeogHaTK6mkMRwySclwFNZr53R0fOv6kkVxfW+bNFsIc3hopaiv
+L7Zi8Qs0zUcVGOtxhhiY+eUTXI9iKPBhQal9LP4JQ0aZ2060ZdSosT3hWYsQ3DK2yLRCHRXDEbM
UD9VXfxj1OADMRoTEdmMy4ofVlYQWFsES++NV8dsEVV1LdQ6W8k2xLNe9pgTA+y5GK4y2vXN1i3g
ZzjssmovE0u8W3Ivge3Q+w2OQaUt8ohtnHT9dCWtpFyADB8OldPS5de6q2kjYSOO7kc49tlKBRu1
kMAVmwChcumbG2AA3rPui5+ig+kuRLswZOcuepk/EFWRPYx1Rfki6Mt7pmLgozOxLrPWPaqYMNZF
oRUAbUDPKTEoW7uuC9Z14VaqCnmCSfpNfdVZAl0y/BgYIWoNNYRDkCP17r0f0KsWRTCcS1sSkdvl
gMttQQxQ7U9BLR2WfhFjaZziHTaWcIaHXm9cGueVu7Xj5KfV2g/UdokwTNhejJWTTDgbFEoDacJW
hbNeHxlEycijbc1YQn5Uvhyt5JRTP171vYB4gizgGATqlzz60ZdxTyrpt0rtx29SJkdHtBulTbUv
dh0dhkg7dRMtpnOK7hy1SKb142wHLwnMUjBvQ11p9RWePGZ5aDI7fRSPShtE8JCWvqDY4G48o08f
8ChhX+Q/cizQ3aTNCmTMuNftp4xIEEBW42GU1vex7dITYD8Pidi0pKjCb3FDrnWXjVepyXVoC23B
eFCsuranRVK7p9Ki6VC1pOZo0NdfI8m6MkfuwWEji5NRJgt4V+q2ITx+hyEfz3zvUJj8VpZJdNTa
TvIpt1QPXDXZasUwrCz42/sxDUD7KV5BfznOtkPX0WoZ1D1ImVMnleriWWdZVfljRhQOYRoJs6zh
bSgj4AfJzCv8dNakdDD2kae1iyTWqm2lRd4Sbq/D34nqjWYZ+mGQ3i4f7ItO0NlTNG0/ZBI8dAin
13Ed9CzJQZ1arQUFKyP2i2I8rmTM3hBNJ3YLqpdN2YXttRVUs3ViugC+30tWLu80KM2VbbQYbu32
aWx9f1+X2c0BTXXBFMWghIZv52vhMnFD86Ht6wdba6r7QFxAVLQ5GEflRUky/TD2fU9bC/FiMAo4
JF39kPnqIp1iuoiuDhe2lwYnV+u6/Wx2tkA0HSTzdkCezyqMBG0gG9+4UtN9T3K+MsjpvhW9Guy8
tpkK8yQ3Io8L1niIoRONB7c1jV2lGwSAin5XO2r1iIwQv01LsENHH6kiW7CMlHsN4WFtOMYZkRMu
VeD3RB0AHK3V8ZvHspvOKM0X6ANwx4OqucNN9O9eTSaPbIjR4sY0c2sJzEeDNhYmRXWIawZeUxEn
DRBTm0mxy/Wti3hrUTWdjvnBv9ZouBeRGT2gPBKUlNGRN1IW1/kGKBo7yU5HgMAj5NFOG2u9EeZh
IqYmjQYgejKDDrmWLjslI8S10fi8dP0WhjSFFiSSa8t+mcEc2bHvqGnDb4Ko37a9Uh7Bj5fHIUr0
ZRDZRE0mhnsrzIdeRMT6ykhBxKw1z65RpGudtdPaQLMYFrr3LFXZL9jPqc+llT3WYUKy8ai9gC07
EptbrQNz9KH2CPE83/WQBLIOgbNgKtL7wkpomZQF+QXSONeQL69pGC9VUi4R6tB5SaM2e1KUONm0
5OFRq3hJu9L7HpDoRIxPkYVEK1XVG16MZQu6cNeqGanrPtvIUrvWmeE/hGQVGrTSA8qjl24gHE6z
OvKDQ/2lVepv1dgF25qmUUCN82AEHzUxr8uOpIuwIxwvGSiT1ugBLFQzbC5NC/wR+BqqYjCvRAvK
LBv6XdU3+YqQIgSnhbJVFSZ+wFtiOyJqWXieg1YAEOilrx5cPJrT9JltuEA+Qizpu14CDMaM7y4Y
yzy0uq62d0bsT6N0jzOKmoLK3Qxta9m2jdibTg67t0Ts5HiB2FUx1EKdzfbVCZRsU2ipsrR6VjB1
XqJV6pV9HwWIROJILhq9ybdlHDtHb8z+SfWN+fNPB4JpseMQlopxRmrmH3bF1Cv0tEYPsZxFjlFa
vyRQXTaxJHhZJFKinK3i9fy2gNweB30krthLtIuQb8VUzU/62t04Y5MfhdOgwSyy83wTJOvCGoOz
RrfxNASkVyXCfajtko950lNi4nd26HDN7diiDWPRa521hKrAgHF+rTVO/djiGKrIjR7yof9oUeIy
b3vIvAZ9m3a5SZydod5QK226nEw/xevf2MX0QMbdyg8fsIKkiBRwfa+o23ZXr4SXqervzihc4Ais
DYNAUwGvi2aZc3GTQOeMC/7DLaAC1E/x9H2WWMyZzJJoBfM2QDU5OnTYSbyXhEFXEzMl+TkCiOjk
W+aR5O3oTbA19OiVcoP1qYXv6jhdMqyBtyz6J9Bl4b5tIc2LmIKfFdc9UBHWHF6kvkOAkV9JYDhp
dg6Csg8r8Za7k+p4XKh1CavJlvmXKlcWfQmpjQJCuemGyShfUrVUimCVVUmAHhyhOgKvPa54aAIq
K4LGCOt3c9WAymGzUX2ntmwvx4QoOMge+7ru0uUwILt21HodOiboxdoRaBjrjxwG4iGtsm1DRewU
S3BrurbMOkGSMHL6hd2z4GrG2NhEHkYWH/sHyoP3NmEsn6wAsU7HmK/HgegAQQB7kC/gJ9kL/BE6
dc3xmkrngzdIEMZQ+HTcW2Nd2IAVepmAo9b1FxZ5PygqlQfA4cOmqGD954X6rQ0YyGUF2SeD9X9U
kImyuIvf+BL3jwGYpFZNngbL6N4qCK8MUVCICt+dvrVLQSRHrPBCoVyk8XB0KCaWNVvNrL1YYKPv
Xuv4+QIdX3WNGyr5ZVRu51ecoNs/2WG4LLmWppKEe1ONNjwFinGfobq6Do/Nb4tka/r993ndXMR1
uiJX+EFpn3vOtpmNEj7LZh0Kw9Iwxp4zaV8ytW9wsuIGyBQCUiq0oF5xooHCalelXFn6r2XcDu9t
yPXi9sO+7E15aFQRvIkCrHjjnIiQIlMmcDWQjcqaJsgTcir/bsF/W2USsWKnYBjsynjDJiG/xdtY
x2/ip5b+zHj8TT2GI/HJLcz6hT6ZNqKyyr8MdNmO6eAElx4ZfpDqj7aipziuDJ9KDuCFQHNiWEJ0
8d3RPYpY+Qo8vP10dfx/lMDTP6AEVNx6/+fflv3/CyVwBQCQlUOU/QU/MD3nEyegmMa/hMAXrpkC
c7gBA+DfPAFyA/4Frd00TIR6qoWzGDPqv4EC9r841ICYpSK4kKBJfgEFrH/hsjTI+bMsVZi6af0/
AQX+MCfiY57wgZLdrGbr8AvmKeo3R2watGRwhEhM7AKr6kB3zTJXQ6YcUtvclAU45MgmgTe/Rw0E
nhIFnD888DYXyiDBJHqbVBR7Pc530jL3oKMz8pvDH5STaYIDkBqOgkCZDj/26Cd0Saq9a1sbZuXD
AAZLU9EMJ+naxMfhSRYJRb6VWAHibtNU+clX5Tb2/FVhoeHJrlK3yEmU24w6fiGH9Vhbe4bxHfKI
BbPBwRnTnUfWhwfAFafniv3I1RTRiSTZtav1R4KalqOBIc7Q2BAwXfr2xWok1Lzs6gvnyr7zSs3m
oR7PZm2f+iY5dVMhw4uvrW3u0VatkdcuSBLaaB15iQbI3fAi4vgU+iMITYkUvt86N7MxwG+S0h1u
1JolPFHDUXpl8FhESrvN4p8O7qSuze79EH5VKEjqpDejDj0BqF9FgkajA1IpadY2Wi9HAQb42MHy
b4hySDt9l3rtOczoGQT59rdr92+gAfpkM/vlVDWMyaAqMEM6NjIVLKaTZ/S3i6HLpcboxeJhCPYG
/0qBvHxEwBo1+qZHauhO+0GcMhWHOJ699EH9sfMSsFdaXjv1z42qgUnj8NhJEVrnO6X4jhDUpWvX
s+QMQFVVENURySxyxULTPazqsfoHj/z0Mv/6Nmy8rZqpYaibPK5/+JEJQFVqPI3eui0IBPdsY9Vi
iRJW+k6H49ThChkpFP2D7+2vprfps/vrH7X++tlBpkGk68beuqjzx0a+9RjMixD9Fm6up//+f/oD
A/L5t3iHqmVMYwFLx7/+rRqgWOrXBNyn6iRs96jpd3uHrIOGJQfIexWeVfizyN9o+Xz8978tGJX+
/HChn2Dqxz9vmpbxx/s0YXdlY54oK9tVDmNy8mM6QNm6VrFBjTjQ4viINWiZe1i0gmlS0g9G4SzR
Nj6XlbYm5eahRMOSKcVTIj6ygnzU4BYoJe2x/vrfX6v2V7v//Dmx5STdANe1pVvqH7ZKM2s1Jw8D
Bd1jduptimeOgSlf3EbDfvJ7ChRxeWdQChexfbQq500b2A7DdyidJ7WP/uGj+/uXYzMLONg8hbD+
+OgCAwjgmLruqoDEq0tCp7Ii+PCpd2ZD+ZartHmhJLix9eB6zSqmxsRqc117ycnAVdhSn/+Hz0e1
Jpf3H18VKDJgc5kAUGzaf7jAEX+BTpVugNNscg++5EZxicGJL4CXvdbiWZqo3bLmKTM2IyESeN5c
zGCmcYN3Vy1gEesLl+uM7AgoaK9jfkaZ9SL18Kc+BeAKQOdeUqIWHe0nkH83H5w95bulUTmMwzL+
0YVo91x5qLX4ww+NJ83DLoZw2c6ND+RbWpgQSWHcHM0hS+TDVsxL2bynrfICTv2ip1Q12/HWr/DX
PGVDDBjaLz4wNa56XTujcdkYfnppTPoeVvyRKv5PwgT3Dt2iOMctwcqpR0wFcVe/awLE9DQ7CKVb
FVX5ZowTv1i/jXqkI5AO7g7vFTU06ehoKnkvWUnAIX3+RdPJm7S858a89X1M1ayFnEIlF/fFsUyN
ix+bl0k4FzXxpZHRz+mlw43Fc807qzTv2LP1RGOZQEmForBXE/G96hwagtrNGMw9zoF9TDKalxUf
VIAWJu1vC/5ePCQfxGn/D3tn0tw20mXRX4QvMGYmtgRnUQM12JQ3CEu2MM8zfn0fqDqibZXbit73
pqLCtkQSBDJfvnfvudaKHgP/Sf3nYUb6BUmA8pUGbeg7DCLss8J6UhmCDv1E/7ZXEhJ89VWRLjLp
XU/gZO4RMvMoYvfchuGLNrUXP5TzhiuBrR3TEYdvtY4a7ooS4S5w+bVlFdsYCO9qGgDlm7F9TUft
R2GwYxrJG50BLzflziYVeTUo9TgAbhgTAroz58osMZRMkbvS2DCTFgmvOe/bvv1WuskDqfAn2ZZL
P8NT3RR5FfyglT507WbSgm+I8WfCT4N0U0wYXnpanXPmISIuEZ1/14D5bqCi3yDtpRfriGcsju1K
JvqhAwL9z3tVJl3Wotq1bQEwrG1cT9f1E8lPge0cNY7AnkNWNDMuk+9nqIiPW9th8GT6ZE/kVfYi
UroSNEKLKTtZlbxt0jdaWZxfzdpauYaxLrTiTBjlAS/xbRbzN2nDjcPMmSFCd4BtcmPyaCQWeJ1y
ZNJAoqrF2chFb08HMJyQhIAwweZNCoMpVzlZcQvK9cZw+JKHbDy5ku4emQCrWVrnMsnen4pheB3r
+ge/cVUUPC+yuZRugCHIch/7oaM6me6jcvkGabp6Y+B8Wyb7TLz2yzPly/wUtxL0ip1w8U1+ua9F
b51LYFtMXDYN13XS81k0C2/oeO/6dJBKm64/CtyV3cz8yuVG1FHul5pAxAB3hmF0MawBWQoGWK1V
PRfkhODw1oCTPASakWxkwxK4rLUTldwQpC+THbxlpF5jbOjuDalRfjvnKk/fFDZJaulDOmQv+CH5
GBhQWs3mJpA/fAxJq2pi0Ff2ZJBgDdewti7vccp5ygDfeoGRf1v04LUx/XRi68x2scQa3DRqYq2h
lmPp0Ct+r8aVqGJjl2v+gYINH+KdG7YX6j7uZCjrhNM9Fwrz7/u/bovoCTX6BgI0b4slLkzfTEtc
g7a+d3KnpMwUDBOWt1b76YvVW7ez0V75gT+uXHwgqAPlaU67y7Km+Bl/OuH7k62RYLy6wcRzrshp
0+v0tNS8ZigP7xccTysz73o4yKw46qwOGmSnvBt4+8MZ7ur3BeHcMiiFo7AVvvboYKvqHXmgq32j
tPxFczNAT9MTqWkWhgl755fiMPp8Z1Ym7yqBuik7JgR2vi/1epy8Yau67lBicDUBe7cK5/cc3wcS
tLLO1VDxVO0lD7lR3cXm8Apzu/Xy1jJ5bPXeGyilYUv03mSqx+WLKSx5GuMbJid8labLE6u4IjI6
l5iOxpmOT1JvDRJ8329g3YlizzDYTOjRJpOKPFiXPKOiukREe5ZhmzPzit4Mp3lw6/a6GNDz6POX
ZVe12G3gA95Ums38StugBWPn0dLSkxl7UAR4hpn/XkXBbQOs3Utd41xF0bqJjdvet28iGCmk2VQk
5ixNxBZop+0/zjJ4m9nTyvqYQyfVu+rio+OlFe2cY5QiFiyjAlz81FshcKSKWN1H10wfc7u+vGtb
wcFvWGMDXE3JG+NzKpGZX12Lm3AwrvGD8n+V7iL16V/JxorBXTcJShaHtakPs9cKBnNrn5drx5Cf
va++qF57zDrnvHzRkW9yM3Ttddwx17yU3XjVOvoV+o6t0S9XdVk2lICV214CnwfbWuhkbe7eGJN1
fn+HpgheUM+xxEt+QI+yFyCdIDvZGc3iZGvlRdPQ89HRxd99UqFPt2+xjw+V6Q2t9aPKpiPpeOQk
5OwCk2tv5KKcbLov9J+RimQ8mtNMyrFwb2u3uiIGYxUSrVYs+zE++osehC+5ZRAqMa8IGhCMLtRj
TS6Mm7YpDU30+KBSSQ1eLX9hBcXbGFvf9KeYph1o4Qdpy0dMbJe5+y7H6GrZupdyKwArQoQK7cRU
HZaNPs7MM3cMjlr5WLXOjaOCc9l3KG/K+1EYV5zMqCvEA1v6T2JgoVg2F2ga5+SMy4odkh+vCt5z
5XCD4t+7q+KbLJKrOuBGLXW78ubmZjmrTsutl9gBq3xMTVRUxn1AJZwJjYW9aryAGKRi5o3A3fKA
YWtVu1E2GpuoYfQkCMJc622wk+XYbnrmwMSaG6X5zUY8ysIt1vagPTgNp4A+GHYqiI6NHb442JXM
ga1DCwX+XOMypDxqfZm+LNV5HGs/kxkSqMstyr9+X/pJWpoyZmazeKY1PjJrCuDBcEM5urGJsjDx
SlRkG204pU7temCCDxEXYQzts4vvlnXfs5vOWxoCNSyB3uouxaCd4+CcFh0KCpsqRJJcxfbDzqhC
3pyV2TeozNb5tSXpQxhUne/7EcHNj72mHsfIfYx0/c1Vwy7Nc1ra7DYVrWptNM9+uS2M4EKZCtfB
4KZZdt2w5GvR+Eb8TBwAoH1jIIzGaHlIaPW/SWHdtAF2n3qYV0Nt8OF67vUEOMfKqZPXOZc/m2Zg
urfUuQUhZfTaa6K6U/yXBnwORReVM4+z8mM2vVq0596s3/TBT9BvOQcywg6SiQEJqx4JWMaKrIe3
1PV/jqOxzQf1JaA4Kx2LSXL8hp6flTdnTZrcpVutCs/hPmrUuPd185wyZMJzg4TJpGtRDTs0v+2G
SIKXdIhe0tTejaO745mj8UdJpps8yr4zIf8oz3MQFrs8w1qaNq7cNAsVEsMj0Cfn1ogMsnXY2Mqg
Dza+TDfvt6yBG9RLNSS5qUZLHirI1onP5kD5COavKhGYh/D+G9ronlXxb+3QuQ+Uuh5qSYSG6n7I
2tbWMs9bzzGY6URR/OaUpAfW00CspRbs0lr7DuSfezw62QknCktlJiFcJGcY3S6QVLCpT+BxBjvF
Dfd1Vl/CKH5pCeJs6htztGjo6DBm08KifWCmRDAgp89Ie7L9ptxavnN26pRFpqDIiSp3A7OdfjOs
AyBmNekF3O7uVEhOqS2X1g12NWYUQezWVgT0UEfTWsUR+i2NJ5ZcHedKaIYnitlmQKUzEKM9slDk
8p5HPDJoG8X10Ri4FsVyy4GAXJJYFZo9eBJgAtaGkDVWifjKzqxzMSE5A7aFsB0WxNQJSq4Rwwdu
1E3LyGQF7wmXsNlwd/q6takrSDNppq9Vn99rRcqDbQoCAR3x4NTOdxfi2to28JcZfvqI/Zr+TF+6
29j3j7gvB4j+fbMp0p4/RzyzHasGFQ8jSq+uMBkbJNDuGIUGOsqkWGA3tTvnGRL/dBj6qVjl4C5O
NLauieR9mRq3XfWD/91t2O2MsDNRqGR3fS32sqOyJVr8/W+wlr4ZRUBvIkHh3vBR3/+YfmjIuGQ3
mfOG9Mzb2OC5ShueuahPn6g0HxNhnK2KG5hcJUDfwoui+r7u7bMghZf8KdYuYABHWcB37yTA6pKh
zeg4lNCCTh6BN1GEOC8JKCxI3ThPudjkAQcGEzfGehmNK5J924sp1E+nCDovCzt0zwLWQJy+LMe3
iuIRAjw7cjUn+rpXVIU4Ud6Yq1GP+7dlX1/eT2+0g87cyDf8wRqMIU6Z0X/mgHLdQIdcpVn/BmTq
fSmbZhAYnXtJkvy0vESmnBu3jV+q2DmgWMDFGZzsub001P19r46+0Vwakm9Wy26w3DGVFX1t9b10
4peltNVMc5emxVEtB81muF0OF0u7YsrQ1A6s5lhHV0izXRhz4dvYJG+YGjlpsAOS3Vx4FqzS1RD4
ntMKCsk8fpFj8sWyq0069mId7stzVoTrpqp+EEWws8JzVGSvEbE7AwDHiRCrBmBTS4e2L2cax9om
hF2sevMpmv1XmCCPuYm+YsTrT5bKqqEJlyNjLkmZKc07Q4SbuOFT+yihcdbrzFprfI+5TK6SSaM5
N7PpNGPIUabJdjPqZ6fpXQROOgttxE6btSsUD1TXCdeoizjmNEt1R3pO1YgVY/J1Ww1fs5Cmo9Cr
+74b4D2kT/SEWRynr1GZrSu9K4HBIFzS+KbxUWR5cOry/jsUoj2hX02QfWVjPZhJ/4Cg9Ct9hceR
HEzLOuGLt8B2N7zFGAh3p/+ALwUOFRq8OVCoItYi3Sj2urJ8zUtufZlQZCXao+rZSkyapcBw/GM3
FHe1H76kPc9AEqB2rkkYK8e1MXD86tjwpjJ8iQL2yaSO3mIRZUvcBxHR3QPG3f37Paj7vFZu1JdJ
JC9kqG2rHvMoOoDYM0v/7PfGoXZ/RlPw5ZPO0dJh/L1v5JqCQgR8Hg+tlEuX8JdOsZUxmcjHOdyU
Q7zRO31YC6k9Lg2AKuwPfttSkNs78lpkVO+HqCYsKkKDEY+ccTQ9+6T3arx3PH97P/8Q/BxdV+CY
jI99rHHKm45WCtuO7G9jfKeZ17bhMerrLdnjmz1RGbfarN26qjomcXksMipPGg8Zj5xBn2E+KvFS
R4SwEqdqJtywqJ6MwmAlqDYahzKbUj+2w53T6PdDo+2amYUentrXZEjul5Oa2QUn4Ke3LdCcSM+8
ieFhV231eicgAohh5SQoAJuACO3YY6dZkxXmYaFbh99Uqq3ZmwxWxKUqHuJsFfrIXFv9VYumm2qq
H3QI7l3grNs48aRGeJK9HtzHJkC2zHNcF/pVhxKiI9MXpohzDDVaFkihcsbrS15cbKYs0EgofHEi
7G6Lzs7rks7ztWFDGBMGoYqk0OilQ2bVEYA2DLDBBOcEJzwmnXZFBhxFLp2DQtEUwhJxFWeXxObO
ZStlwyvETU/6nRzV3cwRD/jhwaL8s3J6P8wSjITIuohWmYWRu6Rz4sT2TcpqWIXRS2+QRpmCjffz
GFxQRyPEH7YBuapNm9zWPKJ6hrG2RTa4bqF48ezPRPE5D4GzyybEy47Nc1W57s6dEBXr5b6yy0NZ
T9fkQgRxdWOB8oOSv+IMu4e+xOo+2icwlqck1hC5k7Komce/Px//mkAIEohMcyGCsw1Laf7+eBRk
/0F+Q/EiTNo4pBaWlEICciDUy/hrTEovkrrk7e8vyoTw41PJy0pqCV4aiCDzsN9f1uyQk4A30tb5
UmIUPhAHJnsROa+czN4bzulEveeAk+ME7U28hRbi4IqWHYeajs7g0pucKu6ijLKy99WNxuEYmJL3
vqc4Q3tZOkpd3H+t+C3G0g1+b1EMNBKWpyAz+2tDvExW8pJojOnocNaj+5jJ+tLj0JqiHuNJc3HZ
O5Oe2iuT2Yn+2aEqOaojrSdoja3Jqi7dbKMusc6jWrYxGlFByVlyac9Yy2lmOYMSWEpp7vcgKagP
ajpETrNJ0IgsLS1tFjfLCW/5jBpTuJmiemnUknx2scnnpDtGj4WtIyMequn7S06BLv2RjVVfT2N1
mSp5IPd2x/P1WOTFhfb7Zbm3M0uds3SDD+nFjKoL3J5zz+/Ehsn9Jx8HhnPADoRZXhp6v+bA2186
BcuPv68ZQU3KTMTZDcMMWwgSfATub+9Hbnbh1Sj12EuWuijIsmmJSonX7aaOKTQDjMN0Kw2v4Rjo
1Q6uiYCdDXAQWx8TOCIE4bZmu9LSD4FO6aYRf7Z2G85oEQk7Kx38HvnX2ldNtKfeDc6Yto44+Clh
4/pLOnFGRvSzpuH9UjPJmxZzIvyipSNi8UmX1iVgnwuYmxXW5MNQ0FPN04ycyGii3coHdVVPQO1L
7DZfQwqSf1b5/9cgfKZBYHP93yUIq+95kH7/8bOZf9Mg8DP/SBBc8z9s1GJZGahI9XeZwT+JBkr9
BxgVkhiHBUO5uuBn/luAYIr/iIVDqmxcNQJ7HtPO/040MPX/OJyS4Kc6juNimPk/6Q9+nzjTlXBd
nnXh8DpCMar9sFDiaZhEqLnRfkKut2qr6CmBE5Ox6FvTEGxcP7ZJPkL12vkypNETqs9Kh6VS+Z/K
gaaOrltoLBy5oJktBt+/r5l0mJKmz/OAVY6JCAyNTRbV4blt6pUlMBRO+TQCc1IIetwF95S3PeMP
CTywcXiAjc8GrL9vHf+8H6658a7HIC9ieb+/VFZmo4YOsWuwN1VZbAljrFdl5OK2MqqDkvJFt0tk
ZRjUPrsQy+bw4ULAD8VgZtnw0f8F2idlbppLYUb7di3jYutnNJiXKMR1qLv2yh2yR4yanj8IGlJW
ti/74VL7CDtkodqlF/OAq/Bq6rr+6eGX+/nun7fwa5aB8eGS4AUH/mNS2xkKVT/3ye+XxEFKPhD9
We+NoX/CppHS57ZdT5ALsqoZrxySNH9thn0wDQTqkGcHjv8bE592A/lb3iToT8inTPJSXRMEhv5R
bf/+Dq3fx6iSd2hahmOgpJFS8N8Pg+Zk6B0fxXm1r4b+p5AdrgQhsKJ02XhAYLgvcA1eaSAxRmsS
e9cpLdL1ou7QqPWQfTG14msydbB56Q7izz9zSmv3PDqIR0LytLR+Xg+MQNZmi01piNsRb20SHnhA
L3rEWEpPGOtp0Z65PEeeAgQp55NTqtvcKSXR3qLc+y0C9dDg2KwnEjNoy5H57xfB+PAsv18Eji8s
G6ZDDob+4SJEhUMCTKpzEdRyqK5I7Ysgblbfncrpt61peyrtx42vyucqne1PSq4P03VJ2LbFc6Ns
C5QyE/93xvIvD07GVhpYTZPue0I1rozoWxS6d3IQ+m0F4g9YWx3vojTaIUkmSnXuacP6zdEdCJBN
C9nueXP3s0o/CQZ556j/8lgtb0u3WNqQVlkGyOkP60vWSTranZ/s6zZnbjmzczIumjd0d3rGljij
CHKv26NpgtsbXTtDrDIF27IN5X6KGeIY+Bfo/s0Y4LVNnoaYglz6ZtJvbisj2Lrs1ZvWeU4UHPF+
/c41i6zpGE0AyTDa39U2DHXDJnAupS3cMVixS3e+HrPykob1lTuUFjPFLORoapFZrpqnMhTJAX2W
v1WxX3GEK8SxtIApTF267eFobcUc7/UKyZJS83ZMKvuu9+OQMFq43Za0KgyfUJEzjNZXiJj0la6X
ZN0NNJ5S8go83bFuLV0azCbIQnLTiuVkiujg9clzOLiLE73wr9M4bg7kYX0WYWN9WPKXG1U5Ouk1
kl0MGemHr0SrW8XAuWv2IfmXW0P1420rFu15Fx/roNnBcCtvmJlAqqQpmgfKvhc0yYMGLW8SgnIf
9IaKByv3No9IEibI4ajp3XToreSpHKYX6aLJb4AjWHB8FGziS1RBOm8dr8Wy+Ozozs7C8Lk303ln
w04LKdvvTasx1n9/JN/PGR9vvkXKxWO5rOwfw1PKtjWKKI8yYnytr3hXsi2Pgn4qffvJiiTMIJaF
XQWZwBuCsvN6yyVlzedJhYP8GM60vNJaJJ5eaulaatN4VNHSL4dYi+lEGLuoSct1L+xgrWkcpiqb
L1fMDSAZmIEiBAo95lc248IVsyF6xoJoA9Qm4pgQ8Wk42t3cjulDtFC6hAZLK6SdQhPcHL0kJS0X
I8/adpvoUCMUWMVdspL0090Cc7dfq/MglL4LW8zVhLapA3QGaKW1Jb5QUQOAAiptQhv/rtfFycLZ
QtcqrW9kXgGAqgb7RrTanoTQ/i5eCN55kd5okXqoNfpcLVhnL5iWLqqZVEye3JONrGpPmKqsm8b7
+9dEMfXrzvu+RMBOFSjVWMLkovb8dcvXaKgmirzyPSp5XiCekIHQntWVxGgTif3fX+3jXvW+TrI6
m4a19G7eF6xf1knlJLKDj5ruYajG3tT12UZLwM5Iv0+2Puj81Wy5GqYj3V/HoOI+2SY+lBn/LNMI
jpb9nKmduXgifnl5OTYVNxYvb2VFcD1WXwaEpLxXCKu28jqFy//vn9f8WD4sHxhvhbDZmtiWzI8a
J9SO0AbzbJ8CNjiBbUPiUS/R11N3YPIRrQAfDCcnqcQqDP3AYwqptoXdaZ5wDJ5Lzd3P650YDETw
ybAFDtqe0Bbh/kbWGZe0M01Om2uCf8tnQkucexKNWU31DPymu3h97OGTr/CPe53Dh5KWQ/YONdHv
F1EbhKQdmpTYCVIaXTwmAoUFvh0btDZQnABD+4GgznwlQx7dIoAtUnUDAlYjvW66SdsGtUX6CB2q
zd+v9se8pvfvl1uZTCD2O9pxH4o1MxOJMENV7q3QOpMFdsImfbIb9E+uSwwuGISr1T6dHDCGykg/
e/Xf+5L/FAGCcAnOJRgc3H85auA7NmRZlfu2qn28aKNnEXp6xbfgopjcZRwy9Az1coi1zKzUMZAj
I46hLjc1+qO1EWH+/PsF+Zjt8H5BsOvTLnWJlhMfxZoVycmzM1CC5bkL5MNqtjHF2mLaV57TXwBg
qBPqgw57+bWhY0UbZepfh/EZd+5JMoVepyADS0wcczD4R7PDf1UN7nRKOurDoNSxyM/TqTT0jT10
T0BwPilhPmjE/7mokvpWOko6BqbB3+82sEo+YwkHjXeoC85JOkLxNrjO6TFFKZI/oCl4cDpPj+vi
aJOUvRLmFJzMGvSLTy42WFv9/Per+sf3hHCRHhvhNfq/OmyKKkOvwH3vaRBKdEkSbhb9wlWfa9B3
2o44miCN1qnO2AiH0nKEa3oPwTnnG7I0z/Wg09PS1Cc77p/WGtfF0EVlQd/vo/S4NBAKJYMq9jiA
WD7HJoQBkSEloujJ6q95l178QVafnD/+8KrmcoxlNMyNr8wPlXdGiI0zZ6it2bKepsV2KUWCSi/V
3HUiYgrFEUhUAIHwk2/hD4u5qbMQmXTkDdf92OdcJntaqQ2sQ8OLppR10gFbrURa2UcjcOZV2BG+
R920Kw2zIsZo0r2w6VgROaMQ90rvXW91pP98P/pc/ay1+LMF4Q+7HZs8tZ6NW5gT2odLUxdD0o9j
W+8brbljODyvaa5pK51DLTRq3d0jHY1gTDVXcFjaXYf3pzXb+TD2/dWQ5tYJSc9NUhjqUJBotpIm
htEiC2iRa+L736/mH8oA07YQLC9XVP5rhqGxelswaOt9mgjQRKN+DEtjySvZDYg2P9kV3zsrH0pD
tmBlkE0pTNP9eKf2Vhy2bRKQF6BCyD3TRA7HoIVrrbvBkfQYJdqtAgNLD2Q75+V4yMgiITKo/+QL
eteLf3gfaI9ZHzkk6ezOHxaXwtFjJvRZsXdD2gyzrT/xhjdmMUy3KffSVJvaZZrQFXIHXvphqHal
T2REbreXairHLyOwauSVP8a0y3e9WwY3SUO2B49h8BJaYbW1sQ2OdGvMPejPo1+o6NQbBiPkML7O
dKLBcnw4q2yoJHQMxTbVBv1aEaaxCczEvC+SIF7HmfsSZQ0HWEDlohdgGpKYc+Ny0E2aSB4sBAWk
8oLSySlkEtfe2mOFBC6KrhN8JZsaCyhaStAQTHobTJVEyhWy3KJe58EsmATR4d3//X76w8NpcVFN
6ZJA+m+l/jzYVQIjHySvldtb/s9cG0buAFJtxD7Oil0858knp/D38u3j1wnV1BG8LLbqj3tFEU6c
7adyyf4Nppd6UhhCfb98qEy72VYUtElLVIJF92MVl1rPNljvCaeS3lw6X7sW1UFUSocAzcCbxzD9
otlRjRiv75fNjXlBReOfSIj/+5XiHbu0NVlESVH9fYPr9JkiRcJczmzqXYDe2gnfrw8EFv6iICTJ
i2t7/uTO/1dbi8cZxJttK+oCubQHfn9VwsbEUgtn+yoZmGPTQFoTbC03rTtdYufnHFT5zRSSi55V
Avyw4PZvy2cn1aOvo05oMzSK9JiXHOqLuTmaVowyP8vkZ2v8H0oqSzjE10rDlf+uNV2Ng/6oy2wv
/dK5ltk3YVfdVZJOIbrOZdfXNGDLFrplwii3MFMeof+PD/3cPeoU0ddG4B7+/nX9afOnksLXwUJJ
mfmx0zTb4RhOqZ/twagTVNoYR8utzg3S4ZU15SmR21XvWT0dMXv2n9mEL4qM0r3tlGCuigf63Xd/
f0fv8+6Ptz2dSWtpmRMr+XE1DfDZZSlQcCDl+MLqApHsPFb5vdRahBS4UK77zmZQ6lso91IhX9uK
GxxeJUbn+kfu7pKM9Iqxbk+tRSsG56x5LF3f2vcujaoYsBNqtQBHbjquHUV2emhJGEWz33p2T01B
d/vJKDHi5DN7qgtuKSSRJySD2puJUIXOnoxwLOzUUzNJ2CQ2gjyp5gbU7aI6D7tmo3UExI8mjWVh
4irKIiSdZRgl7zmKhllwWPex3nJq7nE7lzTUkuHICjIcXb9ONwjaCuBHyrgaix0eL+cWBbS2HcXk
r2w6cF5NHtZ2IhThliTr42SM31UO+QapLP5czD+gIMYbJ7eHQ58uoAqnivdTuMAwPz0Svj9aH74u
W2f3I6TMQLX4cZVC1tAs8+SCR2/EM1BDanbsY23VERAZxAw+sC20YjYB4v1dSNsCK5zVHgOcbZsg
hArx99vnD/XbUlyzDJjc0HSkfl8JSFMr1WTC+jTzKFiP/fylGhi2z0YYEGhxEwfuq6snySdV4x9K
I5xcLD0Gc4PFAvT7q0561eaTOS2EUeSenZrPYrLQ4Je3NZrctm2sldSMJQCYffjvH9j59ye2aUnR
NOdAIYjV/rDrZ4D8BkRv9T6sJhwcC7m6cof1NIXxFjHAc5+yZUVz8t1uUPnWM6mBTIOPIyI0zwno
c4bwtLc6OvN1inQtzL6lru4ysZEY/ahj2Fz0ZldWQK7Io9G/B4ZJbmgw5vc4SYnvSIFHID7vv8zi
OFivDuA1gQELOJsM9lrjOzwdlr9xjTrZqEQoyo9YXKvK/+rEdUYgoIZlzDbvErJgxazBbAAZA9WQ
NBo7TjdJCfSfFnV1asil+0orwUKjTrob/8aI4/1AXBEkLeBLaliXnfXj75f3/f79/f4m4HDpD+im
voAlPtxQuGMh7dLt32u9+FrjNKDDEh/K0NX2nJnQ/zZ5d6cb5TqjPnH67NwDAd0VkW2vVQFArgFu
tqlzSH1w3pCTkIaJSVhdpXzcnB7LITF8zbNbB8HaCKXfnGggFcDu0F6WhDohnIlU8220SCfOu9sg
AhAIXmphiQPWTBe8eRj7NKszJvgUlWsRpYdO1xYIW41yb0IkZYSg7Wqn3QWB9lzZtnYqfDDJqpl3
g/h0/IXz+d/1t3QwjEqGgbpF63DZCH/pTIGmaH0g+sXeiDjZysgt72Dyt8XsHrMhe3BHJ7ovUETf
Ej3GalaVR70Dc9UyOXty/WeSOqC5NvILhpPhqg2FgynGxw/dhf7eHgxIRcOtk1k6Rwoa7dMwPsfq
GAorZSRDuxEw2JfEjUhNCtKrILpUbW/dkXJAW+k2rXJ4X4Heb4I6/REPtEUzkKaylJxiVX1VSn/v
SkNuGEYgQi/cNTh9sRkQz6q+g0QdXqfROF11evbNGhRIZMJxupgR5wj+uHXj6zLEtKVSO9v5RrCB
tftYu/O86YzkqdLTx5HAa2ZRxMXoNEbRRNllZd6rXHpBnbm3MWqp3nG9RnM8q9NgKStSGcrhLcjD
eVV37rbNF+qznUArs+hZGckAx9cG3lPNP0s4kSughnB7o2pA0gFSfBDty0wQ3Aq6DDLcKtqTZN0w
/BL3jRKx16M+CX/Urq+tgTG/Tan26iPO1xx/l+DCKWX4Bsmr9gb2JpRVzTqvM9ATGvJ4xLqsGlpb
IN1Fr1ZihqlICMAvnGbqZ+yTZSizTTsmoP8gTNg+uFHOhgA5OUt7rW49dA4U1TQd7jKimwk2E0+W
gn8bDAjiZvTx0PGrTQ/JbyV/WjaHOEaGxYbvVi16+jlodIh8zgOJkgc/Uze26r4kizlrdjtFs4Sa
WdmEFMLhTteVgTlTFLueFcwb0iiiLzxcAjmljMN/htQcp6jAqFkxBTLCq55kPewPsbtQs2GK9PTm
EfFBOswUptukpGuJ6mlqIvZ6C6uGTnOp1kBNTRyUNqCQBpI5EViGyos0o2FZxqQxgO0k1z7AzIx6
N56d6wQugidMQmi16rVpOsKVF5OFVLMnORB5Rg7QxxqwgsTVsUvQ8poOSdeBiRI5GLazZTR3AwQe
2B5EgfTtIWixZscRXDkxY7+Z6oNKSbWeHPc0B1l+hMar4NpPOWw+0okz0SEaIF4P31m5gfy7D0Lj
jZgV92TGU0x2XkWmphb3VyM9hr3Vu0cjHtHb59VXTUMVrFAcrFqjndeNBTUw7w3cH3pOhqW7DhnI
rI1xeLXQu3QlKn+nNYs1JefsYRHOPCIQ9FWZdS4wvXAPImcFcWoFlzdcRYPBWTCrfti1iQM6F6TM
nIdR1/ZZEDdYK/p6M8IQlVF146pvZuZHzMLUDXc3KS60pmhMlmBvF7yo1UsMAgLoVf4jsKj1YqCb
6ZC3YDWTCRhIAmoQF0/JtwmGbPHqVKQYRqvJfkwFXoIogE1agDl1rYrpYlvjAxt7JHihjRmmuYtr
mu9WbZ5F0P2UqjqlzXhTtdOzgTlOM+p22wVBsQVZSp26bav4SVqwf0AewOHhBhy6YGfIqN/6Abys
rEEbkO3DwPzONDA6DOm0N80LbC7r0E80Xc24W9UanSkjCl+zCbqqtFp4NnyMJALsp/xbV878aQ4w
depYHQBGkIWks2GrK1uWtxButtSWmJsqqXk62Oy689sroxGeJVNap3lzZVDXOXaJeQ0Q5mrWnAcH
ntM1/dkTo8poLQyeHdLI7tJSOVsdylt3LUYzXpvhPKyNBj1V3JYrG53lOrfqFRssDrkG0K2j+wcg
jsV1Ugx3Zrnc3nNzEqK/iTASWaPaZ37jQXhDTElmT1N1r4Ygkwh5wFU5EnzOw4bCFL5hvHxLc3/n
W/NFVzkSvDx+VRqNigFEURXq5zDahgREtVqwlTLKge/2W1mmR8fUyHt8cXEMrFizX2qTFRmARwhV
o0VhS/MIiDNRNeDAnifLPJk6w0gBbnLl286qrc1+jf8wXTfURtD28jFf0Y7aw9yC1loW1yJLog0b
IdTexq6PethfJowYaWLuHJtvKzKKn67jvI5wuWBM3bE13dnKzMDS4s9Iecaf5olvPQW37Jo3ON4h
NlVNtgaP8zgT9acnFD/9nPyIYXqatozwSUBLNJz+YOJtO7Qz9UBdYQNy1TMm8YfEEo+cpJHUGnfB
wNgWBGs19T5Ib4jBTIlXOi3oUFcaTp0CCObrrP8XR+ex3DiyBdEvQgS82RKGXt5vEBpJDV9AFTy+
/h2+xcyiu0OGJKquyTxZyHD24fbkbftC60Qu3+TwhFbUICV7g0if3dcgM6fDBCUfS5SFcphPXueJ
00Z2Ud30zWWCYVuDeIZcmgLw6eBpjxBQ9II+E0sWWXfW3+raP9Ie36lgXzRZ8trfzjkQEy1JZMTB
cWNgX7ywHV33UCcOpdWc+2E54tT5CLL2yWa2htr7MR8nndsLBbJPC6/A9hO2lxMNjy8EGwS0fiu8
vdJtavAvrHcgAwO29KngtZ2xCTZvNC/9bi3Kc0FqtS2013ahC2Z/+OMaxYFDgKiiRb04Du8hBKGv
YvUS1XlXpkBfc1DuVYASpeEnB5h4Bo2KJ20pojKFbmidse6Yu3zpv1K7f181/6j1NyJykH9uFbdM
+VDSlO6srnpeiFnc2Z1+dLzyziElAIWnvEGzekh4aGcCbgJsRNI92KRpzYX5Kz03mfC+ex18xqEI
4I0Y1kuZV0yVDf5Vyhk+3ylUlBfL5rtlKYUAKQi7xqDYsfw63xdWdRDEE11sdpiuwe5rLceD3ZtX
VMtvozG/8hxKfjMC59Ry0Qg+a0ad6K/t0Nt6spSI628OQlOsXLIUcp3BTelhw9XLMRzw/SxbxvFq
KWL4rHFnQtk0sY4k3syyfE21vW1Wb1Bg0Ytx74ZyrghZ1x4zd9j7Q/O8TPn7yFYQ2xIB7rNjAsnU
5VMgFpx+yIh3vjH/2pV3llsQOUv2WrpZvV+B3e2YT+dRmQsUNe6KwW2jzc69kt1RwH2RYwFZMgv2
WUconD0Xv/qCkqJKPbqn9TQL5myQwud91/r5jlwyDWifOXQG/7Yadp0PBF9fvFOl6j0B8wphLWem
FMB6SnBvYhjDEQMneQzMgRvf/7KD107zEaHbwHwppod9uuUyTAkhMfK71Ffvmz/KUMIUJIHjnSb7
aduWNLSDQu6ngXmpsRCuSEY1bnmQb8PQqKTq6/ueQDdsFe259BDjZ/5DRY7c3HH0NuX631B39TEX
VU7SEyi2rcd0A6A2CEeTElxyRyTtVh/LzvsbCRqDUnvTOc8gt4ROsVURpAtxn9zm4JbWBq06c0gr
CgBCLihtktHnhMX/O0dOWxhXUn71y+q8MiK+892ZeJ6NkDTulzxfea8wVe2nCXETUT2bi8jK59U5
6hbFQYVawFgJd9EMHJT5UsVFj+NmcUnZc730YW6I3WB+VBzd2QqrW+Erjb7j3CIYRcfrWS1LGmVZ
+aBuvHqr6Yybqha5OHUWfjEB+lgnNZniaiA0LDDwvlQTEhxKHIoxy5fdozJdAsckWY2OMp8YoiES
7tIsNrueGkAGe3coI0mqxKFd5457Uz+6fVXBQhGszmrv3BLu4XQVop9Sv9OQYRrThjR7TUfaarRt
Nt22mz0MErIROR6M6vfo39RZpTf7B09iNn05DJ7P2w17EQzck0GPbkRP97Y7LYcZznSBRcrvy8if
h363uPgo8lvTBb6cB9G6WyvtVy5pTCDkf1n71ZIQp/Qi3XWDeCaT1NiZmnhyywbXgEVV7bzp9Jh4
4F8ne34cSBCNpaMdx6H+DKbvcqRQ0lT3mpsL/BG9SfLtVAK/2LHpafma814vAF+my9EL2rhfUIQj
MdtRLf/ZdaJbjTrnDM3j7MHMvxdbBWc2MyOrNf2F99TOuViy7TedU+q6eYx6YcYO3RZIoF09S8rn
kqBUe6Z2VRA6oNuhI/L9D54e3pCz6nJCZATUTKVFW4u9ys5WbBgkegbAtSX2YNnpL8yvqS6xOI+1
TCw5f9R++lRazu8IGgJbpYpMxcW02M5voVtUIiKux+asY0DQtzZuPHJdS4AWiCF3qRCfmY8LErn/
ooEGme1qD+TkJzXEKy/n3c35Ont95FbtcFc6mKjajbNcihEopBDAjPubQbS8FrVvYtiYgEENBvIu
i/WRZT5CGfgbiGbfgXldY8KGT2uaPeD+ziPGMxssjlj2uGFJQI0REr0By3skLHdvdtSRrjY+640m
9v7UQ/iGr8rFrTOL809BQ+evqEVgUJFZ5zLQmLqTr2mva0vIrncvcbaw/c3ZJzqkuXb3k0CIZm+/
/pKedLwoAbaDaGqx5tHqJxQF1z5bNbw+2jt+v5DwljZSTvVfPjvP20yE5Oaxxwi637Wajhso29D1
uRq04DN15vooU3XL0ghg/d+QiKZ42izfi0a/IaaSgxekc+nFLjWOIDClIz4wdoO9j62WEha8An9o
BPkTbEgi23O6hWFw/3yv2KLFq+623Abm4m3nYMIOWUhXI1wEhMZuRMnMgMm/31zxjJTt6I79X2og
YamN/Gp1/r/RHopogRPp3wdu0DFFkXbU4clTXQ+sGVZXCLLQqSwFt5Bt+eQecAxtF7uVWIIyRrWc
ynzvjOIysHGIk4JHuByTrGbJz+7iJFbvvG8Zz0kHuJ5qoTsKO0xrQYIYKFBvoAfVMIv2f/Zof1u1
Y8Wk7Jxqo3jxA750u2bvIq0wMo08N5x16pkM2AyPskChU7rvhihO2uC8VITm7ABH4pCa8BkK5f5o
m/OrGoDtZEmvu8Hz/soO9Eqpa9G4SR3E8EgR1QefApDkoINU0Yqd7ph9ctRgg7HmlUzpO+2YrRmj
vrpm98eJPmfwyWr819e0tNZD25fvs8elqOpPrstk29pnR0TZvDhhV9gjgFIKEKMHnL3yUeq2N+RL
TsQUjeaV02RHgMIl6DiUjIIAbp++diin18oeJf3i+s1ct9hnZDprQgHeGys9Xt1QL4anRpnXxrHn
uE4DwArVNh6k4zwFuNYMOHQRJ/wAWkvb5x3c3cqJRRV8S9rICMC6EXE4PXYZYwSPkVO30KStBfmp
wWJDq4bnoi9zbGQonRRkkiIz3ovBzRL3IvoVZG5Be+1V+Y+byz/2JgqRVEd9h4evGaxk8PWXVUho
EbaJfGxt16hLhZmkwecs58uMvzsCrUIgyEJMM0OXhnuwPJqrH0SELW5h6ThdKPvyeWnzJe5zorTE
wu/kQEAGmlA+eSit7jZTfFSN8qCCODIsdJLHXTflfDHCuWjao64qlBWEu6jR/Nss0FQBvTNadeue
ew7ZKKZwv66SgZ3urVCnIvApC/KJfEdlcmuqXhF9QJNGQxWxmJ4j1kcOqdxmf/b7uzRzZlAQnL15
PbWwjW/RB0v9XqTjPxP8n7GIZa8VcD6zojSSYNbZFM/drkEqkNjM3LJys8+YUylTiTzim24PI6c1
7bkFrGi7QtKNy6G2GZvyjJGX+muUOVI8LLt4z3vkogg399VyoQvqiDSVD/XWZXHW068FvtneESn6
bKq2B7f6Mw14omyVLhEA8GhznAYL4HwQem6GhC31oZVPD42oxTHFGh4SkvYsZnoewMtRjto8dAsH
iGJp12e8arsmpSEsPfc5Z3TEBMrso75H4+tYEyMY+sAqbJ5yT9gUFrek76orj2mWMyHT+cwGk+8/
rwQH6ObiRsNahjP+6OdUgGtKfbKa+IQQHk+ZjxwLETblI9JPCBOnEkNdyNou2y2N8YsV7D+5GY9z
3TSJQebjvd4h9clFvh98ovW+6sI8rs72rqAYtSejat1X3xtWQm/TMqmhpdKK4ZPnc0ZYm/G41urL
5yxKqpXCcxz6PGyzJfE4uEipZnZirKe+p+rJvU/A7i95IeNUNE6ozV4QlbB+madwh6dKkLQjLSdm
O0w6G5zjBTPo1GCC1Hkf0Kb++Vp3MsSEJapYuaZUfUgxxF7qFlSsm895DOhWPbq9fWAQnZ1MqrvL
ApxrgrJJ3HIa6gqAXudZHxqxSKtZQ9byevQpY/kZaBaZvtt6Jh6LuRrNMQ/ecjdj/g8Wpqo3xRXu
6dfN0xkoB8emLFnUDe4js2syWzhWdznjmf1qpK/5LN88Fs67dGDgqI3ZFCpDIIouv1qDw96x6jGU
g42J2aOobeEL+mq+Ioo1DmRJFNeuIHKmIotFlBA6VvD0ilLC72BBm3TsVmCElVeUCQ5xFdp9u0R9
jZrNzjCX2P1zXQSowz2iDvLMop8RdMIBPXZbUZ5P9oq4GNNapecPfgAqsln6aMxbOCleB0lAp0Ww
UqLMWVo9daufxqOZmZHK0zmsl8FNTJLqcz2pmtRORm8JTfI2DoXlwty/iQucMj0pWPgPkq1Ehpui
X1brko+I8BhS38TwuMGJELxBCrbgiSM4LvUUKRUN7XGBsV86FyvdtYtBKrkp7lvg7MjJP1Nq5Wdf
YFQZxXC3DOM5syFRdAxvDWu8tBPGFcdc7SvwxHOQLVlSy+E4ubjvAK73DHHgn4H19ZPCvi+a4oMW
QCYL+v8mI/Oah+5bWwYOczNd0ZYFfHAcgtB82Jt21szsRzpk7WOxm431bTbrO8N3KTnrBcB+CxQP
acaJE+PEXs2Kl8p42bbtgCjrRb8FCvSnklnQ/kYKqLyZfgyQZuY+UpWhUrBncfZVfdUZ6RIWu/d5
vKEr0r1b5G9ufXEWSDaY0S58iBT+yrbM+8uQLye9itaOGZPqqbA69DtRabpQW8izMsu4sEFo6FK8
AXDidHao07f6DTa3fbFHpDh4scnNQWALVsMbPOvk+TXg5SXB+U4iDsCIrnDjSWx7eFr1YfC2lHpK
YcghMXikwyXYjJhJPb342p5NFZQNGmUwa4Ds0U+EZls3B+BHjMocqhnbW7+UAba/FLLdLQvCHZOp
vVM0Myza6VmOVMLLOrxN7dDFi86g07UepEFqx/K11JMGXHy6Tz+rxi4ThSAmMcatfCi0ajy6tf0n
cRawo6mp7nxLnCbGVRo68FAnN4L5VKxbfKpNoyavWjqHjIG6nEhMI/EHv4SevXUt8w8wH1Cy5DAc
Or86TKPpX4NyTsPBXTdOdJkdMWpxt7GvphPLaEPslGTL4CAzvoW/zZ927xZYucGe5MSRb4qV75pB
0m/Iz81S9baOce8UI/wH7x3MFsfE3N6bbjqdlNZx7Hmva0OI6eJb0Pzbojj2UkYoDzqWMKYRQ4eJ
FDC8nSXz45Smeuz1bSxGNLcWsXjQFc6kmG8hNevjmBKr22rjRbclAvhGq8704/uA5PWI23zegc/8
Yn8eBy2lPonI18z0mI3mFIv+0MHFabn48i3BZ3zXTiy0TdGfcIRRh09mepj79j0znOYsGtRkrCs1
BXpDVGYX+mKMC5WpxOntWxJEenQpmojsotGhQNcfxhksYGkA1UCecK7g+Rz1VGMWgXQucUCK7RYk
OOhJF7j4xfKt180fy20/0dUGv5EdsleSLeUa6XQhqoUXGhUw5P3v0VuNqwM/MZE6N4tdULOhJdH3
LnuwZjD6azHn/VU1JO0SER8r3h22WYnraMVeLQZTu0LtkLYSQFFI5no0lNLH+O+w7GKt8egt8uLU
XZIz6fSMJTvhVWYX5jKWZPUynwp+mX1uOw+rq9q92cP08fggMiwJ3OMg3D6eCruPgBMxw6A1I0QI
9nh+s1CM3KQUMW/BdQOAAf2kFLEzrzvFCXYzcnTx7IiHMe3GZFwIHRkF4/SJCeLGo1yhiiU52Xrp
G/GtvK0kjWumMEpL2mH2pv50Pyv/3hkHO3a09uiZbp6sW80eurjHFL0eLS37QIjUQvNh8ujXlkoW
TMeRQjBNgO4/nOQiIluWUfPMGDg318vWeFd0Xik+D7QCmt8usZ7P02XrqMCwK1wWUBAIIEGQDHJ4
8C1u05lQOFbARjLYkxYWbm4lWUmJtik4O1Ci3Hho5+XK+m65CuE8671H2+isseG6Au4D/1v1urq/
cR+WPMYEJjneN/JwZgNqkifv5bh9sPlork7AxE3mjZPUetlHNhP7QRGYg1mcRCwD3rtFuuUBGRKr
wYwynr6ANSPm8nocWPO0Ug/HPoj0ciDwcTLWZG3ZmdM3OY0WnMj6YgE6amnYchmht/uRGzvfDQIs
vD/BbcrH7ibJn4VH8FPAOkqZDA2ttjGOrCwjzWv2QdtZRwqpUObEk5GuWexSXcmE9xyKCeM5bXRe
C7YBrKk08l0gh4FLObEjMl/Vr92rNrbdhcwoQ8tiXJC96Z/aemANXi1XWW7nOiBIV7cJJFnWzXzQ
1/yraeaQks1LVq8fzxoHH3H186nzbovs2YHF6L7zWedu8tXBHCXzqg0RGBqCsI5mq31adJBAhlKw
tVouxVQi8m9kxSsltL1VB/90MKCU+fupHa/IPJ0L3NeJ4d9+KRj/+oFdRKuWqr1tVUy8pE3nJAD1
j+1l6ymXLaV++AXSaNLKw7x26jhX41vJoB22oNj5AoUTeUrWRdMpZjJ7sZm7SOuE8vhUdd1d4YAD
KBuLBJtJJKkZcKOhsKQGlOfRCrq4J7U7FCXfltEPWeqXkpVAV2yPZSP+mdwFu6zPzagBdAEF98xM
7cmWJD8P/XjxC2NDEGd/sScIgTytkdPQsPqz++YSjIyVGFTXkD1nXi53mWrNZFbrybXhfAztQIqR
jUfVeysaAlLmydZo+ThRN4v8hNJ4mbuUbCk7+EA4GMNtWmIQ8BpjLn6ZQZRb4mhUmkpUiBHMpOhA
8s6oi+KhH7B7swfSau+Wj2XdNzm+AmMYSwb5CI/shgFxYGWcwtZvNhkx2kdvl/vSi5rW/SAkSsH/
8cbQy8d1R6O260Gmh41bHPXCZFMqu0/Pe6lXm+JBExuuMe2U58GjVwNpL52qYXsCozdIr16Jqxah
9ErQBB+ujKpdK8UtbyzuwcUYZvCE4IQYIFJp+vHPaoNfP2WF+1nD5ilK/9p0lAbUDlevaO50UEFx
IFhR1JwsNAxxUNoXpW3vvHlbaC3zh7kVT6oiqaJkZLhbO4s0SSq/nJFMM28nfZBPomOv37DPUzdF
nyerN2U1J+6U4LROZVJZ7Qft7ktZwJZc7dwEY1xekd4+6W42PdYda1lT7GfspDAzSFDDvi1CKBJe
zB5s3GU13bxoDdrBwY+ChaajFu/Tpv+VS33XS5PmzMxxTFVMui2iIzXItv3Cz1MQM3dRgxfErXfP
T99tJg8AdBkv00/F7YBmR3hhH5XHvb0SKZCrd3fG9OzbxSVn++P0VI5SQ8cF3epVZebOZFF3nijQ
2625mwoQwXk5PVtD8ZDOj6UiA5b5IR7YbnudKlZEk1wfe64tBSHK6ps67FJJ/GR5Eexud8IbNb7R
fFkFOmJkvMyK+9h1+YbWMDMTr7vPuTPfU7dkUuX5v2pN48k0x5NtzioeGMhNQs6ntdDfZmu+fXXn
AbtcFrekC2Uj9UTqpS8NOu9hSgH01saY5KogzOPf/388nv1uV3IwcS8HD0TiAh/p6uCFLRLmdNdE
x6PA+jszr13xLLPCSQbvcZUDaW8+n+CSaYE/l9+btdGUCO2sa9aWQEhl/Wh3+r6qvE82ZSyY3PQg
02nblS8ZhkFS4E12Je3e3Uw3RpFBr4xfN6t/9KW8ZYJ4H3p9ouiFTYR9HislT5VB14wWgWgkf4P7
M6H/G8xPrnYv7L3pX1oHw9kiL8GS/uOqM8az5HmeeXgaOQ3hxJu7LJL+q3udGmQyjQ7DJ3Ucwsk7
87ViRclifuqaqzVkn6nf4P4mbzbfnKPQRibGJHWV9bcxyXPjij+zqJyzmvNI4JI91XXdESbofzPH
3AYSbEv7A/J3QH7rTCyBKp6YHfWMFHhAOrv4FfXgnPmr20gAkY8tMGr4GDgZdoUj8zfdmZkgji6D
ntKk2K1OZbEocsHrP8uz1b7JWhTNsx5bt/3iZvx0Pqt7x7EfeI2dnWqe53S6tyfB2AYnDbxWhxrT
27sdeLCleN0yYrDV8JeXTOB8vf5jofXQOCv7PoCyXM8UyuB32OqLZ600t2h13JhUt78Fxvu8I85q
SuwAQJ/RTkfR6Y91PZ0z31Vc9uoFBd0rRnJs28qheZWMWhY3ZPD63dSyjS1TkPo17MYZzltqLpFp
MmsN6NnRaH0UzcvCY8rS7YMT7WtCU8R9A0NQayeIVubd2PG8Fln+zzC+dIN2v+fchk+NjEAX1NKT
BsXXMk42kieCmUrkwq28FtNK/l9vs8ialw9NTNfa6fcAiP6V5U3m1+nxXAH77FNywP1bCCCdCeOP
FRaTidpK4tKCbwbRXC5x41doQEXLQsmRPLM6G9ry0W/GZ4/kaNf6lmwwzssIIcFHgBMEBHTPw4c9
U8p3LtjqthTIwiZGSizCqWBdjwi/28CYFTbdw1YdKkUQT2/wWs99F7e6kfGj1bumKkNy0j8Lj0Qd
yryHjUq21vIpQnwOzRX4rmMax7w1D8tKDw5iEe4b5dTJkWe8C8BAJR73ijBHJsIz+KCsnXly0+cm
SFlG2R/TpFVJ+zzpUKg6xGhUZzBEkIrMq75vrYy8XKd/skzW02U95BxU0IqanHBBja31PARpshX4
NXVavUrLWUt7FSs8PLMLGAe8dgUPGUo0IkIQzuja1ZnSxHbKnO7LtCNrwF4xUyJiObg0pj+xzt2e
XFnz4eDdpLF6m2z0RHXQTJeuq4kf8tm5bEPKcZmjmMsEgiBzN3o5RBJ0L3EugtCt2OFphebuEORy
iAj4Zv1G8HqDoWfnpwHKAkKavXnPtWrFbOZ5mirCPrat+U5TMHs3GU8bvIFjAw2M7PJlrUFZ9oNF
mmmeo+poiwOewm3vleYzOaVnJrThpC/fnW4iW+qrr2FBAJEvlOKYKdidTESubojXg3E8+W393S6K
gsNtXh05vggOk1iWFj+Laf/Vtg4+E3gZ+ZdfFmHaBUiUvdEoiMVAS2175X3ts8dpqt9U55bRkskF
wDOEv8EfLwVmsTXTmNwh8MoJd1UuPG2bCEzf3dTRdvofgM1ga5jwdyMq2eDBSTlhg3Q1z+Zk8oJO
Q9R1xcuQ94lZqSvTHz7zU0m87Mbl6pP+ppwxZojRJJZfHm1uOTwf070shzsu9jNmKAY0UNX6Teeh
mEsVBqP8W20CA3uzuQ4GYhhnsIZEShI58mXgyKkoid3gS+as7SDyVYjIllc1BwUJlXeaYzl7pO88
EzVoUtEHeA84JswUALFO95wUueI00Knr8zqDQT4C0a8Q7RFjCJdNGTzB77Vz6FxEEus4EOe7iaQX
9r8ZOV65Ts/2wM2zrRUb4+HVstYY4jg6QmYEuBgZHd8EhVZ4+48Nl9qZTjCdBEdEGhhQxWfGID3q
QBeNTcmVgILSe3ZIhMwttzxlWCn8IT1LNyC0cuHT01w8ynHuO/kwQfuA9sZtifzmuaiNO+7KSAyo
bz1m2Dk9VdOUV6LZPvLZeNfQhVAK1pQI3X/mQl85sHSU/UZt7rmXYlZFwvVHtXpFAdOGgBHOaqyW
k7GceGABnpa8nQQxYoKcONmN1P0yU1TP9tF07LuM7rhIH00PBtrsMfDsNI2hhvcGWJsdQZ8/1jec
9Gpm1JovUEXvulI7YwaJujK4G1fryS5T9BsyhW94u7dG75LXFbgGGJcL+/G6h1Uw2tyNpl6hAynS
0JQCmYr6rZETktInOUUFZwk5QhDzu5xGO/CG2HPT0LWyP5yI+N6soY9rv3sFfVjvgELAcGlhUBdM
vk1eFS6zjsfcJfcxrfbMhazYrPMf5OUutbyUia9VqHo1/9fRkM9bRP4sBd+dh7o4muafV4Gh68Ro
7r6LarCOctoHmavCIv0RFMq+ain3dXK/AxHL1ofEbjta3JUN3NeeKR9yYx0r9C4gOW03MiOdAkb7
uqjOg9bzJ9rI9kpChcUc6GK8qZ/tzGHKVBu0rYQQroLEbqH1ZwL+5piAYlFJ1u/5nexu12maiHRm
w6z3d/aW3xSfy9dkrfdBax/AGSZ1Ol7NKfsF/uKyL9dBY2SsBgrmRtgEviZv+rJ7ljhe81pTntxe
kjmqaoKzNvtl7VtkTF51i01okNVl3oMiPi+sNZY/rj1yOOpXu6QDF+kECMKYEqsMfuUqkow80JAW
69K2TI1622Wx1eyc3vnIO3zNskv3a6+f6gyGn/CznT71kYmkm+I6XoLuy8mrB8+iNa3X4Kec+fjr
Tb+Qxgcgk7kW25f1PjO3V7S1K/l0JPkh6ZSjFjkeiVDsyyyITXzWBKP1ro5se9mPjtmGPWNVT5MR
5fLHRDHOEHLmPTV2iFDcZHR0EQpG54kzVZjaxB7D9sVw1ZV8eXKTx+xDB1XTadav0bP5M0pWlDo5
UxFL4K6dny3STMsbmt1G4zBM05fUuW46AzozGesIhRnFhINSTMgnh7Rt8y21uzigLdqpCvp4Tn5B
RpAf3Garv+Gsd2vN0HBjnCOc1Q71VW2H0uV39pB19ll1P5YMRoZheFkrhp8OtoVbtT74KtLM1mGK
hZ7JyZxXO40hF1exbJwfk5hFumrC7pv1wRVc286IYaAuB27FqkGbt2SPWok0CA3OPRWYxuXVvcnR
ZaI8Lu8qt36seniXFSYIU+vmXR4EtHG9WDm/rQl8AKNGs7hmVd6ypNru+jwlEhG91I7r9Z+qJa4M
AqEQcFCQACZIPL2+OI17GE3kwCXL5kt627rhgenc+sjCh/OC++u4mvm7YKu6k2pMFjRs5NXiV2vd
3ypg+qUN/JFWMU7IlXFXBhPmjWEBa3jJhVegrBse580wwct4nEpM7lZp4elxuuuw9P8V+DdDleSF
Y+FZIJDczDzOXlir+MUTZ/UZ4HG9knFmf0C7ihtVEaA2ii6iHuSVyAGn+/qSDCCs8xvseZPvkzJF
RGRkmN/mb9Xkr3uYAeGUsp9Y33i/vZ2Vmm40eWSbqkz82CXMdcsFobYiFU98Q1w6bTzbgFGpo8oT
2vO7pUCTm9o0nNBYrNT3E2cnUdTtcQnRtA36WQ/Wg7DQMQ/TemHDLfjAqWfLMG8yWYOaeWsexrZS
IV6xCSVKHxuqNuIls/l5Nr45J6NRjcth4X0ItY2X1XbBhFc822bmQ6PpJbnE6+RFubMluXj3c2vZ
kznDU26klI3o7fRKfJki8KKW4pUfFpWKQazz2NyUJ+gKWw+vQRpMr1rzr/Slmeie/t60QB3bLtiR
Z0Oi0Er8aFlpjHu1u6m3npWevjbb/005cqGmnP6to/3WSqaegVL/MMqGwuP9oa0OXXKAKEr1/cJE
4bCu8sBAnhesQkomGInsNtn9GzOkE2Z5rszNZnnA0MdYHYOds4oNvXCPqY4stcuCLjLmfD3VW/2f
O9WvTWN+1Lk+n9QracYTDg04pJAAb2MbGMlI61Qa0htD5LkB7ItsQh4OwD+c5uXJbFV3KZfPely3
KGNzB8nb+BxMtUW0dlUIkP2/STA31zCJJZWTstdJSxwom4KEq2453ub9lvMey8H+s/WeBS8q3cRa
Cvrg5g5FObztZgEl0G7PKDdrTF0RQ7XbBj1FdJFaC4ulxHMZXMrC+bdpVLTZWplUQqDBGzOqKiKR
uzFN+mn817DnOVRYoBGSvA8WFS0YidPUc1AaWKxDiKAniyXOEyXwD+aKDLYyBmskHVC3eoLYbrnL
XM8Ki1/cBO55a4JPrap+Kl6QcdGaY2ZYfMGCmeE8Yu9cB+uwZtw5Ss/GZB2DV3YOJ31+LueZaMSa
dkITH+1gaztiVFTYFHD9jflhMDeC/UgNpm2ahqTFFmc6roiLEd6027d/RDavUdkRfaCwURWiYbUz
eZwtzVHfAibZs3olQIIZacGz47LjkzSZhfYF3L7QNwhlnlr3Wj1EGpmICBa3oxocmzZX//Cq6YPe
F32OTJtQQ2hw2HJwUzODwEaXx7Te8NkghI+o6r/yUny6WyV3YAGc0Cjr91Hv3Mhtso4hp0aOTcNl
MFvyqC3ju5kK1HPC5esae3ABVP5uLiJhPRZ2dXvB7Ld6Wf+jbUT42nd+wkt+0Rh5nXXL/kcnl7gB
eriBpdRsXybVqH0xkI04OnExrBc33/7NLq6NwGnea8EIFvfRKzyeJdxGsGFeYzObM+BQlc/DBMFc
IHuDUkdNDEjIGTJmKIDD4pEvGrm6yMK6EzNHhvkh2I3aFo0vMTyvaTt+EDV+8RzCGLHx7VFSfaRG
++mk5FZqsxZ26BAtrKbhhseRNEsCuAstj3Pr2zSb9ZBv5tc8Ok/zshAKzTnVWAa1JZj0aFvWQ5rr
T4U/EFyxLMzxhsvMXnCHxUWHNJdHetff6+2qhYZkP+RsPGFZ61XosKry1OnLiyGQkRqp8QYUPOwH
fv3FxTbFBuKF6em+61lba5NMSQNwSAdu9sU6NvD+kd5Y2f8YO7PdyJl0u76K0fdsMzjTON0Xmcx5
0FyS6oaQVCqOwSkYnJ7eK6vbx6fbgG3gR+EvaCgpk2R8w95rd93Rt+sXr1B7mEvlZipDRAenwbbI
DPHbHTfHHC2Vx6bULo6daDdqZJfhicjKGBjkKDpxIBzcZvlVlre76hbYXGbUqbHu9701/iyTZ3AF
X06gMM4Mfb7GsHt0SL5Zp4iHztqU8e0cSPAKqasRXFM0r1s2VfV26uZfONB7BLk8o/Sps92LmRsl
VhgmRSIF7UASNguS2cw2rc2rzg7Ji8Kq/h6wTD9XC1zGpWUq4DsQy0XmI00dlx0Z3h1oDqriqfs5
aYWjtWYMqMF233gA87pxBSdewCUK3PKF7I1LCOqeEnaMdXBwoKWdJHutP8nAtsbvGbcFEEJz1Tph
uRdTrdZO2y9n4n8i8N7OBr/wLz8Yg/1SpJchYWff1aG70YyJIZ9NrJKMitUlbjKcR8tIZxx8jXZn
b7zCvATsTlYplNe1OzEgaMeEQ5Xjd+cmoMtjLQFyghveThLQautfzDQlODI3Kd7SwTyhHNuTlRLl
cygPs+F+i5iSibBvBNw2nTSpPwiJ0g1T0o7dBLruQibOOmxLSDc4htLGoMFKuvXi180utmyDYoMI
dzR096XtvrvZbbYnr32DbtlvnDdElL9JpSZUi6vUHyT2J9apOwXaizkzirLOF9smQZDB3MjQS7cn
XGsLMco949F8bG/FISqOn2PdQGvDBc86WZ6aR61VcpC3y8UtzGvRc+AVgqKQgB65KU3yHoFnRSM4
HDz+8hI7HDfZwhQpc9Y3v249vxaJodZ6KNnJztlbXdrVbpkmNF6teWnMoSPJ3uddCx+oIPDRgrjS
HeexP+V4OyRew1rtMUMNDLeqA5U4HYKaPionX/s5UnTmj8dYuc84npyNU8qHxB/feskui1EaYVpO
zzkru6irwm1pIAFSpk3VphTDlOfGvcLS/KGNhhYuSHBvs+Ylkrqc8Ymj/6ZXMVhTT1BAVjw/3lLL
gg/FGrJC/h+ZwXYpsnc1YvKZJq5x5B/xXdF3L2kTPgyF50balvjNLq0fXFTxOTS4SFwUDb2Sd42V
XnHxYq4OTDNqhyI8Ihzg0ZEfZM8LnpX+l4XKn5ECAOxwTLt13ThMegHwU5oNDMzIYmu8bTbtesvZ
o4ECcAmGoErou9Ml/FSCsSDQADLiC7Ir0vSp4oaIqtySDIaSvRprJ0JySUguk313MXFiZP7j3M9v
ZI0ma0gY5Xq0qs3Ytxdk5RiZs5DKfyFBJ7PiEwJ8c6Mq22RZzu1v+thQGyTKZfoZa4PzhdsJWzZv
HQLZPJr97o5S8buy0/KQ9a/awsc52Uxa6Olvm9h3SYTzNoWanPf6a0BPWxgjFbL/Xk7TV9g08EOk
2M9V82VmzKGRM7mUIOX3FApoWTeNUl0V0B0BN1jDzlriTe/kEEaY/SpuS6aCw73am6khV1mrX5JW
QrOkz7IHItXFyp38OytRh5Ee8SZcf+DwepCxh2c63aYEQRBStC5pjT1JV9yCUXGtZFdV2OX75R0e
HRcHvxzNyPPoZteyIapgAFLuWYe6YS8bExC0qm35uyBcBGk3WH8VdidhT1+DKA4K7RWT5v57KnNq
Ipu501J+YQ2Rm4IGcl1Jlvik4xxzV3uA/8JhozWv7XQxkK/zT4feOsw4iWivKxkw8DRkHFX+E42H
x4oTLJK34AcLk/vcFe4aYQZzoZs5gEd2Nrl7t2UDBQX9Lm6r+3JyiWlRv3DZxvy6+YgTxNRvMCUQ
wpicfjz7EefxSabfnkeVPhkmNTMxPwjsxixKNK4Qm8HVQJrD7GhGB8YnaVxvhmR8kGXTcxuCgjHd
n5njP1Zo5Fkooq+X87fUtNBuefLio3TpiQYCJBghM40ISEcw03eHveLK0h0eIwfnX2qfkjzZ0PO+
e6F3rz0P6k54mL3k1zLTHjOJdSvZreMiP3mhv+6m4tGu035jtR7NN1mI3njvee0xxt+zul06TMxI
5wqRrtlcx8xNo8no/c2EE2Sl9HRrFuMWufT8y2ktAh1S1LdpduqTpotYGidrb/pkwr1qdfEDRVnB
moEMyrRi37EgMnbTQ5cgrJ2zO7ytbLwZ+yUxID+pOXbQ2M4I0Z1gZ0r/sUeZu7UtELjtTQGCANRK
FrEa53FlDfLXGJc4E2TF+plARXQFW1wfYnzj3CCJtWfOj08hdUbiO1DMM1b/jX/7tzB2jW0ihfVu
Ejr3EiOAXM1T9ROf0cNE0jhHnLMd6+c29jwALbe9VIdnpTXIxUrY0K9CA6mQVavvuhtFhLhlb1Im
RhY0Gzjjqoq6fH5siWyRA4DYBRFXKJ7spHkpPwavSdZ1zQTUVTzGhs7Fc8xIqpz9q0hGYzPb8cM8
V2/tEt9xFQ0R7avcNDShRB5Ua+JcEOMnLS6D6pa5yD53XPpDYaIzYLJJaluGNGK6ST9SUR880/8u
JqSOpBuxLRjRpOhge+OCYKptaZ410S9u+pH1C36mYB6Iy3sYwy6NqEau5OG9T633HWYFgICaOMvF
J2/dMh86b8HM2xBj5jnbLuXlWLDiJK1gmjTqzahQhS/WKlDc6c4DmoCHuOYlJKJ+Pac8RkVbH4J+
uk6YFHmrwupCC0i2NKolHwvwpNlJ0386/vgrdlsaCt0F/NoXoyP3TcXFltRn7H/Nvemm7GgMhkF5
+JZldXeaUKPnigVk39Enmh+9V3ynAQuvydmaAijP8jHjsNLWhWc9GfYwCehc3RRfcsdJxDUYttzh
pT2GgDgDVGveDFbgizgIgD5t+gNzK/NJNvC3f9r3rB9N5Z9HV5Fuz9OAUNbwfoT9ivTq4Ke0BGkI
L0yo8MTJlmK6Sj/tAPsBeJHERvjDE+GkCtls3ZJtrjX2G7er9r0yCTy2sbpVLz50HuTrCs8LQ3BW
hEyxFRpRkic+c3pOXCYvvgl1tXOtH5Cr94XV91HZA+nmDVlwXm67nt+S9m6Pr5g0U2w7xONe0Ni0
/yCiKHffadb/TlDAPWtfmkG0UY2HhbpyegWOzGsRLAKJwVq21ArD2D8Eqkk3zo0YIm8zJquifQn6
zIxGD/lF4eDzS3C4y3CDoIiloeM91PbkRnXakGci+oSCJnyTDNxWBO4keCp2rO+zHdpUcB34TBFG
WesA4eVMIy4NlPNWhamnggTh1ReryX4X9fyNbP8qHUw+SblGMa6u/aAfS5XfBZVHoYVrLuR+XtmW
kCsHPzdypdvtjnB5zLaNX9KW2n274dfDdOIiSLNrdvbzpZ3DY2DKZsdAB8rTKg6WTVwn33PMXthP
ph9ORkhGh39RohoY53zH4+i+JE23CoYrqvoI7eMdieivhesToSRLMkl81nE2P7+ioKV9yXamDbhn
KPa20SA9V7W7UT5WkbaoEAm7H2x1enB9Fsu3sew2RMoCBM/7qJ3rcD9YFC2QfvGBiRjocoZDxnNB
5Uli3UN22mBXqlVT2RCdLTffpO2vwVs+AnbWXZV/C9siuXZgx9m7cC2DlnsDHCbFXoeXY/bTdTf2
6QZqSOjzZgjkuhHdO6FGtwSjxnW+RV8gAc69N2/GSIvyrtsRF9Jfa7TuBCwPHLdBTnQsDZUBPcxO
KnbEJbKgWS3k8uri2mKBJaepOyseXYkw5KVuLERcXpAex84ZHtMSK67BqoFuMCTByVQ72CGHpoVd
EDZtGM0KzpGrjR/LKBlttvK1l8PyYiPs4ZEhM5syuLFG8sGMaWup/jXL86ORyfgtPAXwHXaFjp3j
fAzKqHjqbLv7KPPgPtMyP8WfA7QLHMtYQ5HLiMPosm52jLsJ2l8jDcREVVxuMPZsUWklZ92G6x6E
wdFRrkAekopN5ebXWssShgIruRSvLTia11SDGuSFtynTjTvbZdIt6uousWGeBnpIbywwuWOktBQd
W6+ME6hc0Eikk4mS1bMhyieow4VoDrjTP9Hsh/xM7gu9OkQZVs1FSzZXa2vnkLsPQrjNOcEcFmkS
CKB0BvnJ9crn3qVFn9Dty7q4A7fGX6bpsauq8RminbeG/+ezeiqQ6meeOvmpdzHpfM4Ir9a1mxiX
MqTmYXRqn7q2j6ZGf9rAFCdi+PaBZKLfDdK8dhYFKIInDsUEYz4ehmKNzHi5WCYthbHML3p8uCFs
ipzgebD2T4wIsCiP4Vm2kqvdMXY4TLOoA70YEQE07VI20JNlLeR+y/5cC+crGaWzN+yCiOs6ds41
CqCVDJx7u4Oa8pp6iXpgmZJuWqscNqRMwHghSe4pRTJfFS6mhCysHifa4rYEbeEKLyQ8kl2q3068
BEqlJyLReJKOzxldzF25+M4VE8PR0OHzwm14Whi1lSLel2yyoeSjidYxOmPclfq+w1+MNYzFFcak
jzyf7hx3mECmjzIaJRKfG10Z+lAc+YqBCfJvli2OffVKu6UMYbaFBuiKpCJmAhV/BfonQfEE3oX9
saaPXNWEIB3MAIQW6slkU9Qle3dPjdfKc5+zrorPUmRq7Sfpe5ezHgLqRs+2gMWa/YDvqRyGagrJ
purcnXIZTKRkXrCFnN/Ak9yHmS5PYU/wVMwgx7iOuIPrQow7ESO9dMr8a5DLg5btcs5rnvN9Jr01
kVWbDCl1N4F5SgMuScvw50NCivWZxS3wtd8AtNqjVzHb1VSKO1FPEiX+9NbVcX7n4lfbTm6l4CLU
ZbCxg6rf455F82z57SN9K3NXB+yvMqtP+CQjj+cwuG4XwyTfGMtyBckpdyp7DVFI7WSobwEJIeY+
6w1u1I/YQgUymM555L24J7KbcUUqqmiub+6HgCdsnCXOJmnP3PbmSHNXzJNxH1YYskzVnYYivVKF
xdcyPmfgBM4wwopTRrHN++vtscBGwkx/xmP5lGgMRcQ2QLhwQSzKwf5tlnQimal/2GY3nFLx1s9C
wtQa9Wthg1cozBhrLxN5P6YnMa3+0tvtpsJvvEbh1h+8MKc/q5tjVbv6MvTO9OBWKfUMaK90ohzv
QrpMnLPs6psRQoPDirIynYGgR3/PcWhdCNBUj1jQD2injhYzTnsR9U8zndf+ux984T1y7kwDKgHk
OLEfxry4Y8CYj0G9cbMuZOs9cadWLsmSZbsP7XKDqVE+xi6pviOiGxgS7Voy2vwRGg0IOGUskV8X
884dF/8uMLkgYcAIgDPLFA2d+h4c8crCPTi4ZVdHImDKnrk3YXyO0GtBkd0gcQnmJrlDbvarjyux
s7zi0vRLcufPvzqLAC+DwMBKpzbdL3OGtNbi1Bnk/EhK4NUib56uun5gOPhrlnb5OBkJXVo4DxiL
RsTN1tYoEvxSff7chFBa2lAhCDfABnB2cuIcq+JbLkW+p/AjNNA3qmuxnJKbozVwe4Qw1L+ryk7G
a5g3p8IYfrDOGvZZ4OzMXIZH6+ZhDJGI07Hla7tckBxAB+4p6louud3vop9WVWczAcx/NWocT56Z
URL3gb+rY0Z7qW2Md7JNf5se8eija5vPEB7wnyzEjCHB3N8omwcX0tGK0SX1otexYrTlfBAG/K7Z
XMQ1oVsa3BKDIPvSyIuRyzoIYNYFQ/1oyB37zmsiPQ/p4+xXj/hjEI6iZqYkL3YE+FBe/2OoybDv
JkgVKsGm28UrYbHzZjh1xXwot0EAMBq4wEjshvGS3VapS9B26OA4y/reMc99cKd8UC6QpiDnZg+9
P4R3f64VASX88MfJ6WoXJZbxYin+B6TGByfSFmJKsK48w96y/v60bJ5Vohf6YGX+eDRtdJRpOjKZ
r1GWzinyWJtTKEzKA6Lvkip0ue2upvlIDtA2QeuEzscmYh7tmHkToIB1ftKIqofBfkxm3/qiNGqs
Zjg6DaxME5YYiDiu7cUJlw8QxzdwcKLZ7ctvFWLJ7wYAQ14nuodyzn+0yy391YRTxmZ+7TX6Pben
11zHOCFr/2kMUvdITiqTkvELJeInOChzJ9ixrFC4F5u8FOqwjPl+EdI94lcWu36036e8w9Ln18Qn
clvFjfk0akx+onXrsx8wehWjdcscT16tCZarXTNAsiRrK4lVygcdgtVrVGuqTbXqC8Yoi/TyXZ4a
AZyV5jkdGhSpddwzjpId+rE5PP35A1PqZqxB/lthYr90moFeUQ7ZWcb1sSktPIMGOgy5xN1mmEjA
MU3V8K803qEw2MfFuYPWtLeQNvbhdCTU1EKdso+9jPXdjYdihnhZa8gsaIiZ0Fo2EnUmxS9emaPJ
nLJ7rXoBS9dgHCKqt6kcg50T/Oo9jhbUK2DzrPA+HDsXUwF5Vy1z0LnqPXBImGVavm5fVNlTXxoN
iOjife60cd82PDyJ/D3roXry4uUmzJ0ccKZZz9bsPgOdlqRLcbL66isIJvNQiQSECnPXQQ17FQIf
yAeYeHbCRL7qWOgRgbULmS5fZ2W1qPKC6eT1rLCcITmpFO1124vyOFjtb57ZuhyKF0fX6baa6E96
JzxOifh2QpT2rJjcdRw2/cbpJ8at9XWKg+G+QB+KM3vXhjmb6RnPLoxCRC3I/RPydvZp6/6M+0Qy
rDbNS4r8mjyqrSjxvQYughME22lJpAsWrXCG7Nfpm3aoOiGOCnjD7wozjKYp/dkL/9XwWcJA9caj
mFDU90nQ3slheAXYR4fgbslhGz79EB0OmpbyWWL1pPEVydEz63OuaSYSJb0Hpz+yXcZg1+VnqYcv
bxw/qhJQKJPk8R619zT0w/NIPTu33UTGqiWedVN5BJe59lmPwylX6OYBzo5AZrT9XA7HljE1WgWF
zEqMy10ccOZi2xcb18lAFIrOivyYIAMMkujyJ9O7q/BWrSfcJvlQ2Ix9LQNdqhecaEg/BaiRsdbh
oZpaenJt3CKCjPSD8Ha6NRiQwIr9i0KWBWLnZyrjH1XfdztHB8OhdFkFCt9D+x+QVlHaPHm8EPzt
5O8mdKBoqVqJh69Y9faDOS/kibgMuoPO83Zqrjb93LvRwMDyOhb2vRwz54nMK9ax43KuE0VZuBxk
6/tRuIjpvneDemsBRkTggITLL37a1ArXBVg5VZ2rf7jA+3FRwCVSHMIrBE93o4l0t55vz/FhGI8B
fjBqqeQYinQLHOZ+HFMEJfl8ZSHMVKjD2WLEXndmuXbsPMOLKHvbY9BCE7VcKdeFSXubzRSqeEba
s86zemcL/lmnEUxdVVuewXokK8BOcgc9ARHNZDf3wNLa+6nAXesn1pPQyDqcHOeDzuLsBP2O03Oe
bdQIhXlC06iBa4r7Yajl0a4eimquTwmJvKxQ9W2B3+9MRxJDvBBQX4zPfkrGXV+gw/JL76db53i+
cnUE2x3NDNsPHh6IRebyRCvM5WKWr6YPI8Atij05MhVyeJYCt+LBW6ojrbx5gKRsbx0tP6Rwy7Pn
2uJgjGI3jGw4QS6xgPQmUqYa/Gc4OyeyzlHI2OFZa/hybh9fs5AbD5EHcXv44y40VEFESr1m3SCW
qLEJI6SRwinY0lz0/oe2sydGQ3q7pD0h6VpdsLQ+uI5ZP1NW4qYVZ6QxiCiaCtFVpZv91DcvlSZg
zptDnngiTk9p3fzKMMVD44GgMUwYKgrbf2BgkBylZ76zRWCSaqbnfC7bZ3KTEx9ZfD2b47405FEO
4K6npLnOsbgGqve+5uJcomS1ioWFcnJxZK9Ow9LfY8yGDjFar8wC9xWDrgKPJ/N/gL6d5x4mf7wj
zOxUt/lhmcN2l1DxrvEe+nQQJ5ttKBeKto6mGPa5JfSDpEjtffGkysE9irk42JomRow2hvc0OcuC
JOp4oMqQk1QP5GhH+Ng1Mo0Y814TwkQwwo3mGQFWKpwvf/6wrcKIaPr6vVPsPQmwbfKgPQEyTo+u
TLhXJWOXPB2fvbgDc6EOdQ6y2+zEfPESM8e9nLX0gqwO2hZZVGzPZ6zjO6tArhZ4yXwtbXM4CF5g
B90iviWXW9mqs8ufP+Ku28WlNx4oROQ5rxaUUDmWeDyWBPzk/kFK/PZylvM60MnE6L28x94Qn3Su
X0xP2ec4Gy4zHPa9w6h2T2TCb9NR/q6cyGRZCM6NejNvfzC45SD0Tzppwp9at/Mq4SsyX57i/iYs
ZgO7vdHpITBDLW6IophaKsvxNmwGULBBA8pk3gnEWblkL85lc7Qa2TEaho/qYA/HkwUQ0aDYxCM9
rjP2hmk3n2OkFsOY1BE6ZxtOTh3uwgqGTpyEzw6s1afCEBvc4G/IBkCQ4rw6dgGYE39FypJ5FQbT
nTEIrNW8EN8XIwjl4UPf7t1M8YNzHMq4eBSTnYCSHBQDL8AHDhDD2eXTqcgTJs02aROtkW/xNqTR
VDjPXu09z/iy1+nsJMfs1vybY30KO5EBJjDFVjp4py3ZJFEwdafQG2uyirNfWXrMJWmlqwqyj19C
t8t8ZR4oW9vopgR1q2WzuM7zEo7zUzDTJ7NL9u59hfk+7vQhRqm808E0vymzeCaSQzx41glLjzrG
LexRpn/tvvB4QKXNNKydDvUYZ9OEBE1gZ/bC9MhwOMFqBaw7xPfwZgq0LRPnJnoYAg8ZTtz3EhdS
1ATZVbZT+qRGPYKAA/Wr7BnlcYhMl2npLzp+sQ9NLD3K1VVktfkLw38Ud7LUPxrURhe+xd5y6984
3IotQLeb4KCermV1x4C5jSBycyPlw9JF2jOR4Ho3F4hbqpU9whhAjnQkXxpTpHPzBGAe35JUnILz
i1/H8pb42qakyUicpJbiD9P3p1caXb5hvUkHp99Z+SSfHVZKY8qlVZu8uIVm21M2PgrOJIfFowWs
1lvIRY0TKwn6+kINgJh919U9mgyAKwjch+XnMDtY1obnRZComTLfO/fzDZEzo2XJETfH7LE3BKSR
GTr3RMKnbrLWMCePcZmQ2jDBRsBKe1xijIdIzokwiTu8tOHDnNrivWm2avC6n+EydjgYTIJL7Fr9
7ABtBTjufQGdJgfatk5zsEWJPU34WoX7ExM7GMQheDAXKEzWAkZp0hljKre2SPLyUsRgjfeG/6wt
uvYdEK4+uD7clIlQPZuWg6PWX2gGWqTlAWsJLbj9emOiKmvib4ucDR8uOxOByTuUKZAvsyzv50o2
d+TEmA9J4mwZo2xDN26ek7Gn677pzlp0t3nr548GlonKinOYXGxr+2cEf9Y7BPsTK3f/WUjjh6PN
19Ay1D0SJugpeH4qZfmHvkZZKuIwPzUKeGfiEjDrTu1lKW3j5SaCW/dO8N3NvnkJw0FHeeUSBiIE
cMJRP0k8JtSjnHpzblyzLOUhofLzNOY4TRGDXwOTY1EEHWq+BTuZg1t++XJJSl8LmEnvY4ffOuMc
yooazhJBrJsO3MAaowVKizyef1gQRlBFKUOkd3/+COfwRyzQBLOBNSPLJCmPw3VvoGilkgki0IJs
tpAuHAsWCHcxaG8ScePDOBKTg7spR/GAGsJgDbxphmI8EC9yCNhAPXJXMCGheWJdxMK9DhEQssLf
9Ta8Q0Nzfwx0ggdvhj5jDd8olNRTk8LpY990TJzMipyxad9JMWBnF/hg6XqLChGfUzvq4KiyxQBE
/a19t/zM0ozMiBvqyNf2uPfIGNo2dY57UxntJjOaX4w51HEsgmaDdm+4T8AUbVxMWzt0IFj+C6t+
4fKHx+s+z7Y0NpPHzThpPXGfp8VBkH3+IHAQrXLLCXcIjqyLBWxpcOrwZAZH25ntC3vW5rxY8z7M
XGRZAWdoYtgXguk/XMKHntmf4W5p5/O8VGFkzyI80FZiq51Ik899e2sm46M/8rJZXsuwUGKs9Qf9
6d0GOl0FACLIiQVwZ7BxPiyQdd/K6V75F9uS7WlAJY2alcohZcqG3OeFQvpL4qTZdZIqEeKCYBN7
l7UOIDfQQZHVmXdOy1iaooEtLSk6/Uf/nbkjgnKavQdfTweP5fRlAEy0MtV9nVqwlAwP7YWAd6VU
9gBJYt5bTYUWCDcwjepVzAlUMNXSjbgkogpAU3UafrtO5T0OPIQRjLF9RNKzMrsYdBNl53Yx++Ga
WWo8iSG9r+r8V5nAXZ+dgAqFjhmL4IxwoDM3OXLQyLWzg6wbJve54hBGFWC3DhvUKdihlxxRk5Yk
zy4y2daZ3hNAigLPzst5+4fDj5+rPfewidjDYeVEs3BsAuKF55gGEL/kY6XzF9ecwucQeSij+c6h
XFaabb5lIqAQiNcgX6IPmZisRRjGbvo0bNx+l1r3KGH2PF3TSPE3BuHNb7Av+alHjrLytJU+M0sS
eOvBJ5qiuAa+G9N3pXKL332j2cP9qXECC4AAMbGs3czFPhldi/rp9n/Ae1/1qPL9dvF5oo8CuLVh
cF6ZJUgMjSXyaFK2UzTEbInwLg4ZehbLZS1RxKBuQ9h1oqsvOErUMbQt3k7zADVBPlp2TSyH099Z
IEIx2OFrXexsr8322vwemvyzn+Al+06KwEh0J2OYsZbzoxwrb9gyvd0njaHe3AEpnbHYUP9dnqZN
oqujltXGqvVwn46Zgcc/xzyOGiezYWAay3GxYNCEae2vRbPExzpmnqsccDTkTy7HRPuYXBemvn2Q
M7PsmAbn2OksaoSPqkNq0k/1ByuE6oxCpd0aDEbPGbfNKTdNd2sNXfOIBf0QyPazB8/y1cpLwSP/
2TS9B5Cr2d0k4p8xStADQRevRt30OJd6dchB90fDABch6zqfmQRcBLcz1VWLsH3wLfsXCnbxbMbq
QLhIvbWr1ttkdR88D9/z4np7Py2zlTCql7rSywuyA5xjdX9ZjKLeempJ/h8BK+L/zDrxXRotj4wn
m2y+8N+yTnjxDNMMgmrvWtgDW+fGgmsY3hed1UZtP78GSwI92kkecepTNS7qLaceXutbkRpiBDjT
NLMFb0ofaBhmQI3qZhBwVXi2/wnv+O9f0/9Ivuv7f8R0qL//B3//qhvaiiTt/+2vf3+uJf/9x+1r
/vNz/vUr/n7Jvrpa1b/7/+tn7b7r6wcTxH//pH/5zvzr//zpoo/+41/+sqn6rJ8fNMfu47fSZf/n
p+D3uH3m/+8H/9v3n+/yPDfff/vLFyjT/vbdSGev/vLPDx1+/e0v8EX+S8rJ7fv/84O3X+Bvf3nU
UlcZkXr/+Gb/+RXfH6rni8O/+rTd4MRchlNm6BOGNn7/+Yj5V8uD/UfKFoFkphsQ+1HVXZ/+7S9O
wIcIAvF9ojkdsjX5kKr1nw/Zf8V0CG4uEAGRfLbv/uV//eb/8g7+73f0XxLsXSu4Ra78l0gWC0+p
45q+h9XJ4WcU/3YFpmoarRgHMKJVgYZIB/m+t5O7wYzdQ9tK2lTQRglLzjjk1nDj8RS03iVeinJt
z0O7C5DXuZk7rFVQtBGN5UlraXA9y3cwZMt2JF7+Zp2mGY2RpxEAD38pWV5biaswC+DAVdOrarmm
BfrejSzY7jjeJrV+2D4ib9g1JrTdr9litrtMEF46qzyGxLnDjsKeoTCxAANk01koVptARllalOvQ
H+oNLrJnawwPOOLJNohxwbAdu+Oh/ij91rkYlOOLhbNzYnthyIl1gRyHTe8Nm4H3BldvjN5aYyQF
At51qt9WBS19V2dHcNmYSQbriYrahpDhOxudsNsjuKqZFMamjuf8oMxHENjMofH2tR6QDQ2tLmpj
IluIB1OYduKJnX5CjPPGLgYBajRGxOfjL9WLsWKOPx5DU0/RLa7bl3zCgkCEjUv5mYxT/9CwXod4
mUeIDh7B5x10PS43aTlZTQIjMiqTIfU6xnUaN+g2Q/sc+wpr2y31e+Q83Brx0UUaE2kVvDYmrE04
JaDlWUhQL6IVi+ezGRTZcTymlqPPc11yVgb2ZoAdhLb7OqXdp8i4eFCuJ9tYOU+6c8w1OqRiA2EA
c8tvtw7rQ2rrh6IeyJ1w5v2NpNFjh+x64ay9MTmaaAFWwp+XrWo/0Vsk61kwoQnD76KzIdJRUmI8
fp8aOwZjX9qR7eozRwkcnRvOdm7Mt3YKe4wdAN5A7q07Co5tbwX1yZxslrSjgx0jAfErh42YDJjY
Hjx5RlsUG/KQO066z4rlkk9msAu65iNxEIDNrSr2fQ0TXBUfMzo5el1yvGWdRkHsI6zWvyxduBFL
gGrdIlLzAQicbXE2GhFeAgdljKzibW9PDstXi6lFmzunpOjfxzgm4GwIHkdZXsg8iFdMdHwM5uYb
QgrEWChnV4bl2xHLmxgcBVEylqaq8OdbAEvEeFxES4nReW7QsToerJVBMixHCmyrkDS3GbBPY4Fd
SMVO+029GecKE1KPiCSdyjgSKdTYViO+Umxu2naKEOFAop0DVFgxBgs2nhDZLBCPeniztJ7XaI4w
tbSfAJKqXW4GxDa4yP8qE13vhIVEIae1NIPqSXjbsFjeAq1w8vgDT4bOfjWVzXPEfymW1DqM/5Ol
81huXT2X6BOhCjlMCZAAc5YoTVCStoScM57eC6c8cF3b5XskkcAf+uteXbTPkk8W726wHsveWPtp
dBmH6tMvX4I0fgwwbrqgOOdLLkqaSJaluYCsSlhbT7mTXPNRgYj1wFsr2OkLN5Cw52K96pJS9QIj
jbwgu1bWZqpz5c1P4brNOU1yFg/2NMboDxbg/qwVN2TvmKEK0qE2v5oYKn4GSmsFQ3fb9CmuriF9
4kaABjc7/UzsJ+mkjSARrClS+bNsYr5wdMm24EA0YibLaTmIt2IM7IFi4t6Z+eBGBtu2WCuPgTAz
LTIR62WlviRNPc9DAOBM1b1YGPsNkjT0i4A1jyOdXRN0gzklbSpu+ysFD8pENYeh5CWUBe0nmAEt
RwBJqB3D4dgLTFp9xO9oKu1gzPm+egn7EwPozaj0NymZey/tIZe0qfgWybw7kgoKX4nos8AZccSE
+wWtBAi6ND2yBGDZAF6M0eMECFmK9iAp4+tUK6tOo4wkQUgleYBnYSA3IUxCthlMsAFBCP0Wbzl3
LM4hFo8UNRrdoRJ/CMCou2xBx2QRLgtfqx0t1RIvyx7z3CuXpYEY9vNx7HDlSWb4T6cDAvUCWirI
21VnpTpPrSQRBjawKMFV4tpb4t2EAtiUknwKuXbUzdQSO8Ohp0bVeC0mhZZfQl2YFOGEjXAHuIts
+f1MsJ6wVsIpNBxTyfDMZ3yAMRRvtzCAnHPXv4eR8R4zizw0ZcB4VzCuoqEhQsmj4ApV863VhX5K
IC7ZRH9f80zWLPB1pHEFUYlk30tpE9XlpvFOc1V96LtHkHJU02Ygay3Uw6RTcQTCDF63GkUJ/+UM
1b5rPF2fJNsUlmG9gJuEjF/laFLeXWD2jiobsFgHz7BSsge2GYObBKES5laIsHW5SZIAQmAmq5SD
SNyY2HqY5JmHKZsfItTkozRjr699i+GkapyUCjufMgXHWRsxEJIbNJB5PItrPPvXO9gcgDcShDdj
DE+6GSmbOr0CDoR43E6zp05UcUR6/KFpTIEqdLgLbVCzYCpAWHDSEuP4GKLgk/hVSdiBIR+4Ij1T
CJonzVMx64OYjNGp00QGyqeKtNCXqjxgheHhm2SOsRqrfUMuxh4rssrKUIce8C65qoAZK332VOfs
QKQ07hlGkbvpUnWbpwk4If3HD0fEeY4oHiJZvRHqsd0OtWiskGXDW8t77jHEXTdY96l2ibVNbTAp
EGX4ZIWsj5/Mv1bdCNmY/NNXYDBCImebHGXaTYmPVCAgG/LWcR12r6LWrugU2r4QwXpxLoE9G8Tv
ebiG/dqtadvND6qqxMgK3O6k8Z0BI75F4mDBXL2aqVtF3ex7ZSigIChKeMEXfyyh2p/HksRL02qp
999/bBAxsAIYAlNosTi2dYVvlOUGcDxQlaEkxa379E6ZOouW1QcWU6ApcNn1Pywg5odQHIfDf/9O
LRQMv0RHHWYD8Gl9PivTl1USEEFyDI3vURq1e0JAgEwjxYGaCutHrkc7FwDXtlR4FUpc9SujYaew
FGtj4e7qcT6IIB8r80sOKA8Y5AnxUFgGhMWggj6OVIpaIYnLGqxPcTl1ZR+cK/1rJYM4BkPL0Ow8
N626HZdzlxCcEGtoTcpqXGgdBELcMZ5eLHaczuICVKBjA7eTVyn1DyVEMboc5GiLtcKVrRS/iWK9
VzUp1NZwgYwy3ZukHa4aHtXizqzegRq0gT78zFi1VgB4GYvISJ8MxwlnkDqKLZz5hvYyZevsB4RS
NLX/qOC8mfpFhls4gKxT/Ig0AnEndeliSjT9weiDSSjJiJxj/zqOz5b2OSJgmIxic6LdWT85aBIk
ex1m86u55jArcJVmNTc4mpUykhXsDj9I1rgWgMz3aBcjLBiShjKl8gUfd0tqPTfBCOdcs1NN+hWb
RNzQnepZmdxuMgV4vR4lG8l4DPlXSBZvMINjJy2xExnjVJXsJjPdcZA7+GR8S3Aq2aKcdoOHI9qt
qsbTWNvb3vAq03dr4dWFOv4AkoRz6I6JsGlKzcbFTJ3gOHHQbI8G3iS+NVgzY8xfpvcXXsXeBr42
om3MdHAVNMqSe8WP/oNaRmUaLltc+DXkzQniCTrMahBAIIR0v1bfVRZAtgQtggEdXtIUkfnvQU7C
wxBNek4Ac847nLieBItV1sz1snCqqDQroIZ23qpA+nCwRoWj6qMn8BdKGb+XQlUSdHhj6FblBByi
phYBWK/eIetlc4ecnKSbyFIJZxBILvrmRxt/YqklUpQgzQyc8mHrWADUcZo00UXPsNgu3Z2AKZfO
pwGCAYZjUK3sdYvLn1ScDINKJ94jjauyxMqVZ5+jfM0s7hs+oaD1IHaupLfndtBVtymwv8MJnsrE
E4vnlB+wWXD3bwEKy+uFkwcNHr35kjFhjg6BxmgYXFqIglAPk6dSKSrWEMbKxWVJC03dOL5hvelj
/JnEyjVOI6o3IOvTk4QVoJtdQOaFA3mS8znl4I1m7fgSpQ1xPlHlDIj+wo+oxfCkdpg35X+tQnWB
+srlycH5gruh2w6jxBqtrHTiWEId0cVYEuBiAsiLOeGYNYIeUlFozxMNppIbdvDgtMFuRpngpKzZ
dcvULBv3IfwYT6Hqs11O3AEbJVdG6DVcGjCI4gnqEp4PxmxajF3FL4iaCKB2ZwvEd2JytqqS6WC0
6Fnhe91Zd1mdr0YtdYR8JnoCOElU5jF6VHF4xu+FIkj0Go5HCuVaes5aAJlimvnMGvkeclG0hgRW
oDbdgNx/W34oOX5iYiEaff5MM4vPTHikkoRjOIM2YLckgKaXzOemzyEHol+q6ZVih5vQCDQNh9Wb
PnHggqxq9pi5+yAiTSFif2lUYv/BWQ/Mfm0k3TkVFZyi+n7q5K9Yq4/GOL/iAneM6WO0o7Cpq+QX
5Qzmi4DUsiLMNEyjq0pTj4NATj/LSnzJQtZsoPIHgO3bNuGtZEwh0zewVtFYl598zmDY5CW1T33A
+V2NZ4+4zQTTxpiBJfxx2eNh4zWMx1Z2U1+hzLLS4VQH/+pGd/XlMSN+C6XPYvtq+XislnFwUPvP
ILKoB9HL7zZr2u0YZn9hJWB4k0ZS4gCpRSpvYknJtqCuaSfzMflmsCVl3O7baMrfxkZQdlY54vop
vZC6hOuUUBsqC/CNY0EXPa7ohPeWbqhx0mQv4px30Vnh5f4yAqkZyaI7VA8s8JME4q4OErfKtc2I
+4Q33M4oV6PVSDdWHCFRP/Tkpge1g0C7avBcX6l3uWYGy0xlABcja7mhTYILBzNaAqECR8STKkk4
99KWFCbSv6+rZ2nA4ZVpmbDBF97afkYag3PIBAIVFtWkIe1W1W7EGx/yUrbxy6xgPRsrmlMQwcn9
6BgdQbYp7xZFa74aHE1fccoQ7txWBn81AjuNeBukr7A9dfR2DlS2MFGhjKm8j9zJB6wTQRgRgjkn
wb0obxDGax27NhZzP/ptqq9x+heMV0s9191lGneYovt8W1HKdvVNOh3w1LEU6vcF5zAGn/X8hz8Z
H1e3Ir/GMBs1mUukJewDbislSCQ5IK/OdhkNHzGwhvostF/pdGbytQpRZKi5i7uJW7DXUQ4OMya5
adlnobMRdp4pnOCKvPqZBMGWxi8rfQnRA3mCOz+jWKu1UazZq28Ta3ZCJdASWGL2ykX+l5Q72FVI
lLxPefEIkvfMv3eSClrOZ6bbfAXWCwYq008zekv8P1/4ob5qhb1jQLsx8DlSFE6nJdHgYFsPbjWv
lWkDV3LVjN8+Pzbn8y6qdw1X/HAt4zVzEULJmNQ10xvClwpQzLgdx2AvqHak7hkKKhRRQaBb0Jur
cnhbjinURmuHjli3wXQHdZmxuwmv1j9N5E0DElTMaIZbuuBD4ldE+rCH2x9h7G2HDZP9VD02Amso
e7oX+0D9HlHyFmeMrwd1RQgQq+nAkFr5yggLCRRHWMNfz7QPy1ltYQ25LQ2zFTWglv9VKbsOI+Lg
jRSeabsGMr8ZNLZQRuuaGh6ygzV9siRBhO5iEKtDfyG/tOumz6D7qum1KEi0DtLVtE5J9cZQHvWF
4luTTuCjSml6d2jaf5F8bpkNxhJ+Yhk2i61j/GGJAYjQpRCGuEmAqZiHL/AZPKzfPZASWUrsQW/X
qDgxkvtpXF7mj1C6NSbUD2rgTeLB0YRvyMs5GaGLYOh405KPlC7f9NuPLhlnJDRpsGPfxrjGS+Qr
B3Pez/Kr5KHt9dNEB5C5lxjoB5QdNd9idljclcmJgLxElo+yHolfeVa3U24nms3qiFykCJeggSrB
EIF6pVHeCdpeBBs3sHARVbTFaj/2LwBjrJ96S83PSjn6rLf0+CylucZLTz4xEqSqS8xKQ+YRhT9h
mij4Jpe+L+F0BXtL/Sep/2ImN9xnV4blxlhKZyft4Sl7/rAzesagJ7nstkFnXqshxZx8T1D55zml
Zu/MUjEINxqNddPf+ZBExe7cBHeu5hU82xo0DBdXMjiUbApbtYGhBmdTwah6FvSd0rBZDOYpg3VX
al9itKM6glWI+OZItTh9UPG2z7DTxqiUICma4uLTUad11Yb0pKv2T/43WXDGxad1u04gnudatG11
xVsXbdmyfRqhUWoQiIGE8TeCEV0tB6tePA3Bw8qegnHjZ4jWyTC2qfBpEHYXOOZJSAhm/iNXdxzz
UXYtOLKP5sUosAA+Fcw0HcdtAGJWRatb0pOkeLesHS9ZQFu4sTGyh+y/NcJfOP4CihVkR2jW0C1G
yWmnix++C8otV2//XQM7ME9/jXWZOGdGF62/Mg8erQMUYUt4E8Eo9b+VcZXUS9ttp8kbFWCGNjm1
DhRewzHVf6bVEaK/gG69N/RnMhFFpap9PWRrSXE036sVMv4Bx3kqXOZXkFxn+QTuYYDqlJ+orZC5
/5W4qYl6Zf5BHD70gG0OwiT/iK9eLvcTtttWc0FKDaYzphs+ZRbACCs2P9rEZzyOFfiUcJWrB8k/
WjX/v1ttOtHdBt/TUG+MPDfmuNYhVZTRV1ddMn1f8vGp0rXI3KVF+GiFh9w6WiXQ6EtSndpuzR8o
LsFDz5Rc/iIwkjnVo8NFiD5aRhzxT1wRSuqvqnKZyuu7hjYUsA5LBKbsXP4qg4+uv7LQTNk5NU99
/Mqi/UyMWH1vygPo/KHdSFi25m2MIXo4FGxiPdJU9msEt8m6s8YwAc9IdoT7lrbr8qsA0NVrrPYs
r4HFIQ+8HrLTfp7vIDru4LmdpvpXBZtlQaYsueBKKL6b3bdEzVlQ/uozthKH+qKVMN3T3OZE6msn
CglK3ZUA/SibBBNbQfDbRaOw55Y5xXaKT3LynUtMexx+e4uQyLrSTmpyybK3iVZPPinwMH53zohb
jVFKA3RM/dfvELx3wVnN71DqZQxZOvcfVXaRLY3S4eLHx7iYo3qkDmx0/F+JeqUPrLAqq4MrQpgr
3DK6KdFBUm4WHnNF+Iz6Z82hWYhRvsf3LtnhVtCrn2p8zs0jjdw8OTcxtx4wwyREB02jLpvlZlC8
cvqXUC4LaCx4REQKQ1jbPDjY1kGvnHhHkOELqrgaZxo31njOEA9BwZG2P7IpK8OG58dB5h2CFsFx
z6euJQel3pbRk/DBKre+uvYGQzXCgRLujPnG/sUnA7HXzO58K/MALZvS1HBn9kfJ3+flOot+Bpi3
AbqdNX23JQYE9mf2zal6muM1Gc4mp3H+JL4CfB0wOum8XQntsilmwU5d7E7bafjO2HJ4fgGPD39L
79msu5i5oTBOwrum/EqBawk7slglcVMqxqSN0f7Rggj08NQmj1EBcZ+/5n3d3DvrTTXWBVjUElyx
P1E5f+alw1OlmJ4vbovpqze9VD7gWUnMTTd/+5wzhZ/UPBvWUdX3/FChdgk78IRr04/Exb/dzw28
o3UonANKCVhEY4F/6D31XRQ1Tuy04PC8Ksh+BMRQQyZY+dJO7J8sp6n1PSdPynz+oy0abo4TRzsO
HEzSjredfk0AoQNevxGAQkpX853zhiJ+D+MurdyBB0J0TeK0SSjafUbKNnqWawgO6kwf4+TxH2XS
+yl1kBnXyADZ3zwFBq86ngpmKYtrQ/ZU4q39sVa3g3LHGgQnubPrVF/jYrDTnOkSLJOqPFjxOQG8
xf+O78sAumiA51AX4jhOoS12I3Zm0fzS6ZJU4rvhH7iaJ7ELfRk7cWp8JuOqMvi16EDrsp9eeAK1
WknllQJpYlUW/OVhYWhlNwbbtXRQUXkkdxCPFTEDsBzT8NXztYC5jPHpYdLqL8CjyUWL5J52ZCYW
RszwzEZHb37E1GvbbSeSacU4R0af8oDrUG7Id3DY+NWMIy0Rtqa7DAd5ihX/kdJACjSNwiVoYTXn
EDZEId+Mzd8cbjC6tjxQMhfDkHWNRBnoKm2tNK8+frIU43+bmCVipe8Mh1cWQ44quSgjNI8UAcnK
0YNHR3Jr0x0BkgihA+jXn7f+fDTNE7NFo/FqHnHxBlUeIFC4Y+rSuYvgDIbK5Z+VV0eKwx2EKdJ2
gXwMyZjqZyO9kgpvAi9ZsJZc5KqnkB+78TgmH7VBa4HqiUQ+etKLXCvoSlae9JNVTj3txZ3pxjUc
Fxb6e6l9Z9G7Xt+K4iLOHjXiONVwixTjll9EL9zJ2BvabeakgPm9v5NLJMtTdKST+kcneI1Grgzv
IHeQxRMSxx/EMOPmTqcDP5Kb2UqAISsQIQRj4Kq8BzBfg5tifDXZXsoOSbiJmEvK2TZvycNtYwV5
AYsaQAOFGz1hiXF8z9K73H1pyk9YfkIM4rqQ0XLlaXRihpdaPzTNIZUd+U+Z77H+BsKZYhHkm/iP
dhLaZXx8tnj5o1uaPv3yZJLDreMVKa1VqBx0jjXxwWxv0Xzu1d84csjPw9me+rUu3VXpXxzfo+5o
bmvPj11MQA6cbGtFd5LsTOGxxVe8T5SPUtjN8cEXjylF5jMJ+Ms8/DVwWyKVlToGD72YLu0xW4+c
u4p9EX2tZYa4ClfvN4n6GWPVEvEf37i6kdHt811ZoTFCZ9IE/rHBKgX5/IZvH4Dc+0wxJ5cmWxVf
QGz4XziIPYwHtzr5mhkr/6ngehZJu4BxrPXexgcLcIxBDeLZHPoVwxEnk0AHbQfrNWaHZuTE46Xp
NVNhqY4/BitkJLy1xYvIFufWz0pxec7FfF/nkKBfARHghX2b/CkWZKjLOG36bodWAddotDxFPweL
Oh9MfI2DHUYwuPm7gkOEcUr10pGeFlfuDj668PzZGXxGrJ659VTEiykdIx6ZcrucvxrFVY09VxV0
/fncYcac2Nf7tnL8ye4yh87TSN/o7aahB2fTaPeJWcjCW+rlVc1FSlY5RK7phoPq8t4Jb5FEFhu8
GC0rVGb/UuuKqPfgA8+GhxzwGu5L7G029X1YrAZuxuXvCFuRMAZtURdZfsjhsVAfQ+EGxkZVMUXu
k50/PjT2+AxaYHrFEhoyyQv0k5i9WXoCinGXtncz+MsY8BCRgpnxMSEex8Ml0U4dtjiqX+xWpuoI
xEkXox8VtyQE6ZGek3zHuD3YI+1OtJp28kcb+vanFj0nrsaUpYE7K9ZCu6/MQ2pxS+fPUtg7avJb
lNXAmV7J84v1HwXb/Qbuzka7xr6cLI8JWzZGI4Az/3xdpB2IwkR5N1dHgeUouITFkS9LDTwgOHP4
EHIGrQBgst9OSG2eO8SCM7HgFcTQaE0wpHNUu0g5E6dr1t/J/m4QRPsNQ//4nRSv4gM55UTbeKn1
zBpKSEiSKPzLr3717I3zSFHcSvh1EQzl1wpdnKH7cRGud7F4MzJrIWo4nHO4qNrTfM0GjuAkS9kE
xqJep0N+sGAYivqlMA/soqP5QeZjbk65+LSUrbAG2MNIVUwulcEnSbqU8+lGXIvVT4DGxGAD2yPy
fv/VdxVTaMR4JM52pCv2qI13rfzQ2nWI93S5fcWXrPsI+mmdCf8aOh4mOXaM6cAgb3l06sgZjH1q
oPDJl+UGROonDKF1Wq+ShFwxGAQK8Ws7VrVT4g8xvZjklIZvzf+OgLD6Su5g4IKvLLg9eZeUatL8
k2a03vmWGWMRR+C2+qr8tSa4MMGn8SAVTxlhpfmYpq35FIWDKO9C3+UIzUkULiZdTVAqi+KLxLxY
fMXDSdDPFh9CI21prYuCa8AZo6zLFT9A860dzxUm3SH0Wn0n99ey/YubP8WgZspCjshsk+mqUXPd
oGw7fC+iN3rkJ76Khh1YtIeQWH/91chbiND1yEfhSdKbOX/MCGCcIhxJQzHOPgRji20vSN9LnoNC
FtDRnbm3tf8O0IwHkcKsfKcJr0UXg4yPBQ43/iTRbDevg+nB2yH5bgs5blZ463lFlknUvxQ92vJ3
Ukn3yYaXJ+QQY1xSHeJZeJ+wo1vbYvUNRBH0pGk8tOgtSo/UjhfqkfUtVd7C5mpkn2XNbX+PadCk
A9H3TPNjgqCBR7dm/QQmYA/IdPLdFLh8i1d8jbnlzfL3BLFGY81TUW/k0WYd5RDpn2mUJS1ExIDJ
EMsv/vic9o1RvDDZpe2ZflnuDaX8NNRPDcQKH6k47spyp3HioCEYujjfE/mK3PSUFlrJO+LapD2k
+VBT0yrsNWoIW4YXfbWcuXR5gyLJ+yr9oJ2MmyZ1GhxRkI4I4YopbS+87xudIT7HSlZ67aHUx8FH
7wegO+L3J80kbKo/ELB1t8UiJlfYm7974XciSq6Ot4A6OYOZgBKLoK2eQCcR1gF8O1l5UgK3Lj2O
r0hBMfGDqXbrBgmaQZ1R7rg5VPLZl11D+22UDzG75/UxjZ8F3WUt+6NDtLhO8IWma8rRuT/qvAq1
rcnOeEAgFJ9x5XEsFSyvASrgX4fMa8JXOpFcIf/7ZVEiX4auNGzO5nj005PlPyICFNFKll/Le28x
dGSpOnLRbv50HfixbVGxToYpq7CjHaiMo7Y3DtxUlpyUgQ6Ta5lYYN3tpN5Fl4MbWRMazD3uKjMI
L5I0xdXUnxRFBCSiHOFWMWpvPpXYcMKUJCvLkrDi7+IZtHaFsa/CoxaIXmaA9VA+8vQprhMkZHWv
To/FKiVwtJGWRZzgM2Db2oSRe0RwYkS0z1lHkvydB3vhkC0c8BawTvoM57uVfBoQOat9o5z/3kTz
I2ZrURZNtL2oS0GqV3NRxpWO+QNSGkXKb9WkbITUJzyJKjl/psa3BpIyIwhkXdoKkbGnfGYdc5Pd
8nQ21mEc30JAUCosYX+8qsFvhwmMCJKmKPzK/BBe1IHkf6ucDT7OaHUJNQ7VxLjZAulZtGvzNs73
eTM7avVD7yT8uQ39mZvBcoYVJyRVQEVVHdnAad6whTNWkQGTCEzCRuVfoSBAbLMSStmh0je4EukI
SDmF+RWMPupR0kBfjys0XoYK0RrcBnfkJsbCwmEtUVzRhtjG974enbi6GvI/8F722B5x5aIH4CLq
H+nycjNaaBekpX7oJg5Fm1a6lNM9IFG0/q5EGq05VZQo+12NDY67P9C3hRvvDYq+YiBq1/ml494v
fgvDW58d00UEIPevDw+JUiv4hIieNFaqocmGo7FL06ES0p44fkYkyoeSsUP8btmNU8vn5c8BIgOg
LsDVAZtDggaMguiIxr6Rjs2yoRPSlv13zTpXarM2SVASQW2++vpYdi8+Kr1Hx1d38gya0rylJR1e
HjOxVd/xdthRS5tt99t2jOKmlxruMW0JXIP48WAYyxrg3n5Q/83CvavPpvalJeto+g0obx/mf+pG
Xs3dLbO+M+HLgP5T1tw1bL6xaVt1XrtXt4C1HdIIjoV+zW17rZFUWdOD6SNbk95t1T9pvCfDkx4k
fj3Yno9JvvIx0BNDi2/FNb33tEXLl74EHok8rey2vCsMYsBDO5VLrU+5VTYxN5Dam0eKGe2iIeO7
5SszoltQnRr5KAYvhgAD1RwJINZdDnkHugN3g77eq/mGlO6q4rbq+VtOjFzY2RgpNFgFyXaMaS7s
sS6o2Kmm+xh8Bz6DalhEwGUAH/H5PUMdsSoiGLAgS5Gkq+zSYz6jwpUucW4/YPYQmSOwFS3HdL1/
VmvV7WikcgtPhUXgDthe3MG6KtNDtQw87WAapJuIeJFG/+QM+W9wk+aAulfKJ2yxKCAzqH8l+lC/
0syWXfZ7xQZNYRYOeC0G1MxM4z3cVfAfMGxM7WV1k91Ub/FDLS/h9L6sPkT55WIP0n4tAj02XiBX
V2MCHYSeBAEHbl0/xg1qeHUtHRW1yjUc9igU242/nqcdcBy6IthDjA99PCuG2zccywGdxpxRcatt
B4N7OmEdGHDr+mzJ67zcJgka+60YydL9+crd99+IqCr6Tu+wSv5N7VEqfvSlGWdCOEBGeU/TP19n
ZHj6hQ1mXZAcEOAs7cidkjNGMKJRfUT5d66w2PW/2EBXoR1hB4bQwyj6WqxlN4qvFvJpmMnrEsJi
HgJYzf9QjjjrCyppczx3q5GL5m52mLhHx24t4Ja4iMznIFiIUJe9VMOVj66Tg8i2qUBg65693P8J
ml9xfFbieVKuIyGlhkelYncnosxk66Lp3wn/LtP2CBz2MBxq5psNF17cLQ7yKNKdbTlB6WUfhXCc
pnc13aRSDguMKUv5V5egeYNNl7/q/KaNr7k+E401sSEo0j8Zs5NQeUjCOQt73G4b9VERpA4LMlkU
7zD2kQR5Lxi1y8rotIh/doinFCHgoBYXdmQaz7gOgbd5Entyy4G0iqjaM/OY3uJInx+jwutgxxbH
dDFoNHgnArD35d3s3oC/ugHoASfaDP+s33EN77xlvUSCBQrbdK88dXzcUoMr5pde+RGhYMwtafn8
ImdrVtHuy2QL65H+axnyMRWdRSM7DQLZLHxL3as1bpx4ay4jQN3mZXiConEDSUQjg2S+6dzqoQNw
dnEVvsC2PCS6q9g08eGS6hxeEEnfVs2LNGGau8VF56BCbg5wGSeMRTBO4MU1nuCTrjoG0RZjPE+E
hO2UmAqk0sy4LKUuPKn9naV2ZMuSrLPJSws2y9ZQ2i9xfutGoO2WTbcKKHeJH5/eKRlfNQzj1A9G
QFhvxuDAOgaSwqAvjbUq2pbCIcHQ0a+4r7THXNnqghs6lh1A9KEuywSvynjeZy3h2DASfBzF++g0
KxVnLp4zN9xm+RY9xW30Y9fsF5ip8qPW34vTTMS11HXsRhJi6EgDFBNPk2UneNeh2S2/uIR6Miza
LzO/kEKjcjk/Z9Rx1ordctcN2GoEfIUx3hIF/HlF1FUWOy4+j0z6bBI6aR3MgIknGd9USvvDLSkP
peqqxWdpiBt1PFEK6EeHyjoOtAkXt0UwETNr24L5k2FLytWzzl4ZTbxdvgGe1nNZyt47419n/JT9
tyiTSD/icqQwZ9c4AMBTh08RFccR1mDWcdw7sOESSnIxb+g8Ajy20Y8avmXd9fbex1eVRAKELida
c9SZueTpyS4llJ2BHRk4SrdosOa9VaCGwxyEAHNlVzCR93J2O2AnK0WJ7JGBRSb8JEx5cWex4Frt
mhq3ldbxbcMazPgv6S1C64FkiS/axdjK2Ag7Ausv4IDlGzLI1FG1fa5gokAKWUnMuUvpnkdo6ztt
Sad5qnQMshPzDsTqnssCP9S2OC8xrJMReFSO/Eb7im6G6a8G5I9mLUIry+k9WzNjTqKrweGCoh5H
JsAQcdoTI9dqNzJbIT6I4ZCpFnLuJUDshGxmQCnmlTv5G4UhyEH+gEuIZVy1DXz06XcXU1TGcumw
HbiS9YFSwOD84S9djtFhhFgy5TehvaB8URy0be8To28Ot2yT5nWc6hVeUpsGLqKv//T2LXZZfdtT
Xa04GLA+qxaC0YacI8OJ7yq4LZB/Lk/flQCv5yxZbzQ3cExn0RD3vsrttLxXvoquwjZP1wrqg7gp
a5fqVsQTDiTRuhe7TdlSVai8UuPXaFADxUvLLZy+nGxwUIyzbwTnVfxZ9TbmC7Koxgq2nzR4fnRu
MGxDbIH4kVEdS5kU62rIL1XzLxCRDq17MJdVNnvbUp6F/6cGCu57b7CO3bRMxVhYsg6gCy5j0w3/
BmONAyCZXVWnAQIZc3CR1hadJ/z9/wYjv+EJire6mw73/zZUho25Zwk/Jc8Z3COlJAgu7cx8X1rb
gIe4+wvVz2DFqOPMFZ1sJD8I9vwxW50tbFJ18CUZT6yQeNYCmlX4ggsvqBYG9GyTbLJr7vGy8KnF
O8Oy+Xu4gfV3in2cKGUDiG5ReEzmM6QxBs+vLP1Fx6avoNsyJ2esT70tbKH+Kl1EzhGoX/gTLVwk
gULlJ2ULfKpB8cctdmTQsGwoA5q2Te8MlgbehrQ/ZjHsyeDHEHX21y3VrhhcfUw3a4G6oODXBGJi
VyR+bW3aj9y7eZoKHlwOXb2ROdnqc/pvVoezJmFW68TadkYpE9J2Lai8iUt6+9tgDB7ahPiJIGPR
TDFmjQYzt81I4cEWsqPYv0lteY4Sa1VYsk04cSjfcbeslPAkcEQx2AbhvwPEhWXHdMgL2Wb0EtWU
lA3mdEcwuP6iRkKEjIJXJ1+j6bMq/snEV7rxUxcfNTElFH3D0esTpzY/v0XMSfuF48YLrSsMA7jZ
iflXIMDKxXkcHXQ6hbK/XvqYljLIwCdqyTFd/Gt4BDIbOFn1GXCFQc6SxZfKn0e+HAcr9kSFTxgD
P6IdJV62qCHcocmk/bv2b6reZZpcmmw72OV0Gso3HeBE2ZjMcP4RUaotVwuZ7B8H3Cd811W3YeQR
SI6afZTmKXJVxzAeo2duffVOG4sc7WaouvDv6DpnhKdhkboBU0B8Ay3K9UXlV+W9767FeF4UYTnC
rsqeowWAhwmb08qWfRkMIGC0OAL867R48EmxIi+K2/Q/ks5rOXUsC8NPpCrlcAuInDHY5kYFxlZE
OT99f/t01VxM9fScY4O091p/pCyZzMydanyM3lPLD8lwEX+0I91tEIYUOVBv0zvJwScFZ4LuZ0TS
MJsjqZok5pktQe/ZXmeqtkEdaSpfOvQ6FGns//Xh9xOm1lwpc6R5LBtkYHEBrGokIAYIUdKsHcoK
qM2keYdwSY0jCoVBVt9LD4AO6igLLmHnjuqyBCIQeMcAHdzHVLcS7KmHOLGuVnpjF6B6kjzeeb+M
F+94gagdXoqReCVJ0wJLCpJmZKsLeZ2uOuh4Zy1+FZrG35AcafAgRWJyr2CoR7meJtqrQSFmBfeR
TXwgHa7wPscvyMMq/lT4fjEaIdBOAhacjSSRV5XNMQiMNSn5SXbIajIsq33bPwfW6WEh9iONn9Tl
Mgx25axHBgoTlcJZQi0MgwtE9FY3/L9acu2RnIhFKMklkFzwZfMorm6j3d+Rx+kw5HH3jMubnx0r
+cDyrcevQGLkIFxlPLPrK8F3X14SJEsCviBeEU5Swm2EDYiSGiobB2od0NovLbeDrVuzw8FlS8E8
5hInj1ribi1aKpe7H5ExK34WAFb0awqwZXMQcz11xTh0BCfU+LsMMW+OBFevzr56qqA0FU7m9grD
Vo5bzH4oYKXlE7jSYCLgTex0UXBSskqmgKigsjKaM9emHpuGERIQqr2Sc6KfdJuOQ8pm0vphz1oi
CSf8jAveRAXwOTCucPGyvRlyBs33nojvYpCnPG9ev06JndF29XDwmBWrL1k+ytKBGnK0G2srWZPO
TQnHoZ02UOkntVl6ozbNaMMC4oHNpaBwUfFbwn8IrMkdZyEs6Ru3Ee6mHvW4+qe+acuae9+FdEYZ
ZfE598M5JmaltT40a07fxAjlANwR2pui2JvySod2yvQU7/BUtTgyZOaQ8dIOF3E+6u+F2O0CZ+LM
sOyEmzw6WvosGRZWRolvwSSPr7xYFW8yhJZ4VhiEivwc0/KYorbgvVN64J9PyzyExsVCskosx9QL
b5r93VA9YwFJHn1K+2bQiP4UgkjMUOjO+vgeo1KZ9fMiXBFJUvdfSrgn4sYtSFjFWTal6JL6L3vr
K08peNXqJbRYb45RdCeadUJJOYiCjYyI7FGQg8gH2iu+AwQ8HBG+ObHvGaw5EMbMcObZosnhsyjC
OljGRkk3YNyCw8AuIZ4ytFhgHm6S85asMpCSfCMl27JdWO95DIMcly+2QJ74yOFxD39wiQXBvHEO
VJM68Igmo0l2to1FOQlncQr8Qaf8e4Z11tEJdFsOTjDv9E8Su0r7I4g+on5b9+fMXL7NLcgRPFOP
3Aypi7PCjBOeKQM31VPEP8fFjnKd/nNqhHU2drJiqmUzTvs5Be/EODqLyuXb5vO0V72zkp45UHa/
rtsbUzyKm4lBDgmDcExxt87Z4QykYGQM8JQxmTbJaKyr4sCFj5XmsNLYSvgKSBqd2OKpJ/0Sgfyk
p5UIAa9fbgiqdzhADFxTD3xlGHGJEkBNJwFr2N3ELtEnkkQBuj3+eWiiyF5yziWvV1lTPMQIFuWX
LtzzI5KAtIz63+pE3jNDugjR2cXZX0Qkk7SOaYVU59R6ASHyMhfrEXaFbQyKCZ3VZTShQrudBaSv
vHdMDFgNFyHpFDZiW0FwdayXLlxMtFWku1c8B5MQTELQ4sa1PIJbKsA2RDS3mIkvDwgbxnlYWGyR
I+gQJsyJrGwGHt/BIJeqIIG0fVky1qYthyvWG17cdmmuWlprmU8m5mJw8/7iDGwA6d6kHwX2VflO
mM+grTU2j5EpsQFglQ6BqnENzoP3FtOYRlk5y9B41tpXxAlj5Gux8pnJpgeI6NBgaiHSdrLwowqI
me8fkV0Q30sN1M3ZDRoIMiGhIX6tvv30FZKGJiiYeuE2m2ThD3FL4KzynOXSNaMN0ZAuFJ3YK/KR
+YeBJIlndQufLX/T/fbOjk75JQau/MURV4ffkcWSbbP7pbzyAobvZ5zC0Bp9RzU5RTsVTLkfISwr
MELw6rHeoSaSqzu1G9PAWjxDYlgHOHPGF2OFhKfG59avK/oHFRH04R2prOcxTdF9LqKn7v0ikMBF
SWFhs0cJLi5wAVlPnxYsiUxv8j8ErdqW5rNMEPKr31oMOb6C7uraM49BkyyGe9pcqvdeRpraZWdS
SUUXHOkf8hxiaqoF4D1Tb0ZlGSXhQK1nQRzZNo4GxObaMbMQH7J+WDXqq6c6TI1kqppCifO2t0VT
LKqYy5HRLMznyF9khBCOR0MdSpp/x1x1LVRoNVBO4X+e8TIrxtKxX6G8DtKTV98H2PYUIb94Txwb
ZRArEn3byc9A8yM6agIVqyk1AnyPc9CKYYJ+gPpoPyfL+JhOscuO1Dhd+xbNBMyaOE5HEKC6EsIQ
NvahvocwHv00HNeC8M68W84DIdE8OubwqvzuvDao6Nwe1AcOIWjWXf5XZHxVM5liKuvYo+4x+Jm6
DzKFfOfGC1ulD3afQjuH+QcoFTYgS+IAS7CiHtP+g17nWVBfbf3xIM6N71fXb9ixp77218w7UNkM
A9ben/wULKkVDVxEZZFaMs2MWUVHqtAiywroH/3T9dVv7jVSErPnA0V87vDrEL8/zb0faPyxPZbU
TOduUv2l6Ys8fIZb5PbN03ZWKtMt85tS6dP6kXIGrzTeis8QyT3m0F8FEir3fNeyQVd4HXi8pC/O
nGKYlM0y0vZRNi/q36hbd9mepVLbMitwt740Ewr0RHBwkW/a4tDLF8H+k/FS+LAMoIbdCQJTdujQ
9RDlmm+3KxEZGuuYk0Tnf3d5qHiHhFgDkClf+cvG/DL8ByXDABnACyGAAu5fKJSpFN8LEis1E8RG
c6V2zZmnm3u7ScG4D0Lb0Fc8qt3NUdzQdlnFW4g8bpWxxZTE388bMX8vLLRC85BlAqw0JIYlFIYK
QEYNPGfJcAroQ2qMQb+J7t1t5W9M2ccWaDgmo79DhQbi8p7+1PqiX9aUJ65pbIvxWnfJvg3EAJKG
qCK/qmIVS4uYI8mcYRRn7S8uNX6290mwLlIKwGkj2YL3+UQVUOT7Ao9g0T4A3AxrVYWfAGpdxL5J
Jlu04m22RR404Zcc8pHD+YPsXmtokQcoT1e00UrpMR1Xdbwu+A7V36T2+EcDNAnVTukxlDeUJk7M
b5joSVtvmNrCU0nSdlDSjFhAzyPh9xObVfXEh9ZH28LlNqVmENTGa24y0XeqIgiTOWKFoJppAXYm
yAQfuyAKJ24hOtAckqhYGMLPGIludzEHuL0Za0DVsjx56BYh7ITTb8+lPCLjksqPBPSEVcxjL5u1
w5IIz1I9acrCpDpKZvpg6hKzH+ryzpX8LXSoOPXRu5ZUb2lgQO05HzdWvCXkDygZBJ5sqR36lRmw
sgy7C9wkJU8SJnBtfZLQQ3MOjizTyJEAXtAOA/yr2ISS5sv8U1P25FVNbRF84zgzuQZyXhoO5WWE
BNzC4ywK47T6XLrjtMt3drWoIrfnEePqw9xkWH/CJSHtY5Wfn22jggdPQ/Q5AZSdTffJM7BPPJK9
uiKzYWFDjdFOz7Jkg2J8Wi6RHd02ZDGUIUfjkzhPubhaxArdX0DFG8cUix4FeDxJ8mSnQA5XcDO5
9pKch13eHGfJ7pfxfyEjS0Ql1o8WiT3wccDGa9AKOifog4JkoEOgD1T6FBZMsQW0ns3xbmNV+8F/
uYBdZD0ZXO41EobRxTXvhYa8oQ3LXZX90HlRUvhCqJqq3QVk30QkNtJw26IeP3P0kyuCcDYDn+7A
PjEqCAZCPgdlQuoyUe0qqllfgC+jNQWBS/eyg2ITfM1IV4Zx0IIMbxDSHluo615wjJzBlrEy+RNT
IEO5pym85pK1rg5iroDMxFmZbKLw13dOqjJMHqRTaMfGWZrjxqt23g/7RfPjyxsijbKFzd8BmDdy
1mGn9+IGGDWcgBEz66LbLBnymBi7WBZVWKB9uPD/h/3AUti16mbNCjchkEAsqxVKUif/oHF1uJXq
MaPuAfKSZ4H2kHCmjDsDrX/1VaLaVG/WlB0vOYNi0Jn7zh7v3ZA90lkwN8g3RhiLNbOPTwYCcu/H
oQyigwyFE8Plwan9a0srRmWVrylKEKrQnDDKEKISaz3zWbyJkLczMDMX2P/GKkM+IlY7lDxhkrRW
kfe2PBVXWyuPdr0bjvECVae+qhbZAhiFax+ry46ZwVOwxtOFbC/bouV7u5GDQJjEnd9Nbneeht5i
TvkRtK3HNOcHj6B51sr9HzrtXGtEa6SL0GczsTCL8HAX4TGYO1OVOhByLTi/TibvdKqQHbrrafM7
9/mhQPDKzMSQYCSH3gOWLFE6Jh/cRTHQ0Jum5QAEmPCcSaklAvCWsLkJSRclU1PF2L3vIZHXM3wX
ABhIZwiimKEnrefmIvddDBzs30uWgbldbeKZPwtH3AQvJ3+Ezjdl0+zKSXimJqGQ9gJQ4r85ZTsR
I2e9hVLOGqA/aoYAcsod0w1m5e1Qn+v0O0s35IUjclgEv2oI9cuZ87C1ZeuhuIl+wmZPtBYYR2HM
hwcFkgZjavGd9deODVgw1ULXGXYPpBocNxriNMD84lPRaVXeUqg4tcmk1We28/q3+4PIx9Jf6BKZ
YkJh8fChUGeoAvuu3HHewqFgI4eouA68/NIplk9SvhuIs4MkRKC299pvybir9H4KRXhge7PBf0XG
XXpnF6d7ZQ0U4VxyW1Jv22Un/YnJ8B2+5PpQ/TLsQqk17OBpdG0BoqTu0nBPj8YZzbBOkIq59sK9
ph7kdhO+v4k3QU3TL/Rgr5qujPt59NjdwiPsAfdAUhPwcei0b0GeVFS/B4zdpjUjVYPB6L3CpDy1
410oL/5QSdff/txAq48sQ9+RJD0poHZ8Xr8S0VDj8AoAkr5Z8YTAbrQflfzBNmMZRHEsCAxHJiXl
M3IyfBxDWnsbgpeqCE04/prPQt8TPiyGnz49CREYcqO2XQ/ByUSdXEsPZ9gkhTyp39fQIMIIc9q1
HW+ifEKvhpkOVlNY26r9rKS1GZ2dZJ+MBtAob153Bl7EIQAlvBRN1BwBjIwOrE1ZLPpnFmPhWlc9
kMSWVgipO/bVp4a6Tz8U8dEfufmWOUXz9GmU22RwRbGOg5ygJckTQRxp57VLHSjgnVJtww65jTf3
68NI+4BHkQDxlgSR/4XRrYNKaJB3AV/yiJQGLBgrrs6/B7dM+xYmS5dXiF/cp2OqdmHsOTAeFQLF
5s3pXBxHGiYKIjRPpnaU5KsOtWchjheK26S6mEznAYHmQBliGXLia4WiMdZOvrKs7aU1zAuXiwSW
/BJDrLBR1zmuA5M+2Es9METEz7B9xRQmBUdYALROrG095jeDHMIq+DNpWKg2CqJncN5iqsYrJ/sW
a7pcnT3r8vrqqSv1XOAK414S/O81v2jZBnQWJ2yMvbp9c71H0iPuH9kelj/UGLenz9z8ERQShV2T
EdrLogAtLknyBBwVtsWGsIPQ2WhCauGSdJKhxSk3afJV5p8NJsvs2vLVaMr1mAffVma7HRi7yqzd
/DWGJZ5zhXSpYGGxd4rtaVExy9RbIKZyHq1CxNpoWjmcfJ+n23Yd/5fgiTn0dokuGmUyhkLMLfVf
wHutM4DUzpXdqQ8YwZ+4ZqwGSFtBaCGM8vndIUzAJk+7wGI7qHspPDkFzD1ngQCbOwTh67o65vGu
Sudptg7mTKdcAP0CbMOM3QH7XM7VIjASOr3xOgiCHN2mQFY0vhAlxs+PMqnu1h5ggZBpTPm8qotM
4+JYPmSiIasZbLR+pIGzD69JxGyT4HKnozhc+/3HkHHkYdQR1E9TMNCBDaozMWJAFaJILtGKMbPp
2VIKluBHRnm3y55R4qWw3FrPlpzW3vrRakjqiZavwPAiqChf4oTHETYGe24vB4w5QEkD8hZqqGKW
BcGl1lMDLFDjfKpKh5Z3xshvwK5cjshpiymzb3EVy3ULN0KRpN9RPMehIvEvmCZfI6xwqW9hdisC
PI+1zqA+wf5o6XO9WCkkA7cYJMIQs0L1x4aAFGWiFG9iNwM+mR4olWglc0qVnK23pLdsxie/v4Ad
HC4Udm05pE+Sdw7+s+PZO1CDQYRJ07wy+dqWX6m0zutlQHIFMCbyPvhRk2SGudNQjcr83aeEnX9A
H0wVaJ6Go6HMeakgceQS7B1xRolLUZJvg3c001+/ZNyJt4a0bgqsK0hq8BbO6SZ+FlMBX/gXn3uC
4mW/ahcDl0U0I4ClP72jl9iBLU5Bm7QNBWLY43dOmlcPbBQrs7a7S0yXMM7U2CDYpmgjSKb2AlM4
yLp3+KewGI8hYylBMzb4NGIkWfuuwHe8D6jUlIyogQVfdq0smNoc0RF17V4NMUNEWIc43bIBTsg3
G21jnYyovUv0J6rCsfzV1s2cnZLA8xV1kmVFBNy/McApV5G3aCCOffMSyVshKcxjetthBd8VccHn
YDj477vhTKNxHUsSwzKH0xSyGhnpNHBLkvAmmCPUdY1wSZAcM1PuJr8/pYlipSKFRB6ZzsEWG7qQ
cCzEp3o4g4xlIKqBdWq0Szj5JUk6wkWNbAjcaF4sg1WvH5P8Wnib2Nmj1OSjJw8H429MBxlAg5By
j55Ec+SXRSSr/lOrHyOyPRopM/rsl2YyV38SNrsZQpY3dpeZSQBIKXbMaY4ylJxebau1iyBO0Ikb
s4IYr1LbovZHI499p7agy7hutXCRsDSFAK8VklosJxBGVD8uVIW2uRbNK8f4ushvfBWBw63N+VKK
HklksQNwTn8rUADxRUM/uBBNDDCsgkD+HUCf0pwdbtGuPHQzBCfBLLYg+2YdNB7eLHYpyIGlv2jb
3y6/hqwftjnN3x8R0eChcUKcjPd3FrHx+uJ8Yqou5YmesSu7rNmkTQBigbQhMmRw7+BltXuvf8UQ
R22tuV3xYQ+fJsGOckgiy+87IKZ9jvRgpmWvoS4Q5vG0piAKjNhyDDww+SRspVCzeR2UhPKiZWEV
DXPKTu1xxbM2a9S9mp2gRCD8GbRW9jfKCnGgeQWf7KVjbVLHA8WauIbYF4IcN3H+FbcHcb56KP+I
c5z+Sugp9OThKb9xxJkUoPyodnx6oLyo+LZmuTRghILggAiqnlK9ARXcorYnztqyJq1y1kr8nP3Z
ylaafcKYUGJ18HWyFs9pD+8HCWJdkOCSLsbRH62JTCKS7WuoubrwcNPrSNKjwP8d998nl2pL3nHX
ZsIWx6Bd7vEBwj5z9QFzwBcIXFDn1i126oLq9eEozWUcXe7b+laTP9h5M/okTsBHri/rJ5vSrGwr
JSiomonj+KCFrsf1kb8Vd6iKeUCVDcsLdtWr572CIZ23eAgRV+rSS3f+wuzqE4nAzc/nqkVzgt8I
xV/HaG6UhjOzu1A4L+IYR+UmpkYtvCdTRpbq+EJblpWsIOE0pgoRJlsIupJ+D3jRIBCpX9m4QJ0j
voi6wKmnU3Q5kA5TOO4b4PBH8jBk81A46LkobsB5Hac49oluSlEtJ5imx03GGRhwssC1li7RL2IG
S+Nld+CEwdTkjbfvYKKj95o8ApRrXKJEWSNXRlce5faM9oFJYTuzVnpzAiTTVS+s3TQBFWDx/reC
ajfuSQXMMD6w0agfurfmLZcePG0Bw7nTvxJwFwfAKwDItfPqxxuBtSvihXjrA3KWhG2EUK2SPQTJ
6LcUc8Ynyz7fjyABbW1N/O4TBbc05TKCehSGFSjjbimIgzp8EjWPw9R+3ypqYzuYjErCGsOrXo1C
Ng91iDAOO+SC0O9FS3NGSroh/jTLm/4Q9IbaRhCW5qmPv3pBlnDWCvi2xB+TbAe+xax/8Kzz6gJ2
mBuYGhNWr+QKTwJxuWoF3MUjffoWmF79x2XFQxS6VTQw2qtTDZVKjHlzIKm/ZUJVqy9z2I8Lf1Wp
n5IbLkZjJ4CMIll4C25d+D0hElLI9GlQZND/Q54HwhauLtu+hOKH4K5PiYIDM/XmXnlXqTsLNDSX
JO6UGLeOjY/OxabfjYAG7c8HcoxvVnTkS5sR6OdxWSD8sCfX0tu3U4974KEbT2D7iQr2CLk2Q7JM
7zxpUjNFGd2w48fh+yP/EH/fUhwaAdJSiCyGjVr75b/hucMLBu+pWWs73PQGUGUHKqbeB+34lppl
Rp9QZ9KmqhZI4yimQp5DbzEVIbGIluUoDVAnzmiWGalOy1HO83C0Nv2jTN56cdUfrfkjnNVm+Jli
9uOTkeH0E3FS8HrecoebPUMkxGoGxkGKKz+pA9BbnVr0RFm2ESdBaZGE5CZIXezhqRJ0nVOP4Vv3
tJS4gVEs6U+JCkrjGOl7qkdz+c/KPjQRZwTd6X/FxasvKYdPeHaDTfU+Vuz1LJ8klBRrI/5I37h/
F0O2ZWQGoA5l1lE+xzda9JhXGCiH9/1a5LuiODXGj80fvB/H1YiCIFEE6FWyi9QIF5iAJ8600Riy
uB35K4RrSuFoSbAEb6ieWfjJZQzOBPlECJXrjdeeEk2Aq+TJBiP5BLCHBQEPyHr81bi2GgxB3ABV
oLG2q9BH8ayDHyvgBKK9RG2vjKXHrxLXsgoOymFhy9JS5H0ZKPJNjgt+BU8iL6Fz2CuY7Um56uH4
a4Z5meEqm/7YAiXnbgtJEBPvDyzYgNYWQVeRTBooRG68qYLEhIgkhrBvy8vIDkS0l1iuUHKNTkrW
N94M0LxQYRe5kQpnlF+e8t1o66w8QtTr+RnHjOV8x4nF3y/Nh4jFow0mmjx14D7ruc926aUt5jM6
biCYvO4TNyHAMYjcnU2WNCsQRibGA/7hApszP7OPuZmKGXiYD8OU/mm8jRFIbl+iuM0g6WK1nThb
+oGgkuhrJbmt2IhNyBuxCq3zBLXnlOhSY2cibYPjqdRlTg2SvDKkOUm/8m00qJ2DsGX7RRrKM6mP
dwspaLJMV7g51C3Bg2I5wmQ8EJWCuLMO5lZbr5zwrFeIxmqY9GXCj9hxceKahet2O/GzyBz5DHd2
CwKKKr7NE8y9s9b+Zt0T1oOMb1nMw2rAoih9S/kyfgeMzR+VdCF+qrvZ3h6HZhcSkTlMOwe9txNN
HBOtP5UgWtLM0O66FkgQEL9HD7OG5WEm+yu9eDTSX053JWF52bFFy+EDlBtIBRWYWCADt6t3noWw
fN8lD9Vm4iT+swKzwa4pVFUWg205/DKb8jWy70Lsmo+cvshK20kGv0TF1d6GQCx0hNVnj++DKrQI
pQxIbDtvrG3S/uXFRUXtQT4WzxZZn30+O3J5E9KEep1gR0YtWFhzRleOLC2o6hhR+fDt4w1iTiO8
ZKl6+fTNt08EhW7T4JfhGH30+AUnzy79w/QOkvAq+ZOG9moNF/F1lOatC3c5PEy8cGhlU7GZrdNh
GwP6akJ/CtdoyvaUegB+Q9a+lgsx+yxJTqKYeoIxEjlgGs61T/ImxHGqUG/jUONpT4jOBke+pQY+
kH3jwXT6eOLJtS4wy+UrMk1z5RlqjBXORpIfZfvTaKCPaYlEicTeyuI2zae5hYQURaQfUCKYuFyT
SFMuibiO641anD11V6QXDyGBR+CXoGR9rtqOvYJ6OKKwct6OX4BWPz8DZOjc9ImrOXtSYJFtiaxH
YyL/DPaDTXLKlfP2APx+zOErUh+GXM+M8lODOSAgB1hy2LZUG9MEiEUJvgbY08//xHcaSp9kT057
bB4ED2GiXnE880XU/VoG/sRR8WaZNyiWmr8L8NsvW/rKnT9T33AqZNKnh67CyuXJkH7yyUhUBjcs
cUl7zKK9mfPN0wyO0xWWn2bLeUQQA5SMhnYeZU7o7zRrZRnPrH7ozC55cB4lAAficGYAXODiEqLE
hnTV8UzbFultgJsR2sfow063/CcGBorQI7ZMDLb2qUYa72060WYkSlkBOMzMspe0acbsv+Ay1rjP
Wo0lJkYp/6KyGE0jVE5wTOxdguAsqTewDCT/pICOkdQiGImmtcw/Yl5T24uQMXHAU+PudTut/rCM
vxDGIahPkCyeTywYUkL7GHbbwDv51RUrGoC367HmmLnE38tm532TeScUKSCLEBNcBXH28NodRdta
cywBgt6vmEzTYUkzM0ke9kyraD9Tfu0ZkaXeC4HmNGHdjMIcZQ4hP5GABJA7Gwf0kmLjbSsVGxXm
vhRpZo3g+agSnVVId63SJqX11Rvf41iuDFNDUjlSXI8+JPkgwhtDwAzI/F3gX0fJx0aBJjw1zlWg
YjiotkkJVk2+fU5ETsDLEI8O5NpvHv45xoda0hhxdf6G+TCDY2GIrCcwS52A/xxvw6xe4iDj2Jic
WyJhnwAcxTryQRYdA35gJ2IwQjwNEGsiPsx4terM1Na4JOhjI47T3EJUS96XUK9b7U0bz6rxKfx8
IyeWWv9gzRILO/tw9L5LwTMYbt2AVWsjIdrm5eChVFEHV3bKRICTDOu9cwkrnEm7vj9ZVMG+u256
ha0L/+jF1qpbEp4ojyQ346G/CXua5IzYF+LCEYNg6lsSb+39oWYknZR4RRPSbPig/Ewu7wALzGHz
UQMMW3RI7DP5K+RyHq7GprZPBVe0hmoPDyLKdS5m6VCfVfkzqF52vA1ogt6+t123CFuBHPquOZPK
S+Cc+FNkoi0KncokfhkEAPgajfBE9vbMxlniddDmJVfTSlHXHYnlaHRJxcKuwX02VbirH2RsB3u5
23tkpFgwgRDhCCTmdvdV4dnkohL3MmgBEq25TO9IQu4u5xkBn/5LtXrAc4x5vBu9eSJI0J8cdQSw
0kb7JCmo9DB7PWVvL+f7POfdAViXfqz6a3SuoKd0xc8oDpr0474EY/FA/m/Jm5odIJoSW8d4HYqV
NCxb9eONmS0qJwaFBdVsJOH1zMw0q2jLovd9TphXtnBcofIYlfOAqRKYXa2dqaK2MweyPzWghXe2
usHcrMc/ufq0WCYKpI/8rSnZY9j8VSJsIpcIQplu0mqFkqnNN1RTEY49KTHTKsssQavOaWlQx4AY
UHzvWuhMNfq1wpWXfleNQ5+dv7RAsYTgt/b4qiSXD06MXRmRA8JrjphB+hSYFW6HiQ31oHt78Un4
6vfb2mQjAZOw/sMuC8tZ1X1XJvmbjF6Ws/HMLV/vEBzxPqBVLlGqRWi9a3gJWyLCLnYpXCLgYS/F
btPfLNQtZLRPYu/7CnWdnqj2myrxqsgPqcqydRC/QBR+ajKCtBlEr3KFEiM8GGaDIwNhi9X/9MsQ
+IhlHmnsETh5GpPUWEjHCs8G6niF0PExdwMbfmGSarN4PCWwOdSPnTWfO9vhAXk/JIPgxGoqv7/f
+vlNZqxBepSv/6TVXssvo34PkLCpaOKaKwMVWhDpi7i3sJsxCIX1XOcFL3b1TJ5KIwAJRQka0ZoO
8c0GL7qMRHdUfnPtXOPrj9wUNNnDiBQnHwoAbpWv7eYIc3UlandiGM9K3qX4ievtkHJe+V9DcVPR
Ooq7VuVhTDUUtgbSdaDqFm4dbQLKOA7TAql3lK+s7GCgCQ8XFFMwNEAyEwsIexNsIlrZksub9sFx
+nBsmr05XOOhZPRme/fuTrSTeHOBbdHazYg7CIq1rl+EcEUOv8Rn63SYj8qPOnw4b/yBQHYlsTMz
El252e8D7bTWuiH4JnmW6rIfVmF4HbrPd/Ulpb9R/UwNbiH4hqFcWdxOkYfc4YCaCvfRpi4+M/Bp
+hj+bYuKSmL3rivILWY+5m7PiiPJh375svG0pvXHCJbE8j7oKQTO01cOWbEx9AF09h7r3y3aJrl5
yhSxwuZxdIbfpenRQA9ktJbB4yN9y8mNZvW3sN0xxEQ6twhHVJdUclfjscoOUne1DTezCRzITsl7
aU9YVvJDrP81sjm1sRL+mMj7rpZruOT5CfLXC15df0LsOYqP1Fq3zkeBsYXGB9CVB89ZUSBJthZe
yN7Ix1CtBThkoJOgsYMlSwvm6CkG8bSjGig+I5TlQ7Kv0rWZC8a7HT7Fi4j1YwDHxMCskEbFBqID
3lrPiAdCUm4FTGurv/hmRnnfoKjxbVR7Kh6JuVKIG2yjin7CBd2ysnbLpYuGtyFmPkaOAbs0VwhH
NNz31jC+svSb7ndL22EoLOOvN0dYbp9Q3ZC9umBi0NWFaSEwOrb1su+PuYVywZnH+ZUKhBQlBGt5
Reb2/1YsCBIO+3eyFvh/zfGkUwiVrJ2Y9hG3qe92RvCkdRcySJSkjTlHLNVRXEKkk3TAezBgdWZi
craRcik7goe+q5LHTuhEBRfJ8eWOBusKa0QV1Us1e/XmM0fbHAO+uZn7bo59RkXKpqeQDSdfdNdw
H+P2JUrXWwhxchzs+nYhtQunhWgkRQNlce4fayRQTD8/1le88bWNcPQrNfeG0N2tbHlJnX2nT9Jy
oclP6jGc+hiShI1qh4DduWzTQHLN4FUQlk9K9C9A5ZG6/GXWrzEpiUMaHs9qfzP/Qu4+kFsow+Bw
N4TZxbYQpMJWVPPqZtGCBcTmz1P1bBkHnBrJMyOCRAYRB4Aq/H/IpmP/rzsAh5QPZNyi07wN6sJQ
GVLYGeZNeX8jvyWWu99D1LbqmgYCGI4VAl2kDPBO05zR9Erjz1QvlprGILLpm19GOISkILv8sGF6
TiJkvx2AxTXKuGi4q0w/nIM1kZGxD98/XA/B+8Mi+Uf6l7kSd1vYVjRVEXivQjGcG3z48i7nITYh
h60el+b3AJphkXGtlCfEU2+6emURpyrFW2fOElNbO4uIxqi1WcXHqe7/le1eiANIhECuzef073o6
CAwsSr8tuheEp2kknNfA9vb+NjqQKCzXWD7H3bs+p/mHZxBw9VOXIsBqnyNSN0HtKp3snaedHzWk
1dLaoj8o2ANqvuMVDpsgJF3sUOtbZqV3xSGEMQkXb76QHzIFQcg3HJH4QPgPtRAggB+kAST9K/c2
NpM4hQwlKJLMtVND+vTkesBOM9mlqFR2ZUgikcBEeP3RKuKj5fOcj+ahJ14I5WlurrJ2awUEvV0d
pgJSBnKmOEflKoDs1/a0qmPuUbs1AH+Ofq8BG9MBzsQ6k/T6IszOTZzhjkxmY/VJlJj3fooHuqDR
I9EAtlzSEu3k2FSkxAUpEP9CpA06wGkii7UcMIlUW78Ahjhq5pdTPXnppwFmJbhuDsgacaim3MsG
U8Ciaf58TNYMS85srFEso3TAdSvY1NS/aHw6gXPsldUw1+eOj10+QztUu751+/2R+ffZDJPuRec8
K6jtlt3LgwNDJTlrUc518qZz1qRPRzQ5vRFVO6/O+hM/g0mmhVf406o6VRkwo0sZofpRzNA8Zj9i
72wIDWs/IrBKSX2QoyznW/zpZBGpA1k5Dq+cthj0Uy9dR8KcLe02JGvfP6FRtOWdpgknNZCIvwlF
y8WC6l5wu1651s0tcT4rB/HpJZP3vrfKw50FeDgtiZBboWCb1Nkr5voeq3Ohu7r2a6V/qUY8A509
87q+R8XVSZ6q8yFPAtdvTjQ2TIe59h9J57XbOJZF0S8iwMvMVytLVI72CyG7bOac+fWz2ANMD7pn
UF0uibz3hL3XnkXZp8xWYdI5GugazD6l2sowrT6bZq8Crwl2ZkhbusRd56b3ltmAKI3/HiOVRwPk
wswzT6qOEWPT+UA154iW54BfOGWxsozegqRvphTIeLcaNQG58PoPK1eYNWgMoQFNhnFjwYtg/jAC
YpqLKoe8AGNvWrcqucTdTzCcMuVfFyiburrUpcpKGRwQITya+Y47Z0wPFZvamFtvZEWQE9V3NdA/
JJv/rk42Y951Il8lxlNHb9ivAUnzSB+AnKnl1cqclvahtPMlwBsgWYyRpz5FaX40DBvDc2K/1N2q
ao91fJYBgWWOzAiUYZY117F+hB4zPc5KN53gyzrFFy9lsuK+DttDOzhjhd42hnDMK8XcTAaDdeAI
MKjBEFYEF1//41CAmWJqayJsXO+X0wBB3e+ISKNnqEuh4mKH1H5bauaR6WHH4pGYWmgDOmvIqqKy
63ZRtG3GDeaCWfAXE7YcPFuXldZPX20Eyzp88N0iR56nPWP+xdppCL4lYuA5LDoQg/21ZYJSyFSz
oBY0ZLd2+k9yT7m+rEbkSCy/nMnrqmDaKTatxH1tcmYf/pNRSTemR7O0gL25bOKd4m0s6aHo5MSs
sGpsIlxfOmqOhhcoPgP5UxsU8xOU9jwGx4wRME3CxPDAZzo5AToZWJ9DjlbqBANQ0RXyyAXEibR9
dljdq3RnCgdUXJnvzfxM9jlrBviiaE1vSnVh659jOTfRm88JHOUORSdVd4c+PA7cL3JDQA61I4tq
aHevhooxK25V9Rqo56uLWV5sLlFVWcMOTBjSRWh0pkFVIV105U4+kNkcAr+cJf1nq3FgjT+s+Sdo
d41aBnm+1VY44bbQ240N4++u/SRhYYZLIWXUx2ACdyAtoVqc7as74C9YhwiE+/Zsun+Wth/RR+cd
4j5OLNnvycg+KtUyVxEnUHettXBnNye7d2BrDize4bczzYzaZ+Rx3lUHi0ZeIWOiDY4G0/o8rZEP
PVV1I2XbRDtMDuyxXCmLZIHtedIseAcJrUM4iQroL8iHTVfQ0SffjNo/TcasEQiKGZKYjKkzrONu
Nxpr21gb6UkU+xCplnQy6OByxOYPXf8SwyWRNqm90+F3VQxIRbWU/AIalAVgA80flsD6QEk4S40v
wSlgup/TvgxcL+pUM30F3RFIx4ea7MdiG2EqidHu0HovOvVsvf/7AIcrltoF+X+hu5fta9e+Ib1w
xUjuHml1KpD3IWVOV1PLpEXXyc8c8uLIWDkr9ynsd4DUpQKLzCvBydgtTR2P3s7z/03EuRIyQLZN
8UDa6sur5BV6bntb1SijYJ/b5ixfNMnRry55NbmFjG2DlWNQnpr7U1m/yGbmNYJAE7n3dKoQssoa
xAppa+fUyNCrwNiqPdN0HMsCICIpTC6K422vsii/1LwwhpNYj/zZx9BTTRxD9BcyiD2+bR+Wjk8e
SYOAxeWx7DVoGRhOUv7RdKx+6/f/OqtgOo2Dhp4VixlLlRIm52ShTnaVdRh75OFzqtKIp8pdof3B
lcTvrVIhsN0IlKsndhoNt6WfDMKtJj0fQhnouPy8mQ/WgGCnWWtshbFNGDikjMca5mZ5Rz4ZOEJj
6SWbDLeb5UzHaGUvxJL1zItM0rAhLXor9zdYkTGJ57rOWkllDTAOHI976peE+Rta/7gEWX9m0TDj
fJFNJyftYY7yuDU/3alRhwDF+mlhQ0OW4cru1IsSPFL8QSa2O7aMwQlq3xAc8mZZWQ80NMjueR2x
tNrDRQQ36NI2c1PFdw+58p7CWjiBGkoVWAINw1LgT0l/lpqDHD3Qq8595sxgpqIdstLAOFUzf4ll
XMdgrpMkvPbqOZM6f1mvLe3g03avNWsRRkdq9gTkRoPYWEYJM90SLXRNGw8dV4TWAE/E4Yo4Wrd8
JMJgHz9ZmqkBSAeqMeuJDJ07qolPmv6MM14lEzlwdIzjG0IKmL4KCFAyXxXT8afFRcQaHioVRTIw
4f/0QuTNz6JDUy+ZWNHlJTFmgqXnPnoVKO9haNZgoCIUTV25Nvdatjfnd/pD62NcZAAY2ZVgliE+
Z9VGzIK3QDVUivVs2/o3C8m7ZM87l1SlL0SG4YyBZHCeenk0ZQqDWeVQ6ozKHzXSB2/N0i7vnanK
x4kq8bbxxvNwju1WGnZgankYVZh68NN0c/34IioQrqPcIc4+xe0qmwhbUInse5wsJ/dffukydkUb
bo3vXz6J0b4xGeLVAZkN1/Y/YB9yXaC2LCJN5DMZ6dfAlPsTvAWsrJ5uzVIs/hlge9nSFgY3o67W
RBl8UEd/0Eou4ebRPPNMtjaxc+s2OrMyearwwWmeETHCi/D0Z8Yb4o8/UUiw3uRzgPKJG86dZ/1+
8LdxSfc8jWQhKbXHykT8sFJ7wEiwQ4iqAT2Ptx53tWhW/LEh0nTJcwj3VrxDgu6CObDWFkIn44Jz
ZFbVbNwcD408RPBE3QYAiHVCKg8sMpjHy8ohrJj0shPJQHqkOSRl/gBMiGNU/h3F/TCvkcNM40kk
Kl20GpNXCvDOrnbBsJ0MyKJYTGZmxdrl1TlQtxwyuY24E4QNj2t5r/DnaruEIl0mvrKgXdjaJn0a
6oGBzorVPkeV0p7J4siHS9aEs9FjFzmBKVhGSDrnBaL5/0ujBSUR314PYRSQer6QHriU23I13iBF
eqhM0/5aauBKCLivv3t71U6OWfaP3neaLEV+NJIt4TBYJPGbIlG/jfl8Gry4yVyixlf2UfzsWGoC
KlDESpCbSbNHr6iDoprE/IO4Nfpr8mKFXxmqb2s8T92cGRykeTgT7d5DZuURCvLwis0o1pZ77x8p
Q1fpKLnXstiZtiPrqzDE5gwcsx4QXFziSc3tM4MJnw/AAmz+e/UnsE8Gi+bI/AxX/grS4Rj8KySO
tsyY9dJfDNMvWxcNOEeEwVWOe8++pPJO68gOpIsDt3uQh40tz2WgEMOk9RP7pv7e8zHU1KVVeQJ7
mA3ngiyfXjuG8V5GYqudEL/ERf3BJGC6fkN1w8tbFF/k0/BVRywMPEKoJryYz9PaLSZfZVa9E2IH
FYp+Tk1waBkCA6a9BYWhl61qGthJPykdK4Qe0nX6AzaQBBJ5NVhPjyjTAOulkiBhgYoYrRGgNyXa
xmGtR0tJeWiMAghBmQYvhWMiJaMRMvE5+hvy5Ij8ps5tz23AXdY+NR8ivHsMs5UKx7W3sUBg2xPI
3QAMMk9sY24o62jMIeVlTymKZhaHKIPJCVwwTZK4zxPslMGwYjXGVcoEZ9UEa3KD1fKMvbmno7fK
bzh8kxLeuo5TrdKyJtUvk465t3+mFrvbFPA7qi+t6RYpds1v3hL3TOB4m+yFep9sw0xsvWhn9FtF
A/88J3dlrH+14tUY3x5qhwyxraggMDP60IslEe668RpYpoK+85XV1LYF+mVyL2nFXPL2pX1gvb2q
UB6z1gFTMNXJwjp34sXw3kQb4EHjYwnMEVo8Mn3Zpb9Fd6cgiq9UumEN93TS9QbBXy0ugftIfsfw
+E0ScbdEt5mOv1lLWzPJWXch4Q3pJuTzkomjYuymNts8mVU2LjCZZfUWMBVESCYRmXUaubRZAxK1
2T7ojpnZGckR1kgEQBPNjpweyShZxjykfXWR3T10v0nTBWONOppfFiBeWTKBJYuDR42vYirlCKUv
pf1Eh2IMnWOW0VG0s1J+ptJnbd9wMOsMHpRr6n9WQFuNGzqDZrqBA5zl6KO3mkXKw12ONs00GjBQ
09bnuNimSGfAFmtU1cN3ViFCtefsl7zfjrwVE5Qjep5JGg4ijqLH5P8iZrQPOXLYUUPRYj8OT8sL
DlO9IUffLPxhf6Ba7TYM+RdkPAzMtBonUVcFE2aFovOn8rdajlQWbVe8Zvtj63vgkh91sZ38imyv
p4k2Lb5xLkFwiBBosfpQy03dTNxkPV62pN0PZIz8lXML+qyyib23MeFHvD3FOv+B2K435EducsCc
HVvZeyomrCaLAPNWK0B1b6ansENjGcd97DFEDrNsptCRGzCEO3sCcKHiWkYbWgUX1SINfXCS1YNS
87qlUD4dCwgEowtf30+G6aj6mh7zaMEvL7oFzQ9sZCVjiQFykflxeQTjPg031eBCQAFdbK2ebCC4
GVWAisABktW0WQjVX6W+JB2NDitsREv+Zp47QXrQzSPGRaJi7x5bOeqZWVvQckl4fk2aFejXZfCQ
1EPtok3sWKt/afEq9VhOBRihCLwG0SBpSJGYyAlnMNi5MPQq0n8tHCTFYSSnBndfv2TR2lC2hXSt
MrQVWx2lC+RIa2slCH3UBXNl3IqcGVW4y9vfgfo3CQ9xixI8pR0132XEIV1semKCSCubOixVvMsk
BSPzGXP1mYRotSxMoW1pwYC9xH2URvFWBLtO4rA36MFYu3Q4I8NdaYCUyks+xHnWebdStw6VFP41
ZfFFcgl3lZdqc10Sp3GcXEfUikkq/6maffKT8ZHIAKhKAaSBeb4Soh/zpV3NRVzmG+KeD8JcD1r2
3Y1fHWmSFl+u2pPL5UkHA5b8mBnPKgGP5rcri3mOX3i7DMZ9mCT7kkoykBtWquKOXnzW4OIHE9Nd
LJSkYFeRFuJ/SyNyNzBZFtAv3NHpfIXLFBtIoa1tlilNywNXRhyaw5LWeon+f6YE6n7v982hlZuD
aYuVl1uXTklkFi4N5+8iRxuo+hK6GQyhbXTx+3ElCQ3cqL2SI8pNqT8q7CKRZFiZDZnIXLa1sezp
sybWZsdZU8r1P0sLWTWYZ9Oedjv0EjH55wjfbHRjQ5JtzAC/KJA/ZOY+UycjvxQKpNgBFp3RA1/s
F2EGTcYcVtmIzoXsWddCegVa0vXKVT6yAWYVVSvfHMZS261FQuagOmw7WdrHfurkbUBw2LiOkQk2
CB+Ex73JFmFIOrLXbF4qpD9KsmxyddXQcxYAXgON3jiLTmNi3Vsbq0dr6Kd87PZ+mK90D7AvemQz
FvO+mGJzchq6Ea1hjPBR2hvBVkt4IqiwEnxvtGB28opxn/Ref/AwBUHbdHQYAnJULGoTpijcx2mN
kYXiXNlg2MgoI554GfEaBX7hdDwaFCYA9BQyLYtVmJkYz8ASgbaHW7xsLUBarC9GQXL9JAIqyaIR
3JQCz7fVOkJ7S/L3CFAln86ef8IEYGMSQVDB06pYejIxdakoNC7AiEqJpS1Ix0/331SWxMhWdPb6
/Sn0mZazWgpRG/o6bRLKwMhiUa6z9oPayN5CY26shQc7fuX0VYNN50zQRn+QavQPBEOOBnQa0Fo1
RmedgarBmngY0YnVMJ+TaB42dDg9eFfW6nmizRSyKSxwYQN3tkK5Yb9ttEsF6WACKWGHQGH6fTQ6
rNz+dCn2m7xZ+JH40DFccQJ7Mr0xnWYwLt1xN8SfxVgt+UEXxGwuYh153Uih2/7TamZKjEnCo2U6
brBLcX0wTKVSniNNUit265wfJn6FfupG/Zuvr01BBhibS2LrqQi/2vFC0Z1EjxyPb0MGWWAismM2
gQwtkLq55yerinQHi08kxusRkwHw4TIoc2UrxGNnIkQYNhoANy9ZVGg7NQYhUiLfmSg2HIvTxztO
XBuiECQY+CbqalPjY0M7P/1wAQ1tnHE+qM+WDKNukl/yL8wNSpWQPnSStMSkDbIYI9Fk8JC8Y/cY
qKkaeHsD9muu6zabe520UAL0tm6/TJHgjXgFzHSd+6wfK8ZrNJUIs3MkCsFAVQIaSEHPngqAqZgo
EyBQ7VSp8SiVyLXQC0AQQPPQ8plr6VoF6pW7kaOVYpGUA90GDRyDwUVhXMucPVjwmwE+NphhKDzh
E91Lr5P5yDo3myIgbfroig+Qwx18YTlcgprOmE5EmIzdkJlmJGfYSB1ytOsmFDsTgrFPvYz+qv7T
kreFlXiiU1QK82CWlVPFyv5exM+yBTmr7mB43SDXV3TCAIEoEdMfKWBSzIhcdFxiTLTzitLQRAfW
D9XCA7dXv+tkZwJA65l3VezmZG7tjJ9VBUSiyua6a+UPK6xRVoQzzFi4mjLelLpERfvVim/fgyWa
8DGfO4sUU1rJaqH02EJGwgE6ZReXr9rAFcYaoau/O/fZ9gfbv8f2MVcfmbKvgpcoPoFWWOVdivc8
/CrtpeipUnQaFsb8SBNyhXqwAjNA/1HTEvT8c9Yvm0rjykBC0btbu3VZT/3TOjDA3W+DaG2aoE4z
ETl8xNwzuckDhJ/ynPKlJNGpL9joK+/UYvYQi3segneFOYLVYh5CUnBTzAYZoQTINjIo4r38M1Et
WGbqxl5AlBpMYMcDt+g9zRH1BXx332N3Mo2vBDV0PLqLyfxhawG6km8dosqfr9yaRkC2YObmM4yF
mFTjcgyCd1AxtScSimiD9K9rEE8aqB3EZ4XRIAccIn5F9Gcxlcq/UmSgIc3cTU6+cSlwBZAOeZai
oyhhen0GqKonE55yCUKw65j3RJnNIwUwW/KxGXGEFu9Wuxv9jU+iwwvCyhi0XCQRyBXMUn3by2cv
vyUE6QI/CndEwAqDHCHeQLbeJB5lm4HxkOyvEjaz0UlExxai1kejvGRB+y8tfRaCMd8R8AuTPk7F
oVZUKx0926DOksCdWWwCaqpQv4AfLRMiIuVwxDCQynwWOCprtgW69eJ/QuiH9cl4J5wyfUbVYq1U
Hvr/pNgxWj9M5io3dmP5S9Uzdin9rm7mc59RnAvJNoor9koQI/svt53QgPFHzR5YYahAU4hgmFBE
Ftr85Q0kEbjZus+KdVTOp/wQGhGTjTuyiiOjKikiTOWgEcNGm5GsyXuDGg1i+cNM6B+6PTk3AxLK
bplt8TmOyRI281SxK3d+pZQtiuFkhI4XXCTwemjam52MexFXj5ZtMhtu3z0u/43gXiWwnw1jCl3c
poc8yb9KbCkeP3Jm9/wlkawLQYR9OBGyAVOnmC43TMZ1iDoIXYVC9xTLoPQDFOraXQ2LudqeNDdb
quIiaXeJdElV+RbuzUi+hffJqnw00v+OnsrHCW5QtiOFytE91f071z/T8tCYHvwjnaAN2sNflRMk
OwcpUW9/in/QSCSdXss0+ZXNu2J+V/1OcY858BlzlyKEESrTxd+4zJeD8ogiRwo3BZ9v5S3UwFoa
KpoI8dcy/HafsM6Awpbujs8ysBymCaztWMbUO9l2iOLBd19ZuxK7ZXItpms2eGv0fYN6E/lnkiCy
/ePPbA9Opl15Q4bxlXHNpsNPh5AvKb4A/cbRFYXhCBdTPmhWRUA3acnKxuzvFXVAQvphpWp7i0UK
M/9acCJ+ylw/Ic720j7JDTOqvVtcjOYnLdZFb2HwpW8JMPERGp+OXPtspor8rvgmb8w9zZ7DAA6q
u+r1ZaoQhIwWd5lh3xSnNErmhu8o4tLq15oZSgy3+NIapJttraXiHcL2olC8D7uwoJc7kJDOry2s
TQfaYjz5zEdc5apan2UuZjp3ahwdMbSxT7RldoHHktOrvA7+T5K8RbJmp9lolwR9N826Ph6VeoMD
T1V2MmkhIty58oCpdlU0z0BG7OjE0cnKtqZ78Rm8QbXr3F3JqrI95MVSq4AvbBv9ojaILOX7aNw6
9AsiPUBBL2kZLcHwpjpmGHb44F3xrNNtle9j8RmMB7m/ahwETXDnkREcA/ifC/tXsXVHjIjZuDGn
P45KL1ql3y1rXTO6MTQBwx54f1L7YCwvhn0Qsjj9yMEiUJJ5qmOwrMO8yBLFw3DI7LLLbrm4ES+E
APZohFiQ8B2OJwks5LS0uBnWpmYYpDkxXt9wmdusK3SH3fbQvBI28h2OHzrbSe9K3RitXP3I35TR
SbZvBqNYS2dEmXKiI02IT3p5N42DX8IcOvvFLvFR8W/6EUnkGrie5Z985ItERtjqMdStuStTha+4
5FiLm6h+e2j5XXc24m/ADjHfaNagyyPLpc+ptTg92ytB2Hn6G8PXLP5FXH/J3veCRYNiwfLNuXAf
rrZuSzQoywLLkv2Wyu/Be4/h07DwpkqOnZzoDuYrKhAftnHJWZqp/3LuGgsPVo+apsrQ8nThImC7
lXlvvScfmlKPNBy0nVl8GHxy6ulAI9YPvnhH/iNrn4ZxzwcWMIsyXWAGcodd3TpK/KWxnU+Pnn/R
+XeQss1AQWn2WnuTuVfCHw7HSp8rHp6EWcBaCoxefcy1PQOWikkxBkJkpggS3gkKSsu92CzQKvcS
CuonuBvKVXH/yXwB2Z0nokguWsMX+pczK0PEyFevItIFc9tsNYTlHk/tyep3nvvWqm0umI9lX4P3
U8srvWP8ne+7/hASF9NuwvAIz5gG3urWZNRhruaAj36nt6k5Vc3eUxylfNFjyxA9w/Apwd+kjNLU
n7Z5hPKqQDXJWsPexRkb4k2gPHhW4/ynKjfI8nqLzNHkI0OCRLAEThJSjRmePALMNgKsnTgXOCcT
zuIWNiQ4W0jtMwPOcwI9jFHonLIwt7xZaFnMqn6nF2waHuQ1s8J9qO9SseJoa7RHTgYA+kU9+StZ
4wdkTNIBzlCigNbhJ8vFljBkT9rIBtMuFKmcJla3rdpPfBD1yIxr6wqH4aGNqzr0Xgozbirgj6rD
KsxfY6/NmzCZ0VGTqbqxGgJH1V9tClSgpunQ9kXwa2VrUtlzoprm2UovOoOFfOuHt6lN44dty2+6
VA+eu8UYdiqMWhSjZklehov6yknjXxVHUsv4N8BYqAe3bnjR3mWUP+EpTM4EtaXusigm00PisdV2
rOiqxb+NYL0vf/baT67/FNlfgaA/nYmOVMGt3/0zon6GwXXqDxvp35R5mNCHteVVU55wwSqqEIlh
vn/BsMoY/UuVEW7iJSVLKt641japN24FymwlCPQxgVet+pFs+EsdXS2LYffLtw/xoyR3AaqiDOMO
iR2VfPoX29cGpW/+wy3KH77zLhkcHEA1E2MWkvEpZyoSsEx0+HENYwnUgBBKgzeOwu6Dl8YvnrwD
sXqUMGZlj4G5XrxW9PWQEo56CzzHhAlNjVJuS/6mIEt3cdewxlZ7rmPqjxLcOCJcstEhk/HtFDgS
2NCwj/pggwd9QyElKFjxN6F5CxkQcU4MJsqVjU6+JOq0Ogf2IW3UARcFB2Ps5axRKi4EXpkBKXxg
vtZaPiy0IUQPYn+1yfi0DeWRyyVDJpaVyvi23HZiHZ4tLgEFhXOTpIeBv+JD/YiYugWmtm9VbKOd
BTYo3FaqyiubIeb4cUudCmLY6BGMOLtPNolV7Iye2iDPHBcVfWKxJbaA6UmIvpEC9KAqs7g8GaZ7
cvImcRrdnNxYC19OdfQ7xik0NZRz5Fvxl6DfCyEF1IGirONorSbVru9Up5MiPHQfo+UuxyFfSgwp
bTMEYYiK0ocQ4r96lxbFxAyItgBH60rX61XSEkJR5sRX62KetxcIZOvR9A/C9c6V1ZzrHgKHPdBy
O3Vy9YBKt+/aHg8txVHtAxKI5EVDadrk/bYIvmQUA8lAXQvfqVFWaRDvEyLZixRtio5wmFA3oz26
nPWCZl1urxgEcvM4eP06YbRX+0BEkFoNLHVUGEBh/Zaz8yTfDXDBRKTGpZHyUbBElJRbVA5wwIZn
FKY4d0anQcMhekyTtWOP9yD25mNKNFJGIg95XpE2zOS8RpU8bKrou8UVxsgmIlMCq9+ar3KZxRhV
3Mkal/14wJBpR3PsK9GfzjCETFCoVgryOm8V8RslGSG1NLoDEHWMxHNNQdgFuF5qh6VNfplB5JdO
a6hTjOUIHU0F1zKyioq8mbYAym8uyGbmPOKLZharUDe6PegJtxjZ4RJAVHftVZaw/zUx505ldBdM
bm1ykcpxlQUklTWeo4pha1XNFX/imPUO8kxHjgdeKHFM0/pMA7zSSKnDWYNrFFJET049/IQsvMhk
+xWW9IyH7irVv70VrDtTv4PX1a3honjxrs29tUaOVo2xt45Vp9DKm1SEv1JM3JUxyXurzrHvZp+/
i46YXqP7Dqv0mgueHepSbP6d1Zw6qT90QhxSYzz4ERJjTsnaJ2aPTZhtTDZhdfip4Ds1JBtNGnx5
gfAhJQUpLuJ3VeYcIqwteiIZKGisqw0ZrKdFRzLX2hcBTazQWZLDWjbT4FUXrI72gM7eTAgWQkq+
SHrF3D/vgug2+PJfrKqAv6L2UNl/veiuraWdM02HRNvODW1cdyR/p3o3t+X+iMMMVYQMbUzVEOJR
XrT80Emrs1NABZ0hAdWDaO7yTHeGBH7W/ETxgJMneauuA1yG7ZY+SWA0yJiVTXSTgFciPZWguBJq
AxNadRKvuDY25rNEU17ZELU75Qh1n9u0yF5eN5bYqH96afjXdwSjIFDcFGDnHK5Mm6m8zfgwbpqP
spjKDUQ6cUY4WxFZgeO6490MErIbhuBMACLCJkn7yEj19WsccR0naFoQsKuybxXYcoikWcGhuWrl
OqR6mY05qxpNL7d5+FIJqbIR1gMeIK8lWFuKv9ZGd6ta5aYcIPdCW0HyWefhTqGlbWJUX+hPEot1
u5VsR18n3aiD1qetDegUtrxvSZtyVdx3MEhy1iOoq/iEVlYVbLIunI85Tvu6PMsDxvHQB3zizXCW
bEy1cwwPVr4szV3f+AyAcsVuMgs63jOyb+WuWpVGQ2QmDuGqpQsLnYCGbQiyLVidiyDAnYd/MZpY
kjWBDPVWaM16aLA+NfJWhM++5eEWpbiMTf8p+xU5H7TaoX+UhfgpEOmmO8t1URYCES76RRE3m0kK
wFi+4UNj7kj2GgD5PnobHst1jX1HWJ68vNy2wfgzkpDAO36yNWPTN9yVE4LN4IbW8nnattiV8Maj
hhHJuK8kvm99dDRf3umesmtM6B4BdH0KBJPtvhZ+ddCuYhhLCTIVf6DGNiD9dE6Th4ciDLYdyMle
ILkFjYB10M2Hfc+w0dfrtTo0S8mD1qRnqxBCQFLbB7oa/FkbTyoO0z+2gFLbPCRFuGPFERz0xj3W
7OTLflzElsSQr99UYYVGqN6OrAAtpp4FKHwi45dAlYgiFcasBrUfe+KklIB1jn62jf2lqx6IT+a/
fW0D/6FtTkpGG82cpT6QBVqCPQqCn7xHnwfufLD/VeqznNrI5J1JK9N95fLd1M94a4R/6wPBEBig
heuUzL/L4jtgHOVFLUN2BlvGZ10a85jhwXDyOcd8WJOFkGYmpA7bF3BWWWBCysIGLAscFPYJ/2xj
bzsOdi/4atTTBK/XXWYo8lbD5dWmj2my6dkXm35BBa3RV6e2nn4gjcloQfJqVYI/M98eh23N7JwN
Ow2235BzCMtEDc417jGqonpA374nPQtPPnWQ4xM84QHO1goQxNGykr74Tche8B9Wesu5eHL8tiYx
u/XM5pLUKhsxuZMMZ7NYNPJ6pJ2l8q1J2NbKRyTWfB1VvJXco/DepfanqMjLb6b2LrSrodK7Qu+V
Ue6qVyX4x/OeeBCvvxKwlp75hOmG72is0Iw5y2Aiye0zoISFH8xB9Dc90zJm88YS2TgmGJkVcRQd
elReug99nEFBioFBMkljaXJy/3jBbenDaOAS4kepoXDUJrR1rNkdqbpj/AoNJkh//EEYAdkS49it
cm9BRypcY9Zeim8Zs2OrxRAS4IvrQDZXkz/6VRE2qlAgcVkX06yNqbA+fquAMHMmakT2aMT4SNaX
GSFGY1+UeEic3HL2Hfo9x3I09zNjERPEU7KeM6SYjGp74Z56lYVcZK+DocGMhyacDxddKYkLvEXs
c/o6XeluvAzryTlbLg3m11ZLvzBskH6QiMaCmGyOCAev6r5ALZP6ABI2BVLsbcEm90zY3VBFi1TP
PIMADWzv9qWzfv2ES1FmGwZ5R2OUrHs9S6c7H3+4DBC3NcRnZWsRnyXl7oYJO4p3Ev7Kyks0NBQn
t9+QrWsvQ44KyziE1leuAwfyfrThZCVHfCesECnkxxwqcfA9od0ULG3Nvm9OKTuYgfXVf/02nZyV
fHrBRyceKbC/kW6phYMQF4/Uw/X9ooxKrH+e/DQUeCL3iKNaXJuWLUyNp99IaJGQmncPw3RMvgbf
rXaG9C+uiRN++NF5pG0mKGNU77wdlrXzpXMw3jzY1AxQYuUdsXTwxpeXYX+FU81Wn5NmFhr6jAuV
mTmbZ+lFGBRi9Kuf4G6SoIS8epayFsI+Xkf73WTycowEHq5biU6mjH970llawaEb/OmJzuKP1fcg
YeScSRpBVcxI8/iGDr5G8aIbX2HMjzZ6QDTJs2Io2/xGJoR7pB2sM7G7IKafB3U8Z4e3zAz7MtTx
anqUGr9YTAyyWiw8ao1p9FZZ+Vr30DD2EL5ESx4sJNQI9SnCWGUxKv6CqRJmGR8bD/Y/JV3YubKx
JVIH0fP2BleqaOaD7m59pk1up+36KF8Y7FNzCaAZOaiGzUhS65YhV3AHEVcLe5JA+N+qyYa/FYW8
77zu3LONi3VeFszPCQmevR9t6JlJLyLLqbVYWV+9kPNy1A6Blq8F8g3JRTVPiWEKf2nJyZKfmszx
dJmV1MpdsUpDYzFaMcIX8ZkHsE6KnuBwyHfWauj0g1fi1cp8NiCTAIKVjHf3oFpYEUI9xr4d6g/K
g3nuhYu6uOp+RCojqXY+mptg6Y9s+bAruzoKOwS+MQ20LEvQBqOlwh8h7HnDVXdXpMfASh0s0CBH
CmlpjPaDX9pB9yRUFM+pMRtlVAEKXBAFIlYRwb4m5gpSiK5BhQOEkABkGhX0wD0HMPLImIVR1rFq
w4KTxwu4RbMKLpg+jZ7rYp5R4lCb+bXTkwATpt2hDsZFgsojDSHfeWz/WzHv6mHRde5WYgKENlcA
lyr5/frOXAcgPPW4WVmDCdSTFbsqHxtmaaObLOxZSX6J5moLyRoWg02+Ol22AaSSBmeh59166LC9
oMio7WDZgo6UkboGpoJ4acSFszcMlOvsvjNQb15trQomQYwsBuseinCb/I+xM1uOHDmz9KuU5fVA
DYfDsbR16SJjJ4P7kmTewLhiX92xPv18qNb0SN1mY2OmkpRFJhkMAvB/Oec7bXCkL+nteuv3RL9Z
/ovW4dZmMEmdzj8EVXCZZMdp0RdJQP7nZrHOHg2dR1mVs3ycmYGEgH9sasmY4PSvkUmQi+JkXC3K
31b+y26YOuXTdsQXm/vshzAqhil2uOG9hUnT3ECmDdjBSW9TryvqvEdYzH6XiLYkf/FbAop/pyz3
Z5yifn/j9r88tkR1dNLefa4+XOv3QM+f21Qz4q7LHzK8u5jzL5XI9/Iuia/iOmdLuAy8Jn3dKOsx
zboT85l6l5NEXen0am0Nm2bZhvh1JkJS6nsJUGbYF9nNAFKhSF+d6bET735xJYcvVR2n9Jdt7TP5
GJDgWR1y+7brPsrgtI7d53o82XRy0jpn4xaEeSSeI4jB7Z3q811JsopoP3J2ZqlBcBe89eK8mo5i
cOkoQO3gvRpRhN+HbDQUKsPIXSUn8cb09S70CV1/TaTajIzycnZzo/qwV28mBqa9W/YXqYVvLqWg
fA7tJ22JDf8D8B5WhDq4IZolbAnqrq3wIJaXniB7AXUcbaAHfZKSxBM4BG1NeBFJ4R0RxmzB1m9T
lpgn/Jn1ZEiDsU68j2mK/lwO5Kw/yPB2zmDsU1waYN84ENlAIMWyvfKzZzcupD4ZHqFWrljNp/uC
beSA18i61gKN32gu4o4Ulgy2QRwzwIW7DyuyhozROWbb4d9zJ9Zh3lPFeajDnv27PohqOUyh3I2T
jTZ12jeNfrDk74jHtM/gFUx5Go4bGWaov/QhbOV+8KKtjNK9MO52yIP90LRosn/LmbYELk4YXuv0
KXKSn0t4W9Q+Un0fyue07/Ae2EHEQ1Xieyg+TI/hLefls8qbNHUgaHV3JMyHWOrips7dW0bD9lzw
hq+lBnYPMvbGkOAUVMQtMlI2ueAmYdWTTUJjXaFzKZP5UEYM7ePXCrlThqwidn85aIVRWbWkny1t
fZxNCB5F7aYcPhNqi3Qh33GeCGxHfI/ZtWnJNiNRg5ze0kG0VWFYZ3NVs4YPeTwONpNpgwrle6IC
HUk9Wp8nGdzqid0v/rd1zd4NM6fws2FDVAWsWdSy03O0mRpN7B9GSl6cwWzRkzFZsHVOUbQ4l07B
rUx5bW0Sh3/BUUcresjT5yZD/YaRg/LOWJfDAE7os2FDVjsYb8pvx1B6i9el7wlPircozdaBarMf
Ov+nSwe+TETXWemx8ZcdZxa5QGcDt9sjabSJ+3M3BpeBxmLh9IeU4Iy5BB3qNoLlBnuY4jzkCUlQ
/cAhsNyAnHtFClIydVazc1GL6srx9U3KC6cj7jJ6PV/p28J13+ayvWqAgi3ixhWwYXxujZ9Oiy9i
PehVYe2XnmNGMyrpputi7A9NT65SIa7jMHloB/G8Oo9kisjRydLLoOCmsBtsIUTUO9frHSAy5zjM
9if53VdRHYMzC46dPXOjGRhfHpi19NoTUO/q9mJcvNvFvYrC5H3J64eIwVRp6V/M65g815D4DUiJ
qP8E2ZgY/VDULgoKgHN8V0vMH+tgsDf9dR7CV8pWXkB3HRNfXTyFPZCtEN1y8VSG2c7HFpVn03Nf
azAnVCvjSwG0RVvuqZjZkaOIQlaFuTCf93Wsb5ykQaRe6EtuoPMgPHQmLs80JMlKvAqEGKvNwOpe
bZ/dlRoh3S6XoslPDFJRYCFaD7vb1KPXVJxgc9dddTSiaUaWnVe8DG6HOCOWnzpo9yqOf7mxeo7E
eB+xiwvtRwIA7gvepNkCtRUyT/uZHhyP50pA80jA68eIpsG4TMkK71LN+MCy/GB3vOq6u1ZivQ4o
OyvxWIeIYcT8FFrEuUwObVOTFr/8JTsELpWx536PcX2yi3YvxnTfjdH9VPvPfNuH3I2vJYqouEUs
OKLdtApYdSXFvueNN2GITa+nlGfjddelmqcOqt8Yw2HXQF5Eyp3Ij0STHNaRG+Rb56YI9kFzB8N/
G5AHkXOzZew5davPPlQsOvV1a9bcx6jHZ7Zosm/xEt/LZbpdMqxi2PmsDhX5ijdNCJNHQMQwPiuA
nbCiHDjhhJNe1cPyghSO+ny+4spHm/hiY3cuGG+yttzNpMj3imZu8R9yBBS2k4Fzza/wUe8DgIpe
9VDG5QFnuRXPLwaRQpa4ezSuLHrJlY+6x4Uxfh8Tfek45zkPr5RhEtczJa4vo4XA8BGGKXRFD6yo
NyH8kTwWW/m+0MwJzFnRaH93drETozpmg7ycc/lUxPZe9erUNGw9yWgF9I/yYF+m8aMw5hodxHdc
u1uZmJOBG++P+4HLbSBCHUZ7YZJTi1IkQZuVkS6WO8V+UeY9McF+9O+R+G2HtrjuqG3S+jyHFQsi
Fh5MZWGWn3ysXLOKGYeWt/VANkEbPc1TZW0pSG5G7yxCQWR8CvhH0LQxvbK9npKZLGl00XIqr4NM
3031kRhZOJJTZF2XFZBQiSDlPQimo+T+XUqchsA3UrbGAdG4OYd9tSBxWcS5HbHF9TZCXnWJD/uX
6v3v6dsn2NQJmEe5V2xGBfQLJnwbN7jpRu9+Xu2bRn2t0zUnjy4d9gtt0t62i3+2I/u6tmesmPPB
TIC4PJKx6+F2FQ+0dFWjtcCErm6DCrpeBZLKDay99PRRNPo2HoEyYM4WYWH2NCM/NcAAEUdACn2o
jHJvQBOIebgEJ9z7y3Zwg191hxU0Yn9T53rDTALl27ILrqsK2XVAvRpjTsC3krvookzzEKJUS0vU
BmgL5Ysauv1E5gGnFeu+zNvkQX8xsIOGYS/mHGxNSOg5Lo48ZCPeR/d9SxeR9eO2LefzxEqIxPe3
1pATpy+DqjyqUJ/lNJwKCZ2ZmeWgsnOXIM3sCXMPrtoJj95ZJOiTKvZXoyIgpzkZC6ovh46Vovrx
mOMbZ0Oeeomvr+YQJPOgYV1genMdPRcIFrP5o2/KfTOHG1BycjLHcqn3OdqpOXWJugpgC0gwE85m
6Ly9bQ/7Bvx6rfjFl+y6In2wXcQv9bQtIfCX04Fm8qRJ3TXM+D1ivjUdOT7Mc0swlU1X1mJYqPNX
H3SixgAExjT43QZQ3F+srKaTQhshUCTHyZZf8T4tPKZ/5TZajZMo/lptwC28TmQzRFui50P8egZK
7QxmfK26GwabJEeNNKKKqYJaiQu46lLmJHKVrCHCbt9MhyoL+VZKUytJZ61SHBsNbMeFMRib+RSD
raA5KsmvXhIc1EO2/+VLuDo2B7YJYd60WAeRryKSpGYgMuVj6M4Vi+4g+T1n73p5GdYRUQnG0MPo
A8+PH/OtsvptTZHL0YVLr2bfWO8Dia3Tu7RZQ6VdwHyGgbutUGc/OmlytMSd45HU16UGmjYFYiIF
KTu9Q+5zuYYNEtFQ9ws+hJAOTLiwvhqrGU6VxtEXpsiAVA/E2oO1P9UvfhckW1dSrye/ysV7l5l5
LUDCbIWdbv0Fw69xWr5/Fv+WTkbpVYmbtCPjxw9yFKUB/JPR4tUCPnJyxBzade68FshZGTCsqQHN
tfwIda4oA30E2ZWdQ6Ipm2vRmlsNCTJuU0S7feXvjTlbEUeY407Bxi9ReVoEqg7LulUpuMgSF17K
kgbNviJ+RBbCOabgTsK24akmEH0HOTrMzK0y9sWUnZMSydHj8CENlWISwm8U58QtIq2avNFntJ1v
tR/pc4250PFdkjuxMlu++96OPqjWiSDHqHgUPpkVVt5/AO3bDoW3z4WzCxzMygyYNgENQpUiG/A+
vWGFg6TpmTtppSB7AG2b6Ogk8Liof7E2k0kfhIhh09/Gr27yxnrMXQVoJ6bnr8/JaM6Zao/F2FBF
ewgJ9DKfA/xbSTGceGPFPiupedzpNjD+Q1ZFEDqcaABFlz2ESXLni3KXl3j1F0/SqhubdQniADz/
gCYRAo4WcgYREBY3rehRggdSD35InPqnGE+zI3BstCa4KnNwWAaUvU3gxugwtnZUgipw/a+qyliZ
+gAK4okzxEbUq7LgoutZqybNgzOpb+ndkcgBnNFSRP/Et4sNdzzzfg3E2DoedH9eefZgnBIe0/Q2
lUQmsEmuD5ULGU0mXCRx+yizBhuKmg5uwc0l9Xhp+YM8hNVlarLysuyjQ+AzRi59eqy4sMfjVMbn
tgG9kqYRsvFtwLm5mWI4n5kNFL8qCARbimIv5gTQRyoBv0fDznT4FAMm1Rs5u/2h4y5q18Qj1b3H
vZ/v4mRZNejlMVcrvQb64+Qsy3Ze8Gh6q8qJXC7Rp+PeVNa0C5rpc2zLD+MQyeEJTYvOFN9hTG9n
Tx2p36diCQjkKuRXBJay9VhW9xE7W6nLC7tFJOYzP2yD9krkLUv1HhpumgPoyn0DLQwnRcBCYCOf
KaE/Y1PjYMkX5A3irRqRaI/NNquYvXWx+tBNM+46kJC24m3q4WuNkErEQuZiSTyFLgsH7k2OdjRk
/+5lr7iTHxe/dzCql/RPBKHZC2vuWUSvCiFAvcQfXYmiNZck1WWIt8OyfGmGzDvKNDpXNYs0D3hW
OwNe7HzvGLFi2Q4VDZ103Qcbwhy7voMgW7TxAeszRluOjbG/UG4sxWO7IByaY/CLU7pI6uHlOhiZ
6ehhxF0rqIWIFCrTN1XAaB2jx8GBmZuw3hQ1IstBxLspIdTD4r53jfeeOcNl1pFEUC2KKEWME077
PUbR9yyYB0zUBWmDeK7NaUtRDlRxCivZv9a0WlvfRo4f2r8jpj3ThKQnc5ytO69qagfjcirDi1aC
OxeW/xrCzRsg0mj3IQ9oJqSKvnjWlBxYDCr0vcJrIob5U8jWAm1CvCDULMcHFcEBVkT2wkakoCYJ
n0bNnVFNvzMPm3G2kAsrXP+qbh5zxlNeNggk3/w6XJ/xn3WoqYp/Br63kXUMiN8mWtjqCFkTVhWd
Y2xqEqJcsLLYlrpk5VOML0PY7hQwq6i0aNjQTvexQ2VTG7y3Q4OmQrdUC/dhXl/6LqBrTQx3lqeg
bAbUs1Hto0Ua91PlstCcM8ATizxPAXQLp0lulPuaSnAAUQRyNFp13QGxERASMlDUwuXdaCFg+P50
b2Rzlq5jb9uFMFO2W9qHYuOwAg5o+oui/cWa9qYMaqDAkXVyQGqHvXtZ847z5GTmpIvoYeDigfkJ
ldWSODiUbreLv50iKnjPYn9WpVeO5S5Eqty1f70TrZvtnE5e5D1zI90RltYbRB7Kum2R1RWUXcxP
8Sz0Jfauid7GD1SPHvS+ZcZQIJ7BwtYT9KLwHo4t3ve1EsqNeg414s5wOIm4wXeK/L2LmXqJztwX
ArOPdihWym6ByQSuB9GVcOtXN4nZok0xpro8pY3qoH4ROjQv5iRTLbeVxZO9xVWn5ohEbEYvVoX0
Zgx+ZxqR4mRXrOqV26IBuRoWAkGcIGQsb0GcQ4IcD7gQbWjd6/tICP3WQwWmve5eo/eBs8RmyQ3r
lyrq2IJJBnTJbefbXywHHoKuI2Ax3BPti3g/HEv0oLjoPI+nuy9QDkZ+fEzZ5NSaHLK8JNoh7foL
7kvMigmGNL0SdSYHCgZcwDmrUDcPYbBFAfBU2OYsjAJbRCQIz+oLF/EvzdpLxW3KdizfJClZH422
u51tEzNs0k81kFowOy09Hzhetm/tpmNe3FrqyB3HpmziUo8mMOQDe/8ii1k7YGhyamtX5z4fdwUa
PnRv7UycUdh9IKtlsqrhOOaQcpM6fx4cprSWh8dQ0T/5cYSkl9nQwO3DjObeLapiO2B+pQCvN+OI
sSjM+phthHgAI1r7qb1RXVgQUMxcsSKbFsUiSuqMQX3rNMRbihCAxDLs8BjOUWlvTf+pqogi0B1e
FE+pVsOx6dnzqM59qBD5D7ICVD4P3m42NSyE4C6e/DVgfIE2MLCtLpBsJNp+ySSVkSvGHCE0yrwe
RS1197JzKvOCcS53M6gPXnwnG+3yIEO+lCf+pdez/Y1YjfVL3m24SDFlD9eZzUjbUQrftqPAbBUX
xDBgNmShNVj6anLUZ7SwfxjUlzVrm33rxPS/YEzmeurYFKdyhCBv9EdjIVBZwpWxT6fS2y+IXxf2
gCosDpYX/KJggBqXciW6JWG5Vvok8jlkuIecaW7C67S7K+x2zQABDJX0+IbGYXpsYA+4OZtuXOTE
DjnZsrlfTF7g+YywEbrIaFWaPKlAxkdPMrNMh9A7ZLpgqTXggQhb9xRxpJ4tqHFFmb3KSt3OnU3c
dfuZaI5MK3f4GuY9rRvFlbZAHUmfmkrM5666jeuI34bNnKafYKv5AUQpWtYhrjFXOTERmdgk7JSF
yFKlzANBYU51TKwvXAExtzwOiM0MFgZsub4cHfdJRyUgHhdvb1rZ1Vorct2wgc963eBfnPCkz/Vv
P1tDGEv2DA4eCoi7jNPt+F46zS/2LrNHOWdlcHiGTjFQjO6KQEa4BsSjEzHvbPPpOhkCYmUi6e6G
Mb/KO8PYKkhvnHzCi0XdFafsHYpOA8/oe4JgmE839m+yKNJN7TkN9+WEq2rsPjEvoo5dsBrZkdzl
fmIuosK7a4x5q4ecSRvqvYNG1jD0Hl3Z5N36PhLisa6xRdGGhEUgDlFPBWczbWt4qLs1Gb4mi9fZ
hkX4qgnWYxTw3RSmz6pPPn1p5r3dnZcci1BPofzTY8FMhwNoyijuSIYBZU8z2Zkra2luJsvH3Srz
YOtkBLJF0EU0HWIWlcyIRkxNUjNhyEM0uPOFJw2JPSJk3hLYN7lNAS9jeKsVDXRXoI7EHBilFau9
uD+ShrPNpQXJRdD39g6xymO2aZBpb8Qk3yfZsybFaBAutJlWJneNHi7Atb85SYjRumMFlVch82EO
FKxDrqT9NKsUriN7wI0bG3ig9xi56LvTJPgZ6ABLYLOUW8faVf78MiTvVlu+Vlb7ajKGBVGIk6VO
9UuQxJjbDL/+WLtPQj1mFXRvaK/EBfo8j0azE7nzvVC6chtzImRWt0lIOzUTDMPcyBApTXko0vpY
ag3pEJcB1s/awgNnh2I/kyWN5fGnTqBvRFfN2MFthc25fnysKRORGRLacR7XYDzjMinPEeZtQUtH
ITRf3VinbFVaJKs2OYlw66i1vl6YKjerwb3X+jeR6x8+GiZ7CS7FUGzHXnXo1ShGGK9s+4EIy6Cm
Qp5H8TDFLMhJcWd28OGqQADX4tWV4btXTsQSzoRSJikSIAaScDGItk3Xkpc5Iksmcgd8caMD+Rsl
5XuztA+e3e8z5kubYryz5LCqIzVowPpXNYEwSNhr6XhBNlCsfeCEQVoK8roNzJTUHHrADahL9Ahu
ssxwknjjPoxhecypRWx4zwLWB7XUO2eS3EYQlW1G65cMtNBOwrpYZwbamkBq4p6crPFxolTlrrJ4
e/0MX3MeuEdhcYqMozORPhsfgz5AcG1LfFJBsF8anHGIvl6msnpPauZNS8eSBMnkr6DWWM7cgzVl
hH0GISsPZo5pFR3/+jyTxjtinu/r0n6UsfPIBuMDg/plr6isHUlbWFZ/dUnHJKl4m9lFDmu+uwOj
0s6+49670e1DxqAAQA0X2bwML621fFUSVYyNRTHKn6aR3sftzFMtcXRXlGV6YReU3zmtSzpg8bsm
2TFo6224wASomBD0pUJTEqqDgShb8tV/eut3lhZ0KJvTZGYbQjjGwrBoJa3k+bYRFv2tMx4Ci5gB
KbHgZSGaA9vmacXfYl71rhP3o0TNmqbJS1KGkGsf1IiP0/UKbxsqZHd1inuyQWbIwcXyl2Unj4Ku
D+Jtm+jfHvayKsE/3EpkmYk3fIyN9aTDLDnUv/oom8heO+MFePOShRZTA2lpWRskNSOoOBlhKob5
FykezqqacVJ6H2boz/SsxxwBJBKn3KX82/Q91k4AGpfuMMQ7AK9ggXyXgHi7Jrn3jJ3wazDJXera
FybvMXdTwNQKWoHTaxcnMqKhfArjXelxtCQ745F66WNGaKLw2IY0Ls0YlDulOLj99ZIy6hHf7o0T
jXpbDvzOwsA8yQEB2eJ/2JZy2G5BHOdZpebfJsZLqrDrbWLDt+T0KUBBldcyp7mce1FetqN5KcOn
MnYv8qraFOjUZi/jtJsKxoCYwmt2oEVVz7ulpRMvpua77/wXER+7SN7yii7zGIPi5CFsg1DM/Drd
1/NE6dEzohlz8SVJI40M+70lrC/ScF6nkODQrME/Sh9xVD5CTV8oBnsZT1s/okiWA8V2Ekfso6Zt
C9fU9b2XbnShqUq33nIiTaz3HfaYHF3s9Xjm6mHeSF4S8+E43hFF/6hshpjsOp9iaD5EoczsOVYl
nypeTMBwpJvqkf10F27KIeWKN7O1benZl0ZEyBfGT8fiWdfFNEPTMh+9BuRj53O19Q2dv+ux4uyT
S1VQe0xp0P6M7aLhp18rMLFvEuvZDqkDq6ShlRHyaNS4UjpQdUTE07CayTZMlnEui/p76RBzlKWg
mVf60cuREyEYONaTvAp5qOOY5J1pI945TxZY/crdQnwLCNERQmcTMDgvwPiUTETbNg0ODQzMqcE5
Vaj9BM1BJvZt5SIUbyILXtJEWGVv4KQ0sGQbm92LUfNu6kiLpRYUabXzkyZCWPi70E+LouzPc4lj
zgF6ILGs4gblXlPsUKsSqL6GolF1NYIF7unGrS/ERMizidEeWdo/0Vpv45LLsXCZhYwZvKIkZmI0
GrZFjOLwRKzItzhAwFjN43Pg+P5FQ7PvZ8ynGZFnC0pXDyu97qvsSg/WveE5dsin9k22rNuEz9dV
Xl9fTqzzdSb5fdk1FauYH2K/rk/h5F+2fb0KrG+q2vYvUhaYG1WLyznhWdUkcXekPjxaHZnQccWQ
144sWgVSoIoYOq2aXX+/aB5fspheQxttq+e3yc+wDgIG+NjQEP7uVMbtkTrQjusedsfIlcnKy76B
d5BtpwrDWRcSYVGPn0tDqWei9ra3MDXlrDXrgKzHmriZKkePl/ZGX7i9ugvmoX6oEKOxxO9ZYV3T
60DWt8EhRwkuD3PgiT/v7IpQsaV5ZbZFmSUDZjaU6POCzdMu8DNy4BNd2P1EccNvtHlgDBXQzwav
KhLXauZvJUrQKHf+pkaksME+c2QkiaN1PySEZkx22yMrYVi0NBM6LkWqZU6DPiXJ0VEegD5hv+pE
WigL+osl6r6qVbuQnfyMTrMqQP366QrqHKmS5M+odqhm5ggqQTPsIu5KmZ9yjz8HDixxmBzdDj0/
zy+yRNvc/SVQavYWt5mdqpl9bf/NPGdBwwX2kUdthSg6LM+GbN1gFPuyqY+mlJ9LvRALWPKED61d
nPv3dkmKizutqMbE/hgNoKR6lFejQO4rqq8obsbNNMFHlpgOHUCPSqQsfmbEsAkdcSvqgqzb5tCo
AGlsrll6VullAQYEjDKOmsb3H5Wq20PuTls4JfFRUyEjGAm/c+603RK/yqyrjvGQry+ZNplW666J
JavR0c0OtZHkgxPwgLTLcrY6KcmplVZ5lB5it9ZMxaYBwBYwNibZl1J5Dj4wVlWDgJoTFB9cVSDC
loFnf7Vs5tgFPq8wwcV0e2IcUdzrkpte83DpNAp+7myigAb8HhMNs6UmlLY0KzCs0bhFJeiOnGnK
z6CjhpHVTCBAkmts380+ys1vu6c3SofkeUmG7pgSy6WYnWifIW0aNVclPrqkRSYbL8gK5nkeN2NL
Yk5uPRYT05tAt/LI2cM+UFS7mOjwrsyWq9QVuObj5QLeyw43BbmoVfiRBc9TC4Has9FuNHF+G6fD
YzkHUKxqh/ULat7K57m0VKs8syjfGtFdDSkbGVFy2bROBg6luksKNO1OuFrpE/lkvOwwyfm5r7yP
UtAvRTmKTHdiZw+LqSesZsy4MNmBlAvYOsUyN0EygPrp244gpZeSBBYfSUcYTqvVrk+3GYu6Qxy+
8sg0G0HrhZWG4VRf5Zsw6F7VxPktFY96LbyXxNjisvXR4zkaxXzqvHFW7ScXgKdyYQjkSYOWCslc
YSWvbUzllQ97Geh6W4fbUSGf9Ghj645Cm3DcgJMsHIm/SaBvxcAVrY59QRIAb1/PFhwxe5c1Pkmo
l2nRz8eFLmzDZ59UhQiz5HkC20N9I0MsBkAsY4USfDLol+en1ov6Q8a9+jPo21OuImaBId0vbsnb
yveeROGZnVpydo6Ju0tiuDG9Rfiqj3DdxEu2C+FzTEkE/tFz2e7F/X1eoELFgjHVM1RM/3OSjGB1
WO87hWljjqPHKVEkLRUcNG6ffDWOVswrrYsxjoihzzDIEGuYdBGn9czwI5+I3nSorKHV08p1PWPH
8N4paUsjU/DuJyh9Bm9uD+10jkJ/5ES3QeC7AUFsZbDr23WL1xXRYV4YnM0VnoogL9tjZO+Ger6a
Qzx9deWePKcfT4BObgb72SwVKehDhRC/5gDBjMUIwK/3oIJUwx3VEdSpCacCefAxAbBti/abBWO2
k7F1VKMDAzhktko/5B7pHXBmMyxOU3Xna8gLDSYA/PXoKeebxG29C1SUw2mZu68M1Qcs08LaziO9
XSKemMB2KCwNTwRq4cEosgztbTSnJF54ya4ZDfp1coil5Ud8TnG71GbYpyi7fcBNJuT9RDxGpMVY
7WQifpVJU+3YOlq+FxLkp+8nItY0hBlSMUjG9lGhLoX5Sql6LoQ/3FmkdGy7InzJo+g91l12loas
iNhPolNqNRBQEMoVLoFo+OlQ8dU84ROH2acn4v1S1IyGBhp0XXygXQBP6jjgG9ypPXpB+JmP3inj
duS5pG9Gsmp6uwDnaaGjZ8Xhb/vwsnT5Hk6gLpMAqomaU8mG0Qd6ZNng35bO2iVl/hjMDrD6GSR1
nXx0A7K+Kh/AjnG3F7YKgYhPJ6+7TNwxvp0W3NkL1SxCvIJzipygOGffHOOEKevqxh3tcjslDC4j
/AAX3WTwD3KCOUyysPLNQBNQr40wEg7+ANTbNO7RD4Zyq1BwFS78B8eJgA5VDKmZTXg+lFav6TCV
shDFEZW/eoIiwu2dcev5etrLsn7pPtIlPMQSD4vGpTsMza6c75cwTXcBwvKtw7sZ5DAV4pS8uLhK
t0uDfIkD+Y37/o3gsJyqevqaXZf8Jgt/0MJ+ORRWc04silQLIkTOAih3luuq87fmoyuU3CtPP7pZ
dV7wdy49q3XsTOwHSRZz3wU20V2gc6jc1nQ/L1eBpl+s2wX4XYGYaUJvLQAw1rGQDyFdvZsQ6qAy
dc57GszUHa+MBRFXrpLsWSGjpq00ZDxTK/ZI2hhh+s5m5YZYzme5TrYx6oHZKd4z3OCIHcDRcfCv
ymOUognazNAwhaky5Ffak96RTiMJcXeFul0ueMofM5+VKvNRJmKqutOOvGoXSfk5osRYe5gCBSYW
OVr5unWWbQJL1RXTLd6rV1f5Nc/ABG+5aiDfdWgGR9juIW9MrYdTGYmZe/q26JG8LxYGGhO5cFMj
ZOoGmOkqE7OzLgIWOO3b3DMISJMLNK7gnKOagboIcA2MHbh3FNxhTFiPi+S9j3jfSpFXOOU7mKGZ
AL0ISTBXPB5QzBFGk9Z6n3U8PsZFM5kISh4XEftPfHZ72aGfalsmniahEIVNi/CTNrqZRvIDUYn5
oosPc2Oe8hZCE3bPYVt2/L9RO08de5NE62o3+NW1BTBu22W7FonaFll1itiC4ygNS322kz35w/F5
gC7Nk6tD0dhDSesY7VjpoYl5+oReOR6zxNy4g89jqvJQTnrBYxSXiNgNo5G+Bdsyd9M5d/zl6Nks
d3EiWz9//PFvf/+Pf/uY/j3+qm/rgkVjpf/+H/z5AzNhl8bIDv/1j39/rEv+89ff+a/P+W+fcpV+
dLWuv83/87MOX/X1W/ml//snra/mv74y3/0fr277Zt7+5Q87ThIz3/Vf4Ku+dF+Yv14FP8f6mf+/
H/zj66+v8jg3X3/++Fi7i/WrxWld/fjHh06ff/5wHP+vN+o/36f16//jg+sP8OePx7eseKs+07f/
8Xe+3rT584ew1d+Yvktf+tD7QsZUP/4Yv9aPhP7fpKs8xwskn+T+9RFOPJPwPe2/uZ4UjDT9wJdK
KufHH7ru1w/x1YRt26Hn247ylRe4P/7Pz/4vv8P/+zv9o+pRuaWV0X/+cOWPP5r//FWvP5sfeKHD
q3OdQNhS+g5f7Y/m4+0+rWI+W/wvu+mbcJksAxwXS3qVkqOzoHAlmjavr2N3uDZhez8JBBCQlfoL
XzCzGNZwT4RY3vOSW1c83y/qnAn6ZKjMbScEFzQkp9FiNmUrDSOgH55Mmopzb1z7HHChgj0Dsdz4
SOuGfuT2DMH7Poy5PzCYK20KJsTjF4szoa4d67UJnK4yp6kv8im7kImjbxYc0u7UZQ+M9+EToemk
lB4v/ukX+Y8365/fHCf8H2+OhDwmA+EK33E9nwvhn98clTfJUBUY5DG0pufeg9LBJvV/E3Zey5Hj
2rb9IkYAoH+V0itT3pTqhSGVIei9Ab/+DKo64u7dfaP3i1pSdamUSRJYWGvOMeceamKjx5U9JseT
M6bmPoG3BN8QUm9MEkPW04JxnYlVte1JLuYwhp0nNE/aj0iznNAw/nmdaQojMZgC6LlMAcjpcMBs
lFNNKTenQMqt6amM0XKar8862KT//grl+gr+8/L7rlBQ8Vzpu0rYgfO3y48OefDHoZr31MXz3vdG
5tSpPtQ0PPaLSN5k4NTvS+7eVBYqAM+lueKmuoZO3mC9Wuz44gYFlccYIP7BBnuThPHvf/8d/3EV
fNe1VSACKnyJaMXhAfrPq5CFoVFlo/29DBneLSvPs5sHmD9xPiK/texj0/d33pgUl4YXwzBP6kdT
9B+tDVylddk9LJvDKvZC+xiSwhd4zRpjSGOkDcZdZ/Ic6L0gKT0fGfC6pblnVNDAywpnaFqgcK0l
AKrJJpl6ufPw7y/PFv+4BK7juxxPAjvwFJfjv19enckAYbtgvJ5yptuItLP3fSEZh7ZJ/tQNHkmz
+CtQ4lntY1nO9q1A33FxCwFRSmp363fpclRiVfjP40+T0pxsDftQp1CcqZ471u/D7NHKu91cedmN
dJV99EdMAxl22ItBzXJj6bnKgJpX4U2iMoZ/CQfgf3+hcr1O/3WveYp1MFBCuqGQvpD//ULjxnEZ
7GbgW636VKOhGxpbP6VtmjwNlVw2sZmm3QT/K56HQ9SYb0EXJT+Hxb8bVFO8LQKQQ4ve5FpaVAZp
NFonnaBN/fdfU3n//DXpHfPEh64Xet7fHwkZlrbn1M2wt6GhbWtJddWSlbkFmdDsvtYAT3M47hkp
ca8xi/yOg+owtTzyqYV0O56DT7wCyenPI14amN1NvfWlD3G/MTm627h7GFBkNsW0PEkVzlg/0Fl9
rQPdjNDuf7yiv6/xPluJJ3wMiDK0Q+Gvr/g/1nhFeRL1Mwj/oetXi50wHOegMg+4PH8sN+jiqAEX
TgmCAoVYxLHfO2UxX4JFP7XDDsxSaLfXXieKhz6P9WEJYw+u2HKqWyatzdy6T36dNMd//7Xt9X74
7/uFHRDnkhBOyCE8+Nv9Mrm6VYMWA0KliiLKRoIRW+MZvUu4geQxnKxgaF+0x6RB5MsD3fvXdi7B
JrjlZ2TJZpOGVkTCxEJeq6HgrQTR2x6jSNfCC+1MGgGis0Ng3j1oHxyoWzDuDSfvVZm2+IHgACZB
vM6jJOywhejfRv6Pe03+815jA/d4FhCrOHbw9w3GJIxcFwNFE70O2x7pIElqv4TFRU1GPvK3uq1h
unDfMAk6jl1hrnusZamJA/y366m8DKYLCJKX2f5fO4P7j3ef21/ZtFwcRZki/rYslZW/OJMtSAJp
U+c4FTlYgYn+qlYDGBisrzelV0O/cSrAcSVONLv+NrcU+vNMdzwPkmYr1hjR+v1/3Bb/vJtdKilP
8W7xXzwi/303x14o5dCnHAImMjOERKnfzSB2LFpx2XxBC4MfgG5ExARGmgPD+J4we87xoKGgBoub
HKTPxjjh8uFLMtNyFW4MUbKMlAzBZU3QnmuFPEdzXt0OY4EmOVMAyWxcGaEqASb0pK+uJ+TSz/2f
jnNnDIl6tDLJfc7F7t9fbsDN8PcrEfohNgwEg2zV3j+qED01EVs3KL+2x5o8AQQ1J2QXBa2OlME+
U+bRnZ90PaDVGTwGxb55LTIsWVlTHHE0ARoo7nHtjGBN0P04WjIuV2G37ckmqiqB0rVhCipG86rW
/ppD10PGbCxTE+w6LEBMFQU4yQ7Hd5MoYD8auUtRJU8FcttjW8e/nDzwMPMHMJYVCLlMIfSzQ4lK
xRfepusRz9OHBuVXPGYwh6+VQJDjhvDJkrF508m9sZucvgA4Hp6WKxfWo52jgJic8qdb1d9TfzhU
KrwjtIEWVKPPDH/0NmoRiEc1IsMykO7Zn915mysDf8fAcEgLUHtWr1ts4py7lD/AwWOwE6LO1SP/
tFt0P0MyNKNyOcXcTNe589OzK2JS5jcSATiTFdYh8Sfnzl3uZTVey4i0F91lJDj1Vo0+0bP3OD/u
yUJEoFJadxNaE/xmtFdNQgdHFTdDzz/tIq23x1BskyrE800bOj8xe0Fm4MEcLyIGXVAD9m07T1fa
Z7+2W3VTwkvq8K1ddTHEmlQvJJyioANTpHjTUGDRxjiXVvqSdCPMdC/aDiHaBFrsiYbYndrJiLEb
PYhuP6JWMg2mU1Ymfr2zERMUqbhQzO1MZb3Qw/nsETIN1a8mipGVK9lczQbKkxzeUk8jBR4dYAZ1
+CNfW+I8MFct29bVuN5yWVfRGyhfAn+lH1XIxFRrMeFyxe/Z7l5F3aoD7P5r+En4shRRp7HHYCVw
U3GseHC0KV/TgUzu2iFYfHoW2j+w+957KJ0Z3AIZd9LhQ5NpCAV+u4AxzImNczaRRM0s46qGucct
DOLr4mOc7KNJ7RwcTJC6kRDGw3fVIfvw7PHGz7OFEwmtPQb4lqZnwfPaXaNUSdK03HVoBoS0njuH
yAxZM8KILPs9clAwoU+8kpqpaawfjHGhPdg4WpmofjfooKrRkH7ZQb+i06y2ss3oiDQtCKP5DcaF
M3c/HHR/dLDbt4bFKCJrlLHOuW1cgocBnDYy/l6N/mtrFnI1+20oXYwoFUKcuj82Vf0ZZ4MLVnrA
8ifGTdsHB894yaZsBhSkebhtQlyQAJymjcis1ZCCHxsS1I5te0E4M9CXoXLuy/mG4Cu6zFF0q/kN
TvN8A/Yb7ZYnnpnY4e6NYtSlg4OaTbZIUGjaBf2IgZVfP9SkLkY8loe534qkvgWxXu47xfoweMu3
IM/6Z694TV0P5zBAJRB25VUSfiut5M11XHJOOMFdeQxI3c77QUU6Y8eML2FV3vdWBCZsIuPKl/mh
qSv31UkAYcilw6ka99s5l/5HQZ6j0J9A3CAEdwvjSErlMwaLUzp7xKnizbnr8Q4SmiUIU4ss4tg7
Rl0dPpLnri92VLrieoj79tCuNUvWegz6WIhYNyxAoWhaAYD5PwWUjtxLk09CI6I2QbA7zfqU2bX3
zRWPpaPMW5UoeROgOwRRQ9znmCCY1WkGGU6OzuvAHMiwhe1ADNX7OPYGxII0RuOkxjTLQdgaUv3c
GO3T760ISox98S4aAFBdq5rbdLHymy4KiDiWNrB16OBR2D6YOhhvAhykXdnnZ9Eu3+omk4/x4IhH
XzdIIqZuwKt24yexutVq6u4sVxj6xPqFYwIc6PXdQ5r3gS4tvXMaLBVhObsc3pPXZd2o8xj7O5v8
9O5b6RaJd/5jQtGGPDU5ZwZ/APtpdnInyMVDH6sHhmfbhmsHkgdKgje31jGL5GftFqcy0e7z5BaX
ryOGN9AOHWP8jJ3PCCIiim1E5nM2k9OerXxrp9OKl3QeDcvvU9cxWytme1Pjl3YrlaFb9Yvnxu5S
OAHttmUStRsWRj0TPrdny0HGLdQLQ+UjWSrz0VjwguxOhG+klT2yz/e/LLIlprqLbhIHDIqvCnob
nGyvFm7Wy2LrNV0Bu58aVmxNxK0/5Tm3tRNh4WWCdhhJqELN47PJ6ax4zgL5GtRSf7oJYib4D/N9
4PgZGVdY8ksLHmVb+NUljNTJdKwMV4LhCAYX/41j8zn3WU2Twq8f+rKE42ycbBeWjtj37G54pRFk
q6L8MMiotwHl5ymk3HkuLevx6/vBOlBPi0Eh1onXvNeou3Pymh5/kjMMTZgwAU/n4mcuHF8r3A/a
7u+VauprTk8esq62v5/W7zXUA4CQ7bdgsZHU1RUhZ8zAbtdB2O3XZ/UuzGznP77R0uzesj5gMsOU
dFXpWu36KkrvGrH89WEJi2nLQyJJYeIPpMpIg6py/GgBzh7ud3Nm7MJkvEKBKpM+vvn6Xs/j/+dP
/9+X5OWhxZjqC6GqcdfJez9nu20Nnfy6R4FA6dwf08xBVDlOLbUAoY8pA96vKrpISScr61JvK6qD
28xtnvym7C+dwvyksbaRuZ3UtHYmcGtxTP5bNVd3k05SEPQKDkkFkb0pCr3PKtC7LenL9aq2/Kpp
55BgnbVv4zeFvnS9dZmjpn63MnHJltLBFsaNKCJYM5MfiT1vPJgMlwlX0wzbMfOX7yiAQOUshf+s
nGm1S6CjmGvCK0RQvjhrCTESVOm80GztHhCkLbcpbWgqxBRelUWukUgvf75Kp6A8FFQCfTGwWFge
OJUkUN7R6tn2R98jSgam3Elj+7W1aW54apg2+wFxG0ndktkTkRH/9eHrj+X6/wRt051ivIAcZVHw
oW65Wng/Yp0lP1A32iBQKpCWg/uGPry8mdLUp6ZpfxU4Je+aqqTu9lzo1qQVuwZ/91Tz1iEas19U
AFkwNvFTZlB0yeXPSlQ5Zr6PGDPtSt+JL1TJGBcLLDNq9NSLsLxdaXX51gthOPk2gh0rbuwfy0yw
JyekxzINsBKWlLghKZYZ6kuVcZ9lHbZolT4ilUA8OvecYcIWxkozQy+fi+5Bzv7L5KG69qHM3ORE
MV7a4WX5Oj50GMOvPXvQT3aFb9G3SiIurBqe+LrcIKL7Rf1Lr2yQHtaU5qmqQ5wEi7uvmLhBZlbR
KSJUhfwEO2WQNnHAywwDXrNwWkGDPR5F178gGFzuq9USJJvf42Bnd2ZM2g3amQgzEBk0cxfqu4Gh
BThXW5yqsMqfpKO+x2laHRw63AdvtJ/6SetvVm1PG6eFfEdHeTPXY3XrFv7mz7/dSLs9oU1G0ia8
kmp5Gt7K7K6ax/hk585IUR6kjxMCC1AvnBy+vhzj4uXPX0fAJLdIqDlt+cuwnePQ3rQAH6kvU7PN
dV1dki75STNv3H99JQIYFAnWmWNlEYhIGgJ1eg/oyA4YgvVtZm+KcoBWHhWPQpI93Tf9TSeDBbhM
IItjjhTQzMm30vvpigheZpV7B8rG5J5pJcqKfttZg74fYWMvGRj81hnlVlXD+CxXEaVxmGbGdRTc
0rz5q4PWFOFHXdneTwd9ru/lFH1IjiWW2E7cPsyJNz92fcywmv0htT3YYl9Xjdyi5Dx5NlgRr/fu
pBH6eqmOXBj1tnioPDAkFyQPlM5t3wckaZa0VdYNdQyLEj1YYz+PjDWPpRujImtI9nPy+b5D1rpz
xhJcf3ZkUScCiE+cEqgrVJxDBpAscvzpZbTS7tLyUCLY4oGZ4jw6JJnoH7uy3AWjDgFsQWLqtb58
fXCd9P5PO8GX4y7jt6RQ5+FztcDEWsR7Z8hxxzfuRxq6/GUPxCOwMv9aDpIprqBFeMmSUZzA8YPG
bcKfVt+e9ICO0E7eu8jL4dKlJFo17U/kx+7dMqcRkzVYuGVknqjpyaxzcGpR1Zy/rn+mxG81XWq/
V69tiBTJFvjRIpNvvtrLVHH2lRgYzOVZQxhWYg4SDQfc2ELToi2nk+vMSG5mDd+pVRGpdQCawsRv
H6g7mPh3k3v8+vLr9vz6nlzAX9ihciCpRPMxsgnJ0kvWUXfM49uEdGusZxhoBU71sj+ZBogVF8Z+
qXim/3zZVj3h8nH+ME0TUt5oyp//f5/R0Xpxi9K/+dqD7SGQaMCaDi43lo1EYzquLi5y9zWlCWlU
A2mkvrPX4iub3PjGaYFjGarTm6XgsIeKTl6KxryktmXfz2HU7OliwOdGLn1dYdN9ma2yBkE4Oi9T
1aGIKZK/Pvv605Xxx9qcNxlxLzYaNDu1i9Of/nFWkxOlSlztuiqzfVykNdoTx6UEWXcyMwI7RWSc
bPMpMuBCigI9yz6BzIdbwuZaxlqe8Um+oUVsD3gJ/EtRd/5l7DOsXnZ+8bWNF1IYsg+Tkghy9gpa
dhyFLypBgiUq/M/Ml5STwPnLGtjg6/fU0AanDIl8Z5rDnJrmvWD4xOPUx0yGKtIz+1hsvhqvi+QI
UtrgeLIE5YIsmvLexZJ9aEZOITXHZtwPtjzTh8WFCHidI/FEmGnHDCOE/o+d9TaPSN/yzG00TH99
SKKK9sDaJ6eeIDTeNb+++uTl0qJ08vLrkIr7aWat2hRk+eB5ScEQTOY7thFU1usKl3FmJO8Fnxyd
GpD7TU1Am0sLAmF9lSfWbdZYv0SBJh+hAIxvN2kPY+WWW6OZnszCL3ZxSoRE1eicm6NjojK7w6aY
MGlPflofLEZct76CeDBVqIZUq30FtathfC10ssEuvDyHuf3QZA9h1/3MCgM+Zd26stEZT1UJKCJu
xec0czxk+C9OjR/oS+lFkgZKYR9qQbZV3pEXPE5+dc4dXW7/zCMypHS7flnCuzxy273RI14IGq44
cIhYcYgvaaYKecDKIHPGX2NRJs/IGO8W2ah9kbXZDqvTsst7tFt7yVa4+9O0tHBS9F/zrinA2d5b
PepxobmgCpMfwkLO8nj1b8dcEEIdlne5JNpB0HZH4kKtgEIVN7ud3rcuabMOVmDUgCPK9UYZ1PXM
+4v8lPWV+5K2MzJPm3ioXvbnXI/dpf4lrComl4SWWTH258lBGQojdEzvBwDqU9TrTzbBBbldeFs1
KHvh07QPVm8xwM+RKdbcjz0E5ZHSreKBHNdfNZvHpz8jPKU3ZenFuDmyFAhQhS9uHT4VqlJ7jqj4
1GntIsEnUsIZ1QuX85cVuzA3J+S31SxPYHQ41tuo5LIhjY46APfw50eLaZnOLalnmavM01fViYuk
AJSfkj2SVeRbt1S0vZ+lj8yQR5zY+bJLxzVrcb0horL8/vUGThh3zmUfAiMj0vFEu7Pb/tl+lyTv
toCmH2vflFdF0QA7+epCqxQlZ4PU9SbThP1IpHXc/90xVV54Ye7xWlZ9xhx0/hS21T3K3DjnwTKP
cNLRALek5PbrSdaVa6b7Evwe168W2pBIUDq1CWlBnMKIKz9E7XFsO3LzRP4zkvThFi1Bqnxdpq+R
359bJ6pmJCg1AKOvH9UqBMJ6CEi2dmzzHV5MuJlDfCqOmsX7qncxcSzILtbDnRuS/eb5ZFxEjBPS
rHyKKvtxnHS7F0Okd9mi7DfTpzd4Yqg9rPC5iJaTmpB3zsM03Tj2ZJGDUd55RZQ/jJ4wYN5a76rr
KiwNJZrYQKXtW/abeALNhsikDTDEZ6Oj9KRxLm3jqgBzsXZev84WtKAMOvJhOwU5q2hpQaKp1VsF
0ZoL5DWPIfqwQ17EzyUrys5iUHYyPhPnGFU84wHvhOFmOX59Vgb+cpzW7319Zq3iPr8jKSoX9L+a
zLSPc5HmZA43434UEIlo63QsPOw/HNkKhiSTSfKXxF7/ceZyW1MTy+x1Ca20eOlOU++Zc4i6nme2
FNNrGEfy2HsjeAD1AYlgeXSjhBiKGZ0+YjEktGUuEIlxhvKKHnN8nrl73cwvXzNWyN/3X1vQ14cJ
o5DXF/Vl6QhrrDL7HC/evE86OrRTCaxiold+2/TSOnnEQKmvs7/v3ofYwznFcFwJUBLsWt8PzgnW
J+gD2NrKzr3zvbKlo1N+512076wxA5eqENjHOvXerVXnb2GmOS8pQUpTPhHvziJvc0fsfJd2FjKE
P2e+YdT5YZjzX0Gi6FtA6KVpkAY7kPbYGmNNp4eDxCvq1jJjFI3Y395YlZ/+9Vks3eusjpgt+mo+
Fam1bGs2I8gv6L2Yy32mxNm5iAQPSQCJcVjEDkgLUiEAJRO9qFskxv0DTXg8gTG+UlNxnJjcU5JE
BemsDmWVKd5qRwPDCYLxOiA+40ogPd2gEl4zCtDItiQChDs/xZFJv9Mn8pXDndOq9EyeEZouuK7D
K4vchw9gDWN9TOsGcp3bJI9BxF0e+XRZS1JG6deD1DxoBxmYPQm8dYvhyDd7hwEMxiFki95Im4Oo
jpHijrRL+lBfj4X9YZXtjOEsOmZfDoGJbqEd5z8WpzxJsL6ByqFpMb0D44hf04IiqXLcIrWlgYKj
O6n0QaDhRqFGyDMlprpyfKB5I8rBsCuuSr7CmZ9jkcSB5NMSZfeOCReY0lWEFa8wnjbdIQOl4ZYY
xFnRL0Ixym0jcKLNgmAxKz9kEptWi8HuphTwEVD3MxWYnya7vmtzKyU9ErrqCE+wDtSGZANjETRm
TTU5TcymAiwwWR7yMyEP0IxbFycI1oVF8xZp7MbrCdzltv3A4ZohzYzBgf6UolPHwSUbouvgBEIV
WHnFFIGk1wTNViIqHiJJTyrzs50R+7Spi60nUNHikMKtjLerSv0IUDKySBAuK4JJH2eYdYIYTKYj
cwIUyG/fjNLMrbjjr1oLkml6oMPymtBZR+J77Q64TGW2PA6xT81F3hHnBFAwSwfmIff2c0Xg5jAS
pRaM3QuGBbyTs3U74SsBvxJcO3lBOO3SnJIMG6PTMIBLPjn0fo+6pN2P9kdBQhhiB/BzAe7mGS00
k5DgmmMX3oZ1t2Kq9jYmSLWtbmaQUx7bsMhfGwYLV3iPvrU0afa9iT4hlTHSTWhyl2CLklbOh8UB
zee6P8geZNKHcTHMAvR4YycPuarh/6/2QAKU7Fr0+9qonVJ4UIJRnmoP7ZOGlkNgav3addD/4v4W
DI1zJMYkD16LxIXpXOCKFqlj7S1J3RRTw4VufuDU/dNoIBZz1W0Yz57dunizPUI1lXmnEVdJfV+G
et5IJ0HvbrLXqBg+JWZttMHdR+roF3ttnCe+G+0CS22rYpiv/KLAGiAkRorkPZ0js7fNwqSOt77o
wE4V1ngZU/3JTAvPyq/1WRnYEIPIslZsyTeWTLKgK5St1oiikHbtIvvfce4zGuqaox7Nx5TUv/p4
gvcdwtt1AbpcDf3sAZ+ycAuW4aUKJnu3BAkTvBmmBO4z3N9mn6KEHMbEeR7ROkHhG7ZuW7+LNe5q
8XLWt+YtbQE9yKx9dIrwGIxx+mTKeuO74XuDt+2qEuKhcCqAleNvr9r5tU8Up2S2P7sEFlCBwt2o
8ncQiycnSG0cFNs6BbcRy/LJQ4RLMQQ2N4eSF3FwkVX05FoDY4qYjcqAtLlOvsb7unhpWidnoiG/
W2mwjyfsZF2e3HipJglXLcfQKT8CkIAESDLpI7q2X88TPnr56KiCutmrvABskpYwgtD8Z4bj+Uwn
Z8fbw8ATe9vWcTC9ckrYy774weONQSvrOaH3wxWNZO869+m6+3N+lIBDjr2KP2YkJZyDkbhZDTSJ
ShwL5kPBYomtbNbWCgMqTN0faVJOZHri+Vvc4seoOn/TVeJbP4ESa029rXKLvYtBmraA0OkyOziz
TzJWU2y6JH1XGVQTXZYfnThqrFiYNMC6GfIeyTtmbFDjP+l8BmWYOfokyrdhP59aBRLU6cbusHol
pwF7T8wEjG6RwwE1OVDpvYjTmNtyr6Dt4dUAvcfECEsuWu8ePQyDJATIvZXe6Ro/X4y/rAJXukNI
w3SOviTkWSi7jJU2OXKbZSbDtEAz77KL1g7ghpWaRUBSWsHVVQ6NW/NsMAJcLYhxr8cfY5JG3J1w
doumuYtbIqw6+kibWsAKFxbYj2Jqz12KP6fQLlgIRJpb2x64DSbj3aUhUZbOb4GevR7AFGobJ781
WBXvTPNcdPaxwhJzbQW8ao6bt4F6YOrXHTK/+gk243spkvJ9xpK3HpqvcpOZUxkbg5EOs747cd5I
tfuC1meg71luCi7HNpwmugL0jpsQkp5nvbCRmE0rgZVaPSeYtjvUVW09TC0DmCATgkFbQqp4Hrwn
s8JmGc/bymIyDB9l4zfER2hI1s4KVBlFLfe9dr4DLbhWkaDk4anAXspuRyPWQ7dTLQZDzjSmeG2Y
STK6nHANwCpn1Dnye1DZ3dZWA84bcsCk/ACsLZh5mZIMRSOya3zaKQvMCp9m9Twkr22Rb3VArHPc
+e9tqojBsaN9yClyoSXOCBsUuoBEkvr2L/J3tsEckyBWegCeF+iGVkArdqjvY9Se1w4YjHwSZ50D
AKANgKABY3TjR/2BG+a4jJDrcLbfCLcJtn0/70UPBtgI4s+s4uLVRFWZud8vbIG0jbt7+mxHfnui
W5ZI7bqRoClLV1jIZ0K7VlJkcLazqTxyaIRvDYPtOnLwX3CV0yHcUOrK/RiPJFaHtX3qzPc0ZoS8
xMEl5FcXY4aPF0avZWNvkjMtu8KA557c+tz31bLT7nzwywxCnjanuum/kyCPg5/zpg1VAhXPTC+9
UKcEtf8maPCeTfGDg3Vm2/oeJLtB7/q6JaM8zYDCkJ/H+35dzVDOl2GONhYu21RtJg1+SyU4FEsP
IAGGO4bY35mI9vu29ZYrewh3XVqTHxvm5lgI5kyxSHdLk95jrDFXwqlPbtp6B3jutDXEZ5XbI616
unN4OMjoGlHi2dAExy587bBfnpI2/Sw7+hMSgWFmlRvPqsjTa8hC7AoYbGHzUKxCmcXEN2HkMTS2
0k0Ge5TrS9bzMMmfGHj0LhzFOUyJWyPV5JeI5H1mCYs0MObVOqXwc/qII45ErdKItzmkHHAMt6rl
gPcUDupFSr6W0W0wI7RYGjQ4CQmzAzdwpzNvA4mGRbc2bLBERlhwtg4TO+C+wHC/bT35DutphctF
h4bYa3fNgqo5Cm/NXD+jlj5XC3aqgGrwSsSUNkPHdlpd6cA2uAGs+DpjUrfBWRHX2UegoEf2KNjW
9OJNYTgojSlMjGjJop0/FruOU/+VLsRrPYE9ScLkHA8CPMvot5t5xMJrBB4Fr55XS9wLLur5sXym
Q/dq5uUid33cU/dH7kOv7b3ncZp2jGIHddCLRTFhzawPIutuUkNjzx/EPoCUWxTzuZCCDK8AM0II
pEs5uFgUuEKEybzcPOYuIqmjdU/WUHxTVvEcw3LF3m6RwPYD/dAbNT2CqW1dumdn1b45sJofZFld
oTv1ozc1lu2+zrGk+hOmEQf8X18kmOBH78r1PPLfrfkhdjl6kAq1DcFMbOhCVThursFsEK7AsYvg
JeK0R8wrZTZ/GCl3SQizUyUYVghfYo448GWJtbNHHHzd66HcDJw00mkiY6zxMDqhJWHc/5jn0Y0V
F+95fSf6/t2iD7cZDHaasAOsCIKDBguHUXstayrW230nyRTL/eQU9+F4HcPyuwZRQIHRYoPpZxrM
E+xIx4PwnnEfpHGXYG5Pm4PqPrGSjltMEPnNpakAcKQSKFThIx9kaLsOyeyTwufrNmm8x+jDoaXW
rJ9+erTt7pmGincNYDY4Wp77rpjYkrTWjJtZkuAaim/CLqBvj/NdDRj7ai5ml3cPcN3qGA7DMdjq
hG0kgUICsvJZscmu2w0dU/ex5FbCHcoNSVv0mwfTfGdHk3dI3eqxxaBFD8kzYHMsGKqPs3LH62XQ
xYE9dBcrcrSFuUvLbGe5U3WZvfE8y0jcuRV1HYcTqHiKDs5CBEM0+GuKZMkEuPZHggBJybEkhNWy
x69sZSN8R/r0Y/smTcSNhoqp1jchOuqrxkw2I3ML7fL8il2SDYGJ0dJDEbN1vG27/q3HZuV2wWei
wvciRk7ipyFRV7EC4xJi2AuAUrd4e8JEudcSREY52p/DEt5kcMHonBpOm8Cc4gIc9WhfbGxXgsip
TemENqWA3Nusphe3by5ueGe1EdBF5fx2m+eMqvXQSmBzywQKoozoAw2e2TXK7Y7YcBM8rVAECFSN
A3RMSln076edlc5w4sqO0CecPEM5/HTWCKrkI6uw0rIETRgb5auCnOvMBW59TI5phJcNmUWBmhmX
2lKCa1GBtc2h9G7Ko2uyCa8zc6yGR48KAystAneEV+GCykt/zHGEGlmB8ML49mkpppoL4r4EZscV
MfcLMFj3N4wQWGcjRLphLvGl8S2kzIR3/artZTzGChqb9GYwv2l+YH+bz64NJoYtFDizOsMR6TxI
nPH685QhoaeU0qaYJTJH43vT8MVER8aYCEHRoMe6L4IBRQKCEmYv4zteZH0z9S5czVkzIRLcAgg4
6O6Bsega733O+R+xw6GLfjeJCbfuue1zRbyUra4biBFVZP0emaDAsvJYQzGBnWA6fRMz8yxsW1Qq
/XKXZc7PpAZcKgaazQ3meiA/YO7D4tecUr8EtWFlhRDam+IFPUN6jQDpE/rx92SSry6ObZ66GjIs
FWwpUmsTlLDw+gmLKMzliX+frSgmdpPWs1as884cFhsxUPQmsBcWtfr646TY2xNA/2VSPK7lo0lN
uw1BTnNCZNWHyNr1Df93Mv+QLpXmFOsY5M+wp+57R0jaQAiFd9jz5oscoJGeGc+zAq4e/nrqd8Im
uSJRWPK6ujom8tswju2VWpJu39hlhpieDXmxvmOoa67CZmblWz+Qp42yXkApQj/GJctxuSc4fbzJ
4tar68O4wnmnXLpID5kh1LS1XW/8hWBcXHlyRR6XMKoEWRRt3R7cfpoONpqWtaIiXss7U5OxWNHa
8IfSZvzhbeAbvjehofG0zG904+nrqGMn2MyrjpJ0Ks1OEYW4o6mXTTF1rCzaXTmltIVWI7nEh4is
hPkDDXZlPw2mZip3KJLgFQUh1lpBT/m2Xyf6BbJJChzCy8KWH5E67S6Sl9aGJrgu3mVqo6OIPMFj
IcxGhxG7QYELMC/6TbfKJVuL7beyXYmI+ns1EFbptG28qdJl1/k8d5OO4G3VH6WEBKmZ91zJCIGt
jcBLWLRjj5OWd1XghHvC2rYlR0zsgdRVk9gLnN0HK/f/j6LzWooc2aLoFylCNlN6LaeyUFAU0Lwo
aIaWlzLlpa+fVQ834s5MGyikzGP2XvvVtNWC5ngJHWU9SjYuUNcEmQPty8HwRwCnvvfV68KceMcU
Ll3NpToCW3lP+/rJifIEGkZw90xvM5Qz5uyc3Vw5ZgfgGkSi1jXO5JT4j6Y2O0obagoft9cLMNwQ
FGrh0BU7ybCryvpfpidYmsUkkXh+KVfviogPSDeGw/P5wN6X1GCYtMggROSN5hRPU/WWdXvNVvx1
KSLCSdioRglqwF5iPMVJytA3W1sOISdpJcHl0gFuXKu4WIt5Zxc6hHbTodqK3XAqACRnHYvmIQfM
ZJYUgBDZ0qqmqBBIu8SynVhxrcs+Dsd6moHKgCsRgf/NQjqf7X1mVWhRjOAaFPwfAyAnzoz8jL6T
3Q4BBGLpqYyb/VRRxdpg32fPuDUKuhzJjFcA/h9NLDhHJyBwdZ19Yd6/o7oj/mUp9iqKftrsaUBb
vpoSn+8My8QKcVk68NiRi3EqbIBfGOnuVeD/C8ZgHUy+T3DAwCKrhpLF3eE60PPLsjsP3FF+nD0C
XxTw40B+GV23Jr7uZjyIx3bC3LVP7Zd4YBjsWvOFmCB3ZzRIp6KBDNwCmD2I3AIyxyyhCpBwpmWo
OBe3XmL/JUb2Tz+2KKXNpFwDcANMn/ehjY9uaBIidYk6mTwuGKVfmnZ5XWz4Drpt97aDDZicSNZj
ifeqRkg+YPnUanTAfU81+VFTjaM09ydn6/nE5rRMiwMd7dWUy5OJxHMpVFg3/efMxKyPifDW4txq
z94ifoYXxm26n/GN5IW0wsTU9cqTbXv7lYvZ3Fis3APVAGst/WUjDWtvS9zsfvrUI+w6acu7tw26
yZbyG5b2OWg7YBpYS44tjaNXBilgMw3j1ssPPXujhzFHbSPXFgQPAEemFdogVoAxPkqmTqZVhA4X
cRuzLK6XTLLc9Ld5atu7Omdy7hB0tPSev/ZJcDsrCv0s19MqVzGJwtW0M1z+SQYdkT2GvStc0W5N
DyrlJF/G2E2YCxv5MeXC5XQwQMUTTuYlf8hBQnVX3ewA7U8UO8W+7f2XugKn69HIEaOid102fkA9
oiHqqv8snaIzihY8zF6ypzqk78Ja1EtjX/G1hCC1qFkR+Rxcn/0FXKIobQ3kEQ33fdeJ86jEfvK5
4LNOluwXLaRIeXNYIszpCaO6RSJFUojYoL1CfC78J7YRO3PmvXd8xK7SLvJzUZa7LIc3MDxQOjVE
0pDWHhocxT3iiK4a6kPl93uitcjunCsSaAFgIElhXpmpOdQBs/DeIKZ5pt5Jxj641tAccBo0HOXe
3iWPYSsKv2LMMDsn9KE3w7S3WZQ7L5QNJxbIZLs13kddygVZmH8vbFS1hljoJBjxTlCKAdhan0NZ
3gvB5di03EniEVFeT/HWbPlyao/xEMT030T38Xopx2dMHd6pwFSw0UoT0eGhxvTZ3+3MBsvZkmT9
QfHIQ7HyCLAn487jTtQSbmCvrCsyKsal+bzsy178mo79GgT8hHLiO1GBT1DvTgUJRBTRz4UcfwQy
fKSczkkPPVpYfjSNTJ1wwSlG/K4xboVDpNqSXyPXe4WGPgFQmMj36ukcACONFJE0yW1loJ9QbGOT
hpaVrRC08pVok+UObx/lShwwLwbk00DmwYhq0/+Lh9YpEEgp52uvuug0LdFzHtg7SxII0AaVfUpq
8bL0sPqVP4b0CekuIOtA28AanGEutw46V7QbH1RQwzWQyAYgxpzzB8snDdTy1kXY5jlZ3sfBCUK3
RSrQO+YGFLO3VZG1J7h13QRGd42zn7ygJRPDPlPJIcmH7I4I/aI85viabAMfM2rYN3N9aHuQWjQa
wPIbHlQwcv5tIYiVQABaLgARjKrtK9WJz4ZyeHUZ5mLvXMaPVNjnJfCpbqtInYbyAvIrJq+3DJUZ
yUMaJUj4zb850q1NRvnOzei88ygl+Jzj9zFjt506EzGPBNuMjTlsM/6M8Tcu2PHF8BD2UlGk5sGY
sHboibR5ydXyxItqPmufl9MDzX0qgpfW1DeM0HRLDedImz/5bHWZA8XzqTKC29y09hPSmINkapp2
5j9KiMusWJn5qQUsic525c6xhdOj6Y4DyD8UZ/4hsNmhQW5c9z4poCBdGOVY0DJ9PwLKhjF76abP
nAkzMX0QEcvO3BhQ8+Z6BBhnaVjjctU3hrHusRLX8cFMx/aE2/AFZg1IiNxcDlWCMLbN5J+aEtMZ
jJdpTo4uBcGurC3Q11AILLddEJ4kvDmwupBs6gfC4x9lQbBpveCtQTFPexRAHqti/ixYqob+jOyK
oWDn7HIHXcS86EPfSjJGkcAy+QXZMRXnwgAm5VWU2l1OUomBJL6JsWG59eusEoGUATZkHxkbmvT0
hM1n7W5ED3GfjgM0d+lRotkYVEWwMCru5cTYD5EwQjk4UMNfXwxEMBqMQx2lP3icv9rhDxsB93vp
r07jQlixPfuk7G+ZW/MOExO7J+mdGSY2G0qFHykcvWJb8x9JVDVaFBqEKjZvvqX2CGFooKQAMc8N
OUzBLui9T8t2V11T6gMRX//BN7xVTPBOhufvOlm8uG3dXtv+4iLn2rCzfikbBoY/49zM52ISG3+l
yglGadQWgNYJXJvS5NpMQu46aLtH6R7HISA4+IEpc8m6atPXicUpexyW1FM2dI/KiD0CEF+yeb5F
WztXY6QvW3Kb31rQM3m7HrBMIpW1FUnxd9Z5mKUlH56h3d2UQGVq6Ohb8px3cUO2uyd57CieF/bb
8dx+ICa4ihJSqOchM9G0jzBckVtVi48UnMAfyAHGAf/oRz0/9aqOrmCoAVko+R3ZBQLr9Auc8Aum
HQ6gCe8QHTfcQZWBn66WN1ap8KODMpxJYxhRtqAZ/ZsKLw+LqucxZsuwCzxQIIgj3nT+/TBHPVT0
jgofW6e4K35wuh+K7lERlf3WaTAHibSFhk1KrBiVcy60JFexcw7AGFZROyhGH22yw7T2lIkax5sP
5MqdCdCsYi8suu6KbongSGCOVAYApMZ0T82+m63pN0busXGS1Dyt+IAe2BThIuHM91nU9QjSA/x5
2LHxjp+k6zhboRRzFfePEp1eBwrUndOTxuTwwTiuYW1mW4Z9OtQ7V2m0GHk93Ai4BEgd74qW2TB6
y791ylok6NRMFifePXAtr65TLgcrxSCextyFMxfcenDSZ7ASGzdl/T0YNzM3s7fW+DaQHkP6xW8z
SlJAJ+ls7IXseq8mitfse4GwjL+gnElA9gtix5aZxQbr3HVlmtCu7J5raNJHTkWcCJs0GyawEOWt
SW+Lz8LFLllfLB1bxiA4VXFprNUIgcYyoQ4OU7JzzP7u5FT3uKUublsYz+I/hqbJrhq43PNxz8KE
XU91MFzWdwm7Cd0GvAlOUJOHQ1yWzUNE3NMlS0krmA6OT+wQQ4rQtXkKERR6zoRxjmyPFcXBL1QD
uGTIKGRJ41akXKaldUxa8bkMLlvmctjK2R3o1KmSsYPFuX/xDDZ1ZgYF1csenmioTptafhtE0hzj
yDz1jbwFOfk0ruq+o8I6ojxbtr7RdNshe7P9DI4SBpaVQYh7Tpn01sxEVGblU7PgYWnHkh8vMpmq
q4xj2aOC5wH/Vzt9eyJj506wmUeqL2s4BBobwyIPkQjxXTQQ0Bjob2mznKszEjRj0x8Y5bDrTsbq
k9oOOJEa2m2mjPNj8W076E+Y4j0ryYJCiuXotYy+nZmlnpu9sxijBVqG8cyM/ak3xDsTmmLHAp26
3brL8VehKBVFefQTqDk9XX3Ym/FTHO+9GRpPQaBJwXpnhTMMcQNg/bJ0Z2DP5M+mCMUWeiIaDL4F
Z5fMto+WJyFgPbDoSIKl2Xqye2etmO5yRa8/NxsRQx8gni7RXRdyityIZfJFvO/c6U5PtZkLorsj
2+XE8qx/XS7PbNGenGa+e3ZhhlbN0gSLIE98gfnGjfptxFu4DtBlu5gu3Actueno/z3XMfctg+NB
x0w7CBykFTRvUCu+xTA/QawiR4xgLsHCTkFy7lOPRBbvKPv4G5g5/gaQPCtDkfe+FM9BrkLA1CRF
DsyIEQi9iaxAxqmZm5jADPEhwsUWGalxW9c69W6tQm33Z8d1PqArX4Kco3k+K62uC6luh6Zx9y7Q
t2hJ2oeG9qqKPt4WdvGU9H2xLVwKokKevRwD1cRwsgdExQeNaNSyk68WfbMGrYKknh6fTdAlXYZr
P7lVCOMDnW5jszsmeEJMU7ulAuR7XxD2phPz4qB+BWzB8rR6Qan/0mXWV/aemfxqM15eZCrvuZjm
cCJ3E34DmS0LCJcAXfVGmtlR2UY4qCCERNlgkcWNa8f+99LZBLCSdcwwz+ZL9G+wiV7mIPs3wIbY
toyI08TcQg/fCgStieFf7Uwum8xnXRuBwqsQMGIvN8nibt4fvmUNCmfFzIE3QLtkCBXOKm3JTEzy
+aO3pnOHr6d3IGfH0kZqwQU+pMzbaiKv/CU/AAvYcAbyek7Zofbynk1Mt4XXHq/cst23SfYPgYgL
PnIx1ohVYS6b7xpHcuIQEVph8UQMR/GUxe9Cx0yU2x5R4vDTzi+Oj/qfdXbPHjg3BeOTSmyzJGdw
A8wiJ1akrxO5E+XmUbbigb0nNjTX5t2xp+fAJiC9gwnbWuDplMYqGzzEPAOqJsZO9x8x8W2Yi+Yb
mxscSfqRLz/DKPwvJXqLdRmj2A65Q6HoRM02+JO4fhwuFgq4GlRo0r8Af0OT0oPymY82U8cOwVfk
L2Grus+sYDyb9jnpws0/M75Kf6Qf6PJ4baudRfBr4aJdCnLx0rbDPZ+sDw920GpsCtq39KQRSxhp
9OnL+LfytLfj1Tvi8Tz1EkFiE9zrKC32CVMXx/Qei/oIaKuDatZ+Nu3xp0rxDjPGLLXxUU9ch2bE
+BuhI/58ooZNCwpQvOCi5aNx/CzZ6gDMaypPA5cyel0itaWRS3Quzce8/CRA1jL3UTD4qmNTiuKD
a9g3GejLjiCU74Uulk4sOutG/tfAXtq45nQaPUFEZJL9VL75y+DqKwuKA9tieGYj6gY1XaJdWrv/
6hjlOet31qnRK3evQtWrNGNGJEBNFbq1dynxm3aefeRAXuWCZC76cxbEGL8IXkReY9Mny20GzLBi
2+Y+muclx2XbMdp3wYm14588rdBoLjGpR4jU4rnbNeyHSU0RL46277E93Pus/XbL+Acd0m7Immco
YcFDjLwXATMD5fyLupg5YOwc/Cm6PZ7STIvrMP8D0IBMrAsuC7XwPNgrPdEH6qH7mICx6oaag/ES
tx6HZDHxrng5g3ldbHH4voiYORtQoHwlAv0us+SKdwAZDbbjCqnP3W16UoiZPkuRESCOVAkkPCXj
NM/rANcKS6T0TfuIK9lWkP5Z+KsWmt+2FkwPlsLeVgNpe4LZMLEPQ7UxUNAwBEeMZyX31Eo4xt3y
dUhHsZ3KdD7Y8C2D/n0R4r+24tfajNMw6a4j5JnsUcAlzOdeZr8Ia78qm1HONOEi6/P/Fm62NdzJ
5zqVyVZofKnpIDBOAd8bkuSZP/zZH0VoE0mzHgvaMSjO0LFTQta3xsPAOTA00WRGe277q7PkCN6v
Qpzxkkp6gDGIv6JI3N0XNzCjV7P5SwacCJcUYI/rBgSpTuBg07I8lwlmfj0Q6+MK4pZocVbUfoxB
rOjfwhJ5pwxB9I5bnoGhBupjQLC5aTOkCRFMAXa4iAlbVxzambNyMEhizQmDWSyW2fYTHIKadYP3
0Xcs1APjcSWi2+ixX/HQ1aecLcS+uAoP43lEyJG2qz+s1lajsjyWBRRfUOp8YkQ5jEvBVDx6ZCT1
Qyjnel84M6G3Lgzo/DCM0bZSMd9TNQEKATVbQojZjOijJzP/T2saYlvXBsevt5P2K0IC72Ql/ZMc
zQv/gVigoW2QoMQGa2DzOQqYGmXlTCFNNMKSJ6dOtAAFyB+0y08IOozG2r+W34CRpxInmg49Td+f
ao/2auT1CScfuQ7bwX1qZpuy434uZ8CEFN7uBlD7r4rMm2UU3zWHNfsx6zZik1o5oi4hGNTfWrmf
QbVXDZiztB/LTeZNX5BOgP50aEPmCM0NgKjLXD5mf0DHGVeVzclbJDwJ9kip+SnluG+DeVfEiGLo
PPdEJWUvbjZ8ZxX2YidKfqMlu9WZ47J1dQ5NaXbMwwdkXEixV2YZ2mNUXw3vR1rFj985l8ExNmZJ
nWTlCH8tewnRhcrj+Eq/fRlV7u15IJNNaZA3BhowrCO6AEtyU+iJcZdiJyeH/ljaptrjFUu3aN/v
1gjdoXUILh76xyz6ODOUqRx97nvtPgXoe3Pc3ltJCp9iZ7bEFXEVNPFmFB11cGamGdQq3efE2jUO
XzyBGmQnNu03DyB+igIktP3jec3MrIzmtbPzQw1Jn6JnP+aMYQMx/KdrbqOcBowNHca/4Shn68Jw
nP3rnLIEbWrsQ8Gy6lzcwPFSvAGO3yEvugPxxxo+wK/vDa6GsgvWCaZnljoyPjh2+jGbh/SxXW8S
kyQUPDdkBMesb4yCjF5N9+q3KFoN5JHA5eKVZU0Xl+MfNdr0nSYxkaLUKWDBjRaRj6YlXCWkvoEP
LuTGnuqTTo6lO8ah6nG5zCQO8ZOuTGjL4jTDXOeHNEPzrjD1er1YKWcy13ijnjwfYS5TA3XMx0s5
1x+mMMwjEtsnoDvg3zx1E21WHwh1QECeBJiN5vdEsjhFgDpu+9RtNpEZlYgWYshlU45uDF01GtVT
EHvBPvXqQ1KnxIKyvtrUffonNVExO7GRsMX1XuaOtUxUq2Oh9XUhHXNj8eeuOs/dw3MiTkMh4Etz
4+SRNdR1+r3X36Lynnucfbu+Jf8x9eGsg2lAH5ae3YUw096xne0sy2cmTAY1iolWjXHHRqEL3/cA
BGjCWA8s7TYZXQIkIJuwM/1BIRD6fqNCGmPUhiVOpkoMO7dteJHxaOK/SFaBTWhaWhh3LHGcaERM
rC3ckVsZ/C06KBKIKE+OxpPpRSTf5JUVljGZpWX0RPeY7SJZThyy9aqwHwaVOgrhjp3YTXcrK5j+
2Bnxe5DEul5vZp5LjHd6LRzCWsu0+yaQ+9esqmTHoUd7Oc9vWZNvUWh8+wy1+Alxzbv6xYrc49KY
l6aj/gxqgqv03FGnE7vrYc0xCU/dPLS0k2KhQbJWtbKc8eLgneAoJrwCdF5GNDp52m5ur2ZD/MkZ
IDCUMpG6ZycXewwCv+BZATFCQaFfoI4noZPf5DTQ/TBK3aKPuNoKUm4n9FezdMQaJwP7uwnl4TJv
h9nk+3UuwqfBd/pMISBhPmB1F2ciBULV8IIacz+UaX3vIfhuU4KPLtykH6NPEvsgxhQrTXHyRswa
My/2khAHkpPnkJHnEHO9IHFy3XAZ4c/6Bn94kufPRY3ALiJPRCESnBRuFd9z5yOpMsSXqftslDlS
r+CcSlSSk79rjMo6z37yh1w/QF0m3w6WOHDkPlU3r5Zflu8cqzfZNoRx8qOcCAHJFhUmtCRs3ygX
+W05VL8lyBhsptspQhEqJ+fJaeNtJ1NkC9IhqHYp0Q1SAEWljw4/4hFhyNpoGZ+y4A9cM/rXoHOo
XfgbiFF/N332alAucwi77Hraay7htsmEnSbDu13bRA8nBm8PzMHjlMbR2kvg7Cyzlkc/xlNW++fp
AceEnsvyPxGvftWBeCw0VXFUv3ljrxCexzum0XwUgeOvBms8BOIHfxF2duhMG5kG7wzFH35RIjH8
BvcIKb37aQDXnRfti51i9PCD5a/1kChr3ZBT47aPoGtwZmz9IbK4yRmk8FW/c5QXVF2pxen2wrS3
fp6kRXXHHMnigoqYLXAiCzNMZ1488uctwFB6PPkzqm27g8eeUkqSXnqM+r+tEYxnKLxEt4t/lD4s
7h0iIVolDr7ig5kVRqHezt+bxD4XvsHI9+GQM5vjnLwBrYuf0E/z3uDjJRsB5ja8VLaOFeEKin/s
iPSmMuMFjfVgX2AWA4IjipC4MCKLDPINmtw+gHAihAIvKViHJ47Y4KB8mTJJIeIjo2ZaiZxBLsjf
Hv1MTtviy7e2TOSq8Ss2k/nFFiTWZQa5v4GdQTRogXdwhLVR/69VhG5Gmbj7BpqKAtksf/nMs+dB
wwGmZISiXW4R7MLAtagki6cUwduGKqBEyEED7NXmj4/EqZuMb1C/PXvdRm+wOlLcWt+wozQZTPZF
VJiiCWBDUcN+PClIE5vIsmav0OYeNXn22CEV76JYSvpqXgw1MweaGGcghOM+Ws6xFqR0eTW5osVp
IJxnresFJX2s/xollBx/nH7gkf7HTBpRlEOWb0dw7AIg8zjD/wgW86qwwadm/WkBUsdhttOu/C83
EKwi3SKnGe1ZQKWxtglcp7g69mXPWRmRt4oqZhnS/4opIhZoiP76TsC/wLXt9kRZMIC+cDaVzyyA
N51yATfl1RO6BvoJ1pGxj7Nu4UNrG+obAzHxLor6tVpsgU+0itag2RlIWPFNzIm9dx5+nMZvSRmu
GOlEMkKqAyZ0pUEuWbkZk8axYfEb0ZHDcWuxzzJbXQjjQUCfbp1RiL1su0sU5d42NamJc929CkNT
UsycwaN7BTy0znTy6/vZB/mQ3kRMALejBAOV/9eY9Q0mc8GooPjNxnZaGZH5JLwMv7535PEMg9q+
9nX73THimKuvnE3UNOXbru6ehmF4m2Y3xE9wpna4VvH4maMN7XuTWaB49gf7MNuPilXLSzygZNfp
7WHGqQuaZaPAIUfgCAJPtfar/lM4GHZKo/wzTUQqutL/sQ29QUm3ndP4SMrQwdDFLsn1pjQX9Cy4
5qzGOEOSn9ajb92s4a8eecXSJGQb+5m3xkuOQtBmCu3W9yEpD4giqSPloZpr58gqejOm8SOn25Or
oqyOnYUIiEbaIEx7V0HlS4hz2RUlWXsMYmmOJ2AkpYEpMHh2ffPomcF/1kQ4S7t8GI/Vx9y4y8Hr
5BPjcBLzGBJYmhpAFgwjkDyFndE/eNkQsUxdFnuse5QFPTkDg7P8Wno39WwlWMnRu7H+sqfqUMpY
h3OsCjpoTIpWRt3mWQRk0SyM7dJuKqto9r7cSicAXp5Y1mbK3b+B077IuQXDyn6QF0ur1xj+lYun
njBWInpLKiXiRRMDURcTLXfDY7NbpoTAvKicNx1hLE3/UBEdZE7uSRQxt1mmdtiYbifX5YIfZ7GP
vvQJ+UGG5buwXLKBDHAisXt7gnt6c/I+ONducNM99Vbg5zerFGd7oPzNLX70g1UBJ23sP1ON8DiO
ul1M4jPD+lgjN5lybtaZPEmmVpIkqcGHkeKWBCCTyrkJXG/lZSidVb08yUIdif+4R66+dD5seqxJ
PWPHVdXXRsjVwXmuGbE0gh+VYwcveUJgB+maWys2Hn3vbx8P59hsyFEzydMRAVO1n4BR1QYQabwd
GhI5xFnEkGeVQmBrTuyErDn5rDwbh8Fi42ua9U5Fy28PepjlV1dt+B/CjrZ4K9mkc9WVRNJ6KbVB
Yu2kk2qeOHJwIsVcJMCu+BhnT8GIxdOdWPUM+87Tv4wUvhvG+Rcp0y2Lwx+kRP9yDU2zrIPQa3+r
un9vxZxv57Z5hdWDMVipkPSiuNIXaFNXziZaHeJwh37c97ohgZuiWcXDGnPYW9Wi8Jn/Up2Op2IB
rTOzpcHdwB6ELakUXoRg3zonA56AwvN+20WgMimzGcWfYK2G2EaAnaK+Nd+SSSZg4OJl19jMh3wD
tTnLUga07Q/lpLkhbY/AlAagRF78YbAJLJF/kZBhAeEFCoD3QPf17TmK7Hw1fBHSkyJ4G9TFL4jt
KiSuQrOGM1/C2rEFX15nffbEwIZYgglBCwZu4qM9YH2MOeQFppgDgpEnmGtAH+Pi0GlqgYAEuScj
1Wdj0cbOVwjH/Gzc2IgP8MH4a6XcDxGBGuIvd8w77r8hFNWOQQ0bPrgArM7/pgNuRtdP05XlIaAe
0QaR23QuervejYV77CqxQ468hWBksktaOUZj7uKSnUdhkxJgcc5XS7+cSf0+9iwHL7lilUtlujZT
+K1mB2zFm/EG44Cp6/jSUx/Q23y00zBu8jYDFI5NHARgyvpxyQ56tsMsYU5d09evY8OdN+3GGWLK
SSP+8hDljID7HSwcm5wvcWgRimMXYU1IpHroKp6QKvrEnsQMkJclHDs7LJoEB1ZJmLZtc+mlEZ7P
wdqXDLl30MWwEqKIN+A46LF9VQ3RIMKAxpK3YTLDwsHfE1gjkrZJXIwk+Ajo16AgV4i/O/etZiu/
5EgxhYFnK21G/Atocx4yR9lCv8kWRj7JrD5osHeiS+9DgFebeUpIIhHnqrYPNrtb/E/89izlmCOB
MGGXjogMdUAfNBjECnKfCVsmZHnC2ObJIUztWzJVau9m1r3wbSZBAhzUVIkLISUESnfC2QVBsckF
aspucHiteQHSHryh1aKAbrJDazHgHEzW5swqEY7yCSHLwkdHyKK7DA0ZpdmDmjV8R96897vuI9PY
1xkOU61F0bnuA7xnLta5zA6jpqTSkExrAkLANhP4HzRMJUGgDtMoq6NQtvdBW7ThgOkdKvOnU4zD
pfV+ypFyGV92hgBXFvbLxEoT1ay8VdrRez6MbZG6O0Lhqy1izWnXWDEcMH7+dGKvpoWmiGDFcI4m
QgFItpm8P1bMQ+st4xfCi8ucEOumlvYqXfvuxmwJsAb919sR8wJMYXXDxKALgI5VPuSgQbENzYjz
nf2Nj5hix77i3rrzl4wZbCi7e20Liw2xnXgkshLMAYQ3jMxkXicDU41qdGPiWrOPjK9n1bsALMBH
vA5MMhGo8iEk8ikSGt4tG9bTQnKsts8Vqottsowuu7HHQpfAq3Gg1GuTaz/Wz2VgXDxbP6T+TBFr
1ApFLLd8qw+0p3UWU9NsleP+dnTnaEaB2SfS57QBn74JiLJeRXp8JvYoID6oZF3u7RGT4C1eLCJN
rMynE0CZqIRHT4bCslXLPk+/66mNOBM5xnx+sYmqAllSfIOixRLXZQFqSvmb5bHcU6yReM2ZQ8AN
QrfAP9I2raxY70cURyE/XmDpE8s35E0PoRBhkdmS7THESgbSzWs2sQ9ISnrdNEecQt556LrTk8A6
j4YJE1MZTTsdFzfOyyXM2glnBUF2gZnYDwHSUYyIdJuSriDKq2yTWIC9tTlQBSBGYoPj8NfDBWQz
wfIgWfpnXcWK9X2/bE07yx9ua/DnHao3TB0luXarAMYCqsyixodp8936WwBFnzqP7lPmS/TKCdIx
p9qP1ox8rnHKDbFl5Owaz/0k6JnKQu9hda8sxkYbBcp+pfbpA3prC0RnlgXvRTG2qSRtT0fiLggF
jG+NAClCRpQJiVMJQmk7qY5sacI8FiJE5MvuzgsubezsU0PcukDbjOO5e70BNW3ksPX1k/w1EPYr
I28MPRn4ACetOXjQRSI2rbPomlAA4knX7UukOHJVbQ8kGBaaQKr5ZjzMXwRL29TVPUNrwwxnsupQ
APSoKFnXCaRqTWntfNFGGyvmV9P8kS8Gv4E0yQDQc+lvWnMJ+8BlC+QELyojepRMP6QAGUt/zUgu
ep5JqH6jkfZLWnLSoeGpoQkiRa8+MhVkYgeDfSPmctMb1ZcwRw/05wzEqDl6TiBoHlSx01MKmXvp
n8zB+8NS6xWDd7auA53g7eIzsYuvzK+7Q4MBJs3j/4YZ8zMXJolWHF1l4h+GOS/WWYtMuwaxt46y
Mym7//KK6azH5H+ljQM7fHaZVfTX1MCi+gyEiyleHZIO1moYLkmEjjiB3bhLuc4lGte6tenXSoFW
JUeUpd+ihtZMqoR7wGSlITyoANlbZHcHNq7PFsBmhKU1K2DMXuxCsudqlLCdkxnSxRzRlrG66Twy
PAdMfihE4zPapEQDpi+Iqpxd7PoQl8I+SzGKiy8LQ+9WudnyGFnvKTWDVSuaCjqX8R7Hs0mY5Ggd
mIFu1MNVbiIzWI0SJLQ5/gINTbY+WpcxdZ4mkV6cDAckwNGVS2tCWZr5WBrsAJ2os1WxR9c7ZcG6
8eZL2YIY5qT8D576uysWH/4uHj+rWc6VApKceC5KA+l+GkhGCOTM//kSiRBwN73V+sh0oIVKasGE
cOJDLFTD3o4HyGFMGQsGq+S1hagFLmMaXR3IcU2Ov5uFP3EXXnmuPQ/ws+8cgxzIoPnYWwwkNnD8
yoxZOGdFWwzquyvcjYm9CYf4VuXlLbbxlxQj8l+Z/tpdu5uB0jPVPrZVhnKjIdgjr/I/pcsConOe
OCXHLXLit6Ubf+zU2gkfGbPrACtYvOhJ1YOzb0uem8TvPhsTfJoiFuNBJMg5rBHKaEggPgZlFot4
D5VnwCRDsWGQkD4LPNfTCObXYs7gNy3gy/7ZGhiHNhXEPi8nvY6QztFVtw7/x2opLeTFtHFAGRBN
GdcABe66aWAiZ0V1dIFUlJzolOw1MmXuWyf+x3mP2p0gtyvA003vlG+YZ9albUxHOdSw95IHviq3
VmCwMc3xJQ0aBOngd4xIEnCKgQfBF69mFaMgV5l8VT7Wh6p/cUdGGkHOKMUa/yfqPJYkV7Ik+yst
s4c0ADMDaWmZhXMSHh6cbSBBMsCJgQNfPwdRi9mUvKrKlxnpDhi5qnqUArssTblsJ2hAFnS+HhG2
Ng65Z71WWMG7VEMxJIcHjsqPeDnyOkfzI8npT85tluMboB+uTK+dQ1Ddz5LglSEVWFXwfROUigwz
V9oTS8HBtqImqtkxNniWlIGIsAfD2xFCNRQUTybhll/DB+FfcmBNbrVhfOPHvaW7+XvQXELxrNqb
FFcwPVkOJuzqXPjuL94stiNZdFtPvjQEXzZRob7KNMA6rcxdUBM2oV55Z/fmJU8DytH0l3IromrN
CgHxuVa3IJLxjVe8PoSnrzRkYkS0Yn/XVSdZkkdFkFpTxYmAnetbd8I9Qd/atS9oUA2y5Gwl4P0y
7y6eK1wvXnSf8JdlDjrti8UMxT0TKqWI2YSEsxg6Djrykk1fhk90I09YRF8ZoZfBcOrKmemBx/ZY
inkdV4T1IAk859PQ7gefpoC6ZzommRpvVJB+jOSC1jJhbtUTdnTdBZkaxWSdQUSsJZ6JW9kS9unM
tUKnvpJRShmkcTggPdoV+mdsq4YDOdKGcxlL9uMhiD/asUXepH6Pq2bXyHev/22ZGiL++fmWxdqN
J4rUlqhXJGD/9JV1TS3jCy73KvKJ+YF3/xhITs4L9KKdIW4rdQi74cyGJvtBbxqbOk46fkleTrgI
25L2ES59WCrj+TxzvWznZu0yPRqN/mSL+h+5gidapFfdlH5Xrr38y6xOER1joC78S9rZEwNhse51
8NEIArpcRH67kLogwxN3WpHTKC1MR26zMFI0VNUKLMScP7q501JBCZE0fAsUv8LzaVJnF3oKYiJ4
eZ3tEDevClVBgM1wKog4rp28gI/gLnilX4+hQCA3ET4N5oCwXkQJESg8uPw/K4Jy1D5ylmg7+Y/R
IBXUIYGNnynVdx0Ha6QK65qnFUGuIT1lkCcp9TwPJonaptaYifRtkXPQA4O0o1YRqD++Gx37JsOR
6aYpoy+D2VpORBYn8Dm1nyqZA6jDaNRXBB9QJldhGLznE5Wr2Llvwiq6BvygAYYOox4xe1Nek7D/
R8RKN/go1/Rg0L5GLwlO6uTeWQgQCnNsCuQlkywqXZaySI/WFV7DK6hzhKaw/SrYBdq52vSReWmG
+t/MBT5xlgZdS/t8Kc4/f0p+/IREFHF5+Ek+Y2QVfJWiuZ18c4f18tSDdfXz/m1OxhgKMfuctbMd
LydRQFC5nVw6FZsJh2NRQ0gZ72qzupRVwUdf18x78we8AcBhNEfVKNinPIfbMRnuiPPc6YgVsq4t
gwIGRYKe3gQipK6JmZl5FmoOzyUDb7VXQcuy2UouAEiAzt6QSwitj984DV2LjKkl29pT0HnPSTWa
28qcKCdGMY85QPexeZTzizV1x8z3Ii4qnElMmwnsvJos5ipRBkPIwaEIYv+OI8y9ikcmui6Xkmk4
NgD2Rl0D1XfPtmVfYwIA8bSg90VN1Wx7qYzii+nxvd2ecz97DnR9CjIfHZ5RDyQ3vMSvQ0fEwBCH
Vo+7ViNdtPZurml+4MfAoHmpc+fXcTlWo8FvYypv56q/+B12l1ZuMzE/FfAv5IR5zLQgPCi1LeyU
OVD07RvjawBk3rQM/jDFRQ3Pt108jKxtU3pP8OPI9HLIy01VLhpN7z01UXwxupYrRoArBlXLmHZJ
M5+6TD3ziT8nzHxHo1qwowU85Tx5cTB1QGlh/XCrd5oDiZoEObSqWcLLbcdXegrJLtFKOSYzpkry
kNprxo1BZHHwj07TbHDubvIQ/FvBa2qOuLdnYioK6CoS+/LDmTWh1c6/6MBdh3S+r2TIiNMj85Z4
3pszuh+BH3JqjYd/RVZ8WZ03bpIwvpr6fYR9QHnIOm+8A93LYq1sLNG9enN7h4ApFDlJS45VyDPo
lw1qw6vf15vajhE+DoMz76ZgeA7y8i5OxkNP0MZpFXXkdfVGyhH3q3gDL3UpzfCbBOey7qo9MiQn
WtQBbEn1BiFUlONHNfM+ms3FRPnhOeNXDBGaiht+LtcpJDsFP4xo5IwTYGKxsowPXwOBHeg09bqy
JC+na/Y2Zxtn9dbETcWaeGw8MBcYgKLIeMgT2O74yk9JPnNASa1Xwxje/z7wHqEaPxYW1xT6BqWc
sKiX5aLGwWMzhiIriKj/XFOkVRCIc81D3P3O0FjCpHyUOoO5t0oGUptjBGtXuozdBpaAjgw1K/HG
GGb6zFtmM2SJRZQckx7Vb/mmhzz+SMfoueeCtapaAkjdbdR+21CTiN8MmzYpXyzZH0yPDILEImIi
km66wQZgpquTnRcPXZlQcuwewn5Yi1Gwd+tHyTWeG7ln73LT/AowVeHCFc6OPtWdQsW8aDHe4FjC
I6zVwAA6vy9LWNykSTExSGMLhAQpnQxPhUtL6+ku6HLirll4idphN/lAYCrfeDYSBFNXSqQqfK7J
fdpP03Guq6sEPMkprts5EufE34RjaPN3UwbbKBK3KsBKxlzvgtbz1fm8AEP51qA25V3nQgHyE7j1
FnCDbHpC0kq85iVUPSh9N3zxFiGoFnAwKd7DMHjnxpTWe+O46sW0jYKOrMEfXU5iCR2POnTuk2hK
KQFcC+X/CxtemFJTnex58tuoYRwwI3hOubqsG7TWFFij6C6R7VGpUeP+FiK5dZpdXZOVGd3gsQIn
wwyZC1QU/FCthgn8zK2YnhV7XevxgPx00TmUuzi6H7I62xjF+Fo8NY5zXFBQTQfRomrMM0s2TOUy
h/1HmQSyTPppZMV94Tj64CYPblncDybFCvNeJfIiR+9r8MDZjZKAv/wwKZ/bUg3AwynwC/LAFmPx
lFljt7FqYC0plQBmpDdVaz1rRW9pUEGeoCvnpAyUz6gA44tvGP+O9VRpazg7DqI+JMVpI3IObbze
GBPKWJxELjqmrP1731VHD6cvRFjqZVB6/KMNn2C2Z9AmYJFXVs/BKjflr93y8UDstG4whK4KfzrX
E+4YKEnOKlHiAK/oxhbDJ/YrzptR/a+anvwxYZrPMAtzRfvrpCGY7LJHgn5smeqsIzNqzthETG3/
KGM84tFGExwbjYWt+qcxSC5u2NuBoBROV+j1/BwY5C2Eknzp92Mm7/2NmqML9nx9iGfryW7GcNeT
yrTrK8syzvqI02L9FaGmbxq2s23L9HtNMu+jmYlckeb0Zegfeo/DKRnWoB/7ddYFN46AkdBRfrvi
Xg49ItpnGexliq4SlkN8WVnwG0keCSyHq2lkphkO6GNByojaqU9pXSsgTMBjJtt4nNr6tlfa2LOZ
3ydTvI1cdTV03W8tw/iY++wMzfdNcdAmXaldruvuBY7sUroFRa/aS2+4DEKRRsqbczB0N76HY7Kp
GzIQRElXGXL6PJg7ugo4U2T21xSFbBwYn7BuZKuYk8W6KLrx6BbiUmr6flBWD3wDqclVUVrJqUVW
xzWD584Cv+i1sb2Z44Pr9HtWzGyl3ZogI3Cm2Ax+3SqnkxkxbW8Z3J3qyToo0wXc0hgEtiUjLKld
59aczzSLQyGb4o2gNtjkqeLPwNPECckkyolvjPPve5FY/yphZ+dcDPTMRMlaMM1flQ7Ra7Sy02Qa
855TH+UrZkXkGluPdGvMz4lk+gcSCVs2goM134zsGRQudSRu17UR5xdskBiKULyAITDSYJ+hsGXd
eK1z4Zh+0h4tCr7T8oSr4TMy7ae2JRcl6mwxxS9syqsgi35ybQ78phqQZLxhJrPX3pnDODKWcZsN
BPzfZhp3ZcjdUJTyiNB17V37kQffAiZskZDO80e4IF+lZe4hQzBYyt1x27GR0lDsxQeioegD7S00
Hg6jJow7UlxXz7iaZgAfdLJuujn8Ek1221RDgm2Mok6E7fWUIm2ALv2WOCakcegaCo7IuDBaTu7a
jsdrrqNmHSv/HJtc+qthqfNy5K8wx2cnRp/neoJluj4aBHRXTlaa+8qLzv2UHYlFrBvbaG7HoN/V
TIE5iOYNQyo8aBlmnYLTadloprVFIJkKEEyWY/kKZbTfN1ROoWchLYYGBoO68jaiqK+kBZ4az+BM
MiCnJjJqKGK/I06JNmDi8zdEz7deAe3lkcYPtqLDCweSVG+dqW7d+dqTsKPHQyebLnqw3QUcxfSb
s0u/lQiEdNJYcAvgW6tOX4Msn9nQxiNhkRKnoGGs53NqMCoI0mGdtMAP2kxNaLzGN6ZyiuucjwiE
zVYuFkFH4lDPkQ1i1WZHD+of7RNIohMsyLWRVQ8dZC84IDSxJQ3t4Q57OBEzDjq9474mAuxHMTZy
1wfRldnJo9KuWE97U3vPMSa5dQ+mkvJRja2Z2AJnAxw+g3Y3pp/BvwF4H2iBxQEPRO034MsJJFTj
QJzLyaIdEEBaNBZIq2GwNAIr9nMr2ZoWGeCsvM2aAfet634wUbfJgqace2RbMHxGIlKlB5YIos6g
bkTTRYcE39oqwkYbTUTi6MBKiarrB8cGUEe/pZUQtKoK96aqLNI7PjMDHyVjSPN72yPVVqr+s8Q1
u2SRztMwP3utfd/NGkZGsGsbr9nTGfg79eF1mHoW7O4NGf3eGlrQbapdB5Mo9p5NoS90Ywj4vLt+
mJx6/E8DYdogqh/KwX/FSQuTsY/kulqj2bkMhqHSwK7AlFP2P2QJGIyh3js+HXmYpCTPgbHmUEeb
eej7O3RausCIG08O3E4yC9KD6+ki6vsPUmPJj1hpMYorRNbZ+LU9/SlcDtRxUGO+FAfLbp579qhN
L9trHwUM0Rj+D81AoLe2SKaF/0iM4zSKP1sBr4W9Ed5P2D5xzP9B0dornZzGZrjTtHVBKUu/Uej4
NOQ/N8uveetqlKD5E29huDO4pQM2S+J440MUvVcByl0dHjJv/FFWOOylGb1aMZ9uZLyYlYbPrfz1
3MMfqyGerYQ2+p3jF1wUSfyuFgenVvF3Y7b3hSEoYyb63jqMenBcuXhFXYIlpU8c3rE/eiM41w1P
V4jmiQVPvHVE9cIMvqZIcc1odMNVzLgIZ+34iC8Iou7e56aN/NfMfDVseA0yezX57DoY89FbTr/c
+V6MJUKtjfc5HR9YcqhEC5BqJkFec2SGY/OHZ9hinDDgZOLpf45jfLJ1Qja1v+tZDbvWkrwVdrTH
bvpWMEDILSxZhdHBymCN0wo+qeqeZTvDD0HmDMJ3K2ieesmVzWVlIBiNtTvO/jU6A1nPB1WngMG4
8T/XkGACL/54LqGbr3wXpx3WhPc6djr4DPG2zZehzwgEKnTyYyXvdMXLVY/evgCUyoCoZTaasByQ
CUSOeTJjfVZ+6246n2ODzsOdI/Jw7XrBp6x4ZOiM+nUQ7vla8hPnYuHDbbUHbnQEXrjOsLfzSNxB
TqiZ1Uv8s2CmuoKbhJGO61zMx9DDwdrng7/LQH1Nyy1IM4dzVfXhuAOVd27AChEE+34mdozhkTMv
mwv0Z+Ya84zFPopui8TNN8xYYCtatBiOMn2jkIlvZkIOrrrx2pro8Mpjf6Qy+9kKkJsm9pEV+ddf
S1LtomJC4uQD1tG+dqdHJxz3UYe5YJo9lKn7iEvojp43DBQy+bRNBKO5it/nhanH5I+HFAZBHqc3
yu2YrPOqFDgZc68/IlQ91gNFerIv7xJX4/4sb32BiRbxi8S0+ROwhg0WqJvZSTHvepR10UR8kzYV
z2186ID2nPJvIiTvoiMGm7iLRIAmCIJxDnYsgU58SznIsbYZ4jKMZ5ha9m8L1x2hf8WS8OSCo+bw
wIAu5AiRBsgcfeUsrgl/h6/uysVvr3PnLssAGgQ8ZcMcgEqXhPV6vH1/F16PGnPEXkZOBlNCu/vK
x+ioqxZKZ+UfamcYt/ATF5AigxwUFL7qvlhTlfXdZTbULCYEoMPs97QXEsfHR5xa885rSFHp9r2M
629/2YEiMQvAsfNZZx8ZGhUdXeyNLpPhLU6oK0HbUXQbnLtAPjTtMrb8CYWFN8PLboPwTOUMJVXz
jCJvN/sEdr7F74Isoo4WU84dQPV/Ij7WGf4MO2UUbtoKLkk7nKz2YeLhZObGD5usXN5prutuzqRp
5mYSNXfY1c/ODIO7sy0SD5wtYyIUTLjtr5KLFy9N1zK/ycObpqAsOWsUCY88B5ZnYB928/G+ErBF
MikBuLQct0KSv5pDEexfoK2LIIt9MmItWQNsSQiJ8aXhvxUJ353hDti84pvRj5zdMH6bgsC7kSzj
T8HB0HcMdHXFWjTJ7LkSw3s9jzikvWntRQM2qpEa9gyvCR5Ajo4EA2HfxbRkjArLUtPeFGkcbie7
eCUyvnGw1qy7VzzvrwUEEPh/Y7Tpwvo8OYg1kL/AH+oOHDeiM886Wrt2yQpAyyQlk2FeAO2xn124
Nv1yc+JaaAaQsD2fmXuXQP9NXXko62mLfzVbT6Odb1it+KNrjLklMaJWVoeaoQ1HUx4qmGVDHW/z
oXpQUHCsNLyLovIz0Snntrr6hpA1S19tlZm8EKGebwibbTKbGwgVynBUqGuYEiwtnWrF2jSYtsuS
is8qfKvp27yO+Mttx3ho6v6HnPi8Q+trN628paw73wxT+MlM5EX5P3MPa3UIMMeFpuypPCF7MAbG
nWsizlkcpIRon02zfhhUxH1vyZLZQf++LBoyhxI4Re5jliRXJ8y/jcj8mQEvrkSKoIWc1Lpo6kFn
d8ziXq2eQVkGJjiIh2ebIP5m1NNBZ/onA2W2LUT54NbZR+fFiqFpCrOQrq1Nqoq3ZhQOwLLmSzHU
xUEXsj9y0lJMD7zi1XKjZuM5ZJh6rN7T9EyB2MgRKj1G46fFOhwX/T25vzesgadgmcnXdvkZ5LwS
tXReejWyPRkeBZncSBLlnsLm1V4c4VM5uuAomTMtMhvSZ7sGTpLcpFi6zbl4LXzojRxJvnJbn5IC
UdcOEK08viPT9Ow1ryLdszymNPXmZnKb0trC5JNhS09uSZWg7LllD3NcYBUH6SJF/CB8xnCNlX2O
0XQ7NnmyonOOu+vsLsGtdBu0pFRFio1JO6yJZdjsZOL8UFRU7CMicVPeHiYPyuvUkBRhzk/24ykW
0Bf78lvmcMFKi0SGxgfmduaGCghIF0X/qGCNoEN6D8HQvjVM7sHguBgD16qKXS4dPIkY/uO1bs18
i009GFt/xcj0t6LEMy36ijoS3mwO1u2qR9GGUy74tOLvglMhVvmS372uD40LPBUx0UyKT7uheaKn
3yM2fpoMqg4Tkq3lIMWVVU+EsIQi5BK3bIbhW0HR+/svQ6TwidZA4cZCMTelFyCU1Z3EvQKMGR9o
XN2Ugit/OrGbBXP/Shnj1uktMq5a4/LlR0sBre85jyPWZ/uqwNtvCO8LS9cmaRgxCZfrCAOnEV4A
ESWUQq4daFBi/qKzco1PCyqHX7/UYJLtpvk3t6j7yw8qK5JoYVp9KI4Im1myzhpFsPVLcakb1Htc
+oZnMtImxWy5cB5TZnsZvn0IcbjTlx/YlN6hBMdP/MHi306ruxSJPrNPUdC+TMufHFo639rKcDdu
v4FCsOrt+bEk0gO9Dl2Uh+KUg9aaiIhvdWw9RNwhCCQflYBvRmLWJ/8j9kLR4hNW/xxujitn4GdI
XBJYqjpnE9lCd9hYI7syp3BcJX62Niv5MmCPZ0Q4XL0a3aS+bcfwg4wnhDgpvnv6UeYCfFOQK1wt
Y/cKCGYLU4wNlyGeETRib1MzGdQLVRFp2gy5Vxq6wjsqia8GdnBmskUydQATWRghcgbiMXvXwEgX
u2uzNpeIQ+AVVwpomPXS55CltEv2S/FOTBJ0h7V/5c5cbTkXGWw+6kaLtW3KCgEfJ3cQlgiVCVNa
hESxM0L71xfTgXkTBIEukjs0S3LZ8HN8hEQF9JZxggXJlzxCI+MX5kLxje73Q2E9zaLH39SOj6p0
Nl2Qib1f+zm7L9y2EbBeWJAUdSrIKSo9mcWYrRUHWsmKvokZZu79+eoYit5wruwgyQGNEh9YjTT6
gEjhW/ZjDsNSFq9MI6ZbUEHjqp4/6nKodkQna2a2ywR5+aby7NUfMPcH7aJQktUhazfKNSGpX9i7
3IwTsa1HtJ2yfBdeeQxMSoTZTzZhy08XUjjBzAzfQAhZBe4q43jQRjghuX1i5dz71omGO3gcFBDB
hk/EejbrjQnRbtXGJFxtlgGoNO9CBv26Z+6sOj57y21fSy8zgXhzdKltBgH2/EUJ7XVKZr0xOwEh
GrnT0BOL9PiLV+krKjRj7zGiDoIBVav5SX3Kxyg6ogppLQnKjWN41Fo+pAn9tMwyKeMiyYVLQ5H6
juiuqov5ExyN2lkD5Shy+FeZQ3UIcRGV5gx3RuojQ6aCZ52QaIGpCE9R/dWgY62s2S92rOm9ga9O
hO0FzxBEIpQ2NOd4on80G9oz/3BhSoULDfI1e89tVW3rlPR/JDsJzIJNGxApNp885MB21h4DMVmS
MAh0biCvLWajzOLbZnofY9hd+YsgQT3Rkyh+265QqNW0E0VU+eEFhAw+bolZzju39lFdwVNBSXLW
3TiTqeBNWlNzNWxjwVXFZxdjh3L3OngemIyKDkRI/Cw6r0GIlY82Zi/RR9uuwNDDVPY108Uj9xLc
sHwKdEuNk7uwLnZ/ubWEqpOpgnFArAGfbGfdxBH+aDWylleK87DD1J2z1m6cQ55M373LLWtLKy/j
NmL3a8NmhGtaz3Nu7hInrw65ENCserVqKzrX0WmnVdieqdrF6xe/djE3izn4V9gN54d2Lcj73TB8
eXUWlL9FLmc1t+U3E9Kvsl8cpDa4ayoCc7IAOwzcXYYHPF7ybv2IYM91nIRTs5oyFC70CW/g/Qy5
DmC1p4UbTAG5H/RBa4lazanBqCqJr1kCU9kmobx2uT1wXRsKGOyN9aAH+yeXvIFePtGBM8f6TjiZ
ezBnAmFORYLcalR79nyh74jIPRgJyVmnRK8qkgCFlgKHTkM8zycWnYkVx5kQlYl2PzNKHzZ92nv7
LvQB0wXxJ/VXL3XvdU/hjFzRevbVDsr+qe3SlNcLBy8OxiM3wf4VZe/ctUbLpMuJHxMsunY29XyW
A9y32UNJqAFGatvek04eP6iwrbZZw4iEEt73YKlOG9xOHhXQAB5aaLDEHM+pkzRXNTUMG/slYDED
UjiZTvJhzV3yUyfmrU931GsxzT/+iKK0VYrbmIu/4Tl0+mXo1T743gguMYtholZ9VW+F0apNEQBy
pbZLnIglVA8zcoLrovRaXvQVpD2HLbAND/zFPpcOW982gyO6FJJUQokt0mlyU+L+vYmm6b3sZ5oP
dOsdpyLxnZMhzt5Slvj3H5YM35q/CjviuFhdnTa8xDa0smHiQB7NIZqJLxWQOtdgkml2MzLbmzV4
DUkYoAdBzlgHRzoDG4tezqBC20zichupPN97/fCvZ5pwMGYRXiwDrEgtiRFnGhzx8j+ltmHsQVw+
asqIz/WYp+dCMaDGIprxJt4HXn0IrJkcRyf30qI2SpXlKdBUVE0O3C1Dwmq0TSoMXW3IexZAdW+7
tr8O49jeUcOaAojP6610pv42K/z+NgG+Ccgt4Gw/LEWCkVhOHH9fDSeMas+j5O463PtHaVF5qxsn
FMweYQMHWRmcK7gthPC46/9VKBchBLyCf29HW2N1G0ygnGfyJuvUbZdfkuHMdtDRiYbGG/qR4q/C
QSqXcFL/86HPtpzOfx4Z4brprU8RiJqi6VC1xuGvCbQuaN1O7Z6ctZtwzfSjy6Ac0O/LP0k5A09L
24JU3QR+2oKKRI/GSxpF7UYLMzxbg7NsSBngXdemDsCNyVXTjHqwsgWxsJQQiqXHk69G3ER8AXsF
k4eZvXLZodM3NqbkODrGfG/ChTzE0sApxHAztDwuqDWG3AkaIvpOUjxNyg+f8ge9bGiNTV0WUanu
dVaE1lxq6Z3u1QpHLbhD7iyKyzGAsBb+1aWFdpSemwZz5FKmGcIz2+R1Io8mIFU4GhjFWw5eJ9Hm
GFWMJtR3Mp1eWlkEp/Y/z26+ZFOWhzol0XeofPkYOul4kTENdM7y5GJbSW4mlRi32Vi/YI2e7pK8
iS+ul6JOiCn+GlBYVnGFbwcTYHno46Y+F1DsSBrw+049yNicWMnAMRVQtACrweiPg0cS7f7z7kNH
AWlv4UNiMpywrJnIpmF/+c+PCNUp2P7VRlp2WK0SzAK7sMQIBNL/J8/s6XWCHWFWI/lbHz9MQ17k
8vcg1qrGHCSt/MDb3OPyHJMjOhTDJGcG6yI7opFl8WMkLau8Gcmn//9PRZhiWlk+NV4ImsrCBXxi
l+1haPSPGwlnm1PPtLb4W/pECG7YawvaSGu9nglAHqI69E7K+kbEGC+TqPJzDh5LlKq5Rrb9+Pcd
AblZUtdMHmitKG9m01RPqYOBLaqs994t201mco2MsQDK9swTURLOdINj8pz0tdzSIMH3JRMKzzER
rmyzUE9jS82fhDSLaT1gFNWCm4pye+2Qir5StsBQBPKqJ/SphnZ6zTtOH56v7wmpPHBQd+5Kx22f
NVfQKK82s1WjNysUOjiq9Y3yzOyGcijwRdMOazLgz3HSjw5tptqovmLfn9606ZhILQNtF263jZuQ
QX82pmclNAMY2ST3rq9v7d73t5YZlPfMP8kGUEu7CZvl0/BncpFmCM6b2+4ac9RwIUdqkHmgp5iM
cvRQD9593dPVVTXDA2RA58iVHXNWOlSv+fgbRPNWwioZyV48hoGvHh3pcWFRyQfwK3OdGFyBw1bf
ehbxeylhPsn2BtKrcS1YM5fSKTT9xAZ6I63iJqgCDLUQNW5hhZp3IcFpDv6zWIHN6oMd1UO3jDu4
kVjarQC0fw+FiI5jTVipcsgq9iHdTQ55bu6jcPBMN5w+SJRwtI3qfenBgutrd2tPdf49ZFBtQV5Z
F2EVNMqM+pWoHwDIBMZgqLDnJ4xkH0F8UAFg5MkP2sF+GqNT3VbOs8Zdu26hbd0NaXe/uFO3aT9U
UJ6I67tlSaNmDr/m77UY7DS+CabZvBkMc0SuoSYQWD8PTS/9h3hjkD0Cye6lt8yqqJesVXyjooze
Rg/iYD3RSJgJye1jcM+l5AxN/j4/tQxbTmLCTBM9mYzJQCI79XrWgz66yq33RQXxVhWyZKHEXQZS
eo9WqA5z6nlbFVLMRIDs0llcbpLIYpknPJh4CaToHqJibo8UwTIQGAD9RUV/HXE2glDFKhMnBcN5
6dPLyqKOedG4FQR7lEjXcLMvKYXch4waEIxFJRAN86Znvdi37WDC85yvwiwHXkN8mzFi6RYPMy/T
AAlgGGcQKr671jVFvA2NxNvRJr/lkDZLjPrOTUHKe1hwQRBDami7Q4SvHaziQw1eAt7KsBmAaNzg
4fIPKfsoHXOUluBVp/0yJu/BjhpDEx1uPCilAMOzdJMjYcmspgzHzpmJQFxlhBPRZFu5B5sG0nKs
OdTmHlehPnjuvHzrBcGyOwVfRp3PC0qLYVnXbGetHmrhh3vb8dXKr+y9WzTuoc3M98KWL5wjco6u
lbeePQyCvg2pV/BqkEwBINunh5yHsUhC6xKPNLpMuPUR0zwMneaZta3kXoa9qDDiz5wdSjX4ojyL
Y33f5HuHh3KbdK21L7MSf0z8jg4Wr1jUySgRuIQ8/djlxke8rH9TI+56FnEGq/o6pc4lmhD0zcic
N6I3XwTTqjXu9MX75aaQFm9wHo8v/Diogrh1SpovJtidtCvJO7eYoC04J241KDCS33SE+LGEY5gU
YRgk1SN3ZA42YSTTY8aSW5C8cXPjtzTgFlpKAwEZsnZbggEYW5ygIs7oLenD09jH7xUHdczREA0I
MzyPVQl3fqYwMJ1/Ryt3qavkj2V32sGzCDaYdi+mTZRsQXxQHxYdY3MgUzjvSnfg2o7stDbliISn
3WUis5ZBUp99ep9Hm2CjZ+oHLcSFA2/JW1P/1Izr3UwxVcOJVDkGUWp+mVKRR7N17h5ny8Peqt9k
GVxba/gJBkKkTeN8+FzcUk+d+UbbfSDTgzUK7N/u9AIIi8rQdLgaRa+PcUt5Zb+olW1uMa/FEVwz
CG4VbRtJT/oAbHnEbb95ttrS28JtLql/5djlWNWN53nRvlcmdarII3Bj8MIKBIpGpEw5q3zDhZ5q
ieU3bfX4MgqDS3JmST6CuqR2jhJyOjdrKQ5zUZGYKZO9yNqfFkTWOgwfcmdsb8ZYVhtknBtZFjRA
DAhGhnPuU2jd/XzNcyz+tTWdKmTXvZ82L5Ntn/5+kHSGM0M9w+qeg4t5CQor30hFySNtoCwTqzgj
3M9Ilh7wpr93Uz5lw6shUeIJyHV/Txg/2xDPPlFT9GIBg1iJHtw5KVJKFCfzMRHTe8NDvGmX3Iqb
YGT0GIhhMUzfdcfZaKlRUanE7R/dT6U5vDsJhpfiO1FMAfsU4pY7E1R2zGNq9C80iL04E/tlfPEA
YAMCr+ByTfS0sRIvu+8bSgBz4cWzPceAvs3i3Orku3GhjE3WTg7ENaThv3R0lB0qFjXM80ghGsNG
1EX3ydx9yZqhFm1+2YaU8HuhXEJiuXXnTOazY2BD5SLFxKfMPjA7OlvqAVXdHQtOBytdMhAqbWZX
AQg3TykM0B5DdXiOQNsShrfJog4fjKD+bkiShJP6pHEeYkrz9/l5ysKZHeudL0ieNfxd00ozkHLB
f6G7/L1kZa3v0VDgeMw5zRL8PH5kHosCX7PKpxOz2OAhZHbUOvG/SnKH8PvwqYKVQ3U5dxBZmpj9
KHr9P//13//3f//7e/yf8N//Y+/MdiNHsi37K4l4biaMNJJGAjcLaJ9Hudw164VQKCTO88yv78XM
6ro3C+jpvYHMh4BrcNFJs2Pn7L12fp/jjcmz+h//wb8/82KsAOw1//bPfzzmKf/9+T3/+pq/f8c/
zuFnRfrTd/O//artV373kX7V//5F87v510/mt//z3a0+mo+//WOdNcQqXduvarx91W3S/Pku+Dvm
r/y/ffG3rz9/CtKDrz9+fOZt1sw/zQ/z7Mc/X9r/+uOHsv+8Tn9dpvnH//O1+f3/8QPH10f28dum
+sg+2zr++Pfv/Pqomz9+aJb+O6owVygHnZRuClv++K3/+usl83d0tpZQutJtKRzL/fFbBvE8+OOH
9buyHEO5jhCmbgnp6j9+q/N2fsn4Xefw6LiuYhBmmsKUP/7nJfjbR/mfH+1vWZve52HW1H/80M0f
vxV/feLzn0h8GJWidKS0cLI4SAwcXv/8uEGznL/6v3kql9QhYHeRovQnNzeJJ2LcxsN+78N9znXI
IJDN8N3TWpfaPdhbgmhaYwnck0hZY9K3/+Uq/vMd/u0dWY717+9JSa6UKQ2LNoFjmPPr/+U9zUdJ
ZScgiEqtOppJ8p3pWbzKGhlsjcbfGOHSJtdzKzEnMefFE9sJkshE91G17d0UscoXvkmiihcxB2Zx
00qx4VnFe+Ymr7F+SDvszAwL/N0g0+c4HN9sfwx2NmGFOgO3FZQY9Ap1/otzOhn25dRs3H5CqZzK
O+JNyLmk94ObGtMvIDs3+IB9aM+WRprjkUtNnCPQZTle+yXs4fq1DMYnXJksGH53omnnbSrJeS0H
7cBwqU6q8VCP4hSmdn8IwEOM2gSAB4f8kniUuau40PKhWYnAecRmg06i6e/6nAA0KjLob/Whc+1r
UppYvSYPgWFfHrLU+4rWjTbFt97cdRB7md8ZR9hcFseyGmmK2yPeS491r+mXuoS0ySlhkcoKB4jZ
cVoObgkenl3YpRph6+WNIjg7+Io0MESK4dpPnJAtHg5XUxhrIaDqVsloYVDv6cp44QybbleTnC5q
zABz9DDSIUwg+evv0yI9qYSWs5ZM8SoWLgY6Am9ndUwQ1yu3aqE0jOnG9hnx+dXoHvrhmWykfMmR
YFjFEGdXhJscDdpntt4Hm8hq8d0yUcPaHW+miGar72vtqhnvUmXAvxjHzzDzPiCQ8xt32iAuZuDw
65RASxRfi9FBz6Mh2/fH+GfeDGurTq2NI5FtSzO+jbn5nA35dN8XwBF1CdURJPbBQoKC6jKOUHBA
w7YdtP8Tow4iuu4jOb3HBV6DPJ+bOyB5EQMBOPIR7tMmXpDu+EB6AluU07kLYfprxK7Q22OseamR
HTCAYS5/CyANbu3AJnMRA+DA1MjiQIV3CXIlRMB1MmBTamV5q4j5wMkWr3sbBkmBMQyJSA9MN3S+
jJoguZb7r54z+DAgUrnacDjypn4gh5qT3UCEl+FTHtDK6uzsvu/Vs2Pln4NNEFNh4ZIhwcp5Va38
Iuw1W5kKngddKiHjjzBsp42vmp9pTCGFh+Qh7YL3HDaWsFEJeN10noKccc9QXvntWUG/J3iEC6MW
Vte80tLZAXi7mCUE+65BDh/17U43kf236sM20mLfyRhUTHnftzC2Rtt/b2zxODnVlzm14oIPB5bt
BkQN8BC9JcVOjCd9qA6jpBveeZjtBXQ2jn3zAG8upVi9AEI2pEekV4+0HTqxrG6N1xx7TyFARI7a
4TUUDaA33yVgV2Wdu5RT8jVK82fT4QTB7DwsaI1umGv+0gpxs7Lhq07QfI04bRadLW+a+GDiu01y
+d0a03mkmb1JkALMDFY+QJ4FwtdJ1WKqU3ui21bxiRkjwiU9KR97SDLcI8O5FvrOpW+F15Zhmzh2
LuYrHIdI0Mhmq19wbHlenuIcGjG2lzQPiNlG3UF6BVAo/gClm4/FUD67Y/yrLsjdCYHx9XSMF1OJ
uxUltIx9Z9Ha8T3ZFcRn5eZqyqxVHaD/1GT6FaQ53X7RY72AbwqD6Mux7LMDHuc6qeoUTaRehAoV
NCd4dJ3lKa3S9xGq6MbwX5WXGdtMWAgWWD2ZD+nppugOLGVrs4N2m1uKY4ek180IiCGii1ubAMeN
Y0UF7CaiEKLYO1hNibF2dJqXtuu/S4B6kQwAOE7+FxHh1M+j9SRl8tB1wzlzuJeBm8GND1g8BxXt
WnM8++TPhEl9cgydxN2OvmS+tyK3XzCJIOhRM5cI0vFSedqmwzXN222DFTZ0mkU6kp7YIoRe06ZN
GqtdyWhugDtDx1uWyEkLcAGUch3S9v1ARnJT93Jdz0FDRtCsaXIzOvH7cO8waKP0N1LtUfr5e1VN
6KCt6sGvNKSC+b5gvFINJSRBjHI1ipxF2UE/bN3HggzisAvu01Z8m/2jVpknhlu3jIvD7UxUXZ90
LefaeKRh+J1Cq2S6UrEnDdYJ2deeKB2AJBO8JG7+Aj1/wFMSZs8eEL1FEZe8jzIoLuHoHM0s2lf+
DWHPmz2kTJGNdF/FVNZNAYsDbGAlGxd+qBGflD7X5kM77l165GSsLVwvztcaJzqyo81tlKn7MC+u
bhSWF7PFm2xMjF0MrUVK7mMydq8K6+cdgT8162S8KgzfP+klBBhvZEYdp2+YmYtrX2+yoRPEKwnU
BBZbe93+nBwXu/aYZtCmLGiuKPPSEJCEGz45BpxE3Ui/zL7d5z6nFXoBr7DOc0AunbgP0+lg0xBZ
BEOD2KW26Yc0rzm6q9zxOgCq4Q4rYbyNe/QfhYXwM7CDEzl/QyCNrdExKKoEHpLQrZIFOpTjNCuF
ianx8awRxVAYEGusuBo3qBpPVjI+WO7OCnwYDTRe1j3UtIoEr7EgZSXu18rrH+OKpSBWGXSxJOOI
zuG3BYe0MFCNr40q2tN1DR+cGb0LIt7djhNgglgBvnXPTCXe3aih7Sj9dhMZ/WNHxcExUzkcG2p3
59jHIoy1je8FdwjvaL5rXXjUAR05DAHWWHE5lYXYHRU6eJyRl6ZVYBVZqapOPnI1uRGd+JonVUiW
sPdLFQ1/H546zHZrSQgBekBiOTNZLcxkQl5BKtHCbYSBIGV8pphr+FKYtgljOCt9Qq/FnqPrjPoC
j4CLaci7Yx4NtCUEe4FeHQR01AM5Y29gBZIT368TvZEqvjy/AC0j9i+1mbFYZXhHn9lYoore8MQ3
25K+Oh02SYBeyMRuRLQbCZuCTdke3UYGxwy6CphQY3mmnORQHg1HHfv7YgLEjMxv1fg5NYd1S4f8
1XSza20GYqusM/6T/KxZyQfMGhZAiZ4yJQuzRwNd2SUqwWETwXg86rOWThT5Q62RjGSb/tLSnGTd
d5Brp87BSIhH/1yXhFCR/ZUiXSn8a4iTTnB77o2h+aisbjx2JQ9ArcMwnBxFXgIpexU16tqUfXBw
0WaF+mzMgtaDzwqJd+vnIWTphJbZn/PFDp1I6XUgnOZ/QovfdIYyoXUnmty7TFiZloUh9eB08tp+
vBOO+WoYCQzpXl97FRmDemJ795MrTvuaETFzjUGj7LZCcrvT4EwsbbibfEHikMNxeErJKuduuGs5
wyyQU20tbuZllRfBLdWIyIHv76kivEt781jWvrMLA87XDlExaVd5DxltrS4KnrD0amfNc1Zeq6b9
MHSP1qiVeCQONqipja/ZzGg9Yufy0b8fUlwVw+h/Mxf1MP4SbV+6xk53bJDlE7rY0SoJz+WC5ajK
IWsKQiHJyynDAYqdjhorqGAF+DHa7dwUuz+nSCFt0z1DgK0x2NMySym+8zFzt3CQ2bh3WYtDPq+J
KIlMg/m8sk5xalCiOc5OoxaJ4M2WU/CtTd1xhJu85BNa5vNPYaa/0Sp6CHRt5TJNRHEMpoxxtfnY
h0rcGlf8RINLElGgW8swAh8eJxM2ubTp34A5rtoKl8lsAED6jAwL6iC+cVE+xZq7yk2M6kOSJRe/
R3hXcK0mdRUt1imjUvVZtwlpCNLU2Ke+dvSQIUMiMuSRYyGHoug7NOj5OnT6wV6ib+lTGNjcnlxe
rSg2TCkCrCZUynWwZRMtOCygCJWmcS1ROGaQgOwYPxp1L2EPoqPr68Ic8LORFrFOQcdk/GHP5ahJ
qaDFPnmRsSWYmqimpDlWaUZ6nqse9MYMXyPxOSeHgQIp77Uh06BsIOtBFI1hOTIee1kTQUxuJ5bG
OjvW6CkJY6G/nvbxLlFErQ1h9zlNtX6X1lWxKSJmAXIa55woe12RJbKN0owxi17RGVTCQt+Xo+Yd
BB1Q6kJd4w739eStF6m7zfR4PNcTytfGK9BPVhDwrbLX5qnjdHTeyn529E5Dd3JFSCi2NdwpAuXg
5+jP8Dn1o3JIjUjK0T5WvfYrMpxvL0/MLZ0vdz81cb0ERYVYhMk1KYYdntZCEYEVfeoZzR2QTj2U
I60krzBTaznoJq6qDPuo0d+qmF60FTxw7xDWkLCjMrE5dCX4oHFgKKF30KvLaZ+QqYCMVljHduyK
HZLDU9xZ50hvqkNDGb+WyrZQ5Maf7Nr1vquG96C0g0d6tpNbkPkd2XuwIGeOrc79RGqey4VZszag
NQDsxQZVeQdUDjGMPx6wQRRnT5fJtqEYYvypFNEBAXVV6b6BzraeJ837jMKN30zqzk3agjGF85mE
fYlxNcpWddFtmoEDvjCMIyuWsS06+vAGkLatYY0P3pS3uyHQF1ovQWAlhjg0A0J0F5wc9pGNTwG6
JRxKkfFjfsfqJnGHU2CFz2kbtZcU2jomQLzunn1OJ65KDK01LuEyDJlEyHxvB3W+k0b2WY2psa58
bCiWRV4CEY9MCdIBsD8n8BSg0VZR3K4xs+36Ip0TJnX5YCP9ijERbsKolqgiML5NGW7u1HgNNDjf
zIHBEPh3SQRdBpPOkpwrbUOS4RB4G9ymCKM0Aqd9G01tWoQfbuu/QMmRc8AC8Due2rYowb40D6Nd
bC3y0xeQqEJOVBQMedjduxUKp6EwSQ62caYY8j0O9QHij3xv9AjnV/k4th4PvVe9+HCQtEKWV/YD
FrVwYoRCNbyWoC9YqnhoYknpz0ZOCWJXMORqWKnqO8sJw7SVSpcDx4dtnBkPjGfv4z44aQadVdx7
qEwzJHeeA1erc9GvwLQdoNbs/c7HgjKkOztDtgYsr123vk7VkgHNKOPqTTPyzxgt2VkUoPOoEsth
2tvJiAjAwKutBNnTDLETAlizEz7zYd2nKT4AYAro15TlkvsmIpBbOtnyXlp/NS2FXqjHxwCcQZfP
CZWuQp8xMh3wsKRMAioy0w9SKemEI9fwN/kwILHocPFytqlXne/th1FQAwi0hzUD2w3dYdZi4dwD
/H/h7711Xf1kRWQj16yM0+CeLc94CuPsaRpoITC32rcjntU8OEcmMFt09Tcvil9ruD08Ng6hk5D4
JTPtWDcaEMDM8aSon9hOs103nidWVipbVKdJTeR3KVHJUsGurYI/tW6qn6SGqI3RIqHyO3pTQUDX
ufSnYD2gciKCAj+IFoOPNSv3Gbths4wtgEB946Iq7gRTKNd9y9DILm2tpQMTC05APp0T6vGyoVqI
YtwMJNW/ElNMN2qCoUgrmy0CPUXlX22ZfIW+mJiqYHMNLYt4vByMRNW3a3Rl5CQIb/lki6E9tixw
fbAmtfiQK0p41Irptm3grxZe/80eBEA6hTFeEbAZuNmdbsKSJUHoOJhatPKjGJUi+8eSHL53llCO
sTGWtRqXB6OGiop6eleiUFfHfYoi+TSPjU5FjxmhAhFIYZ7ta9oCtuY+wqF5IF2wh5zrXdOZWjDe
tyabg5jzD1sHvXqKOy0maxKcGPrMGsQeJB4GdSc54odqaT2GXWwdaoH5zgoZwaUZ1YMGHtu23XVe
WjGZBdl7RmT3PhkAyjQUIqF0Ht2prTZth4HRV7S1cNgV+gHZiblRGfIqmLshrNqLJPnFTipsq/hB
OXOBw6ksQl+NL98HMxhhOPAY0ZGJMqlFgtyICwGbr9b3g6Zd814aqwZ1C+cWHZhAvfN8l2N8B9LY
NC99jSMnhzi5Z9MSFy3uvlmbdirtknMeGvPcK3nqkUWW3FycR+m2VmG/0VCjILBOFQElGDqDUu6S
wH8MRQJHzCGzxKwxolmif26Ffj9hdD5Dp/nlIOVqa1SJFSAG4uWplxsdQUtbb2KmQFWXDXgMmxfU
mGu2gwKt8XyKrdR1NO01Mkd7iTaF0xIQhmXcQjauAnXTgdFusaUwKMIqsso9XKrCQpTUFd1X6lbr
ykYj4yhzO1ZTT04buruAKsZ2MagVes7qbiCQ9hii6wbdG2Hk9U6GV6b9fKAlPywU4RZ5EQaTbJNV
hJR7ugjOaADXZoGQTRZIOpAt7/Mo7Bd2Wl8Ks3pNXfO5I8nEa+vmEvVzF9GFwIFRmmYHZyWjG7b0
KWYL4AeiDB2ghaOt/I7WtWOixc+dDXEJ58YjLtIQGt4KHTJtOSxbOe28Srs0TX2MGbAuxcDj3vY9
FHsXfLxf8+ghX/4Zof21auetzsprHVRr9Js7i9Kwx8yYmi0x3t1Tj2J9QVbCE297Y6bm4+gMtwjW
IAMm97vxxX3WYP2Ro/uq5bjiRF54aOevThBF60GW1SqqzFVlpVSILk5t10EzHF/CvjqgDTnZMxUN
g9HC1MUcS8+uHWfYhDqO3muMuKdJ0s/LvJR5ssdGkwGTyww8fomt+Ts7dN+q9hzRHB8N6wGB5dkt
o60Loly12AamGhk6eLDHtso3pZejiw4E+j4xP90PUxg/AyIyJu2Sp7Q9EuelaFlje5MA3fBYy6A5
aVl/jgoQuwhGWMyxSPCU6FYOqgmzIAjENSzyOb+IYFsOGOyjH6LaKQsyeTu7CT3nOmreA+EizyzK
HLhHdPlhfGsFnwtCfZJVY8J21cjlMW6IgqecUz6Cky9SX5/ixH036mbf185FVP2NGc1tcqZhGcWo
hPlVuXPOkocCq9NRaTjVdaIcktH7ZaM3pbvmMVBGZ4JClCe64ShqWTkjBeOulsm4DlN6ek4CQhfS
y6se0/QREXkQReG3KzJ7RzIEyW24eIIU7oZ4yeK5K0DBjOQcai4tNaT81VFiCNcdd6fp+c/eTAmM
zLpT30iiTHTzyvDHOvoNezVivpsN0tt2rDcECdWxFq6GF+4emtAxL/PDlNJMnIh0QF7DucszSrjf
iMOB7On7MKAuDUk2sBRwb8ASrQ3j0/RJyYD2+tKZhn1oi/GLrVGtmy6/qtEyTk1+1fBXq87+hrH1
1TYdRGebRm+ORi132q2YCU61r5gKhPj3tfxoJIiaUolY0vZyyPqMKug6g0dIL8Id30MnqlfCzt4j
YpCc1vgsgEmtBnqXgZ3S7GFzH8NvrSnfXWZaCwp2/Eb8XaGuEQXDLCWuXvqdoSX7RGvNBa4mbWVY
FULkepN7jbediCu4yPssbeJtgTgGqVTws+FsDDtoG+Ic3jkuEYR16m34kB/9HvunptXZodAR2wd2
eJq058iIzx4RLzsZz+0MhW7FYHcygA0sk6ZTO/RLiHHqFvFj9myavg4/x76Pp50pdOu+1RGBQhfb
9p64yqLVz3XQb7Muu+FmDNeV6NkynW3jRdesQwFRhDpSNFqJeczoQzMrc1O6GQzSQdxhMIV5HmIr
NWscbw7ctj9ngf9/8vx/mDzPU1om9P+LyfN/Z9Oowr8NnOdv+GvgrKvfddgoMNPxVArLtnnlr3mz
+7sFCUi4tsX82HVt8Z/jZtP9Xegcdl1p2AyjSSL/17jZtH+XyhGmkLpUhlDi/2nczFzZ+NtwVwlD
CpffIaXhWq4pFfPwvw13fTi9LHMsWvgF6J5m80CAjCTIWVha0+E4DNHasV44kqPrA7zkj9rsizh6
HemUNgEWqKvKrSotEjJccAZ+/S7TALF3AbdkHlI6iNoV+ullgW4SpWrBFjZh1/W9iy/sW9OSl5hb
xnNr4VMnJa2ZrbtBYIs1dqN00WfY73ne2j4Mlxiur52ZXjF7+ivfINg1DtvT6PcfHrjupdHDIhy6
+N3RqM3rvoyWR2d+zFJWNrxN6FZaN1/QqZrH6Jm1HeInzZuHyj68vLx9gdCB0atzv5lLkM9j+82+
yS+ZCSfQznTi3DAgoebcWyGcE5QjoOtpaeDWdQv2y4YzmYBt67qHQG8liIQnYk51J7z1JqM/9xKk
QOoK17YRkgQlUBqwO015hkB9S8R4xgl4N1jpc4oxaMsa86rD2F7I5tW08RJoMxPPjsCUWXCIk9kj
hCB/E1Y23V/xQP4KGsWRCEgkbJxsvZ+63bmAV/qTVSjyw6RTrpD/tytMq3ObJV81CNpA1wXEBPW2
u0IUhjJu1rebxnQquoAGKJEAFLLJQidbcBdiQY5c8lHTIhFwUnv/1KTe1hxnqNoMjuRsQbiNM147
kXKclBMuGg0BUvMrS+hAWY32LScM5ACkaKfiBQXVw8zHlrlxUiHTEtKInBXi1s8wjHB0xmm08gJ0
6C4a5wqSEVQDaDyJBqpEkjsUoZHssAPu3VA8yTQjXDV02gWU8B06aOQ6EmaM01BIkhcxYaOpOd+x
gVbEFVdWPtcj5HyNuFvRxeWNaSKNZP6oIqq/LEu7hd26w50eRI+D594gINxU0JCsSkvJBlpi4WTZ
tdPO5/SJDNpaFpoNBXpUkBB8jjxG5m7k5B1yKf1djY5moTSMhKJxye+jPKf1hfVTOlCI7fjLg+64
hyJeorQKzTWbPKSS2UvTuGCYYarSBGDSVTHw3LDP3QtJ1hAaWmxzMRnLg+O+pwkAkw7J45M7RS8c
OjFqe6G+dslHo2UFo4neBqLU1TBUwcbTTag6dQ9wjJEYbHt5KEN8TJgVoLdDQcb4bEw+BoxV3CcM
v0MOKG2EUhny9801U1BS8LyWFs2vDQ/OMisA4XSSNnAZVbwhWvipYFfEM4UPdNTXPnKDFSw4Bhg4
6wcH90ZENmem6scRUFBrNNeWgx7+nWjV6Em9IkH90zAygvPI1JA2tdhEVytKC4QGOAs0RmL3eY8y
o/cY4zARga8ZTutczNP1pveObtGwaRsoEAQRqIUGZ7Mm03BrxBLGegOfjXp99IrbAJjohdb9U8TH
t7JhQGwZKl1t1Oo8gcitCSXyUZ3xHTaC5NjcDT41ZNFSUWgOERdB5pB/1sltPNG4jOJY0ic3t7bl
G6tRERRbOqqFPyoBQ3q0GhL9IwCcvo5k+gvef4agJlDQGcOej0IzVtI94Huv18YsrI0AeAXkUW+Y
u11G5B9d6WCCp5m+iJV3LqOXShZbSoJoD4Htl7RBJtEoAG7B7ZriUEYfVyyVT0K41sIAZGmAki8b
QvTsO47VYtM2/cppBlJU3Tik2o+ezVx67Ao8RnhiywXpnh8e3MkDWDKDROW27Iu7kGxhxZD2mKPF
54/s90atXwhedbGL0q2GpaZjlqNphfuCbeEliQ14BnDEPNerUNoNH63nMDMHDrRwcv+F9KiD3iEp
qkVwg54lF7FOvJ9HkWqBvIhAFgsMgTioVxzZQ0w4WQloDwU06sQMfmVrHAavOnJ+48zAIs3oCmVq
Ed3TKE4RHwMwSUJSB5KGIUYQWDuVRRorkH5mIAIGwlQveq40gpMCxbPGxMIu0v1kaXRQ1m2le7uk
RKlcNfo5jcD3OEkXnnU6KnbprDSEl6QW2NsK2xeOO3MrvNpB+QE01Urq59B+sap5KocmWApO+h2l
Z4ggdtOMdHbGJqQlYhLtnQH3ldYt78pvUc425gbmazxrxs2MfABXp6ml/cwtd1z5CUtp1Gz1wiJ1
0qq5kdz2PiKtmzsrOQhpHQyBhCyrRgS2bJuGBbuAAQ8y4h1YnztfedZD35ycOGoPTTRyuxrI2S2A
YE0TceQqiAgC3sMbgJ3vFWg4FRopul4YnC2NgCuhcG4uGr15lz4JPPQY/L07B2vkMr3wODjbwZPf
jZlAztf0N+xL/UqayHbr4hpW01ovyRN3JT0EDDhbCh9qdMzijS+xEU3s3JB80Hh0r5xKiB/qEGzK
ENqXIB2ZNAOaM1gD9wWKkhULB6VIg1cCaWtGklVQvPVg5gBr7fRcc8ESsDLQKaJ1C4GknbCJNvhM
+iR/Ejrg+JDkYlAw4Q2xaHQYtQ5FATGxHFq2DSdXGHQFAGXFbe1wqtPrKyozAK+4PXL/3i/xclo5
jSqwPwXaBRnEuJcC6M61WOF6yzF9wIIOujLdmPRTRj8GJ4eUBH3/E1VWrEUvI92PxczeDKgjCqFr
60BXVGbWh7QSPJle+6FqFM5EKAwO3hsacTtAXfsqdPaJbNZeWH50RNzVmZbfqzrgaKa/jFXkrq0O
S3MWO/uia9CJD+RhI2GWjI/XYaNDtGQN6D3mhDPyOR6Zd1cmrNfBRJ7ewdSA8XEZjLYF6K5DeWDi
zTq4GvPER9BPNE3PuabsHHTUDtKuEWsuKno+IAihMNMWGdjIatBxf6BWg4dphHutUxs2JY1SyY52
nnKexYtjJ+Gu63sHEB5WgrgkjT4UJ8sPCODsfXKC5wZ1SpRz741v1DC46nzI9EUU4lWbyFsbAdB4
GYkbUGOWYY0Yus2+ja578DnDbQw5Pol6hvXgyF/EHUxZhojoqvlwRP869Slo9ZhWjIto8Dz2I6bg
1LfWph6Mp4kbbDSa6eCHir7ZzEAH7IKDxWzFKR0ieycRmJwzwC9VkswBS1i8q6DYxH5KZ3NKFC26
DKmdZnbbBOKPP6TGzjTzAJcqAQcdywOHCO1c1mMLKQNFnYGeAisWS4gv3RtRcUu8lLDAM/+ZkKqn
RjyL1McaoPZuk0UbuoTw3dHDZ7Ip9uSdIFxCNUqkqXWgZ4FJOC8e85oKvqgclzpSY9ThMsRvWYNX
SYdBRomtZrvPrt//0gb/ZEZDtwlsfdsNbroPbKKBiymTR8wnw6K0nemOqA5GQE19QcK1zehepVuP
D+dSY+7yNbKSh5Lsr9kqXSf7uq2+/MI5MY1G4yAAOkX2R9oIb4df4cEIeg8yfryCHL4bcbTCvLde
xJzlWUDyt3TSCi06hSvJHHBF76fxkt1kJS955hFi5nrhQlRmvjKRcOEm3ygMUhdzKh1u2vg8gXIM
G0Z8E0sts0uTAIKAjuegQ9V00e55IPZ2jhmOGyGPmL8AgmvqGEB+I5eLzV/3a+OAH26L6xAWprmR
Onrz2BxYHaO5wxWxPKIW0zjGYH9zVPWJ4F4sNBrbl4yjArOwbhnxUtoTGJPUSbGNguMo5FwQa5JU
I8laYucHs0eNGBWHtup9dA3tTjMK+C2KdAbRcNGCwSFQMI3WPCkoyLrgNRd7O3WyTVNDWqZx/h1Z
MwumGeI9g08XgIjxbel01kk/IPcGgZvts/TFrWBdhqsDkXyZ0g2BtmJm606NrwKgF1Mjb6mI5tTq
oN2G0fToZ7WD7ZNhAXQArA1cBWJ3DgDg1DHGV+Vn2aYv5WejWY+pgUTJm9OzlOa+mFHzMy7ZDXFs
y3Lod9ANv+c6uyqbbxgYzBJwxwOKMRKwzYa1Ui4sfVQ/monS33Ki29TQ8zR6EKQaYLTAdJ4NnF10
LW0Sm32mvzQQWe8eCG0GL2gynR5deR9r34jO4f37+4jzAeOxcCsLeafSYzkO49ZJT7C2YhrzzYnL
mR8d9MxpBcCxkeaHxgmZWDlnryIfP1hvXozUv0lFPdsxotHr/oO802/HG7YkAoOTr3IbVACDe5IX
2XjzAsQyX1hK6sFQsGcNNeI7cBgUhVjkZTC9J52GyBLKw9jqh1ZShPdRue9ix9tCS6fv7j1p+NXX
TN2RAZ47Ou5AYQTQASWxYOruksDsW03pA+aiuAQBVr/eCLCDE4cck4GxEG8ytXk3sphILuFTRmD3
NfQjvzdFJIsdgolVrwiH6yedosemMT0GDX49aPhjIW5Y4vqjxbHWhy5Mlg+QkTRDFeJjkxcAL1Rv
dGti5Ei+HLVXxwoADLQspYjjWIL5aYCUOr+5Ilhrd55jnuLcvvNd1V4SyahCF9qyYMFYOo+shu4q
CxQbzoTRzYkrbR37erFWlrPqO0jgwzybntHnmY13yKgqezGNnIqjTsTHyrbMtdEOv8agyrd2Z9zp
jRWjXGho9PvdfU2Ffym7R923aBZG2mPPDbU2mREvTDl8tsq500z9vq5ogd5NbTMcpObxsfqETxkq
ZAX1+hsOyScHRINkBgPfmjWlZTnzOmQnE307ZIRVwsPjpM5nrmDZWcmTNjWsN8AIKWNA7RlUDtim
AjhdA4IvV7lQCRATO56z7yNEHto0XFqaljmI261jyg+NY4Y0erRrJESbeMU9kW6QeaOLIclFU+Ol
nTE5+oifqLaSA5ZCJGtZa4Lc9KKj4W+nWafGmR1cDkSFnWbVB1yvxQHxR7EdWiaSOgOvRSWNdkvd
9mB7IKC8Gt0KUNJ1pcdvurSLfVsQkBeFj1pPk9Rv5IOBB8jXU+xmckCCnsSHmlUCZXdNwFGhn4Ph
pIZUu/PPkSK6O6fBiULCPYVDUCz7CkZSeJgIneFBb64l2ORzM9qbAiMEvme3ZqGLz2VYzcQdcPeT
Ve7FLz/wEC5ER4Auxjp0tJ1NCu+KUWyyNq0+WgOkA9sR0hqmDTUv1tTwTkxKFeVMTEQSScd9wVyb
vnpjX6JZFy5i9RKP0D4iBRBnxCGLgkHAkVWRjk6QiGwqrk2QIR8v5Mm0CbGKDKS8VFIjLZuqpRbH
W8npIHJPnEX2NZ/AZh6fOPw/WeDOvQkcUJjDVzGk+V7MMZZa4h9aRkBBaSLLroCBTex3C2yOy05Q
lBBlu0qgIyxF/z/YO5Mdu5F1O7+KXyAKEWSwm+6+yz6lVGpCZCol9j2D3dP7Yx1f+xRgXFwPPDDg
wZkclYSducmIv1nrW+0P1HnAhKckPeGWzeW6C/cPgtR0EYQghLs/neiZKAM7HyIUB1HVH/G73wPK
uGOBds4HEAzjeurrBWAxlt3tkIY/kPCwlQ/DeTuM89n2ZHlOZ3HN3eDD5OaONV0HqWYif4CPvEIX
GHduLNW+FecqFOChhf87q4iKTdh3ahq9bSUZuhQapRbTcjbYjP+cYLgCHwYkWqUXnyRZhNwJtubO
OtHefzPLPf3iqfMBx+iFfEY5eE9uMl06jqtdnopVVd08jBTA21lSCXtqsnDsTrs2Fi1jcOJngpgf
LeQyF3E7EOyonvvVaBIQR5BliPNgPBInmKmX8im1eZwqL/0ZjP0hFvKpKn3nFGiALziw33FMzwfD
HRfOLVtOEpJ25QQjo23zK+abQxh4fE+B++E459E2P33AteBavoHdlVRqySWt1NlbBVjLCqkld9d0
vLEjV3ym3HqLa4Hu0P4qaKToTRIUr8yLEhzA857V0IWPd0glC9FB+3TF0yc5F6y3pbt3eof5KM8S
jdYmFLm1KwdOXpYiqAW8OwFlaaOd7IHnNdgV/rFyjbuN8QgdO5H+mLv4zwxgemNE/lWEoGhkY7BO
OH+Ak18E47cpVT+yIKOIXGDespTGGR+QjjDVvkfrGYKqNcRoIIbbFMnVr/tV5ABoLG5IctDluIal
xccia1mBc8FKA0RtzrJnL5qIBSKn1M6YFwZ1PTxIquNlAmMpWKorzPk7PVGfpJj3EZnqZ+NFD6VP
J1c3+PsGhUIrjSF5tH5IPa6RgkDpr335kU6IfXlkGEyEgPBmyj/r1RNgGceKA6DVIM3g6UKsta59
BkBezD5APSc+O0tydVA+58S5XHQw/soerbwsf8A9RV/5DE7I39XIJdZAphdDZi31fYZ6JPyuR04G
y9dnUWbzlmiaDtoB2BtW/su+7BBG1N1bpAiCCeB5jb5fHRBinEkHREDQhQXeAfK/FZ7MdCDCKnSC
n2bhv1nML9l03y0SJy8CeRSzvUatr6cbf3le+TKI5VMbACtuxu+kiC8m/t64N2zN7BAbwZKXvedM
hX8ngz9Tnrj7SFg/apwcVc5ivvIItIh6nj3gm7Y1COhKYq95qG4eo1aB9mnveXm58RGZMFUpl1Nv
1DYUIxqo9sxbDKdS+O98nPbIl7+zFItORN8oVALkALCHMxf/AK9gR2iiIAxamMQwlXDQC43jtY/4
fLbyb0qnxeqRAClb1b+WigMpsUiKSkYuTjV/Yd6vt0FjP6vIhZVRmz9NQTU5WggeEs8BSzZfJGSo
oxoQvmYL8U2RD+O+SVcgpniNF/su8rJrX+eKEi/4miN7P/gDkNRxoFQMp1OScQh4sRyf8ra1Lrzl
BWIy/QMiY3EfzN6tTzSiMfSaewA5mWI02DlDcykMOUw92vKZAIUiG9+ntvkJPlKI7/gFAjGOxw7E
w6kDpbgkj4PoE06q8D4N029RwRg1D+OdzYdgBv4jMiTcef6n18zv0QQmlDX6t8z9PvRottA7DCy+
k1vRJ08d1qL9AGKDFUN5VwqcR4xzt73PaUyRx9s6Wp9t/TuMCWONenYFAKnXycnOOPG31CBIIStJ
b8P23cQwKhcLgHDRMZzGVrUl24P9YaGe6l5+NczrC23BCSuTR2zQeNdu8yCf4xb2d1i9ddA9doPJ
oGO40W5S6sSGOjrXNtzfEn0PQ1uL54WNT08eEMQN8apztwBgltt8OxdmzK85nzI385qKiYJ0iruf
hF3RP3gBFO+AzqZQl9EOFijeIegrith0hHKVJdB7MgII5/ZtkKW6rPp1qazkSZTuk4OsLSzX79ex
Ag6/6Z4BxbL1l9VXjXEYIMwdXMpnq0A9FnKcbMF8nieMEqlxnvyXqVJmna59+ELRp8w/nXS+Fhw6
ThYfHUx9QRlE/P5fEMUgNrUfczWeaovun0rUNqhJGd1UGFQgxzf33ZrXFP1ez5+l+ZNXat+OxFpB
ziKtmGQ3R7VQAJFO2sFDlVmfrlheR9muAZv9YeJ/TudE+w7B1WbAZMjxkBVHMQ/VS1+inRnSaNhF
CBjj05gXTF4iBh6y+JP7K7e/c29Jb4XoJZocgwo/6tifsOvLB2/x38MBgUg0YgvIOrs7QS3bWkxT
XkqLpAUma0dAYsLlNy9slI7Q9gIQ/A+uNuMuTl1z0KBfyYVhPhVR3DQMfjeoIpgMXDv8PteBWp2s
IZ9BJqQe1n9j0DfnTBbfllB6z3hqnlsnQkNh9Y8NQ/JLniDuNEUH1tNb7gOgsgzWvXcLldpdW6lj
66BzL9GzId+LtkOXvo/93m2gfcMgJ/2isq+Fz9ck59fWG+y30GEQ4g4G7ya/jM5IHKXEaTSSxN7W
efDqaL9UFvZZbR6nzrj7AIFd3zWw64ogPUbvTPzhXsKMilnZbUw2fca6+VMpS25Q9kHtH9/8FhBr
bf/2ywFLa8nnbwjLXUx8H6W5AQSCecfK1G2Z+nevQ107Fjban+nn4oc3vJkUKqJ+sNLixExDMfFk
a9dqJCCon07YB2ESVNND1zGoKZzxWKty2BepE64j09epDOLHGrbEZuJGPzHUlhJBl2ag+9wgwjZp
he4LctySXSOaNhawqOAMMV64ydCtxUQtsRvVPgPwPI/8LYlY+3b2wdTW63rVPo34gtg6fdM56HNW
HsoUv0XonYG6gTLZaocVx1FKiAeFTU1V5z/E2W6aaJ8hhNgtPjpq1GuMmnleB7Zdny94qL2ryKjl
Knu8lMQN9CVSxrpO1toIWOToTztCBMgJ4XrbcRk9DinAGJov+z01N89Ee5Jsi6e6GInDmPi7EYtf
GygyNuD4zpvd59wI0gT6iIu7r+29Ifpwk/XMJZX4A8nmAxafdXKHZRsDlV4DP5qbLoaBlkp/C2UP
6nxM/ZMuEhsD7Aqfda1fK8KezCeyugXZ0VvpTd2Dkh7rvQQic6EwOikkhGnXgSeEOze0NQ5htOF8
ytplQ7uMzXC2newjoH5XRXtUimydiaE8KUwfg+MmzGCgpiRV+mYxWt+MaKLoBfH3tgUC2Uj+miu4
tKkyu661qyPl9g1cO2KtHMWXk1Z3Bb/Fs05sQsegpLarLYW7SuwElkYePM7ATJ7iSumTZlFv8JYS
0Znch75/TvzwVTn+mxM1N9UirW6t9IH92caYqHjuHXlftJwmSEUvnPntjowgB1C7/1G6o3NzdXlX
6fgBGTY/vWpTVsnRj6bHbdNgkggDcYZzcV+Abzk4orvRXibnJGIEYqTzPiqe4NagawyRjzZZ/sG7
Q1a14UoZlY3PqfrSFdm/yikfYj5WxfOfWFZ7Kc3CG+7egrgDcQ42Bgh+NBZMqWxWBKRS/yoTwCxA
MDiYRjzhpUpe0Gl0WyeIecxM3fF+G24erzs7uSYoRYLkCCaIQM+sK94C2Bq7eGLk5i0RklKmj7tG
oYaKhUWzUzKsxY5JXCrbJDpkyiRuaXAtbWbt2UTLA4f+SSn7ZnVT91TE8e/gqY0fghVHldBfyCz9
ybsAR9RLXgT5z8jo3OA4OU/CEfQvPKO2ws8jLQImWP29Db5PZtLEMDRie6BjMjabHE990XfuE2WI
AtV68J3sxxxXDDMDyrPZXg4U1d6DG1g/2CUG+17JG0CbZ2BUyL2hEzKLWAhxmeWZEeN8G+wop2mt
GxaMof0IcvfkT+K9DTgnWrZWW6uEoUwj8SSZYD8mI8UeyVYzLhnA90n8B//Uzz5ESTL69k8sw+aG
lJbiLio/BrM4+2Vq2RotKCWYiHRI7uLdxK83WppfJFgnpzwYbokgIZMNJfzH2v4R8GR0Ov8etzSi
eOWBidYecuhE55y/O6F9VvIr3nl06Q6EZB9dEgSextG7XZ2Nz6iiSy+u/9AlRKX2dRztQLEdMHN8
lZJSLNWAhWyd1vtqqBjpxRNBem5ZEq3acNHF4c3i7oJGuPcSJgPgQ3c5ZqqrTxUD8i/cYxjELzur
LW3RRNVFTrYHI4CQt8/Ma1yift6zzJP4P+z0aLL6pQ0F6+1yDLfSBJuspveMmZlhEg7DbWzNr3aq
yHVpIMu5oPurX21kXsuYSpZKp9rxXSBgxcmLLUS+dC5VdjeI/UDWEAdGjusuxe0AkGfGluIUFx8R
6q6e2IHnvfiGOxl5/+jCQM1ddvDoq9GnMORARdl/kV22GQ1YnXiksKqbKdlnRVvtmp6xu4s3+gSW
pmdTmZ9DPPVYs9iqO0dWmJwqMOyQlCQvc2OIvUi7I82gdeIqdGATyNbNdmjgrrPzZPpiPLVtxpVT
dsBC+0VvKeSWI0EQCy4oIw95BL5LBd0FEpU6TkpgYQCtKsby1zQJeAsC216ka+pesPb7GA+knGGZ
gTDAQobZgcnPqozQTB7jlOa6LOtfOJudXaxxseBJRHY7d8yTCXxGsoDDb+4If1xB1fGaTEoF7GEq
ZIU7dFC66wglQqgVWTNkXdboEQ7JFOXYHPDgi+x3D/3goha97vc+w4VnEkjBU8WKB2m/o+6mbH4K
+oyC/AoJ50oJjIAgcZ+TwP49hJjDu0hdrP5SLmm9TXPR75ZVh9AXuJmZzhcP+I6+EPRMhzJ8S4Tg
t2bEBY1+tinnHiWgOfdt5196i5GxPSwDC7qgRkEzufxo0cNshfF59fUjmaefJ+2MxdjHkArm/0XG
7tlj3oAdZ1uvC/Ko9jYLQ6au8DhzmvkzILIkVvl8J9aiJB9Xh6j4tZSVtfdsKq8Y3djMgp+uUtzz
FTRXSTQJT1pAEBxRJMtlhm1PZcuZXCq975rwg2S/tOrHOzIeQ8JlWM5mxfwZhdPb4PUDdFqYiXVt
9lU6CAB9EmDtNJGsk9vmGPSA99nkmW1XPbWaQEmZoW11dHLEe4dmZECoU6cehtSKY2oqDjxHB1AB
3Z7tULSN7O4t5jbY+WHKlpMIvqfirtrOQtcvzsIAOIsm5hzMlyeeggyxa88WExaXYAzv/ogKtpx5
3aIBWNJT6tDUwJV3kaUZfO4Gs1A77to8W/Nn2uIcRNRVXU6GeZD0OAgwsDUWM+3nIOy6l6qB5CVu
8QJWivCCPebuMqofZr9wjvBd/jCzavZLWDMNtim0s9QCAxx+Fa3GBRCM37K4ZlKE4qNhLTLUpG8g
EMHFls18ORktRBz/sFynvXo5Nz6hhw6q6GPvQLCnw++vJGXu5+G7ykOc/aAE9/7EI56qxDmjj7h4
x3Ihri6NFh5SOIDM8P3nzm2fbZVcU3IgyENWCRL8HT7b3x7n1AEXwKlN2+AuQD0vQOds4gjveF+z
oFJMeugUmLBU6WMQEm6qWPdtE4+tIBhVFEcAOIA5ZgjEDQ6mICr39QzkhGEX02KSQUlglelzmmZU
uFrdWa44YGUEloLtFWcOXzNCvyMchKcB/TsTDMMAJZ6vigNIVc01M8td1NrFdja5d3FiB/H6nD83
luPiqF0+EoTvx7gEY5MVt3gaHaCmH7oE8jLm8mU04DTYo57RVeJEcdNm29tMY4juvFssAWMaZfbW
4+CbBXV12I/7rpeXDH5mVFE+oKhY15TpsPcV7q9udZIVgqdifYW0YqImnAxJZpx8BoX3PRy7eoMN
l7oF2bSMkKHX0Z/ZeBle1sHaE0DhbUODioQv1g+t8ScqrV8kcX3ohl+yLG2uyqxlq2NXHxLR16Rj
ew/EFGWg8xs2Wr+bKqvbCrJmurBMji0PUcZ9zyRf33nTn0ozRKXkVYzl8FEXBHQd2hSA6eRir1wg
2TKnuQzOVBFyBtrA9fny0+qUz8XzPAwECufEAqWfk+4Ud1TyWqOi9qlXsVKGAFHd4dI48fck68Jr
lt7LQVP2uumwy4HzWKmr7y3WKqDAE3Ud5UDVhmloj8jhp1PgFKH82yRVABDPZrAcusjlMCYHnMab
qk7Kjatbbl63/mY19O9l4byY1py8CB4v4kzWsfYY7DOFzMWY9hJBugnq8n4IwcWgH6uPsfD2nWXD
z8a0A2AwBhu9ckRr176k8qlN+DZZQTMjqiPvGLvdFVMisjc+JBaccdmxHOD2BQaHIoKtLlN7EikS
fWaZa46pO2dXw+03aMR0eAdsngNyXvCbco5I/r8FLaykhIS3LvWu6j+GUd0HDjP+uLRPljtE0G4Y
7emxrHaFjr6V1bh33QueMnjII6CHxEjQEG69F/6ibmlp89BOw771+VtJggEht617A8myJvh0o3r7
3W3yC7SCDdKvX7OUYi+L6Shh4F4AnO0896Aj7P39C6Pb8s1SzJFRWXZ+1J27zLwgdjxYflggbnLf
eAI6gh2BiiTToxeZrwYT1yaXEkKpd605d+9ozgTEfjl6J1Qykvpg9YLgKBExXaLFok7pJSP/rngb
EwDY/sKm3NcO6ku20H1281tiCAg837E1eRAW+zW4K7fOZ9niwyCN8xKzVfqZLpgLq04fywp8aJyq
Bha0TS0DZbb2gnMyMvicAu77Mg5QjtJnbFsmQrtONxMwcZoFk6aUquyS3HYiLrBFnkxoAjPyKn+y
kJgt8QxpdK5PwN+xUPkzx4ecLr19j6uX0Y8u16WW94E5jhpsQa/AkpdeupCfLoWSKOOdFDAy6iD5
YEA6wrl8JosTBBKRQf0CZ5GJ2SlS2t4LwzWuQxhGi5sGRxlcfbIMSEjwH73aupubiWcbwx4+hRT3
/V2YL49NXsc4H5SNlJa+GjkD8btRfOli22zFMoPkGNv9QI3GhWtl5NuvUonE+6gzcjkQJF9G5t5H
O2wcmkprxCLMnpaIhps1Y74YgdzsjdxO0fSOAfglrwRRcwq5t4COrsSIn5g7PaUbO3pKF3vEtZuu
LsK7dc3qAXBykYssC2X3tF5nlSjNa71uI50g2IwqbXeUf08O9/dOMoJm9ZDAJI7FfYlq72QPCPqc
/LPP1pIUWuN2CqCfxJRxW0sTdFA7JF1pxYvF+hh2Sso4T55EOzwVgfdn/QOifaZTNpjfAKeJoSHe
+BJb4/dgQR2yJNGuLzP7uORcGDV5M6gX0U3Cp/T9Aiam/Rsp7XKEzoBgxvtIFSUC8+ryzPYREZ3O
+x1xiev5GNwzH9/m2UgSSGijrWf1iH/IwtdvE4T5g/wd4PIZ0nie1K0MFTaoWW36QuMDBgW/Tspy
JlvYmit+Dp9FRgkxGC4Qa6GVzYBaemNC+T2ZJmiJDf1XNJVnjJJ0qo5FDqTF25LU0V3ud/lhBEsU
Jihcl4gYm05bV6brFYpQy2a24Bwyymbqy+6eMCU2LaEXcuNfsim9at/F0C335eLezz3LATBvhp22
OceIS09oP/jhYDKsTAdCvYR/pHD2UFHmX4k6kimWnftJH7SjkdcuE0Y8HNx+YPDArrgvW4qD9NRp
KgcJYq5/dcOag6JJIayntJyRGQFcsJugLueAaOC/ye46AxE5eY1zSZ10TbMjdTBuA2sHP5snwsoP
7dC/OCtmC8tYf7AdXMzQLPFRtumxG4Y3NFiniAZuwbC3ceeWua3asdtU4ldWAhghyPI7dq72KeSn
c4ZuJ5gib61Mssrzgw8rlNauFgOXgCq6SxdiZi/ZTw5ILQ69dQ97Lbrx+D6VDsBfHbvuzpmDQzWW
1qk2bJDZLRDIyCySXhyquus2AMzRE2Ww2vsRpDDiEbYzcKr5T/3oEC561yO1btjI/Eq9Zz0UP/s+
t45OVLLJF0+Gb3CH7HMBRh8SIEFiheufkpzO1uvybeAP1T4KCs21SeI6kKHERkPWeuciHOp7Uww1
dhARHyMgGjGf/hC4FX7JIn/mEsv3tTvs56g+u0t9iT3McFP6o7XUiGjH5yprZjbzjHY3E/wXUs77
731CU4IyYuYuIaqWrUllEJHVjvWkNKkaevhusfR+M2imvMDc2TMr1LWQZvTuvplVHrC05ykwN2C/
xKfYlnViXwEstpPjHpfvCeoTN5zbvNNnfMm8rs8NsTaptL6FJUvohCxVJCjLLjCGTXSMyoBLhIpA
1z2q8MXddgSdncYI+eAkkRXTQN7Gmk0UuztxscvMYwAavJSiJaa8OdPXKT7S+IXgGUGY2avZZ2jK
SKjsqoMFvBUc9XgdbeexFuU+9xjuztarjX4GL+Gk7r2eynA17FBVtSWixx7x0irxwUH22KI83lo5
75LLxKNwOJl6ZJdROv7ss5az1EbBhc6XJESzC22hH9O6sc6AopkChDYHVdm9yNK8tc4vwgUYX0SQ
Dqr8I/OjdW7RHHF632Cnt5dEkujYR/OdmqJPJbNbWMGxo1MgB7Hm8RHm7HZQs9kQrU7dnPS2jFnN
knFtVq3Eg2GhCs8UR0HhWu9mQC1LIhq1vu1wlsAdX1il4TRAvYfgtl/meIU1oSPdVanb7Gwm/oe6
t67t8s3YGEoEmauMou/H3i8OOD3ulVQI1kv/N2i6+OhbtNEkSJKcB1By1wOpdEdWXyzg+51dfQlC
+Wj4apKJGBgyzSUc0YGdRK+q510yhQ+zbdcnVkNO232nWrJOnIE4Q33E9VzPdtvhWVS14JbL6dXJ
yo6QZBq1vFpm9RvZE6uy0YJwBuuEIZazx4CNsDJf/QLtB/tviZr/I19y92ksSSgaFrKMEka7xmSf
EDiQk4j43ZmeYP9bZ4bf2GK4bLlSrjxh9QPD0++u7UIEsh4Sv3lPiiZ7yVzQljPv2LHLWIqqt2jE
ghUmtEmhf7DqGEQZRKzDmKIfD2a2HmE3Tnc0DjFta5K4d14o/W1QFM1xSirsyVzcoVOcG6YMuypK
Txki8WnseKqBB8FkK4ZdvwTxif6sPAQ0Q0zVSx7Iur+HfmPvlJzRovnwAYrQTo6NPRn6Gy/aMu9k
ADt04EE9kW9ydyVwj0yQF6TvuEamIyREXuyFZLVotiECaw7TKrcQ9ulx1XGjA568jvhSYci1dz7d
HBM6SG8GKzFLsibAfwW4tT+XoryDGUQMvNb0io1DMzrBMw8482SzfIWtDU8HZFkgAnlUff6g86xh
KSjbu2W8RPG8cJPi9ZlDYg27ow7X98NvFZlhZQ0kHtEDVI2rPeFbKpWpDuNcIU36tGLyhwgJYRrg
dCmALbjpumacDEX/Pgor1hMZOinj3cBxVVc7ZYk7hCN7puY4FDT3cQDgwiJU6zyO84G9Jm/TNPzN
lPjjC/SIg3Gym7M04VXzqAKaeehb762xPAgDbpMcTLR2dh0PTpqm38MIb5Q7JS/cKas5ltLBiBrT
jU0WZhkzzQQA0NfO1upMc7UfFAMm4sfc3QgO9NSuMyVdvfiNv6BIKL4cHlLHhz9dqoC272GeVf4Y
CXwB5Dv0ZD3vrCR5hN/p0M8EPzuR3wdkXG44CtiWmO/KbR+nXHYgS3EMRLL+pYH0bdLQewlFcyIy
lbToUdrbYAnyPXGM2DQibnXtI8+dpfMlub3HkUnB3HC9aFnwGxNTxkg/Ku68L+3Uh7Z3oYawgjlS
jleLDu+4xpYqMBciNh7yfG5WrwVCXilvQcMqliau4dCoDowl20sdQOtStOrIRBEbBxljdUM2W+NM
77af4yVqmKvGcDQAmU7qlDtiN5VlcCnFlxTIVqOBXbSX4d0dFVe1aSjnMwd/QTA8GjvIT+VMnAyK
o4Kl66tczm3uPeF/Frswc7epGM9pyFdsBUTGw4xh+bSw7UfqeOrTUXB1DdSKUzXfooF9YBlMRNYP
kmW+ATMojeACbpqrEkRarfvUtOsrqsQyPgUkxcZZcWIk0t9ytrMnaw5/Ram7RS/FUtWevqLGdjfl
AlVytFGLu3Cw92OLql56UXnIqu6+8haHpdgw3LVOHu3ynK2NGrBy+Y28s9R0RwH+LWqTx7pGdSuZ
Um37xlt9JDHjY0JDmqS4I40KVYBbpqgYvKNVvRSpnHezK64uUjFMXNRQE7KGqQ0g/FWEpSQRYWN9
raFVyOrEJdVs/7+p+b+C04Zp9Z+5mu8+GPJU/07R/vsv/A+MtvwrAIatoV5rrZVDU42v+F++ZhIh
/1L8EW5i3ws4dO3/ZWy2nb8CC12jLy1LuzKwwVvTM//N0ZZ/eTR8FG82BudgBXP/h+P6v8DRplb9
h6/ZcX2Lz8C/IjWiDp9/8Z++Zj5cw7vX/+Jd7i19jJgdzgxMiAyGq/9APeItYDNzT8j2SCCHM+gN
YNABgIbNgYigC1821LKlqbm6pey9+ezOQWhdjEDNc8lMNMEDijA8fc9H442nYq47ys/UGlTzNGIK
qb6QZ/bMaQkOZpYSx6XZJo5XYukNct9U95k0I9EpQUomhKvXUPSoq6YDnDQ9QY8b++ngA/FI9kGK
jJU9exKS1G1Vfsc8NR+zYh86Y/DZVD3Ra0uVzWtvkBWdh72YfOW03QckLAfgQBIrobvK60LJB47B
LtG79VcHb6rirtg2QWd/r4HLrto9+DpnP/BJ3sZR7J4KUXdwxHS/AnBJGoD8kTrUAJFlP43MmZHY
Fi7zNxrcIeHwaEeI14MnHoFAI+zPsrK/EfldvlpekX6QjpN/NvwmOBcKpSAtpE6LHK6WOQWXqcNb
jLD/G3kDpJVOwLrvALEi452n3I2OxptX80YB7mkKmIEyKjqBYSvz+8ppYTNmSMCR2o6pFsRogBHC
DUO/kpwg//D3t5DWLPWSi5LGaG+HmcAZi9cQEBBKK7XclwtpPTvANHly5gHR9o6ZJ9HNOsQNeO39
mZFZFbB6+/LzsfF/pX3vNs4ucYOJTs+PNDJjJdOEfLRi6ghKtAVh22h1Q/feq71QPTgjFdCl74xX
/RjmIiFdxG5Nc2vQaGJ7YWCB5jy2+phLKGijrYkdg/MTEhQEUbyYrX72GIC2+6VNjHistB15ry3W
d6JPWV8mKHUjEJiFpjtkwqx1Fj6X45C6byIbGeggns+ptE3gSGJKUuzDiNCH3m7Six7+nh77OS0o
VuBsfkS0tlinpsx4iG07z/SNZ3JmomE7Urp3ITOc20wROW+EGpc3p4BpffHJ/mSdj+ToTbB+nfhx
ID8yFEp5NoK3BQc/qvu4Q4FYwZfVD55ZGshebVvbZ2eueYWIGWHQuLHSyJ3e7NzG5IN8ZWFPUwpC
qIHARQtjhsbRin99FMuvLMWVBKXOLWzntYro1n6xT1PqqaEtuHIQMQr15g7lftcv9T5SYw2eNiD/
8EDhYWh/VV5nVz0O3EZD6WfZaSxb1Rzo1IS8LjNEoT13XM40uraCbEtEkGm3g0mAHAFJBuDliaXw
EWyUVstCHYUcZGg0iX6bQmsm/E+j5MW4yBok8gv8WhizCX8F0Us1SMz1IHtac4oWYfhr0msYctsi
J0Eq9TFrw+8rsm+OmIY3YVHfIusn/i28uqt/4qNTDsExex8xJCYjRxdEUFt+Pj+6tUVACKcMPeaE
Lys7yW5oYuh4XeXB06xkS8LqFiZOhlhkqk2dnTME8BKNASCpg9OOscv4241TSsIkgR6fubI6xqnR
y8IYSPniC7tPg9cqiHOvBTJJcXKCoun0/AAT0D9Tj/gLkXHG/aut2xIeqc0MjT/VkVtefX+WCYQF
Y6fPWAuYTiVN3bowJkv+ybsFXjtY5pRNsFF7qyw1hFo6/knexThjEVso+ruMyb1TTljUgE100yvN
vu8epO8SbJzGsdb7rGqT+TUCOkEEqWByjyEgGstuZZnZfT9tmUwiB9rMZVurc9bVBCodHEnNUe6U
wtlyX9X5Eq9S2IgR/BSzLGxmshw3PosBboN/oVb+hRD538UuAPL4b/+eBAEyxGWGS+qE7fI5bYfI
iX8Hc4wzWsPOij5S0M4bXYACurLYB7mAhWs2H8hlu+YjdLMI1zOvsYbSvTKNFyhX8KNaH0YeMZif
BglRRwowmv/sVJVRaX11+FZwGeJ9xYVETgXva5RFoXHPlgBqSQiKnHx+s3iTGjuB5CVS7XIu1hIC
5jWZEt/rcacOqWmnd4xrQySJsh6LYPjuZHKpYn+XzyUWUyALvmPGA0hnbV00nntoUk4QmuKnTzb0
RwvY7TNPJRolvGkVQZWMe2V7EzZFLOqNCNVMvgWOXDG/S0eQ6hsJ1yg6J82aRjXLSPNcIlPWJ7xr
i3siWsptrp2V1AB/2ihAQUEaVd5+Wolfzfxf1ULqM+g4PzNfik+OLclzYye6DAORYc/uOMzvecNC
kuchd5rfFdK/4RkTT1k+JSzb2ew6E08IyDM2mdXvDLar+NOE9VywJo5oUKBezP29XIKxfevaKsxT
bNM6/da50oGCPZrC2bIdQ+kBzgzVaxeMLvMDNl6Z9TLOQKc3eUwM9tkvwxXVNrgyevXqStUfeea5
KfJOz4ISWIY1q9WxJ4W2D5yROZMskPO+jqOZpnMKkDd+XCzmJ7caxkK2r5sSWhH+rhDdfuYuyXHA
J16tEJKeXE3CeWedQvDu0zb6nH3L938EfcD0BFWe2f9fKbmP/+9k0yj3P0UEPRQf/4iy+fs//1cp
7QR/+RS8VMrUcpKq9X8G0jjWX+g18RVKsub/CQiyoAD5DpFpyl3r67VY/o86Wrl/cVoEAIeU1p7n
UH3/H9TR2CL+cQx5tud4SDL5aBYfho3a+uf/Fv7SdkswWQmvv7XY4iDiHIFMiG44jkqsqax+2gkD
bK0afSK2xEJAC/A9caaHIiHXwghIhjTHX61o7A9Tjscxy08FmXjPSwsmwvfi+z61iqtIyM7+74Sd
V3OzzLZ1fxFV5HCrnC05PvYN9SSTU9PQwK8/A7m+7Xfv79Q+NyqDgiWE6O615hzTpMJNSSm5qVx0
NyZ/uv1ewtP+VcEFW9SU3W0UCftIjo9Tl861dxIQ9SSw8fXRViVlcQ9QlLTtZpiOutm91bD9kqrF
wNTQQKP3s5uM9Ni3fn+CwfYXJac6R1yTOP7TGmanXBSln/yMi5QKqHmAicx138YrmQuaAwUOi3PX
4iDTrRq2fNxj0FLoExLa1WVEp9LM8mdP2GA+ZKYti8GnxRRM+Bon6wH7cPDQaJQXbHPXRunvocJa
EInsPIBWexlj9MJDmV+tLv3VwvCoc7G2m/A3Ca9ULiVsXwYtchv8YR+X9VXqAWBaBi4JXigdW/rL
j8jJIFiHaKsS9Ls+P3ImKonYlRBnmF2jj6nxtgk8rau+BnZkZxu3IXatJe+VPoFJ+DFNuqGNKG1R
GPey9zE2ixNVolXgy3jfyj/1aBjb0K2JqajnsR074SA0RGzKP+Cfhtk+d3+6qSD07kfoUB5MxWlM
yiNsI+wVkGy59vIeuLqB4qt1OI7o3QIgHoxTzSrygxzKwCmxBuCiU5NcNa/q11pAjMgsKGqhJxyj
1PwwzaLYhJwEWxm4EIiM6ISjp4EIg7/KlsHR8Wl+hg2zY0XCvER843WHsYzLDXT8c0bxbTYlp46m
aCjC1M5YPgzuLdKh3vgVsP22JZooiAVHuVdXliEBnZPujzCwHPGVBp3E1hZ1tMzbMFiFLdD+aYgf
hVv3WzMotcVk1O+wSoIHfkM7maBpbPFLBbpl3/RwePD1gjDlNCNNhxDLru3DQ8Ckf0fn6GjObGkn
bJ/9FAUd30G+FHhk/cS/lY2wrvjKGFb64FcHrv5kWcbvRMN33oWgsXspm42AannqdRcpoR3TWA8H
sRsxCZB3s+TEYhRT6zF2yZ3Vq3OMR9ESb4lt2RuCRWjxYMUtO9XvxgriuW3Gv6skpRcn/cNYl4RJ
FEiLNI2ea2a84qZMEAXbewu158KWeMycMDznNv42VDldNwti8+pdgS6nHO+YmxakwdJxON86I6ND
JkNwJj7U2Ml0CQ+iTw/Zc7jSSUafN2wrNXpLI4isF+mdtLqaGzC99YISA3s0aPqAgrOTybMgln4b
xQIgUiyZx+tMgcxbJaz84HOhXGizRTOrLVjs2PI3A/9tjVJw71WafZwKrBU6b1V2mXZigWgQBQPl
s2pPMq42vM8X2VsPMmnWIP+zpRQwWHq67CuL5Piu8Anopa69zJ5RfTG37PV42eXD38ELLzlXrXPu
GEyd/ACCBETMIY9tUtr156jSqWzlr0Xsot9TRLBoiXhMFHtFLz41yvVmMxyF0GYlpQbfn/5RYBHf
mKKvVCSdLaoueB1MWz9M6kKrZ2Rgnz2WNcHvCsJPCRYbxQcT6xj53bKT7XaQtG/TCheBG1iHgDXS
IlJYHrzOzBEMQJ/GnQjWanJWBABmJMm/aH0OMtdHl5hDsNzHnvMQQ3fhcJXWY4bpLonEe9mJlVN/
9FYfcabFBd5J6W9LyYLIiCIspUUigAsAlKNxs9fgDpxS8g3w++ZHCv1Ixyu17Xx5qV3l0kCfaIwo
vzj3oH3OBWnap4KKJJmNG8tL4o3XgJhj5bZKSVm/2PgwYDlCeTFQpgj/Q9NzEipB2+HGHt0np0ie
sMP2Z++1873u1Drmk8PSZlNQHDnoqWsyrQcAnEKvZ5m4LvMkpbZZOzuzmgr8zMJH9eP9bTSLK4Sf
YWMgvd6NH/5RZftfJv7mv8/7EUqajun4hmkQqmZZ+Af/fcBlqp3bpRY5K9VGCQ1puvQOZt3DELnN
A5VTOBFELJ8IGAXR3HryOLSfQAwUX5e2zLI0R0NCGTfnMk/1Zd4U6IWj/DH3quQZjlxN6vMq9dLi
Mo3Mov/727fmZcl3gB0EeBcNkgtMy+Stm/8fTzCiDT7ZjUdM1cBviBD3hVvaLHM9bPKVGdyY+P8d
8V1iMfzB/IHOmTWfHtmAmSr/RYb1e60evJxgLKdJ+yXh7meWyz4+GTSu+hx5gw6snJttJi1px4rf
ZZwcGfZZzyGnI9fETm/Epcn/IwfP/vcUvPsHMwyDORCavpkb9x8peMzUOis3q2SF/GVnhPkvUMPr
GMjOSlXIyZnoEzDS5MvK4adjzWk2uYk9mQDzjWGNjzMufZV7CXUaDDbUL/UdidTnqJFoJi1NonRq
mAqxxCyTUO4qIiH8gV4XqXRooxXtkJCQThMe68I1sCVnVnbKNcc9U2p543KQa0XBuat/JsLw1t1g
z2IdXrYbwXljj91Q+nrORhZBuYuuxfK+5vT/ZcH6n988IYFUg03SALmcztmK/37iBjISoF6wY4+U
3K6j3zmvJLYbEZp/QYs3JHQBUy/qEwoIak2rQxFTywUK7dD4x4xnVFjq/faxoJ2og5rXQi/oqRi0
+HyPyx0BmzO7j2u9IpLaa80/CIdzsmaFt/LHjitbT/fezw6h3wUfDuvetUbdek9KbPxcFMTMZsL/
KdNqttb4zoOWuDRe8EEwPciRpqvMe0jAvyCjGO3DoD7pjRDnrlUQAk20k7h6MlJ7mwa9Iz4WzG/Z
XqdIkPbedMJkjtM7RZQ4GN3D6MnxFFo1zDkclUUaY5mm1UmX1w6x9EeHNk2RfRWOuFipTW5XGa5T
fvI0OkNz25BWvtBa6Z9yUiHXeq/E3qlbf98V0CFGV+gHesvBHBlvLkqQIkUouTabrloLG7UxV1m1
iQ3Ex74mnLM9QKyoxja6uo6Pv6jMOJc81BJNHoyEumkaNpfwT0sOyoban77y06g+gvGoMUeHJtrf
6FA25Hwze//73y8Wpun+50nDOtKjPh/QTrAN2gn/ubywiwxm02AvfUpYyzos8JGXCKlRn2qrrPTL
BfDlmL7PvC3s39TdUAblzrglgQ47a0M85i6O4dkQ5TxcseGO17KDJCkUZIcTkpXnaWyO9SCTK0OF
+zyl5DrXST8cIxPvlDEmb8j7vUbEH4zXxpZ6YLbFbUQ+esGaR+8PdT3j6BrRPlBrrh7iPZWwtzQU
9BaFjgXc0WN5yaqs3NeReKGGLy+5WQi0+7MIoQc/g9V/3MCsHJdGCP2yLD391DDsnjrYQAs90h6r
rjAwRnv+FdaseeSbuXmVi7vpvo+vKZDeVWcYPAyD/szvP+/2fkaeShOQx4ds4oiLF1EH1lRw/Boy
47Tujs1Un1yViV2rhTOqE/LQ5I/gQpqpReYxotPDakzSDNkCjDS6dXKs/iqI59tRx8O1gzPbCy3i
141ghYCCi3pZRw8N7izkmCYd0EHb9hEiDhGHK9fQEMZ3gEvKBn2wIb32aDYQsQooQfjMsxs5yS+a
Q1KRO+TpiYnaanSq7HDfCoRJ9TSYMsLL+JoIWkvaFnZFhKi7sfTwsbe6aYXcEvRMpEBRE7eIwoul
B7qT6RT0sAfJpPplSjCpYkyc14rxY+GCaBn7ZjoRvIAaM5ka8KcKnTeTohw7S+NiCxtTl0hqjknt
eM6OHmwGEhOGUpgA7M/RIkL+6UPUt135XGnAPsKgC25BxYwmmFoUBHX7gPYoXflx5ayL0jky4yNQ
VNOeCyLo95WPMwM5iENCBxrGMXzuS+2Jy3xxNGCcroomR4w6IqwhZYCVTkY/JfUt92Q4GZJKU72C
eSpajQ6GqvpdL4JjGTnGqqqN4SHzq5+17NWfFrrp0xDWXCFbLzlTkudtN8GpTel01TDAbr0qj7GG
IdyxXGft+S0qr0776JhGPjaArPnVh4gvQtrcLgayQ47rg0QCgNedMyF5y7eTUvHR7GrOxQiMI+nU
gYqJEXIt8UwkxUetoWdkgRdjFcb+MvqczHKAOJ4nZJS5OP1eGTnEzpAOGrQJInZA3YtVRz/LLcLz
4Dj6we1iADVTWsidaMJ3wZE5f+0LHFwmYaz2LpU+EqL6wD6s9L4ej5oxjse40t+1Wuob3z6KrPYe
PauMn0ldebNKsz0HY2OuwypxZyM/8XaNcPEEl9YJPcRwZt44nO9/+bjat8hCABVWMtmgE1tQnszP
zDfty4CQajMm0E1avZ3OsShvc33ZgYJ1yYvMR1lYYgslSTPHk/fbMORTVVfVa2bVqN+M9uHrkb7M
9mMTBcsh+/DtVP/pZqiUUmqshzQZi6ekVB9lgj0w1jWUc/o2SDxxK4aivSlHEukejHNPM9rnNb20
mjr1hRCk6tIMRnAqUQRXuXfi0eoiiV14glmhbYhzg2zq5TiojJwDnPuY1oNaR9NMcIXRoSxLJxuG
ohsam24MBgrGBmNJVk7DmqCY7JKm0t3ZA07JgoHjFDZoJ0LZRo8Sq/4yJ0H5DbD6H08X9QdgY0i+
/dWPR/lY+bM6pJafljuaP4yCWJuyZW6qpsj6kVHtbDwveu4Im7gkARb/+8PKMICOY3OWOgUX7ZDc
gX1SBvY5J60vmUZ1NaxAXZmuqavoB9C4dqL29zsouco92KIfjZ6Q3RKU3GtyPWFwFMgJLH8kqW4c
L05kNai5XZ94Q4O4gfvOfr5bEFCxoCiq4/UR9tHRZIiIi+UWYWP6kYbsCEzJvHagrtdJRXPU4bd7
uN+MRLlRPTeH6vD1533vfVsYpPMyDP4mxExHiQ75RXa2ejB7FoXa7JzgGkMIkr6sSVvDzDvbdy3b
RJrZH1HodByxBRkDCWlyOU4dwsIWJlpUBrMIT4/wznKU07ktiqOAG3geKzODEJXXc/CYNFDDuPIl
7cuDbgFLTkx92jb6lD4U0mgvbX68b3QDKXxOB9GtaMpr3KJcJvaAMPWEtZhH5gd1f+/s6rl/jmL/
U9kJ62S+hS3ydxCrVjK9l/bPoQ77ByOSH5k1RlSqfaiII9retmoe08C3jvF845DmvEfodkiV7b6S
K4052rWObhBjN1QkQreI0WpCqtokLLe2i1gNEbg8Gj3s2q4+BU66MYlhOIxVY2+7uCYpOjAeQmES
CxAycHdeWDzJOkN4n+RMEpXLGnrMSNgmidKgpz++Cou8zUpVTyEY3qfR1P9SefCO961CBWpvVCPd
MbAip6QklJH2KCdF113EfGNRtdkQEgstdt683+Fg8nUbuKepaj3E7twELddJk2Csc7fOKQW++Moz
ntvgCWstFNSG3n1L/WZRD160JXYDTrgPrEHNLt6k+iXjfF0QKlOgika9B4O7avJr15X9CycleVhJ
Li5uXDZ7QVuRYZ1afutl6ZPh+QTuSXxFhdQov1Kq2DUBXswp1x89MYv4ejke7zd9RxSYiHi3eXOO
Atd+EWQDwpfAFEZ+KmDAVu+PqjFwwTVlvkxEVJMp4at9UJbtMiLYfhs2NHxCt/8ws1k/nHYjl685
HSm8Zbl0zw0jywZHNqqD2HWOTg+/yvJefS3DkOSID88hjyZgBQM/9ajg652oRmIpYXqt2ursOF15
hv+FoRSAyc/MaxfURBsHtBiq0Q4LzVvXRkvgfPBB/NxZ0U86NyiSz7TozVWqdBzKk1Zv5FCbD2Nr
/KU80aN1CHaTssXJFFQhx6k++gz0jJNd/GThSZ65zJT1mHzeDJPkpTZIb1PiMUOembaGAzwiOyUV
ucluo0H/hnL+EyFIx2+6Xg4AEs4qy7pL69vdxRsM6hK4xtuYrEz0cObJKVBpTALDZYA++VYzDOxL
frMkcTI/HOL8FRCeefBSpMYxjrVXwIfxXoM9DybPUHtlCrLLYIgdDNBouH4udmuG1zIVIUn0WnNC
LHa2aaDGbRj9joJh3/ut/FXlxVzxrr0Xc+CIViOBIAypwH7QFG9oSzYXXagWm6DyN33MsmQIcm3V
27H6OXaP2CNX5LldlWztjVCKMT/cBPQFSZMiRNyVfXjR89TbBh7wMiKOmNq4dnyVnAewXktjF9Nt
vTq+IrfIzMoPfbb6BvYAJDdwHlyterXrXP2wpfKo8wjnOkHbgwTY7xNHlCcmndaurZH7g/EB+0i2
4cFuB1BKfeXudbeIjkWhJ/sS7SxR0lELha1TKK/x5qEFilZMg8ufjsdCOiN1x0a7so91ASc98cqf
qX5ta3eOZRb9wXGGOfrJzTbNEKqVXjBJRJxNBaKEOnHwkToe9DElvynyhx3iiae5l8HCrPxpErpK
UEwwL/A12nCVfNS6eSpat7uCAMxlGSfGOzNQsEp1/hQHeXwyQQDvGefzLR4j/2YGwd6qCBdIK/OS
9cZ27Jr+qW20nG6qaraVxddvcHJ9ykkbb6r6nOpe/KhK48Yh+gi59H/MjVWYGsJ+Y0GIwxcNdBlP
J0S51ksVBmRXmesuqpN3w2BEnOKyf51VwctMI8fbmaSzc3KLDK20CHeJZ/+2vECHYjuJA+WZ17aa
cY8WeUq+KUBzM5rNFpkfoU4RXa/qlyKqfxF7WP7AXWMtiWnDlUE/91SGkIytiWz6tuBKqwG12dSS
hSk14h/MY/zn2dlEkwryhcrf2sa4srTfI50Zr/ebaFITrNThUUwT7tH5ZoT3kdcMWNEACi2yQwq6
ngH3WgQPQJEQ6uDp832S+Rosybj8juMgnwsnMW+ugWtRCzFEt/RCSDj2pm3aOu0qa3znUAowkL5F
1hMVAEB1ozympiJiqqZqkE+7Dhw+ye7jnHYIoDIdcBwtSjkd/Ug5VxHT09YpjjIW0OR2o+iZ74PO
SDny6fN+hE8q4BAquVVIE9amB3YXiQRmw85IT4XjHROB2lbP5qg9gMCHqEyxi6DKX5cdshE99ZsH
Y04OHrrQfRem3y29kX6zsmq5pReD/swK618ahNkp2Ogydh/pyGsv7bBMhnfhecNbRRQYdKtAX9XK
+2s3aXKAtJw9mEM77aW9H+TgLKh6BU92NOhrzyHALDKR/7ZGH8AVIPSmnZLnmMKiaTjYPxJGDKTW
A3kSlPNpsAukYgUSEqfwX906YamFiAwJw5x1HgMYTyfm66mLuYmM34UR6tEyyY1hk/Vz5jGKBTpf
/kKpYQCLVL8BwalW4eina60n0qIyDXmVZS228Gbro8D/s9V4yRmKcIzHKL12o5FcsTGHOQrtDooD
/N062HioUUAoAIGb+tBEZzBNO90cqB6QCCobd/pRKj46wJX8NUo9vKYjxjaX8wMMpYkcF0fKqtQy
km9199nKO+N3rz9qZW8d+howeeXbwaGYb1JZAhcGSaRrRXdEOwgqzTOhHjlkhOWtFVEdVMUxFEgS
9dkiRwp20G6aBBxZUWis7ur21jv1rbLS9No0/s7xkhRLUfuQQrqEgQ/qjTJzeomMNr3QA1AHoFdc
8vNeLgydVqcysU6lOOX35kQzA+bw8NyMhKWZoXGuBRKQEXvBQ9oDvm34DezxmVRHzySL2UzXII/F
U2uMwVMHGHWhxx1msJylCkFEB/z/3iHVKsBilU1WBOsNLF1diYXNiw9O03v4qWxMblou18Rd6qAt
C+sVTwiuHYrD23x6jLLYeqySygfoiLcl6PMGYssotmWP9qPX2r2o+vA4EKC7yBi11qLM1AVxD1BS
TeFIcJ3+0tvU6VE9WHiSRHP2q/alpK34VFTp+FTU3ttAKNe51cgV8y2SWChVDFfwfG1tXLv55v7X
NACcqgFa/OMOqCHxpuldGoLz45xRN65AHtrTEDr46zmPhB+hIAsDcYt7P70Q9LOp1ShuMP3lzrZp
zvYO9DDHM9WjNjpUjgoLeSOn2mudm7fWG5rfonaQu3T++OQpxguJGB5P35z6m1YXG30MGJWsfKpC
oPLovbUfg5reDaJb/5oVzcfJKd+Y+AO7J269mbzfZVPNfqI2v5aoBg+I4lyWqUH8Mhblbxrl4s+g
NweEce6P2A7iNf0SAA/QAYLxmqFIXLhVbL2TYwibTOXpkYTu6lWkJH/WtfNIDYFqvx1dEI0mb6Xl
y6M0QJWTtaBfpE20atBqm8Bq4p9tDdjZTCUII89+GJWVMDNEG4PvSv52jJDQ2qR9z7sQlL1scLAG
qN0tLGkvWdrM6AF+UmUa5C/2QBeeLE0i+Jy6eBniiOwFMBbE9cBZzuvyNWkpp0ROM+6bMq1eWaq6
C1220zFydLGfaoOU1lpq68ku6xUlUhUvQYRl04Qh3mOeGos8fMQpYj8iIbAzi2WHtnUxOQJ1xqUa
Wr+tmBZkpAmaeGOz4AjtEtnfBiAuq9ohuhAcC6kcGU1/m4jySG3K3oHd3sDqKzTrQ1afFHrP3URt
MBjscjna3Yn8xe2kg51HBlAsc8f+FWsElu4b2b5ZId6haFS/bbtoV8omQrQWr5kePfUZFDt3gjM6
wJL1nei9ADICi0NiMDSeQJKckBY8uJEtF6y1fpfZUzSh0I1Gm/BA1gdDZoCpTMD7h0NJUobR0pyn
/uTRLvaDfd5FL4YcSYTtPRCbHasZZsJoBV+NyARi5f8o21diIVkWZIC8Yw2l//yIMqHUx8iLhKNf
4B5N4DjBpxwCZ2kBwcA9SYirFaE6c0SBOR+A4Ej7qEjkXzv4W1n5bEkECEocL/mTRBHJ1FoNhU9L
aSIKadw5enaAjF0kTbZktQOAI8gfWoHCalJtSJXKXjejj4+rNq8+xycP1XNbojN1I+MvjEAy+/yN
bfB/kMAV4LOTk5N42YImqUm94AfcMgqVQwIcXz55MJAXzhvKBHrovv7qeM3FpVAFlJbQTETGEJzg
DBqs0gi2sjZqKD4B0e1SCjorJ13Vgkvh5M2mRsyn0mywRFi/6uLmZq+2oMmuWnfY5grzhKOQaSgX
DfU0PEo9Q9gg8w85FReKigPkO4K4o9Y4GpN3bj0fnluBjV60FVhOmMxYKQVWzSKCq5KUHw6/4HT4
UDhj0Xs3L4ZBzaNOtY6PxrvuaUlgpB8JgUdjTaCG82pVV3QVxdotPZgZyLhzpeP/SYiyCpB6J0nr
r/D4TTWUWE8BC0yjmwE+flNY3h9C6f8SAt7gWhE3KVggtYkGZMXdtLF3yEvq3oMhycnTAPly2p6H
xC1XJr9f+vR8dXH0ZltwMku3/qREfTR9FG5JJBluiudQ6vayziZCvEx5BvGIwSQWi1I1sObDX4lg
AmgJK6N2G34Y7fSE0rLcDnp2cZIhWKC5YGqns2B1hg8DGX1VkYuk63hpEUL9gBB1RKW80R0gzTVy
uWXhYeOyJ8jTunUJS+9mgOpHIZG/yR7oeAk0dKiJj2BGWNDytI8hZKBaj9b0ct8H3XlwSAPENAdv
omooAzgoxFNzfMXxunCFhggQu/JqbsyAbD9MCfz1LCDfJNOYMoWd1a2FMbxSPEg2ZXEceqiJ0gbx
1l/ilnoQCllCy2xICB6UNGjSKCSY/Sy7WZZsw2aM626f0kJaEE0R4UO7DBphoSh2lIIeinG6WpJf
ly6cOZKziXA8K83FXkU5oo+aZ09NfxolXn3Wx8BbTQRgNGFs1meLZVG3z5UpcaK2oBIcjSgB2/UQ
1CvvxQq0Dxu63QLNRbRRBJO3/KJAPmcL1AEMf3LVtojcuTb2Kx3vKnL1aDsKIsf8ztgXTBEhllCp
kRZGvxhQgO/WiBBIjKoV3QJN7BJd/rZRdVLc6+zN4Ik3bcTl5nkwYswpYB0QTiQn6B3TwXLTevYt
V3vKcxzpHMVmYUEgNUd/PWXxJbHit6SzPjvv4MVdgvY/OE8lF14PXTc99ACFJei4sUVIlXjgFrqm
XJPFxpfmoYAZdIpIExcJkSnsz9lOs0h6yUfY/zCIFrnsGCMM6zNry2WbGL8SfzB5o9O4erNs0T1o
vmWs3Xj8MXnTU28k3mWYb2zZp6csill+uQmTcprL/ayUSsm82UXk7q5afktU0KAchNPTgDAKNhxk
lbrh8DkxlCESrFA4ZxCCYTPBjFswHtPcqFh0+XG9HGdObFUR9EINeis8flZzJNoypHUzjM64rpGE
Lu2oSo6mvjFQZO/qRK5rv07XleZw7KX8ANIXb1NzlgsDaY4IHnJg1a16ikhLEQ03w0WUOhI+15mK
K4UT3Ro/fsWrEuz8cvgZCUrz/jwcDb37qKKIAA+T1VXXP2Go+Wya3F3b2o24Grq1WpMALuM8dlko
0WhTTnnKAL+RB9NOS13kG8RhLjqAZTKOcmdGhVxXZnNqmYZNyQAarCE3C/VvsYCoFK3x4DPMQr5O
0WMsjXmJUSD3C1NKV7n/aeLF2xR9d3YU+KnMzg6eTlQAT4BD5ZR/3J2evYtWJ2BwqoMFyJzLkBWP
LecVqi04yo1TL0H379Hzgh4mLG4TPyqY5nRzJnVyux7gvulQ8YpncnjkbEfSYElYErspwOitxQmt
B7mDb1cfhliuU1eMO0sIfP1DCTASnJRXDGsmbehx0LmTvEYvmXwUBjPW51LD0B3p5p88d5xV1+SA
DMZhQ3NL0WXSkw2Lp/bgt2uv75aEq5OrGpnDNgmy7UBWoxMU5hKYXrPuZPGudROQAc3UeHQ2rR3f
4QvxQvKeKYFyZVXYlrtEewCZGHTGyFBFQdUsLs5r5GIplWrQ94UXL5uiNNatS1fNdOITbUX6LHNP
zEnPlcfEQUd7FJV5tu4n7W8+X28iHTVS16tVmGAJxhd+A4vEGdZSXtGJjqJlcMR2HJx9Sz3jxcfr
QGAPhqj8DX6Oj4eyJ837U9OpltHlkpR11qnVkLCQ3lRP8rwxJSDvPKYgjb0oTeKNErPaAcT76zn+
DBq7pwZUnwWV+XXjGOlmsqc/Vo+WysqDX54T/sXaQeiH1byOffjmDalFaTL7BLnYZ1W4VCUSP3Kw
G+BEDaXTZR9gDoHdf/TleO2HcVVULq7fMXqwCFDmm9UTcD7aL48LBMbY6NlpFIU0PDLLip7dwpOc
dE6SXEbfa3aqMt61zBiWDaXgOtY5jWWiLgwNzQiaC3PoUrFWWeJUdjZDOTzCL8ueYjlEZ7izzdLO
pPbuMipDpyEzBxGZuNo9cWOJRym0NIPogbENyatPxcznMc8R8c2Nr8L3qWVCkttDsSfDxPiBvTp0
tqasow9VZCZxfsi57psREKXKdJO3gTg5THS0je12Ms8RTgpO2+rRTIz8qYl07aRMEgXv78kyoT+q
AG8LaSX50ar1Wx6CKUKTStb34Fo7Rjl9yQxGnMo0ecipIFwSUZyTwvfek3ia1sEQJXuT3Id3v99I
HQoW1efbkAt/K0VlbgLVph8doqMA3ti5K6tPf+63dQRvKGp95/sW0JmvXVOiOzSh6MXdd7X/71H3
rft++vJfT/zeRWVwSyfU/cdrzY/SKRqd748C+A4lTqHAjRXx8HoanEcWxJycBo1Xk3AeDDYbB9wE
M85M3PIgYwmEPSkAXQEkZqL/6PSUsDJFBXlOCP0YQBhfdEOrbgOqm9uAkjircv8fu9o436rBk+BH
pnj1/Zk6x9x2ked9vbX7/nmX5ynv3ICAZILPm1TzI/5xbHhEmdMWun+e+36X1uV91/dL/+uJccgv
svR1Y9ntw/lw4+LacC1JLvfne/PhhlmzZY5NA/j+kRU6Xt2TzH553Tlr7BzEYRfP9KSvza/3ZtAd
vd97fw/319Z1lKTzMf16BLVeOl9sfj1/vve++f1h5kcMc6v16wlR2n9tfr9kSEsAdk9wTnK/WYoO
qC+aInmrI3+t4eO63Lf0KIj2GPyPAOyKWHVbOobgB0SiX4v6uRCxuCE+KTZMHtPVfTOb91GJqbHn
OeiH5s3cacWNciGza4e81tacCDV3phq7KEELVLd4TB3gPG1cMCR+09osHHnK1wvqibMZBYX979fq
zIBVjw4Z/esh9/cRY7JsC3yh9333GxZGOTUZ4HTf+xIzI2xStgiJ5v9x/7/kkqHW8Anyvj/ufkel
YIbhDyz+sS9raurXNPqW96fdHzxmvrNlBUPfan4b9xt/isNtMyB3E2Mj+YZFlexC+Dk48/mY99dP
sazuSt+H2Pyv5ymtEru8w2f3vc8KRL8LQ1CJ3/8TDxqm2ZSIgu/j5Jg6sZ6TIAh9fr37HX7t0TDz
iKT/fm6T0vnx6Lf8439IoUMKnZfF3/9XGWGzr0nC/Mf/SCe335dkJvzjfxhTr++NgAXZ1/eaobfY
M6Gmg/Cvz4VNNNybBWEc3/uobqUHtM50vu/HSA6INtoo/Px++7qZywPdkr/fz+IHNh5KFfz+3mXT
hj8wt/z1fSwwJ/iHbrI+vnfBOYmPUyzfv1++VqI4Vm749v1aJY2WY0dZ4HuXGPPhqLnVy/217seR
spB51O3w6fvl29Dzjm5hP36//BSDScJ18XVK3J9oZnF5soL2+v3yUdO20Perh+/XKrN+OKVudSHK
BgCsabJKx8XBT/kZ7Zz2bCjjoAXzAFeP2rNegd7I7H5CEsSdVdaTq1Xm7f5+b8hUa43qztjc760x
DmwFiOLV/V7bc40D4xWe3/m5kwyyC3Tot/udfUNkmcESoDOAQNAgpVxT9O3T/aFm010TGZQP94fS
n+lmDpB+vN+Zm7NUsLKG3f3eOKFKRfcv+noPUPAHutCJtrzfK0JWyNQs6AzP7yFJqvIhKHWSCdgK
3EY8USlefL2HjFUXrIjs0Zw/uVOMbyIc8sv9dVStYDKlmNzvzxQwpFd1kDrb+719Tkh23gdERs+v
S4C52LuAdJf3TeplpCPWaFTvmxbr06sq3K9X8k17evbB5t8PA+333UTKz9f7K8P0U5pldr7/k1Ra
5TL2DXd/f5nGHOM5tjje3jfDyBaYCmjr3jf1mtwUJkc0HeZ3xPc2nXEr/rxvpXGjbm3yP5x9yXLd
Orblr7yoUdWAWWxAAIx49QanEanm2pYty/adMGxfmz0JsAX59W9RmZV5hBTIqhORg5SuBRDN3gQ3
ViPB2MVAX37FxEMP0AFOeot3kNTKTgOubP8EGOo9Ba3+qCp8vqoAXwNj7eJrtnXhBlelt57bgulc
QuzOQpDc4YbeQYG8S+5tRukTSXLnlIP9HKpmoE8v/w8KuVB7XX98+Xcvf/HyY68aCMf3uBh1Uvok
oZ3/JFfzCvzw0hgLygdQc/n7l38N7hJUwG1/uF9eml7i7tQ7sx++/IHCjSOqkS6weevfO4LOdy3o
XH9vbskc9s5yko8vLVmWDagBwOJrO/7Y/x21/r9fwX+7FyLZz0asn+Bpr/34X09Nhf/95/o3//w3
r//iv0yMvld/8kf2s2265nevN/WqZfT+j6c7fe+/v/rh/CJ/8Tj8gv/Er24o+/9LgFv/5f/rf/wP
XPyj3vU0i1//53/8bIa6X1tLEDqXmhguu0C8rs3/48/efa/wZwccMr//x//8Y/5eV9/b/6X/4d8J
gBCr+pvDKFjCtuNRqEpAyeLvShqBi/8AFD3g5rhS8Qn9l5CGy//mE9QyOf479WDbADT6P4Q0gr8B
fQ/iBsM9E9R1fE7/vwiAr+D8FkiEjEDcg9DXYO5lqRVgMYOIWlo2DxCXqL4KD1W748V8vMF2WEHz
/2IL/Kv59fcXrMI6F4ks7EJECB7xYAFkMx2hz4GrPLBS8QWy3QsW5c1eNCoFlH3YCIqEiHxXSnTQ
8f4r9PpxdQ+pDneIBukv/gek0aTYGdfa8lvjWskdF+NyFSw3cdsCSLIVQD58gsDzfVqumNjtETmv
cdP/mjgNLy1Bz01JOTeRKtpgXOnotIt8sohvFmRJ4jt4Gk6/PMdNniyINXz1FgBgDxwUYHFrA8b+
vP0YpmGuT3cxTKsk8LYmg4xGMeDKF+YTsjyzfK6GnZUz7Q+NS5COsKMqe4bP78QbP9UTd37npeTk
SBOrUdd1surUXI5CibymKYWXoswgmnAQaclhlTmBNVRBxeTmqqlaFW8uO+n7gSs/bWQU9874Hnyi
6QOUOt377dYN8+StO/9iIZoMyN++tZqItxn5XMzVUoV5zRmcpdniuHscGLT2xq72tGSAL5gUAjwx
9JytHgROFBZPdllnH7fHYNhMnpYLcvhkodCZi6hBwnmUjpAwGGItbc/b7TumSVo7vpgkBwJzZLYa
EdECPKn3SYYqyG1rQQri3EP9DljlSTSg2OV1i+txFOePLuyPKNzgWGbfQwSZZOe4tGNUhZYKyvq9
1XMo4QOHkew84rrj3ppgLW3MGdCHINWICKYB+NIaGruDaBZJCPTwCito/pxTAnZTEdfCg5dGj2qL
IJm7PG7P0LqOb3WvJRUfeC6AK2BHDJMIXArMMXlcOACJAorR9xDgDX5s92NaaS1tDOUiinzKJazC
kvpjZXEY26ROI/h12dfTskaSiaVwmkCAmFDiCih26uozq1K+k/UM+8jV8gU0/wfl4VgZ4TMPVDtQ
zj/BZjL/Oc1wc9+eIVMXWraAuEhb2qyQcPOcO1C1LLRsQ5AICn4pY9eF83qGuYyHcmlZUKccHrLQ
hWKHzPcgg1JUjVXurINpFFq+wMt2iVGWkRFpLKc7L1MlxQl6xS3o/ZDt/3LdXK29X4S1a9tkLpkv
olT6MKSGLqnD7zts5fKdApQ223lLvBYU++cb19WyxxDMuAjuoSdLGDBHR99BTfITcxQg0PUcQCkk
dhXQulbjuPbjWM6wcLxufFpSGKFv43giRtoas/qJZVCLgfw+KOIw4UxwGbbdy7omb8S+q8U+kINT
r7ypiZJC1JBrml2vgfSfxSooJJVOBlSDQ/v5z+3eDBnA1TLAyC3hxkrKCAgbDo1b0ZH4vAxp/fm6
9rUMoAQDvb5xcWwtcLA+5aKDdxRk2PjObBme39FSAFA3UISSmYiglAsZNyBkTxMty/P20xteA44W
/Y2CgFxrA4E4OZiS9RLcydTZ5XXPPpe4bKBRkQGMeMTqi5WMLPgcAx4+7b0HDHHraIkBOvsjAfwT
2UeMwde48ty/JntRCcQwuLXzrjHNoJYbKNRtUZCAPL4P5akEILSJ3E2o/Py+bgq1pFCXI8SzvAqO
VRm+vI9k6EgA3xALQBBcYEJ6HRhVIK/imMMxCTzB4hsD+u3ndueGWHK0VJGqDNpZBAcNyLW7MBKD
9VEa5YUzq8cMzCjrE0v7pvm43ZlpIrX0IKBCCww1yDwZqZYfOb6oPtutgqHudvPrmr+RFxwtL1A4
WGQov8qoL2dAvpX9pZr7Y5N2Deh9qOTRLNzuyLTptJQAAlI6zOtLm/tj0Z89NeKinDaycQ+w2gIS
67putMww+5WEDciI6bLBNB6Y/Nxz/gK5vq4DW0sNXhnnnZRY/B6+RN2B2o6CFS+YFrBbmPrix/Yw
DMtiaynClYsPYCS+yye/rOrPTuqN6TlpKlS1equK2c0ygXgMsTcC3th2l4aNZmtZoeK4BvVgRxDZ
uVN/hLClM4BzBzX3nZ1m2AC2lhEC6PizDjzrSMxQwwFey2HTmQvXhipgBx77h+uGoWWGpAT+C0oj
Ah4RKPUFHa1BfpbiykGsk3dxGGlg0iiCNRrruPbuawa7NDih9k/NDHWC7QGY5kkL+Jj2WWEDsAHK
ImA6Vm5JsA6nT/BM72+2ezCttBbzqQPRVAv3tJFQgD61jNg3rUTRd7t10/NrgT4ioiEV12IBOs+7
d5FNSijqAWNY7p2eTc+vxTjK7jKoLOxUKCTK75UNRDhQlln9vD2At5sHW/31GnPZdPjqVTg3V3Pz
vvEtyC4H7u5J7O3QxnXP6+bB9gY5EB+YUTZPv5c4b46yBqU7U+AW9jHcnvekRpx1Pv49tzuBFtHQ
SywD1kDOHGI+EInLvvJ4hl1P+6ErJuD0qztwq37jJVocmZOmh+tmTwvz3IYca00DVK7AKYCG6o8l
Lj5uN/32znLWYuhl8MFDsscdBjJIyqBVlwQNBGyEBaVQCzck212sT/nWlGnxPUCJPXYh9x51wxT6
GUxkeq+DYCKK74IS+W27F9MO00K8h1lOCWoxyjmpDeaR8oGpbuBpst26aQxaeDOgNlsPFxhRI2Ha
ZlGgWnuQ1rHYQC0GS3y73Y1pNbQ4rylklBXqLVEyLxJXumQS7yW+MDro5dtDceV20mLdGv0SFAS/
iRzent0JqFrIKLLrVlsXj5aegDBdB/QPT94LZ7mvZ0g3wmwwd7udtTCs9Fr0v9yyad0TYOMmEVXw
FvAO1RKr8b6uaDtF26tgqBQ7XAtyDvkcMckWdKYKwkBt5g53oBVCfV2uhtGlW370XJa+511JzvDi
o59arw9O/tCpL9tPYBqiFvA+sINOWwMt2PUCeLWu6T4Os50+bLduyJZci3mHKTiUltjMrldZ75Mc
ulbQMm0WGzowQSGOWd+Qb2JRAPltd2gazvr7izf8nA7B4qXQoHdhxTgfF9XBtp2DjHTd977DteAH
eRuE5DXFBBSoB+jjNGdA+5wHP+dTeN0YtAyQwmg1BSIWZXVOyWlugabo+jrZCXzTkmiBDyA/qA4+
KiUBXfJP1cygDQBMkSOHsJ7hg9uydmctDJmMa8EvQJK2J6vDWqQz0jFglEDkehPQyTC/gxFbdd6e
rzUa38j6THvjN8QGHXNSmC83dqO+hd8zvlW+1iS9AzLocZGAl8KMy9+JGEPmZFpSqLrRS8dY4D2W
ATIMHUQH+MBa8emzJfu4u24TsHX5LjbyYo3FCGldvIgtxSEJmZBbjsvGnbxjCBOmRT2owKkNTR/k
5RY6GEI0wy3khYqb7QUxzZAW9XYL5b+gRmJOwNw7DXXrg8S7ytFzuLte14UW567V+IPnILHM0DV4
gOBA+qERgQ1D3Bp3+tt9mCZJC3WXgavszXAE6ToPGqD4zD0rBl2R7dYd23DA01WVBCyR4OrZ1ZFb
BjW4ggl6yociqmxI5bjF0IWD7y2AlA4Ch0xIF/AaLrq2Ytl3ZaXwigngAQSNCVB/oDTWetQ58Moj
H7tUQl2xyTmD30sPHs24tM5dzgsSwo8MwOhFDJ/LbIEPkQ2Fpawk0ymBVNfPYerazyOkyuDKSzyX
wvgb5/IVAAtiTw7sGFQprfGPzE0hA1mKhfkvNMbkyHEguqsHAp2lArddd9BgW+5cEAXfOwTa0NWc
DV+XGqS7o+301VdZKe99OkHTCE671m+o9APYykVFH2fXguYlgWffXZmw5XlUsn8eFvienmGWQt8D
i11+Tmb/T8jS2j+aAhgp9A2vljnlX9y+so5254NK0aAuAalxccQAcQiEmnXIx8mO0qLtQ1ww2YBD
2cUtpyX38Uk+1zcAYrsfoafFoR1KxWeau6BuQK9zQo0qWNlWMJ+BNljl5e0Bir7sKaO5fwDXfOkg
esJ7AIUh80d/x6Jld26VDy4EJDgMBzz4CnyYCOx1S79JH5M4BeFgzjz+XFEPnDcrDRqInYxV/As6
NrCZ2d5ehhikWv5QHSF8ITAJ6nHvvLJayGkQUGoBXaffOX+ZDi9UyyJ1UFggb9lllGSQe7xjPQcT
ZlmgCxjaiXJwOdYDtnDrDqSNw5zHbXJqFmtSUTo34LrCxpwv3s7DrMn+rZeA9loTnQJvoqrqSCRL
/9TXbvYOBczv8QSBmDyDvhPYKCsTlQDO+y5uBdzIrppopr3lZpQO6ixLmojmgLcyXNDdNJk9H6u8
7HaytWkttRecX08TjESyJlo6mPUc4eoBzgNuOr8BcpWT68bxYtVy8cLpWgjxJ15RwxnRgcpH6fV/
wWmwvl8CC7S87bkyZFSqvRhKp/Ct0SVltNDBdsEYYhA3YwMX365rf+33Ygx9s2TwRJ3LiNi8CG3C
oVuYglK33bphi61y3petz/E4QZndLeDU5H+J3bQ59lMgTz1P4IdUwhQVdxgDEML4sczh0bjdq2nO
3Ne9xsTKwCqGHjfkt+BHPIJg7ddgBW+3vqaDN8LmRfnvYsaGabGodAagUyq2KAjv5P1f2SQhSQGn
krCl4KAe5FDRaWcOTVtZixbIASqYGC8d9KmAnT+WAuhwaP4UHES4piqft0dlmDNfCxjHz6aCoAoe
FU3l38clKz+gkiN+bLe+prc35szXDoApKBQ+tET6CNxv6h1Gp13iQ1l4oLkPOatBVoZ64c7qm6pA
vpbHa5/6w5CXVmjnbnMIIFcZixhv5jL9Dnnizx3sh6AAIm7BS7qbSP+4PUTTBGqZfXFg0JE2KsYn
AYQBmsSyQuhKtTuDMmwCX0sDhd8F0Ily2wiAfrAygwpMqDN8qANyrKoY4PTtQRjnTk8HQjBYuIs2
IgGFhsNYSfl9KrwUukE2Y/HdtFaAb0pYxdSo4KXEu1VySSE+kSrYvGw/xLop3tgsut6qoHU14GKu
iWqIQ/+ZwQHTBgE0TaBqgip35fXyXFDa3+So66qdoDatnvc6ZVg4t8J1uQPzUEry5MjmlJfBXmyZ
dr+ejxowMOdJppFU8CYEY6o/zdzLzgMu3DMr+LI9baYtor3O/S4bfNZ6SQS9QnC+PaRxWH6AXH5q
4FW8I4ds6kRLRrwHWQZVgiAkWYM+ZOnB6lmBX1yR5rQ9DsNSED0TTdVcSdCAQxVDqwdS0tYfsQrY
zvvOsBZEy0Sqil2Qqoo4jJnjf4WeEoM5S+72BdSOGzneeCiwip2RGCaLaIkokBRKkpbNQ1lnFDIM
OP1CWMg7JIE37uxbw8tIh7PC6qV0erHqydmxn/0Cd1GKOyCPYEhh2bXozxKV/OFWQSzlr+3lMfWo
ZaKuSqBWEYxxCPkt51h3PgSZRTcCNTBC9Btc4rJYnbQCOu6ByEwbYv39xQt3VDwtUz+34AcLQM+x
52P/oq7dOTtvWFMHWvCnrYptVSBht7W9Sv0DhwZnVSVhzro9Z6aNoCWA3F1cODBbcQjsbA/L8SKI
knRQ9zwfr0xgRIt+6btNruYKkyQb8LDHGdB97u4BOAwzpCNKIfbNoKti1RFX5ZdxzPGCg23sTsXT
1LgWksuossklcw06+zy89+cpuIFmFtuZe1PrWhAWuO2hRYySgQWVufsxsIOo72EutL2yBgwmgO6v
N2eQgJtox9VKKqTV134VhHMFkLxBATR2KnEWnJkCttGD9gMVjnvfQDAbgndjHvUcFiagbYOuFoxf
2mTeyQmGFKfjTiEaaHtJzStIak4BghPMwx+9myWPhVPQX2OSwZR1e/SGfe2tc34RmXBimzq4+eGg
TaR7hHs0/4NB2enWjrP4qsthx9Nis06swAKMBiUeElQHXP6/yHW4T/BN635fNwotOlGUAdgAmTMi
EwoxPaM1oMClHcFNcNhZEtMm1KIzdic4JHGaw30PMJAbCORDiiphNeSpt8dgWnPtvQwZWeguKXRg
d2x49kdwhy0cl46iLfz3ZdPsgVoMA9GhojmME5FkYhVCSDG1D37jTvJE7WFhOzNl2FKulgwaN54H
mnZ5NC6U/lWkNnkYSuagklvBknx7skx9aCkB9S1BaRmDdjnn9c1ggy0KrxwoQhybhtLv13WyrtRF
bLA2YSjpQXTAdmAcB6kfMLhPLow+q6OXQBn0tN2NaUHWMV50A0eKznZtlUfeIMiZTAOMjm3Gr1yN
tdeL1gtKyqRRbR75POcP/bg07/Gd6DyWuaRfrxuAFuDuCDlmeFLmkWrd7zJF4SSR5I/r2tYiG0bb
PXVhzxrVXSc+cAUzG5s03XWpScd8TgrIxa6lGd7lki3HtCEtO+SzBQnIIHdgSHXdILTQzhMCr15h
QVweevwAGnMOrZva8vjela0hd/wb9lNNLM2h9hmBhfg9gB/pAQr2D0Spd9MIIdftURgqQToEVDDo
icGYKcUovHeLM/2aalhfO/Fwktz50lkuOyT5J2ItT9v9GWJch3yKYsTHa+pl0TBSQOZTKNSAlgvV
ZnuGmNR2H4bYc/QQt323bOF4CGp1APGreGGh0/Ll9rrWtchWbu4qZ0oy2PQ4VuTU+LLDxbO3Mz+m
9dAiO7GYk9AS8jtskTCmbxTtyV2WDuQH3HJd/q6Cns6jVGnw5wxzZZlD8h7F+mh7aKbF0WIeHnKT
GGEhEo2Oq27ddrQe+3HMIP6fs8/bXazvizeKCDrM0/Ha0S8ALQJ0pj+3nP2CUnoJTbj+ewDFkAOc
EcoDmVV9XZC+1PsvEiWlkJKH8GcS4SZkOsM2ePgSzMUuVt+007Qc0JSWZ7MSO8AiOSzgEg83NGPc
7Fg0GT7pdISnguNwIkWTRFXhfGhV9cHvZujn2d7XdGFf6o7s9GNYdh3jKVYX6D5FHaQBZ/4EQxBI
u0LZ5qymVO6sg6kL7dVeDXOfcRu6JXENhMaBBlX8LpUWjJriZui8K3vRAr8l0JkSkBCPCtuWEZub
1QY6qLoOYollt3OAMKy5vQ7xYktNSy9Gj85W6Hs9/MI6yBxO83WoYcfWwp/hOhta0IMFuVIfdmYS
4jIVLA/zOd6JP9PTayEuR+TdnKMDt2vSE4Gy6m2nlAy3o9vUuvt6btpSQDwmt4IwzWT24KnFvpWQ
WL4ur9vaab1SSbmAvBWEEIaCcAtM1gD4aKvTdc+uxXJWUQhOA5wSeRDJ5NAXO3Lq7NVO354YW4dy
uvkIgpXVWWFNyzQUcVZD+m/Mdr7U344uyBG/nnZPtg6cnJYgbDvPAuKKDQq2M9CzSw99yqq9i0nT
ILQgxuXgMoFFg1oG9dxoHKfk3HTTcNWhEGqwrwcxgNPrwSEd4tt5nkOJNUigaOTWVxVIbR2y6XDV
L30cIwG1EocCf8x7dWRcjtBUq/Fa2NmippVYp+4iOSSL644QSIlDOrPfyVjBQU1A4dix9m7uTGug
xS9WtsO9bJasNtTFwekn8KChTXXl42vxm9X5KC2By5KWOtPXggyrl2EgIM/u9R+uCTM70IKYLT2H
0aEHnSsBfVXw5b90c+9c+fxaDDfCBzVuQePSgXgsF/ekip8JsL/bz25YXR2mGQ8NgExBmUQCWOLb
DpjGe5zBlkiN8x5W2tSFFsrB3PQLg1x9CPepx3SGccosb0sB6dXtIRj2j47S7HlbUNjlBWEw5cVD
I6p5lS614GR3XftaFEsvGUFLwdtRFsp/7vrM/9jLbjpf1/o6axfhBUuHKVApxfulXZIHVs0ySgdA
irdbX5/x38+mMJ9+3XrF52lWCu9Gq4arFABCuBQSUF7PxV2dOM1OJjKtgBbBbu2SyckE9ihkDIB8
F7k8JNms7CtXwH09ilWvCOiRFm/4usigc1b8MS1ZdnPdFGnRmynMNqzMrNBZ1RzrqQO+KqaPIzIS
FDvzr9u9mIJAC2NX8NzKwU/AJrL7b3AdKztYDKUuf/Dx6bPHODMshA62zEsoZU1DFoclsgWkCmHp
mCZM7Szz24d3lHZeLwMNxpmA84OZ8mFj4Net9ygzqz5CoelcQwnxs3R4vHOAX9t8Y+PqCEsfXnDB
zIBMSvMMmq1W0d4FwDHdMlTBzzBBg1+Ot+oll7W3E4iGUNFRl3ONVEj6Kg6JTz/6Hu6a+jKBw4P8
AHf0PdStaYG0aIcKjV0EMAwMXQ4b5GxwslPpD3vleFPr6+8vcokHa6UyJykMBfvZO+VdwKC+2ns7
RzJT61qUN1MsvRGgw3CEyw4MzEH8GkuvfLcdIKbWtRgHwKUVXOLqzYMvH5QEF6zxEbRxlu8UOQyA
A5tpgZ5AhAImRthSXjx+G5rgSx8s8hxYy305zRGpYKAOTeSnGVaLMBf/vT0sU8xocS8n2QSQ4bNC
8LaaFhBV0Hbu+qSA0yRMpqA9P/sMVmXZ7Ct3Z6CGVLNKHl3ugj6w4I+XTRZMz8f+QxCMU2QTS350
qnaPn2KIFR2O5vWZt6AEGYTZXEKv1+/dCoKHcUe/uRjOu6le2p35M9x62TpUUkIV3oX5SAzlSUnT
j3J22+IMjH81fxC2rD7EFhHOLaxDxQIRJCZWAUAq1YFnIP6HSYU7sPNc1Pb4MRky0p9Kmmb2CTiT
XdSUYef66yRdRF0Mu7ipgYtLWCcwIKoc1R7wLt8jFBpWU4fjqBnK77hUxIeQNzxYfXpvZ8PdPCbX
faLoKNG2m1EsTQj2J4D/f7Z9AcYa1EGb5+3t/3btz9YxhYHTJI7TqCDsE/tMFvKjZRYuKPKnfKni
A5wqHvt6Fu+sbLyqUm5TLQXC7ApfKwQu9Z1Xf1pS9Y4G8t0kC3HdUUSHGXq4R69E1QdhEoBn5PpL
GVpW0O20blhsqiVBCXB5lwDVHqoFHmsjf6Sl9Ygv670Cv6l9LQVCscufZjYGsJgrPw5OdWuN9Y0f
y51gNTWvJbsp6wFx5wXOafFADxymuhA5Glr4/kEifHtDmYJNS24wP8pU32AE3Ol+Zi42Em13jjeG
p9eRg/3o+fYwINNYMffODNbI0UjgKJrNQbKzO9eU8MapRscLNiP06ODghY/RKWVPEEPPIg82Ax9Y
q37Qwtu7LDe8dHwtCLwmLjt43/EwsRPnrOQIrSNI2MPIBKLzbg5GJ6SQ996rphXRjgU8TWNJWoHi
oUidb67Hqh8yi9nOocO0KFpE5HGHezoXDAEfVOqT3agFphFWEy603Dv4mQagBUXAkhoY7piHglDx
RGLqvrdRFQq3N6xpLbSYcCmpp9rCrmoXCbEOMdRBpJK2QxU3GWG+4hbwOZ2ZtZNBDIPRIW2V5Q5F
NSIEE0pnWN8JZMCSNDvR93KH9sYG1jFt2YhL4Ckpkc/tpvvlT6r0bwn8YX8tBe4MbvJk/uDa4kxX
gzA4FbHk1k3j2YIi6OymIUhtP9kQFO1DLhr/IbAcyg8VJUN/WpbWf4JdNSc7j2rYODoiLi+VPwh4
3IS4Js2+TDIPPgHK2qFQD3vDaHttTX1ob36lrKGCzWkcVhkZbqB77h9gQARle2sXU2TqYv39xeGi
9CR8w5YRoTzBchA62HBMZb/dJN85dhsyEtFSRcGJWPzZwVdPm5zHMp0OKKAsMDQdHyHGfV0h2iZa
joDf4hLzHEUO5ljsUPiqOUNPWx63l8G057UcMfYsd5zKj0OUOnCWqBL7U2wz+XG7dUMA63A33K/X
LBZDEBZww4B0PIhHCWUHBduRQ4YPoc5Jnrd7Mo1DSxWMJzBpUUjbDBKn321Y9UB4N40/XdW6Dqwb
SANHGo4ze5HwZ98X6v0Q8/Rpu3HDNtIlGsVICruCfWFIU/d+rqcH2IDAbDmDLhHZgzYapkcXauxg
lmPBLzIILfA8bhjkr/5Qy+B/3h6BqXUtlqEB47p2jqNX4JEirGBoeBAiDs7brRvCWAfKqWWER4UY
AGWNx/6LB73J7+4yWPeyhRHeTuo39bGO7CJVwPp6od0UwCKhbMvbpqoX+IE1w7nBYu9EmqkLPY6r
eK4b2LWiVgZ3GlKfIW3/jVVyZ5ZMa6AF8kQcX0y9CCCWT9l9UvblbSwKe+e72LRHtfc8BxUEtiE4
fLG8IHcKiqh/TFBogrHADLALCknBzivfNEtaHE85rlGZVaGkm3Tfq6n6atn2A8gueyBiw0eVjowb
SsCwYFGBbCoEnAsXH/D1QyZ9Voe1KILgCLpd5t9ifez2JgbLoDvIWqDWsL2XDauk3+HTeCG+o1IW
Ni5Ol0E1Ww8VDMw+XNe6VmSUceDBeJuwcEVhnmRieacFliw7b2zDHtAxfwGNUU5oJ7xOrSQ7wDsJ
nymqrw8+VU8K5cWrxqCrQ1oDbZ3YWniImlb7fepn+KAu47zznWIag5apKuWoDE4PPCRWCVdRlcI9
yIqCEgykhKTXwTxtd93cF9lkHi23IgVuVdykft9Oweegku9E7D4NJYB/182TnrFSCkPxFuVqUgXy
3MiYhm3QtjtHG8M+dbVktTR0cdq4Q7KSCQyl+8o9pzR7vu7RtVQFAs9EK7dn4ThVHXysq6zMAfyA
QOd1UaZD/pJpnKuRDDxMRxWf06yTYVoV/dN1j6+lKGGV7bi4ksMwtXMf/GKpz3R0rlNHtXWYH6qb
KikYUA1T2mQ3sH0vz1Onqut2jY7vW+K2GwKKdfXbtghpJ9xw1XfduXgwRJeO5utqqI/De5aHDeMf
vNKB+2sb/EFYMRxnGny7avp1OF9FOpw2SslCGXf5F0ek3uM0CLGT5Azvn5dS6kXoth5qFyKnFFx6
Sz0yN21PFnCQ95COandecYbY0mUaXXuwJ1gyI8N13INfS6PSZ1plgD9eN0Fa7Nodvh074tGQT2pI
zqptswk2X2m7s/9NU6SFrxenDtyqUSas+eB/W0hDIjjoJLdCLcnj9hBMXWjHjT7pJQEXAq8avHs/
DSSLYZIp81M6ij3kqWkVtChuGAky7uGDIXYbecinDv7Go9irPBta10ULxxqZrVvfAF7Czvhw+NP1
7XlnfQ1RpgsWEm9WZa7w5TxV/QDvvsBNbzNnHMJG9UdHBaW/kywMq6BD28ZkKBZbYBAockezYudZ
yG9B5f3YXmTTHK2/vwi1IlZV2RcLPj0hHPpc1TzPb3rutuXOu3499bxRb7G1OOiWupysHLUpymBL
apGHiaufcim/4c46KvkcysC58uClhYSTJy1gpZShaOgV1cGzYH19mOvUtq9cCi0gmBWDkdDg+0Qq
B8araQUPK35WMb0uqb4ouVysBYHN+DTMDNGgUI85pQGMgY4Q+CVXOVO4gY54G4qWl33LcfBiY32Q
wmbHNBj2xLHe3KloXTv4Fh5QMjxBMOOyOz0OvPg62/4XBur4zvy/GXPoYC1wXMxPB+tqIRXOvh4j
H1XdjTc1FPqbnnq31mzvvHveDAh0snZ+0YmEv7JT9KhX9YsFElULkpodw3RiO9xeXpD/Fg9ofp28
i+bjaaZlFU+4eCyCFI65sw9NJ5WsRtDUgWLPPXfgtQLQMuwbyppDXaKG7+mzEIHV/ga9wf2aTALS
rzHh4jYHEgYm4G3gnHkwVVfxZGABp2Vl8H6nnsPhIeTWtNwFFeHqMKlp2uM3GKZYB3nMBaFL68FS
irECxRVuz/63oXQq+7w9yaaNqOU0WQ3eWC2Kh3UDXuqJYf3gxO3XdDhIBkeRnVeAYRiBltp8iAIq
ULpQrqjH7nPsueO3apno83WD0LIZb1H7TRIXsSpTmDrGKNh52T08wD5ut296ei2ZdfNsUdHVPLTL
mULzg1bPHYS1dtK+qXVtC3GYzzg28EJh6kkSHIMAtvdHMbEl2AkkQwc67C8bqFuK1TsT5afgFw6G
8xOvvfHz9uQYdpCuzFjmsLuGrmQQipmLO2+S9nnMK8ALY06v+cRGkGnJLIbMDvgJKcp1cZHAbjUH
MPsgi8zn121PWEC9yjSzizu5AJz9sIEiSsgUnB3qCu62183QOnMXeSyRLCji1Rq1KfpjkcC+vIXh
d7onvrnOwhtpUof9BXbpDsyu/dBpllsaB+KYlnAebeVdWnXJKRXTNYdcLIMWxF5aq2SMLT8EbX4K
KwuXHwUh9vvOX+SVm0mL5GrKrSVbXWbjqRw/+6MFf/sykwGMZhZlfd1ej8AwYVo4l93CvDSdWOiK
2r+dZo/8cnsYUh/FyM5W0INLPX0Csys+TE2V32x3aghCHU8HDwdgUTg6tZnC5awHr3nPEnvX2YYh
6Qg6SSRR7go1653nuFwgFdVHQYrS9kjOkDY/MXzats4uRtMQ8zp8rpzdfIa9M2o5BA4Ph7GfIClq
tQwO8ZKRnaxumjEtbJahhceOAhmDNOV4k/GujXzhTn9ur8cLY+uNsGFrtxdRyXENTGC5TsNmHg6D
b9/MU3Xsyu9z2R/GuIMtN7nvXXG7tN2hSdoHXGtdBVN3A6YFUrXgM27K2dr17OCWwAsOcLCAiFXX
xlduNy2Q6JyVouWEhhDUFygVen/FRXCVahCeXwugrPdk4/UOCYeqlGeoYnbHdozLA14qO98npv2s
vROFasjcQ3Ep9Pz4IJPyJvZscWj8PMpdG9476l2w8FPm7ZUgTLtBx9Hh4Ni3aYuaJOpXBQ3Lwq6b
cz5kQsAYHmb0R3j4WvGhEHmwQGy/bdRxjhfw5ahdNZ+nws1BOpvseL4GquUGOuiuxMd+BaY9So4U
4L48hzA0Pj33NDsNoaXj7HxQLoCSS2kop/YGL7rngnQ7JTVT09qrFLTiYFx81EpLquYzxI7GY9dN
e/jtl4roG1GrY8yoXcuZLDiKgcPGhzOfiyr5Bs0/CLhwqP/Kw5BZzgeaZK11iBmJ41uYAbHpYKet
zQ4WtWzrCK8uxz9lS+c6N20aQJ+uyFy/v2uXWf2wPc5Olks/+HG/JIcFp9TmOEFikp63E48hd+qg
tTYDoMzKYODctDJy4vI5Uyo9NK6/t5dNK6Bll6xhNg1ysnYw/HSwzAfURK4iCGFfanmlWEt1yUJ9
6Bx10CfkP6sl+RQ4/Of25JieXcssJes9O2jxWT9yvwNvt4WFbGnvEavXPfjW5tGyCqqArsPaloaw
hejfozhUpAcFSdnTf3N2Xbtx6+z2iQhILCq3kqa6JLZjJzs3QuIkElWoQlIS+fRnzX+1MSfeBnwV
wEk8I5H8+JVVBkis7VxfpR+Lvteqd0LqJvYiRqa0cPpzwvQxyFtWYU/+92v6X3P9L09yDV8DTxSY
WEhZHCoKi8sdEcp2eQhE55cQain3/dY5ftP1RpmvZJZNtes8VfdNhMhVwDUE0ioCIB0HxySXkNxU
dlZwe06WBnul7hNIpSIlLuCtpCMYjLj1PYLTGytwjYkjNa0kL4U4GCNfLpv/sn3iCo7fdbN8rJ66
huhuVem9VDQ+tCAGefg9RdTmnBLznrfBG5v0GqU7sCUFcBP9am04hHyR8Zy6mrJ3rr63fvvl5//K
S9J2qWDiEoiDR2sRsnSpOkNvt/nQQJem4io6OGj74aq7VJtBU72u44yeFnrJwXuqD2+EN3EVIGJs
JbOsm8CdxeNsnS74gS5Os7AMPjQTwiNcBQmIS4NvFJnoUNbIQ7IVqkT/1GPZfmSUiF9/FSVcDOe9
VhssQF9NJ1YLk8eRUe+gQt9Y3mvM3ghPpWAzWoDAxszZb6Y7YsE/hL2i6TVkD85znQKumB/GkNdF
SVJRJD74YCF7DbNLNDxpjMLeYZDrq6FU3fRVRgclq3MrbPTnv4PbGzuIX2LHvw4AQPAejDvMyyyd
lidexcFjTJ18hdBdpd65hP/aasd7unz2vz4DSpAAc7cI0PMc/0Ay10ExNBigFez7liOzq8Vvm1by
m43XcHnnM99a+auDDTAcxuy4mw9rWtdT3odQAEfKPPPf//3e3oit17g7skwKtT4mgfA8nJJstlqw
nHuf/origX9xACm8/PcnXd7SX24ffnXGQatFrVTPaEq20txLZDTfIyBpH8s2Uh87hNdAvFZEcTmN
FDNBEtmTQE8Po7WwfWei+dYDXB1xlYza9YBBHOJViTmvlxUG85BP+p4g13/njn5ji11D8EA/kRFc
QwWWu4lBZI8q/6ceKOeZ8KOLT5WvuvJunfFFMg9o0ntW0G9sg2t0Xpc0DBsLnve+4p+icbg3XVx4
XIrIh5sq/+8d8MZevobnwR4wSaVa0XOKwvQT6y3fj514D8771m+/igAp5z12MjJYb8P6NuFVeLS1
aN85h2/0y67hebXut0WpkB2cim1uoTN6jnga7mGfbXezSct9mpTNx47KtZQd41HjFETZAR0ZO5fX
tRy2AjqkEgK7gGW8Z1X0xoa+lrODypiFeH3FDgkO40V344m1XZfLLfnYeWRXR77jlfBNtbDDLKQ7
jY0cYYLD31Nne2vBr270siu30IaKH4KhHfftAhB5vAbT/mOb9eq0j9Ddh1dvxw8XyuSUUbmEXzaY
Hb9H5Hnj219D9NoRYq+kwu+v2SP3cX/PfTJ8rA9wjWEDCkKHddUgzZyXCMgj/ltfjI4/9GKuoWto
eEMBaEams0rf3IStlODSD9E7X/2Nc0avTvEybFuoFvSlAz30Pm/K1idArw0eh4FzJ/ZxYNKv9ULN
z/9+nL8TFmh6DWMry0haD6OgQ2vlkADXbqHMgCYrWbJLv+rODkkP+wEKi0ZdjMzCAgOqrLALKgZp
+ZJxuBHoHa1RK2XpSiOXNxEEy5EYzLCSLZsASk9gjbJz0pv6939/6Tc2T3iVjxM5K7QyYD0PkpDZ
uTIQRddPH5I8wRu5fOq/8py6gdIS/FrZYY0x6Mu2UbUmi4bGfbCcuMbd6Q5jqj5YEXhMMxdTqHlO
lNqKD72ca7Nl2nAyeIEN41e6HEGK7B9E337IHAcv5yrqdGsSQzcqoAdo20wFzDnMWXmMT9queU9s
7Y0kgF6FnnVE0T8NnKKN135ylgNkRuVdNOsvpQKGsOcL3Y/vzuPfuAWuoXjMAoYUxYodIKjDTqsl
NN9K3h8TPNU7mdPl8P4l9bvG4y0NJiczFOMBPk77OOeqHb+mQTlMOVMNBAR5EOn3LrW3PusSWP61
eTUkdLTtWXhQorNFEvQiD3rq7hhsEH4mC3Pv7LK3XttVoIoqUzZbGdOD9t5ghAFlEZMlqa5ZPppO
Lx+LttdIPRjGm0VfttuKEe8R3htlUQNb8s5DXE703xbm8vN/vazeBiBgaRYcSJ8kec2juMDavAfe
fWsprq9/vVU6wgj/APsrBUER96CDZS3gFoFB6Xsi8G89wvV5JF2sYetDUXhv/Bns/SGPSzY8fyiW
/E8p4F8vyCV1y/shCA/R3CzPI++au3br33OKe+Oyu8bJLyppNz/o8JCks8z8aNBlNJqUNiO6Cr4E
9bQsIKiT8h2q5Bvv6lrzTjIqXLOs+Lx1BSSB2z7HmNm8M3B/Y7mv0YCr4HChbEx4aI3sdjziN1Mn
9quoXRbHgIB+aEWucYHOVEnSbWN4mEg1PTn4Gn8Sen2vR/rGqb4GA85DjMlVj2dwnZN3myTJTTCE
rs/AKvog+uda7s6DdbHB1YYi7a74YzWb7m6MKP3xsfdzlRrUNllG5C3BARbt3b5Hr6sI6/Y9P4S3
3s/VkWa4tMM4SoLDppXfd2na6WyZXXmG2QhIEh97hOsj7RJok4U2OKxdWBYR/NNuPF8+5J1H02sQ
YCzmSgMdEIJpyMevFfHqGXS9d1ulf39DyTUEMFkHMSxDiTMm1hneZEIXK8zgQAJsgnfKqr/POZNr
HGAsGhS2asUSkzF+HpCT5tsyVVlE1uWGSKZguRa0Zz0u7bNl7j2k6VtPdnWzxqSrRtkjFkr4eNBs
nibxM3WhqfMN5nXb7r8X/+9RJLmGB9ZckwryX7iSHHOnMFzljoC9sl99Ne/UYuw7Df+/x97kGifo
ZROinCDBIWxh0Xj0PYxuQRxXtt2VNlbTDroEDYUg8CVF/e9H+3v4TdLLz/91mbRQxltGpYKDhKMm
WkdQ8zK2nvcf++1XB9/H8ZIE1UX8f9PVp0GT8KVzbn1nz7313a8OvpV9BR04SQ9hbOfdJOqfsOX0
77yYt9b86sCLaaIa/F+cmSEeD1tA0mOvWg9eYpzcQ0TqQ4Lx8P+4SqwnBSYC7St6mHuO/tnkhosU
+nuNbib+B2r6//lUcg2aI4kKeuj40sPGqupPwFeBnmpiXNNZiF10uv0kJ7QTTmJrly3bZudQ4k5E
+qdS6W4pXF3OwSexxinN3az6ZQcN1w3wPlTEZQ5FFLhGNFpM+msK3maQRa7hSxEQ22QbpBVMXQc5
T8AlWJt/9Oxuyrjsb9aUlQ8Js+4BXko6V3O85MNSb9mcTC0utjHMSDKuGSg5503qf8Ip2DKVVm3e
1suUR8K9ji2BheLM13Pk0wGQ/OEOfZ2tSDHGKsq2PK7c1hlpyZRF/VDCTi2mO5XCxXFwXT4Ajbto
9XUQAdm37fhrYesGqfsWnERSPcjV/1ZTeTHGC1+Em3/D5fKrMMGzoWuUt9T6bAnMmkM4NsoHs94q
TSHDFvJ+T0CAFhT+t4D5qrxqxHkZyOeoZnOhlugzHFdNNjfzvZ3CxzYUz90IrRFBkYR2YyTyOZ5g
xhwFa14N7qevtulMgu1bAorkLk5h1mlC9Zx07Uudtp8W/P0OdqtzsdFtOYxGpfnUOaay1lkY1ZF2
yJhc3UtlND1UHDdKU9m7rRRPpdzIqYaWMXr4LKNR8NCktssg0v2sYIWaDz6pMFWdpiKJBcn0MpP9
ULnXwUIdWvJgyGwQGSBYqrNNN5nJGAJxmv1sRLlC3p3+Hkr+EPBe3JPBnpEhSSiTMYA/JPsdUDJB
Y6XrDmZJb8pxO3c2PcPZ+1V0/hfR/DS3PTts3CSZjDo4fJeeFhsS0wzcpgGPOCz5XLc/5iYJC7tw
l00lVOrgW9Sc+hi66WjsiyMMWfpzvem6CKXcdoy1/8SyvtVKJ1lkQpEJARsOTus/a83brKFd9WCr
8RHiUA0wiKLPWhNP2YAhdBY30y8oNLnCjN2yi7vgeYyXLceybTDabG3m0mE7btqWGBDqpGC264oQ
pV1mGvNChX2ayvmTICEgvQY9WpyjBLNcACZsUj9V8HjEeFq3hfDQxA4gDnyovHkKISuWDTPU6oba
T9kYh+aWu/kOh+p3PAbHuIqTfL5Q/BfYNmUBS+mOaLVkVJkvHe9RP4XjqxXiB7hbaAtZMeQQQ4Xe
MMUq2ir5Z1G93qmgDXcjWhS55PWQ8bX9PtEUfrHEotMy+UyHvcGhU7/5gDoPKOL7mYcPS5fAcHPx
J1ctKk/j9lbwdA+xmPbGz7TKBUNnslzIjas7f5y9/tTq+tET/ugjHBsM/tVhIAh4waR+hZVlgAyr
eT/oBLntIHIRm3RPotoWIWl8vnZAL41jRfKo86+GLm1GLoL5MD/5bKbgWcbpw0id2fXwncxqhKfc
BgCNrBrob10Zvo/K4Zee1waY1RnYmFEK+KbxJe+gcpJ5q6qcOjB3E+rokY2yLgbH671x1uUhLAZO
UxjNcP50QU56ft9HdZ11Ufw6uOjFTCXYJxDqxk6xNlsgLnMIOURh02STT2gnifNoiZbZHIA6MrI0
+BoCPft1Lhu4loZlCP2ReZrlQwrXR56LUdNvUnSNBlrKRHdOJ/NZWtbsNaAkj/OEaGMD0y95zNHD
zmMoPtfZQqJqj+NfuZwFC3lpFthxxxWbKywDnQ9duPHjCGXZczANwVHDqmS/sIbjxonwLUpv/bnd
Ll7xZYgAugFCcYo4N0/CtfOcpyW4ZhQQSXTeRjfcBuOMXqOshOQZW4FRyqBOm94HVrV/fF2LGzMC
s5HpIR4OAwwmC46PlZmNWH0jLJXHxdDYZiFK8s+E8fCfvl70DXD7/Z+0nqqHORnFU1gljYcXdhg+
VKl294ohm80TMfYPPKnIL+7W5Uul1hirm5BPwsv2sMKGpcIdJ5ob7QDhztSo3F08t3q4G2HIBSse
EfUkM5Sx2zQ261EzuXX7imh2TL1xR2q1/7IkqX02sD++JQ6k+Aymj02U9dVWFjO9eFmMTvh+N9Nk
+h1D6dxmtdxGaOc7iAxutnwiF/4rIsR9vYrXyQCC0k+6z8MubbLRjK+unNbHdtxACWHaZjQI5s8j
vNzO0Am6A9PSZYxuhySiX8uOPSXYQBnE/2ZcXngmOKWpYrTTC6GSFpC4Qc9bY/+JRH3zNXn12Eg3
vNIPtlFATkHU+UsblNgkUSzP8OAoM1jh0N0YhEHWO5AlEMYfRRufS0FfwLy0+6SHWrJ0yp2ljsds
WkWT6wn2ut2EmTzI3BvCrpw/Az/NCwGMa44r74du5KeWoGsdzfGYAygc3jg+w/IziXzOxPDQDDC0
7IcJIHiFYVU1BfciogPuchzWCT6XpyHu7g1sScHlKL9sRvQwrKY7jhZ/YewocIEvc069dBnV6lVX
KeiuLmpy65YFQb03uP9RhHREH3o2yHyIJpLBSPW+86bKy7YjOUbmJPMp+Gn9wJ5l53TuA6QXg936
01BPPzAZhiFVhYFnj+wkc8wc1giJ/5Ron0shknyFAVoBvPKX0YFb3nQeumFB9yORCyyjB1PtxiZ8
gQhsm9Vh2AFbrHixilWhWZoueU/m76YMf0E6oMp061yRzuQYiTGB03zbFKYBEhC6hC89tJGyoaOP
QciGM4gVgI8a4e6ivktw07LGQSxIfa1i0+PR5nhfb2zdj8PYPnHgWzNvtkNfqWC/4H4DxqS8W4BK
/b2tfs5wyQdHABPqPaFjtJ/mThzLmhL08MFpAZiz7/JEj/G+Cgw8GeGkUxXw2JYNorxrxoehJTgX
k1wxouvhJdDeiYGp+ZiAt76X/nJcUBdenM5dJT6zLZhGcAagJpmLVseP2GRLQalOTiwNL6W7VL8W
PzWnqFb+CCSq27m1mn8EUT3m8ZDYz8nC2ZmWMjk66YfTlAr/FDDKP2m6DY8lfHqbjBpBfpZSD49b
yMt76HJGe5JO9TcFruwRbpnlI1x3TWHQ7/hUprX6Da2DetfXk79LUmZuILlYQVFowrhZlf2Yl0GT
dtlMV0SIMfFPA+NQcktUf7O4ZdW4lmEjvvogvQmqMjhA2GfdrRBffnBOroVNO88RGSd7h71Ov+mq
1V+qEfnN2DXIxBu2gprnRhzhqH5pwrl5Mr6ju35xCdixrMuxKsj7GoWu2KwHdpMQL/amFSG2rNvu
Kj2WhWWRel5CmZy7QdQyS0QNDgtu8tuhkqPceza0RdVUSc7ikuYgaDYFNMSqPcSgBEbe1O6ob9mp
T+m4k7X5MZakfFV22167tcJ7qhjdRTCn/ZlGa/opRUcQO8O2zwZ+NY9z3877JC2HXZuq+iBNOxaX
db5TsPBCZhErAERLctRbPR27yYLFxmfI7LBoPYPB3CHZ8YCwYki+q2FvmiPl2Yp57PkLC3x0s+Ds
Folmw/24mKmQxKyYQ/ThZwOkfq4vgnS2XWPgBCNa2DgiD2ksomNnMIXKvEoRMquypC9amnQ6QpAH
ru8mMusOpr6dhJNpPLZZWuvga2SgZpR5EEjvmiYm5z5oOrAOx2DNaLlUnxu/igdMkO0vvpngZQ0F
u+m2sPyx0TL8SiVk1l+kqAY0fF1H4QCgnSTf4xYvcz+FrlQ5IdrQ700adq6QW1r/rMNhGe9kOI7j
bnBgCUKZGKp+uawF+Qab17JDfVK1XyVrCXgQFZo253ARpNvJyqoyQ7LOeMHaym5nbPNuOrME5qM5
nVUtgmxkZfOHA5yDUE5aMA67OpbuCPvJgGc6FXNdaAfGPfJUOk67NUzBgGiHusottxM9wr0AOh0W
ns7qN23hfX6jF9eUx65cQpLJRS7fY/idfmpjI8AVn5Ymuqm4i/x+3kjYZBJ5X53Njo/Lw+I5tf8Y
9Ma3HIgS5EmD0qY5JWpIw2wlca8B1aS4sxRM1GA0KS/EvSmJW3ARqwolEvzmx6BwW7lh+7VYgkeC
awgKtfUMdwXQ4lN1CHUd/+ogqL7mIFOGw60DBagsSl6n/ZnbNlHngZhkzFRPQpOno5/8PS9D1oL+
OaS3QzghMZTbbPkD7xiYrHD5QcngU2Fwa8ZGBv2OzLrBMLYj/imdVA+fBMEw104Y93YvCQv5fom2
7RGUfcJ+ApWKkTQVE/ywYc/Lm12P9H3Yj3wj7UNDJsxR1NaUZTHMYSRhdT81U77QJZoPQziy4WfQ
WBMgw2QsROnhZWAfIZrHmnM7jxLjnQkKMefEhiHSuBXCtk+u7bbkPJMq7A+T0xMWoells51U2vHw
VHajSe7RBohlmHV6pWm+pivRmWVYtgw4oghGja4ZapSf/fyrHmOn7pwQxt/TSMFCPPNBXbufTLGm
zkuSICAQNYfJua2UTbJUWNjeYurfTNDDQXjf0c2gMgggg9FmLam740TLCsB0pAmweVx7i9gF5eFy
11EC1ChuQpzKSi64h5cVk78nX7GAfLvYZLO9pSGS6aBtGMpeN/LPtrQM+sgYX2RiJUl5xxynXVEr
xI3joP26ZBiK9y12e7NiU8kqjXZubjRBt0Oo4ZQAihz8LGHzcifaPtAZgyswEqdEmBrPNEKPyHdh
6vYBXKEoiv5QSWxvn05LFk02XXF6R2htIPIv416HxvzRUiw/zQwl5WKFZG15bBRg4ffRQGhyphTq
fjnQ/NuSIY1j2y38v3xYED3W6k4uvTBQkEi6/qRM2Yc7uy1MwURtHu1L3LiQPVPNEMNwm68uX3SV
BLDS7OLqHAkGeWNO8MeuhPg5va3qYHjQbYq5JsrNUu9xK6PuY8y2zV1DHInPFglXA0mDFk7gOILx
cgJLzn4pdRd9JbJaanRqqBb5EpQYRuTw8Kj0HpX06F79UjN+j+FpPf6GUUhof0N0HV9vgG/ajiYk
la/Ud+pHKFAfFiBCGZaJzfnlfgrAH/vUb0D75TpKEvIZ9r+zLpJSWomUKlAYloOZ7HAZUI57Aehv
dJi2oQHHaNWqKhxyGYQCK2v5GfoY7fytCiDicpaqGn9uTSrlA1d0gouhmE2/G5TqTJ64cnBnn5g2
xELNbQeip3Qsc3Rl/t6X4+oOS68cOXeRa79OlTTVw7LOC8usXdfxhL3Dxsx5mdYF/EzEtgv9OqwH
OrXhHzbWwW+9JPh3fYgk8YDaTse3c6zDDtX3iljke2vF3bSAp3GywgzBeWR+8yc+t/OyD3hJ1B12
TCgeMXKw6F2BK85zK6KV7yI6SVu0a4BanuGof4fTrHa/gwBw3y81QE0+Q/u45YeERSk0EWMLpfal
66IAQKdAQ7+4rfv5hhuV+CIMTSx30bqN+lZE1sucRZwkp472UQBZvCGhhzFcUAykaN6g8iB69fsa
tn6/It2tQ8HHYea4g2zd3WLGbdhZb6PBGfa4rwpLulbsytjX6c6YYbAHNOYsQn0pWux6yL3WWT3q
je+SZk63HSgfE4oEiDqQDBOFYM5shzbsDTIDXt9WLUqKvJnXxReBJZzvAEIk98vUSXlIK9BRskH6
GpNKwBB1plUQNTfImkdzRFnI9WFhQ+2KDhEflVi8VfJGKu7bgsiNenTLVPknYISsu6iZqCrk0Hb/
dKKpXkDWHcK8dgP9E9dAqGX9YhtTTHXMpqK2K3sAh2H6ffkh8l74S1Y7UdekLSI+VN9iKMuGmY8i
8Y/hQTufNlpHYzG7aUHsrTsSjrnoNPsDVv8qdgtmcDPK+BJdNcpqZEfoC1bqZoNMQb+PjW2ag9Zi
lGdoLEVYFNiNWprbcjByP8RpHfmswTGqd4uGUM/jxaejPs0V1JMQcqNqfrApzJtyDIXC6M5vA1hF
ldMbAehhCxgIFKbvFnpGISziYo7xvHsNOVuk4Ek/o36SUF7CBoQ9CqSkJ/8yLk0Ns3ZU/FFGJN/E
97kF0/EzgxThtueQqWmfgFEN4wqtMmgf5LM09jFuBsCQhIB20ZeuEc187CpQoXZL2nXNaZ6gYPkr
FFUSnlOIDIP4FPZt8w1W112/R3yO0HKcFYUUPQ7ksCNVE/CiWe1QfcIFBtvohpBkUBnkVKErjwQE
A//bErDVNXewtcDBSJt0elUDi4aj32K5gdgy+OEGIoobu0RCV/d5hOtrznCpjzJLkW3i4m6GZn1A
uUnxF2WD4cy+RzPxEzK6odrPaDGZzJptcMUUAR9/qpEthmdOVDydB3RW+bmnMjzCf1rfdpCiVaeh
U4g9ljKP8nMCk3PHVAhjoWkUDEOHQZTqaGbdxsBDD+JpdX5Ent4NbYQGizBod7RLWWZNQ1tTRCEX
aLWu3Tz/MsIGpMDblOUDnOvQKlQDF08DKPkDrhB0OXfAWVThHoNTg6gI7lhTQH9M6vOajOU3ieu0
vmvhaMtRnMopzqCQ7NN7kcoJ4G8XjjYb02QpWEXXG/hprH1mhnU4TjoNf6EjHnxGczv+Rns3RLg8
12m3tdMCNftu8g+XJHfIXK0AVJIRutKxMulDPbl1yMoxRvNY8hbGpKJ+TEXEIPASuNdYJdU3XCvL
TQNPvC8lCQOkuFJNh9H7Cflko32JAhoyhk0fVntK6ngXQQfrLliH0mSISji9HDEfjmWG3Mzh2gSX
/mNb7+aubH4204oeSetMfFsPUHzJpSUC7cNyC3Z9GViNOzYNdiBA25c+pMqiKJrFS6fRuygXgD53
zdyQXWz0fG6xrhg+JHOAzVOmmNjrBh60EJKN95PYVtTWMOkB50nbT47R6blse78X6FGoc1tWEGoP
rUVniRP6La2sV3s99R0mD7VOKIqCDX1hmlDrkPEk7hh5lGIPI++nswhL1MVD0HwhQwnnESKbz6Uy
5LQRim2YJuqualcBs5AoAaVRr/GCmKfoPZeYIFRLGPyAK5Q9rAso15eQ/dw0myg8ht83wg/NLcXn
ItaM9VM8bewBXiPl92Ae/qgxqfNl5ZvNUujCHye3BCzDBbii/7umCBIkhoIywyWFGdpz6zlmxHUQ
Wch8Tcutb2j8c45mBJx2FPu04vpnZ5T+bidVnQ2vza8uTtCJ3xJqwGRFBZRtidruYhQpPyCkSxEz
t3Xu9k734CFDUrRiOY3N6IrKg6aFpHWyPHOLoD6bXFjXJyuTLtmpudzW0wCf+3WPcv618fK5kXze
gWfH7sPId0kegou1GwGsRyaIem0fj4MJdh4UyDjDeaPoD7v1KfFV+21jrCtSAwmqKlnqJ2hGqz8j
ZjCviTf0l+o8ktetC1pcSWIugkl3qJG6ZT7Va/BoEoIhr2SvFBf1HcBjmDlL7r6yVs55MKcaugjc
Fh1jI1yX+jQPV1I+s1he3G9b53ezs1ANrCFHhanRknmCzlLcReOx61iKxgKsd/F1+X5DobZLVfl9
DFyJYeCa7LfASzSPZLfH/Wu+gYyE/AWY/vvKl8d4E8Eu2GBLIIhvs6W3IOd38fI9aCtyu+C1tSZY
b7rArUdr1Wx3YAwQTIrghvf7AhH8SSEqvtOgFO60hqeZSQaxjwgJpkyoJH4FWzhK4T06D3vEGL6b
Cbe3FuY5pyke0r2RE5AjKuY55pD432XXnlsZkXNkE33C9C08uh5SXBsyLajsbFFBu6R8jsbUntIg
jHAsBYrySKSv8NBWcYa7139rCfNwhoM1B/6z/8UUglWoULzEGHBkKSSsM4wgPTIGQwqPbOIQ1ChO
DRv15yjgzUlbr2EAs+E0kpZ/UjCW6jBnS8YDDMS2rIeyZg8gxOAfkcKLQuEb7+y61DWqdkI+q2la
bpK0Yt9sbe1NjSIr33rSZGtrUEDTRm2vPvHrUcG35pZQ8rMPm/hlWcrti9LVQ8IDC1I/Rl+D3CRq
IHhBSXynp6AT1cmJccqTuZ/24zSN39DdTz47UQ/fMPTRvEgWgXsFBppFNJuo301i0cGXoemxl4Jl
7g5JzJId5DfqAhBuBdVOkcw7JFN8t5CJPZpOpAWom+pcN9Yj50xl1qg4hMLMpZ9R6gmjHL4Vo6fs
3oyVLfpube/RlFSHOlRhEabbjwpZwR2c6+vPvl1YAZ6BPdYz3Xa9QmmjQpLm8VT/LB27r/WEGiZs
Wd4OW5t3MI66iHJXB07LvphN01q4lsfoFKsSjUX01B0mGwEwNzojK5ax4LwWr+tE6ru0a+nZlNFK
0Xa+NP1XWu4poMWFxEAOX02WUb7Yufk1R7XPImbal3WmiEuYMJ1YbMrfdRPqG4g5jOepvkzgwPjg
L7HbGOZEC0r5PB4raDKXa+jvtouDr9g64EZQdj4Giv0fZ2e2GzeS7vlXadQ9+3BfBqf7gmRuykW7
LOuGkGWZDO5rMMjLebd5r/lldZ+ZLmPcNThAo9CGLdnKTEZ833+1Xx3Hayd2SSz7kWfRPKGE+WTk
zWPlMDRHPmgRILfoJMVRObyLpzhewrYmbjZMLcK8QqPtJiIxSuKflyntv1PVsB5NmRdxpxp3gukb
qKEHeDn0vpXQXL2a20yWB1+fxkfN1YMXY0mHbyKHa+sYT2OfyKTdvFYaxj7Rn5uJhxGXYn2sbM07
VFOe8SEZITgKIJlHO7BK/oUaPZcl3xqNR99tktKF3vObYZOa6SO5TMF21pS9QAT63k2dBQFghJZb
G5/417fGNsg9o5wrckAqiajwtAsPeh96QPkfq63pj11tuXtb4yDs5zm4kfRAbEcW+eNqad4Z2G84
N8sAyWQWewpb04jYtvUddC7b6JPM73SrfK4qo7xReVfAlQ/zW9+V9/jkYbnanrIstDa7ptbkgYls
ycPUWN1tvtrPDedCmFtdsu8nDqwpkObXrKyM56WYNQLb2+LVtfNyV5eGwWQMq4EAbXlPdN36obv+
50h0M8xF13nxNVsBVieAWw/yajvV+nAuDWfeOnRURYFTWZeJE57bqUn1fZ4PZYxgBrtTGbjtzr82
6dR63hxX8twOSETStwCQ614Kl5zmbirelDXKXS2d5dGf3fZmNUZtk9eivQ3aQYuXRseoXARxMYh1
4zUCmVGQv9I1lIQIPUTsazysplAAwxlztWnl3i0SQ7VNsjk9l0nwzXOt+t5rriBTYHbzUUs991hM
BcQfuM29Ldp5K3MJxi90q4oaRu5Nlra8s27pkNVqcw6C0YGoYboaNkQbDN/xRJkXLQi07eSKMs4D
hWSZifgGu6xLMYG3vhiwc2xzuX/KiGx/aTO/oY1X21i0n8WVGVQn0yDtgL/ESj9q31+xilvvMm/r
SzOX95W+2Le5STdND9Z0gi5wNn01Z3vbSZwXOpaCN2cdkstSQE5WomsOuCjXM5XV2c01M2Sj6/UG
iYl3lzMLbjStkTuj5nYMzR4rsF5DqzRT8rXyAsBDqZrvTQ/QouwczKUueqBEmW1WuzY2cw/9V2fj
tGUvTk5snN5+AGHc8lxw9wNEHbpsXj5VNxGe2K/Oca6gsfOa+1xPbUQB3eQenHKpYUzEVnZLue2r
3traiLZexTACPOX+i+0WwR7bkbqgpA/itejzsJvQ3aBSgLUhFdPfShSHzI2LPANENpfCyoe95qfF
EZwiC4epbFmj25LngTS1BjVzNAQSxsFd07ii8uxr10ON9KIpYzNhACKQwIjmBUwh43Y5uUbwXJLt
jQBn6E8aRMJjKintDIECp5OZBflJteu712cagS7JD28xNk1vlQ+GZaxEbsF1aKbuhNVqVFvUH6D0
K3NYlg1bJRK171353rVBB5w3mBGc1bxb19a94LLQwMEKWe7XxtY2/ep+8NDkZBGr9hQM+rRn/5oZ
JYpyB7psP2rQUQec8NAHpfdaONR8JnjXWR2oUpQmnuNFX/qDUV6JjQXaRKm5BtNwpjBh1X+qKnMI
XUbTQ8AaG01gB9/AjqCL6UJ49Qq/eFmu3vRMJ44lKQbtyMrhHxxm4vtZpsah52Da0s2JmkZj0TzL
McjvS+yur56axF0p6MDsr4qrJO3qA3R4eRZ9d2sEEr9Tt37pGAQ2IJxpVPWOth+T4DK4S7BFKvMx
CW+O9bTMXjSmjtuCeLNt0cNlKq+UNwqKYC8y+zU1ePSTYZImMTBFFUN6t7HvW9xD2Vh+Irzqd5kD
R6X547hftJlrAkNjmjDgIhhYv09N6VpEH+TejfCDOpzXPP9cWzgwo8nqzWwTROaaY7k1oDOZRPKc
053NAL9fetAtFFAlQEzOEpvVt7NrAU2nroxQbw3gdJYXCaNuT3Xi9Kc+L5PDoqTa6dInO77O8Njh
ED5htGtD36bF3nBNFclUM3ZsIvrd6lMgNDuu24YeIMLrnENHe2WtxSqrv6yLWXx4uiIUJ5B2etS7
2QcbGe5RtXihWyYi9hLn01JEKbmmt+6GVKg4HznmSr9kKK3HYbvqqt/aSfC19VEk9XkwRxq7FlBW
O91O159UifqLLxp96xMA9eBXSXAeVreP3HGEcBOrcxMs+leHVQlsdABgSKqDjv85GjRxIT+SCdNo
x9iqZoBRElyZzurXymecndb+qQdzjNUMioV4f42TWlTvZAg2t36bJuHqS/WSF4TfG5YlbopFaw6l
X3yarkwZvN3nPHDMjWcpCw2K38VWC5IzmI2+MVuUeDWxNyeVTHuN9O37mha6mEzmnCuLR23W0wUJ
B4eJlATMuFlg8eOwZsCuFpHbymwfFKbB7WIWJ0tTwCwG97iuG8SWOfnnYGgycnI/fTBo6z4RWIW2
LlHetF3xkcVD08ORUvMWr0iTDhU6hgio1Q3rsmpuhmvi1NAq9HxwLiFIc32o53La1TntEUPfYrSp
yXfJ9OyBPDYN3UjdH5Vj66dRyfTNNAO+VHbAbT1h4rWdJtu5cJOXqcItkyQZSZjOON5PXOM3qVa9
dQHc7jiu+C5EyZO16mXcdo4LAeOXx1Izv7nK+WK5sD0qdYzQMFGmIjjYBEGCZA35M3eF1pLLVBvy
hsoZ9xb3vHeWTmGeKYTPIjHq90PuyoONyjAWQdDES2/Xx1EHqLAnlYeYSifq7iU4R4oW3S4qk3uy
dMMAGg2BhF4fwHZRChlEDFoGK2rqDXKj26gKappC3bl+S3J0CGjd9DBFehKmKCRCiT0i0vC/M0hW
6XkQU3DKuQRvc7dw9plK5le9IaYItsNobq8tsOHUV9LlcKoAMltnWp89XbChpdLcgILo/QnhXXCH
eAwRhmH2BAYm837l8b6BwFvuSNLIUE7qW7QM/blOkx8yN9InpDhO7E1chtI08mNG7RJEIzlz6aj6
B0HsYzS0JGuPmaa2YJvJCdLSCG0HXk0Y2rd0APCTc8NWr9K6IZKoVhVyKdJVEWJ8m/hhH6DRukM2
pSJysvFe9LxhuV49F/No73KBSp6joLzm6r3DX+SR62pHv2Kbgv7Ham/jqlJv4irdmFw57rIuKyNe
tRLa17ERfebfroxrRNW8xVXvvvlz982Ga734bl4xgLZH1zMuU086k9OqsCza58Va71eyyGJzRuJi
+f3W08Yvg6c/d7okk0sxZiyrdtcuK8alsobIDurpwkfKghmwrMhp3M+678Su9zUjsi2AcHoRx7BG
FrnLh+xcKfHFm1mNVtl2oWe7zadOkeGJ2ZceTHQYF8vvKpZfRL2vPibXp1qVo47SNWA9KzD2S+60
L8YwDju/k93eKUWwgVFx9qoP/KjQEGEg2ERSHq3FKr43oiUzec1mLbLhG3faCES69ulkXPQRtrRn
4/kBrd6eu4qpoNYttwgTbW7j4He5mIW6KhtlT7Fg0UM52W6MbMwE/3BSMNXWG98C3YcPHifWg6WW
Dzoqwnfy7cr3Pu2vV710j30K6oYAMNFulqayGG4WtJnSGOzPgOaRH03a0P3VoArmAnPli1FhwOCQ
0Sij14bJ1GPO+mabBIkNrS+JWbC0Wr1LKq32Pp1h5MZ5y8HOJDoddx3U/di6HUT93G1nuyh2yZrq
EXNleQLqNM+5msV+mfuKEbsYUDVTRVJvDStxf6BwEIexgOjK3bZ/loGY9rnmIUOpOVr7IrDuG0b5
GzXg8JyHZo7ttZJP7qwvQJT8XbHv8KhqqPpfemfJvsMuEgWSV4EOkElI/Bcom/qZksn2Rc+cYGNN
dh5PjTYfdV1vx7CZizVs03b4LoO17UN31Bdjay0CyRiFsOu6GVCpEjxWiK4K0zrx9ng7hg9aN0Bt
eTsLlmiWMSaJ7Mxqph01eiBPYJIlgrV8NJF1r4H5vgREDSNXzWdCnApxm7hQitw6LTILBs5L5o/m
riLH9yHtBt2LHaKRQZRycA62XTP0s7p8QY3U1XDz3sgyvhB3d1rWRg8iIJ4mQK5R1PMeIq15V6le
vjSBPp0FSgOWuxVpLKmSoKkRNCR6bLervHlTOUsAFeJ43dGuRrYWyDsjDfVuzGB1Mj0oN1lepmPU
VZ29vOgzM28YKCP1ogXQZlMsFUNhxqM2RnZbWIC6Tm5vDXOWE8tJ0XygbPW6a2yzyRrQelMW6fM8
UUiUjm4TF/UoNitzINBPObIpMBRP+86emrtkcLwNTKN1aSo4rEOyeoEXtQgT3POkA0wzmhLyt23c
Wg/CfgiKm6BO+QArC1Zg49YSMMyikjBnYJ7hrXlgta85AGD1UCQZqGlf86ZEA7iPjLuydZoY26L0
tzPlodP2OundDUZjB5uut/o7hO7BYRxSr4lr1a9VhPJFC+Lc0KCITSlKi3FyFO82xShO2DKA15ul
9NWMuGVdsBDk7hAcPCFcjyxojKu8IGWbdAnHWx9YH0hLx+JeAI8tITIe0z4ufuOaERIzW25oZUuq
SHo5+NbYjPkEy9dXyN+AfteLmIqm3yOxL1UIoMbrlHCOq9h1Gyt5HhtzSB5V7S/N1yyvpFUhUpjL
fOvWsIavcKxq2nmCYWikeX7p8l29FqYfJ7IWL3ladncNsT5Pos68MtRA7S+9JvhXcq4yKjl+5lVx
ZTTA2lan+hd4IkvEoJ79epC0ibRRtYzZ65AbZhJ1dLzIm27O+iXWK+VBbQfzkH9A89r2vWd4entr
JXpS7mZ0YETQD1oJf+C6SDYplbwSJbPpc5km6irnXpjaacts12dbLfq3uSnELtM6OzbMziR9dnwo
qoyfJNXzfRLUVUzMzvjkIQ+NR6O7Z+FWR5eIl01vq4GBY7jPiyZBmO6nCmOAU2/VlOthjdY1pt0Y
FJZ/aAR+3FxWZTBQFNVC2x/Fo7fKaY0lZGIDc4Y33sBoq6/OIu+5EIu9MKX1NNiOurFl6t8OlClg
3utQNK1Jt0tbhyN3ssbnFYgNQlq9TToCsLRAmFxncxb70K/IMpUWZr6Z7wqCm64zIplvRdM8wkMx
btqyuFeG1sboEeTW97I1VmWjnWe7RanhYMaeJXZKTSE7YZpotnqeJ5S+ejazq9eby2Vkv7hNg3Ge
N0HnGV+hKnVO2AYay0za7nXMF3loUYMQDKl13QmdpNZHNcpqM2JAb+J8GvyN5rMR4IThsAvLLknf
kHj2J1Gw9aEoMuZLYC8dwns19Z9CBzI3UFYa0RT4wsDsUmIoKEWvEPEYimsiGOatNTjmbQCbAU7J
Bwp+Vj6mzjBuZENnDb4ZG+1/mT+ZU5ceenepDv3SOt+LxmQoNOv2tl6y9pSgxXp0Hd09mpnk1pjN
cuBSY2EJDWm32bYRdkuinim3tH2zsCGjo6yaEHfGf3i4N+WZBWuV36zHXsn1ze6BtEJnWQIVEsyZ
xDk03oHLcNiwq7w4ppt0ce9OVNTRufetL5DktO1oPNpMnuxHkxcbyiGv1kNJ7aS6/+KByu9MQQHd
MoqHJNDeiD8poOSKbEuW7qVqmD/WZfUONqG2W07Gg4fsLSbOMdnoIJdseQ1vXnPr9fnJkrW+yXUE
hHk9I2DTxXhkk8AWYXgOG6v13giBrL8xy10jhzbM7eEusJspXts8j105EXgz+ee1ZmLugrS8yX3P
jbrRXWJtHDxMPO3Fn8wzwqFNW1r1fh2LfZ/Nce4h/Gv6wbqQU3JX14ipKfJ6KbPKJqi3Mb5Qt/a+
wPWHtmz9SJMZCinPeYLnnDcagZobutffERad3WHdOVPtHRytPY2O++wjbCV1SfVQPdmZz/sCBl3j
JepTM1wSo99bYEzJNKWxb+UbZy6fJq341mc60xmECG1l4KXZwXSyUzIguMKLdoZ/9sK0M/SD3y50
jXHUjSEcoReTS2JDXNmbxBIjo552d9WhonvnEcOXbHXdYWqz7Em4zcVaxymiCLeIDCvNmU+a+0Rh
9mrSDD6Udz5UYK3QI0NWhXlni43dIevruOGgtVJrOwzX08cpdHFmwnmvbAFuxq2ygb2TqNAGDySa
Pc0qWo3bCvjdTuRN3dvntpnffUO0cRosXwNUghnEKdx0ah1EsILyzZ6zrbMeA0fXglvYoosWWOED
JLy1Wf2s2kwjZixrbr3vQQ2x5Sm8P8T2WkfSrtp7igbGJzfNQbukEjH5L1OczfaCSjU4582y8rDb
afAyBc5La5WUSrA0TVvUMyepG+2z5pVnf6nSCI1VQFezq39d3Ln9lvnpzFRWG2fo6zI/4Z3gLISS
PnmNAzKsMSouyZJvzQRx/4gNYBnKL0PQqTt8P5DHaBci5abOjbKksbcCa3mbOf2fINHSOO/A7QNh
3k64qqDBZj0cba+DlhYmAssWB1GXvTNgYwRLh0w89Jpu4EhD8j/UXqaiuUbWfARSgC3sp28jmsUb
GzvfKG1/m+QmAqt+us+RXnDN+c/MrshFNITopeBZ92D6U3eZ9vbcDd/r3lz3rZke8LmdbfaWvWFm
5SVHUIIe7GveFM960n4tmvRYIxHaBaiKz6QzTzF4tIz9qVm+8uIZu5WBOtaq8erXaUftpiumZgr1
xTHPDWEpUVbwlHrVgoAPzUN2wi/OIzl2WBtHG1G2Z5nxUgbOvtBm59T5XnOC2WbKz6bxw2v19KAN
bvNjdfh8uKbvXjxOpAjLlLFFep1FhdRs8MipPZXztH4Kb8h7YrCB8yApXSQOQZLd+HYu3mRN5kQ9
UdtU1VbzWuUciK5XwJo5P/AupMfFU+YPqH9102RJua/ZFpFNktltEYa4H1VWRA41MZcBepK/0ncO
QsO2iDEjLcOBss6TJxOWHV1U9ps0V2aOjNrXXTIOfn6ucLGUEV3k+o9q9UDb7GrupgdV9AbCkTwI
XlQ1OM8e5b0i7Jp2OTdaJfcBTKPYFR14EPS5Lu5MO6i/8cFJy6PXWN5D6qXKRWnoYKRLyGmb3BnL
xjU/5Ziozj0RQmbc6yj3m6iulCKYSOhz7AR1h4HA1b41LvW6CgPFwr6VOgXZTVZ1J8oqexvZqfdS
yvVzWOfuVARFPsVs7P4XKdZW3+XZsgAy5Ghipe7dmXxoh3DOJ/AxiTWBediwn1CABU7U1KuBLA36
j1kt6xzwgr67mKjsngoN4MUa2vKET2E4gNWgHsM7de4SUzuvBe0zfSa6BLNbX6utkWRu3OoarXmD
5pkPDJ2uotEkEF8dlNPH0taHg6idZWeSdI0yZ/StMyLe6t6a/Dr2uxlzw9hYZ633jBMjKroEQUgC
6hXEMTNeSez5wfBUM+DGmXFF9XTdb+9a9IpFNLfSjYdpLKPVNCEXRgFh7yxfbZP9b1Dd+CIyX9s6
S371Tc3+fc7my4pjQZbM2OW3dal+5G4n7ssA8y6UYtJ+5kbLNDGgpmeaJxsj1buzYdrixslKdeN0
vUOskI2rLmnU2TJXbctnpNg4ro9MeV2teCRw5iUvF9ocuf9vIaIfHWMQe5S8K7IcMRj7Qrcl7lVg
eFTZH7pdA7JkrGOrU86RL8H0OowYoVG6jzrm/bCVHX6/GfSls8z0CWGPcyjS1XwksEVuhg4FvDHL
MZKlAXmU2fgTGIdwJ7fLBq2cxbLG69ADL1yVCsB5HT8ZWzn7A8f1k7T0Ks4aSkjHFCU7s3nDyOOm
BwOKlUMDQNUyTfNAFTBAgruMUYJY9a43HLWECE2M71xDajuUtEc4Uw+IqbGk066t2CvKOzBff8ti
RuY+HBDawRnRReCexADo1mVZ8EHv3BUVS9Qp6DMZemYCM0uT8pacFaZ0F+o7W6dLtS4CMa/L8EC0
T0zjT85eHkCwCiO5Ra8xR7zz2W7K9FOa97cQzjlwKAqsfBgY+V3ferSvhF5ZiR+S9SasVUGgucwM
HsdB7BZZWaGOaSUadaRNKKWNTYoBkf8k7qVtzArJZOBd5sJ4DgLpRQ0qq7uZl+8N7ccP62pRqVNW
O0Pod9Kps63nIfUDFwL6ZGMJjY7U6EHKdJMj2mRh8DWQEm+5dUnEbPIVDS3GzO5q1hiMeQ1pSnbC
Xudjb5dgc2Uuz8wTVdinMxG8895VSNFSB3me0QX7XhV8mcUiajvXknpln2lzElErMXraHdGhid1y
fbTeDw4Cip0qVX1Wji939up+Zx7ubztL8HKuAC24LcajTHE394V+R1WLvx8bvzsIkRSh3zYd6645
cNUj9/ItpDfYnRiIYHFqrUz4eDmDcSnRAO5y9LxRoRYYvGs/uZjJMVJr+1pM1bVjiRGyqu2nkRWQ
D4ib7+ZABBA46HBXVuQb2uReSSgMIi63IxD0xE+e1jHihGrjGTTIYP+rGPgtSHzaoy45osf3bNI8
wZQyOkfLm7sHIhq1W67mZS/6qWfD7UZUjKnDYTAj36oRBo/s6ju8e/c+eqGj5vglSH1pM/wK1j+Q
10M1y/pBIa+aUt1hS+KMCEYQ2Wm1rcjFCxEyHwnyuRzkCfjodp6faTy9gW59cfWliuA6eNLrRsHW
YxtoW70Gglu9NxksxX6mieiyIlh+UKWcYo1KqIurvHpLwizdpCxqQAnlwP9VrsRrVaHtTrIlorCj
uChdpQxueR2bvlrJTBmtPQlGj9M6GLGugms+QeOcbQxzEYpmcGMTHxtrfXbTieqMdurWKdpyK4Y0
3ZWJcVtU3VlDzRZZBs44XzVcjIAzh0FH3rUIf/xiYo2DaKgG5GBVvle28ELpJcttnjQ5rs+asXCe
QoGCk5NNlxtO7fNcX8F/lLVDj3CmrgrvOK6e+TRmrA2lpNR3FC3U0HI1TBcN0HZfAyjn2rQDpRp3
Paqsu9ol4SS3RxnmxnSLuviLNmv6ZigTLUSKNpwtXvfYs6ubxsq+oHofIl2hvm4dxpF+GS+Abuvj
4HvtaSDjsTWHN+UG3bbA3AvsRoWLGkA/U5uu+MRk+kg4NJwVnRi+kAfFERrpuXqm2vKbI7jF3Uy1
W2QvclMXldxZZXZObNvaTL7z6KSTZPMI9m5hl5u1CPStnjYpb0f3bHv8fkuHcVDVX/oCVebsmMum
BytwPAxzHbUCGwtVyt5bCoHGtqgOyZANz560Xtd+LdAzwD3U9oj4UgbfDfqRGeWMOrI9PnjLWuBv
x9+LO7zkiAjSdt/aAXiYEI+WUv17btc3rimWd4xaxTEpzPTGMHM/xk1Ijm3Tv7dGYbK4OT1s62Ld
0ishv/WqKbYrK+bXvLTkscbzsG0wJj6WPY45p0eUnWo6KhnLMXFj2LfkBEBxBzB/kPChxZ7GTYVb
0J6MyHStW3aLitwFUEJJ4TXepL2b2HfEnjLvqF2rm/epNm45GW+Qhb/0Q3Yycu44tHMiGlpkxx6v
OtK6cYO//SNVdcElWl1vKhn6RjHE3KsXrLmoTvX8YhJ2wSLHwdomOiZZpZ2TVcZtOm6CTOI0mbQL
zeXOZpIDoOxoYp5Md+6ao8Qrpx8uNzBBHJ7aLMyaseK5D6mHN+PAz7/jnGKxL4mjxXZIPkhZGM3G
GJfiTojxVFY+nwCbT1Wq8ULgVX3rVvOZs/DNgUndJlOAhy/T7HhwJ5RYrLdITiux5R5f4TuLdJOm
QZgPrXUJrAwi0EifMVvwkJTTevQL99Fql3mXLsu9gdKOQIcGVc8K57gWRcnKjv287Yz6yOzWXe01
ZQPkmMgXMVEcMJiICAxzRbWtuq++GH4QJ4JPFgmmr00oHMokPa0JBlDUSWuE+RHvT0frrUcX7t6u
XRVNaaVDBTLAVCXGFGNtkDchFAqtRhdwW8Nzlq45SN56YQ27jk4yjxK06BsH53SoD9apHNM+zAo4
THfR2qjGCBGCWj81jWWEY2LeUcSO9KQEcywcGxcOEF2UVtnXFPZdgGgXCq16p0WCvWvjF76/RaBe
R05VfSbN+rIGbrmlTORK+JS3tjA7BKEtUrsCHatwMJEGSQeNa65bw17VbVAsbpQxNr301jpFrSYT
nq4lja0OutfrC39LBkp7hFkzQ3z47rbtMdBD8mIhDMzjkvbeEWXBDFGWia2OLpBTaf7WzXOC0UyV
O8seX2RR3nXAiaEEFLu68cXeNLv3xtefs2zCkjhna0QoZ8mnGip70a+5GcOzP3r9xrMlVp+rUL81
2auriiGpWl/8mQAINjxaIBINht7R+92K0opKzRyI2ZYVM1rfrvaurAY0wPgDAyvWFqaFUBUrD4lm
lOI283TexMxyyw9cl8MbSFbdQ7k7KcGpi3fEM8QJiD/S+BCc6TLuLbuvdtrUaUa8gE81O7PTkf2k
UiNxxu+DEe7KqfPkMKfZRJRsIbwMjY7qeB81qw92jjM1wcWeU0cdDaOXL3PCx/epcCVyE7NMRjds
XCuZtvDkYoBxCFYeNfBzF7xZR/SF+kP8Web3L6KVfu7CSybHsEyP5drVOmTiQaAv33x8VD/+fS7U
L2K7/J9iuxZtVUrpDl5pY63QRyl5ArejlShrlj8J9jauKVD/r9yja7DTvyRbpaUp8e2ichO6rRt7
hurc4FMHyBUtCPiI7WlETwdf7Yp3hv32ox+7xQXTS8zqvBpT1e6Ia1H3//4n/kWclH99Jf7lX0O1
A4802NMuaRrmr6DjYnPmj8qVX1dr+ZOcvV/kh/1coKcxUhQ+NPyuq+2K8TFJXkzAGhGWqY03t80L
nnGjQ3v+73+oX31Kfor3SrPOK5CirjtsboAXWrnGk92bj/+97/5TvJehWzP0bL/u6qlzY1Yee6/r
jfiTfK9ffQR/yvdiGtBTM3d5rSQEGZpTHT8RYKfnJX+Wz/6rl+enaK+yDxrdR1iya4ygorsMH4rJ
TJhnf5JL/YvP1M+Vqlpt1Bji8Cpm3X1mTvvCbuOFcWzW/qzR8xcfqJ+7/iBRSvK5qpX8NuujS+AE
jYv2YpnbTvTNf+9D9HPjH/LlCR0EpdB94YJBLI62MWEF9v/+Q/Srn+CnU0CRzeG0er4ynF2pbmdo
dgtBFTsUE0vs9EZCtEjX/klO4K/+sp8e8gK9pHBG3pBBOjQY6nhdJpIRbpY0FVu/rWqgK5n+I/3u
Pz7U/0g/m7t/HGXD3/+TX3+AufUizcaffvn3s/jom6H5Mf7n9cv+zx/74xf9/amp+N/Pf+QPX8E3
/udfHL+P73/4xQb2eVzup89+efgEAR5//+78E69/8v/3N//y+ft3eVraz7/9RlZYPV6/G2df/ds/
f+vw/W+/XZsM/uNfv/0/f+/yXvFl4fS//mf63gsOxX98t//6ks/3Yfzbb6b/VxfRh+GTS2aYps6b
M3/+/hvmXy3PMBzfoabasZAP//aXuunH7G+/2fZf4ep5/hwH8FI3r+0GQzP9/lvGX03bpGjMZHfx
bc91f/uvf9kf3pv/+179pZ6qu0Yg+/vbb388bTy+U4Dy2wOJQGZsez+3gVRzO9X4zJ2odq03EMOH
Qljonb3xT9J0LX6iP9x7/FW/p55alm47pmW5PxcBdgt6TczK2B3ZMS1tW0/z91RohGkFrPdN+yEq
BeqcDBE2688ZChV/pYzy3CljYjLutD4/ZwK4KM8MLzIq40tKxFqmesw4qFSCMVx6tm+tTWhQuCXw
AZlwnrC16kCTvfvAOBqQvBfcziSZQQgWaB2M10EgIOPKHcM8qW8SUg462YOheyi0kt76opr7FVlY
2Df+xyq6zYroIaz0p8LS7xdwjVYDXxkWBPAWCQ5VMX0XCLFxTV57O2p4JF88Da71YUllRHgTbDyP
KnJazd2nhk3kFcqEqk3dyEzcZxIB2SMn0KnSNZ5mE11iZ82vdSd3wocCw6Z8LDqw7LH83xyd13Lj
SBZEvwgRsAXUKwHQkxLZ8i8IWXjv8fVzMC9reneaEgmWyZt5cloHmfuyT98r1UKitx5aybgYwDZR
vuCtcPBLW+VYuWIKMWFqyqFIsAuJUj3DoruXbfVphPlxVE54QLIN5VXhJhXxg6qlz7F9qnT7Z6yu
wzJ+0R9uuIbKJUVqXm2WEcOJtQpj/SemZr5ko/aSrz8UR05GnVr8ESFcMp3Au25iM264VarNw4Jn
WYTGJ/XL2O+LA4EirhpG9lFlUtmIS2rp/Q5trdhoZf4rzdUArKiPHWENZrEDR/LpDaZiuAvj5b2J
hOaVWfnd4CxqHVhFBvnooYlt1xK16gpp7AASMbYkrTj59Rh6ypgqnpKKlLvdSL6Gak0IyYlXaWcp
iCzS8kFfmxK8ArHeGDkyHd/Hzs05n/MiclNYKffQ+RlawBs7EB45gg6bPJfjVndJGiTHqpnpsw8W
pqbL+EfY4bC0ucAewa04qRavCVIsLyGEPaX7ahrC4UCnuJMx/aE7j9dsfF0b+eNVwgNLqviEOLBA
BSaORnsn2+UZnzL3EqUCpbhcRSwilwn+EQY2Eklvx27cQnWsZXVMtAWBGa3Bm+OjLtI1pp7+tCry
76OZA5aL+K/ETkoCz89VVcee1LrY7ezizKeIJzazydJaD/Pc1m6/9g7MyoQ5c4oPNnQOgmqbtBX/
lKZ4G2T43PLh4KY+KKp+ypLZhVC4syIcF23alYzG1D+7ca6c9P4su/03xUw7ljkrmH+FnACZeNeY
uyT6jR9G0dHkD3UTAlhllv9M0f1QeBG6aeEcVXDpCGdUl04xgtHItbXooFFxsxpG6wXTusUIJL3V
ff3QkrAGldT96F17LYaavHoWX1anxpCU5OEsA2SIFuebSbG8FlEeFTHbMaThSS7cOnIcLwHNMo53
qxu2BibsAoqPy/CnYaUZP5u5rbyuqeaDMluxP9rVs5Gof5pTuJlM872KN2CT4h+HFhn86ikBPiQW
7muKTwbsX9/Fl9Ds8XQJc6OsCnLAUF7mmjdq7ZczaM8lHD3YIM0O1O6NNe8Gl+dgmOrJkN+5npQb
wmnEk6JgX6Ha4CffaTBS1fFD9szLjHa5jWP2OPS7vpE3Q5qXuRp3a0aBHwGD1UxsAb2HNFaDULhU
1i4MzV07xX6A023TCmBrYyG/SfRj6MTI5Vph/U8b7W6rJ1zeqQvdZFhKNiIu3Cofw02mNZNfYD3Y
kEKHLTZVp06Rw86WZOCY/HgC9pY318FF1S45U7YNjqR2w0wUa0JwYezkO6Gkz+TDMvpjnFmPyQDz
YbqhhLyavYFvb3guICZwHtuN2uxXMvTVoT+hIG07jRync2iWyQea5IFy8qygR6cIPmO7OmbS3GLb
YkwWvFs0qU/cnOExbFV1+iItOHhJbu21CT5DIvfSka91FHuduXcYkzC2KTYG0V76TRS/s4hPW6FU
XduePI0Yj5Ci20mbH8as64eCtZ+lNzr1EVxZKPJuMthbQzRw15Zqg3fhSNTsq1AILUSclaWyZ8DO
5T6RF3i2D22p6UgsxzbHZUGjixZe8LXuRBCfA76UqbE8cYjYlWXgEQZZ4WvgQOtM/Z4cxWMip7hI
tDj9f1oFBynBwh9nYSGcc/HQ8TWpk6uC32pmroHQY7ks1FdkoXpDncuPPjjHKJUfefepztkJypnu
jHsjnR56hA4onguyU/HZdS2xNnxG81RdRVD89DBxVEU+tmX1Lhr9pVamez02b/qwvIaAKtmHTMN+
J0li7P/fSKpdG7koJa/6NegcBB0b50UfQ6yaiN62488IYHVYSsbR+nND4lPjR7eXQzcmF1x496Ur
H4pK+9K0/pZFz1NjHGPZPzTSOhelc4tkc4Speex0mDx59hiZ9YXJCsJ9hOKnq8fCzH4ikXtLXVzw
19+x6el1dm1Nec8KbCiz9RI1y2PdM8KfkDetLZbTk/iLx+poiQSJOJbvGonFQb8mNpp1CXnSLrs3
nYzUMDUQzSy/EOGJ+e+OMMamsaqd2cfnyg4/a9v61C2Vj11dQw67tqv3c4QXSjhbrJJP6BoMeRHg
LHN8gVW/gx/y2fbhOXG6DydiIZkW7aVY3uA3fChTQRZEOzNGWncflw7Ku9Uw0oAg85Y3yJxJlW6d
yPQZUDxHrXgCLykb7W70UC4j5QkD2s2xr6URPoWj/MJd2bnItTh+sptdqB7e0kNQLCf4PXzIhXZj
u9xlrbkNTfuM8ezbKkKT6hv5xfTr/CPN/BYZ6N6mahAahD21fHS6ehH66C8cAdk3sf0080fgzD8R
RhLVUn4BauQsZ4kXOOaNLD+ZAobOIQZWUJDmrowyf3bsZ2qmuBW35bIJk0NU5XtmnXvCRCBan0rG
mFhzTMYsOlbgSlwKLQRTYH6aCv6YZtgB5iw2iwKBQimeQ9qNCdcTi5DFKUN0nEhUUCV/isP2wsTo
oY0sr1fFaxPd8hCnhL1p+PiGOfgHpu4UAxrCFL231OoN/W0XhdP7mPbnmAoXdGPjjWHA6tp0LUO/
luABxQQJMCSXLVhjUuA1m7zpke0YdBnPYT0+t6PjC43ebaOzvLSOP3jMaVQq1FcNkX9j53q40ZDC
sUawh2FOdS6mbr9ri4FGOe4TTTuZKnFRc3kpm5J/sjH8cDS90na8ou/vU499wtL8IWaIzkBJHcKj
OTteDu4vqeIzGMcC4FiiPIW6cwmDhoBbyK7iEDdqnLsOQkYhw9MHB92cHiyj3Y6OsV3C9rh+PQvR
MbzVOY7Pqzj7YMODzTR1j9cNjoV4zqvCbcLgOhTTu62Gu7FSvkGRESQrzUdzrLj/ZnTFs2FyoiCM
yXFkvuBD9DSBNhniElasW9TOl2pJLzUrbTO9zdVO583UreVYpPINOyLxOINBcMVsB4gIoxtGSY+9
OfrmBJhWkmS2Fa4emJ+dxEva8lwkyiFUbb/UxptyWvQFMf97maELaT52QogO8xU7vh/saoosgZ6+
Zzl7mV3eHCIQJkqyxGvgfGCwoJF7vjZACWG2vPQYxwHSHUfDIIZMsrSlGtmwHpqJfxobVQYtwg6b
qz7mhxiXUqWfrU49lgK/NVOYxrouo+0bauonIYWWZUq2KSLsOx+hBV8CXR569dKmI1qi5atNcDZt
qoWn7rj+uy7mB1LDRNxHPFWAOXrc4iyIQ6lecsTzeTYOiVOenca+rD9cw/ML9GmHfOP2GDAQr4/r
n88Ik8hbU54d81h7BI1waozhZf0UHE4MCjN+mbOj1rj71JZrh9zb5o+eR0+MRrbOMHgBKKwSYmyT
EKjOSrzb8z4w7St+lQ0e79ukZFsV3zGEPQi+d+bp9Biku/qF+edxMLuLqO2XDCQBj+S25mQSQirQ
qmo3Ws1R6g3xgpK7FtSAKf5hedpLD3C3r2WtJ6IEa0N4bLP2A2bnH4+UXiGy1/2+HRpvMOx9FJOh
d/It43E3C2uD0UD1ZRPmqc1sazTiknHca+rPdBvq43ZeDuoS3J0yZWIc4YpFBA+HB6avp1GFeSSk
1/CmQ57Cm7Z4rVkTgo2venpk8sSDlPsrj48c3P+vCasIDgafsRxDf2gFSyTXKTRhfB88LrG8tdmy
iwzqHHQ+wZGUHyDWmcfGmPItxWYetB8cZH6Ji7EGKKWAkALkDWEwPjeNxoYUHLrgx57KgwXeuKhH
DrubkvfQAM/nPHYrLcgoGbZiFKwxw8MZ6Tus6ezw/XoLLp1rMGcvkT2dZK/uo2g+oxPQ55Ztx7Y6
9ExCMnU6d5y3uBte4NJ7aRS/qGFLIrkiKmg+9Lq46HL2NNPE5BMfNIHxeiSlZUwnnOouAzsvW6nu
HXWxKtMnJdqxM5zVAH/fyofAfwIFQMdnWjI6J83mYoBfhyO7KM791bGeKxziDeVgxS8Usrra9NZJ
fat174XN9wKXQ0Ua2PZJGp2YduzNFLi3rTxSL+NKAn99Jk9dNJ7X5xlcma/yE8q+9dsy3JN9IXmF
nxevEcNvpwm3M9lFIyHLoVsbfZgvcnIOud5saZ9iU9mGQ0mZ3XhJQxN1zb47s7gIFkyictAv7Z1K
tj7q7QemjhJKRR2nh1aRt6Io2BXjwLOhDYCF87EC3Jw4OwxaeSgAw81ZuoM7BKfZOCAYbck+7KAL
HkQDqmWOMV8RRKgEzxEmsmHyASH6Os/Wup5pXHHHuCTopm21pNkGzVdSgYrT2mNq2/76RqDWbPWs
2+v4j3KS2AVGOGKU2WtVapd5+RBDDiMh2q/O2fWviux5P7EHz2Sf1zfRSNVdNaZuJMK9MKp7ZuAk
VnfrWoiJFqRRd5zxwuuAtmIzvqCk3IxqeXMELOMevnbaPWOAKlYn0fNkZz7kQGxwyr1T9J1p7IwS
HE7ZJufO4aCIzAQJMJPcLmK+EHO1FyQos8b8AEJxDyrxwkyrwG1Z/kLMCkA4aGerFz8mEbq+qp9K
k3hNRg7LW+b1RAvyGbupPBDWAvzA/2ZrM70SigmleaRbfnri28WEdaFAZmBHqMd0HaEqLbEF59XS
Sma3o/ESKn+VTul95pjIQ2T5NroBnGQCGIKMr9yLcXkBr8O7MHHna+UdgeZvETs4POe4xMxeOo61
0QgYbGKuUu4cr0E1ftJmZ8nlpSixgJVatwMF2vo215PEUppNGCknA8eim0tUu7ojlZ/O/D3TMDw0
ikPMGfqJrTbFXozDTpXGx5Iy2+9bbcHP9E9DwTWV9cVXyH8594VLi96v1nE9n2Nj2fQmE0mFr6Zb
tyxtangPI1amVvur5vx3QadzKzoNvKmc2FZs41Ar3WcD2gFJKGaGvYkLwMETQX8PslToNuOAVlJE
GMYG7Wrbzo4MzcBawiDbWM55Vvsr6GIDDTF7sPLutH6mth6xlxnZLwHP3rVG+66J7LdMFL6DC5pR
JvI/Y8BYR9obeCdvVIbvvhmmv7ruH4aUDwTALuEZAK/rehHz4vK5H8DK5tjATd7ekIG+39UxZLwF
w7fCjzp2xosZBfzw3N9G40POw4Nq89OY6S9gcixa0trAFGo3cEg9LG67Uu0+6biNNwr6CsJQ8BSa
OhE21njMJ65qkB2xtPiap1fVUKvThM9jq5SfRdDewabRk01tfCeWZgvF4V4kD4ID0ybs1RUMlf+2
Sse4Kf2Wkk1AJPERRbfYT8LmnR/5WZrZiXdT3+0w8GIzYvK+WkgmbgjwOJeNzS+HSrgZh9U027/Q
c4ZOUZrhlnQiKlBf0SE0RlsxQ16yxjfK1HVXE6RV9WoO3VsAGI0LW9b6dRL+jaFpeACMgMTUxW1Q
oI8o8tDCo2kUqzgqNU5dM96VxoyyMBTGhvyJ7oaaeKOQLEP4kvVp6RUviT5nI67w9/AbVJjgqFKu
Tkytd1PXfDnx8m20fPqyqXfAXQyfGowmmolE55dO8GOH4aytJ4ynUjyaoahPaqD4hL0gNEJ8QQyl
HCKQ1ZY43h+YOs/o7JuSc8ZppXkwbcl3wSLdDWB7pzpj4Y5l8lPHXJuH0HrOiVi5DT2PGwzIPtLw
F7OgD6fdOmSLXCCqPchf3lK1UO5xtND2lHG073jLOs5JXgz5HDMsjKdmRjrBNx8Ece0N6/230UJX
qBRJKNu2tu+dxX/P1E73KX0ocb4XOmf3eV9EXAIXQemSkesSWb5+E3plH7UH+geAnEyASAGZ8oWr
FHKSRsKe6liDNxQcpGp0tVwJD/9/tOScc89SbUjm3GvquvpVquK30oeHasXQaRVvQ5eE7+DotIPR
kA8Y1DQ4tSTRxTL/jzhFNkrGo94k32p6sIFIuaT1eL5ZlXK9ard8mX4xHbDoOybYCs2+AqJw15V5
0gf4xIQQ1Ta7ECTEeu8cBwaRD0EOoEHvpztJhs+80OrdMrOXhg7s+AnWxWZSNd1VdIby4hZF5odl
Ibo2Tnoy+B6HZsxVKatLlknzo+9YEai++Eiaap/W1RU3Wu+aHLBcen3cJS4uQlbnKjI4NtRN6wd/
QVLBLTC1gVh/8s+SXNsrrLhuLAeALqLY198YAlK3r7VTnnGUiPnLEoulb2TcUKzbhaQpyJvNvt+w
D31UI5+uqrEQ6SEPl6mtj0dJjZDSITkuBQtLZ9NzNIhilztomVnXY6/KvsOGFUpLhx1eq9PgqEeF
2Z1LWN/rovy3V6vfwBx5J3ogcpQ+ZQSbltlstjrsGRdeK+Zbs9jDbZrcbFUFRfAPmYONDK4VJkCY
jNJ5gKRhXe02M3ZWR3J3SQRMje5ermOTGTlmnGEZpNL0gPEweKb5YyPb8pj08hoMnB2MYvoFDGN6
iqruV/IQYhSe9jlDD4PWy+Yv9oM0JgRzXlo48XmurV+t5m2iqaQnmZTszGH4B8aMFY+vj7mo1ylL
4dCPD+D071YKKjQmnEW+nX/JjenG54HNLcadN5vhC3d7zh0Fnz2ZE20zT2F11YvDDBtz15PmdYN6
eI3R9gHTo9KNrmVji6PftHPH1P6VOJoH6OJb0Uw2F5jpax17kabiDUtUrLtWLwnQxgXeXQIEtoky
a3BXgZzANj83W5WpVBsn5rscxqd2jt5Iowb4o2cOr8Tr4zJ6kqEKOj8a4mNuY8rtLcivw9x+ptQK
eUnzpIE09OxRcAAR08Wp1+YYNu8AnHlb0U5Sz8ZuJobIqAaIWT3br0vO/GcalGRbASTf0HHALpSX
MKud1xKnU6JZhx5uibs+JiQtHyxdmFzbeJB1g4+/61SaMKroStDqScx2uRGqQrsGKLiO8a4/TO0u
THWs21hM8yS/L8qXVeJX18yJ6ifTxHBv4X0d47z0s96sGZwNIRHNmbh3luzH/knRyIQ4Uflqkhbf
NYv2phi0HkaYxl11CXHMD/0b6DtMYU0prmHTfgX6pOwIutFAr9i3rgqBRgWVeo5j+9UMjX/jiLqa
yjymtBQavDTynFxSZJMxRNRLotbZpsNhRhzxrbxFSh05CVezkW6tuJ5ucswlTL+5I3yHLFoBdSKq
39+0IV+pMcgABUdNnSaMFfAqPAUXMgSh3sW6xqMxpz9Z1GuoIynEsexNXQbjscif7GVKUZxWnFss
vcLgtkTZt3ls1G+8ov3ZkB2PHRTDOo7weIURdC+ng/Wo5FtInjF3BECJTtt5TF1HD91yk3dFcjPj
6NRN8O8AvS0clfvJM/vxSSpi3HMe+8xTMkkr8dQiGOfWNXZfbmYvE0QDrk/NsNfU7h7NXJOVARpW
RJDNZSOr3DKItjw70wYX8C0poJVEiyM3nW19Owb3jgW3njmIfUM8hXOXDYAaB1g5DaZLlRYvZdU8
aNOwXYQp9uoYPuqW+SBq821KYVzgSI9crTGexqKs3JHDUrOoA/oVVWWxva/mID4NJoMz0ZVHloE2
Wc6UO3yEuhFss16jsrAiFAS/t6u4io3ZczegjVFZClGW/KEj525ndJ/JomlnA2qRbirLNogHEr4J
06KAjLhacOXMID0sTWG8NJLQwg2VnTqftDL3U8uGoVsk/18i5B43fC4nEtD3cAH213Pm2EzsoKDl
kSqCOXWHsFy/CZDiCAiPb/NYfyhZ/Ighj4NcFYW+Rsx3KLtnS47aIRqeHbCsfqqor0ZL6ILbI6tQ
uryRwxdbeAa7AFoNd9cJ5A9qqmJln5rOZCgKrHxn2p+BtcBKlhUaQdS9Gc0IKRNpbgjI0i2zA681
w5vV1DwQbZBv1brHvA5rS6YNN8YReuzYJFzi6Ejwc3PZcetZZ9kcShd0VKJA+NmU9MgBk0ihzlqE
BO52rUokmTWIkBKjz2klu+BDD3BVgog0vAaO4ybQ1WirKtNbsFTQ4pQuwCucEBISd2ygLfPr+l2N
hHHKeTXGAjy9Cu6uFSiEltuQO2zPQ1cuZ4TTTQrfm304tTyt/0mFkbp5lZCc5hHkYWr2rYg+MQED
rkrTfSkJ4GLdhZnWkTJviPhQB7uv8kNvSE6sYoBVMSnGwcDdO6mwIMmiEl2NdfLPIJMVOgy3Nrg3
fmOAzELr9sKe3iorQRkO+e4sScecIGQYVXEaqJBR1aT2swYAcCB/Fy1ji00r3qf6KxyyZeuU65wr
VA6GTsK8F5yWxHDS4bLvW7U7wQS/MXkB1Jb/aUn3znQ6XT8M1dUL/V/VA/5lhsglvSu/ZnlpRiY2
k9QMv66TRy0Z+nN4SFsnIkkwn9uYoysscIknI/Y78n7bQLFeKYjQvEQ/jk2vbg0zq12gg+lZNI47
+HmVFhcSIthQk2mjzYZfcu7xopSzgl7EB2lG94aaB4Q6TglR3t2mKvkCJDBvlLnWULKNXRmmk0e0
cjwGDveOSTQbUk/qhuCGRvefLplOFw45igC7dra8xvO/ABuDRz52IWVug6cY4h3z0LtSF5Mv9Yya
G/gbK0PRtFXTn8FQEvlUmVEGCaen8GjTurPhd+m2/OIwG7jZ6FEAmqKyT70YfJudz2ep5xTUxjg7
atVLLNzYRmjiFk8I+hkP0ibj37dd4xujPFi1/RRFiM5jCoSJhPY5rrAuxybfBYdeDkwHlRdkKhgr
PTvCsAHjopPxVsPvJF2IY4sJSk75wjYqfN2hZ7N2ECTAXtnJK55+uQYc7ZdaHV/1kBIEI9GIiRVp
uw1HHLt5Ny8YnfP3oc+V/bywqDt40SVropu2LJcDQMYA0zVJCPNCU8OpX7ONk9Ok/OaqD+zszBfQ
OnBnvjoOc7pWGVoCIg2RCpVrZQbwa48D4hyIiZdzqKnMnbD24CY/0ZoZedZAxDWNuhVhMu7rsIy4
88aMIprp1Ca9i92yWRO0GLP08KxF24ToyBm+AlJ7hdZPeweYx8QPDTzko11cJRoGnbKmZybqs96u
mPOOK4ba8J/qqHmGnxDubMSCehonjxEL7x+BG5rA+NvSmi2LEoFLNCnmVuJkbJxcHKellSj9TDTQ
k9ptllCkmGEN9zuV0I4TqoB26YizmOTsdA15dm6txaskO/rkzL7T1IyVTLyLJfDPRoQaZxxqJgL2
Cr7nq861NsDr/Xp7JrZX0LLd6DsaFCw87cHoBdMjY7UZl+V4KOwYKkt3SKY6BKqRNxunk0gVHUc+
yMIQ0KZHuLVPqJEYitoMBCA5FN8WBZBJnELNgrebI9xltIqbDMnUpASFAFJXe2CzC2NJ0KgUBXbr
6bhMwKkFXeSA2Zf9FiQU89RO0Pg5Vx+pQmALFeMrQEsuigXygKL/EL5hL6cntEam4QOcZMulB5pD
qpcWMsVseRPyamyOF0uWzxLz/gjw6moBcRjN0iDaknCzCLfheu8tA+YWUMJsoPOXWF+m+yCVJ13Y
AcoR41QYzBao7LB06MNM91ZSnIVonzg0G1vrw24ES9BydSKisfB6X7MMb1GmV2dTg1W5CMxHBf7v
qup/41BJ3DyBS4TVaDC1ektCzqOoHUQNmG0CTeFWMv/ycI/HfjHfm2GofFAS35Gh0Wskd5zMrezN
tttpSzsfJhmtAKWM42mqYULYVcPE1e5St1EmzgDh3cBCRZcZmTIh+M7h2vLqKWKEPwybicP6Lpuc
GPl3/qdLDjsaaDd3MFs30PLiiK+UioeRf6YoCzKLIH5pd8VDxak9p//Nbblou/CuYA1zCLKbUxpO
4N8s+RCSyijTQW7bwVQ3BFC+zb61PTnrD3GePoHDU/xZUaeNSa+TK1DWNrEDLc1wrFNhVvDTKeoq
DNszlNRxe2wDruk4V9CwDwNVPK4aWge6v37KpK73TcFUBz4GKQIj/q710R0qTjU27ybLJwpTqWMj
Mqiiy2Hd7Mj7EHLkNSI7Cg5mZ2PIamFPZEHw1WbyLQQD6un2cEtipz6qWfcLJho6XGS2XtfNB9ST
K+G1e+jwTEL9bW3oQIs2v6p95jeaMXCks3pQNuOJDtwNGUxOik72CJo38Gi3QC9F+qWZ0nc6ats0
FasWxo6DyPiK5Y1X6iDNOYU/L2O0Q3cICNyB64Dc99uSAzp0TiSO2jyjmfvSGGp/aMhqzqFxy/IQ
ZCNyNEdAYx8A7eVUw+EJTuUeO1/ii6b4I7Z8JC753U7J20DdirY6W1i9ioCyIycTa/wnpOwHu06k
hOO2KV6quGF62Y+HqjAPi2Q2NsIDINfmWIzpTaxSnJlHUoQEcXYD8QpXKLnjz6ZzmIG5e4q0x00z
nUcxs9Qz2uDuDyPEYK12jVm5V3XnpxR58PE722yaiy1OCx2RmIw3l9WPKU8GWkzCFwKxp6zTrfOY
p782/TEeFRwWJSDhs9HFIF2cpNpKR/zT61+8pMWRxXPfjvW+SsY7HABWzSgoCB0nbkQ4kYYnLENc
CgnPUpOqYTLzobJsK4q6fFBez5YpHg0tw5TXsCGnsjkUOdm+OSRL13Tqc+d8TYWtHkNNVX2Laaiw
/4Avc3UuLObRS3RQO6Jg1DjPe0NbThbTMUMwVWoEPiyHE59dFibSC51v/L9vUSbGjdbAsR/rKEFC
JXMPyx9F2TMdtiMmbcO2Cd8pfXxXOQZmUWWehQk1nfdabOe62yb6J/ogUT0boGWXNTQ7JvKtGqkG
kVzXedWGQlne/ACDnC7GhnIEtXMj+Z5yP90BD4m9QJLXdeLeLdjxKD7FdBWDP2Bg+igshlV4/ZRN
6k6JkR4QQfwVWWFNgHpSDQlI46WWmMoqu41MvjGIPCgXq4ZBF2/BPh47KeBXXCeWjXUBtdxN1QwI
tGO5Zl88GgynaqH/QHUndNZbzHuqG/pvvNF01diS70baew+yrMVjmFAcKqcngQeQ6+oDzXzfRugA
gYofrDb4FWyIevk+UbEAYrX6p6wdqvXCMFTrnVNpKK5sOIRy8kABCAEM2cudFWmgXKfcWfFwMPhL
gmxE7gDZr87sBty9FvtqQytIuIbgAuU+q/bY7vuWYGtN4B4HyUnXNLB7Jt9/hRAQyxzgL22gtJE/
odf7OKv1VZVUr+CfGjajw2w9kv+/2jzY33kjJo8WCW4JnCPD7tty4FUYdDKRWF6zZheTAoqNKiEX
KICsNjpboiHBlMseM1/I8DKHcRiJwuZOXINmD3hJnlRfVejuTgrtrRDzVqnnO8gsNmyloqhooZOm
5WOJWwAlAVBO5FOo2cmE2xR2J+iujB+i6V65E1WbHjE/yTHFhamGt4RbfxUiz07SBx/8CS4D2S0Z
TjPNvKTC65YEfHMHVYh1oua3pRUM7y7+sTgA3YhBCXY4dJlJg4WsVANY9eCLqbtBSyO1gxUAytTh
aKHF3zkMDQ+Q+x2N4sy9A6lTwwM2Fq8sV3u8YH8cNGuOheIK2YaRFcnJYQXMR8yACx9AF3wHOAEb
ZzkbISYqOZrc8Sr6f7psR+gp8noHepcVh5AOQ5x8NE6xwOM65NE6dTU3JoN2FZ+8F+XEc7YjgeFy
SUB1TMIWAEtWAYM4hniXAIugNiFy7NUhe+ag+S+V9kcEDpXDM3gqgTFUDDV8sdRbushy44ItPOB8
NdQcm43+kDpMKrKBaqMewADIFyqVtSTwxBIctHx6VjvlO2HoQuaw5T3uKVVIgUgXFr9lzVWwm4sb
6lDnqRVUehvPcwgqH/2l6kAvR2H83lqoPvPCV5fL4m6qRkKwofPYZprt22UNrChRXsBE33IrpcQV
zB0TgvmBoNtL1c8cxW4zTTccAVU+aGBNLrdp0DzGX7fItz6R3qyOLI0OOiHBRlQrrYEpvPbdLgb8
I2Hvh9FhyaxgTldQsHMA6JsiKagNxpCIV+fJbMOTvvazUdgRpnmFaULiQoebWQu0XtQHKGMYy43I
vA3mrHl2On+KIX3GYATpLvWrpr7QXQGWpFve9BSn3QR3FTLGJ+w1hMaFsr1eACky/FzYF4KDP5Z2
UbJXkcsPJcJuZ0Lc4pY+Z8w8EYle8TFFONLxzyU8Qm6Xv9oDciP3ponLALC9Wn6NS72dc8Px5CCB
4YIIcpO/Coupr1bB+zwydIjwZffJXW9K5kGaZvqjU59qbKrwD6XLFBnGMtBDjWy9YZQ7unTOugqZ
PxfOmSshePNae03H8g20ytuowgXWui+rsm6OFW8qwRljXv+w4ma7NN1LaGHiYb5+CmpcZzocq9Kp
qJ5YEIb5GrPbqimcCWOtKNAOsk5vAbbUqCKzWK4/g5pEp7nIjpRaYetK2q1Jdq9RkeuJxy8Oyl1X
49totIFDKSN1zB+hq6k9mx53wrwsXpk2PUXqfLISGDLIFXuuqZwoo+iuKhzDCSRgYBGPDmQX7PTp
1Vb0S28WED7Cb/Dx8xz+iJ5kQh+lT3kL6W5m9pXHxpc919gh1fBlVAsy/OZ8JbL4WoQ8Aa2FxjNL
/WDqA02aGoXv46NYDTbpwC9V5zp3+1r/J9TSa6HkRjRtu8KIXxulfrOXQmwObIhfud6b7n/Unclu
60qard/lzplgH+RUVC/ZsuRO9oRwszd7Bhns+fT1MatQqASqCvcO72Bn4uDgeFsNI/5mrW9NEVr2
sHbWUdl/wBmYAt9i0aHNnuQiKoJCJW/l4JxqAtBYQAicEs15miga4vxolL65cuZpj+X1EPIy40TQ
EFg0JTTCRtV+KHf6IRYYMBa7BhT+iQ5ofeqeysY6mPXwBZgoDhoSMqBH03CegAbFAftXlCx9+Ak2
wqP4PEmdDTVTJNNLkKBrPxlpZRwaqKhct/qGkkdRXKnoRmLxPYqo+DKdbn6ogfmK6aXV3QfPyU2S
OvCBmLlho/I6x350SHJ5K+bsNNCV+PqLjcqQ3dfDIAgti4AWG9WPZjc3GzHHyIA8Hq5MZt9lz7KP
nM0djY8x1RfCr87KM1/dcrjEbfrNgKg2BJIcQQZ7+wh0eVczWieC9wahvOHl9v5q6JiOGTEVaP8X
X/ghEiPKgrDk4MfMOCHH1ozigqKEIrJ076xNH9FgXmEVnBufrIohXA3wlWikHQRMSEXd2v3quw5l
bcSe1edWMuAPAxcwnQeeGWv1z3+Z4k1gu0XrsKc8ekPEGq20kpM+HTABNBE4xJa84jz5M2v2p0rc
c5/8BQ322BvQQxJYQSvyxz+0LN11BM7IgguT9fRj7bTIxtNDoqgam4E9ZjN+VVZWbP75kgcQ9jB4
kYIkh6IlmFrk2muRmHvZ/9Xs6UGP2m1RYs3VH8irzYK5S5D/E+tFOZU/E1BlzuIroS3hk46Ymifw
jtkQ5BL85UCo18rwYINbx3o0ocmlxXesqq1Zw3gThLcuoqk9CYlkBroMqiK6GUoGfqz1iaAW2TLn
hmfyjV1asqnlEkSXwDwkRFdrm39ZZTEH0NOj5DZaVYAn6NKtz5DhIeCH+MtzsKfHXvurt/EpTIxH
b3wTOTiXkFDNYOrtQ9k5N19wQ8hCYXlZRpD+KG99vjOsLXjMT/gGG6E6Jmbx/MdqbXTS9nxskuJ9
iuHF2Aa7hpkdtWCoPMcEmI45N2WlNmnB4tazmH7JSa0qbfxmM+KtGlSVA6MCuhH6DqBwL3niEquw
rKmqi+8bL5NZfScq42llyKG30d/QTi+FZ3+07IFWOLYa4hMCOCU+h5DzABvvyYqeG+ixoSIRqi0V
F2WnhfhuSigD2X1K64oBJ/Zw4OqbqsvYDpr1rTDrM6wjvpEUWSjVU8SSNrhBQcNAsQs8383/gvlc
mQXzotp5MJMEfwe81hWv79KN8bhuGqcO8o5IYQDcInkb6uy3QpRb2Olz588/rOW2gw7AunBHutj2
t+I2Kati65NAzgAE6TnqrY20MDCZe824C8a4njHvqkIdvNY92H5/NOYYySbZGm7GEBvy2E5T8p3U
nYdo9BlXunDNZUJPKGokRSaVa9peUg9wRIOnDqIVT5KlC8SIBGy5wP7lsq8vPTbvyXsYi1d6pavF
j81tgRBHxC+EbMxhu152RI5rH6GFvvSx9dZG896YXwc00cjvHzyvuBWKmtIrzD9tP77hZ8E/pWGi
kqO4Dtol9uYHp47O+EVgzvFTIieoCigVDhBTmAJAGhgYoxK96Krd1BL2ga3H5NLRxaGYJa+walDq
5Q6DBpu6rExgrGn8FRwNvvfrs7E9jMS54CswEEW3QeXCQ20nlhddbj8Iy4NnHzXZFoLso29w7Dh2
vzVk+5LYFhZkPE2+6XzFnrNxfT5x9nl8v92BZAS3fLR7IbCDhZSWAh6SRDxk8Ts7Ul87DIECUPq/
XZOxeI0JaGrGN08tZw5yzVUb568DgH47a5cnFZeLq2VnLR43VlSfizbeWj7jQIOgAogugu9gmf56
dvmS1GTdsx1Wte8HNB28lU1M3Ti/Nc2Hn6anUnYvTKHeK6tCIyblp12klHwTwXmZ84Sn7F5GF0tP
/jC2Sc3mpxHjF4jNM0XUmWwVpsqos4ua8IE+fASIrq0IaXx1SJZZqy6nXOd+94UbhBScq8ybLwym
j4LBwwqa6jPlMNChEMU93fmqLwnL0ds7VFagrw5DlUp7GmDCCCc01latvXQd78gYFioYHeLQO2I4
XOBe2NaOBfOhVg27kcsJjcW1jri72nHiDZ4lNstmfLVb+5wjQNkKs3mLXUQCDvsk3mXJYId21CDs
hOl1cnDn/nf59cYqep268Y9RWRyAVfeYLIVb11F6oCsC1Uo+XtZUW1V/okKSsFG4hFSLvUXXeX4Z
zKNun7WDVxykYHmMeCDcuktObY29IVpcSlrePxY62jE778OjznDukLLy7AHKnaIcnHVIGB8o0PE1
8tC+exZ2AEa23lbvAC442SuISxwUGKFZ5GANibPH3rLdQLOCWPd4vlWHHmS8mCREwS0LhOvdIhx9
a2bpt6aX371gfOo2TAt6+ioWn+t66dJ8m5gzHtaV9pFhXF5SB2CUxOpLU9mTYtyfut0VNa0TpuMW
gYS/0Y/ojeIDlCO6+3gQMBx5h60aQB3g7ylY4NWbyPbGIEaJtaF8qO2x2IAs+SYsAs3oOGnr2Kwg
mrU6EUrsEL2aTQEDaJ/Hht+9onok1+WU8ub6PUkgEeEEfobBdM4gQUpPP1fkkK/CEo4nfsdlHsZV
UaU3FEyXzETN1mCEWnX64K7nwekDwxZXC5DuynLHs+mfEQHqkKfCU29SH+rTOG1ZgzIkYEyCeQAh
jMj/OmXHHNdyAztz7q7kBdGEe0EtrG1s2JDVy+Ls8q9G1DoUOu3f2BKX5c9scPrDiuFilnq584Bv
97QR5aIZUeY5F36Gbs+7ca880JPQoXqs5hrUiObofuYGxaHtVd26L+Kt0dpbtx2ID4mWwsbEbmE1
RwsERgqapzCnLWot1MQmZ3xduQeVTo9sf+Da63ebLi12+jOKWb3LfpeQZ4Jc4yWYBhS1TudNr7Qm
YmA1Fsa4Gkw+BWe04g20bbr16qcIMayY0bcX2r9RYR5pqX5cRuZ5lb4UferBW0QgEzn3ajxJjZ26
NOZzl4lzGpP8E+bX5a9Fp/0twa5YRXvBZIY6qhk2Q8HnA2Rm59Tg0qFIz13BfrPM1nKyf6KSSVWV
f8vkiA4vD2xFqWbm+r2NbDCmK1OZf7U5fhVJ/eNHbNRIRArRiy6/o9LMP0mVaazKrhUD7H2bvgqb
PSsTpj1J4qzv+hxvL/or08pwyCXtBVTeM76EDvJtCC4vYhqiv6ZMYKHUvECi/zHrbkew5zqXHhMY
A9dgHWM8rVu4T6Z5nkfrqUZxB9r9m0eYYMn84A/6A+vTC1jPI7SkZ7NYqiyFXr4blxS71SDtIK36
a1jQhsV8HQb8IFyvBMGaCuuVVz9Wkfw7yOHcGWQBIbkvWTqsDJFvZwMUWiunTwwW32wiN21nvFEd
bbXZfvYZCKgF0FZxtZKxFjfdffl/ZapHnu59I5kbziFKbXDGMpz5/i1wxMlq7kPlr3QUL6vZ0J6B
IoGrdsRONkBfI6yAgW4nfI28Ys3W6laKYkSNrwiy2uZG9Li8BqUeHJ1+V6p7I9AFTXl3aUX/Znsc
RQ4ZocTM/lB5YrbNbbxyKqdUKYYVZUfHENa50aF814V7MyWXH6WdTv8brSOtX7VRfNHh1qXUH5Lr
Hs2zsxdeinxO5ySFd0/AFmrT5X32u9Fd5R1u7KEpzuRa3azJOCee+YJi59XCsqoZ6rGr1SUfRxqJ
ML0ur6h3+y2RZqc+nn86E8qM85oSmMT657tJ3WdU/wdZaA99f7W76dB72kcz/dS6urSafW88tu1O
bT9JcIcA1VcNg34QfR4yJh8NNtlmtp8vpQQe85CIjrzLbiRMDcw++s+08ZfkwYfcRY+HOn9FXBZ1
BaKXxiIi26UnijouE/j9D4lebTvL3VnhlxC4CuR0dtgJest3OtbK91GRy9ASlibcJ8PADZ42B2f2
j73fPQy0EyFllKs3F/Yth6rNUe6x9xHjI3t1Egmu2ULejQ31QsrFpWV438byKXITbk9QiGh5aJus
uNmQj4ZOFl9lTN1U1NrZGNGlyJ6ZOSKFS8GfpgYnXQsdVikb1ow+cx0m5hNgkmM+p+99U4NGcvBJ
wrxMBkRIbLbo24sHx6MAAJeEgE2lhOqU1Z0T7QDfcG4G9tzpx4B6h9AeSjibCY+Dv+zqIY9ELPRi
QukZnQuhSXBZvbFGVzygeICtKUr3La3lV0XBnid8R8C1c/4TEG2yUV5VrDu3HgpHHOB/cV196yV7
51qpYj19J4hKgijpf2DwUlo6r37OCCsEURWS7iJ9SKcAwd4LxpZgUZhuCrTsKfPZrdZhjWfPzrzL
4Y55Gw3DYGy5cGAapoyWNhADab6UhQMVejraJXTKCtsCQbnsrfNYg4qLe92y/pAf/EVYgdow/J4D
H81Xl0V4TLK1rcEz60aPKKmqoSxI0OpY2AsGXBGlVV7nPluOkwpJy8yIxOBmkEoL0uhYkK4FLDtn
9+SqXXbxtCI6JkDc+ZRbhI5sPoX1HWYxg3pL2+stqaHgnVp+PtvfJLO3NF2v0v8P1sx/gFH+hfrx
I/8HIst/z1r5FzjL/x20ZfdHLtiT5v8DbIvt/5//Bdty4lWQAPBfoS3Lf/Dv0BbD/YfhL3sLh+2h
hxUF2NO/U1u8fwBkcQ10x6br6S4Lp/+kthjWP6g7WflCeLSFabjef1JbjH/QQzk2oBcAMDo3mf//
Qm1xDf9fkT7CMgxTGJA3HNf3XY+YtH/ld6G7ysd6Qs4aeVzw9RYCB84ZO8nWS247BR27iXHrzUW3
GZLuJcyGLQKtTQ7kL7PRuISx/W1EHp5deSIIbx22OB/6CEu0XRWIBLP8UOvFyjZVBqQaH25t2X/A
b7x0y3ZE1gxMcp/dZ4vKwlbUTbrNaVzRAkjhz0fixlGwW8luiOs7SV/oDaAcMUR6Lkxawtyyg7mw
q0fLylm/GF29SbNt1UYfdQ+SPBFUqUO0Z+N3qIbqZjiIHqXNJZlpfzpNvvjkyeJBEmtdZ3K0xDGu
CGU+zsn0WWX1RzSwtpgyHaxSpTMSgkkpKDcKaKiBZyd7KNj3mhT7JCWyKAU8ytnnLfmI8RbNcdBp
Zbn3Jngu2JryvV94K9G6x5zYWAY2qoNtGDqI8hvZgpKmUEvEvcuAOcvKNrFakozTF9h3aoesFnnM
PYP9vJMFNlv8QKuPoTl9ySDG9RvkrDgCrVCA/yqv3aQYRQwmm8RuE3JrdpfI9XG1OVZBClfBp9c+
z6J4spu+XnUyZYfuZifsuWjOjacxncHmVP4e8u9WvVq1xEnO4SSPbjF/+5UXbXOZMu0RP8kwvQwe
AxHm5MzYkp1fzUikRcSULV5Z43BSgAjv42AfpiViRc3dQr11nLUNI0JL610cm+8iB9hh2HpIt83O
qhrnnTD7lxzFGZN7HWFy/2NPJDcanNYR+SirnqrtyY9TTIjJtbCRzUUkAIlW0JDZ/W8018u7gYpJ
077gyyyCqcQ6805RLzZ8ByWk0uSjTf75iWjfnS3ek8KNAvJVF5GQzhz0c7LIuiTv8i9ZK8RLuXwO
YDtZ9ZA9hLUrySqKsjVxO+aRvId3kpuSXT7w8lP6hyrWEDqX7bGw/6nFqB6NJEYhHXonwnthFKMo
WXsiP8hRdngB2eWaZnoITdvbIClikju2Z1jcZBuol3FJt5l78TAjJ05R0ZHjgFeWH4/ZA6FAcSMN
cYss6auqysMQaSdXbErlbWwMljSECNHU6xzN9oaYDQRE6rtq2xM58ofWyveVZd1sBaRDHpPl+94L
KXHZUsCj1VHZ9IwU28X/llpQr7EJh1g5IuayVqZt6AtZotWjWItt7zjpYQy1S421k6hokkVQW66j
xoAGojrek8bcJ5PRHqSWXicX6YJNh9CIWG1TVI/IJ/s8AOBfsysHnm+nr24YHVyjxR3hhI91SeS9
FXJOgJM15+jWTNUhFza6a4ML1EERBQWRHYB4TKb2GeUbtR6K1ZaukdGMg0BnNfO5o4xLq11Px4B3
S98RTeyTBFwc7ZZ/ipkr75aIG9m/lF57pWIob+z69mlhudvWHIgwp17r1cKhFYV5AFG+1WjORqmG
dZm9yDHaAaHH7lbHx9gyTzFuBWjU1iFjDpQI809lzX7Qp8iyhhrtXeUDPIh4jezlieUERMBQxOxZ
WSh0aPuhsL694QMhwxPIlAcyofRbY2pIN4cMcl3/ZFYoGQug7MfeJb8Er/AivGxIUnzvDM6pqh1O
XqVOmh1h0zb9oJL9RTOn7q8x9WuXp/gIQvyBTFuTDsDCAlM8RCoxN/akd7sqdiRWfz7MoYiytWZg
35c6BbqIJ26BiD2CYXUwDTQce609HHPDlGc7XijrKPmyF6MWzh1BDZkjUcYR1MVyA+Hs1GQ0Nuiq
r3qmqceGZco2Ix2iVqdo9tzTmIbDBu9PcnT95qZbLKykZMI7GirbWhVZxkVP3pKGlspo0crh79EO
orSJB87IvpBFU26jnFymEkxQvHAAJE8wQACHgNosCYhF03dyzi8G4J8gqQBmGlNrfeZz/pb1xLkx
6Tk7TAkfteknTH9ipDYflqpfHZLR18OwBCal7Bbdhid7Rq6hKoIQ85zlX9a5F7a5BQuiKHvKU/+t
3hmxU2ybIXb3xuC9FsJ907Xq0+UuQ6qpTtZceWsYuKgoyT4BtcNkj/TbmKCMmfzqyDLgaZW/mta9
TSzI14yXUFRMyLHEfE1t2uNxjhlgLN+cpnYDV6/vFjHrnYGXGeq7vSmam+FdXA/xBcMR+mLJGVMO
44MiTIkvAGAaWnKF6nuH8/0lwo+oNfYtGy02FoqFG2rt95qoRfVKE8fSx2veSFpet5H4I2Y/p/0k
lzdBXItdI2rIkdSWSy7FAj1C0BGQJXCTkDXI4H9JWAjsIrqRaLp1UuOXIMnlP/hrV8YNl2q8Yzjx
d4qLG1Fn2cZlYQ+V+uDjvcO6O4BsYlIlyWwaeOTCJmSRXB5ACFvsqBjGFUn/7OWciXWD/bst95Zr
Xuwy27Ly/pFxN6M6Ll51lf62/mdsxa/J7EPqZwyFRuxvBi8E/7GufrPR+yAC7a61iEcOsIxuDbML
1GkbnVgyNLO+fsDf7ks2u+hecJUgiXLEWXbE0PlCu5lk9DE5M1l19Np3Rou11Qo2LEUkr4K8VFQQ
I5pf3gx/pq1DEynLEDGujLA+J7c8yn9iu2ceYJLAq4gYdsTDWESPrngSXuVus5yZUZIah/qWRdWR
9BiCaxQIArs/aoX7LWJ/m2vDs1MQDI7O966DwWO99lQK0iX0kqDehulOwxLI7u4D1KQpa35cr+dm
xd+BydZdtZBVmSIgsGIwhVCVaRyxaKuUk3mJT/uLgowpl8dhymkRgvtqjn2KYEHafEaWPzzHNdNn
GCiXDvmtq6xLP5WXDIoUwoP2VPuLCEN+GQSXEQfrVtiWsBx6BiZDiDC1zghzCEfs53p7BAxm4phw
A4yQ7FjbtFlUPSl0r+EhmvinnBE+5ynajzadmUP2HuEVRvadbsOi/Mms6dkukm+aq0+3rfBbIEAy
Ipq13riVGXHabFN29RV3hbYjN6ek2y341hIu5lXNMR/j195qUvQs7En85s1PjGVhYA38zzGbwz+e
PTibdGruKM1CQPnTPvL6B9djZkPzHOOVIa2OETa6EecT4vKPT53hfEnusrVthRGnBoGp/D7Iq9D1
1+xjjNzZpU0G3mSa7i3KStlwKjg69D/ycR7Lrtk2Il3HNLUUWPIdTcJd1dztERtJR7FJ6+PiFXUl
w2eTABD3ywSfp7uy2RT9MnF0tIG43Hd3tFcDgJ4l3udzKnlNplS70p6fRgIoJuvqyPHOo7kxi5zp
RQi8aKhLdBMOOBycCyxsE4ybxSUrubji1Psc3Eejv0dWeK58atiB93JLIt8r/t5vHUOFTMR0HA25
90mfc5CKcaIakfHd1tqPjTU+dzmvFZINdB9ixgE1raKNUw5f+oABhNkkF7H3Yjj5u5a6X12qFiWv
/t0wGMG+YKJPysute24mF4ODpgOp0tiLFA2jn3IkPATRJXFlTNqhgqg0ZK3SSwh97vzR2dUxmxxS
Q8T0pLhmg4hdqmflJ9UzQG4q/RmdyVoZ7J06UV+QbS4hU3yp82lVVuEQVDZ6MdtKhpNhYbw1PEpG
u6rWiigUMja9p575WuWTdR+DB/cVGjKifmhq7J+W9yjwB+vP6OjHMYNIgUiCQ736hjFY7NrRug6d
ce8qPjwCurjDjTPC/9nLdp3l3HOuwLWMqL1VvTdEpp3zpjzkSxCKRsTGLjFZquslRTwziNkrSD8a
X7tOv5L9mDDHKz9T0rkw7eNiagbahrE45AbLrsHEzJxg+dNiCinkItDRBqLpJYWGlxMARve7VmrI
17nSq53G3I/EZ4l9Y+D5Qcv6J0t1+2S1NV5CDF2KcfrRAYu9bYX+Q84EI9/5XPuK0Kfce2F2nxws
t9tK9KOrFKvrUTX1U84AayrHASPEwH6kYmU9QkZsEckwNxlwFg/isvxJHGtAZTAupq4wO+VRRARV
bCGc42wucjTexLPwrgFzkS1BBdScZkjWbKnxaOGTC1hcYWYv8j9zo53jbBFnLBHVKbk3O3MkTCQy
7myUO7Y1EtV5N5m0PvwnyJkmZsInzL5tQiJYWaGYsVX1OL70Kup3Q5NEwdiE2qocOenmvt+C1s2D
dHRoSmMcbzloFblg6DHqr1tdfpoaB0g5FNytl7Ydtfe4Tx8qv7u6vvc8qeltNvmARJQUW+0CN50L
3OlPhIVh7w/dc+1wB6co/5yqxYnDZHvM2jvJI5/O6NnrCW+Vk3VPIB11eDDcfiSuw+vxOmb30bZt
2kM90mGYkVHeUM9nO4f+BunrvEd2aBwXowuHtkC0RICsB/Jm1cqqfOJnhG78mWiE3kVuprbM7Z4s
aGuZ4sMKDVIjfCHvRLvNS9BT21f7jssmAFHmQxuI12UFN53vYmqSwZAWvONtdSxq4JRAguI3C6QD
gr0+2qLZvereiTyU/hQWdP2TFNTjBkkS1A/POZYHsuyBsaUZoYksgbXNXIXdc9h3/hER+dmewrPM
h+KVvfYyV9D4rNPiFVWg6g1aa9N1t/jUMuwwqjtAAMu2WaKfGy9u1h2mO6U1fP0GWjGjMQ9EX760
FsnIoZM8S1n666hbwtj1aY+lct5Qg306C5nSJctH5x3f1AvwoyjiJ47ruAWQMTsKNoEWuRvPxgQh
WiQ8poMn5pYk9a2e4/ZB5cNtaqY3g2F5YAF3WkGJvY5e8Vb3sbtBycglbRHroynAguWEMzhR+XvP
DgeUmN9sKvaCsjO4Nmasn/U0kQuSH4D/X5YgjBPhLgGQ3PgsVeQ8YEGgPZVPvlW/VhgrKX5GDp00
eigJuCEoK/zoVB7ghIDYku8ogXNSVIwnGaXxXkcmW3pWyJA7/6xMiX7JDUiehRivPeKEcvfNbOG+
s7nzvVDbhWM/XWyULAGaNE6bZ0Yp4b5cMgmxp7nUye4KiwKITQ49VhU6d9w6FLzRrGEvQ5XxcPO9
cQFN8rV8okJv2Ka1Bt0h4+9pPqf2dDdV/hCq5qGG/LQWjnUywlA/RUO7H9N2643ZJspIJLS1bF3E
gKkS3iA3z5/8xkbgmef+oZvq7Dj0Fl9dHppa/Yx1qz2mWfTrW38aojOHvMJ+1WDfGfF+AWU/9lF3
smzefMQ0ZM7eB19TBAs64C2d7JwR5AS6gyWjg3t8LLg1x1Q9ZYXx1HUIf+uj16a4NKkLcU2lv9qC
jLTrN9blBBGra4QwYY1cRZ5UsVVLodyYi5R4OMc90aa5IOmrx0SmQ5iz6wv8XDI+EYib1njBiH1y
B4cAINWsmWH1W+EpChr8hUgu7yBKv0QeoSXp5CdAg4h2yi+DqB22TkassByoCtqUfIeyQPim2999
1R0bECRZnf5WWnpre+QhZawfszZjsdtQIeJN5v4ov8ygdfT41Dgg1sZ+n5mcwyGtiOFl5pYnlX+v
O9nO8Le6lfwRo9HsHP9TDXznuyzD6deruwq985xSirLZfyW0NglMtOaGM1Iu6E+toOnMu9jA8bfu
2/ZoSCGO+TAkJFlLd2NVLF19ECYRw0LC6rgSJwKGUo/1guN2zNU982gO0U5543gw3XzGWVot6rkg
Js0Hw6N4zWeExot94jBoOYK2toBEnJhXoCXGdbZfF380rXGLvrH+zG2Km1YpBOeWfCw0CBq1STCg
5uA9UWTVdD8oCTDPsW5Av5HpwJWjtUH8qUYS+DXCVHkMazKndJTAq95hY6RqYe5ThDOztui3ZuSq
Kulf8yTt9oCZOVR88Eyj0lBlDwjExpTjJzJYvBQSVa8eh2vucblmYHzIZZLt7cbdm70Y2YgiN4gt
5yhMPXx0sWQD4J0vuWjXo9DiLefoQZmFgf5AfdWdAQHUcKI9fkluUHasSD2gTMDajwc7f5pw58FR
kI/cXhDaNETMFHGUK4SA5Syr6niCTZjqx7TGu5vDGwuKIfnGKXsfBU10lPWnqnPBeojkr4c52Ern
LemeToC9+e4XhIeFcMP2ZhE+FrYQu9lPiGivKSTL3CHrLvxT9TYxPlhMuCJ4FrsMeia+nxXOvQ2p
oyANEtQ6WWGCb7Eg5UZJu+EIusUioi2HlRRMnvmNvrhkVBoIjTGhhDgQRKO1HzGDR9TraOboqNN6
2KgZ5EdN1aGTAatX9SeImRzMSWpqgvjx5iJnvOfDEouOC5mJuymOQ4y0hmydDRIYkoM6HBnQ8tSq
lAXnX29TqEz8iihXn+kOHyIDZ3hW8FZqWShW7ZAAU80voQHobi6gWqT1oRmqi1dufZO+pvTDtWNV
vwoTL8IIvLSk0WTVOi7HO3pIMOgFXX/HR1ujJ6wFTc1Go4nQItZ4WggvzDy0OWkbzFO6TVIZ7/6E
XKbOf2GxzEcLV3VkRHz6+JVwtgmCIsV+SEKyskLj2aGOMiOPyDvCQo7Q0pgdoAgLh6TdaiFZZkXW
XKcZQZCwR/vaxiX1C4wPq+wuhUZDmIfU7fxt87kl8JIRlrbzp7MeW2XQYObEtnvF7KLv4Eg8EBh6
tCYoOm42NHzTAAqOMn4lgDf8KB0VeJ1Nu1bUWy/swP7ZDCLmPvlM0eVtU2sgv7WZN3JsmcIwvNG9
sSIJ8Yzz+XloMohpevrqlZCYS8uvr+3QnjjjsJR7/T6J6ktWIDKu6/YFtM8UDBH/NEzu2+QYlAcG
whkxTUhb4+embb6dDv5U3TaHNDpjUbzzIXUNJouItmMnk+jgW8OeQKEnkN4rVqZAv6ylSeuGQAF2
zChND4X0+7WfvyShpraNTjFmAgvxmvrqgD8youymscoJat05AV26uMD3LE7aubb3aZZF60zTDimp
jShjdL63KUFVNP4Q0pdQZhv0l5E4gXPCEvfLaIoewRbbKSPtuZJ+EpDOxWKcHj+21YghimzKvCg/
k5pfXBfUGy2PVOxDMHAsyCK9Jj5xoWLLWNSmlj9CQm7NcVNZBh95QcCXHxeAFvpiyzv7aDObA7TQ
P4CP/ujIrEM5WH2XFkYrrRWfgGBQiSR1t7FnsBmxicqcB4X6PzwOKecYfshjZWrqxzfnTa/VNxmn
0U6WLdsf36ZihAGqHO2X3sjB5oK6sOcOhaoACKJ/goLT7LQ+s54F3AOs9aSS0Zq0ChVfx4qc0Njf
dCjSLe8Zkz6zP8pin/YU8o5HLtnQRO6zW+RXu80f3EWN4hSaDPwwjwNbh6CCTAFzGJF/iCgLoLce
yzddexeDgWTErE+pE/1G/Tfvvzp1OQFVdHLrRk1IAG2MdY4VqreiJxgN188J4gVSjZGRgQv7onJE
A2Jk8gA699cuKcuDNxlXL88ICZgpIjzC0nB7aIEmm3e+OszQ1SJfTlqUwxLpQWRlYhNhWQxCRoza
Pq8cyNgzTY5icUS5TtPaZuOfPoymYIzx+JEf2hVHhCnpkQ0QDu+xtQKUFY+GeJ04GjMxXL0SQYk1
5sTG1USIzBnD3AazLIamZXoxm9uorKedy1LP10V/hAb0glgiD9AUUyL4xTPwwmhLDDLBYKa1dWMg
ecT7ivMEHlzX+I6PUfwIm+bRBhh4dpzwjXYyQRmHpM1BysZrs1dZAiWrGq6Mpyt+xiTWXemNJzNn
5Bjm/cHuuFB9nnaUI8uV1jIr7ckGmKT+q4y83vZVv5OgPlYuaZRLuOGZOvW3sHEKO6b/h838yeXT
rEPFOFBKhj0YVXBbRMS5JmoBWXUb0ZmISyY2r0sYecqDO2Cc7BzA0SYBpqqFdECap7FbcrVXbo0y
1yZfF2mEEzG/WpNvrAA6ja/hxOkwar1YeWnT7+upb2i2sVdnb7mZouLj+QOOZr+7HvuRJAW4LUwc
a3/NAXJmroUaGHJUJN3ezATjcMOB/4qhU+kBjFgtUH3N5GW2P5OOGQLmIbiEPgfZHMbIlo1qpQv+
WHNzcv3pg1j4A1olYqI5zUY0Qu81R4AO7wCPJyIfl19O+9EcAjAzkmn3edeWGw3QBi8d7IlgmTtr
i9a0Z04FUESs7ZKmXXcSaLlz9ZDGJHe4xcfY5Ot5lnD0S65CD/3htACHWfd+WFBrKMzqfFtrPS9m
ibhu8/4q0OkzrmHqmmHLBxsAV11L5TupwXItBxzChicPnf80ap65x219CsX8GCcYfoxMQHulHEE/
M8B40mhoTLns5bBLYa/qE6gB/8bRmS03jmNB9IsYwR3kqyRqty2vpfILwy63uS8gAW5fP4fzUtEx
3eOyxAVA3syTxpX4YwkyOWx30155Qr+KtRGuzv44hAIjF7YA8PgauKKOFIChLQ2h9SXI1WFoYlSI
LH8IRChXnAvVqGZm7ChyGaPAJqGjvOZEto5gTuM+Z1iS7DWLuwgAQ1xjN00MiDpGvK8qJcHxKeaW
3W+TDZ9pjk+YQVK7q6VFcYAglZOBRxV0yvYVWA5jNTJjFf3JzOKmFJ4fA4MySBtxSSaWSEj9B+kZ
rzPO392wTt077uQjpyFM50B/fNg0YBCsvQdOBm5CaO5Kh2zdFLIZCIzmvFAxf/Ue0SieS7HAdhoM
0ACVPghYjlGTHm06SU+VTpP1+H1KQirUDNEfOe1h94yN+4ADPMkZVIIlzQjEZxRGLyiTLuH6piAW
Mk26QM303+rRek2hXmHSxKqn+i3wl+IY1M07Ym65VTH6kdTTJhhOGfktJnvTBHGm+mCVEfxdOmF/
gLhpTvVPE6zQ1RioYMlV5DOk21b6zYnajKrwCDDUsFrp5Iks9KylBsDLQE0epb+wix3XqIcOqmPQ
UUSg/uajtSdANTwY1Qn0DhUUmQ+OIuXMUagLoRmDPGmaRmEPNCx2ittASzhCqGYQQJ5HjtYRszRn
s6rqDrE1f+RmBplOuZAlGtXuRM/YiPH5WTq0TgVjuOxGekt9amrElBwHe91x68vg5eWu6yFRzaG+
Ax5QLZ9oyIS5Vew7U93B003DDzyB//lVbVCh2K7Z2PpsomaOpoJLg+2j6Fiq0Q7vuX6tKGw5trNk
CkvWluuCJkdmI20r5ruM+0vz5gn0LqdQtLcYHumRCvmwbDE3uRhlDibKHFcWYuZgM2hg7PV3bK3q
iFwKT9jAMpKON8MbuXRpx7HiEw706+ymR9fLTtnw1JCEgq62Bx2xs+burHv7jJIOqutcAi1An0be
HEbuCbaKVXvzM/Hpdhxow71fnZmtiWYkOYBMkNmrb4PJJ7LPDhL9vYitVVYgDFkH341DvAPWNHPn
dGNk47u9uPfU526B9rDTif8gZ481Rf+rxuUb5AJ6jO2+YXBMSA5Uv9Cw92BRr6vK2mvx6LY/Mg4y
zkbjOQyZuiD1/EHd3PYOMKiGuiKqax+hWgYMKhcMggnPOzuNcrgP2ODAMcGqqs897x60/y92Nc/4
Rk56Usd1bJlVa51MNZ91Gt4Q47fhDL4gxzDsl+LayfmGGVjv4nw+80R8WNZLh4vB/8CZIRl0k7R0
UiBO0wNFXy+Evt8zJa51Nr44wQnfB1mjpn9hsxfRb0k9b9i+sGzRcqAM0IT2a6y+Gxo5UvO/ZH5D
iSA9nhLR7zOX5MLFCz0gNeGG/LCCrpEgKdXMQDkIpG/oM5iwE4yuS7zjvY08UcIkTPgHSTsq+Csm
K5WpvzkIDVdV4oYf1a1u7ROshm8P7honbg8GYPzaYG62SoRlMYEUGWN2IMXrLHmPGStEMBzZ86QI
CUYnZYRdNVznkJ+Bk6FLi3MnmaA4KSfQwD+BZ4uWFBSjivtsJ7GBC+/fOHsvXWlImj18XjccOfdd
cxwyjxc+oV0bDusu96ubgzkffi5WIxXeU7o9M884pvb0mZnWue8R2SWi0A6ywqq+YMovCo9iukBH
dicjszNP7Ge5mrr85Ad/Ys++471gZ60eHaFukJx5l7vl40y617Szb4v8qQPB1hloPBEOB259cJPx
F23tjYePwRsZzSEcT3qI70Zl3CbuMTOdeSOjNsa/dNiuNefdRc7BU+pnL7bL19JVM7tBnoi0gIm/
pGy9guI3c81TV76kLvvORFefCusIVvu/MiifusTZDtrfW0babUkSLHijUxY69tOexUID2jJiGdvW
aJMMRPhf8TMoqDeEtLwtHVzpMWm9q73GdHt3NDFOQtkGZrR+I664T3b51VfLJpwruAM+PtdkIAg7
YEWgLwTTDM+kaVWMqKvnkjc8UzmTlcD+IRNhVPy8BHpVLMnFoxDk5I7iNZbcn9hjRTZK3tbsQshP
IQsJVAIcqXp+78v0zWqQwHGGMlx1THgerK0LcUGCYRs8rDe6GNZEub6qpvqTY+ik6Bh37mLc2I7v
8AaC4UmpxNCKV9MU/03JMg0Idcxd8RwP7W/nqBPvOmpnPQ4SMOLbOL4VnkAb99iNlAnLIX1LqjH+
wcsVzb5TlUR/IWzNjI+solQjBo36qZmhFPa6vwZu+2l7ZIj9JfiJE3UwTQNkc8sbW3QOHwztDhN6
3zS/YQeYxi1OFgxkbUxNZJIDndd638EhP+fAxmcQR8WNIyESFfFjuJb1+XX/VNrziZoQ9Xex2JoG
3Y1LwuijkmxaVhHCm9Gd/eEh7XsISZJNsuw+c37OUc1MUlQdfrDo+ggor4keUQ8bZ4r0IzAz+8pZ
nqlIyNmfbIzql+khZhVJYgrLRMNCPJpf4Tg/5hmFVHGBxdtoMvPYTsaR3SBsnUkr/FPJpaPzi7QQ
Rc6WtXQMLvdVEPsHtASq02L4PaDRjv0D+DCixiD++xIj+aqtT/IHdZV8z4ghWnbZtw3EduNg2a3G
/lby+9Ish+g+WerukYoWGnNUaae4kb6WZb5OJkzZLMkCzMbFOSk5BCvWDpIk5PYgjs0mG2g1f8OB
JlJmm/+SsCAX6M9A3IT/VnVmuYUriS0s/JxTkHzsnPvN22DnAvjMSbrLqUaxCbzitV6y9GTI9gG3
TrN3bGIe9pp55xQYAgmuEhqU+9p7EhWRlwTbyMb11ZfTs82BfohZjp+Fd62T2DTxzj80cCkOaLpM
JpAQNTwuts2UBmQZrnGSDAwTHjyE4m2lFvsU42ND2IkD3hRGUT0nI54wmtMYkBv2P+gyP2vEIg/4
RcyBxwkWlZvZX3I1ZPuyeMtMMqwF3Air6N48u91XuiAzXK9PUPgV8FxbqXagsXq/JUBcw5d/zMZ8
95P4PNVYKTOMCFf8BOzQjOQ9zJtXtzZWCxHPPzSbmeml8w0T+sYa9+5wlGGxJbdoYLwIYq565gha
PFROD7ixmo4SJhXOBUbsWXbeDVYgTyOvShuQezgDyxb0EGQ5LtCCSN9G0UQweClzYTc0+F4ZWqZj
lHrx89iIbcHSksS6I1KE/kVKYqvJ4sGSzCO8cCgoGK4cEKtyWQiuZeZpMc1vJojf5HTXKIKZXLws
/aj90joRgq/3HgOFDR2H1kNv9UcCz98E65bDEoxqC8XhaJlL/iHQuBmXY5iPH6cgDjHQ6vccujAr
zZAZJx4NasmSjdnJv+2cIpPqxjk3Jqs5R6S2jDHIeCb1RqSLcCj/kEm0zwDr7HNrpFZk1ulPbgDo
9afwEOjkv7YaaZiu9K+Z+Y8OCN69C9NvL2rGvImNqRQjDd6h/EK3C5d53KWBGTwwCa6gDLoNuDbz
4DsGXdkIRyjL3c7IgrXJg63W+kcDbWCr+xlTjP+m0IcaFJR96c6sgLOsTrl2bx0D5m1GbGBrSv+c
VslJGPmfhUT3Poe3SKCwPORDawNus+9+0FtHRkKJCpKHJZidB6tdzL1HgS6eCuup6l6EZCRl+Ntw
2rZjCUOpJaiXh8E/JivvBPaQC9tdlhrBQ121ax3XEj6YXfXcZzTMWQ5xWNZUihAm42wo86SpWInK
lbey1uSprLSO3NBkzsr+twuWmx1fEgQr0bXvEs16W5F7rrv3ISieRd/T1u7On/CzKXwRAxK60yf7
icJFBbRBLivkuLQDbk11FfZjkYi7l4W3OIfsYaOOOsm26tVDVju7ClsoXqXN5FScP4t/S+rf+Rau
0vS/MROeHc7dHA6/g75lX2crmN5mugtH43cOQKXl2AfHCYthMi5h1FvlsLUVM8022dm+QM7lj9Tw
fkPT+jGygVSqC2Jo7tq/RU5uJA/87zZEaxlbpiNN/B7o+OiENOv4DDgCoCY884WOBlOd4Nz9Sdjz
1DbHpKHE8NQfgommMfwOu7TJvX0TR74wPkCUOA/Pg5M/A1b6TrTFrxCAsl2YGGCz/pHlaoXAqL0f
4NN18fJs5QAOGIaxzoJ4Jyj4JpPhZzEaVhHINlv6YugAocqgJBkusAr5yMw6p7MQnSvn42UhCL2g
6TaiFjSIhedEikeLnKkVdeF0cQWbecuwaWUrafHrcL7G6YCvIXgEXUfl3VAC1MoEhnLO7k68A6zF
EvBWsD0j6RavksIdNz0Wx9NC4RV75vkiPSaEH0Dz3lN/FVl7xqetFb60on/JMYdpJ3vEqPmkl6Dn
BomfE2Xfgd2BNVwGuJ1xsc1iJrBlPF/isPuTBMbDFFKoUaKpcSC1kaHiZ9vX77Qf6KiO042vcmP1
h51H4zse+8P/I9UBDrBjH/oXKFqf2TDtXearMw7qJOPll7PJVOHI48MBArA8ydP41fP7e5yVR8EG
omriexnbUdcauyokJ1ZwIs/JKGzpO2ZLQ1cM6ZcZbFTkAvXcaAx6EdXEO3vGWOdgRhYWT7oorbuE
f84WS3f5PVvt2c0SJfrZJgS4801m/JKxYNWeqnx8yoIGp4v97CUGaCAPrmSVPRYr7x0Q13ZxA6jc
7VYUDW5lFgijz/4FI4NOYXBDu2zkS9eoKcKiW6aqw18XrhYU4h+M//mDOdAeA5tsMBilrFwHwH0/
aUmczEz7Y9Z1Z+esM4sTRM/LpGwrJmcrO02P736xrFS+4dOkGsNzznAJ77Tz/lLvvccycGn8gZIm
hk596w/beOjOoJvaozHTqWImxt+sJ7Vt3xQVu/jR9Xa971GO0F1N8tkZ5ze2HZVXfSvWqkjUzonc
hg8CGU9dYHY3t7AtRrvFZZjLB0eE6QEP8KNqHABerGiay7Owh7P7BAZVytEk6SDZuSXlCU3JPAqs
SFqnoDLNJt6EvhMeQMOhj8X4ChtG4hlm+3Ptc3TGenvUFXOhuD65lJJ0Vk4V7eds2vOu9qmbTT3z
10t/baiZuSLsReU90RPRf5opvpm4pWiTa/W0BBTH5mV/a35yBlDXoXuUCSUQsTffQ8i8bPzcb9NG
HG/8hviG++IN7Uso2z91lbuXsSIlzLSFh4Kp1RYBPdyPwLKxYBDmQwvjNA4NkTQoql8cOxseVYgN
ZPCwJSIDsMiM0ZzTIBtkIEqCWf2y5cOYVmhY021JkVUhblDhjmUpxQlMW0lThAOkl9sssaDai/iP
WWEZcHrt4xuZ9tUCtKCLSwzMISj3VZYxFb+6js+0mHAq7UmliTIHMFItJ93UYh9ow7ikHdw+Vatr
allNlFRkBp0ufXNaDEqOzKHT4yA70JKcolyanFjhxyndzjueyk94LwffixFKObYmFcZ/OkBqevCK
Px3FsdshG38pFo03GkARp/Bm4ypU4QDieLEogPIS7+MUJmRdTcpPO3kbK3oAF4UDLSXmTngD5ICm
jKNys3ON7D9wvNhmPaltVeQnMxjEy4gPMGTG7wbdKrESucN5m04J6FnksTTXzZM/2cwiy3GnaJHA
aSaPZfJM/KE6LEL9DGMOz1Zbn4k7fo+ZLdA8FBYWG+UP0cWhPBc3PV2WydUvna9Ce1M0YQHamrj8
psz0zzkx2tnO78nQ/VS+cw9Es6tny8X32GE2927zEO44D8H8Iw5s2zXJqeUPtPBq32K90F1wh6dK
72fKuXosPjwXfpPbdu+ADlMSsZy0UPjOTgcnputTZkBLVOj0L98vdQ8BofP//4e5j5M0gbIWrDGh
bmnwDq67TkD96Q4p61hZoofxvZzNYHnhjA4Sntksm7SrDmzIBSbl9oyO+d6709jR6mvI4FLRpnNI
/PkzLwbsfWZAEQyrHaUbUYsPb9PVwQXsxHTw3jFJa+xDf0WBYtxOcj9eQ6Por4WATjO1nbUdbc5w
VhoGO0wMUdq71MsMB8cHAhgDMd9IgyTukgIgq+NIFfEqnPgPYlTq0IEDmwvv3YUacKTrF4CxCZwf
VeBq+wb7aIMzbuZBrMtlyBkS52EGKBzGo/FptR5dLGjzW+3ISzzl1I532bVJ0v8wjnxBF7/r0Efj
IxlpJw8qLt+oZ1R7ZG96KWp5ncKadzY3CL0Ne5uFqEu0OAx1vObKd5UxfI81DkfRzn9IoREAWdkX
rYkAYJHV573N2CojlVWWoF8C3F3m4HGqdr15h22yjaQabuS6XzrIL7sevPcGGghBeI2tYZTwE4mb
EPXE2ebXS3Jt6oFfFv2h44eWmMh2tM5vOHDNV1yV29HIFsCtcURLwnxUArv9iPkE/xXMB23mL7pF
wvrrN0N1dStm+BJ048b17C/Xnu9WhqgdKGtX25DdfcFYCe2P0RRNdY3mRYBFCRUsL81NqcRGiwTi
jysIDHgq2K5kqVAqmq/z8QLxB7ySLiJMd//ltOPZnShOfv03Jb32SMnFo67zR7sbPZr9OG+yCbBO
1m/SwEVzB+5fc7TAhIgOvY2kfSzSvdezsDua5W+0Uszn0zr/JMZ6U7VAAMSBAdAy0CXOlUa9LE3z
oP3xzDPSHND81almpq8eQA8cusH4cHrnI1uk2hpJEBnpQHh3qUnTwjKflqw/cC6QuNK7G6k0ULFD
cKkph4hSnIAldB8K9qp9UBuAGluLMzzCTEeUKsOF6OdvQ9azNs5U5E3vjeuoPevGH+hsovoRvQGq
0oOFG5o+tOCY+i9wgTtfV1Sp0eKEqS/D3kOz2OjJlIfDffF9qszaa1sTfuTVzflAc7NAfYAq03TE
BvlpAPFItjFnx7QVQ2Bzucl8IgSpKQGEOJKScUTJlpcj5ggEbp5YvPhPXSzmUx2WL7nQEYvpp6mt
DcXTzPIyRm6djh+WZrxV8/DteP6Hn+tPKM+Sobm+DUG0dGwcXfTVSRC8tKb2SWgrShJBR5ARl7uq
Tr+FK4+YI2HSmj7m5iG40/LLprJ+tVwJQnsKXmVNW/0CrLGXBZ+pTj/bsEn24AZeRgBvxtD8UOr8
2oW0PFremWYtf6dLHt0ZC1pOtZZvqMs4QgUPDSSNBoEthGGF+SDjsuTfdCytrkFzPUG1e2o9SgIX
XIaxP80JK0ge1Pl5GHUL2zG+GP5kgZmhBil13VtOupOFSbwVAoNQh9+tgewx1Wj/ZsgUqW4o7csJ
kiDMYPiqJxdn2ZfPtpRQQAEYuiyh47PQiM74T1qef7CJ+M9aDHvXwX5cZsaj3caoibic4ImFQZQC
hlqS4HWAfsKbQ/34E0Kal9u7oMJ2TdTFO1Rz9dY76QFg/DtjzSEaUBdrOoR2hJNoQREEhHjdVXu3
9f8a45IxBf+1xvZX2O6yH1/BworDHC8Qa1RwtAa8wNR5QG5q8ie1HFi7mV7lT9lIISTg2ocRnlAh
Z0SvdAR/yC6iUFhdSmFfscN7m9XwOMruy6+CrzaN8UfH+bvNs1FxL6PPsvFWVYmDyaeTbOy3QWvj
quDlE4csihwai4zaXpCBZRf/5+rqUeQ01IaaK9gbTyO2g9DJD0UYz4+ogWQ38RzD1ij2GLJP5BwL
JkjM9EPKe/cNk+OlitXR8NoXX4gmWsdWu7ZxXwUl11jk3G+XJ30/t9Wjpvssshbzc8ZrThF0xMyr
uXDu/ayZ9g9zA8vOWo+Qk3vONAhWlKiHBpfk6CQTo0JjF6coPvhfQoBw2K7MiZrL8gFjHGRODaqg
mOlITlfnMsQM8EdTsxXMeILYvluteg+sDiWc8TfQoT8Enh5bqn9Rmmmx8nsWgKVVatsVK+QkD54q
a6CuQfXtwZrxbVBSlATrA9DXMGUd3NoLnPEWXZ1QyEZReA32lKQZKA1/O8KM8Nh6YaFmeu1hjndD
wHO4Z+2bkSz/4iJwIK7F8lBkc+T247eLs42pL5JD2jfHvIVVnozVTAWOOR6m2HnLDJNdjLmdICs/
FlkK9kFaISVk9ov1nEveI1jHv+tYgy4drqnAXI4bA9NNeh0CTiH1mLBhp0tum6Y8Q/MyfblNcB+t
mE5B45njborIPAZMO2lY07Yb9SVjvnIm2S2S/DIyuYnyIZTEjxDj+6J+RA+8U8BscohVD21Ammth
U7xVdCtmRXeecUQSxILMSKb2tciuSyyYAEFAwsQmUBwwxYFzTmiKbq7UJcwbly3JnsMG49nntoY4
HvSEO3wH3kv/2OPdxQzAOUvA3Qln6HGjeVm8cYS5b3fbaornyPFmg5hqeopzHrgwC2nJqsrI03J+
gtPe5EeKNo2tzCaYaZDiHvHaA1MzKTfNO4b8aefATLL/W+Tsn5OBSUpsWmCSpDgyTY/I75kHSSva
riDaTSrl7rRecAnw+IAJjUMa50M2JAmlCWheeH8ctgZEOxWZDGJ79ZF9d3ag0xF3cf5nMKFD2gIi
MvO3Ks7u/kiX6cI6g2r2oghZV/QvgNRNBsxBRPGh8QjO6UFwsjz1dxAsS6DDgH6JL9WLD87iIbp0
/SsJSZC5Bszt0icmDZo1tPr1a5lf9JgdaNw+NYRLUF5d92DRONpP3CVzMT5ICOm7uRhug7F4kFYN
61gNhEgsrZ9qP3YQhDkfs5oYO2KzAP5CC0J2il3DklHHN4BP9jE3JfHekSensBeYJ31wGqCGbhQW
fmiAHHuSmWsJLIxcyDjwpFQ4LjAK1AMta5m0eDv4CnUjObuze82Z1XUxzMoa0S1KS1khLfGHN06n
2PLSk8i9/4a0xaGMuao0sASPKTUdHG5ZTyoT3NzifDRFzhybyu7NkvQ8wYt/7XNv3BGQf43d+tdH
SsZMWb21zl93ZPc1SWDdictov5L9cJYWO8O5yrduKMCkWuVPMss90E0yFaoPqVzEQbUIUUWudMUB
jxmfdWEwZMY82QUVAgTZ4IIweenpsJ72ZjJ+aBdCumWXxakpoZl4VY8TQHk3f4BuPeThP4NUeGRY
GCMok6ecMiu/245EmyEahCb6X1PVyMs8YpNzoUcdelwcsW/rKJG5sSN3PrymaXv+rYaaNZz/SjRY
jbBogR1ro0C+2UIDNaLUjp1y81mM8y+2dwS4kpwVDZvTo7/2vJpU31JnWwKbsry/iS5/lpTwfV1b
n7LJd0GRg/s2WXVBvhYKr06bLw/WaD2Z7kuNyXPXKOqgKJzZz0nmRR6lOK51kCa7MFBlX4Ejvwsj
SKKxw5W++Gc9Ok9TQi4Fg5cX4Rmn+9xb01yO/1mX4shNfmkmWZ89dz5aRkYnYUIhIZ3KPgdQp490
gOFFeR8hLIzIb6QRUYS3yZe8OGAqaDEJx09hZpwn6swiseh7kDODKQwszC3ujz/Ko0DN8GDUuAtP
Wy+uocIRbdFQdfGz6sdP+hfUYPwoBddtRP1IzBaL1bWgVhKHnn1pKWbD9XofsgQDWQfPJqV/DbQE
aonBW1LDKdr1xkM+Ehnm2+bgDcHCd+RwoCyDmKJwHiebv3PM2rs5sLRPZbtfvyjFy4bD97s3DZc6
AezB/6mg/80S28Wz5LZNAT4RIHjrNJg8t2ezTWJ6G0xkOKw+63ZUkLLBI6ypyVs3wYqBBP2z5TnX
h0mF/5pQ/ggLT5504LM7Gd0KXvxSU2HCET9+qwVot3G5LAoqtJPoF2mVHzgL0EstYPc2leU5jhJR
WMZF2Nlr7VbbmZVLWxXlVGNwgTuwZXx09uVcoKyshCLhP8ThydIcWpM52fVJc5EB+8W4xkZvFPWn
mYQ/fY7jlf4CCNYaLxUo49dlconNxlUA0WDftUl9Xsg9bcbiM2kxWpasgkWXv4dudaEHNmO8jtN3
CRjH4qlg4zUpwoMUhICSpie+qx5Mjj4TbjAgkpe6wNWVBtjjQ9wtHdVAXdAPW5zkh9FoD01OZtjx
IdyDlHqSQv7YNaGGiWgTb7LiMAvPPIqsoTMujXswS9yv2bzQS7LWVUoq6bcoWuVlYfqu8C4GjbPs
k/FhCMqR2Wd7dK3Jo2igebXL4Rjreh15oUzQfO77RHp7mwtaaf+jNqknmCeaLqlKZe5W2kWEOZuU
cmrt9Zgb+5g73DXmm08Ip6AYp5j8DzauxMq8DxG21DzBF+HazKiELDGEZMRWWtIFAkb+3p8d+om6
LWK3va/qJT8kps1nJFQIRR/dNbQAttowtloAUmn57J11zJ1T2yY4vzNvkLWI6JygJb0mqiNvWRDG
0JN8EhZlUXF15TsDH4lLwMxydMAh4nyM2R5oHswtxOpkHj7rYTmaMe0WyWo4sot3B5c0LrPDOIzk
g7OFiXkJGbeszCetfIFLOnznyc1eXdp4cEAs5M8IIyVzSl1UaL1VTOeok0q/e1qSNtU7XVleZAbU
UCekQIdSPAyh9x2mKCDFTojpVrnlN+4ocP3yN6lSnB3+9Gq14Xns4d/gmWQbDuWhIQO/nQpetpVD
pDrOiCRlGe5o3GCjAr4QeM6xIsKIU32kS0sgdOJGx1zPXCwnAmDbUBX9+UPFGZhF9wMOzdXJm4DZ
97L26vr7xWFn6CbDxVDFbk6JEc/qCzljfOrbxTrWbOjh9YtbyqYTCoDGG52AoWucnRKheXSCZ9+m
STgozN9pEsduMZatEXe8F/LxLvuwBWTVPaMXBBggswd/Nstj5tAWEyhOZeZ8VXFzamI6KOuOuXkf
LAZnUutAXpEjwNrMbFVl+MhyGe6MiorIpnKfRM6bsEHw307NpTXTz6Qf9oU/dScjXagNtrJ9Bx9s
51rLU9Dh6IQDvIawCQZjxZC4WEBmsBDoymf4PfHm5D2nCFltXVTrYyIRJ+0+tS+N9127+F8gP+wF
roRzL92Ibr7unCWwN0v7ME/F0yqhVl7vHYq5cy/YtsZ5bHM0id6/MIYRrNgbd8TdkLRJ8krEGNuQ
aRV/U1Si1rQe4MYiHmKsdF0bWXdsb20YfJQWHVQuANBlfEXE6zd4EM6F8SEM512WFSGA38yesPCw
Ya9LearW6HbjP1HTeKYINTJ6+8al/poLhR4PTEVSEopSVWLyl2CHU1cf6jD/praeLx87A3sOznph
T0DRGqmKbCds1FLkF3w//EvNENJKh68Q0U4ZPAIZPyBcbGPnU8aDMb0EuzKNoEOgkEoX0R1PZX6S
NtTUXAENVga+0MKdf/ziU6r2dSLT/wIayEGOhxRR0RYHaxNrpJz7/Qh07uCZ5t3rylvZcRSkjJWt
jgENdYmrbOeCpt80qU170uRlkUXYhCrQK929vNlDpCVhTzFOOewo3fSWp0zcF++wPnxqyqhFgKdC
RAgjwXEJk8MM/rMY5nPCfp/neA7USOyVCZUFCGjslxvsVZD4I7IJCelxY1fQ5jtDX0qdvC8Vu4rQ
BI3bpbzzQEsyUjDXsZU5pPvodXQmbMM8GMpJ6Srte2NrztzxomVHabr9Z5tkdwfJpS6svTKP69uh
XtIX7XJlysr9E4bsCGHW/BD7BB2Rk8LJPaeDRUI5ikdQ9MHAIJ30CKxsurlSxwaO3C605vjiVXoP
BjEy2fWw909fKofCaZPb3xrHV7ax9UZWhCP1trN8TI8S8jidXVSmzv/6mG64gNrOxV5j8UvxltDG
jvO1uweW2BF8fbTh31DS+55xFk4H8COkXBe+Vsy0a69UoQ8qdd/ExF8zkKSfXLXXMYGatjqwENNN
XfmkUXR9TEfG/54D5jfNfsTQvOeu/9tNxn/5KqtPbIAvjUml/CTz/tosNLFVg8Kl1AS4c01MtXSg
hppzLG80PD9AG2RtPGET6KPR+yBAceoSLGza5DIEzo+IQ46CPol81OoEoLKwNPyq1PtI/tYC2qts
70vYHLi31xmHY+yCoW9vuaVo/itDDFq0bDad1T877XKwWjuPhMdrl5Kqa2L0sGlpHnIWJrCaw/4G
+y0S5hJ5towwK6EYj0lzNDn5eZzZN55/cd0vW7R/pzbAz2og3lD3LMP0T5VjbXLMImL8/TEMFaZm
9olTiKlbXBilfNK6EdWp85FzFabM5YCHHLnl6McTLj9yBoeIECT4K/Z3Y8KxfKRIKMRx/EZsN7L0
4LKVHuRBOHjlphnTkUmXZCGfe22etWHG+yFAf3AMagNDLJ9pTME4IfHtiCZ48j0GA7rkATIgFEsz
fVhq4qeD0FQ6JhwerV4HwOoRFjN/zM9F2fHgIdQrXq+lQ4f5hm7LrRY0dIGTym5Bl2ERYAcyoIZs
CXCFGCO8chfIILg14MYRsshrCE7topWcGb2uAU4Fv5S6VIdo23/YF/dcYonvlXt/LqavQNEYYmfQ
3BxHHlyIunu+a1gtzH8OMOHds12NL5NlELNq+nnTaKK18TBfy7xD3yAjxAnRh3WU4R+n0bv4tufs
xZ0l8jS0aHasvGVCsgg9Y8WcGW9YPK37akyt/00pBhCfZdTKiZjJymAnWlMjGGLLx6qo3rOE4nIj
g25QnquxOKYz2FhXCYYtDmFcFllQdn+pPqSXLGVY4Zanea0LCi1CJ5rzC9sEvPySQRUCcPza2uzK
qXYPTy3XpXfhm/Ke2dOOMJwLH3dF7FJ/Y67/UI7ubp0IACqY3qcuyIkycl4l/ftsrgMhLuJRLOhR
LXXHZ7pPIpumoa0D7ZJYTCLPPZs+4dPrObM9fixN8UH7dnMBM1Zvz2qtbCoKw43M3HlSdbZsmM+S
bna/pTD++bHk5zXeB1wvbOo5rjLCUpXlB4/WzHRKJ0+0dxW4fuUbIBLeaT4fMwxqhPc8zg/NPD9L
jAk7+mIzbnFFLrJJO9yPl45+deJzAOG8hpmL4Ynf1uX4F7Tk65f6jz/Ypy5LkThogDhkQ35LQIAD
w/ofe+exHDezbtlXuXHmeQJAJtzgTlje0htxgiApCt4DCfP0vUB1x9+nBx3R855UUCqRKpZJfGbv
tXFDKlteaWRh8aAFQ1KKUBnF+VvlVfSQvsjZ3ZPlMhGsGnONRw6VHPKJPVlR/rFcStWJzG+OJu9i
zADXTWzy8BWsm6Ya73r1ZUQ0du6gdmxc2R0F3TEjAldq0gPyugRqwq6cMaatk1tRMRBU81kF42Pa
sVUh++3cKZVtSvOumjGN1yQq8UIaL8Iz4u1IKG88Ds9+SOqtiK7j6JxnaRdbVkFo0ZJHb4oQWOJh
2Tg18oa4hFDa9lzMmKmnK3qIJEaoJhoGc0UKsfnZMFGS4C0xVpUnP0IoBjw9Cc4yn8DPcUAJB32A
S1He+JzNEFUqkAkF3rJNANf4ZgKkHU4I8uO5StcMY1B2sGSbg2FnAIm9MUOWhGqcCPSxA3xDhdrb
uFV2s+Ve9UBb4JZmfMDOOhwbqe49geyrD+TFR0L7aDcKYC7pUWsi+VDqEcSybbtlte9WbI2dgBlv
ys5eqPi2c1qbjM+FmYhIRwVQ4GSWt/ezLDcJ+eNYqTp46iMETEYszNjc4pNkGQVvqfLOCcfFfVQO
4ChGcdc245v2MOGZAlxbz0mJgsA6BV5unon0QJ4fINaIZsbaoF2YuBHl4DmDZtqjl2jcuC127tQg
vUWu+ytwS2QNDSmnZRA6+8j1HXZMM76Itj6YoIvytdtHf4ZQp1h7EHEWCljVVJnnKk7k86QzAGoY
5BlqycPcTfo8xYRDBDE8kGxur7Icvfu6kg/kn/cvJimTFnnKr1I6Ryd08otI/A+R4PigloNN2Xhk
3DkBIrgh6VZFqfH3mvmf2Bj2osQY2089uz9MNTezGmmw2zFOdhmzw9F1szUKDOvZnsyXoc7McVU4
HVUhMJzHBOLAgTEzk8pu70s9bkLBaNsh6vSShA01ZxhtbFdUv4gkZNIvwwu7B7VXWt81xN3wRfRL
QApBHIvMWTTBuaj9bp22bf1ZUnZT3JpdYNwqqBD3o0MYZTi0A+mEjWLZoEgKrHFnQB8RvCRmSa3k
CkbQHBnRDd4cWkNGcjcAdoq7YrA40POiOOlZnqwpdfZJF3grM1V3lVd6D4YK2muckNRQWCaL1ZgZ
uyzaI+HfTAuw0hxlVn50yK3uC7QQODzrWwSwX2ZGkUx9SB/uWfVtzPVnhYRKrwGvYZMiV40ZanjA
iOevOwQEB1u7n71ww7sIoODaqEkkaVEkkgCsNmTxmAyIuFmUvVOTnAgBSkGxF/41/fm1MmJU6SrJ
H4M3aF0cLb0NAHAXzClWwZF5wGPa6pl90yIqBjWmpkfHGr4QZaMzreOXoOnFtYpLMJIzIBo78K6D
jxHOsfLyahlcRafywVtCxzpNqRHHe0wXOIvKbl+oRl3lAgZScfVqyC7fZUGvrsIq0MB21avZ2I9E
f1MWCJKNwgjansV804vNbJehfXq1Wnk/Tt1Z1EmzHzOR381AznOvuFrRKFmQ8kpVA4aDOfHcneNh
ybGDbyYP392UiudRGbBQUMpuRgfPfRbU8wPavQfqtelZAU4C3xSZ4VF6vn3KZ4PTwUAm0bEiPtqw
cZkKMcBRrdfc5i4Bj9Ql8WfYNLcROZsSDcZrEuJSSadkfrFjPj5B1CaPcQA0iImJf1v0hr3Vqrl6
xCyfXK+gKnWb5t3wu7325/57spuda7u8LYvs2uVaPyGTtVeOAKCt6DpakmNug2Fw74kwEIRw3//8
oZfo8OAR35Z+/hS1qX7kwNePrcScBm+LmB4MEWU6Iav8XzdmQl2SZMc01QPIryi9DVHk7HGljWyS
ABVZOrzYPOpDZPC5+/nw2SreykKpE6pgeRU+7OC/n5XWrQ8FZwCmRgeOz5S47mUwWKXl8XRnheV4
rqJ5pzByhuuOhQOu+wwd9KbCXgfgbvERFHZ1FgDq4MGjrplk7sNg+z++ZIZ8SsrW4fFWjBa8m25k
++Ib3q+Z1I2bRI5cDBPqZNfJ+oe+qdKb8lFrAdPSmQ9ZkiMS7Yvb0ENQmyOU9WIQ+CIZ7pIWLF++
eNrd+cunLrWQVpo0FDeu7ZDwzgLeyFHIi5mJH5GtAclTeFOjJwT014xZN6TftSy8e4HEGuYIFzGD
wRfFR27ujJi6TQ/8HSijZRDTbvjNOvKi6m5fzcsAKoWOGqoAAaj7OaCE5J0JdUWG2Kg6EIGRASCO
rMmOfQFnbbafC/gRtkK1jo6GhDF/6Q1w4maJ88TSlAMkjRdd10dkP1h04qdYi+few8z+go1jq2ny
DNG9uiFFP1BbvyJoE2KLVwSK7ugPYYzha0HOQ1rKDW+NnEzqCDl0t8wXmyB+VuOit0W3a7lWe+Ki
CrYuzPfMU/mcgBXx+oHNbT/tfr7DC3FzLiY7wmaXn5ApkL+lne4hrS0NhGrKG2kOwZqhmH3E+YBq
ygV0EzFSn9MSEUqHNcdOQS+2Xckx6i0/w+G6YZvj+p87fr76e/Ojb8+CdwcyxGHOoaupsuwP8DMN
5g92O1Gikvp5/PnKnARHR6V5b+KyPfY1YxyBSiK7+fmSw4jp4TuW//ja5CGQSTY8A1kKO2eC1+7Y
1UHr/g+hfIqWMCL68EglURwtlie7pLZ2w+j2+xniXWWzO4kJsRkF9v6Uymqi00Jwsu9l/5g5VIkj
I0KejHRFFtipDHOSSq1614hBrLMUkwSr3RtBvIuFbb/usfDAvwy26KF2cgEopIcw1I8piRSoD+od
0+kd2b1Mv6v5l2kN4G/ZMI0tUp/QoH+KshdIX2wYEDi7mSq2tZ6ApE0W+fAEJeNjQ0taVnu39ZnR
loRBtfnvog8ftel9E959SAPEVHPJBitMSmLgk/TCAsk8kNbw3hBck7UNk0HeyAWNLuMvgCzYOEWP
b4tO9aPIRtKt1tjgHwMuiMh5u5MyNILaufuTE9MxQP9nkw37xEzX3Szx9FbTDe81NCNBd5d6S25V
NyOaml8miyovmtXW6ilZy/TBmhQFiaPQB70VyI0HY2SFWzsUX7R3bm6//3h2HEiPRcy57O3SqKKF
nKNbk2nibkgtMMk9kdpEhvQN0emdvTXiedtYr4x/hxsg0hevNNHdGS+R7L4x3t8OWbvFHoFAMDLf
wcpyNLHdtV19B2Xz0XQWI2dYHpPM/YKReXAj3AGmXCMbw7XL3hXGPzBBoIOlfZZvDVwL3U4b5Cyk
+5SonptZ/6rF+MB6882OGpy9CeEGIbYLKvTwUrgAoE0vLpky8lOjnOylGPmRlxys/s42oWN5yMhv
iEIZMGrQCR49L3tgb35P+8y0KrXflYMPJ9waUb91FzaObTRwqOZXnvWLm0PUgs8Y+yvjgbQLA2VN
X7Vvrqp29CLUDQLodAFuV4BqjX0GACX77jC7S+Fpmwin84kWIkiq09ucMuAeiA7kjTGBXBR6hdHp
jAEO+1dC1oN0vpEd3AlNbx/nh8VtvkLdZZtLOVG++SEioGkHok3fqAl9i3Q3LaudIuNGd2zBYDpz
wBlolwbUvIM93KlaP4FXhV4QVJ+jI7td5jCoLJJTOwGOJr9ZEpMiboPgbGRhsMbUkWOH1z1LVmSS
hmCzp+lkEE1xPTBq/89QVUxukud6YOYeN0CbS/ZhsLx/+5xY5QAdtqV0LEtknFZonHErjh7bdCge
rqd3gYHnRhAOwhWbJYlFQq35W7O9vaWr/5zmUu+Q/pegvnDUc+rQYVqMDar6WtiocJ1C47ATA0DC
rnnAog5Nfxp7GiqStJKESOUyrmi5TI9ixZYXW5DMjt+ATTHT+rouj6AEyW4ulxyhvqebQGHjeT3m
BK/hHH4EzgcDpi5ZIpMVE3j32jVfkhgDdcQU4MZj+rviYoVyW437RhOCNZCMkUXznaez/TQ1+ICD
aItqU6zTBKgM+4Rbt4yfoVfh7vo9zyi9oooLIKyvl7D8qjPv1dbjuEfr0q5V5qltu1ywRJidoSIO
hn8xnPS5ynh8AWi9m2iEMOjAlMlc7zswfTgK3bbuBRHbNWob24apj18nHvydH0JSJzWUefNSUIHC
YmpQLH7WW37SZ+Z5HxYZmSzz752h/90cQKtQSae33VSjVxz2aO9aFlL2B0Uax3lQH+x0elMcqN7c
r+cp5uGApiOR61c3baOafC0IhD7eE97ljmQ7YZIjva6NX1XDT3TaRu5q+1RZEW/P0f6qWu+iFwyT
jRemcBrIuuH7pFMmB91wHCWKlCZ/r2tvPU0LAmJy9nowXwKd3y5HoJjxkJbWw8h20k0MLL0/svXq
LZfVERf1nTMgWm0pfYZZfIj05NvOk+F7r2ZLbCIa2N6lCjOn9ygr8JtW/WOfIytOcSQwkZ5hMLtk
8cnOu8iYJsjpvtPOuXRY7eEWzWgDmqS7Mwk5KYtCn0NHX5weF0Nuf3X42NrGvBboUAlf01xN/G2V
ODu3TgG+y/AB/8tu7uPnJa3A6CUInkMOY2aIzzznd3Ze7flUnOu2fRsW1kxinMciZL2pvnqqvkWT
VthsK6lCrVVlIJzH+mHEJe2qC01kmtpH6YlvOVCw99ZLMP8yQjJzuwJUvrFJuwECbAfRgFTGlcue
5oam6E48Dba2+OzyjkH6gs8DOXipq11buV+W7T/NMW/A1AOT1+IPaP3bJKqP7N9/O3IOV3MIB4DM
3nuyadhcLFzFYjZ/J4r9jsc2hONEmkdFYtKBlKJNHEVrI0lLMsS8hiLIxfXpyRCNm5Nf20SMu5K5
1MYasiUaxqqPI9Knvzfh8sdo0g/sMR4x8C/D/qJbj4KqkcA8eaw9tD5dARn3p0Aal0IKGRBn9c+X
Np6zkb32NkWZ4UajXodJB3gRNgz7JD+ujmq5iQPM5lrifAol0sK6Pg0sifhcY0tQJg+rMHraBwSr
x5+bjGieJcvdYK1HaZjGAUVLC0Bu8oIjTklUTwrNFCDOFV/Ux58bgwhiZr8+AeeOfZtX4jrgKOGj
lGyatHxrWvLzFitFXcsd6Oqjbzlf1Txa+85o4AM2tlo3mhE4zOW1UUq0ihZgmU7cd8ueKwyip95U
dNs5rWBUv3kGmkGKOyDItvwi2OtAlfkm8+7Rl1QFpE2IBzYz6U2cMloLpj7aRNqXwOCSRQ+Hp8jC
sfUmMo7TNkTcC0ffcrcwCV6xwjNb5DRyx+y2ZXTFDDI6Jt1MLeMMDxUILopZcLDVmQhzFxE5u0BP
Plt9XN4bHtbogmt7ghffFzMzbvUyz0wHk3Eg0dglPjHzfyFAF1YSncm4xaXDARYi0tmilkGMC2+D
6m5WfrPmysP3QD43rPzg+PI8zoyrFT0zR+1pHLyL3fpPweLCaoFfTAOpqgx4T0kgvtvQIizgt4my
GDz/IVIae/4qwrJX+HCaSzveRZ26OMP0ZUrzhYHub5vqyO0HpCm12mFY3gmxb2LSaEXTP86FpHWT
yX60CP+LFdBhqLgrxXsd3xmwN4ac0dj4WzF2bxPNFS81JyEXoY3KMEM2Y3zACuZvGgtXCL9Ljy8n
78J6H0XFsx+xL8zbkfVfs4OrzH5q5E0ZCEZznKxrHfDbTNI4V6VzheqPSKTHDFtY2Z/WJLW8pOPi
kgLn229D3mAcLmS+jCOluNMP6QVc05MzPdgur4hBNdB7wInNtmZB96LmusWAoaAYGpIfRUHvFmKk
5R++nAyx0agS9NNue64821trXR5EEsVHLA5EpmaUgkLv7d5mkDOQfb4A5aEXs89e92PzOHTnxI/z
54ag6NqULxBbsbWzFYwvg12wy+U/UGn42U+0g8CseoCMyFLNOF9rDDFc2hGMDSQeh/O7y9gJSTvi
IRNdTll57AOxrTGHWskaVUzXaJLiMolaQT+WmaLEZHszh41zTbUA30e1bgP1n3Aroe0hH9hhQ4v6
zNiIhvXbCU/4IqpAO2My+qoFPow6BkxdGuG5StTVbn+bcf8wSwNJe9Z99A39g6j5pGvD35jSJj1T
PtsJ/x1TvNSt8RgTK0oc3mOHm2TXFZgGu+43O+gnBynV2rJ4SCGRWjqRn5MKGU0412Cm+EF4HXop
CxjFwk1BYK4/akZHN7jC38ecvizI7oH27py5WKc2/7DqAbIMdvYyg0bEsk8iecM70aZSiyYEvsoM
h6ueFDRrrDjZWDOdK8tdYdIYYbs/zkIUa7fKadYH4yBbtQ0Cf3qaRGZuPRFcyml4xBn+kOSgBOvm
dydMQlE1BcGsecw9zEXwRtgt+jfgGYgZfOu71xFjRMEe07R4xdhutTuzSK+FDIejGMqnII5ex8FN
Nomt7xgbNHsbzFpr17g/hQRmMBL0wnjmqqLbpkup06yay2VVvKOsfp88tjDS5iFUNRjAfinWl1EW
UT/m2rMoQJJ5arGQMN9seaLnviKTglT5bZ7y/EhT4pykzCXfe0ARIXbkUtMD2eOAMp5wca9ZOzPu
FhRX6qQmT2x1TCyBILTNcOs9GAomsFUHRMK2NU+zV2yMlHWw6plqIEMwyg9YaG+EvMqbxhzwz8rs
wsFLQEGcU7EOgTwCVS9GmsaIAkTWmKISSXeqbPXLE+0BlCfyY82y2zMsEIbgedeJQU4SA7Zbkb8M
uvWZ19GqpgjC7W68B01M5oAVgxOKWbkNtftdTrAskGh9d01/omKvVz9ZYv8/c+1pqr7/+19fJVVH
Mz18h3H5nxFq6v+WubYmIixtProJlNbHfz18V/1nFqcf/3Uqi/DjP5LY+DF/k9ik+W9pEKlGgpWh
XOlIks7+JrGZ1r8tw3Es37XlEofmc09RNl303/+y/82M1iBtzYRISXFhcReL2uUuYcp/K9t20OT4
UvmSO/9foth4FC5ZcFVJ61kWh9///S+P/9pSprIIeONokq5h/GcWWzQkI7tuqvi8ayq4v2R8LilG
6yZnHUd7gBgI99KB8UaD+kJS6MExZGMwbX0GiuM4mSgHrS9KAyYIDrJWwPl479SEvmsZs5lTCYbU
axVDl3LcOz1jB7uD81QIppUY026Rbe36eTI2k4LSxRgIgbz2CxIgFVxGB408eqRh2tpx8GxnHpq7
vMGTktEo16nBHnS5gaFLpMwU3lZAx3B+tHhkjek+TaSxrbPwI8wbZ1Na87dFM8i1h5J1WL7FcQFQ
1z2pv5yLwb6sKyS8fbV1S/sPOn+rjosjrWc228zjK/LPcpMa9+cmJvdE9oG7J5s2vRmnHoBoR5Jx
HA97RmzNBlI0U9URZTNIJcaOmPlVG2nCSlARl6jg4MkMzE5wu6qtEs5VLU8OqhNZRRCulj8kEI2P
P19FTXrbzihwSmGWxzqHgdC5HtTMztQH0T9yqcz3c0qVVxjj0R3zXzQ4wdJSKDR2eIlShxm482KW
M3v08COZ8JH0wJ3YTRHp44MaihKEMTJlVw7BLQDpGr4ObYBzh93mKmoeJkBOmxl1aJpah1ia9Z3R
7Yi2Fgtw5aSx+aIk7m+9jm2VKRWqy3Z2zxJNU9H/8U1c2WzRrPXO8a27mip8xa8iUCY54AQaPzvG
HVebAmU8mG6LV5SLXQ5RLHTTO4ITGsO9+shygujAiU/w+GCEO6PJ/F2SMSnk+cFqZf5idcYS0ARV
wEm5M7W6i7E5BHOWrEKSyNbp4x5ghXqpHIT2DgKstdtmzQZw+qYa298y5fKBP83e6Tx8KyoweF1F
9FA8UnULjINBTTOhwmJcTYj3FY680O5Oriiv0vRRlmDs2TUBPZOow03vpo9OxLRr8jtr00fGoa0R
9NYo1uAvKTbEXJDTBqx3Hk6/Kz/VN8mA/AFX6PiauffexIR+jMyPyq6aVU88Qg9Upi9auc3mg8ma
5+CH1cYwqrdG219FzoAFsd0vu8WsOofDYSgnyHukbOm5Z/KZ5OWWHhR/Ditvu351QoVEzzHAJbT9
VYgGpIvdr1JdsXFnPcA2vA3XdpPTHTQncHnA9cZ1L+oXPgU+mkVn3oJW3i1TJ6BxEzOoFX3FRGOP
GVCB64kY2qKcuSbLgwgb69z5TNlI/YMkHdkvg9PK/dDJY9DS6k8pTleBTDRp/GnvtAtTTDJgKWqN
E82xH4FpX3FYMSQIiSDVxZLfhRE8s99xr94n4bNpZGod9z2aYSb74IIxHNL+nSrbQBkkfneJOzMo
QZcdaXUOuPwe3YVf4yNV3jlV8F65WGFBqYpLCDT/pk2KmZlNo7aGiiBzTgGQ/oQYnuiZaqQ4sW7i
kuyoW4+1kxXX3rU1pwsKXnUzKV53H6r/mX1zwIS+3PaR8u8irt3mPOxxUKI0NhG4ZlXziq51UeWx
LszKRXbJ/DTxOEib2VspdgacjY+WB4xRZvx2tf3Far6B9tI2q6AEcZioMyIDb9+7xbM3JQk7D5Ae
EzoDxEL1hsM8gvXoX1qP4AKzUQe0IgncgvK7CettO+PdGasqPXAgM8zt7EdipDc8Mz6sosLGCzqu
G6/CncF8erG3oBpY1vXjMQtrc58ImgITPpzhuw74f0i6UBZcKzvLprI20mj/GDRBCE+IlJAmLIUR
Pgs9QQ8KUkJgArBSsX0cMLlIXHAbsolPaWp6qy0UHHIaY+afrWe4p6w1bv0Zn5BBYb0dHHjqtrP3
8/yS996Xlw7YI4sIubYOn5CXVDxgFezAjQH/g8Kro/497eRXOO865BboeaxXVYL3mWRBp80Y2aDY
2wnX4eXk4kO3u/Es3V08KVf41K/4IqM304kvvqF2YDvd3QJLJkb5jt1CdxgCvDHsVE4z+QNkEz0V
0GwR/iBzqYeMlJyW6F+vA8JRsSkpE/XKNaXeBwZMIKhym1ra4FcyMEzIa1dGz1kca3T+Vsxzgeo3
W+BdJrrLsJw/M/O7L79m7b3LEDYwCkC2IF136LPhMfZm+tTqwUjitUz9TaCQG/norxrSUTBPyi93
JCRLWmA5HPK8j1nRPggLa9/I3q5M4e32ZMkrz3wPsvrV9QcOC/2NsR5tt2/CBAh8faNBgqyCBbFT
TrHaLlfAXAo8lbWxHmxrzY5bH3A3rs05hxbRGWJdObf8z9hNksLbJiLc1h5zBHA+eHMBesFMWJnL
AquMp709uF+j1F+DKV6s1JTblv3H8lCGMX3xCoUIpb047O82UV5JooKSg/YbZLQJTAnHxCaQoYwc
GY7Nnv7lave3TkKQbC1LgbS5M+LGWfU2/A6n6ifCFh6mmkUisYIxeZyFtw64gFpZ5l0AX0gMcYky
v/JaopwEjXsTO7nay0hT4Ve/4lS2Z159XmM8FJWZU9FPbbKx5ITdaywJrk/6L4K/P5PO1RCS4Puf
9DLSoELBIsZn1AxZYLGDfyDIqLpJYF2tYmKXdAD3NFQGfzMfklE2W5ByjKzyTw0aaFOynDJztZF9
f9Z9HTDdh13dOjb0f5uRo89a1QRMwAyvfO2RUrHIrfdulpZMiqJb5C4d8jIWPi1z6BRb+9YSig+y
EsmalCjAkiy0iaY0sRSzEo+K4mnqiBcNpZdt1RAw2RRPSbYIXoPS2JpORQC1w4RD0p8bVXaUNW1l
5LVcNxCzr4ZC/0lS0G408IAu7PuphUnNvoZBG5pGHItqB7/G5L0OFeLnXbac8SZPxwZCwmyp2ypo
1gS80B0b4QOVJgr9qvjSTedt4T48BhPoyHKEt1JyGY6TDn1rWxk3ref+yeFuM++GBVHlJmSvHJAe
hIB9aaAu5MPmcai4WEq2buCxLbHlU7osjGvrts6t4WQ3wAhjDvUb1hnomUMrXDuoXldN7H8TTgFi
Iu73GLgviSieeL83S3FCNPj81mfhsCWhYdWxHJHI2hymoBhGyMw0wCO3Pb+PnhbMr0s0MHCsOyfG
RSjt0d5OpOpccNa9pgMr4pH8oar2DlNrVkxmHnwrJKVW40Qy8B0NdWkiT1Dvps10MWRrnhPL4XG9
nS3Yq10MFhu3Ph/mjZTuwRHxARxIxCuGUMjC9JV90jJHbcabNOgtZiz+21D7vL+yeUPPzT6D8DUS
t7yQuhIXCPK8NzJictA4GKEZk2ApSVokz4CzXXqZUzoQJTdMzhriKyjpwO735siHhHXRRgyu3KYl
Lu7oC7VtwEGBeI+gpvy4hOx5TwIFX1D41sYcwSqa4j6xjYj3Hd7Khky2BZTXOszFeyGxEFBHFdPb
mA8+mRHDdzMdNJBpKDTgL2IynRJ7YvnLNuDoOGiWXcNmzsdiOm9UvK7wJYONRMQmrB04PBQ1Jzno
z3kkL2qmQyIOS6zw9RObSTUoMdKpjE83eRDJSo/s5IuO/JRMN1+8k+EReMhtkZj3m2S8M/S8pDiM
/dbsrZtROx8BAMiQPMJt11bB2pi2Ex7zrtf9G0BfajBbXWqV9+epaneRo2A9obGiyKyeIosE5Thl
KItmHOJXOpIWiIdm69rvLIxODJlTiHB4O4/lzK4zsfqtNbAzI/D2ZtB2th3I040lES8xql/iq+x9
U7PW92awKj7QjRZPMfq38TIaw9fsSfY6Zf8JgLCCHmOYz4Fx0Z1gu6tT5+qbXX4TzWAShZ+mm8Bl
mwQt1NzXLjwzF1rWEWXYwbMA/1ZuEFwIwam3To3eXPbdYYTsy6cjOUfkd0tvdA9xF73ZgzZvCZc1
b6JusNZybpGW0z5QRMMKqfOEZauW+W5qenc7O+02AM9Iphs4p6R6FqiZPzs/eYt4ERGaECvD4jNn
n0uSmaltSGT5ofFY7kmT8TbCMH8ERjJWQfwQAqTb8RmnA/OQ85OXqGySxugxgJGk0a88DYi6bqhq
NDKVHL9dISocxBFEszTOb13MXCct/Kc2HgBMNv3v0Iqb215nl8LxvoU/1FewVMHszLfQ0b8jYX75
aeOffaxAN6PTa7ZRZrfjj9SlyApvNFmfm8L4VgpYYA0wDHkY8ClGWwuET6/zXk/3kAeH3E4eh+Kz
h672HJTzlTNdH2FRgoUak5Lrdp4e8/gbQxwb8o6ob7tynLNpOUO9ZrSc0niCwvz5y58budw9DT7L
3RSV0tnY/XPf3+9qp8EhmSR1z3quGWgPQKqQUNYa7wt/+XP3P9/TmaF/cownK08Y7P78CybQNUvc
ZQGjstr637/573/cEFl2Gomt+Psvf37YaFp8f+zaLCJjnf/9Nf55xD9f/X0UtclsIHD9v//E+Pl/
f+7+nw/fK0D3ur1kY88v8nPPPw/878MkvHI8EE+OrH15In7u/vvdToJGRAxmtf35xn+ei58/OiJx
13VrS9QMWfTYiV9JCGG8mttXWbtvQQ8rVnE/80Yu36blxUfDni6ROewRnOHhEWga/VQySmU5jwmz
QdKdGU9uTqsaom/E7+4kRL4UPaKx6HYsnPu+b7IPgFEEqTzPo7RuIz8rrh1dUNlm1X3eG+9tRNJg
GEa0LegG7n9uAhUSZYimzy0t/17qwLuYyjz83Cd6qMMUEjVnoUfr7yu8S06XPyb4JR6G6sFGpy2H
5sP3LfOg7dJ/DFvjXafZ5+BFUMV0Yj8HRUSN44Wsrpc/TkTUE1NCD2+IbleFonnSKZlRwYTFAHlN
m+j8hfwPsWsdklJEYOYIbWiiQpGYJ4gp0NprOT8sZAtOp/sesffKr2drF6K/vMeZcWhlSSALwLxV
yjYcGxAhgLjxVNd6dzJ2mrVWyt/HaWu82DU83q709BmWX7LG51nuVKk+hCayipwMgYYsN1/SlEjQ
dPbyo+EsCY/Bq2NotE3O0apc/9YTiDoZ6uHrLyW+u1kjKeMZcacE7K819PjWnfJutPr5AlsPMl4S
3NVVG+N6BCUFmvzPUBj3sDJo+JQSF1dk9+zYLMiVFAURYQKsPInmdJw3GiuUYqX5ESPw2IxZIY59
MogjA6E/hg8wFeJ+/dWhCPUrMm98PQLoNRAAmBUUdAoQUD+oLL66pUby41850axARD2y66h0jCkh
CyFIxG4eTfMerVCycio1HArXNTd2YFw1gb7fDghnaVjvHp3dvjLNxZ1Rg7YIqASBdhOCjXmtawVe
GsVsvp6Vfl3WfZMjrHezboxN6fNDszjSL2Od7iKDNCNYl2xR/XjHFpqTvJCbYizOC9aWGKYoP1gd
AWTYmcpHmWYBUzr25KWKkSuKp6ojQSxKErrFnmq1aKJ74kYOGG8sxP7gtWZXylPlMXXMe7vH/Dta
Z/wfb3Ci+21hxepoDPHvdME14J9DaZhRSKToaKkAkYiSrmdIRmV9DYVYYEQJksFjd8fN7LvNGWDE
pukQUNmR4FnO/PJsYpyFSTpSVNhVwRqT4JuxRXoxTdlbwsduh396PlmlO51+vvITl1FCjk6x5qwH
VUpyYWF95zbTDMOV0ZVM4uhq9Jo4OQAlM0+OYT/WykguJiEq0M5Qo6ApNgLLWEFVtW7azmjXNudG
3UXjfeebw/3osIVFP/iCdzPcRAJL6NRTqUdm0pwxAb6m2axOUwtFErPqtWsiHMJoWBbyIllvLfm/
KfL6fCovA6E8yMnahsQy5SADnL56C1XVyBbwQTZKrmpclru0zIdzM9R3zdgyzIM0vohY34gZ9DYg
85lM4W7dT7OWdxZT73U2Ue0jUIghnS1MKMeRd4NyUT577EHkD2dhKK6zPdFvg3Etrnr2NjJnSAsE
zNo0DpIruwuqM22v2ArLfrXwBBzhkwOXzkMQk1NeHUdh6j1rr1cwzSw9py46EtLpP2YDRJx0Lsn4
AtTySCt68F2W6KnRoNQd6e1E2/kI8NrpUkavPYKEk4hQbzX1CGUhXOicYfLeh3W8FTUqz3kSjwMx
jVDe+AcpiLEbknurteWX4n8QdSbNdSppEP1FRDAP2zuP0pWuJmtD2BoYCygKKODX9+FteuNw+7lt
WXBryC/z5CpEgD1XAcW45GKfI2aFJ2P54b+fpRr6mCWdHuBQYJwq83twmRObZVjvJQLbtRe1JnOJ
dj8AMFnB//UhnbBCoYPy/hVcQx3r1s8m9ASEeHAy9omUcaA1/PE0yq9x4Xx55FzWeADgGTdbuKyk
9Lqchu+lZcsyfYI1BoPgghGzyXJwUB0o0Zwp14M5ASFyKC4t1fQb1v8iqaxrqeqNB+x2i6nmm9ud
ftDU1m7ifshxDRgReCeLH+DXHSprfkobfz7lyw/CAQVKhQzuDpRcu/WDHVCG8tzTTXSe6Ek88fyA
BM722Z7hy1Tp8Ef4zXhdfmK2FkN+36WKVqqLw/TVs/SVt3GdjQHwJw5WW1oAmLnNnnfNP3rlhSeS
LHjM6fvoVXWIpP8Vds3RSJgCkjEnrwaRJ2iy9BabNXUXNsmrtB12Os8eW4dvVfEKliXdBIIPc2oT
/41ZkhU8/KHbdnJ4NUh1r1tPvJh5vXRxI9yYnvycc/O0AE+nwP6aPV4sPWAValAe0ae8Qz7JjZTD
tTGGY1oy2/eipwwwM/UfmD0Z9sfEIFYyz75FWLxiA+TQG/XnhivYYH2WIGlA7dkTBToemUhUe64V
6c5pcOCHwHXsGRpeyIBETTTBiPYAN/1OHVUVub8ek2Q/fwvTAXz+MN7KgjZudOTZ3DgDV9sgY/Dc
NmEEVhcSAD1ccaE/lr+9ABzu1+QzcyU2Bg1jQCW4IWdUYUU3+iUcDNTIPjDpWUgmbgRQtkGzovYE
4cnMzRuViUuNLtuzHy8Nhm6+jtQZl88HgHr2jyWERuX20ex8+0zr6xFQCuOVktPOZDJKWQrcrCY5
dvP46A3q7ufyk2vCPRms89z3GDmZO9BI7R1tWwcbJ5dHG1rqhsR27WHJaZczJRdy3M8TOn85VE80
a25NlGUqUPpzvey6ictsuvawwDjcbRL54vfWBTW4v0A0W6nMcTmWuj8aW+Y6of0TPYfrSsLAYiUX
z6+FWwvxTW1rcRcxLpLCIievMNW1OINo5zZnCRV5zOF2JmL9gp0hesSKhxcBoizQNrpfKtgtLffo
XqymEPVJ+ksPaQCD17mW5VNkONux0FAFbKbUgcDvo8f6PYKEvnXhY6yCRDwBJtMH7LgIdo3Jqgz+
KZ3PHKup/WKojeHxbCTkwocaDGRPCwknp09fBGvdgyiO9Ng+l0VL13zKwKHw8r3hV4+d1x1n/ijy
jTldGgaXMgtMVxbi2yAImSx1xkry/joOJzgc5ulofkm2aJvl51IP84WvdtX3TN2V5mDetxUEW3eJ
enn+ejSKvbHQ0J15fKmGfc+Xc5LJuG0r742cXIm4i9JQRvZTiDt9HN/JPaQHC3UdoYZQZ+feJy5y
Rgqa1vePmuvZxrMgIBRLYLQmYb3ic7U0aJJgVn3MGJjDhHhuHC32MXtJ4xeoNeFAtIah74o7+lw1
F3pdCZd1MSLZYP6Z3eRuhrizgkZzTw1K3H38eesiYSCacXZAODu1eRi95561UeNy1zQydzs7Al60
h9HDtqzhJMIQCdAx3CNWq8PI79sUtPfg8hDWRroJ4Mx6TI5WIb+MIuvhLVf2UcXuD2M9OLsV5Hob
Set5Np1fI2OXAmG2zYyB4tTGxuhJyAQ5HNmBM+W5c4A72EyfDr5szlamgYMXdrKD/6evieTSX+Yz
4Kqx1Q+su/M18GlYyeo03jXFnO09TWDaa68hiV0EZIuAEFyVlW4I7nNaGLmkWeaGLSPUxKKLCJ8q
u+VZCeu5nsrPBJ7d/KeM9TeNeR6gXwjDSfvH1yiqkH0MygZbWsnn9NIlRsPHHqhizzMhrQgJKClt
m+mVpBKPvELgN3CKy6F7x41tWRILSxQ/9cJ5c0WeLOakI5AEPMnRvIuS2dtE+Kl5JMySFSQKfDHN
wvWGEh4C1Dh1Lry1tsc2AhTEWuPwyqh6b/O144mRmE6aHZpF4mTVZhS5KsOg3UAod1ahvEHUxLxk
WvY+nJ1+X+QBRR8GqQmOL5RYgnCMFQkgyYcqZxPDTzImm3jOv7u0fi7pf3ss5ATDsvV+TT//28Ea
IXVkHUgHtwCQmxc3nK5WKv4qL/qwDXGReYgEWOeIYDFlE7K/Yn3Nd21ZwT7vSXgW0LXqLLvzUjA0
84rmaufZV53ab0b5OLfygTq8HOgLoDxSXOm6nscIiyfAeIIJ4L3H6Bpb1Xc8O38iRAgSWR8I2vQX
UBKzagNN5bmElOMymTp1nEpyyt6JC+vyMvHCryWRCvC2MNRoN4yOlIdwoy1ryZfayZNpJEftef2+
rJp7PXTPOdriPBKyEV35V7SkOt0p2WLLPI9mf9OaGoU+ItxWm9wSohJ+vWentApYBFWXCjB/IEFN
6S3xAuyxpDCjJ7hU0KfsatfFHTMVt/qea2ZsHUaEVmfpxg9JtI7KuEmTVDEh4aeodd+MTv7TQYrx
zmI0aSnjmIZL2zmAj0rzzMLO/Uq9aeWlCoppXZxyY+CL4WCNnRmwJBWb6kjRZ7u1M9LhPZUNuCv6
u1NZNXJiJvB2Z8YuLDfNxK4hCOOIidECJS1LXsnbcamkeTDK/iaOuS/IMzl2eiQYb7DiwNpww/qP
lWqSIbgoVuYUb6SeiGrVFIOiJHKWSn/jTIAK4FyIhMpQjPa+aiIt3b6iLo4HIU0221pMW4a3xYNu
/fyhXX7GqkYDoPLoGcbLYPMh5BfDyOZtL2k+/e83/vfDf//BLokNBB1ZLlHO8VlPBp2mA2jXMY84
OebRHStMf6iqSnGAZWbD8N2Mpr8eTQxbG224IzS4G+PS2xgTdFjDVhy0rWEl1I0nCruGHHs0wvZp
UXyBNrxH03koRlBIkT4Q+TMJTWBoENRQCI9SUGHSY1Mj5PdLI4BZgmAyiMj7KeSBYay41qY+qq1g
h43jrVsVJMCShL9Uyy9uIDObGNkQYmhLc3ibnisTHMACAc+rJNlzRcS9N6xNJT5BTUPvyUB7dPTv
QtYAjt/U7fSAXDmcet+had00H0JJd65F6iA1nEPZcn0wJuPRyUYS9xk0g16p9rmx6G6NI7bJhhOR
otXqMUeWFmIKf3QrPkQLmKYL3WszZ5j8lfOHkl9KmpqFsTLj5I6du0uOdgW0QGzU9EKiJoKgwhFa
4czpa/XI2rRjCB6fpzi6+Hn0r6rh+2v4WH3Z1jfL/y4oz9q5SwEeM+szAXjocgvQL1uKxKo+PeeN
+ILVsuV6elO2etMg+NYwhqfN1GTfTFhwe1avqpMfo8mhXbYlPUQOIWPlnArJTS4fIaqM4tNVOKB9
i5bBDm0cK4VC5MfFGbaXlnhNypAqbcZ93ERQJIzwD2z0IHYe7dz+FQ4Ka0yUxfMX2k7h3o17pkAC
5wReeTSgr3Wt7qTEMejF5YLd+CxyMjhslxy3HPrU5PTJCAJFxvsx6upZWcGlaZxvwcSFycDob+SQ
U/SVPgjfKnbhCMohlAokafaK9Zhz9pDtZFQT1JjeJpfojZ5/6OgCPx1UZLi/AUXsXFICQQwmy2gB
1kAcYAVAVog4FqCfdJb55gcNiG/Pp98r1YfCiJ/L0vnJ+cxtsOF++VbibVpyORMg5tB3Aci09k0o
/0JcDcuuK4hVR3/def6nOhZZ4JYjRFNN+h6yUVuOxRZjWL2r2i3tcuQn9mM5/bQhAALAxPGWDyCk
SvDajvfNTXHcJC1AmnLWRzosj6Ue7V2z/JE8vkeEno9soDzYtpkTeb5LJpr71dqCaNKFv5LbAhMW
9ACffw1hphKZJJk3vs3xikAFnz5VRIdiIktjC/eSxa14njjFNl5JmYHQ/Z46tQ3UREVRsf/eTFiE
kgbB0GgCizGz9VgKpHqdB6++kOFOsFzZp8yERi76xgDXkf+poyn4gXqx7hejUCqK6TFT2YjrQEaP
ljbDY+ZUqBK9mWGigXmCAw7Uf5LaFxMMwhpN5mbU9fzd0GgYDyA5QiOg7ZNNcZu2tbOSJSR6CAox
unHQv7gBrjlCDJ22uhdMv/FucvzgaAVlf7MoA13jWmi+h00wueC6CeCDTcIMkbDCVBZNB0bZGefB
BbliZ95fqA6k7Fw1Xpmlnj2y7d8K3zW2qvodmKkCijN3l25KvUuEy6bVLg6bcRjPoBF4dEx4/XQC
IaQ5rcJRye9JeSIasSgtWHA6N3wKA0bUWh8HvHDfmFG/3dn3SGwbSCVtAtTbDfub1Dwsp7Gab26d
rjm+M5B4gv9Gg3GhLBisM3KoKbjHWNicHU8lt3pK3Z3n9hQd1x7FXWM97Eiippui3ju9+FfWJnMl
VtCHEd7loSVEtvUGMX8Y1kKrTmGvMn3xSabB9i7hCpyUuRbc3yQNsQ/aafrDMKdqZzA++Ax7Apl9
kX8IlQSQ4JA3DXsGHZwTYM7wwuVkgZOAWR+E7ZGGaG4hk+Bry5qedpxcnVqZ0U5VPBnddIhj4pqj
NP7OKj9mdO723rmLvPxk01BZu53e4wkytu7QXvFKD6RTPLoHW3UYW/HQ4oskrQzzCNYXXxR3fZL4
xuQluw7gKCDHpS9D3mz0tqsbzOKSBC1o6iLjfc1o2SmqPxNo/TN8PqBJCrRHgV9yAB0aCvXSWfk+
F666lCLb4tp2cCTW+9FvQeZKCHaOcyr9BLNY/DJOnrEeg4H4mRIjt0/7CxCnWDH2funJNXHA1Mwj
nYQwca6W8ymF6ujB4hLNpK6VG33WrSoXZ9S+wgr3KBUAahUcB9O7EV//gYpygp1Fn9xxsOQneKaT
GLET9JhmSmXh5J6cFallzAPAxTyw+ih67n1wcEB46PpbtWg5GNLp96DxC8VwYQ8FSq+dkaDpJYvw
lXUYyM84UQnLVgmwp4oDiDEHT2lXhbf/fgg74e+UZHre183ZbV35NFuMGMDPhNmg8ZQyS8MKDnYa
sSHWMyUTAh00ibZlNsoH33nRpWseWqz99cAwmTAw21DVoIHPf0ub+sp2GknkCJ9Qxui9g7m1L1Dx
wdVk1zjLsA3m1IEmdms9WXHzJ0fF1jx5Qnf4YrSCjDNRbdr6zY5m5HbjNhK+bpd+T92fKJbt1mI8
uX72O0z+Na9Bn1jWtS5vDjiJo194CrLmKrU940gxxyuwHg45RUVBgwQr22bB9JiGuqV2bCRpoAJA
fti6uHJuIC6N26Jy4m1kt9Naa7watQfCHO9AS4vMJqsxLSzxwH720d+wa1SJMg7L2KVvw1XJgXSf
jpY6hfvGFCRmS0C6/G8KQulycBt48Np4CJzge4rldJ98hmAmU14iLd02k6Q/8BFGLxHlk5ynGclb
Hl1pk6OoqeGuD4IBQnsde6yW49bTmvreAes8u35h9NPGip326IX+gf68Vyxg74EFtyLNW8xyDNH6
t0SX3Pp8H5NwQKFC58p178rpAJyv3syVwdKGR6XmGtBPDL9HwMikGia2gLFSO7Slx7R0X3otdoPC
vNcmJqO9ZN24Tn9yfPVoV0l3Es1edot7JLrIcBz2L2CiQdApGnpcLB+Feokr5yNvwvjSt7Sx1jNB
Fo+iPq0BBi2zglpwxUB8556BW47pcbe3e45xS11PYUFetQnn8bMN4bFvmDEeBFHjLCY6S2QxeEdR
jYfMD3FnORSpUz6CXIJydHJtDBq2Q1Vr6RDM0/uERWVV9ua16v2bLpxd37bjYU5xgKKdrq1Y2yfV
FT9pgqmT4LoGOMc4WQQ99kG/2ngM967//8EeFRXeLhJKa7A2jF4Mq7WLk0efyplGVP4ZWONXDkIB
b6Jutm5BeGvW905A5ivGJtgwTBpF8AsAC+GgwoohG7C9rQmQqe7Nbq1VcJriJdHXwLzVFQ5LV/+J
0YTWOuLIFhQ+qz6tCXgWm62deMeEWRfXV773OYM+Z+SvrVQdHgISgviZGc7X2XOeFd8G5PvtMIgJ
90L+ZILagOAajLCc2sfAI9BHAd206TP/YOf/fKs8goQqnivazldxmG6gw6zdyLoKNnRm7HwOYsyq
rRzSvWxgH0ydtLd+1uaHQSosCiirbXeOJxJuoIboLq2ie44ktxPRRGaDajEfyd0EgEY91ZsOTetK
CQSPlG4QTz4vYoBCuAfh5u28kv4qD46y5LSzHk38JjNO3tTv/8BZhLskxSachmqLVTPBJk2xA40Z
SEkf+cKrAE+JiZt3VDHkv446PmboGQROmab0HRGaAiNglvnFwXMxWGloV8ksF88Vtiqjww4y6/Lo
UiV5MYLiH66xbzNNowW5F2PMb28cYwD89wG4mfDNplZmJXC9Z0RkNhTZXTm5S97Cpxy0WBoJDoVF
/EbqoV+1k3wLzKp6zNKfglFnaoJNkCqIruhp/0gkO3ehsovb5IworAQoL/H0KFko8KnRwP3+kYKA
3qDbAU8yNIzRqXGm4Ztt6bYVEfVcDQHE2S4xhVU1i0zx7DUUFnJvhXNRwE5FjbGNsd3ONgdNr+Ka
K7iQJmkWcX0Ra5d0EnEE2syLWRxl7rz6qf4ooJztJPYcw6OYaPQMCHOoNN7Bir27CLpXRknfZepm
BwfpB9NIs0V+R/hUVAoDXmyG4sjhoGCuYt3KpDun6QyxIwKXMmfhacm6E41PQF5gX0ENlVhuoXE5
o/WRFYNkCsFFS2Mpb+zmVbYxbh+YoZDBI3D3YnwclxSUTJjJwLBwljPfYSQpFFtUl7GrEHLMO05I
WMNHYix4QUcLn0B4MPJ8F+QtkEWCl3hLuKpIyOeDE5PptAlgtG6793KM6wl28BHOZ0uHQ1NanxFu
wECGb16VmZsht5/0kkvMMpdGkuK5kGO7Mezm2DhyXn01U3NW5pJZ5OKKvX0/xAr93PMfvJb9AKMn
Qy/qrr0m6/ao7n/ZqXAy+vJ3pNyNb3iQU+fGS5tkzxzn9hi77lxz34LM2ZahbNYoQkzKq+uY+MgI
Tt7DuiA7GAqxV1bkrF5dLJI4JH44CG9n74ksAu4nlP41gxafayjHqHI+ZYbD5Ueog8gwPblMjXFq
NvHODjFVMcyGNOW9BTobnp2hZ6dBgxp/eU/NXW4zE8WI4zKB9rhZUZ01+N1bOMMuSs1lASDByGVd
PSSW+Ac12MRkw2opHEmkCHursPmKbCd7kq37azGAXzcoqxj42RRs+7HWnKfov8BUL6sPV4esGm5N
CQ8JDkxq8Kq9CedtOXh6zUmVQlF/Jxp4MTjh/CX9mGZNuJvjmb7AybkZ5L1x0ruc84fvgSVl5QdQ
yqaZ9IE2qgdKggJWweDuVdQr96T1mGtBGclg1JpLs6QncWwEldMjtzqHsCGY7jdsbVn1lrvVYl4p
tnlDiDoLKO+1yGqoPLpycMHCXeFYSZ6NuCPHSrsVxwFQCx2UO3yn4bty7Vtd2tXaMvIMMuJmoMlk
RfnlDe0KXN8ylIFg2tq5tZa43dZ0z8XroALLnk7Y4NkCoLAT68aYTS4SP3WxSG8Zf2KS+m+TbLtt
KsGOxpXNmuXhgIY1xXWzg0c82g8mLV/b0Kfq0osoFRoDd28nh5xUOZWq7dWHoCESov0Yh9lC0Y1X
Tph8xrHGk91KWETO1h9g01h9GK3qsCn3RfmgJGtsZXM/50Z49AzzT11EXyX73MYIrF2r2sOwfDDj
yETql+I9oNwajpC5rXqbDq7hQ1o0+oy5PvQvNnz4VW7nJzlNH//96zKPALTMChz0QfnRVOo6s89S
SoBEtYQl0TTB6WJTNLsdmRJ/Z6D+bQcwKJYxfdGMgQG1PdVoT5dIH91oXxl3hyrSlaNYDaOsOwVe
T0IgjOoDVAngwXl2lZzVrjRZ2OtqvrbawKTk5LRmw3DJXUyJKE7PlIs+s1ryoLsWKRqi3JI7IFNL
mkowRlDkkugxpc/JEBTEuJR9MRj+5ILRcXAanxrlFDugRdHqllglOpVBzfhcv41Of4SWbqGeVKSN
qa6LTA8AcWs/YwD4C217mpnyqcm96g5PUuMN56i8VXY0A84nx5b7lDY0YKjqYdyPCAIriurlo7uc
+e15gzTALJ2uZ6Qdu8w38zx8jFEkziN/VavsR9zMZAAMC8qGtg+j4Z4jCzWRqurbxCht69KWVlEn
7IQnUqyRS+x6tp0Pfpk+6xmYeWa2R66YX5D+UPZ3IRZPoHcMehQulDWAfRRgwRnaxwlmZG/0x0a7
JAEEaxMTWjXW0xQLsdLOFwXxBwy6lIFqfSl956iBUgAGwvGd3GnMiNdlFkseDhOH2QRwJto7dTHO
1LsbIxnv0AT0LhlZjTkruPl8V4AY+SBDQkgdA1i+8+26c0vQBwN5lV7yGj2UeD/vBgDnNHUfRdS9
kf27dS3uMKvu1WYAhrfO0vG8PP8w8PL1iF3MrZpHe+wfdD99yGp6yKXqd9SFnfosK9dmEROTcl5K
riXYz17CIv7xANngyLR3LYCL2ZEQMTuMH9Br6SO5WhG/IHuLnDhy0chgch2ZLQb2oj63XKoPbWk+
6sk6IBgQsqAcmavoWs/2A+TiLWe0tzmf3oYFDjJF2NwN0nV+enYbwsxxbVOOGOdn0l/UCaCT0kdX
oTmyysesy0gn9iU3h6PyWCkgdv/gWicC7lPR232labhTI+Z56A9WZwo477gTySc96Btjke6ABwyT
keXBteNAqsO3GFdzP1AZQLWQfaRK84H2imczKvCrU6CJvzM2d83Bj9LvhBed601KNMK8O+7kY59F
SkyUhv8W/8Q2u41lQkgGLnlM+LTiJ4boQJNsSas33rPQTT4yH5is50juKZgKQ8i9CpGNGTjhcWwt
LITodRATqA24ktR/iEpjOoQ/ZU+L5X/fAE84j/Tmreifz/eRg7UhGcYj+LY1nS3OwaqWHDTu5tIP
GaXkNwz8RDGjFLgmoEdZ8/sL9gjPcgUJbfumB4I69C0ztKRAOW/rS/AhkuHDlBosSAfKiXnkBcPJ
Q8QQaxUNpNvYBveO27iHQVAyjslfpXxb5ogMyDRTeGqJ6hRwPNg3jbhMYjxZ1KqRutOEvvsIl5vP
yqCrhbQgLL6L0DXNwn1STT5urbK4i9zEXGi7+2pxRsDMZnHSGmMBhvWpq76KuP9QPutq0ZEc0kG5
7jUGcqcTD7gf1Hq0ij9Dof9qt4ZwjLZqltHfutRPbLbBmoIXKPW8IagJ70WIAJz5zh/Tce+5C6Is
Q7mPrQ/dBawJ7fgYmVDZ56CDNAKI0CWrQfiMG4Xd4dqfcr57+ZRTrmdRaFDM6hmxhlqpZv4Q/VQd
ioxtk27kFZNPY0Xl95dBUm2lVP/LgeSLSx062HjKay1oIt6jWm+LIGdLJcC77UqjOPR5QnC0oyh3
1hajhgZQh019zaOL00jmGCkldz5ujDDFfyujj/By4rY0AuFS48nRrQngvgqwmnOzsFkwlBsTOA/d
23uLDstLKsOTy8cEvQJMdO1d/dZ8BZMUkdgwTJbg6CDz8TBVHi7YIPryogaCsjP9wnb8iqr2s8w0
UWWb/nUzZ4VHeVsbcKBzDtS0LoOfgCEqrSo+DuPfLnLzzX9l6KNHUspTOKad8Z65Gb8bCF4an0XN
Lt/NSDU0Vd7HmagsplFGTLhimvw5aBIIsoSNEw7aifxTW6yPniRZSefMcRLmTVv1y9i7+4RTDgNG
yEWDubZLUCvK6j/Yebl8++syEo9xFD770J6Uou8tw5TgGgdpZRdMon8DNn8l+EcYRvmaB9NHJwt6
VcavgFbKCW695qNO1udHcCZEIXwMuZfTztruqVw+j548MTZ8wpl4GKAtuDHfiVDxzUW2hdbI8PZq
T/vE42lGQ8XRaV8IGl6CPocHZb4T5nzuuEJzK965UfLd8xIm9F2vSsQZqmEa/r1uE78EHpsnbRM7
v+Wz538VQf9RyPhq2PXB5zMKMkadlQfRMTONp3SMvkIc/piZMcpQK4R8kH3n+XSbqXWnDGcFdflu
2Q6k25SRXlfAmptBB9dvbl/+zIG5bUsDqnQ734KcQVVQ7ihagOhfjZfJlHtOdM+BCXauJCaLVAI0
glqGnH5UpyPNTA+cDW+LI1JaUdBEpgtARc59zY1zMNJDu4vxuYYO/Ehhbm2DLhHMIMc5oHWA/p9j
PxjXODAvGCkOYSB4ZCiMyyIcFv9UM2GDCR6ZNW5QTRk3EqdPea3Is5crP+JTFzfhTxA3z8CRsVNX
M/UNWF48xIeo+2RKc3GpY2YMdu+5whY2KnNOY4zrdh/Akzkqz8GDkXrJdjLDv2FRbVqLVZ1BJiB4
j/y2H6kvCNMqeZ7F2Q/MKw6XtUeXCZ1KS6GBMGbGBnxaO87EpIthlDTq5HQLYrfDP+gY9E/4PQMD
MFRe6DL6TNLXUXCaaTFrxh4oJegc5qem3L6le6xwN7xrJ88DIakhMDJp9BPwPT2FC6omOENvBHYZ
wi0c+azApHHFA1E+txiJGiooY/Mi3fKWM1qSifeGA/cOKeCQBRC+FmYklqdd5fivsyse6a3mmkGE
xHP5cxwYe8GM28heIIad/TEtnOQUxploP8XEx2NAa18HQ/fdjY9NEvwM4AB29IOfBJdkqgfmd1hm
tEZwwGup1xl991wY1Ufq8b6nxbYpscP4rOVVxGan+/oIR+JUlvFX0KKK0gtqeB8jWenOgwZISCSu
1mGGg6QUi1PG+DLpUVspk1FmmZQb6TePFMctwzB2rbgkOBxd58Ggk8CMTrxdVtqdw2Q4M7wltB0T
phltADn5m2WKF9Iz62VbCKARzaX47CjLQBL0oMWEX+yHMkv4mLDPsGj9VGX4UZMQRPBw9uOA8xpl
VaOWpYO+WLnx147oNoxl9i/yUGZCb+DsL09gkDdFNr+LOW9Xyo3EmiX9MBbRmzNXe2k726aPSTrE
0ZPosle46O8y8+Fy1SnqWPWbeurMtAy3KbN54to4ZViQDqpRfzzRcoDjNCQbGJBjg1Ux0oqLMiPb
szSnm4G9lZzFm7RZdPWy6Yt5ektZFqwJsFAUX3RPV6Tb93eMC6e0gHramuW1U28jMMYwhFIhx+CR
m/HVaeH619F4j3vrDYDSguuq3mS9I1yPb3mq95NqSDpF12SIDwXVHDDl6e/2KVZA9mZPn9+7KdsS
f/+QEHuyJO5Q4vRNFfUjtdEU3QK68Th2J/GXaQ03WcWfbQFZAMDd3ZDRW+jVB1i4H3aa3p2IdvZl
t2jzFz3hvHAn8VrZwCT1d2gnD+AXsREV324Zw0CF2rWi33qbjGqJfr1x82Y/mdj9S2SUYm1yCiwi
87d3IQXVKfCEKCV3GDpvvSYcM1r0dWN4vga8SEZHotYoxtsET7PRtYNhZTcv9HQ5ildw7x5TOXPd
Ss8iKcBC5xv9znCiJ+x1z55ClE06fcZcgDWmdt6gDC/J5WLHS/TfYzIa6Mq2yQOrUwz6LGuQ/f03
QtM/nsnmYHCO7qPhqarrne7KBzsvf9MWFe2F/qTfohwM+kXGe/eLi846pam+O+oVcNgLBCa20qy9
xdTdTmzopsgQu0NS69BfgQNzGBOg+LHO2gjI62VV8ykvQQdYPkSgkB+mMeh4hbZlyjq81HMyil/q
hxhcsqjvu0UN6URRHmtEFhNoukmAsOp3bdug9jvhu+0YpzobN6HFwx9mIp25w1ILFOSeQ6kl8le9
F6naK6J8+PnXXtzwdaqAe5Q8dhFjbb7ncPCZRmd7K++/XWI/eGpVv+UtoHqGyTlCtVuT+N4xhxPo
1cbVcEdQblij7IznX44oOE7xrFIQw5KQhp44dQv8LZRuvBodhZY9wD9ZYO3gwglEmiM8LLQ5/ics
mkAym+9uxLxzDu68XvvCpFOIsPkDzdH3MuFTR+UBQnL5AgQf24cDHq+Hza/2SahZrgfx2Yj8n/bj
lygI3yQAhLX7qpaqkBpW7lx18Q4vI3M3ct4i5ahjzRTs1IHxkmA/SkdxsHs+fr0UOz6sazQPoAoz
KLApYPVkdFearz3Hq30bZM+g8iAsE3LHlMEMHS+g3Zi7wOZLzPPsUyydMDlgvNIKnmmnvZcieM2i
16rGD+kq+6OHsLHPB4suXXGzg/qzC816Z2XzNbZ9xiL+Mo5WbINzvMXE+4Cw/7T0lHVu/GDwtdcD
D6jjAFRxalunAr9j17AttFXGT8KFUH8GQ76cVEdOQPeKEfo193jSBsDLCS0gRvvtRriZJmVEY47X
FbXWIZ0NRo8cIK4lm5KSIrrPPhPLycce63f1I7k75hcUmzEluAW2c1QsZEnCBWNpzijj6ZKq8ccz
jEtfGV8N3cmFcn4UsXdfFmfMwDDpAS1mkhS5ga0DuN4mBSK+d+3olZkMpVTOcsWIVXflH3nNezPC
UJtc4RJ3T45mMTbzAVNyy/4q/BZT13RzOqbXOTl49E0eoTC7Bzc0niNOS04OlXV5702TKLQ9Dsgi
FLp2HAQ23A1f69mikktbYAddDDxCeUc3qOUG1Blh9BQfRzSJc06rNP8Wxo0TXFjTSv8qX9VH2y/u
ceX+Tra2d4NJ9aeTcWvk/4KHpzAuuim//fQTpWURRcYffA1ZN30k1kjQw7wzDb9rPNQTLOGVku3V
Hl6YfTB3D4tikwvY5ZD8f2nLJaUPK64ar6ZTET7lMc6uiXdAWnv8pCYXk/hjKEt98hBwrJngtOho
Xk3MTd9zTQkn58efkYR9vztOTb6eea5lZl5oS8co6QCvHZlWmbp4CMo6JtOmAqo454OrYkqNVfvr
ZsUqCZrP0kh+0QqXYaZG9aTX0e1CLL6W/zF79YhbZ+cWrv+grV+8HhW6JY6aoqAQ0TUdugUZxa6G
8H8kndlypEgWRL8Is2AL4DUzSXKXUlup9IJJJYkdgn35+jn0PEyNdY9NVUlKght+3Y/b27oj0OHh
PqVhyZF4PMSo7xBokq1OqofeSf2iJ+abchyFhZzqvZKOzbCpPpanEq8z5i6evTmHQgCs792sNL6+
bKSjgsE8hHLAH43uB5k+XxtZ4MxDpVtX7j/kLE5mA6uANOHFSnAzxSUdscUr+d4NLlh3L4FGTY56
qTN+6Kj3dHKTdqRAigNLrLrnhO1007UIddYL8DT0d8mGeoJHEMTKe0ik1wf6eniwZMPGbvzTu/JD
5uxS525PoP/N7oCLl2Xl8hWATASJQxEgm7eoWt9D7s3ImXxo20QGKn22AQDEaWATNVJR2tePcz0+
9qhERax7t9yiTaI20MuGBPdAWBzN7B7ZX8LtPNJBHt94JF2Y3idrSqkavjiN1O6jmfzYpfJhizIy
rMmeDCYgBMOe6D/RHYfZszCMx6xrv5KMWNaM+5B4EL5Ux2XRYrK3KkGioMNv+KpMdGdEvjYFJonB
6AzMhJAAYQhprMWA7HO2k/xAbUL/jOsySMhJvtLC8qoc4e5sJ/txgYZim5QohVu8/lwKuX/EijPV
Ww0T0ZJibkq/APMDtABYXDE12rl8ryIuYdBjPwVI7A3IHTpizMdKM7uzmuFK2ihvKSzyridqRv08
L8WGbasqAtA8UBHwvhGhN/S2PJZcZuAtJ4fMUgEmhmuns/0lcvxm6axjEY6zvHhjJ4OW0BlOyc66
Rz5PpV9TKYKnw7UOIKDPVHqSCBvCwKy8O8w+pJmFhjSrwdtVJcVdi93HGkItZMWBJbgZYrqY9nHv
vI25XR+66Ul1CwsPvlkQii64ObmHEEDc6rEb8h29oI3pf1sCjAlqPwB2vu6QU8lJaIhXaEoRGIeO
VnOOVrYzqcbOpamfxmwe1pnP2S307PXpDB8gMS8Fg86Gvwcpg5GFAJVhup2xozcQrS3be0Ou5gHQ
nQgI8tpOi+ibqJcldOkG5Bvlz5n3atSWe0sdEqS8ozdmGA672ByfK2QcErzUrFVoQ5ngm+TYGLAE
kWDcDemztSSfea/O8Byufc9UEVLeBMAarXnCQtPxAhJD6iftQY0p97anEe1QmuZ6iab+RnPwVSIe
ueYqL+TEUei6p6EKbImLQX50+otmaWcAt4+zN2/5dKWoFcYlsftnSvoeBVLx2cxtGiBhnhYMA86c
ZYQ7RXQkzhjvLLKDvBHSp3EgNJRDdt14Df5Zl3dPkOJzHev+ubHpcbWH15qMx2Omj39KhMaErebW
KPG9LaitESPTU+ZkKMJV2wVO+6SHXrlSVnGLc6/ewHvARE0inopVUJWS90cpS7KsUWvusib57eP4
EMt58s2aWqduaglCNdCvJNEECV1Fp+O2hc62GePMPNkLAQBvGDmkO9sfZvaxaUaAO5zJhGPtJnTD
C6iuL447uQeweI2fUyCyzcjQwMjX4cNSqsWf3An6r8T6BurlNrKdxyk2dy07HNIxHaChEqRL6exs
EPnphI+4VV69J4b8tERWgawca2x92cCPlUDPllXAXelaMNVW8Fxg97YhSkbyk0g4n3qY/c2K4Yq8
O5bI0E6G4GlgoNxMGU0XxOlwMNr1mUjJnobewpu+9UjZh6Gf3ksN5ytPDUVHoXumx5HhPpWer1xF
c22X+ZOSeDxiX8sc/luV2Q7zVT94GE3Lwjg4i5oxgpo4rxhzYgxSfvNncZUdjEXf7GUEOCf5HrRh
PNo9/H4YKzjkDOLDdHn+GcroF1fKi73WHfM7TNxApppkDwlR7FR9BRyz0Fu/ZwtpNbb31InO9DN1
mekfPpTVsVhFzyqLvlsvWHMItl41dJeV4jqvFXnGcqtavmpNiue+Mz/nsnsv6Vbe2l1kk4IN/j/B
y0r4ZG+5q4Dvpy2H4njzs23we9ChysIrGZ91DP2MXyFB7k+S4eMRR9+ySfX5u+sItiN9hO0KUOJo
p5nZS3c1S0qy+u8wX99xjcxGSEHFyFE6rEkyGxoMdXdusppfuQMU4OSXJnsd2FUcplHo22q2nlKD
6drScZJWXHVFnZwWRb+RKZnDS7KAWmFee6fK+WuW3YE6u2JP2AzKbZzv0hkWEqwwxvEwkI5jwbxi
+U959doV28dbZJd9QmI/gkKza1HjUZ65GGnDtbGIrk19hA8psvvdqPNAT6zgfMiWuziPekaOdYbu
abogG/bb9PkbSNdp0xQhHFtlkQPQi7/OclcKi8OYLtzaVAuppzv3s/Mp8/nd5d2y0X+9iKkUPMHX
TEHDWjoRSANqQh1xNIPXp6I4dH+iKX2JcSLuvG7cuzFqfDyiBJL5rYTzAwO+Cqq12SzJeLJ0jLlY
/cBoZGdnjnVyB627qdD+ACBaRDa0YRj3uosZh8aBi+HSjtMRTuUvU9E+xYUgBB8RgziP72Kt0FMF
HrdlcDq/wea+HRznt7ajf9Jp3mSBfylZV1PaeNdIk22lmx+asWFzOZTHPjNRgES4y8IJtaFUne8t
PDF3tcylr0Z60nvamBlZ92k9v6YLmVRQzN1YNX45N3y/T+6AxJmRDiA86aI2LkuGiPtJIexGqWhv
2Mahi9Dg+iacIW3Pb9MwwgTvF79eWC17KMssOCEU6uc4QezMJC7QtoGpwwolBmvE/41Y8c1oG7JN
tXvOx345C/WRuWtHfG3yNBWudskzSvWGkSDI0H7ZoVkzI5J/H+zCge43LZtopldo1HA8ec1fBwep
5mFIx8G+bJOI2BOt5ZasilcNNyOOlogQOnUT6iSIp/ot1SxAuIn6Nx1VdbnC4eD+nUY4NhKgs8l+
bDtgStvMyVCdMs7FAUPYVk+pWDENDgokppjyTj9tKBazgCjvas6EVbPJ5PgKhKY5jfBzlZuEe3OU
7yqkoT7u6CxSibcxmve4jfzMhJBmDMZBsWZU2FOYqqkzGRDqAt4LM6gIDRteRfCmrYLYJl8SQSFn
AFoO88pfF6ARhao/MDndQtOCGLA2QHQW5yZI+J0GltmJ8LuOvcj3Unc/WFGbu7Qs/+v0eE3k9G5i
4gis2biM0UHI6SseETBkWf5Jx/SLooutEMtISzWKpwHUU06wQL0Wuju/bThadIgb6WEJ7Z+Qq/e2
gaMRa1bgWYKtJTF43SZxR/QRzI7TTTcixtlh1gXGhUjvNo75wCjfHSJC83kHhqLN83xHG3mMXX96
QO0CzSzyLyFyIiqvXnvTQ/Gp8fheSPkFNBMWHCLuansRp64VXzAxWUWk2QL+I+FyhWUQQkIalBYy
+VodhWospBaha6U1+3wQmrAaHtNGfwZmtu4bVy4+4ExucyadTOlSGJsof40oQ9nAYtX3yxx/iBYM
E7222s5webzWnRH3Ikp4MhIL2SzfsAqfWDl5gcX+YmtyQyi1b6L4/1rrT5+2ZLez5UlRtbqbaefg
Z02XjF4DSrLALQt6I90cbA7kGkAqA66Vyu0DW8gHMsorEKYC8lVYb1nDln3VwpuzttRPJtu5QNj3
nqFa8jEREuGIIIjaunl1hPUen2hZvArmGjhh/KRazbzPQ/zdlETMAUmzpUpKfeNhAuTs4KaojPAL
CF7qt17PpQq/HqtxPvgUS7DxRv1LHrGgk/mviL5AJNq6Ee/A3BFYpcy5gktjHWaHuWQgSIN/J/oy
Hb6fFoBwf8Rp6Ngu5mScvly/+LvWgsYJ5gtAFPEPaIloV2nhOa81pMiO+4nLZmNK1oXbsNgXpOHu
FPZdcRmT7h2SACxPI/5FEDl5UCL9QTBUSe5UVMoQYuiFyTAMvTYLSf8k1SWNuI+SrmCZMuNtJ9B0
mBzxaaT1c52kr3GEyWySqFW89+iZoEZF3Ce67B5EQkNeebYSgbHEHd/mHDEmsR+FqVNQCpgFzTzZ
DR5eOliyh8qo+p2KcA17jkWrIaFmPoEYmSnGSLPmpnuEFOgz4iSYcMcwxMToWuSAJMKpKVzkfMhe
HQ0VO4ePAOxzbe95KJSNNw6HMc+XwMXn5vey/40rIvQ5r92VVU+5hdHz6cMjvMtWmt1ilh80QEQ4
2BMRJJQYEi7ikp0SmM+s4ZDQd7TlI64PNTuaNHkaajWd6QXC0b0bucWdQtRJ88sda+vWquZoRZ7c
I95FZBdw5rtZ6sc6j5xKh3+WNn0xnesfWiW39aSfZDrbvGlmSgP06okXWbIxJVnDVJW1b87ae57W
DzUX+l0+JE9JCrMXu+VOX39eAnNWyBak16fqMLTDy2C20E7NsQyiWj9HWC5PTiQJDpTxEX3a4TbS
9Nh8AB9b2wZNYbOQNuGezJ2yjL6TUVsOdtXs6pn1QLTwTiqqnmZ7zwukFht+bD90aU4Pl2mlQTHQ
KByvOPhGZMp3Qj4UWAgnXpPpr7n2jcztyY5nhc24nPZRyEKZ70kZNy+TVWRPw4Igg3nxNoJMJZCT
I9W7+XPvmVNgw7sZsoPD8gSXcxYH00gPADoVF11qLAbddA8W2MVD0yTLxs6Sd4TeOCBk0UO6hfRn
9BYdsDx4m2qJ6dYY+fkt9GslJZESi7Rs0YIVqOVEaqecwaUkt5VkQH8O9yj6K3btis/DNm37+Vgv
0NmWrzoCdKkH3LYT37RgH7ht/F0ZpB1E/plb+r1NBfxOQSelNL6THsuiMl25XWPpeve0oOPuiyYp
L5qNdYgWnLqfimtIHhzI1vCMK3uDsaN+4STzReUQYkmMUwP5cdfECi+UKPlsuUy5or4yDzs4Z5z4
aD3IJharNY8oD06yrUcSLOHdvPFURS2sSYp6ti6RfsvT9QhMjZsJuyKg62DYDRSHat1+wPwStFH6
SmUW3+GRL5B/S47YAeME6rbN0l3etd2tx+U15/T55pWW+qA68RK/xp44WkbJt0ExzurdhIk703PE
WMz5wyfGvY4WUGpjGrb7fuNMzZ6KpOceYzbrj87dxp2t+8Kyh+3UIWdZRoVfYHzzhtw646AznKIL
ymV1pxbNO0YXkpYNXlox4ptavTkJt1cAkLeJbe8+ZWtMkWumn1SfbVwULI4LJjNkbM6F97RXn9yg
aRywc2cXxQhsKZVV5EjfSgSxsBxTUl254atbh4BxxK7WlE121d3ovs6d/BiE+2Bo17Rd6oOJoyBv
+J4JAoAnWO3vztqRnOvYLyMstoSEGafLzKIgOooOsVVBjiECv4TfGJ3MS6p/9G46HAeJxBGrn3HG
st9SFPlgZcb3tKAmlYjfMxv/PonAbNb4RMz5ZVDjTQ1OjMyfjAFhnrtFgizoY4wMrZjAeZ2sDtp5
01vfIaXBqp+ASFOEQCCQIMaCOTsU7IMqBkgnxSwdzwtjq3qEkMXWD2fUtnH7oxhm6fd9aB2FV6ot
oNio5fNbJWCBTaTifG7vBqVDKFzeZ7fi79ht6F1fbZZGa6hPg7eF9nUpx8rgo5+yox6XwOidOliz
MdyS65bAefegwK7uJu0+9GTlaxCKrKMm+kUBCJO8+olIc6WNy67m1TUseALj9KbZRrrrK1rQUAV4
ly767Lv2a5x1nHTk+LHYa+zvktk9LvF7W5f9Qa8oE0zr6Q793QsSt/4r6uYtiUs3SPKOVM5o7pNU
HAqdlNzCpMceMb20wNM3tcnPkRJa6kB7BzhzT41GqNWHKFGS/3EBvupAtGhwHVeFMZ/1We2nrPl1
Bl61qnFgR0MnYrPjWw2YBWgb0PBFC6SArRr5i5XQuXyjVoTHpqeyz51r6kh0i2BRUlh7vAB9jpbu
yGW42MWS7WfdQ8pRPW/cwWCdltIq5GUvc5k9mI6oj8CEVh8Ob9pCdeLQg1raFAZX/vwMe8e+Ahen
Wzu1jqxowxYiAjG2aFsV0Y2qXCChutrhcQJx1z1D18dGI8YXcxluuPU4Aqv67DoQL/DK0RVfvEIy
Fr7SMPqgXqiNU+h42eO4pf/MczeOERrXObxbDr4+rWeCmbp/Aw2fx7TPf//7D1itk8OqH2tzf80s
4kdjxYPjFuaeVzP+URnChKk9yt7y8jMeUQVg3kidWIkbyfrVXuW5KoXK4nRwcNqYi3MtyEwWzNit
mQMJaq8FlHH0O7DM5LTemTCgfzHOF7Hzz0mNs2Wi32NhfcTljG6TN3evtbkbqlnb4ybwa2rtagX7
n9o95m+J2VQ0H7Dou2OV2L88b85WdOm4rYfyCqn+q9ZKYmjG05IVMB8S3toxtgWS3OZOzjatD9Ps
+owKLvojYzGhDzzYLiZklQ0XTZIKI3HNPKAXF8PkyMO9Y2xxEnSa+KkmI8JsUf0LV326cmSCBGB7
NwPoJqMKQkqFW20rZc5esgBpaXK77UsLryll5CwxzRkF2qTGtIuxigNRQKXjglHh1cw44v00nx6N
Ip4YwryYcPBsb72cdlbwLe+9yuhIL6PXrIXlsS7DIyf8INyyjypSWRM+otoBYSCmgjjJ5JIUD0Hh
sfBafR3Nzl1oUZis4Z4U8UPGSMOq+JA5yZ8EszuGB+y9npfN++I4dAyPhaLgGek3HPmaMWaDOQ+J
KXgSpdvvJJqBMQIHo1VTBXrfXlPd++pQyHh8iRsriQeuT4dHb+AVUg785pRbVofWYX3d64HhQnpF
NgG4j/vaG1hPZV41ccNO76MLPVwuPBCjbRen/34prOjssEgPzKYmMDP0+ziS+74qoEP3bGCwKVJc
wHFp296/tstpji9ZExla+JDOogw8gIxo8ixmR/EC/YFOWO7AnKZuLIc9z2iJzQug9Di1v1SX/Opm
fsWoFZ4UtctGJgIC4O1O2JXapjoJe8B2BbfYmVQGMsaOrA7ZN012O7PRg7bMj13a9eei1/AUdYiU
NTndBnglpRYuqK3y3LZ6hS1N/CtJhR8KXj/rPQXfjC1uzL4FnR9r1NBJd3McFXtSdnSV9PndKWBM
9HmFJq+m77oltylKdhmSuWhrR2O8H/T8sWBxQ+YRKEvFBa0wcwRIQOuOxGHhTlhBoCFx/Gp/8bvu
pKMlO7ygD9RkZfsEwtOjU8TByNC3eh1YYCvSlODnLjiazU0+2nebuZ5rw9rcyr8xUL320d9uWrhH
NdGfxqxY8dhdkLn2+FDUml/VEeyzlVktXep3HYmXJnrRXROxrFL53m1H8Riium0rbapZqYJiKGAu
hW7CJxP+bWPU5DEy3jmOUR88p+ITivqEKTioB+2Pdsr5DL3YhnaCb7M1p+4SxXW+dtPzVmujxKf4
cAbekw4Xtgb3GLYQKSAaPQzH+9tZ82Hmbi04jA1NqF2jhfsKQ+TOCGeLeMJEuybL8cFpKV9LdIHb
rHe3qWFUbK4pA64tcvWDBGHdkyPiYF8RWeFwJzCbbL3F+cPqDYeGCek0W+HTHIIt9xwwo7DWONDW
zx0hLg1OFeFG1nsOxMhCp6IgZOO1wWNVkhkp/nUoc1o+PINFLaC2VziHa0nLrBLblK0A8Rh868aS
3mpjZ0tcWijEZJeFHymIc0I24tTKeu9pqTqOXK/j1HAe7Xng3klvnanse+xglMTeFKXWm57U2pdo
rYsDoJLfYiWYdMRiVDvrAFWdY28Vv03okvPMHggxJIdOUiGyAgJNNvNncwkpOiZwtTXq/uxU6htM
jUbQlgRqFhn/UL/sXdI4+o7VT3HuhMTppBTWoHUuE2Cb+eNIvkFduy66+rSVZH3hTdpn02sfagSy
MDssmGpXvEVL7mON27I/G/8JmxyBNo23hCkKL3rh504yPEXuP2qIaaaljPYQGR3ZcMxA0CKq6r58
Yqzxea5IiKyLs1FYBm4yA/cJaWPuy2i/cpEXD/qpRvnis+yX+sXtxMiyHr9bXNs2D5xns73jPaIv
TMzCxWkbeYw11DVUl6mF/Dd089lbxr1hhe0xo7byotdPahI1KY/qYBaY3ZQFdQxVv70iZ/XIvkLb
VRS/Hx3dISgkt/QFzbg6I858F5Ky3TtBlKxARhdimKUpCwWXivFFxNdiYBDTwBsZUlIxFrcHN236
UyF0dRWp5Z0KCjKjrM8fiHWVfsLaM7WL1c/DviuskrfSMfvbMtWoSjwt3Hk8UgfAeNCh7z0yWVDx
yggqk0sHKidc72IgtN6plynrv1uVZKdyGNsAED5zUVv+QgFg88ViKYxG/eqg88KSYJPaeEzRralj
DYC+z86ESwe6Xf9rhQ+R0NMf4oTQ4e8WifHUVE+5rJwHMWCIWzhVlMYSXM08Eq13MBfirutS38hm
eBBwsTwJyCHJbecFP0mB9DJBIIqHBbOGuKmcGE5jy4/ZitdQWzm8rpIEU866ti+5Hq3V1UrzyByD
/UgK9FUGzIdRRdkH3t5nrCnRMe2gYriuvuIYpIWk17PEaJD+LRwJaZ6rM5hDRGuwtdND3RifTcwz
ATOTblZ7tVeS/KaFUbxNICGPfUvtripEeuTtS92Sh+IJ0GDkkoxmlZUklAg4vFa9LINQxwRSVFKc
dGPJYOqxRkIrYlqOql1oQuNxQuuRpEYeWOicqyOyoMv5x00kSMpxoTdqIRWYi2OeT7SxlmLjhl28
o4S8e8nkJDehZc87CMt8js1s2aWAyq+egblYoTHvtcoBM6lMdQSF6e1K0Ux49hMHmmPovkZWAhHE
7VebHbtU1+yid6hG+7rRr7FF2klqAEvqOD/qcbK2WGM06cakfe3yjkUU/FF0Gv6RsvrCZzGaBJEa
2lcqJAiVE5IdQKHvU4Dmr8StJr9y+dH+94+CWiluqrkM/vtHknNkT8LXeMmSI6euDY91byz8bfoQ
d5aGc1GVznYyGLYkous90dNbu3DprmWXnZelMfaRQ1feonNZzl3VYz+PYNOIsfgkxh8sTZ/9YrAj
uGb7Hrnyj3gipOfU3bJ3x3VyY+rYmbNZP/Oo5ZD5CpzEE4Ewaqdwi6ZO+yla95AY5skGvfPmzjqC
2UQ8wOWbstNw7j8BML4Vxxiqz/PYh5hfNDa/UZn8SbtZ3XpmA24nIvljtvuhyAaIyIAoVqJTOLbN
fr1an7qRm5Rd4GLCphlftLo1dk2OObLMzeGk1l+IabmbcMEqPS9krjRBiSiE4SFwaYxEPy3YCORy
uf33S5XWGE4KA+6Jx1YCD/5PhlBIRcBz21r943+/9FFK9Wmarb3zOQhKzdO2s4rUEe+Pj7kq3FqJ
ETNPwUfzlu6+ePWvCg2aJWhuMHJhn5G5hAvxJIo6fFQKUpUNXwMCnjw6RbmP0fdpnkmOKQRENH4z
u4gquhV9YZ0aWR9qM59P//2CYvUcjnwxBskiHPNVTuwvmX1OQ8iGFZMU5pdrb5JJyjX5xpHKzinP
NRw9nJKdV0QHr2QM0YfWAOGorhHguKAkrR6AtXwplT49EGxl9rGJ8eDGZ3HHtZronlUHfROthoaq
O6Up3yu1mAezsqGdUkc8uNGNvc54J8j62upsJKaMlX+fPKAmPtQcsydaGmXSRdfFbp4XmOoPasqv
aZFS/+ih73Se5p0mabCkjtonQ8TzK7BOwqTMNuDSqhuZEOxNobUcPTqpS0bEin4iX2QMXyZuBIb2
jWGPhPTNpj0jfaqH1pTPujacJE0W0cbEC8skB6pkEssl5/PECOZFR3IrfxKu4dt0tJXPG8l9WhrY
su0/AtwSd/D6Sz0G+YxPsZfyxoIwfbHa6cDdN2O/iM3PssL4NDm8+jmCoddZyblLojd8eOMzD1mF
1ehJ63V1IGyoP3i590xkuOdlupJBGWBhv5bMMeWLkDCHtDj/7XJimBHBlA2vebHTOu+LjwFSV1nR
TtIBiKrHZ0vQ5pEauXEyUcZsM+pvbcTga46Gvdc8o7hkbY2vw+7Z7ixDEDfKIkycWFvqDjVQet6B
xMUHrXEh5brdUz+09sEQ+qUqsvEpC2vzGsXzLaI7b6vjzdlZxTgSO19muiRS9D8JPiPDD9po89Eq
bf3ZrJpAgqcrYQafijJ8EWUnzqAajvVMkqTHXB5AR7kIWGw7iBXfmuc9zAY/yNmGTVXWIW6r2fRB
RRVnbQBcWZMQCbAIFALQnxV1V6fUeW+Q4db0GYKyJu6GzpZ1aqmS4w/5SvMwP+txE3NkhoPvwT3z
o9oE36w19nXK8VV0SvDFg0NJ9fjmsu63cZ+ck45FFCrTj+lyVySsXm+rsXvvS+NzMGbtYIAdQ2CB
oJmRN6ZIK1bmywKu+OjEatXVs/GggwLetCEpJOjuAeoDGQECabIeHRw0WFfHJWGlnvNlVkr+sWbi
rj0o35a34UlJ47XDs438gx4gS7YfleJKXqUStHQFaJAuMO5sU36Oy6nZTiQin0BSHeaG7lgkOOyv
moaOmE4C6hcbcLfD1NAsD13I3ZjAgu57NJ4AhGDUQKUKt7Vh7sKY89Ur4hcCJAWjiBb9pfeXWqGt
Z5rHhqBp4MiMw9rKO2pStNsQCXM/Rt5HCTnPb4CWpSThXqhFujr5qRoj7ZrIEa7N1OQHr+e2Dn+L
vX13YNd9DjvE84KiDJMTZVd1xtH576dOFchqlCMxP4DWatsXO6mbU1YRt2tXo3pMAayfVIhibleu
vvXChMqGihEyNpIiI+lWroHnWP+Ld/s502Ln2HguIuQ0slKsmL/LGFWfpyWrI+1RulRxu9q2NzDU
cvfIKVS3J6oC0TyT8kEzJ7bWc36JwHb6cDkarczYpGdyA2Z9l1iLRRGbka3fpGtTVM88TQUrWXch
byNPiYMdI2+4xluD5hD95mbU94s690BqzFAPJi13aSMiSuxF/UOjsAsyknyIcCChVEXSB8X5btie
u88KjMl0dnmivrQxkC67joAe6cc5gTVcYh9rhmk41KO6z5YhTyZ8fKtOHFaG3nsndDgyZs1Itio+
ZZk/m0n5NDjLaRmIgc49GYNW34FrbI6QeeJzcSBB0/omIFUMvd7jijR6bA3XYRPkAEU1QyKlJoVH
YczHZKZkdztHmkNCUf4jtEQ6a/4SQ2YcrLHbDKPpUVEA0EYo3JdGNODB5rVFtPyNHgY4DlVEz5Nd
c48CaqYiFqyyofybru+gKexg1hccPsokzUxZeTbDs3N1TFLh3eSii7tR9+mBOy+kodKBoMMacgwo
XP/4f05l9g6a5foUe4y7OmGNq9WPZRUvB5G0R11QgZQWILEten3x1zA0i7+F9T64PyzHGDyoKQZ9
wC7P9ks9Jnmvj0/D1xx2+ZVzGy92G723bT7dnMj7TW1c8cwaGDU14NNmO1dfRh3Ca2D7j/nrZpcs
J+vF/RNG3iPvbbbnmrbszJ7HuxHOFyVX5MayyR+VOrE254iwaSllf+pWWIWiEdI5aZkNjgGTF+e1
r8WJuxWhM268uy4LD8TK10QUaM0ysgeu1EPtpyBOTFMX+4hQOAC9+BHxee90LmpvT6kpFJHndRYL
Jw7gbGQKNozkNCom3ilsTzQ6EG/MRPjoFsYz3FxGYi27VwV0PbfsrQsLQY0RqPlOk0HzZWN+hLZx
11KqajhisWlkr94c7hf9NHod51VTTSetyD6nhvWVEVs/NQ1Vu3E6Zat/2KArLXAh5ewbcNCiT14l
1BeOtPKTPm2P9uVl8pnEt/jF/prZTBotDd1g0QhRxG3xzlSj//bZJWEm+r9x3bLbX8OGOpJyWgWK
1acf5dCNADXpu4Uo0jZiBZt7+iNqTrsrKotSMSv5kA6NPcqtn9I4XYN1VFMp2NAb0dhT0OHFGvtE
ndMawIWF0SFOKwgxXs2+oBlAG0Pkxzqlqn3WHquau16s14duIQSmTTxCy5i9ZvUaiO8+mHaDdilx
9DdQdbn3ke+z96ZVP9tGNWBQjchDRP0htZEreqP+6mZc+eyYdmkvyEqCCAchMl5zoU+vlkdmTP1p
3JSiHow6J/MEOfKT05Uhb16+67wEBcN9Hil+eAxNPs44+IaFT5KbbjtqweArNqdEzrw5uuyl1mH2
5VQ1xDScDM2vyqkBB3keb6WWQ6Oxx3fcRebVwwSv1f9ATNN43eOCTVCARnKLF8q07osajii1MHY6
xNhG136M2G/Fb2Eth5qBeCJturVM93Ot9YS0xaoibmp2TtrE07Jim/TpUQpWbUQnY4KD6g9P1Dq8
o1kBKS6OYWdDjrdbx/fKYKmSnLJViwuj3iBpd9U2TJpXOzEUlbrkdZGpj4QTkB4dOlXzziCZOTAS
pVqy+GotylQJlb3c79Bx+F7ZmsFKwZO3qMDROzUjV8f5rSUXhzozBVAnuCwv8lhAghmrLoWCavBI
6Ty0KS1io3xrbM3P2okHin/aQBP4MbuE/MkwX7xBnYoQl0Jh32AHdE+eJFJAT/olLbs+8Nr2WU/+
OjVAkqaT90KW33ptv0Z29pZUt6FzUMSLB5F3alc6TZAs1dFxMDCjpw0hxV5AdI6TZqHZgwOxIdh6
+gW19S+xNMhJIHDvaJbstjGW7awUD7TI5Vt2Cit4GAwHd7dJPxcZ/mOb9aj38jqhGPOg8qZbzOmx
jeMvEZI5JR7TyrcoJS7bpK+anTzBb3tL2hwS999lKH5F1r1HZXunBwdzKkiZGLGZUuXsDp8O8Jg9
PqsuPhK4PRkYlVxiHCip+qXRiY9o4tEwJVKKtyvGCtyoyeWeTTwNAzfGA4YEqnQoGDo0ERGc8Z+1
xM92i4lEG8pua5oEdazke8pA5uiCYzgfqYPQ4SORykWeobt4E2Vn0eFJSXSSdVKj1lFnCWpQCLhx
KtE+RiOuoShhWema+cVIMbAmjR5t0ZFPrA2xRDjZcbW38vZTm9rgj/wfV2e2FLkObdsvcoRtWbb0
mo2zIYGkp3hxFFC473t//Rlmxz0n4r5kAJtig9OWltaac8yyo4M4coxmWvAxi/Kj6oS7D4oHYIFP
Ksy+DZC7iVreUZ4wWC0PxkwcaIavegdMT3RBebBGveWvvsHJ69ArIcZ7KRZNckr2EInu00ID5IbA
AkdiEGL3o7RyDGbhCsoK4w+TxRCgIqJteafHECXfvGnxRmj49U5jIihhq8h3FUmhPhkVbAbMx1Vb
37qrJA22G8WsKPbUqdvGyunfJsbNkgUXGZBHW896v5Tnpkd6jFUK7VPBe8+pTa2qyTYzX1tvvgyT
e1sYrPci+B6R/ZDmfT8JLGFIsDE1e+xYzDWuZOFe3XE5UUCDV8zROqOChI70LrBN1LXxBEHxrzGn
r8RfAtiNWDQWhQd5xKiABzD+GWbTN1cTYQoLIXDrcybTFyWsOzLtuv0czYAt6PkjrjnlmoeeB/+h
yFW+K9zUDzQHCg5LvO8NJTMKS3Zy3DdZG/ztCiS8QSPACroL/ZM0BObBOt6YCCtywgOESVlOLNXA
DEp8xgWZtelAY8uogHTR0r+TEmEB8n0F6ih8zHv9zF5rb16iiNG/J9D4hxfDa3f2wFS3Scx37lmm
bhUSGPjeg+uBZI8xRFOsnCsoF740MmIjMcENxPHJGhFlGbMusTWRloT5OKyRmCUC262glziMaL3G
2HxNe1hArtyVMxHlgBbo9l4LEcudzBiW5jJ6HSfrs08Xhs9Nm2+xml5da73SSO09xBjMEmeKHkC5
a3DwBAs6LPlJCQLiW40VYxvt5SLgEKqm4beh12KSyU7hTr1OpgrbOFI8Jms7F1kCpPuBNFXHwEsK
qOwago2ZU8iFgLwzaKitvSfVmjVoCkgZRXRLFa9iYuSRnCMrXD/8fWnHBkzN+vJ/X/vvo0CKTdGH
EWPFNdvd5QxwdrtnQyCwNiIgcRIX99mtwPOp9WUcjXGfl8U/Uo6iGxUk6VqG4UheIEmRJsVgwkri
xJ8mhyOmbXJeycCz1ag0Np1CEOHm7bwtKzHflMxi5TjLPci2j7olNVekeE3jnhyMaFxbui6Hf8Im
Wj8Xpr3PqPm3s+OJW5Zv2v2GeBlQ9f6BNeXuBicuDkU/3BUKLu2oPKgn60foUp3DHCb7Et/AXZcC
tiUEL/+aKsb9bvaiSMb+IzoqIzzi9zjHwEgX6SkSpf5gDitvGowHVbL8tZqJc0OUx34gFJc9LYor
Vigi593O9H8/TZXzt5vLBnYdDDG0Fs91G1zqJZzeEdo0uLocy94wqDMIa1Nn7mDaO3QWOP8U5hGM
Ck0wgZmDIuF9sK3gbRnit0BkNDpzJh4e/1hEijvWXuireu3Z8MiKKcL+JoNtcTsh3wTSYO2DpnXW
fC9UNrls7lYa2SYzEjC5IZdGdO3VIk3HjwTy6yKebgaZojFnKyzCxL4tDYLdxHK2EZ/tcPJBMp97
PoohSsy2eUw8xdy9Lo6zio/Eivw4K64YPxuGgoikVQS9W4lXmTQLPR+QF+5J93kURScPRjf5gdMy
lkgW4lxkEjwT1JfC8SWYa872a60dL8pFSko9Gc7NsGNWtCWm8Ath2ngU9hutveWhxk75VDfpeWRz
Aa9Se77bNaEfgviDG++7KvU2JkX6Lre8Bo3m1aMMpjXGFeox82xi2rZntuHw5CYu3oSQLKSSoomY
Kpz7a0Za2DfYwVu0cRX0lltpTUejUdZuXACBFeHfanHRki321wD5cldElARSqgrQGC+0NHkp4AaM
NcOpNORo8vs1L7NR4ZOcRvcj7R2/Lmu1bzOHvqq+q/Mh2dTFQmq2Tf9Jh8D+JxhqOxC0r2Nkh4ey
jyziQhC+0O/e1W3lzwQNobwJIGvg7uDE8qWiysaIorwPJPGHubGLPwPLjS0ceReXpK8F+R0ogY30
otV2HJxVrfW51HRMkb/QzgmARXyljJB2qPBec6/7FjPH4oSzml/ZeIlCBrom9cuTpfryPBFOkkXj
pzHPVzvsLt0QFvsI1vClmBzQTM0IgiFUzCyNkNpsNGBDZPYJ0seFMAxIV40iTG7oy5vfT7v+hKmN
Yr90H2chV50Zd7y1YgHn8bXnoHMouym4y3Av/PfiduFfNDDGHlvgJp696tGFZAk72HZ2kpYIwDY4
Jn6TT/k1pINMCb3sS1ENfptnj0VCcsWG8wuDWlPP+7DjeTdJAtkwzZnhw9b5TU+qiRIF1d5QnK22
NVLqET7/fckmM9+nK0ff4gmJJd14keCmw4tVnof15fej/3v5/RpYQczMQ4Cw0yzJQJvGBGqUgbKj
hoN4hlanznjJQWQnZNjnIoI32UZefY7sBK2Tt+pJHXSrBirnU0Lgw6wF3tZqfUN/X9xsCM7w2k+z
6xiHBEvUqedWD1tafBvN0OCS2rWJ/JkpBeUPvee+ZjCRnkGXSlxi2D6SaWLZQGyBB1k2584aMRqE
ZXPGUYjpBnWxJqDuZoFnTKb1IAvEG/YdFG84SrM9bHOcj9sIUwCKYuZsbVeYcJIN1Ak1SvWZkdIN
dMb6vxfY1DbqdU7DQ+T8YM/v9qn0VqntQmN8SpezBc/nQBT4RTpTipzQ+DNP+P4WiTxnNLY16aTY
zj5GNgGapKhOGZMxT0Ck75odX2qKm3mxfjJNPCvKtAzMO1mUCZWNWIHE2cxvgo4XnjMNE2R1t3MU
AW12H8zaGP26+6mAiN230nof0O8aSQ8QKPIX+81KPBBXC9e1QSi0Fap+ipccZQ05iqnoTllq+QIF
E62CbVfa56RHOC8oEKQ4tzUCtGLCzND4BEfS49f/5pGSZwnLl1FArmjogzKUBDsbwG4vbuqatyYv
NS2A4zj0iKaagLkn1b0mWShlIBwn4L+pwZ+myrkinDnMqL68qaB9bpMD7kwnc5T3Osw/7SD6EC2J
O3OAOqI8egnXrdNksRmuAIQ6HWxBb5EK+AWEDvo5GiIZU4sA30o4R7SCb3INsbQKg39EbF2U6s4p
5ube66HjrejFJXxhCofZeFz2jmkiNB3OUszX6ReGUd2nxMluoj55iZPpxyrBrzX4Tt1KGnjMgmNj
qi8zlYhTg6/Cwm5jtiNsmlAfwwF5qnNFBX0IkQV5LnZCp7ono3BpMn+yqx/Pa3w4xMEx6riESXUn
EDhEA4VgX3kMLojgmGbzoQ780Y2GI7yAj9GEmGTHL9wnhNCTQZJ68hnOCrtSbV8Lj1RU9rGDDopP
HK3MF2CoS2G9VChMQQdUiNKo4GAqhBsHpVbkJeesih5V3rDCTYFvfjsml06ul3m9VnHSEXDNvMXl
dw69+m0c7wwtHzVn0g2b/7HJ4wx2wYFkIW5oi7cBsCHHBvujBfYWu13iG57+V03pY9wED6HwjiwG
7GM1t+Q4cioP7fIDJMF7PYsPO/2gzr1B6UNrXWILTzCJ7caoQloMfFVmgiZJZl4xoOC+IBcoyoe/
VszNUQ8Cl0Tyw/zi1eWYOo/c7WDHn2VrhFgVOQuIGH0z4Iq6dxnkhhzJuwfqmju0/+c6M54Swwp9
NzHomFb1DTqJgygs7jbJu8obhEsSXh7PEf6QqrtPUA6NmXGR3Poby5K3aZVYzOUpMmfLWTiW4rum
88QJgrw9zgxlR1BKfu+WwZOhTbYws6dxGZiHQFQInnNC6KhdvJCeRhyZAIS4QDnpwX3HDSgFwIIA
Syf9TN4NjMBr9ym4G03QltrCuWPRbxUR0uSa+GgscwDNgo3R8/9ndrHSarHcmoC8nubntIi77Qs6
B5is+jIY0PomgDcs8B/C7t+Ntj6Qz03zptMbC9zNMKtHVAO70pUYuo3o06uMQ2uQs2hbPqiL49xi
i6nt0sa8yi9L4KhvN9Ve2JgSc/IBPCe66rQ+KgwB+EdgAisyFvEVk4HuPeprDUxyS8YOzZrlwc2X
n7A2TpDlUB0ir5O2ApcGGj8dHjvXiUiAMS8mXCrR2gQ3B5dmUX9j8A6z/WXkeK/M+pNVrUfMH7zV
CdqmacSJX60nfXQaZ1kygA4Y3BE6uDEk0mMyd1kABkbQyfLllYCYxEmhf92EgfWHFCxlXwqw42xh
IERX0l7KWD731D83r96H4H0O+V7G5dGOiNM1c4NUydbib7VfgOQBFTTQXyZswFqgEDcbm/Sb+bgM
uCaihg6MkexUj/U5HK4thTk1NA+p4dAidqtVVThFe4GaebD515NH4yjwnsDIchy6J8X4yw4RD06i
To556vJHTM5NCY1MjOZ4DpzpQ5XcLRPVPoF2ynfnHgyQg2y6G+7zFcjDgoXa82ehf46CIiINkh3Q
YSWm39j5Mq8uU+n+5Bj0uCDGZpa0r52i+FB4jQ4li5+e1VfaWBqMDGPH7lERkoe5DKRcijWOjiX+
ZC/if0pCyci4BMdzkG+XuCVsto7cfZu6X+udR6TDIaLXBmpo+OixMaPrsth6WLDd1LqOaX0fKyam
BYJqe8aUzDyjc9boSizUm+JA8+PT6MNrka0yCDWjfeZNaksDUSRpCkA6P92cC+qgnZ0lFOJmGT4G
+QTw8t0QlJwJC98Whh4V9/oThTNc0V7TjW/Co+px6ySd1W2V5XLECjjlTH5yFIaCCbbKizkS3GfA
G3Q9rvwTdxcYxG+KCVB2r/Sh67uOUpvlMZLibw7ZhQ3aVFm6+u1rpgHLk4GtFaBnwSoDT0zAfEmc
FOCDi2I5uy9u5aSZsdg0xWp9iTkcJgTQz4KKzl7qs+jrQxuUBNw4Z4Zju77DgefmEu8n4OZ9a10r
xjXbZrGxQVvlDR2NFe00tjt6LdXwUKsPg1u97tDiq+cZr5EhYcYSubhC5cpzwDx4M8x4I9wBN1j6
6NXho8A0ESc99G56u5l+9ZYanZdCSSO7e1t37PGAAamUHgYgIoUeIK24r7EmxzQYnxrX3Hfh/Iag
X+yDCO8L8tyqJ6CvhiJHX5U0sZLWX5ETiRqKz0RF39Jy6IuRfJ+A2DZWzR0V5EWTioqXnSGScQhT
5wmIrhuwwmkP/EriQfhbnnpatAYmiyz6rBKwASJlsiftQ83kKndLHCnlqTCcS1PkQKQAF2/6fLo0
bn7UIXfUTObryoKYYY8cevPud1lZIOtK4Z2T+J9WNGyK0XptooHcSPuvylo/q+H6pKF+nRbzASpW
kn4gb6fnZuhjMiXfCXqAbEJqJEeDZMDgX0a47vhdBRR6teu2dHSwvy/2v3CG/lRgh28IZfCyE8SY
AsI4hzLAZMZ4RmDQMMibbEyjM4+OtoAEpGVxrlP72j7NyKVGyaG/nr4B91Pe1sXL0mqQNRKAl62h
c5zWergKmeF2ozi2unqJR/lpG3V9qkWIDWSBtTnm6qFwaYNJeNl2Yv0pGnACozPgjBpWGL90T1Xo
/ouibMZ8jtLZc6RJo82cmInXh9HE06UstmdIYAnMFPo7CC53bqJgrxO0ep4t69/iWPqgreHBnSbX
r5yIqZkdkHU38z65AjRY1Z2XHvoJSoFPI01viN/wznmsiGAEPkI+NGJzAXvcaZE1aGXdDsI4hU5i
nMg+u8YBpyjXDKs9/35jrwZefZ9JKCJt1LY0QSkFtAW3uHeHk8eJNB2SQ1dM8aFSS+JT4K/IznuE
Cfo8RkHhD8P0iekXSrisQddp+dJ7TbTtZGRD4xx3FoVwZ9B/TDyG8qBfo33FiQQqeo6kbIoqfCQg
6Hw7nPJ9GAU7hhTDyxKYfxroV7u+wUufJ8Y2nhlHo4nEr8S5BsEoGEkZj96lywp6BNKk3ZDG9g3C
52JHMR9v2ya/ELYXE2zKeb0Gz2NU2FcGdyi3FIw7JZ232gwqenoGAlm2K5U+ERCagh4IqROj7Nar
ACZMIXVMCQAoLIbvcUAVYblgehNQV5RkTG0G4NETjykbWaQQm2QRQli4mtbSbXOUyiDaH50hfcpN
dKjtovy4Anxa592rqH6d/slfLj7S1wqRQJE310wTEb5AlSL5dVvMJRGsx1hZaXxxFU2HqTh0mbwk
UeMdqgXRwnpuVvXwgy835XBG7p1on6DervYB/Y82X7Szi4LGx+BUZ8tjYvP7svzvR7+f/n/fUmch
jNCGbTkuFf4M/uLy1DP3T1p29L5iIJ3aCwBHNHRd9tgYQMI9CgZk+aB2nf0QcRGlzfyhN6fpFKGn
ShSHzQbiV3qIi4bClO5Ll9rWAcu0cQWmnZxWDNTs/WF0pmlhdTcydfw2oikeV+U1MMx9xLCRKCcW
Klu7tyqbCob53bCbepJBvP4wioj467hAdNiPD6USNjZYBwgiiYIe+zq3ClYWckPAOPUx7qwKG31J
2RHLV8wSL+Fk3ya1c+vYwxN1PQxyi+wiVHZFYVEzhBAzOgAUBsLznTTL+96on1ruqAY6udNoTtS4
At02uLVpjW4DA+Uw5n5zGxWMj3BH1UIcTXzIuEvT79i79mytftl5QJ2FfALR+4XR9jmrgAEs9viv
MocQ5Jr+CkrQMd3Jjm3I49NjOCTWSYctQ/T1pekDekBl8GeZfOx/HEyBcW2Rtt8rOzxhLTxDSr4z
YsAgVUdMAkKQumQRHjAqYN9L4J1Et5ZVgOjUyRlN9d0QdT/ZODoHYx1h6/twRn45sZDtywWhijbG
m1DN5x5WDwKlRwRUjBZVx0IPrBq/D/ZIG9gQY8m4I6UxjJ/NXj5SZyBGmZL3jPBPmD/XeUXgtsyU
CMZISbbvL6gi7kez7a/BgqE5KKc/OmUyoJfpgEb9JkhNZk8l4AZRH21ln8oWZtpCU72R9claQ0NW
7K9jFt99416meGaS1t6nXfI69cvRruW1DO4Uzj1gBOUToINXN7QGnp+ftE8YkQkE5G1uMr5umHF8
QNNAE7EM1S5MKGGGdWYHD9eimA2S6hM4tY+lgbZHDq3Zlg00qbLeRDreKc3ErZjsJ+b3ONFCGnRE
8Ba3tvRQuuHWkut+OrL4bswgMc40v8tdpT9VhM2l0D0QmmDgKx0YtqDEatPE5mOQOH+rOSgIeJ3E
CdgFiMwYW1uQHNxUr8hkFEqBqZuzIS3aOr8fyjgDHtv0UMEC7R0yS576tZXaGXVx/m2q/n70+zV9
HEOlYbXg0yhtb7qRlby1VRUfXPCxPK9rsylypjtpuN8jg1JimOlB9f/biJqMGrTl3NBg/n9fD0kr
OQTjeCCVMBtvZDvXZytxzn2TFgfPglsE7bet3XfcXPBm7J2trBcKa6S7iJqQaoMQbCRwG7AtuyQp
HmU1v4vMerYJjmC9ZSRHzGqKCWLz+7Pt1OD8VxDfAtGOHTOOmv0kgW6XZS5JL46rP4qwdRIRKsk7
1BFOFypU4DXoUQ6VQLdHlywazWRlzWemBp38Mpow4ONmWjPMW2gf/bRHYM8e6pDCujR0iAt+3tZi
cWyR08+lcSLiOTpOUerumCldyEEazWS5Ct29WI3bntYs+o07JmQqGTWwep6w4wRqb0qdFVaNexNv
KKevkNx4VH+rpA1jPkcTLzAOUewxeRo4qCeoF+iLAGKLwsuCtC42FFxcEKD1JCpf1hOr01ROR/om
t0EQKob8pIKvOHQkLNaemO7qXHRdRyaIjuNDp5jXUryef1/4gdV/Hznr92mMblto90D01k9/X/7v
+34/NdvJ5c0vDxXKqDOVfbipjQAD70KQSe09RbmD2/p/27Q16cLndn35/drvp78fof4EFTpPp9/P
BBvAf98mfvu8PVitOLeRSCWrN2d9qTGSncv15ffTAtM20X7AjEp39OC5TcDGOrxNZRvhB2ugew0L
DYvZGv/7Ic66Per1J5lKlH7Y66cxrJh0jW1unZlbm/+9eKH1EsODXtsUa52wsQoXMgXx5fBL8Nlj
PjKhN81vxth+ZYtR+oHicLvMsT9PnPFtMrYamIVLSPDUuDwtFnwmBi/0eLC7u4DNHagzBCYCMaTx
+RxN4kAsEJrDXeza/bmmZrJYdIkfW96qpHzAv2yK2o8m5e2jJWf09APMmi9G6l0T1Be63m3dxleu
zasZclRupn2c1bdLSvyQMfMPPJlf4tRcfNf558x47eSwfKWlpXbWEl4zeqBOr+NDP5ExqSr70I3Z
iqY7//4dXledhrI7Mrf+6qrpKgIofY4tz0kw+4aBuTKU34ngFhdiIS0M5/VO4Kan/zizeVvDtove
p44YB7ocfxE80tXzKLNqPEOUSYx7M0RhnuTWJvvTrwhEeQgUz1t9p2dDgzsge6EXDwIUHLuD6Dow
B6n62+QtexHgjbFsHmabPinGhYW7tyGIov5bNO0Djfx2l/BmbqJlOEAVOAcNsnpLRe/iFbfjiebB
mIJJNmOv2YfeTw8K6A64sNobi21vlkg+TXBcfWbLr+SnpGejwVkT6+yL3Rvd9wOoyL9qMt/qHgRj
b08fZZQr7GH9XTNVLXZvO3qI8uSAf+cLtj4A16bGtt4Qg6fEd+RCyCCiqD/U6sFY3m2vgUa2LMNW
lNlNI58o6YBMSw68jpl7B0d5NH1TcSpMzuIES0dHpGh+Dk/sAFwm25N4s2UeQapJ6nCAXOLmUoU/
GIh2lmtzY4jxo1jjGPPmpdS4GjDfEoqZiGOulj9JY9x0Ib74oqTQHFuETrHbYxSgQPwdZIcB5MaI
sSbayTWbJSUtM17x9g7KMluv4/PuBrEJcd9LdNLzcmE63TOiBMqpExt7FInKGhlti2sKxg1lkhMP
nJUq4q88atAM4f6giYFgkk30j/PeRfSbOht9UuPhlbOMQPjdbdUpXIYThIm5fasNg0Nbjt+horU4
k1mJKmqttuEKjVgRN7AGaPRayO/T0sl32ikPRdt/i7qZT2zOTBygmWnJjFdAY5uGBJXVqAs/hR9c
jT6+OMZOOnt0PE2dYtifHc1xq4ruXHlc1jD2Msz/RINpHrQ7P0+1kREqR4h5lh8H4q4PwNTFpgKP
Qk02z3tNwy40a5+ZPQ8ZxLxd7hXAVcuAXGxY8Rg5cTdFVb0fQ+B6nXdkPaYVEyfxUQw8zBh4q2Od
KGb/BWFbjqJNrFJOKPLBcHgAbau+LYZE7oYI34HicLZBURoDLiEDwol9e5JYXUJ+kNu+CPoZTB7o
lVqUsX4nYj9L3PBmSYhr7Us2QSBKeGEyzKNZ/6/WxyxdJ3j8vRggzLNZLuG9yFMIzt61qjm1TTGi
7LCzv2LRfA1k8AEJYIoUp75pExIJXbrDxgn16cF0Ru5YCMlbpMsnRcIEFK5ob1Yn115oJBIoR0Rt
nWlOPR09h8iIyC4dg/4YxKVgC45P5QoKJlrExrvDrJBIBUZEubBQTcl1UXZtemz38N3xw8qfkePA
eQlBmkBSu48cIpxmNd06Ci/VpCa9H+7IyKMLI9u91/ZvibI+7KrlpphpRjR0fYtR/iiUOLHWbwMD
4e2Y0ocatXj0sm81EUrFiWjgIIvLbmoeZKwRJtEcEh54nb5YuaIj541oCR+C7BYNRrOhZUVGX4Dv
KrrpWkDOU4+6m1WYELLWhBFtCrB8owcv861F/0Hij+tTOz/QtvVHy34qdIFPW4SvpRUy0LbmlJnc
NnIsjJOkam0sUbEi2XLeT8hqZfuWuER4eMZ7rI1sb4zzt8yI/p6X9dR9cOM58e21vCgAJFhwaY1R
h7hApj8WmmgUDQDOxNbwvGtQZX9FAraVBOgnuKOH3io/B+G91Y1LbFBJt8vENNk/O46HpKp1XnVe
/YwCjtCk293ktEDl6PJuiBOFc5OdkeFTa9nN42Cm98D+HiW6B+SV2mTQm3vMq8q/BdEmziTpzoKz
YUJhkGszbmVOog3gM0STrZf4yVDvcpn+RLN8sYYCj8uAvsSoFjIwLAmaYDw0KGpRWSjCmPqLML0n
QJzZjZPYD0NX3but4x5Hqyv3nl1ei3p4R+ZCDhETFPzgDIYra8eAlA0c/M6Biv5eF5bhFwp3fjPC
DM1J0VaIGKTNmB7TTOpT6x48Jo5KiBfZE2/K4zYbETOUyDubPdyrNuk4+3yQ0HCmfR7spcVwCK0E
6lNJrGG1sGhVHc/dNK3eNxiSg0VinzSsbpd9jPFsoqeEcpmMY7XpVy7jYgPoNIrxGs0rRrgfzoA5
ifGRTGbKyeMmOXPDVREH11aL2zlkyV9ci9lmWDPCz9EXJeeJ5OGApjDeWW+4ZNnwUQg/9/Oq6PaV
5PjsQklsnaU/5Z1F07nY2UBy1p9D3nzVAbiCIblFaJuqsTqAx423ywj7KmeseYhL+iucbk16R6AX
Q8f44ik3jql115fBq21a8U7gz+ChRhdpkgCVTQOKub3TkSKWZ7rc16iAAK4dUhe075x/FDO7uqHi
p1HYx4a0V7YJ7zjmE8zTCXtY6AFzdDy01oQ9wdqtzKsRB0fVYiro0mza230/c3pkEsaA4D2JIE86
aYKwDhH4TUmcBdI2upVV+z1Qyt80JHqZMcdVlYGHCgrzOXRGzlPMOJg3lN1uGbKbzl5xEV5yN8Vt
uMsrpl3SKF80CZ6nYmwhuJbydWFrpK9uEHoDfxDu9n3QQsGlr4+yZClxIjs5TmW72Dmp+Qgsdnpy
UohI0dK9FqiBfMkwu+MnBgZlcFLVO4HuHdIUoZxY7Q5BUn83ovOVtOaNpeDZwLllCjg91CXG+JZ0
a3o1+ixa5hgiTRPGvlTF3mwLJgcAFrAMkFcBzKUP6n/NWPwJZPo1p0NIW698HgIdXsbsj6nAfpQo
r2iY6WjLmWI49MGqDITK2JfpwWTY59NQxP89qWzXmcTZGjS0Ns6syEaS6lRZ+bY3GOxhi4mwSDTl
VUb0m2r9PelmQQDAJkmsz46UbapyuM8Lw0nAWN5uLqPnxYz1Tdp2lxGenw/m1D7m6KyX0eGBCpHO
BZl38eh65qN8dxFl+UjQt5xehxOA8RyFHPwubDQMaerp3HtRc09i+UiNUM+TuMBIoino2cywFBxb
T4UcyPAdYRb4xry67Js1m7sI6BhbNNg6SyIUNwnHS5CFq/KHWvs+C4sHNbKhFegIMMNydReem30j
bFAMPTuwbXM08j69tqwOXt9g5GmDp4DXTf+W5WzmaIVDUnSs6QzhLiRw5jLp/A8sjfAwt9OFDsKT
cub7LicmHvzsxOOi7mazkjSXzceuc7TfUhed6fqwjmUAExpA+6qka5/Yxc3ouI+BE0pCCMjNLmfB
lfbCm7nll9aVxEEILANIHSQiyLQLSVp4MQyWPMcFd78uoDnzltEEealthO/pzPk1LMmlf4abER4F
SebMuQpkElnF0gkWqJ4KbMpxyCVlxwaFNR8zV33Dh0huDEGf07XRamSoTxgZya2NbBDJlbmWkFTf
rQubfligsslW+JXnvFS0vkQ1G1vbYyZi9/JTE35IFnZzMlpzW0wZEzcaf5txy3MBZUbbtxkaBp8C
oCn75LZqqhg/DowMh+Gt78qJ6Tfe9ITI4GdCzbaF821rkb87JYE1bsqvUaXqZODLHPI/ruEAh0AN
1psNAHfj2ubqT5J3+sm2bOzkSXMdvGY456op70fFWIeGORFc2adHdOdmWWOgcuYDtLwgmxo6zQ/x
zBpRJnl97BEgEo1tZE+uMW3HGbwmkBw+KsA+eln8Z5zD/gpOm4yAI0IRiDcR5rAIk0w+2N65m9YG
QWcC0jCgJ5tzC9slXmGjjwrD1YoezLjC6VtmsCtosrAPtrzxEDbDgBPmsbqMqcbW0I5MABCnbmKH
ZEgiXwt/HlwHadf4AEPTJB4hws7qqflYwjGsMxvK0YT3LZTrlAZCwG61K7lVihHdKXNIUz350GgI
ybCm2jeghuuE8ZSDsdRzx5nzCCW6VBpNFukqjjFc2p5TptnCQyelOt3kmLiRnD7yPVQFjvtG3g7R
jDj9ymZiFBSwda4H7AAM1abKVhaBA6cZLuW2xMi6a7t/HOMrUNbJNl9aSa51jrEaaLzkNjlkOUZG
D9R1F2kDvDrShG7s/DJoSUso+63mwkI0IpYyiG4rNzkTn4vZOXbIhhjxVA7puak1QE8Yp/x6CC3a
jMQBdxg0q0o2HJkxo4VIs+PUMMqUnIGLmdQzCwfAJkoN4+iBytQqvwsH60jBZR6MHNRQbebnAReY
Wsipd+Itp4/lJEV0YxhQ1DgDwGEOgiMIwgup2A9wjz8rt07IR4J219XVDZOk2XblqWU0mVfBAyr1
2LdMlCa95l0LWoTRU9YcC1rDfhAbLIc6e2lbs99asUvjMR3ZMsuVnCNwOGEHxOl5NAdFt1DCj7NC
MgFAEVL/NaiA9cOEkWYX98OnpQvouK4jMOikS3rQTfVa1p32G2+QG5vBlEZJ6dn3uRPTLo0bDR8+
/NLN+N4yxh3gzlK9BK/9jHkgdM3nwQTt0E/TCsKc5oMFs8NIaOLZ69JNNufrnDwSDsUgleYDDQG0
d7q7p6ePz6Cz0KgtxcNEE+Wmt57DJSpJHBlpyFsvoFOaXbzSvA3LooVJkDocOPUaOvhJu2W6p3BP
t9UAv26ERlyY86k1nGNc1a9RMH27GBSyyAD4jbl9dmhvjhPgojT9O4wWmXIm2cXCrEllC6AtZ9gq
YnQMBJJhZk9q7+S1EmluxnDFQPsXOg9Lziy7ZC6lYY8w0GEZANTxMYl/gQKdEYfPSVy9644rUaTm
vb2s2Z28i9Qw1ZNUOZNNlPybyQj/EfR1P+6t2Z5PBABpH63yS1NY6ZH2cAR1Q/klwoc95I99kKOK
M4H8+iXMfswEJ5gOi4819qO20gdGyDsv9uRWTTxhVi4xU5Tq2gzEXxGxcalmZqKTN8PIZCHgP0+7
KjbwCaLW2pP0gnKV8xDEQJYEb0XyoCmyBfP07GduSHAU3npuHxA0DqH/P4yd23LbSJa1X6XC14Me
nBJITEz3hUiQoEiIOkv2DUKWbZzPZzz9/4FVf3eVqsI10bsZtqWyKZJIZO691rfKHLH/6BCCVhfs
vPkhuF0ULj0MY0Pk2LMy0sNTkhwkFgOkabD6a5PRFrlTUMLFemeK8xinWnKLaZXUwSm4z+vkMNU5
+15kxA3XS9qNIPy13FlRyQGCVHPPXreKGOsu4RayYLNHzvu1AH/olsrJLk3sZOGsEeiBoDJ3boyE
LG1zFvG2YdzBimAQkSqUq0jPQxeVP6FOIYvEnI67mQbZKNQEpxgz77xpRm+J2PNx/lh6LlQLQjny
4iPqPb8XUbp1CmbQBkLpRiexk3BVfyr9Olb6bVhw37AsUABtuw7755teyb7BqAMUgFzdVO4qffhC
ErqyG7ifEpdUX5Q4bUwmwEB0Whvm9TaqTqvIMGQNHSUENiu1XlIr/Op0CKeC2n5Dlwgn3GQEl0aa
c9VyfuXUznSP81icLoQqszgs7KeVsTuhVVvV1ljNk/XDanN+qhwCDjTmxwNAlHKdq86iDXfF4Pik
2XaeMqU4dpfPaO+g/4D0oy8QYoDsw10bTPkxjFIfWSQhZ0bdu0PlvLJRsbwpiMmw1F8DJs4JW8Jd
bRLGNE3cOwl4mlEuTyoU6F7wCZwLYtwUWnMxe52p4JZrcgLC/f2OjRtbq4JgzGEB4qwaoA7n/mdO
70uRhTvMZaAPAviBnEggD+awhdZuflrot6bToHWhnb4HIbPF3sIgitHLVTt24VWThfcin5Jzwqkw
EjMc/ml5zdf+mDmQn1CgUV/pLlznJMF7XWXd1PPowxnQNgpChljazM6NFV8QoDOHY8b8W3ExtXIE
FAyZDHyWxBzB98ogG6jEpje43fFYpdgc83kfYVadc3fpCY1p1yCnUp8jwsorwmJobQI9kpDa/AnF
/VXe91CqAJxvWyizlbUyVOrHfAG2onfZj0Y0LzjbD4lFt6RJImUDW9rNpklFCDm/jAbrlzSNA+Sg
rxHQTidG/Ia9NRMjtE8CGRPacjd86p763vrWYo3a0oh0RwEgPdNy2jpS1zbVyJ2Pg36oos1OBPxA
I5w4UWcyRtoA54nz7hP6P/iVYh3x2M7WVPLskBtfgA/flmx2dmEVvL06lgAmU0T1acKRVq4A8CqJ
rzMkSCgo7vRaPsXp9BoNiB1x3YmrphrRMAj6iokQ95ox0npS1tE5vYC65Fib0hDZKLmN4GkU4X4U
SBz1pBZ7MmIeufDY2hK0UAUITJI4PxvG0VrjEoTS6/spXFhC062RERs8MYaDhStROvTtvlyyO5qm
2H+QNlwU6uj52HwIEBWZprAb1/XwOM2T2IQjUQR6O57UXPQHOlLBVA+7OWKjaeubAcK1S2vRj1KO
GyMDQzumUdTQyPWivEMqqhif2fkux6z60mbrdnMpBtdM78KSTlQy3ZHQJvm4CbQa6htG5G+YkF/y
mG4L53UUS3P80gMX9EJ78IhbCDeBXKxrGo5XndF46qRlN+S67TQ5cfwyq9sw5Bg+YobdQoO13FzP
q208zPZWE/aR/7deoPeTt9Q4LZ2IjKyhuJ9XYL4ZKQooTjQmCI72IUaXq8hgiW/D4WtWsD/siPDK
Q2yOhmmJVTVwLU2Ue/BbGSCr27hRqt0gpm869K06ogVHKt4MzIO9/dKipiVCLjkMxALhuNg2Jg7w
TI4O1ytdQAfFtIF9eWBmtBl/5Aqn7h68sMH1wYnL2bZjzsdSYXTWXrdQRPgcEwgg1eo5Y2rJDWmw
3JWBwZKzChuzGEbhV4H4+lGmICyE+dQWbe4ZqviRqrjjBR7/ScOISA7egThyIwxp+UTBM6mjzJBw
nKMxOyR9o28SBbyUJrX5QP+RLKXpYJmccwPIJa49Q3hvAS8r0rG8THUYVtOoTFT0RFaL9k3J0OiV
zIkwLQU7TAFPka1+dnL7fVKl39TGrbaMb1aWgtTHFsehUPuu6WzqYBgw4TWx/NQ3kw20tOogqCkV
jo+KK3RIwBTW+AKBIF+33Kp2FpiJK5U7QZFm9NfSONgDKXqNVPM+bGHCqVO4GxgNiR48hxYAP6Jh
LF2txWIZnImTZQRiIohv1cYPY/uLAaIbBos4kwH1DV/biVDrO5VZ8K6ame7JUT/2fEoYpyzl1ZzR
I505m5o1Fn+zYWqF1ZpE4QNkuPiqdNjlILayTYbApc4OrmhH+kdsJh2lCTxyl4AZB2+NJInInqfv
yIhqF83aRh3ag66nJWlkfXUVTYIniFl334dVcg4j7eucc5GKcnmLNKaVQdYdtJnxrkYrHX/7PGBw
4VeXh5x9zTVSIFT0BasYGnU1myDCIIS0p72iZhinGUZtB9vZzfRq/Dw+01OQe1nRJtMqpuPEhs2b
rK6nfaDM56Fi1SShxPbiRv2qcVvaqyVEiLZtzoi8E1K1dWNnjw2jwpBmoNXncg0MM72wshD8Dqwg
UQlvn3sBvqw5OqONvhXEKaN9gI1XS7krFvxdYprKParUt9RSjX2JwlXHMxn1vKpzZ+8ZeL9pDjKh
RI4kEVjAmEQ9f9P6HGhNYXxLpuzMEfSooA+9sptkOhJjUR9GI39RmkW7Vk1uL6iPnhBPOht6wrA7
oya+SbG+1B3IEDHN873yuTSNcKuos+5NMa/e0YT7uO1yYovjrvJj3q9dXS+5Wzs5xBzMVlFe3CTZ
PjKAXDoVR0NNNxVXOOKgdvG9o/TEbqymKBAQnDaW8keU8GyLctoU1pC6TXHGS34/JTLYVvqLKGcI
gWF1EzrILIQBw3Qo9W951mibSJJYbnDVKb0jtnXH2tHomXaVavOecENpYE4FcIOvhY5tXYdfdNv8
xgQRtk7OVrpSkn0d8bo5KyFAM1De6bp2qwsyOHPdImWje4fWu7gz/qlxRESgq/U9GSMTR3gkm/Ok
fAXhETPcSWCF1npyqgRyIXg2LoNOQtAyVdnwerP5IESP8ZXGCNuKoxO4NmTdgN6XBDP20AP8GCz6
0PgkQRaooZd28U3T2w9tFazYIbAkktlP3JS7otM+y6mGngvQCtOKvGLIlu+dMiKwIORD1881LcI8
8do60s84gONBWOc16AAyneUZBjuhND/MMjipRSH41HH5qWoC/kSaZ4GcmX0ecooD/SfQl/YCpx6B
6QYt3X3bM79b3zJY/AuJ2xyVkAqAf0ymG8yUS0lzmk1kSwvMdIiGY6zYJVusGIypL1mtwUveaF46
168JQ48F0Qwq18wVDVyQ0WS+j/zhis4+TWWF08ZUyIMNO9oqEUaJcXSHTl3OtOtXf0VfPSFM/tLE
xiEGj39vmoZfN8UrWqloE9AMRjxLEGfNmdgVCN306bVfOunhdQM6mCBQLie2myFhz7pyT5SVejuz
WXGEqHYY6L4aego5EODGNYRFc4O2CJ9DpJ1hp/wYblSjjV0ml1w62BfAUKoo3gC8ADuCo8aLhlUD
MT8XWi0IoG6svch1pGxM5rllPUjDxPWubS0Hy2mgZQg2lzTZi6axdwACUTAVJWP7sbZ9fdX9G4MJ
9W0ICj5D8fcRFAEHAJOwuCKeiX4iHRQnOvp1Q6Fvx8C4axyvJJiBk5ty6KyIjM6ztarQeVn0brrI
pcHkOKA9RJFdt6HJDSyfjk2praq9dKNFMB/UtvPg7U5bOHSkbCQgdnUDDKqsrfsBgFqLPNkj6A1t
EREomOg5kZGsQL4bK2wZNywIRr+bLCPiwGds0EZ9MyysDIxRmr1lEF42Wl/0uM13CzCSrV5rN3Ss
HDfejR1GJwLMwXlZFRBlFMSQa059xyg1JNJvi5nhM8J0/rG5J0p3ZWeyXss6J75lmgyaR3uweOCy
uL95ShGwIe5mL+Td3TeMmMpp2XdREewJrPWiPkCJZC31FumDh43jgX7qzAEMRDkOBJwAI6cHhhtX
Y8d4lmv2jtTNnIABGhajlZwbmeqblihkmg70w8hBFbvQNHAM1NwHTZrzOJW+YEOFSZ+XXyIEmuyc
diPTdfoRPywrhuQ3Wg+q2n+fBEfkckJtpdzT64TtVkXPcFjYsxb26wyvcLusY047rdkqsxfZGRWO
/IWx6F4liYKg6SOnr+LgjNZpjSBgZ2PBR5OuOjv6dYBZ+8qoyhv2QASq4ADbqH3+ptd42xubKM5R
H6+1YnzRffAYwx58NEO+FOm2aQOPdyY/w53mAplQcDOQaVplBNohxjFAAW8W1Jls/+EtLUtxrwoz
2M8bNbfibT+xeQZzYl+PC241kqV3ifg2gd8AroE/Rg0QuDBn3uTteG23tL2FsGz6kyrSYtwWuBIU
I0wei0x/nLHDEx+fHpQ04BLS1fd0NhA6e1M3+wlRCZsiWeWFDo2qHECZYdEjqbBJ9BUctEydvpPW
QroJo4OQrQvthmWEBaGObtZzWYaafpVxYlUKTumLlilbWxkRE7CYaCkeVGM3mIm/ZFztyM+50VTL
s0ZOaDGmwLuN8bpJWSps3XxmfQs3Uau6dhEAyyweamarsKwbRNGNCQyTdXx2stcR/uU2DX1Hs94d
FTygWc5bIYYzB/6aVBw+nstgb3OnfNYF+XlSUZkI6DTbow6GXkOsoKm329BBUcfCd980DmJ5uHAl
jYI0JlIKuwWHMynO/cBPV3U0requYQJb3IwB/huONMB5AEb1CSnLVumqNHZQ8KkEVrjgPYiihULT
odpowgTBsERA2cTc3IdVa2ux0zeUb6JWYhDp/Tc2jNu5wxs+06zfwvv39Ov158wyHRJO9mzADL1y
Vvx7HqFXTpsXlJScrcv4XUexpLXlO76GHWyBkDSX6NS3gdguoFkabTm1QyMODJyXkTwzAoX1meB3
HAqHEvOsgVpkF9W8IrQ8H4BXam48wh+RYXueFOPdAEkM2yV71zKAC7FVvK5SVcc0uRpbQdsfWaVu
jugFmp6gswA3hQNuchcKGgQxWcfwzll0olS1tt2A6kfRsq9FwvRlDGyFBZWx3OhwQoI/xVnLdvDp
l+jfPv3y3//63/9+n/4n/F6CyZ7Dsmj/9b/8/r2s5iYOo+7Db//1WObU5b/59/f88b/4lx+/o44p
f3Q//a799/LmLf/efvym9dn8+2/mX//t2W3furc//MYtOha0u/57M99/ByTfXZ4FP8f6nf/XL/7y
/fK3PM7V939+ei/7olv/tjAui0+/fenw7Z+fHHl5nX59mda//revrc//n5/2zff35O3j939/a7t/
ftKdf1imLR3H0m1LCmHan34Zv69f0Zx/0GtSgW8Iqdn0ebRPv0DP76J/fjK1f9jCNlWpmbpKHoVp
fvqlLfv1S4b5D5t7ha0azK4NJvPWp///Y//h7fvP2/lLQdp5SYxQy7Ph36h+fZfXHwvPm+RJ2RYA
A8dQNdsSfP397R6GDN+t/ZcJwJv0AIu1pJ6v2KaBXBJGc2+Ochs4azhBB30xCgDbaDMKOLlm2bZz
8QijDMtggK1jmjLayUZ0rjULfpRCAzErpsqLKn2rVi/2Mts3v3txf/shfv+kNf0vnjQvpmWCRkU5
Yxt/fNJY6NpGA5G7yQ2jcrt8PBsFjvAQKYcZfm8bxXCrcL0m5XiLUJrMjclCsBn13t88kb969aRE
JC4Fr58u1if6u1ePHn/oFCJg1p8uMevoPG0qoTa7ZZ3ICU5edm39cEZu6QpqCrcoJnBQzvLj50/D
+ouXw4FEKXTTNC1b//AeBhG70TAgSxGDH/u3unLHQPE5KTsbk6S6zd/8ax//OdNij2jTnZeOptma
5NL4/Q89CaupJnqlxHWRyW2CYjqUs3KdTo1ya/ZdRcytbW4SduKbsWEtimy8hPWEELLFp74PZrpF
vY0/I1GRXs9Jf9YGS39Sli6GHHibKeg/8arGjPyt5vbyEGdWfsrFcMySrP31j0xj9UbRGNyVKwbh
Pw8zQQK4vu/6aEa1kufj5y4htLS2MR5By5ZPHYNHK1fHz3YM/Yr0oLcYytu2MYbsvh5hiy+LnnwF
d+Im4zAcS6Y+7JGabA+tiAipISTvMpT+ZGvnJCX7U2XBdlOd3VpZRSttOWL+rAUPU0zuCw0TdnE1
5wszRIlBa+vXFfnXleYvLgZj/bD//gpe3w7b1i1bWoZgb//h3ZdsMWvdiEiXljgN2I7Unuj14cYg
LtkdkH3crTodAJO9BUUxya+qfkRPVCUIbHm7IL1oC9n0JNUvqZCbDujKO7cc3ZziXQ6bFjEMnmb+
3ZyxM07vixrWbmjfN0tybvUwJ8QzDR8Y3mB4E8rntgQflPPhSwpRnH7+4dPWn+bjTytZG4UthWrx
gf/jhy/tFIWxFU1PW3GyO0u2X5Nc2p9rZWlBxzq47KpYInxMgZeiC0gatUeH1bfX8OqmVYAsDBjX
8Mht9+fPzPq4KPE+mMIB3Ut+mX5Zl/9wWQh8EzIobHR7YwIgtNf8lkn+PXG+M6DhjA0AN57LH4V2
ZW2YU6MIwdMMcj/0kedrd0GYGWc11M9TV9wa+RDfatL8UYULFqggs3ZpRB+WsEnGZlm4IDEnur5I
Ar9OO07lmDbPg6qVzI048SAxX96yRl7DCs6e9VFRYUOW01UgIbLX6XRnrA92an3B2BPtZTA+Exv5
btd5ccbEGp/QBaN1YYRS2dMzKuj8VhTyqdHsEdqJ2rgRihs2nkODiE2Gfhl3K8xM3WdEFKDH6vsv
Wk+E3TCUB9JFOMSFZxgGf7MWEaL3p88DW1Mb76M0LVWzPn76uQhHC5l0x02poWXdM3EFnzuz/NEG
CGPdl6lTnKDaneW0RjkvgKTtqTQXYH2juFLdRurmbc+MwI3q2vAmQpdJpobyNhBaRG4YEmPtbWU/
7ls1GfZLxUHHkg0tFei2DxgRncVQt5PaG09Yv3PaZI76zaAxNhkj/cYeYeJo2R1uPqyXyEjG57zu
tL3sTNhGepvvq6EmFAen4dUwTdV9y8t3wOOR78P2auBs7mlLEBPYxsG7KLC0YDMJ1VOOUvCqrFFn
QAV+ZH6H2IDJztbonfeauMFdUjXm3QixVa2Nk0pcGTtDsNAuEFVkepE6IHtW2evbU3ePhSnwAQOR
ZWPiQk+tY14wIWFPGXqLtrwVA7IP0atwviTCgNBEUtEj2/Ez5HpusTaokK6ovuwTQNrEQOOQFs55
DHUO6InpswcCSNExhkXoFrvtbCW3eYksO7fq8Dodk22+qOJ4ebAileBctWCo3naOq1lR+Sz74nXu
As3PAJVtxqHt9zmrOBY+OznXIvYz2Kj8ZY1+LbKEga3eJcesT7Jj3yEYZAed4T1meBdnWoEdLgUl
06LeHio8cFNHTxNqenyjF7XHh805GetDjJv1NJl8FIyM1Mq4EcNjoXgWnrmHyW6HxyY0vtq9p+Rm
78FTNfzx3w+tqr3+fHnR7HVl+/3Kp+uqY/A/pibs11TxYdMzBEYYQB1CqKAZ/Q3EwWgIzDdlaM6N
Qj9D01OEdjj7HxOVBnYfzl91NQlOS9vlx1njTmOphPCNL8iH+ggZYsBtCrYh/R+8Ga6ladLVs1n1
0rFi0JW038oAU3SraQeNYDsP9AUDiIV24xQj7a2zQ5N23XGqnGe1n5TrgjanR4oBd5AkiR9UDoSG
nlvHuNJQyLY3Ycbhe6gBC0SrHqWVNqMDn1bkKtQD9/dAcsL8CObblYUB1ktGQCDx7Hc9YehMD28F
GXQGWlGgayARA8b9hM5Y7bbRQuG2wfADO9N0rZPex47vth67/Ur98oMkIVCrGPfzhC1UpZu/ae3o
oUtWiZNCSp4WBThCcAdWy+iDlhB+Mw+HINO7wygmT1H6bDPaOeFDGaqLsYHeFMzLTW7SvUxrBNOZ
atx044Q0Uot9lHKsMle9MkXHliHdRDTElSawbEtdhWtlhY/pUD5m5n6UZrQXZv1lafScfgryQn0i
4brNvlQDzTprhLrphMAEMJeFtIp70mdDZdgtNWG8aV8TZ0LzxDft+dgZTgHsKcQphWriLKbqVpF4
t7vSbK+J5MOyNs9Hwt+Wg2F3TzQ/gqPTBETnKRGAOiaHjTDpRAwiB8XCQkVKhX7dvmjV3D9XPWTx
SJ9p9zjzQ2djTIlKgCQRYxZAHc0jShyAA0OlH0tFP9rNnOxDIkn2KbrXjdYH8c5Y5Ufc1KO9mYTo
QmKYUENRyT3qqddcH2b+ffEjcHImJgQHXNmyJBmTfN0hgBqHJLW569YHc1ReTa1/hoKOAcwAtqsp
+XoyHipXmUvnb/ZWuvMX15x0dM1gnqFzk/mwvy8L5KFxlSD6iDXXzJJDr5PlSBjDZh6GvS0s82jI
sEbg9AXr20rrxLc6ZGy5uNX1Sz4+jnF/SAYnvg0ecWNLd1YZzvCAVHc4NrQO3fpRbdues4oCkMxZ
QBkulS+LOT72cvc3i8jHvSJTBFW1bMOyLJNZu1T/uHtSIfJEY5uGm4F+NTPYwvGVe3um8dLXhJJ3
Lb0ePRYHBTkgWs4TljyIsWQ2umWVXv/8yZh/fjK6pqm2JlQh+Z/1YSvH1ieLNZw2V6pg6G3b9AEn
PEGHmWnbeV6d2SbTq5O+PkSmnBk1qZrbQcWBnwX2WkVKoO8sLa+uZdEg0ktAPjcG1/UoT1HSa+8V
W/pN2McO6E+OYJNOXp9puyU5LKclQesbN+ZxVPrZH0hTBLBfK0T7sUUG12g8tSkKfUVTf9jAfJDi
j8ELm13ThduLEqYKgpeiaj/nS9ncmpKX8Ocvj2b8+cPH22U73AlMHfnpxzeLzzN9qijicKktBIGr
YP/YL54U7F5XIduJqw5hL+6mUn1qpHiPJ5l+d3AMlbIcuS8gMMk7YZ9RNhLMw2k9Y0e5r+oiO5sW
ozotkfojxL8XRZuLm2bdq1ayyOG5LQ/hgq42xRqFER0okM0Epg74F6XoJApBbX6QwW3PkH7+XhkM
eRSGVHcNh5sbg4b/5Xdp0L0JJ5/9psPMOEcW68/6qlpoM6600DgXEXFzoqeVqK+qXTUcyK6W7E+3
YHcesnHi8JSgEx0RthWykW9GVMGRNpbvIZOOZMyvmOLEqNTyc0OfAHECNLNKBwgMqpi5tUroMOR3
06utvuJSA9eyqH29Bd9mbTRCjfxL0FcuGaewNMP2HcwfJRh3VUIFu+I9KXZxyvDbGUdaxT0uAyyD
EkUNRCNndKqvOByiqe9uq6wMbsMKeu3izAenaBvfquLGV7g/clqBAUC8ja+zOG5brTE2prXYXq1g
1GJwXVY2igw96HfV+vJoUwR/BRUufEVdf6KVebd2gx8cGE1bA9BLjewwrcG3j7LWHh8U9Nu8s4q4
L9PGurc7fDIARYYr0RHRVbTJPRSahlCfRXqDJKGmHOeGc5Mx3wAXWRMpoPrqVePrqPjudJM1HIDJ
UxQfVVtvjza806O+/ioeW/vw8484rawP6yttBFVlCeCuKg3wHx/WV6uCGp7nWr0ZbLRN+zDxYpTo
hBjX3jh7bcwAyevjAyXntYL5UNmHxj7I5LrUYENeQ8YugutWuy6B+xXHYTy2xXFyrlCBQS5exmOR
nKgqOaGsH3SyiNeqiQnST1RV+324VlP73aWGmnv4WvOljMBXGQSAirg8OoFP5dWNVH1gbFq2q6ub
hOhlxW+rm1jz++pmrG4qxacI0aS6Sw2Kj9lBVSAd+RwNKRLeqFnz9chXNd+MfCvyDT46kZ+ZJ0TH
PHJ4oByt4chXWXd21lefZ2KmNzVxUnc5fi8Ck+D5M6MHiDDO+u0iqpfKOFKFwSH/1IcnpzrZ/GI5
ieoUORB1T4o8OZfSc1+91DT6c+4P41rdCMR5rRYSe3pT8+fpDSnRueV36U0y+lV6k4LcTm9iyw8t
PxBrrVY4KXzrUgrxYMHWHjfaAErBXwbwumvNwjfs0yj8PvutJvtE1ZlvTafOPpnTScf0UK4Vlac5
OFJjcMy0tYLmKJujHaNJPFqCHJIjbCEMh1RO2qNymJQDvlrmsoinssSNX8b8QKH56HVv6T2Ze1Pv
Vcq+UJgC7k1jb7f7n3+o2Rr8xYfa0U06vYI2u2596I/RBkXObqFAhIafE7tnM5Eha3s7hSShrkVQ
HoTvTtvGI4fNLTymEMFU6Bqh2+cuUW5d6yLpG9q1YClOgBMhKpJceCnbdKkUN9WlSgJEEedcysjQ
Mbmt4trZjhMtNV+qES6x8briDmKtid92LqhcWDagJTEN6oW7dK4JezZ2rcKl+5vELqHAVHKpCavf
pYZ4S8HvcdaQp02tbvBg2MNGW1koazFQisK1cvjD1RZqf4dsAwDUpSpsxWIbpG6h8CUXFTK1YJMd
XZKsJ93tR7fFSaivRRZxo7sVfyjXAslGafFuiWnwuWt/iqVTcqhcK75UKHHcrcX8hULcHZpX3cvM
cGQgE2AtPUFd6qoJATiu42zRF5awbudtjvGBiNoZ5wCinW2crJUEG3CrHCJzsQlI1FOJ79uwXSmI
64Mj7oGA0UjG430NtwsqOMSnaG3HLU6zHt6xtgWnr4duYkN0d6EnUUhWqJH3uHWLZ9whKqgK09Vb
l8O0Mbt4PDPeQTKuFJejTXypVAANgrflEoFSirXqSxWL2wrUzW7PIahbq1vcYXEJm9UuNdOcj9fq
5JZh2SC3obGWhtd42sJXYyPYFVt48H2M/4fR8kaa2Bg2wPt5VNEMMUgl18GmT7UNOZLQ8ki3QbWF
sk5Bdqnhn4m1gNlh8wW6Y6dIwlCvYFZdH0dKdzEwcYThceJ91HkmaLN4VmtxkKAQdsa86TE2Ije7
VMJ3xjuJAjtmo+eaxEvZLiAY23YZd7EbZLzKcZ/zK9VfaoGa7GynhLHrFnNhZiIh2OJ76Dr4ydu0
JEeFLINtHACB22gHMrpGdQN1xRn+pjcl/9SqtNehCod1RhQMV5wPNzfk8Vlul1ARpkBnnE+W2sME
9x/3l+EO45h7VhrhP1ckU1phcJfjYP+q2HchZ4cgELspM5Y7G8rFXqoZZ1GLe+QQ5j6Z1xtTG6Pz
fx6yAXmibb869mvav+ZwMu3XJXyt+1ctfDUuVS4v9aXa5UXJXizzuV9ejOZZmmsF5rPNr4MnimQ8
5zqL7pL5qc2esvmpz55s85Fq28e+fYxwI4SPcnnIwkdRPNiXkvZ9NK6VjPeGedem98K8Kw0vK9a8
qjJXdlFsyYeUIze67+A7Nt/iibwqr0HFcksLkdZ1jyGGqGjn/ucrsviLN4K5m246WE9MIa2Pp56h
TaIpQP0nCvtsVnN7vDzMMOAm2iKblv2i102z/qxWDJX1TmjHuk4+Nw4LtI2IZDtyo1U1c2ZzoRSb
tkiT19kh9VYqEcmesGBVMg0b3dB2IkDlCV2I8MsyV0mBXbijO+kxF5N6d/mjlt9ywMXwgXPFOSyN
bP1aoeNuy1g+0KUQV13UbLIgwQs+Cs7pxe8fYqK0+PTDVASmpo9sZzi4VWR1XrOFl4+yz2FsDQ1r
SGkxw8sSTxBx8NRA1f+bD7jN5PIPHSl2bxYeN6GhUGO4qX94XSdLB/TULHzAa8l9Th3Dm9KGaBfm
19TkHNj6Ls6h1NZKut8qzA4ReMFLlZpHLWBJsvVxAgWKMEZu+5vc2CvkCY57kt6Z0sT2Lr0UWBoL
sV2xVoL9qN6ZBlCVHXxgirTpod13l5qXvW2tBV0uJy9pZet4hCpSGQxUqjqE0YE3MAgPgzik01rx
dJjiYt5lUb/HXxqdLg9wgmYRuHXP+EPOyrmPosL/+afU/tNYjZEabQaGOFI3HN1Yv/67WWKKlKFL
MawxPa2saw5Z0amFgnOa5e3AxGYnKoBKcbP4A+2OfRhiLuhSuRwvD7D/1WOTpBx5aN14jYyRhtXM
AaAdE6ugI7tH8g/Ro+z3Ntm8Z47myZnr4VuUEcko/v1Hlz9vGjpX5dyij1u/UFTmj0mf7Z1M4h3q
X1S4fZ3T91+0Y8HbllubedaaV0dBDJ4nE1CW5L1sReIuyRw89CMKzigGCWeKUV6HKevbPFm3A7xJ
8tXU4kkHbHnshxyTfVMUTyqjOl++40Ig8YZszy80E99wp5A70QWnQerOUxMUD/NcB8eqoOdO28T2
HGB3Yun0J3I96junLZofQq0JXTGnyU9FQCb6UrZu1eXV48/fOiIY/3wl2Cz1mPR4BznJfHjv1AqS
VIdNaTOipj6A1sYCDnPgrMVYpd0FabWzrS32fi6staZxoV9T+eQWhts6a6H8nn04ZfAbCcCmmZhj
z0fvA7rEgUsMOGyPTpjgF8REwbw3sCrNa60RvpcaI6+/lCLQZHoUw1W79MbRE2RnX6odsfmS44de
0iNNfSJIqKTfuz7Go9eVXjh6ZuhVDHZKD0FaVnKpkP8BbmytSOz1aU9P8Coo9PR9kj0p9212JgDD
avZGujebPaEVerPPER3OePn3GAqpIcJluRbR4rJcq4q8YfQIe+9GD503ccWlh0UKb8hcrlXQbh29
vlwr4Vv4IUJPGRDOe87gaaGXl97EcCL0QDzzi1DsqcBca4XQISya9uJAjGZJgmECNQgAL9vFXUoe
Nlmu9KT73dop6ndjREt6l/zdPND40+ootXVGbjmWY8BDV9djwu+uZ3MZ8o7Q8WpT5xFJe44N5CN3
6J1OlX3UkyS5SURRu20aAYKBh7B3dNSXvYZHRFUsE6DSYFzBtiI9wpjLdk05cy0VbXXhsH2rM0xz
vRaJk8WavWsJGD3PEVS7rgybG2ZWkJAcaRxFlptHWyFEOCrwHTn8nFUacIpdYMCrSlnh7CzLrZUr
0fNiO3SJuqT8G70G69jH60NqFrcJnavDkbYt16//7rWYgNnWSdeiKBvw2a1FvDBVhP+PsDPbcRvZ
tu0XEWAbQb6mGqqXslU6Xwjb6WLfM9h9/R1UnXs3Tu2LvYEAkXI1tiUquGKtOcfEuPRUfYb5xms2
wbjRGlr5m3DaqGBZEuLGY0UTcOZtMm1dmwyULRu01LbeYwVMyhaMvQ/3JF5SbIjgW9Zk+KTd6TT/
Hyvx/JHwO4/scr/wfHfJeF1W4/mO8kPT7z0M+n5q+rnpkxxO5wmdYcEk12fsxwpBhESgLvwk8kvB
A8KvQbjMuO+3xryNu2XN+dZ4rDrcJmJDZiT+p4ivCa708n9WwFPZXffWsvJpDUOFRU4JKxdr0P1s
u8bjGkMAAwz2WOXild0AciZQDW59N2xFtbWrbZVs3xikBebWYp8wt4Cup9Rnwe9UKanLfv9YXeOz
msYfpmWpyW8f1xpbreMnjQ/9DzfZ6ODwX36I/+8KJ9+p/WD0rXpZRu3T3p9B5SbLUonfu1sWOfOe
2k54OKmB1LYsMdNsrWhZRrSt5YZFMgQou6jaBGqjgYIm9vvOEKVDMmgtC1tQ2K2dAo8ypMG10a8p
dlizWFaUb1hBs0nyjUbG0bShF8vqg834WF2zDbMtA2nSnqHqzM1Ws7cR6aPONtCw0PHM9CN8oqGf
cLM8Vq38ovAZJ6rHagrfMfyBR6ThT+TiGcgTfc3wZ24D07eVLxQx38tCqA4kWEJGLHy8pyyNsHl+
C+6QxyrEFn8CAuKJHnK7vSThdsi3U76gARkGVcTtiA2OqZS7RC0rfqwhpgxcc9Uogjh4T8vCms4a
+7WtLwuqBavJNn+viLsEo5AFBAgZ1ibzNipBTLltE0qGZdVkCZpbUp09c2suHHT0p1visydv23Of
cEvg7Obe4G5xN5B/Uz8Ba4DbYfLLxreRLU//s6rJZxXcQY6fcftw40zLih5LG3279r3RN+tl6ezB
INNqom+XRWQh8wxW625dta2BvSuAddui3JpqS745Swccx/4kN5raUOQCQPYUdNFNkiyr9dZouljk
57IQqv7nx/i/NdxtdilhGYtaz7V08c9zQoK5R2vIBlolXn2QjN5PpNh3HP7BKcKHFF2dnh6/HFOU
/P2TYdl01vWc8AoTaIDb4pVxhvCjbuvg3JvB0pudi0+bBKUNYlUPx5hGrIsmKekZWuxHPurJAvyB
L+0lYRoxj2F0YQ6HcCRS4aEM1wUKpQOZlHKj2g5ImtB+IPpWN+UlxSuR3Qdlz/+toPl3WQWKRMp7
E4kpLVpGk/97w2Y2GJLEJ+EZmJB+UmlUp9oKBl844j1eXj1+ySyFj/aKldqHKDr2/QEyiJsvK8gP
sbnvg73X7WW3F9mypLcr1C40d4wk02nnOcuSzk5Ee0ndVO0rsWfMuCcfVn8sdz4IgoTdgz0fhuzI
UtmxV0fdWhakmro+yfBU1stS3iknwdhbVlac4/GcFOd2fNIx0I7nYDhrYllpdokfK8zIvrsE6cVN
m+gAh03rcXia2mlgWAMZiv7pMQgxJi8Lbj3kpaE/yPzg5VAr9irYo8kYQBtle7fbO/wNvZ1mLKtE
EYBBud4l0851liX460V7bVwWbB8jPuSEeRI//VhjdnTmA4Qh6uNBHQ3rqIgctpZV1TSpTyI82fNJ
rw8JEpZTXiBvObGi8cyKC4LazqH8LyeS/09Z66LuQ0/EE9ukT//PTiZzoQE8GIk/eU78VNhrMB3M
3L4iONTWfVlZr2OLpToSffZJCfQhVLOa3Xi+BeaQvQCEeQa4PX1mZtWSV8K5rVQaPadxUpi2J3lV
oXkoMIm+IZPt3lqNrctqu4uYC3as2NqONvdJyQzy7tYkuSj7T9fEH0CWw7faKBtMAV22MoJuI9r4
T5n3/a+CLtEkTOKCLCrgtoy1pzqsjV9YRMAEsql1g1nfKh30+NwTA+3CBniKsfuQAmA3b3xNxRks
zwexAu+BJK1XmXAcybAmcC0iUpChYXeZHZDfMVFjP92gvETWR7QY5tWsFFkt4bMJ581nZNJhHrGc
25Rr5L8Z8T0tGnluuVlCr7k0VqVR5cqSWKWoYDIx6KD5zYPwqP8yLUdEAAPJeCLq+8vUAkrZybpO
em8cVaSPt8clwbO0rmbKJtcO9FfaSTgICWqKpkl/bWvjzvszHKY+Dxi9OTTCW+OEgPR1FJN+KKvW
ueVo2kCgmyVNDLLS50zlB2vwSB1RDI0aIi/hzbuIY26PizaFwcFi9lbPeGDt+ah3tn2vxJEK2P4s
u6A6TA4kDKWTDDqV+l2v8uzSReN1CkmclnLQNyYNjzfNazcQf5pnF2Tncxh4Ni3hutt4sBggXuaw
68qrOZTFJQ9EyfhFg9hjw/GybQyrmlX8Hsvp0CY2vFBmDwTe6f+lueH822iK+bjhWKhuEFWanv2P
8r2TvSaIpyBnKkRCGXecToK50DdY0oLPQjd+zzNqN5x8AAYyTX9NKB6zNAUFbDL6URSasRuFyPie
WUZOL0wix3R0+/ivS7e8HKMeuQ7aA98K4tesNOSXkSJYhckxnbpBec+u1vwZKvccOu9e9hFMHzL7
SMJ79Fh1d7fE3XisFg1K6uflZ1p+6smPKflhkbc1/ugeqxl/8DTL2CSHtrzIvmxeSZ6//eeHqLt0
Nf+3TMk2BE8PYXimLgz7H9OPTAyQozWQ+Xjs3yLOoG1d5CekmdWuDOt0HUb2bUyLxQXpVCuNO2VD
7pd3nj3zz6Db1QaJfk+JCzu/Ic1eRBUCmDxGSy4cEAe9Ysds7PB1BhJ1t1z1UqpJf3ZCgV08bm9m
MuafPNyLnT4QojAEQCuBm29linLO7gOO3w5lF4/66eVxydN068LjukoahGNbAbxwe/eUqQJ0UA6e
H8EQIoWZHD86cz2U7pc+AhdZ5B3giulHq0xiUbo+8kd0RVsi3qavFqYWlugKPg3ZBAPRHHZiuvt6
BMgOlHw4eon7IRMEI6SStPsCSuIZJV2+tQcCLBiBO3RfMmedTQM2yXFgywgDe1NPqCppfxA8nVsf
xOZaJMy7zd+/7qh2F7eGeA9zUR2ijkj4//zJGv9scpiMgK3FKOAh/8Ze/I9+NomzOTJkdjoTMNcQ
l+ouyGoOSDwG+QryMwAu8JKHsiApOTRvzaTjbQe0sceTbjeN45PLs8Co4pCga9N8/c9/PDq6//zK
8mfTTU+XclEG/7tgwhob9g+JYGIwGXf0tnsqNDM7QMyBmQQIk53OGFaDlQd+YmKPae3w3uE6QlIx
v9ewCsKitA6PSwPP+VDw5GG4MS0ZmwF8BtpNOPBWbPovTlsy3CiC6F2aqCpir8xPc0ZzXmTZ1kUd
R0IZWjdcyOm7mYrRzxfyZXmdVF4dYxNmDGyD+mOShb0KS86Uk9Wcgs5L/cqLna1dYJoym8J6h2FD
gntzDMwyanh6USKaIG2SqLX3j1ePS+OEOccuRFkBComFlL4EjGf6WxAhu7NTmz6IRwO1nuN6Fddj
fkocFPUqkB1PuDx/KYjQCs1RHQwbxqmD6rtVorhraf3V0auDS8H+rQzQkZHOLjM6vfVMmAtaBhof
92J0f8fElH/HglyFTLPukeWMxyqFX0Kmt3UXM4EGLkTf1WS2z43DHNwb6mk1DHr2XshfWk8ZWLSb
TlbzS51wr6eeF+yFCsRRaGZCMkz57eDz87UyMHZ2DFw/i/BWVwH/gQLj4Bsx0jiRQ9yN6tBe67Wx
SuDC4rftnCteTPpQln7seVQfHz/p5V3H0n4Et4LTwK1t3zZJ7VWmcinfOlIBACg+dQ0a1t4BFCkW
3Xgg1JlethGCu2UDSPZ52PZ7z4W6pmeWCf8wjs/1ADMSY4CBOiT/qyc+0KhGAOsQug5aac5EcUiC
wCdyRYdsNncyTWrUA+A+I5S0lB9GdDSI1bBrfbwiiMme0pH0kVIj9tT0+nta2b+1QD2XGJUjD2ay
Ai9EPH0A2QfY7bFrMpOEA36q7Aw/ZK53d+3iBWN45SMYNho5gZPZtfcoGZ3ThAjpKc9qEzSy3IKg
p49Uxtd26ggWJQt9KtPq2GqNNWIYHLszNtKBw27zZ3Zldx5ahfqiqDLGrC4d3iH8HWHInWvrOw7r
r/BodWHPWRoUHWWFfSmxhvuxxmhYkIqyQmGju+MN5RKKzZXN8XXxyb6i6SuuKIMgkE/PVjuVv2RA
gJvezs2tSvToFEH/XD/+gSlutiy3YySsZ6MxvLXWlVjcY5C1GBO6XbN3i4F5YFk0V60MvW0WcIjy
+tRYBUYMLYYI33XbzKBDnEzuQlK3VpRVxqsRRDHGjdnaGBYthtqddX/I4VFo2hDwBuDDxUpZGH4W
OgldB2hDtLedld1MKN0RbHZTP/+ZQ+yO+hC8BaCloUFmeCUUTS5RVoqvgDtcO+uCMcsgPJ0XWU+y
mVXESyiCIS99nFK2RehYlrzkAeHbBZdNCSLdgyRs2+HaNXNiSNExH3VNchTsBEQNnNYkHrdPoMr6
Q9+A3Jy7ydhrJvFEg/7ovsIq1UbOPyO0ynUQcGfaiVz4Ld1zEVrpLvJAGzWO2ulVLVcNUzK0t0VN
fAlM70EYILx2qBZdpASevScq5zMaU3lG6cg4NfQJHmz9iqbfD075Grbiwnzvu9w6jv/vkg34srpM
tWtdhxeBjerFSoruCj3uI3T7/KdgfwFoQiwHYuto3SRWfWxdvnKeq525S8pX2wByhPCOjbaumJrX
AUlRTtZ52Jjllx475pJEPm27lOwsQGbXOcVjXod9ccZPFK9MK53PYmEXS4FYbOb0fqyAfnCEpzCB
ODPK+hjVVrxzU/nX4zOoHBTHHp/xumry8FkF+S5FijhK91Nf8BxhQ9zhOJh/uWXKtJBxudaaHz3y
p8O4XLqMHkCKNB0+BDmcTJocvx6jEk+9tC9Zmn9PmZAXdwmR53tqMCbAc8oxaEA5K8cXdyKc0SrG
j8GbnLU0crgaXdUSyoGYcXJpIaDSG5PKurtF+Zq1in3Btu5Wwsds6R3ymIgZPgarx4GDpIeLAK9I
LquMUdGNt67VnLfQCi8hASbrvjXq98ibD6SH0b5sdXM7y6a8GMvFSfF2NdVdD3rzHjDmRMq4IXB6
PuYcGf1ShyuR9vZv4LnFT71UV8kT+To8ZLyJVa41gdig8/pTnCU1HZ9SbLoiGU4WPXL8+ukzzwJA
TAbzWZP2o/TQFUTI7gmKgCRdGbQVYoE+vO03Rmk0r3ZoIMMiGE5YDZYrlPBbGhXVkcdGdRyZcm1n
r8sZKUbM8qh7AQuc8biQfljPHKkBsqNCo9vZVNmfgrlbZpczYVf0mxgdd0c1pHfSxggOECPKsnCa
UKeN3aeI598Aeq3PGIO+4aly6zR6QYiGE2HoqQLKoipYJ7x3q6lNECI1LkwjM2SE4ZTGuSPEi1Yp
oXIxmnw3J1gl9DAGG4XMzsSLHKi6hr0sJBtUxajLc+OfgTN1B9MVBfnL3RXfv7yYeo9gaJyCjZH1
3bZzah5L1UcVO9UXnvznETv+riCJ4QB7yyUwe9xYraaO3oineO48pqSEET1nQttn7YR9solqyJcd
/s+6fp2Wx7RwtGMycuqQ7s/U6t5NsorRfNIuE3xfMo7xx0k17dnC5o0DYYIVtDSFm0Y/4R0YnqJW
6hcb1MeZYpDm4jjdZjsHkF3T40ImAMwlI+4mh0XdlZEH2S9St448THDXFTIeHhyqsZsPq/qJqcR6
bYGfbLXSE89wgmEtSrVRnYYi3E6HE3NS9xI53tK9q7RfDcnIJA6xVQ7zgEYYgclECNu7CIwbJ70Q
avCQbKGGJrwjFXHGMLAwDNT2yQ26t4cTJOUMAjscKszaaNMZ9EV8sNi5f1c2JAHpYPgRAAT0aEiO
op22Km3rU1gn4a1vbJKP7WfuQfMTAXa1ziT1ROBpNw+iGYqEF0kedoXNzoeZ/yR7VWwqlZO9obur
sojyLwSfe6OLe4QsgSD0ZCYDZQy/EYhER6sd810DfOcJp1lyLcnjgTJJqyEywvFVusO5dgVnhrIi
4ilykiMxPcGqIddri+p5fhJu517siU9IN91kNxZ0lPLiG0MPKNpcq59sBQiPYDwBA7mDMdjI+ACK
Zbx2GnDGxG69J6fNJk4CaE+diBM/0uHxLn7Us6zuLjLqy0ybe0nPGwytjzZaaxFRTlv1yfLEH1EZ
5SUrPW6H5iX0lHH810W2ML07NqjEpd9fG6jjK129h5EoTqXdaKsyH7xdYBTfqTEGlE5Fdkrd+ivv
53YVRxouyK7/QTRseqhtgJtdmeX+IC3r9ri4Go3FOHM5j6XmtR6/mkkzL8TzeddERb9Hk8GOHFLQ
VsJgfOnYB4v7alVV6qIZRQuPPwyfU126+zhQv7S8aRFbaH8Fdjrdgjz9hhutrXMtbg5l2TQ7zJRw
ZRs4AN5UkVDbNEvIs96f6grUbjYq4ee1m58A9tlnzYhw+4/efOkcDasXzmukpNC+zWRaeU5L47wU
J9LnkudcN9dJ88c1IOXzZwpyHnZheMO1A5ijF5rP49ciQxl4hdsXXxH+v7WGnH3RLIOKZki5C8mN
3Ek7RdU1pAR+ITjNzFSd5dx1Lz1Y+8ebOQyRODhSuxmdG155njHmHhISl5z8d1QTaxrPJQq3iS+v
2zQ31YzOMWrEebIopSzb+HRHo9uMndEf4HpYiPhCZyCFXeVbOSNXjrEU3cYyMTG16Csj+Z6XPJ7C
WwaHys6f0g6Zp17N0Q91hAYxX6I6KFbzWPY0uHgb5F+kOXlX25uBH5bzeMJFOp6sEkCXYKgsrE68
AKYQO7P/7myyzw0AMEkIUCUhDfSJ0y/PEhmJn0lPsQuXiG7Zj7g00LdVSPnaDLDZv0zJi6EqMPLu
ZLelhx7VOrWjaq+VbZfXfq/hlNtySntVNZQOIBHA+xclHKVM7dD3pItlwJbjJxKyU7KzJESiCcp0
ktGgjET19yWqk2PSRd217hsXP32iNo0htO0yXd5k/Q1CCaRI4mz31ih+xq1MP73hYw4LYmSFQ0CS
oIWgIBNvRhzTiC+adAfvN31SArtMLILi27KvJKSF703do5QravUcQ7sESFH34EpnbyMNOg1J54o1
+ScZZ5OCgTOc4u3YGq/p0oOZdftHVGZIPYnh2Mouis5eAW7L5OkALcqiTQ9zlkFF/0Eh/qXZHAbX
zVyIez61QI9GPfUfLweHPCjpBM6l62v3WJbhWyhhw3ShUa5UTYRKLJrhBFP1p1dWq1aQgVMRf4n3
v7IJQWUGWGrZQixLi/YQ5+FLgkbq6kmRXafr2KfuMc6kPE5R/kcmyiUquv6dZ/FfbRRwTklThhie
hG9L4b+uTZfEg3I4l3QWINXr1Ic2Aw6+1SaFjG5dPbuuCUfnvMr5zVuTn2u9DPRC1nNVOG+Gqf2k
qU5DGrqM0rPMDySgWJOJ//pRQrld9E3oSbGTJGKvQ+DYW2fOvdea1hV0/eajDhKimkZxlYbZfOR4
yc41sP2nxz/EsOXJBDHn6Oh3G495Vov4nicIJdLEJdhJx/2bekhNp5GwJbilFwh1OFna6Hffpvpl
yEIOyQkWejxQJFVrGNoxtxySHrFkouLp0zI4BM3x4By6ShY4UWaGw2l24LckkyiZMUEWKOacxkNM
HWTtNYvmdpcIlcPGy/tjbE3hJs719LNr4a7Y0UuHgf+EoSXakSggvzFvJpu0dKZtrJI3e5iqcz8X
qIwKV1sluSNvvdW7N6cskgNO5O9am+De9EVTX22iSXqgdqCxwmAvua/OWv1XkgTHSCTmVgK2fQ76
uHoq9YQDWpRah8el7YJ+J91oP5Ru8DxjGsBDfYxQcB74hD8jHII7+GFEO/Q6sj8FEmygq0iGR18D
tQBi1jsZjGXahQ9jGm2WivDYJD2ZKmC31+hb0MAnVJu+XVqBE/dk1L+Gkepfm3xcZanaA+pPPsiP
slYNLlLM+SYzXSXzt1oTa89p2nuVBOpU6y7EVWPTD43zJ0k3bqriPzhEGFMBVn3VZmQRRZhyooeH
7endsS5zYzel+fNYBX9k4GrX3nbyF8Km+zgftzBjOfsqgBzC7p7Z8kFJguTNn0mYITxT8T+eeh2o
MfObo75cXGvgUNN7Yi/CEfC2GbSfRUj8nu1+YRSKrmOCtKat5wqhbtGueiWbw6CRcOnWZvysZ8bL
oOL5nnc59XeD9yDUS4oaoWd+43RUZUEjrm0Ei5KjYbRLtOndmBvb77H6ISG3Yp4giqQTz1kyUbQQ
HeaMaDso3HgDKolcrr571czgbE1FdXKWywhIkFIws9+NWk6fiGdh22VzcRsLDhRlbU5fcZJ8O+AG
rYW25FmxOjWR1pyzmAynBQ1dA6k71Hr5l240oBA9nooQ8KAlYBEhkZgGX4+gLjJ8GTjOUfSE3Vbx
9A1uHQgaOKfnQIPRxgBsbyaNYp5rqIuQmrrQmJjXDvy08+iRYlKE3fg2eeWL1ttvzTTYN4J91VvL
tNnMNeS6hAsxhK/AW1nxiad6cko6yEZEznFHj5e47fUjoU3ajXrsa9B6eXI0maOF13/wDhivoBEx
pA/nrOOL/NALR5WMGLzFq7rA+gE7EWtEMXzYQ3NsaDD/BUBzY0YuNAvNfB/Hbzqdv9APCd/Q5tB4
csyc2cFyoWfPe+Vx3KIxRl4B31cd6VciCXdI0AL5uqMhuGYHONSRNX1WC9a784K3aLr04VheIEf3
59D62S7EiWDCkg9jL77pxjNBUc4rRJ2MjC2xr9HqWGA3fEIg1EcDYeYJMp3cDTly3jb05LUz++Tg
cjxebuiGr/9n55AHB/qAY5LDlFcMeATr9KduJO1zHaI8yAM95fvwhcPfeR/DFHST4Rw18A0Rb+zG
WZqYsFbeqmyQtwRyzkoTvCeSLvARK3P/RIOt26Qj9om4QOQDmMTZVxORKV7o0pGsebyVAJeWV+WQ
/YYHi8qHUetmcmb3HvGvPsFzbKgvbaJI05JAwFYzzp4mxzv/qxTfuasTQEimFFypmO4TYKiEOF9k
+vQVDJ9313kdCzI+mqIhKkiphdFjk2KrafM+ILPyBNqBW8cYx6eF0Ul26W/Ra0s0pO2c7Tz7jEym
Mt7cwjqNaxtCe0NDBdibOpsMU88AospDrKZdDHKPYhSkdwlmYTPg0nzK0xKxieWE++Xdq7xC0Crh
Lewm96cG6/tNG4ruHkj7uSsTuriPL8pyAenEoyAcxIEaZpUSNfDHdCFpW02Zv5uw5reRHf32EMDu
ChOh4ji4v7GIwbmKlPvp1tioXE1LQbVZLYy++OJkhXEpDGLfEhJun4DvsfuP9nCP6hYSIo+HM8D0
8W6hmOWJu2nCr0AN06XVmepicrePOr+hS+DSxWHEsQnM9d9zyJA01UPuxRib7GGbyYl6EZ1N1d+l
gbWPYVJ3fPyUjEVyxLpjsJtzA1nm05j36W0uNO15qIL0XE/RRbMkFS6QHCpEYaw54NdnpMbNifbG
Ni8M66PLmzdXj/UXMeKswlgaYOOP842g1YoqjQrW1Pn0UQaLN4uxC3bJ+aY7k/OGMYwinzTBEpjT
Kx/gh9Hb+kcfUBvG6VPolc530aTkEDSRdZkz7zClXoBnxS0/rJGBTBdmannAwrqr0+BY4nNRgftN
Sae9OZAFtqHbFocyKdi9JNom5kQMaTkrckdIzNujukLA0d5IWycOi1JpoNjP0Vs2AtW1NzjtXZ8/
iag76F2fnS2EvM+1HnbQCInfkilBFmH4y8yj6CAiAMGFsj9ye6DaT+iHPVUT9t828c7AakLKBNDk
licDv5ui6M1LcGuG/HUirx/206z4paG/a6b66ONEB9Qa92+EM6Ck6wngYgf+bGThXYIg1t+yTMCx
UvV4fLw0YjR4TZMTfi2L58iM9fNC9942IRonPBereOnLPi4ZoY4itsSGD4YkkqnNbejVcQQwvUh2
7mxPFKzNV0bHzLfLLHwPAzo/yip5jNe175ROy0ll6Tl7rXxSbs9RPCz7G2P64sQAjgKZDKadkQxL
Nqm3axNnehlMJLOMy3H55OmPue+ZweEwCno7PaRxP/hRksWrrLbdW6jrzr4faUglthee+XP4UIZT
mLRl/jKQ77lKNZ0kwI4mFIOdTdiTi9ZRowSIjkyIGqfWpvwYUhovDGCnW0tP9Mk0prc0TM1Xqhvi
W7KnebAbaI8TMBsQzgS8aMlLnbndqWXjt4Z5L2SiXcjSTE+jY37mJH2c0gEPxjR8PV549XCfR3Ak
vWUcHxfN7gBC1KhdGE2dSzfOftgRHpW0uKkMybdWqmcgd+PHOG2qxHXfCcYGZzlEhDeJJiIn0jZ7
HAbEKPLIYIKraRhapjbeBdQwZSHyj3CwoIKSPfA0UCOcB6F9FoF+JZEw/g6j+TqN7RehKxaAT+ev
kqbEiZOSvUI1G3xY7l94ALhttBFj6ijgIRjIJ5AO2uIFhIHB6MgcDwIQ+6pT9byvbUm64wLA4ixE
HEM/ocUjNswtsxd91htwRI5L+TXX27R161c9tXXs7aVk7FZsi2HoT8Cu2mtscpQJl0vMr4ehG/vB
Yi9uoaj4w5hAbl5sx25JU1XIl1QkLcILcs/Hmn+/LIlGU8CNnyYIMruuC5zDOBHDFVnAVsrcIw+X
N55CBhuybEh0SMr2EM00ok3Jgydxy/s8o0CNLW4UFcfGqets/dToCLgKjLSiWkIo8x1lcHMIBCeu
Ns8ytMhfCyj4JJT8qm0RvT4ITI1wKVmVmR6cAXF8XtFDrN1QHB4Xhwi3dVcHzfrxX/QBN2PZkfxm
rjHly12al+GJWAtvzYPnszZQGQKW5IiXec5BhUu1nd7pKWYXmWHi56hIEDHyaOLopHnW5N9t7MxD
rCUy6xxYnfaMAqrmbkiQZTFrIzPImVac/xE/FbJ6jvGVMhaaf2kFyRWJtMUVcU98CoGFIcaemGVE
AHRCZRPKJUm2dzkTbaX6Q9d+OiRD1ZOrgXjSKYq9IkkbEkNyNjSZHCNtulmtgYNP6QKajKt+KP0c
tHiShhwCdtx42U4vKI8SbPk3pv7zqc71sxWhZM1BkKOYNtQtwtv6mED3Y5xAG6JjTo6zlfe63+QT
02nOxSSAAKhGps1AvizZATsDf8REGdTENtY98y3XDPnTE/IYtC73daVA4df1j1wBRij4VgJq7Q6d
2eXZjqKW8NJcotCTk7fRh6Jete4Q0udvqHO18SRoQG5LTh6Hqq9aZgt1uhqNqvNVMYMtp5d+xbyi
wY2ltdEq4wbZJd5qeke8Ueq8I6ux7pFX006eapc8O+MP4vadNRr2NSQ9VTnOp53gaTDLGUtCkLNt
6lOFd47MA+bl5UUE/VlPSvWUT/L18ehwOXuvotBZG5ylDlZh0u6rJwa3QYEhaQwiNNjmfJls480I
O8IQl1dBY97xq1mncLAX6FKYfv790yTejLExb8DQ8SESaezPoQxe3AHRa0TelrKq6FulNr9bNx6Y
yhRrJjbFjT1brUhJ+KVZbeGrZUaFBmwwZA5+gs9KxUG/l67CtN0VH9ivopOXWvqTJhk91rnFNF+C
DCG1Uuw8OG5pmrablkjOzUAHn1ZU9atR03BwAru8ke/9aG9a0sFT3dlMvEkpDDzrIzUsZ9ea+Ppr
3te5OEkYbpceTta1oD6+VqkUx8yJDzLhm0gMqX7MMLutmlTPPjIHb82cxMEPc4ihn8QT1fDcQhIr
dX/kr7n1xDxfC5vkh6Q3XorBNm8ZyazvSfVCTeRsKpJ3/MRK4gslfee3wwjxfnlZhsAKyOe1fWOa
jVe2p7/GAqW3Z0TzWrkw3QFN9T8CPq0pyOZf9SzmFZVXcbHa2ibGBdXWbBraXqUhR0rlFLeAp8M6
rs3o0obdtVF9fxkI9lhL0d2knNAsd3GFOxSrbkPo13oIA+v0uDhmYZ9iPWzQPdc/01EFu7GyOLhy
YvL70UjuTtgC/IlpBD5e1uTc4JHisNq/dnGa/3Z14z54+rBKQ4lreCnH43ruvoaqoNBq0n2fuPlN
BuMPhu/BIa/L4uwiUxBzOz13qT092zRiSYXBm+u1lzFDipFlMvczJEtrNkl4/4tY2VsucY50MGgA
0jPVCs5ddRYJY94hVKhTJa8el6qh8m0SvrCdrG8e7ZlMh0hekpVywfCG0VYOuIuQ8JuTU2+62jBf
JsJ/VoHkrFgW3pJrpxtfeli+17MHwdEMfosiR3GL3mNtlOSbwip4s1OSK/Suvj5e/R+ezqy3bSXd
or+IAOfhldRsybLl2S+E7djFeWYVyV9/F08DF+jOOemkE1sSq75h773GBj6YBAsQKdufT4vphh5U
CFbiNvHzKdkVO3uZXbS+/FCI4b0TKjlJlRJiYWLnEx5M+MHpezQ45SijEQwQVgwzvdnlmN3iYblT
VnPnqfJlqHDV008lV8LqeLwLcBgWW8yT0mkRal2HBDVDIeib+akKFv9pYTka2vTcR2QM/hObPdg8
wzTyuWoOEB+tMzJJ+WQtqAvsyv1dhpXalmoa2+WCkys3albCQ/GqFXpHPEg7frNlOtYDLHUIhWwT
qcHyuVpjHdZqbP2hjhdxoVN5kaSL7ioHQw5hkfx5WEhBg/qaYOZR4TsZskT8jnn+ZI2UGD7xfBx3
6/Yua+RdhXAkS11UyevP/vvfi9jTN3UuYZKhb7ol9JgHrWu9UDrVReA9CpVW6bdp9lgEjE7zXHip
Aq2Hw6GqzICxoqduMa9KStTzWSRK3SSPn7vkF7ih2pFNGDeMZI8lm18PXrOerbreuffPzOcQ6enC
fszdJT4sPoOAZWD5Pap7xPRqL60WrGxTCsgASPv6fpHkWPlnxVt4MQkkP/XDAihwmbUzUOR+17jF
GIm4adqwZGmxYyn2L25nvIKxnxwKA7wbI312KgNSZOlk0270hhVFuIxne/2hF6a+tSYiUeLO3pUS
4rRbg6lVUJMjo4N3Gy6EM3IyrLxku3B2fh+390R4PqNDaK6W4qSzISleVDK9d4MvT/99stjPH0lH
T09zwmNWuVaBRGb9V9q1Lmx0D/x4BtI5Igzm3eXDepjBvF1KTzP3Vc17/N+fwrB83DtPJJjaKRMQ
g2FSZEEbP/z38yVgI65sNu1KB5jj2838mg/2M9GszknImZXWPOQXx2S82ksCjlqqg7Jy90njA1YG
y6sT6hZ5RuhWSMud4NCy/M9HsZVoa8LGkbeAG9EjGk0b9iwhGCHkx7xKbvlUXgUhar5gMzvw3MKw
LVGqtfiq9AWY9+KRAiIQWHhb2b3hqg0WEuONh0nXvkvUFVmp09pJ52z07zkLmXkmCnYaiG45ysA6
uRIoAFqVMCWCvqlx83jyHW0ONuatLBIyYRFjzZ82A95qhZ3aWuTLO9/fKvc97Wn2CWbyiXfI81Mz
BvfDMoJ6JgDVHX75FuG+2vd+fCeWYzK818anNZgPrAA5cJKtwfxyrsRdUH/YVb5tBDOTgElL0m5I
tyxTdRpXZ+r0HV+W7pA3y86ATDkCL6cUJGuQDLz4lQiSdRM580pgamrFU733qNEW2o92rkOkVXTe
K13DJ44Bnkb73cNFxFjBWMAPK5Jze/kDGevkHVOjxI/G8VviGltW3IAe6kGy0czgwf+nCGXNF6Zk
L0v6ohsfJJId+uJkBMdYj4m4J8lkjKNUPdKze+MCJumn+ipnm8iuy1gibFewQueTP3zm1nAOXKIy
efu5prdd1v/o3VlHC+DeZmDFnj0AcgSr0Twt5rxJcGj5iFQJ+OfYbS5CK6NKA1+gNCrWMlqrhskd
T57hhgGc4QmN2KLPUTKw2S4YAYOkwHyBJLr1yJFsd1wcUcrxP+Q5ES4mcJrQazqsdJAf4rfYMNkE
od7saeLvkoxzj2+d3PRoSdJjESw47/qoK6EBWYw14xxXkMNotnlOQfDUJSTVPIuPbHJ9o78szJnB
VxOUntVZlCXJNXHR2k3FEQWTFrifbKrPFuEXljRFyFzsSyeRol1s2pB4E4DFdDMoefQpoZY65yq1
fkVcipCIa2OCapdABTi4IwWhI/0Xc6qPc5M/lJq5xSVNYjZPmOLKz38hYeKp6u6ZvO3M1KQt08LO
waJgHcf5G1rh3gjEdanExcDmrEAG5ql4mXU2LeIiFkilpM5Bu4fSfCiLzIhWj7gAVJSPpEilGMl4
RWu03i532rT8ohJ71n0MK6N168Zpg76HAE8ulnp6LgJh3vNukB/wnaiQNQrfEDw8qcZ7tDqbdLIf
/AGgX9rnW2fauTyzY67dcz/Uu56LvdKIc+2IIIEzYSMLUFYGtC3fIWWBUe8Uj76MTwn2OTNmHBes
I11xcObkRCosofbpNvNp0IY+muP6acIUk6o6LNHrZBCIcgZ0sAjaJIlatG0uCE63yE79BDZMku0d
1NBioRJPnFiIxE8knu11FhBMPJdXwS6d9QrJpQmh+6r9S2uox1lgfVYN2a4xNplUnDNtOfXED3g6
o2lnebRRk3uu4lPPEYmxds8m89CUCYnWwKFXQ3JwIjtuZ2ANtLP5laUxMdvD6uchIkc78R/N/WqK
ZxmofdWaD8aG6iBMQW9PIo56AU7ZSf5q0pCEcB6m0kNCV/CSjZzU5CYloEoQOj4xrxDgaEDKEMw2
MW8a+p1wvFNhlc/NguQjQTbKo4VeGHcIkS5tRqLumrEEMCMVIF0XxOTAsGYT/tnCh6uwWcEw4OxJ
Il/04ikusALggCSCO9RBvemLvLNm7x+kIEi+H5PzVXfVt1qKY1DyWJoLZ4t0/wRQNVkSZqNpdzyC
V1acUdr8MixClWbsg7YhivNtXjQbvpvcjV39k1ufOdh6k8AJOTbXNPUx4fTBHQrUnW2KT6YbkbDc
1XIzSKJowS1kbb3BP8+yi3ldy0nMxzatMLMy+pZE9Jj45avuG5+HgnzbnRVSCW+soqI2mfKyfOnR
4LQzzBZSdNZsBqtGnaP5Wy8mItkh0Kg3N5ZZfitOILTfe/x0kQQOw7WyS5jicBbnRvs+x3RudAo2
eWEa6coBa2qtWR4E7jIjqwCpyocSqR2P/zk1nAcrIdTIrHfahEu1mphpefelp/8WNlkt2ZOQ1M5x
wrjGDJc4j5wYoDlZuqNlvuY5IBoPQfQEa+Pit/6f0nEgT6xPe38/uc7ekGUH3VoPR9jhcT416BKN
B5uHqDWa41JXfx1fMXL/sHLEkyjVH7HsJOLkpOCP2Te5/zWRN6vCpzJPlghui4FwNUmBWcFEtVoe
Yg/ienyElUv8m7upLQuR38A2WvsYPVJ8MSPRZVMIQ272O3mafwUURy7G9jGLi1cSKyinOL+MdG9Y
wyluSipRBgBljtER3yCTtjDR0G559bFt0h87sc5L20dJcl8K6E6JQnldPJOssHHG/AglbJ/p2hlY
NmvpFe+cw33vOJ+s3MVQKB69oCD8Dsm8SbqQkL/0gqeVX9to/qvUuy+0gnnN3iLe6bH2lxv9uSFn
wfHEzpndx4GgYSi1h8KadrrtbOekue99WGDgsE8BrMdq/ueYw8aO/2aLsENZ7NMyuOTpsE8HZ6e8
9uomwVOT1bsaveRA5toUlxvNvxmNiTvILEheKVEudDhCV+6X96LP4BDq+9Jl6FGuqKWMxzc7mxhI
VIwud/ZukyaQ9k3bMeChCcZSshCYn8jW+FC27ZPXZ1/b1Er49YRKggDnkpj1eqQHaszpYLLj2Rv9
nRgbF9grBW3Jpo00sfuECWWvLXy5ZeQGcFQata9z1huZF9p5igwH6W3zPaCHZJK2dfAaEJtoOriW
ncEM447IEaUfHSdemzq4TOzmReZFZvHt0r2POd6zJjg1JixFaM4EyXai2ral95ZQf1Zr4h43SjO+
VpjtaqEfOw1wZ5vsAgdiVd/hYyAnPJVXtxK3CQUNPNdDTv4RgmFE0ilK3n7ntCvU3bgzdQGXvvoc
HEiqppb9dXbMRRscVEP+YX7RHbiHOROtpD4N8gZL9NZ7453I0f4ILrxwmpBYJUTlyCG96KN4InHL
M7jPMdXa2HD83yKjDDGYkoVlkDPFRLNhZ/rf5DUvYnHS7dg187FHrrJZOvUFGaALF/Zf7Nc8dGV4
mfNb6leneTQZZlWRSKiQ4qEp9oNowllzNjrLBQSEFkVowkoa70XIcjG5eJgAy6XF6tb+y7EBRO5U
X3MtfWymejWXWa8CNcJYrXBwE7nVzNi3MuIw76ER+zr9suJfUPb8q+36qUS1HSo2eoIwPD8h78xq
G9oRwsSTgC9kLuglUtbettevKc1/buffe6P+h/aqJhLWAAMyFZxecxTr5p0xIGKo9fcxEC9xV73r
k49HLawMiXCLz8ukcUANgC0204xMq3auGaxOaF/ZRM5ydfaRLUZ106ao45nTDzVW5/wfWnIRvfaM
v1bN1z/DzclQS08BlRCGf5w6c8/msZyZ/3ZWGukOoUbtSOOZmEnEU+vMxUAKO/Rsv8e6U3h7nKo2
W34QfDORd0ik8TUa8D4xy2zJ4gvN2lJ4tgjIaEmGN7vu2yvRuGuQl00rWzb6Gj5T4Ml3guAo3OGv
Qd3AjIQCyJ5EdmIVN5mK4JDYQZMsKXRV9+4SjCU1VFIzqm5YCZFKmiHylG5FmhzZuPpvgcg1BIMd
mL/uPDcG4WOWRfw41RcSDrhVfswebqX1ZTP5HiUrlG2rmyQKlJTzc+BGCauOTR4T1wYIaV0lg+E1
NmyEPyam4HvE8e8Ff1mzfg2mWB4cRafsqOw3TcRqxZDEYpxZqEMjrLJPqKg2uQXHyaPSnbGw6nN3
tPTu+t8iLkVk1yyOgRiZHX762Vs2yOrWoYNQxuvcQUTs4Ainbkql4cI/nLC2ypRHsnKsaNGG7xpt
fmz/c6c7f0hf8lhc//t/sDEuwkm7swmGqt3yaxTq1s7zuc5sOkNGdakgQsrQVqmDgWYn7fx3Le52
PduzkGnCtQWl2oz5B8fcYSymI8INSqzYucPn4jGTlfvOUoS8i5mZrfHsYfbhl2efhZX9Mk5QzAez
sMLEsCndNPdQQ30Eesi0kKFdpOfGT2WK53VeF7qGYe9SlrXj0P1rldOEEwLwY4FiKnWsO9+YH01I
WdOwhHpKgEvt/+gxvW4RPJia/lZ44CI7bBeRxoBNDuXJG7HukIBdhgZrUReNgdLlEKaNd50l8dVy
vLWyIWU8cAq8xiM71ks2YoVMOx7shnlJy5x3yMqjXZOQ5c5vYOy8qFjBZp2eXJy4XisR2CSk/FNa
JWGpV79yjnua8Omvdr8b0yDnznFGKCfDP8/euczeGtYffZ69FCn7XZY6nzliZ5QCiHp1S0NElnAL
eNb3XHjMZYd7uHpcUFopTsXVI/DHHonYrODobnNxSmsEIAhEgrCwFzwWiLP0NTbUqh5ZPrVhatmf
IuMz0MC5khOLRYIQYHbDP80plGMOgJI5Pkxsaj1LjV9Z/asXDXS9ksFDTdJv2OK9Y31CYvZ8ghTb
3s0sLHxLgxBp9FOkCehghkG48PjqsT/YKB4xyTmQN8RiMnWhEXe41ivLCjOzfWsCijcrHgjkJmAs
Luav0nFe2JvjHpI/1CFTtHx37ILpetY4tyr41vVfPYEBiE7FIlMEapfe+gdVkJDoVFhvWptWva2/
/Mp9HcgjJo+fyKKZygLZJ0DwxbqONmqt8tnr+m3xmDrY71qbI8ZIQNh2z3WWfMh0fA3sR9lzY7rl
e54L9CFgNMLAySinqpLU/h5BEmwv1tMPnuYwEyHwqFyyt3YwTlrKnJ25MjnQrOc7Tz8PLahHbD3X
Zv2vtCCXTSWYP9Kux4SNsF59OS79e2Yl/TbIOJPnHLnHygaEFPAwgkDDP3U1GOjmGR0NQLtHkoiT
RN0r3wN/WhBbgcAVEYDmTJ8T3koVjJch8U+x3h4dH1WBZz84g9gaojikWvUW6G2NZF8djQnHByHj
mfoyB7wwsl5zmC/JuJpLXIfH1ho2i+FD89DBEpSYbZ12/EzL9FKZLEM6+ckpqbblmN+q2EXnaCNS
CmhhZfyRELrEgAwT7+A5fHbNDD+9f3Bb+yGvQK2Pmv3ecfYN84/ytQ9nnI9KPjaldpmAqw6Z+5SU
2neOpkxzXqTJAMIyfmJMAsqVOy9mHR+jvp4mJp5tx2a2w99ADWFNL6mhP2f+cjbj5Yaf6pxgTAwn
nc+In/FWk9d36AMLxDyKYi2jUSVj7aC8iZ/xuPdc6hNtt4IdoPAQjXOjcxszVXdT+4arhTwD55b7
KGyJ2Fah6kCGFNCbUxSLUZv+uEDYQ7GMatNMw6tb91c9qBEUufW7QRCkTC5D6d5KqkR8Fxpwzdor
IYzzHbWVRe52Kv7ZRoV9NzGwkSlSPoB/kYCoPRlAbniIeTus/p22B1WZZQH3GAVg+eI4gHtFQRWz
Vuru9dJ4Sfvxff0nFe6r1o7MlJieOe6TG9S7cTResWttYyf5niz5WVUZsjor33kaGhJFxoSZVUB3
1Tkoiz+iFu+7EoRNF4+bqaLF+O97ECVWzXp4FIgpiz407emiJHdUvL7ONElPotOO9iCBt+qXwcqO
swA2n5TfHQWDPllkVaB9JQ63S6hUckMJxpz+EqKZJ6iXu5MhWZ2qZ62sf6AHvpCX7cTxwgwLQzmX
1pOdDlfLyoFTrJ9p35GQl6vxNOgV+4HaJgWYBsfSD35LioAWR1ap/7KAOJHreNCQ3vgiu7lp+0O9
wRhp+Vsf8p7Cq9DfrY4CaQZGiMuN7qr4VlJclG/8yCzNN/XQop8a6RMRCrT9fqLlonBSW+XbDKzL
4drweUvb6tsYKbni4hH2w24cGGYBM6zjgElGfVd37+lijBEGKHQ2WfLcQmHXevtn/Rr1yvwXpPFX
FWdHKCE/nmlhf6IZmcxOC+fSwCqzpMzlx42RkPtQiimUTYL4ldqVgzj/53sE2JLzztsFKey9t90T
b+g9rtujJQUA1zGmtFLTTkLR4RHfo+g+LQsh/WIdy9k9ERiVReKvYN6U88YnBQ2xsD97mD9Wg11G
mqPDECu4OOtHGu4hlbqJQjy/TL7PmlmGohzIBdMwIVjKrMLBcejdnOuUd38GbjJctea7ObE7I6d8
33nWrtcaVie2NUWkwL+jXmAQWI3vllf8TQ6mBwN/cDR0coPJe94hp5oiar07iXiWHd3ZJMvazGL8
vJbzaCXMjqWuoDa2vD+FGaegK4drwYxd4q5pRrRvWkUWXRvzyje+ftZzFxTCRAVjN/45liAwcp3x
WqOwOQyUssCOCw/6e9DyLlQK6Fw3okM0G3qXadY2M9jqcFLxd2eTN8wsIDUIda4re4omhwzhJWDz
YbfLyMCUvA2bHjsyBOhKUXvimJNJqoJt0ARqZ9V3ldMTu29eRJ8/OEn3ZQoZRwUqvo34xEVuh7Ht
hJ3mICBQ6B4USSl9qYNQoETxveJblNpjPXIUVUyZkbSVzWAztr56aSM3Q29XUbdAvec1xot7X/rZ
gxqhsWROy6jLfs4LX9+PADB3vb6scfm0V/MkX0bPNkNVkx7tsWK+s1YXhKO5x7ou49NY6v5elPI+
WRpnn7RcJp5B9kBrx7uGeV8UlEesDTRIhc7Qn3Ug8sMh3TsIiXV9rO/69nPOV2eCpD4IGv4mrSRe
vE/vxAT8iCNbMTr5XGr9WwYQjEeN32PMxN0SdNwOFHV24j36RqxH+gKxPM9WN/ZEaMOM62mSqMsZ
dk6mm0alK34zFqyhT4R9Jpjr6cF07wQssy22HAG/N3fJv5xo3FqEtpRYZez9Gv47K36+uFeYD1qk
6zKNQBHtS6siHgt7a+jZ5afbx6/ocLHwEh1JxAu5dgUxzEHio3KDwEvA6NUK0B+MA51V46OZYHvX
3Jhckbrdz79DBQQoYfcMqJvnWy8i2ZDVWxjt2WnhkSMy+kPrdmqr6pDmYFkLPBth5XLv9tN2nhQK
eoJCQrNJ/3QA6KKtXqzZOVFt04vbbb2Nl/ssNrX9oJHoUsOlyvL5VUBSCKf8JEcKnyqh6dL65oau
FFkbLrOWDyLYEPXS4YTihpCULWvAAnU13kaXFL/8KEwaL80JeLlpRSs8OQmEhoRVKuJwSqqKMJex
xnUkq/gQ2OR4O8WbQrCPd8R4c9kf2+QbBCLVNtYMPKImO4D1ICoXe6JLsUcVmjFNUa82Dl4AcoKP
VROfmQpdDHTazUIk84Mr0557Kv8a4vlk6smdSyBeqbPPt/rHGk9bbPnndrX+8JdDFGOKwNzNGVe5
qwvb1XcYKukdobfciFbOUdlOp4Jxgrwmsu9DJwf9iQKNNclpUl6HFgxbT5Ibm8xw37HVf/vp8Ed5
+BGkMA3xEzqYFNOUtUXKekzOUNUr/Z/H9wa5vDiNI2K/amkw1zNq0008RiWqRW8kJsnB9KmQf5AM
8NCiOo2GJVoFZ5v/fjU1jB+GarDg/XsxsAHrBAv2suOb6AXhafByFl2dYKvhxkKQuayXU+UJjiXj
Be3ot16b2UaQ3e922Zcv9IwB3EdRdAejrc6xtmx1rXtGULa3qRPlRGiyZW2WfHnL8vHN7tpNSveI
l5XenHYbHfP01BXYe6spI+g7O5UMEXkM1KdHSF+Ma8C0GSqNCtttndihz5Y+kmWCwwifUUjbEAjM
uu5TWaVu6Hhk7i162Le4k2seFaPvnsxF4aNaAI74TsXURD305Fw5BgnXXnGsZf6UV+WLbSJO1NYX
UFko2rl/ySioOHrTr2Ix2AKj6cRpmT0uVfE4DCZZ3AuJYe3DYjRaOMKoyHU+wGaPMarGB8H23lX8
kYY+vM7ujynHIOwG77lvEgQ5BfsWOwA2QYZYzDMXAwyLmamO/XiWVXpt6olrVcyXYdroffEEjSvh
WytuvSK9aiApqulQLrwGeUJ5gNfGSb1XR302S3q13PpOs9vnpqrOJvnDDPd2mlp4MRREFs+TX7Y1
fpLtQ++XMYrpCPSafaZFGplgbBuHh16fWJRT1JLr4a3bNK31H6gieMYHYmABgyayvS42Gfsi0187
dLSBA2g7TwaSRqiOU9DS7nRZqH1D7dMuKPRqvCWMyMMimZD282S7jUMdNsUfmQ+EzHi0VMGVuwQV
dWs5h/5HZTOLz1LINkLytKUzc3A+3OuKDWq6gz6W3R7TuT6+ZTXHdDWdW7IyTm3gPWLV+TPa5jL4
8w9xNPi8veesZz3HOgd17GgdvASdtT1nKSYV7wtqzksmJcfh+m46hkWuQpu/AmFip8IBEPqccAy5
FS4er3nGnf05jmI4NilKnBjyFrCoZZvFW1ILSWckhTokI+jQN9nFoQTfEeC2r+fkDgIoN9JAj1Si
Um3PBY9/1mEtAGw1bYijYAay80V8P2naSXk5s2fPeO9qPNAmq8nkM+/7K2VwHiIo48Oc+idTscLj
5uZqdPemU764GbpAlT0QKrNBGPHwVlWaQe9KYlnXEBpWefRhAodiMMj3XLe7rTlYeZh1hEWLeflE
8fxcVmXPIt/8KX1WiMCFedcNXhhVU1T4RAU3hDUpO9nWcfdKEAy6Nlx7dxWWENS72pHnjjjOlmdA
ZBATubowgTEfXqbQtdwfbKpbm7GXEVSHAMtRbelIA+av1mdI68LUlquFdrCaBytdNm0O7T1JzJfM
TilbcvHOsOqLB3avTXYLVQGNKn9nbQGgtw35NrpZRpR1FwkXygMqmzuhfKLaB0T6g2TJYmQ1gmnG
iVjWwzm38HFX5scS+2+tfYZk6FM6Fkw9Wu3JHwuMdhnlQ3Pq5/nBB2cPxRvclkweMeytE+T4mRDT
YDH+nEbhuHB418ql2XcaEJTRfzOrq+j5CKma6VOn82ygdDnV0r8Unh+WsrLAlKEzKVuOCM2RnHEp
S1+ruGhFuptrmB8kJdG79o/ejO3a4RryNjOC91C3vL3yXwqRw8VbubJDo3+ZCJrSvKGyEOqvHb2N
v8YoCV29+OZ4UaqPPMnf4gSiCA1Pz0PTPXOqMvbqLBm6Ph6XzmjfcZ5Q95vyURIcDjCt3jaxeJvG
4haY6R1iLPCtVF3JmIeGWeF3JZUr8vjMIBllyCguc2PSRGaMUEqz+JHSwgaNB4DVtivQYhIGYA7z
k7e4XhS0912TPCq/xBXYv7Z4vSJMU3yu6zxcEEPg8x0+ya751OZti/w5xEvlKoLH9Y6DcfB0fH8e
eu/XzCg2gRucqcLPIsuJq0/qqCvwsxQES5kak3L8RfEJ+DQ3dkxd8d8fYxRvc24840qgZnfryyLM
v5GdRZTM5SezDYKY1P3cWSPlPR6bVLWvMbHNqPLcCpeuORm8CqVx84SB6JWBh8rvYD7BgWKYTcU5
kAHpcpnbAiZaevKc+Q4feRrJHFNBYWjI8zJSfcRbUvd+KMuTKhR+p/aNheB17rRvNG90JaiSgjeJ
Mz0Jghsyqy/Vez8NeqIlsP+Jj9SkmdZm5m6tjvvUMqFgTXtX5u8G2lMQa3wOPBMg99R/p1zwCMYh
9BQKbEsKaYO8JvNQanVGJYVsRWyy7C1v+WSmZvAs3IaSatg7PfdrY7J6Muzxn6z819a1KHhSU6eW
JHBZogfNsWeMff8dsKbXRnvT2+3jKKdfFiJQRgmmX2byNxtWHFbDchoUsjndsryruGloAuzZu9Nb
CsgRcDdetunGQk2jC8MlhmanReBSOHkRufVHRfU/BS1364wbHGJQglPFd3teh6zlktGafTHRMSfM
kezBv/SFvsdsm4XAyIptbYzpqWOZreioDrponty2ILnWLUokQeRTqZTb2p+zjSnNPmx1xoMIDDd8
7beqqlEKds3NKur7WMSskQnayaRXh3GhbRjD9huDMMko/g48lFlZI/BWrwlsWAqBMwWEUwhSlC3p
3tc5pwqf4oYirMJjOnfJbqnPTtB8To3CUqhTrS9GfWQ+yr7Wt0DWshkue7g7c86hmg/inzuiz47J
5guD8mFsXfpNgbYQ7z1racfHFNdTxhf5Tdd8Ajdaa7XKa+F04zPGYWHSwfDcpbAIhk8puWLrnIvJ
tCln68GqWQ95361nX1LXue9avk2huUQIS/0H4/R6ysicapIEEgCa1ZRuBslEkWAzCkTDPulp+uqA
cmOrbPJtFnzeNPTYYWy5ET3sodTVLyc/iRri0TACooZKdha0i2Ip8pPQ2GkLJl64aLKF5kstPPwE
EKEBHo0LW5kDh0SN8SO0BNtrdDYNpXDcXqeq13au8MpwzRzc6b3bgxBjzjEipdoZ2Qh4wof6NIz5
ppxIMBPtvSqD9yE1kg2a8B5E7tZw6oHMQBgpHeFxBZbBY29FZZchAzGS5zSw821W6ZvK4VWPNR0V
Tt6itPbB9GhqilEfLP22ZogWVGQvUGxpJHh4zBOZeqH66Z4LOv47Lpdd4hRPGlTTvaGvtp1l1B57
Jya7zgCMbmDVsptni4HWXdrqmL4rs9jmbZ9QiLkk8Xt8FlKv7uj67G+QLXLrW3ZDM5gnWzthNa0D
WGDxV/vqkQI+2FrC+ddVYIgqKfCHJMbNTOz5MPQ8BhhTIJWOI3J4u0FhVyz0Nz7JqUV3rYyG7bBi
ugCHOWQ1d2r8Urvncm+iOSBNW629XTxf7Yr1csZSh+RekPfOADLURITmlemztBlgIIN3NgTZgNca
hBeWhmS1ahBVZmpHSisAzUyYvH6o3pAqjoxWSYmSiY3wb0jQvkDFUskHkIPslBtAPKm3owx2xjYO
luUO/TVTjLyg4wisr8QCn+7Y80da1GXI3Il8cn3G2jLXd662GYwu2VfFyEdYgBEhoi8jFyspXnDI
seGwcrFHET+eJ5+ICqSJcbYdGjKUCPSgjxgw9rCg7R7II13CxjCtfYvF+aj1UBxbloUvfrvspGfe
a0tR/nEy7cjVsb+yqYN+WbXqElf5T9rBejcTfrdp1gy0zYldDySB//0UuU+JL4iEQcKpLqWh5bei
fbBFN7+L1n8PrI9++msBC57/RynM23f8+ho+32fb0NGKcxufZZuUR1iOjJTz2ifHe0jvbMatSA7A
Wedx3b6aXvkoEmlEHX9WZDStdv3vB3T0YGFy0sew34bIw90XVkfNlnys7sL6myFdS0JyUy+nSpT2
WS6282DiQyZsKifrdPmEPeKevaxATlgYU4Tj1zr/98OSeRlS2XpXxfYTTJPII30FnRk0pH6hT1SV
VxFIO/M3+ONX8IAyu/vp14LRiQdsv/4yEwyVE9Ol4l/lGdcY38TjqIIjuMz5vouJvar6dwoyBPrS
NV+0zosP//00t8hBB8fJeTgu9lE3uGRMC+gylfrg7TKnbw+zWxiMR50LUPuWaOhmukioPVE1jM0Z
ZAPxbHZwRDWEbhV7y8eQ3wVkOnprW8CuOgsdW/fPtU/8p8d1wMiQKlwZVnXIyNQJndaSKwXb4XSr
PvqW6BoCScZ7Y7EfA9vRLqLCBFdPU34xerWGMQqDnYOvX4I6Jh7Bit+TmBSUPC/0TZPJZlOm9Mh9
4ovnJp6e2qWvvmYdobz0MSWZXb3c6xBmT0xNJfuvxIdFSOpAldmUihg7vizNe7Czsn0smuXZcF1S
C0ZuazwMBhdXB7nLIZlzV5vIbiYtQWo3kR1Sm4whRqug3su8HaKq+poFUBkCLSP5zGdEHrRlcB3X
/EJWJthXa5RNweAFeyLEbrU99OjlfBSZzdRu8s5CZ4Z8fYtzoGYhPuUB8YP2z6jV5b1lxsW9+v9/
E+X/UXZeTW4jadb+L3uPiExkwl3sTdHbYnlJNwhJ3YL3Hr/+e8CZjR1JG+r4YnLQZKkNCyTTvO85
z2k8wrmaf/1cqXQ+5DZTpFOA7SZew9kokTYfAzXNRLbxXx7d4b5dIStwTwlImA3T+gKXqbv9bCMv
AYMLHBvxw2aoWvJ2/TkCvhHqnWcTLGDXFAvB0kxkVh04+vBtpDDAyo+IbeGNDsB03mTIsjbSJs9C
88P1EZRGdK85fUarusnaG6YVYo0AnyKGea38trjppqTgNEzQluPXMXAc/ksRgaUFv0zpFU+iBjaq
rRGtaVHy9zToIpZwd4NT1CVrqdJ6I7VWreC640I6posxaoyucdLw50VIAHQXpSt/HInmaDhTDiBk
AiM+xiw0J8v7WoUjobutFRFWr5BWRhRs8Iyt/W5GYDx+WLJgTrcJcfKgLVEvkvkjqb6bsBbddhSp
c8EDHK2UnPG5JRlsVxgQFQUgHia2/XcYpCcciNPeUfC73REqVTmR2CWceXi3LOMzaFgYd1NP0Frd
1GuX88DbVEwLYa798AZJgCKi5h3BXNkHAko70cgZxahXyqqthyqGzZJoD4eJ6e1LTz1Zi93FTAuy
R3pOH43XT6uaZgSWhAlGxkDoHz869Q2Iw3iC3xj3AJ0dny6O9Mn9UCo4mhXt9SFtD62q4u397UnG
75kaw5sZZbem8JurmRpElge2eFFMGmujTopbuODekaSBQKvwfcBzmtiU7uncB/N50mW+GwwTqfj4
7mF8esmJluPLF4X7UVNJcYxkXFPAxzQ4+I/kQvVbPzc89Hcu6IYhbTZdYKG76ozsyayH04jimeNI
Tk/Qdy6a5WiM3gL4cc8TWiWwyuZX9kXGm4x4fY6sD7EQxm7Uqcvbw3HGn75U5RpMpqRD/j8GUGHz
MbNc99SEizezNF+Eg5xlbpo9gCe8o51t70aK9AfloTxEOyYnf8D3i97IAyK9n4L5zcNzvhP26Jyo
G/TbOmH/XWLLSF3lrSyy5GfdRBdb55/8PlEv1pRgMTNwuvpw7M+VW+bE6mznMtxYPQDe9tF841jY
pOfZVuMuMHrvmLvaw4Wet5AYhvFm+SWeCtuG1ccRGVHkuvYb5pblGFsjyHoaMG8g/5hyOlT52gwq
BKRIgcKRdc3yTLDnlBp8utRIaqbiSuLXC/p6spMW01OZo9bRHjWrxe/bt07zGILiKkyTYhpmplBN
9a4n7B6jrVxcpbQy29lBia/5CBQpQe1eUO4s/Mx0Ve3bQvbc2rLn5rbUADyPGpShwpilpzya9myd
4aqQT+pW9KIXN5LdEfdVxM5+nKiIzx3bT53WByh8NRDSmgIGSmSxd+ylmpahFuqr3qKnDfd8WBgL
Joexle1I73h/iorpUMObfLKscjw7WdVfclGEZwqQK0SefiBaojmt6RKU1XLXfHHGnkOorlmgfnDJ
VjBbJDBGTvNGT+GAo5h3GKdvvyOgrT/hktgA9QnfC/K3QCrDzOkiFbybo/GDDyIvdJFJBEE6nMFy
ie1Ebe/JR/II3miS703RHapJkG6DgrtOneRljB4HUYD8Th3kmVQxq3Nm9/kOEiinhgYMHLHZEDzB
Ij5LPw1Ivg1fmoCPlZmM05maynBI2eggVlTUMRbeFAeerWspZqIBzOusVbD1OiIcW5S84Jq77F10
FjLood2q2qKsJOvxiDXcIGBNPPqLqYtSndrSLv1xZyx1VbOvKUQJK0w+XJLajXGeLk5B4KgR4AsZ
wy2T2zkqbbDT1cjr45RUdP4b0dHOM7xiqwy8l0GwhGVmaT739vRYAqNjiaKa3RVQyVxvK5wmXvcC
22XV8JmIC8B5dfvVrJ3i0VDtfg65Xf38LRAgBW0XX34/KfsQdcGuXr7k4eRGFNgaZ68hBt8y9wDw
9TTRp7pWcHM5ihr6CE7sOS3ZDxkDR0urpxyeJu3wmnsKdFL0dW5E84GgEp1nB4Atc3D6EGs4raLx
VGA7RvCStru+paSgxy2/l7rc2TT4iH2WXZT4uaPx3ckovNwfRZo3jzKHHZfRW6uj/CQohqyRlGRf
2P9/UFA6E9hwaCcNh8+qELz1VGqZaoMEssGDa8zJcYTi8dLljcMnnZxSSiO6zaG3Uri5VmldszxM
HqwbyM/BqNtrV7rmddQgvX1vMaqRPf4SMqnPXU0HwgJH1VKkfbB7L3q2mwnHSt6BEGqyDqa4xAgR
+9lXcunPmf91oNJdeC30EifID5J3Yj1HIUrc4RQbRNR6nHLd5YL0N4US0dsYQHgKVqTcGPOsd6hf
oICmxdd/zafLpNoGxXjImZEfqgjem4U7ctM5rv2CewNKhIreM8uwaE6ovaaJt7YnHRwnL46BH7rX
TiXFuShaxCYIUajSVoB1FimLV/ztJ561UzOps27fAFGV8S6Isuo1p1oP6V+x9YVqgDx4SM73i9Q+
5u3JpZFs5/259CdKZTQ9P88lPau6k+oqS+RRuGo+E8shPk/I6FYOGt60LuH6xvcFMbZ2A8K+Wxo6
HlWNofkEXvA9muL4q3bDnU3W0aJ4enbhGbyNNrJwqK8v92fz4o4co4KAU/4MBjXQ+OatrOvhoa6b
iqN0ntGnLOk2hnn12sU5k7GDXyykJvPktDZNwgUxZXjLnilI5SXTYbRlB5WgpstctFnlqde9+VZT
XdZUTs9eaM+XIU7EpUptd4Waol1TVkpo5qfJqxWKWxe5+m+btA8Ospg/nzzbmL7GHeVVyjpbRDf4
cavRpy9b19yE5ZIjiTiNCPexVNXIw836dH8E7pJNAjGX92e2tS/UZxuq3Q+Ue4Y2f2De+U4D1L+x
bPlHP3T9Sy7bDwB6YiFF+ZdxCFsauyQQg0WLH4EZOId5aF6n5ZmLEODB002/EwtqSSTzX5QBi3fL
nBanRGjvYydKPtISlBGgk+qq2/ANyCWHTwNiO3Hwzid3St7YVmPnQpZCbK7xNElB0yBGs5h5mpdB
P8CHsJYZjX9yw7R7Dof+m7WImiNdW2gZE3G6X5LlkaEXiRDS6Y3yWpjLM60Kx1xSL3Oh3urUiNbT
LKz9nbdvxGW8zhC479O4387TWB18iJt0Dj2+QFlm7fGJyPP9ACFb+ktJWRFP6s21zTLtpA/tJOKz
WgKcJvAhosXR2GRgqUTUPiVpm+xjN453YgmfS8fia24hEp0gdjy5kfUx0Ax8kKOlP4/khCdtBPXE
J+i+MlW/9kxpfR5ljiBt6J7kJK1rz+eAloZLDHNqdFvMHMGj10zBJV6im+kFPt4vmcv53449Sp69
8XfieO7GzGX3BLWuWreufOQTeGajOl1FlVDdi0ATCBrdIqVOlyTQH+9b07x1gD/oh9mYYVkZwiR4
fcoW+j+V/mz67HT14c+hDqb6JU1E257J/yyNoVWwPdI/51CJpDbjprcrpAcKnWtC07VNHfzsRCXq
BqqIFXfjO6/6FSgf7pOJL6JRVT8KbeonjWN/PTfIlSwrf4sCdQyVX36jEw7TkFqk5b+3Jka4BVul
S/0PQfDmb7HDNqAMfgFpuZp8XOeX1x7747LfKptVJjy5dQ1OU2UN984XobPuYu6hbMjMg/jYP8f9
OB0iowF9De7gEBIw6MMDPneApNY5znYYTk5K5Yj9S7Q8MoLBeEgbme5ZwtNLlY+YwnrnoOEqrxqR
/UOGspT/xztBxKnl2KbjCVeKXxLBmL4AaQce70QYTRdXAZT3wzpasUkLV6Pn5oc61/WTw1GQtiqC
TqqMh95NkPRM8tiRPvGk+iq+jqirV/itiZ23ktAFKw/BbhFd1N7XLmmfw7Cfryyu86ud+tXKteFq
8m9+FHGoTpjY1SlBTPNAkIHPWYintl/+TX84P9lZRdiiEXW7OSx+EJxd3WpxrQXS1arMOWWOwdmf
zOwWz7W/tgHpMKewu3Kl+Q0j3nY2DPuzNb4PXT7urYqcOmXYMS22fpeLmHQVMwGJRG57q1EUwFTN
HuFqKaoHDrJsyhoIegYJyx680x61QLcx3YYlFcbJoQlNijk5EHW+V6A2ov6Wz67CJBgYGxHKbK0q
T744a9H104tcHld93lKCKs5lNqegxAOKOWmeHPGQ5y9jRZcFboi1NQlLwAlMfnw69R/5cjLM8v6U
sCBvPPyEh8LQAASKv0i+GK7QSqZzSvNjlUX54vQidnOGb7SGxGyewgVaRjF/F6GZYUcpwUuoefyK
7e6hHyzvlE+Qt7JpICfZCDv0lk78phvU0X/+2lu/ZadyQhCm5TjCFJSj3V+/OsR9kEiBzEabdX8Y
chp9pIhUmMvWaZIHFcyUcdhNXpXupUO0nhH26Se5aIZakypUMYIeSOg1PRQWTpshH7KvSRl8COFZ
34PaOqWDNf4wSAcRcYmGiGNnT4RCUwYTNMWRZaalh0uHptsTIfZm0Qn4DBdhfOjS3roCRjWfrKS8
OdmVRu18FHZPG+b+MKza+ahT36ZBLkb2jTEIlCZR0DnnYIemptzlmQ3B1K7Gq5mn4rGpmhnage99
UdZS4ppxlc2Yqmc+9Ed38NWx4DycPwiwF5s/32bvt1hWbrPncFpVQtgmQJWfZ9cQHVncOQO2na54
UxkZMobTk8xl2/JhCvLhfOfzF0X/ifJzvxrtcT7fL2ERcrYNn3rzNpq3pl6uXX3rA+iNjwwP4od8
HK6VJrnw0SHdQl4Dqle3xqb5xiQW0tqxEKRVSx/mSChr+NUIDYQwqAko5df1Dyo1Jz/zOA+Fib1n
ldY3/u6vfdWxBuXlsI6r5/A+bPmswhfdLsO8D8d6SbJXRj+9RtlrYPx7zPWb7782+m2s3yr9lqfv
jEK/ZdM7I07fa4NNIpKuj9x4Z9CafDDqbLE6+YhBPVpmT15Y7GCCeF+yzCRtpPc+2TpF01UM7WvX
1A9/fot+/yYo5dhCEmlkWVydZVr+j+Rce8j7tEtqija+bPdTmfU3b9kHdWP73Iu0fTY6v9sZkXsI
UvMLASV7p0n7Q5TnyQk92VO6VDqjIJQoQti3/O/TQhQ9Fezyr5xgtsrTX8uhImDTnuyTrhPvMXN7
HMXZbB3GHHlb65UJTsggudwfic6j+hRZ7FFV1R+NOaa+lsdnj+LnMxWW7zWnyl1UdN6a6Q+Kr+xe
fQxm0B9z9+Y7QDVDMMOrzHhLMBRkHF+MnCl95epT20bqrUeEvTGRs0i2yJc8LtU6HWN3/efb+2uk
lVZaSUdqyi0a7JX4JZd4qGc/jC1oPuB23b2lu6PnyR9UxA18j1j6//xf+303o7SjhGaPatu264pf
vm8d7AwqaCOuXgyV3wlwebDcpP1eVHh4I6JfnqfBC3ehbr+ULQ4cSwF9nvpNXTF30ZYP3NuMrulY
VlIdIp1+L5MUkV6QeofYCr2N6VXWUzmPyXLUPv75tdu/zRXKcdxl+RfCVMwZv6z/Q5wNDr3xfuW1
8sz0WRwpHYeFbm5UhSDPpZ6ivM37pYwt904dm7L8mIqiu0yIWOaY1TYbdb3KQPdgqauNrSYyekNZ
2kfleZtSYX32bXJuy1l0myoNsYHrPmFD0/0IwjHaOWH1QzSIASxcMquhNcxV5hu0EBv2fIWtZyrp
0c2Pq+ZkzKW3GhwCY71BnbXp+O+2qjcpu6ooo/mp6FBsKKNsvcEf6DgCGuiqpVBUEmNQwnygSCas
bdYIH91AfNGSdTYMxSUyp3I7xIDO6wJggfBS0oKqHjKNhB3z5zuONenXza+ih4okzLU0E7S0lw3m
f3z3E8kWRSqcjsqWV8WF3ktA7idaku2ITR00AzWaDhjsowkldS/aiQM63twsdxuk8Pma1kv17Dgl
/qaSSMEsRRvTVxRlm4qdfzlO/a0l2wM5JI6DIJ0/aieeH3JydNZdjsIAbrx9pLbTXmg1ua+BjGmx
YqewIe5DDykeu7bND1ZdRzuk9d5b05Qv8Bq77ykGApPuUHJt5lh+wgYUQRyo0m8mKnITtlhvLWV0
vzEu00Sd3Q3NU8OSeW2HjsIBVuuNBLx/wwP/aLaBeqDvQF258cVzLC35OCI6LOt16DbAdgtxInkA
lLkZGEd3Lo1jrwitNwv6acPgov0wXO9oG504ZEM0YKfLFoWIJG4qatS8ZmmvnzGf1+sZh6DyhSTL
I2uvaWsiA40ksj6oDmlxM0VzDt2opCzgy+e2tlf0u9xDrxDM4jp8RLQSvanKqA6mGaa0sI40NMYd
oXEUAEI17EFl6c0Q0J/3DFFy8MUFHzBnvLDhQksoQk34Do8iPvWPHEXdB6poe8N18xM80fb050+Y
XhL7inQKivzw13//l2Nqm1xOKW0mPnY+2vwl47JUSnY4rohQyMQrcH55r3huGsCWVNhAVnRDvVeQ
4HHG+9E2gen+0FKj3MRd5a86FTjXwrAuEdDWaMo+BTNOKHf+CktqWsLyIifbj/BbzlNrrIHG0Ygn
GS1vhf84Es2VCd2djehDSd+7gZhRXeVxw8TCigElGerI/NLEEJucI1i4T4ZFnEXvenQfiEpBPxWE
/7Afus9hP90PB6CjbbEZ8gDqe78uB0DV0hzhO+20Fj6PyBKkHnHWvsgmv+b0DvZoONyXBWjKrn6O
XkzhoPcZomxvZX10jCv29omJwJD6f/uFOs6psf3oGrZo0ydnlo9h8NlD+UnxbrqWU9+eQQIGl3CO
rIey8MJPYhiIAQ+xDlUtdEVfUozoBWFd1CbtR1dl2bFqCM5ICDB7C9z0+/L/3hsbfGDaeUSMgyg3
l7BfBGhMv9dH0yoxOHYIlTLRnIT9VS5tyRQ/LsYjXGgg5BH3TYH6HFjGX+Mk2m91qG9DZnxnZZyf
CygzD7oDbUN53Hj88wfQ/G2GcyxTkTHN2qvY76tfdjcOIrbU7QS3M7H7fbeAYloOcRRsoheLHoEA
cI9fe/4ogqg8VcQdrTC89pvEjBJUppxbKmUz5zXV9F6EDZ0Si2m8t3xq4WF/sRJo1yyl/tOfX7f8
7YtDg0MRbci8zP7Dvh+W/2NmDnkzSy18Tr/aoQAyBXo1wphE9llVR4o5UP7H+ACVrX/mnOjtZPE2
j65+wqtjXP/8WszfX4treewMTcFXWapfVwkJdZHEI6CkSTnFqzQsiwvAse/GkLhbK1VE7AHS3Ebw
LfZxit+MNm22i6Z6wG+zu8eVxmpxXHcJsjhnfqCubrJwN/YhtsEemPHsfQam/+TWXvlPE5D32wYM
1TJaUjZFtDBMaf+yI2qDPG3yEUbaMLNGwLuN6YRlxrQGsQ8jm9Mwp4XePHmDNk/GcunUMGxCG1Ps
/Q8Ki7JAlDnPYC6creydBSuuKub8AjRUnuXU1+GTW6HZPKrlwmm1eSSSgKxKy9pWjdOe1JB0p/uj
Tg6fiqFpd3aLMrew44/Wl9OhK7CFk/qzN6iwEbLQ+6cWMBnIsHjY2riDD22aehTgPciq94ew9Zuj
cLY1Zh33BdbqWOyC0sBx0pkWStXSIhOPRci1kpZ+OY24+8+mKS7X7MAIEFmaRWNh26uKjLKNG9by
CruX8vlko0kNVXiraIyugrpHLxVE0e3+M7r33mN6VkbzPz+IZ0AnfQH3A5gNbj+Ey77LoiT5Pdcd
pw/q91zsErrEUsJgEt/E6JyeRIZvFjPUgFgW5E3WNdc6RioWKlnd6C5jUBixm6ceCMRWdnvtF+2r
VHg2+sJFz2f9HeXZtEqJQDzVUTLuYWA6iOMaBS+hV8RcyCUgBKWDUkujpN0Fqi1Q6NDld1J8aExi
xzH0jlYw65fMBxKjY1ah1I5uMjEwZCxHGzwJ+Bk6k8DS1APaZjfxJ3sYnPVoNnT6p9qkuNsCFnHE
a+PWwS1Xhvmuva/asrO3jK5hEPlqn+gGNiSI/OP9Ud8RY3F/VGYVzLK2B17WkHPvZARLVW3pHsqS
JLEc5TYlh7Y/jQtupKOVfspoHaPgm70dgi+g5Un8JVXsBnq6Noc5mfwXtikf9AkuWRgjHvV7ZV7S
xnfIx5kSYgpmQU+MHhWW2fqb8EiNbib3OkVxwnuSt1fXweG3PKumbF67FTZ6AkdakjWkbnFFtZJy
CZ60sH6sLCPjTBxMr47ANyTj8NZ68/hqg5R/cOymeGhcmypJ1n3qVQH3LgiGI0v2vx+Z3Tgcc48P
MejzEJjhND31bTk/uZ38buiGKBzoYk//+nnaXAa/8M73Z/efT55eYT9CbKbno+Pjh2q9dLqhcc6O
0hy67WQ74zsr2xPASRrT0gZ6pSr/mASAKh/mJYmD7xX++Gj5aXT/KbJwWqSRPlWtm18dtCs7ksbx
9yEou/zr0vTzNjcwqt8Z66U9tQe2I5TslOHv83nJkGJqe1DRiGG37EEls5UjYClrLp5YABWDALcw
8PuYH7OvuXG22S7NXOdYVYf7E3gpaOSsg5g6LfeBZpucDhKDeDp9BvafvRl5sGUhdz/VY/oM+2g4
kAyjz6N4ioPKO1VDhqr4/qO5MDV0Zi5d9KUaXPpolSYl6t7rHRYJQGON+3zRWyMYOHld+e+Luzx1
PXSIVaKHHUE18NvJySVpqH3mk5lzuErExlZd+DLULqLBrHq892aNIDZ3fQRIiRMDAcMGvUWb2u5D
a8P0ipgxH9xQBYfWZT0wc7u8CYy9UVr3V1dZfzvscJ8rhQmck1hzTlBuH/2qeiGFoEE6TE2QzFU6
PY1B20Rhl4CSme/AG1H5NFHHazT35EPFJHC2GMirUqjpITfJKW1Q/aCMCQRZEt18SpCDH2c8Gpay
prNfx/P5/uh+4XA0Pfik6G6CyPlwjSjfY/eyLq5Rk26Rm+Q3F/2bK6HCGpYzrUrLNVfKNWfE9YtN
yJ0hz0GPfS+z7KOyqWyHrZms2f+rVVNqalVjeFJFUx9FC0NdZ5wwET9iFWv9yNy0Lvo2NDzsXYqF
+BqJfOe2qnrUTlXhMEzxunc1sfVWIC7cGPpwAMqDphtOgA6cdQEWXGVI6n3Ekte+7IuroZPg6uCi
kCus6N1slBuAvMPWp6XzGg0g12K4EStVSWcfcuJ56DVuY9+o/33pUGNDneqRIVjg4tygXlaKsN0X
WUYMJ3kDMbiAh7Yo8z2+TVjyVob7l53FcTbCF1sH8Tdn1H83otKfe20DlQmm8L2KDn7JuzG5zkRW
Ujr/60LGO8gPK3OhTmpJQnkZY/4rF49ugldjLuoTxykfY+OVonNnrUl25UOxAsqXjF/JuAwxEjXh
LSA4w4sM61hag/+MvwpgKLUfkgJJDArn8Qqkngj4aYYJ1+GMdWdxwFVFN9yFsGEkhGaZY1+tJ4do
xpiC6SWJs4PMumldGP3fnuFtwabG1HgC9LBd6zxjwgLMEmv/WATFXwqh8WaMC7lNOuTqUgfRC515
KixLKyUPG/+lCatvIomdb1aQU9kKMJj2cKhwI7hnvaTFmxxPCUdDFD+GguKNV/zV1BqPvRN+Iiym
2/hU12HwkDlQZwNvMPKkLDPs0/9eSpwCp7i0xHrIYzBEgfo+27p80aMm5l2hlS6Qfu0M7g3wfcPh
Q20+jzLThyJypkeOBbQ2beAk1ASm/T/sMX/fpnke5RhlKdvTmp3az5WIQs6ty9wA/33x8PpO+oUD
dvTojkR31u7GUjWFYFV9dH1O3lYyNzC8C29HsoC5KdMUX9XoyYftpsZCdqPrEx1CO3R2ooibW+ZN
b5KUqrUVSHzjbSPCa5dW4bVM4Xb9+ReRv0bEa1YATmWO65gOy6H+Zb+J6Jm4yw4RcFjp8hrW5p7P
hlgLD0BqVCD06E4qcuoV/yxGPY8mi3QoIMDM5bQ4Xao4/oIHD3hj770UjflFWJzm/vwa73ven0+h
Hjt605aczj2XWvvPN3uOEuU7RZuu2O6vpGOkV9sCWh2TsfvGIfRt1HF4Gtwu2dt8ffsToVzHmmBc
zxqbR+Fi3ACot1L9PGxnf0RBmVLjABjiIhfVzqp04DOU8jkYdyj0BNIHTi9ZVqC2Bf/JVz7+K7fg
7rVQ3ZAvRBvR6r9cz6co0rcuEHWAP6ZpUg4f7Hcvtc+4jWlb8gFaVw5wyKAkMaz05v1Mnwg+UEQI
ZejFO9euss3UmDvaMdNGljszmjuqevmn0EsvOrT4KlHidgHm2k31Jv3xe1pOcDOWHoj2aaEPE5D+
EgIa7qL+5R/u+nLU/Omug2H3pHTspR9icqr7+a7LPKULnzj5qiRf4BWP1Kx+RARbvsQKcbGTR8ml
jIxbV3xn25mc7xdTcozG9C339uD2t6r9QSYyLU4kseMoUbmOCPlc/V5PFljNwVw7i6p1iGCb1TRD
nCIS61S1CFpn6opgAu7tyQDlJmJ3gfnP5TiBGOXbItV0mUYkcbvrGQ3AS5yhuzMlhxMSIH7QZhq2
TU9MbjmF5jVrEEmCj7jX11TlsqEeWN0zJ4peiyDdFcX00mTJuTX64kjIzfiOPXtDS815y4bks2EZ
t6gJ+tcRuNhr7//AkdT8Q61FyqV6+csNV+bSFrewhUOr+GVOKd1ABwaGFRDcG4qzjlqGdx8RBeNk
m9TLyOrtpLe9AbFxOxpbEjJnY6uwiwFlZK9CBBsHB8i46CkuItvM7i5J9la9z5I9AE+GOe+9ek9o
CLbqsKFfuFcO8Tx7y9nb8cEhf4fdnrOHcGI4ewaAoCg5xJRTkf2tU5ddxT539yWmW7Gv3X0n9uwP
+WAynGYv+KebPY1IYxHg77p073k74z5Mc0fCAcZ3Bk3V7j76cMfw5q1pb415GU279TgFBds22rBh
AuO4JFLEo/CeZNq+hUFCegfYwaLfgTlj5MUyKOpW/LvsbXO/krbNKJMOclNkYQB0dfMXamiE/X/+
ppjWb5OoS7UG+RczKT1JqX8pGxYqmAjiI0BIVhctLqq62GIZTnVx8Q1UF1+QxH0JcW7ISySR3y2j
7B8aCNrykte40y9lfankZUqP5WEAR1Rf+voyhRdwZmN9McOLQeE+vITsirtzrCG+LmPicbqMND2P
bEYQ6k4nlzjP8t9DlCcZnGzw4gp37TG9jykjDPPAYJtiy8PcHrr0QDgjw0TQiZd9y1+bbBldtveg
pPq7eoBzvYO8WjpYE3e5w3y1F9E+rfbuuLfH/WwtYwgPY3lga2aOB3EfXoUL8+BwrY5WhXvpCJSb
HXKSYhVdRtwtI4Fhh0/vTIZYH5zb4GyXy6gDoPXAI875fbjuOZ3P9rLNWMaYXUDl99mF0WaXmgC/
4VJmFzJK4YIlwyZCrzdcIgL/MjRAlzC7BNh/+ovb4/m9eOyOI8/kyxDpc8N2BEzOAELtLMNL2Z3r
7hzo5drCCuBxugzp8JrPyjkN08niTk8nWr+d/9CXp/E+lCIH+yiCk6WOUX/EYpr0RxI5o/tQ8jBw
/ELhni5X0ppnbrnc++0ygm7v+kSG7Ea1mxXQ0F0z7BSIh2YHZxzid0bwGaeGaJ9QWa320fe8x6C8
ZwzloQ3Bhx06WLjjoY6ONgF8XKujrsinPtKIz6DJz8c4PYX3YaAbU0jhTqk6dcE5VqcmOFvluQrO
qlxGMZMDf57Ls+OerfuIZoIJLtI9Mzpu+7QT3xruOrfcifZZroFAwXdwt3/+jllLN+2nydFWmoa8
Y9kC5YUrfmn9iDLB50AvFVcLeYyBZn9iDD24SO0YqyEYPnkSYoAfdgP0YJLGFFiXK9Sik02M7tmh
UrivZDegH+k/whTpSJgLfYWmFK9FEGAU98y/2+WEPNUc68e1FdJwsJqpfO3to1D2O2w9A3o5PdBI
yLd4jatEbklkMkjdvPkzCTdxWj7FgraTIQGHVqGTfoUXS8BPghaiSpznIPoMs9Q++J4XQUeW8TXR
4XEUOv8Ry85dG7gP/2nv9H/dN6VMumbCc7htvxSU0QzH0veTAhog9mg6ZdRXwqD4UjWCJuGixrSG
zD+kUpxMOo4XNK/H4utA1naC9CB2VzYBElhC3PyN1tHfRfw5Rk9ohtY7znZzNfTbvEPFM7WS3ZQg
jaJwfI8tlWuu3TSTR3ugGtOIaeaGWT4+fgjTXvfZqhuQWEV57Ka+3PeSF4im8Utkk00ywfBMI1Sd
dUvDjfSZzSR7KpY9GUE+Im6MkirbeXxvd75EU1W09rciVt1ZmulaaXtgCbLzd9SfNyOR5c1Xkpir
/AzDsXnu+uhaoqJe/fnz+fs+mkgWxTbJE0AuULgtAp7/KIAnMGeEHgIEOiLqz2PvRIc6AV3dJoiE
qmjc2DrMqAWQ8kgm6qkIpuHM0etryo6f38qpWdoQj/mcFbY25DpClKkY6C6P/r93/LxS7ZmLdIK8
Ttr8P79S7Fo4z6D2AmwLR3JIQsos4SrzYvnqO+XXAZvauatiqm+mqzaAkQ+1GfiP3ixe7NzuNsXQ
p3QT4i8wgDHWdRmm3cpX/yBE+E3wxKt0Tfb8ggKKQDT486v0s9QZ/bYpVtFMuo2waPkkjknDrCkI
bQJK9/8YO6/luJUsi/5Kx31HD7yZmO6H8t7QiOYFIUPBuwQS7utnoXR7ukXekCYiVUGKDlUFIDPP
2XvteZmB1PzNuzjtdn6+y2B6sHQX5QP/tJuC8T/exTJvTDEQXcDfqtb+WIRIhNGhE0ohzSpYoos0
V3qblgtsFFPlbNC3Zm+9ECxE8mat6MjI4ef+5qA+XsLsMB3PszgiU3XMd0KDNi4E9QIyDmKbidqp
5DGhh7IN0OkvB9kom1CT/bZM6QUNjbntBvn4myP4sBWwaYx6tmbRnHLdD1LHplGJK8QqMk+pt+B5
x1WnaD7hCvwpE7rFujAtXChJuw0iEBaoE56Q/m5aZGCrXpDn/OvjsT6slG1aTa6hurbjeJrrvLvY
XAmcQE8j1luhPIZ2W63zRMYgM1PnJRXUHKASbNU8yo44Uh6IkdOeSOQkSDo2rWOijM6OTM0nO2vT
LfseDVV4Eq7ssJrbIXw3MPkhujOPMFar1uSSkpx/6dtPmhV2CbJnw9giPVhXbPzZF941Vq58d6tj
U5vhp8g2nkeqL3vMYHKPFEhB1cnyrO/kczm5TW4PnkMCR2Zb+mZSzN4Jt/aW8RheUkTcJyPpxSxX
++h5NKDPKFOB7OZ+uj0oUfNmupm/6Qzm6l+/rtrHi87WaK5PwjfuDa77bpK1EiPq8MkBJcu7fG+5
7dLojfqTC59hS7b2uACG3c70qvQORQMOe+gppk8OXxc93qA8o2YJTZ/V71R6Zj/+5dfHZ3y8PKkB
uLpL/JHhOkxrP98UFBpEtjEiTqkAvR1dp7iOai2XYV8R5dlLvGFNHixE5H7DQCBXbm5MJFiBWz+d
zsTSape2pEvuZq1/LoKJf46Q5PZAMDDwpUEtNrdPm+JTRHqdoUNSa0jZvgvcF5EZzEc9QWDEYHnb
qKT6RA00Ojmqs2dx4p4wcvzmVNc+FJrQIrJrtl1DMw1mzXf3QRvhjko7KsJXmO24QcRn26+8Y0eo
bnwZQGRu/KA45Entnwgm2ubeUO+N6dt6bfwMS/kZuiDqqj79Tcf39lr/fKtkRaY6VGMc1QSq/q48
AA2/t01A4HOJseuoKLVHfjVIKIN+EFenjgTV7A9ckuPWG3hXKtwnTf6iZsS2zH2W9OE4jAfZqcaJ
emNOPmFkstdzzSOpMtZxwEGNKcHxVzmaEwS85MuM/Wss23FpQ+NF0BdZdzSZoAiTD7sgmYEYD0cU
pwbz46/Pu7+Y3Gl9GqygqPehG3i/M6+EadYY3qga6PbcyCM8Q40OIkR3lDPErVUvhYf2kuBFkDP7
PlRCsj2ek8xYyKisD0qtG6eub8DUZTAH6JMEq1qL3N+JB6bT/+e3xNHphbIYczhaVns/Xx5ZaJaC
sxJutgPTj7UDyhAxNJ9GH8tgFmjzYCj0K5p17ZrGGRK0Ilk43JRmIvHvWRyhViwKAtXdxEJdSdyI
OYzsDD3tcnuwkAbhpzEx0ntV+5tZzvh4omMNcBxeaHdCmKnvTnS4k0laiSydC919G0fLoXmGaBm9
kEa6g6mw7fDKlQAAf/XoDc0VDKRPmo2rypdWxL40xNEryjN9F3gqbejeK9aAIdd6Ea6fHhOqwPNa
iYiUmT6l5OTsqCvKO1sDbzKqmUP5nCqJSKGhBLVeOkuyl5com0JT++yQed8N6oEOO4KSODa3vznD
/uKtQ1ukIm1D9oH68t2dV4kUPWK3AYUN+xSZp7DJpOwfGs9hp69k3yBfkjNCczQVurVAeUfVIKoG
cKXghX99LH/5TmDRcJnrTZUVzfvTKDETj8YpJWFxzAak2kXqDZ+6ACO+Z1kdadOwdpUi3dUu4v42
oNxAgOgn1fcw+9AQPySVa109qZFm4QTfSG5RtnZO37lzw3Gpa+mz31RUL3xPXBGBx/NCt18IUz1k
LcKq0GmjZzrd/qI1iLNIKqs/ZJn9Qpqpc5SlIPwUYM2KCipBTykt6N+ciM6HYo7N0njabd6W8yx7
fr6KBs6MsLMIrPAlGX5jeU4qJ3iGaMmmPyPNnP6wu/YtQos4+H6ul8UziTjNUR0L7P51mhHKQLR9
08fRs9fWoBms9IiRYGumgwfOjdRkS4EYmySFA5WPTbNr9Xuz8Ufi6SL52BVwO+pywEE75ya7tGnz
7aVv6ICKgnqVZ5p3zYHCLSyndE61EpQ7k/UwCT5SvTczo56Ro9mvgs7ipju1hAOzQW0HtV11sqVS
B8ansWxeoqR+aCnGzluQobTs6hpMjSaukVOWGxfwSSfrCURaP1DddbYJIVMrXSbWbgBej6nFeCkN
317b1NcwomcZe7GQdgEmzWUcJvXWop/7AtqlrMclL2BI4oLXAhScauSR2wLi18Z7TSnNBVh1e/3r
c/ijBsimbs3kPemo6By8b2vIIXEilLvEngoLe69vX/NWfFNz2Ko57IN1Yl2yUae6EvfJosO4npm9
fiXUynh08UrKXOygB/t3PTHmhOV6l7QbcNi6kFO6SiemhM+Qvo6zXx/3X6xwqP/qnkv5F4fUh5Ut
iYdZCf0jmxvOthIg4Yweg9FQB8tELUnI463Y5GQIbrXC2oYhwP26xlhXkws6VxXb20+fOtP7mLT+
m+92uOqbQd9pQi83BdzVeTxI2BJ6x8WpNs7aR+sDmC1nzcfZ3sioo17oJhfsuN1sqJBGDKP+akQU
3VKttnbCBCL46ydtTTvOd/MWFiqT2in1b/1DfwcX35CZEYmLWGCiJcKKbh/5UDnbIZDLOtSCLU7G
+Oj6lE7cLrz2rQktWTh3mOzURRZCqCsFYUiEpkTEeBNtPbrc7d0ur5cRe7Z97mEXp4EEFjZuaeDY
apEcRyvZtU1dz5ylnoh42/XaF3MSRCVcZucOfgoYSpmHm7rPur2CIWrHuVxtq7atgP449XoYfOcU
CVVnRUKYiReyorTVcD0kbnv1LIR2UftstBuIBeqTQi0J3ScoTfg68jfn+21+ePcSujqxgq5p6ayP
jXc7IqutCQ9x83xux5HBPZSQe1WjsXprKEc58tWOUsCmyzqiUJRE3sNfoG2UtPndKEcdc0s5bDyl
ja6djoJHA9TE3iSBYipihyJQW1YrhEjNyiy6ggZbgmu7bdE1CBGvVNcb921LPoRXabSN0eWFqyLA
B3zbxsDU9Zadn+u4rjx3ofmwtm+NGFGZxQZwzefbZ12se2tRYnHLEFZePaFqmy4JQWlOhaOAgKTf
XGwf3Qf2VKsHccaiCdnd+9pYrxRVxKXCclRJ10xtxT16oOhsjkCz6xD8QmyIjYkEdB9m1UtpGceW
E/RZkf3BH+WzlMNB2L3JBEGrz2or84jJEhs0NSy8HMN2oGpBXPgbOSPu66+vmb9YfgMvQqVseraB
FfS9DzT2apzudggIv75WoJ0eZdEA+NPxuN8+zYtyY0WBvFRex4ykuNZSccEh07O2lzaC9k3ekvqV
Etf+Cu3aFOq+rgoyJNJt6nT2KaCPew7GPbprAPcYuVFEF5cuGoJZSSBJEZO3BSeu3wZj2T7FqgMp
wvjNG/QXFks2FrqLx8JyTNd8vx9tfdvOy8SgwV6a4zpM0m5rR/bzYBUvnNg/rm3HHO6iou0XyE/V
fWD7/Q6RAYA4jZPy1y+69XH/6aLIxO3BodAWfb9Ks01UU06FqFSRxCcDyXBXZHTfDVVHRmmYhqdB
7UiQcOw/H6wAUWk/ltW8J6EHSNxcRCF0e+esG4Z44vRqdxV8DuJl+DQyLLivozdzkUYEJjnoDU4A
O86dh5GkzpKcsns1zWFC+Up1shXtRfiNddd4EC8qT6Rn72pBhXpiJV+sbF3XgAmOzaJuuNzhS80L
QGHIEL0H4uC7U1TkwzpVnirUiduAwO15YtQ2y9xSzsvcbUh3VOxrEvdPQdSo+xbn829uWrr6Yc2P
ksbCQ4OBRqcf/r5oirSFSzDB763ZeCZ2SAzhy5Cy0GX73tsZ+N3MPY8NcU0RaqfDSPZyfaiVA4nV
1l4qB1Ee63EavXe08xOLHYbpnvz81Oa4D86uC1zjzBiBJ3nn0jtXxUV453a89LcxjhfXn0ZZXX3/
IioY9deGj7VrwAJxmWJve7Bhm0I6zx7qBnmJntCkgjdCGpFdbQPkA+egSPCFW9q60LcKd8adOgHg
d0qLym/LGIlwuA3Umww/3TPcdJ9g7iI40dzb1UGEh8A/lOo0DAIb86OWH8FDD9CdgQylJwYBM3p6
kvapXnfG3kvOlX0a2rOTnEv73LXn3J5Gkl4YUXqJu0vhTCPsLhk6E+fSZFeG3V9FdqUZzyDzvdGX
en9NvavaX+3iLvaujTZJjImwTKTBZDe5UjCOEhjvEkWXKHFLVLCF0NNRg7VeBslVR10N9ZQeIdSB
O3W8s/I74za0/I7hO9C871znimGQlguAJdO5kpqTdtNQEXLeRm5dfozUunjRxW0uzu0xbM5GdFHq
s2mQkn1GAphF56Q5JdE5ak6MoDkZ0Umax0YeeSzlsU6mAaSCSrbdHczbSOF0e3vudYxE7COxD6M9
u/W823U5gsWdR1xu/Bun2MdyJYVpyjcadzI2Ft57y2IWwNPGQ4DTQw+L+7BI3GXbqN2yB2xwPwxS
nPza4+mk1j2lDHVpTM0X0UlJGKMpT0YVbjRKX/vbf90eCMU1jiY678Hy7AUMQTmDBEmqezteQ8+t
T4qUq0rDtxUidZ6l0FSBahbDa1iLua0l7lMsWElyZUarG5xj+n8nI55taFx7A6c7+vH9agJY1K53
AS2wVUKYz8x0yhZJHw856Jpz1JrButFrezYUz6NZmidhVOkFVRRciOSrbVbpk+xrsa2z31SgPk7f
U7WDYr1tYHAyWDD/vFGjyYhwPwqKuTVaD6iKPSq348qcEOFR5/Ok8R+4o6hgguSnMG/rNU76mT2Q
TN1n/b1uW4+uZSVXEDCRxXLYSOTSLKVF/g+s657QnjMNkhR0/vLX88jHOitHjj9Mo5zHytN+38xE
4pQXMush38pQrptRYHgW+mOKo3Vpmjg7k6y0L+SWEijkBZ8sDGqgKZlknDZr9krZ5qu8ZzHr6LBN
mkTsqild79cH+RdWFNbilkO9y0Lphqfj55c3dsYBOAQA4GYgVqew8bxagRsg94AlC6vVOQ0SCx24
g2Wn5jE4z2KYJ1PeErxOZZVbz1aViXWnSRMCa0sGYZcdYg/Dmj74L8Bcz02B3unXR/2xVMdLi4nb
pFlMr/jDkmGEweW5IbDwUPrlI4lT5Dl3Il6Xrd8tzdqg8Qom4+ijrIaNp570lj1UXOtspNzhVY0k
CQM+KduFabORhc+48Sz3M8pH/XdH+nF1g8tDo87g0C3gJX5f2u3VsbViXXLh2QjYMd5uQQqoh5hk
vdsI0S+SNUmDc+pdTwN7UpBNo/fXo0+yybow1mE3DWyyCk7ZaJ0Ag1SnYTcrka+GaoWzQFnYxso0
VsAEf4w6hZpGbD2IxfUwrh17XUUbiyVjuSFNPYdPa7Hv2UQhxYxphOWfg60ng/prY23tcEf/Ojdj
b9WNChxsvQKvk2tbRokAttkmzTZqtoG3CUkZ5+lQz4Fc1WxKbTM0GyXddP6aMfjrFLGDsQ54IsU0
/HAN1ZJRqysLQ0izAuQZkW2/Ylg8EZ6WsaLd/GPIes0Yx2l4owYNxO28BzD6ofv7U+wvVi26TSle
U1l54757Vx9jHxmMtTCyeawKfyN1UhtcizjK2kjLY07MyZwiS7e1mn1eA9G3q2FtIa7cF5kzHHJX
2Qisoxi9ZbVKOqwRv74Cbhaxn7aCXAHeVLljvXVrY/583YYZEd69IKwkHKa5saKH76HXZbNnCTA7
pkhnqNizldAanYYOadj44wEStgSrjPo08VJznbZv2qIpWyA+oakshTc4R83Up82ACw9VtpRbw0xT
lxmF7VOQGQbXvjWAElZmgE7cTyG66znaAw0ZdWws2oGNoq5EHrmeVr5yQjAhv37iH93BhG1h36Rh
R8nHhMzy8xNXs3IosAbl84EuwV4WsTvznAa3iDrLIuNrTLt9BWMNr3a7tHyerZvCAv/1QdjTH3n3
6hNowoyEFIzb0PtWQUojxE21bKKDhitVJ4GXuL1NY01F5qIMdgSVYG4B8yLSQFnDQLdXDjqLR9EE
X0OtF9/AZiKO6sShVgnR6KDMbEB+9RD8zS8FAbJX2mLVWY5JPeP0VPf9JOIeEFHfkxGGRqJZMPGV
y9KsZ31YE8XSi/LkBTLZlRmgvmFSMDalJCCTyKckxT+Es4Do36jcum6jXozU8B6Uqoyxg8QayLfY
f3Acti614RXb21dNtYmXKJ7iJqft4fjtXEK52zCpxZuAcNSF3xvOeQwVHDhl9cnB+qxloTrF5SYL
L9LuKPQfOxUfxKAiZuIW6d3ZlT3Q4K6C37whmHc/viMWux0Al/RSnQ8KZy1qsZiNSQnHnXLuGHhH
16SDdvuoNOUVYVxHCkA2aeN0bVLFMfpmGqji0Ma13qb3Npw7zaSKU7hvNXRf16jiBmMaLHoJgCF8
MpYO1uiyAyZMHXTusJNAHabg4Xn5oQzjEVkY4jCUYQxkYejD6OsxEIehDGNY2r+VYVN/+l/isP9T
hvn/IQ6z6z+VYYUzicOQhf0QhwHvwiLzL3EYyrAf4jDf+lMZ5v6VMgxxWMKQkzgsIipa7rvggDKM
Qav5x6jGn5RhyMKScRpDdmTAWo1B+//mLbwt5N5dUy49TpZM3NimHfjPF3Zex2U5EKlDz7Puz5h7
vVOl7UI6F9j8ccfHUZxdLTJqu7hwv9ctdmCJLST0o+QAQ6TYxXZK6HjQRPex/80MEat5ENaQWPOR
kqbDPtDxIws/2dlF9KLgw763CTVfhE6j3o2DZSwqAmY3FUvBa3mARJHPaAA+ddAwL0XhVJeh9qpN
GKF9c9KuugSBeVUHcslMb0RK4EqbFPr6axyX47mJFPVCCTHEoFWaL0AJUhzKKfX2jI3wGGGLXcAf
wlTDk4UbTtxCYm6cvHnUyeA5ApVzjrHTOPBuTRsxsIchmhYe4QHW59gGGII9CXoRPmqSDql9ajDK
ZkjGm2tLboefjt4lzgQ9PwCTDwX4BDAiuYVMg+SrutXzjXlNVRllYDRyZV37pNPbTeIQsODV8CaB
R9aRbqwAWgBhb+GwJEZbXLRM+dSMdvY1csuv9MtBoes+L8lv1vx0xN5fzcy73iRgMgFJOXSpfj4X
ugrIJ+XinARB5SzssF3B/bbXraV1Ly5lTki+tCKSVqOk1adsoR2k9Fq7k/FFlC7wKwH4WDOLJU2H
Yes0GnCugX5nGIVfDLcOLmUc6PNArVSAuw7suZx2iFDjfm1ZzsHWjf7F6gwbxJU+KysrWYcOcecg
75q7wFFePThNtElQcsZ61oCEtN58psP5aFNKU9AZJlp9Mu1GbgKj9Jd9IYyN5RNnIjL/fmxiA7jn
sMmUXP2quV9cFWRh7RKoVU0PTVENhyy1HYjQegaAH8jCkESPkL3CRy+4krqTztIG+rBOeK3di/zs
SRbrOVjIeWtLCgmW3R3VqM8OuE7npp69ASTsH+osqtaoP0oEwV6xMV0luGgxpWIhMSxR+AgI8cH7
JcvxK5Hqry1Fdl7AroE4FaI8l8R8iWkRQVpVOZeKRAcRpzlMDpqHshxe7agrVp0SqJt+2ZXgsW48
wNuDrRFCm3TIm349E2vTMuynuwYbbVO3WF5jbwEZ9K6lyi+XZecJOWc5A1XeVz6Zbfc9HE0utZx4
nii6FHBR1olnd/NSYlT+9QF83J/irHH5B7jDRBXuvttABcCBao2N+NyI/HKpBtauQbw1c5ranwJi
kGVYeELiMlyVlbqkeNAtIunVrBOAPHV6sGhBAOO5dpeufMmaKeED97Wpr/Qu+KowfS/8dijvCDrZ
/PrIP3RAOWiWLg4cAggEVJl/vsbCvvFbUnHl3BkT0A02xK4oI3gGeSkxEMY33LvDUZGsoG5/97++
9v8dvBWXH29O/c//4fOvRTkIKEvNu0//uX4rTp+zt/p/pp/6v+/6+Wf++VBwa8p++S3H6Kso6uJ7
8/67fvq9/PU/j27xufn80yfLvIma4SrfxHD3Vsu0uR0Dz2P6zv/vF//2dvstD0P59o8/vtItaqbf
FlBb/ePPL03cEZ0ly3/956//82vTC/GPP2ivQ+f9/P4H3j7XzT/+wKj5d04u1fPgHOjAmxxO8+7t
9iXb+7uNQoet5cQ0c1iP/vG3vBBNyI/xJS4JCq8asgP6jNNiGrjz7Wu6/ne6cahYyUmwwDogEPjX
wf30Hv77Pf0bUOZLAR+v/scfdL/1n65ECuaWhh6FL3CYiJD1d/dsjiHsVc6epWsQhZbqwdkfrHHl
O6TR+00fkTVoBuG5iqLhoJNhdPuW28Pt/28fAeq5dHkG3H36eWd6+PFtfaHMC40ixL9/wAw7lrwZ
y3/AqI0RVY+yNJy7KO3mHXlCj7cHQiEbtVyUKW0NEoI+Cwo9l7iP0zvHq66IRGZWCrdGsMSfm57F
YkCQAxhoKX57cWdlib6w8CBDwFPqRU4LLXxW8ghIKW2WN/JM4lmOIsyUhoY4mpU8sPSDBGm7Ngoi
i4zhtVMaaw62I9jWE15LxmN6KAP1HFF8PxQkeLdgeADLxxWemHzb+LrkdRv489A8kOd1nl4vFXCp
l5R0BxeP2x17ki2rBQ3QPgxWxSX4NA4rAlQ0DJouaePE4MaUjkRyP6p9vXD7IVrmip6vRGdTwBYn
Ug5JwGDuPhYFCVKOv4tr+n8p2XSLtmjMTdnfR5ECIohMxXWUQmkx5TKwRndB6A1bfTWBJ52qRz0C
7x53kfqaqmiflFlTkXuih9hOO9G4a+zUgkUUCVmTIHFl6PZFactkTbdr5ggQ9IlR2FMEzXAGSYqQ
xArWvB3dFIRttYaznPyvMCedk1d06Z6t9RPQA3r9XgmNp06X0DtwaNMmmguX1Uyom4/cuyB65Bxc
0r0mcJLng4KeuRrDhVCctRlYU7ayeKx7qkZxTEs9GNUDEE9v1VhfS+luWh9fdtaQpdQMT12mXZVQ
rekMkH5NRhmk0HwxuuWx14oQhCFdTzQXswHGiCKT9dB2nAYthpViHRKoqSeE0As8BzS38QsSrJKM
8zzRDwarhVk1FlunbuZhFj41E69k8JZ+274J6n3ztAuOngz3QT5+1SowL73TfDeAhRtQCYzCe7UG
HyDUAGR1PGFHWEaRUc3iZ7Jwv5pWaM/HPHmu9KNXZm9JYqasBq0DkEGoJ7VBeDnPB3OSXZ800oQi
MFRrt/SwQyJn9R3Tx/33zOmXzvI2wiDsRPkCTTn/i3hdCUU8o3NF/s5YLr3MITxM8F7L2PqMihma
eOWp16qp3hQIJ7sm+eL22EXAkRU0FC2D2lCCwMIGj25pF3ixEXug1tkQw4KfMqs+DVKyS0H5s3JR
RAzKPqu1bo086M5NONcb3XjJx4aUk+CB5WPPG9mnhEnJraEkyfH2EAa0mvOoeJpYESzZaaJIVkyk
cBlLKNjNQpSfB6Xpd4QBrNq6E+taZKcccRPSAeF8ciL9hTW0/aZsVZKNPQmSFXBHdEBPQ9IU65Fl
TzzxwgBP1DaQnU1D7nRTW9eE6KQIPWe9n/pIVjmXdeNbx6XCma5RdFTaDcSXQ+obnwMjI1yyvqcP
gELD8b4JOx9mTlmX1OAr8B7UpX1L2yPcFzNjIL2oacVeZiHhg9FRaTtvprs9mJYQd1bkH7KYaGrX
yRLe4/w+ajosyURqGulTbUZfRyP8zO176fmAaN2S67KaIgr9YCS1E8OvSMerLK2riqYmrwZzUaqk
wGJldGf0fgB0AY50yOOa7cOm4zauFkgIbX8rFPc5VglL6MGidAT+LQrw+UsjdfNdw2IoIsI805HP
S2nni5oZazYm/U76LuVJ2HZFIqB3jOMptIERpnnV7m4fEeVK9YAw76xu79mn+YtRUwh97Px7NXxy
tUFdpuZ4F7KlWWhxtM6nnyQlq935Hg/JYB+YPPVFMvIJuBmQFT6gcb/ZYTZuduVA6HdqdIBfdSxr
i8QmpbJErbqO7X5ctKkVrnvCM437PnG8Y9UYd2NK/QU+JwrxKl50I1nAsiO7x3bRh3n5nLQlCFUa
CllovdRdCghg2j5Bsbztb8CqIvpSeyi8dPDo3IufeqtvV8boByuqkSsyUOIVtMOG5CAU9e2LajYD
1V7QFD2bnawheCMceJ7es1D7BBLDnWEHNdrOJCGTPnsEEXOWLpYGOiWzhlDTuRYUApFNC10FLfvN
IxngmAUp9iaYYB9gpjsAQkZLj9Z977/SVidm1BGLvkumF6vWFpwJpySp2FvhPrAqz1uR9XBxUj9Z
lCXyopRXkzQ28eKqXbMoq/TkjQNuVPOb5zdfpBqt/QhkcaXVs6EjB3dsyT4HqHYf+fZZH4BamV7J
oiG6GDQZZg5+GArG7G1x4iKSGp1yLrRnRx+fyr6NV6ZKX69Wl3mVPmOPePUHAG1S7S5hla9j3bJX
muLB9QMsr+bPeqB5yz7aVcheQUeQlmki0BsMvNiVO8XBMofzizyTUMIp6FTp6KmLZkqhLoJzWUti
/FLzuUU0OxNu85hHwWumL8MaRDWmMnrOd6IKrMVAIFYcKyqzLPIJb0eIEzpIb0plFfRtfJq8TpJ8
UsRISnwF1DTVTqxIN5hdr3YwdVAsfDiY3Rrig4tMWyCPvA4yf23NPp0piC9meuTsUyWvHv0S1Iu+
ShWi3KTnkSqiU2JH/4r1vNE90ImeI+n4DlCOgwetIyJBkzz9rk4JXEzLkw0jXbb3EZLzvKunIOrv
mfWaJoduoCbopfXaHolVicEIy8xCDQIVbjkA7wVwNFy5t38bw/aznZhEnGfiTdIcEFzRy36ybzW6
fCAiBgEFioeFi4RzyLRZJPpXwrIeS2E/UdlYkS47l3589nVIUyVgK90BJqmjvpoFREmqOirMrnfF
vGnS70MAiCbkCcRkY6YaurYA8P+MmeQkNO9EWHIAQg82uvtdHeMvCRkX0AuKA6Evz2bbj/MiRT6c
ECSH9vsxcdK9lr+So0yQtRU6G13LAB1VFRiAEFaMSrOogymh+/FLm5vQRLBqBQNefCdXOGfIPwvT
/BhbDckzebUsahUzmEdL0uRUg3oeEyE34x6yMJMpW7FxHs2mKueQfqknqP6GYI4D9aU715j42+6B
RMdlqSnWQo0scxbx0kqbOGJEpdY8VvTXnsJCAkMtdLpy7482O3ByIPem9D83cVavJhEnaQbJGUrG
zSLhmcq10FmGAXiaMkpd0neFN4/zYhU/TEl4rFuVz0VQD1jWhg306HHe6oq7ikv/oRvML5pbvVA9
OJnMTZ6Fzzntr3lUTvGXiCOzBeqAnglUbvw0pKwdDjNP43/C6owBjzs4c0dTWx7vsI6zuSB7jMPP
eroFXSO/NH0+wcWB6hqvqhdRf7aV1Vhaa3CJSGnqN8dlXZgML3TW5m3fXkndLR2FepYXPQHVTJDa
WAu9K6+jDrwqFqTzrlqtP4mAlVoFcMUaWmVdKOnecLWDkco9mQGf62Tfaxc4H+tBJ5yh9jnVjXTp
C3nnKKCR9NS0F8Ja2lnMLJ4+tdwJrbDaFwZKo8kQFxMGhyclQM+8McbgDKb/ey98ZlFtHdC9xt5I
tJ4w/C3z8VpIsEmtmCgOs9K9msOAl8nTgODgFNQVNqWZvpajxuwN8Kdo43uHhEQ9kmCV95Fa9RvH
TMihxuwuZZFRP5HxAiwx/ZdkJP841dpFT1pkRz7MVrb2Yyn155KfmUf28EL6nTGzECHKgpMrcq8s
0vayxAvM0tJNOm1l5OpDLL0dwUprZTDu6YhS5LLYM2XKrB7EvbQEWnQ1XrY2RX/C5L62NiEQaWXM
iAnzV1XvzHVMo6xvCGPTjauak5Tnp0++RziCNcRoatK7vM/aJcYylgIKchmaSMXGFuYiYtUwB1Ru
zVIW9osU4NKsDZ2l4QzJxjcpNYQxEaU2Kia1CNMZ3KqHNBqjFYkn2anAObQ3+ckl84K1kIOTfjLV
dFhhXIIS3H8ahoDmD67YmYdCj4e2Jl5tIgRW3VLLDkZPA3Okb7JTSrvYpY59rfVYLACWbRU2VDv7
0VQTdoRNOXCVg/8oM/ndxuUyczQ1ZRXQAeUslCkg2U3HGXMnzCDdXTa+cWcbnZzDHwJV47KlMRTo
PiKclQk5nH3dFLt2ekgiU1n0NfncfZsTyT0B1O2ABHpLimpe2o9ICstd7/lLcKU9irD4oSuSYpzX
+pl1HoufNPuUjsqwFhqNgKFjy+KU+iJtRE6KBeQxG92vM/rF7vag5lCv22T4bIzECAzji4HJZmMF
RKlGsdxl0wORQOukRGzWqOPb2MovoyL6OSoPzMV6u+5lKq90kQAryoXtZw/sqUDZRY8ofudZqZ5H
aP3buqr72Why/4mqoJ2Reb9D6wCOwyQwMVFfHaaRQ51BVE5U1oNh9Y1LVKxUrzzBBXkcUGZE1rDy
EuWeM8hbOmVonCwFrampc8+OUuetr8kAYeHqkDMxdPO2Lj4FPXpeWQT+sqNADdSV1ZnqU+DkjDrh
1V3DfB8QCiQXRQ3io6Eb91LNyTBvxBYIjI3RMIP91+LHc6wIlsy4Ek1dXizJjbGiiTX3Ij+9vGZd
AcxwaA5+VsbLcBiZyEaRUE4qVkkl0CD5yloUbTQPOL3xCmfRbEiV7GJkVX5RAmrqAxmBcGxsli3/
y9R5LUWuZGv4iRQhb24llQcKb/pGAXQjKeVSKa+nP5+Y4y6mApqe3lBUZa712+7WZmM9FUm3W/JS
i1qzpcRpEGgKdXM+rNWfWo14LoogOAabhViRTH/byI5G6V4PaRCdjoX0cE3TmwJugDOz6AvCKK6C
fTG25deY0RxQbcbOtLXuZ6Te9z6M+Q4rOOrvOrjXhMN/dtFvh47lklMprkbeWEXXq7hNKYAmgvyz
6VaypHAVBUI3HwLLpyeGzTBqNgdC7iD3yvV+X9u9warknFrKkpn0l71WOm6EsjjbFd5yTCSjH0kx
xaGjDeKBH4PS9HX1TjXocVi5/XiU3TP8dXYZnfmThuNrn7hPXN/YseT0DvWK6sTIX6Zymh5o0TjA
DKTgQOt8JnXlp+NAxHTZaIfe/ae6lGrOoTzMmXw3W0MeYZ9ctGIMy8LoJam1MmbYHHlFq+HBxjtA
/g71Uv0OE8gdscb0mIKwIx0Ojn6zjLfCuJucet5ViSCpL/EfyQo0HqaWQ8DwO5q/UMyFbdum8Xry
hEKTa1aRtqBWMsmlmDL67Jfa9RnEuI3X7I6Yg+zMXQE7idP3nIDNzFUQ9UlJ+CB1zVHF8hUFPodo
J09V82YsoGtCGN+eooJBeSSpeTXbjyNx0i3t+J4NgoBve4yHkgpgH1NLKwnbTD3xOi3ac2AF3X6i
nhYOcTk2aRCQBsaDGCd1Nso/pSzmL3ekVxqi41ASn3am+6y9cwaTt26bL2+EBXHpq0PPav2eekTf
6ZUf6z5ADIoyOyoLW3saVu5EQlwav/5qdK0LO7k2D4Wkm75yaJAvW+aoolyutNJ6p7FI/F3+2CLu
Nwf/0cumV8ddnKjhKiRev7mQNEBW+sz7ZfIq8xUxLUPFTJRyI3a+XTrHql+/6u3f7F361QmvJNTP
pHRMJ4Ru9ZqbOeetMGjS+AIcqgst/S4x7MSFOXkRmnMD6obKWWdY56PWZF/0thiU7Xo2a2Zn7hGN
O5DK8wFflngs8B4S4NSku6wfg4gg9uSgF/hS27tS1+JWjO49Cm1kmMp17wuNgD7EU8qybmHN08dK
dxFV1fRXVSCFEReLvV94nwD6AhdpRfbo6336qFzEBGOb0urhycMw+sNzoZjSKs2/n4zq6oIYkL9u
fmSEoId99Zlr04xMs/laScuK+7WiFXMcgEb8EpNHkhOYWmIpYNsX5m4l02LGUzmOt2vljLd4Z2gl
WCY/TntKw3sjaSKzEtOttqpxio2W9JNSiiyma3WkMT7p9qtqKF5LhRHlpHLEEAV6pOzS2CVJYEVL
5WW3/tKLOEUvFCmST+VmUyKH87HhV3JMlNbd1r3x3w8DScgnoyP3xS6/rInS+6CVxCVuDxlHJpNO
81yb7cM45uUxk0Qpiu0hc1065NqmHqis85+20suV9hI+tfBD3PJeRSS6ffr7UKWIFg33Ro1Zum9x
aPznL/znI0Ewoo+ye1pcdkwD6kYmJKjO5BDRyrtiALDXK6wawFiLZaWc+vVqVYNzN8tbVQj9avkl
UYC4aI6/ny5Jr1+r7f9kjcgA1no92KZ/n5Fc7AINKO3Oc4+9Wy4gLI3JSZPiwrNGfySJM3nMp1YT
u7mYTWrlcMxphBvGcHRW7InCvNbDQCWzzOPc9LbIYnO4UIg7XOoaqx1dMeTKTZD8HvH6Mvz9sDNI
ecuXhto5ZGpRu0UA51KjPD4rrPZinH7/RCutJNJym+RHIftLUC/95fej/3sgtXSItc7x8Lhq3aVc
eKXPZNhImzwivc7IwmsxLsSLLMYw1e2CsvDUJTCmYtpBdEl5uF2VFCExx1PBjBe/HIfm0q8p6qnt
098Huo2WEKJyPrZLUcRrT6bnSCfn1Onm1RcPYp6XR6I4QsNa9ZcVBfOzCNiu3btENPl9TiX989Ae
FB7xl8ZT4tmqP8tIbm3ktlcvezmLeSdFy+1fpo8jo94L4XxPdlNrd+5WUj6Rgx46bOpnoyekvl3y
s7+Q16qWaoln1Kj7IBFlWK2BuvUc1NUafH4kChCUvsw+TB3Vun3tbXAyoK+MjudMUdEk1Km0vHEr
GV0ua8uTJekl2iY5RYl18uB4WCftNiuOQ44QV3Pp+O5t/dGeO/0RhbRj3ZvpcFDkRt/laZK9DhUF
DVlu3fQE05ZoFF5tCo6zWb21QWreqcDOwiLwonzwxZ22vGu8Gk+BBqdfuf4+GOuSPsvBekIJsOu4
td8Mbbmr6ga7iHs2S8SGQTYGN71ePPbSH3bO7ER9tnrsH/SJk8FA4m56GjJNsDsUwb4z3fPSEMkJ
g39cKQNAitnthGqbyK/kUatXIr8s3mwUAuyQa5D9pVIg8V6EDe11Yb/FJ1dAXvH2PnQq5m0iZi+a
x0so0BOSzV1i3tryufW1z7UYb73cYaAvfAyzajjOBhZLzs2wXTwOpNVZzi3F9r47vApHp6uKJNyY
l8lPm9kvwzAG5AFwSDqWByfrgXYDClH4MN76fOwEgvBycIW6++Htb+wjjXbbYLPojgGM1kqw3SlP
888JU3HhEbfqD0YUyGbvOWxunlOPkT0ZRayj387Wv6ZrUa9KSXlv4s3h/fFQOKaKKWe81cekOfgm
UhCyf7sdImxo4Rm5gNoc87Z6s5L5rmApzoS28wZB3Vc33i/C08Nl0f4UgWDAgnAOHWRbNAXs3YB3
S5InodvIJqKPYox6WZIfT9IrZdyjeShlacaIVOxdV5jDziusbzJHXvNNtpJktO2KngSwJYuDjjye
pdHqm60+3qRJSvnm8iQnLS70JYH1Qidh9zUhcAWLWtVQepho/qsNBSSJi6BghAjBqn+eMGujZtXS
o5p0Hdg4J+g70096t6oPROkHhRYhUj0SytK2pwuzf+jWK+BiVRfXgTGO1YfilLJu/qzdhdTzBVby
m/I4mps067509PmmkNawx2q999vZ2dVZcUd1MIJfhOTEoCe3HtGlVNl27aXUu+x16RMVZluLJPfW
svtlEv3J53RrE2J8/KS5rPS4hHmjoX5MS3FaNnoxJeMpNgOBFwLxyIulxnw/khUQdwy4zeQ3L/PE
+D7Uts2hNzYvJoWwJzNlnPv9qm1mj7K1MhTVmRVS+1W/BM2kbmFKf34/s2zq35LVu6tkkMV1kC9H
WnSAQ9NMO2ToDvFRLy8yUxRdc/X+flYT2HAM3BrVB2AVfOb8QsZO+sKA9vsJ/R3MhBzxO+n8S2eM
KMwJUd8gbvGE/Z45FuVHf1ShsnPbEJJBR9mdE1ekSIeUEYNlG/lrBjKBIsWQkaecl6afqzhYW6gs
+kTr7aCBpdAil8a5Y1e3j27m0QrGMBmpbHzBknauV+NUuG4Qz1CUMF/MMStkY5h6YBwVY8ns5rdE
/xOpGkSerB94mWSXMpmxGwcpfGOw5A+OP4gdLtok/v0UhlWS0wXg5HZFQRyhhD7b/t7vV2fHXqkl
YF3//TQgZsjhnX/XJ/p60yXTTZ5NTRqtQSnuE8RemlGgoHbT2HDpa21Tq4u7XFIaU04fOEvVeXKJ
plRJMNybRoHZHYgEQqSLfv/caCRt9yKwzr4L4tyZTyO5h5kDw2qLXO4sm2gjnDx5X6p9Pc5HO4O2
G0QJUJXUz+Q1AB+XDeU8mXofVpQ39BnE49xzJxvZchMkf8xK7qVtruch4OjUpaNFIy51HHIx3TNa
wEXqlWet927yEti3M2t6EizSM+GQdRKqZrkmkaGZzwMtpZHnOBcNe+bwuDUVdYhrXwqygmNAeZbI
Fg+gvmGvKmiMG9b/KFglU/MfIAksVtuD2iohZGrsJyatyA/q8dQvwKHw0+LaUCZrs2EnUiyc8EF1
VWX7sAgyWeFIgR17/TaxJFY0Hclwu7oe+EokMQjftB0MQzL566mpJNhoPz+lU65e+uJqdOZD19dH
bQGPZIRm2FXFq6OTHICE4cZH0RYmlXmuTMJsBw73CFFUy7K33uhdZ4bJlCB15gBASmVEXTW5FyqI
cT/7876fk6OqaQRaUnFu/R2yBRHntn2ViS957rIffy6eGV4G05uhvEu5w4OX3mfmdLtaR0jsvW8k
CJGaz7TgD6Ye5lP5FRCvqSINCJIgs3CLNwEupIlVVRh6k9gri7/GwFCmPU1ieHRc/c5PTF63837g
hcW6BDoySVLbhwOzoHC7CUa72o2KMOrRIqBJNDdqog/CEd0z6zWycJAdz3h1qQPf9y55p8bySRie
c+AfpcOsm2aqZesvpWHqTyZ5Nb3F+646/4FLcmIO89M4TSH3Z96ePaLCnVb1/E/XTqMkNUzz7wCZ
S3i89huFif0uGrJ4nF7Lj4Mws2gYoEanzo/yzn70zfGD+h9Yfv61qHN1+k7Sd4ss7AiFIXhTQV2M
B3wqF5SOiYbRtOZYDwpBadWgafG46t/0EHzjFO52g04jay4Ie00pGMWQgqG41uMRQ+suM9ObYB2/
aPFW4eKuCyIUmxblqUQuuNEx1qNfrTh8hYhX4Z4tfdgjhPgoG7eKWteH7Dbcq9032q6Zy7+LCdc0
4a4YZ3xSvTLfA7RR0TgR4p7nG6kZmN8M10WYVp8GmUpQKuI65jYss5eFGdKSbLERCncfvuLMSj5c
aSTo111iNJeCYm6O6qkLKelhGOwcwFiT2berEuBsEC2yDbLE3ktL8vyMnITDZsPC9WDM90BEbVTn
ycOSOT2RjCgM1qujkQMxitXmn/27GrwZE3Pl6rKRmSY6lvneewOJOhZ4URS43qhTeymoPLeKgpJz
/5nc2/28ZsGpLLIfmdr7WohvBJvol6s+1LhjS6ehn1pHGMlRQgm8FRpva29Q+Fj2331KW2vSPtWW
44Zrn5+KDfyVFYE4osRX4Blag0vOacLF9h8COsf5TbKsW7Js4s4MEtZg672Y7SRU+rcOxhuji3pS
C/xQBtHU+zuSAN6aqn0r9OS95yVFUkfYYHIoOuL0XX/+MMhEBP3Vr+NoE9WuUA81b9moPWRJOKlv
yw7KXTCCVaGVTS+bvthQ2o2ZJVev0Z0wadR7IrjhYaP0Bf3M9g2s0n9lA6UmmctKknMxth1e3ebO
Qqowg7tCTrFOgwC7dJj2Tk5H17IHbnMOWVA9BqQHRkBD93iRjKPXa/hb4Gn94sUdTcVLaXPbWz/K
6u/arHzgbRiPyFtDpzDMbaaMSUmEEyKqL5XanQCAOAfjobe8B1diHWuphE8KPIIjY0dpVeTSEl2W
bxKnbKtfymK/za8U5hKgmQafM5WRdZ3FWZD5scVlPXa1Cm3JNDpCf2V1ufMNaAire2krTvUyVdku
xUKEkmuIzcH5qw/T/QTkh77BfPXRt7FB1sfFxl2ZSEw/ICdsPilPc0oxAS/arnOWaGZoW8knrrL0
Ex7fjHID6Qcj6ST+bRqaAeoKSxOl8zoQepCUe1l7O2mx2bbvCBSPbud/NOo1gzjfBWuQEk01NYyx
TlxWAaTtPN0suF5eCDXZ99NlKaVBtVtQowwx/+FuTYHb2HDpHO61pY3adN2n+mBAeEb2Uj9VgrCp
wiGHryA4ydXsbzvtrQiGjmPsAfWBFvkkClxcPKU93H+49K6289FEZAZoqFEOiJ2Iw4uHkWjndmbU
sN1IQwCw67jvYDFyygB1tfMsirsXuYjdxHwY5iD1epUml6YckGJlxR9ns5Og33KptrqFT/3EZZ1T
+jI/mwXJM/4kptBWE70yLj0Ahs50029IeOVcJkw8u1nj0ih9s7hknAmHuTGcAykzt4J9idPA58Qp
vPRI0BTaJKT2WtOH2Dn8E2TPuDeb5bPXnZH56MjUX1JIUTFhZetJM1J1Y/f81wOgPvCd2TsrOk3O
guem1Q34uPKHeofhpplCuS30blJf9DZIzvWAGpv4hUNJig7C+v6cOlmcWA7YfxM8Glv1idMAGhLy
RYCYMROxXg/iWk+lhmdh0M6/H/0+0A6TnAcz1+HWjDk29QzBPl4sjQAPHhgrtfPkgJynfdfuHGw5
l98v6KC6Eby6H2FdERYnUzluPKAJtx5U2sX2/+FSoE1xLrPdmlhVuJIrUwYCIN/pY3h0Yn81TVAS
f0l/C1r+98FfoZYUCSEIFwZIe46lXa368pj7+QqBZVjdedWG7uz7Sh07O4jNTSFDHn19Bpb/74+0
zqpO2HuxshT7qtq6IVUAuLsxRpQ0Neffj4RTNOfErhauQvNLYDE6w3c4kFnFl0k6N742Aul9ezeQ
43pBzZ9dfj+aqA8/JtBFvwFmv1FmgWtrB02SqY6l7Zza96uaZAxy9gBoaO6Bh9+zKfWpnkpXHusp
0/ZtW7yN5lpHfQnaKH6/PI1kGjiYh2jt8+ujObg3wmiN//fQuKt2wQhv9Rx2K4fSPpD9fPnPg6H9
z0fbn+XqxuWXdGYPBlX7/Rs+J9tFzmZxKBr/6fePisbxzxll1tuX0MD8/3/h98/0FrQz6HuD8RFp
WeKu83VQTECjJpIzhzVlI0lNXFvbw3shJL9vKtXGDobbV621kdPpnfVldSvPWVE8DFC/IGvc6pqV
/hhd9467THufJwdF0Nq5j9Knc2qW7nI7oQLXpRJH35vr06QTCp5qk7PjwtAeR4ZpAhi08gPK55Us
Er5JU5L6DYeoyXd3ttx4kng6finT34dfBhVKPjtD+he02EWjktQJJsVW1wGNhAphJcSXn4YymKC7
HdRyGMyuP/9+VSiXfaR0T8vcLYDC299IygJjBPXrsFuTiTOs/aO5w2YqYD/K6tvRq4lR7HqPH6RD
47/qZ99U776JbMALKuQScOi3mdl0IVAUY77ro0momngo5FdmNz6rvLOJgXOTH1bcz0nSxKnr7LuO
VBIsfi/EraPdQwGhFXp5JCyLCchlWMFCiERqaoNTOsnXtr1MCHYa5DN55l7I90ShhPA8hNbWYO3i
VLMOJSaulcoO0PoZo1vn7IzOWFCV3IMHWYwOadJYMZoNVgGZ3iVGfpSu9ZMOI4PkYGiRaNNPH3jU
SbQHSxRpVC5MePBHp6IMbk0WU9HiEKkWwjlWZ343bfDB2k8uoIiHATQSbXZ69LM+Imqq5fpS084V
A8obCd5hl9EswIGT0guDgA6i0ll3url+9y41kXZnjshHewxz/DrpYhlDldEp47grLQCSk7kyO2Bl
+Wc2LHPnzXAFs/2zJuMJkc2LGCpyGoKEl6snHvtiveqVcXHp0BWoCRsrgI5JghvumEeNgkqVvIDY
fBXIImVf/8GmDiKUWUUsjGY7qc0fm4CfReCk84w8UnUFY9M9ZPhd+1a13EFomtV8rYyk5Lc3RW5t
Rvoc0S1KxvBAk0ZVRYTymHCSpYzmWb/63rDzawwl1sjgbsux35EegE2LOOROteOT1z4nZnWdF1ov
CA+Km6oDH4KPJTN7wy4/th+A78CJcp3nqkjNa0VmNW1Qx7FEBbkmw3kKgJr94rC61pWXBz+5XTxX
ASYffXpUNbfv6JVwUZZ2KpGxhcps3yhNp/iII7s0ijyaHQuwegh7JlepkHD27NQokJjMoekv2YyH
slyvS5UTrbazvPRmzfIFdGb917RDQ20mHi+L9tpINeYKoNgftyzrlhLIc8OZp3fGGgbCw9Th39tQ
epzJ9ALj9bRlc+d2XlzUGbnmNZRx0/m3fHMHk6CeebizFR0OMjW/NF89c6fdImgOavimesC/aNQ7
Mgdvs1b8o7ToRTGjxLmc7oRBsrG+BlErN+jaPrWkhpU5CB9Vw3cVVpU4q/xjK2En3S4anfZku9pI
rET6nNrf3UqsjeEppG7JP6n0r8bo5zAgjQc4kzRYn6GlbPbZiL+S7bpkxRiGq220146ov7JYAY50
/1Y1rHTTFNVeza7rM8tCOnlhY9Dkxmv3zsqQfzB+tiw/brog2MmyyByNlzXrT7Lx6QE3EIcCytk9
etKqRXHZ9WE3jUakT+IRRPGetS5ObGo9p1lRevaRO0x/NG3cr4Oxy4KRHr1sYrF0d5rM78a1nHZa
C/QALMX2PJ3TNNf+Zut3YVQfJUAtgibvo1mtvz604pwjU5lIA9XBy1LBbzotXLWXb0VBIbiNPHMY
oQBSkf9I/RYrB3THSjAHulEBilSg/DfX9yVrdkTWv9Acc7UK9NAWfjskb8Uzej3s7IvtHXNAMPro
nqXTb+pKHKecBlEn9Hnv116A8is9FothXPMO76I1EvovzfJ52DrImMGhXprPvOnsXU6oVZ7GxZA+
9/UMCNQlGeg3cseOUsGQ0KlPOTtfk9U8M4kqqqa6r94xPwwnvzbtLUdYebQmlqtUUNVAGohyb4rZ
AK+EdCGgaAybxfiTVyrGfv2aTOIDrjQcaTcnZazaC65zJOZgPt30OElx7VM5hc5fDpxurwQwOcaL
N9UhkxXahWfHDCeuTq8O6rhvBcyTzTtlaF4zlpNw+x22HFBrnhPNk69/1OKbIVw5FUDQEm+TCbhX
ubofMRv/XRI3whnTHFynvmOpVxyBKFQqELSFSBBvjgcdh0QmvxCVa4fBdt9cmg70BD+wX7NQ+1zd
lX3pzOEhpXcIIV5ys67FR2L8K2org/RZPM7m4JB3FkPEplXzTqCU7Kc1DmdP+cyakP8tIPSgHSvK
9HxJyNkqnHvTHWtWq/TWE0S3Am9g4az9R9Jef7BTELc9zXOo5bm8w1cAvTVjAfeGR4So/7rZNPZD
2cByL4/j9kvNxulz7BwTLNUQEQstY1XP6Sm4gA0gXFBxcnLqp2BL2nOcd92ix6UrvQdP6+7bhrKA
tmLQbki8LbD8aTrewqwWgAtW5aAKyl8UuB13ctNEd4g/bmgh72JTchQbm3QtTsXsXMcKDBRGdUlM
RO+BcXHybEWyuqbEa9r9hly5OxyNSVhzCXP9+Yiq5aCH3LD1Lh2zY+smqHOSuC7Ht2YpIT7n9m3x
GMANhjO2zhpLtWwaO4bl5PuxLCPsQYzYmuW0L7vllNZAEonjvXPk8HcSiuDy7yyxUJ3AmrRT/Tzw
Sghzv2dgXn7QsTHRNz5dE/0o+D5nNNeBgZI+9bPPIGPg1mpxLUAPTT95KggzRZKd3yM78cI5Ncna
qLl19G6+LWoK5pD/JHnY6f2PLvq3dWmOS0NTYCkZIY2gY2y9Webh6A4LMXxd/SbgG8xa/GldhB6a
fDVt/VgpFEdlM5JZXr/AyMO2A3cwSqMycc+pzw+u2Hd10JNJSIf4+vlgQU0ceoKWmhtCx2MaCOe9
kygVGskWe+IfhO9lz1Su0i7Y4iQoSHG4T0xuhd/KXNt8J7mCeopqvXr6+NexfPikDuLY9CauPFTw
mvJOs8LN6VrEDqwDG3hugFdTszBBzGFsJRLQ9egm0u6spKhD4adT7BZfQQdmwyqXw4Yf8nHdjmf9
que8SVOXxiEMu3vdKWmHNg/oz+gMLKne09ByE9+t9iYna1FyfmgOG2pBu+oJ9B5GmQJC05R/ap/0
d8/OoyB1Cqrx6ixskIXymhusBAbxkOpKv5lavi8FaLM4E6puAQSlubt+kcllKP4NrjtcpJ29rFLv
j4NW6ijttB/Xu9LkjVRlVXjHCkJkEO6hAWRInKyMHT6H0uvafV84bxW68ZZ0Q1UKSdWU2vmpBPMg
tS+kz0IgeOd66XU6X3GyRpojvzQYkZ0akZnqyDETly0/m2eO00bQSDa76rDIP1uxrlPCkmoW9Y0C
zf9SMk55E3VNSwyrl0j9UXP1vZEWV4E9nZ4k6xo0lorpC8XQLL7X7bkwHc2Olmw8Bm9dm5B1P/Sk
+o+neoVyNKc3uhmgBszhpgsoX3QxFuDsVfdLQ+B6yvMuHPnXYjWNgI8fqRM+dwFE6QJzE2IqKfY5
FNPYZW8ck9ptSx7zaIJUO+VPnXhm1J81jdzZeSg+2LLeCn8GPPG/UJRfdSHgYd3ZgWOvntvV/iFo
VRBiM187M5s4f7sbRb06C3QrUXt7sbFmE2Kj9Do68mQgIz5xuRJGFEiPpskZlDqIpkTR1zIHNelQ
3V9TAWBP/Ugi7bQ+Kaxd7lr4bHKM83n6jKyPnPutCGO47a0esbRwMoZCeknbVu7xG+MeXBlVNjDK
X3kFVP2+SoYfL9N4pWYcC57NTGnoY0ydxLWpPTPuCd5iETJDDxEjVuAq1OzWYLJZ9zxpWCGX7ImL
2wf4wKLTPI+0SoUkftyllvc01GBvfS0/pS8fYVaQnhOlBu6MrD8gasmbdsUqS9j/tA9L0rJA/ZL1
MoFz5iWZmpry2QP6JNst6OdhFQO0yco9doGRsg7xG5HTBG7ZS6DFat4ZU9OjLqtCKGfqjTJzoYYa
+wPC/lgozD7UJX8KVdgA80JHWVEmrHTGk8GghqHmD9H0DZklIEGM9z0uNJAxuo+nDo2srP8wwrAU
mNwAFJ648VDJGxl4N0Ha3qmRjFQtKf8QckwkwWzcNN5ppZJKJ3g60us5CGvTfyEcUr/kHtNdKWg2
q26dDSbF10NKUE56boKLy+U20YjTBbxy8hu4ireMOlkcza15ks6wz/Tpgrq3vEN/GOXLuMGBZDgE
wbzit1tlVAy+dzBZAwHY/jZaHgpTrcfRQYE8tMggsSdGeQEpNTbIb6qB/mBP07Oz6/E7RZwJsOO8
1BhG5BRPbvqv9wdKJhD+7hvFi78NrtJuHkpbbyjcLJ9JfOnDDLtcWPGmYkElSbTTu4NpICkzh/5k
62KKvSW/jplzsdKl3k+DfqgwDdySb5bhQ+I/mQh93xnsJauz0hFspV8e/ABNoQR40SO6+vjdO9si
XW8u0JmMX2sDCFISMRE12oDJaii7CG0baDoKI4ckE2FyDwaJDzCx6l+wvO2+zGGWiLtE1K8fCi37
KzhCsbOuT2aQ0/S8bvpoJK9cn4uJEY48Ijy0gdHkSBCq+3EOzHPWkMiykLiae7M48NK7TajS6DuX
2mAURtqMyqXfck8QmfNM8johk+Bm9Yevdl55K6744w34e1Fo8B5aZmF3NOLZ06AbO15altsWsKt5
rDou7d7Jnp1ZEltjbdPPugKjdF8setXebeiUcH0wPCRpIYpVzJgp8Qxtkh77wv3Tw2DdZBmKXSZ/
JHUeZsHVrrRzW9o/9P7ce2r9knaOg2Zp8mhFF2cDO0VpSh9lF+jP2ALFLm3L4WnJp9fRo0rA4prk
pCgDXiiI9/HK8X+sILlc4OAJtYuzsrTXHejDQoXQxI/oFubzjCIybChLQGjU//WripgAne8pMIZH
XAX4o730NaFQISxn+4PEYzsi3G2Ka93fq2TmuFk2g5/SP9xJlXux9g90PBzJmaP1uKAfYwG0zwwi
n93ig8RloG+5T3rru9SaImQ5PyyOSd1CEmaTWeybuf4s9GxXw3nY+JaQOi0Ju70f/uPr7t4O2DcI
rTYPRb+KEEcPppcEEJnu2WOOZwajFKkCDuF9Q0lGWbBYd9bcvxRZkn6jBzqNS/tDQBKzwwJO2rrw
fmmxHNBL27jCui9JUTiJtwELBJaYi+8LDFW1HPZ9oDH+IHrCAZcbnDDwaBapLXSmL0TP9QVGWKGH
xfysPGFdSpnj1XTKoz8k6uCSAYcthgudnnr7kvTucz4hyKJV/KGlfzAc1gYEnkKSaNrx/Z7wbKgH
4dNRQdX6XS8Q7hc2IVt57cHVZGxVo1SoqPqm2M347sFTtItuIsbvNeLOnPbLBHAvrMJF2kqnaDVx
9xrexVVas1cNUsq6939ah8CfoF8/Vu+DFQ7ncYp2syiGc1NDc2qtog0eE0dc26hAMDi8A8biIQyg
/Rm19gMoyc53GUEnz593vmdrUVDyvXYOJZi2eZuTwx1Xqjta5J9aqMnCxhuHOM2/8sC3aK0HY7Qg
1PqSGP6WFzcZNcREOEseyrU9l0QAhLCfkQiy7ow402Oe41+cEBeZAdl7WcvqR1gvplIuoJjXSrjq
eceerGdRXxN8yEvlNS+YzJYVmp6thyXXLI+gTcfZSmfMqOYUQfcd3RQ1pWOzP/VliXTWyvbDlq7h
yO/S6/s4T2dK3lZ0JJWJS8kaQd2FMuuDKfBgrsDcw7S+m73zaOolLFxd3iVE3AqguqgcUxFjSO1O
9LRenICDv21wylnDLEPX0Y+2ZjN4kovMaa3NZwqGL3j8sxs/pZtv8E0SNDMn5lkFddVUEE+2iQAs
aBZ4jvJrcbLiYqN1RrHIROATqZNiP/DHmdzeQdDRJw+LsbU8wlumtPyhjQI1TBz3RAKxCnVF9mog
OR3rfn1O16TcmSMrdPFfJJ3ZdqvGFkW/iDGg6F/VS5ZlS+79wrB9bHooKCiar7+T3MckTnIsQdVu
1prLr9/LAde+yiowqUgc8RBDcyFAvc/9R/rmisC256B1/avb5CfDZV2fjkgMx+q9MxiWDzkdNXtH
UH6ZNLfZCKoggwpsjsZp1j70vcRYm53AeOOl5ypE0tX37DjNFLzgTNImSQiQ5mYMLdMYkdMTRj9N
Nr16ekBrEfMdktvrOQ0blniCM0S6Ui6JcfXAqx+9AvxxAKZx9gNjVeT6A188+ZhQsdyBmM9bW0iN
Q4AlY0SNRwWWVixv4dEPhf3NH/HDbqh4HHxIpr6ibPgMdPwBZAVGvHegy7UNJrVN2/+RsoZenKiP
DStLvfbyLTA27ylq8+7ZdCmPQo9IAs8I7oJK3qfEjWz61vxs54gZckUSzQA0YT+60UcrTb4PK/60
Ft7E6EIa8OVMMnDKFdn7qFirjKI4iI4Q69BG6Fdv7CnmAsR+sBstV1FaQ4zbWNphCJuUx65jyE0f
TDPe4EUkfXij9SKyA1FfIllbtWm9Q9jOeK1hllrFFp7UEPFCvLLKoFvFFT6PJKLlEPZg7+wyeku4
7fkqjHrrNd3Natg5lIunHCk+N9RzGCLJxNc0bplAF7vU3TlMbJnm+a8jAPRmzCceS7i0hnYPlJ7j
2nSYRnTwEZoYXdGMbWUtO/ettys83rlfbvwqO1guwnodq3RL4ApVO7kT5JpkZ70JyU4mVNSszmPV
oKcu3gdnlmflK5TBDa+pw6ltkoWwdsJ37Yl4DQpVb4De5tR03bxGjYYSrimPqiBC1hzr+1GeJkmF
rJUd78O2nLdDUxNByOXOyBgQRJF+I+IjEIdV2HFovGe31W9BWby3pTK4MZg+jlAVNz5meqsA0u8I
ecqWAV/quu4GM0q/hidU3ftVf0cynXkIWNreWXXwGQ8OrTcL6K3DwVzVGyOySPZgD7pM6qmAJBpI
M1KvWb8ENB14VNoLU24YH+pQl+IOd12MvK158ihYDuxbIBQNtbhjzYMEloQKfv+E0UZJvucUZF+K
6OkKiyKqWpdqNmRcQehSH08HkqTf41L8lXUK9Ree7Fa5QbOaTOYhnenrFcRAgkj6TLOE6N/6wjIO
JJJAHM7Nc6jlvkiIYtK570KSoGgsMxNWRB1qrHRT9jQa02PZRucJQ8WzP4gvMxHUdQ7aQ1eE7t4n
PTlffDu447U5/xFRxiwCwxyTH3mFj5wcyfGdQY34OKWT8Mcg6ZoBEceuW02PIWl2x95tPzPk/Gd0
MY72H8bB9O7S8RhMwwYcBwOuMn9GupPf2Mmbe+En5KcTyDqVJM5rcyqWYDXzQDFwb49TsqW9j3aS
Ej0yYWZ1GYIcXEdRL+qVO/bZfeIO354NuMPva/OoTRfhGArjRFBwOXWD0x4g3YYkoZw6iVk5T9UI
QXYPse4f0It/bYjslDwyA6YDYAo76lfAYc4h6Ob93BjlylYRtaoj78cyt1Y6BUbr0c7SxVI26fEc
PJbjXJ4bg4apHLS59wP3K22Il4lFhO6jcXcYg2YmvjF4syQVR47SyCc81gPItsxCyHAngF1Fe3pL
0J6LyaAFBGZBLmhb8eoVTKgiFqwrYne+YhMXRSrdXdJ9xw0edCiRR89pn42KyB+RpF9xZRz9noSa
wU6f51E8l86v6XknRxNA3tvxTlJQUaMyUG8N9Cd5mGLtWbdFgNYn7CsuieiunL0TKFLswfV3Fvkv
qhZHUgyf6ya4jvoP6kPLPAMBaVkT2WRxjVgXq7c41d2o2Ey09jxyNfa+cO3UGHcA6L/3GeleBdIB
M27ZDkjhsMVqCWry1LXDqjgopu2Ihj8ZFAPkGjeZkWoM7+E2p5U4yJ6yW4fT3Wg5T3HKh+v1RBcN
EaDOCG/DUDp8FR/m6BSHfmZNG0I5YIjGVqE1CI2vqMAls5+hTLaR4jO1csUqPrD+4g48Fub6aOWL
/lZGN6vkakIorZB0K8qUULEhNOJVOudHlC3szCaGQ2Wc5RdnZKTJRLhz3JYRNdd473AwQ+BmMvcd
KaROac7sDJjhd2JP9qYuOJj4apuxukaNwJFokhvAUWZwLeqBRVZ3nusWWXPi2WvegZ/ZMp5ju6pO
yx86T7NrNBkDklWoLNKnaXPTCsOUdxp8e0ZZ4T4YjsXxkXTnQesXfkyvrPjcOJ3c8cHX25An2w12
1uyrXVa5P4VXbII5m7nEJC0LBu+ik+XGdsNhV8/FCC2ajZAK4gva3z9FojPlJn1LOf/LqW9XWYwN
KcxsRtpdc8v4w+2MUZzyfOBO65hQuqZiLpYDJSoKCmQ7fC2LwDyBmvxctJh8g+s6M1kvmNOXUxeI
LKqJyUWk0lXl+h92KDEoBsNVpGVKbmif7Io2y/cZnJaWqhKBEcnXzDHIijboH5BRohls43/1qGPc
GXPGnO4WonzoC86XoOzLDScb2FMTzbRVxLwprHCvKvPfclrClVFmeKuIxyRUpW4IQ6EsCOLkx1fi
bgzq7wnq82qUDq8mH1OpekAA869Awoe2qN0aBd1yQOfEh/LEVggoQivXuJNclv4jvyt+4iTxfwem
vCOf7JCNpLXE42/aIR606P1cCtjdNHgofTqPMQzc1TluGLI7O0PQ/QZROe3TOYZzrfjz1tn8iCbr
ZLnjGmwRRgop2CKnCVpiGxW7x/wD7n/n8cA4go1fwrgGCsLsz6CPy6+yfW/d8nPUybW2mYIT+6U2
ocy++8Kt0F2xUpmiXO4hACr8FN2ONeh7FLes/Jcwva54yrWDohtG1oHcjgOoiBUQB5+ESV0huLU/
AhkgzOD+j+3gN4/6mqhg/ytzYV2FVVTeaYKd2gC4Sw7HWkn7vUii+7ZQvOcVKJuCQZ8tjGcEfK+a
QMuYzwivT4DJqEXEH6JxDV+y0XIPI66KJdTqfm76fyrOP8l4Bb6SWKwozU+PrSZQK7WeDc4S6nln
XbEPJxD1DfwDOwQ2MFGZh/wsNBjp3iFW75D8mO+1fndH3C4QjO7axmrWKt5Xg2Wdchy2MScF4llS
CCCShKu49r/6WjyRvvSVCKDpLa+jazB8s3W8K4fcOWX5GzCaE2j2d2ngg+k0KkJnQI2U3DKgQGXH
4tT388daVgp9w/SYq8FGqxg5K12mtPhddxBNPqLXl1uH2xAZhovQvafCDKu/qInq49z4r4oSjbML
zm3in3zGuVma/3R6WSNQ0W1Nv/zQo4nD9yxkkj/MUl3Y7H/MsruMlR1t8tjdzYt4C+Jzh2Me93Xj
oehkconNy9lZk7OyoQz2tvyoimx59Bg/B4wtGC2/odN+4o91DFT7mLKvKjSZRjn6Ztg/agMb8Z43
6duET4HC1adwoZd0OutUJPNHpHkrbS9z4BQkLR4Dif9Qp3hQxl/Vvs/srWK+jZUdpMlOyend9Yrn
Ras7kwo/Bmpae2nxPeC7WTvls0T6YNlZdHADaJiNHZw9DmUVeMmh8jNMvOjNWJb9eYKTrahYfS58
jz6ursOMrAF6VX0Eqy2CQpMmxJQerS78dVkgv3BeCbkCQG+Gr/Dno4difJF+ybNMLyXKfFn8GeS4
BHvH4ZHlzN/12FuZbKlLYET8p+C8J01vrB3qiY1u7Nc+As/sdjaFS4Oab5zTMy8hH/KUcdSgiI/7
Eckk4w03uXdDt7nkcDSQhvrrxMIhWzsWM9VUBSuJfG9N9ku01+C3n7yoaxFSzE9zEn3hUcl3bVjc
p5J/YhSUkWYHl3ciInEY/0xLsqcGF7bNE/uYDuUu7ECGGgTZsBygDBhN7B6Oh2wHeFkosmORRWd7
iv29lSRv2oK6MmHBW84FUroEmfZG8Y64wGc63VAPJ5KjK2DO7jXKWYcL1aFkwgzjGhRMJ/wzCZyM
M5hmeiHKDNvbqsrVmyAbLM5vpKw0R8tnxvA1fAv72FtPkUNv19fs5JO1zBxxapR44ul7EUW/YbMg
GZCRHcLbAP/I/3K6Pl610BG36qHrWwrmuGByZ39McMvWIjjWeTjcPIDFlWGnvNgBpucu/RPl/OfN
5XyqWy7wSIiDK/RTzbkVpeMiEKU4mbTn7Qp/mSz4aPXcAJaOrpH7WjkR6cVqNDuSjqfsWxu9sxvD
aWMY3rCqxaS2cT0/zsxgNkO4j6n8oM3QyfRkNgZDm27h4gQGQBYZXYYAUTUgzVWMRowZaRCuR9t4
cYhxf208yXZVbDxAFCsZoZbmaeQ6sQQheqhl8oBs2Ux4x4rtQIxWzMYtsHV8hxXI1Dy4lvHpT6yv
5oZuFD+eubaAUfKVIZ7KGhzcaHzsu8RcMG8hVzVK3ZVmILtqaEMh0DjHEQ0BuQwVCrOkpKVKEKWJ
EY8syXTkkvAL2kIjPu4r0F+C0FO7grBUo6LdGShnrYq6QUNd3qQwNh6IyuwC2ErGQpuEDTJsihhd
OSlK6UWoMEBPDDWdUwXJcd8FG7lMY1tETLUjfgA444sMzu6EXquJKHT+q1yKB4uk6G0PHwpiCeIk
lw2o6rt5W6FFPaSINHEsGOwTc3URTfLcy8Q4Zhhwe1paTak5WhZRrFNyHDMJeMWGqULoH/pd+c61
wLltbFIzu+SWzVrACV9l3b+GvW43NXwhDNznoobVFGXpywhHmtfAOVj11mnUAxhSvUqQtSdSvDpB
cGZ+UXIE3Vc2pX6szUOfsGsy+nzJf0/oOjGesRAi4tzY5otwOTVcjloyGEaBfsCjFSkj+51MNQ9m
tX0bMxc0jhBnQ/Yfvat/ohiFHayScx4lL3WRu8A6htc6Y6SSu7yZKB2+kqy/zgrxttPLtebxz/sy
3+QGu1Ee1deaQmWLIePVSPJzjMdznRf1e7YYKy1x4qwia4iN1CSse+WpaueV5ZOKgw1uhUyX+7Kt
9gbcxFU86nPAJpsxSPJTGdODFU3qMGOd0dq/1TSuW6sL7iqvfMjr4VthQ++7iFGD8Ldhrrx1Khn/
8oBkiAy6czBzciAHfjC+YHjwytiIfEzHus/Lr8Xqlw/6aknzya7J9wptyfIym/de56UHpgiXxDWT
Td1vqogJtOeV92IkyyzZ8DMpAaehyC+9ak+2ODhu/Tc0UJN4maDxeOJaIFFZWhUCF9jbsuLS+4Cp
3KqdO4KuSDEy0zfHbI7Z0F1M8G+N8Vv7I4AVZw74Kg8DGC+BwpGqr6Z/tsYXbzLu7RZjJhQdW/Ib
oWZJ2NNFiunc1DTrNIh/8W85u9hprrUhHpeFlldSjxfokqnoYNIMqBpmWCfb0jDviKS0sKnoK6HC
80paVxl63crFyNy34XNIAwNC0XueAgpeUnhQkTbh1aq7j6k0WIhKJih6itKPEuUwaWizh+LaE6+y
MSgmh+yYzSEL+LmftnFVbXGfPaYqxwtm1+pT5RW7i2RcuIfzadLBJWQgi4aiZrecZ6xZF5R2GjTH
Hib7VZsKm5jIP1TbQeB2cvTIy4+6jbmxBG6gUvTx2WS2ssKhTQSwsqBwGp56ctrxonuGOQj7DhpQ
2p2JKf8pTONTNU7OexT0L+boPk0ivXnCVIe4S5fE8FhCjLAPiXaDZ9Iju3Nahj2iie40SNmjsYKa
NBl5RWyAZ978LH3iJ4cPv4fZFnVSrEvltpiRZfURWN8Zjsg3gef05OFU3wzWUoJVNOOp1XZ3KKX2
RZl4N0acj/1gVx9yMtBcgS/Zs9irP2hSNp4TqUsTpu9NIhKw4eld6IX+i2B6xY0iKJR8ApEGNkFA
W8qPdBLhcu/IO78O8zeTEce0/F+tPnUOoqb9Txp5tls3vJEoFLA7xDNMJuy6suEMMYb8ilmYC9UL
ygGXu6oM5pdk9MN1YtbH1kcThgMzeeH2SQ/mVMnN//9y7txTYCKh+u8vi7YO73M7/OhYbpxGPyeA
xW+tx9nxT0UetBhOjelmczY4QY01BYAnZHIC8Ez1lmY2DKwEp07Ia0Rgmf8SFm72JFN2Em1T3U/p
/KemZqMNDP3GopvOGbINFvW+HUXQdXOM8ct+z4YpQe/YLraAbAOobvQVuTWz+eHuu6aqNrDva+yp
PSteZa1Mg4wco58gRi6Vb1R8lBQSAFDWSrfVrbIOImmDh7j9wCAZLePzpzmf7uMiKcDmoRAfGCDW
Zo88zf9pnBpnjocTspm2iJpROJTof4fQ+hkRWouQEVo4nZghvYgOfWzvFb+eNX4aY36JEs20GaUn
mAc6BUuzBR92HbTTVSOScIO24ctsJlR7vk21YF9F6b0lTa33Od4kSFLYlvx4+T3M786bz0FmPMba
+DGMkQgxwZjF7t/MZP6rfed1yNEDWbp5i8z6L0/loZ/MF2vK9Tr37Hcbkeh6ROTZGY7DJm0EkIYM
POwZ6kjdRivgIEcpwn+90ZAJYq6HhugfeADw6J38y7CYEVIZJ6lnrOwxb7aiaY4I1t5VP/5UYURm
EMopl0iyIPDarYVYmQkAqfTmWG0q2zr1rsOqVQegcTLYGsiQ+xalt4F5sjP2c1f9C00f1qZDxmOI
9r9GgiH480YiOLdd+iPZuRlGS1+NYyquqyNTQfhtJrt327sWLGXX+Yw62h5TZuYAc1JGFuhTLRBT
pTPvgGRfAceP6zn6mUOP9gI3TJFcNaVsPrf+OhsGiL1wquLmwU4+rYDJthmwDBopsFf+4B1qChvh
URsbefnpEBbJ8N+toFnrjV/iJ61tMIM9k3lk0MbRceCzGvdyGYkvKgsLKs+g/DXuh8M8zPYqLhqT
XiAOsODjcnXgKHfjFxutfqut8GQcBGpl+F+MNutqwwfPZzsNx1K15wpwYYZzB/xG/6gKa21TAPXR
I4uRW8i8diDOjJwk9gV1ZOMlT65zDkhuNn5Npbk7io3q65848MDqIebv8qOYOsqxRS4+eQyR2usQ
UlFi5XpoEqx7dCtPoTA+8TIfRtC9A6OUAdVNGPA7WLa5C1V8rafsuSnVg8MMA8LQc5pY9yke61Vk
GQUtuvO8fLOOjQbXdotnbSIpNStwVSZC9gxtA2zwtXI56RgQPY2BODI/e9Ohd3HDAGFL9VEghFqX
qXlLk+bolSM2+vDiuBX4nezZgTQsGv+pVPFDoLwvxOlPRCDKhtuIYa65Axk1o6RUH0EwXcBUYRo1
xGbuuVIhGXMXWneQF9ecCWsyzKotSKV5ZbvmFhTQG7SAYOb3EReMsChsxSzhhgl+uxiti+WZx6zC
9m3L1x7Dn2MMhHnMINH4BldBTkSX8q0v008ZpHruUQSE+YhkO+AmXOXRs6meirz+JYx9QmNks6gp
HszE5r0T031YeKvYDV/sTAKhUDgOqWsCyrV14HrhLph6CeKR57lXV2r9v1IJgG3WPK2VwY5euNlF
DfkdTz/wUvPX1cmyuxiPqf/Q+/gHYoYEBvb6pJzsBbrI0UJMsY+sfxbJJVZi6wiISAic1iNARmwp
tbAfExgwNPfpKXMzFlfwedQSX1XYxzIhgsKY6r0lup8cQhDKKmZQGS9fUzEI7cdDnYT+rQzS93bk
avd4hVbAqiYaIsl2AdFBZlT7rvYO/hRi+6urT/x1ip04EfY2JFpPswKTQl0pfttV9yJshHKdP+/H
nO9smO9cC+MvhwJrvchdKnWWR3NE/LLTVIimI8RpAS0LYHGszFjx7M2cG3e+H8NqMEOwawFjmCS0
INccIYMzwbSmdOfa7DQozXDA5v2LLGR1yICYEBB7s2YLQlY1xNvULF4xx99lmAq+BVhUYjzKTezz
hs1G9Ru3rd4FLhr0WLG5I0ETJ2Rz8f0uvWk/eFC1fiAmANN6Zv3QVVcnjQh7GwI6oBkAdInT5zFm
+T+m3l5GWEhkFK5z9FsaUsPGD407xJmQrIL0vBBITrIsxGma/HczZc1okFa7M02WxX0Rlw8qKU7m
MBJpPKXrKnTzm03SKhYa1t4uOyocWfvESc9u2OQbI3cjMIpOc0grenAYCvLqo3xIvRIkcIXwrGT2
xoQH5aTl55Qf6Yx+I4gj6lh3b9rGGmXgAlGxd9h5/fuqTHj3qG5qjX8K3sw9jKzTOBrlxbSZrc8e
ljtr/DUjWSFvdbbQM/AzOohi2Up3zowoNhi/fFfTnMS+ZkGCrLuRMwgR4Bu0NLCvEuLVwPntGBB/
j/ak9jnaz/veQvKRg/eGWsheBJrWCg8TC0l7Dvg1omZvRJfGdNFVTJu5xk9JbiebfDFvIwe+JH0q
PKaho6DWgl2H9eS2MtzXhf+Qu4BGuP+35HZzzMecHIx91r5AkOaXIWl9jV9fGl38YwOY7iBXHw2Z
ZfdlUb2VNhdfF+PZoRNae5hpN1FXfvuY1JTmhC6bjeDjxq8tHzvY6msTjcRGZNgUCpfiLhqRKk0e
G+5gKn6blET0dISghtvunqxR+65TP6WF0dpKQ47YiLYa2O/a+3YQTiCQU39GgyemD4qXTOT9LSvk
uS6T4tEvW+DCYSr3TYXmzzbMh7E1zDPOrJYhTXAV7dBfRwMJ2CSa+jBOe1PFw7qD+hSW6p8xwI6O
/fYv0Kp87PzxG4hq+mg0n7qFd2+wxV/ENzAV+7Uws2LjOEtwAB6r7czfGpT9lxYmpW3jN6giOXwL
1rJoMF45w8i58YO/saBZ98zvEWbHohfjuOK+q/xVpme8nUnyG/ehwWC2fRiz9qmaff/UVwvIKqwf
55oTv5hnkJ0GCj07Zu4/WFsX3tDaMDRgCXbTGhuo3Ugo/3N0Q5O/HeeRNyJq3xL5T1gsg1shb6EP
4afBh4mv4jbnkCkqv7Y2vBHPJduTMtLZtmVWaKY4wQXbTtW9IWtCG5egigjbyFuu05cmm9/BOiP+
svql0Fx8Ti5lXj4cbdsV60LGL7Z246tSG3Rr2HWYY20cw4NmyqK1EyGi2cgStGLCPtTTUGNwQ9QQ
jEN7rLpyeEcKu5XhkL5wxReXqXNfoVptfAWttdLxuWzr/Nb4gXyMUIBJ15OMbNkf+omZ34Qri6Mm
zXMloOTd/vtZgsArlgV0eF1x+e9vm8s/s2N5y1Q5n//7F1tPDiDYpg1u/IkL0/V3RquAcEy29ShL
ikOfqYJBEWp1JnWJUzz26OjvaBovYEY+dJbAJEoGZ1UFwU/kGQrYCeoP4J72OmpMuQPO++UXJSfo
JTUrsjZtC7aYUOPbPLB5azEfWgxP81DE+3o0rHXu5sXOZQ7Se+JkejViMh3vLQ6TU2toOgSIY1MB
d7vSLHui0PwEWAeUSXevQ12YsPGycTfW/kNV3Ab83r4RkpLsbevaDDkg440jze9y/BH1Y9P3clP7
cUgv0pCU3XsbjigYysY2Vh0qimzZN00M0X3kkaB6w58yuKIs2RZZkL+nCuwBObvhiEWVOIPiUHF/
RV1yimVtffGvm+DlmMKEdn+XmySY90NlnGKocYE9bBR0IIaSBhUMA+cKjFJPuBf6/d4/aYelXBeD
kkx9UGJz591Ay1eP/ZiZr3b9r0EvtC/FgNe97t90ksvzmHUHdMuoTqS5cVpCU5q4CbeyNs+tYBTB
HoOJepm/6zJTd11pTVfb9iXfMMe9RGcbWNRK4dTAJhFsEDxfgvav17MJh4NL4nuKB+714J8gTJOd
N179urW+vCJjRcZNmUdvXVLlwPza+MWygx9RqTcJI3/bKp/Ps/yyc4wMtr3gkEhuchUtckUesc6G
d29iDx9K0saaCEzXbN8rs7y24VOh8/LoCOyShVu2L7Yk/QlpolrHEUmSWH4akcKfKhET1/jPVs5o
U1Zk7suAvAZSF3RP0J67PuZEC+y6P+v0PUjdP0PMNkY+1FBs27cwRc4+dDk4hhpDZbpH9sHroDL3
Og98Msuqz6iNEYweYXaWjae6rh51lSZcUf6zDCf/t7QWE0dZPJYoy6hCjEfBe7bDyPJu18mzpkJD
PUk8Xc0qbdvZ7JosjxC/Lr1LLe97RG+2IhOGfkVnz7BI3jPJkiTHt75iexRvC5PLypLqbqgwphiC
2TUZLwkvAj6Gf6JnS8ODxATnC3naeLG0+ZWiAzlbobjvPEr1GTQXhybQHnfG/ewPMZPX9J3UjoaQ
HAQxKctc4voWEhjbfAdU07ot2aC184OkPNsYs29s7SzYgWjgcwU8urZEBYS7T3eNbkjhxZ2KuyVs
N7RemmrYP1k5Op/Kaj5NNf3hA0RInpS7XNGt9+AfGnFnktRytvCMMVP4cxhtYnxhXRq0zi0HMkSr
UvFtMxVeuaH/rX9mpP1HR9uA/bTcdoT0YNqL5T5C+UrarbrJRqk3H0LMOHjP0ayevEaHOHjMfQ0L
nvTjyxRrfWzdKnn0TATaMZ5E8PR1uHNb8YBIqqas5PsHH8HODs5HhevYo4ldoLO977l8lHZFPfAU
sZbCKdn9Mxwv2lWGhxMV9CzGuTu/oMI22/wTdVG7F7I4g0+klHUUJ5DlYQsN/zldiNe5aPoDw/Fi
O9lUCkRUBQQVdy6POdCfFKn9TrolsSwh2/msDa5O1rZbT3UIG3kss4CwA7/FmNDr0gPFVECRRnsb
KPMg/PvGwqxdk42CbuxpUIaznc38AnrwtUwZ/rKPD+68cUgJHk5ec+yWDLwELWaGo6YYJTChEkcq
ZhlEfxzmmfUNxJM4Fym9fYpwlyUlVuqcToE91y+Jh+4SJ8eeo0YchyIJIqBjf5UYq0aPaVBnm8/g
GG4qcZ5jLJboZ4JDIf03Nx+RIhdMjccRKGMLHo0fRhBETvW9+fmK55ZYQbJayWC4sxhdHITj4FYB
ldEk3UuUVMe5LXeNp7/CHlwkkRJgx/uYJMr8nAQcy9QQVjDfBp3tS+ZwTSwOTePdtRZJrNEGZjGW
u4w2qVW0mOV7YG1Q6YYozNSpg0yzztL2LzFRceql94iTqxsWG61GCIQVMguvAW4CG/HoRPbDlLBZ
HNqNuzipVZYUqAzUuNUtkhF25GCjt4mFfrrxK9I6iJd11Y9rWc1mMqt3p1DNVz1FxzkwiQRrgNaC
d+wUaroqG549aANKLnkZj21Zuohl4nMr66/JxoYW4iSJ1B1D+/cgMC8sIY+RRWRDH7oflqbAbF19
R+LZLYh8cvP8Y2vx5IRm+9n2ybPv5V+RE+64i7dDP3yVWWafqfFuULK30Zcduq/xtNhDhvEDUBKI
lin+sVW91L1PUQ1AbbQhYkHEC3v5UsrqNzI6XC74cG0eh2xEXGpBGAkxt9Db2l9oDBmClfVWmq4B
jZgnr0aS0CXhsZWOs2WKT0fcqF0Q8GxL7dpLRAQUvV6dci97BFzesPuKXjGipmfWs9uBodidObnB
wc87vDVkBUVsatdmnB5J9rnai51d8RBtGtd4KBmKVeH4Y6kROtybqVxE703DtKFwt0B7Hb7+i43u
eN1K2JdVWYHtHPWXyPrtQk8Dg17/Nu380lBSZnF9b6HIXcWALRRe31EO99YEnjw5+vQxXI6YLrry
iQIuPYx1gauIhjYzk3Bbsa5es8gdXpwiQXTKmSNxEcVtT02ICT/3ynwt7ACJc4kquCcJNrYQPlAl
xDaLQYQG7apFw5fODEF6OR6KAsrhfwOyCa0gZzv7a+Wgtozix77NZpaqI4o1opn8nr1eyKKQVSLX
X2yjREdZKI4zCQvbJOCyZory53jzqQza5l+xREKxuWpKV73VqayOuVa4vDQLb1KY901MZ+C48VcZ
ut2HGxH1zCzTeEYEQW2cSLlP0W6u9GIuoMyJNq2jz9EiJqA6Iu6HR4dCkuFilCcgCHy8Ok0nn1x8
79sJpegDzIfH/54cyU0L3+MvrMfXosDuAm8FewcVhDZZgKNnzB5NipRLrFHdwNy0hHclKYD5lyH9
sy1qqJtQn9Mof87dRO2KpmQtSaHDZKpjbDOxrY/8FNhcQCOUzby2bRdfZBGCdrLUYagl2Xb2uuBF
WbPajTeMvKH3KveSCNM6memNiU0Px6kiNxfJ5X4y+hRITQ1KGbX3xvO76hjOjGUb3/yYIO3+mgEQ
8q6xyKwBm8nO0N5nsbN3cKYvYWlMP7viRmD5NXZeCXe13obpjTf7TrsaKmRrWIchdv+qLACcMW+U
U6Fz8wNOregf2nKgieEOAc/GDB+aUN9EVjkbIXRJYM5TXDPFjWbUtiUsTD3Z4HWM8TVjkcySCN9K
BUbIzSgmrXUACqpucOomC0+ySxtnyeC4KDURRqRydJAW0vh2NFaDs0slXgYlHCyAIWeZRPnMwIJV
fcwoymyASxj2GO/IFvyC57JWdfCSdFj7+4m+xsLY2uUV7p0gsNlNtNfGY+rEUvTJ6dP32iQFiu7X
PfR6vsNnjpwumq9D3rwCprtNAUrobLzvIrAR7gC1P0yrCQIZ8CLbDt/LndvDdOim7KutEXX9j7oz
280c2bLzqxjn2iwHg0OQQHcD/udRs5SSbghJqeQ8z3w23/q9/DGrGpWprFa57uzCqQSypCOK/IMx
7L3Wt7T6ntYyPfAQsTqjbJehrJiCx1EvkzNSXFwREriBph6a4mpqS+NgpSNzHcjNFtPoRkW4lnE/
J7XfHNwsEoRc8+Z4VYODSwlzE9Fiheqk7+u4YVD5KL1UNDk73x18pEk8TKMLaf4FIEdi1ojWgreh
MsJxPO1ZpqW9YvMhl5bCws9EPvp4M5R/w7m8P+R2cYXJs0tTMlf1AFvRKO5SpOHkr3JEas2LvOje
rMG+b1HKLVTepMspJlaQZurgYrbpxNuINVDk+kNWvYHoeUiKkqqHYa4L23vxx4GAvJArtm11WaFa
GpL4S5Bse46rhp8efYWyiSQ5pC2zyC6yLtBI4aE324eYLj+CHSzeBgVzmqLVvgYvWZaGvRQ16dlK
PKdWfvTbHNHP1BDJF1pYXHucNjoyrSpoLoKhowdcngrPuilJIjSFQPtfh3DzfBql0Ahh3aI8oztB
SaxpgytnktugIjYkCH2MYCdMJ4cucsBsy6Dfu9WkHyJeMcThlX8wyixfO3SSTkltcggthvJWhwGH
9jYm5MFyt8r3sPgbyF3w92LjQKnhpdEKDzMmvEFweE2PQTUewobwDXo++lb2I5fh89Aj9xzqETum
mHNONmEadFJBmbjqV/QdSMUp6GQFnIfDHKxoUo2rXLsz+gFuXp4s7ImdqgGKdaUmbT2qfFxBcy0x
G6XL1AcC7UVRQpkMaYVU7DHaiecR8IAb58pr4hMuUPuiq/QdK2CwbevwS4+kaSCQPZwqbLQ0sOyq
e8oD5A6d4dCid7mdtLoqOxbLfnJOyAF4WeOJtNE+uZ0copGC7uk7ox1pcL8MuRvkfye2nDhuO3fR
DsRvOlO+s9PkFcdqBbfRZ+ZRhP1hozm7lLmdsq1Iw/H0TR362tKQ2DqawOdWoSzxjmt7z6urpara
N8eP0AgKFxEd7XEKuV6zHoj5XrhUFsmjLA8W78ptnUOAo8gUnR2eCuJORD084kLl3xD0UmvTvS+h
nXwZUuxsKAfxCU+cHCYdk2zFnONP0DO6DFmG73OyJIGp50Gv+iqGbdECWVD2fRe21Q6nbLyv4Odu
TL+1vrhFh7giFq+jmgt+jjdclo5TnOLaoLwiJ/EqvtgBEaq10VurBiXjPg8DuO3u8KAXJyQowxeI
YJCwmqDhHeKvWJnIA7XMePP9r9ZAsQFQd3qSnm3ue1j1jExUXl31Yje9dv7zj0DYf/yVfjTzg2EP
2z//25/fZw8p2lxBWc6CAzgtvn8Fu5R2rhs+8mZ8+v5fLHIS9lUfErlHu96OkY7ZPkUpLSkdBAHZ
PKhA80sCCn/4IyJw8Ie/zl/9/n1+LGceC2A5tBJwuyVo1tLYTl0zcxxN5L3QbJZlFY935sCJAHh+
j5ReR+laD9RhzUwdmae9vR5jk49NZDvDzEvvHysykGZUtbGwZXhX+cnNhLUIDI5Ozb+fTwSF/1gb
bUMTxPg2TQUAp6gcD9OEiw6B1HgY0zkIUPWz1s1Jz2Yd48LoKTsWdIMo3YBSwRjAHi/gqJQWuI6q
APYAMQfKuEBS+l5YwVsCfY/TcbbWKm07zkK7MUOr4Tg9/BTKzEuva6dzEITrNp/FzuEti4baSPIY
mhwIdktUhqjb85AX1EQXqroPi6hdJZpPd6x0XzwC2amr054LJWkDzTuB5re8LbdBWtz1pX6b9u6t
mCATFbi0vD58xHGCxoMguUCyfTZAX4Tja1pQmrOK9zQHyFtA1Sry69DmlDnyI7xW0Y71LkTMBiGF
AFMDOqhQx7KndvaNrg9sI6CVNdoX2xzOMIs5BvTDSxPpGy0yHiLHPUHCrnetY93pRrvQgxBPm0US
HfzntR2QzZogDjFtRBg9ChiDLlBT2O9dDISeCAQUixtPhO5x/k2cOnmlQokqoeX0WUV+s8ZjjlKm
GoEKB8mNCGZ/kF7uUvZXAP0O2B9YGbpnI2B8jJEE11DYcCQwRxW0BfUrHUKPQdW287yXOsQsnhBj
sAbCAlX4sUumW7pU5SJ1JAAbu+A5SHcVt8VTied6ZFO4Kl1+cmfMWTgB9g6tsi6FNlxjojAYmRge
tHAoTt//YL9rJKsssHeGo6X7fLKLUzn/4YCoO/zzDHGywfnfx+Dvn/LE/8t48J++678KI/9/MENc
l+5nIeLH9+znCPHv3/97hrip/+a4tlKOjovHcU3L+M8IccP4zdV14QqHHFdDCEVy9x8J4tZvwjBM
KfiSK+bMb/PPAHHzNyVNRUnJdnUpDd20/kmAuP5zfLgyTMt0pLQdU+cqpi240eLt5QbhPnHj+n/X
mrAbAVy9ugAf9eILoOCkpOIwmlYCTNjKk1tLQ2a/71JvVrcr+sl4PcG+zI5oOXmUihEION7Wrywz
+328MQz+Ot6cePXi9yD7Obl9/uVo+JO+K3XdMSzD5dn9+MvpKvcDoDJfBUbNYeWMFUb4sVGIOLwg
8b3FDx/aH+HqP4apS33+eX9ez9F1XGbSsoRwbZ6EdD88DH9IB8TDvO26Lbtu3TgoI1cTzohHMnDR
NQcG5vopz8wXerEVYjZM0TMrQKTtQ+Bix6ferqDAYZxGGBG2BZABKIQOHdKKu0WJJmKOsBBKUZFh
ffKzceRkpelpHG6Q9o4W8taiICx3cEvTXbi18ElgHAwSm7q+dEns5IcRPRiLMe++jRbc1RMVj0gD
dtPWbDUc5rqCsKJcZ6odc9t+lOk46mfTdHA3IfIKv4w0COSKpcNOSbyZYC9qG7Md8WgGqSKow2+r
PdvIWVbVuSrdsUlruDGXOQy4EyYisneVz7Ts1ZNHOZED+tGLY4B1uFMbX/cXMDAkLKKg7yrtqktN
DzgBsKfRfracuuseOxMjUPkiQi2r3bcaKTZn7ah2S9qyJDWb1Af1UO/bV2EZWkWMsB0VhKskUROp
DQ3cUV31Pvq8VYvVlqRO18z6tV90JIYhsu+sYxBQHFuHnp9GuypRLPtDWjTllV5kE30N+BWExpad
MvxDmRs1NKEiD01zS8sdnWhr5E6JixH87hwbnVvV2Cyo5almL8LRIC3Rzc1gVXKqSQ+j07opOJjI
51CQTwLEPaJttbXSAuYZnaWieSbzIp/dsZk0coqeZvbVpP6wKuHH0LchCoAsPlNol7oLpAZKwZCt
0fQgfUZohdsHBQCYueyi7VyQkRuMqkEp152Nx69YSTcY/W1g+zYHI13TKXhnVW+Njw14Yur3QTc+
u66FhKes+2rI4R0RXAYRApZuHV9a0Kc5FdDRCDZ9XNXGiipc2h+oyJjjubQKQ51l4wjg6oxLdwPZ
bVbHj1ELVxdEiUMcfEufr+qMEhGbsCOKxeYg7MtcCkcubQoq4KY6oxPruMp6uW6GkqMNgtEWVwbG
8ARJsVnXyOBcHKnXJn1CbV0ry6h37MZaJBSCuOo1izFNsCrqYmpMlImw1FAlJL1WjiQYzjWske/h
VdgJxGnhV8N253NjOMh4ljNb9i5pR35Ojj4rNxc2+ejljTsYprOdDLJo10FcQTew0aJ1qOzxmZ9J
hom9U0jGBSm6BJsigArzPCTaTm/6u9EgtgvXCcEUu1jHfUyvuKFQ5IcumLOyzssLKQXzgE4vadyb
6AXx0di8V8swtDsMA8hqyYSPW6uV10bS2Qoo+VSnb11DBwdQpIbO7MV3x9E08E448qlox05t08yq
kMND5qHEneuaGT6YNkoe7J1RmE5t/RZzFJo3XSrpaucC2yPaw0Xt+mGzMfXIJ02LcOxqNQ0JhWmi
XQ2TLKpOZIcJF5p3Q6LuHIGeIopASIZd2CJ9AORpaj59PuGyiv083To6EG4HKpMrMZOZH6bbSuh1
Q5JGiHUWmpwXyK+w092/mdVZRX+5iGUKuD+GYjVR6uc1ZOglpgFbo2A5K4UoHdgckP0v1jAdbYKA
9FZ/IGf79PmdzT/0p4XEofVl6aYSug5fTP9w0QzCN9VLwI/ejGstCPsQCqpUNRQ3sd/FC4xFwf7z
S/68VrJ2fb+kM28bbGUyM/58n77qw7xMuE/TCtqHdIoYHp4BdM3tUBj/zUP9y4vZOtsaVPjU1vSf
L+aSndHj6MRpMjT+1hoK/U6zQ3HA5xJvP78v++OjnNdkJXXHtQyeppx/lR82KC5MKs6QtJ0sypjw
Ps2M/QnxwRH6QLfDSxY6t59f8ZcPjysaOg+S/oTNCP1wc6NFw9JNaaihXaOjJrT+GU0Btr5xnAz0
W7J9I4/Dz5efX/aXt2G+rGEKQwkL0tHHt6HLu1IvLS4LlA1qGNawm57cjpvPr/JXj9PgrQMZIKTu
Wh9Gpl/HmmHLip1CCSMw8kawyWJ8H3MMoQKS2j8fKOzbpKN0S+jil1GpJw75JSMvwlQbautFCA/7
UKkdb6Wx/vzOfnl+vACGsE3Tmt86KT4MlJgQhsTokSy1vVbvnAg6IkG5fzMaf70Iu0bDsIGD2Sgp
Po7G0mmFTdOHjIswMB4KoxfnXg3p3wyFX0agIxkJ8zOjnjBPID+PeTpb0jdTZy6rpmukiHsYiAj/
wxOU6naRBdrd54/u19dZMtylMiWrq83J4ufrGY3WTEVAikNW9E+W0T5Jq3rI6uxv5vtf99fcl2nw
4NhlS5dR+PN1moK1l7wA5uKStImOPTxpzZCiolUB3J22vTd51sryCIdYKLNvnzXEr2RBJr6Dz6Wk
E4cZwoSBxeahO//zZ2DZBpOadGaP1Ydnnutl2cmAZ26MlVGdrIiFdWlUkavRsavpavzzy9nsgLiW
aTL3fxitNYXsxraYQWOOXNEhydGhg/XBhoKnku3736wOfzFuDdtBzModupI55ucn70fSxfbCuHUR
V44Vg8jI/+mr4er0kXX6DKx99i+rORTfsBYepTeNHsoyb7KbKo5fP39q+i/3wSdjWjoh467Dufrj
SPWFgDg4MH21ffSa1/1FbwxLLyE/dUYkYmz2PXbjsOaVIJqlEA+2C+op6w4iCP/mpZGCZ/bTIj//
LjR+Tehc+q87C7BqWlMoopsBKJwVuhKqYu7SSLL70HcwroLSAr3Q6xnd6cuJarfzLcOMp0DxSugQ
8G8Xsk2heZP8avT9yiBe8/vjmiskfx6g6//4tx/rKh/++h//F/Wa/48qMbwm/+P7/XL/q5fm5b+9
Zw0cyIuX9P3f//U/p/fq9T36+r//10v2rz++MhcS+D/9XoyxxG+GYjoVUs6lDjaE/1mMMSmrsGua
BxYjC2sCX/mjGEMFxxXMDMRx/PGFGqFM8O//Mpzf4IMLk52JYCVly/BPKjHGz8NJzXUHDBTg6SzA
uorf7+dXlGMMEvkaprMTF93KC8GUG+OVWaYSZw7KKESa6Bk7AoNz4XmHoO6PhhVdFpRr9yPn4ZVG
jvkKHw6dZC0mSKcoD1NzMnKvIz6zuAHp1K1RJO+A7MN95+C6xtVeEchxRVUiJCGBZIfetg7Sh4T9
w+dw9ftL8WNp5cN7O9+cpAI2V1iYHWwp5136D7u4KUu0mMMKuCpNPalyvAgU2CYXAaZjv1C9v4VN
/eAhQCb4Qb05pJfMdQybpYisoffPfxmDz/KHF1cZFlU3RgALkKAk587VtR9/mUhAUJldk8irosdc
1U+1Q3VaAcniLLaMzF0CYlyOoVrXA9LQoICERjKpndnf6C9Eq0B5ryDx0J5jg3IdUKYJyFtIIQGi
KjQ0RUNJAO22CJ2veuB8MZCPYWI2Fpa5svIpXudCtiu7isxVaDXX2uTggwi1LW37L5/f6s+HH+6U
qZ7yoeQ8YLJjmcuYP95piqpFaI4v1npneUfZz81+5sRRg1pPpWWhxZ5xZFf9+VV/eb7zVXHkOEi3
LVsXHzbQESBxs85gmtW6cx0F+HwiQozGucv4+YV+3id9vz3eWWp1QpJYYogPo0rliQyhdIn12HU7
rUvLdU9N/NABUCb3JTpOzuCt//ElLeqlgqtRgOUOf36iGKKtRm9zykcTUlcNXsEybdS1m4aQeFxQ
ekNEEe3za+ofpob5Y0SA6HAUYXbioX7YNyFiRrzdo/Iy2P0eEo/WF43CMQNiliBhHy6hEODzM1Jc
0La++vzqfzGG2DTYDrc8l6m/L4M/vLqKQmvUUx0mOMRBXzEMu9FxF0D0SRCIjPvc1q59lW3++UVN
pl2hmyab+Y/rPCxBaKZ2NK5BIVz68s6yuFnIr1lnPg0d9Y/JBFv7+TV/qYXzmG2GKztg63s94sNw
cjkMEQ9BIYnu+7MW+uQAyoscBQ8AWdxJpFW+mS0cSj2JV8Gis0kYyNCXfP5b/MXLowQ7Q1YpOIS8
Pz8PsEIqT9V2wmcdDrssYj/lkBvg5uH759eZX/0/dy/f3x26COwJ2fG6nAg/LDeObCJ8awRnOW5B
PvcIsD84mt1uHs3FXOuKEDLKl88vapny42VN/mEGlkwMnKM+DmW/jdQYmASJhKZqceoF176mpcdY
v6T05FHwBIDa6Wqvw7uJh+wrIxLKrxmU5Is2r1p6zRMfVj5hw9sBDmLoevdphcSkh5eTdtnXRktI
nAjOWRxPewebeNdqp4CmGoIgI8EZKe7tl641rmoLtd44uF/1Ql5hUgIEpuEqu+uD7K3S4ycjJOpQ
nx771H8eovjSsVYgJ+/8Em2RwoMXGHjHG5AwQ2wtarxP9FLHCi6g/qJydTZVsMGh/RDVw7d8Jq1W
eXplTQBS4reAdXcAD+Xii5NacunG4TVEpouir3bo4GkH7Mhz3Ou9uOGMeOeJEZmohA5JVpEfrUkN
uYDfiLPRuVT8jOUk61viC4FTA08t6X0Gp9bx97pUCWwxdMN4ABxVnQszPQIYILwa+o6866s0WEmP
7jBRHYjAzfLVdFrrYA7a3dhgtCbS+oqsROdr0FeYLIRTkbwGgmX2T5ahfgw4roE/tAis9DoLg9F9
SPrWKXOS68FOETcbQE0EFHcZZxDOHVQ1ud+Gp1KIEC+s9a03LnCUxbtUK56Blw8ISjQibj1/nwdd
cluYD57Jwmr1fn9C1XAk3Lc+82F+i+HNOq4BD9TNcwj13pqWFO1jiQIM5li69HCToU2ewOpqq0Zx
MOhMpBHCwLaUn4PJUxd+hEm5tr17fDZyQj/YCFmte6Hdmo3sTzmZWVEXsHnHpwnwRBCRV2iPihB4
q3Ex05lhAszc2Hp5X8B2Df1NkEhiFyzYLX5Fep972fkBAKzYvsFSNp40+gM7Cdw5ZCe2sKyuvZoG
d88tw53zRL8uk+FIuSQkc7x8RMFyHVPnF8MQbtugXk+Dme8JpFmFuHVw89wa8h4HXXOr2dCmgq/+
HKphENW+1uTwZFK/P1gZ/HDhZhxkjUQcgzBfgTXq2twhOsnQV2VHHnum4D3RTOuGIXpDEYonrBQL
4JHdZahvqCJ5OzNsLzQVPaBm81cQnOyVriHgSz347T607Cws7jN3/Gq27kNcjfoujcnWDjuIYpBQ
U97VJGwywtB55WqTcKaWB9Worj8Q8jEnGljJNhLYWhq8aSJPpi3T++UAuiIyrp0GfoUPcq8CMbAt
C7AkCTudTZGjZUGKPu3yBBpxKxAS6+h1VtOYbtniEB8DxH1tjheOAYaH+XbE1YuFug2Hp6yQN57K
iYiKYnjJeTWrFjtnU2Ykm0lhsl9LGaOqLHahjbikcCJ7QyDpdezo9jHz4iuMiea2E72JckoYjNwi
O+mEZ2focM+g5mMGKHFPvq8/4RJjl7mXXfiIGg3BL2Aimh7V0wgVPsnN62QmI1Bth6l9RkYYHrqu
e6eHheOhrp/1nvg6mrPtjoSGbj1Fbkn4Z5cgeNVvMMuQvMpGE5b2C+3Ay3SEy4Wlu4oanBKJ/3Th
JHgZ6047Tz5UA9+aMwxKFLGxeKMWcwzBnNMWyW7QWxABIJsLMrFJ9XQDwmtpa5Te8E16JEJ0tXWT
2FWwldrRb5iWRUNOfBjhocg1wCyIlLe2AHrWEJJSC7AWVgekqEiuHARVQI+RT/ZxSlepavauvQb2
8zikyXkki2DhPZILRNSbp1BS6Pg3tPExL3RB5k/jHOraHe8g8zc1bvuOLtey61A1+7JAvT4MKbwb
Zxvq5Ws2RN+6uoiuENwc5VQ/B88Uvq59/4Jx1y3cuLhrIms9osn2XFzgZUWXF8CSIP5D5T1ehJk1
EpgR3nosBmefWevGTkW28Znz/QzclRLFsC9BaCPcbp75hRApQyJfIX3EXykUlM2RsC5Zoi+3ALut
fY4Jy4RQcrT7iMA1bxo2HanlEOhmIDDerdDTt3E8857HSbvBf6/tInRqflsIyP2hf5QjBzQseF0J
CKpHKesZ8P1IYSlWzpesJEorK4iaaKWb7KKhJ39UwIKPDYJz/WbTO/oXT3fo2DPd0RUSE6K3CmuF
VO90L4+6l92PdVpTVveDdVgl6PWy7Fk3MkYAVXADe3vSo9SLSctiosKjQdPoCJuoX2l0wxeYf5u3
NqzPg/xqhATpZlO+kYX1poyCCPamu2hxadB/kisvnW6aqPjSd95W14JbZHhfC2q1OqGMF1l/W8Zj
tib/JV6ipD+ac8fXCbo7XA/BrkjUl++iuzyyj1TwXspxAuMY51+qLHZXWIvg5aZK7MuE9LQwMq+k
yhaTcRs2wXAasAzCkOCMXCtv3CiskGi5aSRWPYtC1F0GxIHg1amfzdo96k19b+h6wTChOWsHZIPb
110GeQD/MxBj/2vhbLUR1XWpCaik8knRXsJSGF2ahIpdWx6rbBnhpkkSB9O1sAj3deYXuj+UTfwt
VN3ONOojp4zXGEnSdEoJ+F4iQXq13bI/GL67x3+77B1CZusEul1HmT6g4U28Nyj82kL2nMXyTpO+
tft8l2b8suVHAsFhQ6cePFcnP56rXIU5N/EDsgKHFgZ07F4nNmFHU+eaK99LEpqWHRFgFfuLQfOH
g0bvfVVWwOFgeJ76UbzQSYDvxJiDVmwuo6Rrdg3tyz0S5nmbkp1g66FQrh+nNqtv2zR4TQXJ0F5x
0+BdIIc5uYjG8d0eihiZmneCcfMytamxSZIRZh1+OcyQJWSDSrsoHz+/fVNZf/EAKFi48HTkXC91
5k36D2eeligRM67m1HnxrsMuWeB05/Wo1UuOuVwzooHQlLnVn6c71ZX7bGDpNTlIT1RHtz0SDeYm
c1b2wZqK6u7J9+Jk2SbRydccF+ubs/UKjMxqbLet01w6vSE3OTpyjIRDf6li/cDjwj3jTtkGQ1tw
GlAmLvpUYsKjiY+HA5QLRXZ/jQxh3hIScXOpS08d4M3Gy64sLagIGszhOixvezWu5xwS2i7OAevF
HFM+lCuMmtOBQ8Meh1Jx6O0NfgyxrCiELSaTLAFXycsgy419pPneurjUdKoVmPfXbW2nN9Srnoop
d7Z+THZUNbPIGzPoyYWWDuLZ1F1Qr3/URU5RpJXxsUQOCaKLjTaYhS9Z5p9jbxKLuuung5V0s3ne
/4Zp4amI5wCOjsWI/vNwK95zITrWNb3dVjGkmEirAJKl0TqFVrjkBI4YMCVhcTCPbV8/lAWMJVnW
A0vr7OKVjFxhNdAaa/ZxVH5OkATMQHYbP4vMNZVxCNm6zLeFRnUWAjpTP9vH4xRq5R645yGgprUt
UjbsbO4JAYLzFWoX7YATJg/657z1kwuElltMwPE5njhleKEN9FdJbyXiftqiNHyu1mS9tLusj4vV
4HOadiuQfS6y4bVpJM1GjP4+M9rkvoresGJvgknG+2EcrmRQwzQSgAI0vJ9TrprNCKBAG4xLrxv8
ZTgBVEET8twC5yf0KHnHyMoZiuqABA251fsaZahVPOY9HB6nIzYzTfmY7CECkZdW8Sok0g4NOwVz
PxmqjQqHo+Yd6kl3wLql+ozQb8h9HK2NF7uIrUPzUDk4FesM2RFU5I7UPkIUFnYQsQSlKlgG0iZe
u+hHGjVNcxGyF+/XOEH0LYkzeyeaduip/IPMtBc9szJ4YEjTsxJ+R4PM8RSZ7TMeB3sFGqFe2wag
yKIkGrtmP5VnPiyyBNtWRlW/1JIjunbccYYIL3LDmUne7qHoeu0Bu9aqc+PkTPouDy4pCcQjrm8b
Ze6D1z63DShIYEjHXMLOG5xgS5oXZ4ak74+6wb5/xD+/GKrMv67MsjnS6zt3PmfPINbF3m4AhLBz
aog3BxtXpio95r15XdtVy+eLhIwO8rShXf/WYyJYGJXXH7PEa8DCjd4R8e4u0vs9Cm39qkKxDuAG
W04miMAt4iPegf5UBhgz2Korall1Dzi9KylKXhq9cq4i2me2TPOLSnWXBOJR78LV5AhVbyPPDdYq
1e2LMXW/erkLMEum7b6cXjzML0dEq8fIDknxiuQl82nUpvsqnZG9lrwpkilAPMwbU5ccGjvYUeia
0Y2P8dmKqv4w9N/0Ic6uyOdm9+uxEJlgMb1mijfFkL6WhvfVbTEtNbW2KxzFnCkmwjkMb1iDCQMC
yey0ClkAFxKaJ0i4h7ID6Vz37xIGFQv/CJCtbd4TJO9bfwiLfY6LqwZIYPjxA5hDCHcELq+bhiQM
ZJj7kKMbQutiB9XrLuRfzmbmKo8DrC9wRGWj2nNqEExkoTdaaVANuql4woKrNq4cHhOIduuEwypC
XImfDycJwhdOL2aUPWuNe+9FBlcCfRQs3NI1gJ0RHzx03bnVeO98xWxOvPMxsM38Kav2icxJMskQ
XGR5/5X0svfa5z57i8BXHvR3YW5SJ5fxnEOWRPggde0eCTlkvTo+tQbcAkj3+i6J3Hqdzbl4I4Kh
CNfXuq6x6CVedo7JvHa0c5RU8V3jTJe2PSNmH1IgHLT2s3PAMCDHZ3C2ig1TwdyxqUpAGyQnRWti
VdiDaPlWBAnkKbJeCoBNKNh5+nIEra1mWo4Ax7A0EWhZVJCPqWNDvyp0c+khSNiBJ99XwhObOMWW
0iA+Qh1IOGngE4NEhAwDNsswO+qcw2Nki+vwAvZsfgpzL9uww3wH/3YMWyB9kxqu/fHZI0rlHI3R
rps6bddG8btVmZdg/8EaVmivxvjdYRuxKgxgpWSYLFTDmdjU0scsoaRhYDJBgPiVzGNzVSoyxOyk
vLC7yt2XjnWdB2zAkK12K/g2+RXKxGChALTuPQxYhWbdtLVKLnucml64DQiCfrIhCbqc01IzyUi4
yMPtOKcayyAz11ZJNGHyMPTWxKaE2gmqg8co0E9lDQOYR9lwPunf6D6J9TBwSLJDd0/oi7MsAjq8
SUs+gp9IaymrZrZGsnX2OuOJpPklLpAVBwnz0OiJSfzZNU2V27BqicZutI2TEOfj9R7E8PpSi+Ee
FJiQlnVEDI4wb027uphmfKTZ5zhO7Pw5M1sMsB1+Hyvsug1lemDZQg0bO2oPFbWTbqqn5TS10YZD
33EAObBxM/bIrU9EaFlxelRMg70VNgcnuhyynKAK8joZPuy6a2/MlhpKx6VK7WkDv3WRLMwEi1ZP
W2OKEvc0uCviNr1NbLKTCXx8FwkccpAJMWHONB+8qE7XfdKurZCvdcGA5dU6URUgpiPfKJMwvGSC
itTovI5l/E44SrRR+NvtdHwj8wzcVvPYt6BCzcw8FlaunwfPuOsl6aNq4kCqKsI74PeSnUHgsed3
yX6qCaoyuRyG0YxKOlkUOJpyq56gulnZpivGKx9I5Ap+0Tenp/QbFulhGjR2Z1SiKuKuASUUUEgc
UXEviTgjsAVUWGtQ4LuA7BCbDwFdM+46lh2RePk5pbm4VBgVVxS7v7YtJfSJBe2C5OVKgroiIYVQ
HGEeDbo1xyQqv3lQDDC7x8e+V/rWmhxs1hgTj2ZqiRWvi7vgtTZOvnHxvTJduKT06DyuirmviJJ3
RBNdnIQ7njrkIKxR6yrF7eJUHEzBrOebxAmsc65jOcHe3u8VZvd2Tv9sldatu9AgnsivbkB6B3cA
HzeA8K610lVLfRDtcrRIFi2mEAgGusVDz3S+dEVj7WZls19dpbFsL8YJF2ea2PYqIxfLG5gb0IkR
8JCFr1IAaic5psCDnl+kprrCJ5teG/QIQdn69kagHT7h0ihQC+XNytZmX+3oaZjF4uBsimQ/dKw9
6Hyj68RI7usanlc/iHTnFUN1mafuY2fsMtux7itLo9oVNUdP0+3z5GJrMbNpgUMLKJmrb3GRtzvf
B6TXq0jbun3grMlPu8nqmT/UODUbudJfTybejAF801m0qzQPrAs5lNukhldS5fY66DTyXUhx2uvD
eJXoRUr6p83e2GB5C2LjqIdTsIH66l7OwtxF1op+o8vEPiEvDo9tQBC0osgN9qA7WDZNxCSNjCtO
k9pooYoW2Xh0p9rHw5xiVFfYiJuukreJ1T6U0/SY+pjSJqvol64EamkV6ZfWd4OTDgxrBf8W2md2
gZcg3ftleluIsV+m0RvRc5SCyyhcR61/pCQt59VnYUyldZH3PabWYXrqi1i8xrG766N2mbp5fcXB
CQnDgOkO0KH3mp5tLUdggYg7RNh9TiTlm7hz3uLSreH/ogXhR+HjhxRo5DeBRgBRVo3BxokNMHO1
rS1DlM03tLiwpFOrotFHti9z3DLWE4K2FH4eMzcwFZXaa13gdayT9FubypWKYm0RIrEhrMN9LDw9
f5wdz4vAca8aPcyOEMYGGCkrZHfaF5LUvGNOVBScJjBaWWyfmpSyR63UwGTX35P8ku4D53YI2W+F
mbHBdYS3HcJXzq1sbLf6mmGtWvQF/JLBPnJaCVaTJ+/bqVI3fkrNpUzYMgWcIjZVEOX3quo8iop0
CQszPJb9XIMahdz7icW+GrG2w/aohBqtlaCoY214sdLpbnB9qBKdeguyVZJIeqeFaLbR/+HoPJYk
RbYg+kMPM3TANrVWpWuDlegi0BBovv4dZjU2qrsrE0L4dfdDPl5w+Q56Od2aJFVbOaDQunMRJfTT
6Fh381ZPToC4VXe0K08eaq26DU1X7/QOwbD3w++wb/YebXXbiOjJCtq3tUh+SW13B+AVL5nMmp0O
34ALHeWZlU6jq4rm9DcFSMvSzdC5Yo7hA7cNxtjdHTSw2CpuJgQnB/IB0B6kPryIjn/s5qTOmNJw
1MRxVKc1bN7AuI4O2C3HJjWM0LzLenPYqtanMNkyiUODNjvqef1PEk8AqqZdOG/Sw0ARgQlqGuhc
dnJRyxe4evn96vTB7L1car7CkyfrZyO3q1UL+GaRDwNFstL5dnG0b9xwRNWKmnIOVTyZNvUuiv4p
0xwUIxmQiXVtrMeQTs6GGtSuVp9sa9XC1xh1jtm0i8bxiTf64nFM5lf1a75QTNKFhp7JJZzy+LWa
xXMLNZUiBYB5WmFrq7BhlOaN2d2GGrCc6JqgBmffOLp78IeaRgS6NBeslEstrcs17Clw4Xn2LCEh
Uc2NFios70/nSW8zX3st+z/N4vnDJ+8KThNhnk3IC8U2H+NsP6hxPwQabY4NsXYvi8TKV0+lw06u
KaQF38npdsh/WzMFKO3SRTqXeHqypHMGNgRjWM6Bzk/I1JunTgtWfQAZr6fTzS9c7mGeDlk+tGbi
AbIrtkUatLHqzQnqbAm08CfGZuWm5YquCWgoZMPRK+2T3lKEIcrX0a38nUeIxARnHi9rkm2rOCIv
6fi051YD9aGhYRL3JlBPwpU/85SvsLSR0Ndtm5JUSNYut7C1YaNgGwNd+lKjcNDK7xyFXRC19IF4
pbLhZVbP3NLIVnstuMaa7d6QJfMD2jljP/tLXRbrpqjGE96CX67kLheP7GL5zFF65gZQbMWIdMWf
AqmTQlBu1V/COeeh+gLVSJSVosYFNpnTf+GPEFLKAocLa4ju7lyDisQ0Jsin5WvyCy6/paAwMTB/
yqF7Fl1+opcPVq6iiIU20iloRs5lxK1tMhj1KH86x95NHZd10Ca/0CWIA0607VLVUQPkJJLM4h3Z
xJ9F+Wn2FjnfggYTNnReWmEijPZnziWfZun/FnKOAQT1VxInHwnmIio9BogNTDs0h++w5/KU6WQ5
Jqt8dnU1kTrgBzdTdYsLJoHga6LWOYWm+MkcADXdAPqspcFkEcbb1kEeNXIITWbwJPXuDI2iXnCf
Y0uHc25b9pVG4iedn37y87fGAaeq2s5a0K600sCrU7q7iUOzX1Sj+xrEOJgaNlm9ywvmVfMYzZf/
zHZnp42gciAHYiBp7jL64D5oxF1jj3RvhvjPFesTNOLNpRBtQQXDn0uoPZWVR6d8z0nbp9cr0o5+
kHSLIWbrhJn6CxmEYV3bJBsWUTqmNcJZaiQ17iwDl/2AO6kL5Um4S69fxqyLqyoKn31Wo1MqzHgB
xnKhxzo8vzDLEJDyg5mZH5oCJsoZZdkWZUtEFu1ryjjMKp89qOxonHGYwQg//BNCrWwyH0R6kBm8
kj3G23pt3i1Zu5irG7tkYEqUy2ku3/0jiPMSk13oIvMPqqRGjdI79T6sob0PAji0n8d0SpdTyMom
HdSKsb+NHPc35Mf7lWHALNNqi0xUUW68ctgWSfjDcHnYQAdmw9d8PEzTugkBAAaM4RZTn9ITyrvA
wewQTDx3fQIox7KyLV0PMx3+4CRMPVKqcbHmc7iMkzpde/aAJlGLDWuR62shQpwGNcvSGxSYZtgk
k3hr6/A9V9BOEPnTKT5JoZmnoKOME7JEb+mAsjX/x3HjbkaGGMtJEOq2EuMeejQcBdWMVkBIAYrt
POXUeRaqPRi0CD/Fnl0eyx4seDxdkehpk+wzJnLVn8uUI09CoOZhuDKtTFvAuz+Wop8ecTHcO0P7
9x9hZGzJd1M4Ub+Kko07cD2a13WGUEJ90+lK1H8smOMZX3iAqkXJ0ewibnSxuy4be4BCv7Q7KpAd
MYqLDAZmwEylk2raGbAuaW0yLjn/41LA/uFXTHz90Ore++inL8MkaLnOWrKO7tIai7fcoHLaolO6
ivNTkox0ARbc3XKLH6J5K2pq1ITrcYlqGId+BEkIHmVC50LV8ul6qp5hi6/G0Z9rOvsfsEXO0nfL
XWGWjB09axEX+l2v5IsY8pcsbW7eUP8AKqaHq3iiYOXV4WLLRufd6HZF16bNcREbxWfSTa9MxF8I
kx+iQhxru9+Gzngox/xCA+Crbz/gC/LxouJznGHzTHaT5rloGJ8kOah0CZ9VaZ7qwf9pkJEZRbYX
ClkfcDSPvt+CeNX6Y2hHZ6/DEQ49XLYz5ATMt91Uj44JFAsLSdTJfpg6RyU8DwFN1UsIgtm2ljWn
/iVB82ufvduTvLc2x/xJBGs32jCvOIm03yo7O+RdumVMqfWwZp1K0pld5hqNfQcFcZCLEQ4jfzKZ
k9E342b3tg4ehRfeQ1Y31LX6pJMAWcEjhqpLB2fi0lRF/xBBrZz/NTFdZ0Wt3DxGNw5GR7k6XX7M
TcOl13KbNbO4hztkvAikoNZvgNZyFkj0GV03XayqIKjUYmUIaJGnnE5ClqawjeFsCJOAPNg21KgC
AkDygYl8X+WsGJ6g5MgYJ44X4dUyJ8Ys0bgs6DnFwSoA65Btj8gr9oZ+CgK6uKfpNeEiD5CYNTNs
QJw9UtDJmi9XxFm3psUbmUr/K2oHCwXBvmlT9ho17YeW6Mcakr3Mx0s5Dd9FObIed9SsItjq8Qvt
K1T10NDDCeOUYbZaCks8zX+jaAQi+gpgOoLVZQqXQG3TL3Wo8lKJQ0nnU647Z6d8UW7LZLzW31UY
PLUyPoytVqwK4qrbylKgc8sKUJK1VUN38bi70Cw3EvKcLPjn1oBflgGgBLPEJIlNKCaYPwbvjev/
QLS5OBWTugjzC/NQQSsJJY8dHUQrqRXfVKgfrDwCM5SjBPoUtlMZMi3dJsAd6rDIxtGXK7m4NzBH
2dljcqu44ri/3IthhNDdJNl82X3mOdOWPS0QFwt6JZaLraFX1a1jG6XyhnqmymOMy/hKexMDc75W
ldGuY/oJmye/gPAbn+tAdBCU0qNTqPBN0XxCsy7/1jxTn7gd3U47CHd4eH7c4Q1SbwGgk22EBrA1
veItEGs2yOxL+vop5cT0MjoWJS61ty7Mmm7kcAxvgTv9pRYft2YVG+bbQlUPz+Lfuo1+yyzwMI4f
rvWUgzB+GrQC0WJipRZFc+MnDKATbg4QKgn6RWSQfo6CNsYLIOCAlc6uU6cMzoeWukea357HyfnA
nbKL2+GitS47l9atKhqA5tCrBupNvEviO8tiTy8f7T+++sRQzFEHYBxC/opPdCnp46EflJYZ1XPW
LiCahdT7FAh/+HxDeMrQT6mrht+pHrFPpzWko1dbWPVSCSaSjamQCH0KZEQaU1Qaa4vSpwipaO99
1eUPKKI/NeznbUwv4jKqiy9MXfmZKr4/1Zkh9Ifn8i2QQ7AaMGzhu9DkWjEwIZUuuXWaQ7xLnFlw
BhqWGy5WYa/fqBSlTHj9GVDCilF0f+jCgN3Arnk1skWZNNmNvPEwYlDiND5wuJvbX0AU+BZXrQz8
rIdtu7b4zEhxLlFuz64ds120kKy0MNsgMLCK5dquyqDhpPoLTmruU27wr4/UEz3En44prmAxT9iU
npMatw/3iXPraR+q5dQMlf21nL/OgJWPkh9W/nA7kCVeApECI2d57l6jHYsFpt6H3qsFWnqSRsC9
jLWOzkzDKu9BGj5Qq+lHRAEPOKIrS/sdgnLT26m+ac13wr4tZc7cCCyQn63DuoA7zaAHBccSpDpm
cqt8NNylb8EY5ZV6CbX0oPzBP8QdFTpd6R/7NnjhotKyhM5th+DTbawGFSgKKo9o06L57505PiGU
vsV2PHCYrfTh2BvenscYu7lEnobaRO/t2HRrr6PeR7eD6GKUVL2kNa7LgGIoYE/cLq6iAEgiEPkX
jX8xJNpizw6qt+ekScFQ2y45FJbcxgM36EwuJ01bbAnuU2fGw2RP3Ys1GPa+C9vfmDm//m50oCUI
OL8Wpn8IbPk3+jrrRTgcR1Hd3TRgWZXlxTdHn1am+BPpulpXGXDBdupDuuV/kigC/uVG1NcHwU26
pkecOMck0VqHGL8CdojgFFfIfl3rX7m0w1rSXQBB8E5kPeiHWFncVKtdX9p/ysU8pNUU5YZ5a62y
SLGRuPpPFNNPnfXEVTAq0VXdbRgPcAI0G8590T9CTfvSxa/f4Ne3uHaufcHZUI/jYN1zjti0tXXz
+/4mUhPNgapR4VQ31XjWTlkphY1le8JLR0dbDnzJn9GuHkXpgZnvEr2zqYRHX3b7W9s1v341DAAH
AH6rPqfZUjM/bayOaeENSIUWQSPN++NSDlqsTOytGLQ/agx/W+cT5iaVNlbzasvhH9vQpoi5hNTl
P7oBfMBlzAMge4rKi7CPY8Fz87HBhAHSJjeQtkpuBWqwf/EePnov/SCMxHlyYjhi1uGZ7Pyi9ZOt
ZZdvTL55MmrzSbeKcFGWIxcarTZWg4ur1E3Fs5YgoYoal5OTIUCF5gNnCdQMbR430qaR09QZRXMy
yOO+lfQanz3uybSfYwEVeJFa2zqUPFbdLVPaZzt4LqsqQ880MBHGEu4L5P3b4dV2dg1/zKPNmRwU
TgN0y5iNrfyx7Ny9QgpZ9XMtcug35bIACsiKjRTOTaQcxoR6qkg/OdWLrYb3srevqDdJpX0p22U9
GNDni2Ocq3pXpfLdoh5SCq7RhsKN/ol5HCgXrVFLfzA5RZTnxO7f7UhRC6R1eFYMHGAxZb0LFEOx
Cue6orl6eBGaNZCh7KIKlKaAV3s1JgdLgQHIhsTei4Fpu04ibzGGwI9pVaXjp9feEa1PMjMPtA8P
dDoblCFPwAgipjaTmxonzHWB21F2n3+aQXmzLQ5Pfv4kOg+uuSfdeXK8zSYfueHP99I1VU73TmHi
xZ6B1TgFNVoN/6aKC3pIOJ3d6UtWMy6tyi4UGMDMw9O6FKlU6yCjKb2VWDCJ8Q/08BDuWlZOsyPn
S5FICP2vMpqNdWMRYrwWUTIWNIITCL0Zpg+gNHaGt24oHpSKop8bwMYxOLhOv0vKXGzbiY66cOiX
FFws6EIMVo6iUw43R7EaoWBss+jhMPD3GKA9QxhMqcat1dbLxJ3eBvPNpLJEyHHcdO4sejHgOokY
Az1lD7Ada+JrMqloNSdpWkSJe/RL92F4A72s08+Q2szye6CaWvk1VPbOd7tzrkm5FG2nXyN6wEbu
dNqov3G+vHMM563wtDsWT9Q4xeYVUQ2+qGgsYAlILoqljDbb6hKmgFMNJzhwaHwu4dCuzUBh0Raj
vpWCkwY1DQAjdaxWgW3BVR7FPgH1fim33KbM+5i8YJogsuSvDb3DpxmzrAbhvHV8VP5eb7WWimFo
HvhlYUhCPQ0c/ZeoAh9wPqpbB27RMqb+5T+Fp4C4Tes7ykYhpz1z+12NMx9cS7ZnKdBXPH5/E8ZT
DHlMP5wAqJnP0ghJyOeQAAng0rg8G17aFGu0oGw9OwqaoK7OFvW8bZoZm1AY+XpwQS1VSFRrLoHw
vasGjEfiffsewrHghnAN9Fpcwb7xZ5bJcDAHY0PfTXyNpaJwUeo1B+XoRJ8BjGSOnXk/AV2w/YeP
TLaKFQ097ohZL0Q84hbY4gM2jJBiY4qtQRIySbb95CZmUOvUsxMwzLPluOSv1tfEUATwXbnquCQv
Mi18Eo5ieATyfaJfUo+1YEcf+oqljZCWKV9t5gULtN5xsWQeQRcxb8SCFs9uh+6QLMouPZGBtDbo
8d+cyaxFh4xJdrpYpxL/GxkwYYo/zXeo4LOA3MoSvoV4RBjalm5G0Tf0eRgOmrHWNR5VOkjWysQB
xjTrXHbMu6nDXsmGzaWJ5drS7K9Oje3azQyujfKMzvNuF/ykFkJzUc1D6shkKlO7h1yKZ0PHyZCE
ydpMjLkeeBbZipPGLu2wK1BjcK0j50E9CYJbSnEgUZQpSLutbaP0+sZ9mHc87pzOArs5hUlKfw2Q
yVURXVTHBLBspb7qYAMEYYFJQq+tY1UQOYuKAaEJxz6WEIY1CGO8hAqz8Ji8FzaWxyGpqw1nq59w
CtW2afw3Sh0+h9SZNpSZ7GC0QT505Vef04hDAeDKagGe6Xn/Yuj5ExthsbQHj/YfoDOxkaC7AO9z
Z38uKMMYohztoEbTIn7QMj/09o7d0uY8f52CKN46Kbqq4SbNfhResDTxGkx2/1oALdtofnTzm1rt
BoJxXI/2QMPBgifXeMztrbRs+vl7AB55cMatLG9p09/DplH7SB0CGnLYdvonJ6G4L9QmTsRuvqb5
QbvkQq4z3/2XGY62rXE939EBxnPspgcrOk4axtlJ78MbZQYTtooC96uprr2gy7NJ6USmxeRzsJgk
8CQhBV4jlDm3iD6bmq2qiW6Tsp58oESLfGtpDueZegc/8PPJlM6uMuvPIJ1eHFv76N320efhES39
7JC4X+SO8dx4+XbMku2MOYnstc3/gwls5TUcqdphQ2hkP/XcPsZxV0ViY9sJvAtKTGGTvvwCeHyr
zHTWcx5eVj+VSfwoDPtGzwv77Koa850z5a9kMxi25+LfaLYvY9TeaZUB3j1mC0ObeF1hsFZWtxR9
8FLrDRRUXoxUdii7Rf6dzJWpA1YOxqBQD7Fm9qzhBfCyePzB54KbQN7Kaa3F0yFPvWOb2q+tLR5p
MVzLODonwtzqIDe74JhWHc2P/HKdRbc8z29offpOuXWM+NkIiz9GM6cG8kLnFZ8ADB7AOa7KdBcu
x8nY74+ZOVytSNB5pcNDceW3H3NYzJMPQ6lLlKFa2Ie+aF7D3Ctpv6MsZ+T1gqz3FjBHoQifbQn9
b29E1r3Py3EVGl2xGgCE94LBpIftHfIThR+05pAnXdBy+1q13XtlyTsNt9sub5lQiH6H+2DvTc2F
Kfpuap/Ja50r0O8Y7V4iPrquuzATOEVxvAm68JCQtggvXhN8UXRtxbBalH8pHTrhG2cdOMZdD6xX
bza4oDX1GfVeKNVxCfooK8+x6p+MeXz6YrftDfrmkx+86lS1BoV7B/P1MYzBQb+oKDql0UsepYfM
0g6Ok62EEe/ySds1gfbk2iGEEXtb+/at8kkv1XtGaYeqkg8j0GiW8sHbNcNF+m278tpBLiNGKFNv
fAfO9NbE9nvTEQqhrT/QdiI0rhklClzAzAtj6/lhvU6hf7aLlBMU6gsa05D6nPf9P5bqs+j3dd9u
vVKuSoxnoyLjo1r0URwfYG12rdEcw5ixXBufUVyOXklSq5g2jHV39N8fU24ao/kKKpcsvOTG4dQp
4z7nOUuMM83F27HpIbfVm8imWhT+o8boLqIXaYEsXy9Bl4VlGXJzjq9B/Eyqn1iy9kjb4s0ImfYn
ydOU+ah8006PGVhN4xNxhS0UnK0EShkF3jt3i2ehvFdMkS1jFxFn+IqSCyjis7KmgzXRnW85p7JU
T+O7p0IeAmbMXCI7czdO6VpUJFPa9BOE2mfZi8v8OpuJuHPpOHWGglgkCMwC2tWMMNlZ3CEbK3wu
zfRejvottQu4e/020ouVa8ZnzocXPXPOmZgxadl6ctST41pvRoybwuJ3yNKdTsvrkI5HweZIrye6
fvWesNPAXTef1cCNs9JvyrP/9WTPamwbjW++aVr5XjpvupEZ2zrjaI/6ztFcbw62yyEkcP4oGqNG
Whtu4DomWiJJBgh9+LHa+tezt4V7kG37burNt+LGFOT6P4mER3XlNI/gZ2vLeCrYhMys/6fNXl3F
wD4L7XUncNg14XH+Iigrv441Z9WMNU6v8pRUlzrBUCNOJ/eWmZ7nj7DppnPiNk8W0dyyNp+bc+g7
TyTZvxw5IavoaOnJrsycT68gAGG9dLl9N0T7PoXGo0p09N+5GTd7CJMZo8zqV8YSZ08rj54ctsvQ
EOceUwaqsAXKCnl4/k9c5FOfPTEt5DrQkovliZ/ckR897FPPpih5oBYOD6FSLw5mX02Xl6F87ZL8
KXTaE2V794mD4FKAGRg92+TcydBL96qfUmhHZYzPwi6+wbQyq6N7LE/QZOPa+UqC7iUmciCbG5Pd
/ey/LfEmGn20ScPwFKph1xjdkX6qXWvx1me0v8qd0sRnHAUfegAnsdHoDI+AwpZSfKFNrlMEUyvR
vhvLv3m1d6K67uwzZ1eue/J6jQ6UMr8ZCINkt2ixg5Wc4yv1b2Efb5DzOIg7w6/XSG0pHeO9qqwv
mkpx7pfDWaUrZiY7iysnl+9NKa2zKWeMkH/BIre27X5fFTb8EwsXa8eZYvoIovTDaqyfiVrVLLlO
loDXFqz1mIILlBOckWuhZx/E9fY+Ugpf3LAqJm6BqBGMr+6RxYtcRDvaMbZOIw55eDAELeitfax5
W0oSBwsELgyV+d61TogcaPntmjXg2NgR4ItjOaVXJ2Zw2vgP04zOFAptG3S9LP3yaOrGvLObFzCX
DXqa+AHj6p4U3gULnRfZyLHjIU1bUHzGnqwmtSHJh886OT9PhhVuY0nd8irJtaexHc6lHB/56B2B
8QKVOuEt3sjI3qaUuedoV8siUWhD6sTu4vuXsCBcosbz/MMQOdxm0DoUYIw46/Z0Ed09VV/bQgeL
rdHJncgnhkwrquo+iJdyKPFxYGQFOTNhEalI/8RkPvjejhlE65izSjSXGL7UcXQPsQUWfbPknrpn
hvzOOf9uqOLHY82JIfNmn3FPXz77vdGO11GF11SQCGUkSYX8ayc5B+tgOeZL7cCFd4UdWC3ZEIM6
u0j5F0z5J7GiF9nXN3fs7vTLC8hc2CAwUfngtaPJOiQO9CovaDYOAa91JBi9AjXY12mLkyDtPnN1
1inCV53jPVSBnS+qoWwWVk/qUfTrgu5iaPXRK1mxIJagYwbHOQBe3FQmDCKytCWSN9uDH2TpxhUS
e0/uOvdJfPPJI7RHxntgVCNeUK4JBSOXK1CgrZ3sanzY26rwul3NhdWn5aa0wtuIuruMq5yGx2xf
UgO+bUTjryizr0AL0uteeua0pwPxICYbuxCWkdELFTStliW5Pci45ZKBVgksCXJ6rH9OdlzcArNg
dPQmGQK2Y6A/VFx/WUQc96TwDr1XYo/CazGGrlgZzCtxE8bproVYm4ZduW99emH8Gq8HsaBylVak
CpreeW2GujhwC0ZbilWevTIN4CSbjR8yphbJlRFAdp35Aai0CpGY5nk8Ov2usy2w3nbqQIDIuDrT
uHemY8mNRlIGcs4fKOzi/bQLCvwJxqC8FaXOmGtxXK8QKD6CrEqZG03TC4bhuz0Uv8KX2c5o6LMY
bGWiKOB3UUbhnNEsL26jTSs36Hadq49HvgERbtuyFNeaC+OqGSitTuisZ+TE5tMy3i9Qgjf64Oen
WgxXnTzcEQDVm3L4c0tXJ/xkIMLUw1WL4343dmMExsWfobY9tSeWdQ072GL0NxJpcTn6ZL06lRYK
bGG49jpq4ngxkM23sno8SZ2K/rozChS+eikbw9zWAfe+Nsi7pyrjJwZAwT2BiTthsFh7My0mP9yg
1DSo79Jy1zon1VYgQ/Zh9p7WhnbLOKXGlBkdcO1hT26Y63L1PzTTrS5BSWuh/mIkxltcYTuIWtvd
Y6veN44aH3DoznY5xUuoztOmr6wTz/Z2VCB+e43BW+y0Rwj02z6CJNTZ/xrtT2+nDw7CVL1QTzq7
b5lOEA+siVqOrTzEOrAM7m5QB5rwgSUWnT39drgfoV6k/5TH6QpHcuNq1apPBWFtfyOrmpmv2uUp
RhiD+jzDxiqA7wWsCfZWoqIgPoL0kHoJKRJUm9Dm9Ggn5GthClQRf02Fw/1tGvc1esF/f1N0yQf8
u02UG1+2j6nCyDoFlwDbRuW81QWTH8ITq7hunqcUoTycxJlInrVEzX5Qw4g330+/XCO6gFDNXDJH
fLDeghygtW6E1+IzW/E11mtjBuTVo/mZWjHQwCCFy6LFYOpRLJOEwq5YZlQdZpiWYbVhKHbXORb1
FRhcXGI+T+KID6EsxoMKpwv3jzWFFjNRhCF45DENRa7L508VQxxg2iRPlwbNDjVWFL7lU+qb/dKk
KQZvpgdtintsLT+yyHgqOEHqDEiWVAS0ax6m6NKk/SZq63xrO2wAPO2bzgY60pL31tqcG8hQfXT8
HGfceI/KVB/sFzetjb/LptppCC0LnkBv4U0xFceBdgJzyD5cV//qRv+Qr1luAOAOulczSU+mHvOT
+H95zvMfFm6wqgLtx6Gbgqi23APeM5iJShHjg3KC34KhGBUKPHLOu3A2Yxe8yrr6DHS3XzWSuHoy
1od+cp76wd4D6giWSZP8qCLczwPnsjCORlavS69GRHLA2LW8mnbZPk1o5bmJmN8ThloVFYOaOLXa
TdrFT1r10jKbWjVNYSyonmPar+XI1twOmCSv9DhDrCIEjX2xerO0QOzm5n83h9IrHQLjbUGsMNoE
Xv8ku7w60UskOIXtND5T2xnNc6SVv1JV6OQeh/45bF66v8Oo/7VhcEvm2mHo6YuhlrzsOj4Vjdck
GxClW58cWVRflGU8ijA525P67VNMFNFtyMq9XRSnRseWF+A22nZpDNe8jS9mN0t6ibbUsbutOLP8
egzbEhtrvs0DgyyG9XIA7dDPPWh0ET9P1fjM0N6B5UFybWKyW1qnpGH0S4cOQYk+3oWzEcn32mKV
OXIV2vwhOGVZCythZouvJgFBvDJMdsI219mhPqVLP38oxW9pZfus7zaFX3NKtdv76NvYXf6gSWLk
yoxPMD7ZyDRqRB1y+c3RnveFzazvMmUl8Kns2kfBstG6PxEjXjl2TAAxOymn/W7daW4t+M1K70ow
xhmn58od3lh/rwWe0lC5bzxyBFKs7NPq8SXb7lZGArqEXlNkh5gKSjWmPGaRKpTFcogJQk4NXq1h
GxjJ75TYmFV6EATBZH5C4TUbnLjJ1e2KJ2qqv3IOEEz1gfnUnfkp/YJnx6YPP47V3tX7c8z3QK6I
ST2DXSgUPlN/9B6qE28VCbzB1tfu5H94bferRXB3i+TZj3MqKxo+ZtZzOY1YG8jQyhykMCxDbR6u
5/mpdK2b6Sb/klEiQjDop39KKpwrec8S6Os0f/ynDfFBBHr6gsMixPQ+PYUyvCKKvWI5ethxM9+B
KOVO8aiG+S/NgpRSx69gEnd6GdzHoGTjtFdDus2t9yrk2+nWujutuQ+sqPyi2yM+zv8sbBCrm/TG
jH0NfWbh6t4Zh/vKy/KH2aidmKjrgkdqZZsWGhHjrquXGZfWyZ4dmwyN6J8qG7koqPNr7vkrW/e3
jAEB92AjbVzjA2n1rdY5RLiMqAwkvEJ9NYUCSq3N+IeHFQeUxc8esWR8y/zyyJlrq0X6p3TMdV4X
Fq/BDFuN6k3SkwN1MlZS2IrfpaNtQnZQ3x/pR7GqeolHxCcxxuvYFCRfrJ2GaF3I/CnH3MFwEZ5f
MPLQWO4NM9Hohs/CVLeKtt6Fk/CgDN2akrEbQxqqiX8CMjlc2avNWEd3GQrGJ+G5Uax65WZ0PU7j
4oNbx5uVDS8270c2BftCH/BCqIuZ7yl1uwkdgxvQrW+vcH74EU0lPt0s/0xHig5U8K+oDnrg/tZd
9SLAbBFE6oDmsDxDcUzM7DHxzQ4Wd/OUvk68UsUd/Pw6EwzKgTremjq5VToeqCQQI1JetKWK7IrF
IJ3V9O++Iysb269jwpJNG9m+yWaRPDDfYs289AEEw9RmkMAQe8Luemcf/iKE8y8O4Uuy4Q32B8dH
Vrc2/hNlcu4GfesgNDrz+ctm1GTwNSy92XyKGu+rHyumOZ5Afbb4nyfpJDdzkwo0JuKLUBTPyN0S
UrFYTkorl9Cs2B2VvkdS7xamO/6alXdsOB5DKPmbTHfGde9yc0cnK85suIjMyREsWRs24RYvHQJR
a560nHXQToqLgCAVDlBI9W5jz7WXQQ4Qo83fGaQ8GwDimdyEG8TFiFwCe0QYu+8cR8aV6N03LNWf
5dDvaEG4twGjuYFfsOM4ZyQP0gQFZI06A97boI1GfLpysgGbph9m5O2SQP4lhbz6XISk95UPaHwd
U6+VRJjlkTpz3To1g3HQQmrY0xb4eouOnCaXrsPmmONCZFOZgyjlXWGkIEzOSsMR0fM4W1kcJWMu
Q1maHgive+vQNd+TNsYZHU1YX6YSAPP0QunBBeRZzPCTfJUTT8HS9zk4yI7UmjW8O2XyxNNc1sbz
NGGQFbL+VyXBd2To97azb84Q+0u7KcqF3ob31nOxIqNhSdV/Z5LULHNAdxF+ah3PuZ9ml9Bx8XMm
OGY1n8ZdvlUPYkKNbDoEbzrR6SWm8HF+LpHFwCYVDCkWYyH95ZjC1rL+z915JEuOZFd0K1xAow1a
TAMIHfG1nsC+SmjAIdwhdsL9cGE8qLZmkwPOOGKZVVoNqvJnRQDuT9x7LnYj1dG3GdwbXhfftWL5
7sZ0p/uoyHp8TeFkLp/NUG7r3HJ2TspPImgsIjLrxWjWTYf96NX+sSUli3girmnKdijU5D+lFedZ
YcIswkToHQxmY5cqW37KNr9pO3fvWvM39cWDXdn0xjolcG4krM5QqrK080OdDdKmn+03pzlwsnRR
pdKPpQgeOPr6UK++1qynTawvP1PSH4BQvdX5vUyDIWTYgzzPcTEzpcbedw+Z1N+x/smIRfg736QZ
dYR0MBkcnpmthYC6910yMi2xjcNCrCNHFN99DVwjvpNi/OqMwdsJyXRwVsyWpvlS6jh0EMQiy7Of
yV1EVtHaET8tr4RHxHWHQjto7jh7Uc1b+RANLv6V3io+ab7UcX2e8cdSo8HP731kFaxcwsK3UZSm
C7e5GTleIfY291chi3YrYyg8PJ0nnWrTcL0ECEH5aeZdAx+lfa7uPc0m7H3Sd6YTX0Tl7QBd/cYp
gqVcp5qLBZGaHgIgy2hfzGGV5Mgbz9V+urnFbNA/2UV55vcnrAlkUNA+ZqJ/MTzjdUxkAJSFZsrR
GNqZOTs9bMe0qChwTLHqsJ7dPPdQMCYAfSsr4qo9dE7DGlIQq1M6zk/fcTwFOnF7vV2Y/HITC+Fu
BcJxVk33S4UIzK9aMsKxXeh5cZq49DZdZ78j2oTGtiR3Yycpar1Qa6Bi6rkwOFIsYlubh1izPq2S
1OTFaUKPSnjXaZIX1q1f2lxEyJi1rS0GY2cYX7PdPCFlYNAg4W3gl6pSib8eNIwZGEzG2Immf+Ub
Td3TLSTiN+DNkF7IsgiFYx5Eou45bkPXN+Oto804PVmRh9ZkP+WMKjaijt/0dCrDQDq/RWcdBgww
G1EaYRe7e7EuF42coAlLy95kedNXgtZIgK0iao9rsU5B3KgMiBh2t43CLRPaLdAjd5rXxeimX8yd
kRg7r8gAzHsCKEr7YjN6IKXFusE2LXgKvc8RNgCyDq2eCV8ICDUa48/Zei9lf+tSi51NyX8+kiCE
b3ddW09HRAL3VAVRqw+3ic4pbzTkUk3oRgX2AVc7YYL7nQqu3LwTH5OIsTjyGGKMp23lPvD1RGwd
5p4b421a/Z6zVjIFgvbMLHtgXQ7aqNflc2Px3FaQrDbgRY5kG6/JpzwHJtm1nEFkhRyHmN84JTUO
dL884xr+qUz2TlWWPWHuuXZvrp+UW/KPPNos7RYEBvgdppumz7qMq++Jb3bAkUJmXOl/j1MQRLoo
PtHifeQgPDYqLT7i+a/HgnXsiktzHAmzv3J+2v7BgAREHjkO7nJgAzgk+a1jVvfMPKfzuXN4qRd9
JmJ5NpeNrhKMhGTF7HUHpQq0O4xk+d2k2RcmANqpHjFbIGptzo2fkUBOhCNXuEraYl/1PT0JHhub
yedT531p2o4kMBml5dq10GEHhX2ai9Q8Bpo2bkECsXTHMJpXOAAm2/xt/Xak0kWEkevpU23nx8xt
f3Ovfub/hk9ELyOB+yulDQ5KcUOazRofuOmZCMKFJgt0srAhuj9Vs1a6vTcc+qLfob/4NFrxLPoG
uUT74KV0s4WSv1aPZAcfAX64Zn7yU5MMNR1oRdPgDGM73hco+HEqYgv06sNkuQjd0dL6aOGJ8cJG
lVT2eC2nRzXvCRclP5Eokr5p/pi9jpcRj0lNvhxPYNw4EauRT47Mk9XM77LTXpVBXGOZulh2TSis
uGQIT0fSXBbIGRPEbLGv3UwBW9/BmE/a0DGTRj9jpEQTY1eqFGMOWTJ1QJyYId1gxuHnaNzY/geh
crIvtFyn2RTvE4fyMmJ4tKuaRG3IhUgSQCMwyQ5djzmNn/aoKJz3bp6ohLTqajTwMQcL8YSqF/RB
jsZNJTC1ZvqRJLw76NCR37GhqN23ap6uY5+pVfs1RpmuXTjtromUGsmCgxNOtrhghn23bLwjhape
YvQuG0Mlx3RO051MIAt65Kh2iN7u0pnCVIoCouyCAkm/9axRnkwh4itbcnM+2xNKQnBq+CaHd7pJ
CkVNNjurnTnth8M4MVz2UuygwyJvdUMpfGB0QcnFXPRXvHF3aU85ZJvyMgTOjHPUuboKP4tEuk5F
d8kwh7nVCJj71GnoY5mCDPuSNhXzSEHM+FQwIVr0izl9EWG+xYkZhPFDSgLrdnaCdziV/XYmlNfx
LblfJucWrk5+6loQE+R3Dxua3QT9Oxko/EuUc2/KH1gSMUQl9m66BuIbL+CIfZChbatiRjYJxnKQ
ppvemb8cUthZURNxvEg2z8V7tlqgWkxhArP1sNxbMy153Yk3Aj+PDmwVza5vKHDeE4yTQP1SyMtI
7zKnBEzfYElpD37uPaCp/pWkqmic+mXTR3Gq3dg5H2Bq3A+1ibtr5AV25So49Dfof+ClSMaPSVbe
5ZrXYaWt9q3OyE1YwCBMbJeMHqOSp58KbD7nGp/uYqJ74IzfYvqnv1Zzsw/K4mDiKnQ5Vlthv9ga
XsOM5dRkYefOVEraravhwWpIVzJrkGSE4YTOxDlm1i+lkuem68ikQScfpkX9zTBl1yjfYLZgfASo
/llf11HnIbamG61jJFsjY9fQTeEitXiEqoLHVec9YI/6FCDXiDPzgrroWjYVlBobt10zf5UYRsPR
zQjwzo8lejN8HewAeArZuWU8pwxOZm/+UHqrbSr9tUnsDwJnhsruj3M64tYax6Nh84EpUx30SiBm
nCvSFR35q4BdQ2RmSDLUIJdV8MdJXtt1l8aGjGYHQhn1ar63TL5l/ja2hU7MthO/e2tytVxFVCJB
Z+kV8w2F1k+jH8uR1Z7tcTAmbo3QEuJiYYgz5sk4bGQFDohAcj3M2vSNAJ9Lliw40bKPMVYMTqoH
ZAqPKeZ6ilNmxQjxZPrWOTEK/96n5YZFj9YHKalK9H1lBoemwI2HwoSry0aAFHjf7hr9OPlrb+rc
uV6wbWMq2bZ+GJ3CPtSAOQvNv/cCdm8E2p8wq/t7HaiCrhnmDW53fKE7YwhmtBh3HoqJEyccvqkl
+UPvdlO37SN1lhtKf0xuU5azTZyGTkGLowd28TR77rG38nEfo4DXvBH+D+jRZixux5hvtHfEtMrd
FKIWc9zSAlOjLIa3pUygiUszrKwp34qgKu2X8XdA8xYuLbADo8cojDB8ZxS1/jbP7W9WaRfF93Sw
JprojBgzRodLGtZtorYyQeA4FsFWcKpEyITaxuuAbRJxPBa9u+uy5Jm58irWLnGXG4zXYvbdkUrs
x8Kq3iW6XX9ovWgU5qNTy3EnLeA9KSL6DIAS7yNDuLHNr8nImBoNstyiloq0MrI77M+1q73kQ/DO
JpVgp+YGAtbbUulfdOPPM50zsmlgFJRz7D7rS74a+PMxlTsqsGVfLK9EXT3ENmVpa/W4lQoLWYVC
Fcaa3u9v6LeYXqXORZsZM6PR243aERoVDdsoWOu0FgQOW3+anD405hovkYdiOruby+5YN9BzDD+7
zVrzUXZQbmnYNzZhpWDmPLgPBX1e6mxVAH6KbUNagfvrcx8aY0Wma0NSacb2S0rvm0pqCueccrRb
0rN+Myt0wRORv0wnnbvFelD81pdmGr4m6nTG8jnndM1IT/HKSN1ajboM+lQRDvPwmpjtTaPN92QC
Tbxx2rlth3yrDJJQEZsUtQxwEmCJlwjovJjFO6s5AjbWTYP2nQ/lTFaCdh9b02cHHKaFMlQLXYEc
cj9imEIcDxBxvhCjZx6lvCioc+a42BoVbSOchcfMa15mblFcmQWHonXt9LLECvfkYPfmhHQ/Sy99
n1z9qrn9nyHuDhVByP2CNNAoSIeX8lIvJd2399s3CNni4UvIgQWkce/gVpWGf+57+Yk95OLx6M+Z
6UXW7O87J5rq4Vb3CUZttEe/NJ9b+oEBPyA8S51ebRBXpt+PZamOsHk+NUvhghbLPTCBo1nBEu0X
FobZThDoVusJJLSYuJdu3jmjfPXF9ObrTbZV6DIBUvup8T6nKy7BIBkP4hZPzzD774huQtl591rc
X0yp3bOh207o3bJggZ3aI1IcTXHVzHJvUYEh1JEABLURTB9uUjS8vwBjHujcz7KI6aAHd7uqObLZ
3ljD8Jp1HEqS8SHKoNt+gv3BAEkyVcBhBkThjIuxSL9a5LGVQSU+vyReeRos/cela6n14Jya/WO3
jHuiAa/+SP0vuvYyD0/GPLXbWqc7TFdlEHSLymgOwtR+nWW6t/r0GqQm8c65wflUvgpsVlHXgksc
vPvYdzj1+/boqM8gp1EK6uF7qDAVWEN2o+VhlxH/6pdcpGydbv26gIGPGN6YegZJwSng/vFa1Ea1
/spFU5jiY14VwUPRXhx33iF0R0uHnXG2+h1knpEJcX7zt8pOdKlSKbatwcPjCP2q0HJMen6w6+YH
08kLlP+d1XMxxcZA14LCEXbYmv8cpkt76NqwQr1RYUHZVXH21JMt+TejD+iCfGohYBvGZrEIwYEf
uOkM1lLSZHCUWszKNCArk6N4qmaoHAxedPY2wuYdBAgWKgiwbKXpLHhDiwkebRcE7LQXEyiS8fo3
f8JbZaVolLXevKWZLsOUanEzOON4/esXX2rORuGcil0UePj3ctCn2UZo8Sq1hp7sDvcz8NqINbM6
9TqNND0vqKkxOwfuDgUPFaNdi3CAo8PWFwoW/pOXfoFPFiz/IFX+Xwec/P8LpF1zWv/3IJTX//j3
pJv/ewQKiRf/DEExzb8DaCEkizPc9X2yDP8ZgmK4fyfAx1//cgi1wRf6rxAU/++O77jE0ZqeHgTg
q/4rkdZ2/u7ZUOR1yzd1/68c238mtNz9Azj/j0iafyXW/Fstq7smqwciZi3dWwn3/41Mr5s2PHo3
CHT+yXSgMf1P+GaS93kO7bINS0XiCTIOcdZL5812zSsEGHB3dnws05wChlxO1kYT1ShEo0ye2fIg
yRUaRkCyj+0Kz4kOfjpS0sHx6vt3ehMTFkn1Heo3bc1cbkqmbe0hxHCkTnNHbbm4Oda5hNCUXm+3
fkNKD7msHS5Vxp3NMDgYsnFkaOmLsYI0YcfUkTkwHCTLnnEHRXIAd3Kbl15OD8JqclixMP5iApNc
6CkaxzhMDYdiN9tsVbhyI4fkeL+IYRoB8pRgPnqbQYG3o5xpt+TKfmAAUofYgo6kxsyPKsOc2JWw
LawLqCYZi5Vseo5tNqpJkmyVFTzrybDW/JQ0KEeWVlAptiaGnZQmIsgAO6Dam4WhgR1uV8cTUNUs
yT6y0bsUdTqerURHQf4VkIFxchGGbwZtPCBy8k5NC4kX/Mu7v9x3moov7NG3jQ3vyjJ1VHcey/i5
qN/LZTz4afGLCpylyQxBZpafHltJJB+zg2p9A5rnF9/XX5PnlG3zZxULDRBi8AeOzw2PIWGazXzE
35BhsgZknmPTRnAEeZKdB6NH/X1xv9mmx3hw0r0VO/WpCXD2aXzb4C/JDXU5PTMcDDBSwzI9GYIN
Nu5qGDygfgtXcHr28l6U2Y74HyDETuqETdsRIz54KHC9YwYYJ2wbCDMFkgRD0mUsVcoU00ogzafe
PcjOYjPO6tVyawBtbXBJXGLWFx+XRJL4WWQ2QPIDv4lE4ZTUSeNXjZ3EJj0lNLr0mUXymxG/y1WV
oZXfOUJAloz6wKbd387AS0OwXboGC2fYm9TeO+rWATusHbYGNs180JlFjO5LoI3PGfK/QRRPeVs2
7ASY6lT4jjGWfJSanEJU1GjadcaaLt1GYXJNdkNnblcsbSBZO1QpV6jNnGDCwoCQ5zWrfXWsVXAz
demv7+OnXm5Vg5OeMFDot5Y/AXPBipi6VjT1zrNgXnzpFLiSfMfyy5SUy90PMgMd5MhcRTarcWha
/kYnDXl1MOMSezd1Ju8UcSehw07UJm3LaAXAGjfStmAiw26j2yEKfS3xPlPt9wirfCbvRudh50A3
gQs0ZD305fvlnemPwOkRwykmFGFFLj22uWTvaD9B3C5nWDkg7zq9i2TSvtQO8JDKANFCl6TtzLSh
spj0CNeIGWWTxtrNRKLvpchmKjheuN7TcKmyKhSL/1sW+G2HmAozaHFzBIVJQ7uMUemtG8gkCCAI
uF9OUDzGufBRbun5vmwdFfozjUfvi1CNAXzAOQWbE0ClsF7sui6OA90xJ7G5HXtKrrrS74epftfT
HFnLiF2S5BB2O+Q2OriUyJDAiePaBsb3+rPUyvcxofZMPQmFavI+C1FFMk9fwTMwlZPM0zrPvo0d
GN6prHZBgUwoZQ8XORm0R5HyKa+P97QYkQmjbteXK0p7uvF62AXWDJjcyiN2NunOyPdeiohQgWth
N15AZ2kBt0i1nmak3raGDgmlDng6W7Al83jEDfhhxVAkLTGLreEzCDU1L5qJ9AzJ+UOSU/RM6TT3
WbOGcyGBkRFOFQJHB8Xji4jK7QAy5m2uM/gkWdOxbIajbCYL32YzQ/r1NmCRBGtKdZn0EuGUQret
5rsB4PelUM9F5spdqzFXM/yvBb05/rQAnVLT/mTS2Ha1d+ewN0R1iIqVGtBv7SMByhZevZLPSQXu
3iFvKbR9KyEUIX2WNrqgKog9bFpFub2XaKOZsGCFh1eCTpQyTanpKZGcAXKEfiCsgXWReU9S6w1L
vTkU2aoZ0bJnq2r3SS0AXGbdFC619mqglV0NskRpL775pswLvmtI8h5j7sn7jn3qq2E4jjUz5sFt
qeF0hoHVSNfR+L/BgiTHdH6k1l+zgelh7/U3izxpJmY8y3FaeBMlbay6gSNpwydqOniOg72Z2Q4x
oz3j6TXpbSZoji65B1ab7TNIw4Z6812JnyThrZ6T8q4xORcsJ1kBUyw/S4WLXS3b2l8aulmv2DMP
vZ+G5tjOyt1Kq0booqf7cnIfZ8FEofXRArckX1Tzm13DqeoltvFKj0b/vdTQQJD7uRdMMUPEmIgC
4/SEntCLingiIHtKK+hSmQ4t6y1OjUcfK0akRm3Y9KgTQglbguOkhE4uHkxAYKzLQ2t9hUuaxKXg
E+M44ImdqhffHX6SdatDrrfirvyeDQwpcQxVRYKlTWJU4bBrdrCHNqlPbT9KlhYYT7AaJpQLPVtn
oeEpEuNBB1YS2hNKRlf2VwMZNYiA7IeItO0gXEIHoNSszzCTuZLD0YnfMN9u5yo5ZcxvMZ7oGwiR
l7qpn1WWB5iT8Zymc3fqhhjhBAo8HMAw9o119uerE7cTLiEUOaHLGUt2BSJzblnHZRFjGozCmmCs
wqRG8ALVEqT+cEE886gt1m/g5XcitlAZdtek696YtGkAYHkSi2B4aDU+N11EjoPlijqBt6DcMeZh
lKWFlo9Rf1ygbJf21XXsdotlkzl1LwxQcB+dWy4wpVW7cq6/MitAKUrJtGA3jLJMHRVRSxlW/DQH
ZkMrMjCrYRww1d07x0E4qmxbufqxlysdISbOAmbqA17wmWkHHsREMNVSx7hn3eNbEHXaykbh7O6b
1BzozBcnwi05sr5n6tw/qDFRu3Q0YhrM6diY5RwWsmXo2rBgc7Q79AOc/51xyiWsHqz8J52R1HZ2
eWjq7AEhFYO+/trWlBgBcTNhjUifhUjkOeTqNRzInlvQSZXxY7vIdZhrdwS4QvUcpy0t9bH2G5PF
UnfrjP1rAJiRmwhpjD/ezyBbUYlG1MPYIobuQkbEwwzpO0WdEULg+qbr5XuWrOzpg1HRXLGtN6jz
P8wyvzV62GNWyzQpaVQ4QKBBfz3tGoeFkounruZMR4FanHwbcU5cNGc7frC5lkNvUWKvNTBr8WGz
RmUvrVXaNVjMoxfzlC7zG0TYgR7T1KBV8UmMCzsJfGCeyydbJX0P2KccI9/0wjHHddAhsgEcWPid
RXzfQmwtjADbQDyW+dc6bg4WM93bRUNIUY2hnyQvPlxk0bpgFPAgR8FELhJOzEmFqSWZTqv5x016
nt/+IYCtZQLisp34t7B6ZEGcIUHLZEvbTSpGDsOfeRZsJrUMGbli1DeRqRjhSHiMSXAV+SeoHKLQ
8QORJBbc5G5+U6cg3QtQdAJ9xkxZvBhYW8AzUzms5nAygdwEczvYm1AT09kZ3C9KMKrWtD8lI6kb
ZmPwabLPGE2gt/GTWyKjIz/gc7Hy3QQwuffmV113GnTGxg2H5KqsISyhLT34WU791HwGpfU7Y8U5
BEjoMLVy4wAVo3bf5bH76AnmFDHEmahu/ENWrEu0VSvqzfkhd7ULnkz3kOrNG+llYW/VBSwE3vuk
yb8DWPhzmX4UordCCqkVfFLDbJhNDsL+yWqq91IwbdICVNM6QENpeVtnEcV+scY+qtw3XUn4OFiB
dKjqW+jO30W93pkiIi6lZ+CA/LdYHtOBuUrsLz/5u15ii4GRsgc2nGBTYWA9OOxf0wpe8az3VwvE
Y9/jEbP76qRidjStWYCywg7dx+yUqwrrCw/QsR+5FnuQtSttvsSxJEqOBg3HQ6L/OPSU2zQnOb6K
EZYk/GvzOsTNnCXqs/KGSUq2a8YaYAfu57FKy63hfrm+0PkYm41na3IPmtgJRYXBCHPuuIJvQ3NO
SUZYynLXlNBNdJPFdYJeiEQulvrRbECgcbUqW3XJlwZ11YGFImD9iY9J2toe+W91Tqdz7ClrbxLS
CR0LK7blTHuYLafRfIKs52xzI/a5TVSzL0k3j2x/+US8RXXdUi8KsmNznXym0X+1qHydDK2D5mwr
rPKIse6NyflTVd0jyWns9YLTvI5+WoN31Kng2KHnvu35Fjbm+guqPEZbatwJf/yJNSAALsE2sV4Q
6NLz4cnWIwCCuXeDJMhu4b+5GF1JtiPRC54yjdllxgo8Zo4ZKj8gKM7MUIzQXDLsv8+b8lGVnAVW
k+NpHLxH357u0rYiVitAXrGMR5JvNnzql2kJYBomjPpV0R/KSl2yQFzMKjnntnPNhfbUe/Vts2Qf
Jj9nE4ciRtlppJW2q0R8qAp4Or3k3XAwUzrKdTfOT5UhdPDc6oe0GDv0veXRt6xtDoAup0Xs3PGb
xpdzumie4EUBS0VV1Y3e18QgjFgy7xl9BfPZZqBtg4/q0nVPAfMAGePzKxHdhkN+dtr+MjpGegh8
3vvMhmjqQfxCUdRgMViwZM74CuhOVzY65Msla3fIsBj3O67a5WaCxN4sd1anLBjrEFu6isFcal1Y
BWIZ7huSMif2Y0LdDUl303WAyfLMdbZj63POVECzVymyhiwrw3YDohCn3DojRPe7bMZqXysuHi0F
SjvXC49VbdyCACEoNsedg31uW48jTQURPoRJpJE3q3ezDr6SV8saLep2khIaTLAwSrmP3BFTEfsd
rwuioJrVcUIbQoW/6NjYrSpcJv2cGMxH1OKQ4lWwRJU1T0Sdq3tzsUvIQA8Z3l4dyzIufzaXLoD+
Nx74q54lL7Y1HfyMGfKsDqU6W5a1T4vy2uHmVrwe6YO5KvwaWvIaKQ4So6mz93zuIeffgzXfknWA
wBeY4sYgEFOXrJXL4ICN6HA92gXi0BrUy4zYc3VutNCsF6numa/GvftoTsuVPLsri8c/rtwSOPJQ
FuhRAhtlJFYErNwpObsnZCM5wgNxFKBhI9ftr9Bwn4C27YIpjXqEDzi20jd9ar5iE+JVU7B4BVoS
avRC5CqUoa8FDMMhlBnxMccWPda0w4icCLnRTdAnyFXaZTgDS/kYWoTPtAL3Ej1JmXhn0o3+AD3a
2Eu1bSd5Rvd0X8vipAnYOaM6FlyHFjXhEgx3HWqFOX7AnvjWSutWlv0vVeCN49VnsEV3bszsCW3A
C5DgazZeA0sdIbvR4SLiJWyiFWeLexCO/YUzbt4IbM/4SZdbxxuRPrfxt83MdsL6NIvuDEjt2HLx
RyWMnwTphC7PiJQeWr09O0kLL25KPqvGezXs9L6ZjaeO+nfB0iNsOky7UTPmKjxwLj0yyv90Gc8C
vz1KqL7ozsjkPPMvBpW/rywJjsmmPDI132BtxrrXdK0NDjpkPwn8RgIIdo1d27s4q2B/GBzqPfwJ
mKQ6JXVOphXS+mYqHqBTQ9yArj1f7PEBtDUTCBpwrxlOgQtTM4HHFw+IgCauLUImsxiPJI9RV2lf
eqb9oEtebQXMDQaOvMX9AW50WS1/6RjsNGWpqJPVZawhY+hAyH0zeRe2eXJi82PiwycIiX7XlNzC
MwGB3s5sh19P+celrM9qsHc5P7VN4y8FmHbRGeB4pgp1jT+y0yKotQGuPdRGgZIXyiql2lkMAwwi
zXhxi7M+g3+dDP/q9kztTSoookrjfSUAHGkZZDa4rXN3g6kGw6BaeZaIjRr7XTfqoyPJbQT/6lbP
ky23VVkQmYH5xqqH/Qxh2vCNw2gDxxOpho3nleA4uiKk4pqPK2FU+UGzrWuh/S7lm58+wPLeKtN7
JZFy3Ga1irRl1auarh+qLOMI0v1HUzCZVNZ9GjjxtTVbCHXyZXKTy+zeVUpckpSSP3PL4oSZbVoq
Tl+/elliBMlWs9LyaQrzuiJ4kD0KzsfQosvSZ7H3YcQkMPjMQntRfeSofTuLO78CdIZE3TwMDJQy
W/8TSIiTHf6krgxwdLdMdBuU5UnJIKiLmcL405ukGzZ8GOVdySpI78BOJTPmgDSgjXJqgR0+6HYJ
MHaabbUrcqIywKq99AbSC+TtMbCRPVjMB+jzkYJPQCrY4hyXyTiaFAfwe73QR+W7Na32RhMGHzD9
XFhmr+hpDkChAR3244Oo5K4xGBf1zaw+iviTxUuCZ8q77y22b37rbGokLluMYc6GsU455KHHPDKw
mq2JwIPwyk8WQNMmDoqWAzTMrFLiwF+Xkh1yFoqaCpGi+dxXwQ36OIaNzh9GKGe9IgVk6IfvzuU1
g0KCHYxqUjSIFoKpklvuMS+SnSSCS3OQXM91uosnlPuxTL7cpWesTtAkwsu1i2LT3oHsCOta/BhF
95EzuiXnw9lKdq9LwBF/V2p9QvBF/plbGE9B2wSF9SRahy5UZ8ZdBXN3bHPvFSLGeNW56VpEWpss
cW77piPlaOAyQFBMvVKk2Q1otPVCz+CfifHq+AhX9YI/SlKZ1SHteuAyzQKguLhxysqHu03Gnp5C
VUq8ORyB6oP9cAqsZ8Z8a7Q4tnt9+smYySVLC10dthzKk+HLIgwPh6jDKKkX3yVLtT0mdsCz7amn
2L4TipdXrhjmLvtqKhWHamIIbObBT9U6u9ZAtuSjICP6JIS+YpDMND2NZdzdaAgmKJWxUZnUtX3e
/8y68dT3nFyx656a2i+QX8I4KTFobYzMDgeUO8wlaTDKnDvE6ZFelS4fqtNJdwsipdjUyCbwc7es
4a0AM1IMs6Lexm5+pUL7k6u1hS4WF+oIg7w4HpcIb5YXZqLDm16CxGNezXdEW1swoNi3FUEfohgp
gTLgYQ1DE+IkOYr0meEjKJJtMMHDi32KXEs9E8dj32s84FCaz2hTCRONSXfvqNm9QtdCBqth7TIY
0pjK7EeLO6IVimgGAszaAaCrX6H/HIj+KBP3M3GyPeIGcm6F+DQ95ok6P2uZLYU92P6Vrijpptme
Nhm+rwncJUKgZYt+4qkB031opJiR1KpyY5r6tpkZNfRuGlk9T6QkjgQH1nebp/rWcodd0NLIgixb
IvKLaNanL7fAYmAmhURsDA4qw9IYKBhsrc/owyW7atvaCS6cbK+L3ARXFPBwzszInK73EdzNZHD2
5PkYmCqCOvGo3txjaeLx1Bq6wsIrjoyWb1IWAAw8QAOhV8ehmBNcCDcfOfAP1HLAbOnt2FJoYqE6
uty+l0WKUy9G7H/l0MKdoMVplo7cS8UbxYhvK6EZg0q5+Ll+W8QUfnCHbggUgaTtbewVtTmCtIkY
/ez5gExjsTfmoWoKGOs0hPgr+ACI+4t3Q1veWe140wgA9l3BgoITnk4WZDzUmAtTFWzd4jVrER+m
AGv1RF9r7eAgjPv4Vs98ecfWDBYkXyDrKPHkVj7MBuGwLVlsEjGK70T6PlnIe4Ap88YN7rMWVxk+
fOizVC94YsE0rrt7zJeL1xB6t5zIA8QVrVwZAWdUJ0hxxaHQrOTWWNwHMyeWQVJqbxgmQUDysvsh
YJ/PA7Pp0ZkC3vzIUEc12ggBwzgXfu2TEMyIOuDVH2Z2KQwWOsQ4foSnlAmQiSbIdQaozKrcAvQF
yOXnURZnWHvZaoYexKXO6Nq9lHWANJr2uEtMI3RQp24UENihfDSylE3YPJ8mZqWCqeomza7GULXo
+B1wbEZx9bm9Ch0u28y714600VnL1Ntj+B8ulNGO1unr7OyuT4tLb5dY7LOdD5rYiIu9XsOYYmuX
0umhBMo1xFXY0dOtTLV7x+JdxR8J+dDVdipAr4pCaNqmhfMp+0CdqkVJ/oc+E4spPNOi6VDp3UGZ
Oqlv+syWb+KPZOHw0sCBW7MdqeWVTPMirBKwkcL0DrZGDoLBQ7xpp/K2EgNAZXAe0WR+LnRya2vw
WwwuzHetRJbFvkJ3QVDOgYSpotCsjkiElpYJ6bQUP3A/nkW2nuQUgYW3BGDZ1W7qUH8Ciz10OaW4
M4h3ThTc524SbMleQiwrgav1gj1v0RphXoy7wSYUTAG8MxyWJGUWEWE5iGkVItn/yd6ZLFeuXFn2
V9I0LjyDOxyAI800KN4el33PmMBIBgN932Ocv1b/VQuUUnpPmaWsnNSoNLgiGS8YtwHcj5+z99qv
aWNVh2URHrEMkE3y2YQZ39yQMx0e4zb6mVoxEAFOYE2efOGhCvygOQlY19zkLoc8xfADtwgUrdC4
TgjWRpUVVodRR0+hW9EAHIhB6ysTvbi6n50OE3iTI0zt5T6I1sNZ4mqGhvpHKlAFjQGXUjlHRO24
WMRNcKqMJOn5Nlc91JONIp6Ae4HVGN/dOV5qYik0Iwg8tQlJnRcRjKJtOCAsk4K3ciTbhl4XEIJX
8lMZabT0fS0OkX1ntgDhus+io2uS0+SkcdM+EdVJTwb2E3pNvF/9MIltRKHFxJg55eDUOYng/NuQ
3+cCib+te4BogCovuGY3qyQtDytONyGNebu5s8A7Kl2/eWPWPWPIQDQecqQPckzTFE8wNoytVazT
au7eY9CTQlhPMEfzwmF3xfcdsBr0FSMJM2sPg0Pl5RFySXiSISAY0p7EUBCjFQ70Xg7RQ2MYvgMk
4Mqs1FcVk2ZVu0h8iRD1k7h40GHrHGupfwwZnVltgyGsgnDn1E23gfyS0lRy31oK2FGXj0MW3NiC
U9Gon2TCkFLNT57qb+YiRRLvUdYhLh6HHW/BzhwCj1EUC79RwqnKvOU6qLceZMXQ/ZhX0RKJ17yu
OL5PKTjzmvYJoxTWi/EWNmmMJxFZTk5OsbvsgdCyObv9Z9m6JyMun1Ktn42CRjkT4KeqG879kp5F
1t0POVlTZbLHW3as2+JKymwXxvln5Qy/yrb5OYv6jfb0BTCCB0nX/iLE/bdRAD6+4Xek/WVXIbJO
+hZq26EL3SRjT7iJFBzcOGVQE3QXdc1qLhihRZmib9jE5sHKkuckKO5SM3wmGwQmFMFVzUyWUzs6
F624T2qygdp8dTTO3pfL5ypnzqBYfyIVcDbDz3kY6mvaqg+9nCG5OdTgOEIku7MF0aK2lt3QOSOD
loZxfI7Gu3JSiCn9JXEV+rTx0qKkJ4OYTSSOe4osEJWggOUuMrEht3GExqqWZCmPpm/lg7ezXIbn
5NqVN+RKrDEuFRzdiTTINtKYbKPuOmipNJ250UdyG+h3rdprInFfkzRxoMirR7NM82PO1rdpVGUg
wYtBwZjOhh9tDfQy1w6M07zrRr9gKokncn7MMCZes0AcLCcpTmQiIx7zgmAfe+sETvfTLof2fErS
am8VJrZwaw3ks/L5Momb5WBHYDXD0XSuXPNpTXgR8wEA54uLs2bTuoEiLyC/Z0q07M0FHGuwqKPD
LIOitN17OcXFEjWHqR/O2aoALV3zPo04x4/ueO/GMYQXG9+mETdkjINt74gd3vc9/AwGgbTvmVON
tFtmDxUYrcKq5+wwcTnFvQVHpTHeExf9IoEkb5LiyO3RnYH00TRusP1RW2rkjZiQlLUlaj7gtQFE
YLRE2Az1L7hlmC1StS/NGmEzKtp7MZL7XdBk6T7U/auXUgSusynRxcXtXJKVMhQPvRmf6haEgzCD
DGa1WZy9aCLfa0LzzE3BGJydBF+b7R0czN/MTocGsgwwr8cw7F48IaH/rIayQA+E2y4hzaLpkaEM
bRgGCGgG4c/1KHWy0kZDF1+OtVkcdeGQL16j54/y6jC0Yf5chl+GMy1+T650Xy/1QYwFJ9xRISOo
RvCcLTF5GpfcQH8AiT94KQSqC8sNJndTk3ygZ3LNmnzXsGOfdLjS3Hrylgx3E+nOxsFWncIpqI+B
R8na9NZ9lVX7DJ/O5aiUAxUEgHaMgIt2OqoixyX1IEyZ7DVTDVgtFxd1u8YLQFUgyzKQ525hN016
QSiYIw6EGtMhmMJLHY4EQjFPMxZorGv+M0JXRn/gsASBO2VDc7bMx+k8ldUjjkdMM7TfCNPDzueE
KKjmjM4ZHkVjjAxEMlGyz5ZTalnGqSqe7WB6GgPvyeoVxROLuggt7z6sBJu3BB0+opmegw4hqaOM
q57aIUtaDiYwLbYEzRCL4sTXtLGHw4R1H202Z+ckZJZUNVG1t7HW1phWLnKZnKUAFZqbrn1UTFkv
k8Els3FAoaUs02DymC7+ULL7x2q6rEJQMk7Q05ZqmZi7hYkbeswJBzXHVxJJsSEmZKNkw+20lrOi
bZudZc1PY8MAIqi7B2l9OTBieD8j3O1tmBzbAK9X4c7bTBnPqQGLpW/oK07B/JbmWbCmPfX7ZAyf
HfJiaZcAX85qzmRkOo30a4HtkuAnXkDHPxOGmxzp9hrc/nSoexkDFccp106CFgZdn5nZswHvn9Qx
1l23xFgYYSyE6IjMaLRv7bAgat4zDllIrCKNYKL95BbeJPaR/IYFIuE/44kbgQ0QuqY9DcEYsEFQ
bPK4I9OrE2e3LsC+Y1E0SZGvh87dLcDOup4djhE1lYWeaSgbiPXM8tatIauMxfskYKrPzmliyjAr
4zhrtz2WxKpQESK+at+JSFg9VNY7RLf1+Ro7UWt/khTca2WYGMmLa784nkuXyr6cyDX1rUpdhEOd
Ex5EBeqtshNptybm2OhDRhwgiyw8mHn/pDhRVvTB8XLdamNadgJ6A3zYO7PRO8dF6gDaGd10u/Xi
gxLYPudRghq3h8QP2ZyjorKYBwLzp0IAwUXM/QJU3Omtnq4fOIWMKb5ZGt6B6dRx6KdT5r4mrAxE
BbGN8BZy1cBBM6NtBKXm5HGCWsAnX8gYc0UyNAyn9cwEOXr1QH5jxWEqYYPB2aaJSxurg6kx48RA
4kZAs9FvnXLeYVe4k6oEvBpDbjHEG1V/hVrd+oUVh8RBN72JCJDDqLyEJHfX886m70IrrhDwLpWz
ZlzLA4qdmbBWrlAzpq23VEjDhpBMLdOg/WXTwlsWGhjJzPg0TXo/TMl1n+2HAKMMAVRw01cVSXKD
8IZUp9K8sUwkOMKyfcwX9Km7dNcE7S1jIorFCjNfk3QHYiTprngz4Grjg+hjTmQMXM1+vpwVkW4p
tPutEsWvzrLvhyJEyKUQwiGc2LZzeBllwOr6Lj1IoIMni2C8C8XyEDkvAqLHc0T+KtGW3BTmRDZx
LX2nsQ+uSihEAZ8SxXDdNll8lTHp3Q7mcjUNzHjztgsgt+4ML9jEOj1hoJabqPccPlfXODTKffFc
rgLbEldOgUPFxtxzTLvITyH+kAQGQq2rqvzA8nNrhiXOJmq/RSNAySgnckdK32tEsS1po1KetjWC
pybeQ75EBsNoRA/FOa9Kn7+VlpzOhUX6cDsbdxEVxcYZJl973nO+1q3QIjhJpmjdPaqmPmU2h4oP
imX0ojsG+WYD1WY0WqyQ1lCjYNuLVtwYkQvWFeXgd7poTb+EwqMivzzh0LEJpjTzpzR511mCXCHh
oGuVVsCMLXnOPeCfbjdxmbEEmLky95F2rgMPrYPIabdI1bCjA+qgLq42Oe4/xAIIAepuIX0iOtcy
+mlWboyGsDzEEELd4EpEcD8ZbFmoH+r7GYx4xoq6ZzbtW7SlNqlntDvX9IPekdvO9IbNgumOVUgV
Wy6tn13KIJcT/nsZpK9NbNk7ikX8fJpSKcaRuiVG8DAYntwlCxIyjyms18hyt3hs4kCjmkNG/srF
yLkavcZ1RacQQQO93MpjvJbTIcCBcefkbnIoGtkS2BE/iToIX2I8ICacD17Uph/GaW92FiY8p69o
MPKxcxLf2RNLE3CN4Lw4TD1bK5qobsa3dGWhE8xhb/jwM05IZHLNVISboeQuK1MjPUTeAAUZwnxe
LpeBZF2xUMFxpjxTqmB9HCSggnHY2Fk1nPFF5xWStGqerzqFJcZjYmFDoqMqp8EtQucwjd6unU3k
NowJUrIAZMC9VgnG1Bi+7J0qiSEFK8NtvLBTjJV9nbt9htUIXJlpZYwyJjLxiKPYZlgY4F69ilVo
3CKZcuz+uAzBlYFWGxd2eOPlxJbMDkVjFaCqS5PJ3gpVvhdGQHr1gemCgMiWN5pRE8vf6Bj3CoIH
0hnrIV1QjKlJgDVLBwcKVnkWUcP0j5U2qJyzE0dvc1BX2ykYfwDqxkmXIjKFgUtvHt6AWd8BBjJD
RhvF5N0NK9ovGyVqNYhPeLnwrOGVg9LWHarguYjyGighHRJrIIa7L3HyCYZrdEziVN1Wnf4oU3XF
9B1hgAQj5jRocGdQ/BdJbhwYzacHiLGoy2pJ/8HaTbJ8bOixo2IqaJFyLV1kPYbNbg4fYQNyMBah
QgqDZckRzQGw/a3qJ2YO4RyfVd4n96FT3VUW6uEwTmFMJt3F0BnVdWl2kukCbYk4LH7YLoVE7JHm
7rn0DvCuifBq6JLTXM2vtujfW5r9uAYjnxbae1vPyi+b+JH/P+VlPb0V0S+vRsaQZS6eNogyVqu5
VD1IhLroQbS9kQHMRC2Vh86cKip2eVgKB30ybzzqTCjrlYExjVZwCmKWhhdXH5/QgODuYhL2oXAI
dJ0A+kXFsVlWQVNj/JJ4ZJEWzm9AYb0aGJS9YJfnxA1xCUlLuXXF9LNzWq7WkZPomnUp3bdAZwjo
6HeT78H7ujAP037UesfZAguMdoWFIABMl4yoeEZmUfhpIi9jjJQHD0XB+g1BZ4v+4qcx5OTz0eEy
E+6s9VgvKnVq8npnTR7q4QHTLT2VFXeCE5M0HbNEKF0qEM1zXLxGKgLchsTHjvonI1uQq4kkQxsR
RdsM29ldxiTSAGvDWKa7WdydG6nkkRm8h6g65ByMqRK4bMQnD5smn2MCk2aqjLzruaPIXaChLAcs
UQ4yZ4KegtS5jbH67AAnZfugBxNbdLjmEuOJSPN97xgshPNA7hg6ULofEllLsSHII9s6Eyshb5FY
wb6WJKyg10gGdc0SHtr1ZemGv7SJ9RiLx6thmHutKKinsv1p4NVN3XHetML9sZTvRmX/dE3qsLxg
pjOCmoDvRec3am5zZ/hRNvZN56JBdofyHnIHn6+n98mqEJmRCBB2hOfP2XZlpo59/tRBv4R7fAHx
Ab0C7yz4G5S17dx/hg3Gw9QbyPRSXxkpr3aEdpsfkEjBDkOwDwMniAZwSajnc45BaZkAh+Cg0Fe/
Yicg/Lqaj3KZqA/S/pZ0d+ukexfpQVg9rx2fdsyAeYByIYFvjNC9BkP60C5GxezN+hHwG0fPehq1
JAQyYfDhFS3IH4FzMS2QGXgrDNedeMsc+5RyjuClUuToST8GSbMzlwin/vwIMh2OZhVTT1ruEeDv
halOXLkV0jg4i5XTvM8lM59l6k6WQK/PuHE45gJgD+7aCA0Agy7rI0inHwMagaSsTPy41jmpm59B
2bYEsgswH7U4J5l4QmzgHnSVPREfU8IbmXw0APEeiExxYQQOo0tQtyB7XzriDfaDMI9NY9rXeiKQ
MTM43IXxvbb7Zw9dFoHDHr2CISZWo+3J1EKp2MxGuk9TpqipEeMSxkfcMZuzDMdCxUiLOiV8c+9x
t9eRcyez0jy4qYenTdY4cCOJvl6hXKyiHAIwN3QJkIc1KzGP4cxIj/zordkmb64U1xW9GrAKzoci
zARxXfylMCYOVmwfWihaBz3WnCGWx1ho8hyIzgmp/K8G9zgK4zEvGVWDXjXGhvQHQuxD0HCYuTHV
tBxbJ5psjAjPTVvVDHnpCQ3mIZTVqUMFCq+n2KxEn7ybjwGJLmXxOHX6s5KO5ztcLCU/J67UPjJu
XI/b5rlraSpL68eIn2nb996LAaKNUPiOzYy5kx0b13wCSNKt5UB1XjMkmd9dRWIPxD6PVhEaHvSg
tj1tW9u5DA3k1FHuvst58JXhSt+cQHbVhjcd49H8ACFNFTl74T6a7YMyvOSyC37IiBSIwFte4jmm
VUc4QynC+RSHpFAbVwudMFzoxk5bEae9cfGjKjH3heFmm5Qx0D5o6lvCA+6/rWX/34P3OFdff/7T
JwKArpnvv8K4LP5oqftnFrwHhC7v//I/869mTt//17+1afz1j3/5673t/vwnQzj6N6GE41lCoP1k
k/t3P54BSuk30xOu52jX/psXzxD8VPE/LHqOFJbl/t2MZwj1G949VC6454TlSOtP/w0znsDw9zsr
HjUFT0cKW3ja8SQJV/xD1ec7EKoQ6574H5XjVJODtf4Bzq2fBE+BwBMqhMXiiGm+iWkMK8/7iufw
A73PdUt81wUsPnTriGp0iVy3hxKYIcMgMvR3b+dfjYO/NwoKU/zDk9PUkxiObUGAr217av3z3z+5
IWE6kvRE8uVY2enDb43ofRkYMsXLsNBenSnzNfHEokNQNEp4Jc64yxVa+9B76NoZpTEeuT3GA1xf
hsfka01xNbCQ5w0KzLHA94a3igUYt2Gs6ydkTPGB3ndzgLQQEP531jNJnprKawyRWjTWeVF0PNUc
MwKVzq3IeKscW9zkC9Cb0i4+GwmQlmNZtcEcdkHii7tRzHlEZ+EYX8jurVnARBBbuwjwiPXgMGkH
bWXxXAN1zatl5AqrY3BXFN+c3WVuv5zqer6yAL/czr14LrsB2bAla5+QpXXRh5cnTDoMtGrzPv/K
RJm+eGo+eGOEXjuokITBv4GeIaptXiX3AV5ITlHmQ4cMjnNrT5kFbOawrL10S6aVH7jUjkv+4OXM
byLBSSefjPdAMJcNUwnh/bH1OoKv0TadCxleV+DDdm6HPAsE0wWSZzR/8XRqB7ojNC3htBTh5X9x
ecj/5OqwJQIT7MXM8TX3z++vDgRvtQ2honvs7OWeT/9IefOLadJNhQcikMYbzeo9rebxImiI9Ryf
JguR0D9/Epb5H54EGcpKe8oU3LH4Zv/4JEC7O2lXT/mjVhxIPT28AW7pLtQwzvsRNAMtGeKVRE92
TXflpUDwq9yk+PaAwCLDS3ydLJdx5116CydoWDYD9Z4ZAERxmv7ZRbENiwFxXBJ7aivH4FW1BpoF
D5k9uTaLOnjxZO/qMFP7f/7K1H98e11BmqEtLNPxbKRMf3xlyLvrGrkuhvQyvekIrYO+zxh4LM5G
iL+F7NZx1+o3Q9nd0VwLiZFQCoIWdwLRQFkzmtSu0vvR1gevmlbYej3Sa/0wkQJslix9B3ryi1S8
YAf682RaBqFMQwFtoye3IWFCXlAqSFI3Nl3Owd3rVoNClmzm2byCx9yAmOi+zJRJfRNNZK8slJUo
/NDicbATE+EY//wNWV/v303LNrM8rnnqQEuT8GBa9j980j0pBXZDFfAACgyp1crWQTfWhH8xvH9O
//qf26P/cUFe/xmbbcEm5NgzaYH/8W3HSEbKPeeBBwYdu06NfmfTAKKOzsn+Qy90/n5V/8/29vUf
+ixpqlCCdNjA//oPb9+79z98syu6uEPhym55/9X2Wffvm9b6X/7f/uG/fH3/lv9i25aKm/T/bJ1/
Ct+Ln++/36q//8Jf9mrL/s202HQwyHvCoQXApzx+rbu49H6zXUuyJbOde4pu4N+2a/WbFEpJT9t4
2R2mvnymbdl30br3/6a0MlkYhCMd1/Ls/85uLdma/3AValz+/CKboRqbv6agWC+f322J7sJTyCD2
IiXBbzEOzQklw2VT5l9GieyjVTFrHpLnbd57n67FyuHI6kXqwUYhrM9WVz0YSUUoVf0mKZ4BFcEQ
0x+LaWH5ZhcXhj5RjqztUKPnNOQ+WoMfL9VTXc2C8Or8fezUcYYAmRn5nayzR3pHxQa9hdqFkmlT
o9/h+MENbeo9FcyvdEHt6jXoiJErGfVnlsfPVaFydpWBHKFOXI0zAHPHqn4OA8kd9YeV5R/ag8nh
JkDHHVqoCDXGzwIP5cYrpQGM17znTHDHFHd1VkLCXjRemaS8lyjpY4EBsJTTfTEpd0/sseo7eGVJ
ynCJHkWrNC8rvGOFUa9WwSEYOFxu2jtjsirGdwyjSWfE+WDUp8DFiMOUmnkBY6Dmtdbd3syMr5q/
e1GN4lK2HR4pGqvXnqUQmC0mKCZE0NzY5i5RBGs1IfTLuD0xa6FrRlsGawlJG0bISCIW0Q/ZL5+i
Xm7HAZS76eiXfKrQWY7dXQ94EXtbg4vBo3U2dO1PqTCYRrW3FRPyDScdHo3kQ02ty1YStvtkNnf9
BHs90sWtq7Ib/AKH2DW/2I5fM8WBNzTJ5guyhwx/o8ncGL3m9VAw5C+shzm+yYrLWnjRfogQmrG8
ogH+GoU1X/dS7GJvBM3gMqDBRcU5DQU/HfZOkVLskcKVTNWPOvTeuC/kQc/DlUpieUik96OLkFaj
X8NiMF87QsudVXJIUjlHHzdm5F+Qnt5kMt56mrxOaXunq2HuKj9GzoTxF/N/Ytd7balbLRgDOmJ+
dDW9DRzZDNXMxwH8u9/14rOULifUMgCHhP6ndrvxMutDlBCz46u/PUA0omOhEtABSxfvzFXbaKLo
tRr5krceoXc5njejMrlbtHkuPYsjJPkjQTkUfmzFEZMzeVVFZkdqc9v4qJJ+//D9s2D9g3hCBGRZ
ZKu66XKq2qY8rEGURZkH/kR7Kw8ZiC9F/jU19PKXovIFQ2/XITWpXDyGbu0QliTkMTv4/krO9l6i
RDhkrdP5eczQ5vur74eipnWyzBOE13mKzvMMFjiL3Gxrt3Pt16riIXJr3yiLjjuhJouVafSFt2Cv
XZbxPoJnvFL218cKZPLeUeYdF7vYDtlyqaz5Q9Zze55u3CUofRO1r5+GsvQBRNQUJvgjQvoRW3e5
szMaJUitGx/7Rb6dbKQPRnkVV0N8RLV51TD7IM4E7yC6H8bYUF2rPVPEl+9n+v0wuSgQ4WPxpL+/
VxDggWigaBzheWBaWS5Zkt+HNPcuioxOc8HoOAlyH5pH4XsiL/zvb1PV4nEqCJRIciUPXuneNIZa
tqqLMJgDvvb7ivWtXR+C8Cbp7zKNn6NtkkMO+O8wATL3h/Xh+6vvh1CY066scsbgwCkGFy8RsA+E
22U9+y4JGj4TrF9lF7U7sw47Mimqzv/+anHsbRPMNQP2+REN8bBFA03QWBiOvjHL/eJqefTG8CvI
sF+XTdfR4eUhwe3qC2sXD4txioTV+t8P8/rb//5takJRA+MGzdqsW58pZOubZNibm762G9/u8YMD
ZrvwkmTeJtoq/Gh9+P7q+9KeLLghFtx+kO+mfRcNUmM9YpiBpeouWDLE5I5acwAbv+vm9yQNIDxo
80dgSwJIjb710S7NJ+E86cgN9r0aX8tOd6eFbKs6SOQu7lFBd4t7GxpCI+203utkhoBg54WxJZF3
ZMRiE1FuTu621AmWvxlf3zR46dkujW3rxcQ9rtfw9zVhQRc5tSrn5DpZPoWs5X9/FeqMwskWaDT6
hsRu2ehNYQJntel/Oepy9ZXCzfh+5EiJeCcL+IEoJvQXoj3ywdG8t4dR+6H0uNhidiHeR3rInG0a
P6KfboXFubArUp2niHmoODq9YW2IeUDdl11GHDpxYMZYB6QpT0ZSXw3YkE2O2My7oJvMqw5rXB8Q
yfY7IwqxPwzFddetkmUXXSTaILGtbqHNKHDN8mADPD3N9kwiVT2bJ2s2z6qrbrMg1aeqM2GlTKyf
kbV0dCORaWAr3wl7ogwoEZjEGR+ebgu9jyVwbW+xkxP6mIUQQedZl4bxl+/SFJw69emVAxPnbhHW
rxC6u790D1nCjmHoAH62Kg7ITuYD9pxmQ8+539uVUPhzqE6tynsfrJHjDeHWmpNC0U1n+GEn5rCI
2SKC+4ySD6ZVVfwWWLkGgakIZ4LWo412umIIEbmjxHBebdtKC5TyWNww2aBU2k7RkOxA5U0HznnP
1pJG21I5DGEdqCvVQiWUhtOtKDvjPGca0K4w7kpWcLrnxo+wyZloyhmNtnPDhIk5vpP+bILsCauq
CxSk13iYmdYvCzi3JnORtpVzfLGYpPWqFNG2oaHIM8eiredDgtiWRKwydwJtFmfRsi+iUKJRQBsZ
bOUkdld1V+s9o2b68fQOsYfR1FxWqnRp/0QMe5CktJOayIe2uMZRWIZ+oUJqOMsPa6QIyBa8zUFI
jOs2mJi0tmxBsMbYFS35PNDtuGh7MMaphxo4HO7HiH21DkdiN9OjqpHylqBWzdXtKXIs+ZkkQASn
7ZEj+43buuVZeq9mizJjLL14h3hwm2DcwXBN3pKJQ8WFWHxBoFW91YEw2C93oRrao6ZR29hkoyy2
+JSBMV11EZdrT5mzBsR3TkgcBqgyhE+Q1APXOrs5vv4+GZhdNXAq6vxRGt4xsbpTTuLLNUvvtLVV
q4/wPH5WnNbn2CpPU2eDA8qmGxmY1r4C9oKuAOCSQz9/A8PaM0AWtAVw2KEZylPU2ZdeEviIrNwn
c4zxOkPOxCyG6gEmza94NY1aYRmfDeA0jLTWmeEKHA1wLJs4DTDV9GSKMyRJNelcdU37u1sd/Izt
7L1D/mVQY08j/NFg36Z3NJgjuxwUGOTX6M2BWOWbZmF8H0X3KMq/BDSnDRKdYWPo5jMNyi8nWn66
JN/sJzJMzsYa+CnSNjxYOlF+nDNYyNjgEqs+LXXnwAN9a1ABbApVYQqgxGH4Pd+YnJE35twbNHzx
Dyas9mV5lRjWUzXH6W4KXfMtg2CZZmF1L8ejF5KRU1QE1uU9jEbpIL+P4buit1bVEQrHL2Wss/GW
uQ36uivVzDdTXDyXRA+cePqX5Pth/g+Q8zEV75Q8xQYh82uOCulRx2Cwnp2R6Q1tkM+kcc+Vq/P9
Qll/0Y6DPgxK1bddr+FNTjiq+c0oxQd8yyFZgnaXgUONvtwWvbMRAseC2Xxpd9Z5gLu6cxUkmUIL
GF05RqQ+fki9lHCkyu8xVu3nFPQJFOw6fuUtsG+mrrxEsjM+N1WnKOiyF9XGiGhos24x7+FmTbL2
6vshjIe/fvX9bZB46CdcTH9/+7nlFhSFsiHeM4bCKjrjI6SZuhvy9hc63v4+R6PtL/ah6foUIWp7
R+kWn9gwXhH9PMbeNF8x0falSNydI9rbaXI+xoQUptq272W6Xv0Mka/S9UGCPNz3Xt4jXWq165PF
xoIOeHUrQug8TG1ckgLCkCBsaXxqvcxImQGXpN1n74zWC2brr2Fuq5tGWq8tSmYznayrTFPJ2U5x
o5X+zEBuAPZxB9SWS8sqrK7RWyDRFBNG6wkMqzQ2rsKo7xkIgcpUkmrgkHFbE8+VR6e0RPNYsEhf
tI77AUjhg3H/gZyne5PAiYlw6dTZEAfp3aGAxxPpkgY1YH2tXU4ZM1vhbR96Kfpf5vka/+wP0rxQ
XKLR5mKOeKtRn/vfD4aLIKYyvV/s0sO+T53x0k4es9Kp93abWFuvKJxt28rHSaXxxqqHn0hN7gIw
WQyQ4S8mT6HZIhEFYqhr94ZB49vYNcZRy2W4aKqG+JaWLAdDQl+o1pOYXqiBEthsRvhcOpt4Blu0
uN5t5KYBGeMV62yvtxxZryKiQq7ypOguBXeyYhN08hyky/K+ZE17nbpZS086u6/CALu1QXR2n5uv
3pLqw8L+vatbogqAhbFP4EjLxruB+V00RE9ea6f7ufFowxbZ12gR2iN14tsDynf44WDmU7g4i+Ro
1+xyEnLdxGmAXtgY0NMRDyLUPsb9kW/UWHrG2pr8srU+E1LTiWYJdhOdYf5M8TlTa22kIIohQXdH
aZs+uGGz3EhGn01ceqsY19yNrdP6sc6bTePh720w3YFa2FGsqSOYnTOX7qcsJ4xNnDDxwCGO0VP5
JEYBCLYqmZ5pPJEqt3wd9kzKdYBHxG2Y4YZHx1g+lK2cXc37WLeEh9Lj38u1kHB0uqcjXZ6bGsYB
onicOPm4G5EAHWte3rk2xSHN7PqEgBAus4UaI87GQ0GUvNnj2RqX7HJB50mp0pIhNnnijFPrHM2k
+UTxOZhG8oVw/E+tGZzIjanggmJtXyx8UalL1iJiydnQV0qC8Uyko/EdkKRY+ryLYP5qdCd2gCrK
JirIRN2z6d0InyJEP1Ck1W2DzRuXemUnMXZd83RqRpJ5M9LWqtBrTyiUy10rU66NfqbNAD4bGJre
mSZ91cZZMNgvHvbr8Gs0jWPYKPzi7r6puLJk+DCiX8+0WZyMifqwLOBYwHc7Ioy+liErOCFjZ0Tu
mE2Kwt1TD5G1aco7SzLytyN9UApPaTYXQNB4kRSAc+VOHFXc6zCd79GLnULwCRealR2FEoGfxoBX
VQPao32GpDqZr7LGYM3uzOOc3RYKnIwz9TXRwhLTT8Ghe+SPML7hYowyFPBZ9xZwuOX1W1uJdPnS
i49LX1r+UHiEE6bwlVwz/PQUYDBzmfeGAhqmg4XVQNCP4V7PWmNXurV9JuOG8bE9r1i++CSW+BU+
7/zOX6BsK+6nPu+f+yhj1Y+/QNG6lzWtMX5pcJ25n9UprdGz5hP8HFshpyNJmzrNZUhguM9kKoMb
TwhnA8jWDA2Eh2rBQIMT2bDdH4JwUp/YPVJIgJSZrBeQCFeBQMQ1qxiS4exRRvtkOjzV2vkVF0t3
MwxBdeGErHCwF9m3UUbDPTCeBWlARg/LL8vCp5LeyGmi1FoxexBqLbQUspoowMdL4ALxJdQAvW1w
p1/MNZ4IWY9nmYLMjuLmwqiq+ReqoTu7lOm7ubKmaE2OTyBtxxIZD41N+07z1W7qWu8Kr+hwLGxn
8pc2H33beOGsGeGFrEzUjLBTmjgAZJDeuUthE7ZERZhbE52nvr/WWERwxCWbyfVmGglje0qxsp4H
TZFpNV5/nrvXZU71EdYw6US4YLfmPE/H3pl/2CtpxCu7IxEb0ZF6D7F3GIptD6ViwwIO2qujqhpA
nAi3gK0S/m/mzmQ3dqTdrk/EHwwy2E0MOPtW2ajXhJCOJPZksG+e3ounflzfa9gDTwxPhDqoU6pM
iRnxNXuvTasWTHD/ip7FmjEOBDrBGosk8eVDf5qC2jr+/RKU4t//ZJWYWTC94T2ZoDpXbASX1qhO
QJF+8ynELUiHrlfYiVLYwX0dHTGrN4kOS9JJ1y5s8+PfL+w6oJqHHB8e6JQZo4OqK07OQASIpIY4
WOJ0WpWmnu2igmbQatNncolIkGU4kkdgKzDGawRnJ8EpYzG0AhU8fg2LklSgjcZE8GgS8RnK/pFV
5s72i/joKKe+lYn1YpWT9ca+sd7UrEm2SKetN9trTxS3oO87RTxoNQbASpNkrXXkk7RihfBxuJQq
Gi/F/MUihcYVrFMgGu5DHFSt3r1LmJl7p4uadVXwC8fCBQ4N49HSQJkwOD6myrZgJ8XxtxYNi8Jo
KjYN0HTSMz14eYYTrvwKD1GXcPn0SSpwLBndsTNwJdU2HsY8GH49J+0O18aGpEkeBzxCgwMAT4SL
XSWvH6fJWOWkMDyrHBFF2iJGrPi0volO1puUUcpWlUif6Q2MfShhiGpjfq0iq38MyHHz4ZG96XZL
WTzbv0rYV1IPdtVIZZGHHKTofohvT8o/Tj3X9iVaxrj5dipbnavsTxTCT4q4rKg5zZtN2hjrWvdk
2PfcxVbRGQ9QKavzRLWzxYj42eAuXmlt8JsV/oNhvBaJi20mQU7iY9lJ9AMY7yPhHhBMMp92Li6Y
Kjg3azCXCG0hYQcBgYtjVe3D9AY3W21aULVrRGH7HkXW2vOjd9XafIrpXduErOneyz9p9EGjdK+2
wQBvMjAc+NquIjJ3E6XfLgEzK2aJPrYJHT83uT3nso6+8djYezej1a2zciUc98lLGhPabZK9dqRj
R02hv/WJfZrs8lT2/apVBdv7Lk8vsiyuETVxHjkW2iV5c4MfFlPeWZi7LNBeMo1wTjfPYed5hA72
6p6r+qiB3owh6CaZ9jgU0dmtQWtQ+2kiByPio32pyVxqISHiGD11GGLNKmOCE1nENHfNNWmJijGd
lYTqfhQAfwPskJ3N4ezNV6McCBdm3UtUClgpqNZ70nPXRdaOK9f8I7zg2SoQEk9Af0ds/7cQmj/Q
LbXCO2CukhE+WBI/RbnTbYVHFVExYStUClquJmGo98ItYclzy8yKOg/z8iD/oh4je3pmq9BGJuY2
9BubMgEf2k8ODeDUvE5h1MII8oplWhFbCr9lVdkoH5DzdztDIoJS0qn21lhbr5qmMa5x3VtkaNZd
h/JbO+GjsgzrPMTIDBzLBmXSSXVQf2eb8z/9/aPnEiYwVjtZYzCpM+IJNH+4wOZUnHqavnIza18w
2boWPUiegm9VGFa6CllXsbXPd3E5vVSljb2CgVuM01NMMx+C7UBnv+oOrVmeYcJHCd50YscnvvQj
/5mkesso8Lglc5We2Q/wOVlCx85LlL0rvUp3aPeCA660G+r0aa2c4jyWpFozF8sY1BMwJjXDA5zg
od2tlyk0npVw5ZfNlHrN2PISS/fqMlZpO9LsmE6pbWWcAbr0dyZcj5mp1lBjEW+wOls1cX/GK05K
Y1fGx76P3Xtv8jDZAjR+TZ/jetSYyt0N8HH2IGd5LNrwnsUIj2XfP9Zo27wCg1ERThGzk2g/mHW/
1q0pX1quKtE7j+0prjX3yS64xB23Xid5pq3GieA8/AnkFAXWdyAeJG8b5kGHelCgeM8AuHiTk1x1
4Oc109fMSbfJyD5FG5dTkGg7PuEW4g57F+SQHMsBwwRZ8xz8q8AXzgZ/tYOsOx+XOtXuOrFDTNhe
qTNE4W9akXOUAYHoGPjOZtGPF0VQyXoA/0/od8jH226eBfqLPVMppCY1vXQKbDCFJSXEmTP1xWoo
xG56wy3t+sSaDc07MLNvUzFFN8OAXoHTcIOLqKvldOLSmhOpKHmisHtBHfuuiUrc6G5mm0yk4N3y
2Zb5pgps44Sp8xWNSsoMv/LXaq7Do/RTNAn29CHgCWgZLtCwPxSUu7QHTxag04cG+ooVhzUJXXSr
xLMd8k5shxHOXlIm/UUzkzVPPz+furxlApazB51Gh+y84Ts7179fqpEiZtKpT2xbhx4ITGBgW3iE
zuYtzIMTizdVc+WnkE8W2KL6BfZPkxB3mR5lHXdrMifQ9kjjUUyGItso2JAwOZ+lLEd8kr8Xdtq2
gEp3TScPeF8/NGdvkvTO6zzEk/HTEpKRYcpVJHxk9MQXD2hFXtUwkKX34U6+XOfgy04FpSZ0RAgG
HCIaWo6+nROWGO7lxhOZsTClPYP7KWPc5nQeK0+Ldnv0nxTgVcwzh1KUO5SwAwzrEjZDbx4yxiWm
CcUz9JJt3bRPvqWJ7aTJpeXokv2Rdxwa1DcxJO4wMp5EwnOg2VW/5pOa0aH2wRlJ8bXuGFDUMDF9
Quk2WbCCbAjCZgAU3PkRMq+S2rTKHpRb1TubtUhWVt3G7KozpgXyOGTTI4iiAmyj5CB4VEdgMnay
70vt0/NpmGJ72mFCv2mEIxRaVR9Km40x06hlas8V8kBCrmbjCB4x8e347O8aIkHWvjEdszkeKq2D
GW+bxG8OQ1hkt91HO4X1pjNVu4PIoB7SDmHsCIet6A8iLhykXBChWkUCU2w4MSGqEoplm6K/scx8
F5myebCSAZuEE38lnPoefATdC7sNojoB5amMloVlm5CZwuBqaBRWmMHTRwgUxC5rvv5SN0ykWM7c
yjIfXklBT9U3aJNs6ehDe60000KzLIm/DVvryTWd77iIq28RdvuaCN/Aqt1bYsKy1H1n3bt7XVrR
Y56E7aLUI/MbpyNh1axAuyqjjhZwDkLszMgP5ImDqjnhsatmdlnx6tYKHVvpf5fCPEYyGs50HS0q
Z+Ozclmbw7fUjlOP9MgnD4jpLTu1DpefqVT2TUB4xAtXTgvbiFH5FVgbwHPX8jZDqJont13K+YAj
xa19surZl67bFRmX+JPaTKAm8MQENirLXxGd3yZXjt9VOlz1wAZCWpniZIUj/k+evIVb19F+NIN4
a4HSQUutuZfI9XrgOdZwaXOfOxudAOGLzs8Yh+9+6vovkQMpiQixQ3sqqxitkC2fSX0Jl4GYLkgS
mN0KLdsRIEJciW+/alLUqIEm1ueKj63HKnbqIiJYquxuZvJUG1DeGOUTCovrBv3vCLlO2iMR42XK
SheniFGX+2oICOZ18S4AqiiZ29q2JDPFYBhQzvnEFuQ36YXU1kRqhbI0KOE0bp1uH6RhvWdZNrAx
+O4ZMzMZJOCq6Px1Zw2kyzbdDwcE9vsTQfVcfMWGijvhGQCxyghzo+ZvmSi8LlLrv+LY+yxkRnIS
Aie2uCewGlfHlhXSeKwKJmtzQbqmERt/uozMA+YWP4yt7zp6MmJ5yTIPk2IdVuNLXXzUthkR50Rx
rbF+Yj1CB55bC4TOp4C09u5ThlHOPcoPLOynH7ry3Zj1LzbsOXumfTvUo05EXzpSHrn8Evy6SzbS
186Efu7By9srsmCh4CjzuxHOacrSu5uZP4Njkn3TfXAxrYfC9W+Jx0pZVeKD14IiknXQUNSPkhS/
mWCIBBpC79K5sQR8bEAUA44Z17k5myPV9NtRNJjxW6W5720A9yMN+m3KfCV30rc6OnVA0LTSu+lt
c+ytelPYghQWLqEg+WD+RrHBLklvD2p2dpcO4Ol0JFy1asq3yU5YTKYc/tF348M57iqmVBjAXoLc
uKYmL0KPCUzCGAJQZBnpA6l/PnVpIL2jTIiBSVwMNArJfhwU16BDxeZ08caKvS9O41MlGv+ot1jA
26K+DEg+MVuhTrfcDeteNzaylUlMwRza+ahVkzh0xCaBSoKk4envTQB+ScXmuYX0eO/9+C3rIven
o9dPuMov/GYY3GHGI0KmW7RTUN21NJM7WCZyGwvvospoPOepae6mJnjWI4hgttIfeHZOPlxhUHjB
+OAk1PxDHSTryCTW0xHFjCeOPyrSLzzAaZ0CtEumU3GZlPnSY8w6Gtw/2DV8SkbBCQPW548MwMJa
OUSkHs4Uk+lLFBoBfvUYEW2Yp9vMooF3sSkbuk4sQi8lmh1sPJnQiRIMvzyJvI9+ldw1r9/FOAoX
FnHplfuKcZL1W1sTOk58xVTKYxZeJ5+3bGgMnPyx++r91FrVYZ1sxNgz34wTnH/jZ4BwZjXN1h0e
3wl7OcHQMzvYgjpfsH2UbIjR0Sn/yG5hWvkWA342NzFBfv2/v7iKXb47dJDp/v6LOg3YRVrUH5aq
SWv9j7/9918PeTCCBep5z0My7JxePY+2IjxYSYM6RVQ2xRQj1DYLfyd2hT2pzBtgcegiwcXWLjIh
ch+pENvsXVNeznbZYXdohPu4HbeagevCiz5BDlEZI/ygFkjwvMMGDzhW1p5NqYelzWDT7uRRdjJy
HBZmWD8aDE5WGcLKlad7JYOOPQOJZJlKqqcQarsHQbcgOwXeDzcVGdFS/Ilh3a0cDhBAmRaAE2+P
RBEHW+dzbDXll1tJNq7eTekwkokxukb0mMBrSWMDTrCC2YzAWebfgHZZuqG4zhMzX9aTA29BBgza
ia0eBeHOoqQB81vWW4PJWtdNEYrpOZGVHgwJVu7VptfbK/RQIGLaqg2xIuZN+ol1Ij/kIHD7uroT
/vrYI97YoiPZAVssD2GKHUPFUMCLwPT2mUYwZNTPhsLYBdOT9ekpsgYXi3q3CnTUOlZSEoJdESqT
4QHijOcXTXDJ21DSuybi3RP59zR45wzUMBhXbG05fwRJxA7MQkG2rqMQFVRVPvjpJQ+NFxFHf0wr
UedR54jMo+jRTNoBg3gbQyvI732jQMuN9Rk9+6aefIPsFRN2TkklabGIDbNP0x3PSqknq2NVGxW1
2KHymcNqPlmk/OoTSy2WGcYl1NK74QXfueR3Zvo8a0CbNhnKNwxEgAohFjOA9dJj66S/ashznDpo
kULfA6s9rnJUx5tuapJj6gXMF8P8c/KYzTPAgoVRINXObC85lA1C5cZb652TbauMY2j21Ioa47Bt
DVBumntsRM+OOb4JekwoPWmyBkVCaRmb6UOFK89/LPrpHPfGj55Pm95s0KAUxpF9DxOi0Mie40I/
6IbxTsYnv682ulclhs5aeXh5G7YyyDQPA0SwSbYrgqD9tTk96XnU3BMHA7XQomtelOskg7DVE90Z
oy9ZEATR/CP8/X8mkf3PCtn/tv0pHj6zn/qvUPY/hLP/SGX/44//f+hokZb+n1W0/73KfvLov8ho
+fv/iGil/S/bRNvpOI7+N0kKDfM/Ilpp/guRvOPM9pXZ3CL5b3I0TChlpfiXqQtqZc8QQhqWg0nm
3yJa0/2Xa+qWgczfc13DFf9XlhdjTpf6n0Jux5ztJBaiGZOym9dgzJL+/yShdQe7/icgDVrYDq0f
WRh58aIX07dqwmTTh7VaqswOb1YIWN+KjoS6YZklBs2ZA9FowQAisl60irpZYO1Z98gz21aHvUDe
ARIZsmYFl41ieXX++yWte5iWcxSbTybbf/qx/29cMobhzsrz//KGWGFLTmdbJ4GBbe7/qtTvh9oW
qo3XUWG9JUX2xjUUb7kCw3X11sZ8Jmut8rbVwFC2L8qdyaw+hBx+KIxqw3jpkqcgTrTWq9d1hsRv
jswSwmboHj1Sn3zrg7dsyspdaUPLSJyZXwXE6JEegsFOhkIQ9fM5YVdw7KbkwxvHn6THFs/bD6nU
NfOIXY6GPjjXhTcQUTFj7lX8ERo2ABeErqWb7YgfXfUypcZ0KayInRm47OEpgIY490W4DJvmBwgN
cVzYZE2PkIKmCr5FF71WAZdEbbHKdaby2W10mo8D27Rb1NdXWRXP2pR/ROGvVmcPaGqaAp7DWJNr
U5fsQpXu7HsM6xzUL1Yllpmj76YquFiVfhmm+GoCAA/EB7niepueraD6YzANM6L+zVTRnkzlmZK1
buLoVj/HWQy7pt75aUdOF4G6prybSfEbNdahncodHY0J284k8qwLP1pW7G0RP0p482AgjTvO5Es7
hndT7/caDH8/CZdqnLZ9K49jNZ5DkMR83h7UTmO7oZLqAtgNNYpGX/sPB2NThuc677cxeAIWHPcy
n5jRhk8mfmpyKM1g62nq6AfiMpjJe+YGD2EtZiHCfraUepF8so3HtHDxbZY3fUqx7lg7TyG0yvBr
KwM7xmdrsp+rTdqlCDWPd7fj5rWc0ovlH1sZ7cmjgiLdrcuygjF8DpTa1zigPAvVsJ6oh/nNGI7G
MPNgN87B8dItga87codOipGui1ZQTeo8MD9D7FStjLLcu2hFKg8jvqqgf/X4d/21zmo0T0BN0is1
5h8tSt/RDr77WffIihEirVz3+bhvmLi7nfbQiu7Y2PKsYnDtGlJws9sB0HBDJMzQvOn1wdNY4s1p
WA831vDtEwvL1ihh/3pLXPzCISRk4t0tI3rlmrsiEtKWrLpOoNBYafH8J/6pNr0rgOKvxBzY3oXr
IsT+GQ344ZESUZRCj4z895IkSTPcZVlGfZGCQ9B2itiJAJmxEuhfOEhwne9ZN8Nep2gJuiv5V3o2
Pmu+8xnnyOD7HOnXHDTf1dVX7upPTQ/1c2j+JK5H8UCY0KIDodjNuIk68m5F15+cQj0K48Vp4wfk
fKu6eo77DK2atwZytxzcaFdY4bt0yR1Czx4WwTpsjZVtDg8wM14CDvEF0pxfdEOIx4VzJiNm+Od5
aqzz/FdcOPRovLI7sNRVlehnPRB3w2nf+lzeYt98xrRUZtZHib7ZZb2KHuqzlvEnrOhH1NpIOmTX
7Vy/e1SFOHuVR5hRfp7IKI08COFBdRJIecnLKp+nmgQPM54ueubtwiY49o7a5YFc12ZxD+CGLMys
/yGE6qimntUHo8UeFkcj8beBOPxBxrPwg+orats3ZR88uZVt/e2yrQ/isMMSjXuow85UFZAQYOb/
WrZ6QPB9yEYeliYTYHlFJral9RoE5VvrGa8NqQdYzC9AF37aUr/WkMP6wnhKPdqVPirfYGrPsLEv
MOFH0VY7iNS7oMg+BoW8Jbdfc795DCXIXgv+v2afIVI8jJw5qMjJOhu2hO/cxGCQxpTelBc9GYRh
+WIOMQAfskBm1AoSrYdwPLWZdyPzczf/CEEffBgT/EP8ZqWerf3QNFAoQJcgfprV9KfXNI+maREA
3+2h8B3MIDxrsJPtOLs1CDZJVbUr96Vs3KfQd98CbbwrP0JzgQ50Gh/roL3AXSK129tZSfJo8J9z
BrzW2l3VvbbUeHNAhEKlgp3fYwLT0NYDoloEZGAN5MHGUu6dvt6M5XjxPXMLTPes184TNoWFbil7
GRZU83b8CrULkEx4Cp14F9gbt2DqlKfDsc4wSksNxE53zGGWFwWnT5sRcUdun1DjaT7AGtbHbr8f
9YR5ufcrB7RwMpoeqnJLyshGD7yz1+QXq8S8bRoPuQU2wuWcdFnDzfOfLrnD5nnTcN137vhlYxet
G9aiHsAFhrzE541M3yKgTGWh3djCHOIEYyZBuJ5xHQoJpSh4aX3tsZi0XV5FOx6LlZH4B2eIDwPw
ZwIvxMM4+ozJ23etsG/CQn3FiKybHq22vZoierag0Y+PvLRzZdMNYBuGPDUTPFH5sW71zRfNEnhy
2LhzcKneeaiE/2aQzWE7n8XJ7Ys3XyOtICZVzHVOWdfNF6Jlps9VAqgvTc56+5Ti5fCm5iFJUSeQ
fdLn9DHs47aVieMmaN5qu3xh9MiayiGioRnHbcNEdZMVzPKadU9S56p3kZirUNz6Ytr3IMCB+zAR
MIb+Fd7iwpghtz05JcBPy5egMQ8R2XxV9cB+9d2Pox/dDr86vb3LyAE+YXWXnN/tOEcLsZzvkvYC
bOfO0vPDctRrCfRY5emv14VP1lBsQyz8IRh5M/kYCi1aWLLfF6zkwZHoCX5JOwahOVw66dy7VL4U
qXuchI7Nbj3f9wGbCgQxf3xVBMu07Y+O2SxMfkT0mmnEt0Mg85WF3Rz94VBN6M2KuK3nsCQLw/XD
taFN1zAfs4UzQPGI2ttktM9d7hDCVbG9mfKXMmeimcI3HU9SMHiKwruXMR8bizsZIgxqy9cfzEnP
3T8vPllFZAvOH2cT9XGkB4dEHzcu6ruM70Kc5Q5AOKjZ7ZQl29bNt4UlnmwCQhZTnJ0ZUhwHu71D
2nsHb/LMuIu7x9o9mXr9EVGrSPKji60fuyB6K/OxaqJrW9c7p4g+YiREeBMuMCOXCPF3Wa5/tLDG
iaYjykMzqD/gvi/gyU3gLfrgqmvQNmV0TOwU2FULuMgq/VsuLAKqPPunICPZ4e5/CFwbDmuACQQL
0yH0+ketTGMouQeqvGqfNeRlCRVehzr3z6SM4raUB/Ztchtyvibo6qD9I7l1GHrX1c7Rgiv8BGOj
y/4FHA1jOVglBr5cPoGUrjrppuRDsqfOEQsOPRo2J782LDWOZiHYlkYx3wORiA5+GIsETXetbZgX
BEsW2sUytNRj0o/PtDtUexPRZhKFPTKPzyRI9e3ombvU1aZNooUfdeO9sk+otoHw//RJXW5yREpH
Z0zeLGDcpMQy6DFgNqOJqBdUdCbYfQKh+XWYRy+g0G0jmxhHHuCyS9nOFNHDDKMuDeOl8tnbujoJ
LiK0sHyHdzmx+tSShpGzXIdg4+HHs/BCOnGHbHjxSPZAB/YHFOhJdRABS007Dy6N+tBOvxQnT1MN
bj5irlJ0vK6YmamEYbMwm/EtrM72IBmllfDOgVR9mjQSa4+NESOHacUI7wXU5VlrG3N+Gtc1KGf4
RpmBvjJawNSqV8BssMXkj/XQolE0xKpSs5558H+jVH8A2/ILrrpY9xkXXojLVR/yL8pXFvAdOr5B
pwDT8m7XGLhWkMV5iw1DWXgEVEVEhCQvSkMULYC7TrHm79KJ6B4XzDxd2DKL48c+J049iWvoXTlY
nmEwP9lXAAkaQKD3BwoNAtMZIkhPjcsyAG0TzqrvLMfD7dG4VHLhcKonlS9niVa38qV3Z6RRbhu3
XRglOQZRFZ3sUGePHFboNhonvpiD2EDqHg7hyCOlcZVd3MF0LrituP4T96suod0ZLUTgitiS9WjD
oAkdka87JlAbiYqtZSd6NnsWM5bM1sRSFZDd82AZV4Z6QJeTLdHVVUvbT/Jd2EKo10toQBOhs4Vw
9RUw/z3GNWJ/8mnXsQzfZ1ZQsNXAe6YReCHZDT73EuhxPlZXZSMy1Sz9u1bhuYn1meDEIoG5IxLO
lF33hzCQUCgkp2vA4NtW+XyK20PJZ8X1jVsJbU05DymbJdJCShwTkKkVLtZl5AzJIhgrfduytEMG
BX25mOwnw/KZ2DGldcryobNoIl0reag4ZhCyYL3xZpSa5QB2bf3wLmDULewovblsu19HSWa7esiV
rV+qgCX+MA3nFH0ogTWfZCYCvsVfE5vij6VNd4gv96Bu7GPD/zq1ILpFEAnIR0R0l1MrzPwv/VQZ
vmLVyncGO7yxIM696oV3gxIDBSJCogbsOX7yKMf95j4ildsGg12smo6BuTI6n+uO26CHrt9NxiJV
uQO8vd91GiIS9lVpQ63aD8U9sYZXI2OBW0rk/42DwCbySD8SYGEkgVqi2bC/4hlGyVZhqjdh3soh
tHdmaNxQOuwMVdI4O9BuPPI2vBbcQlpmD1HJs1EUn2EJ61Kfm9pq+FEpThInDaFZV5DjGje9Ad1C
GIAkztvCXN66gWUdulrP9sLLHy1+56aP46jOPzS7Q6L7bnadONkBIQ+qmCMoEPZbZT0QjciFnfcn
1WtvEWAG9N0MGXUH737u4wNsU9fkVPWye+TujRw/jzayyhuc9IF8iquYSFkJIf+wiMB6k+ToKjtS
rBekXMOEjSqIB1jH4uCstN6lciP6IQn5mQTFx5CUB28s4JYRbyL9V3g89U4dA+6QpSYYUKJA+Rxp
JnpJBz+82eUzWhD9VA4jGFqmnLHvLJXHkDP0SKSQOmB0lxQsK7cvMWsCXLaU9nkKTM/iL7W23R4t
a9e2w4sNhK1g5aEaEwYriA/DkAgkLfcjrZorpmLq020UlUxpU3xMnIbHyEYFk2fzBiJCtTbp6bEQ
vzFYp6UU4inwpjthiEeAdbDc0dNvRl8+4aBBHqfVZMOhA1gIyKYLOcjHwG/NpyqpX9nHbtGboEeI
ziTo8D9WGobnqnjv4/FuFs63AM5fa6iisXhCFOWjdLL9QAJPieI1qPJdFfYrbyJVe8A5IFv1qoEi
Luzpxwz7l6ieoW/WB/Fm3+6g/fZqrpqkRTaf5v6mlmkus4JywaIwioRmfGRzgE4TlEByB+KiZfld
O+21nnMXklQ+sJzd6XOJrCkAeIq4GH4s/aJnvU/DDEh0wHueO8UVXpuzcLEWQb+4+pV1lS36QDbg
Pm5sLrxqGkYSfRhnlXb8YroSqHH0MxjNHDlXLyKKiU2R8d5z8k5iO2FHov/JI+IGwrw1Vxkl9hhj
QQr44CNlbTb+KH97ob9XXnKrEgV4r8Ff7SFkcubLVfdZa5s4QPCNE63CMIpZ+NqJaA2cVlObMsbM
EHNBhxCaF3px7v38wGcF4YOk0wDE3Rraug2TK4uxu1YCQyct4BJ20tqOLTS8XGFbb8ZGLD1pPgdG
ewpi6yRkM23AbS7rEB4guFGPrMyeFk8hndKImVjob3Uizk6NOZtY5IXSyfmMKmPA/9V02GSx3xYO
n5wA3YkqwXXa0FdQrjsYeUR5By6E3oQYMFtRKWLaX+ppShy3e4m9IWeo4RFun0kmiG79hGfu4pAg
yvAQDfjraKPaBgNTL0YmdJ1JrN5YXZKiJlgVFvzCSHWObtjhDW1chSl9Vhzts3DYT15vcAckdy2Z
XkBdEmkk5uMbuXkcd6+BMXxLLd8O0YZPLNE3HG+LqdW+B5vgvE6Mzg590cq2O1DAg5wr7xC0Jw6N
MDsWUT4swdEYCnEe3gMPLQXpGlK7BKREIDwwL8rpby6Q6nS2K08hJEygfYVt3KQes813YYVXw7bQ
02/WhgYtHSiKhA0F22Ao1Oz0cNblphlvIQj9ER+oAGNyFzUIoF4GKQ9lz7rO6ap7NPDKn5HazEum
2W9bdjwmUg54C9GtIEXg6jZrPAq4NZ/Snrjq2qOc1gi6nQbRrt22/S15YR6ERURs35mFGtALra9h
Xk33yZ579SchGEDQ8aArWhXkGZ4r7J9jP7yGru+xevWvIujEpkq4SkM3eAZwe28sHyS2dRZOHq9a
KElEruYIfZ9b8j5IsznRNu0cNz2Sq4zYmYy4lB1lrpIvT/HM52OOLN6ibAg1du/lC73CLk6MQ02+
HNCU+1BnxcYSGVcBbYyPX6vo4YiL5lGaP20G/jYwKC/av20jEhx/TgLp9SxZc2Uah0IV90ZnHljB
dnEybBZRYhT8Jv3lkE3+rpkoxjKH9Sjy5FmBTyJ0rR9OORft2hTmsNEM2FVMf965EeHQwbmWpVZs
KiOmrDYeplqWyzJSZOEiEzvolIkxejRiHed6g+oAYI2nrYLMI8iyB/BADQUtOSYKzKfVb0R2oEwr
XixT3w9dbyB1TdpleG9quGsY3hJhhNCcs2ypRdbBT4y9m1tiYxTxM00HIzGD/COmN6e89eFJ2/ig
05A1pFHBrIDzM9W8wcgEPuCAqsrHOSkc7+q2x1CFdZwk+DaUgLhrxrKuvw0CQggRKS8KUoIW9KYV
yVEJ3SCFk9eU4BFscRg0eH6saWGg+tln45E4oRpSfCLD2aqp/QkmciCbznyN2xe98VEJqOtUqbNI
NMYPmkcOQBetEhjsazoKqnmtP8QsLHEJEXRSeD7bfZKpevthCIpbMEt+K49Z1BJBd7YKpvQHeadY
BvCa67Y5CDW92U1bESRDMySpN/BM/Qk4BYgFbt8QT1Ub8sW/J4nAXm8puV2Hzw1JvivPNL5o0HgO
w+BN8/p71vEHlpmc/FX3LRENkCVJFGKvHQyHY5umeq3H5VVrKc3JLICAWBjNpm8Tqs9eWzQ++W5d
STY0mhyscxyWZN+WsC2Sj9KsgJ8QVIz7pGHpPF1l4yBkVkhzggnSB3rEIznsa4PoNYq1ircfH5wQ
2uFY8kImbfbEZM1T6UDM1RUJUop4rjpD62NGP2kk0hdc1MQvCXCsBoZ7idGKH/6PrTmX1DCKTfRt
J9G4LMyxWQc90uL0JU+6RxFPP7Q/oi6OnW3u61A8+fn0kZcpkxrjW0XGgC20/0704VDzeEEE+HAy
Qh96r/+C3KXWzkBaGJgZjCSDwfbA/WiT2YPpfw9NKbfNKAhgdIdVoxCdEU7toIJeeS05s2aXnQDF
3q3Q26IMJT5X4O7WtuxImBANWwFqDF9sCb5pAt09zVokkWKv8UgeWIw2JG9cSLz2GN098bu9QJpU
6YI262LZh9b0D2mWPqqm1RcOFI51NZa/ArWPnyOk1tto47UWjK2EqLu2VmT+0WjmPqZlUZxNBalx
JF5+Q01yHgh/HDDbkSSgGel1Coi8QZKGXoL1Uaj9D/bOY0luK926r/I/QEOBAxwcANP0PrN8FScI
GhW893j6u5Ds6KB4+29Fz68GJZZEFjMT7jN7r/09VTzlDU5fhfBnNUg+wa0bCRAJJZ1Y2KRnATCB
TNR0IzqOE8yqo+oYNBGUlEzcWFBUNTUWIfTRmPZ0CjhzPKKrahZKfgIYRaTbdSR8Kppm+9UwkHbO
TRH3Ozp1zdg4lGIF4rE3XeMMMts0XY112GyT/lyJnJ/puY/jmBE9Cmtz4ddH1YivlvxQdvPu5Prb
0FcfKjY/x7j/EtcGr9s5lkALdkxtXHQ3wIq7c+tusVfsI/9d+cMBlDEVRsEOamz1tx5ldV4Z9DQE
LvM5Is6bOsJoLSjuhPxuQN9ZJc9xgwliK+y9TlZLOA87026fhmgDcT3PcRHVYlnZzreZRsIMT22m
PInWls6NjU0dzjdg9LpwkV8mOxtQZ4rkTOdqXIz2cNHIcDijWwnmx6a9oVrdtkH4NevsT7tKUQ7h
2mCbM670HO+VEjFpYeEC+BCUr9q7pFIw3amoq0CfgMTB6h7GPPfraNnPA1Fn+BEHwuGSxOdTx90P
Ywy2VsJDSg9n/lBKJu4EpCGkgpHFRqVFuBrybFz7GnTtjhwb5ekb0wnWOjafztHYhYmDQM2/Sv3y
pY3ir76kcKBqPNjz8952Pz2TlBVDIw8As+yxkEwBSUojT8t8B01gH4yHtCakKsDat5K2/rXtuPep
R/XgloFOr9YsrJJirO60fhvU/XOAPHWrJoK8eomVCawg3Qqu4FWmwflHutSvEqetlxJv4AKBPM+c
NIPDbWHla9DhRC6N06hfAjcrVypmFSX6m4mdfGm2mHRV/ycsD2CAw6i2yMKfjNz5aFT64EPnYViw
0RhbLv1G7Q0dlB/norHoMcQiyo9I7GbKHzQ96b9TAFy/cK+Rj1WliMeZF8gNaxs0bHT6aafccqem
MFoaIbwmvGm1mNqTF9LpOmb5IUJ9r8e2ZIE8MaEA6EHr25UHJzPQxbciObqF/qn3UbTDLY/lFO5M
cBQOG7WulO+tRUqjGu3uBIv5O+SIYl01XNxaqLMIqR6UgWjYZfyYok1+HmuxDEG8LBoMmIqUsK2V
jUSwJfnW6QKE/02OgSyGcDXK93pkVzEVBRrOmp9qRK/jOLFqdPYw9s9hHXYHxDRXz5qWXfo0MUVY
2mR2lvTbaigpFx1usqEWr/2IoTNL8PcsmkjsJQ6Y8Q4Phd7QV7n+bAT2K/Q61DPBaz1V1cZpmD+C
7DwBfjj6CJnmQLy9VRVXMksQ2wWhu861JaPIK5+DvswdhO8hh7KTSQrBqdYwFLwOATKuuiDVIK9x
joU9vSX1/XkWf1nVlKHiJH4sqhAOhcKQ28lJb7h7YLKP8YNgxrXh/XcH2Y3FzmvgvNe8OfLpCfWy
DGdDdx+uwo55oFfjaaLCeowA53+UsDg1DNJnx6Btyt1LbSKWs0YN0dSYbmEDkTigByXkUAZ6dg2C
Os+DZhGjAEEjW2dsspW11UoNKvl8lFBGPkCGkMA7wE5tnQYte6iLry4xW1vef4wROusP86Sw4iTd
OdL7DGymJFZamFv+2jhkKZkgbI6qUeykpb3y4PlRlRXWH/KO09zdBolb4vzS1MpwdKR1Sfrau90F
BYmHwJ3sNre7Nk6JG5sM43YYou+DDjGN4nVZdOozhda2alvSSGV9ATW7IiRTPzLvpfrPTDK0Jjke
sEN9VOj81gCBibYJfniq2fUDsViG8ZIzCQ/y+LGKdPIzZL6fGUIOCb1bp4YWSqJhVDfvxAtGb5Av
j9IDdhp3AbF8gcYQR7W3UGIAxilCycRFx3N5BNTqPFZhmR/RrNba6BFxRypPgYtortY2FEfFccis
LUN7phZ+mh4wrm7x77x7dMAwuApzE3YEq2XA3M0Gc2qna0+1blRrMU01t6B9pbwXLewc6j3PvrCy
RYCP7hpjOu4nxl1wG9mvH9v5IdibPp5PQzFAha42W3TXiuQ9tm4Ith2YV8K0P5Ed1ucgNY6ua3Qn
w8Fpk1SvzGqTJ9jUuyCy7WVX+7gltOILRzjedSaFlfVZ6DqrSb8NT6bjzXiNbNwKncMfgFftFcED
wNoeMIG1p6J4ib3OosCHN+Z7E+i7MhTHQRwpGOKFrTvV0e8rLBOTxUilC25lTrNtDtqz6bRAf2T5
zSL8bx0Myt50VRqsLGwYQwTE3AH7mh5tuzr7kSoXA7QwHRVy2mm7OCAYh5xolnYlA5TRqJ+U62Cy
n5yryUKyoJb0/GiN6xWvIzgofTyYTH6GZnx0ErxdmLKkXOZ9tSsG7+LE4YPQkqvjhO+97yz9Fl9J
/F1O3arM01sWdsgB6uEzxdtm2sFG5TbMCfFVVezhqoTJYI8XukbQ7ptE7KoUEEdh4aOx42ebvTUL
7S71v2RiejfC9K0U8QfnApuN5yDWqJioJAsWnIP7w/E8UmbFrYRdML5kPsM4f/R4frfaydZrPGYw
0EBJnGsteUm67Efnm+ukIl6C2OWXPiNsmlNty1QL5Qdx6GHzrZJBSSmjI+0bsh86y5+5EBkmNpoD
j2Y+nyvQ1fTo5NptjIlaSiLrMff7+CTQSa3+QRSsFle5CNfexMPcbD/kUACch9sXeN/ThEnSkKav
QrZPtaO+2pq6JKmBgaJnym59/CPSk6ZwY9Yzg0recDlsfR04RGRhh8NjtCp0EjvIGkb4yDUIHUYy
NV8bgfMWK+8HyhTS0jNWISw7vdheDGPnIKoEmOfT/k8ms1nf9r6h1o/mAeRnRsXmF/P0tg8gwYU2
RjF3G6Lxbq0WFSkbXDt9yOvyI/L893+MbTXYRt2lcG0GtAfKOmgJkxMRQyiifohuHeKgkbDC1iL8
FsDwThV1t57s6tE24e5l5onN0MHX4Nhr9OFrD+b4auh9tcqrstgbc/hP3R/Ra3l0y6rB6BAPsBUc
HG2sXRaT7G8k7G1iJ+pWd1Xb/2ku/4ZdOlN4//+iy6cq/H+nr1n8F9nl/Ed+6i4d8YeDRxeZJArA
n4JL2/1DSW4guuFYSv6FWuoiqiQhTtfRQgKWQy7yL8Gl9YdrGAC3bdMR1kwnt/87aulf9YkIEk3c
AzpKSwlA1VGzIPMXwSU5GpalD9rsztSPdR9UO6I75R7NHtOgDvUbLR2eJoRq3LSdVYd9MrF72D9x
p9YEGGxwDLqw+KDq0QAeZXEt8+Bj/r6lg6EUMqpDDVbM0IrbLx/vvxFXznrUX6WV80sXIDLgoivC
kwz5G403VnD5Ktg069Tt0Gz7Yh937dVve5IbS/JhstRHPm7BWKL2Ic8BUgz+2Ffu4hNY46JkeJMw
tffBWroZrCaVtwjp9GIBkcndet6fRdANN3QF2bZHZXp//+wGR8R/bNGQOpEUP6u0Y9LEHBkmhGP0
0aZTxpydmNOzJDYf6ZM30QpDmMaukOK6T7XhS5r6T0YTf+C0j1Y8vgisgE6Wpf1NMHqCAghF/T9/
WMZvOtSfHxZwXF2YgrNQzezaX45zXbNaigwyLuu2NtFp2E/EmkV7mprnXunD0W36o4Ykd9v4uUE7
HF56Y/RWsHuIOclR7SH24yMN7BdfjZ8MhNJlo5HwZI38BhBMn/QmvpBy10/t9yZWipJbWCsbWMLf
sJ6NGXv/i6T2/lZcXgr/gNllVPjXtxJHYxprjdmvo2gCM4FQkY3cY4fKCZ2FxoGCqAtrnUadpmYH
HRAWTpF2D1USsE1NLVqsNVP3mCoyVJjFiFyTJQuyqagfcLlnaRARoDiSvs0MV58VSEE9rYQGEGio
3TVUye4YsP78m/cl/s0hMg1LOOLOMeaXf31fRsyDrqm8fk1FjdK/XxGZs7ifdQFFPPJ+2jtpILQb
45Pmc5aP0Ee3Glm9ldTHdTsfjqaLum3kdJv/fPoI7jC/f+pKGbYrJLcsbliG+9vVJqIIJbMR5Wvs
WWpjpe0BwhvpF5lDBLPa1r2fvA72tMPZJEjbREIcow1zkrTcU2+Ib1iMY6LewrMMKnNhZwmi5yq0
MXkxZpDuoS6r+lpH1nEAV39VwLOQD1ivVd04K6toJ2K+Zj95x3XV+4fUuxW+311AhMKN6euHBG+n
ZfhXk8BOtnMJO2CbotjoRneOTfMPdv9WpP23TJEQkFIh7K3cM3a1BRaFWRdMn57tje2EIfPyoV1k
aOxRN0HOM7tp107drK1ycZbjwbXzi8qTZSLSb9A78LgSpneYxGfV2ubet8dj41dYYq2hXk8wVig1
mIcHpiTIUVYA81oAQRILbNQUzTptDBLXHLj0KiFPR4WiWZXaZDPw9L/5NG7kK7nbPJVLCl6c5RV4
5kbUTISGbD2VZXFryZ9KbONWJ1q404r0zwjEw5aULVrN6iEKUDxDi0jP2cC+XLk61tfROmL6Z+Ke
eu9+K4ydr6VPQTmNu4GYFKe1wfqQf8UDiEwxl/Fay/zAdLufB0AW1ZOh03L39aOloT3vkv7aO7zW
yGqHlZI0OYBQaLaUTrVE8CU+wmKv4GAucc86K08pQHfNY+6gvmtGTW7jyb0iPtkG8KgwyTn5psQg
vMCcBBtOaqjomFJstAQ5uQe98yyK/jG35ohmKU+RDJyDVKy3INBWNHzvvVV1F4bbyFrm88cvL73/
Tm4MBXmXna3e8Y7D/n5pcc8jl7op0lWKcGiYPHEYLcLbBpfwKla+U5giXu+6cKNI9+6M4daTlr2l
/aJnKLhBND24hYD6NQnTryqDIjZlWFvvn4tWnu+/Ww/1S6tkdIlsH611KBi30W9J/MwPcVERWaOQ
/MUoNO6vyQ5bPj+c+zOUYVcXkO5ATWurEDbvUdPI0EvHaQGAWVtXtv2nUaTTdnRGRNCWv9VyT/9W
m2JnJWV+olOqDrbsk9eIFFsiR4cOuuF3r8KuHZd1g+2RVQuik/6k6BQWrs+IUfer6qm29E8Zb20t
HPdja7t7L50jH1kQbNAwLwB5ExmlkuyCcZCNujcy69dqBjSIPtIC2MuYdNWmQ9SLcZko2aK2wagl
CMaKpt62LfuovosZwnRNsYmlJL4g0bVT6WjmWqaRvx1zdeLADjeDJqdIxXQUHnKY0YYtBW//2Ofx
8+iHH2PlSyywfGbgHlp8Ew3GWtkemRinpzCDZhtlZb+sTWbGUTBy+lvd2wC+fOPwaS8GdHnXiQVn
M66wvMJQ1G3ItNH4/X6+8uOe0WCjJJzLn3Cc7z/zeVzP51Wug61rGpcsNc4NnpvcI7gqBCSX1hmg
y6y7AP5k7vLIze35RJx68rGq+jmMeNF+73wnRWX+dw42DooJ7nu6hUxw39dH/0ZgPP06DG+QaF2T
PgDYmLZ5VTxDAxXHZnAPsJPaE4mCx6kA7uD2RN13Gb5/n5bh/oqB22mbLke/E89E5b5uoF3lrxI+
6TV0i6sgMGahUouM8WaAlGUFZ5ZfCWcSyFb3O6+MrDMrFysC3ueQ7gxFsNGXK68B7kvBg73BhZ+h
R92xxwSacphh8TGAz7Riyxd8q5jqxsi6SqdvNl1a6etcFy90r1RpPbBBI9rEll7CnDHMfZzFX6pk
TlRKemdl9EWxoftxyYget31aaof7556UqoZ57nK6sSqPEJ7BWmbQjkyk2Phs+AjZVOf7IQAUkG/0
1LtA4YCy4YbutmPJsUnZbGSMReifLrFJQGkbuW+QQMXOt9k22eS9rHF0VtsB8ZtU7fvoUaaJunrQ
CnNEJutqa003H+4fMgG636ExBhwtasFkoMwbp8A+8RR1ESY4LmpznxKUKNAmKe2bUYtHiBYmh2ie
bSGk9in1Fz6bkctdtznhwcMAKvEsgmHkwkIWV0Qx6V4siGkOIaHJHMKRFrKPLUjMmVp/49VTtpty
3VkhTCGnJhkuPqq9JnGwQBlp9pWFtSVEvx0zASZrIprXrnIi4uNEJ+5uih8DP74KsjTeczPZt8oi
QLv2kVuO7XQxUraVkSfWRp2MT5PfUdmW8SbAoyMQqz2m+tidEhwIizg1cES47WPS2CB0yu4R9SVK
QSmvIuowrRopwjS3BiUwWQP4xfKHw07vZE9sE5wAXl4HNmi+yEIQ0IvQAZ6RGfBnkG1XaVyRatDM
N6BZ/j9R1IuebycnaE/m2L0FVqg+4jA4Ix1FX0yKW07gH0ZtDd+uGt7qgKYc4epz3yAFcrXyqy1k
+MpxNNfoQ559h5Qhyxv7a11pGTbkyUEIx6YwUV8MhqSoVlDYkim27PupvmQ1kYaaxTSZaV3JAo+R
nNnID5Jf0u8RNpKIJeXQdumzjCexMyovQ93lfiU8hXi0csYXEfHyym4qGbj2U+zAr8rCOjTl6Rkd
rjjCtPKRlwFBEkVDaA0RmC5PiFXNDY5WRZ4kg5BtXbUFuETOMrQ0DDs4h9vU8lj7zvF9dVVsOMz2
3gsNFgtplR8Dnr9Ng7/Fm6wtUpXw0pQlFAUyf3OdwJiOlFpt+oC7KI4eqgPurrzJIStoFRGLM45S
1UbK7tYmLdxjAExxerpfq4PRfm0iVoTKbczdnJLp9zDE42zaD2HLfnAa8R5YECT9OUzZGZs9miV2
7K3zwINrk7MvW/l94S0ZFx+bJqQdtbPrGMGmVQG3cp7C1rEItZuQLBh7XAvcu8hiN4oCL1XxWk0W
9YvVniu/WBGFpJZSYy2qOzbLY8XsPQ4uveZlK7/w3hrZm3stR/KjRTW0FYotZGGPaLayfdnKlKuy
LB7bbtzLgOdUYz9kVc+wn0+TnnKuycE8EBjYPsE8+KYhCCpcixgnZvvKrKwnaESBOto58H0Xrx1L
3ZkBNKE78ZyeNaurP2SpEJiyks98LMPLfDf3C2vTcvE+5YF1ddokI624Axo1398gLTIZhRB5bof4
Q2WT2CQBr81tRAZWtbpm8w+PxkJxREV50RR/azdboq3cebGiHMOZhQg7Y3NLNODYXdt6wpE4L+6o
BbeeqK6Kzdcmt9NpWfa4JafGYN0OCRjsmLSxTqUSOi12EOrdTFTWUeXDQXlhv5slPGBlquaReV+1
0lx0xc4IV6y8+WY5bRAaLpEvLKu6uyX5ZC0923tt9T67xo08jI26+EyvD2oWX8Q2aYVsjbt1O9Y/
KD9KXC3cWyZRvk0gH5/jvPmz193HyhrkoYCCt7ZsP9wWrs6dV3wkQpp7m9p7kRi6veYSwprmWHu3
Fv4KTAqnDczGfRO2GlZ4Ewmx/0pIH7cQ2b7rMjdQbznajafOyYytjKARzT8MAajvOi+I2UpHuTMY
j+uSeW0/P1k8gSgnBomwCQbJ2qf0wSo30xkgdvIyTy/JywhK3T8PRhUvG9rknZy0gvmExWIj4w8n
LKs2tupnGRzOH04E/czODD0aEfOR5NwlI4EKk+Fr2Il9mVTzopf3yThinfW6Q02+1MkUQZHHReCH
Chqf04lFN5/YJEaYSzOEvEzoi39VbraXXlw9RXmyw0Rvb/0i1Ra6GQ+rNDNTqIPko0pHe8jqpjxK
wnm7FNUyxBCz8TBB6emtMc5JWOCgnXufmTMHRSs6WJIAVqAnBzVawxqQ/rfQSMIL80vgCr29z+Bz
F7PjUM/lpmocZ6uFz01Vp1tnfijDAH2Rju7sPF7ZYRZcKDPZJpYqiFhIH9PGftPr+mVgiXfxAhy/
CbqN3rHWRto9h4mnP6RgSFl8ftpmnJxFGZFcQLYEOmN+hOWR0uzm4XT0beRjnWmZOxsvMRp77zui
ARtuaX2tTGw4vfvp5INYVvlAPG9rOvsEG8wkoZikDRZFN/C2DX7IZdxH7Onny/PeQuaOzSKF1M3O
ciu0LSkViZE5Z66tbYus31fZO7YKAutCEx06OaWWcItvHcoaT3fgX0XwMfogfPABsK6TjmK5g3pz
gn8QQj/5zk5w+MCvxbIyE6h+UxdKumXNilbB5sVl7RVPAcMm1OdAR5msqwopE8TDL/c5ThgRbiKd
+uwmuAOCIrh2LferoKFSEYZJDPqcKzIPRWqflkcMitXU5JwEJzGPnJK7dr70SNXbZYPzUbaJvqoH
69ULoapVpdR3BDlA+0ysYUMzaiBxhqRCKDeRnWQERI1Leol8hHdsX1u1rvDmodZwGhjjRPN5ZJmQ
BtiEl1ZyHQzST06yg7lTCpNI2DgUGSWMx+nWmA/GWFY7WcW4hT3CETEO3EYjWstskisnhuzjhIQI
qXtfX1JeJDNxy0sVU3iJY0hKW6y92ntIGlYFwGuNvYT7uuh70LEGM4resjvUCgm48DL44IdtcsZL
G2Og5rAaSiirjG8jyNeNO1DSq0CePRk1CIrrnaM12HQl+Tz3ajaPAFf1fl6Ddi+LD3xbcp80Yp81
RbuOJ//WpJmBQZontOU0T1VV3Zy0JRJ1LoUMry82euM/eng+lqYe9qtBocXJrejlXuja8QcSS4V1
gj7FyZNy3fsPgYeoCMq0hcGW6pFVCwpRxQJYZ56zEIo7OnW9u7Da6HPQvOO9Wy2UeFOMJ6/cR15T
1IygLal9M7a1C048UtdHryYkeT5okW496Vk1LWEjTmvDGL/qtksQNsKJJAQdg736VOhtsUmDZpM2
cxpAZRJyLwUCSl+KXTNEJwF+/DAZ8lvRuYTb4r5a4DQ/8nYw1/iA67ug+7NE5D/X7wSVJ5MOl2cO
FY4gag7u98GIsm3ZPmljwJY4NQBuMtVe/LyPqvnZnzpa9qTVlTrWZdFekjLStyniwDCp3qY2Hh5t
WfePcWqXszfOWRa1djQaRe1vYq7dNiENUhKAZ8miGaTa9uNFZVVHdwAZniM5m9FFuhVBAIs/Q/OR
C5sWpR/jsz9/wQiJ6IYbB5pjC4BiLcl5iRtsHIZG8epHxQaHq49cz0AcEFemfgr8QJxsnvqxMvVz
yhjgplvkiskmR0WN6AZQCktGQ/cuQZRPq54OcgkpIdkw32F76RjVrvLUczpkqY78tlywPjf3+O7a
Y1OTYVMbzjac26b7AepkmK5rz8JIn9jhWuXq1tUTKubEu1FatMRF+Qg3y9TlXtHtgChAaIWFinD9
Ygtu2qOB9grPAyLh+drNFFHUmo2Sax4cDwPB4Mt9PDhXb+Bh7jl/Mkv8NA3+YM28fZEXQYlJDH2s
dICVzm+NDZbnW+nnzE0qiGC56YnPDMYNMZjSC0tkasvBrclvhq+9THWmu1mi3FvLtHfpBzI5RQPe
oVl2LbmBDXVYPOWhtXMKYW/zCGqi5bnaDRKz/0B/uSqzs6Mz0CDtwHxgBh9sKVDYNvLqAPijMOwZ
sPqacWOXwrJ8fuBno9XuMh3pkKSuRJOV7e8fpqwJUCYB9c986o8JYp7NzH53SvEsW4IyIkvTSP0w
WavW3iaSWG3HGMeCZWvFR6Iu/aBnZ2xLj3lXAx+b94SiwXDQWY3Y3P8CUgiHtQnl+WRq3cPPB4/X
HoKQup/FLdqu1sXmjuaM+wWgNPjBG8LtP+siCTZSKx4sVAaA8/lc/DkiOk9BiA1t82ckEn8Teazl
M0KtDwC6lqEFQ8Px2G3UDCBW8VS6GDrIlWsxsSZESDaDxMGLX9FKik3U5PtIZOMbM0irI4drrnA2
1mBczDLADgLOHyodjpm6rOW2ZDy/JOLJXxX+1K2DMcgvhv1x79NpWm5GFf3QewbGEZj8tamDuNFb
0NssaM0FsG3WL3ZD4+PZ1ZUpy9GP2LmG8/kXe/aHnsFV1iMeDJ7XeUs/MqstXDCfEtJbRi5zgvuY
/P82o3+zGTUM1kn/YTU69X9+j/6yGL3/iZ+bUUP+IZQOOlgwCVY/Exp/LkiF+IOeTEidkscEDOOw
nPwnkUa5f/xcpf4TQ2NZf1AOS+HY/Bibf/1XWY7zmvbXFRPrUIUKwTKhTbOI/V/JsQKjtFToo7DO
6BmefXAD7pC0p6x0zpl+awN0FmlhcV8zzObCfxHcDVZtaQZPfuJnj9N4nCyYTQJo03ZC/ndyInS+
I7s+VGFJfe3q0aPrTB5h8/sovqj6/U4LV4qOf+c3rtyFRUj2X56RO2EAd6ZJJXyq2EoVuwsCc4n3
bXgW+ra9NccJxzv/83UmSMcRfk4/tXZBUHZPvxy2288d26+pz+q3FdW8j74nrMICmg+Y+m1FpTLg
wiiRMeJngr89J9Rgx4MZpYrfjhemtdrr3QkwJJjSJFnEwtTqR0DqzO6R/6N13mD6VA9jhdFi6EoL
ux6ta54jdvGLafgSxRqcChRMa57CBhl+iFK8XkWEWAJzpviothEAOQY0PNOaMcOnbWMtzWphnkwQ
GC9TMPzz2wjyOCFHb3qryOMiOcuYv8So+YFnIKsQxGlOeFDzx9wty2dLt4zjgKYc1a0xPVelVz0E
9szu5Duv6/RnLaWJjJPyAUw4wYZ1Xi2ITxJHe/42GD2TuCi0m/h0Aopdw3zrjYoDMpkTdBK+rd8S
WTa7/3xI5P8+JBwR04bXRDVi2+Z8Kv+y2A1QH9p5YiF2qTaYf390hiD0pVPVNjUhDaR5pL1ZTcNG
1HWJSamgNbTRXqOafU2CF02MiNVMn+pA74rxiBKXnW5jNivvNLi6cWnb0rjcf9XN32Iq0mDtk3BZ
+pqzywvozEBpcBcbnncO0Hm/+dNFaHbxGnMBXz3T/KKPhnplpBu4vnnWJ/NKYETw1BrJRzDU3yaK
3mOhbLoYv2leYtvyz225/c+fkmn+fkEry5AGnv35JqG78jeZw+AbkR27Jt0JGYIL0SnjpTFGxrEq
oBiuMvOFXFQQKCjgeKGs2AC0rfifISI/IpWAtZOZVJgvrWvzOIWNinoxwsgYo1FgMG0wESYJmhAg
xyPTQDjk2QQuVqvKTo7FMHWvBBIA2dBlv9Xlj152ApBG2u6mET/alDbD2QkH7adQB2bZv48rvh/7
Xzbl+rznV7ZpA54mWEPpv12udR0PnUTvvtIrxfw81CMuq6w6TXVtnpsKSWVFq7gxA411aRTYe6vH
g5lEjvXqIwjfMHce6b3RnU5IyPZ5QPbhgkGLv7OwFRNJd7AYDb0YVZU8+LG2ZwlULYkH9S6WgRV+
UAQM9DLPNiKGiZPhfziQkqod2oqFegdw879UOfCGbcOc79iIimeVw2/4sAhiVGEyrFhZA8yqyErM
k20m7WZ0ohT1vFfuEZ+/hMHofKntAb2I47zQVbJejMPHpEehypXanDJYByfcyM2pwrvXYGvh+/sX
dlkhZg6yYEtX/EnEgXgMMWUeNMnih0Vc/Dfv6P6K/3oIidJCEmco057pavOJ/cvlnVXOMEgLqpke
JjvTbtwL1C1jH+WFjVPYYGqFhmSZkpOIjy1lf0uMZkdEnDZJaJr/+lJ0zpeo0GAlzSvXQpbzhhKP
Uh3qpMYH1lFEEKG4HrtHp8QC3/v+DQ6qz+6pI/qKduWcN+F0tqrwUtkThJypfZQBBKwEeeaRYWq2
VV3xznwiOGcAVc5udvh5HeRNb16IRFngDHW+uDYOJ4e2cIeq5GCOvndOrbhbuaPI9plW5a81QRxZ
k3UAuEpxHgnog47SYuMfSu0ND8150sz6h+kOb8Ib/uZuaqjfxCWcQY4tdQM+i3BdConfbhRagdA7
m+0HmKRw+CS4SvWhx488dX0HrwlQjZ7lw2OIObi0MWclPAT3ZWrE6ItN97mVIlk3OXr12GgSVnOV
CcBp0Ie9n7Zv49TpmEj98Kkg7HjfTNgJQqkHT45mPEurfyHj2D4S/xgiBWd43PvWWqJjjTrXvNkk
JOBCUD0+sphezApC4i1RDMsK4QCEZChOuIhWQSEY9TjObN0erCcRIAOuaS4JlFjomWGobemQUDYQ
uwQzwq4e8mRYq0i5+5DWb6+7dbhDm1je+qhdKnSWx7hJrKesr1EP5T/gkcZ70nGNg6NF9JNW8r0b
Z/emdH2cOQoxFAAvwySMj3QA93r/gnfAvXISs4dgott+yYVHTGPrCsCi/jfNSt2nssdq2bL2nOc2
3D91iPrImR14Eglp0HV6LsPIfOk9BtgqYuWh6WUL7FNNm2bqAD8IO17fb+WpaZRb3xXxumko9AsX
b6FZDBWYufopwBpGGP08gQktL9hGlYVbxG5g4QwS+pbzo4Yztpca3HW37DbABt+9oia6JYJMrcGP
OZgN03gUYEkHW6urToWHFTp9qtuieDOkSwfjp3PCaTde9RE3ymKyWEl5jMyY5IyLKLfgggZ9vTWl
Wa39plA3Cg0Stmb2RJLOER1ufUji6SHBjbjIO2dajaFLO6iK93xw0i/RVMzbi64++rGSz1XRH8v5
v2fKLtadGvsNYYNeuw2qOGZeKJDZqLE9OGZfvEqS5HjaW5XFcMUTtKXD+K4sguJAFMhatTvNLOvH
ODBAd2J6nFsyvBlgBu+PtVyQW24ROOKVnv5lCu0cBIzpP7JS0puJEN2unN6sIHgQCX+3KlRCv4d5
J8oKnzauN40DNZcEJht3N6Ps5MuEsWNReWn0HAa1vZbutGGfUuxJ7fEvpUuUBlSK/is1EOE/EYqZ
qA0PiZN02ymW/tqYH+b3b42JgQGzazFfCtm/fgNym/Zq6ePzZNva2q+TZlvMV27LtK1KprWDl+uL
JA2Jm/88K+wwkLHOCuJjnAWEckTOU4RZdw+1kvASU7+CxOgvPRWpt2DfkLwnErlREZrRtZHaNo+J
kchDj9uWXjebmoJilHZ8LOzRZg9s0ln3MZ1v5vRn8rufWNxNYmWCRgafYKQIDnGd/JxOYnD9H77O
a8ltZduyX4QIePNKEvSufJVeECWpBG8TLvH1dwA83edGP/QLgyxpbxVJIHPlWnOO+ae02/CiTEZ4
sbfcnW3kEEY532qjRzfEVSFgLSsIxEf8aHK8uxFoGiRmt26+56bZrQ4UHxx3zml5+RsEw2HdQdfZ
/CiymzUQIkPVyZCcQmSO5eJZF7vlxo5RLeqNdvj/V2OWZs0b8f/e1jTbpa3u6Zat6bSKzP9no+4A
YDpKpGtrZ/m0I3pcZ31oGNLVLAz06/vXbLLri7NSZP82NbW8u6paAClgESMgIWi4tz9VspA4eaT/
PAO/mKx9QGn9ZUqL4l5l1UsYj2W6VYeWAJp5lxplDXtRRc+UlKsptsyrEqfmVbOCnnuYY1PgNU8a
M0wMiwyjqO32JSCyVd0qzBvN4q1pCR/YLsgBq2lv0/Dx+FXSOuR7Rt4/ja7zktWEfKFtsdaNhmgJ
09RwoK8GQaTo7c9pyPxh0vvfUdzfa6/9C1vOPEs8Tc96q/xywZyMTLqvWjIUrziIkhWqlvTcW+aW
xBsS36ii33QDW2qt6VdmLIS/NoP8FBNpiIFn73ov53MKaD0XA3/fNrroJU+mM+jQept4HtNWtcj2
j3UQqIzLZafgZ4kx7k9gvdn5SBuo6rJ9zuvc3hIIgbkM4U5DJ/05dSUSGfrSPpGwN1KlOiJL+LwD
1UGyNo0r0Yvsr2SvujyWSUfSms9RniVqOv2y+jwBIoPxcgJcslXBPENU6iPm1DExcBpSCAHCn7Z2
2N5MR3eORpK86+GY31wl+GM4YfVRdgXE/8J9giHomgcXNGUtyDtbtuOEQAQsbvkG6Yh5TFi4N32r
69eGCLZ9YRP9ZDuA7Tw13te6mbxId/wTcbK6C3v6a9SaCyVTCBbFDKVCpnjG5nEVaaHxudxnfcaR
xxPWteewL4ktXC+XTTtfO61ukAyw7A5FyjKp6oSJgDhIPyK9rff5XBeFAmOkkqCB2UC9h4mz3MuD
I1iNXY8+X88/3DQSdAltvGIwB/6gRE6IXfBWxRY+Pnum6WnaFUwO/QQ7mxI/TVHLZUb0XVrZaJGZ
1yDAiod4D9l1nKuAZgqnPWZse+XUlXm15oeGaYs/LuuYBFHPAJ2CYr5Rlgebw/P28adlTeO+SGz0
3JQm20RC9Ue3o1HS08gL1f5DmSFlBdOdzyJPkHL1KrIrZo77GpmJT5lJQZi36o48gZsmscOFeht9
MSDfRsmU/8mpAJvBxb6UzUre+UGX+bpjnoawa16XSGeeqjEi9YvBqlqBJzNL819oGdc2YVObsH4Z
+JIHInd3jtOR9DS4p+UiHil5zy0ajRKBZ9npz5GlO29pZGmAhbRN1EbtQRVOexdM8taW+aNqbfFd
Q0qZHPtCr7jfhu1v+pziVxjF0TbI2wydR02eOCsWpCQFSkfCOPk3hJaNgiVsT25S7qdOYFy9UlI5
gJJcJ0NIwFyqazA0RoIGpIm8o5RXNwB3WLaCC2VERhHYef0FKJTZ1OOzH8hT0pky+A1po/sU/+Gu
KDVJfHnx7iVDvydOD0alMVxyx4Y4ZnQHUqNSPJndytMaZ1NYrsFQBOb8CG9kX8/H2EbGb4ls/vZ5
zHHYZC7EDDVBCjR24saoBrRgTNigB0/NUUbjmbJs9KWw0B7hYyX+GHhKmqX1V9Y7T5NTPHd5v8fT
J9/72Y1rxfFvRen+sJ3R2EEoGNnu8Fvp+2ZTOuJ3o7LKVMWvMRfMu2ryNVRaubDsLOWQty3zLVR7
83BOKDrPh0o+lVrT+7JqnzTXrL4et5iVCHm35iqnyLLvgqg+GFWfy94xCcfbN4I2/WMrGfjYH9pL
fiHcZmr3sqyjhGv1m9wxoi0uoPWyVGr9+6SO42FMAuQoMedGtCHGte64AkHy2MeBu9yfIv+xgHaq
E56VEroEQDW+JKbz6hjXXxIhnVIp6svkkQSaVOZrArLJZ0Uz38OgoFJ3dlnFCj7MC0fXv5ay/Db1
3Pk7Z8qampltc+lNJxHin+y4ZG7CqIdnWB53xyy9T3IbLcRXcbarA9v9lKF+sYk7aPIZfFW68cEY
a2erWU5960uD34Jdg2mKepKRQxvIm8QtLgtoRY2ZvI4OTNUizvRzbXUkFanqvuhh5EC2AMrfICab
7ObL88phm3qov9MAP6upzwYo7iB97rvldQ+6ivkpUlXrmY+1O7f6Tyc4R0rT2NnB+Cdtw8FXWtP4
KEnrXWcsF2v4SCBwusJ+fnycg5PG23bUQUi0iBPN6ZWi6wXyWPWhpIieU4hrJwewwQXVM5UVAibC
NCaK0DI3SrKg4KjkLABu8MfNREtaqm5wQWcTAZixT4qqyS/eK7/U8my7of5EzU7xBT/tPZii4u7J
Bv5OGL+SEs7QmpFMH5IezkAurlalSXcvNhQyqoyYFOPGzt8N3MNTZ6lf44ReJK57OzjlWnhfjipG
SK+r7D6toSijDQN04XsRc+NEHwTuuMDbh0n70zTOL4G/EWxKEt+Bflj+f58NhWXDSnJ+KP3JFzJD
uDFahv8giv8NdVS8Kja3J3TklWomyqveGt1FixRW+fki0V1wdqnR22Rdx9pn+uaEwnrBbXyf6Gb5
oSVgmmYx7RqJK9zpo/pkdS1n36UNpiS1vtKQD90io5zLZMFcVLESproSH/sU5n/Y+d2TFuY24zeO
N0VHFPJSQ5b/t5DU8qQGl9RF28duGL6XJpoqamFCL9OP5dk0dduxKRnN9RW1CwKxfm2k4Skd+Xce
O9q8aNaVxFJZZYpxGGqNOKjJLLytTAQT58y1fZeR2ZtrRX/H0ujovbNSVIHz1LbQETcNMelIJXEQ
g8vyFc+CoFmZjS9qkeIK7Uldnrh5oXsSHMmwnYCQdyN22ldGqoBLW8/by/mECHnqxzWVdt8q7tl0
Dflp2qQO1/ZHqeM3CiLAfGosT91kKQAjNZQ0rnsCuXNUw3a6tpElXlRuVGVCt6Ja5wyTE7zoxNVO
y0MZPzVWb53SefwLxtTwH6udKIoB8ZCXnm1nSs+pBPltjOOzm+Zbm5nWKneUgmVKLa+0t20cEspz
zkzhQtgVMETitL/LEEt7mwbPudQgHNYuLDEdcSX5qcnGDnrzbidwHJqUYi8nkPzakwa3IZCtOaKj
bJ41m1Fw6AuJmqkUdnQNaGebaQ7z03LDA5zV/LUF1rmv+vw3OpZ0XZtJdITK6HyC/tRRLJ7lxI/b
xmxOtuoC4LPs4r0St+U0lCop51jb2o6llT9NGZKapWjsdQAYsUqTozV7NBhpAr00CcDNOxzlMg4q
7BTOvrJgLDe5qRzTHhYppeWl9qbx0A/yNKJwvCwPlXs1eoST7dBuwj63uXlq4BQckHDC1fulxnMC
vb3acIv5lHNWvy7nmyiJ7yqL6kDsNlGY/aweIbWt8u1Kymti2b/xhvIbEhVyLScvv06gv3YhDbML
JNYJ8iPwBCbn7pYA3j8wjGjDNthpsoRj8aPqy52UM9dQ9347DPMDYWBLQ6OuAiKMBoix7psdUAfW
VWm919XbwGX85hZV9tx51qGL5LbB0HYN7VA8BWCSzCk81wpbDZI864WDdnjqQDLxRhTzxdSj+vK4
1atU656DzC5emw6cZMecWjja6xBXd7VVjm7ZKPcYChv6HaGfTDxHqzKMqI2J0dpzMIvPpUZKLGA4
5xargBOprDhd4WFei5osgZ2LjW/m+pkXCbpz2fNc23pr0wnd+LwDmqM3ntOwJJ2u6ui4ulLdNTNs
MuH/fkGS8rk0xMKKX9ya31U5RrcwduyVMaiY45fmU+mhsIGneXw0pLz63XSy5CUV89nCs8WzGMCo
tgJmJkJSZbtcXZHYd251xu0dXFUjml6qkIN9gUTzAGNpehnajLIY4eEqCniZlWhOu6kllYteQLFN
MlDhytm2v0JEI1sAXNGJHFYyaJen2fJ0tGeeaZSX+84eD0rtGR8xmM1DpADIG2v5GEGY1FY7L8O8
X+r23MEhwJx5PQJBJS/sHVZQshashJofRzUStsr5bh0nJ4U3Pwyl9LStk7rmfDNQNmFMhleeJOER
cCWR2oHgJDB3vYC+oTDGKLY2Wutj0Eb15A3Z1gPKjFwHGIdKmBRRNdN41pRa7EUyIt4a+Q6JqXl2
SxeNmpKW10DDH56PjOWiJpPPEcmVKzxJ7t7sCaFRnTF8SuN0NXJ6yddplRNoF7U7oGf1FQpM7Euv
6N5ax6hW1mDEf7sI/KwYEviTBZFztZnf0SP/cr00O7VxxhIJG/mFAmktENNvHp8DPi/09rOGqqAc
sjnNf5Rj8KaKISP/wXtRFQPIDVG0dSysS8bCuRudtFnVmV5eWyv9QWAm748iwEAoAV8D2LiwvwV4
tV+IO1kZBF0KjI3pBiii+wJU/BIPhfbVBrnnd6k+7tkiiRnIc+PiIrpfNRBsyGesOV9Fyu+QrDo0
9NUr/W2oXeF4kzZNYT/LO/z3ms2X6cUc72hHg2SLqk2cOvmrDfL3WHuANRNcXxhVUrAls6wYVSr/
glvX/Ckva8/ZaPbU4MVUqQGs2HVY+ItoPWS0BNC+gv6bjPI4QV1bCz1IN2bY675lcH21lDSOMZj/
JCNa/o/qLU0MZw2zj9oqoB0TIpiEY4BobgqGq0F7xUF7RvYcu82mA4LBka0k02s+hC5/ZX5JIBrk
rIKo62AePthuFpwMKtRDFBaHViikWDtBuB0apfyGrYrob/pWZP7KcPE7pMPnVhnOyvkZRXrx7mAI
OeREB2ONF4SCdZZx0cfEvHRNb1ziwtF2WlF919pgnawAxevyrJNe5gMNRi00yOZp+YDbTEFq07eu
b83k16BAJbw8gGMk+bKejlB+jtoAm3VtI5nkJLgr7Kig/0U3sXHJOpQQPKABqAwLdYigjwNFYY6z
13A1Nqm8GK7dkrblKCvDQKvYC51ejZxVjJkYWTHau8p46k4eLzDO0aPNnDCDroJuvHqkez/ns6rV
qZOvpXiRkzN+1gKKC5jB95Qu7zkXslwLT1U+OYP5tl1vIlLGVmnhNvsC9VPCG4vPk16DF1dKZ+sW
TXQhOOM/Dym57EFWEgqX9r+UxAp+2HJXQgTT/TEZQMpGgsUw+EMfqn/GjKgTB3PGO4MhZqfWfJNB
54TwPME4Sy0uoeWpPrTP4z4xpEakbZD8dsC8dBSbzPKBLLVwGhBEBtmJsOduW0yy3VeTTebD0lEO
wzBFB/BUupIEQp4AXaCxN2aossroqFqeARgi8lzQn7I+efODfJSB4Ll0B8KuMoXZXdcT+IgWKatt
0rkICufMSCVNjoFAx7csHxbeuZSY9oFzzrQyFMO5hO/FBxaI8d5hp6tcMV0iK5V3dYj+Po4koWa8
e8vV4uZUZHqHVXygP99KWnD9wAkFafOx1LR3B7DLdlk5HP3bK0PlE9FlsV9+nGKSXcmgH0gql5Z3
MuixxmPS/Zhafoo0Z/jKYKBsGpT0BzMbnXWtWAi5p/BqmJ15AnUErIlm5CEPNW2XElrxnDXsfjin
iNpRwPm6W6IR6//VwBkjV/VzsCDraHCcSzx1XC1CTTbLS02W56SDB+0ROBGs+gy6kq1IQoFRe9HV
bk6DxYU176tlZb88uorDRHd6pSbZvqytdTSfY7DgoYyjl13oAYLjnpg4h0YtpLSVMxeqzEiTTZo3
/Tqei1c3dBAbacSEJoq6Who0jHyyS9K1L0yfO0jAESn3c+t6GRzlfZKuH1M0I4pINM9q5ZID38bR
Q/+BRA913XDYHcRT2PSR71ph/3gGidxaG4zucFbuqfvNN+i8xrMbRzt9LMb3tinUaxvYf8aAJjA9
QG2/DC6XBxulLOMrK98oMcEXhV4Cup47qUZd9ChNtE8PM9Bz6ONIzS+9zuFS9lGFxbh+S+avNeH7
iAcAQsueW7UaSpJ515Tg3tsmfbF7/PKcqy5UZt1zBHYsrHTttTThW/2vZ+PoroTapDCcVOOiqUWI
ZCU3QiSxJYYvfqZ4x3gWIydFBzxsTGhwNtD/RZnd9P6K27Z76gylOzzamJZ0Tozsy2usY0mUSV34
+ECEDyI820xApvdOOOWr5fARzyeQQlH/ODgm1nQY89e6QCY+NYN+itTE2ZpOp/jkX7WHhjxQtOhm
85SrNhTYbh5jucPsHctJw6BYO9ShKSieC+VpCCFxhZFdwV0aCCGI2uTyWEwrPT3H86FPo7TePCzh
Nb5wlTzmfSahFCrN3Nvzivui4TDz4WpHWnDL8WK9JbFOHlCg3pbezvxKdul0fly6rvkyE6PTJKLX
EFV7UO2FvyzmKJryDeOfp+VH4Ck9MgiBXix9bQ+dOuHv2dFpL0kOVIgVjYSEXiDBGiU55rmlnFTL
QAQZkYowt1pTL5g2oZl6sEk968WTDCcQERMRHJTXuoEB+1j3ltpDNvgXQKrBvREjdP+uVYkk50CZ
iiMVr/1jpq8jiZqkHCpMnjLD8vtJo9s0Ty6EDhMf/g5M/S750RQM8bY9YBIfMV9Xfah9AW79qtzC
wO6VfIqwCM5kTOLu0rzmuzW1mck2voWZUR8yxsnbcnDWkZ3vpripMJd46QdF30bX0xyrOHYGJ69I
VQi8cYudYL80arHll5cp6G8650m/H9ri4NqT5QdkdZ+tXNjbx+cP1U1uJsJHyHSbvOw/u+djRSw8
QHoyC9Izwuf0HLYu/OKadXr5Cpw5eaeTmtjUk+pizlDOj80qUfBGMANAQN24t9xWxAs8u2bHPY9N
JaCpIF2kcUlqRWcSaZC+O4P1bhE/u7c6IpT13EhJH3fpI8XeNZs7/HgNT3k3Yk1XQfQ67djDry0t
QW1UBk/VPF+zx/A7bkd3Z83rAW3qiKRr+s6Qww1ZZJuQnktvKXRfE8pwqZvjLVAkhql5diHcaqvn
5YSB0mK0uJwiH5c+Prhiv1y4VO5wKob2WOCDnpX64imXmbG1ohBIfqSSQRrLT/jNOAxciIjRyM6K
4qraOB1Bz/TeUNR53nhXzLjdFmWXXTjvqTslsS2YcnghrVoDao5Sw8KxdHBiOa0zN7V5Dy0ltiLH
nV5hmdFk+4NPz/6rEESVmeOriOi+2cz0hyjF68AbgfMI9zZNy3q3qCTrIflRw8o5NN3Mm2wi7zAg
2Fn39IZJzyIuqSIfbsuS88UUFZeKDbTwvwqBfGy2kLe9c1Lp3wF8lhsUO4bXWj2cUoX8YiR1W5MI
daUww5/5ySha7SMMy5dAZOVleXCwYj+ejV9aDSUtiY9NKcSTdLG42qJI0drDoeQb1Q92BzKzsa1D
rvX75erL6+RncJppu7zyYDo+zsiM/8etrhgaxf1xufSjoBw4Cw3agW6atbVEV2ycoQlOQV/9Qfb0
ackQoUo7vAQIORhel0z9CsVHEnB+fOkyivSHcCIwRLZWQrsCncf5N1RGh/zTAAfu/D1B4um2NCOC
GckfXEyQXLv/PjMTQYsyNYZjXb0vp/flIc4RLTFwv+VQPfzUjSo/EgloYMPOXoyBO7MN+jeL2Ac/
qxvogBMBBJSCrwv3gnG7b7Xq+FjTvJYsFS9D8x0rx3pux2YDcIM21W6KYl7CNsJkOWpw4kzF/bAq
Ri42oL6DMvCjx8hBdfW3mPwR8LT478jwey/BydBCRv4iMz25DbGJCy0q6CMmIDCXMdrU56yAmrot
a13+YjFzGjv6CvWK1GLL/JfoLvFLY84cOXebly4Jt2BDw0vP7HmtaxaCWijhg142x8TIa2OjyT7f
oTRHG4Pb+opJjqT5AHtqh7V7o9ZMIisgHfhCWnFxpHCoHLr8GJmGferisNs0nb5bqpNF0ULoa71p
a4QnHirQjYYS9FIRT1GiC6tV4JulcF4KV+kwHXBRKvM16mYTkWbaoG1HXcuOdlobJH8H4UvV12/W
fAfS365v2M6OmBt9e5LDJZiFATnUjzt5GDjeA7CH0mrK3ciCtzKLfCSQQWtAWwqLbXfSTtaY0las
PfHjFeR9kO4IqgAs83MhIh1eYiFPMAg4Dy7NgnJof8iayYBZxtVheYbLcn4GR3yMjE+TRBimejF+
DsyOUZkJxraBhrNXJbjB08loaoZziP3/1JZ9nW/BkIbIzL5Kaf60PfeGbv9dKIaK4h57HQTPo+f1
aIsJsAhFkI/nqW50f8RX+5TpFLdeXd30HRpFZpp9JaNTkEPRTNXQ2XMALWiiE6JQuRiTvdGj9ayR
IZDj2NkNnfVTTW1zEXVJLEY9RRwU54ZwFpjlalFgFW5Vr52hMHbLAJc+00hDmAV+iGZZ0jyENKdK
2SoDduW0sz6XlmeXsa2Z9ihWc8Ww9KLVVJeXxQnVDN7Vtiaq1EX2snQUALY2m5pDP6HagjiegJm2
l7j1QWpjdlWccFhFWSo/+1FG1JAwAcPOPTWqGV/NlGbhvPyTKRQcF5/GMscph7/QVvJXbR7q8MLr
4/xVn6cwvDAZzu8HkgtWSxdwZJnYlhPaEC6BI74hfbVsMoMxjaflZVXQDAZ1S0DAfNJNedtqsguL
wfrrtsE55Xx7tlzwjHWY+/ArprdpQm0dj7gWM2mEX7qhIxwypm626hvbBnT1ySHjAk4I1WibmQVJ
xn14AT6NWH25reteuEdTjfF4M5wnA6wv/XgRCDFaEceHKGSpj7Jm+kyCf4un2p6y9Hkmfh3aIuqJ
qq7g584IPzWolEubky0QhYQbYyd7swYuKeAwjp9EZLyofWjtweYI6ISGcTcxQN5NsjFupFOEZ73S
M07JIrssz8Am/p9nXqNuoiwCRAzSkkEO6GAzgQzcqWBVndHxBcDfnZk2/QbnCdArOkO5o4XHYD4s
5nbsF44kF2U5P8pJPTsolQgGGKuvwe5WxNuYM5owCf22oau1SG/KvroMNeldiRL+i1IO6eX4lDdy
RHpXw/ibpPaCjGPcptie5UxgXq4RxB7o5acGE42T3JZuqW7JtVbO7bfamUOP6I6GpiFJTB33gR11
H5k9meu+h6Eap/Ko1Z5cewMgijTJKNAN/YXY01BayXm5NCy1+PefOr13oyea4b85OFeUs4wHV4ba
kH2YGzv+Oz/Np/wJ5pj5gjJjtVyofUIdgM8IMY7xLoOs+OwMFbt5hfMojWG1VBI1pDSV5Bm2DGZM
lD3+8rJy8WphIWkunMy7Dd7P7mCa40iUL87JkiHJikG3oOMxuf5yl3un5bBptzUlZVYUz1aFOyya
CvtIITJeCoUDW5dKOp6KXW2I132urSQ5xYDF7jGzVcSvhdjqySjXj5d0rREX47W0YgYZbfOW6QqY
xrnMGuHyEEbEFTXM11YUS20TVDL3JZwKMkk81F2WYZHJOx4qXQ5HJU8vbaazHTmKBl2Ny2Zw3E+E
1ZQ6xSjvMZZ01oy02dmZLCCFCrg+FZ/Of9rcfNPLDsf4jQQkzlq+ZI6zSqUa+23QTCdLcxw/5CNb
5Qo4LieKBLR3nFlyvlTcCO9y6dZ4+lXiCcKor3+FA6DxUsrq8Wz52eNPB+rMsjKhyXZ68NS1jA/C
lIg3LLXKk5hT5GzX3YxgUckQGcvuY7A65rxlUl6LTtLqm2oNeIMIt0WnaTfU2c7Gno1ujwmuXqUk
2bEX51XRcBh1RuK9cOSPugEJOsTPzTjsVZmyswz+UxRk+t/OIqPRWLQygKcJok9s+2pZ7UukyvqV
xbtbZSgeiSlxcm1T2qa3T823Rf326PYSd8Y9Vxp0v1qwrXYz84Xs5F86xvd47Lwb4oQCkzBnsjD3
IqAZsVtdwvRlqRtsoUt/Ig5qtGJ86Yyj8ednGyXDJ61l2tZD/UPGSdK8mnFv7EIlITQCoddz1aEc
lUrvoNumCVIPvzXDHjcgpVijSuNQ8UYJlOvbrWZ7H+0gZ6aQPa3JhEAZiapU5cJhoe5RggQavgQN
Pak+Ml9B26JWFZSS6qlidLVRWhtxdrmXSY4CJTCZZ+flizl59MPjoqanXL94hKCs0JoCcS5IoTG0
aFMYAq88tCWY7vHvKDUIeRIrxSEvTSDpvVhMsWjpA0mGrSe8iLZGrT0rwtOPvJ+oqKdV2XCUYPOP
tmHDd62FAlK0EUkMILm7HuP2YFU1oVR6RYsHAyKQcSy1IBUFKK5UlMoKQfwfPcvdbR9Zm6qdEwOr
Jtl4REIhmpporyvEmCFMD0PP2JYwG/j8L0bS8d5E92/JNeDka7271iK/gemrcPrM5itpJDNmG3Jy
aftwQFEfr7FQ4AGHS2wppjhpiLS2jOppAk/9ze7iL/bMTVMVw8mI6pbPXsb+EFvf7lR9mxGNqBCv
Z5Rmf4N+usJ6VP0R0SQL1wm72ypVQVmZFp9IozoHacCgSOy2I3/3R0AmivqRUyr2LqK3Pzjj5lsn
Lwe/q9HAdWY/C7Hpg8Ro5lGY40HRjR2ReOM2N1Ebmob6Y0zNO0jm2SRqH0dL/2HKlN/p/lub5UFp
GR8BRs72+uQRYmNEZ8L7bsaoTn4QTr+ZF8ZXV1q3Rm5Fz8Ftyvtp4wBSWBVdf6YpPRw7U6F4DAmC
NY2oItLjW2vHa11SY1hS/PQBvR8sQ/+GwjGoAXpM5SadPFXzRr9Ph2egQH4qYUtag56s24RKbbJY
D2KSrEaMzE6a2sSBME5SxMcYhujHSv3baNhUQtXbI2rMfcIe641QPrpR2/eFIJYPCt0Wr889alW5
V405HSERr9JGdqmSn1EF7tZqQUaPqbqWJebmjB7qtYq+hgJx2hho2TNUhw2uCIeJXE8xo7rvTT0o
4OCgCnk5ll1bcf+G+eRcR81HTyJ2g4Cws00r5TUa+Uqz0Ntoav8H23oAldJXHaIqHLplQQbShUCg
VwIiix0hugMo7la8IGBwQPIBCSPmpyr07Wih0WS9qtayYvLXJZhSy7YF7Z6qWxplra8r1K9Nem/b
6Z0rRO5jxE1rHaTKqgjd4Absj7/ZEUJlqdzyaa+1h6CEosaO1vm16rwAup6zkGMDt73yHdBHZaHG
P0z0otg0OaQGRBB4+1vX2lVOhCYiIWhyIOnkMECp9YduE/d9xbXoDLuC6JqD0LfTnECdwGjx+yDd
yVz9phH4ZwAPQI+RHB2leQ1VhrhjjQNMS5+GsSVmLYiGtQ4BhXBceCSiiJ5loQLZTxtjUykeXuNa
HMpw/KU7JKvWTfYvh++zaofxCAQD5lI+lOw1hH1yP/zTYgArrdPtRo8cHrflPWkV9QaDiNwnHInR
IuGoG4fuM7d8/NftuBYyyyE3TEMLG7o5maGasyEOJGFwQemmjLovwhrToGpuSiD42KuhZwWRvo/D
LD16kXPJAna6wWSqaHH3bBp1zizIjepC+hR2Rv3EaJy3amnaGsGxTszeGbXlke5HgLeZ2A63Sa9h
HeyyHq0iSN4jsRBHpUFpnGSc1aB7rXJbn65lxCyj87oO4lFrLMJYPxqqizBBjUVLuo0dGDsN1YCG
bHAvSvWKPpAEC5NbzDZ0+t8zqBJ9x8yegQiVYiU1DPs+Z7nNtkj9lb0g2OCm6n0tSEnCidX1xKyK
3XOv9Q7CoSD4pbWdtqdU1be9juxiMLsfqcTct1EYb1ydZSCRH1nSkZoSJwh5ugSvWbF1FeaQxIKf
guGrZLhO62XcdBFIIumc4/w31m/lYHQih88t0m0sdXVdg8FgUmT6cdnrq6bUz2Sidvwj5Z+01O6u
QIABp6qDUenF+yptySBW6nHbBWN1JKu+S4LnboYK4DWGexV9ll0zXkkyx/etlXcCIAnrSaDpVNFb
mxg/ZR38DTnObEbXvbq15x25kzZl1eS3ErQZoWgegQXK+KVaMOJs6oFV2x69MiLHo63aQz6k28zE
syoqae1V0a1Mfep2ulWlGASzGSQhDxbJG9DLeDBj8Tap8a/Wkv1XRiu0U8NdYwn1mYiLMzqx/NBB
Ez2VDTNcSyTl2kWJvNKFYT/Peho48PAZRMrBP9Y/Iyf8dqMYThiHtXVatB9Z6rmXmEJ6Y3mvTjAz
NxFgFpo6PNVvoBkH36q9L1mKP0UTPOlzJAVWLCLc2N6HHE1BOEHRGen6EOSFSEY0mt8WznBube+S
aV1zKrWBD0vkxUZLonuIXH+vTYTU4oR76Ym+ugsdPsXkMm9Om0K5N7ScfIOamLzD8OAOWbBPnUnZ
tljlQtHKqwOfbk2jsNqFKU5QkwDKsgutTZh5wy6srek8KcR/tSgZj27aP7yoaVrDFrbt0I8Nj9EW
U3hMQvkpG7PIBydamkJd94Iif46+XbcyBfyKTdspnMvU3vELGbtR5+yjsqJu2qZ+Ky3SacD5PNl6
UczZIYhSnchF1h+UF/WQdVl9bFpcK72qbL2goxU2ZGcbBMO+d3qMSx0nESq8derEXDamw1LE6Gfe
Ea7KUBypnbEixIg57dA9GLJDb5bNGUz0HbZNRV4HbTmI/WiQ772Zmj5GD5y4dmld3YRKXdOIuukd
LfGZ2sQbBcXyzaZ9uJqUGFN1i5QqmDTO1PodJz3FkMshvvWDjVZAEIIZXG5yNi/UnANZqU4q90zK
35rM+B/Kzmy3cWDLsr/SqHcCwZkEqutB82xblscXwlNynsfg1/cifbvy1gWq0I0ECJGSlbZEMiLO
2XttsYEbEm2yvgOQmlQnKxy7HXFPx5HAiQNBAh1AzHjRoz7zzUFuyQA+6wPEpwDOP9ARd6OS87GY
SBbrZvQ3xOHgoWmFAr1Ug42iOOYq9ltcP/rV7puSZKpJ0aozqTW1+Ms1iJpWZEyMU4EQGrt9Tmmu
/GTBsfe11nwKJpbSgDRr26dXqGyIqHt0JCPuHXTl0CfQzxwARS9Z9cc0bjQBrk8A56lUsi3Isjpm
PiHNtHW6dWo1zpFpyzLWSa3K8G0tWyZgsB8FwbSOywfFDBNV24tOj2WVKBB867D6Y7PU8+op6X6d
9Kr5nGLvyBA+dUQAaxHRMm4kDkXhhCsWS1Rwa2frijRZdlG9GdqE9gzmtL2t0RXVddB7xaPCavYA
4XZfSGTjjtzlYDhNTsIjRXftlGh0SGKLFAK3TKEpswyiH/LdBwPRcbqnXp1JnY0maTVqsDNUOXIH
Ar5jd26yCymaBUC9d3334pR1cRJxRjq5TdhJxTqBCCBEskncGYRi3DGAxzu/BKTmJXdoj4iv0Jmw
BiOgZ7N/azQrPLgwwjAtjWRuN1q1rSl4gVQr/aNi9CTHp22GXYqVcmENzbpVwH5rWkUBzx0OVaQw
W1KTXSmyB1bv2ND9xDnQz9pZNaH27sCdpyNVCbS2sfWy2OG7DO7GRkLSMiNOVQvhS2Ydi0ADIICe
Z4F/It3Q2n4Phuaznca3zC6I+lZ++ohk09I+60mER7uPm5NPiG3uIG7Aug6k8rlISO1Cz5htkcFw
hY8tE7cio7iIHAsonQV9VUxgd8w366oK9janJ6Q1LYEPTU5xETvWiha3XNkJnjxVa1jbNVhEXfOU
tjER4BE5ueiQNBQLeXQ2TPOpgT95RzW/zc2lX9qCXDiiWMHRgsYZKrhS00bVm804FuU+TlKahw2q
Ja9lqWaryG4MRXcXKKjzTdq1j2bsc1Wn3QvNnmTpaYyfjukUh1ApuKbmh4TbFIdoumX93Z0fgZfM
EyKdefk/7efzUVbeBUDS/ud3l/JGfCBYWNwosiu3GOFnSdz2QzDtpWX2yrUI0HjaixKWNwoot4NT
Fv5T3FIssGoY+vOzBacabeBuWBPn1l0Tr0ROpbUbq6a1VpT1grPG4xJ0lvXo55u26UAjOcFFRepy
btRym+ukkzh53BygMy9C0yFO5oZBQLwMQQ2PO8+NZ3DhS82viUyNrUuuIlzugrRcmmHzYGDiPXeR
jfIbh0MQhsmdntIwEV1YrUEXmIeUoF4G81XvVOHemRKnvXQkkp0u6sGluPoKNgq1erohm6vfwuay
uErVhMEjv3MluSpRIvwd7Kf3om2+qqQ+m3aEICIsYKBW9jOJCEwBHdFeiZ9fmSgn6rIticHJLqPi
BQ/zppVCu0s80kNNuaZRSeXOTMNtJ4gBlZ7KX66rQ3igDHEp26679EXk0aYwQQ0boQsMw1VeiEv6
dL173/C1J/pm6o2yimLlz61P7rKIRPeYjcRaWS3EryLItyyBxYMXyJjsI4SRmRjgK1M43Y8ZUNmh
p21kDGm0IxMIrDUKZS7L9PLSFFp/gBRIuO6EFSh846y2ibupDZeln0JODYQIDdmrPEuqEHtVH8Fn
2a6jnucnaq8VR72fGBK87O/GDknjmV+mAArdoL7sF/Oxvy+ZH83HvA6vVSJbyJn/+S7zEwKeODgG
RB8Ndc7Dv7zBvKtWKvdrQ93+vt30i/3Tjzapoa+HBFX535/9+8vPxzJFx8OjjtVmfgemTsMOEt1D
6wuSQSvHtw5BEfLQNwrrMO/DBmgMbsA85ekcJDGOYgac2d+Xzy+cnxgECX5F40ZLetd5YFC+pStA
Lcf2kLwLTBs0J5w/atynx1lqiQcioNQ2HrMBn6Lrpo+NJDB3oVsrbjfOSWhTDbYwu/L8+zA1DAJi
htheQ2gtk22kyHVn9u8e0zoap/930xV9dk5719uZRn12Woh6vQt+WA0KkiG4/8MxbUwDPWA+epQ4
TWcPae4xr1r1ojWHIkNYj4Ks/JRFjWAaCQPDB8gRs/0pHJXA8aj6SvTQXHlhHj1U0tWQfZAb1GuW
vhFDp4LAypxt1WbRyezieF/mtjj0joWUXmuLPZQn9+gjcNsZ2FjPkao7m7aPyCahdLBvpspk0XAL
HJB+ulOx0spUHfdcu9SoKBxkpfxpUqe7q6bN2HW4unKW5fMxi87/XcipfEeDmwj4OH/hzl6tAiQB
XFJsSFwbLvNuMChXyxlIPaAEv9BQOFwGI6svxn8+6oMvaMPANin8dkkZXMKkhlZf1+QkW1X7miTM
AAIdmzrauAHhd77F7+3dphJYpFHPGTBRKwQob4IeaQU4BPuey/aSjAXCnkLF2jVgQ6od7xEU2IE1
gUuRl41JajZgNrXf/D1W18afPui0Q6TBYZRt9O4YaXYs3TvFjN1rbPbuVQmKPSwgMomx2eG7CCWS
czajYtO0QHGztfKKmV8K5SMd1Pxu3kACKu7M1qC82zyGmObfDA3po0ka7llpyvTG/PcwH0fbTI72
wN0jdZLmzSDC1hKx95SEnXXEbAgBU2KTlbn7RZyDA4GMGVcEezFqNq0MyVeu1K0PqPsIKxLSDc4U
UuuD79CtCeaVhFbFGmHlWObIXEpLLHGenW4UL6aVWtwKO/dPvU3Yk0kNT9Xd6NFBRz8GotjpEZPF
pO/cdeDZxEobMoL8Cg4Rz7BiFItACd8STCsb6SnNcd4oGQ1cVsZPbgGRzo7G/CEN9GZn9a2+y9zG
uhfhSAr4ZGsvWf7LzP9q9GCnIBJ/bSuZbRSkO4fWS5yHsLIwnw6a/2WjRB5o6j6j+fG3AxTDfQAy
4xFxXfD7Hk46PokoTJ4Gqv30QnryNTpbuzV28Tr/J7rrfAujdI5RQOZl2NvjsagdaGzzw1jXgk3q
pvukGNplbROVrYahujGSLnsgCCx/II0uXThVfmcYyUSlNetrGbT1VSV5U+CFvJsPUSosjqLtv+c9
BZgwfZOOrENLUsijs32wqCneYqyfazWyEwzFY8f4ncDmNBN/yWhG6qdum++F9gZOIUS5lJl3Ti6u
XuCrj141fIwKHfss9s17y9WVU+fnLN1CI/9I2xbIOYv5ShA/gXUYxamWCaqDavzh9unCKpP0rcDR
P3X9RxDgrvsaqgPI3eiNTl4HOQCSXK+54VWD3r+LWSTvQqXJd5VqM1eEZbHwPDP8ymtxDKX93cpY
OdEYhTehiFUSqOYuNJtja9rtI8t6zPQs+TZl51wpyZSPocjJJJgSRebdotTKR89KNuCKmO8n+iWN
E+/R8DyLFGVEPtTu3UfPE6yEB6Zqlqp+GqNZkuIZZ7vIkR+0TvWLYurfDb6TlVIIEDB8tJeqGGmv
NRg8dNd9mr5lvTUWTWyXr+3QfZM+RlXS756wxPgLkiX7fYK3SJImMAUvVPcwQZYJRXXygbvHvhzz
+3JanwwRpM522p2P2eDp7wMrfyq5Ag+oRfL7+ZCV2kDKIwjG8+7fHxiA6FhDClp0eo/5OFp8Tmif
0a1t6I4t5mf8ItjYFS2W+edpklpM7Lp43U1x4PNGpKY4yGnzd3d+VCCKZC7/3z1NQDrmQm3YzC+u
5hfPbzP/xHxw3hip/TF2TXYE+HwWSRicQnAqHl/BQJJp5JlrparV+3njyqTe18zSSY2KlXptlWul
a8gyVmnbUp8yDv4USmDYDLwZMrUHm0us1wb9DqwZnZrYU9+qypqCExSNy9OHphhHzkbqEDB9xWqf
dLdkkjY0ybI0S5tFborGzNdEfKDBPzWck/O8GXz1H4/mXbUeuiPcHIrhdXhEN/+PTQW1OV/M+0Ni
BUe7UMs9eIT3Jo+yhRjS/JbqaBdpGM87tic5YuDGaEOzPfWv5TAOu7HO9Ss+LP0O3iJiBUe7zhun
rfgAmB2Td+PiubUNudEj7r2N16OWdurq3tZlck4kDmeZF83HWCQY0/z2qS2Vcj80xB+K6bgKUarO
PuIRaFSFVHsf963xZOcmCLzRfY6MbGe5pLBbVSzuPPLk0WXqCJUqVXvxa3miEGJ9uTH/tZPqClgd
3d4K0Fo7jBru1TUQrM8vmd6oDXv3tXLomFfcpGl+UgmWcVedFSA8k2+ifpXgQJmN+D+2L++Uqg9f
fRuxUGDq0Tm0wCnZwlDXnQ7gi6zcl/mlFW/d9K7/7tJ4XqELGi6tzXDL8CE3pWBYaqOGxFjsm5es
8ZAscLGuUwdzTxTaxCjDoLu3kFfdDxAIjzl1E+lStsPWyxOpRjmiQQIxv2J+LYlnO/BT9sE33ss4
0E+4760zgtwKx9r0ELxNsZYDLSBqB1BaXHAXmU7svI80O48Sv6XuxMEgt8DNzg/5/JtTt50fk1BY
rjInVpYUQlcW66NVJLvqUrvJd8Ui8zOglcJiXvs202LvQEPBw4NDvwhCEsWjbB2Xgvp61n+0QU2+
btfhHu6s5Llr0iO1RuWU29k/NuO0Ox9j2bbtVUo6fhS5HaIY+59f9/tjmvnk48Ta9TLtWOc7lOHi
zkea0yDKnTe+Ffonbt/+aZS6uct1k+4Crb48Hl994sG2Q6OHJyKh0RbOT/S9o64M0kAxuPG6zCye
Mu70RO6gaELDD1FvqGx5yXDdS9/Jufl7RbAt1rnW6XeW/dRzL7+Pa1W5L8JyosfDuzaV4fz3eJpP
DAw+JCHHZlvJ6IAbo37QRJA+OI9oVMaNYRJFHmuVfh5L9I+6nauf6GpYkFTNu22SLas4vXlAeFU+
OD1wv/kVdlJwnYXOUyp7YxsFw30mDYJCcdY+dZaKSLpuPqNOQWXR5/29H+T6kaKjPVUGm09Ibwo9
Z40M7hCBF7UG1dkKvXWXWRlWO9VBc9cj1XxmhKJjlKqTGapsVy6u8gejwjZbKtbGLUL1htqF8CRC
s9f55CUcjCI+KHyzWNZ4Vg9xjWr1O2v7R9jX+WvWSXPbJwgO0etkr7jXcHsBW740VqXdqUWrLfJy
CB8C1jEbSnp0DwrRw8bgdGP5zZy6jqtNQ2uQLBUZ0GFU29WA9vSxReOzDKKhek4tbJYYEM2JCCxP
qTQvupYpf0grprsdld9+kBYLUTb1Ka4cRPR5GK/DNurvbSYpG9Y4KISVVKEgnDbnECj5TlNoWNGh
1pnHMHZy5h1iB5tGzfd2GcM8przhNDdl6ChuAib6CEZ5DgPd9aFXb5D7hICFkQj0RTiiS6tTnJeU
SgLygbBogO6JivSmhHly9Ly2n6SL4p3AgnNdd+pN7UOLz5S22Xy8jYYjxsds2XiiBxeUwOO19HuI
GM0NeaCz8MokOwirb272CAsYb0ezNlg5UCTshhUDlbtWmChv284YXxwqdgsApN3E8UuAri0VNxEv
Wl2Y55zkFxQM3rjFVNJuM9fceppvv2M1Hqmmivre1eg0JiUQAVWPFdDX1FNQ9CwzEeWfQimOae+N
z+Q+EWndNMxcjbR9Zv5wml8wRChsWoTNd2ZSh2caWwG/nsg+YxpbaOTSE4XOnoHTrjbqSOpuEkb5
Dt0Bsx+tffNyitWqH+dHmz9B98eHJlXlQxzZ1qUU7urvIdw/nAdWfje/YD4e+WZ/QETDupCfmTd2
PZDWjmJm2Qz0awK+VmRWShyfkPTd9TIJHtppA3vDvMvU979HotzyH8hnXdlIbS7zccsOg2OtpRFw
dL3d+GPRvagoWgm1sgjPQff/UtVTdagxbjSiyWGquUSmww0u7L3uVAURUvxQ5BIPCM86288/RNP0
mXie+r6vrOJJr41FaOXOCg2OxHmQY7EcptUKoBh8oTqwbHjjWCGmVQ1yxR/TZjJaYWTdMKwO77K9
LwfL/EB2zykcU67FOCOvqen/mY/3AWlSzigCuNNpeCqROUH/5wdKYmtQQ+uvWL/CrRep1U5xu/KZ
k+hgOpX5odgWvrpa1w9xwKSGpaD5BCIJHjxBRucmcI2nzoV4pHV5eTaJUn2isvBHrVL198mim/CS
+bqSGOPs1tA2NN3DbTPtouO6WWpYn5nWhRtYIgDS3ICwmrrZkW6DEli0+MflTlEkoUxt9d7b0L4K
tUHYmgcs3NXkK4HxMfnP7ShdD1B2gjT6THv9PcjJuwwaSsbk9myn2+6qUeWn4TX1otJHAYstWkem
0NEB1+cxDbIjFV+fxdmx9Vn4Yyehplch1ooDe9kazVnWjbbT6IfBAzYIN8RF7HGO7kbb7PZdR3Xf
KF1MVMpxMMfgMO91eumvhB71Kw/9+sUnx+oiGAiWuiuj9URQI+8+c64ThofAvXWqEROUGKqy7AoV
vEyavTHSsp5GU37x3FuRBS6XZkR4cTq8phLkYoFCv/EMOkrx8AiPdW238pOpsKlJOkyad8H2CZTf
i7RVQgKna+qQcZR0Y+blu2NF44YweiAZin2quEW+qLH/4AdKtAkkVfKJbfFuWh3mEUxjZDVkhyxO
D51FqrGtRcoT5Ipj2Cfah9ZiibV6ck1Mzz+Tqp7QDEqvdogusTaCrZ6E2TaptZudDVeIjUujCZ6s
aDgbSnpEdnAKZX1TAmWZJN7naIk/uDrx8Yvx6I3iE2PG2a7j4uwi/0osPnpHjevd1M02EfIcK03A
ZgnzvSJg0UjP2PUt6ThVh0AjFXzlTY5cyyERc9X2VCb4c8FvpLsyp83ZR7SWBHzURe0Qw4UOcyUR
n2In9ZJlrqCgzJULEBF3LXF30PjLIDek/qphhVC1MbKQGtu35kqoGdhol2kUHB3TcxZCoRQDepJ0
B8UNlvowZVEyE4Q9pG9FhdcEScjIYO0D/0cqdcgtc4Ul0KL9WlRTGtQqUPNwWbdNtHTADKxi2f9U
bi/PLJa/Ug/OUGN22x6OTsHwtwwD4gpCs79F0Aaf4jG6ZVePPsDBUxgybAF8YWjyDD2K020p773Q
xdPOvk3RIOKPgUWYbNE8jNtKo9qZrKSP8caOdJBosX7L0TySgIkTzAtGc6E5gjafPkb7EgTHIvho
c8s7qJJJDwkH6tosv/qsVRb+lI6dywx1S/rUeI6F4o2rArTzujKw11lZgYaSuCK9608smhwiEQLJ
Ow97NwFGQf0UKMM1yHREVL4Z0aBlba72Y37Q+uiquzgPhCf3Q+Y3MOnpI4HlWjHWtB15maYQJxH0
3QnFK4wMxH+oYQ6D29wcLQkgcmrjlgL4Ywysa+vrLSPWBFS2XesPk61skVndTzr9ySjVYdjH1YqZ
QzDQKrQC97Uuoz+GqexEED3jOo2Zb9JpI+hqQ7fTQnZXOuskebRVjzaayG6OKINdUGI704xkXdgF
eosi3Thl9KKX8Sd1HaTGXUR5bB2H/oX+H6vVL1jPxxoZWKbG2toQQ7AgDe3U9atEAhvVwd3ijiEM
JgFZELrpM2Nds6htK1sqSr8XhbeHJrwIAmVLNNePGHsUI13/JPpRWVBllGvQrGLj2sQ4dd5wTFn9
L8fYXtJzDjdOUZM8FTcXOjerQQkeXdXHfFrqZCT5dJkb8cbAzh1Mu5eSwEHLQI5RWCgFU0IdtIgs
BvjfF4OyudEts1w7oF/A5+AJnH1i1YTGZ8NSZZmkzVMYRkt/IBXdc5JgWVNk40Z/HNuiWGi+SqSK
9L/IV3+Y/kiZhB+WdwZ2ySpILgjErJhsa9kub+W7qhlyixnxVLRRwU07IvkyyzAIaoBTDZO0ddYm
UZ2idqsWY29R5g9R/tVZuqAv0iw9xeIEjzxvEbTcrQ7C6V+qfvwmc485LdGjLZY8a8oaUoW3yFWo
GeC020VtcJHanN3xqH5wY0UJqBnBnnyKbEtSzlFLkmqVNDAHQgz+Z9u49IRSLXZ6zu8hA/fW5MR6
YghHe5g9NpfEACSY02XXnKSaKhdfpU4xKLagwnXcg1n0TdOFPSConY7aFoPUOoG55dfph2MjJh4a
A95UlmAbCdKPAgHVLdSbi+loL14uH2q7OI9JSw+oJJloIISIUcNfoujnojLiXaHmtP+74NnoubNQ
248WSmhfLVF+D4p76gOBACp5sVxt1zW1WGQljg601IGHN6EgsJmEWw8zsLco9DcdqCDAQeBhqayR
QRgIXXSrW46l9aOMJXFuIe0jnMJkM3nHskmGFYazNwWRBNk2+yCWILfak4UNeuh4q4K8SYwre4qG
p2RM70hxfW7o7xpNey+pChLRWC2prqxCKyaDhlhEL4MJGmDcTvzTYOfnIB4eLKPprlxzHf04ATA7
/YZ0GW05gXzUJcs0lI8RQg3EtSJkcW5xKMh8gnL1gz2O3LfhvZYKAWJjBuetCJNNXQJhVYES1K6H
ZbEWKNiqb1QY1ENddJdEk2zDvr30qflst6yzUQRzkRIQoE+yh8b7YLp9dKwtYki+mCsErWVQyYOn
jSqsCly/QwdlGb1nGw4JJTm51LLo1rYGcqOctYqhlJ+9VuM7tYJbUHVHL4L+4sb7QbDcArbjx/fl
1BYq+h87Vc4VkYrqePVL487ECGGSCpeG2lYx/fuq+iDf5gxy7Mcs0jvRBR8JKt6kcwPiCYEe+z+I
4F3cGiXXt+E9K5TIEDPv+dWIw64ryLr5sVK59wKH8LdI80Py1yQAHUVHjlxL1tp8D2hEOowuUgls
oHcoOVwfobM+5X6NOvr1pK/CzZh6fHyESVD+QYJkDhlGcSodoRhG3DLteqxixptWaIuaUZBANWMr
SIfH0/8DtgI0iyUIBXIjA1QBQF2leutipvauUvwpDIKfunFYCkdUS1ds87JEeEFdaV2kVECoqe3B
s64K5mS72qablHCXNxzlsx471GxudopTH600ZZ8k6lYZteAjxDcm8l0qlwakpTtLZNXKzVr3xTPS
56Cu6j9xTypQm7fvv8bS1pb3tGoCPMXJUg6Vt+Qr3PFZkAg7Dul+dBDbKClUM31ykBnEg60sLL44
XllmdtCMfMehfzS5VbKeRXlooEhTDMd+8qdHmaaIw+xlSRX9PVS1rWUZ+p8xa3YaAqgP5liLoM5p
NgoPfa1Ujko0WG+9hl6ICqzk20x+tMm3RDRgespSzj2ldz6zUK/g+VEyd2hHmEp/loUm9nUNt0KL
s/t50/vdUlOvv1ZqvzDbu8by5KGQo7KqBrveqShWnn0HYBP85I+86yBSPrm1n6wCadqfw5/Ij9Iv
TyGzjvRs+70wvFepOvoq0i2sZBNNq/PT66/5UwtJSEhjuNJx2uX8VfDSZjfBr30YdkN2cpXsORp7
+R6Z5vkX4Ft1sjqZatZtjYFisWERjgxeMt/UVe5w2ijpvQIq+DwHkqdiWKNwka8O9+gFyX4jGNI+
clcZiL+tVRFENtRUj1W1tb4Lg0We2z07pc1kBiTU303VPYw66BgrsfNjZsGN6+RbQLdp6u1jpCsG
wVcp456+lsQi4SDlVJTs2CoavcOZBlE0YH0kJevGMzdhW8u3jMmnk6jjh98Ab+3oTK4IZfcfGtrY
mGha5Qzo7cOdFrNDVOgv2J4YPACUYQsN79Kiik8spLRNXbhfs7HWSL8HvItKzXoP8Kg80RK2bkM7
WtzCIfLnfW3eECTVG3J6SXRWEdZHdmjw69rVg6mhvDJFupLEtUJFYpp7rxMDuQIuXm+Y18GkqXP7
XDXDjdSS9Kkyx9fez+T9UI64ROp2H+qyfsYJASXToTDbh+NBeFVx1M1eWSR4VhrfAmo5QRAS4Z7N
jNpA44BfbRI6H6jS9m2UXWP+mN+orgo96QJf1CqfmDNG6miHQnQbYRekJEETYjpBhpRh1VspIySo
nKeladv3dRCJh9YAUr3sdGSHc1bIUKIj6gyXbgSggRFlzGaA/rATVSxxi+AZ1POKoVsg2ANk/15n
GHt/bXOghxZOF+DmmX6PLhxMsuCJJQv7qj+DLX6uRS4OmVmTb+Lg5Z45s16vvWOxbe+JIaygw4Kd
sM6gOMUJ/Cbdp6jlvzVZZYbSuMJpNjEwVGLZe03wOdbq1qaxaXrXmStWB6H+iLGPyTwXPoUlOgHU
43StXhHPFOL45TdkMZNxUwmmU+9PPlLfqfiVjVwZv31xlZHxnLVN/0k7/1npjFe8edUV3IK1hFqQ
0G41wK9lcTFAOnLErimL/kGjfBXVHVl6U97i7zkQ+wbySgXJTZYMzZ1H8382o7neT6YXye3XT9n9
UL9AB8DavZxAaW3J3c3Pgn3SWMrZtyZ1Yto6kFuJjRFOdJ03tIGDfavaPwlMeNEr/aOsLQ2wMjG9
GcyhS45kjtlJc+ikXbyNgWuhtSTFFO0S0NXZeJvGrnI2fPMDsZy3ABqirqzmj5ZLBwmFWSCiEPG6
7ZWTXdrmqbUJrUXIXfKt7HpiAm6/H4TfE8gKhtV8TBNmE/Q8w61CeKts8I3OfHSU+G920gz3BgEc
6194VoW8Gl5hSnNE2gAXo57PFBuqfyjgGdHYkI+jSnNUZ3V8jBz4Hnanv5BbkO6a0V2LfpCPZgX5
witpfWjWR1oQlyumxJ+yGim35SME0Q6WmhcVD7LpA7719jWzrOGKHCJYMHWRzzoBLHUxwTmtTG4w
FKQ3IEH6AeveBfqUcxuKsIfA68R7CxXU2gt9l8KqgHc0UTFm8m2XY4lpW1iuTYipp7U6ZReQEHv6
HR0khkQvJ+22jvVmXRJXduK/DruFrWXGScwPB8vuqaKXRKJMF6uH+N6s3tVS6bYaAeeZP/i7zG+j
o6LsALy49wUxGEu8NukmS77GuHRYZEbWsPVbzoERSCacaOujqFtv6ZqVdiH3ND32EDfXZd9bz0pr
XjviPouAM6xtwubqcNvELXtxO3cy16EDmD9KyHkt3nuGYKGGCU3ivHokCX1pOujMlcBwDm1eqzvJ
rHTZYjK/lCX5P8YEp/fTNL7isY1QpMKwlElsrPjDxdKeYpWaMbR2mppB2urHAogqua2eyIlp1HcC
JxKhwY6M1zlM3V/TrgMPTB/K4EGppQUmwqHk3toYTFPIEQKiI+UwemlwzTRh2K+jinKvDj576pFL
x+mwWCVyT1Pdf+7EgOQ7WRajp7yAXDNwo2KypqoENRYKy61QmQwGaYfCOogZ9BlefAovsIAN6uvz
xW/R+9pO/v0L6gok/q84KZ4iR9068DEP5mANm4K+xg6QIR182bY3uIvqWomIWvTpfMb4/sFL+yEC
pErNOS+SsCZDRc/XJC/j73ZqIqYUz3zuNAYT6A/YAeZB1vGNm753OI92M9H77wacjbkVkfURRCjb
M10PlixbCEQ0EO6jpPDSxf9M0tfUf41/Um1awramG870T/3XfBiXMy+Wmk34oOcWB6lQcpF4LWb7
usD2eaTh/c0QgSZ/kAqejHLEiqBSqAu0GrRQVO1cQSUmdQmOQcCiQo1HXwNrB65A71UfTlxthXFr
p2yzeaOb1KcqzVL2URWFjxIu76mW8u3vK0TuDYtOrfxDT0wHw293ijtXO9k2F0ntGcX74Al/YWnF
VaIvuLiGtx7TWFyUjNyPJhmh7Zs/M9/JizVjV3nFuAbUV76pdvpcqRIbqq5nd1pNqtAwHXeI216N
4IoPpVIf9GiSIF/TMEkoeojywu1i43Rqt7EEOYTIuuHjelSfCg3++rSJjUHBC9huiA7spp7YyjfD
Y5F3IPi5tDcocopDH0/SUbpfy7JO/Q9X6dY5WoFvZxi/IfxWT6ZLDKxmtuHRikR2UTH6rASklLdY
8/cg97zvtG9fzCHon/0Q6kM82j2WrGTjJaZ2X9D6arEjHDDvhMRg+1h8hvLSOiHYd7lODT//wbz+
3gIlbAzL3QGnRes8McwCwlpan4lYV2dMraWV/uD/MA0zx5Iixp1to0HXJ3xMR+RcPQ3ruWH3RzG8
oLdqRJd+eNyo144PbNy1oADAsuKP8NKP1vFCqB+PWZgmQKdEfDRwHv1u5mOWG2C0x5R5oad8/ZWq
61WECknlfyZeQ7OS8DntEdv6hhWeO9dLjzZFeC490i+6gLRXCrzN96DfGpMKJxrZ735g9eCaznM7
CGtV1FpCvboOWExG6pZAgvZhhOmxZPVP3T7DhNoCnu46yXq6G8CguKP5MtgpKmtPfsZuRARB0qYP
iuHDzBkda+eqYX4M8+EYt4pCtyAxd4Mhutuo2c9RbLWfg83quVRS60GGpTgMrYIuj/i/aQJbrTD2
czrHpnoKPWrIY9Bc4hHy0ZDr6s4cuhCLE2MVxAjzqud6s7TG3IDjXCpUOHyiHFqb+lmdtEBYqUSB
rFixPO/u8A1pu6L+6eHmHrHiBsdi2iiQM/hkpofC0Hk4Pw9LPjjqbv9nvqf8f4VYbn/yy0f6U//7
9FNfOYp4YF/Nf/zX3fp33//JVx/Nx3/ZWWeMWPKh/ank9aemxvUf//6bWja98v/1yf/1M7/LTRY/
//vfvkh1aKZ388GS/9s/ntr/H+rOY7lxLFvXr3Ki56gLbwY9oZFIiZIoiUzDCUKpTMJ7j6c/34K6
b1dmnZsVZ3gjKipSEg2wsc0yv/n+z3+4v7We/CwxxH89De/zj1/f9OE+qdh/6JZlGypuhixBj/H7
x3992E8qzh+UmjzPw+zQcXWMKDGD+rf/pP6H4WkOf9RtB1NEjXc1RdeG//yHrcmfoO1ZnmbgJ++Z
//j33f/LYpGB+396uNli8PUfpxTWqGZaug1RwHY9A5ixGFb9yQAMN5qErBo/xQb1qxVGrtgI2+iz
Bu1npbDQCNTxFegimIpOC6ML5mqfI8Mo8XFRssXHvmnjShBsRmvC8TZDyJS0/8bF71yt0wPR6hEZ
apho4fgWj9W21dE0JmqGho7SC5wAWu5mFxMMqDezHTz6vrKqIACahHRNcg1xbXCALK9qL3tQDN5G
EIUZcuhSjatXbe2dvBpFe7ijeAmN/R4EzGXU07tMNT93XrHX9X4VacZtRVN141gUu1zaSKMTfm2R
Nlz5QX6B4HjRCHAganmnaHo3mvrh787Rnx0/l2G2cRgVe0ueHRCKn4c5ryMjFaE0kk/uofNS4Plw
+3xSODwZtGTj+RzhDtwhIzTttTNr67bKrya6TSvL9E4yFrHH4EYOg+4VNNsr/TPdcUjNEVKXsYag
hXtyKmVr1NZDO+GHHXgTAwNjAkzBAboXDyGC/l97yZoWYokeH1ZsKJvVFe3/IeTxWxQ5/YwwYrnK
UqFjOX+2fQd2UHiNe/+EB+EZ2Ab4DwQfwo6SbvtFb4OzX7nwW2aagpGSbhOLfo51xNUBS7MYHZdq
xNPEM5INsJZ55QXNjWYFQA5mNYFECS/Q6IGv5r4CzBCiTxfoD5p1qQtEiWK/WVEm4jikwZeE3gqb
zWZlZqibjF127yntdKtDlTXNXTi6nxIYjCvFcxGa5sHO+MLIP8xczcEBwjkg/90boz3sGjf7DKku
ov7FvdQ2vYzE6lB7hahgmOmFhhGTe5jv/Kp4aS2u3Uvar4PlckAiWakXT92QYw/hnMJG+WHk7onK
wEofi1MzMB+ZEc1qLvDAg82UQn5kfFwnpQFi7eXF6Nc8BjMdxJGB59h0TqNPsSyMjsuq0sLsUrm4
hynje4Ask0hHwIU8FaVnAk5D+d3zkCfQIXASyq8nM7jaPc/Ws/myHJ0DV2kPNEpQHGKWybzO6+Ko
p12/hosJ24eaXzp8g0oN2AIjLJqJ2m42i6vdGAyEGlynHDHpzjjXcjddwk6AeEvk1p/hiiLaGji3
dmlGa1F7b5JLhNrHhgB0raoORReN+6bw9GWyNOSOGVos6a4ohR46S9mMeCH2avhF8V8bm9ZUnKlX
uQGUMCn8xwNck0C99pL+m3G5VX1VJZUDHFDSATLa7jUN9I0zpfVaN00pdcX3aaTr2wmR1QSprtLi
ihMFfdOuH6B/FK/L3O/RUV0ZFTx2iE6TUd67ofa23N1oJZffr3f3Z/8pWe6WpQHOsz3TtnTvV9dU
U1HaJuoKUs8khp1PCzAP8jfPzZC3VIzzCPHYiexjgqL6BJBFH6gCx+OAxFHuHosCnD/iRm8OKmOh
V4sVH0K5KI91q2Lu7tWpeLFeVJ11UAJhnNqZ1a0eagsuetwbL5T1wVWgj6ppP1qw92zE7lFehYnP
noQWpXHi8C6Kvlqe/476yHaoQ9ZHOSPP02dPI2I7s33b4f6IGskBcuGhK7O3UAGipsD6iF0FWbHs
LQfLv0rGH6jMnOdUP6H3DuUPX5ipLcBmuoDcFDGrRfnOFwYwKJtP1ZysZhpBiOXEbzPXpcTUmXIH
oUu+Rh/gIXTNd9q50FwgpyGeMX4HeEfHtpG7tynn//5RaYtL6c8noAX829A8zSP/4Sj8eWtm2HT6
W+6ii4pvSvYmw9QqGp5dRbh13PMQpruu0C6p2aILAk2gamZ9lUA/UsvxJK/2Zh7SaODv6aXh3lOJ
WGv9go43lT5HP88VG5Sm/lCc5M0GhqYp5hvln5xCPcXrMWG0tFrdYuD23CTVm1GYZ93jzwkbO8ra
30aFggmaJFlZvOEmVjG7w1fLSd8cWy1QtM3eWsOhbepg7s4c8sBireCugTGEPxkgrlhA6Wtg1JCW
MIAEGjTfzP2QM6Q62m8rTdfPDXF24fRHpK6PusudLn8BZ/aMsNhxNvRDEWc4VseBxjYHEMGuvXXm
cc9BMtElA7YVMAsxDzqO7GuB59JDb24sCkLsa7ysG+yjPk1wxucdnYpbfB5J7OUO0HqlZx2j2xNA
1A+rM1X0nrZxVK9URBaIN6Z1bunfHPpEGFPr802lJsB4II7uZnwELRN2dFImX4H0Pv5+ejhiyPnr
7DBNJgc8DRer8F9mh9oBHVIqVQP9wAGN+HVlucdscI/zzBjZXfENCD/OuxOyqwEd2R4M4bLoCuY0
WNGu9OmF6toZ3+63IlEPyx+1iFXYxjwssO6tG2zBm8GjLd7klV2uMSum7E1J+QpDZY7o5m0QU9JK
uvStbM0zYgZn4MVHo3aOBW6IOBw1xxjsN8cNg9UpPGu5AEDHZ+wtDvjZI5LTsIBpm2JmY9DzH6rt
OPBNbX9OqpZYimRzpeTAsfRPvA++rYZ0RgK4OYekoLbRnnoWH4vOJC2OeD8Mzp7cG407VgMaXXAi
ff6X09qKauVm2QTQx99MWD7SjD3abHgTm5/WauffPyTvf3pIDoIXpsTXDv3yn5fwlMMD0fRaF58s
d6v4tPEN7bHV8mPv5G+NU7zR4BGePrbhdozrrMl8jPT7rAEmy/NjWRspLBASU16vQXtatXgvZBXV
VCPleIxoG/m5upkVIhZwWCpCRukbluKHAMFKNfjcFNoLtH3+yLK0s4jpLs8AStBXsKUv8qxkww+g
AQej9YId4DFOtIPdNzs/t25kdAGRscnbwznxrHMnu2ermcfWz9HtmFY9CrYVyFC73lH+YguSM6VL
dgrICp0NA9Y675apwcdKcysf4jPmLWwYrPIc8bc8QdqpTNmzp2b4kTfKtEbUgI7esK4Kdhpf4enm
UX9RTE9Dz6PHwhkhEH9C5T9SE3SKkjUpxL08vya3j7JhQ80rSN/LVeeq55qzbpS2QSGeKS1lmdS1
zgj7FOvnqmcC/v6pm85fg2pIfx6nLdbiJoRiUrU/5y4MYDB4Ghpnqlkc57a4qFV2wajwaGbFkcTl
DEYX9QmlIJpD/61XtsAXLXO+6438gLzfcQrLo+G7D3G8QT5FXQHqRU60as8IL0ORv5Y63UonsvZa
174Ss2TrPAum20KdtkF4V6jtGwrXB9LnI+c8EZj3EqtABYJrYXvNCtbutcJHYe0W8TWvg6s5xkTR
Ohr0AM4plnJTmH5o4bqI4ak4Zn1MXNfZtKBz2TIxgkoz1EoNgCteV5wmFD5ufTfaqa4/rj/iMr38
lIzeLcjZJ8VJn1tkoZkaT0ZLNmTuC1QjtzkmxMtJAkAs26SYg+7UAM6NWZbbauouulXARDG3S8Rq
gq0BqlD3q95LtrbVYulpOShygkrrQ8J7yi7a2u1Oc0S4Opo1VJHgjCfPe6d8Btq4CxVrZ9J8ZNVz
Zk0dLbTChlKKcAg4cBRLqKeMBxT27LvJG7CIdYLtgHzUWnHyg60q57BDsCQ/Emew1VfRCcL1YYmo
/V5cm/IEEdrxXckBHapBsZ1Ugw4gt+KGBviJOrj1AVeuFaPF5YygmaMMQVMDbZgV/tIknQWfHfpb
dfZPDgqZK1yirkZGnLnkFSUWKhYAcGqegkLmf5RDXpWGFvMMkSnSdzJtZCZVEmWOOnOOuefiNmcj
IsHI4FrYGsgfWsl1nEn1QFT367g59YEDZT540JR4lyiIxiOOAjz7vnCTCx5sFy3Lru0oWQjtvzoJ
P2tyzWPQfMlQD6YVCAw1ekcMYEU5kwwwIpBCCfCAbsQlohxLgKT8WDLtOXG59omUz8bD+4r7prtS
AJ1TVSK2n7YR7VYcGPeDibJ0nV3tyEFKwgW3kscv5GHpaknl1RCCbMtMmdHS2BmK7ZLxcUk0LlAM
/2bHSrFGUGbYxDV3opsUeQnFedqojA/2BcOSS207J1MxMbYIrlRQD4M0ZSLE7KLvFbmdzagpZnpI
wwBCm7JF4adYe921auMrUEd1pWpf4jb7HNKlWeZDRJvSEuw4SiKkIPOxc7PLIHF95JDUyKMxhuxT
BUB+DdISKqk33AMBT5DaYCFH1j3U9UvOE4+KwF4DWXwZuvhzW3PPgzzs1pzhfGtfJKVZ5puk3gBY
X0cUXmp5meRukwF8BB2wDBXiMIkuaeOeOHtPesrIWDednr+AZNgVirt1pTZh+TxWvIZeqEeBuRDk
kcNo4tHEN5afHFXTN0MWcIjb3/pGu+Klg3Mbb6zE11R2F6fl9ZJ/wzuEdAFYaJKb9mrQe/Y9dbuS
otiNYiSfEOY+FSJ0Tsq/bBGzk4hpBG6IcoOjTZfesQn4OdRGo3uNHGCDgRdc8wDMKQQq4AQk2Usy
ib3Oa0tNiufqnfoovcAIFSUW/o5m+a6Y3sum+aT1BSADlRqQ87kI7qO8+SJfl5rzcXAgurtzvyZt
PgU5wp/BJIJKLBS62deBjw46fGUKfdZBNuPwQWG/VDpk+CnhrFzAMdAdlWNsDU92KT+0/DoV7dIx
uLqTcqqD6E6rkaArMyCsfuxygCuvUgOqSPsr1HMyezovt+8xy52Rs0g1svs4idgCW8i7TLOR03hN
S5GHNIdXqQglKpWWLnryTHSS7OklyZj4KcT0DeoZTcU+aOLpDIT3CDPtaMHEa7Jjg4RFalgIEeRH
+Lr9Cg0hmbEyLZU6P7pResWyEZdpzd05qbV2mpJv4jOYxQnCVJqTnqWI02q0qsNc/dxXVrLRFM/B
QhPhTz19G0vaX0lOFU7vlatlT0+pXKpucPhDnPiOkJFcXSOVF4AMuzBmuwPtuP0+mhF5vF8PGzd1
H+2Zx14oZN+GARQjdLa4HE3rWWWQ3Fp9LxzjYWhUfRttDJCTqN17G8+s8/sWJSi7lKoBj9SXTVom
R2FjV1lCkefBSBkw0pLLgOQ1osrmztMZ3i7yTjIn0c9D+Ks4NngxbaBH0x2kXJNc9G8WihNLIWN5
yLo2N4izBDe/jxl0Cdd/Dec92E3IBei2Tn7+c8hAU74Got3qa/oEnOEqio5Vj/9UQlcfgX2vvFmO
bvySL+qQXLJMBEzt/NYaZhd4AYuyoy9Y+d2nOsC1wLPaCNc/+nqUeyxBJChM03YGVxtUtxPms393
A6pc4S93AMqJSBdjHBpzlvPzHcwwe3OvJl1V9flg0xCB5w/FW1fPZkucm5KLKSm6QEl9qsbnWSPH
gPMI0gz5kVXRSONTCg0SjRa2uoUficwe50jmYbL8FnfIVMO9IH4dW+gZ83iSgBLnHwSv4mTVkC2z
jHGAZMFtlrhx1kxQW56DULp763cY000PMeREUM9ocJg2AeGSyMBzA3WmrSurfbYqyhJlDgbQLRhJ
cm6NKHXJhCWfjnRuyweQtYqjagNomDMJq6Ok1T75yYiGcFbfQPF8myMicSsmeHUBPBe9CTS9rV5V
N3xFTlLgjMXeGp1L2GrFOiEBqFwEwcI9JSiqgMTnMFb2fapeETl4pYHfKkF9YxjdNb1Nx84GXkC9
eFLqLxNGFisYI/HacTy0/OTyhxYAMMVvU3WPoVNSV1LMs5QHMJ14VYxPUnVZajaahWSV1n1nZXJX
wMk/Ug7XBYZpOR4ydNxA0fL7sXAfC78hytOLDVpKCDunlFAjbqWo4nNuPejtS5rQVmKQHOgTVmYf
+wS13hq3YCP7vmQsrXXb987ep4UCZqCD9tYTliJnFLE3UfENrJ2kmbhYvIkiqOSQMhsw4j3D4j5H
3UMw5WfIr18r96khxlmXcKCReSs3eoirTma33nrQhod0HE+Fq3XbwVa+28kJBe83Sy+wr0huGyd/
kgxBMYK9cIMRSr+Rn4cRIbycMi5YQqo8JLqSMfSAMazP4Go+4xNCFWWwEITJraNn1EjuIjTSM+BN
nB6Son5e6hYgyhjMiFmToj+FhoR6xqbhgHKwQbQribXhseuQOy+p6difegyLVpPNWOcw1xEq+kFt
lLZXXhyx8XsrlgxR0ljkICAfm7ewlu8Hpl0K0w3AJ6U7WRexae3Nalj/fmMyZNn+uqxV+gMOHETP
0X7tw6jGEFA+j/W1FGuXIDNFnNc1tY/aMfWg7/Xo7HVi2qUv05vDg9vbj3C2n9xO/4iRhyFLNnYv
MgwE2lF6WPbS4nNEa2k1d85dolu7WGJbs7fX0ZhcTV5kDKO2BoxQy6khGzQWq4fCd4FVIDMxeuZF
DtC/uV9XOh6/3rDu4a6FpAJK0aqUUP/UeCqMHrWo0OabJfxL4u99iOOPRMsWh6kjx/1S/K9D/9Rz
2c1k7kojv+BOcpXoWo5WSarmAH15bzvor6BmiRkJ7CsOZhmoSfPpdlv7Oq2OZAXHKgjOFeVy6Yd4
kXfTKhsdX6JAw7sEDM50J5Ho0gSSQNOCFNI9AGcl5Mj8k4HK6bqvaY7OfI2HmKtVqu/YrBwkmzQs
GfHQxawA5yw7OyKpvwUdthlnPMFq8ovJ9U+ogxkI8lsePHivoDyv9+ZD3FpP9gTrilQKXCZJY1Hy
j/hbADJZ93LMeqSrltrWfR8Do5M/Ki6djBK8XsDZil8qQrqoCnNbHBrheqzT28KmNFNZuPFFI4c+
e8xjGBTo7BLimJEN3jjJb0GiuFg/sY9ZxssYSI5QI6aDrWKYEyDqEdzhbLqV43wJyIOOr2tSdmAn
piZc7F2Vmj1OfC5NB3uTITq35GoZWTt2jA0SK3mORl90bSjWrYCEbEcHoctG74luZwd3VRDgElPT
RAKZbtANKwKmgFOWr844PsQmYV2nEawr4JUtJYSPEeyDiYaZDdFx5eravSwWiY0lbQDoHU7lAwQ/
Si39Q5F9k5Nc8m9Lh65MmjRiTf2RyGQBx4pc29zycdImimk8rDSMmZ5tcKIc5R1owjrde8SRqYSA
QUI7TpNHDdFtHdkZFdDcvK9m6xrbz34LP2tp93igSiRJ1GnjLK00G+ttfM3ar5mJ1yt6NAi9WBj+
xs8UnnbU6IfNXMkXSIQhMaA6z8kmA37oh+++NHXsPrgNfGUThMppydKXBNR7Ka3y3uyMnUwAN1Xu
p6g4+w2XWejxlUn/iNeJrIXGt3cye8Oer/H14Yyj+n8+R8tMLEbrr77r7gJPMmaeiQFoWpaN41g/
Atgx3Xinlf3JGsHSOieM+E4fGTIvdUjlmCVfqHrM0k5amlh9VR7zID3KZ0l2GrLfTDlQycp+MgxE
JFBV69egbyBcBAMMFWtf2spdE7A/SazYUsnp0vCpQDEzncML/aljqkidhfGTsDOMy+RmiUZdh2DT
dQvzJvWMxzSlZaQaGFrnznvcYvaI0EQYDoT8E450kAlv1YB1OMmQL1mSApJ2Ntzvko7KVysxI4hY
EPVbHEWp347KVtrEKrC1YjQ4V9kmZacobV7YhP0RJRUgndz6VDdfchWzWgmOMzaoJWtaMgjlhnoU
ylZUIPuavXaZGst2bI8YArHhM3xTF62RWbiFAA8pj1uOieHNqn30xey5i7/1zjfBxLhBvZOkOuc5
+1LueKb0yztSsP3sIQlJqYzRMA3gL/WL5OBtQeoGT+wSVeET5OaHlOwDxts1YcPKp/xbXmavha4h
HaW+1BFEaRoH0W7pjUtOZTIhOBKlG7EkTlqmf8WxE30NJmip1Wh6hg/SaJR0SHGLN4DB5IuMUOcj
L2q1/e1yt3NNAoPx+YNuDK8EAj9Mv2Z5cK/q3Lx6+UsFhnezFFRyLX2CB1XcoGz2gAkrKYJT3njL
alDKGi0Q2BNMh+VRWiG5Zhyr9/3k47AQspHO4G5QyWVr+P35tZSUfzq+TMtRQXXQ53Pp9v1acu5q
+a1BOKvmpPGy9drO9NKM2a3UF+bBYPc1tbMa7iJUC9L6ORgMWE8dEDnCHbnkpWQg2548pjqL0RuZ
V1h+5FX9EBbJ1cvSvzl0rf/pzHVJLz3JG2gH/nLmZjQz1AB3boClrPMwPWoz+2ukcQeWptAorN6d
TkG+GEeA+ooSymE8CYqjdswd2DYVLUWpYPqnGkfMVdohxwmiVe853TiDlhqNnK/LZi6/QXpkHynT
Y6lyv6ba3dtpt69yZ2fjxyG70nJ+oUV3UHTyq0h3gXQl0abNtSdZbkqCtZ1TPWGGAeLatU6yBSzJ
uSNXk0HyVjJjv2RfyzKLDecOyMiz5yk/Mo8v/f1TN6WR8NNT1ywH0I7pmLqtkUb+0g2KzHSYu4al
3urm2aq3KINGZIQkKtIS8v30i5fhPIacoRITk1EQx/ecWFSYfiHwYenGCkajDNobVaLJSX+dbAXX
h/msIDLDx4BcjLuMUr60D6RtKp0GEbBeciZpL0ifiAAUt5rv0jeIOvq2zdgUYHH6XaVNNC8S/UwH
El2LBGy5CUG1l14fmg3T38Wtf0lHTcu2DVBIGng5+t4y5f4Uxs1DV0eO0iP+hKTa3rBuoxnTabKA
Qwc8V1oYa46lk59MoF2QFy2d8fmjniulMQ1TOiqEBzkiyL26tevDpsJVxwNEp8o5OEVsLW4JLRMI
SRUdaG4+chgtOAFcz6xVaL7WbY8ghoWQukSAYUqQMqw0JCnWszTJdZitzG/tbyaD9pdagmwB3DHX
4+k0+3/pOkVqbWnYYquIaMffNKU60QOlsFNs0g72TE5Q1Du0Xizv2HQjauzhSxJwJlghkMcZZ8UA
jerfz0/N+wvwgGvSXX5PE8pzKB3+/DiwOaWm0qUoxvfZxUsKHK8IeqSi7hqYHjZkyVJZFQBSxlG6
hHlLnXq0gycveOnL9kshjFMpsxaTfcKXGb8YgPsDUHYqIlLsnHX7qXAPs8vmkRsUgypwwVCY/O1H
tJxGV60PN0E+r+M53KvjAnlBaE1dydsnF2if/W2pJi9RzAJs6hX9jkos1jbKSWKnlpwDkwQuns1H
fuF2Fj1fvyUFQ6EeoV+JisAypQUnNOaXp7alsKi5DVxf5zEbKGXhTnWBAnfABMOaavJYyYvSeHij
c0HJgj1abknirWWHwhdn39InNKldLiXXJYzpctlqjEbHWI+vXPopEoU1xU2gYT4lIaSqmRdomXRz
qH71UpVWbATsXfVtgQ6l2P7MhfdVmg2oFAgyh3TLip8JkZ5y6RVp3vA1Bs2SEIHRrdPu8fTGM93e
xXqIiJ+yL3uIzd64w7iT49XdGlhgS1pmy4NaipfYOR4EyhJP6THExjGA32pLGW0aONG70bjY9o4W
6E5rbWeVh0hWSJKlA/nrfJNSsnQ0aCdKideB9p4diyG9GkFxtazkEJIDQLl56pR+DSmLvEZ6DtJ4
SDGPnkCCSzk/SaijNAlo+uya68OLjl+8LGNd6qymmt7mafVYUqOWds8S4UwGLumR+VGsHtJ8nfke
7PA2Y6DM9RCSrQysd0WN38ZcR7B6iW3lPKl8/yEssRXC7/CmnKluLQlsNuuXTqWQP0tupAlarJpS
AIl7JHs/YHAO+QDi9iQccwtfsfmbdrSp/iWZpyWpmpqmA9cGYav9UqOjUpqaJkVxJMhxQY6tj6Se
r5coXZITSQOk92Ih468MdzjDIPdj82/jlIb5ASrFETepw5jnYIRyDOHia9e+VQGSmxSeR6ney5ZZ
abT/Upgz0jiSpoWUk2WtSGNKkuRS9Z8A2tMOlR6TqdkrepD1elR1c9Oqz6Ffq8sHtds0Ln/IzBno
U3XzqxRubSO8SuNUrsBFDANEp2yny7rNWaisbfm460febYffujqI16Gt86gFtxjGdIf8PtlMIVVr
6OrZFljvWxKbdLloD/kNytgewqY4B+yYE8CkgY0wUdBfPCz/EFU0Lfg6RfXFpAawLkepDOQXmcWZ
CUAPTf9bRF3vltRZchU/gq6Oltcy0cslByYgSUA2eH71MqA0u1qePMwclKHLV6i5NCERSN18+kEF
mPBd+gSS78sSd43y2LB3TikQqwmNMcEKDkV8kc0JfasbC9zlsknJU+sgMa4jZ2tUD1hInDQ72qVz
+tw7k45Ghn/C6iNbZoRDesikftW6fkPecFKH8mNUl9Ry2RKnCBU0F8cMpEAuDmrJkR6/Jo3sWNKE
U9zurof6ARWGXquEt2HyCF9739TuY8xSlWB62YwzOpqGaR0yCaGonJG5JPsgpSz/SrtODI+5PXYN
HXqlC61ecmWPptbSStSkleiE6SsLLyeiXEM6TmFQ5DTUPdH0Wcut+E7PGS0gX2g6TzBcbhJJ2x03
uIB65k/3jdI8KYgafmyeSUV1hYWRB4BJ224tYxcj70cvdhknOXYW2LE2aU9RQcvzX5hIbnxpL0gi
GcfKDw0dG8SHEZ+SfiDzQtZEr/ovtfcqYatc3IxsopOzqYZjfE9R+JNLe0aWiAEk0R7VDf6E7+XA
vQl4oKVJV06H2gxeF8Bw0mT6uqa6ComcW0rlvlReOxT3HymuTumgClLlRS56aJ1zjRO5V1hfTRTk
J45ZcEMckFZEu60wX6TKoMKuzNT3/wRBDiaTrq+8f9RArMBZeQ9y+aknU17G1Uq3GigLBHFZHSDC
DmPAApiskzCs5aWopzy0pnL70TGknyL9lsRNn82630aDv6URT9BObIUTgQW8dXaV+wqHRim2LDNK
o5mOO+aDNGalg9XKqbd0LlucCTQVK4GKBEbawJIkCzrC74yOIlS1FXDyktPZRvuM91HtIPhNQsQT
kTaRvF4tiQmI6GfO2yE+1T6qxwIIjamK6aO5Xpqhy4Egk1naiy4PD0+z7VJMwwsjosNa2uVFqhJL
zh608UWO2lxq81N0O8ePCQ4wcxQiwKGR0MrKafJX5L8epn4+Ey1tY7TytZpWaQtcmA+VvE0+GKrR
1WiLVcReLWeXdK7tMW9BxWMvKHuFDJwvU3jJNJcSRGfod4bOuxYUNxSeL3b16prfqSK95UVyE/Te
/XfLghy6pCz5bODlgTpGhpmUJkj6Ie6/jSMf3JpgI1jbY26fSj6wmFiAJf0l26ZQxtxI13KVUa5t
+gGNAKoY69bzkWPDsGgjtYjYCVk77nO2IMKlRVv24XfM1MqSj5STvSE4krGU1Zcl5klT3N0Sff6v
mB2nIuO/n4kcCx3hPyyPh+i9xg302v72Vf8fUUQcOBX/59+cC2Gg/Is+IhSXf/6DM60oo7c/00Pk
DR/0ENP5g0wGoodBGUEFfEq8/sEOMfQ/hBqiqwif6DrFBBKrf5FDNPMPkniVvANcpqGR3f5fcojx
Bw4spGKuKv1NxzD+V+QQS1d/rhhA/qMZYVum4QHEtGlO/FIxgK1M4A8RGWkZNJoN91zV4dGKUGOs
C5hJHFPRTUqrU++rdm/Z8aMJ5OEI2utLgsncKqYTc1uO5BTAiIjJOTGiPDhb1ndjxJ0FCtvODgvl
WpkgDQks+B7zCr9WRxMdX5ASCZfRQ/unRUHF9v01YkHhM37yeHDpbbdlmeNAno7aaQavtNdKBFrc
OdFOERIxD7pXfl5+akujf/Ri8JjsoV6Xe986l6PPz/KbMKPq6Pjn3kq6NfYX4c3cTvOjM1pf27h3
z+lcbGzyPLxs3R8wzQAYDAVy4zonjik/GnXTH4yU8qO8Z3mz1yX2vYqg88crAPMAxjId/0bMqqpr
MKBqid2Dv8/01LkbdUCeQxhpq2rIPew9+2cVOg4OvO2tnmWbwUDdU01hJmMH8lT0nfNgwYVBREd7
wd1OQ7Us/9xH/jWv0D12i2B4VU1YNUpTNMSd6SbqEXXwugwltALuN5+7HWDgr7Omfk3z1sZglaMw
U7Cmby1Upu2qa3fxnFOKV4zxCY/mXS2/z/IfCHUGkCHkRZ6qbfQcPW8HRXisoIZH1IxvrN4YbtXe
e0LKlC0IzdJt4s24CAJymwOPKNfj60tLWcfpbNymQ+wiVm8e+tq/eDF6HtGAnEPq4vAKHuEGHpy9
1YBMrWIHKBuOFpgNDjsnNMY7iC3YV8AaRXvuYehpgDbOTIcTMt8a8cetruDn46YRcEn0rd1Sec9G
O7wb1GkfDxiBQ46GR5cBebkHx/6lnudmS6kVIAsiIphrmRvcV9lmBxSw47y/g6D77gRoVQGQefWr
Bm3O+F4bZ/xrZvfJQWpvH6BqYNF6hEsJSwQntyTL1/kPN3DMlRF/Mp0G8TdPRFHwElmPunfQwxC5
stl8yvxKudWxnszbsdwlvf6MRQWujXb0YhmEH55BnpMqb7TqZ0qt+fdgCvetYmerfLyZkuloKjZ1
xXzLohwTfACSEAaW3x6TCF2eOigbnN4ouUP8+5yZ/RdWurY1OtS0WkQXFE9f2WHb3TQWhdgQ592V
awMwG4ALEd3lKx04D3g6fI800RGdaoCAqI/B6aZINShXvUKj2g1XAIBxQMBSdvbUu6K52mbUsQk0
IETSc2MNr2NQINYG8Uutqm2WYXMcZd13uGk7tNuPet+/ItWy8dx2XKUg3hsVZunkvMYo1sA7uc7Y
kWFdit16PN0amQKpe27vgoyn76DHXDdPXl7fja6Cvk9Z3ZEckScCGATf6+6tKKFdbbXAwizuxjdu
cNDCF7G5JFnxleJTjLKF7p7knfms3tt5CnEBWfQ1/pqnohi8raXrPwKkdpJuXCH4u2kVB8oRcdK7
Y7k7bEWRNkASzsd9HbVKJkEGnpR9Zuv23iu9d80m3UgqQEQgo1e5S75LAAVqOFPPjVp9abHhJb5W
P9lBTXkT05rUjVFZy5Ru1enuKmg0lFCjZIOD21NWW+06Ry7G0Ur1yRr8Y+g5+yxFfCi3MnrYHbGr
0291JEQ0L1TXtYKqUIzFnhMNYlDjYf8eoLeI7cFWUYOHHjwoMMn+y+Bgk6bNyVPdBy8dMiqDN5AE
OQ/tGH8vY2zGlfUw9Rh5RcltWbs/KpyY9bREEby91/LqFo+Eb4H6YLfo4isRZmu4zGhalKzjwX0H
U/NS59EZkCo0//5+Gv33Hu/ZnvZpNs44LNjzdi755pbuYAStZwhpogbfmnH+Zgfesbcp+9Ns+RYp
INNb/1wqI6Z66ZUyw6eh6QFQGBPgjTC5UYbqJrexkqIogffkfSLOE+6A8XN/VxeOfZsHFLsz1b6E
1rWcrVNsut3rNA60s/bQr01mqhnc5g0K6lmI91LdAqfDoPZJL+Vlr0y1LTh5KDNFVKEKgrGO4uo1
Rc+5vfHc6VJ2mAYoejn+cIfziLq3k7L+vDHdzo5YZXfAKAHqbmMa7pveakFS0aVr0UDGMSlap06C
ayV7bOxP887s0b02W3Ccw8RqHny/3bS2kd+nJi5PZfVlVufsvpur7N5FBRoTzXyXI6gT+wY1UMSM
KaSmBimqnYzwKtmV8Yt3N6GxtivVuoWS/aWc6+ZQQA6w2pZLm2N0QzAm6+N+3k2Fbq3qPKOoE7t3
jdZUG9/EaAFQyxf8zUKiVL3FOaH7bISMWN9Gn4OyFO/LSH9ph0rfxmMzbqPqvY1C96UMX5SGX6Li
EmxqtYUnGHIWmjjRJmr0isbCY1e8V26BoNT4mFLHxXEGO0jWGr5WYkKloCG/bRP8mMhxkDFW13E+
4OxWZPv/ZuzMdhtnuiv6RAVwLvJWombJljy2+4bw0M2hOM/k02dRX5I/CQIkN4Jlq223RVadOmfv
tW2gTevBgaoWx1qzrtNSbDrkjIhxcasOejn6QQpeMpyA4EvSjh7yIn/ArREvmWvV2gOntWnwlfOb
kTKid4SIeDVFR2hH+mE5jck4+wGU257KIPNJZ5v2VcxYvjW810GBsCYYamUKZKiMjst19eQ0YiZI
x6lPUEB3CtaK59YbezZ/KTeacYLwekBWq74xZn5UgsdIFTh00npnTPToivlvTNcvyWbz6HLm8LGO
FxsN2spRtPTLMSPWvsO5wrak9mtkCHfQLO2gmopMcdOs38t7lAuI2ENtu80JRFDCbzn/uEEagS0o
vNcg796NKBYP+MKbc76UNUbPrNe1nAe6ouVrsRi43Gl0zven5HndslI+eE6ZoQKKv3W7cm/OpOSK
oI4SDjcqcRNyOf3V8jajdDx4EUvbROxYDJrwgZtGXNNGFwgmwj+O7aZH1hR15ad3oScfM+z6u3ZI
8TJBU+W7Lp90QG3QCVgkOl7uPpbWxrRgxxpW3T3aaKKnrueOiAuJGHMwOhJ/7K2diuZ8f2YVrAPQ
Tc8L/qAs0S5Wrb5Nkyx3uGtlyJCKh/tH94cyn0Jer6ITWyH8tQy6ThuDzu8iwUPSRqf7UxtLKepa
S7/V2ZJAeX/J8tX76/71FAIB4pv/+e/uX6+Xf/OvV/7zHf/1/P6R3kok721b/pdvcf9m//w6hMiK
loIT7az7qNIZrIAbJLc4yD1/DvP2qS0A7DPCMp/b2rDWZWYkr9ShoGR7ObylLvAKq3PCXz3oRYqC
ZPzoPYZcOUfkz6KIfpfKML7yXtyydKEqBO2pQET9dxzHbRoHEu5Gs0TmdXqMO/Hcyxq9HLGCg2kX
fEALh+FIh9ZZKzZDUOh/Q8c8DJKcVILsQbGI/Luv8/ewV9pnbFR/48CjmFJszcxMh1+DyNDiG0n4
vlwmMJOj6ZVqdl5rYkhfynFkaxwy56mcpOFndjre3N6tNkUgiutY9hx9kzh5zAEibh03DC75WA1E
XqfyXImpIqe9RGVTtqTWKGgf5F8lx6a2nUM6mfGpUirYWwN5UY0c4r3KGaETQFPsMkiBD1wdwxb0
cffoNqGzyZSjXYPGUJsp6b0bIdajrxlB9jx0RB1ETj29kFJJjLVdidchdFBoEuj2PqQzRvY2IEYm
MZFyEivzO1TzN5yt+Isd+yX1RpNqw7rgF+n+aHa+98olEoFsEBr6eUhPEAp/njmEADCAWv78jniv
GoK4V70DsljZi0VndEC4W9OfVOUXTprudzGnLy75Rl9toH/lZPD8puijl4qP9yMpiewl/WZ6N4op
YJbQJG81prF1WcQmfaaZVBHNrJ5B1/bAo5Nl0uURndxhYMrhFOPctsfHSaPCnCrVPCzBjrshMYrL
BP0eGmcPFNNo5F5OY3qSTmsdVNJnRy8ZjOPcB8Uh8XTjNMJw2BNiYZ7ZWKed3VORYL61t3JoxYPu
dKBwZpeYlNFrNtGQtzdRTJZvZtJ4AvdLai0k7hduf33tkTT0Wi35J0KM8i1ijQLy2NW/HIuToTnE
7oczMtYlO7z/JPqJDZvVLcnrK5AC+6exs6OO2exvU8EODtOS2eM0r2QaLbg5WJb3v3usDky1JJxb
JCixwTADA2a61Tq6I57wjpppjz9dVFLrl+5XItIPz8Z/Zusm2cJ1r39wFzHoIofxlxsW9gpFpP4W
AWFZi1zPX80OnoBF7/LZFtSkhI+MKCdS6etdXtwsuO6bxo7QlTMi2lYVYkFridHDkWlcuGKMnWnO
M/ZeKDFBYo8noADtAWvwdIRtWB1lXWgHaszyZEMh2WvSq3BwdCSipnV7AcFM6HEgOPeFNaLZVhqP
BMDqLOuBd41FFG76bM5wQgA6Dj1Kf4HQdK33E978UtWcSarqTevnJRvRtt610AIROuTlRzRSEM9z
Ln/jP8PtWPRfdZY+B2mX/GR1e6aycv4kTb4b0b9z5ukRdLoKcWsbPynPoWVQfC6JgAwLKxQ/kSC7
e+YQR1wIsHc6DhJv5R8j0h7sMBi+lRSvIYlnn6Muf5KhLn9zUR9DI6N0fo5sZ+sMY7Ydhjh5yntJ
MLmoIr8rem+P2pJTSu/h2beA5nlYpitkY5S/9KHdmzEjRGCTo1iiWbO5P+2hNhzduvkCMoVO1W12
tRHgfAG0lyxZm6hZE7c5JKPh3GSg2otX80aA+IG09j22ZNJmcIu59BjalalAtW3OZ0QWdq8Zj9C5
8p3bYxlrl3A6JGo7PSD2BcHwL9tqoT4kjr4XFSdUW12G2rAfG0ViAhGRrejcQyJ1or+qKr5FuFnn
CX0eY3YGHoFV4YP2QCL2YX9VwR9Oo8igIB/1qrBviDi9LeQsQMuctFgkW3yBNNvLot0NUfAnsMVB
uQS0xshz4iyLH0URFrcpIkeRUCp921B8OdrWivnVXY8NWYy4BTEXRX5tKVhD1X6M6+DcjfUD4Vb5
uWmVuN4fZA0pNR4MQEduN53Yr95QQODvyqfWBzzNBYAIU+gq3sd5Sw2m6+WTjp9Lt6rP2JmbgxQd
XIG+HuH0xpA1HOsUu4V+C5cHl4R0Bk3mw1QmzkEF9bdgnqJKwtOSeWDxccbL2DuPcgnctBkdMZ+D
7lq6xJEPRAVr4KjDvh62ZauaRU6boLZB9lHS+fBpHqxDy4Nklw3VTQEK951Dz7uAf9Yub5hUq5sd
DKifbd6A+9NiHMrHinJUzuQJDgmQx/tro8KiEzCR1EOdha6vbnZuNyweYK25VeAa/dEg8nbsy/g4
FXga8J40NxGKcW1U7bDDHg8i2q5vnTs4a+/+J6mpRY+aNf5MhjAeLAm6boAoLprlJmi1YVeVjgKB
RBT5kBBDk3adumlmXB+iculwp2l6Exy06TG6F90IFTo0Tr/9fkzJdsiV2NZOUK5nq+KtN57nqECR
2y6h2aNr3e4PTsO7mLRjRIT1BkmBeW37Mr/pptH7g6CDcX+ammZzkqP5ijS/3MzLX8zunMcRe8fZ
pdrYamC+VhrtfkJLp5UzOMuAAGcPr0hukWkmt7weK9ah8XdF7Qp9+z9uXwOBwUo4xloYONZDy+iv
eFGDy+B6PtFY0zZfVgNdKPc2Sf2FNOr8WJOj1gTA6cb3rqgvTQF7fcW2RI5LXpS7DEtdotL+xiGg
v+lh7x4MOTwVKSkPHUfUdc0aeRwDimrrAjlu3QKSuCYVIofKLkmfzft92jufdlzUvyICp4oxWWA8
CqQg8bSr8FakFTDYcNjEWZxAtG+dc8rKBEULQKed5luHHevQjPSyesqaXw0dtFUbEpoSAQnDgZfR
zDTn6Cxcoa/TQUYvnYLElwZ+G5GEkcXlQ9upgJFuXLw1Q0PirvKiVzMj3h4yIBMq6T7zh8n8wM7n
6xJs0vfhicywLfUK7RJVfw5G3O/ajPdj6c4e27AOUPkH7KM0mJyrW3RAPhWCZawVQC97FqMJR3Hg
ime21Bq1dj8cRtsIj1FnfUi3/Enqcn4kUBmTq7eNDUu8o0+8Yo1irtIGnJH6a9WN6jmrDZjMpqX7
nBCWkXZyhHLHZtBOPuQE3FBdcGg8fDAcIZsH6OC7kb/xcnlwmCGG108w0fsYO42tl5AsGSef+SCY
DHXir5LQmE2UIKDu6HWrCRA5fqOHqSkNv/Uyd02020ImlM2G9c66OMvD/aNciznNKU7YXYgdeHI9
8oMRGa65VD/LDEAuAczNJdKznWbYyT7rlP7WShkAzs2mUzISCB3HFdpdVN+IPhY6S+m1flTRFvX0
5lZk7k9TWZLeAelPOD2yDH5hO9IrG/I/ClMMpgm8Ylo0QqUckCSn6tnUvrEr2E8qKO2nOMTVmurn
SofWrI38bvdPR9Oc7MUsmnUfBtaTWF5fmtG7tfyuXsbfzhsK9NSRJLrMvYVJ065H+LVJMmfHkYLT
tc5Z0g2w/NrwgahKOSIWq5r4KYxbeORWJd7j0eSwEae7fsyrfT2iNZnNH0W8zdaoMKBnfPrUtQoT
W2+WDyxS4coi5JSEN6QIXui0T/eH1pkONdpo+O2ArzVzrh8FzU1/CK1umwWF8HsI/nusvsYTHbld
WWZolK0YD9GkrUVdto9OSvoYeTjBZpqNc9QHj2FVH6YmN3fEVOwdEGq7op5IpHAejKBh/YZGjW/W
fDC5EG9dXvraLAxaJ1WNl2qFKmzaoyyKnVTb1d7ou1yGhzoG0jIFBFSQbpAAd/AgqdhZ9iG0mCB7
mH77VH5ntQpfBo1KdagJAJm6ir4MhxZT4sOdEi3ckQRg0xzrkz3XYLVLg5FBTU0fqSionpgtohJC
0XwmygIc7bjqOO30VeCSreUMq2EJn2SNQv7cWt1jn6LySI0T12r+oe52zSD/ayaBOAYARIhhJcko
jG2GEjQLOVvw5w/MS0e0cKBQvANFyI9FdCWMFSusiH+iwP5sJ/MtWcqgJlLXvrPNS4mgjKZq6Qu7
fBizxlo5+YIzd1vUTLy1mxCUeEHTn7FsFlzSShm7MmsKGOD012L21qCUpEHIL+rLmZgAO/QT5sm2
a5+SJgkPQRJe4+wrTpxoh2IMf0TFyKmb6LUS0fjb7NO3dl5KKJy+hYG3TC32SWLYAZ247mYgnJx8
W2r9cIJsb6rRYoWjZ5rZBUgndxquI81Xszl7MwLmyvLcx0j0v9H5d8QSxTfeK98Ns+DbLOn8iJaM
wV5G41qlyJSMkpT6+qBzga+qkmJ4BIWyJ99ym9Qmp/O6eFeBBpJTRc2Ww6SgPwyzyy2L3zIi4cUt
NN4yJkaset95ROERL102PYx2Fnbz1VA5MROsfkRkyuiO7Jz2WC3zBasf8NwsoXEE0JoROS5z8gE+
AS8aWU/kzve0AUpvHQeOS0Os3c19JldwYOx10d3MNKsObEXVqiTOpCVFcXTKc1GlzSYQ26ELs73U
mfCNVvZYtSifsOo2OxH3jA0AKq5nhJHHUBIjEyU/EFUTuIXlrmSJGIpKW+cNKYNdcR6MxM9DbKi6
QElBeolJioP3Om07HQislrXhevDy164nFiT3QGaDol9z8nRYknEEqCrYhuhp2uYvxwv3CNY+G734
AW6V/lh5xXRQYfiEw9DdQ7XeFhZhhjond1WRzCE73worBXzhbRxSmopd9Dgs9nqwx7h/4kudur88
EjsWEQEqD4YgUk76afRGTNCjR5uV0OFTMTJO6k1QAyOr1goD/niKgeuw6xMG0HfT0dMDdSgJNZvI
tMLvCOWfZk13xLXQHW0W9Vkr+6OYG3nOCsdXUeCc3KoxdvS1UBiP4wPvNLtxIrrHaXnA0nWwy6HZ
Gu30qJy43FDtTstgKMcMnX1IOqBcODHDpcA9W6JcuxwxrxNg5ENmhu9K5vGxjtuD0yVs8GEaHrqu
s30Tu+LG0fr65sSgHmI0KL3I3oxGMDVkh1d5GfgTKfLcMah+IJhe1VBvU9ThNIIILynxMVreBePH
TZjEmuT2t6kl84sMsovTk6c3OZOzBfw0nutIA7vcWghHiCSCxM/1oGujz0QtOGUGUYepsYUw5/hO
OzxAGt+Zs2uwsae0a11CwYAxrpOatIo09p6NOWHanGJxBJ49SKs6zjodiMwkQthJpAlNUIQE5cXd
yQsN6DmDux+z6blQU3dVqfPHmenekGq2n1XyZOXDX6DxvCwysJLRy9hYVIArg+ndyoEu5BfBQ6vN
8lEVcEV65516NPmge/xhu0tOWC5sbm9rPrQN6Ud2R4zD3Dn5sYy4kmYJ/JOjjr4ya3JKhrDxdsC8
hyeBZYq1sUJzz6lgpek5h3IWKzYWOwjyg4GulMSj8DOv5dblTEuvB/xATxHApSQvvUzjh1TDxjAx
6/MZvBRHxyh9CbJDa4adEgtkG0M6gAavXHO7k9dQONjPp7m+MvEOoUB75UdX1YRBkbB2QJocfZjv
nPCrD69L5kNvw3yrl6fR1P9YurSuBE3/+z++fz53Utt3ZOkd3CiPPtCiFZ33lmfdR1V6KDZJQ78/
ZIX177noWkqcTCp7+mjLV+9f0BggHMqspXKK4xMcaPNKL79/dWrt1gRzz0iaZ9R9H4pk3Yc+7ftX
UFIMSWupLvenhYN0nYskQhst+1famjScIz083b+KDLREANeSakybehXCPnyoLejXuSW0a6Unru8l
OI/5D9vriNrnVS5+ILNw2l9wARArJ071SQrUazQx86zHYK9mZTFoI5BK1g67SVIcyhktwKqMrE3o
tsYfk9Wdce9WOFPzF6HY2ua2pZHXPcTY8ZHrzSlna2bPBYwFxpI9+DEvZBwxutUb8olgO5S1tRnm
sn5LHGtxdGs6igy+qiFMWXsN5w8bdtIbebaEutAWO9+/Gjvje15n5WM3JhX2gWnYRPRuQM3oGWO/
sHrBl/uJTS77DqPql6hn+cKYzt2Zwv1/vMDmnPoCm/zTnOr/9TsMy4/AlP6vFxhWBmzxP38HFrN/
fof//h3+zxfcf8lgIu76P/8XrZUXpyZxMro4LsaMsXZwU4cN1mMtfTL11/uT+4O0e5SCI72e+1Nb
69Wls4d/XoEUvnkecirPLG7M0/0VIs3FXgZ0X7TlO/7zr9zAj0TdczjhU3pPWyduwD3z3tTILzzn
CpfKv3+3+yviGGwFI2f0d8sr6kCEZxe32v2L94dZ997z0mAq03Fp1r3bnVoHPAgaEJpAnVQM1Hjv
Ygos12iDZ3culpwSOe+c5akJvPvYmVDdqJGDZ1DIZIZ3vi0XmXXoDqcwlJBJM4vjdVqM9DA6fQ8O
rvG7tKtBd3RMyoYXKeCK6QjZNkJVL5XXPush22YkvrQ+eBuyuUUzQVSc9UcRz7ItQIQd5K3t3Q8d
MAfHjazFAcnwz4J9ho4/j+aPNpRYOpoQlS53InClkuAKm5rfg1ktuuskMcxUXvXaw8Uj2KRd46J7
aorWRhcu2fTDbDiR4eHb1VBuFHE0dMqDlEg+/qatslfk75l0ubGHAPDkTKveTC/3tm6I0AKI47Wb
O782xlucBSbH4v6z6m3McYZ5YlyMhzHVDjG7jIoZWPJJgNMewxdw/m7typ2bFpsGObpvpi4sDTQE
h9nOcMyx9yxZcWXBwQjl/ouYnWkzdlrE+bttD9zJD4lQf0gIHDe9rkA3jLt+pkjlZNIg2YxXbjtE
a1nP5qEoB2hnNLyPaSof7s9k5lYnCCnIcBmYmG35JxQKvaQZb9LAEEfh+hqmU2BgVtYOH6Ot005q
eJ/FV7RUhjXqBqY1XEIz+V7wvclFrYlSGMhPSQvIkEnNO6tpSLLk4rmReIyNRMJLd/vPqMi0m467
xQ6T4Ak7bVdsc636QyGNkoVw+gHHxKzeArv4KONN5lRADobDwsCBRzJjB43HvxSH+2zsX1HaExpv
MXagg1irsl+VFf2KnKa4gXABBfpUw5U1EFfOaw8q1SzB2CEbAatnrDwPVha6dlTn6toSYLQ2EWas
OuKtNDCNTU0enZOicHVrTJ3BTAaAV2MLJvGqdHTqLMc70MzEcW3KN00xnR25vvyYALW1sPnTG34u
vW9um2nVIJ+2BVL3wpisQ1vBugnYvzrvLwVKsKk/UuViu666r3mZTacSbniDkhhOucXWx7GGzAR0
cFXp53Hrnmxv3hAyJGHWtcVm9DJ9i8ruIpiPrYZo/NCGsbr1SUhaesSctmjkuuyYtWQBoX+Y/1YK
0SqqnX6L2oBUqi4aVlVCT1xk0R502ocsqB4CfO9ZLHYDJsdNGG7ifhlkVBIHDgfGDcMTkh6AH6DO
ayk/9JAxYrellHmJwA6VkemPiYq2heswbcmGNeIshkx1jDESUCASHdoeFhmiVfXIyHjXeMD2Zz35
xrw5e57mE5D+iqxFop2IUBwfM3dMzu2U/WoTZd8w1Wqot4hy9YcqUmv0sP1qKniruxT4hEa/3emI
00yjneFOJV0vuhhVoj1JMwFaWARrcIH0WwaNgwdt+efSexhmcC8FkRtMKNxjkMMf1iFHrptI3izq
BxMpzdEUULbmpAbX0+sb10ue0LSyPgZkXboiY8PmPxW3ABuUwNBXu95n17u/AcyEa1Y0B8m3jh5b
FmdnlMkGejbWKzf9mkaGOzIXBLHbJMEmTC+aRJb7queINra4ng0uo9ForpqOgQ3O37ASNt49h55Z
V53SmpzrtEoOCaEIt550bxwutt9bJTTKOAk2xOdlm4RrYSZ8janZsckIz4HnbfHnCK+V013ixkGU
YFYEByw5U7DFLKKocMp611oAmDfji4RzyOidMy/J1FAhzZArlwjKpsuem6Ajjg3kPnMO44+VsW1E
I/52j/utt8Fy2JGb7eC/HuohBBmrmbsuImM9UrVFZcP62KVfWdxKv9Pmc1CgZonJ612FbWWu8DYk
9YhkIlxXs/aXBhtiscjhJUXH9MOQ2wIB9NxDtHE4hvpp41wp4IxdMvfvfXms3XExCZ1yMmjjGSIt
anR81xppppIepgXxZJVgb5m6nRTj7yCE94ZRhyWWeEkzJ1iihhniRLz7Q0+jHGariYHeHM7JdMbX
cBJtTL61GbxFkqWlSpW3pqGRovt27OCvdu47djowUQ4azGyeOGRHT/ZcwGcxdPKiCGA08Hu5oz0+
uEBz6E/EDx5tXu+Bno06uQNEhXRCnaWJDZEKvytJ/CA7i7tniWD9TR/DDmV4HlFWp6J6J7kIk9ZI
HipbahyHm0zHpFObHvizVpwbkbyLANJF6SyhusSMsQcRCByHt2wcPmAYsMSn886U2hdF5q/ZPhA+
edB17wTTe94bYf87mMtV5Ko/QV6764g2TPmTB/UuyMqvIP2esooGW2+Tpgn4rjYXyNvY/Jik2fbd
NdPjBH0RUXbTNKpVr4NPcQ0fArKgZZ4NT7T9+z2pLvE6DxqcXg7YoJUxucbBC2X/JFBsXVnb1tOs
sM8s8mdsEMha/3muqfl3KWjr3F9swCK6OK4LYHD5VqNhEOZsYIG4f/X+46YKHUeoFGNLvvtoDj2E
uPmbsObh6f4pb7Cg1zptuPvnJxAzsWICqEMz4yWyROeMShQn4/1HNEsQjj3RW7p/dzMm2Bv0F9uG
e5kWdrkdZjg9EZRMbrgEXTk/uex/ysB7jjF5JahpvMnvyumncQeCN2wJE01we4Y4mT2m1Ks2LwDz
apZHzJYHbzkzGN+FIaYBmT+FuXongPMjdOocV5djMukkkBIToCPPus47XmbiC4YbsIGs8FFEK/x4
bXJKMEkEtFNJtVO+nacfzPB/xeH4xBnDD5wDE5BkTcpIy6zCi9f9CNiV/FOJfkNjUvNWSrATsyde
LYG0D4vwzTW3Wlv8mOik89Ju/ULLfpUFypOkfSrj+MVT7ms3ZZpvhuHH2JTQKNLjwroPZ0/flkn9
VHrTUxulyC3r4bNt3guwNCO/Tm0SWT3b9qrRF72UQIqqKecAuIA0zaFdR3lAwTwQxBpboOsIIccf
kW2WD2Srkq2nMSN0BIOHqukJK2F31NVHiJyWjh5/N7MBnB60LfRGG+2pZF7YkBdlz1viHxGUl+4T
zfjfRmO8u0gE1j2d32bE5Ua39dvq6jMohh8Rctq38/r3HJDybeUu3eEBYD4v3nk0n50UxaThvDnp
tq3IJ2rm5NrM0nqWTCD8pjM438PtLshk3JE09Vra7pewKRP5V3KjOeUmSuz6sQ3VlxCQYxqv/ozz
IdihOwxo3cHWAlwFiJhThR0+A5UVh5rA+CS1ueuWvLbALc1VQfrz1sIGDhFoWkszJjeJ9iaxPR/l
KH6CYaTI1TSTxdXFrLYIueAYMpkX3IJgyNF7R9YHGkJAC9zThTLQMdJb87wEL75ZAQxhGJXa+mOd
5clm6Y5GIUpIYh8/OrZlGjmA8cZypZFuvJnAv6yRD6V+l8HKHmc1nGwno0xhwkASt/4wO2UPKkIf
tqZG/nAVjEhpNfBtU0ycEL8d30HzydShLbiJWYPibOn1Dr9dj5OzitRLp9czst78xYKMgxKefTn1
nTShPV7XuZ9pwXtSNwQrCPsdn/6NjhAEN7apTRvZJ/tit+WT3ZQHIyMqGPXQjWblaTbVa27smhLN
JMHBytTT3TymF63BWN0ZzSf2hOoqhmHbmXZ+WcgOmcS5GxCz+0QFk9hOfHX5rHCS+trHGB6pe8+0
dre9KeSjtPPsGZFHysXf7lLyuUh1t/4mnKdukoaQptLHPFfci/yUSHZ7MRR/XMdq/WmYCSLrMvXi
sso3zlqDWxmsqmcjT+ZTOGNp4KDhObFYyxB1oZlw+ek5E7oQmEru4k3wJpfcnHVEHmASqpK5PAnP
KUeTg1XfVDuK7QjGhcan9zaUAFbK5DshEOFku1g/mgHHH94VTIb4Rq6W3ntrzyn6bY8pCSPU6G5J
za4u7KiHolG/CuI8wSGIbWbTioyn/iawRJ11O13I6urBJlLqhYE0m4gjvd1IQOC6ryprp5qLrtJX
6KM18JvKz5pLELverTXz4Ja4Y36qzeBz4fDvwlLqvjAYYrASslehcgQmhqQpdXRzT5rUc5e78ZYw
yjVrkLn0rCcfKzPRQL3G9p5WqHLDikFM6D4WGAJ2BeInjgRB8ZCpzxpuKeYNEmJLOzCu+mR/2m0a
M/rIu305AHekJ914iHDaNBlpxifxVta2xSkjqwn2YVbcs87Ulib2Q542LzHwvCBm33GmPF0HFJ44
N0EJovBx9qWaTjBELYRLseUP9hvzUxoDifooYfoe/3nAa7TVu+YmaRut63QsfLuuNT8b62zNz/IT
xGOHweNE21Z6uM+mnvBuj5NoYjJvcyZOoXY+rRWdafTIE0Sa0FrZNYEG4yjUuogVxzC7YmMrnryY
gRYC7ZGmJWFp6cmAWI0EYRX3DA3cka3DhHI+pzQoe/aMlSEhfNJE5HKCKjjCpWZCow4tGKZN5cHu
lhEvRev0lzKYE4iNjm7o6f1G3m3GSbnOE8YnKIGpSxN1cqrxkhl1dnDq4hG5MfgYHYmzEXK4GQzv
CKKzuIBv5LDV58l2gh3D7MhpUOtMJbeHVaOc9S5znKh1BQR+bfbzyRhNZ20FOmuIrXadoWbMFAn+
SRk9aBhaMmc4d3X9HmcSThixW21sXuZwOKYAqf0+dUAGNMxBcFA+eo18rViB/DwT3q8Ru9Iq1EJE
IE0PUBRCl1FF3jtAk9NQEb/cBYGxH230YWNGOceBjes2LowdQT0AYogTOobae0h7GQu8FZ0Lr/i9
DC5uI0XLY9piu9JV+eAGqK8ce3Q3PUlxfpROj03vNS+VY56C8qNHu/JepMwAmCMDQ6gH6SsY80g3
XQqMWtR+NFsI5YMQrLrnAS+RxU/Qc//klv2oZvj+1osp6gKBTMY4tQ43Vu60WzX1468Aul8W1/Mb
h1nnTK6fySwra0z52qg83RE5J7bxEF9jE5BzbHas/dC06WbWzUlHPFKMz5OAcI5JDPCDmi5ByrIy
27jN6jqkuFahgEOacxIn8sBnnPSmItd4zJOUIaievelEyz440vkKGXe2AxkEQ0nHoY8Xj8dc/Ip1
j5bfWF3GiJt3dDUNiblEUtsj/EFbaAnGfJ4Kt7rXEzxTSY3zpVQbD8fObmiGb1oU10Dp4xOVso7q
PEj2Vdv8yRK0/zYZibvIZsxl2M6yagTHIXxNeuLcSQzjfxUuF3GuTxzWJKQnM3jsTe1vM6jGd8y5
2Tmu+nGiblxH5fTehNxBR1DuilNmteQ9dO9STSa8N+kcjdEd1mz0o69yIY7FnLzo+RhTl+lnLUto
AlnBzo07cTRVTWgtDvZdq6dMuAEn+0TEi7U2RdXZyudbJpT2RqoHU8WGqDQS50E2tn8HI/JNGyhi
PuLN6WifXwLLe7W2Fi3H95nC8tB0Et8KDCOjKve1GBhQE3I8mvTERTlFb8gQaUEG9hcvpO5HrpWN
mgCXYVkb0dpbJZk8N+ju6iG40FyjH2OKaic6DLc2hy0AeU3w6FH/HSVxkK1c0r3Rn+rEHm/xjWEM
CALQWoOWPWmMnSLwFMchTQ9UGa8RWTK0sSKCoHI4NV795YzzzSNz3bMfpry6zZE7H1yldeugrp+g
BlOoC3HKxFxeWpshlYynV7sjJtiIioBaldsyyiyJVF7Aj+/+tAZvcZGj9Ypo3lRdgogJ/SWksWE3
z6L3pdu4FJILjkVKX4p38G/hLSjiXcEpRFGS2SYXetb2TIygApiiLwmpQVw267CsZS2uesftnMKn
TsjGiPMefCY9XC/0IEwEt3bssr2eBbOfN5nPFvo3y/Lvrpb1a22Nf6fBcC7/xt557EaubVv2Vwq3
zwty0zdeJ0iGD4UU8uoQShl6z0339TWYB1UX7wH1B9U4QuZJKVOKIDeXmXNMXdVD2H4nPUyNNzzq
2FKA1fTtYNyncfM8EyuzTI7tgdEAywAAIjOIvnOWtPfGpn9qBLEAdm9aT0OpPTrA6f52K4W51H6U
zd3WyqP0NW7zO8cilzNV7hXehU03zfElmzR+vLwib75IjnpTvSM+N+9BKt+1IuOFIk0DNp7mEX/9
0Elzuc91xk0smKwg0iCNdzIW55AifpOO451TJy/A6/Qr2Z/LiyicTQecH12RKx5Xp3kuHfOjcspf
1BvJsSjZXzEsOLWRSvCha7151jyfE6s/OK077PTZJRGSjBYMQ8WDKlhXkf5OFprDFnytS6Xe3+tR
/WtY9aUtZsrT2mkOA2sm10AIUxslBWk8vnVac6kWJNB9yLoVbpjweHbXQVqxwKlT4uAjfA9OU3q5
yS7JtGdzV1pldMsXJp946ZItZqHrhCwBweB0U42/2ROCTPK+J1fH6VsSF6uVIm45MZUieWrVqLkb
s46OegKZJWvJmWyhXfBESXfIY2kTRfqdLHUfpIpz767NyaBacZBlk44BvRhOiTpIf1BxYEaTeoTW
fNOg0516tedRqF0GybhamPYxd/L0Dl2a3KoNioyiXbRN18ysLTpFnlLB9Jg00X31Lnn5dry19M3d
kBy7sXw17BHdtU543CIbkNIzfGKgTUkxKjut0Wrvb2G8OEW0K6CueXOEpNbW0ZBzfDg+40jEOVF7
Z0Raf45CnuxZT8Ih7t1HIlqHs8kFfisASIem5YHsLy5MiLogicfFN3C9bHLFSnb9rdOL/Gz0YX3G
1FCfbXeJ8PBRI5WlU5z++QATE4emRWrIOmdrgqYhEXGu8vKfP0eC2W2XOX8Na6SSIwtATzhiOdla
v5x0+Mkg3gfbiykG0NfZxol+l7AsxA7HoWEuaCA191XHiTwYJMQrYOLhb7FafxBFdB66JfOKSOco
mYaWMCs6rePIuAAcekMDwwyUKhph9clQcrIpZq6qaahk0LaM0bgJzOOcWsJfXER3o5TDEYXtcPz7
1+hZ3/kzFNlNsUwkzSv2bpmxD0bcI1M7WLAlaS0KmPfc2Wl369tkjz7/vddjJSiXGY0vWEnZXMxp
KN/nBUdbc6GgLk5NHL+npf7Eg9alQoEpMaJV9DqeaB4Yg0NnfDmJIMGkLp/SQvvAc7nrEncGg6B+
6WFjkIDBG9GeRMxjWasSElyVu3LOHooBKIwBb5mRMu+wOlnBRM5LJI1A6oQbwIOi6jZLL/IcqyCu
Xu5lw3doV1+RxQ+i9e7nTJ5nxvuPY3OcYVWVx7CCRlphdzGSENkPvPxRN37nSgm9JBZ3qavDa8MY
kSXtQ2nKg0Ko91qRe7LIv1J7ZA9PhgS6JOI+4xizDSaLvloCxCctb0d8Y05gbUe3YnxVPAi+abO9
IQx4qvWnOnFw18ZQHtzEfBhT5w+G4oeyEswvCuaPbtnj7gOrZzvIzudhR9Xz5Rou8j+XVcxi5eSD
ri5RG7TT0miPoRyDNboaULV6hUv/pyaEi7k9YyMxsk9zdCbb0X3VtneTnvS7tK2SwFYhy7n6tSOd
Bkldts1MdNQtZkRLRSI0pIa210X3kA/REcusTf8DWMZ6kDkRXVnHzEo32aE0KTe5o+GC6T/wWnAS
ieqHrENrs4lw4/P+rtsjseo/ZLodo2lfY6MMFIRLBhquDdOTytfbFyG9arCz7YhuG7yXdVuVRR6K
/2yH1PbkhCUTBDi/vTo4cBXHFwSnO/K8XshcLgLDvQ7Z0uwzmTyX7BVQp10JZnjqGpn4lPWXdq4f
VMlCr9IRMep8Y6Wdc6kL+RgZGt2xsVSbAQaqmvNSlHmsBwii3xRqYwdBBchnyPTal7OIXRMpD/im
t1BdDo0RPju2awadM4BUDq17ZEvJMW6U3lMi+K0lg/m6es6M+dylSk+QbqHtJu0zXZYnkKP7qrK/
ImJ0N5nMdqbZGL5V2F+VmpIvYcQHPRSNrxbUOZSH+ywfP/OUQo9zmALMuYuyHN2L3FA7oGfnGoVN
jUjYMDicleQxNyk3iKtvhHEgf4/5PG8GRf3CxottVVWOh6TjreA0qtyCXQZYcSbTGEqGx5kSiAqD
gzAs9cqbZvslxC2XKbrhzSjhWsm8fzEJNrL7R/CAviPy51aB0zqaN8dcrPUpl3KhADzOY1pQk+pr
ao1rXnNjCAO1uhxWRah4UXL3kKhIvzk2tlXnvI1mpvpGAY9BF3BUEfs8ItE+Opr12gChM90Y/4E8
SdiHyBfCbdwrL8rMoMbKMVI36sGamSC3xX1qJe+KoTrb1O6eWVp66OxfcnLXvLTPGFK7mcZ2ABSz
Ubd/NOZ5yoSA3aU5ZZuCPlL/UlJJEnoz1EwVxxdQESQgsdoF+NpmpyG07mpI+yGGYUXeySyaNvTd
1aZVbLCVYnlMh1rDy0XyyMg+SKHbVDT0nFKOiHZ6bCltV/q5VparCZ5yqlYxNnXs/JQfgYy/m8Lj
+hpTco0sPxHUjUoY4KKmAbdTMriTIHSx8IUg7vBQbOMpel4W4qGRbHuZRe9qTzTKDMsh32nvRYoT
yUThjbu4fzKds9THU6ta2DaUu2Gguk5g85KrhpPeumub9LEj6FU6xP8gdb+3HORHqkZlX2mbeF3Z
xs38hxnIeM2KRt+yFdACYeT7ZFaKS97pO6CJrzzvCQrjVGPLvFEb3mHtGVPrexWRwwkkxwvrap/m
NkciqSdET+sDOlfDQEWoKPZX78y8AdNDlbB7qqNy76TNrxvG30IlkyFUSGCI2AERb1cv7lOjale3
NeGAdE+mOdyPivIiWxTrKDR8MDnL29yqjNSo67lV8m+e8CjkGWSJs0CarJf9AY6DuVdbBb8dukvb
uUQIw7hEL7ieWcPMOHRCR78Qhn6QJNnkVfoMR/VPaHQnFMQv0nWOVXbhkrG8fsG077IJIFsEO2hM
hm5UwAszc3nUkukg+zXXDbsSpFFEs7j2kgq7hDNh0lfw8o94WFGGaIJrPQGjHVvZTc8CSeS1gags
UajL2g6H0UDdt7YADSONJLzQKn24Ne34sPRXdU5uyYxkY3CcyyJmLxbZB7CMPwWpBj3EhtrS38BR
4KzSz+3QXvAvMiOV+VVVkL+ZtQDz5TCxRCJEFovuu736PKBhKmv3gnXtrivDjRYBbkvTfdgO53aq
Dsa6VIkHcuOUvZVp967oPor+A5fbvo/bZ7OJbomwfog3eZnd2PCziqOZw/5m2whwR52ZfujMryab
LiRqkxEC3uL7mLToW5nL30xTXszGRsAgnrVZSXdDWOteGIwlxu/qsTHptR3jgvb9w8n7U5azTTHl
sYcowMT+qkkw16G/xLyhQN4Y/JRHAQffZ4tDeyGzOx2SKVp1Zqcl23yraq6NNd0Xy1cVpWA/oO41
YiZjFUS3IFyvL/nUdYI2tAkMsOw+gxHj6wbf1JwJAhaoxFO38gajIFWhi725JU6FkA5vGlcZJFfo
PMYspEI/793LehtHKdlq4XhKc3LMc57iRfqtV9Vhlqtqt+FmiFLTZ8Ttm1Tpamy8RqjsIcVs+44h
Ec+Vix6TxjIKvBxquLz2IEHwq3VYyhnJ1+p7OnSnVEO+Dj2lrEzi8NTkZqm2vyADCSuu0yWNbnbk
1wxRFOB+zMXTAIvT75BcijUGr83EWhAp72or7E2LzWkjluFAeNxe8gSGnIIXoXa7yh+r+3jWWdH1
t3kxXxABA/uXx8Qy1qDa6WHikpu65tALQEJReeM8G33bjBHERfZ7ZI87HDm6x9Cy9GdNebDi6THv
jR/NlR/lWKIhiRlfpyzbxkxemlb3DXW5sWxWSaFgbIgLRvTxnZTFrzvgxG/bzUjJ5iHLPCsqIPcp
IRACSHZu658dPxoD23q3EsK72QzveZx4Sj3snVDuFsTirBVIjJm5ebqBIN0po/bKQCjwkMOQsJDz
20CwrPD4z+GDO1QHpDClHynoZBZYNruCgpXyyPAQ2jDvwceSSy5vApQZlu/tsUdDNaNgjLTdLBd/
GLp86y4lWn8Er/aPw1NIE5l1rKs1BDPTje0zjuryoqzlqJt9V1nNEjA34Xncz4xgU5O9aeLeVQV4
DySHyZaRoa9ESAU5LgQyrZZH7tZK2Mw76Gy6EU0gA7fz0g8fOiCDtVbSOvCxs4YyqJUQNbkfpOn8
6vxtq34RZF3DWj6tEIqgLwpMPZzOQ5apXm1FO2shOSae3Lfs6oD/32BP/e6V+qNCTMxFu89jkglZ
u77NhPgF1sT9b2qvU5Ldod34jlwtDQQZz1HJjTJj9FRcDnAKViaW+mcR2iO+fXW/tMAGDNGgFGM/
5RW1GjiTo/vR99gbDCjN6qBPOY+BeyfrfhcFNIzNSWR2rj/i/RhBFW9MHdM8SJ4mTeBGFNjdVMxf
BXHB1Pdz6E9K9TQRikvLRwUxpjMVH9cZsW+nQThgIWtgGK4fxvZPGGuPgmAtpolsSstr4ha/VRs/
t2F0h8kOayGD9AZR2m42lsiLQJUjfN+MhWoeVZzfahctx4rjxJMdBjhzLscHQ4jFt41KC1idZL4y
K3NQhzmrMBQmxqgGNdhIZ3CtQ9WMhE0PBQ17k5zMvMK13bTXYeAFkFx9zEU2VYIbrRuuCsyuzeAu
bz3SUbqhnOGhw05ofgurcYt955qq7pvUsuPSqQtC/NTc6fVvGppXxnrtIaQJYTC2HWP1OZcssbMX
4u5vMVNQnmSktE3zaUyMoC/dTwOSCakTpyih4paGfTUbzEAiQftURc9zK9YV2bmIz7PCMJTZ0Xnm
YMi7CR5qfa370cco9yqjwa8rtMWjYCv+22rpi8x0M8gzZqfGaplxf3lMb/WEk6HRyRxPU02BHpZ+
slP/A3SEC1NRTwWL9nqYgZPyPGdrfZGuwvoCmWHWh/uQRX5rOIHat9oprzlFiCpAOOM0jPwVq91W
Ifb90pk34QTWwDbItrZxQ1aicIMWrxYBV8ITWchgO5kcgLwhTm2mS3pCeoZl/cQGU0NHC4bqxuSu
+a1MPM/LfBlGTcG8ovKzE87pFPaFUhUFlu2SUAfToii/NVXAzsA/wthrHlSeUjHzlkg8KWnSHcM5
yoNalPB2HPYeUSw7f4gB6hTd4ziMbP1MQA2G1B41t/Rt7bAANETEJ9/KlCIwHYFLwFHEs9wcUVK+
5M15ICko6wlfalU2kmg7M59ION5f5EEV3FPwcWEQu1jc23R4NKX6obMA9JiBuPWprObSz9Bam/18
dPpPK6e7I//kHvVivcsZADJAzLcj/xxtYU8fDcfIQXhGCw0TvYxfVHzPEM8nNFsCuqr5rLecyg4d
kpeKwiuy6i2y2E2MTNLYjprnXrMOdDI1rbRxG8du4d+myszz8MsVIEXczH6oPV4Y51CtI+mkPY/L
stMMprUYcD51KZ6sTL+S1EvCSW0/2BOTXQv0TVRUTDVDuRV1s62GYj8gOzmQ0t7vTKP8o5OeAoP7
S0PPp7sYv6QqFW5VNIsdxn6YlgnENUV/jFZ0+Mo0USNysoA0qThsrHFHat5KcIfrySlHTPawI/ee
R4IB8aB1L1SpW+YSHzqWEqtZTn1unTWbYITUpHia1P5nQqK82OV329cHS4v9vqjiu6E27+muLoo7
bGvZu4GMGr8cCLBtNV8bOcNYvB/EqOyV0LEhdthIQ99gCF9jg/JRfykT621JtGU3RFG3axxaOOPP
Yq3iuThFQVvTafePbqQ/l8x3vbBYPmyRH4SqgUwNk+6dDHk0xG7eI5GyksDpymzHC4oMS23fI/iv
u8LKQsy6fK4dRYd5SsWT05H/iax4Xd7p1lsDKLdUeH6r7LzDRTF94M/veXJMRoJE+THe8qEx7uq4
uutmSbjpZLC0H6V+tHS+FtBhfDIj9SNFGg/ySrTHcWpaT60M9+ygDDlwkd7irt/GLT9YL0Xy4FTW
t+vAWipJ3S2ey1K5xRGwWtn2XpKH9rou34AgOU56/7o4NaiTRt0bkQFNL6vxBrvxDmYA5+Yk2PvW
rXlq7AQmlrEKJYbisRdEEcVdrftmm+3b9L50hOXHCpLR0LF88K6kBFR3VtKOK2CIAwuprDmNO2UO
tSAnF0dZ0KVFZohTNKr8EJ9+1867sKUdriv9cVEttLyl3XhN79hbqVo3y81vbRqfxrzfo6sot0Zq
/EH+1PlxqjAKGTnGkZkxB1XsB71jWG6sl1B1deqww/qPP0iZSD8rtJIMBGJDLcGOGBUBJCggvSIh
mh4KLUbSgudhwjPJeBIdB4+IVDLf+uEtW25l3CJYM8lSNh8BpTyoCZ/A1jIkitgNqJQvSa1a+xFA
lRVOlFTTH4blhR9P6tWKLkXHeGKgNMgp0m3VSrY640atS6vAlQM9qj4Q99wqfhdG7MCXx9aqgImk
FIYcfoXGM52UtKUvkeelz4RFf5mNdXBTepFCdccgW3xS7FiYlNemiG82ldwpDm/hYBd7UUd7UbRX
PbdepgGlRTJpNg48jqSu2itEjqEzcQbQwIwWVQDfA3dxOxIH1Skc4Es3r740tvpQ2Xqn7XwclGv4
mvBMHamDpQlEt+8hyZTbtsw/3Hy0QClEHnkTjGvU5piokA2ZxkhvX0S0rQVL/Qgarjchr+16ZjaL
ALddZvqhyyTyA7Y0QWvoJDYxSy0K/SHFLIshHv9J3BDEO2X6M0EcNAhalcF9SO9QtYmjVqhvSNCt
IGFjSrB4jwOyTQgLK63irTAJckOexuS4bPxccL7qegg6gpPxOChWcyxgD3DnEG7FEaUf516Blx/X
rDdSVwB/mZdAlan+OLodvh3ErYr4SKf2AlqHgJG+eZYjEHLLjj7pirI3FtiGB9MHT/0pTOOvua4/
wJmUCFJwEap9nu8tjQlEiUxtSlBoDOizLehCWGWVHzPGeY0D9YYUP+e4NNeEQm4utCtvaVxFXgwn
4lmF5ooF8UelDnhgZA5dIoE2kM/3beG+gTmGe8xxaSl2d0RAQwPHpmr2e1RM7JFdaNaiJ0iMDxZt
nJuf8ukN2lhzIpyoMQrUj6u4gmUgOZ1YjUhFBj7gd9y4IL+oATW9O86K5EMT9ce/v/3PB4Cx3y2W
jeA//0tdP+3v57IE3nedUHEelCYC2NE8/f0VithsHwualqLMwIGMURywP/xi7LscC7XvCoppez5G
Tb8cISgtx3JsX3lv0u3f3yULIBugKZSa8LKjVDy4Mw4ZnR3T1mmokWVqhhc5zAeFbJg9o1gmJYlx
n4Q5i4AkZeeaDN+xOI39xL1uuUd9pa7b8iE3u9vUDxHGUI2bMZv3gyHf0OVCgvmhQgz3vQizbWJY
vOBg9Oq8pcWprE+lesZtqtPIUtjivwtfWcMgeGsqd0cIEOO3FGEcHQnQcvcwURdxgAxH1SWEBZRI
uo10QpjaSDdQrl7UYrCfgZ0GKdqHj0Qx+BUO8wM5q/JVxTvCswbBAaKBvN2XhmYFXQFTtB1Khmh2
faekrvLYMbA5z6taOCyy+CPlkcyUeZzvnVJY2znF56GYWKzcdo4/Qj3MPBsZnmVBMMDaHdT8ZQeD
oSxDU/vg2tNeUZEIN1H+A9MP+mPWvAhbAbTUMV1vDAxcWciEr9L0N6OJ54Moh+/KxAfcRiwT86bN
AymmwJYqGYfg9v0wUq27keC/jUxG8RHmqPCiNJL3JnfBXTZ2SPYVsB7wMZrdtDbNmeXkD0wjh0sx
85T8+2WKHn/bpY7Eaia81bTmKkB7pv3zh71Vvw1xhT/GtWB/JfA5rVrUd/ki4QZ8Mj9CiJmDTgUK
tbNjvA7dElMho/kcslzdxvG6lIAgwfHQb41YNlsSBx7z+py5rA1wxBvgYodrKqb41RoNStI14KYM
LbyJYYov2w6vZuEQmiMJpl7xmkkLK64HzkEsN/O2iEfMNCVE3rfmj93pV8ktgdyE2Yt9HlCanKwE
jowx0nOqvfyMGZHHXRUDS1SDnKoB6dQ6RsVcGLL1tNN6OP391X8+iEo+4/eot2Zt2uTWDGfVNI+x
2gbpqJ8ah/lxzWt61lvl2qZ576voMTAM2jobz7gNyhnpoeH8FGHU+v1icb6wllmMdZkjQkIYCk6J
xAb1SrPh08diCB4Tym4dxwa+i1YNuGWmyWdmtoPTWF/HtHqc4+E7Exz0mmQcvMQMHsCuO6QHhCE7
iYgOhsOZ0rpHsTJqZ2sphiN7fOBV5YCoXNX2HK8cVCuqsBnkEw9OmKhgU5IoCpGzNkdHDDPvqqW+
msqeTEfiPVlaavJIKdb6udO5LErq8ai7EbwGmAqEfTjhpSpYZMkiuRESCR5nplmqvnlK+Vkyyb3e
uNrj2E3GcTbtflMS0KqifjuoMm8OkfLKYmNnuuI+zqyW0hVwX0RDjtg6wOApA0O6X03BZGdhNcIF
BS5TBfeyrFYOvGubik7STD9U3f1W6sXZyvLoyPjiKMI+ajOGJ3U2f9qwvXaJ3FkRfriBCtmR2iaN
lWK7TIl5wJCJOqwcgtGNn9LSni7WuMzPS8W0JdV9YY2PUTLlu1YyEM4Zp5U5sUeov9RdkUwfSbiE
J8Ytzd7NkGTNo3kkElP6/SrxGGZO8o7dpbDqk5YkRGnDuC5kkDVz0Ib2NonN9ypW38cc4VyKxq/q
wnAblqmKs4UPEG8MKB3S8TqNh87SenOYHhhkRr7BmuOowzrYqMqSbQe7uV8aDmZF4uNCdVN6gKyH
TblkLEMLbFt6Mm9js+KbWOove41eYTQHPOLy/znyRLv389NcA4T/qsDUtfPtJ0qq8r9h4eG4/785
8t7y8xXP//Pz/8HIa86/HUtVXZcgKoIl/sZa/4OR18S/EbRoK0re1TXHMZz/i5E3tX+rRFU6tsHq
jLgOEyp9h+w7/q9/Gc6/TQM5j6uZfJlpGva//g/f/r7KEV+U3f/4/f8qJXlAILS6//qXrpr/PRDH
VvGZO3wTtuPA49OFKf57LNVCsopjpIwiGoJ0WQiPLObL8sR93bL2cg5jl9Zbq8DpR9DPQ9W9EmYT
A5IdlqDWCUREoEXYC9Z7DxTpIUIpxJkevggmq+hGXWxo9FGKuU71gaPM/S2lzQhNtXzLbpyOX6as
tKM2KQ98wQlZHNCByGZZOKPddsQp6mHKNEaONpbr31LwyOmqeGrb2de0DFEARZ5E/VkR6CQjnlY6
HoEkpyqOVQZrGoiNiqxVpkUl0009ubJhMW+lintN1GxuFKfxlTDn3ptKcN8hN2I9XO2lAtadJsfS
VNluZNltgfzjZXZxyrOWnobjd2d1ctziH3YRMHZ3NrKgTZ6cCkPQYcj+JOlAkBVDHp+xOvpquKKH
XAYhuYuhqZ/0tygjaxH5DuTpX9Es8ihrtCta9W25IzvcLv7tOsx2tRC7ccbdKdL9mAELhYB3tQcc
J43pXtyJpekAXyPsWxyPYpPjCwty0yWBEa2tO4/urtGWP2muvOoFw5bS6RhZTMdORWwOJ34zRzDW
YdaExjYrf+J0NHapxmN7jtCmdq6yYVZCNj1PhiGl6aq0QziSPuuiRy5KiWw02jfV9IF7aHYtpng2
JDH4zmj48xMAD88q045WHF5bzwJRRiX0+NB5dwwaA1LwSL6K9IeQ2frYIsjWWzw1D3mmPSZrYFCe
iZUGXP5h25nAU9Bu6SiR4lW0ERUyBSCaE+cgy17spH5p6SKwMlh3RpMOXll11yLlYdAPIDDshB96
IqdpWUPT8lnxF4ThoXuXpPNz24m9UtKxu8BdCCTHvAcEbn2Fh1OBpWLA9uaPBV6fkdlpZDYIfpKo
DnLgj5ah/FRWSirvse3H1whPGrUrkGCxfFjJclQ7ZEwh1WzdR3/KMj4vwMgOcpwPMdF8nhI3Kvvg
6L3OpeWlBiUlTSxjdMjKbFsPZjNdIsYMbgS1z2bsONYsrx19uMQW03I9ugtNYz86W8JFw4MuPNJ7
kAdNFdvwtIYabRnAMCYQYdzlxSoTUJlvGKSIwp7CLlUs7KmUPDpWFoMa3fiYS22V3oAf0hXYVl0D
4ob/8NjWJErIA3G+7lk21LqS9YOlKruJ3Q8Ae/ESzeF5iMwz5hq4T4w08jkNpOGqAbhPdjGLNW3L
wVQ36cwKCnzSq2JDqxe9dV3qlhSg+tI4tRc1HUV4hiOcICrFE7SFHl07xvEGCQ4uUGYLmp0HZqzg
PnCU/STQQyrJSSEVdbt8E1XeHvQO00DC5dRmxJ5FkNQrh9a1A1pSJ4uGUKN/mMNe38THobU1lvQx
zDu4FmUJrT+xa4T8WEQL5S6azpFaa5c0pWISstt3sHyp0goGVUXoaxU02A4o2miQ9ps8YVEpAlW3
6gM5Ou8jniQjkniSJqZss8TB4bpyp9oMswHOEsOql/VuFGV9TFtWbyjz9uZquB0WN/VFCQc9JM6A
ZHRGhy1XvAn7bwafKEDa+KE9X/E04qzFmQhyaTsYuFA1Ui0FUt6Q1aNt6J9looY7WSFZn5YrdzGr
itBh52JPG8gA5JwajALziOC5BPn8JibkdRN28mVxK7p686m0GalhXP8a1BrTK3upUF2SAHtgX7PC
Xd8U2wmHjWMgwtLn5ykcb5rNqClDknAWCpCpWfbT0bhrKQFDQ7uvTVyV+vTFwB2DC+pg+uZUeVIj
kynaUzvb3VVbkZasbTCvmdnJHMTdFLfVztDld1EUkFwJFjnNc55AvS0tfKktHVbHwtedOKeGYXy2
AG+kqJ0CG/Vl0OgOBlNiij1IeK5vP1GPddzv8Jo4dXzFseWVXvAuXCzmoJrct/HwIGLC6/7GebXG
OUulE7D9ZHevvPVLTnbEyMk7lCx2XfZhchyWw7IAm49QzLgpah+7mE5WJ3jqEacljLo/0Agn0G1Q
1GpUgL7Bx22NPnfTj5ayJ7HiJ5XsqlKo7gQS0Ygu71wXJWMdpNWDiEmHxXGqdPUVTgmCM725OYPm
sgukN7YM3F9ETvn2dTLxj4YdYJG6DZ8h0NKoOuEuhQh56DnRJqkdJ4X8qjgJWW2C1e9ICVHojceu
4KZQWRgQImPs4rTwIGACZqo6gK4otTcZoeWbNIGSidN2h1bzV+3GTxx4+EWAZGpFdGOkdoU3YkAW
YmXZx05QN/YnIUh0EQPv4kwmgabLMyDBbC/dk5tEy04Z2Kubd42dp7sEs4OrxwfYVx+p8gui6T43
ABrSIpZBV2mPFirhMsdMm3YmaPK+2USG81IpVQZtgqGFjMM9C22MoWO5lQXXOg7qMhamb1QiZ7No
0C0CHyD6b97T7I+Pdm0+sQi0PASelW+nobFvGXVvcAOi7MTNZMytpzNC3C7OoG/asDdOnMw7oLw9
aDjkltnSj9fQ5FZIzYU2NzM/E9teDY/2J2myO0dLd3lfyk/RK8ccQWkjMjKuZtD7Rp02QA0UpHd1
WQaM6uetM5iVTyyliqIxwSNUiP0IVAV1QloGIR99t/mYen2dALDjYrjGuj2FOUP4LdyZsjvTi200
YAyY1PBbjgsTCpAHd6HK0wcfc+zhvu6Ip8E2ObJsisvPgujUg5KbYmMw5x0ShFBRLUs2dtPeXsbh
PGtrt7duo2pwRxgh2gskGsT3oYk9ZXA+az3J91rWY1/OLMmATkekJ0OfxXxzQu98UCMXZZkxH8ki
mQ8d2fMzwaZGgx9SsHle+QS1V8fw/pO4kl7C48EnaMHmlO0HBuIdyVsxcOkpVm9sLX6NKcrJrtQ/
nIU4V9wi2RY7FeieKVL3oj+PSmRsXd1lI5Vm3baNZ+VSR+aO1jh9ZVZEOmgFx1VZEHKliwlvlPoQ
EdmMk0/dhSR2XCLbvVLhM3rO8sOorSy3fAJjENt7lizTtu7JksvAKm2ITHX/+ScKiVK6EkTnTNYI
zlEzbtXSBGBV470VYuBp7Zyiw15RGcXgF/NzmsDVa9RjzuRxIwj8vBkt6+CoRJORzvj1JgclgUuS
hZYB+nWHcUSaOrpba1kerRlTM2SCbF8r3K1KEZ7YxI5722miY9Z8o5ZhAGwhSMdAdq7MCol7itVP
Wxi/6U53zIwKDvV4rtq+XOGo2b2CVdtGaXNe9AVtOc//NMS728sV5ZY1016r48YDZf9Jd7Fc3FG7
NHF5zBYDlW5LA2HPdWDo6kEdMFeGmXNylPaQW1Z6ggBf+SwAGgnEGhcAz9vIC/OuuSpJdEky4qPw
QHUnC+/Cvl2Mjit4YsJgNCzgoWxuM/SvKXE381Cz1m/zT75RZY+v4mAWXXlcVPGTQ34KXLhj3FIz
ohojRvdKWE2ADlfZhZr86sak9/GSsTLNnX1JmsHKk1vjc4z2fxN3JsuNK+t2fhWHx8YxkOgdtgck
SLBVQ7WlCUJNCT2QABLt0/vDOY64vhPH9ciTHbt21VZJJJj5N2t964Lq7yTqEUecXrU7tPv3Wauy
u2VGQhTbQT+6J2Ig/upLiPvmjYUoKsNKXcoO5uNktP0G1zcCTeqsOtNeZcf6tFvWNmLywiFpvGAq
MuYcZouzdkbJHx0qZ8LRMeofRDuJTTbYw96cx+1UTmC4yrreqXgKrRZaXYwFFWg81RJ+0FimF6NA
O6wgPftFGuPo5/Qw5oON228fQechfInb0aZ8aJ19unj2DjQXdmytPqliIj+sDRnFyUB0yFF7QiGz
hT6G9BO0dqPxt0c3ow3EwUMx3Rf8fMnA/n608lODtjNAynAYNHSEWoo6I4vGFadAj1C81pKtk+VX
XywpkqBpSecpBNmutdZH5H2YEnoS2D6L3XUgVDZ/FkgakIJL2dEykarXczptNHwsBu4PTwKVm9Hf
b9C0jxsCRShPI++LjBWMmPb8yDr4XsZTzzJhfI1ag2QVNb/4oL53UYldQZtKFQgc9Lsan7o1aw8+
wm7Es/iQt7GLUHcu42BoFQeBbJ9cOHv0ZabmO9tO9tlOjjqg7GW5n22PUazjc06P+cUdMHHjjXxa
mGsyF3NxXTosi9T0jeKIOCiBZ6itrFPfH5D7GWd9jp7LbESA06EhjAxW7jMKPowsmjjUNlUyfGFI
cWxX5SqG6wZWwUQlbhqj/pDYzmnaGaHbBhvnKDrPpfmkIOjeaQXJMCL7tV4sasRglLW1GUfNDtfN
Dpira5RnczDp3c4IS6IINlaVvfQEcG7Zd4Dva6k9O4z363cwLTaK7oqhUgFYYGvOeHyLFg4Ib8DO
hYACuZgmfWLmzwnGigvfsgMCYRytvxEqttdxQvbbjfwMjMixrLP0q7Ke8LJobo7Woodx4/7xQcWZ
RqnxZkavUs+/CgK+gDLT+id/04J/j8dxV5vDIwqkfOPGrTwzz7/HZQn/Z+pOOjeriTpTi9MVB1I+
zg5H8UpfhoC4b1XzCZfgA4rMHvR6mE71zlTN3hfY2JPEm5EHzt/dbP5qfX2WK7V5ngZuGh3QGOEw
lLRM4TqXjxCxETWZSXxTX4xZim2nGpgbvXj1kOUvJABv0QVB/clh78bjPRZb8+hXtKHYeAjLHCWC
vUYLatc/5atK1ZvcEPvtQ5MTW2IOZHkNkfktDZmFvQe522mpsdx83Me9QIPmsdrLKaa2uY0BoajZ
ohDw6UfZ/aTjuWZvBnOkOgwJAwk9LZ/jVZUDRcuC1OY32h9QLBOnUf4zoJDZkvSE5n3tIkR3iXK5
ArIPpq3fdQo9Xe9GYFNHtTO0NkR3Gtpd/OnCLjx6Vv4+LX6/N63pT8PiYpN5wxnZ7mdHwsV2EIDq
AYhkZ8xjxKLVLyox0IlRzpsYhFaaDJ4MDSnOaNfPiQRV7UaMZxqN6Ug6Fsjn6DiLWTZ8/gaFCBxA
lVbi1cQAubNY/BEXwwwlrQmx69tugSQq3lb5up0lqMoaCXZsoKFoP6tkBsJXMuotC6SZqQMHC8j7
YHifuVOIg2f2O9rAULeBJOAOKNBp2UFRMzJ31QP7wp6yNSZiiQNWZdkuoa3eWh3wUhQNHL3la822
NSSHJAKR2Pzm6C47BlB5men7Vj5VFcyxuXQWlDYcdQaaGYPKOnQZNGmx32w6e/iZEESfOmrWFRlL
RnechY2ojlHnuQenL5Jtv7eiZdxpxGZt64oqYJEaqbpraQ/nV4CwdZHJkai9ujUr4icGfhsPQWlW
1s5P8cMQLWCeap26Dx/mWQ3DsbJM5zjrAwvYmI2DK1IU4xZ5aBy4cC76k6c9IlcjAVnMT203BCx7
soRvBpXP05Q7Xy2OjZ2d1Su9AZNq0f2JcWsBVz4PVfyDk4XFT8qYY3E/cqY0jOF+ifoz97FNMLQ7
+tUO7SlyCa89D139ajfEj03ufGaUdBs9hjdVBhPI5g2zOpimpY8lr2yMIZRLsmuBGONn5k+IbpVQ
xjBpYgM3Bg4pzSG+x5bp1kSikYzEyRYG8Dkx8QGSkfPi9UxYBu58qu1OwtOMr8B75+NsdbelW3pE
clq0z2tFAl6P0qp21bOJ3lZkyN+7ZiSnsT+nfsv9q9Nt9noHzlt4947KwMCSLdha9n7M2lfCSb7z
RdyB69vK4bMoCIbrC1bWhSkHjER3VBScILBTdxUzNIWlfkPWM72K9ZHga0cxnd15liqxqZNgstT2
V6OJrwhvN3SyMej4L9vC+NM1H3lTH5HYIp4nYhe4TRTYHNBBVdhLWJbxQ9TP7p09lSFey3BdSlJt
NM9xwYzIaeIHBJgaRUFW8lPCS87G/cAqlzu+mtCpKVyQG+WU+SvrOYWeLb3VBsMYvFXTJbGWjMEq
i3KF7dZZhjScPYwDE5lhA/99Jzu273isWf3fEcHExzEjrygV0txrVvbGQRvkmR1f0d4+2B4BSyOi
rz3rYJRzy/Q7kXs5a/F4LHMSjMbWI+WCs62DjaAxvCEjHqDRQjQXCs0Elr27jZj4bdj8YITK5JPT
4yVLaXKO1B2MU/TvvIE4Lgwr2buNZBDB3lEbvCSwIJVtLCqtWXGWi468t6VxwqaQ5anTjl7qaoGF
JGBrJEyvW875PeQJDNQmMZQ2jqsZ7XG7pFNoeGwGxdwivyveeiM5cIMdMt2ispreTA/YlBuPZKH1
Jr2bVZ9VXhyShqrOsU2irmystSCkkMdlD3U2cbDyhfmbuSBaVexdxl0WeJgLTKc3a0EUxOZ3CfOY
OgjlFqBo2FtoVYNWr8etY3VvWd6W10qg+rIzGbptRbYWLCu63UdpkTGhluqjaubkYujx6ziov1j8
lVFzyxTJNXJVdaf5hCpkNGBFfmEGb+wa4TqYFrTPegTwYuBV2WTlXlqom4qme+tzsncsAEGxyu8y
pj74h9oPG28sI21KXELJdvkkOyR1LKdFW+4pzsHHKazpSw4lsIG5rEUSK27HXAm9qrF1TDTc65Y4
m6ffUcunB5HrR86tE5fEHW7NcY82LWh8TTDSLyDSGYy3kN6c0IysrGwsOLqNkTOduJwX+cB8m4z3
iWtMEtic25rYuv6UkpA0MTkryE2Fj/NCN3KIzVVDJOJsO7rZr+LZRxB568lW2Fh69ssjIreIupat
EY2wYJnXJDQsrEDAQOpgBDVTV/DVMJ1wvR0wzTD8YURGuHmBLSEiHahno78lYuuhilix/vNXU2J9
6Fp9STz5SL7DBGav17Zdrv0sTvVQulyWscHkw1sGZqblfhLy6g10Km5tH4CEPU8FsANLkIHAlrJu
uugOQccGl3cRVNBr0HeApt2sl6M5pK+oIPyc4Z9eKmgv+YzqxI1V6EUC4ylxWtYiciIwkOLrNWIe
aM7XePh0Gy8HhzjtE5Gd+fQRkYA/CZAWrpfyMa9zrHbN9Cl6yja/iUOXEMADjL29ni5QJSZkxtga
YYE6xYltLCY4aR8cILab9fGgYwFxq/yG57Eqr7rAJpH12J4MojvCmLk5UjR/PzMfrHHHhEYGSsoX
hFWijpOhVhdbm7zhvZGqKxiWAXK6uE+N6NnmjNpWGo+uFSPShTrBBBBfZR2hWNaK56qnjzFW0qY+
ZTcVFRwrYyWxInSQM/hLD5rTItjx4F81yjolqS52PQG/hsdACSU1RTosAhx0zg+TcrxtNgG4znKs
BpbRWbeIo0lj7xgEUHbkkgn44mFLKiGU3wv1QL81DGawPRkAQWZEN17hdl+asKu1zL1yAyAxN+rb
iIx87cI+YpFWew88SJpP2Ns14+Tar/QWZBE791x41IitAz4ULaSHYD/k5EZT5hVvFZt4MZpo0UT6
XVgopwwiAbb6Yt5Hg0Ja42HjGwaG6gaz1xXExSymK6wJ7HR5Zi6BUq7IQbWaMBtEYT4VpjqU9d5V
/bgZGlkec3/8EE785ssGWE37ZvjAaViJORyx/N9CPs6x85b2jNgKCdJzdr27LqUOdcBcddTy26Fz
N6nF9lAvCn8rFYqTDntILSgEGmUSIJD06U4f/Zst3ENRsDYBPg9rDYF1EsWctoS0ctzQrSQebVbm
Ze4+XtUnaFWXwFDNLfkCCMFUZoGh31kx8sgeQo6O+VDnxm2MczZW7m7IeUbw/u69qvSxMSTywPZy
DyPpxZoH4ignxLuieDPSoTkfh8Ju8fNwM5V9FTjLivi+EAX70ymmS0vHkhKDxU1pGsyjKto5GpfI
Mjr9fujjXc97zzWXhmnFymMS5mup7k2b1We06oLmt6EuVm2VHm9R9t1GtRrEeW237AHQmGb+g2Ka
r5fPvmKFBc28PxsxipyomU3CNaoPXQyk83rqlBqsntAe85fLtgxMvX3xJvVszMLBAEEqYCK7mLJQ
m5lLiZCDZAOOxrzDwl8FdOLJRJQtUmnGM5D/WTiVNBvMqVDEk2lpe/iQy6NHiXaSVOiQBTe6N+BW
X3W5TvmZpdZ34zQVY3c+bonrfOBUhGKjdUSPcWQODY8K2THeVjkVTATSRemR8joYNL/fEf1sU7jL
J5dcst0Ujw/M5y9uLK6GQS1pE4CM2Ic5aGInhHfEu0qSFaLJa15/LX2YN0O1J0rsLSkV4KCeKE8r
/1gS85ef3CDwVDzFFb1fZA63maXmYYj9XxifZxExsqrcd3ONR4jax2LqL77JhC/vx1s1ZxfNQGxD
aDF2wvacO9WxxHVyrOyRRtiX0w6d2Jse0ZnZrSTJm+tqndtWtQ7Jz21crIcT8rNGH7cllvfEmI1t
SmgjNbojQ6PDUmCgUE3hEiOBRVTPyBqlF6owx98DtBBnBzzBLI3AK/shrDyj3PbmkAcOceWWZFch
YaFtR/BqnYWaeNHNtzS2uYZ1Ko8luy/MiH5rTuI7vsBGTlKdS+oRNS8/uAWYBAiWZiwK32YUjhiO
zWabN/jUPFl8q6U7jTN5RN3U/xZKA3Q9UpT4LvJNtxFHjBbVGgyR239L2ydxWqRvSHfK4YC6FRst
TnJ7Zq81cvFRprVcQVoT3ZsKU02TgUIuU+t9qC0DY33H7JZDY/B/1Cq8rnhei9n+blVLEEayvMsk
twgIn+g0EuApvZ0hoDL1R7i1/cZ1fRfuTcUoqYWluACAz+qI4UHxvF5wDMUl95NjWSGHQtBself9
qazGR7bHyBOW0KZMxiezTecwT8DYuu6FkRwKB3K8OGC+u2rYG0nrh8LxmP+XXtg5MWdehW1Wg7+G
sv+1hX3BwMm5R+f9aPX9G7CJjmNkDb6sswx7kTjhoKUSsrSrxx4FaiuBGeT+tnVyJJyCOjxiQBcx
/WoX+2majDKIQee1dU7RZKTjUXTla0XoKrNp8ZYXxa+WmeCx+9e0rN/HPilxgdNBQQu5dhRZ0NN2
bYK0QOjUGFM1e4wMfvQKu9jcH7O5/65cZt/Njz1S8tgtnabTijujKc+Zhl84Xcpv6aqL8kmMn91Y
36MNs7Gn0UWlPiZOCvQa1pu+59jrj4MW3cOzfE3W/W6vveO+XHYFKpWt3anvqkzfTTv2Q4SEDCQA
rFQWQ9Wj01jTVi/7MvBoq7fEsgemm94TYYI7oshOrQAj5tVYYHLtZHTzXklkWT4uAsCx/sYfcVoN
YxKAb2MhfuwRma4mRwY1QYPQmC84tjuD8VKfHmO1gLrE3bUrK/fXLbnLzcXgLSyLBzlBeSul2voA
oxlrdkCaOXTACcOa4hNoUcxOXXGcEu/b7Z3TZLOdG31vRbzk8c7U2cX3MeRgY8QnTA+1IQeKpZut
n0n5Ps6xQUNi8nMMuMbbieqiEzn0eFoCR2NrjmPxZ3RxWhiLg5mqUO8Tz87q4a/oGUqJFkb2gasv
n9gOySNPQNYtUCCBDGhugNqTdWK7VpweSfftBsYKUIEczmFDaGmX07hL34IzS3a6bbtACUlMxaqe
70gps0Ktz986E8x4nibVDgfxA3BM7h0OH1wOC4OLCt11WmWAwCJ5pO7BPV2MoadZfGfSgD3XUsIW
X5jyEdvEsDeQsdHQR7iGXFu+Cuyb2xGgscXJxM9vEp/h5E/V5E3bcsT/xqCBa73CbyG86I/Y41V/
mxVjIF9RhE28+sasxGWKzRvRCjrTjlUUr8dFEK/Hc8wFvqvBu8jMe8qbCgsAegKWhNRkXkNQkdPY
jEXvVeeCn+r0XQusI6iTrt06eeIHFbqgIFsQtxBpgWOYb0ufUUvXJFmidiIRwo+ZlFtu9OSwspSk
PgaMA99KbTVmT0wY2ttojR0ZMQnlTqV+QdjeA2oj2qJdekaKyyFrMQbPbhZfdDckvoB0q4mZJeaO
o8Ge+uRoxp0xiVccKEhQy2g/a8M372xo+ZqOQmB93QjwHvpPUqn247DDRhcMORwKz62hj2QfjWGA
cxnI0fNBQrGSR3bPdVmOJzLWNwqpD54NoFSjcUMzUO0brGnQU5m0EYHj/xjQUa9Ooh312dSeeKMP
uSZfKzn+LAOkvx5gmaCbFA1r90YhJkL+Ve5caFQ2j57l8TryZFAckcQ4TealQ2e7EWxeN/VCXoIF
SqgxW7nX+/yhss0rsCbqzxqiae/86B2Lzdqv/rIWjK5Njqtibad6EtBa64UcAifoScdZP4T06TuS
Qhne6UkFD58n1ZDAJmvTQo5m/GicjcgxqjfCdneVxYZhASmACpZ9rE0TnCw/A3GppHwhkDP41ttF
v2SNYoWOOyOKm32nGVdiQ/82nMLBolxazhS3Vdxrj1Ga/GaLg53O9U5VpPbZoJ7ppGxYbpx04uZk
GM9Y12hdfYdfxgcP45rPGCwofPCWROJSNiV+nab7hAAFswZGkTNY5VlicpgIFN4XA/kvutwT+AbK
guYZzQ2KbcsQgeWCcrVsRqr+RGVbmzO7PAF5KfE7kPGTi3w2OydDQW46uys8QP5HjqE/M93XEVEV
PL43GylP7PwsuSyhIaGbI6ggk4VztGv5YsY490iAOQ9L5u980/rG/vKEXPAUrRlZ6VLdisF2j1Zq
Ufwk5JDx0HGccMbY4tW2sOUpmYE1TchPWNisWYZZPuX+9MM8VQsR/V8L22NU7Xg/c21pu4VRNEqd
oWcgNZ2yGDaVFvdfE9C0kFEz2Yy8QRx+CePQrgi9HkyfYxZFKIB5VjnKRpwEcguzDwupp7AF1RSl
crj1BM4RH8Mgm9CYoK7KdusNuCImXMQ46FewELhJidSQ9VbYrbIMndCrkiEWUjk+33WxoOOOu6NX
a8TDjMuzuYyrv+iY8unhkwzTeYYsz0nISNGw1M/4x+5Qb8xJVOw0QmHDnqdqA9mjlJBesrt5ghsd
e8y8KyFx9BFjBhxOPro5Z/7IdWvoBiVjNs9h29E32oN68cfVaOvk4wY/9YQ608b5UAElT0l5IJJt
14J429Syu4nMIiLCiQ1EPb2AguYSc7O6mYb0PrJivLXs0nzBX1WOUPMUTVjkOiz2r0UzvOMmk5sK
NdgGEYcBJ6IYqdnXKIWSU1HmrAkr/9uGtwcCcbkvkXrTsI+KBNISS2X9Rx8QgOhgFU23TvcyVlu9
r7KtouBgaOsHZWNVF0fnBRF83YDO2ilseCR4Kglr3i6pkxykI7/hz9KZEM29yRyUU8rlePU7647V
5T6p8WjrNcoRYkKWu6REweROzTXPlhe3rclgcnh1uqdhyO4yKgFM7ukFFUpQ+r1zTGPKF9OmYbLa
5AdhzhuR1XdjCrCxjghZ1UVx5cVvtyUgaCJyo7DCq72pfOPocmBsaMKrgBCLiM/jaUrfjKRkIlAx
DXBjLHXDsPcwqga1PXb0SO45HdqXCLftpk0OucswrpzqQ8J9hZEqwcQVeeBX2PvzZIOKgg6ER8z/
Kubxmk5MCRshiOiQLzZeD454ovwESM3EXNeSsY33nJa/YmBsuWmN3Wh6m9EBHNniOAb7qZ436JEw
RYzZz+AtozF5RwCBdoA5qzGhdLMV5EeQw+w0k8uYQutw5VFCJxyRlGWaf4OKTnIreoae5y6j2IP7
wegUET/j1RlNvNKW3dAD/CZrb4d8sNwlAF429nRN4+QBUyEZEmhi0LNQOEwW9LqI7Ukj6afdKd+h
oo3Pgh4W6FDzPBhNEpp9h7oqcXeSXBx6XY+0AhwKLa5TM0K9mwOW2yxsdfMYRTBL4PWmVKeGXGUm
ZJghisqljRxrHtbor5M7N1oGavquOwL02RSVDQQQ8R0CJIq8CNxLWcEtrR9L/4VBHuv8WWcBw/Wh
Rba4Z1JIMTfVzRbF3t9WJN/tiHIWWcTGGZkw56rvwW8yWO+yn3hFQ7nYQwl6UxsI3/jRBT6YzhYf
szHSMlhvlp7/Yu94LV2r3Go9lPNEIGHIfSM+oYd9WsBTzqzVYZAjZZ7I6m5jcqhwTQKJ0luy7qzy
EBnMtacysJKR2AzCQPi5gNe6jsYKs3VCJzV53Ahp00ej3cyOzf57XE5SOQSDk6qQtUuB9DetYPaR
XZb7WGcww0xcUrqu8Lv0y43id7n5ENuTlsAsdiYZ8rcZf9T6niTMPcj0xpptj9eph6LnAITdTRrk
SjzoxpZp7QTdnfYSNB65PfKrbCM+JUj5RkzY6KzFlnkGcu4WzWSsAbf1+jqctKzYpu9+311cA9tT
RLjpKNGmdmXxx3DaMzvG18JCW1Ll85c7uGdVFyHc82vL9Waiip2nKeQ6PEYgA9qphzTCpjGKXCwi
Lmw/xBpMZx3/RWXxI2FbbDU7pi994fwQt9nhDk/YY3sfzQhYiKKblR4DzBHFumyz5tTC5u8t7Zan
GdHM6mLl7h5KBBSdniDgssxD8EtXjsqJBuqIhBs9NjsaDtQuOaBmDPwsJTREoxtMM5sBwVJ/aVBD
ZliiLl6zZ9eObwv46SCaWh8qUPM+aW5yqTR/34hWHdvcXC+ideXRIrm1f9QImiKS2F+SfNRDQtjf
/IYfS4vQwAIH4fzoHkQvnNBMZjxvxGvT2yCd6rtv0Y9XIPA+ojyEBzlOHPzE/b7TcQHmlKv0BVVg
GozE4+IK5JWRRO9awHFph5oxftPqdcXE6mYEVT91fGg1lzTf2CEo0Wink1rq3ygzATxUTH4yifFv
Yde5NfGOnjMbR9sw94EknCpGJxYyNgIl2z+KhqVxU3LuNGzXEqkxZfRsHa8aLIMIZO1smXbIKJXu
1irgtFgRbAXPkUxC+EcztRFtbPKmRuvEmXHf6yYGRqH+WkX6EaWTu28H6wR04hhj89wmjoVkli5n
DbZCNtGd/ONYpjDcke0G5oC4a3rwE57GvGJiNwPCwhU/cpbwmdoMKCiZtObuFhrkeKii4TFucliR
GU5A0adeCPWitexlO0iPW7JEM9BZiKKNSL/aBH1g6EdNWdCksYRvk9DPp+StmMG9WNn6E/1zmYqB
yk5paafCyg+a4T6VIze0lPkNw51BRrPipYmTPYYEZlDDKbV7xFyo9T3LBR8t11nqbp4MlhzWTXWE
6JoofT1TYF2I9Izc0LI5zBpuypXU32qXuPZJDc4InM7gKWA/+2AHGx9tgEvb1ck8XKdOfcZpegOv
pB9LVNHLujupk5Zw1dbtiCeiYmVezSwD5ji12ZOsS3WI2ydSQMN1VrpLrFUAzYZ+zulV4ymG1OPQ
sUw46DEH3zlaRAa0n3wLz2D1FYKqJTmOp2hlEokFH2LjJQwZi0+d2I4tgUpbxthbWyO00IB2vjFF
J+6gQu4jEfsndGSXxmIDXZtlWC7urQMGOAkCc6J6eSU3aME+n/+mPrU8pl5w+qvER4jnBo/0sYjD
lsQh7TUyUD5EIoKkAyLlFKVsXQoupbnhLWFb3YZ1oSW0C+zVdHFfGhThBYUFA3JyRnWoR2jnj/Bd
CSRtG7SIwwnRXrxbzDINpHSZnufimvsM5FKYuxBq3JLRBY7nyXD6XUfZDT3IvbipXd4VtfVOdcYZ
RRF4oloaH0n/UazHIUCORED03lCE9Mw7RNI/HWHZocbCMF4owpP0BcVkxYfWpvGtWAchIaVRWpqQ
k/GUuHY4CDL2ZMlEmeflV4f0udJRbxlqFLrjn2Tk6jEBWQN2oMUtavndAZkgFAsc3hI5l2QxyCUi
JM+YuRmiPu3xUa76NWNA9An4QZk/ZB4dW9/djTlWE6GqsMa9nAq8se6g/YEFj2lxOfoaK7puHZPg
VTp0AvS94674/mxKdk5igH1Ku4uaNAhGaJD0Kpm2tR46Rm6xYIHmUFOmx8p+H4vU2YGtmerOvgo0
rnqLloPIG9IanYtKXkkEPTXcu+BpgXBry5fjVk8JKC25jtfLHq81AIghghnYdK/4O5iS1nvf9j+k
55Wn/48WvWv63TKQ+1X//b9+T//tu5a4VONE/c9//0scZ+tvx3/r4FN9/rtf7P7prnvs/66uuq4v
+F//7U/+R3/zP/39j3j0DMv4v5n0LqkaP/9Pj94///y/THrC+YdnMsLyfHZ0tqubfKV/mfSE/g/f
8lyHwE3bFcKxnX8z6Tn/sCzcefTQFqgpHIL/26Jnm/8gHgqzHzMl38Nx5P0/WfRME7ef/JeX7/jz
P/6zq1v0u46t25ZteR6JtKuF7/vzllYxlj7jv3gcH0DS0OGIHCtP/soD/umU5BNFifUkgBFFiGnQ
0rGdzT/nyAunnGkLohfOmRRif2e3p9I6DEX8bHFRpqbcC225wAfaT/wlVIF/mQbhws7QLYHElNMD
B95pVO6rZ81BRGLPbK2Savd7wQoPwu6OwR3j77syJfgO7LAFoL/I3MfBNLadDqFqtLigLPAdDAXP
vT/dFtFeKrN6pv481COhLh0O10HOl9gdTk1Oraj4UDXmH2BajMwN9niF+d5M6kVkj5pmhSCVPpux
w0DShVkRnRA7IxHrgnrWNvidmg18sMHo9g13WF5qW+X/uPdcp3twfOeaH1+PYKnfhtq/Kdmfylk/
5iwY3QqmYhPf+dxRir4fb8LrspesBdbFL6SoCznuQdPBQWqzYw8saaTxqocogM11iNDtO86405l2
x0X5AIgdu85pNtRjpfJ7EoZOGFL2WTp+mYP+nHQ2DWF+bF4Bs9Hc91BRopINKsiiWpoXb2h2ROU9
zr4FRVKWD20248mjjBKFukuKsIwz8nhwoll5EcDC3dd5d5Mi2vP4/hEJq3DcOCzngpKQEzkAqF8B
fHkBe56SRUXWs1v8yXlq0LISFeLTzyAJV3Yf1CwVMs+ZEVgzGStsEjZwg/jFYz7wBKAI2roj8OYC
m1lNrhZwJJAGlG9l+oIAlh1ShpWRJYH21GdvkbVcHC87NoP31OF7X+dgrPqfFauQBM+B23dfdcKt
BMrxLk/qAJchU9vFDyKvOE9ZfUIe/dAmxdFsSSrS4fYtb6kd3TEq4c4AhOLfY4XaCa99HFC+2RHK
agmcjSESSEA69+icmZ+tXSLhoeXqP2VH8NZUmcwRylNrYBQ3TSZTer1tEMyJuA0hfJ6S7GajrZda
yp5bO6OXvXMN/VJTl1jrEnqw9suAchqN5JplieknU1el7KcMw3UtouehHYKqbehtpqAmO3rJm9BC
VoKdFXDvJUEi4vUxF6Rt7CuxkCrJjE7GZ6f+6qc1SH0JogXIgqZl94mJbtl7sYr51KzjDVRRt0T0
Lx1iqTE9N6jiy4ZbqoSMk+KI6es7DJPnvoGqW7SfNFzgs7oHF/xbN3/r9Cs2CyMgNISEa9EdmpD3
0mExhLoIBwqpHyPyziSl0VbkpbOFEOvMoH2ZWkVPFqFl7RmWzS8Ieej3hovZkZjX8c7qpBlac3cy
lHvfQYSNcrpTum/RrmFYrf3OIPngjfFRc0HzGOSvqPRDyNeOHDNU0ruyVK8NqqWt9Kcwk1Oo6a/O
op2Vf0+HAULpIW21v2TdXBrTvNaChgoGpoaTZcwOXpHciFJUsBcQlZnxl96TTGtAjHHiv+Ri4mYa
atg7rOjadKB+dl6U0zAYa06GBQ1lYFJDBvaKr+x/Uhk9Ni12Vj/6rtYeuIvbXW3pNcrT+Nk3yfUq
kDFpjUOIu/wm6hEE51nXkAYYBt6QTB2wNaHj7e0/S9+FqerOhaknu8G08WXN/UGUyXNdMjCsi7NP
otCu8OInFVWnpvkBPEJn3V11SzEHO9mt8QZK8NFvups7rvsG8iisgQwTVjQWMmZie8A66nuGsk/I
3V6QsN7mikSXrAgHxFSshW+5OfHBhYpE3a4r/9CaO6wmn5ZWg142gqQxV/nno9m79C0oHvT51Y2S
C0snwE6In82MWQV+o3TQg/QVoxFqBgKqAqM1fyqPjwFwbz2Y0zleEcLJHjQWZdBnZTBvZ7vbN18I
Qv2BCWZ9TLAw2fNzNT6rPA0jpI8aQuS+XvbCFOfGqE46CCOHU0mI5HFsmFWXDYucTMdWFcPRrlqb
9VK1FfZ8Ktp33QOKTHAuJ5vNACERtFr0bW3SMzfswx7vY8uMbWQjjZQdgZ2k2tP/MK1bUdr2u+tq
l0ZFO7drT5MSTy1E5JBum4G1/yWd+Te3zbuu5mJYQAkiG0UfFGU49niUYWmgPcApRpRk7tG8gB++
sn85VUn9Vuo0eDNWLU42X8y7eGQEANx0RnwDy8gY4YW41s1kJBSX6V0MMzYHcGFGEmzD1P5BJvir
yeJv7JbviE/+RjDNxpyYcpU3T/qMh1tLig+jJVKz4HU0b6QFNoB4853VIoIEbwrTWH3WcfPl0wih
OBwOVsqKMuU1ll56RDdJjmf1B+HOVtTVWUfto5i0jwQRonJ8GV24I4IYBNu8gRi+RrL77RtS+PTy
sYue8zRm7EigASlHyBl0Of3qWnZNZ2qDJvnuOww3RRuWyfxVjn+YIQUzRhYrFnsLVOkYId3Bx8TZ
kT3n7Dpqo3rFyUYTvx3+F3Nnstw4kmXRL0IZAIc7gE0vRHAmRc3TBiYpFJjnyYGv78PMsu7M6q5F
79qsLC2HigiRBIHn9917rmLz37SHKr0sLh6IpMWF1Rmfjnvj990uzolXhuF2KrNHGi1w3XffUIuQ
gyS8P884jVXEnzOtbRpg3eS6ravbA0BFkGntztVLtyJ0/lmYIBib+YGSqTUew02i7E+3J6fqjK84
3W6Nkfr2zKgAoJPU8NLjLJ0T/uigsxJCkOWGm6ncuEK4LOK+0CZoLGgknkV6TiQ9hX1TRUHXuy5J
bLVTjj5EAitSrRzcwn6+pYGBcHu888oKwED15I/5pTUFtMKCwmBcz1nhniKKSkkhoiwa/dEJvVev
p1nBu8drvtAYzR5pvM9SUkPuVs02cnx7VEXL9RuyXEhykLBGh4Rl5k/XG7k7PdoDXEAUStadrCjS
+MdjTVHGeeBOrGamB7wyL4m2r6AC9vmAbhou49RhC7xUWGpwVvqFf0rt4t0Y6ucmFE8iGz5iP3NW
SUkY+HqbjI3kWRmMAVcM8hQwzzJHjIQcQaFjYCn958lxMaqxLcX9aPp7v/hRXk3WM1k5/Y9F0a7j
nMv50+UsPi8tTy7svVk4bwtzuXS5dXHq9mQT7PQNXIpgVF60jDaxR2FNvewN0DL+M2LWM+VaKwXX
igQQxS0hV7mx9bmYCrYIPW/Gkj01yr4divQZaQhevn007P4ezYeuaCAtYMXLIjskhzl6NPrtQPzd
Ucjbjn1CvgiGaCYuP8lVUt1xXnp3ciKafhhtFKOU21KBJOL3DmsOC85fcY+U7Kf12htcf+XQdddP
G98oTG401Vdt42drUjChJdRIHsOy6DZT2KFduOtK1h98Ndw2e3aF/Co6nYPZINu3+JhIlierJk/I
ntoO/AKQKD8WT9HchNxmHACbPmO8e1a90g8Axw9xBn1ZkI8ORwcobUeXNUZDVIQZGE9EgnwgqTMm
G2wXnLfrZmeabNlcwBM1Jrxc3RZ84Htbs/gtlq27xPl1mQ6XUCTGrhPhK0mFlWMNAQKmXHVe9JTT
PkbV+skMq4cBQhSFeWIbYiwuhV7nC9voEhh1FLC4S69+v3qtMHi0mANZDTB16/Q7LMOvLJKHzJpp
wegM9D464DTkHHInv+iF82K0b6SRxyGXpFgFeOsCfFFnWdtS2nuN2CVqyCODwVrLdoe1Zc/ROuLh
S/9JeGftYtd7rgbgr6BNN142/NAohu8QA9jMtpnpBNF8ZfvHKYzuZ07/HimsFJMYjxv4vjd09pLq
u0qJDclD7jnI/PY3rTfDDV7wEqtiQ1gKY3jMRkR3b36MhePNHcqHuU8JetJ6wcxrt/ETVsWTVBiY
obst7vcI49ENn4klHXLaBVbwCfeZze6VB5oIQifhS0S3FS0Kmiw6kykKfz2LQ2GrfptBJZyRVLxe
bRoxvoXCQiHNUuMo+L8w0VEmjrGTZWHQ1AylluQh0Oz6osRoPfYHo+6JWS79J/RJhvL5UCbd9gqh
BCzIM2pa1aG3sVnOhw7VH9rf2P6bhXl49L/1Ep8yjW6reB55/UuGLd3QgOPix8Qx10vWXvUjtgQZ
umYRPcfmsltKgnrhA6m4jMtwye9thULC6e1UhOPbEFePtLBs2GG8Z/dRXM1BFWb39Qh3LrXSJ4fQ
PM7nKV3xFj65rXuMI4eUI1BPauj8fjg0LbAFk/zLQVpfSyl3cW+5W60llqYXNmT7NO2HNb17Dw0b
gZEPXHHItUXzm+ZHole7mPuR7N1Dt0vcJcGs/pxH9h6eyd7JHnuP8itGvKdh7Nat7rYTvpRegNTW
9AwVYHTTdp2TauRy7UwIpiDDAdHKU6ai+7xY9p1ln5VWexOKBt9BAuM8y3qatSXT8OJat077AgPO
8n9myRfgJqt+ExA4iCY7hlxwy7UFjqQuhIJmPFcd21LuhDbiNAXVa1O+tshexIRAwlM1UsSBFO7n
deoYSQ7NaroSrFfT+NTg8VFfuWsernG3eIge//CFgGF3hnlXWwwH+bhxRxnEaMMGcnIcP1bo7OyM
oMTNt5HoH0KvfQx5BcOUcErNAoJ8QOn+6DiW/QuHaKy+7TpLfgnpb0O3PjVa3oPeOCmJ2TLKrREc
nsQ26VMk2TCAWQm34zFoOX6WxrDlv2a/Elf3uzRj6Z59TdmjKEnj96OBsy+2oK7sa2lS9RCGAZYk
OMPlL1f2PBqmY9Goixbio6j9C9XRBwIOT9SbHturO0lWzbvVuScZl9gQrOOoK/MyC7KP7Dx4DIJy
5COkzxuoyAaW4UmmFNyOlPhJQSABz0osxQVDwcUcKqh1y686n0+qcZ/QiYCtmAmMhXTfJRM0a3Pd
2fph0A6QnLH/ijxgsrLI9U3PthcUn3fgtQQIqGtF+F71gqaTXjwbFpNt73yn4MYpediTfH0CaB2w
LwAw1hZreICvY22+0zgfYE+Hcotzmy5Oz4BN0gFHGZtN7oNTVsuuyp1HZel9fzcXGO/MsL+kgzha
OUOtJhsy9m8FaofUXK9TzR9KnYzdiveOEibsEPqmMaES1M1DU4BiiFsUYm5Cie7vq3KxAfT0RxCz
RyiGN13vrPxwpi2NnNw4GXcuA8GNwTBIZXb2NsX2UzTXjDyGKmCccqCKjbMs2YR5MUVlvuEEXhc+
+6OzrfUEAwMgHZPXKu4Pi1bcdD0R4UnHOE1J8N3oKXdHJWsE/wArFktIlPSLGDcFsLcuZf3c0j9P
JSXcydxiRDsSJfvCdPM4M2vYGX7u3N8tZGJ48BVnZ5DwHMk4Sa+4M7f4XZilF3HrLsR5k9hgsPnJ
rGzjsNHY0AZ5BUXTJ/FL5fmtwA3gdTUE+ZBfXn/gRwzqRL6IFCD6xBMLoxjjY3aTzr8i0wSe7m0r
89T2nwZMVJAgD35Lng6abbp4XMeoYTHB7cFxcPQJ6yvNDMqCcGnz7EePV0Ebo91p+d3pvqUBASsB
/chPftdyFLX3GIHPVJZjVTKNT4szE8NIDzqzhXRi30ixjnvn3FHOZMUvNZCtNOVm5Lz1HUiSgnNO
koSnRt4kRbytphOrlg3jP3I6LzJ/q8OP2nytMnzZWVISFbQ37VQF4MRXA8kMDMwmo6dpUW/N8LQZ
w4OH3SsAeYcqWeAIdIZncAzZWo7dQwTCCv7SsO5lc7Zy+yS75n7UXbtLbUVNi5HAqMRyB61iCrM3
0fmXNnzFLMThyzKesxgsQlJ3pzwMf+t9g2JB5Jw7nGmj38E4FqzmPXP48a7A/SZ1SLCl8MRhygY1
vlDDTVF+XDw79YzZPl5+ZxS3mJ04DfUd92UiPnfgLHEnE0v3DFRWjtOoq4uH2QWLSwuzb6DI8Mae
P9Fv1xYvT3NFMs26z+kcfeXYnUk0scM5ZNi5ymwjXOPSDwQvxvicSe/JSXNKjIEXp+YvWg8wvjDV
nPJZw/jw6P8xx6OWCfJcKpEnG+rWONjgDD4kDWelnta5Rc6XtmWv2Z8N1Ae4iwFFzJs5I+rM71tN
6yYVW4rVNuHVpKeY+glODNRQSwkyqUh5HN0ty9nLRsaIBsM/s2XynXH/T+P2AnSO2xqLTU6YUIYp
17wx4XZh6LwhDMhQaa7Hqb4tfL1p6gftLkiQETofj8IsETc5okaVQFAc6/JUpNA0ikth6IOds6wr
9cG/Ak4UhDCi19kZutLanvVBdIi9dcR9vSkIGnl0wWvx02AxIPCuvTcvC+kFC7FjYE3kj2RRs4Yz
TJOf+9j38Oz6ACswg0u37qJ+l90mC9fDOoalwDmsz+o7lzANEWVMI+AYO7EzmRUbY1V7ksQfaKDn
cRI3I2v5AedTM1ASsJ5BmNC34Lub8Jo03DGD0Z4eM/LX6zIDClVSoQ6BS0+B39mrGk7D1bA/DB24
PbJCeLK6GNME+9NhiXcacESJn3hyjI2O6DZpVxa+OAgHQXedRBCuBAG2atiOzvrqzvEIIpvlup1e
GhQJnmhbkYCxwfYz62YVmsbajJ9xx3FBUqlsHAHO0tAK+sUEh1JM29m80+b9wB9bhG9ZX680Yi5j
O7EPk89Or6T/FZJlSlk/R5N3ubJVvbsc7NoMhtWUX31SwPUINZ6s4txA5dOd/RznbODK5sx0vtQ4
YIGQYiunsxhgMWY6UxBTzdjSUuRhK75Gvl5bQ3ixxO+u7MB5PXWpt4tI33DECODWUZfwjNvtEddT
DQudirqHSdBu6qoNijxsTn+XZ2/NsNcEhu2qx3xOvcoprb6c5dbon5shOyN17ZL8LsEX2OCs69Xy
1JPQ63lGTQBdTW8l6eFV2c6mNkiY+Tuu6IOtP4p2Vlsryo7MPy7twGJFxPVclWg6C3m7Vj64rrgj
m3gbZuIUTiFMEkOvBXV4K+JM9iFKXUpThFpVTYczJbl1GtOm8oPbEfnHb4f6lUNU4+5js3PG//BU
IV03SF0tw5iYo1s6iMN1NEQ11FYECsCgNzUUKTcOX+Zw+KTmFEbI7N+ELYG6Ar804iaHvbD4nlTC
2UcxfOc2Br4ImHNBYPhqkD1xTO8dDC0OBdG9p7cta4+FrdEyW0FaQxOX4OCrEId26Kz1d0GK19cj
FUQfVUrAOCT5ye0j6kECLd1Gj+9Gf/amltIxevPAs2SsSoS7g8BfxWqz1Ae/2MFKJj9/rZhcETDg
+VlMbIets+ofvI9EvjFG7GNOQmOnN1Sh1NghUzQFFlxGRGtvFdgoS2l+b0bF1if6rfxXHJ+rjJqz
qMaky5ZstFy8TPM+USmqZnEpI/azdn7yyvXEfgqgAPRF8MvwbAL8xyiJbnxNzVMF1hrNOUm6/pSO
RnyQhnjxVPcwTjin3NZ6WrAfdWiHh0Vm0ZGRfVoTv06xdEC0arnELYsQs2gXSo/oJL9e2XKLMdo7
ijZ/cbWykBIME24PS4B2BMHAfIVTtTGtIITJi8sJK16vsByqCDvLDPaecrU7Yp0kGnX1VQ1D4CVt
RXGhRPozkLpCUtp+m81P1fMg4Q+POpnvi8x+Aiv3BUw8CiBMuTv4uWo7znz0STPdzcl1dAZASwSz
IPMfsSPTU34fC3B6lUP/kvyi29l9CtOquwvFoxcasHVc+QPg6Qw/vX13p/wlduQ3eel47KzbtBbQ
hQwiBsNcPYlhSe/amk/bIlLNwrv51HHWAentT35KJX04hsZKp9zfcptIEawOELcUM1WC26INLgeI
50fRVX0wTrRLekj5h1h3N6ppzz4RuyChk2U9KrLOgkhgsDzMbWruBtK9bD7HL2mOeybpKYgiXAm9
itrTEAF/pdlECv897HED5PGycWP7deiWNbN+h1n+GoEm1REW0A1L3EOJwF3feyMZi36gM66bnhxK
eVfZnv74cpOkLF9ie+cO+c6/gn1xN+OAHbx9MWKwtJIDZo0JqJ5vnbrokJ1Jng0rqB/dehm/gb3G
JMrpb136Xxjsj51JHNIsy23U40YNYQ1vsvg5UaYM3BKNVJtM9BZYpGt48zK0ZkyeTvItbh9jyuXO
QqFYS9NaaxqgDmkYbUfX/2WKmkGsLrIgy1qSvmp8KBxKMLu+JA+y1B+xi+3fbnjY6m58WsiabjBs
8sRWE0AG12c0ciOfhgE6kmX6ZPTMXqIR62vqalSORV9hdeb9IfFPFfCqwoZ/U/X0IdkJofXJWlpO
4kmIR2jY9vTOLhCYPAetsAEVS/wDNWkIu1/WwkOhmQDrpLDgtVIUW08bVEf8uCL8CUd+QKurupOQ
ZyiAN11d6VU3hO3WLXmX2HtyF7tfuNYCL+R4PNEE584gR9lK+WAwaXbSuE45uvrUieIV9toZE1zF
siOMfsa06M/VYNmQ16jRjfXveDklSbW156qgk4hYQE32lwwmrCWLaEYxkVuAUPVgx/O4r8ttTbEZ
115OxLXgFDP7LTLWtFq88ldyHZZaYwg6ruP1wtiM86XY1X16LGWP6aonYDw4jCrcejkJfkYFEcDJ
BmxXO9Q2mJl/0mqud4o3cpW4Lr16WO0XDsjF4m86gcHGBQwqYdfW8cBkLhwYnZmHisJwi7Vjjy7+
5TfFR6vCU+QT6+sEpKfGfmiHq2Y66lMFERf2YIIXRtH24yNaCZbEzPE0Zs/FNUeGj36eipdWtHqf
mabe+uS1YjndW56wzrbeyA9JpveupX0DrXdZyHoFSUm7aIOVG39R+LTgSzipyNguV/qES+veusWC
7Yq64NHJA2E2c4jfZLsFcZ9tzcYaGq+FtkXdCbdIp+CCH3V8m4xgAYGPxmtkyWY98bdg61x/l0QT
EA10JSDqMTXI9YzdmYiz3TmbtsU7MKWuXmeCs0g1GRzKJUJWhEeoQxyjpoin57DgDxBLdcsYD3xX
OxNPsUeCXBuBYeg3hhG2wq8UgcQvo49N1m66vVlY5gqDHWA/bgJ+TjGgGX6TiSp2yzBsFLSpfUI6
Vw3N7Uhlg5FY9b7XeMSNFI+qS/RpNP0UkQXrcYFCSEgqAblwrQxIRBH4oiYWa7yW5r7mrb0AAUhZ
jTxntfiVeS2o1Nb8bNKJBUyYVPgDfzIfoWaYxRp79LvKhzV6m3lyngCRygM8LZY8pbX3QmcfO52H
M3Zx1rRz4sTrwFEu2XQruXmvKEyVG5HTORPNi3vfh+Pv2S9gXfhtdGM3NgcOqz6CJbTPdbnLhIv1
oPN7kj4dCcqpJ48wzvMF3oHmw80eUidM8RcQPs/eTMtezhj/7Ftd1MMa7VTy2od2O4nqBNL3CbZS
HWS13PULyEQ2QdGawLveqGmc2J/P4U6OoJ6GQZ/q61+Uyui4E+PvWnXPoRZqg08t2RVAnzZQWAOT
6+Ihi+dbr5yx5ltFuitNbdzIqyu+Bex50xL6MygMzGsq7IoKHS83s+5oJixkVOnkm8zHpQl346am
5/LRh26GxU6IdQdAgvG+kbjm2oCDXU3uznsemFVREDCK1xhGtxxh1oPHPY06HNq9EqIXvu3ezhb7
yxBKrCaug71U/8CIugCBOKW6YpHVllQjtTK8AoCqk6dJb7oerm4y89VxKi5AMO19lrrpmtIAzD+p
LVkMWT+VncyYIz5GbCTHyig+Ne7AnvgwEhj7zPE+xFJY02O7X0zqFWOIDDfe5OMFxP+Ygx7mBEeu
AU5O3puM2Qnz9OxtIu22a+gy0c1oKpAxtfG5VKK8Ta1PVbXilGVyw8Vy9BubCKwz3ypKNIlWWMCf
2nIPPglPiuJY5PQkBWUdZttQ30JDS8CrRRcgTUhYLj4NGQHjseIBM13fuGswHw5lu8y/JRUaZz9+
ygj3B/QhYyT0HM7f+EqgsubXpiCDsE/TWZiZxYPPfutsleG+AYCc+lRlU8dzvQnCaAKhxq4i5pdM
7MegE4qTTpG4vJSbS+L00ZEuE/zx/YiIq19NUN43Znqa8Iytx1pwoiGf7yKUmenCfR5CY+3ZcLhJ
NCY9PUA4viZYQSAcnNqn0jAqdrP9OGod32GkvtZiqPbQlwBvRo4WxQJeGoVDk4qcR2+AraBOmddw
pdf9i6U/gGPKe3N69QHS7L2uhfbSDrdFTsWuH0/bPJkLjs6EBWwSq0ZkyCNT5qpxq5Mc/X7L6+ZO
O8BN8QZ/vu4Y0yCXfAC91RZHAsBAisyFhO+o8UQZpDKGHlJsU0QwOCcWug1Z8Q7DZpB3pxiDF35o
TFqux7GcJezz7DnndOFblI9Yh8rQfiIcTV/clC8HK+rfW7I4q2hkdinwdaCT13tnrK7t6QZQCeXi
yldrnDP+vXVNvDCBueuEysXAor7mo8H31ULxe56a4ZYbPYlUloWsYiyqO/CXjHWDRp9OL+4wv1th
9Sks97VKEudStvNlQHHIvDR5hsjyJos43OiBNbSoea+JDyGajaHH0tzl6F5n/o32l9day7uyRd9w
r9QPCUfS7sp0Q0v2Q25KbrJwSb1JUA9VszWiI6yKH6zEjQN6aKGN3UiPPI5ND/a1uwvTQ8RfQEGR
FXZr1svNqisSYnEcmoLKSdrDmFpvI5L9XoY0kJCv06Wqea+x/w2veWz9noyVNQ/uSlbgA2ZVPCwY
wFFTEJVoXOK8wCOfjTrZCLW3B9c85jDuMx7uZ9SCKHPfELkxCo0FLkLqa8+TxTAjIYLgg9cUSS9B
s+SbgfMMcpv1QN07NoCEn5qwrFpliCrHmMQoQP+BqGZRqiPDfnzMzEcV1/Ut6KH5HDfHueF85UXU
IhnQH+5jGp3uuS1w5ss+/bJrjo3p2c9KpLe+FXIX1sDVy9EOL5OFlNsaU/GZKTTlEqpPEJL73/hN
FkJm1u62KmkPExJrNry4EHsMyapwsKnqBVVz8nNSEBEj8J9/99//jgOSPmoMKLxhJzzOJz7Ibifm
xjK5KXIcy9xmPmqLZ4Up5Qoxjgs/suFiiWleK+rE9hZOHKPDX4X/+aw6unLNpLV2bOwLrR1451Z7
AnT8Wba43KtEpnscMlcr/5mKk/TBZBHdleWbsYwZgzCwB9FIvadLBHBghf9MWnWAWUEwyj77WvBR
MF8X3ckZBxL9MXV0yxVolhHTDgk4AiC3nheI6ijX7sf1jL91EiyQKgrFlggyPxj8bT8az4UHtUwP
43wG3QdnXxDxabR16N3y7MQAuk2rOfmxd98K7d8OU0nFt83BwYHNc7AUoTo7He5rNZ66pGTvabLV
nmIiCz1hbWAYiz4J27xABR4MzzqPZE/OYw9iRDJasBHbtqXT3rdjsx8LtuNLRSixtjy1jS6Ljabh
XbvFHMeLNnUx7pe2B0FXYdZAeiW74EHC7ZKB3ZwDJs8jO1YICR97HsZD6rQHlZN2peIet4cLgVks
qOpGEnprg05oUoNZvzFIJ8OPdx1IBeWu8fKPjPL3XTy3amfP1HNNpyUJnaOGosKexT3VPcyiirBn
buxBsDCLd+anPfyy/dxAtzVBni4No3Yc3mcw2TaM9jFxmzjalvEkWYvXL4ZpRhglseRWIGi2GUPE
zTg2zX2INsG4+RJqd9q3cfuiBZiRbiS3qjrqe0o5fHgd00AU35ZmtzObzn0pcrM8DybfYp9Y1VxG
yUOp75sSgAegFQPYuo+7E/5QOssHx5fcFIbPYna4kpG9ChQ1xGxgmNFsMWGmy1naxkYVOCeJNN1L
C1d+l2NDMMY8XC1h/bZMyY+6NmxYnIttn+VpKjhXtuJbuNxrmyl5tYRz4wjjy+jUy4Tm17Rhdp4z
49s3xN3i13ScyQgIbyUfHeYd05vWElwp2y22aagyK7+ZLNaZxu+m7w9sschxZR0MNfh9WchF3gOT
HBvMrfac0gKhxNrglrsC1ptQ2c6ms1mRjtvEfczTNdpB4k3oZcb6GkfRZ+Q0G4cKlsBpCwExxQX2
a6onn+4q0++6mxQ7MrglbphEuPde3WMoxoiSwLpezW818SPQgGhRYs/UnUag4h0NXNFBvO9KHEGE
rwzYjN0niPogHCgtLkoMiCWuzBtQuM26aq/rHU4rpIHyQPIxtI67rHkbjwYoi81omHtBfgR3hnuf
xvoBl/ZEQIIoFtaGub1oPLni+sEAk3Q7iK62y5qLZ29TEh20uYJy89Kic3fpcDc7MZruUpGntikC
LIrvTmgeQ3p6jYCxBvVS/YrTyWVzydEjLi/wPc2LAh4CLF/hKkgF9mxVwopvRYfd6IbjFe1CDsAP
2xIB0uW0YZDTWzsmbKUsc2c0NUhTz9iEDufo0R6BIIyDt4mVevGIu8Csg9VBNB1Y8+KsnIm7IsrS
qbWhofHkvpAK8R79fj5knVltDav6LFPr4uY+wlVhmvuJtd/I8UeVmXOKIn3nXAGatpUeCFTvy6x9
52OqsSBidapjBU5cenx9ph3hzsdSkNl2E79bYwPHW0PIb9W2k4FwiaMCNgBlj1SvgZ1GJUOs8lq3
XMVN7F3RArDbyOGVPWWiMfmbtLe39kR4mu60mmYEbsMxCGU5YNBtWvYadHfjAtME8oeYUkYO34FI
7spETiii1gtk/cAeJCQPJ+FpVZWAnvARD1n+09IbBa8faiPRQFAUpj606Zc5U/EVxdnHyM/PciJd
406oVr6RXEhL95Xx5PmB53bo22O+9zziOp5NCJhI2RedK/WuDit0P68+V3wx8ajTm1VSqRLDLWPz
nzfEs5qCHyikgqOceD0wVq6YGg5BmHumIM57d1tP0YPv3M5YUx9cMVDxs+QnXhygtAH4kFuP1Tmb
o5dsQrFlGF5ZXkoDTAmujW7u5hZrFIa69DSmpns3Lax1Opuq5qov2O82RHTqWu9Lgyjg4jYyyPqR
guNMPfKlAFVm+MTHXC7BEm+e4cNdYMmcGf7W4K7tLq23dcAp3rS8mEsHBb+dXzMN7dAopTwmqog3
8MqJBE5kdBKz2QvHnu8AdjpAgU8tG+GMh9UvidTUeZ1aLUNGqeBbX7qXpBXc2pvnvnqgAXJdqvfa
YJxmvRbOYIvHd9U+knd7GLiXGjJaoQU3QLSVn62j+bMNPy1+6sXeTJ0XgGLbGJRf5xir4Cf7413q
LYy3h6xQAQg21g8gTdzfYfvggcWeqh8dIbcUw9YPfyq2ejFvhudXe+2TLe66QxeBmCgc6iXgAI3Z
obAGsNCUvcbd/n6oeP7n7qbjhY8hG5QKp+gGewGNnet8fuop9jDVuaA0wsfhP9n2xcH3kbzbgPAl
p0tcRuswsj9cm6abq8ubWpzJqZ+7CE9Hatx60rxTkEcixdqhF6AnS/ltzaiJffZliBYI0vimcBEs
qPHpGP8qKU/xwruxry4Rwd1Em3tghiv6oR/pO7rpZfsztruifcnyb7M6JWxCfOelHY9j7bKqEC+1
q5qbie16XkZ38O/JLrIHr4F+4j4h2kpnBNvGmwy4Yue9VkMEkCvc4IHYt2ZGXBnyAkQC3Xiw3yhd
CeLBuOlgSCTRm4sRpsvwy4AGaoWx8b2fKWnuohw8AVNHbVo7kXQHdIADmZtzH7PyNLZAaM7XEIXD
LgOw5PX7svCEJNqA60gZa3wJtx3jqKbWrnsr3a+FqLQ94EluEfyXhCbZGMnQUuFj1iIA97BFPS/a
o0bedXl9cJxxEz/mmqG/kdeltUQxHKmf7pPdMPfbxZJofqn66L3+yL3HPkyU1ZQx+ZCQtmNmsOJq
/tppYsxxt3gsS6370GZ/0ZhgjmJwGiInZpg7AQe+DcODySK6Z5W5hJtFiEtvW1+Kjj6GR7FlZAmU
GI91ew3WFp8hxm+jf5OMUBBqobeelVOddU1+nMTli1fQ/cNqge80xHk58I/K+dAlRme7oz/v2oXD
OjkYzPItMvLPqZzvBGRUuhVuCo7Kdpd/GUN68Ob8lHb+rrD4Yo14XhN1PzKhRu28szsye36CASmh
AMlwPRal3HHYBR6xDw0M6wuQeGMg9oElIAjB31M9cd83NZHmBRd2L6ZVK6c9NQSUA0UHjWm/n6sL
Ku0mxwUmi/muC+MP05+fPXcIEDwIFEh7pdv2HDsNFxrjno0OlmAjadlO2zra11Ozqh3j1fC731aB
YVTssE6ifmKWvLpbWvoEG2etcGDZCbUEcOWVNPCtsuPInF3XcY8ZRrBSGFir1thTRwTYkfMt0QSj
ei7UAf322NOlWQwRXLmEYZiV7ZD1dwkTcDESbC+Zc/0wC1pJ4XrrvGXzd1qGQZPne2mzXgQ2H1pP
YTsdTQdj7my8Z7pAFHTPBvd6zqCQtyiAScIYQnacnrA7rsB5B8k8Eto36I3H7OrldAyErKXLVZaq
gyOYIsd+vDV5Oq68cpfW1Wev2Rr0NTDLuaDmsEve/pLi+2el3V8r7Cznf6TjHNxTlq+kJwTxket/
/0s6rspTe65LZwnYSuldnj5HMYmbJsSsVZG7z5L33uHDR/r1IbAU8XAWtQvEl7b1yJyT4I8f55/5
xn/+PH9W7P1XHPJf/vE/SHDwv79nJP/IPf7Xr/iPfxus/FvMcvtT3X4WP92//lZ/C2P+/0hf2oL6
wn9fkfg0tFnxg0m0//xbseIfv+zPEKZS/1Ae2y6pJH9Vnkui8s8QprRJWlr8S0t47BCkz0dcUkJy
rUO0/+H61xZEx5NCsrb976ZEIf9BxJNmUuELUynHVP+XGKbl//0yE5IKLOXSxchvRUpUEAT962XW
TN40mTL0aW2BVtDNDRAcG56Um8bGJaTo2gr12S6Jls1XOygVvhFQK0At+RLCJZkNFjT1DISh8AJs
WtSj2XAEmRJ/wWwxdn95c/+XLwUR079FRv/4acHyeI6CiWn64l9aHWtvKYcsxZqsJHlQo3S8q+9k
C5sNCy8bt61dRO+jxLoz2LTG6iQtIUCXRxXKK9+6aEGgKVwf5kTv/Zxwb8rpVwOxcLIGcCDzVD6l
fq2eUwdaNTyHhaVdMxc74pV3qZ+xwOSA/2f56J954P/lRV0LMeu/5GCFxMSHTcokn0trJTi/v38E
nLZn/DSTXE/DgI9swp+I5pd/RFrm23QW7YnmY/jLghRqbSfOYTT1NZMRJa/IOekmESO2oLqzp71m
sd7isidZkX2mYmHwjApYmzlG6xpSCHmbodx5NkYWMm/+HZmnV9Io8PchYUxa66PsAW35fc0UQlou
qkYM1sRe7Z0pNUuGigdlV3ICKGkeBNfp70zu2xgx125iyad2mccAfIQOdI0CiLXFApVya9v+u5s7
1Z83pX/7zl2jyv/y3ikXwD5fFGmhMprsEf7+3tWFOVqtb3f04l5ryzoy8kbBAi5yTRSNzP1Pos5k
OW5kS6JfBDPMAWyZ85wckpS4gVEsCvMQAAIB4Ov7QG1tvaG9UumpqGQm4oZf9+N7gEHxtdRgLRzR
JK9RGzaricq3X3bl/C50Pf1ki2liINiTGJ46B/6JbJ84W2Wh1oXPK2bVXPHjieq7gM4KCyO+sI1X
ZiJoJ9xa8pDtVZXuCMbtObpc5b53bk/8ZMhQc0LkqNDgVLPzdOtNeNxyFSNHBd3R0cMjV1hpSgR7
/noBfTxjzTus+U1HGP/tfY3hBPkCs16c6HIT0wJzKJdf8xb7Vd/rY9ahDjH8qUrfDVE326EitaiS
2DyG3uIe7cHDIpc/9VK/T3LepN40bmSUVFvMCJsMMtJpKGzA9xJxWhV/xdKMw7vXXnveQhcbYnwN
ankf9RznmffjQ1V4qmSMvSMR7dqcLp4OuZalp0i+mKyVsL/gzcydGjsFf3CsBCVIeOM2vj1cfNKH
LyrRn9Khh2EKeA2nzhFH9tMtN9UaZZDKGcpLC1ZbhAw6uogT9Zer/7NnRDgu2VNVgbuzzfQWYkBr
g9k/4KR6mfs2Z2D13I2TmDgCLAnCJndpafJmua/ppsIzbZtbEHjowZE+64QAhSXVMWrhnCQJBmJ7
XBmMqJ4JVh7kY8cVzoR9UQuQ2uzKAem8epOUxHFIKPb5W5gBPoXA1zVmBhWee+hkMy3hScK9/wS2
yGP4rujITuXvGELZkOTRxgFx+aTNzl27GXeVZEJSARMyPovU8DB4h0fquo+RFOmznS9edGvS+6A3
BgLF6AwtMMMScxVvKjPdDKb36gX4JuLCeJ9GMMixxWbOI1aMl4qKrLa8p5ML6hkKhuX6clulw0tb
xyeKvEGTxmkL3fXQ9SAlck2Ng+kNepcIHGPk9o0j3r0jhBmbsfCcBuyOzdl+6TqBATCAmdiXZO5G
pKKYObp0+mFFRo6Sm9Dwj0WS5ORSCLQk5WAdm9Ggskqpz8gzeW/G3dITnWT7oqdTW/TiQuTmd4l5
YC/7lC4qwtintsjWg2hjtmeYY7joyCswUTpCw4kcsmyJHYxEc1QQF1ubCwHvSO7PGEu55Ttb9i47
keLKsEvmuZI/f6dSIL+zKzbsGv11E0YHhuP6lJVjfswxRhqpq87kRixuVu0eMBI3iraoseo1QOKM
NHevNUgWFhDiTRAMalonuFL4Qmp6EDTD44Z4ckl2wMR3aJEMeHtYhsSeENffOG3Ha4fEfFBoQsrp
1D7qnY9QO/PJrt6lUPW66GEaFZKtfG0vXEDd4I3l1CDDasT7yUnnbdekd7Le3qomTsUFLdkPFXbW
AmHWtLn3Wt29rZ1P1fsPgwbwTZskxZ6cOisgD44YvON01TjBr0KZ/TmX0cWgJ5BNwU4NcF3iKRek
ASc4rVG6jhK66HoDRaA0zK3R4NJ0aoxCZRhugh5ff2ot3jVm4NUczpqPOqVclR9m8KkzjCs5ds6Y
kRryytoT1u+JNe2TX6f7JrZcAvnjg4snHmWwZoOYPZRN+R2EJjqzAcRmEZZdIabfRpV+ickJUEwS
pOySepaa78d0s/6urMg9mi2QMp7u+iTIJTBvtVuL5knA8x39LGwFoX3vp6iiJZGLwQrGBc6tenEq
VpmExwlthvI081oJcPiLuqlE2XyNQwg2l9/AXcZ6NxbtL1RMSK01XZqx/5sXHU8qMK0cFZ7eNXmN
109qpI2+x39v+9hfoejuQExsSC8+/CHSSDSUr5YTdrCRCHaZzPO6M8ql6XiqzlSvV+cucc5mmjt7
a9Zw803UC9/GNxfE375lRRcHS7xPKOeJ+pz2FOG+2BNyh5gt7AcEyPm5Lkbr7hTJHxJu8bqn9uAY
y0Rs0QGdbVYZ6a/UkxuHRSY0KO8+Ok59sy3M+l1IgWeAwvo8tNpcalvm28hD+xr3tAK71EOczcpr
1jRcRKFxd9nEW549nunNCgh+YKZX8bj3NH9kXZFG+b8vExy6rJI+Uis/aaBB6OLKxWZhuG/W7Hmk
exMUH7rw3mYSgaxHBh7EJL0wkPAe6Kd4uLK7fvbBir8VVocP3vYiQAFYeDSHhKcbazdVp7QEZDob
JnUdFt0eueslG8/gfdkFYoQdwsdkhC51DQI5HSFSH2LGw0vbBeeqsb5jBzWB+OM7sdLqIi13T7tk
vCjquCbiL95n1Sk7mAafJAiesB5M/5uCo5Jcb/ep5C7tfOcSgOk2gV9vc1VI0rG2PP77X/++DGmV
bHkMPjzyEkdRstHd2InFQ9zM9rlLWtJN0v2YBSHeKZBoAJVTZjss1E6YOh9B3D+DOEs/CBQ8wro+
tnOYHEFN6W1SpO+hG/32NLzxgAHFIx93/PelTAr/WCcDkc55Ir0k5bwOqZrZZz2J7kF2P4HRxzf4
vd3DCo/UnyWrIsHt1gylQ+0w/iOGooHiBBYvzWZUrN0p4KQKNrEqwnAlari9nSlEMyuZXXq3xGqk
JncrPdSCdmyS8zBsslp5D1maFyJ2OYlDx15L6K5rw8CO2GTFOYRENEzBaVy+4MpA7pbYiKwiLi9d
Nx0YIiIwrCi0yfK57PhlGl66u2MYH0yt07kvZ+SU+st052bb6ibkY+ifZr9jOW9Ba581SvUYp7+T
lKbCLEX5bwUYNbyC5M9H0LERDSUrEH/TWnjyPvb5AsRFmiK+tTaG8GxHRb6qHSfYp9bSbjwIJiNv
VS7BDFAl7MhN1WJjn8kq8zCjTQjtsCCIWmcoTRnh8Y0wAr3Cs0Kzehus6yXDaWCqsB2EU8a+Nyxg
h1bhoPCtAFuedMirFnBUG6LPnf6TdwtwtI6QQyvSq2kSAa6d/sYUuLCQW8qFhum/MTWbjVMnsB+J
4a1cMz4qAD+XqsVZHjHVrBDasbeI+hRNKf3u2OV3U+ogwxRFcILIwJMVvDMbINL8IZEBbXKiQuV9
6iciw0LE23Iq5d2PgC0U3lBeqxFklI6r6jxSLHQwurQ/8ggzUADBxsw1bugqi/cxrskne1Sb1q7Q
OeEhA0Bl5pjNV246etF5lxCwd/Aa/1gWUX7rsp82M5Du3A5iOPeeEY0nQ7m8ZDbvwNGBNZPpR50U
3Oss8LdBMDbXMItWQyC+RjN2n+e0/c1yBNBk8PiMZypsJAF4YXvu1RbQeKbebU5jFX+XCQHmMpYA
BwRrNy7r0TpJMaoySOEPouk+CAh1NUHd/bc4MUmhJFbmXRrBUiSN3lvl46GcuzutR3uLvj9FuGNL
tQOfVdmSfVwe3WQXota7hMKEgurb6lSNPg+AUQ8Itx41TPVEXXzsPoVYny5B4/6lcY8KilBB65YN
OTxOsyqFrlb52BKD4hkYbNnwswH8DgbY1w+ejINwqUwO6dOTJS5EbXO9GIJ01+9ddv+gTA7aIRtl
xjWmt2HnioobfhJ6T1nbXwj4YoXqAHvD4FCrIrJvftD2BGqWBrbQ/o/0LHwcPk9AeGFdEBsGfhMp
OCQ0Ou6jhBzn5E4la5T5XDQTL2rYXvUo7CdSvs16nij+jQc2KYHL80Ff6uYfq5Zek2aTsE+HX73R
octLXQX6qGkdesoS960JgUJUcXIPYnwTfudDgVMtrhrXPmU9AE6rpcgrG1vnpun4mTPvo/NU8Zgi
5459jKkUxOjaT3faNLgyCKwKzFg85ioCfBk3srA8JEYbr5F0P4ns/Qr5SXjyz1QHFwKU0drGBIj3
7x5b1PnZvLw4YMrg7PlceVpQJ1vtOu4FIqN7wf+w5tJk8DfGKDw29GaONigBAUHjZJb1R2xE8V6z
oufzreX935cI71bLSXRbhqRytM6Z05xmbuLPcY1zH/L8aWmy8/u3qkCDmLzph4vqCz6L/pYQ63zU
Mntos0xvRTCQtq570qame+tdo7+PpYL/lDos7W5TAl6TGKt1ovCNK55bb+PSsP6MXHbofAEzoxcO
45J48/mIB0EdXB0ukmsdVuGnbBV7MUv8l/XlX1CBycMyJu7FE9QIF5w1G1Jp3c3c8jCDJtm3S6ud
DadjICvOdi1HCebh3bbZCVPVwEkHJqCyQ8HKYnZ3MK8TymAdblyjJKcG/UGKcjoOwfAVEZ5+FmHj
keVjpzGX83sgh/TgQWXnMTxEt8EtvqJ1m/rGKupbdWZrLMukoRtmDA9BJdITfAiq0fw5WA+eHe/6
LpzeHLNTu4jOUNae43qYq2hfGO0Iv32oNr1jOyCKXf8tn71sn8XFTx9Yv2Iko4/SzMYNYYOZQAhA
eNvW6NgVpZKZF3yAHMQOpzln8MgsRuz+1bVgWXbwENhn2+ORk5vERRdNt1HgiFNCHhR+kz105HCr
Qq4CbkTlWU3/8S9HYx1KAuoepTkjwlH50Hl+uO90/Wua70ld928htrKrdLhAIp9vM298UD3MkGOn
+6AZdvAk29WUQgQytH6l0X08IRqzVcu7d3/YayygO2KuxbautNgrHyjp7H36meV/FEt0ILBmro8V
zTuWo8NLGYU/Ztde+taawf0L495Y6n3KrvxsjI86QO5wpzDZC1hqfOID6i1iLtoELiFGEbsjkJis
ee3ORs4z0iFTxAcef4YbInBDQzc/El8Ssynr0zB0lByIs0TO2EaztCmG86At+QviefCvqXTsu0v3
JNwG42tpHXiZdHPzlS7XWZGrbcpgYJhMAZaJ06ZL34WrCYYwTeDStD8JjqF55s13GbBnD5tmRluA
UNl7UGew7sK1R/Z7cwcW5TmY8VUYU8Cil3a30oGn3mdkB3ICM/hKWvudnvrHDCblprLsPdIivyad
+YcDxVjHADWwHVrxY656MEyc7Ickh0k5GYRmjFQRj+sHAha5Pz9YlE+jIJ/NKvJqRdCoy9g8qAzC
chA+fIAbrwZnNF04/JM2vJeBLiAXRg3cxurRk1m4iBIvvzXP2QegK7a/KQXBSFL5R1rwKJZikod/
/9Yxzf+SOTCu//4lSE0/MbL3ig++cp3+7Bre2TTi8R3/b3/REwAVR8z6PeLzfGwEfmJr+cdRgqo0
C0p4+w+ueIC2I2zok20HzKLDzOBq7iW57VeHurUXy4IPvPyuhQ90pFaLt4NKZ8pcgGx2nWahs/yf
Oqd+w57t8Ugp9Rtlsf/7u0J4YCcCuRmJK3evotl5p2HzTwWsNxma5t3V3btm8x2YsEl0Ntibapr3
TQVMIYO1ualMsINeA3AptWHiwhMZRR/tQhca7DQw1TbsWQ0XkSS1b0yZiH6JIVb5QJxTEQ4gaRLZ
G1FZ+LFwh6yFjW6GRBYdpiDZJzUqbSZuZFuiMbXvMw2kjE8LFtXuQzj3ZCMjGKLbgUIoz4EkG0lj
GxTeHSs0XQ7cup40rtzeY50YhPSFqLmeV4Fyj3VnMmWKzuR3jVSY+kCXPUvD9uM9beeBj+162Jk1
qOwuFdapn0HttHl+bQLJWpy4tVsTnaFuism7NTYK1Gef1atOhPa6NwS4ADMle9DaMHIpSo4TFziQ
UwlaNRlo7Da/KGICT9x/mnsxdZ9zCPZGx/UjqRgPc36k4GCBjzGzFYeagvVLF1PvE9VnM+t+J3SS
sSg1P5XgrR1U7Kv7tpXU5kW4RvnkTRNVliixNIQjMw+tMrZxpw7UClhP+dHSBsS+1mYRmvwYPVUZ
Ehhwq+ZoFbvO19xiV1OwcYOFfRHFEZJTu5+y2Dw5SV4eiZhv6sHP9tDi5DpTPTUrjOlQtqPnNkym
NRvyNt0i+jzbGBe1Ve6anu38lFIqjCEgVgY9Cop8nEF+irRMS61cyFFhg5gzrC86IEExqeLUZxQi
2CHZFS8bamAugCUz1nywtQBoNx7z3jy/ZSpxNqqN39FBnr2krcGsRT+iG6Emo8gFfB44Ow2ik6VB
TL0uja2iApnsfn7N3aWSZW7xLFs8lybvWufxZ9/A5yFf2fBTN5gwEUuxv7ChwU4l56UKpzvPeXmt
g4Uuq60XiR5UeVF2VjLuN5Of9m+pbdyD/rclU+eUj9OmH2oii5Q7nuaZO1sFTCsnQrbtI/8XME5w
O1GGAuQPFBrZrbtpvLHfVIHcN4b3hdBJfWRskdGym11dYhceWwgwLZ6fTeynPzH2+vUyeEIPkRva
HlhaTCt35pwihHp0ckYGKnIWkPrcXxxSbVk/kfnvMMQ2HSDiFicVmeiuPxQ5g0DdtoCs+nULK32u
fOtsBLRkNvAQuM24x2LGQG4v5T10YxLvxKqehgEpFefS5j0/Li/XXBZNnFwoTWTGWDXHwcyOCCBJ
Ufr5U26VFhBL660OxLDo3Lc+0WDqCdZDvgb1QGPMye3JOBDEMCqKi6yQqM9CevTbl5ouulUzdT72
j+AE8wzsrij+hEI8YstqdnE4f/YMZihaXplFW8t64FMmOV1p+jxDfKVMjRwkml5sM8I/Z3CCPdXi
HAewZswejbaO6HLUFdUK3Dxo0qMuABp8zrlFayMAsLQ567qh0cjh+tot8H+3gJjHNypTUBcpfx6u
h/RI2t3OnAOELFyo/TpYKpgnpFgYOfEvzDUemHzwMy6lEwdljXsHC8Rsu+Pen3ve1UZxSBzj2kR2
zXV3PNK6SH+Cs255qp4AeI36HBSM1Bwfwxo8yr7Hx7hvJp9tAAwyTrI6fao6SrcUhmri+Lx26BG2
GJoj6TRayHT+jKuiP7KjvXlhmO/+xRmibJ6OKJSScogTMMvq4PHEpPfX32KofRBJN3eeb7wXCIln
IrJ8nKbM5LYT4C4oCJRPyd5wbh6Kw6G2/hnhpvStRdr1uugWRuQ7Q12+9GXg3QVxSpfv9hNyuU8a
f6wPQ/s6mvP0aGJ1N0q/AwMX03Pp2VtbAeBPll/yMiIfE0cRh3mIp/fl3wwEqBtiaqRfibs88e4Y
nrM8Y1vBduFYM2botClext6fcEmFJzMMfa5uXIO8xvrCuV2soBOWO35UR8uqKa53gLlE7MNil+2g
6Tt/LKTaVZuQ5DL8mrDIAvxpZy7MNkafKg8o8Mzb+1gRYRtY2oyNag6+9BGCHY35pe8GYg8kQQBr
/pRMLnrI9QYY5vykH0GE4W7MZvuiJm6AfoQOJDG1Es8Sn4YTCXx8/M3x6GE7Gt8ZntqbX4YmHj+m
CSiABgaN5GNQEOlI6ADbp3Ics9uTjOGKqmpq961b/oz0QsVO/RvSorlNK3TlWnhHuQCr2tb5CirS
nFreInoYJsIXa0fL76SVOw3v6Uk2qM0Bj2GY/emFhm7MIlV7mf357rjkPvy+DDclBQJWVcmHUOFG
Rerb82KAVaBdV2bHGkL1yjlOnnPxTL+Egqt3lcR+1hQFxMXFMW2ML6nnFlgq512cz6/skDgM68Y/
TSVn6ujr19RKghMyNQnrhnIB5R7SFiNJy8F7whzFEBDoS4C1mPocdwYdxxqInZSVSHG2QxzpaVG+
juQBN0P5a7At8wZy81RU1hrMU7UrlVtuWD7sOpqg1pbVWbRrmfRUEN3ZZWUhIZIbzdZyOOxjSio2
oKlynMfD8Dq7qHYpkcEx6c+NwLCpMzTYObjauGRWhu1Rw1pykswd699MS67LI9pZbb6CjD62tHTu
VeyS7IC8CZjw1pUDY5oJGwyczaZs2VzVEGnRoBDouk3Fyt0EUWbDX+4AR4zNuDQm+ldSnMnTaKl4
HUdFtTa1ecfjSQC0t3nMckn00prRiGIztme02avZ/Sll9d/gB2/GgOhrW/V3P4TXxsYRG5N4JNhG
VFfTDzDUiPROD3zPNd5aJ3mPY91suxGdy8AclZbUTGWFTxwBz9bk1gYkF6V3vnv1ydCvAx8fQOih
FPlvsu2KMxOQtSUb1yD4U+vrIMOd7EAyNSUElsrpdyix56bBupgc9Rrb7ZWGPsAdovrBL50dfYsr
DxODhebfHQwDsZZPMMxDK3jzdDttwqMTuv6rhMc6UZWZCI++MSLzK5F3n2kf+nxjw25kV7Yy7ZGS
2tl44ft/N4P03ciz3wly0VPgD89cCImIKxNOdIQcWbCuDL18byQApH3shnIk9EY6pDz6I2TRVhp7
7Xwrt6Grb572ekmBTiRb+8GtD+0EFnZq5J7FUnWq/PqeSYEwOjXPbCt2bge3rFmSkAErFTfU3dab
h6+8dgRpAlBFYUrNSMN9fu9O9B6ls1gTZV1JxyWuCWhp4b9syjrftkNRbatAMagQfePgbxndu3QP
Tfg1E4TZ/QIrvqJhZiVV9qA7K3yTYvEv1s2u1Sp+0gJktGI3iOc0j1dhziMgY5Rrey89F86DoAm5
2KH+wisSPzPD/tJzGL8kTkxPKx+VQFfhxRgRs7xga3mXxFjAkLgrN3ZpHQ3c7oQvDJBPWXfxHB9j
bjhBEwuCe48JnmcceV0MvlvPzntCUrOPfRhRN1eQ90q1VjZ1BqYq0aTYjADKSwj8zejKmdEWpyj1
Hx1E2aHgJbALBbgIF9ETZMIM0wG6aZLSAcoCMDbmzxrl5d3hosED8lCrxt8wLFZ7vOHOmqgSE3WD
UTZ3CWeXxKi2g+D27enxc3TH8QKRbtjUPxIGDOkGjgeCW1e0aPE0GU6xMwnDLezwDlhFMh2yWjR3
y2X8r0bVbQS3yEMiaKOWWftXwFWdMeHsGTPrE+9TKZkZW8EOU+kIfte4gHqsNyKj9U7F1VsgSHyk
3TOj2FPK2L5WHejHSCm0/W9/jDAnkvVnBir/GNh+2lF0W9YNOYBqF/85Oa84dZP1yEalDvBSJ123
r4r5GtJ7BbILYZFJ5Uuy7D1MOvhFk2hC2hb+r9PC+PDULRmb5lDG9R0wSbsfwnscF+NZD729p6zs
5lKLvvcc81zoDlDFwGWoh9sc0ht2QF4mzI7gsPds/RrXQICMlnS49iPzUlT7IRfZBYne25h+S60F
TUaHPISrSB/1NnDBA+McU/cwkju8LvMtizkBUY2pu9DPc4FTwxlYbk1V9De1EODtHmumb74ztTEQ
tiZk7RbMs9LhTpNpWVEve+BMJXSNgXATFz6VWsawS4dkYMafKVQR1Ys4sPGAcd/Npy5w/KPmbYLt
WvnkyDz3zkPjEhRpTw8LpUSdRZVLyax+ihPw+mpmeCvNo+FGyO80sMk4OTLXg+8shH2yGnjArN35
Aejp0/Z2QT/i+ZwLgTALfoboqZzqZO/Yzb1xdL/JStB6HaQPKDHJRSufMIgw9Lb0aQlJa7++zB0G
KVDXx2apeAmakTmkjMRFdRzqZT6iNnEgjFbRUAjwpPxvdNo/Tux4/NryjrIZIZMWlEfK+e8ok9CF
uY317J2lWEbykpSa1Bn2ITrW5sbGx1H16zIRL1ihE0y+gByiLn3Vgf+ufFi8CocaUourKBdo9wG4
XtCmuKXTTP4i9MfPUPtAIjKP1TDTPkZSPOHsrQkWb026j/f5okp3FZXw8MxJqKZzezWdur2Wfv3X
HpNhl/i8WNLJhnXPYJXWszwXXWS++Ja9d3P9zWHIeyuLvshfQTw0UUoSCLl8dM9sGjprqU5Y/kv+
kF9Cg7r6MR53XWEYB1WFvJ264I/2Fp2xsyk76riU6vDeGSwVQkUDVXeuqhIFrM2ClZq4xc0frYg/
Yz3+uANFPCWd99ZIJDWz63DtcDE5Zcb0Ns80DPe6uIztNMDKWP5LPM3oefLPynHoWuekpafbfRBE
Llc5bnGl0lsPZoCSxGHPMeavRQrv1B2LrU9R2kEp+xkCrTvl9o5QNWV2dJFpvwXyxiY89PM7pu9u
l1j2ywyrdNcAFeYh4v9HegboaZSQSQR8H5UlwGSKcSprkX8yUl6GLzk0BK9w0b3mYUwCrOPVktS5
ZfCOujQ5Teiq64IeGZwAfbgt6BgCFZr+RNNkL4J1tmmrcD92qLNCkGHhlHaphFzR6I6W5MAs6gyT
a17tA3DMSor5ZL0GSGKtq1qI7TATpbbhNtNH2LylkQSjJblLxkVXHAbLQcew3R32kT0hIpYufBh2
Q1+pt8S9xRwLaZ+NR43Gd+S6sZUIgCfh473LTNKGg8WHOqNTRtjyM+GlARvmvfgL4t4tsqsQKeAc
M9I7M0rvTHIEiaGs4qU/0CwX3z05nGpRDBfauNpbB3UT642/0xIHBbeK4b2DWYGpmygM6R2atrEZ
Itz/pk2GzyD6yWn690vZOQ91/KirlI+u7b9alWPsatYf8ExXARURd8ETMeaC8+T3MMe09V9QQbEJ
OkWWgeGV073djFN20D30M42uAvlVrNuZhU0+WB+x1+SvDMTPfsTdaYSd19nE3Y2kS+47MRkcy7jS
/WxwuJAGu26ooqMx4ZiAFbf15PdAjPQp74LLiO69css0Z6bt3iY7lPz5AZE8J6qvPg4n1j05hEYQ
WGOV3QgGsSa28e64aergqqD7rgGCJuALcoDt6loOcAXh6Ck4I/3FLYgr9IVBYfGMu4m7+MJtcZoN
Crelwv/8hMKB3vbfmzl2z5qC9xAle8lsg1L3zhkqLBnKoNkMBmkZ1+C9UlblbvS7hyNgQKnZfDHC
0tyVrK5iDsa8iSLEmIo7fYozApead+m5ctHAC2kS5itWkDn4Rn5F6stvOV3K7y6jKICgU56W+VvW
y1ebTsNY185+mi9mGluHdB5+GVHrnggSHK0RCbJNs0Pv9G8Ty8Rdh3JCfTFSt5ltJ3fstg5xjdhz
zZsXUK7Gsv6PsCLICgGWmK7n8aKrj75qTiEBT67aNhhK+NvxnB7tuEh3lHpnPKDSneNxJ5pp6APQ
RYpxcCb2fsUjT0NxKUZCj5KRV1RoRlaFfVWUlB7NMVHiXFM6W+ppPMlRFuzxI7kOPQvnwfKlCQ2P
mIoFhiLM2nVEnxjBoDw5kbaGhVUAqMnTkWT2FJ+0bvr9Aq/rJTGfOaBpJJX2WZJ03+mIbZermk++
VbAZxdEeFG0qEmAx1XknQ3C+xrX90XNybTPfMU+6MP6KBoKnbyFp4DP72+CcOek5bkie8yWoy+20
OESatBaHodn9/yd8tnHZIJcYSBdVlEbbrJHWyW44VSyVH7SLrzeay/+AGrCFbNPLZP2XmTXb8TG8
DxhATv//ZSLME9DhseNVpngDSrJkROWnWL/neT8z/3npiSVDehrgj5PMjyYMAzT1lmn2l2QcRMSI
gk1QIWJTgCA0NEnQgOmGdAyInxhX55AVYl0LOs5ni26zYmjWSZaDyaR/eiNYPvYAdzYqjAYCWhi4
MRcdLMBSkvfWhqJJg/Wo0GceYvdKjXJvC9wUsqWsHMxzid5RoVdO0e/eq//TFsJHYlFOGJkm1CpK
I4083qaqfzUz2m21i+RcZlCix6BYZThyVk6HiZgExSkwK/yfS/OJ3/3thvhbKqooZ2G/WFxy1pXZ
HGUCgc9s8MIo+cn3XwK/S9B+svkBG24xh8YokQToWteXh8YmtF6mgMmNKUkvorcbmlanHXpEQkAX
aBbo1vo2zkjK28oZmj+yNteZZXyJEioZcToO7tRcRwSYDzWG5kNgU+yWDd5r26rxhRp5t3NeLYup
bOps+lYSQsZ+45ffikVVtWCHxvHHLurrkP4O6+GG1oq87Dh677LL2LYh0BqnLD9YC7QX2VovhlEQ
NI1q/8NNk4ukhe+pGUzjPAGe54VTIM5Zlq8t0UnIelWzLemnn+X8Yphxe3Wc6kbi3boTXyY3eDQn
RPpGAt9pk1Kjh+YFnibIaJ5JHy3y/0xYzQN5A1TsAnlE8feJFgi9Q7CeK0TBhsSmAa/zLP9i9cvm
rIqd1YRh6pSGTDmKltO8w19eW+GX1/v3sEv8A5aBsx3kFBIE9S62HAJ+5Rg9mQ730dnCCOxbnQaW
FRRwZSRydEwGMAva8gII97nVJK+NuayPRsdOQFFGtcp0mwCR0OEatk+xLzpg/YNrLMVJXKgQhr9G
UrQng4xdEzrRq5vw5sTdibTtXGVvJIfAyjDPDxvLReibkduBGKgKZSC9BikMBW8Kp5cEbD/NpNNN
5uEvGUp8DXYb87gkKWnqkcoqloaQYm5ZWuir6eWfYDj8R6KN5DpU5rdDH7kzlg756ZpeBBifNnzi
XV6p8Bz5gGd8Wm+ZrYHModpjlfUcmFjewldIXLHWLv+WxIrJwcHSsskqDnObNYTy+S1t7FG1TvB+
34cxmxbLrcHKZyY27CA5ty6kCRTAcjfNEAh9GijDGqOJyH8F/is+1pG7/aM1p1sXWHpPVvvY6i49
BQLyoLtGx4hp2KOF2Ovis4zImCpgxYUVQ6Q1kQkcsrtMXxjIQojtkaaaxNWQd4JwmlYxz84jKv4M
5AsJqDYQh7nHs+iSzqVpbJBEsTTWXp+zdLTkjo+If26TXECgeG1dRHkQTxmGbOKTXMDiNsCE0S0E
2GBc/YMvlSNztT13x0JY0IuWL9MkdklLSLadHaBuDuoq75BzaI8P+kuTQ+1oYs8BcPdoKOjNS6QP
WJvvuzTcc5fX6pjwqlyU9Q4huKKBtP2g2hMiTy56gDnGeJctj2OFZ/xYMYZittEcx0i73LBc2nhB
9RkZU3g9ge/2ejmRi5mpIg259AzJNekDGFNF+jI3pr7a2DD+h6jzWG5cyYLoFyGiUPBbek+KIilR
G4QsvPf4+nfQs5jF6HX3dEgtiiiTN/NkIC0NTaKD0xdTOKT6yslxlJEiBXmNeurUW60///tgTb/q
rG0P4GtZsT7zTHJQxR/orKoMP7DXW+3aolAtKYPubAx6eRxIyuHEnsui9D+oImjnfltA5wAhyjW8
rGZSabyPUXW2uExdLH62uwpaUyOKVy5bm+56PR+1L6eBr+m2ZP8Nc8dsf1pisnjVZxTQC9c7W3UH
WCLctgGZR0Y8Tw3HOta8Doanyq2lKTUTSre8kAkJNinZ/LkOTmpHxxXcI+ce2wK+Um4fiVXyBsnN
CfqYIpkGaOhwLshEjt1e9915oGLMV2MUJCm5gVUKKcsBFqHW4mttmuEt5d8JHSDWTi401UtOmThT
fPA3CPpcigI6JdXowjEHzGBiTv5JoOQExe4kfP1Th/yLyaJ9Rc8JwJBnlHQ29MLFdXkXPo4Af+I4
GHi1T0R5KKRM8iNGklXN1K8Z3+IybE4BfYt3NNKS+WIFGBYq7d3Tm4wrFKVmpW5sZVyRu3fdu1Qq
pAGSRAz/WWz9kgCrU2ULL59o4UMD0tw326WhlfpKL+A7AqkAJcufhFNhPKPihcVla6ELjJauHJGn
S/+h2t2jUXXxWlrJ99jh2SqaND77qvMOrnNNl2x3rUos9ujcxgm9nGrc+snCWiy0sQaI2ZFr1xv/
Qd4HKTZ3BD2ejXZVFZjg6mAoS6ezX6LUk4B85bCqWiU8eYClfE7zhccUbewZK9lsRWu2oqll3aXS
N3aZoTAN81X21jJq5lGGHFt7+CSaYQ9ka1hognwE7QVEqwyve1oIvNVopXu1reQhrmH6uxiMlmpV
tIsO0+dBr918EQSe3IALqvRrpoTG1cPvuEoHcNUajVR+MopjgMduro56uWVtwwzT2v6W5AY+Bc9b
ZxbVAkbrDUA0JK+GZoxcLBmX6BkWQYGtuAwMSOKVnRwD49Aw/KYWIPhkQgGtAqrIWfhtsEu0ZFxR
jWXkGZ4TGTF1GptvmLCfbjz2NyMLYBzgF3U64DrZaOY39tN9w4u2yX0VLpQXFsjFPIaUq9PlMNr1
5d8HVS+SjT9iIlAAScyUsDGXblloe0+DnRv1CnoypfJzUZOozZoI9Bl2ELI+cEa6exPG1bEKaU9V
3WbnqZzEK9XBQjHk3jlwqw+gUHBmsUIcYajtOL3H12T6gANrIaSMPnIOoSN7JU9b+4U05u46Czoo
VxXc3IN5Smv1kTUp52cVFm7LMH/wInUJyInvE/rGqu5zec7yMQWxuqn6ID9lCMyQL3J9OzoBEZDB
5uTS+/dOxybQBv0jJim8reg6pQtD+C9KlBMhKomWxL2zp0dRPoro7DmV2Iwtvhc1cE+j2cVn2r+b
ly4ZOm4wKlyNHsdgXYhgDQqQ8JXZvxld9conwyoVvPpCvAWDli1snHQXhWDmLPMMlq803aoIA1zT
lJPvuu1L04ztS569Z1xMNqZGtgxHxLAD9/rHOTRYxopQ1zE1jpyqrGFBCg4kW+/aB2Chyh5iYXDw
k+CYugD06UP3Xlq19148W8PFNNbduXMA9qijjfGmGK32WGsvBv2YFC0aK8Eyj9nCh9Ic2tUyUqxb
nvkGTwU9s6a2a7QmX3USNJxkAHf59yHSucY03Fdn5tDthtjIbil8rRcla5ZDXjNBLqBg8QGseOfZ
LxAj6MRw8wMVhOLqiN6fuRy9T8Cn9Efjdssw7wChWCE/+Fok2GfbtWdEwwWDGTojIch9ysgo8Eux
ZIJrbkxdAk6dZoGAg19yqfkM8CYOsSbkvrD/8ZH5ZkrsgKva69k33BxgPDIZE1XVoEvSksc0W0Wl
fTKnk3fEalJzi/iEbbPPBzhYmaqifIyMGLF2zhOSXY+E8gCZ2XdzOhdxSk3JRsp+yZMrqUq2TMyc
zlNEnn5utdrE4joh3COl3TCnEHBnPW0tTK/fW8X40OJGOYZDSblwsw0wOpzGThtOg7Q/q0HVdkAW
0m00YCLrRh7cJCOiGihJd2Ya3Z7TkV6qcVRItgddcvRd8aGRXiT7F5msLlp3DMuVVeTGXosG+0Iq
YJ2NIFuDrOTdhDUD578AtMhNdt+qTOqqIBg3JmiqdWOpJ5bV9KMQ1lGKsTlXXWFtQ0KZs2YojFVh
6smC3gDn7JmkBf0aZnTOVbo1mx7lsv9xMyrpekkNjCjIpiIBvlF0IJFdPCyiC4iVyp7Q7AqcPHdc
LeVqlRFmHZvMX+ux90Z4le9QUY9aajAPBP11qXzYHa6uiY8AVCb6WvsJKNDAgVVALYwAbRHHpmkH
lgalS5nCMJCKpF7D6E1XHn/YGG9mFm6cIVv0wI/b1hlOUq2rCxDRO52oaOJF0kPLS42dGekAQbht
bPUSVrhb9uYR1x1fyewwFFSGvmI068NgF4JAFxcDYxDVtc/4xyIFf2NCeNU4BsLL9zOuGpm9zFDC
dK3h5NbV1UFGZbENApZSd2hWekbHBHv9Behc2ER/nadYuz42j7oE1BeE2r2LqSIom0/AJSZfsDiR
cbVPLVBrkmv0bOmTt1clbWWx/zBQbKnE0E26PrxSnQnJOcl2iMzGXC8+7HSChHNnPmtKI87Spq6K
2/Wbg0785RGonRWmkr9qdhVt/aabfBzpQ2M8PMuItZ1tKZZGb0zVjSOWGAlyZ7KepJ0dvdZd9Ne0
0oc41vS0vE6/pFjIP/RBxjiLcwn2gniVWnW9CwiyHCEmB8xKmheDYgy4wWW1ALlyzOxRnPxBG7Yj
WEBgenMuj+NVRkZ4xBBNulLRMdaUNow3FF69iSiJN/ibZjo4tLjXdweFejF0RJcADhcZ0oSfPUNR
myerLQce09jZublCULgQr0mpynllRs7Lvw9eS2KuhHQXZO9GK7NVl+jullVDeVH9vsTxFipfdUyZ
ozlw4WYY3eVyy3XEfqG0VRDE1Y9masqnmtBswHeubwA03ijkyw80qFwLe7xFUndfpZhaPZUe+DPp
rKVVNTXlILiqbfZZwy0vLRl2jxTClqQNXgwMPTQoQQnge+wo/DDdMLqjY6tL0wjpGXF5+fJRwHbh
Qjmra/cSpaRMkMqaReQYFJPS7haZZXUWZam/6PW998MymyWK+0H7CU+xF4T3JmBjk6GaLCxbT2el
BngGIyIkfUO+x04DnEsJrzAxoyvMkw960PU1ktxZS7JlaL4xk6xI1Jjp2sbGeuPZFAteRXVVSFBA
rd7Ke8PiuGEhMW4m15FpGV1BJGPGAPrqnlUvbQCSzvXdY2aIZmFqiJCDKvx3DnRbrMTNq491fmXR
3HDSGuOTJnPlmKRtfwbVQ2DMac1dWk8SmJWxskA5/1CcM+GPVzPNNwYFuzgzq/ZEUYXywFGK4w8t
Gjko5ySZ5gsDAg4Z/WwfuAaRd38MHiF3oNhXkCLjpNjKKk9OwHKWOr1BM0VoB89F285SmexFlR1G
kvMXaG0IPuHVtlcVIZgn9EG6X9VfZ7TsA9/EAdUjPuYqbQAeH2aadMVJOJZxMgsDf6he4EDnEqaa
Yfaao9DURSc2shw9qEQRFR6KqW2xQ9QrHALO5d8H0SYSF/SWyLJOJvFQCTSJRvg+ORKMcQMq2xFr
6LhQcaBwtU1O8I037aAlR4N8L1ixyNyIYHgMeHPWlRF7y4JbKQdV1vM8kAxniuJCxnzT5JZ+9CeB
edQZlgWS+5ia6M5ardB2In5Sy7apqR60xgNnD2dt8CzuYiVlcpvB7HTVe8Odaqu0MrnlVJlYOQSn
qGNQnHeZtSt1DSuoNgmbaXVygJ+B427XDtmAdSkHKLBuZYEi+Btb1dhqKg6ULoePPDOlpCzU8ewZ
iFeAOBrXRlFQy+1zWl67XmrMRyA1E5u1/yqclV8wrdKqUe5sSzM3id7hXvFMeluY3sORJQCVMU00
7LNXdme4Q9WWKVB21a1oqsMLcOBq+XmgInWWIr7MXIm9Mfekf2u9ZN/g1wQRJP0VKXt50GIKjzLe
W9xkCTQaev06ZNTxOQlYQOad9qmM1OKamearkTb+JaTKlrpX85xC20crZ5CSTtKlK5iQl0aWXKsw
+R5wArOH6OGmBCIpWzwneEXKk1IU7+TetE2u5dEJ1eBs+wYUOdS4lTC7+lbXur/0A+EvfKkU+8TI
yn0ZogAwyFkrEXBIO6CE0Zw+FE7OSW6KiGMJP4xgKg8u4mQdSHMn6A7NWosynCFSTkbduif+P7r3
9DkFjiPFEbZ2Gq0IZBBe00r29f7fB5V74X6McKiInIc7yoIVOaWYDQebUc5k4tgzMzp2rRGQTEH5
BBFkctwes42R4cCI06a+1mFFQLpLsjUoXxEzvARXYkbjyWAgScS0vskq4B2vUJhAZqq+JXii8R8N
DPFVZ+m1usuQ2hioEiGVscroPkIcN7RtL4dL3COc9D47hppZw76cQIFGYb2OmQLRSe0enquWa+oX
mnWqGnfBWPZgTbUW/z7I6bdgmDYjtZSbLKEXl+wWoUfFR1+00/RcMf4HlzBPqsH+cOxmneWX1taI
MvC9zLI8fxOGunFzPLklQz9UH4d68prJJpWKM8fzfmKDvqaGuaqV0B/nJmhDKCaIyLT61NYtRW6P
9IDvdaBmpRpwkaiQXYKSeitdQmtP6+CtlvT8Ns28j9y/kc8MPiulcYBs4b+/gkqFObNIfqNHMbrv
qeZT8NPlDRvINdLs5qgUTAAJ2nRz3zdAk06B1j6/hV3yGBhucpuy5yQi8lnW4M4gaT6zU2yygzQ3
rmevCsX9nvxoehQd0sR92hnc7Cmmo/QJ1GrylxnlKIE6LglPkl8aBkqV+/HZNMVhwBK+DVCMkGsp
ovZ53HqG/rOWNw2lSA0kwMnShupe+++EAM+aLJ6cpDnoeJwkiyXN5xsZmB9t4dyb0jwi7O0quktC
9FvOguuhRMUSlvrn2/UrwapnypQFRWPCPSg318qvvZAbt80Vbqxus45VTNmdCk+baRLe9rvFEsHa
SmBee+iueqTh6YZei4Ro/cDC7rcedNpZnnTc9fOAnCT2w6WemvyqpQLU0j+a9sXqzE+tRQspC6+d
SSb/uNsIsQWDuej1gxo1yDnGNVHjbR1NgzcUEKc/AHL8akeeqDElYVim2aZDBJgZhcSl8l6V1Vcc
xe2yM4hfq+6WJxROqRl8SxBBep+/DVObuaHrHKx86676nLx62ztrnnLuOvoqpQvJP5GfodU9fbRr
rkSsAuwiO9jZb0HL4B0vBl9gUttKNKNV5g7ftCFoW4sRzsLUU7DIfcVZv28vHSL1iqUbaHqD9TzK
xY5CRh2cQPheh6TURRhwPpza2JqQEZLBzJW0n3qNovzXMYEeV6lzUU3LZ6DNqSbiqhICqn0dBR0Z
EOHI2L5wYWRAxdz1qQIlWGh9487TUTyYiXobJrgRuHUPEloTT8ocb6kg4QpdGHAPc/sQUy9BTqHK
GF17yyBVP/J6Z+mcoD0PgFyP+s3cR0WGT+2Z0fpMwIPmTfGahWB3mOVcB9URZElj6Zck9VaOGtP/
yrkop6pb86tPQoNsB/wp92vGWOlEW2jPoc/hb/oDodtYO3WsUS4PVvzvGt3idoFH8JsECSC74UDq
ZM+7cB4JB6Os5KhW4oDKhnsfxa8D0kDBMKahrH7GtUoG3pscEIfKmMiwBmiu3kZFBuKW/0ln7mFO
7QSGJ1yRb2zqzC8QJIY/0WgH+BF3Xe+3WLXWBvbSf5/Cz7lrB2l8DbHPD/y3UJjAELr+841yN4Cd
ouTwhtP7NtBtENP8zLSUGzigWDoidWwzFaOhOgOBSty/EhY1my73ugz2mcEmOP64VXFlxhLPDbPy
Z+m7WgwfwYhxWGrWU6rKPqZwzE+7LRzuZ15IQCcpMAQnuUiyxTPoHr/AEN5kHa4TWyW4P3yZnDM5
mkr47ck6MhkwJWov52OtLfDCfYWx/FSa7icP9CunYW6sxc3mMo+Y1rKCKvZGg3Ic2/1eK6NTZdDM
ERvKs6usraN5Nvh6g3yNF1AbH3LNyiHppDFUS/WTz9c4v9z3foHbXDXkdvT6pVNMS3ToBbPad+6Q
AS7syku7E6fCs1g27VVs86SCY0C4f4X+BPlDX1hUxcSKcTdV5cfN04+GzgOQUch+1Hsp0a7HmmXm
xleapTcNHCCEaAykdzfXf1y/fdN9ZRUnNZnP6kQV1BMRdMuFdVtqMfdYKWCFWP0zcs0/H1gBF95y
AwN1g7wtFr5PBcWo1nujdx56PSWcuWhmJTCMmHvd2NjAaDmSBbFz5rH+CTxGsoPerVtq2OzTSNcM
haSFBuGRghsA2jRtY661+whbCA+XbsUXoy83zZgfbE6Ms3+f1g/lVmgFXm2zxvKQZj9j/tImGUXP
UfGX9cN3FmypxixnjUPg2bWqYwPgBaaYNx88i+tzutPt17o0Zr6oi8m2+kfU+MxR5+qGg4IPWzzp
nwyjbNUn6QmU0DvUDTwJzTK0BwQfn7l+uW6o6eoDi+sm1P6R83e6DXN6aajrHrDUhZW3Hw2BM0S7
KMYuLegJVFw4HQhi/ntZPhV3XODkXQruZKFpnkvCa64db8vIPui0xobMDXPJrH+4y5oVxNGy9+qh
dM3JFMxZQjpuBiveM+Dy4f62yHSMSfJMbjObXQlseT0z7PhZu8HLmDAdKMYfEnUIBkboL6H+fNuj
vKNSfpWZW8776W4d1+pkakQnqEgDABLB3ORcfLzqsyjxKZQw/Vuq+vQNgJAI67XCbBbIJWwqd1dY
sFdyApp2RW7ezNkQmmSn6slnmLCsU8EwSnEzSv2IMJCpUHWdAqQEPvxrgI2JVykVygYA0YO8EX3D
jv05thu1DOu5psNXLxmKzzDQfYZLNq9o5nfa608kup3VgzkJh6cntBOsmXpmM3/uO6aEuiD7BdcS
9DBmteEjV1nK/0Ec5plByD4Wm9ioP7S0vAfwis0By4KGU6uSwatCr2cPBNO1nE8x4rwvrYWI6ztz
g4uT5OcyzN6s4AS5bRFmEf+N3+HO3x4Yv86lRfyXEmbK+V5zkiN16bIMhh9+Tuuz5e/jAJSbGl0j
3jJNw+1Fr6tXm8zMwsjvht9dTNycZApvvWaRJW/PUifY6tXalWPPlwSuktQFD/bwmoeLUvMxvfUf
BChpfC3WYKM/xgTyd4AHb26l5TYEGVDEUwnZ6LxyZrqjk7G/aBS6mLRk2a54rXXQ/aN6qzDauMr4
bfjRJaIpHTbNhxOqd6lCBEMBgtfLsBdW0kwT7cswck0y+mcpDd4bsfvevYSOfisc40fDzDULWo31
NVr3hfZtGmfND7eal34LD3tmV5Ull7Nhh3mfkEyGRj5Q0EhAXYfCVHsUPjOYkPLXNnrgZ+hrMwqI
PgUl8aJ9IpNgELT1n6x4jF75wjp1MxL1WBs8iFZ6a3rrMbrtA6nmQx3ErlKHDe0P1Uw30SwzDopV
8GdolJRJP35p7YQDy/QEldqTXpwgQGXkRAK4vP/0pbFxWsAymfRefEoUO8G/MFLOalN/DAr4CKEU
H65CaQ9uNFeC97OC/JwwPjBr5Z389FS8xSsWU4s0WiZtmtM72ZL6XhXxOk+CbwICnAmVb0bhL/Va
2tVH7zukk5xrzrtFYYMZhUckosRzjDunseI3FUGSZvUKDhjmUq/1zk5fXUy6Bss+31rCfsrEQrNy
2puvmQspKXOGAcXYSj4qk5e+hC2QUx2SsYay5luzDnAOWg+PpCfGJfowQwsC/SBGQmIkkmF3dUcA
+VSM+rOEn4sm+zViIhuL/K9ROGpTV1bNGX3QEIQ0QKUfkIggnwV98pY6FDCnxo+qmEfBYtIP3ank
Os2bRrkUoTHXAp2IZpQfCUBS4p7vyYbs9KagJaX/8oxi1YTk6+wRW0Od8QOqOfAbzGYTHbUFp8A1
TtsjgvE1iAkvm15MoyMkD6QdfaxhzcKJpSjwr6Q1gYswpkouFxU7uZek7wJvKeZwMpciag5xG6/L
WuXo2/UszUo/R0YFHqjOixTdPyltDqRa/mUY6VTCqYHgj/mJU6DaOVN9AGZsRhn5nLjJdwSzqQOs
NKNflY2v5kpTW+23aq2bCup0CVI7xl4zczMeDGHBF2p+nZxmoTxUzmFHKW9q8wiDWJiJ5scXmETa
IPtk2gfJxSk2FcGutCHipEoP57Zpkfwioa6o/OTN5kedfOjoOJRDpdF1SPk2CHLTmMM6PNjtny/5
ey3pIAgV9rrvKLpKQ5/O8ZFXpovNvR9/eQUemnFaJqav3DsNsVrltfOJi7qj8VO7f3bL2jRi8CAv
TsyrbAxmgEQUPb3bYZC49RFpy6Qnc50n2g/F0KiQ1MfhQ5tpZfbuZEOGy4zxVTiKWahXOp/Yf3Eb
Wq6ssOcF50t1eJNQ26MaUjQ/7S9Xy0+ja3861mPC/9YZCHsPvhcSeDfTlNjHqinIoodwLoMTlbMb
jWqPmEzRQnoQ8puNaBlW6TauQUNp0PH5Tc9xcyp6zhhH04ocLPEM2VLdB7X4UlPvSpsBjjluCoWf
bLEQhDS7CAr1Bu+FVmraBLqrklcPabNB9r2FpeNNUxzMRpQze69u0eMdprJFYWci+bOT2fAAUbfq
ONWnIZgHgJS60dyLkS+tDu2jxvkhjI6Yh1qbs1Akzx6Tet2CeWjTd0pkwzl3GW02qPWGBDdPqsz3
+De+fIMUZ9K48NA4TbV1/BH71tG0fvOwPzRO8lf02pWY+HvTtLcoKi6eQe7cddajsmkVrENwbh8A
Zy5lAFa5w4uT5kT7Bt4Ug/GgZ85w60eY+yfJCd8z14RSC8+8mPhqifjoiCaJ/puOuFij9oat5FeY
EAPtwD7ZDRU5BvlD4iy5w6CRySaJVkXi8k2pIVXCfTgGL9LCG5i/az5vzcwISW/WYJIorZIYt2Yk
ywOOKz3ofX4EyCkzUY2PyI0f5JUH76bwr6+lcwWLFU6tqMfUsxc5XlF81QvY46Anppp7v2FY9xMA
b7HCdiXkhIEfsA5n2Tk1fAgPzU4ftrAAcYIDzyOjyRnaelS2/exl9ErmCPeg0WwtaV7skKEPPjKg
T53zFbDstEaN5x6eANi+9NPS64+WvrfUjw+11R/Hzjk11rBRRQcATXvhxdzT3QV6d6jfI7+4mXF9
8SjY0W7IvWeOCN/SgdZNIndqx9MPUfxnjtxG/OrDsN1sRqMX7ULpbGBQG0OMAftwNprsM4sxRmJb
pCipXKs6j4mRhgOuSbLmsWYcK0NjSTLR4GW1BWgYoR711NFNSdyWjqfQs4JNmd0JnLyVWZhOCaa9
LvkpVDXsoSRUVoMBHMeoSwjnWrDGUHOVqXl0cgIIBWVeVGgNEUkYLDKNaN4gUD5c1TiH5VRL6u0Z
VBz6vvjXePmLdVTQGOhkNlKGtTXBnAZ4iwY/vxCJ/cA+eDCIMlZteBCNeC3sYa1PcaRwI3rtMMJL
c9VsTTJoFk3cFL5kQMs5RasQ9FtievIiaceMsntPXJMTysbq021Pahyi7QF1/xkVbHhVw1plXwMK
TKo22ducZiwt1XHGUajlVcqcYU8x07RRgR1o7syekhAbw61LFL9LjNe+7L8wt+wNSQihNug41DHS
2nlwclihBrPUULc0LCL+Io6woNbTW9irYdh1ZDEFdvf5OK1UMINZ9axbbFGvNWishb2Z7bLO/hOY
sFiz2ZpEiIt7gFMfVPQ9FUqZAYpYmRrQpFJD7EfNZWjW+iAenkzOlfm/P806dlkw7F5Jrgawwrs2
0EjT1EwTc1KnyhStxSRI4tWM3qWotg6enMGMP0uHjbQqkj8alh/IQ2AAvrrIPkVdujOs8gU2wrqL
b34M376YBslQQ2iJ0Orwzkvo84Dpt8ZiEY99bRvYyqke3jsRv2mJfcXYd9BV7wH2aRV62SlM68/E
Y7CjtM2H6pI+dAt3bpuoB1s/Hw6qC7WP7oxfv1Re9Lj7CIS7ytppIFZS906F5E9HqY0IkEMCjRMB
XU/fTbYx0xq/RHVVyY2ZzmqyLo9Kgyu9ftMmv1WnqO9RM24yORV7Bk+R6Tc7Ub4Mqf+GqbiYWfFS
5xO1ivkp5XyeOdhL5nQrRVorjrjrkUq4Wc1N1/fVZGMHFVHzil77SRrK536kf2v8VO2x+9JV++qn
6sU1jVNv+pcy+skq7wz6aUTH4xEddf0dK2HnYV/AxNRBNehmRet5qx6I2zynzTRxFkhVq9zu2Q4K
hHDiKQzTy1vs0iQcw5YCV0zyR4TnpmvuJZkjLnbVJW2bZcrRfajPXUg8ti92iRcvobUF1DuoIzkh
QAF5/WbinCY5DiSlxzgGW1JDhjiofQTwLlHWTKd8tBDlUovqB0PIfOAuUKXxzqGjjcKO11AfbktO
ureooRnDE6tE8z7hhc5a29669rNsqkfkM+PMPfAFiuU+QjhNeSz+8omDoSVMRo2meHXUPeGVZ2qy
3ycpLY4OmwPVIh3wCSxK8J9NnDQeF+3+kl2grxz9UX0BOfJWVuLk1PqliZ6ukuy9qt73GdW/EdPm
QO1fQnYk02TLrBl2DyM+cm7EdwcBP07774gxyszls2I70VBjkivNU4RwRfTXdxTaWsUmcjnaCvfN
qcNjW7n7hPG6Qq32iIAmNf3b8ZXLQGRJxvGRR5djtHYPSCOEhnIYw/DP6jr01C+GFr+ihvSbTC8H
CvbULHJJFZaQJioegVwOMVsa6Cwi6mX/l23Y19/gzrxR+7UbGnXdVi1SMbXSBlqEecUws4vlb+X7
dF+Xe0cNXzQmrD1UR93tL2lPLoxbk4GuOtdzQEhZxtJXZf3fNFHR7OS7gFcC8opDVeyXK6OsalAh
5HPhSR608LtRrHsYZp+Nrh39rp1+Bp8FodAM2FWHw0E1FZf1jZUE9yoaaJztq7ZdWCFIQE+Uf4al
vI2EV+K8X/VghwBdvCI0XMEmPwFViyI51JH6FnioloqivTv+Ce7wW1eaZ1k3d0BN2Sw2BZxId2fJ
xlw35sRhs3nnO30Z0130k1fkhoFDDYdADUPyxP4qjagHi9FDGKhpf6lREAobqAIurfKOHe63cfGu
KwS6Dnlbr7Iiyz5Ci3bt/Jf9gClfoWMwN008+GPb7RWmQysO6xWsgjxAOIwizu1GeBtbAuBxBwdN
9a9MD/KVknz5jadswrZlqm1Z3INACGVRcuttt9j0mjfPM3yXolTLk4pSPvdAY3Ltb2lYW5cBmKM4
aeTS1TahztvGUbEF8Ibd/fuQJLH836/U2omXmYtxqlS7csduUOw6jzNnzT9lLhzasLqEp50TY28R
VcJK3hcLXfGVvZw+4G1w9xV74VwbqE3Ektbsyz5q9/9+hb4Jpo6Oo3nfx2wxWW3t9A8dWM2+yieF
z5PhsCKY8qlKliHh0EnTDwWZC6vYe21e7N04Jkj//98X0Ino2IIOVKn9xRyMix8AAo/bA3VS1Cm6
bwLUDnbuWcu4DeNxBdk5G60ZrXxZRfZhDDtlJkcWKhNblggxWKkR/mDL+ukU7xAG/VPTE+rpA9oz
hoY+Q2WszwYUc3IyuIQcvFpIVrV/diH9GFoU7REYCTebmBbjXptndLmthFMcol68eZ7/SVYWJbYU
j0Y6D6sGFuUYr3iwYqxDRHWlSN8SkI4MnQlKSmfyevvqMay+XAATC6cMIu515m+u7/BKig1OXGp5
JMhUeGZ2ZH4ZikWNNbbEWVj8kacRyy7RXlJ7fKWubx+ocJ4abw/veK5TEhSpYbUYQn0JYr2bW8rU
XVsXxD14aPVR+cFS98Ubp+Lokq3wjDSb2s+Bd7QqklE7Hdtz2G0Ws8dUM08jWwknuy888K9Q5t87
DeoidKsPk3I7inFu5K4xaHcC6lTKRhg7GKQw3+o9V7VQxT7P6BH5KNgyAvyuiuZi14yQtK5v5sva
tPcCK4IPdhVSyEuhZ8xfiPOGRH4hmz/ziud2YtcEFaA6/klOKpGSUnHF1pyQJNpKzfuCwB0vTAUJ
dMT/Q77c3bu9szAJaa/+/VxVQYe7ZccHNU9fs2hEVtjBzLAhhMAoqf0f3xETGlTZFPj0R61cuQo3
URiiOF4l8ip7gT4Mh9xeVMxmyr54Q0U/6cVRcQ2LhLx6KNg8yRVxtiHuib9yGhBa9tJwvVtfUbeu
Wu5OGP0D8CLtaxUiYeA80sq85V33VGP3DrAlXkolW/s1L9/YcAbUeiDfqLkIVYynfRQRxW0+Su/X
HqEaqk74VlSptTB7rLYdJ8NZ0JiwqUAfMXLakltFmfPlM9Z0TjDQqiMKPl3YDwulLN9jwTeXExpu
nnE0gAEN936WoxVU9V+m0GymtmJVSxqzjGSkM6fzjnlGfETOLHh2y85x6BmvlQXaZr2w8t8QDiA3
bQInecJriWofuOpSRzjnssa2WBSUPSGNzAXpCoKIHuGjmnP0f+ydx47kSJqtX2VQezaM0shFb9zp
WoeO3BCZkZmURq2f/n7MBi5q+gJ9MfvZBCpLhYeH08R/zvmO0C5BNN+d/DWJwM/N4zboMZylWUmQ
nXfBZ4NXvoCPg3+v37btgKeULmeEtPqrDClHr8ITMCTnSG86F9f3ZKDtmNm9jwkoPWDje6HZTK2H
eEv1eo2Xmb22cPdJRtDLIudROIgpIlBby0gSX87mtAKfzUgVV/ChiKKzayUnUs/PjYKRDkkBPrTg
/iap76K9HvEVz5AL0DL3ik/sm0t2P/A5oH2VXvvllh0DxiqH+DSekAQ1mE2MflyaOxOjOAzkssB0
osMzF29RtBcVgIWbLAxWBjJU5hdR+xGpD+hVpDVYXKjx3fat2DIwocbB9khgNHnNLOCiTTkMGEyV
n9gv1o6px69m90mku9nPywkeG9QuGeE8Rhm0LWZAG+DC6dHw5i9ZJGKb0Gq1thRXJQtXRr9qJjPc
us0dcA7qdJJZ64Kjhq/hluHQrEDBYJvwqE5ZY3RqtiNG3lWaV8YWd0J4ZbaHJUuG1CZQ9ja7IWRD
s5t3RjwnB6lFr81cWJcsEWQ/hXnCoMb6qZydImeyGSuKH6yFATIyZNtM3Z/hhQuUUaS+Hk4/tCjt
P6diXzc5ZDZkWbNw2APoX9hr6TQuuZU3HfLZOsmt6QT9Xj8Vef5tQuI9OZ39lSQVjliNO10vcV2H
+1lSOdwZBklSNwh3ntlV8A/YVNn1TL8UFuJM3GWcuvV86cfJL2ViKCaiCiPo8kdnSHTfaZ3HX0u/
0P8WMb1M5a9//vWFa7+tp6dfYVz8W6MS7Uj/qYgp/zUn3//6r1+4U9rp8POff3F65o/fm/aff+n6
P2yPYDmUHMN2cSfQgvSvDib5D+5mrgGcyLKF7tmm/n87mEz+mSWkKbHALTQtwX/UFN1Sz2SKfxiW
sHiMDct2hG3J/1EHE6/r7wVAhm6aOMkMXZc2dV9S8Br+3sFU2xqCbqWY/idNvhssdzoJ3fn4gyoP
J6LmuX0jux4eXReC3ESOhQm8e440482OU/MARvT/V62ji//nNfEDG7ZgRCVcy9H/rWlpMUgt6SOO
Ynn7ilNKXjQjSja2GLNdUYlqx0pGcMUdx8c8hgana7L/f/sN3v/VgPRfeafuRQzt9J9//VsvkqFb
Fu+H6+KgQjDw3H97W+aI5UhQ4Uz7TcwRD6FekDY8pRGk2p7J1bpJG6ghlvz5n7+v/ucN/1sjE9/Z
4Wfn29uS2Jiny//+CyGElJcF9mgQ1+YLgOrmQKEFUUSddnchgZA4bfU7I5124YBrHqEZSLyYhreC
aKYfG4eIo1bASAgKqTZW5VyMOmJHGOArd7cwVX4+lsFlNJrxRkUqZYoUIOQRncITcv8sPcguDWos
iIZvEnLDsbF+pk1r7fETRHij0IkIpnEodEtz77iquaWh1rLTi3taJ2ozxB2uS3ZtqHlttXd6s0Yg
IuklcUa+TS4jnKqQ80F/qzknMAftyiPgYkb8si38qBTfAgqNukiM98nj/pfUtD6BhbnHHMiUPu8J
5Wr4tL7pFXUaXfkT82GyA0F0siBEPiUukPwpZwQ1vcWWJ4+xZz1x8EapoJn74N76CiU97sS8bSNM
NeTgwxVdxF9NpzfPADlBnXHTyaUVXpqoDy+GhsMJe8+9zSMY/W0B92zS9tbQZ6dQ690NaRveW4ra
H5UJ5oSrIlPbcCpf8B11R7K+JtA6Fd7+8+fEo7ntvz23hiMd1+ansSyLJcRYutX+VtGXWWFUTMih
kIecW0mc7Arh/5xUOnyP/DTiVjm3wCl0jWk/zudHrLKHXpu0e8XhdGUYA5x30deb3uQf5LhtJqV9
0/QgPhItrtiyo+bUYz1bpyXdm6WpknXZ4zNDJaU8oc2Ks6vmDLhht81pgj+HnPh2YFYd7Ekccakf
QFPGbWwlGxMg2GPM068M1+dO9C9u1tMCMQUxli0PGndhRAfSLTuYOb/HWbNPtOXIo07rKf1k8izz
vt1hRWXG0DjIRibJgnykH2aMeCTD5KmfHnTZJPsiwEagtcVJ5srd531DKc0d4Fz1WS8OLc4bGb0J
YfMwoXRkVlKtW70YHqJIPwu9fMRV2uy6ClB80weMcBPgAai9aWa6m2DSAUskIO7LXHDhCdJtmnMF
bkWXrzOrdD9jkFqMO1HNKSTBVqQ1W+dUwU26yLD0PeNZEfP1//PHwDDspWXs7+uFISUZB9sltAnE
1bT/rcENP8U0dpbzBf3qEXPL9zt0Ut8ZXNZFKEV8nNOz0s3pCZTfLQgn52bt2qDjqj0PTGZqmjdK
zWgZHLffeJa2ziiCi2h5NtwoX+ouXOATHZPx0TyRz1OQBlKExQ4re9/Nh8HloC7k8GCIvy/MSFtc
kdoJhsZjTFpCpXpLUwR6dpJpn3j5qSeh9dcJEb8t1ZNHj0LDp+Fd29V04lGboMNQok68IaEFgnMf
Jtm+DFo+ycIR/jSP9jHLXidpmM/U0uMcsz5jWl8xUjbt1iGTfokxMc5oev5YeMNJ7/J3M+xOcobF
kJTJ8BjwhejWEk6UMIVJVpBem54hxbUrEI/zd4fZA4UMaztlOC3DzNhS+LfleGYS5Ole7Fw5ONDf
UBUeygyM0yRxvYTOEqTPvENOkGetZ7j/Pek8F6J2Nykcgp3dJv2hnfEP6oVCkatBoHuGuYFRsbjD
MC+C0VjlRg5CM6MwkJhayIUPmCPtTkY3YpoCOaFa8X1A8GB2T6bNEvVBFwLclRCYMUbnN4sFPU31
zCCzLbZ6CRFxPARAFTDyaMeefaAmQLlTkHNH3DN3LiMAob1tKOx4TW/3p5sUl1BvNVx0nrVGLWoP
JXNkYiyOsu0b6EFxt4KWa36vH20y41gm9b2xVKPjM4sfVtNtdDns1PjAklucbbQnPTHumT6MV5Ok
6r7JLT9MKLzNeK0vvZrBQw/za5M3S9SX9oIxqX4YAb0SHiNwurQLfkF2uMWPvSZDRSNXlT4Gct0r
gFDDPuXaZGFmPJQktiqb4sXQwb4yZS0MPOdkl2yddhvdhx6naRMkaxuUfmx0+YX94GqS+kPfCDd1
r7Hyxx763jRBLBnGXdlwQyxsUDLV5H72Jpti03vtmenEvgoodbew3x8jS8AhyabV0Mw/yqgvXpsR
iy5VFL0/h9nNFfghhb0NLXIepJBImunkYmLwynbW5/vcSfP3sgIoMAe48HJ3xCScpadSI/MVo7oz
cT/WVpbeWm/Wb7O9zkwAEXOh75IOxMWBrprs2s9cMuchR/qaLXGnE+KTgQh0L+FSHJO5EiZfjYeo
JkohXK5gv/SisG4Eq0CjJN2hWloc6alMuIpV1RYMCUag/g2+BB6YtlQ7ggqPONHUVYuJo8TmixLY
hIPJG7a0kfvjyEWakjLetSzZ52ZZors4PwuLGz9JGisRXG4J/3U6MUxe8NYgc3OIACqpKDwvpBuC
RR3BRvziNU/JGkIHYHyyOsZgxIco+NV7WFtdooMcwRh56+RbLSqzjUS6xMS1ag25s6CnEjym5UDV
afLfmoaWJDA1bfoon49NLcSz1Uxv5hx+mYlh3S1nYPpqD2t7oooydNaY4R6ezKG/zp39SL35e+e6
7q73uE3WnQTYMOjvEfEe5DZGfH3H85V7bCzKu2pGoDEsTpJ7YvZvWFmeVQ9JefJQLzp7Mlf65M07
JHOsV0T5ZxvvpyQ5Z/Lj4BNory7rhm7VG0YkYA60Y2Ty2ykhFx57oxyudtH4Q+B6myxD7CbhQSsN
wSdIltVNwzo81hqYCgItFmrQtsXech8ipe5zKPutB7kO1liEsmX+bB2jvSLGb3LpxAcncF61fnhv
essn2TAd8+5PPg8Wl1ZSNWZZ8qqrWzGBqDDdlFRlXe/GhJNEP74z7NtkTY/TtKvlWpjkP0uYYFtn
9poj5DGMwbqaGOXq1akybPXR2r/mIo1fh4aoeCEuZcPHqa3y/GP07E+jToIzyQo/SUpiQ072Cl0f
e2mKzTQFD9ny2edso3HLx2tCdAUjMsyablM52CoLmC1WpOwV4UUqoENX35sp7NycBocy+yZrEazp
hcN2o/SPLg/0NWTxgflqGZxtF3JhbuYb0wSXn8tSwm1Y9vLEeMtZyXcO01M7N6xLf0jMiVM19qbG
XbwkOdMExyvrR4fbj0QqWHnSceibwQLCbEkiENcb3do4gLRGeEG7YJCYky/1TCpkCxv3djY7W69v
R18F0bZ32S/ryHFWFob8dbqEYbC18X9MtQrugfuZxSLboPQgQ1HYGWveB1Wr21gW+lWDu5QE5RY/
kr7qeJGzNjLotrJoW5s54wHMwOWJWbY4SMsdNmx6XlLe48jtbtgMLGBosLvt2tcSkb+VuvlqsyTd
3MKSW6TJcivwKVtJ9i1gQdyNlsMJD/anO9XVpdcbl0cgbkET1eLiWd7zZJSEdgvxu8oTDTejZZzd
ViwNXk+p1pV3tXyJevFzLIDh2xMh/GiIyl1Z9S+dp31OnfQuGtdhH8DxrxD50u+zRj2ja/yYa6oH
4LouaC6lb8MUDbzuST67Tb7WIi8+tGobYHgieEysACyD/ycbH6Tme2i6BDrS4qpmu7gWLWOtefau
aYmG4oLE+IF7lkbJMvgVDs4bDrLfkDP0/ewSu/nzZZqbrTbg3C8jJz46XXXRp24GCOMAHGhcsJwg
rtGdbg1xZlrTrdesGqNnPQn8vkdBUUjNrJ+4WNj8i9fUrg5mCY4Bu39zqytCkbYxZhcxw/m72nVa
b+taE+igbn7lAO92g7vtMTBva84rTKxpULCM2jmXLCeJKYCQBuUPYBlbqtfCU60F56qy5p2L66s3
+n5bBfm11mjBYbrPiLwM81PaYC3g0O1xqRfALi3wNWxJgYXTcJrxK1byNCPprUcAHIc2dH9Cz8ke
KtcaWPn8+tjFxr2bMeOTdUYrHIee727FIc4QWnmeB8cP8FlhRW0uKVXN67HhAInbTF2pZj9wk+UU
gDWtdsm6LQBdTo3p0kBKIPdPhFyAyGU3p9py5KXNjAc3eWD3/KgIeJKouDTL6ppzc/K7tgYQ6Sjn
SKSRIlUmsR9NhHRS8DCf6H/rNlkPjdYArUPfdNe/GkGCLXcsy7NMDYkbr3pPunj66MhTbNN4CHdU
QQGcMRU45vDIdSD4pdnMT8k06a96UI60rRVEnKv55ta2WJnMB3+yYONqEeP3Iqc5Po+DhCcU9ynq
cLCvyvGG1p6/WpGjnmAl+oGHfN2nXbBJSatesqgsLgAoLxh2sC5IgJ+qrH+nfTudLL2karFZms6w
xWEbm9fSqb/ivE/3MGRI5UW84X00+KINQGRS8snP2H23C6SLLNSeJ5D+D6uv/ammI8GzmujmMJ8M
7Cl/T6LiiOm6uRhBcRgLkpPCial7mC0TniqQUfzJR0W7SXNC2RBEgOz43cWJnSD9vBL2hOzRkkVn
yAp6NWx8S5+VDz80eUSQdWklOEclHcWgIfp1gl74SGOiAYBHHs58Qel9AM0Ex6mlDfcJd+GSWD/w
2shDkEXBNhjS8DVX9VcYqvLnOI3bTALK1fNnHvLRx5ev+4rH7GzYLZZrx907Oq12aDqn8cMJPe2C
OpA8Mz9HiMieELWMQ1C5AJeXGCd+b9ZgM97b2mTuuGSyzBLZ2RYjxHRR4awGkNgAD+2sKxcGn4dT
cuh1qAHXi/LCbf1OOCY4uTWoxUx5Owc8GnaYZwNP1eIU0jeBSwZOZLq9S4DCMlIIU34ELJegsNnc
qOA6RPO7o4Lq1Lt7xdlol2iUsuClFqxxkdppXfaDVGN6FLE4E4K04Z4bNXZhIi112GI57LiA8lpA
RNRV9xRN2TOC0daOqmHDeGteGdKG6mAHXIKh5vhe5cHbKlV3Zky4gcKafyY8RWxEQ+gnQ0N5qJEa
t7LMaFmU6hYNbOOoz7KNokvQN6Gvu1lKTckYHnIj/BpESvBJdwGfs3Kb/eTgGpboopwAE2L0WzdN
Q8iCvQlWN3lKS807Vs00bWGlXIXbli9oCpqoroYrowu25TeFdrGZx9k6l3C8ye2FW6E59XqwEcvA
ej9HpnkZSXq5uAXPXStKeqGzBM+wle5VJ9xNr+O6lEMNb7N61YZCO/WGROwYjeQOw8fHX4HfvX2z
IyjRFSvNBuuZtxu98rOAmLFrBuGsxr5F7Jj7ZNtHU3p3acSiaQXzQQFiw6Wz4F6JkfJxExNnm6hL
apbu1ehVt4qaYtjBi1J4nuGfEOnhDSii8djbU7NNFWnKQadeO4HvewjD+VlFzTEKPOuotRDQMY3d
qtkIzyqfP+rJzgBGqC9dVPm+knL2lTXXPkEFeYPSkW4m7GBrx4i+jCaHW60hgyUNZaqOgvnfJ+4D
m9V5kJY61575yqmv8vOG88yCnSSnhOyr6+eGEPwGdzLw1rQ+/tmc1OIuJYYTHuc6OsrQyO51b02P
wgBRnjo/M7qVH6qaiE43moGbuJs2HUCdXUX/jMnaClONoW3b8vfROAMQrobt24Nt73LK/kYupD8S
djudXKbCCWrExdJiG49nrBirabLiR9aGiLLJr2ouG6iNE4UcbZqcvPbae4ZxcBhYo+2U0wYAVOXr
TWredbyMBwA0n/FcDMcc8oxacQPEhaiXFy/tyltNHdqGcgp9LTQ6umUeXenjaJ8Ha/7ZRxqwdoaF
q8jqEkoUiw8sO8GD0PzWsEy1a60+PHW4APYlQk9XxJS/dJVGnAtNM0c1C0NpMxW5lHaVHIJS/9aG
w5Nlo746kfuZz6o+0w40cH6cIl+3cOf2UyYuBE9/zdYY77B37aeE6k1zsDlCpNN8poUUnlJeHobl
pahmfOhVDyqZYxwuUIwHGImOQggdeb3pj0WM+D9wrzFziJh8rAZYLEV+qq3WY5Yj7O8MPfHcGwed
fedFUeG0a7UU72RglR9d6qzkB3uX+MKLQe+T6iUlxq59kvYC0u2qfZZYARVsvX3oB1mtl+wLPTXl
G6FwfMIZRN7MpN21yLVga95Lclt7HW78i8MQau1lAARzGe1mwFw4Zzs04B7TdZLZDtyr3jkXyW8y
RXu0++gKVoKgj0XZHr/r6s8Aa0vKlWIqji4b0SypHoqCKe9o/dIAAu1q2lOZGfPaAYp2dMMADE8e
gnRo+omsxXCjMTM+RfyUWz43pAPU7J00p/ROFTf0bWSnF0MZztWxWiIGrslmH/c77lZYL2cmPkar
jGtUtJ9Yd7rbPLVIKV2NSYYHyfRM9WHWdEw2OvGzwBprf/AQmhs59OSu8SAYzqRd6i7vt32Ddmx7
0j3MMXMlZUsmboY8OwN1gx5GFuT1ECuwJM/TI733mqE4u3barieMTrsvHhMYAyX2NkrrQiApVIzE
mmGB7tKzXVYN87EEsoQVbqMtEDxDs95cp+fDMwbFfR6/hTUD1YTLupTO68QF+5JA2buIKD15ohJ7
ApLWqVUAYdXy6LvOdO4pDYGePlTPPSDfeMDdORPcfXeIL6ynYsKrEGXZGthbt+nT+q6SzN2npT29
4K9ee9ACmyz5xe0SPLxQtzrQHYyelvsu4OeAP2aCHC9UgBlYjss8lWMXxcNp9VwLY/BN6gHX0UKE
SbNBvncx314GeIazWocNQPHsoTMyUCNkK9eOp782egsTW09JT5UuTZl1am6jCG8SGgCeGuxw66wb
geDYpdpA5vqmCIg8FdGHcszgXGo4ugOLvcFh+lsAP0mCjYCCZU519B7K4tWcC5sAeDptEj7NxwGq
LpnYAP+JGVkHETwlIQ1UbRdVTx2osrUWFOHeMRq/rsrwffDqh8e3Png83BDAvY2YaDnLm/hNtMPv
vpyuU4QFWV5KzSSLuXwBaPPVY0TaeRjJzroicZwGlzhyPE5wpLFHHZJRxTOqRoIYlYGJvSNiWOOh
3MtTK2z7Ui2Ag3L+VeVoBFoxHymVwPNsTLSyeQ3sh8qD2bvOOTVc5kABj5sZBhQTmAdDI63VeMZe
kh2+VTjWZabMw0wzwhED93vVW56P2SFj3SpowNWqXZnT82sySgabO49Phe3cC6CAV46imGppHwW+
82RkZvgkGVsXXBRIr42vWEbbuzHDDpLM6lf0BT3bs/1lQdLl6ITjg6KuhJWgiDZZd2YLno5dLZ7S
TrpE6tLfHNi9JynHm0hnHTc76IDaKtJHTyhzlsnO1Cw69lJ3PkUeGlLmYj2ZGb1p/XiGp9dcFXNk
aPJMwC1Ch/ukkUS5Y0p7Kcuunk2Dc3npxU9DmB1TM4mJJ9jR1ZruCfP4lUY18k7ZrbiDETk0PW0I
+kSLAo7KiVIZEXOwAUzULZO7XDLptqamOLVlCYdwKHG9BzAuBW7OjZd1cEs7IR9Nhyu10Z2W4Y1p
nYvSeE5zWjtk1VKawSnUDOaRDUVZLxDcvC1tTYyRJ3xtw6yfuK1EZIjkqc5Tayu6yuYAl3CCbi1x
jhuIZVwHMC7Y7lJMlr3q7cI3UNFbhvmdLOzo+DhBSA2adOsGXgfC2b1gMjxYgxvwdAmmgvmQb9PW
3vX6Yi3t0qvtOD2hqsbHwt1d8MsFrGL2wUux0wAPKYluQXgw4KWuoPWsPdEFBwssKv5DykUFbWUR
Aose1+NapMHnwI1nE9YdtduY1lWTn+H7b/p8btZmXT5Jom8UEYXfyM4s8SEW5DgYDlGlrvSjnEl0
4Mu+gdcmZgeZbSPF4hyjp8TQxEqVIX0jIgX/QUN3yBjhFMfRr36zfDXC3lyPLu9Fdk6nBtZHWXzN
4XT2mh39HTnpq/Kcud6NChzf8sRXluK106huXaUmAyJ7sLDgzMUxD6Kn0kk+k6IE9hs+9YHHeZzD
kF/m7b6ac64kHscD9TOghKbzELowjR8daqp6mYU718wZhMKJq+2T0WfzGswLRvoZ4r1dUTuV22/z
IqdkRkoYuZA2vfXcP0K3UYchL46OGKxvJWAj1O5mb0prlcpBUWnGkBH84q0LyuEUFfehGJaiO1rW
ohVWp+l1rsvJ7/FyLgEXH7x3uYkj3mDNuEnEh93Ixwv+x6UzeHehsDHc7ImRK1s/eCMMZxjDEA8H
TnoII/jASUhgfVFcopsHi0DuNz19c+6n3YHOYETFv5cM07nxWkmuyUu33kCJJr/2so+1LVzjdw0c
Osv5T00HaaKqGsM7VM2EvgHQ0n6mcXRnHbmqaghOEwGVQVAVNE7E88nt+6k41/X3PxzBjqTfxsJf
BkWc54/thHeHLR+2BZXbsOXdvin3kdG80VZeHGyX+XpTEPgtbJ9P5XCiaqXUol3KQruyBTVwnQHo
IM4yZumLDNswWrdLDygHw3ajBieStS1aHGyPChkiKg1io+G76tPniM/NtqxJRA5zdy0FZVEcVvEt
O4KjQ5kgjiztBlNAutNddVFcPEXNdKNn13drjV4BVb6EYEBb+7mL5qeswvPc9/kX4y2xdirnsy1D
3yXRtPMm5ssEqGGCEiIi12e6xpvlJQxzlXztTbZHlaMXISvw/55ac9tkes4bOHybujJe6bUnd5py
/Un21jmqfzmwv45JxSOoefCgk76HPcoF9uyJbwq/+SnFlD6i7MVzrG5VNHzaeQ1VyBBbfY4/DYqZ
j0ETXotOs/ZjEWzAaWBLddk9OrCU257GGZUg2RZgg2ZjIKCvT8l2JGKcxfE2qmP3FFahWmdVVuMP
T4I7MR42op56ENzXb2iqgOh0+ptsRvF+SzDAixTO7/7ijF3r57AgfD2QxXIrgCJI8n3GPnDQ+UCc
qjDxbY4le/okPqJuGbjp47brA1TuGhIsU3FQMwxty7o+tbmCxwI1w46yEWad4GCnSLq2SpsPcWf9
Bgw47M0iC19JRDJiY3egQWUXgy0MY/tki25mflt9aqqgBi4N3FU02NIvoyo7zmV498qVUEBybPUk
TApd9Mo04NZSKG+W+wC1+ta35PwwAh/wOAc8NAkDL8NYmwlxzqaPLl0F+2xIg3NvdFDgg2zDdQDp
OsNaydneydHuGvbwTT7rS20A4JGqfpla6T2WYz9QIp1YcPramfYLiV3zwHbmrMjvpBtR1XdRTt3B
HQaqYcL50cxRfo5rFa0LciVOM1290ghwEMr4OQ528cy0okmehriPtw69s80YIkCEWBFCCitGHsrR
M8tDPRZ4L8OzRck0a14YPlXVgwj/Wpc5NIVUfSi4VmzuYlVaIXInEYJ4ysw1nb6fU0JkNaNKlgpX
WqCX3zqp2Vx39k05uOj6NN/qWezPJj7omdVx7Sx32mQTj/Fvnj4TPKl9rXkueGAnD31W3ZMJBHHL
jrNFQpVw6il47Jr4yUnoj9UH51rUS/6VqTuOvTrxVREx1+1CMtTFQnGxW3szOkPMgSX6sOy228zO
AsvT8RNWVXWfdKSIMmo3AsQQbYHpscA55o8ZduQiBgcwcqXww4gNEbL26A+OePGAjdMywy7ucY8T
lvZwo453OeRXUXv1mjtIze0/PxqR5AAETxOaPXVcLPwgydqvVNFASwdx8iah3mJWrH4SLxaHpB+2
LhQ0Tgf0ARsNQgjcngmu3UDfYxnwrtHxBGKzgATnCu0QUcxskTEz52M4VZ+zdPFFSOUH8Fy/I4cz
2XPWmDflGlMQeBWVXdjAaerR4SGEqIieFra0+tprY1TjmTsZC3rQxledO+7KBl6+GXugNMobrxpd
7SsBrO0gc3wRA3veWmvm6oL2ig75ww1HsS/oVaGZzr7luCe5aFLxkmbveS/Mu9O1+rEc4h9mxrCz
p93FYdlby3D+EVKnaZsedOPWeHP1tuWTWaDNiOzHEGjtKcXLGmfBos4a2rlYvgjcEhh8MdS0EglW
Q88puBMTX8IarldNs06iGFu4sKZNhKvNj8eSwr6SkQehhodD7YxBf5nZz8jX+FwnuWQMXe8wBQA/
nNpjPJuG6TnqxBXX2aNKA3mypW0cQcf9ZI8mRNVz1fKE82qYme53OANpzGPNSV0kzwR2BVJA8hgn
fK19k4S7wc63RTIPm0zSLZMRXHcNhjxpNt9zM/R7YmhENZKX2HTpl5iPXlc9K42OvjzIAEdPtJoX
nHOUVidnt+IAOL4l9L4GoX1x9ZjaDhd3LPzoiJ0TgaXOKKX25LMsrOEsPefFQDpUBpkjqYt2C4aH
ksQ+HPy0oMnJDU14TBQ4dqRCXkiRwM1S3ysaIh+yFOMN6z3CWhlUb7SxbIxmiVeDRb93XpMc9RTW
dRgHd6cuxGstu482SrOfZBdvWcEpR7Vk2ymEYTaJE+H456/+fCEMS6QpiRAey0HRwg0UBDHfa09O
r9d7fXLSS1Y10a5qPe06OfRkmkwCuE/iUe8ZkKBHKD8rnOhQFhj8+xjbSVDn0aFT7fzKv8Hdr5hu
f/40xNHrRIwiZBx6Gugff+XbvYPOMK5hYYVbVRi0SKsFT+1aAKdyWgc2PZCAPbrBtAu8sH/Lkugi
FrhgEYCWbNKpuktPw8ozKizdgbtGlep/FMuXGEeMb820pZWG1d+NajBWwnCsA+XPyEBGfgubQb6O
ZRjtMUHo5L3T6Dmg16Zs4vw49LUEWLD8JXxv/rKtoC5KrlYLC9fXqgyEUU6m2kkT8EzSCIyLAfX5
IsEEavhIjqMZny3PGu750jZChUbp4wEM3jtuUeuWrqIjnUqc8RB8cSc4xz5EZkFHs2+VsL+KLAs/
knLGHtrgN2zJmX6wvCCzdzoTo9ZTa6tIguNkf3M7GX20w2idAqqLGV7xx1iaum9PcXVwRO08pbFz
sgKuYHWdPJtOYt01ZySJqSUflleIHRMVbTM4Y/KhLd8j1tj8uT/ttRadUzK4En2iPoKEmGnh0koq
pZ59OG4S+pkJggOeswlwmr9jrAepBirg8/ba1gQ9yaznvJrW3TRhAx296ChLSqbRb8HQe8KoP9I0
uCfE+Z9yc8K81yZvXNVpSoZZBPML3pY9DHq5Su0YjwYkxI+cqDNmInaMkDuNE9XXfpTGphhZzhDC
7bvl0utkVO3sz9oSc9KKbWVPxqnqXBsBBdpV1MIsisJy2qXjePXs7G4NqtnhFrvoDchDbIjL+wsn
M7Dg7/bUfQWi1K4Sp//dW77Qh9RzmJ8Vmxb6Ws+4IQajgaKgjzc+mMjuMNyw0Ri7XDR0Ew4muUuo
zqM+ilOkqOXxlhoYQAAsqOIGWBK2Fx8G7YBh5l0j9XSrHZz3M4GpXQSCfIo1Tn+9JTgjMWeOjTS/
/+tLI93b5NLbW0tMQSInxGUwiDWPVeIae2RVRAvl3aLKi09mIc+mxY4inzrNEScq3ajiEirfWqBF
bqZVt6tGzJ+ugzjJxWIdcU5KNwXYEr1mTw5r0o8yNHW6tPhiyMi4aU71jDO0O4zUUwzsBWuiRf+H
vTNbblvJuvSr/C+AE5gSQ0dHX5AEZ4oSKdmSbhCWB8zzjKfvL+mqOrbKZXfdd0QdlSVRIgUCiZ17
r/WtiHwTACQVen86Mw1aGuaNCXilI1zn/uzI0Bs3y+6GwhLbMK+gekg5FgRSLCZc/Ei/8JvrZ3LG
2Yxr7HGn4h7JMExK0zjfPsyd9TSAbKCcjzd58JHjkN6J2C/OTjsXZ1Je6lVrE45WJJyWyWdWaXy4
j+REf5tjBjuOGrd7a54vBk09wJhCXdcZGJei5QorGY4oRaBtclbc3U3o+P+tB3+yHgjE7//ZevBx
asrpf1Zz9HWIPs9f/+ep+dmGIH/6uw0BlclfAqOBYau0pw0X3fA/fQiKJf5ScSbYLkhZAw6IjtiY
GFfpNtCcv0zNcDWXbqsjUJ/+bUTQ7L8s28SeIChjdUtYxn9jRPjZhyBwRjiI/g0iRi3H4NW8k72z
iOLnzXV/5Sb9WiehanJ874dD8wtNv/wVfytl//0ppOb/B8k09gzNNQaeAtnwyQHCbQFhKBVPZjJH
4XD4/bP97CD457NZLvWUQNGvv3MQ0DJMglalwV5PCMvyc8GgDezhKpEpTvEjyQTfL5HP4/8Kvha/
+PO0Xz2jRv8ax4Rqc598Jwl34eVCNkCN5/T9AUqSmh4Kh7hpTV1V/rSpmCxHBqGKEwHJIfVpNsE5
MLdTQLgeB3uC7yljUlTFuv73h4L5t0pskxC8Qilh/uHAa7GJw3pGfkNc66U00i0jZS/RukMg3+va
eQrS8e73T3nziLx/s398Tnm+/fCcpo7SWVUHn+NNKo+wlnX6yQ7Y20001WZUarBacmKdsRgoMLwg
BR5//wp+dUL/+AKkgP+HF9DilhV1xR+NInIZq1Ipmmx//xTaz9rv7+eYhfifS8d2DOv9OUYZ1VNc
tLzjcnSj5q+EZm0VniuJ72Cy7Bj1nnoLGGsbo6gs7qFFwYnb/OFV/GxF+P4qbFVoAi2rpRrvL90a
OpDOdNhfWf1rO8x0+tGithkZr+k2yd1jWYU7Wq+TDDgVLicAqdPThypznhDk/MEXYcjL6v37bpuW
gctRg65mv/MOuT5IUaPPCHAaIHOADhyzrWvTccXwoBAuVJNdUTKC1lTnKS9J1UA8o3aDp2N5R/pJ
0Toi7xjvHJ0xIVxbfDdeXnVLclKWMdesGqfHDpwi4pnF1M+I34i1BjRDfk7PcPMPh/ZXJxGXskOW
BfZJzXy3iFR1mVukmyJcM+cVq/eypV2ZKmQI6Rixqn5ThsUqYbI/y6QdU5zY2W0n9yWkIvv9S5GL
x/vj6qiaYQndNfBcSs/WD6czoZFcwEPuo8NbqSMqjWGCTEBGBLJMI85Whk637Q/ntynfrH9/UgdS
qm5q3Ibe3RSAlWp+TaIEjdnH2MLl6XAtD9Gemeyimod1NtOACUGuxkybxT5mq1YBIVETykRWtJgx
kDspRx35ehfB0mN8IC/+eSaeFQg3ifMPVjJ4vnsu5ruaNIzJsK7GNG1UuAvU6msFw4hbVmeyjVYW
I46B01qvBN0bAF1wN3ldmHD+cEEZzq+uKMdWMb/Ztqqr76/rmfT2RKGrtrL8ZMvsZlW6e5REKOFe
9bE/wEXd9fO9xe4AmsoKdfGyhYiPXc8DibAGiLLrix6+vsRUfOqawHOzeB9TxCpF9DKOA9p7APqi
XQ7skzmxx1t+Rb9mwwMZgCka3T0fSYtdZ9sc+XBaG6zZ1pak38tUJ9uelIY5UTwbO2DKSLrGoKrb
6XbUe2805lXQBJscIa58v+QBVyW8Ern61LJRoHVLdskiZIfYYLGxmwGLrdjWLTO1Yl04yjZ0hzuc
JHfWQqdLW53Z86MIYuzwEjwyRj8wM1vjk9upbYuhmzyAGFXOZOyFy+IT6yfL6A4Jzc0kyI4uzEuf
q4Fx/To1pg3AaE++NHZuyw5RH3Q8OhVgHXNIguyhWmSJXG5W+lJNdHXqeRODoBoMhQzYcVORbT1B
nWeTvFcQCvsOYXfTvWroW3nk22lAVJISCDUgC4n2Y408WkwrnXSiqkXGw69iUVq4KLX65CQ0/eQE
04ZYU1R1RHe6zqpo0s2QBY9TXXziBuaNDZtwBUN9WY93+sAfZjofMi262El7thvwb7IX8FiVzRrQ
noww3zdlv5Z+tDpPgXWx1UL1Q4aUB37b64L2zCBsR7q3Z40JwqF7hxYNt+dNEZDEU2LEVo2tDyDO
1Z+EYW4ty/kQyzuk4HUzHrCon0gs6fBjbhgFJzXEHNZIuV4WwHh5d+VNSL7jVXrG07pCVG1Wr5Pw
SQivt8TdAk0gYppThLnGHqT+1iAaRqnBsqSsx/O4BWpmzSsRcQWrj2rEpchCDGcW0h5FgzIMkEqV
dZ0rR/l0RT9vgrk5u/w2O2QUX6dM29pl6lyxJnqZnd/LJ7PFtEFTiOGmXUcciZ7U+IabQYJx3AFp
R2jcLnLlaYwArt2NNOXD/qTVHUrXbqmQiqqQiC4J5LnuHuPc2pYjIYn2uJFrshKpG3A7BzAXiKU2
On9RFYttwNTI7MJLSnJknWdbMpQ38wDY5hsk2zWxhA/4WvW49XyNQixT1rHTr5N+kytX+RXR837z
liCU3Rmuv3YcDouwnpo09Ma2Hpmb2odswKqVDjSgyRYCNK7b8Gh5SSXEz8wevExrdk1FV5W7Yc7J
OSJMVlpOUDqJTbK0ULlVAHHpwcufMogk1JoJpiy9AN7EtCdWnv2kXboe9wWmJNpCGPz98XJiWuqb
8ongoXFEHc6xwpQ6iHQVVBhNB2qtgKyflNslwZgZ/5UWq4w1bfKCsJ5kWNbQrAYVRBQp8AUxK4rC
i+O/ruF2zO8L+cMicm1ibt2pmDcKQmG0s/Rvk62KdjSA9Db2FLTBiBwPL0jD6Bbs5CZUgcQS3BF8
Yze0R2SwGhqeagxRXNKeR7NNn13iZu5rFYsQKUO8EpITVrYeXK0w9Ah+olHO+a8/Olq3LLR4L7TB
C3h3ZQ1Bq3Wp1dELfcWFmfEidYIigH2wKPRZth0GniSZNqRm8TeJZS1efn8//tUtwgUHgQXcMmz3
fdE115WVOq2OsNepzzYp4QHh153Q/3ALNn72Yn8v7lzHMG2NjYyjWe/KWCQHaVk5rruqMrHPYhor
/IU1wqIghWbF2lYQ/abSn4umbNvroC5qn7kBoVecFQUmNUpPBnjIuuaNO5J2p/LGCf+j0SevgfbY
ws3xyxq+jWc57Ud7TI++iniGEvL3x0v7VQGD1d6lUnbYkhnvNiGtAbU+Q469IlToxScwtII2DZxO
g45MHXFCCLwahERhGPuR/5eZzUH+olnd22zoJ5MRTB6bW5r9xGjHf6iutF8Veq6LpFIW0Zp1q4R+
KK90kQ70BS0XajerBdR71KT42ua3sZ03bZatZoYNhg7DFEFvPlSfaBAuK8gd4Li83x+pX55ZP7yU
dwdqhMyaNTYvRRjjnc2IcwGM5RNKl8ffP48uf9G76s5W6XKB7bQ1zrB31V2fVujSWsPFuJa+QLUA
BaogKzK3vpavBifhWLNB633PRlyFUGpJXDFuGNJN67MJvUneNly/3ikqdDEXHVZxJvJ+nXUsEWH3
h+289ovDQi2mSd81l4J+24v98A7hWK1TG7cs2XBc0lPvhfW8ahRuME+8c+DjQfcKUDic/n1KWFXH
uYIJVi6KGfXG74+dPDT/dugMjfENmAjAEe8OnRLbpJ7ApEZx/jqSqVKo3UHuYiIpfMr/1Fn4RWOB
kZShaUIzHf7x/tlK0y5gmrkrPd5lnQE3lkm+D7xUnzYGqCilff39n0cI4q/+QJYVqmDWNlAIfP+H
o51a9SgTDt0VPVAv4abYcak6BFFHiWcjS4EAc2LS5tmV4smHyKYGqQtrsC1Hpnl75ohbecrAalpm
e7MS+8kYvMnk9Jj1rZhS6pqUKKgQnL4LmoiYCYA1WJ+9mYTGkgZ/l/UeqnJvADs0o/Phx7Ox9yi5
aNMGJ8fKjr0FmxYUMbe5TLmOSejFVXNGf7DsHfcIHePkhAK4Wb+MArFPmmjfZFSrNfJofGd2T9RL
gVrVT3ZMoA5dB2KrDS+sP2paHTEPFC5BaZCEOL3akXoePn4LdaHl3ohaA21G5w08qexfyBu6vCZk
Bd7xtbzpDnKFK1O2CnlwAvXIMAxTQHs2J85Q9gCYOfaaiiWInZy88tAVceevzwo1lVKGKCUTVLnm
Vta83PeaYilrZpjzR2bl4NXYF7fxPgiTbz3XqkEbx+zGi0KgQ01mwbjpOYAimjcJGFsL2F0fNZj8
e0/WzxLe4ONS7DEh9unWp4gPVeXiJMFGaMGmHYK9VFu0tr43mWdY/laU8UHebqYaQYj+GlX+JSUu
KgCToRwaN1mlKocbNSba3yOSTzCAwS4dT0TIrkgGXBMevNA63MMUFyktoZKOmAo4KGoeCQXa0k5b
TtzFZKXoz+1S1tBh/0lJrlbaE/01eBXbJbsIvAYNBbNXxKUwHo12Kd+Jvq3OahZcwPUtg3RdluwW
+AUE/qzz7CD7TIZ7FYyd+9E4Dc2rIdKtYOMJkmjjZmwlknCDr2HPEC7GrpY5jzXxY0UkoBmxq4Ar
HFH3YIZaYa7aZ9ZnC+hZ/orSgF1osOmguLc1LKh22nRputI6tL32rqGmMtsDwqZNxHoFHuRz3YUU
8MapUQDDBaRAszv2XTYS+XQnX6bLvddE2gN62JMXQOCi1JspQAG4C2u8E9kZTpiBsTuu2eI1r5YG
3nXI7mUf1fEpfMWw0UpjP2T9rpzCvTEJJFhg1aLkAYbhMihoy9ByKUTykNOGkd1erERsLE95H3q1
KrZKzdvAr+qqmSQ3BVe8OSUv1P3muG4Ucr9pFsrz1hqnTcAa3A/I/7nmZAGSuc1uspPjRLWBknhb
WQNtkXZncQdpfS4fh9wW9nSRIwW66QpzgodJbJkHNlF5UE0KDjOJUySAbAXbI62m0B4ep/BuVtv7
3y9y/969s1Sa5qi/bVg+LhvWn9c4V1PjjuPDTgs3lty1ZNh4dbM7zGwE5Kkm6w1kRlfMHYjx4Gn5
eFsN9/L71yEBET/dS3gZ9Pwtmu5onRxVliY/LLWFWqm1SkYEyAXObvY6fgDrnDN0yto/lDmG/m83
LtmptAAOqbB1HFb3n59My10lzxXA16aI9wrK+UU4YTKKmvCSgd+lVd7p1SfZUWvM5EERoVdxkwkJ
og2VLwMbT8z856oKL1PhPCY9K5eh71X3cexYYMJhXSHfUcbhzQIIzOx4h7GuXmjOcBjnCqMZCSLd
k1HEr1PfQ8a2lGOcRPthanZCoJ6Z2m3rqNzM5RtA46BE/tlFRAlObAhx7Dj6sBmsbim7xbPl9IvB
mTb2NG+GAd9okSVb3wfZy4ajsI1TkdCSoBWBoOnCHuXScHlm9QBuGfJYTqe9GMZV2A6SHP7qJvDU
kiuYyy0KsHwVhdaiQW28BJDxMYayt7Cs+S7XpruhZYGOMonFOQKxv1OFe0USvR0ReJlzdjRr65QM
6WMj1jmMCkyu920N4Mmh+hat9tkyxBLv3RJ7wbrJ9m3DKZ/T1tD9y6gj/GEHN5avKjqhfFA8bjzw
yUnMDlayu5GyM400dFV98apDRHXYdEPI31os6JOabk2zfVPq8Ct5hsYicWgbTdcWZ5dj0ZNiAVFo
0TWBchEt4VKUcogokML4V0aaOKYAxwSVcsyS4GNrILJ1aSQkW7COUm/qf/HJ7mJ12g8fBnRJQxTv
Gd/ft8LHms0dXrYT9FzKVPu1weuQjbtG6sEg1HEPMhLKhNY5Krp7TXgZ9KwfNJ/sQe5olcoesa7W
00RgCN2iVHE9eRU2huLB2N6OGjtgzrSJppdhUZlG+moMXjrBjaUM92BF1mRfXuQdBOv4k4YO0W5R
baf5UQrJgcUCslWAaPNUyHeDrN5FCElQcS9twO+iSrfyXoLycJWIceU7AYI4Ii86NuiyCJikYAuw
pO1+IFV6CZ97PTTp0R6+YEzcJTFI1Zj7pTJfssF5U7h4CZ54g+n6gTSbgaNnWo8yIzBnrhs433wi
pXJ32Li+idCNc8v06Z3YwwoEC0j7pZ/Ga8OZVnKLXIvH1DGvsXrUWhLU6+7OSNOHW+/IzRBkrGRb
Keb2JDd8oq7Ppdq+mTQuwqF7Mi382nn0bEXUPdjfmKJnn6KEUFodjzfihba1P1Ryzj9G20Z3LqYI
XgYE7tHgv0y6bnAY7UcwU/d4NdFiDhgz72R/SfYGBk5iv3G+jDY9A9k+4nauj0j8rITbe+BZKVp6
nBjdMHhOyfJa0B8tuS9a2BBJtHa7VywDntxdTcW5VloUMPGDmQAGzxCJU0rLRzEx3MtdPX3PY9Mg
Rgqt+hR8lmVKVNWfHK0+153yAS08pYu2D7N7w4lpC6AJ0fUN6Ws9+kr0eHn+adbrdZwZMJQE1asZ
7uXmTeqrfr+g/2KNRb/JhsplY0Auzbs5IMKXKZsaErIcd6AwFktZHsmeaGPmR9lO+v3TvcO10SKw
dEaO7AgNw9SYRb17PjWywtFoYQX1MdcvWk9ZcIa8QaolCytlLa9bq9hOiv6H+4n27/cuk3mE42AY
thiTWO/mI5PD1yxzQATrkB8Ctiql0UP3AVd7cMX+tqFLuoy05NVQP5F0dGRXeYxCNOcNEYx0ikDm
fj8a/5VQ4RR9rhEPf2tvaMXPRTmRvha2/+d/M8v9+7PHIuN/v33If/xF8uX86zc1/0I4rj61n376
hBIcIuFD91ViDZsu/f4amCfLR/6/fvMfXMM/KBU0SZ76z0qF06f00xD9yEi8/cB3cYIh/nLBqumq
0C0NPhRMw38wEg0dkQEdgu98xB+ECYr7l2HhNXLZ/6INkP/6FyKRIJm/NB57O+B/D885Tv9xmC5/
+oeqyAGLaDHscjSN0wsdvSX3xD9URcFkd6R9EHwXTiiUDbcoHhWwZVsDOjlwJid/xB/cn4uBRHv5
zYggKmOsJ4q4CNbovz5AJ1VOkbByLxFKvfz7G7CIlVPopNbe0Kp5awODn2JG8QQVyrttcUf9u2nh
Dz0TxIYeucJzdfs0rSDwQ12qEHhTjFvw+zolG5/DZEh2dkf8Q42r9If36v57NfgjDlH2Fd8fEIb3
VIqsKFzlJiXrzwekUPTKMNATY51WnkL4tYe4J4qvblKmUI3V7mP5IW1CYx1NyUOFzHzR9WG3QlYP
jLmNz3OCczXGxjjE/Uc4rhQWNh5eJV8FfppRp8Po1vEj1S3oDioY2N3KU2wRSmbl6nUip77Abklu
6LeqoSuV1gXQ3sl9QGLep4m+0kuZGjLPOzdOu8UY0D2aNPEQG8az0lbs9ssA/JVhwZMp6AqMXlVz
o6mLFCz2vHJh12A1gofSjxhHaXf7E37YLuix0uD7W6YpPjqwBFsh4Iu4ZdZ4sdlQqbXIuHSMqzP2
FWx342Kqusc6YBLeRCdGPd7swvYRqZEcy25bDyHdY25nQADoa0cO0w1z1/v84S1TOdCJb3C7mwUd
gVrToeylKK1IN2DuBK4l6/AMRVpP5mBhb9IyJ8LOR1DPi2yIJPRCdAcr8ru/dDVd8qyIbG8qj7pq
PpsyveAWrBF308JUiprMLv9s+crnKDNQzhef4uSsxtk+hkfsGQJt4Jiei4IzUUx3sQ8ZaMg8pmH3
U5uPNGImFZU4MmJFkus/GJZMCPC7cIvZMc9plFlxDZAeOWggWuIytDxaTB3BNJl/LdnHks5Xb52O
FVlFelymfr6MCN9Zagnj2ZGictU7BLDG9mcNEI8C3dGz+orRgu/My5p446GEvgFNhwyoWdCNGEgJ
pidEjKSPnaXEKMt+qWSsznDKWZRG22+QuMJumnMvVnqXYU6xVKoR+pcT2gvWAxyx0bjTfJ4vNxMI
1a1+sSflLFSCubSIeiLyy2lLr+/OAD4Sleaya60LO2wH1rv2wSYepfOJYh5IktM5E0aCycFhQd4v
64sb+MbO5UaJ/51JPfNfr4PrvjGR/lF+C/BVekBLzzyUHVZ5OyWVr+upH+qqfgGIuEuShgzMad0K
46yQwkIObwUsIylXpeJOjLExD5ZD7KEZ6F+q0V0S2cTmmRQ5UoNOOKdkYEOMxW/G4qBaK+oVoEdz
e4zmM6lZpMOWzLi1xmAfoY3ootIvqUFRBWgLOnfh3xPAsRsC94Lwjy0IHPrJqQFyMinBZvLFRoy/
qIYIzCaJpP0Ucpq5BxcFiFbie3bcCgtfy2k0c6GzFY0ptQei9dxTFYYPw03GIKIneAqE23Ay9QkR
3oLaRS3KB4Tz68ahj9A+Q3pZamF6mFRswiNdtJGVeJm0yVOQwejsdNDPgl8sBBPNojUJ4K7UPenV
Pt4YXIG6nBape11R7jojeVNsYgf9sANE4hTsnlDiJ/aMQr9TP2ihSSytiE7ONFyht50DuKdrIYnU
o0vUmI3DnxyRBPHpipzEeTGQqbtK2h7sOFIbUR/ZEHpjgmNjrPTPWVcedF/9NmSE0IpOPdVRdx16
Z83vCvapHDsQd48IdiyoWvzw0CTBJ2w8EOD04XNPBNsmMsRDTmjCoh7yCAKWxrQvhs7JDC/AriVK
EhK6AO6Za+Zbrc+hWhvuoRhVQx6Qf37XwmGF1FdhXiYf7GLs4Y2I1JkBcjGszFT4C06/cmUTZXHM
9ACSn/yXZQLzD6AWLFSjeSlAxexqWCyof2N37Zc20TPmG6qnee1G7rpXHsug5T4VMOGZsCSdb/8K
UKs2rHMLqknNu33p7w82GA6nVaxNMUyodJLgzkEij+N4WAaWrj9iGbUWyGzH/e1TfdILrP7QWW6f
VnXwVKSGAvsvNwitqPRH/IQ1jo/y7fZZHdvKxSQgTNddpk+9pI+NPpi5OMRMFqlvVj87mK3d3JuK
Pt9rtpHvb//6+1NNy/J91OjmCpEG4VeOtjTgkBzgC8AnVnClN5yCqoF6fC7Iyiga8dUJg9ck680P
KNJj5rnkddAWstDCE5yupm69haMDPicyuWGGMw5vgh1jTAqZ5ZQf/dZ9dqyk+NZ0K5E+TIhZvuhR
PjKZ6Z3rqIoCyWRlHabcyo9qIeimDtqwMbhSVsAnYcJ1iftFdOSQatm3dlA/N2ExfMB5xB7HD8p9
PPq7tEm7vc9lsun8KbnkobsyS+Pz3NT2kep7YjuvqlsTY3dPvORigGp60aLga5AQMikI6Su76imb
ev0RtgQ7s7gsrvTyDM+kAXgK6PqsExuVNVjNnZOSf+eiq0Kfo9vX1m1gAGiR/ooNfzXqMpZqfGI1
rF7HN+YDC83Iui/0aT/mxXwZgzLZqakDxCJWPsPg+lyPbvqQR5O9bgebxGVkjXs4I1Db0pAoSU3t
NqPdWEszzThS5NF7WKTvE6xVVUNMTD91xjL1Z21NPyVYYr7x9xZyO08ZbfFMnPzGjoLmM2+mKs/Z
5qFESbSw2fat3NYhYAUvxdgG5p1j3hWC9CODmBt7mHj7OVCa0gbQ+YSyN40Geuk8KJyZDJG6UdVO
mSLKNYx6537onIGxSpZsoG7UK1rm0UoBWUGMeuys8C9b+Xw/Z1O4Fnqo05CkVhmi8luYKESz0OxY
hR/ToCSMaZQtgnECCX+z4CsT1uTUTndzbBl7kgNoPBQ1YN9u+Jg1ykvD/pSA2d4s96GItkmSxGAc
Yb9QEF5CfVlVhkUzq3gahhwjaTnuJhkgrtRIvtu7asS2HY/fhJM+KQYlEFZNZdm5YFAyljKUw3iH
PxNupJwLi7AhYyjthQtTZGv15QfsVe2xgOGTBLT8a5MImMZP7sKcFLEwiygSonI+jG4xE3lHdizv
q6rHG4swYvjF1cx4xmyX9TycsafDwlJRRPXzaY6i6C43i2skBIOg9IszO82mN5tnsMQORQXyT8iS
8xU+0aYfyQXtRKquGx1/7ZQlH52+alaWqM55ZU1YXzDXDPbdPEzGuU6dT21p1dsiUSSlNfFS1wIt
ixzDywMoVvD2WI0fRp3TQzPL7jEYUNmyB7/gILp3/ay8T7OUtSELrlqqBudsdCc6TZypk1U5d8MJ
P0p2mFP/GihmzN1GyCVxuNdGirPCMZ8Ta+xpfYXRQ5v7H3VBh+hWPAcGFojbh57xGPYZJiDmW6nN
ZN6ak/7YqiRlBzEqF9WJyj1v3MeSYFP88PQktMqpj92sp7tuiI9Jy/tVOgzewgbfn2FVqLXCpjsY
s95fe4F/rBmcFzx8TMcI/rzePkTMRRwnOgwYTRk5ZeZdOuhXo7c+xrpikOeIM3ics3ZjzpFXJmN7
n9lmdU1DiFPA3SuvRkpxmaeDmJT2IZy0RdYX8TEgB2KRs1jfWXH5ZoZE3aX8rK+qwguzDrZEPFC2
wqdaZEZlPxTyg1Hl8zp20XhbE3cStmHE8QlrOPnYLSglSrAJXVwh6MDTH4R3qWm3T45BtRVH4TOW
q+ggrAJU4agGz6EGJ43sTrG7fVchhy3S3enqjOl4r9Xj8+1RVpmZm06h5g5Q9aGPKcS6L/vi7kYa
jCoIJLnJ84MdNH3Vs3NO555O+wmEeAoYALNj5nVFGJ90+YXbV2u/0HCOyUdVpibW4OJSiup/Ph6u
Gd++ff79MQWkUXfQ8PrIx3z/9u03//0zhKEsNEjrh9uXbB+fj4NlMogpvOrWsg+l/HD71DRS/FtJ
XgOWakhWun3n9pgwnrHO/uNBMTab2093XLZkrdPBlH+kip8HuBxAhCQNtcXtazfeooMB6PaN9ipI
3L6v4KXdE57tH0I9P8bSp3P7oLR0yaGnhGAKpg1Ez/Ypy0V8lZj222d9ohuP9OArqzXwhmYnY476
x0oU3ZOtmUsYkFSKtn2JIsu5BpCSJ+GYD7fPtKyYlrSeh+3tU5P1e2flJjwf+Vj84dMVEkoSsX0a
eWIqUSJ8uVKiFfBv500nEaGa+ws8EEhE+S6Aw7XAVLUkZvG5gN67SAB1LDDsvNZTsYQxcS068yEM
WXli8HEUwIy3Sq1bj4H61qMBYxe9BGF0Z2vNqyqCExv+bRnqz+NsQWbFYBMPNXkEC0nCaB3r62RC
ssb7Xa3IAWXF9f19C+aHBDl1IWoGYY7PgM1UsW3SIlv0FA37LhwIGeJVqnbib+YkRijq9suiSxUi
VrCrAoBfdMpkeVqbEQGKI7fV3BKZvGKvoWZjAcvvfENhdqqG5zx67IvA8GIpsKyIxVuQlfsMLeAb
wfasmKSv2x3ZVIK4MjsmCZbh+cGmZqBZ7V5TLBiLPGNJIGRy5w+Vs2WNHmp99uwWlBoomHsRIT/r
B/Xa5nu1bS7cdXadGD4SQfOFjsSbGVWYqyOX7ZOmUMkFwAodryRYcDJU/6hW6UZpgYkkiHc9aG1A
dbFfRi3eMHaA64BpTSUw+Nc2iMF5II4o1v0DmPxVAFjai9T406300WYRLsGVEO2WvjoVMXE9E/wI
eim/WkGaBjRp4RKHq5XiI4BbmtCUvJAb00VVJp3nJ/OdPX5JR+UZuMeJDIJT5s+vPvlZKjOugRzI
pau9GLn6ZQZIFWHyxvgbO+XeDetXzZ6aTQ1/HKLXVz0uvpLu/cUq6yetGRmRFiSGdV91W1m3NXV7
6xZPflS/BIS3zoUxrie96xkxZCusABcRMG93Kb8XYW1geUO+ljlcsMxYd5lTsVDmZH+WI9KLJPaG
RkaKduOrn0RfgoA0M0Z+21g1N0mnMcXnCmlDeAt9XX2l4kdVb+Ngti9zQGdFCHfXqd3zPDfPECyg
JZB9FYTToU1ajSsxdEDPRGInqOhxJt6TUX3vkrG+6dXokurM21VMp/Cg8/McFwBR1LegLV5nK9I2
RHVxy/IZ784W8zG3RJloo5OIyGXKHnuTrWapVA542A3nbn8Y2NYcOroNUh5Ehlck8RkFTnvNDr9l
CmL+QtpjOi7DEpR1NlZf6XYR/BwT/hO1eeWVsf0CBPPku3QHCP6A1jyRbA1heO12F1uZSVaDoKcR
NltrPnbp5Dmauvu6wVDAyr5LMxtGevAY0rUqpwFJKUmA/KmVT37hTIWmNLCQQF0yxjrrnd1ComFg
4jhcSVmjvukt5W05LkuYRkQcWPfqNG8rEwVgAhd1ESb6ibP0m1bVe6WELqxbRY1kMvPlcLVjrJct
W0P/qg7e0OEkbCJlU9bJ55KUeBpWa6u3ZxINVjPFCAgQCBkzydTJvarq7TrMXqhzv1Xg31eicC+p
vw0d3XxA+em1cSw8P6Q0nlDk7is/fQqr+Wo6RI5FUivFdhBNQQCvWlFIrk66etNN9WMdm+lBMdrz
nJc6HQDlBNWPQQ4kACzOlUeeA5Na3ExYmWXlHlp3Un2XjPR1rC+TBDezCi4rWmmIIMItZIyAgIJ+
OWfGtsvy89Sw+5lsRrhKYYHdJJSgyghTJ0V9FTkEuGJNvddagCUkonxzAkjRcIXiddroFO6EFmPX
/DDwd8GVGT1CDBWuZQ0R9OCeWaOxkQgIRGbGNDXKrA1wyw9JUYfXwSTxyXx1ha7th9wJQZuaZ7sF
vpBFDo1D4u7QlRYPdcbWb1aaS5LPOUUKoZygoDIgEWpNUlnZkoCVDhjQaRuPenpko6avzbxO1nkM
3HYcXjJIH+BXio9u3xy7kduGA6xYTcW1d+k+dpkDn2DWCXxFuDPmQ70J8XlTzzMENA19VwRBBSL0
XtDI7u0QVgVYIkpJBo9pXX6rGE0t09lYZ7WOlroNlromHkWpsEGOi8sEmX2VdjQysyH/CPV7YVQJ
l2lh+8tp7vY2M74POpOzJHKwvasMTudn6AAHZJjJwhHV6LljNyzbPLqj9fDa8JWFUvX5ih0/1CKl
IaiiRvU4EG5WNik3T5vOGlKcuR/addP2eHcZH5dz4m7dAqay27CMZlmCdilMAUl+iG2CiwbNIrBE
Gc6qqB6TMGukdtei9TZ/GJprMuoo5G03Jy0BWKXqSBQJt49K25HPLU6mxZ5hQlHVBSijJxV4K1G0
aKGo8OfQXCllpOPdj0GkVjq0MO5XaB658ZslLWql2ftlT3etVGUEw1PTGSvIz9Z6zFMuGJUeieli
czBJmBtV6zQKG+pk2TzOkfmRDq69qTv2NDWUOILkZdK4xPcKIpEXs8aEmx0KpPWnwk3xBjsFwexQ
KvwwWzptt1XcasQnjAVQwSwxVbGOJLl+VZL5zZgzhOqh2AF0zDaT6xAWEY2swvTsAvSzLGuhQmj4
oh209L6xGOLrMZ49SycTPOJkijX1wLzY6hpjXcFEYPuQuVvFsh+zDKFa2z/8X/bOZDlyJN3O76I9
ygAH4AAW0iIQ88A5SCY3MI4AHPM8PL0+ZMmuqsrUfe2aNlpo0WXdzUomg4Fw/4dzvtMW4jR2+qM+
uCFoyIOjVA+VG5ZWQSZpJHmXOgvRpFdH5LPiCrDYrepmGW0IKi6AW4YvXqY9t4o4cyWB1Orji+OA
oR3m6iXXvDeGbJoPS/5pTJt8S/oMaL36xUJhAGeZlMqEECQC0z6YuIKNgKGOa2ydmSo5kur34IxD
hdHEXu3trq5v0uUbMz1cMf8Qq4mQU2R1jL8MO9qa7YKh5EMj6YT6CqW/3inI9rl7NdRA+sZk/bJ1
GgE+eEGFnkd1QQbVUGyBbu1Vqd+nAarJzIR6MLnlRydsZonIptO+XVlJzb+byldZia8+AGoX6u1B
z6xoJ5cuv6jA8tTNQ9XrG2agGpadE/tV7xxl6mvQOVHL2riXk371RE78UJFiSONMJo6jg9iuIdev
JdsD6R5qb5T3I6JBhPs8OqFfpN5zBqm0cTjji266i703LeVSC0ywMb3VrYI+Tn21JO9k87Zy0JZx
h99hOlzrOjOTPFYZs36vXmk8Ontpetc2Gpgus+FmrdKO7ZfnEsoeePCVwmj8leSNfpkT513K6NOc
IOSThSfnNy037pupFr6M1YvT01SWs0HsTHQLHy06wMQxVxPaRBJ3yBiO5CedARmzpyKy4o3moQpb
6M3OaH6VmqbWpBul2HhcLnU35xAh6zSw9F/N4DFqMd7qHvmbWUCTqRPnQBZJd7Q6KVeIRhFU9+pC
ELYOOd58YqTNHJqjPo3EJnO9z0SW771b35ssoIB0Eo7E9jXO9laqoQopKQ3S6poDc2BhwfROkSK2
bkbvh9kxgH4DPmDrc9VqRxspxtHK36DvGH5QSdIrw1LdTmGwK3vuCp0OFRgHjYczRnDKWouZZZJA
AVh3GlqlLtdvp4yhD4QfsxrNF1aMbJNA7PVDyHUvgYIQHINakSRi7WcOQXDgAjklzIDWEOwJBhI6
uLXENNF2wh0tA5trDcwaIShbwQXW1DimNJDpoBh139LUxTDG/ARqbQ/yIN/kwum2hBCv4i8p6+lS
9dE3KPv2XocfPFjgKxqDdz1e3iHSp+gLzyQUI+iKl1f2MXrPNSqPFQulmoMDiWFNkZsY46oW3UdU
6LjeTPChFq1Au/RT0bIgKHJB0BWTAreAukE8mZ6gPBqTeGMGsJS6vsz9iNkhkLJ3xhVY0FJG+Jb+
0MBA8PN0MBHeYEbVKY4S+gF2Z9UuIaVpBbN1PtVpclF9jXGmmsGJxl20zUDnF+GU+7KMSIID1Bzp
EVs/UYSgsiasVbWN/Yz5DRV8A72dInLlmuNEV3ieAhwTFBXEk3TxW2B0B9hdGKVStB+c5lrQdse6
hJVBqDXJojOHh1POSLM6Hv6CzVlBLHWUk+RW51Ds6/QmdfvL7+fXEcDfWAhTlUQTUwwumNL40ctf
bmxfpyVfQpvcfKOZ5OVBa78ScET6tB4ehOd8iCF4Kp3K3YRquBYzn1WYUc06GK2HOByMi5FlyOUE
/C78O4A+zSX4HOZQpD/MKDdTaw72tRW26yx3PsLJu6ZKYzRt52yCdlZstrt88WCid+IIXsdW8jQl
jsFoj9TQYFavamCHx++IiASX+Iy4hIJjZITFRrH9ngX1NyGDN8SPfDQAYu5EAf1oxNxOpNPIIpYp
at93pJ0SKODFT7E7uIiBejze0tsP9rOpm+kNbJF1ZFY/Xs69owJyJXpibPClIQfkxo1DMugGWEE6
wQjpvC/dKt7a+vxETjifBswfnQq/NFtWN9FQbUCNfZZ12/h0cuXB+EB79F6288fcS8v35iW2plfg
xDBSCqKJSim7bZ9CcMxMgoVMWuDbRfE3a+0LPfaHWRlkQqTTWgp7RKiom7u66N8RCzDQJDjYAiOO
yLVbIf83D8IwYhzAvH/QOCvfAl/mk31RIEpPL3k8BwAGTZaNeu8df/+j5w4LpBv6xJPurbk6woNo
8QQ+c+Uj3R5oB1VmPA454+mcjafjkt02YCLgMQ1vy0h/nSUkGlEnO8eaP7pgVUl1mUJ9oVq1b64J
+g5Y45EoBItRHWLn8Jfqk62jlcG6SXgBrF0/86m5KMLyDvVMBpKpzK3WNfdhPqXwlBenJOemN7Yu
ybVE88Ws7+B2Km0M9oUBgrSe+FgEPCIq9JgseOHrhM4I0Xap7Z1w72WOWHFjx3is+AcRYo8eWHg3
MJJd5+pfjAlgRZPul4v2GhrgfJm1rsl8t33C7HmbCAzm2L116e642Rkf2MZ80Q0b4rAmzzCEJDbZ
HW4QmkfX3XuAa6hEqwMcwBcAj1gqeQ1DZr2ZRkDKscqvqAqfLfYO5CbDWA9q+cssFv4vcRvSbGJE
aMvo24pe6/GqMda5bXIVEb3CNs9L031H+0eHCCx7MIeHHkc0RXsw+/ohk/3DPA8/OUu3jp58M4TD
V+30NzEo2k1YznwD2pO8YH2eONawK2r6viwuoIUKeZdLag2Hk2LIZOqjyprWLh1GQ/++7TD3sI7w
2DfyZAVBATAHzLljc43DfDy4ImC2a8APMHpkkOWntGd9n/RehCtiADOn0RmI79qrwjWLgjXNmk1O
o26sQruO12NTvXVmKAEsEAbn8ppnI8UekAJPalHLeA6rGKfeMlgUq64KDmok4G/oPAYrHkdK4t4Q
6o1MdiQmuPaMy6ww0xhAeTe5wQxVBvB+OL8JEpzz98V1F98OQ1G/mosOhctUMlCgkMWIrGsdtH0A
TOac6xtA2I8Gs9I0OVR6m5xqLXV8owJar7n8NkGSrwMGZWs28kyy8hSkkXub9BWRTL45EHZv5wol
I5fKoxE2zzGd6YE9KUYlnWEC+nX9nBs/PXfFxi7kawolZ4r6a9RT6cKnrms5PlQht3OV5Js4dBkY
ddx/9vyKOMDy2wi/YctyQY7IJiCznHSj+5QDwTyh+Bgsks/SygbIFlvhLutmbsahea8akq3Txjhx
mLzZgX2dS/LNUIkQQk7rnlaS5BHGU6uE0JYjV+LVJRbDad9gATP4HGgyZDb6jKfWCoGDX9luskWV
ck6iUEccEQHWk0wPPRp1ss7wC4yOe84YvowjoiQ9KQNfeP2ucHQsoYlBmU8c+tSnclvqEzlggXnj
CY9cCLvyo7R4EHmYnrG6/fJGUMxm5kkiFylj9bDejJDfNilcdq6HAhSgu+8BTp60pG98ZlyELgEi
eyUp2YqTs+WWiAbwZjo2Ro+qLxHOW+ExV0xPbMiOdsyqs6He8J28g/I0Y1tFxUWwB94Jhrx3aT3E
xGf2e1oLaxXrQ0d4FDW/mkzHF1b/1DhJuJ5Trd4lrcaI0qWnrgbyl0OyTiOlHiew4hvPtTeSfdoe
SeBz0qhsR/TUR5zhguzRhIzTxHa9iy/0wvdhPOMe81JaT/Tyvt5VbNi2Bb5yWM6Gxl4luSSec7ZQ
ZvR281LRipRU8oXDmEaA28LlsCcX4Gp6myJD516ajDFNFnGLBdU8qmK8YpvnxfcUf2glJ4oKbHO9
2zNtolSdPLysmvpRmvdAPsT0aJbJNoP0Rca32a8la/wMk94GNzipgiXZp8iRkZqZi96JmpSJn0+u
BV7+rG8vYZm/ZXRhIBfpj2cU4ZyfPSGGHplWmHiA7k/7sNcv3dS/dHl1H1ResNP0osFT8w0KEdpb
j0tpZPnpaQ8ycXl+WUyONHGrIDVw+oj8hP+YEB+RWBQTcgPJDrypshzf6Zlsp4Z7W8TyowfsveaK
c7cdm0Zqm0bcp/SN7CvCZmO5Gsk0s7aHtgajWtukepX5aPSezBEEoTsCS9Ok54cO3wUau0Zho7bD
kmEwpyepjIM9zuWOVoBhqxH57dCxDJgpDjQWPrGWRh/YKM5TCRGY3vgGZQ04cU0jy9KhdUaKMyVU
RMVooRFhUU/GnWTpToCFpZwHEE3DRtfVoyo5Epuw6vzIbrZ4Aa1bPmlvTow5IjABi5HZ1Pj9zJQP
Qy1GORbPz24g040YWlY1dKsn/s/5ZM1sYTuA+467EyXjftshuqdHOrvzcouk8uJXWdiHRuVs4VLx
M2i6X1CGrhmfJLAd7IoWwvK2iWtloDdTc58Mxm0fkw01JSaD5K4iQthSqBtZ0dlZ+DXOQCPmxN0P
GlkrFdleSCXCl8iw3hIajY2iXF3HGotkIdYZQYtrJ2YEobXWTw6LeQsNWpKWUjIBNqYTlk9AgqnB
s2HaX1mabseYKRILRV3M8T5L7mu3Mc8IITeWDIAXZ8Rasq0yVpHpJTd8yr46eKNqBhRtjCFtQAk2
Fyw+/Z9jBLuAI4RdL2WYTE4BAQaDYiY6Zot/wvY2xqAxl9OMb5OJKBNEBTfErTfGiOUjZCsrK+4r
0jbdGHS5sGykQRlnoWtOi37CIyqmBWevPyB/QvdnZQgHmmPZc8vUJSttNFd3o8SyYEQhwUBauasG
MEUSVlFGXprfovYCvMcMFL2OtiKihsV6JSV8fu0uNbdTB+ogQlLfToG86y1974wAPLuKuaYCj0m5
T9jngDPNrJOXolpXVs/0SOevNm3EhMwfmv3Q1PdkUTQw1dn20TsgY0BZyDm+otNLFaNrYP3PxaBf
cndjaFjCYsJgd7xR8b2tlXtD69lhBxV0Z8jwj4E2bNmX7WZCtVZTMPXgEMVrEBYPI9ohM8DVmArn
qZvJow68t4aIKI5ojwkKGWpMkAqrOpAkMu5SK+ezDYcMAE/4rkads1lcE0nYg6PLgHlHc8A7sMX2
nRznHhR9YgW0RILq3+rIwpBeT2wVsaLFTBzmaEBdbRLCn+EbV5Eb0hoRnjfiFFQ/VTU/Sy8fdi1K
AhydCfcynZHMFdmYibeJYlXQEanHKKhAIHejdshgvTYZQldS3vYzDrYVm5wHTUF5zrug2ZmABtZR
ZP0ib47iU4htlnyYCaFRFIZ3pkld3DmkGRBBTrs7EEGq2yetrp6GriKFunkHwvjL6l5loXi4WwSB
Jjtr+ndYGPRoD9WkEyIk2BNoS8hK0FcXb35rKK/Iv9IJ4kY1ZzD72gej80W83P0kXN+QMbAFM33s
zfJ9SbXWqvLA8UNUoW5U29rp6MEN3cTwk9x1kbPkQqasqyGGJ9JrtjV1X9Kn41qBqPHnvhgOgmhB
0ylRF6TGs6mdnTIedrFkQOLa7Y9B6elVQh2a0d7ViEKmFjarXTJ5qI3PYNZ7kItboDeIBDEz8/yp
vUMT5xu9/p6N6WM+eMlewMkVOrM4gBfuhspm9FnXHvgoD5WhbWTEA1zrO+VlzWNUaShBRrOiQeUt
D0URHDO921MHVlyCR5c5Os9HzxIFDUkXuz0LzbsmzZA1BAxUXBmABYv5FPdftYWUhV8MCu7boEjj
HYiSXQLjcmgZNUbJDXjeci04o4tifhsd7qfaemy5uVLkFOvcpsxwEJGvtRycjZeBe9csm0zKTeQ0
LyhZqKVsMs+bhdRNhNa2YymcUvisMrLkVuk8v3UD05CJV7gmCxJ9sT37c5e72zDLpxVSlfsa49Gc
IjdOR3HuknpT49GEU4tWAMCpzScYnyY0ZP7Ga0J0OVVn/2DY+VXISq0adzg67Rkkg+aTgZ0eXbN9
rcn2u6kc+ahwrRBhx+hv8IotLp6H5LOZh2br0MRjehuGPW3p2UgV+7+LZgftemYz7ivQ4Rk+lX1A
uJ0+QvHVwx2pVYSceeiGA0e8VXm1JQdu2tqjaqkoowv2jYxRm6gobUqunxXkedvkwx7Vgjl1eZi8
ANfoaGcnz+Z+ZIJ7bjRdO3qlUTM0LIgmB6KQG995t3ZHihjX6Xallt/HSD93WjnbB4FeKgsQuEZp
+RDFFd0MAy6zR70ooxz+84BEvZ1juLVdiVJ2ArAdLwJDe98K5mZG9qhcaj7EDkd0FD/g002fXZ3c
wuEYdtNIvTknQ/4gIdR0PQN2w9VeKpcFT8Se3x87epC4nlZaMrQb9mw+W5R505BbuZUlaYw212Wj
2ZsWjTwLGP5DokQf1MGxAvOk6rA4eBoFWF4XiJ3F25QgA58sYlGTEXHZ4A2PUdncaXP1KAyIr8AX
Pht2DYJMp7VXTifCER4yu0QtE7PbdzuuAsxQ3USTGZgkG2WIw1r7kzS8J3xGz5PXYygO6HlEz8KL
loseHikgQem03pSAogKjsY9IazsUNbegi6etkO39HM3n0JgKJGlpu8l0fAusUQ7kqX8QSu1DDFyF
U2kzd2L0IIP4Yo3ceNHIRyh2nZUKI1INOG36yXtKjNrYJETHtGZymIg09tlqUvmgNGSoYuUV9x6y
Ka00dPIPLdzeNUEbo1e1q9kkHVPmYinNy4MsUUGpuOjXMTZ9xqV44UMzUSuceTXb3+FJda9mIUKg
43a7C83ieyRwYKN18SF0q/2cwF+2an+uSStjrUyuYTRhPGKUxFuVuSg4TazwOIxTTG3KgvBaK/rZ
LrxjmdFzlFDgO+2MrNZuTkQhfWmeSzJauPSWRpRwX5InHtZbVMUfTX8IWxwQKz3gQk4GMe6y0V5P
Vf0xieEFAWd3Wua9MWvsILC7Y9u3nxgxKRSCjgALJTku2nhYVZN4NWW/S0U4bJKCHke2DDF0w6i3
y1kz/t4KkreICdFMjqkuzj04aHce1FpkJugADZCXl7MKgLu70yL7q7a9e2ai96lSbOJsAt5yYjEw
nRsx3g/0ydqfDJf/krfq/8Y19VfT1P/YfRc379l3808D1v+L1ioP99G/tlY9fHd5XOR/81Ytf+JP
b5Vt/wGxAysTb6UFGVHHuDN8N+1//2+W/ge0VxbxJiAhSxcmzm/gDAv2VTOMPxbYB3/I1ekYXRdH
VkOMwPI1If6wdB2SDlZux7RNILP/cFb9W6fVP41FFqWwtXw3AAT8JAuy9q9Oqyx2dDWTreCXbbXN
e26ERmPQS9flfGhsbsKy8FsrPSpBgKXxzWP9YHUmA0Eq8Z6ce3ZqxdFA7D7J3G9VQMtCx1MN8leV
0wrHwVcS3kkjZSIQXR0igbM22Ftk1Kue4BRDgZMBSsHhP9X6B8vKrYyLPx/cf+kmc/9OUXINy3A8
QDdgdAX7XLz2f3+NjcWWB91B7ptN+9O72TvptqfKTB+CoL/A7tspJRavBRKApZiLqyam7iw2xM68
GHlqrVFFYcofURS0IBnSwdqRCTfZ9d7BG1Fpwy7iwNAKh7w3roo82zT6elLqoiOgYWKDCMN9LFKd
C4SdrltCTxwRxdf3k2Ov8ylGfyGgcWTHjKiirDd2KH1v9N75ierhSUzlnYvcJ0unvdMbF2f+MkIE
hm2Hqbwlz2CunsqZqRfAT+QR/ZCtqviqNTS7FksP752MoI78m6Q6tUXy0nnjpUBIMGvJNSN2WwWQ
/tNUMY5gMlXlAWNulIsTQYPjc1whFVKMUf2OqYnIyl9/+aT8H4xt5t/ZNqAlhSMtxpGkGgmewt8O
07/6/ILEcWwj1tjbcUEGxslp5gNx3qvU0X9VWDPUcFcEDMewetsZUSxqV1kxu9SZAhaIe2RtdLIt
AkXA/Rz63oICij+iMds4koy2Db3vKu6LW0u3topoGxG/N8y9+2S3jwDthcN4xkCz85r6Ms8Wtp7+
7t+/wt8soP/Nd/hfr9DUHegOEsq8+AffwY6ssjFjUhkqjZ+P2MscJYed8L4ZOI5gCeiaudJoA6Az
rqCfUOWaW4+EnuisEZZO7Mp/Ai/6h2uXn0gimhOoBT0+71h3/+GtHEXdjYkHdmMsmY5XQBfCcWdk
CnIppZ6a6l1IGJ8hnmw/c36ModvUfbcphvgun/Cx99Xx3/+KhL38Dv76O8LR6DqcPzbHGg5ma4E/
/eUpCDDKUF8ENdgmlfuDyUqETbU/WcWXFRQ3kUofM2J9G+QAoFhAysReuQ7sltiLmli7sYMZFFPT
k0qPOncoH+hQ2w1uNhTMjXHQ6fS2cUvLL9JhN5biECp7PBmhyhiUtcYqL91xa2sNXBu33JVyPNaJ
rQOxiw5icqB/RZVc68LLkJToJYOZ9rEiHyjo7HLDupilb1GY7IzL7TjOggtYvI9Tdp9L7zQHdnEk
6HvDROQSaq1+k7HmWinTVQgY3XsY7hEFKCytIhgObuIZ1OdoNRMWdqR/SGfVSbK0UurSrNOerKSK
zo1RX/QCB1btvZv1mO6YjL2KGUNKPq9pQrFJkE98Qfea0VtiJ2JJsWjTi3BZvSXRuEMbuy77pN3L
EglByq5malPrpVITKSuzWFSuRnOv5vKzZLW6GSLsir3hxLu55MQX9pA8JV60Mc0YIlhtnkR8coTn
EaVWMF8xs63hTnSKVmTu6xhRRd33DmtVt8Lp9SwqRH2K+JO9Zu6EuMksTz+GgM8OVqKhinK2A97B
x6xhgZHMiGHTuro1m49AhtVV2uPFTuQ3Lydq0fiEekUks12x3bTbjTaOqI8Ijt7AOp82cq5/eVGw
dHFviZfYK0wHWydXAQMYVsdh7LxDnHXYxPioEUuoi8Om5U9iCULnMbIO6lEyArLa6MMS2Uy+NA2l
PM9auosIqfEFy1IfU/WNqrzGT+svI9df5fSlwukTR2kUDvJsjI4HUkpjn6W4PAxa6K7VnYuVlXvH
Dq5e8Cy6kUf5LicbggZ66f/ZFRD+CBcEc8y6c3oGH+ICy4L1q0eqhJs6jwbbepg0h6pMK5S/rY4Y
jx7Eip01Zs+vjHQCn+Xjg3DGu6yYA6RZNRQoh7M1iCeWOHubgwAZJuspaJhVQVCDrRP6IRti+Aoi
2vNZ85ihmtfAacV2wJtrq5cxZupgNF3gzw3/LWfqihVoktor6ip9PU94dWmq2EQ0PNmRAyirYQpZ
xPN2rOyLyksEBVOU+G38yZ10i/Al8JPlRVuIhlGKlZsc1Q+6JAIyweFAbKDY560nWAIXVMHdSxTT
lzYwK/N0DQ1L322hRGGA6pkGG11yKRYkSWEZG2j83Kt1fZ7d+eH3CTHb+JNL4mNqB1TN73Ps/9fH
/wl6YMFi/+vy2J/fv/5aGy//9p+lsbD+0HUhKW+pzTzuAL7yZ2lsmH9YvwkawllCCUDo/EdpLPgS
63TgRUCTxEK/+I/K2PnDopSQnuQkltLU+dJ/oTCWBDP87VpixMVg08GUwnd1bc6jf+Atill2VmXI
owF00hvxIM+qI1FVe2Kh+dwTK1q49rduTaegLzZ1U10CnRk/UV6i7eobEG07TyXidmKcHQR1sn4l
NI6vA4kdtDQ4V8WLRKB9VMOxc2auYz0NcMjnF9TMPL8kSyelUezNOu3Xs8Q/XpO9W7CQI9+DxFOS
g/m2/auWe5tSOp9TPd1OU2cznmTfa6TEz9eo++fGJQUsknzngkzRVp4iK4Dngo4opbPtssE6WuUA
i9Yj/zxTrC6CvRMRA0mO/UI1B4Q0+3C9563sPMA4TI+WzFIEFIx0p7hDmJc7D03Dyk7hZdQzY9f2
prPjhweaF83o1MHhh6Ss1ZrzmkW4gdxsSaHXhnbdWaM/J+wmuf/XI4TJVYJNbqePuTywyvnJsZ4g
URjGfN/a0ZdTENtoGuXOTYbTUM5fo+ywF1TlV1B+9FbKyZklAyJp+zmb5o+Udj9L791UfTYGOhQw
uMsc37wVjKIh8CVIqafNjM11M9pjyRyZ2pcBFyaxg2unb6LSHyM4UusxF3f5jArJir8jwVqeYBr2
Oae4jkBEYZ+CMJg8MapbMUalmyd1MTNN6vPld4TdbdcmEiV1js9Y094Bi62RT5w6XIMnVzKUcOvo
gRDmH27BPcj0rWnEP3YAGlmObYVwzLivJ/Znhds7W2ckSoxQ7NBpb3MLJ2SupR8FyUhQ6fsjWWKr
sWXR3OcTOdqGioA0cECz2F8DTTwGpnHKpqrxm2mS27CTAxp39FRT80rQz3M7TM/zEL5QyywY2O7F
HEacWln+bQEnsuMlt6vFUTgm2zgH1i31ZlgPyr6xEpNBNuClgdt5kzbmAd0ICxk+djfCNJngJ9dY
Bv3aHsKbmXDcoEEDwRj74KDh3g6uw/x7xM8u+/7WGqpnRtHy0GseI8eoQuRakIs+08HIwXcaftFF
vG0ilHiuLJ/bekkl0z2kdAvAgp0u98Rb4YFCYO59huElV3CWfFyl19pUPxkMf/Q6BbDgGIGEV34A
M0Tdq5zXaQxRgoyvVU+qMpzrZyRQctuqaTHgabyRqBjX1ii/xnK+KSvJanC2H+Dy3Lops+FSiDNc
PvYoJRtl5zsqZ+4lcNhRyYbYznU06SyioyC7RjL8kKO+7uHQkdJ949Telei/2zAEomSRNrdy5AfG
rQvQpMcsYf0rY8ir3N+qyb5DijY/Ck8iUrcKo4MWjY8YRNi2lmhIcN436LpjbOaL4SPsSE7NurfS
orJsCUns0OeB9TzVpA7VPfmeTY1KycmvdpvcjhOo0ZTPY5vZHQ9OdK6FKOhZmltWjUTHioIgTflr
cLa4T5P9CHC575bqapQHBUvS9Eyu5WgmKJl3Fbd8fZS0A/4s1INTUpQLkV5+/4/cvZhYE/AeS+Bo
JD0XDS9vQAEIi+5zQkiLn6YZCU5jTZoRStVVrwADbnn/Q09cmL8dJsrcUROHRmvvpRMYK2mXH62N
+Jb83IvAGJ0lFCK2QkqaFEfM6lfpTsE+RZ7ZY/FFS0Io8ber89CzQdgx5987QslNT5+om/wEbDaq
XdQsfzEcg9b+Hgz9jgLeIoGif8x08glUf+1EI1cJkFBwppxnyupu9LA6ToG2SwTCztSLrnU9JTid
i6fJdc5sxEiGrpqPMNbPqYJrMwPQb5FxZoP2lInI29jWTJlUPPQ4mqNAP4UfM8oFfrVE05shnyN3
4lYwPnEdnjVEziurIefaTdKfxkQdlRf5FfYCXQ8lY2I5vyj7IqObqPWiQ9BWD4Vu3hAJnwUc4SPm
L4f2aa4cYGv1LQrwT88YwOS587nKReLbaJnI9mNVZGR4gfsbu7YvtDjVuIR+5Rf6gzcyOlgrwHWd
Sp+9zpYYrC5BO9t5VgVLj5WZPr9WuF9pwM6Y8X48PTkEuFdXGSHHfe5QRXfuzlA7KDq3/GwB31YD
92qeR8QDXJzU/IiZFNdZfB2mBBLLTNZAqm2JOr+f2angGSJEoDEfB2dQK93Kp7MdmYNfknigh+WB
YZ64gT5Ffl1x1J3uGTnNxlbufjbdDZGBK6tvz3g88vVYsVx27eiV4EaAqUI8U93ezQOaTSxSZQBv
w2vmM2wW7FTEYYziOe9REtMNxcGj4kpY4CIWI2O2zpa7r91vA7BALjVrXQF6o02TQCRS2G+jhM3G
YIiq9DkcbdQn+oC9IrmC6MCaiNRgnUcCq2lXXlVRnPHO/pqtZhu4EqSNc2sPA8zv3rxiYWBB0+Uf
9RifXZRTPvLNiy3ilygKb8bZXpe6wY/sYS10v3M2cisRIiQJR3KrRVkdNJQZQpmSsgRloBf0KysV
b1khYTJOls6B27UNzwzeu7C7doMTbPsBAQe7TkKylww5NlfVa79WIW+mEr1xS3LoPoofdAuuW9YB
+wn7sUHxC7+oM6Z6I8nPw49t68QRKGjwQ/vgdDWiMD39qBhSsGYi8SIAEnucS5uBozOd5pB7NsuY
/zhzb2/d2XpZ1PYc8d4nkChMl/U0nJbs0qKekXgvORmBxUxDMxAJl+1jxp4THTfzPF85pevjCAsh
HwBvuy1RhiG7nvSNkVqnLtTPPcItJ6CUIWU0rrrvUGAbVNpbljXpxtaYnrVjQupTmT9xENMmB0Ql
Txn5plkMgk+b7oY6QxyXDtvek59diZi2LsbH6Sps8HkE6CJaXeaPlhEedT3eC2P6JXFl7VstO0FF
mP2QegKGf4ksEHzShByRsdx3Q6wiXj3s8PUsdwHhxWmrP7gNH/i0ys1Vg4g1KGJW4eHYEDqvjhbY
SKQz7NSbaF7NfVWsy3KetxHEEz8yPHtbl5BqVLSGRo8lKX0MhofIbsVe7659ybqscIsS9RdiJNW8
2mpslkqxJm9QQ3XPH9UHc5PJzKZP4/7A2MfTjwwopoocYvgvrQTwRCoDypaEDxwjS/0BJwC2VMub
iPrOzhoWlNWMnzytsSIRx7pvWWI6aG0s99GCeiDqIN2GBeMJl3lzlpyLiOW9TTPMO1eM74PrvtT8
1nmTcVOK6hBXhAwvnI/QGTa1nt9b0/wUcOkx4VygGqxa+SAExm0pGKKKMELvNFqPmOxR38RvZWh+
6xWp9+OdhT6oaTnmSxR6qtOxi6bB1hqGdRcPvmYwDFHpS58Kpmj5xzTbpyEy7gB7fOpFuy+88C6u
ADhOM7kOLnr/XkLI1Nj+1fa5jR8mgWkjI2C2joYrcKwY7zIIfFinkBiDRC1FYHHKPP2+RQ5FJMz8
K6+Z2arAOZNGg5+1JG7BNGBIu/vfb0BrMfgtp/epjHY4OXaJnnxrXqshsucs8vgYpRqqW4H8Iaqt
BYDEbavTyqzqeWlVbKjcbq5dbWQ+UJiw5GMF3bD8PBOi8aM1kbEPy36NcfFHG6RvONmLRyYuecXs
jx0jfzCMO2WjSvJAkObALwm5rgd1QbL6BaAM8PZ4a6RcZFG/LSkpg9JiILCIymxH3RGZ86oZ4ZnI
alA0c76PQhSQlvowrbDYFC5jiljau6zng6CRJL8NEOKw34NBhF+tZGzCQzk/oei7m0SEasvuj/+T
pPNabhvZougXoQpAIzRemTMliqQkv6A8koUcG/nr74Lui8scjy2JofuEvde23LrfpN2/bsrjvWgQ
dUoz3Elk9rRZnOkE2ewcPb1GTXJGRUtSvbNJoGJWVrJ3BmUc0Ha850OyagyJPMxXb5XlXDQHB5WW
cRmEfduxve7u0cTt2xrx64RsJ3Ht92qi5eKzzTAP/mRS6xsJoCda0h1eumSisYo6QLrOGq3LVqTR
XtQsQo2we06muguv/+4DE5qr9TKg+EKJABib8nkL2HddMkIhbfkBee1k+Ky3oebWffDPkE+ng+fk
VfXR5Linsqx2vL7TqvaT7TAPz4kXNoKCD5KbLYGJHZrSu3W1+K5Udh+C9ICjtFgMG8AvT/Ae/43R
hM2NZoYW9L8uKvkZ/Ql6ehAfAcPj9vKpPRoKFS82/2oRglWZfJiVv7ISeUDAPztqLUQQ3fiZhxwR
gW78VCkQbqlT+hbxfnCxA2klLSxb5MNYOoQplRcrm+5lkiMEk8XO8LyNXrNZGZhPT669HzoCi1G6
VUl087yOrYFxFB0CSLurT2ObnYSLZrNRh9bRquXQiUPAfGHZKRIBTdncY+aZbI+4kjwqm4D8qrCx
xo2FcNwPS1SszmeixaidOCryesmUdb6t2x+dOnscRnfl9PWVYTLBLOqoIv29L+JyHWkRNrScknea
sGSG/xK9OAdWh4omccEHOO0hAabbZra1Zyn29t2EebFI3LrceumN7EDM0ljNCenoi5VlXpFKVISj
zhKycDxE3ngTjb5TRB8sNfnQ28s0K9A860+aR/9idBpshZyOBk6wtgqaj0QNNCStAPHhonfRwk3s
yKWlxh0RDs8ySutlYOAYg3OuGvFuJ9Q4Gvsq/1XHQLia9OQmWvGXSXLIg3AphxBk3OCpddLPp5lp
LYZEnocc+b6b1d+Nyu+vvWH8w/+qARzE+dAXRyqYo5oEyTfEOvAD+sMyMzgWkizFE58TGwfmcRFG
gtV9f0eySL5THJ0KRs1r7h18dvhtekZ426pEDzYwpszCiSZkrFYwBxHCpPYnUcSXZHLvRoEFJIQu
nDvJG3ZuAywcbwvpvFoy/wLRgwiBUmRZ+MM1D1G/hfhOs7TB34Q7BTXYp54d6a8H9vb+opRpswKe
lizDqSIeg67O0+E7VGKA3wyi0DYWRFgbXF1muelYPEikapepEx/j6J9UPLuozPwN9UyCkKb/LyW8
qjexSum+/6epYgwVHXgAaxqYfaI9sRHA+BIVg2H0DgzA4VAKnKFGgWmq9kGX5S/WRCdXRe+jWcyi
J8nnzfthzvKtpUbMdX4Hm/hdhBhuwfIWXrmp2snY6D2QPqwjm3xACNLRrfk5WQrxmKfzubrHX2VU
/8zc1ZeGpDumMIxx1hB8NplX4LfgzlysrmnEdUmbLRYtZ+zQTyg6hWkuEhPmL6HvJG+dMurlE9xg
fvSu+dZNIGOtISrY9mKZKB+fTTgZK8slPsSMjbepyDCguM6PcPZBPYA5xu5EnbGxO8SwTo0KM2eC
kqV3FOkK7M+6sIt/tWl4B1I5kLZCtiD1kFiSloYtYJ+VTu6urkPuBa06MG6Iiz5ZE2r0aZnyPUVy
BLVWrfXc1peyZ7DnMZTeOnFOa1oDh6s15PGtUoLTJfDuERd/5H+apRh2XV6tYqQWCKgLqEwZQQrl
R4YTad5wzCVH+HcK0lXD0m0uNrcaGH2oUhNPcTGwSQHjFup0Pzgeewexppb8jG7Q7VhrfFj5k55n
FjUSQDbF9Ht1eyB9jtMQl//QbOrI50pmIBJgwUgNs0TWib4tntyP37BzNRUPL8OA20XmR56qP4nm
XUYvf2Raceur6b2on3mSv0ccHwktPY055iQ8U//sFt+glbB10vO4XFiixdeqjHQLpuQnrmNI+EAc
iB4s0Nta4THKhpOR8/aaBokvw1hYARJ2mJi3OPT0ZY7L1om0DSfhG6TsOxh6LihR/FHPskTolzQD
C6YC/jmTRQrxkbFF3K9Y13O/Tp2+snLrP/A9H2NjNAsbAiCiN4zwjcsGigsWAqfwd57JKhgTCtOu
tL/JbsJW2+MIt6L2nfipfePGr7bHcehM1Y+lkOf7yLiGgVcOWse00PWzLrKTSTk1WMm3p99c5iUQ
AJY+0IEq7vutw9HtpP3FnLEmTeZMSy/JL2MnUaozHKXWOoxD9NmP2oWOaVpV5nRKhf3uodtiGDZc
CRD4x3zqE0wAxQiKR6YiUwYQQJ2JoUAZpSNBrtueDtEvD4LyaSzjfzIGuzi1mMS4PEXV08Yk10Ir
D1lTwOLJ/H2SsbkJ4dWYAao6w8PrXi85T+9QwJ5V5Z5DFlh2VL2VpvyDmWMcjT80ED+eqMNlFXm7
XHcgaYdX9rtX/ce3VHqIzAAHZwLbWQ9+PLyBtK5QMlyZLYWZ/Nd45h9VDi8J712ntyB2Oem2MaHT
kB/1YXFaL2w1vo419TtMIOL6op/CkEDDXEvsC7e6qbTeeV4kV9Hgf5nlgMqt0xeBVayHPH+VY7uP
2nkPjsMlDI0LPP5wMUj92ar0UlBVB17dLQc0nWiMbxGLqFWjEI8FAzsinF9DXXK0Z6/62GG71C6R
S2UbkewSmJ9YQxk8OGCz4cMt25jTKACpWU+Ns1SSTa/lyGMjPdzsRl3tbOzhRleMOE1Vfo1TfnAr
XmF94vWpp/88TTL1Mi5IsJl11DE/HTcEc0p/4UZqp/UT1MA/cZDtsPVCIQ/KP1kOPXX802qgAFrL
/6sgrC4iy31mNbusFMtZadPMuEP0bmIsXoSqO7kE6zEVcLaxfbKGIYK3WvzH23f21FHoci90WyKd
hlURVC+e9dL6xyzoHvjW/hvIImiYt0SdQWqNP2wDM/gLBP/exwElPTZm5RrrsiqJSQ++LDctlzUt
EwaiB6vLbhFMXPSC4ZRO8s4IFmVRiOI7F4w2+zK/Gny/DewTjgfQbl2NU1OV/6ZOAmWoYenwJmZi
Q8oHSj5dUAqkffciTEi+Dh86ex4Vgp63Sn/fJS4XQ0vtWsi/XTzyYzXhMfUODhl4CycmFUMF48P/
1/rIQ7PI2g4dN17Air1pU/ARlBBpdJSpd45L1TF9db/0UoP4BPWDNp3bPgM7yZSJSbsfLLu2u6mo
eDXxB9SxkZ9I9EUAWPln0hhfOgmRZKi99UgruYwnWnTZt9fO+dfqf3hD6G+FiA9DGwKsrIw/gYQH
KrvhT9z5lFW9vKTOiJsj42SfDBP/DZJl3352Jq++30fLpjK5R4kY9RwGTqE3bYUtsgNWSyzW8jlq
StEq+GdpFJfE0ffuxCSqReOEtYZRLM+ZCLJvD1G6U6hDIjOY+1ZwLjRB7E74Pv9hmzH1Kwlt6t3p
rxO/i0i8AAkzkDHguM7HN0pvMEvl0w4AK+lGKPiGy3vlfOiB/4VavtuZk/Fjjh11ewKLlTeATusI
pf97BBu7jC2FfxGxuUpHtA8TnW8uLo5i+lcN3RJkyC6daIuGNAOTEdvnfsD/3vZOynTDOxjlJA7m
AD1jjNCo+5hI8aCtcW+luClhC/iTvwps+7WjtlgGKal+nvU18jJX7mc1287drIFDUhCPwNZX997g
Wq9ME4dw0Zu7LI4uRcNwRMTDf75B9EmnYbBAhbOYGeSMi3EG4t/oBkcQ4NV8V5PNMl5SnpXQ+/Ce
bnwbxpHlabtpiC+V4Z8nS/bb1JPf/m1+lWyIoJSPM3pW9750GwgjiOyFnvlfpaPwZAibS6j6sccM
M3I1/oA7cBd407FTNkDy/LdUOO+aR1J1kO51J4fgkqXcxkXxICbHA3IlJGQx+yWan486bAFAmn9I
Jvwsa/ERprSCUGwSbNWTR6jOdONGgYhhEHdgwSondpPhdLHK3Zi2yn0CYgJYZtGeNGkWLzQrhaEU
kTEI1TrUd6YIL0nLVlOx1ezJvfX78j7ovEh6vRkdjOiiYKwuZATcIavWNp5YSrIAn0Lxgz/tGCHI
l16LycRSW0aNrPn0fOMGYm+a9DKAe6gKcgmiWQ1Lp3E2WYy8DtH5hbZ/2GRivPkm8O8mcr/szCt2
mMby8KaJSKcMiueBdr+hr9ybLroPcF8ka1Znt68RhtU5ExJG/XAyWQb6lbmd5od9cRBTAQcC134+
FjcoBH+DWji7xlA3JeWqzZJl63z0KVFLMgrEShnyJWN3esgscyVtzPpO6b3qaWYym8V+WzJ3XDhu
om9BcxTBe8fFgBYi/Qpp1cG90RO0RmLtjRKQaU2bIGNuDDHpn6bGQHKI6pcaH8Y+0M8o1w5V2VDT
+BxxhkLJ1FAKJYrSU5bs1JIQdl6okhdLo9xOxj+Swg9vNBAToLkQ46hbW4HNQ6q5K0fzphdOuCzK
9EVErJiCFvE5Wk67DGf8iME2zPvpO+VvRc92JZmcfYOEjUqKD781Z/fUmfc29KAeVY11Fk/PpfG8
VT9mx0ojf4M4khg6uDTR4cEEuAHPCQ4BXXRYubzYVXhB1Z2Yc/hXhekEnQaBniMkkZKpd69atRGV
tRbGRgU1uHKn4a3XAAzh24a46dP9cwDvedMCee/sm/B13BYiODljyTyTUpvBO284JnuwwPL4MqWV
nFlUEma4l27d1PvwSfNFntOB5wCilpQ1TTSgg81gBV9hDaHewZqyEtQrC7/J8r1uxpSyYRxtEMRe
WPWsI6swLpN6NdveeyV/U76G05BthY/5sS75trPip1bedNOZMh76Xh37Ynj1SnvbDaNzhs4anJsi
OOeF9s6M8iMOe6ip0FfqcBCHcv4l91prO7Y026n9rzUm4D3YL8fa4PxM5UsSVmvioLzFRIqBPsM+
Usju677Az1kMRcsX5Hd96gIXSZq/FA9B1pqHAk3Yzgpb+qaRaZdNIa4xLYDUF86m0DzA8dq/aOUe
h4F76EJuHpkOVz0ZqUbFbGgowpcWD9SiTZDGF0VWbXRG3HGRPPwseXGBS+Dzejq+ba4Tr2S8Zgpj
xf7jvW7AlkjICweBO4VKkYPVZ5PaZlN8Bm4jdnx2gZf0xttIBvLsRl53A5tKGb9nwQxGq8bso0s+
0c+t+sBidZFE7pl+qj5igl6VjfaiufVOhkaNwa7L913gvvVOz/VGw7V2jX66Wj4naMHJta68zL7k
bY6zD4/s8vehjJ1yLccQuDMX3tVm07gPdQQD8yNXENH3+7s0z8c9WKVPhvY2M0EoAoAU6WApC/jc
qxugxaNV1PG1xaCWOeZ06UDwjVrLLFRAESHsdJnkPIkZ2tkF9lvqbEl7H1ptS7PvHQKhNroRvLHf
xgdopu3OSRgqZlx6K1Mg2B2+Ksfs9lbquhthlqQA9i7PZ0/0QZSX5yZtCqxr9gD/UN5KxXpM+Ax5
Jz3/i3HA2uSRH+0Nx197ofTPyYhrwjQjMC3meI41duLCqxkC0ow2lbVhM2NtC2bSTGVwZzRpy8lf
Er9nt7Lnku//5ikE3EE2Ee4ChMO6q217NV1EFHC5N0TNIdLNR6RsVSLfeDeHq8RjS+Ab9CgoxnQ2
k7ydTFN9d2VfHcuaZGxK2jfJehpqifb7tNb09EunRQgnxCtyNPea26IAig2OoKF0ybO+3ict9WQT
5QvykQFGOCiEZQjGkirYfVVcKMMUXBAWHaLCj15Lvu+r42F8m6fa7AuvthSshl1uw7autjpUgtBr
un3bme+Yz/IbXhfXrI2LrVcnn4yGJR1jA6m0De9e8Jl0k3pUNhYvpJnXSjLCSrwPpcazZHtxJ5vm
b2Zx/tthrbH8cxFdBzXYQYM0QbNM/vh+3B6zEEO5avJ3LUzftRIDImcBOiNZkjAB61Vg9d/XFfmC
gQ4hv0jr4MWw272m4vL0+whYJtRGE8ZGZGgVKAnbgjDKLziZglXapTqT6BDtaNWly0lqGSWhlWxY
9cbr1kr09djqCot/qW+xeWKwnDWm7LvFjOFlZCxOnIRHVUwXaE/w7IJ6hg33CF4y+Cldx9ZLMpA5
eSRgc+z+LRv1UxkxeACqDr/ut6zVunNQiKciVGKtV/3BSP14O5bVPU/snz6qxBpO4nfXy3PNLONZ
Fe1/LKs1vPNsDLvaO1WMZcJAqaNk5O+TOLH2JiirpkbYXJglx6iATdAl9oMhf7/cJEZZUsKiVrV6
nG+j/Qeb9DnozUet5M618JOWv22lyk6JTruaZgoqAJ41MqfVLkkFNDCNHlQSnYSvcTnZGQ6rmrpp
ivRgHScMu9M2PJlWc4OTZ269yJ2nO9Yjl85/YIWx4zDi99MRQQBsfBHUX9VTK/XPoHH/mEoi87Kr
F548xguOSZVhLTqTDrQAr77I4ONschRH6HHsNeU3ywKvASUXFaC4y/yS+tXFTHKBVL7qTwy0oRWC
VQFofbCmsP7wRARAbjwga0JC4UbJNblUjpYt+4ILHIt4ShKO7vXRrqXDUCqCAtdkADVTgjCU5zB0
TRBy8CFmYNv4CKO14BgP1G7++5ibqzKRJxWG1UX2995hHtga3MDpMKAgRVDBZ5yPZcVoGMrdMsuH
qxU2N9jE18HOobMeOacjxmARS2vrEWGS6AM5HIj2PWpuxQScjTKhxISETBkaf4i8doV3mPsIGn2x
i/JxF2Z5fGVW/QZn8gafBbbBJN7Al6SrqVyrcHhggVsZrkFeQWfuQ3BJCnhDFJqfAYxOZvFLvWJT
4mRRtkfClhAY32L2QtkKzP914KdvlDD2Vj28Gg0kQF9q8Pa0z6zG3Vz38mNojL95W7z1Tf/B0vcR
BHtmCdpWNsVNDFjafGEBjzWqA6sz2PUNsIQ++NB1Vd+aTL23pFVxBLC3EuKdNUgfkfPXC9A9IYv0
g5oJlBbcWKu23ROrBjZTQ9zBBh/qndkU8XocfLoqQ8coG5jDS6t7/yVgDrEP2/Up6NCGDCWqn0yR
+yXt45hV7t4TGkvQgiF21tHHlbzAsa25B8dIftBrfBUuhSHu1mVn1Wtl+3OACGZ1NYQ3vlCOOjDB
qaKKj3mXnbcdFDxzNmdrBcMlI/zQ6vHDNdGkLNyvtpj+q7u0Pha102x1bKMbg7z6ysjlh9JFtY0L
U2411/6sso4ZulG4O/hXb/pYt6ca9fECCCDr3c704Mc00bpNrWyt5cm3jfkPbg4udBOP4mC1AANN
RsKYVkjCiShU+xlWYQ3Wh/FrafFVc+PrU4/DH6m530wnJBCOqhf+CfpwhYddULA5dlFt+5aoFl8H
+FdhI+3UcSLxcq7pyAogxLULWUoPhY1UwMGYTWuNnyCo31wD2SF5Pjdrmt4H0jnOHQADTicb3ZKp
wwzVxNFBA7vQXQbFZPPuBqN9spYAYAZWLJ8oUqUbEkLU3oh4wpORVaepDoNTWOEK7+z5ja23+5R7
iHAgnKUw4had9dVZzjEf6KxJheZjZRdnDniKK5mfKNnyVTUBr6zQtisUMsxjh0WEgWhjRzboTW2e
oyQ2vs/phE6etePMhWSFWSfOHG4cM3QNB/v8+4tGHUWaMjImn4NnN/ovITbd14zAnluIzuBYJuNH
Ygt1Kdv83aT/c+vwif+ExUmfX5KKKNU8TUk69NLyXDXBPdKRSxldFewSuLUvaDv+uVmSHwudGZ9u
2flGudof4NBImWzKtbo9SkaofRpoe0TDPUx8Ze0JSzHRNU3BhFNIrxdj75zd7FPLs25R01tgKiOp
QC+xBTVBuOmcQB1yYzqkQXJp7H4fghdF40R0I89E2wI+RLWTz+hfBt8Jo6e8ZA+blc2a2TRr55Ha
phXVa+yxaVIzVo7bsa/ZfHVFfgSmXa2b2udeLJ9ycH9mqdE2h6rTxE6zaTvnjLk0XXZDobah1mIg
jzBe4AZpap53+Syp5lD3UUXKYm/r4tjXhXtVybtWiJUz9Rxx2qf0OXC68drDrau8qdiotOBtqquj
ocW3NpiQDGTyM7cAlWctVFy7IzOnLN/AElxNp83gCtE3uZ6DvIHxDbkd1hKaAYIA1oqapFU1I3vO
TyzgekHlZg+vfzeVOLQdmUoC38FWmJq/VG17zwYadhnT1aNe4cqBarLi3oTnB0Y/QYeynaH7yxz1
KsxjDL5TXmQLTdlkZQwl7WdOaE4qeTfbX3FPX6r7u9bM5SnxcYoDEd/GGzYBfDicplnp4bAXSHFl
APHcqiU6RaJ3coOxNR+QJZsOH6U0RK1eGhCAp5TNMKOZGDcPWFbSL4aog7V9oLHjtXVhEXpfaelm
nMEpOlg3/2SzQJmeM7kHFAa43bB2QyPFnOlE0TEeSyDlKtXHle4SMpQ6BLuy9LH2Pe6VERvzqjPd
b3oX4nzEXEY0JSiKHOluzbkZNgb71rLrD1AZj0nWd0dc5L5rLwubuaELz3kxDRayXHO6s+JctSUk
5ixEWjuSErKVWvoRKWgsg2s/SKBDhDcMNMgiX3cK9tYUudU16rE/V0Gyg23TneLsbw/SbY9JAkEQ
odGkALxkNpLjUHM1zl4+kollHLEk15s6BPISFkP2olF5EFBt7nk3BCuScvynaxonQY7cGpIPA2Nd
vuVxTtJ7YRvXkfStqzsgEexStdLRUS5EZ0RH1avoCCOQEK6x26hEuLvUE69E8rTnyByvkD6KzRA7
d1UYJI8Q5bvsTVseXK6e0LfKTdN0T+TjvHqFh9ubRfKFq4RIp8LipEgzAEBD8KpHtX/qWJqlDArO
hp7Dj6dR1w08SBUIzVXllpc2YwIw6pqxKf3q8TuIipLsbgwNhwN1e3vwvKHadrzPqSVnZbwxFETE
OvG+Jnu4n1xABElD/O38O7ueg3Dn34X8BdlDjshR49iMa/HQbPU+tmBa2d299nUO/rLWllxgvBUb
rX0mFSNu9qrRmaFB9ywbn77THV9cbYif9A2whRc+XKu768uOQPjwwLR8pWKWSiqaj0dlOHj1h68c
jvDD67NbgvVzC3T6iNP1E7xl8SwouSEeMXtjuJk/MR7AR9CQ2caegN6XY7VRDan2HZGda13ozbIZ
QhIKWpTdrWVOG+FO/RO9fLwqkl7fDgOHxPyfwGwxZKeDyAbK7xFqAFKMdxe3jR6K/2pljZek66pn
kqJPqKJTmcn4rGqjfHqXmf8ycOEso7x3dwWwMDRXbG+0eIIeAcw+CLJnlFWS1n40lyR7QP4Z0ye6
WefFquszmLj0qdXQPQNT/pWRzlgUB7EcvtWEWoD9bb+d2qw4Vy1gsdxudrLRwte27vydzo8n6vfR
wGQQgQh8EtqC5WwYg5VZssJO00KeO3C47DhJcfv9wlMCHgzNK5+N+SunAmoh282jB7dj7ftW8nRc
/E5C2JzXiHiekWdz6tsrbCrNkhnkCABojF48KB3ZjOSCKRSdoQl1bxW4J9OLti7giVeLueBjTMCf
0XttSaqwlknCAEXnG+VaQfIbcdvIMcj2thbnN5t3CHhfGo/xWqHXJj3eKR9VADndil8r5DATLM1G
8LnwagTtc47l5Ei6c/PArovUC81jCNGxv/Q7T4FiiH80v5f0NQ7HGpPWZ4518IhOk8uoScXBy1ux
rMb4pyAZCSRW7a/AROJm5izaG4z4A+DuPd32RgmX5YXI+mcVVME6bQd3M8FdqiaTdXoxlvuUrg3n
psFSxGV2wix4nY4i+JTteHbQFE/ptI0Jf9m2Vek/fD5Hyyn3mn1bWhV2XSR3MUUgVQJvvpG32YRi
lhywgVnvZH/xhrIvvKDWs6s44WTrXQXrf5k0xt5TWEIMd5GQ5YECzNI3hS2stVfKe5fN/CgTUzvJ
mqN/6XxoqnHP7KoiXHhfN+C769B+EJ1UbGKDrz+PeCcN0IxlEbQn3QkmMVvYY09sVkV4Tg7+jlmy
0tEztQvPSxSSQCIebJH+9XN3eELTgYDmxtjkev7/osyzo2Nkc/2LbaTQUQJ1Sf/PYG83OxLTSzam
yQGWAKy+UDcfRsdbOtZN6BADqmi3+1dawj3CxfcONhB/EGqY3Mxu/FeDy1q3mlGuWz09lXXEBGke
YpjNqG0BC85EIR6SwZHte4lMPAGEU9TFeE3YmTfeOO2JBrOWzvxpxOuubSFII3maHxqy46mZwGdE
YcrnRk7tvTa9d0IbPbSXIfVTy5ihcozH7FLZerIr1wNChYNRq2gZZarYDo2brmnGmn1EnDH4AeFj
oqqPPsaY9Zg6Oxu132teWMFGF0290Qm7VkGu3YoJRNiQxu2mHHOLBCzdXTOh7jdlmaXXuuzuRaym
dRffW4g963HMs8fgFsFOGbztq7RNaUPj+NC6A3e79nfiZ73xiVobdpwfLAaGS0NT3aMjWOFo2jyd
vw9bFaBS5SkDVTgAnmMLdWgw+RMBFxiLNhLBk339dFCDytDB8zAULvQpKfdepzFWUFP70JLZdOHB
Zm5CrT5gxM/R1o72nvLBJtuKq8FmLUFAaQmudv5AqSrzEVpygGMgaa56qZ42e/alaMpiz96yeRhk
o80jvWin5UHz0Np5lx6TTeLND13ApBs9T4mCm1/uXDjZltKH5ev8p7DLy51mZOX/3wxVmfd7x3CG
5e+/LLLY5trTvcXvvxx0TXpifQTOf/6ntDbUz1Ylvn8f2YObXnM/JuidP4vC3HmJfGzQv9+Sno63
1iS4fH6ECVbdVXwJshigFOImcIX9/feP8P2s6kw3b7+PMt/c+2Xrv/z+k65R3VLDLUGC8gWkNL/q
2hHn30dwA9FkGUZx+v2LzUB5GRuN/P+Xz9OyBxlfTZRE/NWJAm2VYDvgSuTb6aqMOBhUFtvfP7VG
3l2qHaHLzU9uWhbepvb8imaU/1mTtrYl0qFH+cif1mlBzIjNMur37+K3aA6uIaPl77/cV4N17DLJ
WuT3OfH07Bwhd2UwzN/NEib+fuc/fv9hSxvqlyZsT7//q+zq6BbPYCA+WUhDiHb1o6h7K3FVlXkw
PCbItXcxzC6dq9YJh7gDyzy5nGWLBFlDHxWE9Jbc6+zO6UvD8XXSy3NJ733UUdPu1DgYS7cKGFi6
nPlFKPU7r/3RaCUCcgrLHTZF64G1ul8h1sh2hhH4K4NGg1MpADkxDQNDvRGoFErdRzqNGeJBltuq
NSLML8ADdDw4COchAGY5ai8nfU1Mqd3ToY1vLqZ17prg4c2/2PJTqEAnY2rYx1Whv+S5vMSkJ20r
6UKVz02PSWfYoRoM38Yi+pdyy5/1+XPNYFOghoJVb9Plr37/m42HaV4F7CHBYTEy5yuumT7coevB
AsAY6LJmekzltPWdAnahBY3w9z9RBrMYa4Z+lTWlJBiD7w1qkTxLS/tMDM/ZhjZxkGjQjVcPt1AT
Ytr5/SWyLgGhgG+/P6EMxk0TIJcflHN1VKzd3fmkLKlhVuR2/KcFrI/s0b57FmaViIX5qcqjbuvq
IV7qEMySa8lx52WZfRfoRjd46Zr1OP+NBhfTvmts1J2KOnc+yhjPWSdjRgu44C8erj20aFWyl98/
FK7KdnzEkTEABbfJuH2g9j80VYarzGFrmxecxkX5Y/qMFAJXDMRgGMDfCnUBPrRz/KB7cUZgBHkh
tF3BR9iNjYmRhcW+wrK3rfKMlZOyslNBd9exX7EF7l6xWrKOn28FWWhE4lVEvQ5N3t6VnwXXqrZ4
s1zdfhoflhDeC2/tA/N896zsnsSfvr2Y6XTqXawQaZfd6W8vfcrL0hosAIMg33EyoknUI5r5Knqd
0u679XLzPLS22DH+dpa5PmmLwiduw2wZBcWBE5wjfDiGaDbmHCalJ1aIgoQFRe0b6T2IO28TMxFY
WRXj/GgY/8JHq+aVJTDX8Bpr6txIU78MdqleZdVsaGNHrKbRl09R9jboUbqSOTzQIUerrgbgdtYh
NMmP0bqncJEITW4BzYy4llEaOgkPJIyDtJjuZLCw6iE1b90ob7yb+d+skHR/U/ujCUac/lCmd72m
4Au8J94NnEMi3psF7UVYFerWat9Ic9y3unWQGdqQ6ROVUE/Rsee9eSy8sT8D1XxLCzWt2E4n+7TF
MWnM35PQbMV0kJYbRFcA9cBDiQmw10/6i15Vb9hR9fvvL9p6FOCkhR/Fu9/1n17GnEKwVn8fBTZP
hpyfRK0GZVLFsDPKO5uJu4AesfRaYKHs61N3Ig2g4jhpM3O+akkN8B3sG+5OeAwSgyBo9ljd9lLv
iKrqFcW6RmTHmHsFYy+vuvuYyLndeo8rv6zveZAFNEC4pJyxfzciozjLyvV2aYJcXTCesa1HJTtx
CVvJ4tdQuFtY9AfqoyvhFdqkMmzCMXUPWcv4yC2y8miFWYXnodLeGj2Hu43RdJmlm6hEgcSs/X/s
ncdu5Mq6pV+lcec8CJpgkIMedHorpbyZEFIZehP05NP3R+1zcfuOGj1vHECoo63auyozGWb9a30L
fDRhl4039R9eRQQGoFt+/vlxWSwmIiFeASrOXe3v/TIcnqimhBLkVvuQCsN1QKUGgZFx2iV2ygZd
+fempCapnp3n2Tec5+XYhBf2mceYtom0Pokpee9MyhpSe8Dss5B7hEUrszeke3xl6pmHstj6oXwA
B0g/cHppKBa/ca2/Q7bBiC6Ty5ghCWP7hZXafvpA1w4Lo++psy6IEM0zx3zKZ3uueIuNwHMs/AgE
eGrPuvOF7A+zEvyntXFrxFvJQAvvaYvu6k79Xd+V/d3Pr+gk6e+8sn6raFuKEG5wTrNqdEyhgPtO
ZKIEsmsT3/18SXiMtlPf3fKqfkuUyu/SaczvKA78969K7rwV11MAlvnVKTsMNj8/kS8/1vXEq1M/
flxofjVHaE7JfBt2rMOsNEYXTyw4rKGDP1Rq51R0gFMIlK3HDv1oRBG80xnUS7P0zym+q12VhZzW
adIERnVtYUFh+yJS0gb2QqNOLhRIePjErshUDFWRWvZRHGtgLjAZO4fCqp9/QE2V/8+PDMvPGch+
wTinDMv4ftuyaxcd/tW6f6e6hEtZ5plUaP7nr36+h9U431tTeI3mcjj9fMkJRezYpD4jSSumDS7U
882WQEuKiGH9fFVz0J5+vuv3M86Xn//fYwVzU2AneQjml1OLO2VHFdQPbWe+uLrLP/uqbDeMuGJ0
laJ8gZx+nCDEPNgl0ck+n3aGb017X2J8ahFPNuPUtNuuHawV7riOUoM52MqRKnKXSM73UGd/uqad
D0Hnl2xhgXnsNZquk8zlB2/Wxivz9puDocSZT0y35Hy2g05FK4HN+cziYkTkoW4eIq86uAunvY+9
MyD9+giiMh6BEMuBNNeEnKfdyXyqPHVGKCHmWpv+Q7O0SrnDHN2MJAsvSVvZCHbe8J3eG0Yff2rU
viKDym0lhnlmxNDfxln8nWimZ1B1MLP2JkLbfaV/PIOpA67RR1zvVAjHm24WirNsemSmfl7Xd8TR
7GM1YN7kQoIPqokg0Yfht1Xvy9ZjbsOY9ln3jLFar6YDtQFW5DOHPcyV3Flsl186f6fKcBncKefV
rF1Ul/e51d2vOqP+JUu98j7Hcr1ViUNkoK7SQzpVDj2dSByMAGljF3RdqyF8jPDbHyMAWRsn761v
O3i1KYR+80DCaGpdgAajfxM6qXZwTD9Etbx7U31mhXafsUd9mUh33IFH4+bZtntxWwYOPaQXaWjr
3h7hh4a88nZEYUfIq3JvEX9qGLQQpjC7D6bjb6ivwR9Y+kSTetZwJtfbAXz7Ox9PYwgSNB/67Xxq
xt47Pgp4Q3r3LiUm9SwpLZmWn8zcASNSlS/wAvzk1MjKs22QG7QTTbbIi8vrqC3n1TW+pkxW73Xa
x/SmNjaFWmDqC/KSXYEEnKW1z4e/HTHOOMaTYjXHTFl+hF4idw2K+x4sQEbjqckxAheXlwbIxryX
TiGxP1tsch4jvCZ4i/yi3yd66i7wlLE5tSDLqwhGWloDWcrG7znAW8XoWEObwJMz0CPhkiojqec8
wr7hsJrWNrRmSG9UiNSXOCuHlWoLbN9YUbKuTPaKhspRB9+s7hl5TCvE4Oddk0xNhwZjGeidRSqf
uSOi+S79R36ym0FWr+oW9wyH4ogFCsOF61A4EFXWSSYVzlLLZwDhjh5uKCZwtTVCYVJ/49SWF+5A
7uXnV2MU/h3qLtwTvsfOH+URvHt4ujaUCWKvA1FVU5brZersQBRNO7FNPEmALzftXWOi6eErSq7o
bwBVijP3tnUWquoc9WNBt1JDodXAeVFNyeXni8v9ZFs7U7MqKMXZysGQLLbaJgjmiRdpawwrwjyb
pvvilVO3t8LAvRRYFC4dYhW+E9xujQ6AwwffU+sRmoN3SU96eDHCZ/qugCZhhFwPThKdsT5H559f
CTBJu8pbqiEnZ++q7mMqGobsFcwzoMBEti0zOkdmEAG5F4uxjhS2xXwBxitfGNnl54mSnJPBjc4O
i3++81//TMfTlxixj002P2RjNzlBVv73r2T55JLZPJWjMZCX58tkYuBLpuZA8Np2DiLmHLhA1v/5
d+N+UweVeFu1/JfovDzMidWBTLZ+5YOZnyo0H61s/6iaAQK8hR9Dxdc6Rt0uCi4SXORYCw0/Lc+e
0ZZnuIMDAjKD06xiQOOO9VGFIFT85YtQbn8WASzwBATz2ipWFbioU+XbHd0LdCzISnM/GqMMkYv9
Zyrsr5//1086o9qC7//Xl5/vZW52N/gi2oPHBuwhzrrsjbOUrKZTiQctquG9Tq290OsnskKuzJ8J
gYOd7Q4+FtfzzxcT6+u2cqCiOOV8Ar+O0sdhn8AGINt6wRsn1nCUAwUGRFkBttgbf27rTS4bwqRJ
cv558X7eoSQO21OKEOBUxnDrAettaZidQYVXmJSGkTNvGWBalQTZs6ms3hyzZYLYCfXRK/+XlxnT
N2/bPfKaecNzS1DAnnY+MBKgQPq18OHKeJP11DWlfZ5olVLWLP8UhXOIPbf5a4MtnIiWnOLCvjHq
RgDHZIsUbhrvczfbq7Apk50msr7rIOOutdEVz0mVXCK1eMXsUj8OMAS3KHvdLelBn/Q1mWWXlMre
tof4WtlgYviYf1pFPZxztLajlioki0K3CvMh81CZ2rrMNrZRwaD3JKryYhHOhZIxFzemmAD/ggA8
w2wVmyrDnZjAa+GcyFAwa39R3LX1Mmw9Y+Q5L/DHyhT3D1LcOkwc1vkonk+9TeJM1w8GuyfFA/ph
JpxgOTEwIu5fQwJXI6PymHZAFsqxqY2nkJr7DRklXhNBGhHcx3MoSxhhIi8PoDJSlpBqPFmSvqDM
5BDfLVZx3VqYxvugPdTC9nbktYgW1PQ5esbIIYsGM2o6isPMax63qHp13R97J9jB36w51WfOsUhG
9AOIJNseat4NfVFuaasH1Suy9ABL9Js2Gz5Crh88mNFItprpX56bV1rcpyNtWPdp5dUbvAbeI7yO
5p9fNXM/rZoqoL97ci8Z6XHCge3GFJO4Ky2odYoEBex62B7BPXffhiEaE+TI898WscSZyoRjOwY/
Ww7U7jK2uVk0/0BNM6Fnj1eLEoh1Xt37JOd2ZYOVPCvleUFiu4dEkRhzkxDKDdUW0mG+mxHPgBoI
Kt078vRXXG0o6mxNbaBeD85dPwfvfZg9xPlna2u5izqn2zccZVkerFVMC/tyHNa31IsEGIEhXWvk
13vpqOexLcVj5lFTtICS/BJ6vErd5MufAEwPn67nnrkvG6vRpBDJGqunajKwOLBFy1AjSOUErpr2
PUwIb9E03+9bBg58mnz1xWmDNUIkA2LJuJ+HajM01YFxpr117PxPZlEfaB6TQohtYPXqVHHsm0IL
rLZidq/rfabwv/hBNxJCcljno1m8Idbu2qjBvmN55rNpP1M1ec6REw5Mrps9fWlrQdoej22unOg2
ajKRSWJsOfGnNjyuyvXHY5WmBqhyR237mo7GyjI+2Z2wVTwajooe8XdsGsBcbGdcl+zAPoqgeMxj
6xcpcutshaZJzgMrTDS3H0Fj8nGIs3ulzfI5Ig/F7Fr9qhL5axiavbm8eOVAhWAgctYs847sHKhD
JaodLIi1XTDYDHNtrROLRJNsp99YlYy1syTX8O2s0iS2MSFn87VimeyVbvdNWf6VTJBbCce93/ZZ
xlmNi47WALDg+K7qIvhNLXKQ41M1Q/0443PdM905IHWSiR8tgzmbqg5FblUnd+K2O00VRWjGEkGn
Fs30axuwl5mdjGDaqZnihcXKEfvtdEDl+tN4v93Ef/QG29m1DZCtqg7anePJ8DAUhQ1e5dLPZXcF
wFWvqdxbL7+RxxPAC0+zCIkBiDj/ziuimENmg6dw6u4+wj8FOmwVx6SWzZBa4bjhpQoaLCgTZsOV
nmp/F+RRvJniAKLaRIFrrLnGEyLHPeSSV3fa6TLNrXlxxbjripAEpJMWa3LtQKJIMOFNi7/xD/Pg
LJTPkORC0+dvZaXeBwqkt8CTKKEr2j27RLxryUVg4NQvZZV3mKuPmRPW5Ek4lFdKe9xttXftkJV0
6N2p7M7Ht3NHSExdYX5N8USPZYxfWLSIeg4nELfhw9t2AQ2cHXRg6Un6iXqIBE9apQ40J/CNUW8y
sag9qsZcLIm2fUiIAN79fKFCpLf30TQ75zocKPII4p4mNZiRZZVmeypMMcar1Nr3LjjHxknOOekx
Jnymuvv5knIUMcemPbn5g6+55xCYZNn97rxPig0n9uy0XEOAeRBtL89hkx7J0fkuEIe8fqxCShBR
e74tTv6vFZWFWm9KwSSczxMdL7wFg1cfyRV+J8QNt0NNMW0ST2+ik/aWevJyDYiLInp489X0xp+b
tVnwBwHTBKSqVhewbMw+3A71evRWVeO+qiZG/fbfq9JQ15lHcvCruzFg2NykxCrQXxP8vNDHfDGC
soxIDQ0Q/CO6VmlcGb8MPLdFG1dvWDbHnQXAJctiShI8sDm1sw2a3MM4Yb1NcOfTns4GgyurV8Tx
1fWTe/7SQQK1ZMmSseuVOPjJJz3B2P8lY7P9Lg3+g1Pg7UiIZatIxzigKI6GRtQ420o597ZBD7jh
wDfwi7V0jUNyYv5NCSpXtfvBRBLOoExs5hA7NzSmmZ3O+WNEAYyxqNzHYxTgv+b9HJzqw81oJtau
+DYN44nSgt+ijWwWPFL3dpy+qa48Wnl+JcdKVYJocXpg/smSs/R8saM0HIdz4cGdwI5H1w9z3Ni9
m/PuL9JCTb4p+RPSNLhnceJyE/3mr2Zus5YZM72UtHj71m8wwPiHpHgsswChird3RV6HPBrhh1ZA
NxFu8zGCqeCDvBF9bBxjUfJQT3n3MniBD5EmvC9S/Mj8iBBz8uqgKkzewJJN/9Z+DttvHOOHxtds
z75RU5UIBISiPSyccfQ6mtShRjPg0L6Jvychvg2UDXg3nBRsgDV+uvEZzWzaKk+2LcVBfr7UjUC9
ZkBOUNOOL32paL8JHhK6OAeWi9ohaEMPEO4+A5d6idklSrRHuYcH2XAyloEhcfJo2sNSWLu1fYMj
gOPMOrOEbAwKDY6S6OaU0DOigt7Er8jmWEbc1mLEkqp1XgYjvKnM/radhGq9qqckqjBSfFblU2eE
L+msmcrnMwM4CbJIz5TJjdZL4Oq3CIBvPVl/o4rrGiF9+itgBDN5wbWcfjogCVIzrZ87GH2RKB8h
8DwDZDNXg+l8kc2Ua8tDmqoM9hAkcVv/jgxmaxFFsUZfjLQ25Q+dD75kyneBqi/YGawj+Vj+2NOV
Do6YaVPsbYOkdFe0POIbBs01cOUIM/hiHgBLO4ioGc45189HxtP5yqLZbWW77ZdhsV2ADZrZiuR9
FrqcKnxG4KI4mp4m0Mdzk+JB3wW6AoKuo2Ma5E8KU8Xy79LFsbMStXtKwVNxTKUTY/I/w47AX1aL
bO0r91m5E/KXxxuMev8Lzw+JhXZChqrPjsQI51Zg3yNuF0YabFw7PUVhjEaXq25d+MOlkV+pFZ3c
TiY4HsK3jJ7D0eVYKn2a6LOhufHoUEzFSIwJ+3cDLpiPiOg3vvzdhKTom8k/VFGJDsu7Xl/LLkHK
CYr7ObIpIUHO3YcJiRC8MIR/gDw2JK/TITx7YwcDTHE0zNLgQNPqfMjjmN5W/DUbqGDEjscv1hxn
5/QeAXDa2ZuZA2fWB8DbyUGVCEWpNC8WJAZ7ZD3EY1sUT5iuXDiB/isTQKj3HAMP2i0/TZPk8xIX
c6Pumkz43JrEZS3jlsVawqHDq28TdS9h47YfKSfiwi2aexS9Zz8N7hqb+RYego0VNyGpNMqnxqJ3
VvNsvgLRWKLdw72TYWSpaP+M6r+cCyWDyhM/Sa2AbgoSzuHGD9u9nL3fdIDwh3eqz7prLsVkmmj9
xX2naGFTBho75lMMe22uD4Uqd9W1KY1fRqyKS2Rdiw6NoZHcD8iW3UZRr5OIcRlC5nkprhr76m+o
YYD1KeHvZn4Zgo8WgzWGFPYl6QnJbKAnNGHcJhmTHHdrjlH5W4MSVDlGx8dcoRti3+QNBYtWgiWf
1yRQMNc1WJOBEz952fAiemiTpCAbOkv8pblMNfQyOZRn6mMnaAgx+6XWwx+BjA3WnpAxR5R4G7nz
b5yGL+ny/AdZ/lAJitVU5F6Nhge77ZdOFOvKO6JYdvJ5W+MTGqzsC9TAu+0dIxKUgpFO0wjuFB6F
g2HIdpkEEdIjBoMG4cPJ4OfHIamvhpAwwk9TZlsHM+iKyfAaQclZx2KYd8KIavyx7k7T3wYC5V6G
xvvoY8L0k0/uLBEhgMe4okY2if/y9PAiU5zXFawUnss22RXOZ+jCzJs8eJP1uaasBs7sX9fVj0Kw
VJKMSwr/lkfeO/05x7nDM5p19gYj6nNYtH/HYt/5gl2VfBicgYZ7yGm24u+R82ETEAAkO4wA3t7C
9q6TEtV2chBRzU+7yz5pieWaXotlpdpWMQknRGdnp7kpCJuOpqqs5aZusGBGwgQLNCKvUxeYz6+8
0u9Tyn/XAhceu/kNBjx2MQAnmDzkmyaaqrFVNZKJnc4Mve0n+Yih85f/RxoFi3yEST4h8z40kkBD
usNZah0rX50AV1xCz/4k+urvIWXprZ8rGIdWB0Dd7daj9vEVOI+D3z0YgCsoLgQH5XBdCcanwKVX
FGoZjUNB+J2QC/dwDESsvEPdIjmHzbcfpQxNKNlcxWHfbDqA6nifQMCRECY8tW6alDcoAFNYsHoz
+UnXo7vjk6JIMLTMsFPuf7R9N8SciGHjxjPG51D8KUIuocYXBeFPjJYgY1Tt31QVj2HUNfAmim2V
I1a0BnAacayN9jG25EWG5YsTUaLLLTaiRpOcDSe1FFjPMwdjAjuPVTe++sl0svK244g43VhlL0Wr
iKyygA4JqPVI3ShFPUU524RVa3xhDc+8fZxr+RDWBQCFaBOqglHKQyfogKoz2MjNbg65a4hpRlNi
jh94yV3kWPxTMk7VSImnVbx5PgtAY1JMWticFt1fmHDuxNzct/goBuZ9Vpj/bXHPbuEbPTs+xn+M
HN9OV1MJaz+0IY9kUm1Cl4Ylc+Zz57YwRmEQkk19LNjvST58S3d+FwEPRGgbREHrTTmMHDqtatVO
8wWdko0cvkwAW3hnY7qdRucToQCANGtcSz62YGVK8SoH3qkKmKi74iQjjYmKwq8i3hVmv4/6ezrb
jwBZDr6jnrLPKkIaDeRgbotooP/IIEhGU0hfmflhNouPzgLYDxct2M40662osPDgNnN6tfKs20mD
43fdkczn3k05eHXLVLnHxEy4xiuOSE0UpmBgWvkgojKsWIe4e4qD4j2pe25jujz3Aiz9XPHa8MYI
p4LpRvXtjpqGPzryX8OulnuOLjxMUIaayi2Pnb8b/e5dN2N6YKPN8NufO4xXANvBiEjzve/6gxog
pVYEnrd0kp5cvJ+UJcLvn1pn3rDCjWurHl6nmLqqHz0gTsUhDFoGiCk2fNrTqAdIbwthGKwGyZDE
IHwYp+1ZRZL+LZdkyIDjJMiPmUVDTDwQmmg/VN3vczIih3TIaZdwZ3flKEsfpiLEjKjEL0W5z5al
bpelMKggjJZsp8dppGUlADJELXF1LjxIofNY/Pbi5aCBH3DdssDT056/DhaeE2pJ6rXqj9WSUmoC
mByND0qEmVw+RinTAG7KA7bKGhQgWjAik/s8jBQyFulAeBxyB3aBeTsaXGcmDu1bI6biAUfpnQ6M
98BLRw6o+J2oOrlwDsEAEIUHsxFcwqKD64IHkcyU9uSILqnC4IbB5MG5m+D6XJRRngY/Y9WxAezT
9EZEZKhxPRqtuavdQmywku/aSe914+A6tTMqd3PWsUpih0k6nIZddMDwfg4qKq2aln0mEunNxr9b
l4COMHIz6V+wrfThGK6WG5KG8VUMik8QGSva0vtPa6yBCHIgws20jX0jYCAVGsxGGPKX5XuAkAyF
2+eI7jyIAehT3uLOVdb4ZjuwG3GKGIByWhpilM/EJk6uXUmke6F0y9lH6TfaFiml3ZoG59Sw8Tcq
g/JZe8arzTl6FH33hBedbteNw+4C0SK4AFOLN03vkI8RGY05lBwwGFsQstJixGmJfJfZME+DcLqL
Q3AmKTCQfLolQKiPIX5IPh5AiNLyLcdZjhVZ0phQ1S5gQvy4JlLVg2YOVxu93AA9yHbO2BOXldHH
LDlq+cAsugIRkWwXT8FSkOLmH3gn9v5cXU0Z2xvJrGVTWrZa+BcDZxMeNC9Jd7003R1GT5MMdEHH
4uiFB5JznJuMX0PgNgdH0EvDsatmljyVjnjzfdpuG/CFHn43xnkf3qwh3i3BSwFy3BghD8TwWpMJ
hG2cY6BAe/hsmP8uoxtUKtr+WCVv+WzKjZ2qT55nP03YVcg32YOwtlyjLJtWE3IfbEcBBDrlvImB
PFVu8S57fObBrmt6hXkcME1naaMAwCG/et3wEoScTYFHpZ4ZrsOpCHZMvQtGgVya3FaJfc92SqKL
FuYx6zbwjo5TxBBLkJPjtdsa3jSByMsJxMX1tXXCaSvDGVxhieGIkhrm2aA2cF+cXcv/UzhTtC+q
9Pec0LsZ1x27ivBWA+IZuCy9m0vxe6CixCw9oiKwW9GmsMHJDiIjxBCKPTLCLYU3svYAEYTSBJ5t
eMjiwtpWSU1PHK+io7FmQS+FBy+DV0l65NJN9Z1FJ8GdacgzF4hNjR51UVExcKe1KF9PFcdDO9xZ
Mn2Kh1CtBkiOaxBGzz9UgKmttqERT3uXwho5gmpvGQZtBYb3dV5GxSbhdVxDK8Rr4XYPLq+g7F6g
z9zVY2uDSDJBklVegtUgPUm9o7MGM6U3LkffP2ZI5NTWZgrplw5jXKN0d++Dbjm0kKd1kK+2uWFo
NqLcRgghVzaVDPJqv3ojtwx1wqi3SUU40ENAWolxfgiYThzhCjzUPn0AaAwNRljOnSoZYNBS8aLi
RJxzM7kjElK/BqPR7ana5LlgeLzJp+JcGRw8y/DbiINfMM3OdlOOr+n0FuKeIcjInMKfOIdnOYCT
MJ2xevm0MsFULZnHeOkxtJLrlCcPDIvlU9sxQrBnX+2cYC9k25/iad7FQ57s3DD73ULDauqye1Y+
9GLXpSNhOU/3qf0UWwIfeH9zZpyMOJu4x8wgEyrSU1oavzkUnGfKzLiftQrmcxLuO0M/ehbEOMuo
f7VYvvtE0ZpQBMHJoz+6iqxpbc/TVseamia59BeQNc7tBK4oaPt2itGQQ/3BPnO1gcZumqG9M7p8
50W5AfSTvboENLZ1W2skkjCKtYyY6XBLDDadoT4d23U2oT+226JlEZgVhFNtDwdOe5++38GGIiwL
f0jeY/9qN2Xpx5xWc2ddOwrLMx4yWRe/nfOMnEdLj9PvMeFeRAaiKMHNkWdiPsc+GDKOJ8cYgXsj
Zu0cMFCABUQgAqtJgnK2+nw9BtEj3aybvov0Q9dsIFbwYDayhjnxnJWUDSeBaI66TMlEDkg8Zb2P
denuU57pzpX4GoZDEYdHHAjuHok1WHtc9c3iPQ4vlm6bo9Plf3ETfDOteXL5TVSWkfqUy3R2cl97
5qWLx2BaV7p9TuiaoONH3weSDt18mZMMxDVsXz+oIjS2NGC+9DztvI35E01jszdWywXuUIyLfa7G
mB7bwzU2EDUmbCmeQ327CtgjUfj0TnXOO9vBGq0p+BjK6AW2r72TKbQda4KuN8f5SUXYISpD7ENe
EIid5O7ARHsgzylRbgYjAhaKfZJ8MOE8g+QLFOnuvqZxoCF14ZKUfRjnxkJYaHjEYFWRDW8hsJSQ
tLt8I3wdn0yekL1DwgCCzVMfBzh5W4JcQirujzTSixDTCN3LaY3jvYvK35Wot9q035QfdyxiPXo4
5/SyJ56SGtu5xnyzSJ1bX0PBctDMY7siLjGwFRbje5aCX+LAT83ApjfKg2NXv3P2HGAzrOILO7i6
HyFeHcssOzKz38ogu2+G+C5AqV4lOfK7IdgLy8y8DjMFuhgTV+MM+SEvYdmEDeJn1THjctmEueqI
LeHgRRVQ3D5AFvctnv1i9j0kwOY+tgy1S6sGeuhtrvSn5TRLkxItG4U+20k6bGMWl5WRYJUoTHxQ
9qHErrckJaDVo36ZTXEbPeu7CqHpmCYzuhnmhwoK7FPUoSY5jxRwngKuJeSHHhy6YSH9qw5Agyiw
AArJ36XHx+8Hf3IUdywVLkkGH0Uic5Tam3lw5xtY9718zrepjt/RxhDyknmnarxmcfi37EDfUot9
HpTMd1LO79kQf6eFBvGuKXgRiWDiO7Fn5qxCOiw2ghN3hdmGRdBL97DZy7sx5zQ0ONmNdA5DY0rG
LJhJUYX+GZhMcaqFBUCT+Ze2cpI2fXfEtBvtUoWwq+d7mergzrUEXyJbnuKqezB71jG7cQ9pGVMw
bZpHgLpgbgUSdpmXHI9F+TUkJlPCoebfDdmKv7eNsJlnuPbjBLdAHfcv0+yfJ4MNlXqbtdbK4ubQ
ZmeqwxQ6BCXrBmDqU8BW/CArjOFhiIMe+Fk5M4BkSEKYzfhumlpSSWxgF9fWLTOKPxnckbumrrep
s8iZsf4UVtlyuka/d166wjYfEhlbD13c5lcIyxeMFMUxnQ13VYSpegmn8BCYSIcVVdouQr32xvFo
DhA9PAyvVNStYmbWbGYj8+dkJFCAyO2RcbEquwMiU7rbFEfXvSiVOnVte/LtTdpFzMx57LfzIG5V
0X8hY9KfxbbKJfgFqE6xLharTFy9t2nawupib3f8T3fEccJf+A9NxJGY0n0voH7KNDB3Vkomn6I7
wlz9oZbpbXTr6Ewy3kq/nLHAv1xVyBhtumONOxEmh0/oM/Kcw99NR2O505wwN3/LPsYg0PdnjDdM
gEhr0GMJ0zuSzDFKbFZFkH0aHcPOItRfU2y/exaJVwhQ0cpXUf9kSnXrPOKBcJboybDLU9wA4ljM
AeeobhFN5oekJq9Avzu3V+rZyvHZ1EyBde5ssojWvaVEYLHqnix3TvbcTu5r8tB9ZI4YehQYZ4S1
mXZdah1qecyi+cnvCPUE4osV5TP+5asUqoHD9h047c5dWlgiOsRwGzkrs1PxoWGrkwu5z/UBqvzH
Uoz1/wvE/i8FYvbPy/RPnevmq/36H38Yr7XT0g/8P//jf/0Nvwoe3K//1rDLb/mnREw5//KUbXGv
tUwGlPSC/WeJmCv+5Ugonb4gMoxqJWgK+3e/ru39y/EF/5NL+6grlorMf9frWv6/bLXUfvFNB1C2
///Urut4/7161lj+YI5nuyYNZv9npSUzaS6LVDhtUYq8P6IrLEiYerDCvVWP5jLidps4vs81sVST
BdLKabaaMjO3WKQat+uqVSRb1/ydoITUX35bdf1LaZoduyl+hhrkhNUhN4NmE/HGnJqlDMSPZ7AN
PhQ6h9O51zrta9KZbX2RQcfArpeT7eKLc1GZ2BQz95o5Miy2SQQxecMpvOIM5gWVcezgF8G+j7mv
se5Ce1ycPm0Z+etAmuW0ayApfYhh1Aw39DSIKz1YnfngpeSgn2dcLBhpDfgvF3cg0XaKB2jV7CVc
uG9zEy0BPqSfeBP4cx6ca21N2TPLhNdy+Q+n+ZZpZVZrz9D2fPGsTN4M1yaSi9k6mDfMz2OTjElS
pJ8mzJI3Lmy62vql6XCIUHPnQ3OYDQj2UT7As1WN5pLueXPznsfVEOALaO3uz0xwz3nobNvGKkh8
2drInmEliQMqJh8TcOflKbEDyJqzNHIDtvPoM2MGAGDtC6VHktSzF/sX348kaZQidP1Lhh1Xn5MG
6fpoJnipkLNcbb1F4AvdQzZ6Cb0DJVsqOiFdZPbGaUKT2Ci/2SuQgPqectFaaWQTyRVlM3Hz0a9+
KUSDltNgDiC0Eqhsp6eIrjgBnljtGLoO5Zvjs1AfqaLpuWfaRpb6VzzVdfxCrUCTbiHiSc2R05LL
cIbCkNfOUm717lqm9jd9I3L7wjuQYAkcMSZjYm1mtYEZAjeej1jn7meuAcGV7cWJrpVq7XyveblA
aNSK+NxKj0UCUkaAsXFNkELbJJti7tnECNJrrSvHfXKBrr2UTuVZf/DHGBm7tCBWw86giUVEukvB
oDTsXWwscbPLq5S5VRfoerxGEdWz63GOuZGBA+ijB5+RvL91bR+ZdU68EMvxXNezvQWOaS0Q1GlS
L2MGiH8FwrAO1zkI1fmOri8v+RWaSxVpvmhCY8tTtkpSnXP6ASEzIuNGabjj7l3ErwiDEGKs2iCt
WnF4ZQMplOr3fhBCBk4UuGww0Kapi2fazgq59I4VMxRkJ66ha2rFGdotPddexZa2weS0CRzqLKua
5hIZUd9/dJluu2va0jexgWFB6BL3Tm2464lVb1qpSFBQNZpTR+TWtyrFgLvrJWythv1867mTZ61U
I5y/DSdTLt1D0kYMGWfc/EmtsTPnqmVU6CKLjWvBnGF8MAqTlKzHFaJY+W0gMCQbCpRkk89tcnUH
6YdPDpsoFT3SScerjx705ZpKHFMDP+7qf9N2HttxI1u6fpW7enxxFhDwg56Q6R290wRLolTw3uPp
+0Mkiympq6r7DHqgWAibJIUEIvb+jZZCJUpMq8TgfsiTGlm3hihg1iSInqJ234BIA01EKHMq9WgZ
gI7m6eLm/LaJprvIJbhaNW27itPpFwIJ7KcSIYRGYsmNnNNod34KyhnthysUiZT4ZdAQpt4h9ZpE
x9RBb2dpdn1tHS1vtBHNDQqEQ6xY6dK1i+FDdlIb3UCyYQpML5v4iUZOyZpvp+Y2M5VmQGfWxEhY
wDup3oraVgkoTHbT2wOxeVy59vFg+OHGdbRRfySCqICxstiIzRrM+DiuOY5Z2m0S4mt1l6I/527C
NHC9nYr2vMd/usKTbfJixTqJogFf6upTmK3cwk3SnQr/kXgPDEiEPPOuZk/NlyvGlS1ETgBikRug
7iaf0PzPpiSDQDtCADNM4VyVUeK9aKMf5jvCAFZ0k9lziMSxkG3SaL9GIgpyvO7zMCuD3lJvIiME
jR13KYDAgH3Pe+oQ6saaxeGB3hZOXq8Su5mK2eoF38ZS1DzvVZXI6DpPIttfNKWKEUtm8H5F5h6O
9SacvETjwatH47J2ErtdmLolHrPA81HMzcEprNMGRcMVZ4mw2TuGikHm2BFrWmUAbr57Zqx217zZ
nBcfEaIXyzMq7aouc/uFVElt/ZHn8CQx6MUT/cpRVd5xiun27cL1bNycMrLFw6LItDF+xcCZbe61
bih+8wURQgMGVs8XFuT+iD4UHhSj+pWQbsv3sscbKUGUIogIlQmcMQgYVSFRR8NFhUtUo7YzOcBy
yG1z1GLYxoavgOSQHnbhlCOVaZLfWCiFHn7T1KbBD8+L3AgLZD9vyxNaPGGwVRXFr780vqu1Nyqw
XhMvkZL8d6GgU3bMh0QZiEZgdPaGex+2yhiPmcNmyvQYA8RBGZpjUJZoW6Bb4vOVhWsbrjGWDmEG
mV7h8H9qifZgOopWjkTGvKTZDrVioluqdIMCSUCUJtTOJgzJyF9FJtpQj1UIk/Ra64M6ugcH3IL4
GvOq/aYjWQ4vNQY2DwKlHPwSDX1ORoPGc5TD/lef/wvlvePWBoIMJK1E7dieTBIbNgGn7AREts0R
jAIjvPN5d7eHtEo1ddvEfjftNTw5vac8Rucf3GNLYH0ZZxa3GurookBWQOexCDLNJ5EZ2Wl+q6AT
BkCg88LqAXdXQPbaMEBSFDrbuNPAMzGEY4uyVVGG2X2BsLSGxZ+PKRxSMx75equEKHsMjKYBMlk2
Yk5d4agSnpyBY/RjElgFPEYXZZaN8GM0v0ieNP6+8YqofM61oKgI0vnwGq/4Dup3ZWp1LwNqGtHO
VyvuqR6EcHkyG0XA+vN9EufdQO6LYDBcUP4mBfolmq4Jfl3cLtwFKhitdQ2bwdSWTqNV+K8gF6+u
E2cyre2om+1sDIZKwRJ1Gj+/rWoPSDnhL6EuQRgU5AdgGEU3mkImGK6CXv0hhhiZgtCKFDRkTQLP
36vaDThCxQHx/vmEOpJHDxxrsq8NG43VR34tDexVrYv+m5mU0AuCrIliCISm4q0HfSBIuPDG2CpO
TRV7/WlCB7Nc2KbekWPq9dhBr9dFBYNoZ+MUEaLYDUE75VuXOxGQPV0ExYmtmD4Oew0M0fTuFWmI
ibYgErpjA1viGm07JJ452DnAc1XF7CcAvr5ym1p4aht7xH4RnoEcF1iOugOE5wz+a5Sy5JPbxG0/
7HEqTcvuHSygn+UrNwnafvV/cvBa/8jnM0ktT3TveTGi1Bc05wPeZ7X+PPDNR5lfKsRHOdbctT+q
8f5H3SZMvRx6/redH4ej/+FI5f7jmWpd/ciSr9n38OvPzszznPOhStG0f7HjNYTrzGckVdfoOlsz
sxP4l61zOoLSZdpCWOblWOXo/zIRKlLtGRtjWcZ84vo4Vpnuv2wH4JAD8BMotG3+O9bM7nx4Ao7v
59n2+3/+hyk023LhTLOQofKNsoxfD1e51YyQUaP+6ExvbDrK/Ug+kQhx1BHJKVJCcyXcONkoC5Vg
g3MtL4OsLfaXObKtn2dfRsurwrJWAhWDQ8amfJOriADmQzaWV3rjqIgvz5dsmNR9hJw4uDRg1Ocq
Wp97WzH/7P7p8jwpsdDd6lFYXIRlSbYgcdlAqSO73rlgY9KBJZov07Ilti6AyKVoKZEyzNV8p9U4
hypAWADcYXorB7LLG/Ndhl/2VnDM+H2dJuvZ+oeD9WZN6biOUbNajPy8AGtbtn7WOKO13J2syUI0
HTTrc29REKUae6M6KMnHQHWuFZVDhxxjluGqJR+yN4txPE3COkRqd1R9YV23U1R88YwI8nIY4CQG
McBGfAWXDi3/YrXDF2zmo3tYktV6QH6ItEuX7pU+cnaJee2SO9zLlticst1PMYTb873y/7I2vc2x
Ia7/8z+4mf/bPWQbpq1x+3DSd3TZ//4V4Xd/Hv7/bdOMakASGjQ+MWvOw5olrd3s6pbc4xXBpGZX
oFKAjzONsiqvwnQaF66K1jLfgmInC5GoxS6JfbA+sv7Tpay7eWFdOUPYLFN/UE/m7J3sYy83F22v
JTc5xk24MTlbqX7mNJjpAoI+pKTtoNwqhyTzycT7I/n2tAXro5pfIiIAUNzVV6DBoAKIxq9aBGSe
0KFeRX37dWxiYx2wRbn2U1IcIk4ddg6dc/BUgMyXqmzLMt6HRiFeZO3SeRmrADTFOi70weKAFLAh
BJtqC17HQX9JZXeSonv2Z11re8QSZf3cJUd5eNLuOnbEH0P1efxlkrz6aUyDMM4WINK1qljGTV13
6TGpnQXfeuOmyeLIJp8TN6DlePsWvcPZtyMdmAwiQI6u/2FVGuzmgs3rOJFBTgbL2l+K1I7sn6o2
0CB0EHEjkEP6CdmULihSEiTdZBJPbb5krY90MohKtBwNjxQchVCAYIOdZ/MROcWSc3B8h4BAtBz8
drwzDWQGnBDUwj/fuob4/c51dAOyj0CfzME5Yo54/Rxa6gbV9gZEpI4agOEdwOh6TRh3X3VACqEE
dEAZvvh9MT7EBV6uRU/aV/dRyBaWsuh7/WuZiPxkdlnItnu+nCATbSav/X5uc4s1W2PtQdPufDLg
D0DksMjgaHPNsccl/9cH3W5qYi6HUgdZJBAWHSrzvqySBjvnIXjmAP0KlfCUGX23Qv6j8dcwa1Dd
ALKGdnc482x8uPPrf/7LmPZf/GVszea9gGLdHMD79S+jj2UO2iZJjqRRNh549wMZrwoKD2ppsoyJ
Kx26SikO57q89Dv9JY5jbML0AlewHBtPWzEImo9heyqj9lsMVwOVaPX7kFs8xpR634OgufEn5Epi
TmAJlu07qPnKrrJSL7uSlwNhRhNQA621p5K6kqPOlz8N0LMOvvsIIG2YhmvFaapTPkbVqRN9g1Md
h9TrKTT3LWK+KxehBiQiMvRZHdd/gqnibgL3B2d6bMCGyAD0WsQ43cjLkJjjQStUNOZzkNNF5efb
f/5zu7/GNk2ExgQ0VmHqDoKs/MV/uxG9qIkETijuTu0hliCBD/D/syhU5aM65BjgoOz5Z12O6WTj
b8PPI2WjblqrcNAydsF/s6zsGNtcP39ozQ/786cUFVEpIgH60kqU5lA3SAcT5kGgrO1UUnMt6hg9
3jMYqKVptyNIBM0dOMlC9kQj8cIrsDXJxyDOV9nWtsLNuU3OngujLJqPOZeexo8R4Cqsm0AuY8tl
5tFKpLhLWGAhGRk4rVotoKpWiT/tZN2aG2WVr6RY8XgPSUdOzZNI8p1nNnurHBWUS3NoGnYSmluC
J9mi1XzxIq9kGyTJZ0f4EZIJ402LqU3ZRO6hyntjw+HnRtaU+SUgrxBlna7/h/vi91cr94XDy1Vz
hSV0XSWE/ssDClyw7+HGYO/6CheHbOrFrd/18LSTOt7YPhxY2aZNWr/SdZRQ1GyC3OljnI7VM2bZ
qVki2OmwCQpmJsJca4gbaOeO3MgDwPjlIuv84tTHosDjxf8DmwVl13I028urxIQ2fV3UOl/NX3s6
8Cfz8ZjgShBMWy31odZbOTqUgbCBzxCwB7tQ1c4O2Ukkslv2I6MyMKjLX1xRubs4JeOoWIW7r2uN
+KAg6i6rl6IanI8hlzb2Du4ek5qp3apIahwIJhc7krkL23aGQ5KTmke4ictmjCFPFF59M0CJ4xGu
+wGKfvRkah2vC834Ug0o6Rt1+UL8ydvHeCTtU8/HG/FSH8byo+fSFgWz1heHeER3p4UKoR2JwgLj
2MJL70y9DR461MVXxWxpWRlAlTvBg6csIWL+801i//4WM4nwEDIWDhE/TWUj/+tNkuhjCO8aEd7W
mgWMF+AQq+UIMBsZgj6dEWCtfjU4ymEooDxKFwIdCtmktSYnQggpzVyN7KZdN4RBl7I6ZcheE/Ao
t4PbGTMeH5xt5VT3pMR3PFGzk6zh0cGz0S2eZW2IUU4azcJfCrA0S9kmC842yzHPxxPa9C1ep8C/
8MXBVLrr/q5WZ0Z1V84Fo3v4ZbezQFBHhvo5RSimtYNvYY1hpYYs9t7xY+0OhbjZS60Ovjlq/z0B
On2fiuwxyEKSJ01xTKMYFJ853MoCydHxlkT/mw3wendptzJhLu0eWImlkM/+5/8rYL6/vVg5Azoa
eQmkgDgLur9vlptZllzATIEFOxZLzxXpAQtYHrDyUgkKLnnLZwczxxWyyDkSBXNVtv0+3IkgNaKq
WWQHBFAJmftgwn8fJGfKNTqjtNkEwk2a5pOHMak6ttfxAYY+xxTZJosUIf2PuhWExNeNWt+ERXq4
DJHt+mWerMtua1511ueRtWyq6oOSdtEOoOoy8ur6lGaCSFZSgZ6He74/V2WPZbkxMiB/yEpZoIFe
z4WsKolrbGOzv9XVoDk3XTrjFsGpdMBx89J2mc/ZUlsQV0dvel5Odsg1ZXUUhUc+jT2p7Mg7CzwG
wmW7vMM6prIrB5JH372A/XrLO5SlqkYDkZD9IVtt0VZHm2QYED4GhakbrAt0c1eyWhnNTIzLMF7o
DGdHtN++FQPh76kiftWxucWuxu7sJRGZBBg73XIMoFBAghkMKSO3jwR92ulKxBqWJb24OVdlDxKb
9rGai6nRIez6JNO9FjoN8eGDLJz5yu41O1+YLdDmPkW9OALWmSFGtk8xvzhmal4dJ3Y2sANSHKvw
ry2WskcWTc5uHrgoI4dRs9Zmbn85t4069kGaADGbEBq9A/YwC6mIR2ik2mNnIk3EC/he1gpUfq/4
nRF+mTvhd+APUAKXllWPB9ca3jU6fXOvaN+Qxk9uwIqcTE3vYc8XDoRU6ILAZVoNHEGQ3XaqMjc2
xnlMOqODZMdP49rwpKQufA4QsYeqgNlqBTP4WG0TKNAIismq2wXTomNjtpFVDWAXr0fDOMoq53uU
BxA5dPH8vUrm14MsSvk8Rzwg3CvBIx49vDFC0d/DCA2n5zDhgZeYZC/DUkN2p8/I3IQtQK++c7RF
EarfomCqMb21K06uoCtkoflXsZbEN7812+lWRaoHbeJfRg/Fiyg5dsipSY+yFYDr3Qh57ygU3T5G
hLsNvlKJ0RMulk2y04fOBcrVhAlsN/ZHN1xR7jKmgEhCjGde5KNpHoNt1F1Q8ZQySWMRdu3PhU/C
5WiYs0MN31sR6puS+2Ebkrhut7rjmqRwE35zFEahsRXTLdwzpB1iQqmyIHOMiXbVT/AJaPN6o7wB
T7yqy0YlkulpQLtKkMRkekcwiz60KaR3tobdWbBfH8PG8H6QJvthGpyVNKWvlvaALLQHY3gfVc4I
ZjefHkgbvrbw0HWILjeyALhc47Sp44lrJJjvzh3853ESmYtLh2yTvbLDyAkXXWbkmfDROlfy+KvA
Re26rAl7X6VJYK4sA0UoGySts05gQvVZ8BWJbXZh8JhOql3lJ9dySVMOFs5XOqJaxXx+nNsmQJb7
PAT1gHMvg+e2dh4na+M8Vc4PZpLCP7+dNEN1fttMGKqr2RyJDaiqRB6JDf66mfDAVOi9m0brwPaw
syuCPR573/wqnKlBc0Fweg1MtbiODB2sueNpyiI2iMjgU4h+ldGbKC74Rro596ul/Vz3ldhflqhA
0fa5a9/IJgzACTM6jr7RivwGOWpjpwcCWtpc1GVV3wB8v0mBGOxybFzPTZ/tYebN7QlZqF/byMlu
QHho21ALvBvS9O4N1olE85HWXcrqpQOraHh50DQqXbg3Is7NrV90D2qna3tZdNjDIMGf4W4lLw2C
OCWCX+2tUjvTWrbFKiGZ6FbpPP9tDHT0Ij10DmU1T91rRa+TZ37rWXYbscIps4I36JNwaztRH3xj
CJ+7HC4SqmdvCH2Mm2II1KWcPpTjwba+q2PQPCiimWUxbdwRMKwJdGoO+eglp0pAjvMIGFbNbWAW
S9kpm7JO+IDp22wr2+xkKPZxNQLUnyecizS4a/rUPsoPMEcFdz63Zgc4j0C0pXyYQOx3anGdYYW8
MOHyr+ViyH/qx7E37+RIPNSXFg/gWwR9v0zspDingfHG+bpf+Wzw0SDxgS8MRnWTaMMOpH2CfGAV
fv2rsXKqLqpvk6MB4M47cNZGKp7x47tXpzb6jqbik+GO4bNvhv3KJBawq+w4uk1GfOrlCH7HDomW
dzVd6LEFdxljkdspGaZNrRjTLAbr3IZAm6+9bEy+WYiF1SiX/fC06Bt85Pg5t7oJQUOLMO1c8IPA
B5o79DD4BrKFOGOIl14Vh80WE0QS9QpBxOvSAs4TT12ymtI2vve6ML6v3PAl83JvL2uaMnW3LQdp
H24AOieY/znTHVIN6QOvxa3SGDpweqXdDRkpKFlVUWoEEQJcN4WsQMS13BsoOni3TqeoAGzqMvoD
uOFBA9/9kFiQDUcHvW9ZbWKMv4oQifgevXkIQxk6Dr5dnUaetg+BbY6rwsYJXlYBMUKwSEv4oPPX
T34RnUDR1jY+Qdz17NmXv9cDTtnrli0Ksq5/fm/BOOjLynSMhZMir+OV5q3WWeJprllE/G7NTNWf
fE8794kq02Vfwbv43NeM+r8xT66pzqv807z50+UnfH6e/Ml4uRc3qtV+ncx7B8uDb4SjMMLiLXlE
dsYgHpTqi7EPjS+NjWWOrmrvUNrJ9EaOc4v2e7jzQq1beaqlP5P+vpUj6iH/butl9TiUirEeySlv
AlQyHsQMpJYjANrvbDzMXg1jMpd6UT1NYQ+G1MAXSqkiZaXyILszY5zfi7E0Xo2peRZDjvY9BLR8
tsY1lSdr6KzXwIAbowTDcBeR5UdkMp32chkLIOh5mdKAb/i5DCdTljlelskrDTcstXL3KdQNfNSc
f1jLJUV9XsvBuWr+DrFWrSgeWmIJG9dE148JxjiIL5kP8pvMbuAGRG/F6yszH3DiRrfVNj1xlTeA
/0PQX4cyjPSnyoF5k/TqR1X2ymptD868iey2mVv7yFcCCxAmSlPXU9qF6Dyl3aYo84acNoUxAeFJ
v0Gr5uGomw8mT7JZbWfC0FYxHirirA/qTGgtvRxusBc+VGH6FqFj9bUja3zlILR9C5dCHKo6Dhay
A6emTacIBcHgMN3k1gBCQ/HcV7BQyDsy01BwrCh772CBOsOYhc2Erpmwrkr1KHcQl53G3A60UuXh
2fP2kh1lhcRXj+Yv6v7ZhugWT3IlYtdKRPOroip/FF2W3ytuA61vQs4g5WZ5iMF4kIyPn8Dqx7gc
9xwI9ezBwkrtKTLLo+MK70YOaDO4BTVEGPA+dOZjCZ0ydSpUoqkqSoYSFzZD0LKiWtzy/uJ04qvW
u4LEjYFG6tcsw5JSoZOQRgmVJSnM6kvUDIvMiq13AJAqzIBOvwtEVW2B/RJgcaBbiih7kyOQhLjX
0+bIhqx7whqGTGAbii+g0T6ufFMBYk/T54UcBS7wp6Zz301sIAQ+pU7wNIBKErZfvGRF0R8b8KDQ
Sama+Aitgab3yzlX+dK0aEibpe9uY1QTJ1M/tVlTwZ1wAMZ05bxVQ3gJiRRU4DJRbhFmK6yTWvjZ
9Mx2LuVg11RHiFEfRRHlcP20Zn9pT3T+4HLEpQ3hYPSQCqTTUmc+SX3Oh+OkrIsYtdQ+9G5lAVId
U3m1RebIbD7aFK9VoGe3sycX42SHy1v+qIKxvDTJqyL+1qeFdoMMlHsemWE4VCYl0i2Z/dL1kbtz
PfHqmIG1M1peHkWSe7fg/3GPU5VwPTgt+zeAWuayifycbSndcmAibDIOJRoWojBgAoB/qo+hh8gS
iKbzMkrZs+1LGjwrHQAi6BBnMsBDTcy15JeaiACV4u16cs24vVWxu7yDNVbfdeMJz1VtHSvC7u6t
2HFvSgB2tzjAAgNCcRGEfZzdyqI2XWvvme5BxUmpgh1g1LaG7LhV35tIZlpzrbBbjQdwurGDQdzK
mh/MDsUVZEtZRe/CWiRukqxlVdgJClnE+heZVr55vt4vShP3CD+uh0fUyv6wlKL6nsfVZhBd/eb6
ugXdA90ft07NQ6wg6Q9NMn4TfraVQys3+9Eq6M47Hf4RwN2srROWza2rQBEcMj/7ngFmwX7d0HSx
Em7c7+xarAMtrMydrJZCRwI9GI4hjsRHeRUMY4ykzZ+DS12tzZ2WOt1O4V0jh2gl3oflaO8rITyM
XCi8DmGBXIVUm8b1R5u8ysrWIQMfrn9rl1XTQP8nVoctRtcmJ5x56mUlhCiVk2w7d6AleFlpbH30
IQJTrOrOQ4N98H6MyDnFoWe+T/zpePqn0cM0gEHKigBCPki842CYEaCgcnr+nNSgX9Nwc757KV7e
cpJDBh8HgzABwiy+65UqntEQArRXja9hAuhYjUEB54YxvrrowF6HSW0e/mKYmIcB0/55WD8E+nOO
gKdstwcr26Wt/2ICAefRa9TPk45hWZV6/XsZecuceKQPTx+yQ5zl3wePdEMUD/4LD+0QlQjdvC0m
B3Fa1Zz2DlrFe5RcOExPYYMQcuqgRVkmt+GIwqVa4KbiN9a3SXjmVeck0QOKcQDFoRfuDWRxD6Io
3WVU6dWjOsQtPqNB/T1Ags0VZf0HKtwvapCLlz6HktulISr7kaHMXrWbyIzHVQZG/ItjvquJ6rya
jZZvRmj+q97Pxy9R8V02ewEacb80D4ML3WqYmvvSdWH2Wn290Tw1e0Uu8uQpfnVfj6ia+UP4VAgz
fXXriGOi6ID/zlXC8+jpcVA5dZhlPFkITMjZnS/fPhqU7zLLXt1Una7dLkLuINaz+zo0ePFguLMb
okJ/yQ0sqUDoPpAxTu8apb9HS8Z4CTlcY4eOxElkZ0+abpi73p+iZZrpUKRtE8UcCFHRDTKV+iYz
xA9Zq6uuNa6yLoHJWWvnEbJDFoSwEbjG5wCho3Yvm4CWxTeyvUvgJ6Jhh/S6PZbNDpG58bUIvvs8
qJ/1ehgPZdJEqLnR3PpBuhD51Oy6pB9f4/H9b0dNnv2xVji+61qgPGcCopte1T5W34p959tOsAbJ
xkssafmAAgnpBVBzWIayrqVIuPilCHfKMNl3Jc5Id+FYrVzRayfA6PZdp7faTd+017IvmwhE2dN0
UOypWGvs9feN1TX7rMclmhfoODunpIuSb+kzvLQYibXcRacjXPJS4HbnBLks+sp+T+2Ec1a9IRGR
PlXRgLMXxnWnPPXVbWejOjmxX7u1pjZamGmfvCaa+kz80vgjKm5MjtxXGNyo133m+vtMaM1WyZEa
++0Kr4KPtr8dp3TGK7nf+gH27ktrTeV9h67tMUBBDArkqLxlEYngJk0QcJgKBNlH50dMfuhtRJNm
gUvguPfayH8aNXcrx1vQSJd67aAKijnQW4OTqu37XxAfDDZ+xpEz6TDva/P+RB4AvfMxfobSpuyM
MMR+fZrst1xt3qMkrO4MLUYIxXUnqGCB89a3CJPavZMcE29IH9gL35XzeN546ZIfddrCD85eRflu
BIrxhlJvHjqnIWn478DGfgHZwgZtMLfNhaeHxt73SrJ31GSnZdYfV3XhQhutzWQj287poCScGtDF
NXLY85TLPDlZwFUQ5LOKpBEboxixZ/8seOY0f1/VCKztp7mQM/IowUANm/rUDd+dHnoL/5InxwRq
Qq4v3sN4SZ6qzLCubVE5G9nrD2OGhdXormSvSZ5wVVXYscqqMCJn4yjYPwdWljzxl0dnMYsRdZQr
z5/R5P77uVb2LcFf1G/noaNp9A8+ohCyL4FKjCIUKjIC+Xgg14hQDG2FG3KHZB2P842slnUeHBGW
fJY1MY9ITDxGO0SU9rLNRQ91mxmo82H61RQAVetVNeIxfp5RtsHKLwNMuSpIsqYbqzehat3juOa+
pr1rISMZqbd2mjnrSGnDXesjRVWPiApgElw82XGK/V6cT991zozyW4MtzU/T2YxNt0TWP6YrLre8
AhB9aWphu4angs1UGJgH2+Twbmvq8Cy6qt/6Yaxcm3M1HVtjRf7MX8levQIVHqHTsJG9naHY5NU1
sZe9Rd285llQ3QhIMs8DiZXCqPsHr9TdRzalMJw4AZYIl2zQr89OfsUPLVMhWmlo6xSK1dJiL/gS
lcgU53ZZ7mXvFBQbH4DeQ4y35L0gJCCbw1DTdkHMSVNOwqMmW06KAsZmTrbk5Juv8ExbIomX3MeY
3+16RdFgEP955MRGuM3K4V62DLCosBxx+o08gPpA8M/jQzNIq2vkyIZQDPdmHDzATCoVZHqwEnZd
X12GWcFOBfSIceoBR6Gehnj8pU3hNXQKVQFVcx5t8Ac9ibmQHZVhqAew9ugS04RRr7qvJ3/Xl0GG
/q95atvGOVV6A/EFxC/UztFdy84SkcYtan/w1udedG1MzFsdiN5tHyGybtkrXD8fJsR99rIJreuP
K9l2qXrwpPLzNNn4V1P6XKibviq4tatHEfbaWxU3UKG1PF4Zc9XXun0XWcVjMGTqoUgmeAFBqL21
PlpX5aiOZNY87y7JlRc5XXMRkS5iq+YMVaUo5/n9ddFEyT6ehP6iopvYFyJ5HKpGvx3j6Um+zO0x
FBstzokpz6PkJKe24r3s/e+T5Kg0479jBiA0gWns2rSncAIMmT6r8grPQePcJgJcXS1NW8uxZplz
l14G//Pc35aSK/zWZvNWWRa4hl+5ne/uzaxDL1teOoMzwTsiQT6lhdhavA1BjcvGc9dPE1J9jK6z
smsWslEW5FSn/HhesNW8fp3lzn1RwKmLRn+WVwELdFWHYA2uRrdXT6jATSfHLdc8/xDw7tKPJtle
G/mIJUj+fmk/Tw3QqsCugOeY3qSTtShaAP/9DjIaFTnV1hFf7EYQG53n8mGoVH2sTGbga4sf0kYu
el4P9jOWFL64D6GDVVXD/RK7SnwiDzGpVzP8ZPT0WZWbmuyQRdWUyH35+g5lohg/pD8LW9XiU9oZ
34MkjTYIPTDrMsTij3uNfodDRPXzI+RljefBwjDIS15Gn2dzpqlXsd6Iq3NdfkKXlMmpzqz73sL5
poWBs+zUpLlP26HBJda9iaAPHmUTRlT+0TD8O9knmwKN7L6c1AQJil9Va98QgIbdPq/xOQHh1uZe
Nlm9Ac3NRuDussjnp1gRm5mIxyoCvZGmGquocJtjmXiv4eCFm3Mtz9qjLkKctWQ9xCXiOo9ZtZ57
ZJssUhC+A6wg+BK+Cg9Iz4afu+Xocp4CTs9Zh5Hy5byqbJMryCFh4MAlT6KFbP9piOytjRGmXu/a
y2bUroGxt/tg/pk9xVMHDGmm5ujMhTmOfxQjtweWdUAeAap3C9k7TbDSmxy5Utkj2yw7RW9O1sEW
mqsRif+rc6Ps/1g8JOE2cfSVA3s/fgZ9T/rMH4uHMPcOEymOE4rBxUOTBeVaU8Zogc15Ulx3xeM0
VcTrZedgx0tAhv7KNTGdaMysvwVntZCdcjGvx4fJt3oAkvMEJw5mXGaMqyefJCd5CtBOpXptgibf
yKyWi1upeWU54m2srW77W0arq81zuxx7ib5/jv9pjebPsZdh8uqz/RKIl+3Q/c5ry9r558D7wmnT
G5hU0YFNWHUnozC9Vd/9RdPkOCHpnK6+k0Mbu72TTbImIzccX/9qolxLrvw5Me2mv1xLLvM56rK8
/FjTLM/L/7rWMP9cvzbJiXKtz1+om/QvTjnvKecY02ezHClrn7/BX6z3d3+Nv1jr3/gDdYOa4n8c
fLW6fG02CFbjn1Q9eG6WIn1k+HBC2W0iVObexdkP2SdbzBwXBwute6RkGNDFVX7Mx/FR1ibyVA/V
LBeKTEp73qGWhP2WUAnhL1qI3hHdQ83eRiFPUdGpWIhMP9Qxd6PsGduqPp47moakO9tWXmZyeILT
28dMYPuIoszcDNmYzT3OkB/jSesOWm6px0SzdqFo3Ds7CCladvdI8eCH8Nk2JOzpCwQUl3KI7ED7
TgcwjpLJedo8F0DnvnCL8SibAodoIc6OV6IRzp2cJCBi7Umzf7s0DSAGsMn0LRywGCZntnUK/Cku
nNWlbTLuPd87to6f3ch0lDGNj7ImU1WfNdmn1P25T6aO5lqZiezm15HnFFeX3Dfq1ZCGj2iFjl9C
Rw8XpTI5ey3X5jNG+Jh07s/tMbI3kPjjo+6I6FTjo3ONGGC/9LXZ03Uu1DiIz1foBzRLvzGK6987
5nEoJrP7NlGhvkz4nF+4gCmnADmxv1p3bnNrjBY7vlLyBzkP85Nuj84TsTTMVq/yyVV3U53ylM2c
0Vr6nJg+LmVrFKWKuJajwkZBGFlenlvlAB83bexs3HbDb+ish3mpULbZ+BZd2XVkLNDQd/aywBbL
3Y9CbdvVpTFLFeItebvyukbtt2HGg/uqTUO2U/7k5ssM//IrAve0nvvkKufLxAOAHDT9puG0cKoK
i3NmKvalXkX2Iq2mFj8rbOVRv7aRu7LT7wXH9c25e2jGZqfg0NvlwrHWg58jge37+CbK2U0Ze8ep
2hdgaVFEkuuXrrE09AF5Mb+PD7noQwS/u+SqnWHMsi0d048rxYAFepWr8Wsc9eamqrRgI/6Lr/Na
jhtZuvUTIQLe3Lb3TVJ00g1CZgbeAwXz9OdDNUfN0Z7/3FQgs7JATU83UJW5ci21IK2DKDgqBnSf
XuEf9c7wRX9ygRoM0f8cnuEJtvYyasgcFgh19IFkNM6qC9ZhabdrGmEgfI/r7hI0vActI+hug5nm
7qLR6UT9Y0IGu5pyTuwoPehGDzmE9HkIuJ2VcS/vIT33u8HjSxeva7728DnCBKG+KI1qwLfMEBTo
WixKZ/yhR/ROfvLJy3oEFZhAWyMt7/cyaSqFCw9AA11u17CBdshJl/4UnPuELVhiesFZmvdBhsHg
dAu7+x3kbNc8ZbulDbkDJcOtJiG89LKma5XtGowIYHjlZD98TPIJQCQQNN/TZqTrfa5fwCCaXmfz
VuqQpqVMn003/Zf5x1qfWY32r0XLz/VAbW/6QrFYX1ZZh8adAa+ODgvU0eEdDckps9LXpzTX03x3
la5gsmGfbm0KXT4RYWh0V9FX+3t81kOH0MVqcbwtN7125yNDDTXAV4sEvrawSfhcIG4sLmjGpqg8
lqSPgwHzPjFfydk0EN3KnqiXreS0CGI0r6Rzjvlz3b9vmFCPWob6MHUwTynGRjNTzwVX0IqVNnTJ
+mYHVjVep3IXaVb2cHN1zvgRIos/EHEGaxpvtaWGUDWZMaX5Gfauu6nisDmhMFnfBqgIYCLnULaG
piskV2dVdPBU5tsEvdMm0d1+Uzl0rvgTYobwiIxnN+ohgnbjepG6ZINiPTAp36bWpSD5sIwbOOmD
GbhblJS+JzfZRYHSbHsdxSDP/yncZDzKwYy6j6v/03cP6Yyh37hF8F21FUg1jbXVcPj5c4eoT3S7
lcYNIyW3cnKg+PzJT1UBdQ4aaA554Z1j2y2/BzHFWU/XkhcN+O0KEIrNd6catvpY08aZNvmRZN+4
bRvduEKEhiaYT2kVFghU2Gsj+041+hLG+rOqRcpjV2vjJstbayMz8zPzwCLshH/WnKF/c1AZITGv
Ah8/93aCaN98lpdrWn52m2g272sKlMTe3AsZsQkC99K/ILQ8nayIRtE2E+IZMdTmC0ol0rgNRvVF
iYJmriYwXwU6pC61vlNJix/qYNJX8Cc+QgrePgp9aCmRFzv5D6Xfm14RC1I3+U8yBzCnjTBTuMb4
J6E+cFsUjWn7pTTKnXTTjfqxSOPMfUJrAG7WVLeOoTG8ha0bPI2w/jxVlpg21czXL31yiFIN/bvJ
SHZ3X+mkB8hW3LNcFbtOQHVeXd9v5IeGQmd9qIP85uZy0F3IyuqSF83d16bq35NAeFoPkE2ZuT7W
VdYEJ/J2YbMwRi04SZvEu71WYL2edW8i8OJzkGNmzbS/BxnlzG1SmFA+3IOgri/4cczxMjLMeBUX
bC68VTZ8a4yyQxFQ9OEaCr2jNOnc43xjdi+0JKb0A1X5gxz8XMsfMiNbk8zpz9I11VZ7CIb+sbSi
yjrbeYF0Fjg3l175VdJoOxjrE7gga30Dj9z4zXFfaL9Pv5Y50mIkKT/cefzSOeiiU5iDl0wlM5pp
TzTTdHzrVH9vz6boFPeiIAgkI1pxbWs6Jltdg0Yb+lH+7X8Mse/urERAVQBpqNg4TmP8ZfevLc9+
cpxTfvXzOv9mo5O8JKt7giQdmibtL3Uw6rMcFPawt6sQboqVpWWox4Rpe+xTkHCgxD8/cGuPfDlt
qBvYvuNTDi0izC3e2e1RWNfTc2iNCIrludIvq0QEazlZmkalrhA77A6eM+2lTwlsj/dfBNWai1TO
yem8Ffsg81vn1shCCY9/qV4HT1RjfhWBYn4bPPaQoHxp3c3QDEDtIaX5lAWx2sFOYaWQ/XQmaK2g
Vemh9c4okNCw8dscm4BXYNrEt9lYzkrTKpXzzfwdHFGafAz6ODhqQfDXzOxAcwzcCINbac+db4bH
MYZkxm8N7dlFQuDBU529nAw6XEHTIdzT2k/SlSXRr8rIk7O03Ba4PEuOeQqFl8OTlOKYHahIsaXF
yRHQSK3kpYC4D7rU420WlD9NrZHKiyHhlT3UsQ3bZ5KDsKm+y/25DthvKWZ/LcCRQ6T3kuZGz+fg
oyeTyzFsSQ3Ffgmv8DyVOxosViiLnNDpmZb89rp9G0T1Qz8L1dki85BaIG+tdfYvr6HHkNaegpJV
RXHzd2xe1ci0DoYrYyujM19KlSRl3rSnfK6hA2Tak0AR3ygeANWCrOpBLZN+F+Wuv7OR2bs2JgXq
FNrAR7inKXKCylpIfJVh6+Ks51GIlocwXqQpZ9tM12+mr0AnOjRGdY4ESIlKT+oNtL7K3qfJ+nEi
HUifbpT/LPzmYMFA9fZfEVloeZcCRTTqD+TH0/6ND4DaxGzIQebDLT0LaHPpQMj+e0Im0AftVS5i
kxQat/sge/CxwIqodyLapSxGWR6ueftalv/QhJP3ReTTJp0f6mYAu2+q0psXz6YywA3tR71DfXuu
Kf+zyEBr9EvTqp8WDbT/oel1LfuxhkmubB49G+QQDJFiFcIVA4FWgIrVn7aSInUi1/Q+LxSSpMZa
+rrZlL77fWi2CGAUICTpghT0V2Neykb10RbOh6vnVIkNR0oHlK3oz0qJ7zYBfc4lHVCQnRf5vdtf
e8MJkSSfdlFY29F6HBptD6fJ17apnWhtaDDm1AliDjL4ts6mG2ttdDH1rvnOoNT4ay6VthXw83Cd
xeNwleFyQAHodcimHQiBbCc/DvkfqaoRqinUeWiu43OS/5GGyOCJMp3s5pPBMk765Ecgg7XfcbfP
U9rGvO7+Wd3XySXyXvmPhkf6Lkqik6nX9ilE7PcUoKIHxdpvW17pBaTDEbR2G2kOaP19xMCsnA3t
hW2d2IP9YFtdUTsybUtc7HlIlVBZZTmlhVHOSKccGkA3dI56xrZGKeBSd0JcbqsN52vpoStArz7t
Paoevdcd8u6NB0CyVmnS4fOX7oki9LopK/cWRRb/pUtShTLgpDypiCnLKBGX+X7SIaKqa7dchSJF
+Ma2jQc7zMwH0XjaCXompFxxmbNL+mu0zvsm7c7SL4dSQTjBGwZ4+RtXXyZRN23oLOp4dNcJhBED
X+3IoUr925cMWfOYzYP0NQ00pzJEDkmKjhgyzx6UWUFlX2YyhucqalUaPRr1jB6HfjRCuFi9uEA9
IjVfq8Kwf5VpcwCUkH39P0PhH3tVaMv+xdmUHG77ERoY+ue7ZoEjXufQYr5r/b93Ldveg70DNRZQ
Dw96bOorJCfydVUW7E1nXzFG7a5EZpBizD8+2+ub8whRhDFHyDA5RKiaKaZSXirbn5VTwuA4FMkT
asPOJk6gR0kNXz1D7Kudm6qaRpqHuPTG3lsaat6u6s7/xwmtE5mxORx62WBBLmDYymjp+7S6Q/sA
kUdtpuzh//9tJtU7+yA0fUNVRzvapJQ+sKOOdSqcSd0PgTiorp0/JW2cPxl95VPW0LylNOWEpqsQ
Rxkl+o1zCHuc/CnVjhwPm0dnNuC+7w8xPUgLOSejUni4VhDMKmsZIicyVXnSVI9H0Hwfr8j9CzRE
m/tfhxFn3GpD0t/+ulzkm5NPc0g77u5/XYUzu9fq+KB6IQKe+nSWQ22Cl1lUgHurYW5+mSd0Plz+
VzhzM24EC4M0xyFQb0viRrF33hR+gWJGPTc2XB1eHpy8zqDjW1iHKZwGaJkY7M4bLlFBnQByEtJh
//LbVYCSU+JA5EAuUqbz8tgU6EyDDpWZv8jvxNHPeHcbQZyeBiW0T/r83EHgxfpk+rlA8iKCOUSG
/Ffc3VdTbtAnD8T/fDs5iPnK7ZwNnev2hZYqWDNJMx1q0w6/hH1UnNpq+HbLU8zJimmOCNgoHKTv
d0RNt8IXL/DafQSR56Kgc/nBzA3UZpAA+la1wIB1TU8vKdKnu0ooresvfDLjCzIcUKoYjnt2vL+k
0QxpepVXrm2n10mlDDj4xenukldTEf8tqhD1zPkOMvR21SNmpfjGow5TsezCoS5Z8rzs+00JEugK
2XC4G4s029peXS1rVBs3qZVYD3bQWw9ejEaJmSE20pEBUBaumVQnv4IudA6RA0DCmJbGfqunAc04
hrGnq50zrKTqiOaGKoi66LwQxr5LYZJcabKjimDpk2EhSMlVl1TuUqbSRFvb+8hvnv/MuMFjPal8
y2NnNJ4Aa0D+10z6KzQ+/rKH1OnR00SB1KmZn8O4K/a13wRbFfG0UUwc0DPT+gX5OFX8SW9P9yFL
g+4E0s/TNzFqcL6hHuUk+1MI4/XxRwvV40HMQwDNSwb0ikt7nD6cWZbqN5N/NNOoEpUbBAJfnd5g
V0n6/9jUVV4vagrnH5de/ZWqrw0LDT17sMME0Ov1tPvxeWmiSV7dLrC3bmR4tAW53ourobhbB+KH
V3JMzZpkeEBeRjsiisM33i3rH8Fazgce0isQu1nHgoID1aYAYW66gU5CtcSpaL/mYhRHryfXzZsR
l7Cbj8l7mA+hH+SUSbOUIfeJ2DyXk9odUpR5jq5fx0dQhfHxbkqfPU/IKzlk/gQYAggx6VEEixGY
nO0/gvqpfvSzOj+SSgme/BSy7xFiSmlN82mfTgotF9Oj9PRCqMco9t7l1C0o5qCHKj0CMvMdbhNG
Hi77OiCpNfvkEGvNnpp5dJGWanv2xdcK5EH5G9JFj4yzoxf5LXOabUsl81rPg7yy5g0d9SzzNuEO
PtyDU/IO9k0nUVfb18gMnSuN7+2eZqWffyyH6jhfOfkIO88ce1vuGsZDaEJF8nE3B8qLCHkb0wjg
w6kiuvhXBUTAG9lfrIzTR6ex4mba6W5SUHoewmsW5fTRusGsJqX+MmNVO2UUk84TOc5pVbiFtrJ4
ka0lJMdrLP+CCu1H09jcJuL67tsU+uk54Qi+5bk393mM5KK7gk1iU/yQlhxSR0O8RF6OPsKBth6e
xtxVYFRmwX2IdUjyHAXpKl2DE6aamncTMecv6eguxto1Hu3ZEmHqLHsabXZysm4VC2IajndiaJYl
0mybjC1EDH4dQhrefB68lhZ2kykAmW1xiczWeRyCyLlWPF9vwR6HsKObJD8TOZlEziOHkJSe6uoL
fI2viUOj7EJNOtAF2vDmhWlyGGcrzGPv6ja5doIheEs/RY6CAHpQa766weq2TMZAK/+fy8yx3jq5
z8nX0veVr3scdFtg836tCxgsuNRNBZR+bu0+++S0DHdQ/EOa2YPceY6Wgx8AhL/ZZQ63ewHh5+1m
ctqhVQbkBPULetEPkdMlZ5d2k50zAoGbLfR5k7O8CmZzpILB+wvOnVVIv+dSOu+BgvTqLVquiwVI
vi5AqPSPOLkiD6EZWRQ8/SrHt45KMTdAT3As0aJEY5EJS7I5nOCFG04IX/CN+23mYa7kgF6RZwYe
KW6B3jwtY6w0h0v2vsbyTWudjihOtiokZ3AKc8sUcLBfFdd2mrxrq6vPtjWJg60V3lUOYxOXCCsn
exCJ/A+XPmFmtN0jirb65Gw8/TkkK3QQ853+ay3Y25Vi9NDCwR6plquJ3owXxItejIxeat+qlRd6
as8C4tCHEpGDo496N3AtdCnB4/6y+wzG3y5tHith1vtq6Itt58Tac13qv2QEnYhHymjZe5ihdq5o
hXG0s7Ah02A75g7m4Wantiqsdz10Lrrhg5mX9u1SemtqigiOgBy/Rf1nvO00pNtDj/fHvwOn2KnW
lYdcVUMdZxu31g+FpvKzHNxSfFzdfaLp6FaAievu+iPW86tpCy/YD7k8IsdOLXy+5/12ut4D+Uw+
bpJD6NkMHXRVTak9tDQGr5rCT9bSpAVNe8gcGGhio/p+d8mrehghe2N3HNLNDsFNgdadDXhlW2a+
+iBDgmx+BHC6W0pTTqgZrwRXQW1svrkxZtsMWiZgfjnCPnH8IBkCvXkbi3gXyLt54MGWrGBgmknw
21JfyGkZaIzlIR8K9xA6wbcxRKRCUhhkjlvtVG8kUwWrwTiT3FSS1SDLfEFn0gzdG0JrOHVl+I66
n3G2QMc++2UYrIypz3ZVPInnaBjtbZHBHy1n887Iz3rqf5eTFY/Hk6ZE37UaxiRdgWrZnIeeQxmP
f7tc3Sfk1VCP+S4e+W1L05tgQ5BX4aDYp4n3qbwJVGTA9+WtuincKg5ERqALrHMXv5f5iNJv6gRH
ex7k1X/5/isEHTM6C+Np9f9fOnSo0yBEsE47qJLamSqJ3LRyuJvyqpP8SHJa2jJGDtkcfV9y86m1
gOMJDen7hFwbqyN0nG5H199gWMWCzo1iHwr0XczMdpaDOmXs2axY2XVTlR2hC8qO8mqaZ4TKYd8B
w+1pdgOVRSdWsKlbdFTnqX6h02zOu2V14pzKDhZmv8yfRm18Viggfk0czVj3ydy32mOSjF90qVfR
aCeCo5lFyWpoBu8pn6xtm7jTsZ6HOMvHci9tq1cFlXS9R9BLj/aONGWQFtp+uZFBt8u6yV8NOxn3
Gjz67iItferwfeIAN1A5ikxJnj9UTQYvjuUfh9mSrnucNK3OSpeKLcpjmbn7prS6VwCLYqdEc4NR
Y4qvUJFybojV7z0o0HWr1graKL7xxOf+00u16XvWFrwrwiF9oNaEZnYTPkyOT6O9quf5sg/UaRUE
8elWNW3nCqksd8ZQ7NdwI56kJf0BRzRYsOFPbgxHWxrome2CxB+/FGozHenXjReZ6r3H0ZBcgXRY
xxE2sYUI6vaV5EJE+TZAoGs2k8kzNugGKmDgU3NpQTmPNObchaWqtE7mWYsGYuhfpE9eQUL+Fpjo
LEwhoGJnfvWgN0Ernem5V8sfXtOszw93P3wh/Unx3a0MKCFg2QvdjRdmrXiPART0dBElNYnCoF+4
TQ9NyNxU20YIaQam8pWG8qsZK6azmsrIPmkwzFBl8KcNL4xwpc9t32VhoHQf0sBkTa3+MvpgM6R5
nxXCbU/SlLPSVFu6bbrCTuK/6aGo6JrI/Z2FxPlKNnW6LnIDAIliSEFo+Swi48cQufVVy7vkTeyG
firebM1U1irbZF6tPycH/JBkngCcSj+SOW3u1BRoWMHE2YMr78cAdovSG8stlVPKa15r3Rgw0qDX
V3kQQ2ckGTDCurbYdvbTTt7HSnn+BaH5MMReSDsu3eKBVUYv4LX65TT7ArjBl/dZeSV9ha/QAeHQ
+pjohc/HrPfLcZiGjSvKHJGKAFKVOoTkX0ESmflfwiwy2Jmm+kTlU9+3nbaB+x4uJ+mD9Rpm2az0
6luMdGoW5LaCwD/8fe3EYJb50UPYCT/P1phpBMpmekSFsltnfqbu1MwJz4CHkjUSDdFSCdLobDcK
VXN4j6NDm0QkGPNabPJMTb9MOVpPKvWJH54SrdGMHf72HOPcojgGzsA0eYXwFyqXpnNqk+0upoh4
jvUCacUW1UQY/CCpKWd+8ZHKjslG+TCmEQgye2bHdflGgPL2L63hjpfezfId1MTJ1C/o4ek5ZZnK
NW5b5To44XuUx8lBWtIf5ol9iDm5whZTQL3iWfETYIbkCfmLeqENYGgmWCLRsXefDWRvH+pcXALV
0nbhTOaTIMJHuXu+/DSExVvucW6+u6BLtWAmy525teEIH9l0bUKeLW6s9FtLjToUHdzxsYEL4hDP
szKEsxUJPjUEk9CBc25dZ58E5KnRsECAmB8DrRvTM+J6FNPaDQ9L5dEMFP/RK6B4SHTtm7SkP6sQ
sh8Lx0dKcvJvYZYYxFKtcrGVcaJq/Kugt5mHufsFDZtsH4eZtjFHv3yPx25TUGH/ESo+pavInC6K
59VnuoeVpTzeJ8JdJHwbvzYIa62NYMoQjc66I70n74Gim7RPDsb3Ilb3jSydppO5bHst/tVGKdUp
vwpetdjUVmhWZteks7rdJEoTTvdIPyiD8dKY6I2T3J9Z4kII5FuQHqj5zLUXbyQT9qct5nnFnOeT
hDyYXA822V6XE6qXsu4caenF5VRyzLWEF4vd+fq2rikvdQ48ri6k6YdbuQkySJS5e23fVp3trGxV
kBqubDTLqh7ontZnqy6zlHPHhowsY1sA2NSNdzM29r2Sxb+EQZKrDbLkuVaCcRsAyNwjUh6sSovD
BYpu80N0mNiJz1pb0pZXOfXUD6e05QBbVrwGz3OtaDhHPdatb8Aps1SLlaLF8SofAn1cIQuvchDe
q7ZoQUUMyXTo50FeycEz4KayY4T6CpioUanTSFp2Trg2Zxaknt6tq7xqGx7kuROsYx0ag0GyFPz2
3cPusfM9gAq4QAW7zZ0uEhgIGubSlsPNDu3GRV2o/WkhLneo4IXIF7pw7IO0NbYjB50P8MPJR4/s
XCX47MbGXYJ2gebQKbUV1P39VdRNf5VXMWn+JegnZS19QaUGSMipqE+29Ott74Ey2guLn3mT5Aio
/HMD6SfTdK5MYW4Db3oobKRVtLzlcBwYL06ZfysGZGddrfM3deU1xyAOhm06pvqV6hjCFmFkPIMn
AAWRxf22F5q6Cbo4XLjUF77Jq5xG8tvV3VfefcaswWspMU+yUnv0kuECG2Xz5vnU+oUTmGDOMSFj
KdZhEse7OrOaN0AUCbx1mbhI0/ABRSXuq9dm5ZUE3i+5pkZeaxfWrr2SQZZqx6vA53EnzUbrvmQA
7lFSVy4thLkPCA9nwCSad2nJIW9yHySgYe4CRXhwpZveIZ0Hj5oiLxaxpUmBAj5pro0XlzPwRNOe
zbF19q6BxqWczUPVuqD1/Sit24JL6jbiOfSyYu3mINlMVbMeOiA5m4xu59EPr4CMACbH3rYG2X8t
5wFV7nCn0Zy5GGyovtFH1sqrocbDvhHqe5bD6SJdVe55eyRzvtlVCme7GSVbK6sq4H1qf0k17dRQ
wP8iXcIfoSRz3fDgtWkEnORE30iir121ag5ysNBK23KWhiYlR7W3Lt/6WhUbUELNssuU4QFmgfEB
wtaXvNQ8+pFwyYEXV7cOrKDhufGPr6xnvahE38tF07xSTpYs7zP/f5ZTLqlX5CI5JsfxuGxjozrK
AbL6ulxUkMotMv6HQ9/ADKi3plw4XcDULUC6HbKbQgc/KfsJOnRkFj6MFxxC/+Hu+WNCBPRKu4ay
77MmUmid4oQxNVElTvLwIc8Zk1G5PIlssRhb8mplliwiKx8fKqem6S/XSXjbNA4vcjsNz1aZ79rR
iaB288VbPbEjupUSi4mmYSRXjTebzUtoltZLThv4FXmyv6RbnUgEApcw1pM5jGsNYd+VOufwc9i+
djSLfoX3DXhN+JtpTU7YafdVhkm/ZFuTV3LSZVJan+jV5uVyEhoUxK/bXWcU/YHW6P7QBsHHldYN
n01P9GTo4+jJrSfH2yl8cRAZqd/Deqz2qS/Gh1I8U8MSV0fu6OwIeNhUTbx+RwSgW7t5bso8Uvck
Hut9XAWUIguj3yDvxa6bU8uBNtU9+IPg2GsRQtO93z8Unf/u0mj5DlJy3NKUwg+v9aL30NHbRZJk
Ia2JSfs6K8RSN43e3cIbj0OIsKRc5cFTsBIuQNoxCp8NP8lWoz6I4zQU1LzmK3Ue7r67iSw7iph3
m/WumeuLic1+k7dXVL5KXvdV9rMZ4qVujsM3klkxbH4uYBs1YWPHTz7tYOhFDSqExiEQzwmCM8cu
U0GrydkGStnM9hZyUro0pGiS1MouPiAmZGatuK62NLnn9SOs32j3GEG1dntKpHJwwBUu1cHhb47V
3zFI1Z8A154bte1figLYzQD17dbRjfrgz7RbZfxrcu0EQlwv4LU3zTiZyngzpq7fZkburVstjhDJ
8yBhm5zgoS4QqPbGq914CSUze9Q2idLmy27Mwgeny3GqIn6rBqUgjccCOWipqRxsWzzO/yPzdR7z
Lqvr/OAtwdMp4VPejsW2z9rvASCjo1ab28adv9ayhCWH3xOT/PaXqIzfqlwxG6wj0kNbWdpCq6re
Cdf6dXvbl035k7+T7HsNjBqNHf82q5xshtmU8ODQ1ewotXW25kFeJW5oUdeG3hn6GWuZ9lM6Id+O
8x4o3GxXh6Aspf9TCKqSzhbs5C811q2znP0UIrSqXdQ2VN33mcCkgjJMPGLbdOoWJJ/VkzWUu6Gw
p720DDG6xeo2YUANyk6qQNSUHxAP/Pg0qtu2ropzNoGnzjQAzT5dwsNCOmGe4hKmp+E0RMg6zpac
iMzxDZIMoFvQd7HNT7q/iuTo2FX9K3SQkTfRDH+CUrXf+gjG7kfTLa4+Dy8UvtLwm+E0e7kmjavH
BImld7fv16mf/FV1o6BQ7ounxHB/5eRSjtJlkV29uLa7l9YYV/0TSulkqqFQXVdDEz/q9g9wuOqj
Xgt/rVGfXUnTZle5UAyEAKJO9x+jMxt06zGZr4c+V45aa26VAd1Mo47e+nhyDlbT86svRbf0As06
UDNuNjN1Jpx2CjvVrjqqXlIdhVZTf03cqw+lxAG5uRwBjxq1Y83c+1mULVXNL/ca5IPIKQ8TWcEo
PqsJDaHerrGjV1Ti6nU2FzXBz7anyXedVe3CdQKyxodLej45yWGaT0h38+4LmutYJuFtTpuj/s/Q
P5ZXHjXNMpzzKeHRU5yLgzwXT3ASYMl6nJn94yksTvIqLwxq+NIGX1acOFtPRyc/yEm/9UAN3idv
ay2DU4SlfO/poEfC/KeGtgBY/zG5BohpHutQ5fmQ2fkbYMurPAVAs/fu8OV6ieIcgGsQ+3uICNoT
Yo/JSktHmIUDnu4wzVVnf1TEW24Fi0709ouAqu/aifGrjDLMxtsh8EXFel5kcaheubTz7KUpEsBD
jlY+jk5LF+Po3aIot9Ybuw0f8gDCspis495uzfiSV0G0VqbCemFTBuazHPK/huqZd571txuPL1Xt
1u91BO8ZIkDpbbU6qMae9E18YZv5sbrWo5TndFDMq7MUSo/IXphT+ZbkWfxMs3K4t7LY2tQWL6QM
HWEUjMWPsqP536mEddHgnDwnmhsCqGOi4Teo5kHxbbJUE5bOsj44bu3thiGhOypF+LUaTXFNO6Fs
i8AZSAAk5clGz2fjARB5RNzcWFqW7r85Sf0TFFb1Vwjs/cbOg9YLAHEjOhjBONOqFOyRbTRfjmJw
+qPCCYpCMGKKs2WB3apoukHRbHGPudm3OfQ3hqOcajQN6pkQggBp3oLkXfwSfoSm91Kwt1YIYxID
v6bwYgO2c6P8LI27OwSacAkn2CWazNW3f0zI4MEQ+mrw4PF257s5VpWpVKOQzKuTWLQUGNrIWPI2
Oaexa70GRdycooCOnZE85GtqVNXONoSzkrMelF6oyk/eVs5Gbe0uAp4TRznbOO6D3rn6Q+PBoxyF
RbJLHL40ZWUdkkYPzyLctBakPECDQiToW7pJ8yQXp6Cszx4EV8GyM0r96ntAQarosdO0iGQHQwJL
Rgy75eUWlVvlI8lB5xjlDc3bkwItptIY8V4Gy7UcgsYlbL/m5n4XgyLWuhe6vbJHWN14FIX5VvD1
X1IBbM/UWsEfzSmmqU9dJGbteu1DZPDFiYf2YQzEmvI9vH2jRQUsRcl1L4MVjnoHQ4VFr4S+8OSX
NFDDl/Grdapwf++3kDvl2W/afPbSf988//ZnfVcfUeLcmYmpHeWAaC9lnP8wAzPWOfS42eIWZ7VI
5/x5+WnhfR7FHH0N2i5byJurBewtlap6CAH8U5zgWGUv4yHOlrK0IIdJnsvvdYn/tmWorFbcihnS
VjNzT/e9uy+igLKva0kVEONsdY1Xb8fBQcCvB6yiUcs9+4lGu5e8RBDEOCeLIch1kMV1erQ56NEG
/kGoF7zq4Iv+hz+vKqDN020L/Tso2DZ3Ar37SumjYX/aFAM/XDlRqwg7DV6h7Qt2u9cucl4keqtO
Gl4Plnmz5NxvS87NkRL2BWvqLVJ2f/6OrKPMXoOw8NayJzeEWm5souEq+2+NtK82nhF6KzlpZ1n2
BCmWnLsN/LiWhg5dqmzVtX0hzr4dfZGTck3iIJuVe2Z+RC/mGw/XL11iKAD7m4+BrR1J8uYs3bni
2yr5aE1dxH7bzFoXylkvDKiG5Dxsw/2mBUjA1umm5/EpISP1PD7ZnxI0ckraCIUqh5vUx6d5eUm7
h78Yg8xmH9FCMUYqqoKvsqnY7C1ji+NMpNmQyyBG5hQO2RR56UXokXXqOENzKX87rd3CtkLFPeE1
qI/lQrIImTPlkKQSupvSd2cgUjTAVGkSOksZIoNBs/lgBv1xJdu6jcwIHwzzZy65B6Wllj/vXdqy
vhMUv27chNZHtGxB/9f6Pzzc49b/J+9IWaHTXGgwVOFuIqd1gDYYDmAFrrokclFRsg9olGWHu7+v
LPjWex0JRkNNhsU9+H4Dbb7LvJb8SQaC4p8b517nLkyVLGfmZP6ln+xySTWLJu/ZzNsBMOZ8lXmj
uqvt5C863QZ6dmZfmrdLsMLhIfeDqEdo1g+DS9CZ6lOK3vKCQ7x+KKtEe6rniVCtTvVsyQjXHPVV
mvsQYc0L5EBJY1F21LLFkLrLOhXDLQliN/pLEiBdU5QhCgtVpou1WhnVCiVaihdgdeBK9Oo9RQpS
vAXKccKvAGJJbprbJZ9NfGO2kfQ2f7LYSOcfTDeS3sammWlZdDSqobVe0o8FL2TLg6UwZo7Ef6zJ
nex+hYhOxibfc2/PlbQx1xwtLTSqeSr9F52nF4/tsgWQuZIPnT+eQdI3UWLa+YXzLC1Cy92HNAuC
r8niEw+oXD2NDwaIpZOM/q+bwnSrLZJReLdnJQq///CIJjOZKNj9AwxH56JW6clzkssdYD+7itl1
y6HPZqj0yUXNIJT0o7ilPT5pT2Pb/LrV97R82nWabl1lec/kXbKClZCzOMJ2dFKDQppmPFI2glPL
tRfpubvt/0fZdTXLiXPbX0QVQojwSudwguPYfqE8nvnIOQj49Xdpc3zU7jmemvui0g4SnNCN2GEt
e/AVu0QMdCS40lD08/fFNLwDFeBn6m9vRuixJZEK92lGw1qen0cNov+s3d7o2gYwYYbNcB4EUxGQ
w3AQUFkBEuMq369B/1dxzRG4aIc9ROYEMMYef7XZNtL3NAhQmgBdhFmHHGVEq85Bo47tt9kjecQg
vn5E7/EJjRQhTm1Tis8KGspxBCbgTTz2zQvnaMmif6pX0c2HcDsCDGrTGSx+ooHPUfIEMl8RVK4l
9neGMo+LfcyR97ozSKCfIISBLMbrTga6lwJ/sgEO+hrecrr+jIT7cqbwVkFxAIpjeTCkSMCcKvkj
V/wdNCCygn/sVzEyhx+VgXKYOz2JhW02D3aIs5KUqNx+a307V+lmzhDRQdlQtFHHkB9uCHq8KZ+/
FiKXO2YB8wk92vkzc8v/7OGFIfjewfdSR96DsdioTylqpBZHMImeQ8sM6rJHr1c65Uixt8AYtRVu
Ag2iFfzS9mJrorthVZEeYLEj1qGzvGXgrVtFvcypxZdw4Ghw+XUZUzAKAIrPUPApgO71eh3tV9lR
vZPIZmzISoaOec8eCidPGrK1kg6y1IrOl5BdlSiaMDmv30QE2RopfFe8tq6GghrMSEfW0LcB+1tv
fFmCoLRozkYYWw+t07OHtgB3abA0QBcDBu7G9Dh0ymABe3UOSGYjiw/FZKEobkTweEt22sI2Tb5p
PZBvkSMNIKRPZgV38yVeqhaPEWxGhnXHVa43DAeYHW8m/8T6KXrveOFHr5b518oW/s6apgplWEn+
da7KLUOyBXHIJAVD14wcLYgC9oVZ54emirpN1U/GBTx1zh8LANAHgGcCGdcAXDH/PNjlu8lFYaqV
pOAWyJvl5JVNEpCOhjA2+2cb0LQ9IAVWPXPCH75EkpAc2NxvPeEJNKAgjES0OKKK0aiF8xLQ/3/q
aIbAP2JJVNBKMjmGnnhxvKt0vVusd7UQLDwxwN5RuK7UAbq5+C7HKUWzNMLWZKQQHok/bWu0T3vk
7PvUoLSd3LWaFsJG+2nbP/eTZolcAi8PzPZeAqMUHSUxM13wkdI07N192IXxaUIparPXYdS31mmr
ML3bZWLK8PZC5r7laHGjaWgn085D/gOUL4r0Fp2m7ZUocYn+NtEUuXaGuALqMKs9+ZBZO5K4Do7x
eR5jvp8QM0VQG4MVgZGHZsAR/4fuv/rFqOgCUoZzoO2i3vtrcYW3R0VL8TB0ODgENKXBRiFhxUAI
XDt+8aD1NCPd0oY4fxfRkVT368mlTxzA9yN9iYQcrqHX0kzSJXGcCvLUNi8C7xxIhQHnzpuXbcNz
vCqgNBAQJpihcMWvAprSgKwCMFYAHlwpq9a/6Uzb+Cq9Q2a96291FsgGAzNBLZx2prW0ouKsOIvx
Bw6hprEB5M1yiXv0lqYgigTFMkrABlUyltdsqU80JR8LT/mtaFCB00qQK6AFNzcvqxlEPgEaaKud
aso+uzLk58Zit0P1q0jWO51eRruQy50uBykuUgsF0InUNcwQneRg9PnnNfXWhtdWO2AXyMBVKBjC
4MeoAOJ603vlI6o8FJSCqhdrFms13OqUz9CJY9dNHkBAlZtS0U40U0YWT6D6aANnzBACkqOPwHTm
9IlCos0uTWp1L9M8At9hwGuVa+Qxeki7FGgKJuDFTWMGfH9cGQxlOyUg7Ippmg8Oz/8EyjQsvMVJ
WajhxbOLDTQVgVJwXUN21y6B7KwQ8+j+jGRx0NbTO4CZ+eeNkxXgiw6AQfET0WDPCnPERmEF6vlh
WWX9E+sd7y25kRZBinrgPRCr+0vbuYCjldmwztLasMA3q+R1SvbFScFCq/0NMfzVizTfk5X0qwvJ
rQQZxWadqt3Rr9BfJi89zfOUnAffjbaRB9bxSUUzxslHE6FBMY6WWWdeIpFHlqEdAWqoIiAkAq1x
Pnk5juJKXyXoJgFy5q5hUlz0IEKBavUx+wPFMNHhTv9bESXu4kJLycXH+hgFbOt6rTd8F/gRFrpk
5ZIBFjuxR/wPuKI9tO2IclorbtMn9L372wS/we2NkiH1cMzBFrr6gDwqBbEFBgu5xYdoavD6ibWk
dwzQukdZeVi/z71GIF+EjNPKkk5f24Dj6q76W/yGAt1Hb+R2To10c/dwWCq8zLFqbECgXE9XjgsA
D6BxAh9Z4TPAohTt5zIh5wOrwHmx3JKMqgIvqIYsBR0xzKS7MZP7ZEb1IU+nb2QtO1Sv1EATJWym
UoE20Qx1nVOH4iKF0LTMc7sB1iIuAmq9DKcmtPoE5EYDITqhl6zceLYF+jODoRIUHSGg7GBGdKHZ
YlnRBfktBV6qLDfTyitTlPnSKlpgRHYXdCbatVMXnRK2apxQcDPrjHTAFAvPE1rP7/SxWqBX1RMv
0ESWAzf+VwO56LUzciPIC4z1Tl9Mijo9ogn5G9X8dKZKwznyC9UHodFFgoNL6cxq+UIeC9UMvfr9
VkcbxKrKCDHdmz1pwZwD3QNAe+C4Ahwajn3Lx96cJUALzf9RlzQYUsL9mMllb8Z18iUEgkNQM0SX
EXgoUTwA2keQnH8xosg+x0PnIBaQGp9GENDmiokALw9qjHE8CtWAPoS/zS7nO5JWHxd5RbEhhR4c
WkgyEv0vq7WZdOvm2sfIQm+9jNalwGM4GGjmJ5UAvWS4Wy/rT6AsC9Y5GXPQrR5nx9kbtQsCssgf
2IWrWDLNaADbzzcw8Cx70kun+ul3s+Qf09dFqz8tFb/uqy9z40NX7H3xDakqlNGq27nZ+80l6+pp
iCK0KH6wXBRfGcb0sWyt6CFGjm7jFVb9Fbg5SKA7TFztqXQ+osn6SPoyNNCv7k3eFoQ9qAX6JkFr
gq5hFFa7eGFXyCr11zD1nhsPwLiAc+gezYaB8kfpnW5wN2Etkd7pPuQuz7ZGmZpnGryoM88JKESL
4F4mk/bU5gwgHy9rtM+6h5bJ3eUJuJj1HnfmSF/3xr3JIm8To4NhE1mTC7YWkCdHIS+3kdMJoJZD
R0OtqJWl1wzlqiSZLES6TLOYgdPqfo3ewu5B43tvfnNLWgNmFlQTmQiX6HX6qnrbm6vSrdz5rObF
8ccTEm9BEQ3WOVcc5TZetfiGpr1pgYtcrhTnyoG8SuVFdi3SrDEVNfqr37qOvEM2be2h40daRqoO
2Bl4FX5dQkq3Ey2q7MBraKIIE8T3CDmpgWZUiUmzSjTsrMXVu6bCTb0mpD1W272v3o+20qJe7i78
0IxthLpr1Idqt8hykMV37XEzo5ymAqMoikP3veySS5gaNYC+R5ZcHDWQkiVTUwVAvQXKPiksRJP3
pT1+u1mp16BOh784rvvf7FyjS/GC0hSOEpfpSx8htdW5zTM+ztUDeopRatHiMRloucSHFHHDxNhr
3Y0P7QC2nnUHcvGpRIOmNCwhimXxrRKCAQUXyLvh72KYm4PXd/kDsnpoFFJNgCSObFn6LZKO+QNv
8bSfihMJTGlm18PxlvzMPCrQi8gNICDXM47JMJsoqwLapuUFfWVWD1OCULUUk9joG6fZevd0Lyp8
4eX8qm/25ubDEqWUadKLzY1y7ppm2JbFYZazdbVA8tOVk2zqPRpnwy2yn/OlaIeqCWhKAwqi50ul
lSSTJahTPl20090aEteFwMSeV0dSch7VTXCz/EZ7t8m6PmIDQjLm+MUCdOOBq56ebEGNBg22KhoU
gAFaDTWRcbYAMLpRkmOvdHcGrSMXvX+cs12/oKugdr0SxRIYnHZ5GdCLHPVIt0NGqH9B05I5BGFT
VKvPXIwo3dDuAKqctr3Dso1F57Q3T2vo54vwbT6j4Uad8+gYNwy/QHRqEc1w4oTgvWMfZQmKixYp
nOuMKh/8LzhYTdNI9jgajjVgTss2X30Qw8xAM/rTm2brEhvw3l2gvLs8ffG+3zEpmnreO2i5JB8v
Kxp0/KktATQ9oQmv/+Q7AxrDSoaS2KQFkHA0ugvoRWs/flyGYdlYOTpMYzAgAx+tqJbrOEdC7BFp
6RGotdFcETkcqH5gnLsWQwwvs+2RqpTj53UTsvSlGM4lnxRKJDama5ChLr7aQNsBYJjaJVEsfXPe
nFJnAsCBGkafZ6iMQ+V2B5KFPiDlzZR1A4M2ROcMMxGdV2uqqnpZneFNDMCAowCdgFLy6RHHPXYh
NzK+rFfL9EVt8KYd+yi70KJ1PXnfbT/2wIgGu8EehYLIphdLbZ1BgYsnyq8DkgnWuRXRi6EpvJ/e
/76ErKiAsvHUoTXrnLYj2612yuyL447swNUXeZX3+GLv1Hc8yTTTg9a59AQgy7pGm4TaaPZrDzVA
RaD1b21Duv/gcnO5t7bxcqCsyiH7HxlvnN+evrXF/UqTnmakbWUeBr4ccvwz/fzF/P4XdXNJ2aJT
tvRqNyhzIK6g83k4CxBq5EAuBJyE8zqgDwVKLZPnDHZu8B2pRbSczIkFeP91O5LJTDN9Cb3Pzb53
VySfO93dpdhQu3vRAuFB3ae+hd9eklzWG6QlN1fXl1t//rtLdcjUA2PA7OwoCbhhN0eQFDsXR8Ub
FnMaT46QAI+ApAeeMLRHkUzO/esKc0xg+XXd6m0uCMPvV/uqIS+Xj+vukVVWbYCXBNSAhCzZrf/K
EcPph6Y0VOpw0qjBov8Rkhc6Imk76uzinZXLdl046z2qHozwe/JsWSWcjV5Es3Un2vRm/xEFMA5Y
sDa8cVFLmCI7RUPjsJfZv+tYEwN4k3z4FP6nJf916zu/O/H/dZd3a+9EvZUJDr9Nkpjm1kmjPQLd
aHI2R4BjFQJPC4BTV4BpKwNUAANB20/RG09T8smATXVcpP9xyQB6FYxzjpS2WkyDI0Am3HWAfdK6
dVfkokcwVVnelvYyItcCgRFdoSv/h5BUuS0TkD2o0yMNnTrfrZXAOIa1qMOx/ibdoAxNijPPVog/
cWwGfT1P0JCLmKZu9HVUbLddxhBZJGBEKCN5mBTg7YBhcnVgIDcy0IyQlWnVr1uubcSvBjmUy4HL
4gfwURDQVQPLzG7fdc4XwP6DB8coEdglQ13KMdlTk8Gq5Uacr2vIHjaXsAHJ0dDw+APircZpMsZZ
QQsDPSoW7iEDqsUBgEnFdUDA6hoZDWKSeRGg2A7/y6QjK7rqXlxIt5ql62e7UDpWQD7+bIB2VW9G
a7RIC5el/rPLcm9P+sxEEGrgKPKWqYsKRe7nw6NAumyol/piAnT90UMl2SPpo06OVwNo3Xd6MprC
AyFbAvopvaB1R8EUVKu17dBwsl0d1aauEGczioEI/GvOSKeLyKDzSCR6NlBuUfMFYF7kl7TvnZte
KoryCVyE/SEe6wboAFFzMYafs8mJgBYFMqSPTlOEe7KSn3a50fU4BnugC+YTs9HP2hl7yxrDVTT7
SDyRwam6Akji5bwnURt4Y59kbkVXrTLddLl6oHREWjTIKuadKQBGMxooUOWraBXNtOHOL7K9BQCf
ypF87pbobfSuOKDESADGNZoMqJ2ce0a9Jz5mCeish9phADCSIIa3QgBSoOzuaWisHBGHUu6NwbfP
WYMCHatC+1VAUxrA0YG61NeBHFGN9KLT66oWxDJtO8Ub0pUGsmKBNuu90Fv900L7oP6gOtfJqcUj
4EJDqMoSHC9/EUlncavdV3L+H5u5aAGjBhcyaL+3dK/L/t13vSLC3njAquuCum7Y+l3i7QnWPSrq
/lqX0Q+SCP0dXSlPDvD8gFAJKPkCb494EzfjFSg+QxPCM7rd19XkHzFUj5qGmM60oGnS5NSkPbBJ
Mmf5kC/gtXPz+gAKu+xdiH7apyS0EA9Hh9JX4NXyTRd1uC3w6XzyWkADyJJ9zTJv3o82UKrIDW8G
QVVN7R921w+os9oyMYJu+7VfhxLNVTIjcElKGfOfueSbtDLqhaOtWZjNhpxuLP+Y4j3nFHZOdBIg
WrnSwF9nFuuSPkDBNDhcI5RdKAOTVp8Dl+p16hY9CAdqz9z0wDLpg6jFq+aNnaYx+iHOIHXfxJaI
+4B0TbTgdEruZoOHHykXdKgH1sBqAA9gn9XHHPLlJGTboM4dzIQPfuOjEiWx8L+q4KvK0Un2qPJx
VoAr0q2AV5nIwyvaBjTA1R3oFbpEUvDtov31BiHr/7OphwSyue1Z/H30C5Rv2VJ+Kvu8ujShH4Oc
UE1paB18qm/kbByqC3Jm/Qacx6hKf3UkA4l1CIimHP0Ka7+Ik0sffYKqawQFRyna35rvhmiEf6oV
KF7fTBz9XUsIttA6TVbHUllmYblox0Zj15VW0+Ch87RBdf5hIbw9cqR9UmBN7hnoSoOVimQhMhM1
rAwnS94h+Ee8JrWL7jGgjZdoB4KduEpWM8kr9wm5vyylXV4ZUsgfkBo/aVP+xd9xgfOXC2DzsHY6
02CL0Ud7SYdaaxRmZgV+VcrmdOaLg3YlHQgS4Kl9VlmRTDIJZK91O9Tnvaz2hcXt3er02z3vLqHF
9YYAYDidAYhpgilFnkp6ZVavxzSjQdLLtJazV3OnXqFbehPWZprlah+aAZUIL9dz/h0QW3zdn5aR
UW91t4pE7ZIuoFYwqgFMo36P4JoqOTCterlQsQHN3CRBVMuxmX9wzOHhziWbnfGlfIEXljQ260a9
qmdYhtkOuhTIaCmPBT7UbByAoaFMt750FfnVm1Sqmm6DXGgLfRvzXDiAxVGLSTmngBBN7ATF3bQ5
Ke9ujovC2rUNkA9aUcZ8VycpQOFtcGk8FZ3Tn0M/TeRfpEWbEGrLuUCXpO3k0xYU4r0VPZENdVnD
mdmjf5qNLh4LlFEB9eYc1g1/SFAC8dDXgMqp0Ri9ErgYqI4ECBcGgJYBe9ayHoisJSF6l9VniHkM
WlV8bclIgIM6Sc/ARw4EQsh1wF2ru4CjobswNdPivZl8EpZPYHTiCWBBTGT27r9n0nT8I4tcEFyr
rxn9DXPzzVTQ95ElojrQdp/Xn4BbXxyAlR5dgaQdXWl2JyY5nrlpPyy7PAlBr6B9aBZK5Bi3eo2P
Ald7noH6gU3XFQPOPFinV0sc5S71fOx7aZ6R6TMB0tAbh863DySRfnw1ah3N3hIRpwWwmza/5XOn
o/31Hei1/65bb4sN4HTgJgpMUYYCpkmK5lIgl8K8KDcCIoj5SBoaKFaclhd0yi6rWgeAsYkHUpjH
sWpRL8DaM70luHmCVkjQbAcGvWHodxH9cnH3rtEjExjkJQ6VNy8yN28u+sWm9WJ+8cw9aWiwshx4
ZYBccxO8iN0Fw+O0aE9lk6Fb9zeBd1pAEXp8uyjkVcAH0Q+ei+pTOAG8jX5eu5FIljdxu+r074es
r76k17/TV71WgU20PVgDCKIApm9erBx0vZt12phRc6Kp7PNrDDib4+S2E3qKlOfkNsLYAGMfpRpN
+FMb1moKqAxnw+dKrjvFDgBoJ1WARSvBUZw0J0QmFcP9Eh7xtp++B1+xAWzkfDhOqsaadAPvd1nV
5k8kZZ1IHnIjfCQJ1Nv1Qzyid96f3Qd0T7sPNLMNPp9Bz4xdffcBbMcvei8f0SzB8goMyubGfedz
E6kdRUFcDKhulcbcX5kS8Y373rbc/NkCG9JnJswgb53hI7Om8EMUm+BUgFPe5+C4MaZPtCSXbnRl
2cLxQgUj6nuAtyqndktWO1yO3oB+/wrIjmPAOs+9AknBvTop3kiTFO0MEEgtHKe/9SDLgCowIMuE
404vJYNeRzNLGNWxyMR7khy1qXa782WZC1IfyzvebWkn7JzZIOlq6MjolsbDkgAJRjTozIoBjloq
FQ2SgfSeozhgT76AMkW/EE0BNYz0VN8BeWXac572T17iAi7Cj5t3YLGNwyHe9AZ4s4XZfM+ihYFa
4l0B9jBx8GKv3xc5EA7RWTA/0pADSQlMaBli3oPVsYMxD/NFVuwM3HXx2anaU2SG1XtgzeDDMICK
PXE+e3ksnoaFfSYfA2WAF2OOQZg+MvF58vz60NsWSqfUDuA/RWFvb4RHU5hPU7Rkp1IlRGgAXlUG
PDF2NfEcPZJKUn7mzgU1/C8ryBCL5Vq77gDOt1e9lYzAdHYQgBTm2KKPsSrFg+fgI9YCgGLM7W67
AgBQd39v9UcntOSVQAA6hQSQN6V3nNG7BFxGhQlAysIDyLntoTNeIwPwcnEfKsbBM1WZB5QDgrA8
qVDTjf6H7EJDrWZh3jYWKFxAweoURrTpJxRCNT9mVwDhFTkgz1ssHCh964KuqSHa0jRVMs3I3Lmx
BwpHcqrwKpnlzAhulOSk14hmBDHevVza0ceOl9VB73t3raFN/VNT8M3cZ9W8t1M57+bMxyEkn9AF
je9F5IPWRKg02ImDD6xALRFy+XhPxHQZKn6+l1cTaW8W3EzJREsFm9sdMBDi4Ga/m/UdAOFfLsjz
nQBVAIrGw+Vm6NTjeXKtsUBxOSwv8ls+P3X/7mKDpWfd/9/9/FCgJmW9JuAHtr4Fjpy3boE2rBiQ
Z3kefuCdm+/zpOBHB/GunZcIsTHxIozCPO+xTsQLpHCs2nTGvGRoZgIWVj/Gxzy3C3ihY4/a9GgG
cmn0ANE0yzha2dKDUIDzide/a9Ae8kASa8bkhCcS6saU8dWDV/bfky2XLbq444tG4qQZ6SxU8wDC
59U8NsOHtLbx3jj288WrwKe29LbYDOEx6hC5QnNSPwQ0ZX3y4NmjOAKSOUrOYKXp0dtdVttWsVbN
STcAlNYPSNKDrcixfiuSAf+DgMjMR1QYJqonCjgUADmcwNTacXTRS/filMX0YI19dEbHMwjfZPRk
1kX0lDeTdbCliZeAVx3NDJGUIL2+3qlLy4t3LAc4EvVUrp2WVS+dTTGhY3eVqR0TTGeoIFRdveQ5
Rd0+9nFGBzD1cAoFasKRk36wUJgIPFs1XWVc9kF8u1Fnioo5UQM55DjYu4UlTlpFHmQknVUbdTAM
FUPl2c9tydA3fXxt8+izk35HvAudYV7kP/GFhVsjxJu3P8wucGyluclk3u/cvB84+up999Gs0eU1
1f6VJPJLxiQ9AkTL3wKWzj/007icGzvHBY6F0SNZ0C2NiScfzk45E96OKZ6HXFFqkEGyPtwIOwRj
Sxwz1P827EIzB60l+Ja1k53WkSHJK/yVMhpJUbjToa/ts21PDvinOv4MbNnId56jBdwIgVfln8PY
iy6kA6OCg0IzdLAigLV1HZPtRgJVcR0EKKzQYWibkqBDc5AvAi6gK/AhQo8jPokzoBceWu+AZDM4
updl/gNcbr9NFN3kiMjnRs4msF1v7lYCszPb5hWPwHIHWAuUIJdXw8qqPdqUM1Ru/NSRoQUWRI+C
fPjQIJK2unIWodJmyo9ShmET8BAg0DNNmZraNQf6+gRQQ1Vq1XULXtFpqodMlWghgoo6LeVDIp8B
FjD4KBDyRmkH0otzfCdE6QZnRr6p8gh/7teBA7oKefJXmWbcr5YzsAFwSOysn+YajDtJzcUxZrw7
GyaGDDXtAKYwhu4848c702xVkp08SRl7Cbpe1+ndcnJKaCftT9vhU47t9eWieG9WCNKHbSbPlByj
Gf1ZaBa/5gW14bc6cqm8MX7JC94t0eKbjvryb5qjzvM3jd14KO712dFwUaESgcdzQ38m224qd0fT
hirv9B/0xov+mGRpqYTuTRnJP/xXkKmgcj31b4BoTsM3WnZiFJfg3HRavcmw+twtLLN9F6buRTpF
B7YP8C5EPDqiRnnif7yKRhYl/XuD2d+ssEWzjjBTBB09VIS53Ed8AcNooltilaMyDlflnFiApp0y
hHDCDo9B7V4C36JdZaNN4USLVn9rTO29J5vvZRtu+nkA3TU63MeAK3z8ddr0IE9wgEmUA8/wRJKB
ZNV19jI2gn0bU1KmY51tXF+G2yk0mj1gGvMBOUwZGhtq6qR2TpqV+PPtxQQuPG3QraDaqgHOQM9S
H0fXrYE/DPrUaRqaXWx603PB/BBxfLQElqEFtDFn/oOQg2UXCjTSKThhBlAfhhaWa1vVP3X4ZkZv
64B+EAIb5rH9w+tb9PEoULRJwaONaqAZ6e5E7WJY2BsdMVhnKRw1vYPWRV1+HdvlM4iQhyvQZkAn
qRhHOjklfyZF/3Ee7emjA3S//TCm7gaI7RXwboyvEs/aC4AZURCQVqh+TBVDCMl6IJ/51dEGzS6g
VdJp0zRV/O5g4vHyjqauucTv0HFwQuc7EsTK6itV0nZ/4clf9G11wCGe++97xwP1G+JoXcUtFDul
rbsHmn22a2JErfGoAdTm+r6dhtE27gq0E9PrNb2Z45AEQvWX93P1qr7a/Asa8NuzPgHQw18fA+zO
PHArb453+hXXQfvdnR4I1uFuCemG5FD2HHB0Li+tDa+a+QzckRqnyGiZASNRNohGKy3JjlKudlLq
oUiATrN6rnZydWm9O9vTMWvFlnS00YzOFFCQqu1Ipo1u7oEspmjtzWyCvhjB+75bUG2gspeOKo7u
2+5lpnWhXQxbjxkmUsN4nwfCF3yA5GnYG1pzoyV5NZEXs1MsCAscOnG8MHbcY98cz08PVuO1V9Qe
bCwDjcFIfKMGp4lOJcoOSGpd1wBiQwPUU5r2Rrk3WDRdPNDYZCgYuOKtx3ukIw8NKWeK3W0ytySG
ZTLyIG1t/5JkKKtXp6X14IRUFWpUq9ndZKi9KRyUuCJj0jzTkHt+sp9KwINrXVmhOrecUEZsWk+k
tuo/xtgfrlMHABFnibxdAn4PlMXK7gFR0O6BDDQjHTIZE+rMPXyq4HHnZvXTNIHYYTxII38Eg6Jz
iFQbR0K9HApOdu6K9zj4tdjibX1JGLRc+QLRHh8g/KeTRANtpPYgPXjrxk3RDfa2M8LoCgx6tqDB
1kfuQczvSYdCMKN7oGlYOeA8z8pzN4DxyC4QZ6aBxLYEVAoOYX+umYLSRS2fyks0To+a8H6t6FMK
SjHcyKCMts6rvPrSMtpFljOeo8BrXLajEf7IbedLMWTsMxDc60tj2skmrrn5eTQn77C4TbrLvOGb
DRzrazkA8W9in7hE0zgJNcDdkK8PP5HUAUjrfZbWy97tJcLMyp100WQYgIpJu2NkVh8dVL2Aen4G
6WTGiiAEQeCJRGJTBDpXEZQJe9ERSAS4qV50GjNirsT7KnNHIBswFL8UUXsZFJboqPDhHIIS1TKZ
yfKWzq+Gpl63yAzJ0HdvjRufgEr1mnXL38tkqcH17FrRybYkWAg6IwNasRntxibttqvcuG4Cgmvu
gDJY2T0DXW0ye7KEh6hrGj7FaAJBK0Gc8XNKU6GaOUmmYRVbhcB0Iyt3Em+WM8NyjmhB3Wo/ENmi
K6cN34eGbe7YgFzSmqv/tTrgLZ1N6fwyNcxdV3RNQBUA945OtWyXFjAgvrDBPonMe4nTJvhQNjT1
FUYf2mfAUEJy4vHy7BkeX3Y3rrMn7a0PtJhNnzJwt2Sm3DZ1aX92EIbazXh927cAxnqOEPZ7B4qL
KMh9FEXztkvf0VDIxQia0LEPWmc0cb3loJnalXPsblFf6oPYQ4RPIjEatLjHu97JjCdS0QCMqH4H
iADgrcnIA7+Dcp5t9lx5gOwjZ+GX49F2fDeYxsYMAF4zXmsV7ety48oKZ3jHarf6vCD6qkKC/SKB
txub7xyS3DI/+2X4qYicnc3FfO0rdWC6mUZR2KL+eQiD1vPCMxgJlyvjDXQ45S1XXw3kTmIrja+T
OwBw+1V/s+O6VzoAggcUxCiJpr3v9ln9XeBP7FKZIOSnb2v1JwVddzEM/GlytPZpH30vNxe2HoFN
hpw4/XD61nInKw4ZcDYRb5QP7ezO28GcLDSMZIC7IaW2gOXH2giKY0gcfGVv8T2QJvtnRCP6U+ew
OABGOvNRAwelI+W5LHh/Tfyqf8bLd//cFXgioaa82pKOBl4ky2Mdu+uimuGgGUwSYPARqr8P2q+f
TZAYRzIOEgCmPmuDvs6r3i3KX66jDEaJmqYWwBhouJaI6pfh3yUYjT+kBpuPTpxNh4XH46e5tz8C
g6f4UQzumw4pcJuFB1RLs9zk0+j8FSVI1wO1Mvro2HNyiJcIwMeNZE9uCNq3buJmEOfAjhCJimV7
iE4Nbdzvk6L7kyStJ5GGOKzRc0FTBNerbe2EAEpSuF7h7MptGxfGxjBbBOk1zpcPevuzZws0xsNP
62lGusWanyyrmk92VVYbnDHSPQWSKbiM7hyU6AiQLi1AnSVVFSfN2Uqdz6TSwWl0I5cb5nGkwlSs
mqxRFZpPndys4erJBeKBisP9CtlJYrO0X1UrN9KzP5E9CYZTizS7W6p1an2bAyhMq6bEDQ+xgdSs
Ik0urEUont3tCvozFaF4lHK4F1fQnxCcv+RMjz47XfoLS/h7yka0itS3znCAus9QJCn/IHMuT4mN
dqA1gdHnORK0Bg41M/BBHCDArBHAsoyzXT55FcoA8BnLgAi1Lcd8Bq8CanwsNYQcWCo4wgP2WIm6
+IdEKgMSXXoYnSa9ogLQfIoFgAu7BjCrJM7uwp5oVo6gsBEIbbpRzZ58NZR156MGqZ07f5PECcCI
Uf1aowYBfcm8unQdyiHRKv3RLFn00Sin7DFmzXt87carSrbVKavATIcAV7tJxsrZgWheXicH3IvE
rhhnOSi0ctRiKq5G0tOQoQoB7Gc4zwIl/cwLOQQ8seVlGqvP/54wpsTyrBrZmrqPN2ZVddsbnBVN
HDi7IAT1imLZEkgLoavQkAF5+IDT6Zeoako0RCBMvRQxUsy/ijc6A/DEkVHyLeloyKTM9r4nAYqu
Ds4yzdXpuZU7gR5fNJXguEwGZOL8J9/cjE4MIH+/ywAjBSYqPfRJu/NjB2iXr3phgNiq4YocegKF
9Z2h7RR31YByDjK4edwfSsOVgd/K5skGHPTOcVEqFVpZAyD7xG2e0jpn+2QsjdWHHD23a3boRp7x
6JvN90uZ95tmaJddqx5ibR2ZV4ALoW9HyzQbJtQkdyPoNxcyO6YF99c1Vh3/kDMv9/S66FU2A4VC
kQxo6kWODUcGsclU3Nm2bGQS6DVxbgf/GJvzViBaeo5iOZ3564xEMpBOJj2Kl7RMZr1E76B1NOsz
8BCZ5t93au1/d0VTxvN6K7RCL9MrgIj881bufEh86x5JZ3mDczLbJ575+EHVYI5DG4CJ2QnxEjqZ
G8bMfgN2SySMwW3wIS4rfPVOrA3q2Fw+kK61LQBVGRn6HTvzg1wAvdy5c70noxmVedCOHjC1DTP/
kLHuG+vT+buHA1fQAfToCdh8JspwrnZhmSjorP9c7ME4ciZjoDH8HGRoDeg6Qyeb1tEs5qNztOzw
h9ZHtRs/2bXnPyJ6AHKxoyJaCGb0Sz0bog+fezkaQAkxGTLCFse0desdnrFsW0e9baAlpJBHpyqA
gKHcaSGoROdrWybXklxIpxjnCnzUZOp9KtMiP1KoWUeik9eYtPDwFTxawB9SEWnSk1taZ8BqJrmo
FGyziDyB4x2wYqc+D9EriHLiyIzLZxr+j7EvW44bB5b9IkYQJMHltfe91bJsy35h2J4xF3ABdxJf
fxJFjamrmRvnvCCAQgGyW2oSqMrKbEHse7Kz5kswWflsIrujLyQOYvWHEC85kCiCtgBKM8WXjDXF
U+am42ko8AmjwgcFht5Yn/BEBVwe1ebnbAp+ppPMy7XTAwS6zJYTJMk6z996YYVjK8SbwetE0sFL
EzhhgpQmYnGLLdaf/qAfCWVhpJsPE02Bt1HjhF/IPox2vHMqAQDEn1PHcrqAjIwAp3GTuZusAu6d
fKTljfPxZHKZ2qkw+dZNcX6eKshlQVWjTldjbE3biETlaGokeYdWq8j1usHX6QKKSqDeU/3ABjX8
zdPAg8JzIvA2J/EVanBdtNcTFQ+R4GZpG+2XaT+Dnm2T3aUF2gnQsE/uxnbleFax3POoDqAb1+Ek
FTi82rhIiYJV0bXUrVTyUEy4b06dPbobE+mCgzcABEjDoozNGxtAPQph2WLXDqqHCLFeR41z7Dze
396ZUwQ3Afce1jYrsyN+C9Md3914A2pO0AWY/DqxMvw7Ghr8+0f3e+iX4zrtOV4cUBdbvaMDpy5x
hWctiJdDDqWB/5wmI5GH9z2CfGEkdnaRb7zpu+9I9UVUoY9UWi6PvDTMZ25JUFAo8MFNcVauvSbR
9azd1AFWBTLw1jEvI2rCLm2SMIQ9LHDvBxl+333ltyso4PSX1nWi1QhOjF3Q5f2l8n1gYvXE7ONp
I810blue/MBGqAmmxU4r/ssGrTjQyVXgIvg/ONOPxONgM41xdfrwT1l+BPWMDlhX36r/Zk0P4cHY
NV4Sc1zZYCw8p2OZv9jgctsGTWFuLeBnX1QQJZexYDjlWNIFfeO0chFf++TeHXOVJJ51MIxIvKaV
AUAxBJpc5I92kNh9Z4ca8QCQVFAAOe5k8qvKW4jWNjFoBCG0sUfAvT7gjvxlHjK/Lc6Ngmp6qvJf
UJlZRVpCxgEsS8e+g7OX9GA8kraCZhr4IXdj43XnbhT9GaCNfu4ttjowyxD5CDAtWBbUh5cZ5U3e
IbWbKv2djWB/Nw1IaNktDz/x1H2Cptn0fbBYtSE713aEO2c7FHPf7KGdGVCwsQ5hXe1ro+murs7C
d62RHBsLpHikGk+2NBwf5EEmS6ftcfcxVjRJTRT0DwfvkY97TNBfdlzohE46fFh60QAGPS9rVm4c
9jszbcHQWXVpsVUBqq0RrGqugW7sOVCou30CipfODc+xHWK1O9TNvs+q37kNmBI1QveKJJE7lEr1
K9RtabrTP9PUC1QRX8vgoznTfKhNp5mfITNWrgLTZzsySt5X13dbZXr/TO9P+5EP9ebVUTfG15Z/
3H8UcQxYBTR25gKFD6R4fBQoVUjHeA/GgQjs2LqI4WM9w+z0od6BhtAl2lcSMkq0pMgFoLuxf/Qr
8HWBkOuCCxq7RkZsXTtie2xUVx8R7bpndeyAYltPv3XDKEKEDDwRiXZ/t4acEg3vgjZwtKchCtSg
jJEDvv0HOjsRStaVqtmyFoxrC1528aEeNQSs/eDywW/ecPH5r61pmw/raBj18jvkhuUuyAWD4Ono
ZOe5m8ZdjmiWDHCXlqa37vXU3G30u+6d1a3sEAFy7eAMfXaWper3hVneFtO/tqephnaeu3rPESrY
QKvojeYfB4HVVDEGmYJ/9s4Tj6+jqKnXU2i05wyle3IVp7I7M9/Lih1ZkUyIwnXQy5NEkeKhHEcu
VzRDzbvx7EnWVG+S0n4Qp1RrHObVeh4v8x/Xv9vK60D/5RggAJFmaoC9E+IFImyamwGszM3CC5+t
wlh0K25F8X6ZSbQPDcVg32vFvSOtqKX9tpYmmflNdqiipLlldaAM94z4/nYxzT/KaHJ2wH30+zJB
PynkKLaKkedPLKCoNaHROXNecwnQlPI9hCF0M/7pVdDDq1azG6DH1YrmaUy9ZASZQDwm92XJss07
N/3DxqxHFHaZXv4FdluLjfBlvqbZ2ZGmaUz7zP+SZU3Hh2wNCBZecApVwgEDgpzUmmdhZih4Wgi7
xRs3rJsL2WbxZhMlFYc2T3+mNpf7UFTs6gxOtJu80Du6tV98siP7F7iNip9GPWhMvwvcrc3ZqQ9T
EGYhQPbDTsEABweoPuNcKBg7l7IAo30ATH5u/lJ84i8ZEInPA082TWPwFzJJq9mYMbhcaSSUiVCi
nV1p5KlxXNt+L461Ubt4J9fG1jCaYNvp5Tg4FceoMtYtjv4neokLUWRbM+7A3FvFxUufJi6qL13g
cfQ7nYNZ85nzVxqQf5IPvyyncC/0zh/rONsqBnU18kBEGQKBvTWuaDO8T6Fl6wUrZMDlV9svEBEy
oHeHxCM/JKjTPPayDG9OaSOYYA7ul4abf5XTOPwOnkoxOL+73v3hgul4Xgu5FnlPjch9t5b5o9p4
XjCvxR9luAIiBBFLjXpOkHzeDmEebRfUs+MC9YDLdY4ycAsSolWzdYJ8etCCdkTdeVrzH6xPFdBz
5XcQlcU/oYwDMtRgTB64kFt4vsQ2GDwwUUevaVMbL6BWtNdMmfUnUH4E50g6f+eDVtEY0+a1mErn
4gM1/8m0oZ0dI/D55qttVuuv8m6oHlnjV5+MSCF6AB6sLS1gOD08paLe8rAV69IMwy2Xqrt4uhl0
MVWpD5LUI1voFmw96dIrmkj9AKoMTjS67Wrukxfy3scpH+Vx2Yd6y95mzKdjgrwh/sXykkgkR3s8
fZIQobIswdWLun3Wixbq6aO80JhrZ9sqolXaNQAn6yHZ/rWGplBNilMWR4jl3Wq9pht7qLS11oF4
94iHD9Ur0Zl6ZFtY+pjTSUj7ea8f7OT7X0s/2Jzsmz6lnlsQeQ8IpjsIGwH9vhpEhRuUE0TQaggS
qI2AIXseLz5kY3GGKz/wVv8bsxrRr3Vd8AX50nAHTfkE0EEThO+OCaRmPolTlHoQ59P3WWqM0vgO
fGR+yWw/AlzTFScwhL55eEa2N92yEj9M6OWsSuBGIZwoU5yuavew3EaszEbgl8Z/ZumaAu1qSEDE
to+/f3zTIde6s5AEfaJvbmS0CJ6OrATjOibTwXb2kcgyAP/wkLDCgd2Aorn3QGE3Wul1Xkq+Bf7e
16Jty+P8DMD3eG+IKtuUzIXoodGeysTK+RVnhm1a996+9NU+8PzgiRrTrkHc1YbfzGl8M9lAvN0z
p1+RA4TAENgw+nYfOAa4uPVK8h0hDQNN5qA8lpAxnHebQpGBRtvykfwCNUHuJ92WipmoZIkqmgLO
K5wEzc1ioh65eVQIRWMTj9G5GspM8Qjr3QjcM1EDBbow3SKGnOL2Df4kslF1jfozMZeTUG2N6zjp
tnahXB0Pxbpyq+IeiKi4g8GiuA8DZA7aCDz0tpcGzqrU07YER3lRpD/JDxFaTBh5bZ2NNjoua6mX
6/oc4e8X87wRtIk3OVf8QjsuP9Uw8k8JxO8gDop/w2KfVNGsbMaBD/0zEfeh2Bs5VA2ZbRrnXMhg
G4k2R1lJbYBpHzaaoOHSkI1myUbDzpDT2om6YE02lGAZ9bwNjWvoJL2Nl4UVSrbrtmp2/7U12JW6
rcyZe+QCIHJHuu2r5ZvJOlTZ9NImQYdYf5Q8bBwAd24d+FdIZRfQelfgIkERyyFk9b1kobeSdl88
xYznT+BjKZ7cxj3buLpfyM7xsN1CDQmCXKRmF2ha8sg2UXAMxc/tbBQtb7a1CcAYgSM6FMrcxD/I
U7zt/RsKpiaQqwJTrEfS2wLf6c0aK1Bv3SaD+kE6KotmyrvhB/0VmmkU4jH4X0OPBRXmJZAzyt8k
STGBLkogEtnLsVnbHMnm3qrNG9mocfQs/jm954rZTA4FmJBvoAYAESkYQlaLbd5N71HFCBQKqGaS
L0CLydpD1gORILChUaOqQMhdc0onumo7qdz1JW4Avisz0Al3zg3VTYhKReEPloI62UiEc1vsKgT6
UdjJLzLRJPlTr1XRT1svWkzkVkp753kuZBV06CvXQbA67qO5Rzb8cvalAAUwTVKz+NIwkNZXq+z/
wouoOKouLyHNZ29KMxWfQLV1An2Ae4mQ57ogUtsfGsaeyLTYqWeME87x5KdyKHumLjiBaGaI8gog
RL3NssaL7P7gmfb/tldTCVSRguF2YxjFecZTKo7iJXdKX2sHKa5oDBE27VM/fxrB92yFYGmZRFE8
daC4fBKeV+7ITyoTCWXyKzs++4EWgW9CY9KxuH+YMBZ2DDzxwInxgQWjGmS1DcMQQoyaRmNZR/QY
oPV9FiFqt75EAuDJyGruVjRW9iY2Sw45UdYdXTxSjj6EJ1DOxJw7NUpzZtQ20q4VUoGbDxOG7f+w
zGg6kt1jlXMvc9TSdvj2TvaPQRjGvnJwgmWD3zwDDdg+m46ogTzn4Z5s1ETG50lE4gF+QQEitD19
FPRJxVEPslcvPpKJPjeyV0OYAIar/uULfsHZd0BBG3D1IoAMhpdv6y5qDm6d2F89Zr5CZb18qi2P
vUAVFVGZ3v5a1IWxRzE9pE+mp26A6AUnYm9Et68zmzcIGrIrIAPRXrWQSZmNM/E3uVKTxyEy3iPU
3+Z5Qw3dqS6as8Xt+JILKELGqAd8LcOAb+JIiGNZJslrpTRoXHrPpjUkj7YXn8kLSKBwnzJIKtPQ
rkoFqrpuuPZixDvJyMKjxwoHwBYp9vM5Wx+2AR26xjjIXums7Tu2f8vbaiessIOqtGzLQxUVtyIY
bmCPBvW5W4HWYjlL1nWlzB0dBAWEXXfMDIrVcoJshZHI5xWfTMhAkiugdqsicvnx/8vwQlwvxASz
uEzQTDCGypzJZRb7f/mSrYc2XShBdw7mdcmcs9cixGuPoBjnDVCACPR4t962vRuHEM0KMqXdfioT
/0YT1FStEAeEmtLZeVnR6mXg3kQRhqsldbETNbQ+jIIbrk+qsdYmIJdorGSLmgEUMEoBCTWHFBA9
rY+YVCODnDiZuxHqiGSdx5CD3HndlBzJVuXybXZeQ95kNKGou0VYDnF6HcgL3CQ91nV+BxudMk9k
64v06FkqPr2L0s1dS9NwDsjmbMjRKxNEXU3/k4VL3EZ4Rn0E24/9NeiC+1j27NH3THzyUjmbK89s
ToMzgklDe2WTfL8oH717UOfWI2zlvCgyymQFAYI8C/bgUVozhNW/oXCtW7mN44PscJDPaRq/NMqU
3yCsxbcu4s0Hpd341K0gn2s+IiQZJ5xuR7u9CU/tBqA2v4dgIN4OHmeQIm+HLwWb3uweyKtQxGtu
mpg7p043fQ51h7nnx/z9UE/0H2wfhn9cPmz1f9ieXJCtbfAj9zwdnDs1puE697bF6UzgWnX4MBHZ
f8mu6m+LGUJJ1WmsvRcydYiG3t3q8EHCQ2RC7uuCvy588DNn/OJX11oopAA2aG+n4StxxkuyUZca
q+37dkVdchyYNzu2+lvVGH23V0YbP/Dp85uj2DrB2/sxahP1EnCrRwh63BeTbycPvKcgSfnHVZgO
cjLCR2RB26iZEidY4ypT7mhIP6WaBn9bdnaOpEKfRWtUt9aHzkW5rdOcmt4992lX7v3Bj65L41V5
jEh5hyuiSpy/opyVe7KVrovLITnWpfhK6UtKVVJeM20AKjVrEQOdgMwnTYwGkBxem6GuFqbONPAa
biTOqmlVx9AU1VlPdwIIGYQpR3wZMB0qeC57ITdVX9vI2jCR+5dAVyk4fu9f4kR2EAEenruyPBSu
m98RRi3u1JvGLLv/tRijbMjnGVMFe9UAy7yYyA0okF8eD4Gb1jtRQx5ji5Qz6IRA5KAnllVJFI8b
6FpMm8VG/wCRTcOubvtovWyV6bWma4WHsOG/hpwjhU7OABa5Z4iNHD5sMv8HnK5DJds4HRtduad0
NZ9vecatrwTK3cugOtii9w/SaV76GMhQaqIkUDhkE6a0J/yoo5Gli8NkHUc3LjMTgSGGWgCnFI8B
6nMHqDXg1pma4kE218q06kz1GrCsPQnh/Cq1K0pQxqsIxYE3Qfpo4il99JHXPbX1AaKrXQTcIey5
FwIVnop13vSImQGx1jsTKNXj8rYUg1DRiLDf5kL7kSf1F7fy3YfkifdUqScn69oUUAb87QPP8nke
DmHl7mu7KNbkW4eF96jryN6Esre3NKQJVM6OSJf62dEG2TLA11m5KbuO3W0X9MBt17SQYsDQKDm7
xxKNP3Rq07DM3vACojqsAbFHrWsn8jCykcZ0fSBZ9BhnqPwQ28MzsLv+MfFVBYkmkeXWqkqi5gxs
03hgY30wMtmcwW8ChI+lLyw0pob8Wn8c5bzkv6YXW24+ZI5ShAxSIF2IuH6IjNk10ujyomVvvSjJ
Rkx0ayMHxQwKUjELXB665FNDmA+3be9oNYAYQiPrG0pD408yEV8jFXinQB+5uBKoDkCdnBrt+so9
uxtX1GV6PFQsWvu2aLYoSsIMGZGTRJZLN2B1MnbQABMojfzH1jj6t0Dj2ESWrIjXNADQEsj4P240
TJ0YSfRkynArROBAQvh+pVjcX/Ky7i/UW5rFBlq9YpeIHAWRgAQWVvYb+AMcTKKGnwfdUM9wO63k
K4EJLOyEo2pQOFuOAA/OVWYGOk9tnBsaz8vbGFPUpakWnw34HTq5pfrAyEj3RaHp/qoBxSVkYzxE
4QhVBQa6NJB6jtlNpxTfUytH3f2CePFFonYQPQSATqMvaELj5reQ3E43rFLZOpWJdcAJP/6Ey114
BRb5RrXMDYO+JjIn4O4KpwN4t1LAThP3HBTgP5Ujb7fKtaGEq21ObgCXXlzpvR9YKOHug549WZ6F
i3AMCgUwpk/facKDMinUlpJ92/iguROasidGcB0ls7pbJrz3PtXARa+U3UW4zMcG2GcRMDgtzZR0
PugxdSkVGXFtTFYFYz0SLrI8Sz9637ROAp6uxfjBJ9dLVO/5wLcD54JqNHXKuDed4qpV4KjBcLFB
uwOfCI1LUd7bGKUi/+W32ERd2cfS/yELr7u2ZdFdzXHCdYrGdYoAu1uD+rgYkX3WDd7MxRX0s8DU
pxNK1CMgdOoYTTxeCxLIy4CUuYa2x/ejWz6apN/5wQSJh8RoPvU4LUBwMh2OZANK3DghS12iwE1u
MwidXkVrQCDJTqCbHXQA4QeCm8k2FDh9j1BrrPOxvgGBBfBf12er1vayg8lChBWn5yXcQWEKVM7V
J1fZ1w8REBpWGgA0juZh8hHLqUCHguxyPpR31NoMm6aKzc0wefgFB2PKt3jvD+u6dFHnZzjFMcsN
/swLP9qEZZIhwlC7zzyNrIfqX2hADimA3VsB6MW27iu84AOw/mm4bprzHN8p3Y01QtfHGWHv2O3T
Ysp5DWreDDq8R9zFdsQfSk0swIs7jxvpvxRBJE6placAEKDmCQrijaYNeXsticIHcMGvX+glRXZW
xNMhCaDZZEYDLjFVCB0hRL3FhEcT9drM+sHtxjkCdBBs7QB8rVZviAckTfFeLHNrbUXDd8RtJWAo
Ynww1xkeHi9skD9mt5YF9gF1gcO6MN185zdmDjRCNLA9WN7DY2CEp7yezLXrBC+Bl/caxP7Tdzzz
tahAkdBbBttD3DN7DhNxhp4w2xTgw9loUZZ7rJspbvo7hB1QCcdqBpgKbKlhy7MwUD/Qp+yYG2H+
OilAjLzYFVczybNHE3liFVs4M4PQBFUrhXMpK9N+17TQ8riE+NC549XnZZJ8WcTCbpUPXgXdh2hL
z9TAV7/NLETyWD9h6eFIz9aJnpjLY/bjtPauhXtzerGBVinbW5Gf3lSZixv1qMFNF6Ukoo+2pp61
hxooVpcXeySjxms55APOuUBntfQlFPoLR7KUdY1SOJt14V0WuU7vqvBMjT8COHSkLjSawTdvzvZE
e4TLJKqQw3MV4Xzajelra8oXKittcNyG2J2A9upUhnvR9exMJanUkL0K7WDtoyZ0S7ZC+9IEalPt
o+PWL2QfG3sINgM2yfUm5LHstGxS+f2mMoP2mZcMRZ4DBAihD2t8joGwviRFOa1yPUQVcnAqDNCH
NjxVSGuAYgfQjFE31HOA3AZRWJpvF1tiFtmlRBUGmDL/OJIxH93sUjnTA2ccb0+Ti516jonHpVGj
lBlxuW6Nyvl+AxIOfhEpCl5NECQWMqjBd4OGqqOph+/+b9832O6DHX/NQ7vCSQAtTeVp980XVrFf
1i5LEtfejgyVzVQxEk09bjBFeQCSbbyS6V0DyqQreUg/P8x2YKo2yNjXm+VViz8sJIyjSUKYGa9f
w8hyZ2U6KPzpTOs8QKHaQWJgeHsxG166HTTIejEN+fidj0l95CN0nkI2dIelUpCKDCH3+zZBAXKa
pQlagd7birnykIxBWP5rG5rwvTwDFKAPoMKk2XbshX2Zno4jEfP4FWKMwOiDxMP18Oy1Be4KrGuO
0EG3z7EK7DP1cNdy651EZBVsXPWBbC74JOodx5/s7NMXCT40BDbWVIgJSLm5RfjDW821lh+qM2Uh
oQsuwE8SyiS8jVWwRTyQn6AahD8Tqtakus08cdQqawAhxanpObIsebD7CRk9wPihhho3wBsmnr2r
UVl7pLRD6OfsMs+SGiqNaeb/9XuXqaDZTa8PNpU3HlE/Y+Lbk+en4muP2ttd5xdlvm0BWpHI0F+Z
FpImNenUt7Mj9MsAdSSX0I76tSkA7SSfzIPI2mpyEHzGa/M/11V1IDZDDTZLqhfJPKe9Zi07zhUh
NMSj6DiXj9AQB/TjrBkNsOq/nPVa2gnY2xV4cVdKh7jdbCqeTCTXKuWVNzJRk5eVvzVb7q1pCHBe
/kS9QWbvfMmeljaErcDU5OnkDn1k8+etfxH0Iac1suHS+EUf/vKx03B21b8atwFDj8eR5wrCnzF0
Fa/TVLKXqQI8PzI8daChB40qaNSoZEtDFtYhwEYjorlAg7xwwxRPw9BCPRwj8lBVAa3I8M54jfh5
nfzMMrku8Yb6pno57KIsy4745aqXkGUv5AACFNzBrCq4O8WN9+DIXZIslEyhJgJG08lw2loyKmOR
A4kkQmPrO2N8SZsyRimMAzDhMo5DUJI33V80aRgV3u3U/TguaV1aZsV6NPkKOE7wNHM1PKEaUa7j
NMt+Kesbw6PsLw8PtFUZViCc5EYESHUQf1LMAVIAB5QtXdDSLGKXIDBKgWdrhrIQDaTuqc4LR6o4
M/ieRtREVNi1jB0Nz6ZhbA7gvEet0JoSP6zH6bwNHFwi/p03ItviNuDBu+SNxiSI9iDQRrFNbzSX
LlSfpj9S5qg86MH5lIPlfmgHsUb5oIWAWQ3pFe1D+uaIR0CIUDyYWWaXQafYfZVVa7MR+bHTQ9sq
vT2LghQ86cjHJyXntzhv7jSy2DeeWP4+FWK625ETb6TN5Lex9a+eERl/F359UH7hfS/rZFwjSGrs
AqhTYz/wXUrQGx9GlOrhEZok48FHeHRVTRz1g2T0FIqPTBwnpjyEDxSc3E3CMn/Du659Aoq0e6os
3BEKlLblrNk2BrIFOnX6runEfjRD4yKtHtEs/6tk6VcITqavaZv0SLzU6Q5vl+Q1UcgDK0Bobjxv
8y8xkprAoSevmhv+nAPOtSa3LJu6DfNRPE2zaTAe+sg488x3NkwlD9zL2QUsiOwCADCiEC7BtckQ
ZUl10D7gtsAjdZ4n/xDE0BkuS1C8CaDCpcQlEBkkULPBSm4gTTKcvxyb3RvHip7cEiBn32yLK3Qz
7c9SIrZPQ16Y74c0uzib2nkZxqEt9jg5qo0c6/ZZmuOAmgVlHk3baJ6DAUW9ofOd5sAN2DyLIQpB
GhdV7s3NEYdK4nILhtL+hYd2d456gF5pGHdG8Bhyd02jpOb9S1KBqkChMg2Jrv5ltJNs3eGhc3jL
OnPm4o/tT+aWeqwClV4CMoktapamMxSdUB6Jwk2EE4D5MiB850/bIgjbVQxF1ys10q2qK0IB/ToG
XeOGbCb+wddJN8uQF8w7FrZxJDt50OSHIUpzvkFBN4RuM/Ylj2UP8m3BpbZTDT64DxM0DHMJEk+I
s43AkbYyXUcFL25R0lkbg6Xqax7HyEvy8G/PhZAfbms/gyRCtK4ou/skku+DU71M+iVILGym7pVC
FpAkn8ot2ZYJMFsf8ZQqLrPdNLciG9gRvBrsrHgL1DF153ETW2fbdAGBVpmm5oCLNkWVFo38uOTj
6qFCSXZYZSda47Ao2+oS73XZgHoCIIfvDTA5OwFkxoGGEZL4ffgtaqzqYJhGucusLvku3GiXDnH5
BVQX0wnEv7hXaXvJ1Us0GdUtUdO+5il7qkKADysPyUXT6NiTkbnsiYM34DgVXOD2+4+NergpdxCw
eqKVpuvgbliaKOYQctPWESSO05adNOHKD5ybEDgDB9wnG7R3Owa44gXEjdFZQhp2bwshH3nkmeuC
Ff3GRBngmj4YHA+fRJ0jw+tBcayyOpxXJh+vPD2C3Ey2CbTMmCKFsTzq8y044VCTQ4Jk5EXzLX5N
qAeO842fOu2my+3o1mVmfa7DMNohgxJ9qToHipSW+5dbKZyoffvbWAdvrllS19Bry3Bc0648ZN9q
IZuNX7XNttUkcJkuxmNmDI6RvLGhsqKbzunD92NF8+RqWTzfA4B8J8dlCU3OfnyE2nqexp8DI/g7
M/rieVQJO48dLkZ+IJofY9PuxsCTX0EJUh6iYNSyq47zTdXfab63UUeJvcCDlfTtS1SHD69TzQ8F
/YC1qNU+LXiLwhv1ywXH5Skb8+ZBZJqJsH5NoYsYXF2be4cPPoLnCXQl0qDwTzSOpflqWWm/AaXn
UTR1fFde34WbYDqoBgjkeTS1gGZORd7iTxOPD7yd6ms5qS+WKcLndiyKSwk97rVh2ezW+OoXRUOo
4SLHn6mFSNYSMEkyu91IJFDxwQPwr4WAQ1L/pW6rteGohyd9eZ7kJxpI2WfHgduf25I5n6fMAMd8
byW/h68tT5rfaWf+rqBk8QUJ2xjPt8m/9h3PTm2r1L6Gkt4j7vBpMZFY34cegDy9CBUgBwU5ih/4
PMp11Ufuww5j1O0VFtK30oBYreM3KFnyUYWu2rF+osbvE/tcQHG7DMIuWJENhUYJoqZVdWwG/80P
1O81uNNAkbDYyDkNc8j9Ku+y2As5mOAaZ2BeqPL6iSaG0vypaglYGPgDjrwHbjkF4eqnoEHhAue5
Juoz22qDLOnnrubWSgLQi5tHnN/TSuhiMmUcANOI73ktkN0xvfBL3zq/bKc0f6t14ZfGl7hjYGcH
KzQiQk3zUG0GMPiUnw0eNQ+yW27xzoSaM4lEC7ipKc3QTGwT9BlEH1Nh3UPdiNiYLgwBvoCXjrsi
N9AcIrDnIptIfmSbmwxJ4zjjLr7PWDs7ZzzG/3To9+WASrrAEbgTi+FWdT0Cxi4q0MDCwI5lkTwj
kvJmWiZrE5rUHqhE1squDJDx/vFhPULkJsKE+47nIFgOxd/0luYdflaVo9KU3uDUCGh/Ah3mJica
9qCNfDIte0UjWlVB0GOPOo73q2QOGlcDAQRwLSf+HmXg3l4yURxHJJRWnsubZ2oUMjPrsgK2ojOz
drYN9SH1MutBDsiq50dL4QnoosQwW+cTz9atlb0tyKb071RCdN5yYk0Gpyng3nWlpgecx25tovbV
/gb+XvWctw7uu56Z/YqHZI1CAdTmme1rjHMEXk3ZkxVDuQh8cNJCoLyF9LgeJkjDrfE6d9bzl5KU
HnP9pa38fJsVIGCDOD0wFPTFZTQtU9CDjoW9lmMYopSr+MvscNbEL5vdJjdjN/y5sxsiCN0udBXu
oNo2+xaJ+dnzqye/YdA4xIMCJZhIoMnSe5KxnJB9tUCR/MfGhcz2dRA9LF+1+wFB5a9OC1LIzot/
2qjvWzux6VzBIG3fItmAFNJu4p/SN84VqHTXcdsGJ6MycZ0wm+QeWga+Y+qY9lmyxQPHEWuooUD9
yB3BgoUb93NeInYayketB2SBfFYNxmyBSt3KlGsoCpjP9m9lOdPfqQ3yABG7wwuYs5NdgC/XOnSm
fLgxrwA7cGl3u9YY8mNjTAPuBs6LSkyA06XFEJXoB9RvJK9zNCXhYAyJOMprZyZMREDjFQunf4/x
H3kOOYAybuo5F1cHSFUjUY5VtKNzscCOlgehfZJ65OHaKzfkQ96pj2Ohp35wfHURnrFkdZqsvji2
GerEPAPX0Kout6Y1gi1KD6sOVT7Uo8bMRpyvyrZf26Iqbyy0wfWtahTguv50QESp2LAgsj9DYfL9
sI1BK7LMxij/3qbd9KPr6341eLb9xJLUecrFGN1HMA8sJlvbq4p/QqBrPLSZ716Za8efq3xXmb71
ORlE8rnMd40eQD5VPY/956Ypzq4h/CeuWuuzMsp5ZPWu9bng2bvRnzlD2OJlQhVECfRUbRtf5CS9
uzsg/mKK6Gvfx93JZz0CvXpyKNMSZC+Js0NV8U+r890NYJbGAzXdv0wvmr5zx9BRqCG6kt2txC/R
B+/tKkDV3zAGAx5kSJ7pD62ICuMZYPONFZvW5ynyQhqheBM3Fz33x5Pm9MjC+fWziRDYRU3+vh89
tm7/h7DvWpIb17b8lRvneRgDkiDMxNx5SG/LZJVUVXphyNKCBgTt188iUlJW6/Tt0w8IwpBdSpIg
sPcyAgugCDi0V7LT2pjXqS3GYwU1YHQN4ys1mQvZg6ABrh5VJDyyrHudvGQ4ZkU2LaM8G189B1sW
4UbR1m8cbPDgugF+FRBCR1uf8HwcK5hQw4li7n9XN178nOPrB+ce/eYnWXm+FQR4j3dVECLeTBRj
Ev1rO3ZUCT4W8Cq0HywE4DqwiScf8blfH7Fb2+0rNg0QNubFsKTQA3nTcvac8PTnHvqN6zZp9QEW
9c5THJTPdskV1325JIzldxCw1gB4R2xhO7zY+QJHWXJh+F2PJARjP5zXcPBLX6eh/2AmYAoNQpXn
vg1+Fi4o9+dUY0cLOsi4yXXlwJ/PlnZQeSzHiFxPsKdqH0sgp+muU6qddjtvSk9He3hbIL2bd98d
1pnE0HxUP5dRt/EB9GA4ofBoicSbSvruXKZIdKmYpiAmkWhXz1U5NBHYLohZ2F6WiBbp1viT7Uzd
tDjTkWBxtCymFF5iHO5Xc4rAFp3VuJw0or7FhN1nj8ztwvaEBlZPNEnjta2WneHAGDpgVFEyLHva
pbvI6/KnUhTxHS3IHWh0+ZNEVvApzAxfJPhc7m1bMMXmNEXZJyQDVkETi0svAV8sOhgWOLX0X5gK
9YbjX7G1VVDxQViNRuA1aPoKzeIELiaiPiVE7phbynsiGeGYVrp6DRwjDI7nxlsBRuuHyPHoKkmh
zu87Pj8n3HAAEhJxPcqLiUD4JuOrvg7gp2C77cC8T18VNI6XqZryUwOhvWMbeXQDZn1zCSADusyD
IP0cMH/PaUl/hKrbaK8uv4yzlWxRDwQUaL+D6rIFnNgi84m774Lu4aZeekOjtGkZ7Hqn+8Giskiz
xUDglt01QrM7gEFS0DQRbgNluXsMpxnEM1V1cJjY9Ni6WBKVkcx39TRBH2Bms4SYyDI3p/eWyOJI
2WzHEaKsN6qLW8L2DH/9fTyTYeyIwlfh8irn8Pv869Wo12z/6OUpA4EPSbLlDcbruEiKlcrXGwvh
vXZMQXeOhmp9g/baoxoSM9exturErdkBe9Et4Q8G+gxWi4ukT8gTQxj/oXe7vWjTY0/L6mPLp2YX
Rnm87UVIX4Xky3pgwWcWmXaFdUd0miAh+xhxrReQIIo2DBG6VTNHp2xEyhZCpfu4jrv9LXRlZlEB
22nbbtV5bI6Qxv7WZIfZS/ba/aEVtn9IZc+8jiqB9Ry8XPgi5KA4BCCCBYtYRvW2CTKC9c9cl5nW
97BypVv4cJprVczDbUfpqGJn4GG0sG3cnpKMroeNHYveX0JkRO0xnX2xA+3/0F7BNMzbI+z6cruo
bS98WhyCKXq6XtO2dWMKLYv+HkER9SmuELwAaOhbS7GO6IIweApMO2yxDsj3QzeWj8j/yIVbJ/ob
MQe3DeqviNS1oN0Vwb0PvdKDAwUdcMlI94Er/SmaL4aN3alXU/0a3jsbq11iVUsmIeqdQYz8pnry
TnrbDsH8WwB5g/DcIgaqetH7EKm81m0XoHz1cpxksKvz8cng33DhJg7P5YD1Mncm8gZFpXzpFFyd
AzEOT/HI72z76AEeEjeK7qAA5r5hCVC6BZagmt3rBkFzO7+385fgOuvbOoRpPiUx3rTbJ+L6NSgz
6R47V1xPu7axkm2qgISnSs9rAsfpllYzzqq6uSWHrtIqGBmtEU2SZhk7JX43Ky03TTo4AHPywQrK
2fFhkScnJwZrc8YX3YqbHYBt+6N6axt0GgMvmn8Q4RYiiEsVmIY8sKrM77CUhB8ch0AL7hMWf7+P
+jFaMnD0Tn+017lX3pU51BHmTjs+r8LIXdjDgEOcSQbdtUPTwVkrytwlsOzZXRIGp87PvWKZ1cYD
dq72tkNQy4vmLnYxOVldeyvIyq3KoGgwR6E3h27uZeSgLqJybakGui6FjtfOZyvt0s/JCFtcqwPE
cq/icn902zHcDxrQH2S57hzYceP7f4xnUVkojPA7xxFAibtQh3I4MIa2Tc36tPYoifIWNkgST+R8
hh1sO2y1KJ0lh7jMKat9wGVsR+ukxSoViQ8KCa5M2/x+NEycqloRoIqqr1T17iVqKblkBCqjIuV8
a6tRrNljDI7R3GcLH+jsDRxk8hWAOu6FSGh5dzF0dmM66ZOJoZGKRKmaU9+2xRZhSLGBj/n4IUKK
zYUOJoGuVZhW3dEJsc6zR/B2nBeDHkwkJRSJl7ZRzGOuWmq3OnO9L65XAXZm0zYefH/Ajyt3PSyr
9/BJA5QFeGC46iCpcyts2+9hcQp8Ax3ceg0lvmlJWiQ5rFfazUPNHtk2DUMqkgJlYJus85r1YLNV
YTjbTZ14urWTygBPDgiOQ1QErcxpvOthU/lxAGTBJX34LCCxcxkQLxznZuWB8Yk1EjTG5moFWvdW
DKJbOxWgUUno9Hs984vhOXMCQ5Q+jV4jNjT3yaoedPDUF71zz2K+tTWwvoKnv46PORx+7XjbGWkW
YpUir+PtSfP4bL6+rd3G8ylLNqorYXUzR+QL2VbDAoDBrxhLtrZNUQIZj7mXUnAMFq0HMBXEg9xF
RzzUbdetYD2IVD+XgWVwMEVBkQBKx5/hPLtOfVe/RgXAZ4Zo6TzU9l+XrBMgPxkS89BDNdCVAaim
3DMKcfgoSLsYO6q/1k0fV3vM0nphXIb+2/iwS7DA9h228+foQONGyTmiEAKaa0OO+7SYgzW5BEfO
hhNqFvKHPAXHf1IQ5bRtdrA0aliRYTBr2zYI91wCpvdgDD5vpfiAH6h4HICywGLP+diSGljVAQ+i
rZIRMt85G0NwS9Eb5wODrFsfH0ZFAaAdTfVTYV5DDBHL/tNNb17Z6a+LgI+TEJH7A11s13hzZ6Bq
cupCL98CuYrI/JBCjL1vIMs+H9kiBCz62jYUZNgmfXy+df6PY/9uiJDlsInbTAEgI7F2byuQXRLS
7KrERZQLApCnnhR6k1VVfGkpsFpKFvo11rAtGYz3nc5soFrBERkI5P3UCHdL48Y7yF5ARIaMb3Un
4MINJWcoJ/rNc6LrDyTKki+pgceYX8j6oQy7+pSnjl7ZjhArh5Ko8c2H0cOm8VkJdktqbmcK6hJY
LCJqphtSH5xgtm8mkfpUVObe8KiJYBzyAUxZuOcUxbfGI+alkSxdxWHZPGhq3O0wOOSA/QCU5GLn
ECmJhGJaeNARjskx7cGGpA0MwKPE9PsqgtVUNbPVkoygCPwaXylw2WybLfLm2RSYR8D3QRquNY8Q
lY7WOhk11LASLMALiNOsEeT9Vb/1TwEDIoxlw5n0QMtwF7NK7fUD3DBZsaVIab2mXnUZyyF8rKCR
jAdavNnm2ygD6cdXj+qLM+XhI0vGuzityVcNrbx75hP5ECyfwlBHHyGUVJ89ib2u3f27iA2skJwJ
9qT3+1VO+uloevI9Bv/ziYYjQi6NHLapQ8wH5kjwdTP19W8GKEZno1SCGDrifKcxF2Df9ghlFF0I
1YO5ajv8fiSnXMkXh6QwxQuHcU2wggdbmQRPqlP8DH35SzNx+jTxInhidffgEzyPlVWKIjDq2sEU
N4bzjciaBbTkYuDHUFA3jU+eDgUEcQe6+qPDVu0QO7gLWkAlbB36HuUh8gEYrRnUkkGqGXgWb2Rf
FM8GefRj5CGOl2VcPddM0afUXdo+26JSDyrfMs1Pts0h8bj2lI6R4sP42+nXq43Mf5pgd+G36tlN
2+4pSddYN2anLm42kBYb92re0ONhy0623VYBScCUqwYwhMG/6Rb1HNUbGq9bYZ5sl7DnoSfXAe78
2sPnkOC13gj/ESCxemfb7HmjDRPyOWJo67ksk0MAVLe9jG2Kh1kID7YNq2oqAAarnRASfhUQ6l5Y
IiMQ54+jAXqzxTbxm19Avq7rv3LSmmUxAsgSUYCWpiR0N1Hs6g+Tn312gJH6VjXNEeHP7pUNtVpD
MkufkG80kBpIH0KGDedEXYBR68y8QesthwbLW0BkuhsrZM5sNWniTYqo3seuMRTAVPDX0nkY1DFf
+4TnAB+OwVkEJlra8aCZerPf2nTngE72CKT/N9uuK7iNpl5BNq6bYrNfDIDJNFO3h9fFz6NgboM8
YreHKuB/6g3mcfYqJKDnvPYg0jLHs5oCnhhpOkA573cUDCz5GDJtt3r/xYCDebItbQqgT8Gq6KRM
6S9klZuHkht6xK6GrdKMtV/eOA+bL4YoscJOx8NStAQqNweZ3HbTRgKcqp0PELkU29wzgGlPBoHK
VByL0dyPiJE/2CKIFX0QWb1yuakQr//VjrfMx3K1j3e3NoSQa+i+dnTZae9c5eObpfXlefSSlix4
9JBTvJeOCxXdmdYn+7YCibzzDqqbgpfce7PNVDV8l3usX9vqfLbiOXvELkzf12Duvzub4+8/yLrX
p8yb3oLKbT7kvNsArV2/DVUKy4Ss8zZOLqu3vjBHiCNEkKmmwLvrCPoTc3vauGbJfWSu7emgNiNU
i9PrVLTvTgeO/gjhheh5chusihE4KB0OzRKSbbPRj96ElkeaB+SpUV51VyQ1GMlze9f65arxw+Hg
8J6+Nl9sq+KjOkgEAFa2moQcFABZ+3cTnmsoqUBTzEY04agpzmk1QpIXP/USaxZxVuO0vcUy7QjN
yTaYRjAeXLqoS1FBJ9J7YFAKOgLb88JrOpMh0q46CqpfmoLqxyJo9KNtCtFUz00Tr8IFGD+AMbUg
J/B+LI8yiMFisIf5FGLSdpu3d2124Lv69dC2BirTYilGXh6DZlqUFIQKOTHva9yuSD8mX1O/FssE
Gfe7CPJIp1CBEEAaFbw1LgT1W+19LUM+LiSSfo9MGQOgUBNvQb5yng1bwuZLAywcpI9Ay0XYAQJO
lOcm+KwgojgmUfCaEcRzUiTyANCIt6101QePJBco4lVfpIDifRjL8aEoa3bMGGQobQeelhjA2898
yDXYZjN/CGvUx9TgV7AD8sx745SLJ/whep/gpdykTee8Gre9XkGFDVuGnRrPcICGgGxYa3Bi9R3H
zLsFDB/E+QAWZ9uxQlKRqSqHr8xcDyKkC6/1EVnUrT/Xr6tA+JsBkD6AmdfWAvytcJrue6Lye3Cn
XKwgkUa4dQAqkd+nYesudN797KBZNd3nc8cfZ9iOKOToqLQLATpkHuylRGLclYbmxD733A+j47A3
Fxj6FVRvEJBC0uaFAmXjJy1/a/tKb9O+TLaJEvytGxEThHXbRw2B5IM2kqxsO62H18qE0aWpi/wO
5AO20NUIXprj9DviU2cHwtu47EXtPjtcemcaZm+2FppgeCKAQ81dtqh8ecLPT+4d47vPBUT3F2Uq
4QqGj+S+9cQ4z47D2e24PDIBiPtcu+pNgjIAQyrwGq7Vv46jgdOfYXH60oyTuRv6hO6SmadCQOZ5
dfEIL5Tu+pM3V5EGC42EzAS8WkHuD4GwnpsBsWjWCFXVO1sdevEYM643cGnrtsoyaSymH4qrS2zd
+2On3L7cJiXohwyao0CfYasRVseCAA9EEJ679OBeQf6fl2dszd09ttJ019Zhc4c5uFoDvZk/Bwx+
sMyfwk9N6py5BDR5ocdtXlXNQz4iBAoKIIiRXagflBTVqa+yZjX5Y/IlZBzrm2R6c4T7c+0dNan/
MP8KYwS+VBm7QIfgd7kVUVqPpyoA/q4c8PsOAwj1LMfTOx8yX+DR63ONpHNhFq7XOo/GG+g+lGCQ
SgALXjwGFLrQ/pcUKr8KaBqoptPnFur8aw8eCyftROrUepNcp7HizzIvi8Uwi8f+GCCj/F3quFx4
DoMxegwA1lA5H/ModD6C+9cdyhwPka3CuQZahn3qb2w181tovydtvUHcJF96JO/XjhTJW+qIz6pO
w4e0k9MDT4tvvkfTt9SYes0RY9vhq4EqskS8U+mLhwcZvvYTXdqzZV+JBVTC+nPLi/Z54D/HG+2b
7VBlZGNPd0l+X+Oj81T02oNoCpJm7DIi4HiJu45eOhjLOF3DTrZWRyVoMhNEom3VaTFiEFTgg9XF
e3vW0HPomVOBaeHXNbBelyvHQOJ8bDi9XnyAW4NW9caLY0jF0ek1nfrxE0mKYMlY2Z2gIEgu+a/2
cW4Xv9vn8aEIx08D0O7LwYw/x7d4k3N4Ix2wWNeroTPwJaMCmtt+73xM8RVZxgGNj8V8T+DOd0Ha
f3podT1+rLDimltLiCTdj6G43rdh7O7cAu9wAPWYl1aQDAQ0DxgA4o4fixQarJ7/4rk6PKVtAkLS
XE2qENgvaObA+RtVLUEH+B9Oav1w1nPGpe1JQctKfEWqvzsJKQ/2FLp8V4jR2XZBDP2rVDn3XR35
yx4fwE8V9zbJkLbfoXz6oWoH9dKmCUQXsiw/qzKZjmlO002TeckHOdTJwkei/3vm54u2cpx1UMRI
kTg8gHo1isB07ARwF0hpoJgsRy9nJxnpul7ZbjLXHcIB5QfgLqEe20jEty6T7sEnBcDzCx2HNQHs
BIq22Z0GEvFNO7CmalU/PFRBke98PxiAsW/cu77svYUM00eRF/pecT/aQ9He3ZWIpN5DGTtexRXz
XjMXVlJkbH70LhK8XJVfxxQnhp7XPiHFhRkCQeSF20KLaGwiES95PiwnzE0woZqrGYcGXt3C3KLv
HgNPl4/Q/SNB+5hkeffow4T1oQgjbL3m2tyeEtjp+LXBIo3tKBH6GUw9/dxQs4N4TP1wbZqA73YA
6drbzljAnw8gK76yvZQX2EiS6IftZOC9PH+zHTBr1biAOoYm3ENF1HyM3aLfNU7KZ20XmBz1DdgQ
ZvpcwNcWCiFueMDGgl4odsS2XU4K7gZDlAOvSLM9QBZQ7jHD8zXeRAglR0Wmn9XKdNfqNVoVC2Tq
5sGBgLrN0PcrPwjDQ05G95R6Rq4zb3CeDMNKhNYuePrKWzEfgomVxItGtf4kBZwj3Lj8DvvpctEI
7Jxj6kPiwnVfnM7xLzPV5WTby7YaP40te5EFDTa86dVqzCU2Pyn71MK7AXZlYYY9fyc3PVxMjlj+
agi/4yXyiRifpInogjrEuwwpgd17IaHg7Znu6ELrC6SS+dDMcsujAr3c5E676Mrwzeasbimsdxht
25MRYlYgrLZLW72N/iNDZqtqHux76fvB7zJsXlNDdzJtlpbtZgltVQdV5TmDjqC40zirAbzHK//N
dkdl38KTfaa+FfMYMY/pXQXDYTZkS0Rl/GkRx0yebVEbeAM7GR/W2FuH55RodNvD1uXNHoLZD+/a
roeG9hdE5bP9nxfDgpaC5lBES3vtvBr7c5eunVm/34fQDpxV6+9WtN8Wk4GTuxYxiAy+vAr82/Za
JOsySYu729A+hpVPVaRsby9mT1A+ork8D6qNbfMaiiCqgpQ8+P0M3Mf5J8BLFWIdhJ0m92v5kzRo
e2juTMnq1v/uJCgxB8tSNBTcwNbH+roJjxWJ1QOVNFiAWtJ9YW519qF68dFhSLyMkMnaUd36H4Iq
e7ADDGidC4GJ+yEsFIRrROismu5H5Dbe2vMzsRm0hzRfSmDwzKYDAUjtYKtBTMXSlemPqh6zRZWk
/oeBFNnZVkO8Ms/u8IiwD6iysNZauUkRv01R2CygCMXuuN9DgTFx70Jwxt56XbGN8Yja2mrW9ciS
YOVDQtiTXn9ceKFEWdlcf2r7s9ICZClEx8J9MqXBrJch6HKSswmRreNvD1xo9Q2jC95yEeWwrQj5
kmUuMP1zmy1cXuf3UZqNm3iQ4eLWYc/A0jY7YAd6se2hKYJFq4tx02HHc8eC4ADiiHsY5pptskeT
glORKle2kqjB3CUInN7Zaq9SZ18hH2TbryN+d+KX8TbwUYSU++82e2QHY67LVrKAsPytzR7lDexc
HfwhK1gDFAsGcdatRVKSENLGC4TlAMPkxUIymZwt+PLaAcaqt0f68XEmVQYr24PLZOuApoDUSmie
/Ou//vf/+79fh/8TfS8fSmTWy+K/ilY9lHAYb/77X1Di+td/IaE4t++//fe/AugzQNGQ+hJL5YCA
6E/R//XzJSmiefj/coIUEB2kbTZDHo8LX5DqpYxAI45NeWkbcPzDZFqnipUvGRQZTlyH/qIZiuql
MCzaQsIs28RdDCMNWPdA2xuGicBZvoBRQPcQzRphU/OrTeqS7uPZcNE2gXXSQGAlf0lk7mzw9bv2
2ebf59jr9Ib/POd3O/KjdH8b+rt9/hzsbc33m3GXOxDccJA2QCTO5AtCVHkRGTDkEmq9q1EN2cZW
bUfAh4fOxUbJF6y4VB6eEqgM72zNjoKrWDajxeGU/ftCUzzvAlWk9nZIWGTPxBVsS2RWH21hjQJN
BNeIFkTmpeoDtbId2DTUR9GEMXTu59EqZtPe6QECnNEgVCQgsDVQZbLwD4pHGKnF8eMVGzKMkBhx
4wFcwnkwlEOdjQdqOdwVDSbuBIC5JqjDx6DN5Kpyp3Ft29LWA/o9bWe+RR3sbdV2wO5jhTSFvrdn
Kaiq3ZWU7jhexU3fqWrVzYZXrW7rE5K+99ev+e+q7TTziFz41xHXL3r6qwqNPf1oh9kmMXn3tKma
xwGGLEg7ZwfSI6eOvIME6LGUYgm8NmQVLKX32tUgq3Xtso0au/ZyaxubfnruyPQpT0dWwb8UczeW
SdHEkGSFn0az/edXxhd/vjFUBBxoZUa567nU9f76xlSBn4xt6XWbFuKimwD/FszRv4p4cs6tTOKD
inwJYbMeUWke3TcA0i9VnrMLRHuLTQQfOOic+kitmOG732XJR7zmC/h79JBkMQpb5hb80pU3q6/K
KgP+VPj0JCFqu3KU2PQhxOqQ4HdfIJD2LRv4PaSYk51g3fBoiyj6jExw9YBAc7so8LTu/vlHkP82
bVApOSGB57me7yGl+NcfIcBfwLEs0hsfhBBnpcVULMc+7g4xoy1Q30mMnC88S9OSTgfWK38Xl2TN
B9KeuwreV5oNW56Dw+3FPjsMXJw1V/6VwCjxwV8AZdRtWxXvg2ASa6djEBMfwh761aaHZDCU+JBW
CpeszD5kgxz3kxd9j1jYYwtZyhNm7DcYHufrKObdJRVNtShH+GjzRlxcd5UMXYwYXeWfgKymuybG
/sADeCTS/j306y+0cLz7wHPEHrL4r/ii+fde4WKD0gwHbBXLBxfWp2C55yf4ZZlVM1TefRWXag8S
xKe6G6Yz7/l0DuYirCuDTZzJFl6J3HfRhM4LBFxwc5EYO9TIHL3SZth2LeZaf4zBfsiQ15ube01d
WCiDxWtP0j7eENJ4AwKaTvECZRvFegfbKZi2+Ijwd1UQPZl6Wjhtuch9x3vLcw7/SwoM8T/ffY/9
8QoIBmUqF65anu9TH6KEf737XORN2YSj2YwpUZt+FrwffxesaMRySmW7zL0oX6Reky7LpNdrZh0d
B15AuWFRM4cjvPyr8GKOWzfIr1VNK7iFVtmi8MOPJoOJHUym4rspdKI74bvRnaZpvvjnfxCbH9f3
X0HB8EYL2Ep4HJ9CP5j/we++gib3sYFE0mejpwF6aspLz7aIkwjSGYD/L/CgsY1tG7I2OkrC1uD8
FU81i/Wqjttwo+tBPQFt2IICk+xII9VsiNKfxgK69AIqMUskliUUaiU/M1rys5EjP+u5YCr9EbgQ
o3IdiNBih0WTc959m5IRurlEiDt71MLuCVFQgZT73GELyILA0WSUHNpa86lxCh9VaOlinuiD+K7/
2tAUZrwtGx9gyiaOuCXRYy/bcgORrGxRd6p+AvwbeF48NJ3bgXnrl+pUhiPLVvbQFp2k8AyEf8C7
tnlFAb3kArow/3w3OP+3uyEIfFQpJjAWIDb8x90IAYWDnUMOK2RG5D3yT+mcvVMzMtcW2O/pdTnR
YlkhH/3YGSEhDj8c1PyPIyN4Hnwi5Zo5FHJFYdP4OypGCOyxVRGDxeP1VByFSRo4GzK80GHSr+Mq
PBJYGe+ISuQCNMtl5wdQp0lXDshlKzHkapsGA39O02jcxgYoMITE3V3USGdRzXN9WXG+i13zxUSO
71/bbEegxaqTbYv0I4Y5CMutMiQ8lyKCflYErse6zDzvnDtVt+YE3owJPnXg8oE0PjkAnWNztUDs
LVlqF9JphQJKTmX9ZYBr1AKiM/6qhUML+NNdezEVlJp5DPMxkqndpIy31jNixLghQPUjwycmwedy
kcdetJDYfSMV04pplc7PZD46b/98I//mtRIulh2eB/9fwgI53+h3r5ULT68eAUy9iUS9BYhXHt2I
eRoLSCGh/4O6UVpvMc88111a7foshWZar3PgHSAyA6eeX4exl+qDbawE1GmgbDuunBRuTiUFz8Ie
2aJxJN9AQPQcxQzoyWuHiYOtrHblSKttzCpvF2l8akcKgzbgH4d7DeAwsrbjukVe+GSLweXq1Jew
hwX5H3Bwsk889mUYDTge5axC5jDSnWKOwlaZXhvYiB2kK9TxVkyhD9x1BOIDZrpyEfqd2Uskunkf
+ofac2cqSQjwNG5474HBCWvFaQcdjOA/fK/5n99rwaAI6OGDLTDPicD9405Q4GqdeopqxOK85NBG
E3zPghCs3hYKT4EjosfQF90idQP4D0jWwCoF8o0BBLIpqIN3ThPibYnieg0hKYKv89wIRnR+VyqN
DGrfBUvsdKZlEDjdjmCrAD+PpkEIxhUfcuIG8K4rqgT5BvyirijYppulDGE/EN1z5VZ3pN5DT7g8
I+pZntUE7nXhIWCLfdkKTob9swcBy2efJwfsbLDHbFlxZZy+Y5he+aKWOmpb6xwPk8+SoyUn01Fv
RYO4V5UEP7nNMs6xFXaHl1memC/ssMGU0arLfcwIRSrvb4N/n8+xYljA1GPcQi6gfFApOf/zW/Nv
ayvcq4AIEuB+IUPk+38sMGNJ29STbA5OgH4Gv+lw4460f27LKdqDJ9Uvp7maRtEZfhc7+wXBVOGt
nRGa6kyXCyuwOszyq54PgAygM+owSKThhARByqyh9+g8MSiR7bqUhgdbgBfuHAZfgbPGEHAExVde
/AAKmTCe+RKTZN9AhXgPFUHgtWGm3SCTC1YLlMep1B8D3BYsaMwqd5xpxzqfH0TsNND3aLuD5Pn7
osiMRGbzd6MdExroYYOFtk3m9eMwrySnubDVWxvsoHgOKbZfY27ducl+xE3V7uMhFchV4ZsG4AcA
DhLupY0CGcijMP9qjduVG5ms3NlKlSdZsSqxrVoLxFP2Jjfxwu5SsL0MNyIpx2XNsNJzCcJHnBTh
HeSmXvMA2GQsTPieVMK9sAyu6mXx6Z+fApf9zSuLDQaVnFHBmSf/eAxaPeYjN6LdqLQIlzxp/Z3h
YOata18cYVkLSGpelXDOYHSZulMMfBVcfNKu/mrXyKVI9Jy5eYZfdn9wy3jAtIeoqGrGC6gp0H0d
6wM8AuJDDBGneRa1ReKV7YbX2VvMzXBnKvyEGbRJAHucziKfFOau+c71JDnA47WlBtwNb4gWHRum
EzjtPwtbVX6PuPYEhcymb04jU80JH9WH2EmSLRsKKCX2eX4ZXHg7QFgrWYyO7x5yV8LGePK+IBE6
rF29rGfyDlQRVsgZyX2EVekOxXoC6AE3gu0EZrC8ztmBzfsJpBmiQzQh/D8gm15mXXfwFenO4PNv
vbaaDhGSMKsodBUSOrJdD10C+6QCzKU4LpFDgiSW9kl2urZPbrt1aRgtQ5XqVZvMi7N5n+smzkkQ
rfYmM4NawSq6gZEhiNoFtMy2rKz9pSGeRlTKL47GNE4JXSvkV4vIO3UQQq1LKFSPIaRv8TzuVSTD
QxFBwKCLSQxymCoO+AML3JlQHVw5AlyLFUmCr96RZhFAkJobfczmesdHf68Nwp4Bb57j2vnkhGU1
Qy6bZz15egVhp2kbIWwHBD7wsQ7u8rHXIlv0Dbbgy7TRkP4k5kxcpp+mBsJzkJAUS6ipw8lH9E8E
jAk9RPVTxKCobuJm2kuoNG0A6VlBv6A++HORYJ9ysFXZq0dEFrvz6OefEaoEXTXj5tnEH4vZ5xcP
KjDdvy3rsaznyNzCeTNmMKWLlIclAooyhQLPP79R/t8sKyUPmEQ2koL4K+YX7t1qBOo8FaKtfbNB
1jWCTn48HiiFSTAp659Htg2hqJmJ2sM9KjswqM88tcAmY5qWq/spmt+zbJp2BcDtR8HydYhvwcF6
4gCdDuycc/BJ7SFaasyuz+mhAkbsWMFBc0vL4hmgE3ZwA+wgeZ8sco1c1eRUO0/I6V6XwoDRC1Ml
A9+7/7AC8IN/X1SLIOD4DwVW1f+fs/NajtxKt/SrnNA9egBsbJiI0+cCQFomfdLpBsFikfDe43Le
bd5rPqS6W12lM9LMRChS6VgkMoFt/n+tb61ljX87+rCelaayJXq4dm4/KmN5oFHFVn29aTqO4fIw
nG4hGAhgBuGpneqNSsLubgkHRNvAJnYEaI1uSVbldbTu2SdrcK4vD7UFWJoCq2sAm3NVTLqvm/W8
La2GZWxXNJs6kcnGUJPlHFtYQPrF2ceLjE8pGw13qSh2VGqgerb3F1+69t8dti11BCksgfjyfzzs
zi5Dqu54hXGuDltzMUb6lUt8Sqzm0yBdRxa1l5sWhT1jNj1HoXl/ubHWe4tiMMjrYHsIVDfW7WuU
qd+Qk4B0BE9/LIJBO3STbj8tABKQEnLJsig4dus6UkszfDOh+Y7dMtnpCFxAfXATVqyl/vwojT9u
yG3bslg0WAT3GNSPfzxKq9C7AEg9iMxJU3YiM+Ibud7U82DtxppZP0j705xG1J4GhqnLQy0khKu0
xU1VNqrH+Q1eB3Or1xfj/QiQ7iYJhbLPLaSR0ljUg7NAFCjbzgbXwU0ooiuJvODq8qjqZxISYBy5
cVbnLyNkhRgty43oHbqhjezdCOLG08hG7GZRb9t4y6bjvSv0+Tlq7WSTDT2Taox6Vqv41bDvy5uo
dqVNI+rPPyzx35wSDpM9J4QggcL5eRwoRRYaij12YO516A5FSLDRekNqCAU5Ck/bArrIsYJH6OJ1
NXc8DYnK2lRY7a7UCS0hAcJQHvMk8Ccx2HdGjyOaF+n0tSd0+sEuFlp9t5AlfJc0BMNNDd+KIUuv
UvtXO3k1hJxPfdqWGwGsHOfWXxyjsS4OfixoEHKmsu2iQqNy5v9Un9PqqRptu2I8oY6305FySFqh
9ei1PZqZrs+Q5K038H/QAfQc8+/PEQKmearMdC8c8+xKTI624fRjqUE19Xr10hc15bghDuA+3MxZ
InF3mijygarH14BnuAAQvl4S0ugPOO5IZgkpDqD49XCu/SAsUPWvWtzGLAt/svpuk5p46Z266/f6
aiWPwmxfpvVNaASbRAnk/8f14ph8yIakeqXyAf14vZRp2hfT7GBtQndzwsCtn4wSCHpba4M3Wtrt
otTjFXHqpZdZZngjUePvuyB/IUomQlmf95MvRV6DZV1uDWmQW6oxudDoHeQxtlNEWrZxn1doleX0
USaV9Th1TzAjZlZizDYLEXIYNLWnNgWrh4y329uacgiidlPPWeATkYSIMBq0u2Kc3pJaUr/vsg9D
K+hG28bnkJY3tU6rurLKo9K90XG3LTcz/qrQ98cpExuBo1LldVTbYhn64+e0VIVaNZJKzBCCQcMV
bdEqnxFd6entmrP7iCbvPkpTlkCGXh6avIyOiiDOsEZd2Gsk912Uz0ZrQ34vp11QDtFNFGfRDarl
GzXsv0Y9kaei7Yd9xDFARijZ3mTgXMwpV25sTNfbP7/8L2Phj5cG/ipBqY+RUqfn9dNEGC9a3OhL
1W6BtBheZ9gbFLb5scmkOLVlaR9LrPoTtbZTB0KKQrz8x42TkdYhZHRQLYk6NFemuwWRzl3Txvq1
Ep8YDkhgnJ3T7zd2LzeLCYpdB/KqOmQWpuSkRuQcYNXIevdyFz/4hA+EG7I4EWDGE+0jNkGr8RGv
U3haW0b5mGTHoeprLw77a0l1an/xjbVZa/m9XqJPaozyoU1hqzbpafU2bhwqXW5ZCFQJreVFQTeu
hwqFXVX0oxJYOYx7eGRRLqKbVNGgS5Pl5kbaGN7p/ZL8dtP00YdGe/4vRiixTrw/fw06lR3dsG2b
//30NfTEZcC1QZ+f8nFNfpqDVCZTDWRvBih3+NCX4TWyGgXbmK7cOAb7VKW3T9Sv8An2E+qAxT4s
THcHeJPfFko1p8vN9K97PcUlSGi1tZG6SI6Y3hFE9MkJbntySpr5TNM6ucYM02NEbyK3Kyi3I2Fy
7bK+/4uT7r85Ws20NZXll0PT5LLZ+7fVl5FHVk8wbrMdxaJ5TYgou3esEbWSnW7Dq7kISFxw8q85
jO7nYidz+mhJTZN+5kxQsHkdErAAUQP2uLEOo1LmN4tpDrTo+/LQwoAPhrLwwtzsd7R8Ka6N04uV
ZMTbEnTj0ahpvGUYnJ0j8sSPCT5jo6im7O25odXVkQNAjNYMo/M4rjco6JytVaIljNlNXG5KdELX
dgXXbpnXOLyKrMuxg704z9jjmvQhJCjLGu3hjlQEc1/Q8vDLdc9gOmPnm8XyrOnEecdLWbHV1IeD
GSlEB5hlvNZOzU1RU6hOsTj+xZlm/HG+p+Am1g+dPpVqyHWu/LfPvorYgxqERdBkJod8NXepixz3
kWlu59LJPKfVaEaZcNq0qfroLHu4jQX0HdPewuHLXwqolH5datQtK+u9EqVYF3i01Qb1WlmQqoFD
pSeHjNeRdetawbwJFXU+DM6dGgcGkYXOQcwaZve5J4W1V/ujQDdYD6XYS2USXg03RkhnM5cmBfUs
56NRDL9uzGI/TNHH//upuHb6Lc0UGh/Kz3UFUgaGqqryZosjmD+AqNYm799To8ZsqZPHman2KQzC
5FYLMs0D3mPvbMdOHs126E8NaXehWuwvySBdVUd7K78oZkzz1Drsp5elqLwR91ldmeWTXECfEQ4b
+hNwrbCYv3U0YvaXiZD2d3ZEhz/Hszhaorx3MgxL7JOTxi0dyOsizZD29Bo7SXAKSITbXd0SB9Fm
eF0DnU7Zur4aZ/FrAGFke6l3XSKI6inNd5ier+NqEkdMYMoGSk7qOrUCBFHX5l05UinPgURuemu2
HzCD2g9Lsmmpt7Fk1q8GLDjXMO2rv1h4yD82mmhqGJqGPnsd935eeDhVMlNYU1aBKeZKOeUPVth8
zyfQOXFfMVpH6CUNtL7XaIzVgwjUqyYz+n1rScOlvhPfyWY4o749xbmDSS7OiYt39L06muMe5DKt
Nrt+lZ1MfeazhU7nW6Ib4rHgIh0K41teyvg6DdU7iZLXn2181MxBLw3t5uOQWQky4Yrs8rDGqFUZ
RMosIeVDm0ZrWDP359+MKZ3wPFDvsFKtPdlz6FwtxfAYYUo6ORRJrMQA4x/kKR40bnRgQZSMBEIg
nfLMn5/Ll4/rp0nEookj6MizAmWg+vHSpuXa13ThubQ7kw0lLa9ND2ak7+sFaRr7kLhWPie7fitH
LWEFnvAJD1a3pTaM1YXvWB+dM0pXhuSy1ikDPYdZQtt5GZDgIG3R+HnMek21N4xNy4rPD5omeM3Z
WLjlUrN3hw0ltClitl7zl7vJvK3T9roTOLCbUONbxVseN8nVnx+4XGfHHw6c5rujCSnokhEL8PPC
jKuprKaB88hc5FYr5v6K0GSBQpVY3jqOtx3SRC8dncFr55HMxYrrM8HDTZM+Tv16AqYFykc8pvN5
QSm9g76V77tQ3HXpqLojhgrinTLY6fpIIJCTpluQ4NvJIk+pRhx4MyvTNqE9QMxyLLdzXyNiYTzt
6HXUSG2hxjvO/MEv1F+mRfebSfeQ4EwfbWPdE0WgQPubkZak8bCJlLF4zKWrr9kohS3zo4HkcEyc
LYGsENfqaBNMJZuuqRHEhyREtNnOQO2pPDfopo+ILIxjV1vN/s8/Y/sPFRN2h6Z1uVxNydDz0x5q
1ZwnuC6ybeiw3zdq57oKVOfa7FlaBQjkvMtDViYa1dREca7xBxjXOk5S3qVCSFrIT+bu5SaQbQZf
ohg3vz0HyHdTsXr0YpkU94WOKzZQZL8V2VDcX57DgYfOmV3ThuJQcN1rqCF8xSAaMikx95h9sdyl
DhgH1p3qhxEe4ZNSqqsH487JxOBj6YkAlRClo3aqcxzGxjle7vXTcpvaZrL7/XkdyTd0v/V9s9l+
6YMx3s5MIS5s9PwRDa3cdrniHLGjdNeRJP68kMvwXIT9t7Jr00MzJgiV2UIwf8X4KCpt7jeKSKzn
eRjAFoMH2Td5YD1DrcfzOejt9RBN5Qlf4bPdqIJWU5F4mWJNxwLLEzKmrLy2DXmsHFujrDCU1/Bc
0nTHt1RtkxXAa9KExVFC9+gvBhXtj4VCix6ZqVlSxeuiC/unpSkEy0oRZh5v59mIsMEjfu7q7AV3
aQM0GhfbzLz+ZtZPAhPQu2PmC42OJjhUGAPOShzctUI070a7wHKzdfVaz5ebaqKpFyQRWSJlC0Cj
tgpPIwL9jXLjeW7CNHSzmm96NaLY6UKgnyZ/NaMY162qh+eww15lKU51pcnOp1RVPUZwsYw8romP
5REiwHLnaB0o2LFsbllsbpGU4LxWciPekGesetUKnCPAHeydYoabhFgfjZDzM4Uf8bQ+YruUXmvt
8DLXSnwetPSbPcHI+O3RqPVUPgM+lPVFZRqcK9JPUvfycLSpGdX54DnFLO4cEQYBq6J32UfDbZgL
HmGiaVzRODEWLQUfJ1X437zMMhvZlkQJrMmLg9mhROIOi2svvY46L7fvicqo2YbL4VclVq46zuuv
Xgl8M1Xsb4I9Mn5r9tdJ2yqblOn81AVUpowAkoAFCfKnH6d1blx+PEp655vRIt+z8yDb562poN+P
UTynRXjXxLFJibsNTqZThAe9T4vjuDjTFWO6tQO+3d/U1mBuJGjse671zBdtXz1lEk5x3s/lGzKW
jwgN2wfq9QOnA2m4PX+8gjKUA6WrSVjOZ2DWD0BAm5Mp+m95G2U58IJ4OsZaM9Gw4176r3tTCH/h
z0c4zfzD/t7WUH+yHKRWpDmO8VNJvDCjZbAMNdhgjxp9GUl8QzHYzQtl7Df+WBujxDVZJXGyUAry
M9RHROQ8XN4ymnN0qGv73K6ZEr/f1OtDxxHtEZWQ+/vzl9QJGf0zVuLyUAcbVv/2nsvj3989Vknk
4bLq/J9eUCvHckGBzX63ImeGf938jrn/6blMCfVj1Z+HC5MmJyLNp9X9ngV6sm+IPtsOycwqoeru
bF0PHhQra25Mo1WJ0uF5Sb3PEzn8ATGG0001M8mFhUaKQdnM38dBHCet0FFSc059RCIsd5dN+OVm
7E3wnpe76E0JlGr1logn9ujELlXHuGVttVaWu7ToPAIDUIfoViOPKXh0UAjQz5eLNnI22DzM7PDa
bQHe0w3C+bnUneI0rBDUoCsVMmi7KypTHe4onuo0Ih/nDq5aUmn6bpgNB3CA2M/Etf4axEALU7XW
7tgBtvuW8sJBNLV2OyRp6CsqA02d9O9YO9t9HavP6mCZ7AzVqnDBgqDYM5mfsw6yfhTGiFRWeEHe
nO2+NN7xgal+MHbhfogSLGmipJ7H8tSiGjdyeXXJht4cSHzR/TNbftU5lqE1AT209PZKW28uL1tF
t24218dDFh1H8O/7ywtas+CUzwtU0nzoBMsLxROTKaqbyI7x4PsD5Xdn2wmmXdO0a8rIeQYWSbW0
sXGrVXj2212NSHqUsNZ2yRNeMVMq2peX/+09l7tZGgeRLybK4ZMR1pvLk3JCmP3nV+Ufpx9bEwhL
qbgJyzRZ2P64qGWujPU2VIlWl+qy0aCB3GoQ7wzXJIBXLXSbph31x59TPYKN0AN9m9Wi3wOrRgW7
3qTKjOFaUVgwxBW1wiVgaXy5Cxw8ylx0zpRriUc5Xp683JtUtGCLtPzMyHbsyuhtrjewoE58wuGj
mqwxUoHUn9WmyX3U7NOdBpFzd/kg/scP6vT2olb/KKu5ISqz++nhf53LnP/+c/2Zf73nx5/4r91n
efOef7Z/+qbr+KMp2/Kr+/ldP/zL/PZ//HX+e/f+w4NN0XFJ3Pefzfzw2fZZ90+V/frO/9sX/+Pz
8q+c5+rz7798lH3Rrf9aGJfFL/94aRXlM/D82xmz/vv/eHE9zL//cl3+r//5/X2M3//wM5/vbff3
X4T6N7b2jNoaYh9KTpJ17fi5vqKbf6PtadmOyQJHapAFf/kPSj9d9PdfDPtvnHCaSXGKBa9prA2D
tuwvL8m/gZZbW2eGrRlrxfyXfx773W9bkt++tP+D44C/ZZWH/r55sVSprXIkVTdtfhGbt5/ko8s4
4VypjdgXoEGv0kQovo4YzSuIMfRVWQEUxiGzbbWm3UinR7gvTMufqijddvB3fIGN2Mt78GRWA8y7
mAax1XM5uHq8dEdz1qAwU4vliPItfdYHatxEpFFhhT/ZX5tRiJzCbtkFSSTBc9d6k27dNfS6Oiue
dwA0GDGd7rp5dSxGvRDhsGnT7Q7YlzDSuSweC9+Wo+K2w3RQgrY+IubZ6koQ7pqQEkJp2S/K4xKR
uClTS3oCS92mHqD5T1TfhF6x1ouyyON7OjidMu2ntD50tM7MYelvArv7NGShbBXkzoFWfC8zarb2
VO0xmV2n1O74y8e3CkB/mPGnLd3Z7Jx7U+ueY6IANS1a9rTPta0a3FTL/MrnOXid0uB4quOnpGjN
bZ89Kh093Qme00YxbOCh1ZZSU4rYIoz8rMFJm5J6QdBBKlyjAYzTh7e63QpfmGiplQSdYQliPCle
26h8s5MK6z1wvYiMdF8Hjbbp1eF1qJpuW7B4a8JsOSK83RLZvmzkxLZHG2DHAd4urE8q8LTVo40R
DoXbT3vNbp7zhH7GqlJkMDS8Qh8bXxnUc1/V2b5i9MkHtutWTgL8VDTfaTQ8Etzyta6zkOfN32q7
e5/b+Ttt937TRwcrULVtQ8CbO6t27DYtqXNRbRlugwG6GGcPIOMa8TrjyYE1jR3DDdSp8ULKCi7w
pMLvR1+1K28QU+YNOLzcZcpTH6tkVEuxVXH+84nFCK8Blu7a+LCoPbWYwrzO8HAiusEFmNH+3eFh
PPTJIigGdiW6HfJNqVYlwEMJk2yIBd60CXCY0WKmJSlY388reFFPlvCG7iqqTXvfdRgfx7JyXGoi
d2YNg6tb0rdBLMQXWPZWMcpmh3od+SOH5XULqaiK/TLPy7cVYuF1WoFCCgGDHylcSIZeYWBKZLWR
kZ1uaNVSPpAG4H621HkGnqg5hUZ8RX9rOaTmMLhkAbyMy/SRqEDX8nyJXMx+tEIXPaG0mjUPLL5/
NZKbepmS9zTpXPjvrPsVp/W7AqJKpBcWQkTCe52+ec27/HXRaq+ma+MFJahIymIv7BZflqZxfHWu
GwDjOCru63BQj2TDaq5KcMMDgSR79BZQyse5OOQ4Rm7EoN+XKuDnIH/QxvFZZ1sFJEpsFh27fdZZ
IFkDNXGjaQh9sxQnrRpOSA6/aHc/SknFeonZGgkz5QIwSayO1HY7mvZRyAX7NBlmirSLg9pTiVgs
3Dr02G3s3NEkz1HSQHQPdlGZYslcUtYSI0vXomCIslfNVJVRy7/cdF01uyypkYQbBIH2lrPXi/Kp
K6LnvvScQC09bRZffV49AWL7xImK+niQ7JzF7FeJY2/sUYas32QAYGHdUwXZrygXj2NDaKjeSmuT
OntsmMjzQFC79bgLOOfR8bBhMyZkekBnl8p8dGx0xXMfwkYscrSdxCDkBUicKDd/xeXlSVu7LZ3w
HQyY36o0qLSSDy9T3/t6oPhlkGZACpauu2PJwjVMFFdG+nhD4I7XVvIZKMk3y5yfe8Sz/Jr0aNld
eGQdeDBQ2gWMHqLTvumLJ2CSufCtpyMUpFvUMtuKFomHisn2NSXY50xNnm3nMEhIL0DTHXkZ7D+3
yoLRjVoObanSE5V7OkIJFNiiV3yWokcq0rdjK9/pVXtQ8aTWk/0Uo1uYBpD7Mj9HevyrqFDclN0X
rZmSEYxqBk6jcS1Fx8bKKFmusqq7XrXlcWY/MyGRCGdWLuZOzMb8/T0KPFckH6vnwUdh1LE3cAyU
BOqXXkOwNLrhpJPj4uK4pbi+FexiQ5TERD86b7aYSOhMO8NNcgvB5Kh0rjHQgMMG4rWg4DdVovee
EQZA/Qh2OhZGOW4aM3ltoWqhRAnpRht0I0o4OFP80TlddFbKJ4fe9SEIaT0adnKbATV2kxWhPwyN
Hws4i4Fi2hu9y7+mWD8HYm86U/gA/W0XiOCboYoWmgmB1yFjZocKgPJX7KMSxC1D1Oyc98AswuSs
9NkpRyXgVUab+6MVILCzuxfavGzGC3IsaJk8V0OOeriboU3W5b1WMkib1DLwT5NhU5Z3/Wc4VqD1
s9HCVCE03F+WwiJV77D4d28KSSXeUKfnepEfFkUzvyzbXydzrl0rGXBXxgSi1NO5qmqoIazhWegj
9Bbiddbkfd/qdLzG6r7rmyfTYVBeVwtBd7uKYhXQBB6lvcQdGCXcKkIEKnjdGLkEbYnmMHJeMm2v
dN3dyAFzbQ4rufED4tHe5OD3CBywespy2zvNt7CPcE5eQdRrPUNAQ24buh/QUWrjrerUnCSIB5yp
wyZ3nG7zHeeOcogH+c1uDMCwSuDZ5B14SHIrCkrMu9GdJKn1NnceGfrz26nOPQPYdjGuVmWzKP26
Kpx9JRrO1axfWauKa+nYeCdcp1Fk3Uf6citFgMkdteRUUWgiFk9bf1MPs8+d0zHdOZ0KZZDNKHsj
q/JxmgXeoBhe3RjI3kqylkU+ntkc4a0ldDeu70TfRmwnTD8NBfXbBXKTstwpQ3WTGLDXlhvZxJo7
wm5hRTNPdJRDeCyMvbgzvThKEZYQTrIh8wj/Vkv/cu5RcTb3HYUc+LzRS1nHyD9TSUPO8MIA00zX
KAeDqSePnP0IVG7PbjB2TX25JyKWPGlNaBS0JNtrkTvM6rpryOZGmzWgckSNj21bs27TzkqjnY2W
gKSow9ZuA5foEHTFyvdmqU8pvUvdLL+LJj6GUNT9GvquEze3ylI9lNIWfgGh3luwTYDV8tPM7A5h
WoFEav0k6PZah3g/i2q6/b2+l5ZylQxo//lo230RTN5AEHK9upeiUO0J7gV8IxuCmEa0gJ4wCyb0
3McudVqsJyUcLZdu1he22QUjDKpczQzfqoCwITX5XCwWl0SpJozt/UM4J6u1o5z9pcQtN+Ld8mME
N3ckJxgU4sZgbyTxtgzFdrYJbVcb/TA6kpp+zdkqWQkqY3K+le3UeZNm0FvC+440n0mvYUqLRxdk
krHrsWy7qZ58JyOOZE51hnDX9KPbdSTVNFCJzIKUBB3xB3/VW0G+Ml3A8kloqE2ZBlhb6dVOoXPh
z4nyvSwmF/DKUz/b2wTROnKab073HOp27okE04torcTPDb+vKZ4lRrka/RRIOdaXWagPyxytDYk2
dmHh2xJyAMyL0gvILeckwHtQ3PZPfVydYaK+tenLlLHgkVMFKpasklp/K7lIvCQbPxdUeyaQ/Kwn
giRx4u84gaN9mRGwqeBE2tVEDLphMr9WKWklSfkxTUZ21WhO5qucv948tYAXqZVXLGLankJhOV/p
qQWwQoBKc8Joawx0RFu1oBxr3dO6rPxEzZinkE3SI3jpdWLnqnhkgFjqc6YIcqkLYnUcL7PXOclE
iD6wPyCXlMSgaTRdp6BxF5rHXoyuPqjUPub+HT6vV1dn1RiYGey+2JsT+PVAOuj36E6P9srm6Ena
XuItLrZkZ3MMmJljBOAWbZ9woqwejoRD9MEHvs/8akZMwG8tG3+colcCCB7n3vCTmkEBZ7uybfSE
LzEtmd3D+pVkC/pEVvIUtOYJdQ3FRFX9mI27sSEhCvNk64bt+JKwS2O8NcxNOtYH2scvyGZxUSvp
reWIg0zqwY3M6VnpngA5pV6YDNdNy/zZobiD+5dsFXOwD2UfPpCelW/cWGF5Gcc0mAPMW0FX+bk+
f8RGsbi1qRIui7IrEHzehKdmPoYeYrkdhJ0t8IBxnM+RIBiljUfkOU56S8g9EvuhuJNV9Nwp/UQH
mUy7qrC3+KGxyhW4Vgm2xjDCj9nRZLjFwFIJ3v7WHNKv3oH2MH+bOd/LJTv3q+i+tczID7PyWdUD
2qFKovigt7oNC2GvaRPSGrPqnFR67jsVYB5pN09RC1eOZVbjOcatEHPhdcUEnJNebsvkkC4hpNuk
OkyzwqXaXyshMrplbA9hk+qu6JF6piWfCtgt/EoAPRfnfVBfk5RGOKylFdVB2TMmIFDt8tBTJDs9
XQ7PQx3djWY/o3FcT4ecNfs45m6+iCuZdJjKKIpGGuvf8nR5h9aMnwgRN9W4k0b9sNjzcxDmnuro
r/P6zyyiKniUelLQj7aA7hLSFWo7oEjNFoBVQO66S0Up9hzy0KCxf/YOX6dTydyjNEC7AEeOEhJy
0EbplZhLfK+hRmMSyjdzq/BNzja/yFJAiUXlY3+mvDebmPRNRkEhb2n9SlcQXIHAx/kYcGzUjYj8
kS/UHSvW60pzqJJQsqnoNLeyHARSi9xnpU2+REcwWVcOT7M0WDnTlu8swYq56AkUQAO5Cvqmrjsa
NrZR1D1tOhs+WG7IQdFyTIZBukmAsEbk4bs6C2AYJH/kZUmzg7tehTjSCAwV5bDx1PfJ6wyNhmqH
coy6MGOq5FC0sD6ZyVeY9p+2rB/nDgTPhFmHbKRzZ1r3E1IWVBIHqxn3ThZ8n/SzNbc3aVO8F6M4
0SF0GHOzwk2lZNtnHwEMVjsWaTrLTkboRElu88lFs964gUxfMkPxmp6mbk3zm3XaDPeoSz4pSDC4
lM8BxR3EQux2tASQnyp92byxGQ1gFGYP5ZCiJAE2LM2dvjRcdtFgbFvMk0EePk229jlHcNyiEZDZ
UmJEcsqP1NKRCl7bQR77rWGSTzM0r2YbFl6b5GfCG4GWWs4uWMCiqLAMq255Mk1TIRztTcsTL4/V
YA83bDzYg7kr6XHnad37aZNZG9itua2Mft53d3VSjEdM4d/zPFbAjEfniDMANzAuNcBTJKWhVCVE
wNPwezRSJRtyVNnUMEbVbZi4XcpYN0W5jbHI4K1BdpyCc81A7kHeiw6hjWUoDT4MoAfkIYR0LQDQ
LhaRk+d8JEiJyVHZMCr5ZtK8diELSc3WmU+1e0UYb8gpa3Yxu04NIwordGICeMkuItHYT6wSv7pU
UeMEz6LrwFjTHfKtqb7Llar1cCygoEaAn+sWoVvUZBU99aW+SSwVoK8QjwrJXZ5OduNGXLFhr5C5
JF/BgqymHDYxbltfV0vLrdI9FW1U3lrxYLFXtC3iqbk+laC/xRFIqrzpLiGppC/BqPiD2h4L6VzT
8CJLZr6mFAaud0IQ1aIqlmp3pjtXeUt8jXBNgvOFwNZQw0gybROvegnbvoW/lXuKWlDpaWF6akWe
b2wNc1GCYMTK9xYUC9HiuSVj2N6G8byd2qsI9Na2GLikWfN/9qCCC411RqmF2yxVNSIHBet/sNEs
HUeH4LmqEk/pSOrobBEnmOd+0z5SqUE6gT/MH4MJ8gKFLHJyet0L0vkjpN83Gze91Bj5GmhWufEK
MBENNK58MqgjD83O96iNxdFBJRRO6KOWVN2okcQqEarbSrKXnudK92WRb9EgT5sSjQX9hcxrl+K5
SwShkgZ4rJxNvDOjKG2tvGdF72yGzAh2dkan3IbjglVO3rHQN71wsBY3Eb2XopE+dK0JCaD4IhKE
6J1mvhbN9BUBK9sM9bT6KjRvapyvQvsIqvLdEeo7uKAPrUoUD5DJeTSqfbg0HZ7jrNiWKlcMmTz8
JeGp6uAhRYQ9W6X8KGor8ZR4fsL+R88VXaqu3iEGwPQZ3obVgIkrdySfIUaytK12bWB+xAGr05kd
dL8UOQW5EQUIYztXkJtY4UM/Gmdp5a+JrSY7jbEhDq7CJLhCxPEcSdzYdT2uQiZjR/4duBybvW8u
rfsiZaWfY1u3u+YeHj6OXnaIDbR44ttZGeog2NikfeW6goiYPUoKU9/LAvrz9NfvkXg4B7NU8ECh
ZEi17yKezlpGzTTMxtd4qm+JoxPukGrPJjM9Sr2AQmM6fKX4N9LcfBrV/rGhZ7qdqWxuqeK9UngC
xjiDOLZyAyAE86yTE+EQ6tZtUYpzP2IXUpENJ1M94f/nVGT/ziGBlYgNJ10L0pBA6mBr9SyBQWjV
K76eU6gDoqexzOoZf3Ok6ttmRliXxtGuVQZtO2S2a5Vl6pVNzcq3ySvX0Ah2moW+o1+eufgn3o3J
jDeTwZaldUbBlEPZMDUn5taGZEAbeK0oyr0ZqA99BY6z42J1yck9xHysTuxoW7muiIEZ+nam9Q+1
xew/JVc08K5tmgfHVOr3akTUErSmYiMp4sC4K69QbhMcJMI7MPsT9hmqZxTSPbVkIgd2WB+SRd4O
IWWVhIQEncCjAavC1pkbsa7HaVylZDP0ylteUSWaS0Cp2KIfRqC43dSr9w0Hv5kx9XmQXF/rQLUB
FPEdH0QOCIm6+AGP/T5UBbC9dirZExnCX2jpULbBjqdNDKZB4ZgErojsQPEtdTWFt1AZ3jnkzmxT
ZXwzzTwlUMI8kQRin4xmBipYh5AyMQK7wxRTFZmMndIyJ+R1pG8Mg51Ar1I9LjDA+MH/Jum8dhvH
lij6RQSYwytJicrRkmy/EA5t5pz59XdxLjAvPZhxWxRPnapdO5QUGU0wKNsBbq+B1PubFJ/G5ZwG
PcHeAsoTlGHLN0NiTSvh4TnFW/TqFxkF/C7iAFUlm3af4K44U3NsobBg4DzBYCxfTctwkFUVIaoE
qZqkwQ8WF4tkCedOCt/KKe3dRqv3YZbehNTLMI2xpb4GxAvmPzkJxTWsfhDpEg1mkyWdTXSV6UFk
X1ekKW4jtV1FJa5O0ihX5Oks14OErE/RJG/CNlYWivcafoQYv1k5Sp++k0a2NwKTD8knoFQExPE3
JxUXxDRUe6AKw1O75ofa6/gWJBg5BWmGQ3WLpOLWa/Je7Od3ylHu+rn4PJiE/3GZatEGK3kA4zBj
zSOa+VpeoIe5SASnmLkdRfWnV8V829Xqn6QU00bHZ2mW4nQ1CjX7mQ6XPhzqpgPG6ntiiO9spJnx
EP1jomCFGA5N0ZYF1k7KwpsEOr4yK9+hiapU9kMFYihLVSj6obVVyM5clUFJUpRQOhg18qnycdPg
vEWWLq0m4UJfXWiyOAg+qgkIpxSp4LivrBr0ymj/DQ8nzbNeorPKopLeUwDOVwLS1lWcgAJdv9SF
f1j05XQw1gDlhZxj+Wrl1ujg9hC4XJlghcDhSdRGuwTbMtnAPxYxb4fadF3N1j9CHWenw/fPi2X0
pLDOXKEL5XXdZppbRBtECxM1RVuaELVzhshilLDshmCm06B0NG3kSuclwE9jjN48qhdYQzAnrWmn
RG23ZmpcyTg6OJATU+owfagIGxIzHnwFq5DUeV9wZAk2/aIB1JTO9bvqEs9eYkBcaxQqPQK5rSno
mSfiEedGaoyxrsp82KqYMogGHBjcMpUNKXtrX8T8OcCvGgMJO5fP0iT/aQHfUmHkDAWjoa6iPEeX
jPSmzrt/ImyZVRoTHklv4FZJCEuEdVa0lgNmAFwwWE7JJe5DbXZMsghKoqWvVEtPHDnDVSVIITCB
OHeBiYXG8n0PGDgx6TbPSQckI7rjIhZ6TL7uTECvTKe4dI8WM3gZvStaleIwV/5rZ+Vn5P1GTsGK
xP/KZPVRNgZ6y5WPtsIuMi51gOcELry+myXtvWrl9VQCoeFUjPx3em8z5dnAhXTKNtZd6M/wrGYo
X7iNkT41m06afcEML+p7NbvEV5tkHZuHuD8nyVlVU1AAcBjzw5LvQRdh2ncJ5Dc92SmBl/TEgJ0S
kFJj34kbQb/51SkhvGc36PdcuqVMrAUE7rtCjFd4MFgN6AFyQOy1PU5Bz1ZJ0m6meZ+gwFvdKywe
Eo+5ZFORcuvg8kv6msOmhEkWe4mR3VcFUvptVbdCP84d9LcrttVYgHBxih9mKNsyiRHJUxz0o48y
ElRppfiP2d8OoeSohCZNPvbwtwYQdLhP+SmtPrHdt7PpJ1cle5zfleEtV+8mgjr14c9/vvrUjPeo
fiuScGPNn/rAMk+H0rNP5n3XO8m4nq2D3u59q7PrqPVC8zAGODHt54gxZW/V77V6E1OCTiDmz6W1
TrLV5PewLrZiyyz2Cgdc+5V/ZfKIsVwzkkML3lNeRH0vVz9i8TSkfzngUVElKx2BXPPXtY9CvM4q
Eom/WH3mmk4BCe1ZOrX5ZxiQVMCqlQZCmConIWF8YP20uLUMvNLBh5Z9i/6bLH/7QEC++pClm4Kf
iwxYGePxqT76KEJAH9tSIjPwIhAq7SibN4nJa6aZzpgDw6Pom9gSWIJLObEFEQcmklfS8lNqLLuN
Hhm0aSPhlNGOj/pvLjyKdEt6EMpk8ppw3NgjSYY0rba3qj1M1sUveMGPRMPiDV2phzxYm4KT75Jh
zcPslVc7YGs02Ek+MAtvzXhtROSLbLDRzdUT/2ei7QzjPJvnHoQIIACm8uBac72JqmoT9KVbDrlD
3rszDJ8dk6gkDXYTExgeMV9ULLOFT43qLgL+W5bkBFzQKvA1s58tI9NszXAtm0jUAZBmctIaMCeD
2QO+V6qxMMOPq9W/YEvQkfJKk35AQAzmB7ZEKxUa6aoVytUCtluCYRNcYrP8tmXLd/DgTzkE5tR6
GKqAIXvxfAnVGGSNXp61/Sy9t/I7dD/9LCbnNLmkRPCJGPEbh6pALbyqolVLhzYpBPWe43jfLzrd
7SC9pcEt0zikkRMLP1ZPOOqMa+whHK/a+Mb3rFUste8brcZXTX4X64JIXYg4cWjL8i2w7KpuHNjp
Yr3zk3N+DTQACnUJaPrmiEjxHq8nqfw04/so/mXpn4R1HOs8I/6sJ1A2wIZU+RPZTLYZIZXXafga
K/KWVJ4JFzqafptUFliADy5OydpV0zc+VU7INieZ/VUKvULXP6fhYgKoB+A2oUvhk6e/kV6aaAGC
jI+ZfON+swfxJ2eHXeDMSjXDQnN0IiX0YK4w/7ROARk0kR6Gm5lvkfw1VO2Kx8ie2OVR4D5TGLDj
2MDHTyi59B1ItyCJRcM/+CSraPw1ex8HEH+HD5fjT9o6UNfLW06AKQcAOiI1p+XPlYXbLOHdsn9Y
9G1yG7B5+/XTo1E/jOpPM99N8VU0BI8QWXwupTd8ZQPiCf2vhc0ZglCP1qscMCsAt+ugJDdwrmml
Cozj8yuvO2Cd00nfwkdDDCa+kXRZUMIfBjsnI14gUBHSu7GRmddzK0T0ST3KOntgrtV7wtt73uKv
of1iB78C27JpCVQi+ErsbAMYbyq7HrLG8h8zY1VQe6Kg8/1b5lsFFRMqRTi/zJwzz1tfp07CJpJm
yzbMZWP4FbV/+E7bKWpeufru600LCqzJzX+1x0SuLeJPOo0WXlcmYMEN0l7C9OI3hK7wu+YUdwwD
2G3S5saqK4Wmq0U8X9+yw+hfBR+E9XKhrPpTD0SfKaCQpbiyCpYbXM1Bm6E8UlYFp0mlSxL00iFh
GmwVIz62KT7aCoNlUNfhdcHUGE4ZDR9hGyndEo+vapyCXgiBFI55mwyTuNEfUWvQFPTCqmtKN4mz
LXoY3Bd7VydVdnAqrUGgFZKQ85jkaWcOOa8+ORvs+9UWtZaAkxamO63ySgqiIPHSTUEbWBatdLV2
dG5Vv6hJDwCKN0F0M5Uw+MxNig94JQ+1z1dQ20l5X2lCtYr5gTUzD/K+JcGwvGLFxe0YdQ7ZK45J
tnuhJV4UDjCdPgKNQ2xMK8zu0P9AIUme2sDofBOaz8TM6Eu4iiSfTDeoL/eBvkv3BXv55eSGt3c8
TAHzNzvArPu1or1hHMT4PGifCue46H8nNghMao4A1YT0JyKD8e2bPyZ1L6LSRjQizOEGNM/l5Q8S
2NRIo6wZw0TrA8k6aXN8YC5akQJaNgV9EXhT8y2Hjj7xlgC0ZrW0sgJoTijkJIXei/KYxhDR04b/
Rnej0nJaHaymC9eDGTsk8Do9KGCNzaNunBqeyGjdlr/HTN8VSByclOXxtlOwsggHbTs41dC8Sxrj
ouc6KUNbkAm0vaj1PaF7xVDetn7r7sMcqNMqn5rVuNyTSmzCD0p4tUhgs3ilNNaBvfJbIrSajDdf
/BbVryY7hCXvjx7wSvh/GfQmhdLsAyN33A7Ac7ShiavwgkdMMelcebgWOOyi2ccTlV6DgysB9Upd
F353hU3rBNF8FbgqWJEA6qTOzBZf9ZWlnT1AqLovHOIkXbZ97zJe8RE3DsMIIPFTi3ZiIxw17tQG
WkSKE8lQQSRJASMJ0FUDC+/L0ivm4djp2qWzEDRNmfmIi4Q7aDlz8ro1NA9pjxfKsN80HWt8DrDU
7QoIEGJALHZGJECpO2oBT6yPjoKRH4ouPNWluBOJMfZ7tqvSeyN/zwEkCVA3Gd80a4ywZRTfkqjY
FQNv0YRnJcuJALhGD0ZHwIutlEVHK29L8I4ozo4hreGUemNGuJU2e72aeBMIbYDhPoHQRzOzrubi
81gPv0M37Ul6ZEXlu12rryGfrsXWxPzuzqR+MqPhbMLxKkzD89lPBuPsGX1yQ8l4JFP8UATRpfJX
iEpZDvfiVm38m25JnqE1p1ZuTiu5lI4DOF1G1kDbTOuuj138yqB9GU7kQ7IS85UKqVrNp4MUY7GN
9YmMb2bFNaNn8Ayi4lH6w60VU7p2iNoYIT1CvBwq2WBbmh3zBuOHKtgbqI0VtfXMELzXVF6VJH6I
iXWqG/UOL5Jsbs0r0s8ozb61eWMZDWmK2wY2uxQKeyku9nII8E5jmorZ4AbZ/MQh6pLm4t+YsBVh
CDiqgnRB1OGmUrNJd21dfdZC/Fdp5ikfgjcixvSyvlW68Q9bjX0WDKBg8THwp60kQRGp9OortUCR
KR94Zr3BUtOhLC61fTA/KlwHZelLAvLNoFdKCt/ztkqKTVF9i+zRE6Kq0vg0YhBW9P+QtfnN3p/d
zFpncKwsAEtzl6ewJq6TRQypF833qGM74sFHj+W3glaiOdTJPVJ/IoNyXpQYoh567b3muGQqzm4B
0IG2n4sUz1DPLD9RPbIu+AzUUxM9yUwnHjzGZQzQFkBNcNjCgaqMNAv8AV903TxKO1vyJPkDfMbN
lNbxw1uf/yttCG0s3DN/cEjntB90K+NF7He5eI6VK7tVRw+9LDtHa/YNJO4BS4R/5XgtB24pVyGy
ApFM88mpphAfCRFzDXEtH2MubQmnpFk5WdFFX4FMeUFz4ih5RAjb6sCiHEIpnM8VHiMO4nQ2sq1t
wltS4GIowaORN6rxllKAMymxcYKX650EQEp6Qu4N+E9VDv8QFalrMbj/ZymJW3HNOFL8KcmrjuB2
ksK7gXYwL3naT+5KDDpwLD2bhJLagxvWTukgXq52g411iXakupiWR01zlHJdw6yTflKgE8iwvVel
OCESuraKV4U7DlvsLm3DjWCbf3N5YWp+agHwfLyLsLGH2in199La6WysZTgfOIRroeHEDnCNsepb
V/jFbQbX0xyrKX36VvorCZd2ZnwmlIvoukAGHW+FaG7G8UFCou5vLekcrmAp6hc6flN/QwqThR+j
fFf7ZzUzB75lwkekP5mP6nnVipvJepS087l0rEketU3GmQ2bfXssbvzm61C7ZMlRhpIa78Z150Q6
2c2nVr2hgrYNdV4301l0Wlc0XAaRaSR2xuvF/dA/+d8SZTtp59y8YBqGd5I2nTtziyzPFTkI9OnZ
Ll5pzgzt3uPFybcRoYlsKUvcivOfbP4naPdqWKfOY4KE9S/0n410C6M/mvXB8pTwmrToMW5kpseP
QP0dcEyyHvThdlV96NJJ1z1hRIj1LppXwxV4739L11+R2hhvCQDJz0Z1DPhdHEC39M7PdFrLC4p/
EfefVHzoAOPjmpAIiGEmW2CQZq7srvwZ1Pep/YcnjdG6koq7yU6I96hocRBweM277Eg8o+hfc+eR
aamjdMOqbT5Lje5qi4tj2/30NGoGeZ1+uiRH2WZ/R40mV5vE+uL5rwwJJvQVe/Llq/CS9QBxOX4L
J2zil+3Q3lylnpCvNZu+lL28nyRcR69+rblmfplpWA2beoRle2W48vLpCt9GL5X3HnSbgGaxs14S
Xhh9f22YcuUROiaUJIEZ0tNFkiOrg2axUN6wx7GN8tn6qL03GXrVBaRAOP3nS5FdsTgKwUei/uU3
HhFz7KBS27gmNTi4eJbSjUbIDus4PevpykhOQiRZgv7N9dNvjmP4ypuv5U3LxwGDltAFTaBzZ8Hl
8G9pSsrqU673kbIFG7M1+xdWOYPJe65e5uUbOw7quSxmO5+u1nBugksod7YhrFay/xXUR0Yi5iac
4ya3qbbEvoXtiRxebTgU4n6ycHsdWUpWdg2pcSw22bCdhD8DLkYtgLZHv4PwL/ISLzU+JjrMDm1v
8bN8wI+LKD+xH3E0KJZjcyvzS1VtDbbtnqSh9Wdpua/rt6a61LRN77Cxe4vysm2EZ+hScF25PzIv
8olPPVU36a6Nq7qz9FH4R7l+h3ID3w9TodSmc6EUncJ00xENaD58G3hLeQbNMQY94Hk5ojsx6d+m
egvOtk4Zi0mPCAXy4Vfh9PXffpqdnuxV/pcpHxS28XF6D5Q/H3njras9GKHpewHWCmbV7iNrLTaI
QlfR2mhppKOLjx3PspRhpqZLtvOFlD3d/OhN6q8h9UXn3usgsNFw0+wV+i4iDVtzMzjXsboHn1aY
BWGUFvq27b7lzKm6nRVcu3k/2V9itYLawHCyM5t9xuJtyt77xPNXlFbo5uuGBZVbZKuEyTJp/ppV
6dZklKkwNgSsB2DJ2rN8QmE/TAdBO+naFltgMuAqpshB/WVWEsObTzVou5sZeKUID5bl4d5I95KP
HOepJABcmzH3RuukhS8cy0Q4H/1qWM/FPi48OP9Sf055Q0PtldTL+nqXj0eLB18IexwkBebmOP4J
5p8cLw5BfS3McQYUJ3Cxu6teVOfkqvibznIXOiofYHRVj/bO0Q4pZ8Lq1hp01NlUF49yJ5NSxgzc
+3mayoMGPYhWQ3lW2O7242MKV5Hlfelg4nRtnrUtPX1yJ+q57v0++O7KYNtDfy5vVuFoAlliD5lq
HgxQqr2+vDSYC0i7IPBOFz514HCht2sxJZ9jY5TsvnclTidcdL7mRZi9rgS3gLGMx2mwaRInmp+V
trXqUwakbNn0OXZ4BeDDcFmzteKTBQ3b4tI1XCl/G4odB7dlFaTtuuQ4RviwO/0PRCobCcR6Nu3R
/jbR4R6VM210k6K0Ns5jt+kVYPStYD0T5HHpJebKWcwj1zgl2BhkrWF1+KyDXMA6Zqt4aSa6i2Qc
LAoxDCyeRFFskxSw9jwiv06Kyla0V5teuv6k0PAYL12hQ7Lcvl2r1Ufb0s6CtXsQTv6PhjR0iWb/
7DRAWCaquehsLI6ArNCJ116UnBVzRVlM3ww6qk2wVlBzNEzPm1IjlpmJww3WNYyzC34JUrLX23ta
rBjYGWKgc5/S8WqUjxZqF4QqRolvn0eOwXYhf0mhfzJB4TptJ0Zv5nSjwA+TK3LIFST7TxiMIxUj
P7TRhZMJuz5TBmb2p3zTwr2P99/M3cbxyCpnaTU640OY98UKW/3ZOGjxqeRXm2Kq837koiA4hleS
FLGI42uyt4XwSUZRbkfaeR7fDIyo0m2Yvtonfcyqtla80sQoHPJwK7AZFtdqe18ivlpdcYiVp1jE
TLM7PCogmFfljlyehOqESCE7EXDACzlCwbgotL6CuA/le0a/I+cbFJXoSGh6LdnjZUyyNXyTHm/I
8TRYu9khI4msUUKuSyfiyRo9B9Ss3GD8RexuGYcAA0JEnoMarNmpYP3IH/WFp7cIwmmVICLPFKpK
ZZxNj8ULCrqF10pFjtuNv1vhh/gbvfTE8SdPRVdmvyOSXtSvTegSuHF0TtXulfaMGBzNPJM1Ixb+
BU5t/lP8n1F+tTKDd2TiM4orr3LLxnOLNZab1eiuYFbJ2R76SM1nSD8yfEz1Ylex5FqFKyH45SrX
Na8Z1uTYIjNvInx+Yifsv8zhJdKuKgtQxuZEVW8cGQeJoFlv54jtSrIxxOP4N1LNw69mvAtkJsQv
/OVdLbsvTdz8GTRXM2QFs05c8LzVVO3k7Ih7ix0OZz1/p1zi/rAceN3/EDvgD/1zOVAd6T6No0Gz
jRsTi00W+TqHBY1x2r+s8JAKW3G6qdpnnyw9ZCWeJvGSyzstOOrmGfGUQnBMvp8d9sv+kTEB2x+W
+S0Uhhe28Fx7dhZ4IJ4mt1k+n+Oa8iofIRvSpqcr2cVpmm4Q8eTJp4zg3KS8CkZGjSVOF52X2coA
fmdIiLFrFs3XMGGrdB/5ssf+aI4Hs7so8b5TNyBUHfyTbN1ystoBzlLFEgtmG5/NYoD2/6b+GvGG
Rf5GrrbatRYuiXgq083yAHEwRmgRVAld0ofVX7Utp1HOd0bPMe/SbdP9W6BToftI5p9OZRs8frBg
cvQOs4KrKj9K4QZdAY0Sb6VLACSfTd4sl4Oi3Eb1pmvEwL6r8ptMn9bnH239Xg2fhCnNHQWztYf4
3AwnCi49rsKIIqPi3krYS04XQk1D626hppuc3O6ZiC49U7yEEdyh8XGhnjG/e4ksTF0QXID2/Dzv
8CHq20PRbMGgnUJBTZG5XBpLAZqi85D+1yHL3ZoXNEhh+/MEur+Yfm/DLlVml63RVTylAJvnPekN
s3DCwQNR/luwDleUF52etBPeGXiZlSeHLSt8CmFnWqcUXV91LZVflR1Ayp5gkoD4ID7L1l0tTnIx
2fGw98vvUiV7kY76BcUZpw8pXWn4lCfbyPyuRV7d5xjvqh8C4lHt4CLHgLdvNFolVAmi8g8ocRBH
2j184aAoWMW/TPtXBCcy9ezSYVhDCcRVbgX/jPBXVzcjurN+l5YA+deovlbJ4bFsSY9Bu6mVq4ai
JklJGQQing5Rf7LCX5gA4rfKDTFLaytnIwOYwSWhNkwSbmd+zIpGJ3lgldik0CzOeuONtKRzSngt
Tj7fTcPVRcksbrQPlUWM5ZKjUpAOf1fEd66oXKcdHTdq46X6K2Y5LBA5zy0DZ6DJthoTPcuDR6+i
woETLgJlC+NJEEkv+F60dzHI4MhSp1Rv6qhs1fRfZV2S4afObrpJm3D0LdzJsT3iLs2/cOOJxdXs
DAw+bu+w6UWIlH7NeD8p/JLJzm9czMId9EwUDXleG+ERgdeqgLkW3kdcHTRP0C8+LZwMOmvyIomg
qGi72Eg8SgPJwlqP4bztQava7piVL92Cpw6fV0chDavTTnCQTeSP2YVMoiSsTa/RCm6n9ean30n1
6NpPLH07fR0He0X5G/I/uEo9y0X6WE35XQa2LN0Jdu/mvpc2xwHvG/9UT/ek+daq96Z7DtKDL0QJ
dnPihfWBwIAIVxcjwBehOrI7UMVLBDeheuYdoqXpEbVXRqCgADbBQ1HLnlm5ncvDYOx8+UuxI0Q9
sEYPtUuTpvx0K97j+CE7I7cFNUO5ymHoVBIubTZDZY0NfPNP7g9oPVn4/w3ZnsG40+lOJ4LPaoha
w29UmyuF8JBk+GW6cuaWJ2L/CvpzXMNyl58jKEiw0fED2srRVYV1UgR3hKZOwHjihK7I/4CtBI7M
oXruObHcJ6zFkq8RJHb5Nfg6pHCVEjCkGfj8fQTCZZCumnSoJmoWbT5yXLsHM5ZmL0Mh4y+km/QS
KmtpgIH/rZsYM7k1xKzvROc8vOYRhCohZ6u4JXB4lmFNkamsYecUrepl9h+G6Ql1xeeInbr+afJ2
FIQZ+cPTJHw3yB8Ca4v0wFAADY5r+Tph+zSsaZLdyWcw4idWbAOr6C1Tj9YmLo8G4CJtMIQLHZIp
S5kYWKs60sEUaPTHX85lPr4JAHTM15pxmRRX+DPndfKRRWS+bBptmzYZzkqu1h0q+dSa7vyXmRs2
EbVy5CRI8q4Wt6Z/pgZQFSYEGhITK9NXqfHOVj/yEiV478KbWR7xdKpLL+VKNNT3GqhVg8PDKCdk
zLLau8kmayjO/rjnh/UBcVWbiVkO/1Yl+CNmGIaPucI8HXD7CGCD+5axnxj6y1MHJCkReHGF8AxN
VgI8/Sibi66gBLINbMWO1lUwXDjcwgS2z8prVdeH/344gq/xGWRv8XQMs59qOC1NshZEcKoHeJmJ
MxYPbfASVsAhAW5cMFocOUuXz5a8o1nH6HjatPQ2NUXGBvXAzYxsQ3wvqbM8JmGnZl5EoI5El7tp
6085gs7ywkq+6r3GenyR0FWdqSjhqkVreGWKdMuATJL3maVcTq000u9ho2tntpgF8T8ZqOA2ecMg
annmLCwi84aYxQlFPMEQa054IN71/l/L78q94ciw2QABQp1LtET7/rL41wHaM314iMRws5aZbNJH
Dcdsocy8y+I3LXuv2kW34Q4tky3rUjTb2+VtFuR9veufwifVXEs3rXRWGppMxYM9TUkmhhoe4GGB
NQ0Z8uLabLZzeg+lD3oFadrI0X4qDnl3gbfE6vbRO4yK9Xen/ZgKQAm7kmWBAXtxFFatcl3+YpH9
QTx/8M0Ixd2wDuyLJ1agynUUz3DMeSJALkuVJe6Rry4xPg0IPW37yTU4GvsM7/55HbL/+UqRYm0L
eAa0qi4WfKin8MHiYsnEm6qe4/IBoFwYMEvHC2LDSDhPE3gcYZmH0oNO5buFeV0gpCp5B6zTlWOJ
Dbn0IeUf/rEAOSCILjTWEszIZv6M2cdKWJMkL4HEh9aTp2Pd70WUHHTIAxwfTEyIvFyOShoe4/KX
OB2e4BPnEDttviuknBZorYVLj907OjfWJ7cUTMUXX7se7JcZLz3hvocz0muZnEfwNnqDEKwRLhli
QnkLr4yyults97ORyPFNBpQgpF9x/uXLsGcQ5nTMwfhu2hMnbtOPV65rfthyc9ZrfdUbD4Yd9L+q
TVCYkxCCEojnpTxqLdFq19KcMXlaG9Yjmc/wfQijT+SNjsy6X0/RuoQimfybksxePBxBXbRw1y3L
AP+YRR9NZ7M0E+l1hK+af51UH2b2CTmZdeS+qM5Z+K3DsBrjYw5AYwRvDQx31fgRxG0hnHVWeyF7
FDoVsTmK8i1yv0ZWlujrnKZ6kYDaOQamz+c+WS93AimHGdjQ3GlsRr9n5Z+vvUf+S+8elr6tsFlO
iVCiO9qN5ffcfQoC5F8u8vA/LHukWRM/Nf8eIjhf0IFEei2jvKLeg2pXB3egZieP98yHK3OhqX5B
AcNQC1tO9uWlyMXDbZsNkTuOd3D5Itt3YBCV5weFrRGeVvLeRJT+UyXlW3SouKtlTloXjoGyuqfT
9cE9jGyhXPwtO4VupB20HuL00sXaNslih2xDmau+h7C1o/KxtbpLW5JzB9smfRM4rpB2HeSPneC1
NezMfwmJXrpP5HbOucFVgvRvJw54PfnxQnAcNHCltZyudSzVETo/ezj41RpxFCPH8r5N6qdc3rPm
VOS/ll84HZNbltxF8UNDz+drV160EdKPHPAL57c2uST3eL4aI1c4OOdmnArUO264zDxQGOC4BaD5
/PWk2kVrYBJo69S98Qc2M2tV4E2Ii2XsqdKjW4AiEc50/4LZRVtwNsJbJKIk3KKBWKX5NXS/Ux+B
iMBiFgkAJT5d1eIJk1R7HNOVqgSoeS1HU2UbR4jEdFAwjOEFYIgpVyd9hnm71mnHBwSFGHNMR0mh
1vC58OIqPpaTWIgn0QLCY9ZsgEyT6VVT9prgpBJEy8i9DAlcE7yI3PkAOQ3XSURIERZl0odVbWdh
HfuWs3wAGVQUfz97WEjh0yO2Nv10h6psK+V5nigaUHy3zAVZ5uXxSsIS3jxkS0sAN6HszjpXVSF/
K8kPsL0h76v8mGmbEKGjKBOwyd3QYwo4httJuo3gDST7eUyHubQmuFz8bFYYRTc3qLsri6a2RJGT
cdDp0Ax9o0/bUn/0NfsjHn+SXZX2qeiIJNdpeTLlv+VJGMqbMjzy4L3+ivTGTgeuaOHISEilEqQt
ex/5lQh7wMnn3xgh87pOfmELQ+9IBoNH8BsomxrNa5K+z/mB5xazOepkNgD2AMHyYAzvlboOpzWd
BQb4gu5Jw8msT+geYfEZNro3tvtwFQlXR+TbEt2+m3aTAJuhrB0TMXqCUEiNrny9Ehy+hvGBXfwM
+TIX3wPr6td3lgyuDnO53/S4FhzNo9Wsmu7QGr9Z9D6+VdUFIb45bTCMZOlUwkxozKu6Hx+5AxAm
AsBCxGk8OiVLpiMTkWV9Zu19nN78JY9yhHNA85ozO3vVhhhLe/neIRcu2F5hiLA9vw0DaWZ7NbSn
aO7V6K9wvvOBwXcCXhhRKR8rcaster1jyCBfmzj5MUinjDtGcPZ1z9z3U8H786znL0H56PQ/WPl+
v5P9b6VEFWKD/mkveb7p/XPZ5/j+O/CworN5g5KyKu5Rv4tHt61+SzRGUNy5QWsVkoBJZiDUekqV
uizzHp1Zu9zNfkarue5o4P09gfUw7padj5GsNX83rXQPvpuIpYr6NmaPKvpTWA3D/Sfly8biFwia
klRzzBm+61DGokO7QTFzaunQIduWrhMuUdEqXRMzlL4VmFYYyrzSgc3Euaa1+szLj6W46u2XxAUz
XMmigF8P2QDxcNeQYkvJsPKbqYFEi3Ybw5vtaJagQONLRQUTXMP/bdfcEcmfgYR1bi3XJAii1TeE
s4Xyb2XYcsfa52j1LA6+5pBuitI1kejc5xxU/0PCP0ErBZiG2DkDWCoTSu9H4F9pGWaTPQaKKeS4
7VZiM130tlD+1eGbNRz5vVnxASyDJ97Hde2OCSllKF56RKIZh4MslDDYJe0+gU2XmEdqooiufRo0
FgY/MvSeQqd0lafGaADevDHZCqwkFbeF4Inkms1njuKer0N5dWwiooWvAuoO6YJ/WIoZMaAdsKmo
QDaZb/hj+Gyzeg3P1G2K20eOYdBOkq4qY6fqfwrVdz1zTR5wUlvH3QGzVpf7O1pzoWj/zTLgXxrm
MXl8Svr/sXQeu60j2xp+IgLMYSqRonK05TAhvB2Yc+bT36/63MEBDhrde9sSWbXWH69CoB103Vqu
drX5HEgqDbBF6NNbFrzNAzv8nyO9S9l7UXtGjOxiO8mbdPEZmbcYX1vES/PO8PuNhPwcMQb2DV6B
ty8OXeMXFSCcuYiNBNgSNqoZ99fAVYEkSW/edOrpUe8Z87vYC3EmOs1F7J1186/9SzlBDCCtBa1Q
U160hh2Sh+UglXelPmTNrxGcwaJKUoGKiy6ubnHX2iOXW+vW1h36TanvNiJeDxMr8ANAlWVnYJLf
ah2vlXDYKFONLB2Pp7DzIVrqNCR/w3cgf1E+GGkKJrd/hXnmk2GHiTlrcQC7Qv4D6pcsnuq8TijS
Im4DkWig7gk5cXGwqG8Eg+oa1XSnIORPRJoaUHiNh74YSmIAGMdlbrGICVABgiyxzs5H3dxr6sFu
gNR9RHE6elmc7iCJWv4w41dtZLUzv2GoiI34fUWPar07w1ds/Iw1sj/jp2fGIg1mPQfcXzD3xlpi
R/bnrY3lX/KJaWtCD4SS4YrYoAEJuyGvTs+ur90KjM2C0wmGHkXyAztTZx3nYQNNr2DVQ3/WL2cz
uvOd2guUHKNR4hRu21EIqa3qj4ITayIbvR6GTT3/ijDDDJS17q8NW3+P9E6xIWKzrya/BDlx3KeB
IS8ijaJDCjVO6NeKYd0sV8GFJS+d9KfVXxTZJVyIygrnmARCkzJuzJlHsK2bUAYfpdG64OELa15V
Y1qHCiDpoZXP5QtzUIqoRH60lGkHVEZKH0oEg8z+UJDgIS6qpORg/DBLt68wDhQ0lg2zl3BSZzUT
CK0LKcreyovCLbg6WVyRsmWeEt9Gpd2GqOVsD1k/2J2EFtZGUwnhnHRH/iCfzpPCdsfsM+MgWQV4
0zRivNazsW1fJlZafQPA7RgH6kLM+Grh11uMk8PAV+MVN0fy91YMZ2urPgCumPwsuGLW6E8Z7HSR
ZcKGEcxnpbyK5z0jpyOvX2q+/HIk54aXoAp4lny+/PAh7mWhN4G7Uued+PL74K0lBS0u2WSjEYSC
EASQHeegUtLGVTslFqAO0w5Xtel8yAu50PdaeilF38M+KD44FDTNV+PnArfRMnklpSs7QJhVtC6x
03YVI25QYqf9IBuBZQ8BKGCmcL3goNWqK3Y8V0SZCwqppxKSn9nihkacsV7IFBMi7LER1iR+8ZKg
mxGSHt0lbj+jSLd6aHpy7ACPS1uSx/0ibX29zSFkBamHoBUOqCDLR8NYn7pqp64argKxZZm9sy6O
GJMAxirJPARgqA4z0+Q5sssBD/wNCwJnBg0pKSij7+rG8tXwUBkvcoLu4atu/IBhpwMBxY+1KgDr
7bQTfWfrSTw2IIqStfu0cQOp5Y+p3OrlRGSTbjBTDJkrRKmZyneECrq2qT72ge2GxEcaphNcU0Ma
7/grcEQ3+bXR97TirRyZ28/8ZnVArWTx4g72gxbDkGsB6sC4htm108Fc0ajiZYqszxqLvoYhxZn/
CVnUSMQyulWv35TSPmDk5Zmswgt9e/H8mJzHjCwxGqDS2AeuKUcAdlWEeX/L2uFEOMzKs6EWomm+
yw+tfjUqpCEgaebEkI880FiyHV20VOb2a9kmEyLlLU+o67k2EexQcBjAzAYQ4sIiKFLqwcquWfBp
ADuOBvg9qKm1zwxEqfuCbxljcfEbZDL2qa0SPMRhKn5Q90tuGwgdeS0rCyydA2SIMgp1VQ7HzVnK
m62XpBp90Q7iSuXlHyboBfRQXRekN7nt2k6uc/rUlcsMyyzsJJH9R5D5SoquXDiLqD3UPhUJZ2vz
2QYbTURdPVoUHjEBOPL4iIWfALrfRiMBsrU2kMQLAKyJm1W3VjdV5jOke7NximD2G/WNl3hbO+fe
fG8QZ8wZ41yIepxXZLb5IZOZNy720BqgSPiTTGb4f1HxBQHRkqevXqQASonDJZN37XRo+SGUdc9M
/EWJNOf+QQtZupo1DchsIS1y7HfdvNXjN2+ynLnYqlVpnf1Hrb321o0OV18mmqXCWNfoDKMLwbbz
6OImJMQHYxdcnZXDO5xaizgX1CpodAkKcCNvGOgK9hoXoLPzR+etoTdTao2Vw23Xbi2DTzL9ZIiM
l+0SXUvjFOaQUTwdGhONs/SuVbXfIYJsm28wTSoiCn8CL9zExS74MoSW8tCBLfNxJsj8kL3IxK8S
YUPBgEfpwXoM3C32hHUv5bsK5b+NH0UrYbY1bhgYgtFjDcrLFSAl0sR3zsCVtDyJYlEBzK9k0y3u
tBlIROIlh9Jf3EJgbod0Zr9nRVbkZJ0wHU6MhlJ/svtnx6+6yCanUaYorNAErM6SpwAAtrW0dniL
E2pqF7Qm36rInN9IzTnBESJxc2bT3cDsQFPa6vu3aa8Qs/xZHxkOkKF8zs4pxZmWPiKEVzbqDbPf
i9NaTTZcRyvqBSRMJTjUnT+NqCGiLhnWw7nYOMFPKb8KdEhpqF8hEcMpVa/XuQn46WSaR7kUEixK
5dEaAAFvYyFDa25mFSSacMjfwvrIB6/dhL5WXMVREEUn8hybNVIbZzPMe5UQi+imxq4cnQXEhsdC
6GNQRm4VbcU85sW5D+4Y8Y9md5gPtfXeAgGbCcE12d5Bo20XT6dAkcCXj6QpuEcokYXrozip9s0s
d2V2V5ti3Sv31LIgrtGfIJoftepAoOeaRSi66H6D5nyrdkd+JTYVr1dp+cV7yjypZn80RQbEavzU
XGnie2AIX2Nmm6t3ReHDzAlecRVG9PIizo2ufDj1UXywVepbHzxv4grI+lsu3zr1XDWja9nLLqrK
nbXIXro4RIc0vHsl5Vku8P6SWl5QEAJQ6wxNKAKF6FT/mT06DdCA4iBdfhtUZJaxa8P3UHtpEDyn
XY8c+UPWPhGd/ffRgSuheHVkMkvnHXubVn7VmFNIsJBApuMAGg9sabLe5u4WYzIi6tai+Mzn1ate
++FXQiA0a4xL3aasnqPXE1/erfCSkJ0FXXqpKnk1mXcdXKNyLiNARv2WhH9Fz7mPjoQzOp+eBS97
Rhbm1GASXZC6K9um8Gr7tWz3SnKLhj8NV3wZdmRKkNyjdG63TVg1hjVaJi32QWhXFFeTvjixVCHO
7471iHZlwdNRwJYRZd0fh1vJey/uR8kmRc+FrgESbz3CPyhE/asplZS3JJrZLHP9Okpe6+LHjF7C
7H3GqbCAHw30FU/E+sw3xgfnV5E/5fncoFOoXskHQi24pQep+9NDP37v7dsPlh7tEVo3knowe5xb
OmvTG8GUOsHHPWxojL58aOVNbYIprH4MpjsTR0rx5AJQpD1wH4fFBjIOW+7BdmuCxniJWTfTZU+g
Ril/OvYlSB5Ze9Eg3rEtY3ZhO5MRYj0C8uoZs41kpzY7DcoflTxC1VTfWfzqPTZYZ3o3VBwJUGDi
8ZptY6+TbWbaIf8uigux8XbMpIWQQhpoJqK1McuIqcmzuoDBjcFLAwtdfejSSWBWjokOSmwLV1xs
q2q5BFTDr/+TC0nqJozIhCE19CZOMCv4lE0XVfsqFXYPRBqsGRbDlYknveEIzJKfZrqJgXjKARCb
AeghxQX8ARfr/Fbr18UkG8ermJgWlAxnB+mDeQjh12r9p16uVvEsMD/WcrhqeekHTsCCqQeLNwAp
M/naJkSVFK2TipvJRnfB1yKxruJ0DHyVBkXrgHKyUfcW7iiYhf7Hbj8g/R2M7yumPOD/thrWXzZn
zomgqlVXH+d/YLaWzvDbvDVYE3RtNSNXMyP4wTp3Z8g0sURSTUF5HCpNOCDJWYfLjgwqLHBoY7hc
++mKLTS7az2ODtSdaANJu2XgJI/BghA2PhroW3EIDjXmMsTY5p57Jkx2jvpc3GWj1tcA05GINJvr
77r6Vqku1h42P0kFfIu/MWhOg3bCGsjtxruCFBThj1rtWASTfNu13ws2ygHylixA7dvBjWw2n2N5
D+OtQXC5G3qtzha0KhDtbtJdMSEsIsT+f6fZBCoyla0nYdaL91BxFC+zfzIMKS+1fYn1a+ipE9DI
Rm6+FAJesvY/ItUgu9uV1j1Mgae7FUlEDTg1f6xHDhn4QYp6i8Q8zDq0rjhIbxhycCeDq07MJDsD
WVVe7mUswempba+psh/HI2HA5CW9koxzCuLbxLFaV2uLhcVmQHdwETLKlwpy1x5DGCS6At59XESh
4is2fqoCGdc7vLjQEJsYcb6+tqgq2uT8vb+OF22i8EMsQmxBSbHVfMPTpU2QHFtpoxGSa7NNE1ey
iQDwgIwgROUe5pFjC7astL0y+niqwM/sJ2x7Xfysq7c8ewc3LKStWHYVj4vPxO8LKqM0/Co1XJPJ
7ELS3gAhKvTLI8NF1ny/mvg+Cw/sdGQP+xrGr1z7c4h0mz31MocEdW2l/reFxEuMT34Tj3Ap9wgt
/rDDO+CLG1nvqr2t1vCKmSe/gWIY0raJ/si6WY9quqofEd9HHftyRI7yXzL8yIjpwYBy7VGb157B
m0/EzbTddM91j0MN0Ggzyduy28rNjdg40jVfZsAPMSs66ol83nXaPhCNcDdSTCByc+VXQ7sC/iXM
QGhyyeUlPFmOUBBFX18FO7inm99sryBT0eRlwGXxOfzroGgXaeJLwUiGpiGb3/N+MzjPKHlG0V9n
PqTxXgTHWWY0vMy+tKmNQ6Ue+xz7JeMXGUgN0LvJxtnD6VAKVOlepRxjrKnca+NWogsmvZr6RZXv
Y0tq0LWK/jTnCLhV1nsRdPyvrn1iuzDWbRljXThaNdnZOSd3tbPse7e0uMqNdZCd5+FOuohtv1XW
USPlD8ITWgmL5fKszBdn2qJuM4wXA5DLqA7G+DUD3Nfq1cr34hdnHhuLm5DykeBb6edGA1S4048B
IP+jQqUOqMUcL6jISYCXWOMMt1G59k+7eJG6r8FrPMoXKK+ZUVJiEmPT1nlOYwJb04VYOP20TISO
u8TDdDzb4aoffSc9wVG7eBHRIU2ka7tiYkxZzIBbxgqQ4jJlWzRSPOVGfBVo/EI4AMMflYxqP2O7
arwYm7x+UNWLE+MI2GtExIBwdnfiYwF5HwnoxKK+8Dm4Enw0E/7v0l2y+Ecl5mmQ/pxhi1BaaKIL
ABt7/AlyEGbjcwLuRwuoT6TNcFEExqczfCgnQ185qGYc4gVPMmmtSFqkz7QQb8l64a1m2nSB5ZAy
uFHpCeq+x9OFhCqR/jKmA7DZteX8lF5bNuteJ535VMmSmF1QlKocGCIWbzNHXyU0K8p2NyQkbUxf
NfsdiCRW3uKPed6M0iYsXxPS0JPvkfgfR9viTvQwyZFA+otKo91U2xKpmPEOdoUurHWYTaNTATfG
uEOuWducEKLywkyEb+hIorjBTfnM/yNTY6yZyHaJ8xFUX8nykyy/vH+u0x5CoE+13wL1rhXu5E2F
DYwRAB+pCG3PtgLz5BXKPmXjNGAtZyuGr0sJ6fVrjYInputQiEmVYE3+CpLEnZq91A1HZonuObvE
/a40jjUBLE5wXrQbP55yspDIozmInZsMo66MzlEwvxUEDUiEWR9UmAkutEjgQPVTh6kyki/H/jcO
jM2YZ0qPTFwqCB2yGocTUszB+Cg6rmr5SVrUKlG2WhyJu4sakLE5ESKAVPFQ+Mjn9V29TXxo9u5k
ac21VV55XGD2E20vRPyGc74q1bWSL3L2CYmE+FziyLbSwwh830h/s8z0I2GN5GJR0BlTBWNJO7I9
cURjNj6Mmo0yekBg/E2b05jeaNRtUlfXED5jtJrKr+yUMTcH645Yh+wujoA5eRuCU2u+O83OcDBD
urriEWADJs7vVjTX+sXWfwA4Uo6enqcIdQuK0rWR7VkVhAPNh+J2PvjX/ZiUwAEdb5mdalUjA2eX
4jcoeYwABMjpljKwyoW0XiP3rR2LfrlBdJz/6eVV/Qs4ap0DUsk5voHgrTSFPcm5pfFvmx202KPn
BYYlLJ85Av9l4kCvmY5BfJGm0i8Qgmhb31TeYnHE1oyzVzcuJPlEfuIveOg7pG+I0xGZuFAMiQrJ
rQ6bsAG0lO8FQ582oTQbNwRCKmBwfKIhu/1dGp4IK7gJX9BGupr26VA9rqhck6vW+DfGfME5aLG0
ERPGnB4hnNz+R0YaKGCM+Ztq+HUfYNeGvWScTfnIwfZdPOnphhnI7/TfDhhAYJ5cHzjQWwhxwkRh
MVGgR+rWDl6b4cspflJweQN81MvmhXMArXO3q9g8w2o3j3+9Tj46KgAyXtIb8VwREwWDBSXsxFS+
Cc+STii+3IFFho0/qruYeEv7lqr/FPtq5viKidO3GxDggDK6GPRaOYfym9P89faq387bcToSrpPK
/ricBneAvbjL4qtlphsINKClUsaAXNDBgJ/cBdiPFN/wVe0v/oFUE9SNHlwWhsXsMWPLCIEV7I09
eFn3JnwuYY7CPwQfOE381CBDi4QQ7jy6UEbtbrAOWU1Hzj0J34cRjsD0NCLG+KyD8EjRbsaaB/6N
zcVj8Gf6SIhh5KQaD435ny0k4GCCAAO+fxSwzcimuAb4zNGOnJzduEWolyWexKcXUPP2SOVTMr6x
BNqlJ5kEcIAKgrmUM5tGtrPMDWoqRNWgFppCLDlXodQ/QdbXZr3tvBpL4wGeb8CYnLIOETXcIXYI
G06wUnGjG8L4vjtksKPGR8qNEMmHab4KiWPCHRd1EgW9f9DwUbcn957EC3DVstipCJx7ElzYdWMH
iw2RmAVSdNQ0jXWQrW07baakEPpkQtW6Zdfavhl+zUgqYunElZLlb2p8B4BHFs92iVsxZ95ZxfXD
7hAQkrHcanz3WxbsbHrP40sl3fvoY8jOCe9GuxxBONrtuG11X+wHZUaFI9P9SV2jaS/8Qvu1WWXK
7qsb4SObQ0YeEVN8uzUH1TPbk9Xzy9WbQDpwdkOR82zSeCNv3gk9XoluR55JcPZVFO4iQvcVbxyf
I3DXOCDXCC8iy0Izz45JLNw+JS+PIM05yF1L/aBLE7s5dnmyB0ou6mr11s2favuubxwfoZQQrZDN
D9CJxgqIPFEOs7EfGvSLZu4Z/PXYaeGVwUZvDVv2UoeYL7fhuAf+sKQzXmNALh45kiqSlihx5FTd
sXniwSLosOlQE29S7dz2RGJxcPnLk7tIDD8m6HSJSFFuIkiBXwYvXMrlW7Ljv2rc6KeimtYIYFwR
kGGpcZD+dG5uCJPjjzAxEfmfn+bhGvdv2fBNZiDmgRAIkfcMXWUrByup+0y612nR+MRPQbdnjm9u
5GWPXHYjbApjQwX5n67+Ig01Hseir/oh6C2dRpswfws5bxjckLiTUvGauHAPSCOHa2HiW5W2cbsq
QcDYiZIHQyM5pwn+RfvZsaePL2IDHoerZl0xBIqSl8jXjd8u22dgKwobhdircyxQkGlEjQQzBC6y
liJ4RgonxLKPRKUVn+VnjQ1X8ycM8ty9/BoR8GS+nQdvUvnlWLhKIuqvUeUtkxcKlnvFG+hNE1ws
7If+oN5DaDyG7LuuGcrpPVe2o8I0O0yrqZ3WTvcZoo+RCZD9kY0tu9PcsKmNbk+Tab+b2leckxzP
vACIyMivc2NpHVXw5HyN2CirvvYz+8ifiHZIIZASIMv+sruTowsZU+DO2pUNR4ZBxHPFrCFAwTA6
OjwEYjQk1dFtGi4J4kdiYNyhvJMjSALJOe8f02eX+fz6enJnaFDbHe9zXX5ILJdD84/6WcFP2QgL
SNBfMRjk0YHnS+zWan9OTQuwiI8r+I3/0W0iJFjSzPVR3SY9oeUkWksIwvurPf5hUZAQaSSzH6X+
a2j5wk+5tJ8qOUIEkfbM9zZ6b4am1vwbtGKVWUQesAsJFwDDbpIiTLmrNgcQEcJt/CEEXF+idppc
7dy5ROnezj8mpu62StA24AXM3gTqUEAW80kYCWbU0NVqIvHGHg7xW+Zx4OKqH4DHOPmz+I16ndXo
pNxjWBW4a2LcVspHw+3VFqwh4U03CHMiqSrEXC5GTkGBIYHUq32CLVgdgFXuSf2qqq9SfVTsw4Lm
UlNdxqo8+yyYuBee/ty4V5BAZfEB32yaW5nmUFl2M24nBlFEBtUnDL+x67dKvy2dA7BYgUQKLHX4
0WqgA4MiIbixRQFJEWN2VJ3jihVA0TEDN1hjWcv7p+n2bb62eWbqlLrmikfD/Mjtr2r6LCDOVnAR
Lfjx7FqUr0bkU/MUCNaAl8Y08SKNJ3HKc+QJs3DJNTTPR/gtZhhikuj1UTfJxJmy58xp9V9Mm8Iz
M6m629zi6bdHJsnrSuRRXD04o9ca9fUDn2/k3LFpYPzLlz/xlqAiTe1fwxZVz1xWPNw2qT/opRsm
9hGXOe22h6g5MCfMHTKlAfAOPEuEvc4iV88LXInZDWA8U25iS091zjvCrWLQ+BARQTWnXihikVFz
4P9Y848FQiK+1OHJj8jEGPzjVoanmbv9V4v30J8QnQCrBD0AyjYxDzIPxMyVhqRCw+WkOZB/zY03
Ob4aiMCVHfPyiHEQdRTx8uaxjOF87mLOSUB0XoTQU3+byM5ri62t73X2V1T8iDoJ2Etc5CyGD3hU
I/JkWJlCvy+vhMl3ymaJv2MHZx8HTX1GhyJjPUKoXZT+Yh+gNcdhH2FyE+IiiZafrVjKmL1AEDAj
shofioSE2AvQPyxX4UMV9LKr9O5H+14SSKIhJ1fXkfMuNRgniGWQUTkaE2LIKeK5oC5A5vG/JtZL
T8Jc/BMp/wKb9PRNsmkJqoftdwWiocbnfnqXQlBaZhBkzSO8+AdHqZAl86RijRRHnGR5T5OOgY5/
JELr4mdCRYQJ6hYZD9O86G8y7gBFO+SESCWkAVXVPeLZTE44uWsJG8uuaw5ObRImRav37NuUpydX
Mz6AJ5KdvBo31hp4iZ8L9vUxFY+E31qN5DWNXKOVu3oigkt3cXg2AczWXwyPBvINa9NbLwkhOsAE
Jggk+Q6MH6TidBvVvEv532KweeceKS+EUqw0ju6p9KE8RXxB/J83ecG7ehznnbNoiJ6IGbn1MG4s
F6DY3tDvE1G/YHJGX23pKpvvAcS/c4EUoDDFmag7/KhmeQ1F3+VnU4aTXw6cb6GB2E0WZsaEzfs/
LsJyLevLoVcrHMG5iaGp/KA969ysLG0i1dBVqrOUAFMouZfrBBUB5WFhRhnCo/HaONI2GykKWo4J
Iu6YC45ot2jFnhxG967FGk2Tgaoe9fLCqkWsHRepiob3IqMOKnYEE4hHTIfbh6qsBg5Yo183lpeA
01AcLSX4CCEB9rpvegCuxjctlJuKdI4ELCQhXi2DmMjvsgB6OX/H5iED8UUIK+llf4YSM0z6w+Mu
V5fQuaTBaxv9K4eWYrbNWR/wCgBQGdcClCWtKEPgZ+kX/jd9t5jd1IOBGrWlA6BlZ61RgLPdY++r
taPBl4abtvLxEs0+su1++icO1o5ah6i+FBKuDzorCkbEEuka7S5HPLcmqQJV/ZNqzxr78dMc32oL
3TahG9ryEUCZGcWPZsFNq4t7VjtlZc2fYlGtLGPTqDdH3oNvWH66g+/o1vqGlmPan+m92k3Th4ht
y1J2RCTl9oYdANETL9xzLJ4BHsvcZHVT+Gu1bBORlCAx66rbaPQKwrzNcF0zuxXdp2pZBIvxKwYc
vptRdnEFTkxB7PaTmSMrIdi72xcsJlR+8Idyd7/yuMEviTgvbfwwlHfCeXjrApZMtChI0fo7yPWK
JY8DwiDFi1+lZcLowFctXgWbkJrp8z9ENH8kEmVc/3IiwOeTae21+QOVaW3vcPob1iPMRZcpsJ/Y
CfOvMP7WBLIbPiMkkH3r4MmH/s4veX/rq1VLn0BJgoX4o/G5YDnQ25d0Rj3GLDh3hLXEqFfeHf1h
sTiZ1ovQ+Tr5RZc/RvKPLL+uSS4lZljZaMOJGjpJ8eGNYvM740ybYx1++ZUgXbQs+U4bGL3rN/MH
Q71OWn8b0xDEbk35KQ9N61JgthZYEgiKxLimyO+8h2ImA8BA98H9RDAYtWMVJlTVgoZB27Ukn5X6
R7pI0BzbtuVK2y7FVw7hZGgD/w0wBtAhknbKau5gZAyLvfCR7gZ6A0u6dz5VpAax8W0mn0F9m2dU
vIxXPXOy7A8OcAqdbPhv3mL2xXokaXgF8dm7RIfC3iwcCXp0rk2++uptLr8qWt8SdIhqV12U4TkK
fmQrTkcFficakcNaf8AotDKiBolX7b8UX39AXGyQdd6sUkyAG2ngZD0MI3p+Zq3zmxVQgYzQg3+L
GwUx7E2pDg2l02AxVriVfoKaCYZeMvptZXfyy2ZXSMaqDr+LxGEmRiSFoL/ftq4DMHoSNJhDTkJX
XUv9V5loVKNTTB/8iB09WGAd65fU9tWrPtw6/VIW0uq7JIyq3wkfk0q2t/MGaLdqywtvuaXezGYg
Mg8M5WFW+0lC9+V27T7vv2ri2vK85HsiPBzdJKVypTCTe7KQxB6M/hXDh/Aw79/g1oWHX8fTPK2Q
AEIlh/onzARxu44wX+0hXXW+/2r6rlEEB9K3UmwFAAz4H6WPeUPRORPWCzVegr5Oot94vGbOYfDH
BH+nWWOwYRNaDRaN2Ks23U6csonJqO/Hyk11rnpxZuXRkLcgYCZiAdWHzuMb2wGXNkgXUkcE81BB
ZFTbZARy6AaLiANj4o4vKsFetGem6DzwRSGjST+HFfEj/4D0gtqt5w1+HjKBrprJ4tr8Ftp72YHv
yv1mlmIvxuGHoI2ICIYzBg6+9x7nWSOiw6uHxNYhywdNVXDsL1hjn3JHuv9B+gcKT4hM3N7D8pt2
Sv4qPsK1hSuNzE9Qte4MS8Sf+azyHwRwSAxoXZLIkrqEKBl4mJh92wcruCCgg+4q+NMQ4GSK6aX9
rpaX/8f7ImzXUUI/nk9YoZT+M7VdSH9UxaWgfDAqJ7vZt+YziKkD+bP4kem32bXQnbVmHMmW6xcw
LkYrP2I7Vdpu4wyja2ZkWahX7G2A3jmAmNAGCeZoyPnMr2jtSylgbkR/Fe9tAf1yM/djy7f3ItlH
KTuTdgHrKczOeK/1Q608VMSnC1BhU3VegiBI5Qmhj530IJ5dVrCed+A/hnDciPoo260IrpIQo1a4
M7taLEhrlmhmIGiDREjPpW/CchHEswHBBtNKj86DaT89ZzcC+DMyQlKIzvEhdHzgOWpKagkrB+ex
MGC1cFhMwKgpNC7A5JavbowQGu038TcpMVzhQ2oh50SdThIUn6+YK8FaqF1zpdplXPXK8iBwaVoq
gZey4J9a88L/Tssb6biwQiRpZPwgdf6u1K8Ke11LgcAiLGFc3BlRWzCuBe7Bo8ofbJ87Equ18rPE
nFkdYXSn8tdoMXL6sCZtsGyC/DOV8TKy9MHSWbzR2iKyMykLM7EWEwY1TAQeoiZVCMPqSm5ek4UV
+YrKxfOfABM0M3pjCecs55QgkWuy5LWqM4vRtJPC6YTOV1V+xwyR7aEzT7lPgFexox5vM1gE8fmC
iwOKUQBfxa6XsxTMhPcUPKFIBZWNcOYYkp9ru6U74XrHJwy/Vp2Iz8IDYpZeIaKeiUQ4SiZSm01f
E2Kwz/B7yMY9wgFE2imCUmc9TA6L7r0mNQPCFCittXbkUGHK99r50D/wjdqsYZl1JbZ9FfQH0CUD
E5LNWbNNkG1Jv+3YbqMqXdMzBq6DohyPBlaH8s7B0qsvsfleZPZO5QtMIMp5OIEL/b466jIwgeHr
PAEW6ifVfsZYVeiAb++c3WmcrzSL82T7uqyn4R5FRDH/s0nTLlrVpdLLq1VOO+oOZJMD5n1ut+BO
sX3RuNxSsgya8lu2L/LoSwoybze13xuG4b7nGdOOpM9tarA7xsNNQVmrx3u5cfpnUj2opCAJr1tX
JHouCTwMWTfbqjiNjoR+FJSTcK6ao5E4550jvy7/qbjEjaI7F6iiOUBGxKEqmHGEpZZITlUPIY7Y
ZQYGLm8xEal2gxsX6zROEPnUJFtNtnjAfmhlB9+CgL+Y03tbkCz3Dq8tJQiy9b9Co9oGABJ4Kg7f
x+qsfkXVlrgN4tu5BthFSqLxNq0UAYQdMfKsguHwgUzgX7xcoQxniPOWo9GJYeva21xd7PR1tH+S
4XuUly3lAAxrVYbMy7obIeeAQizTWe59tuw8YDCnPkTHEYBk5X8XzMD3F3A7Si4PBAkDSauJVE23
SxQvsCOcRbd+w7QXXFGCZxqQNTM9xIM6/ObEu0TFvzL+kAiBa76ASEmOM6gvrkATbtbqZ7bPJKpF
yp9Bh6vzSOTFjadPg+zz7iQ5f0Z/Us29iicgeDraQ5P+eFCX4p6kiH52Nq7bi6p6GAk1/OGqa43h
TssYAlAhUqbrEjgSFxfN+ggV3nBURPK8l7xkUyc+i6S4UMVWx0+OHsyTgseCcKMd8GSh1zcE3d69
y9JGmCRUaQ+3r4LUKCnhvRfphtm3UiYo9PdcPcoWQh8iNQ7VNHL8QgshUKJpApZ3h5wuXpcfKpRk
H1ENurJhTBoCGT7l+KiPvkY0ZB7/KBpGdOVuNj2EGS6o+WWCJVr8aVv7iDOqLQ+iuRvh9ePkVQBn
M8NoDO1psV7LCzJanZSyblMhDSbKt8sAO2KGS7MDeX8l43kdK+dRBoQCZHQmEg4eFjdByaOS4Z3j
lkRMw1jOuAXW4+zmLWe02IG0YoMzWgRrtiAlTK/VnjthiLeA9Ony1raESZ4K7Zblj54sgfiI+0aq
NwaPO3SO5/hs5WI1IsyeSaKtHjkbM+U+GOe+9CJFq7etWLcVHko4IJcQCuTqE/mbLHVt8kq4y1T+
TaAiFnuGcKp0Kmhf7tr05yi8fwZaP23XHvJ529DHRuxPZ3N2w5sE3b+8/R7Me7QOt9PyE0V0qOA+
SD3H+MpR0TYv/+XcHdAH9uICYuy0/SBj9jggYqD4ASDyN2JXs+m67M8tS5Wtb9PqPZruylLy5u1r
Hr5kOCrh+xKd7Hfd2clLdDTVxnNmKrHeWjJuBUENk8xBK+IS5RY1pXmWHIS1IsmND3kUwU9CwAmn
RYMUYyTJnOFXTntZkzPf9CbTOd8OFXoJBEW0ga01qNMEy04ZLYjaI1UA9z9emGG+Dqj4SxixqtmC
GBnqRoffyfuGzuySYkWQz3b7Si5o7/GVVfXVwKBFWrp17NGfq3yiOUu8PLzIxCLEKPzm7oTedT2w
jgZXsb2QjizkzfbgC7aloRSyMXgOuf8bpQImGlcpIvwWpa4DJ5tKvJjEPQEHLhs+KrII9HanU1FY
/jQ6sRkSwiuur4VHQrN4LyOdlnRp+w3CDczsEQH5v5gc3fondHQdBRzoScCh0+6RMiyFhrb6P/bO
ZDdyLEvTrxLwdTOK93K8hYpcuGyeNJlMkm8ISS5xnmeu+9X6vfqjRVRkZAJdyEJvetFAphByM9lA
Xl6e859/oMvHYvWmNhAI+4iI8AVpBwgYtCGEJTTdqwFjaLg3MAz3Cfboh0uFfX+BInhrXHKMx6JH
S4LDjXeyuBf04AWlQvxjwjIQji91Jxzu6jKRs0OdA05tsKeraGNWy6G5M+dBxFwguq93vJmBo+K+
Y4grXxUXGYo5sZkHBzE3MOwfXetCICTz5j3zPPqqY+kSN78o8QudkQvPpKulqTPGc2LuGT7oJFuc
/eL1uvnoI2zPg89KUrPDA+0zZwp7wcRcyQgQFIPFfus9VCjyV5m+h3Xb6vdZux2dldfgLbkpPV5u
gR8AKJOR7DwnXlvFqaAXGQwd9vMK+HXCLys7dBzPAC0g8hCabrHQPxJcBfHwwuH7OFM2xGxQH1hw
+byzSk7OcNzp/Qrj3dnuBXImDI2gICfy2aeC8e6rkZjVTQoVpdxMT+Az5CcNC9B39iMauSi4bbn0
6vjd6T/CaNEh3KqBHc5VcNTth7p4zUr4UuvZ5LBfUa21zJ7KuseKD0uycp27K/yqygLS+crzjoAh
ffzDmLXWIZNmxLeGzib3ZQ0PU4/dhsZQ791g+CEQhm5jZzvPtFdYoCbDopYVJQPgdXAc67OLWAMv
dRJPPZYJxgwJLhI7n4VoHmtug0t8OoM3wKGEQQARHEiGoOmz6ZmMc2eLm2KHSCZszrU4jebFwa0C
bR/s0Nhb+1ywHVDeNi9207DLwos5Jhvb/JHLJ1anFMirYHLOHewEVajk3u6gSsGlZpg22N5iV3LL
7Im76dxyTWhh+htSQ76P8r0S6LpWbXGvSG0O5eMg3iRck5prO2wXkx3eKPd1pBCMCU3aeN6uCY6G
+Sr8e+xfdW9XmMfE3kXJ0Q4vyjlDYGvxqHidxBYychA8xuD4wrnzuQKMHcu6UI8BsIoPKGp9MCsa
q6PWHCxKZ/wkdG+LmLmcyNAaxSrzoR6ZI5AorEvtxSU6dUCduALoMvE8qgi7XZg0RAl0GdO4DNrd
NG0180VChklArnQNlDZ5HfJLQbeV7zFNi9u5vugCf8n4+aZ6GqAL6/1PDqjWkiKxz6Aj6ZjXV2RB
uCFOYPk50L/I68bCsbZ3XbDxymVu3uBUvcMWMoHdl8PgtPU7D5PbZjsTvzz7NuxPE0QTa53lb6NY
ju45N6nEF9xkmXC5zc4VB/0RI0xZvxrhWeZPE1ZcDFi0dWguE7yH4csueQOK3dbHpPwVHGpKCPBr
vXXOuU5Bkkfo+ap79wKuhOWUENDx6mJLYC/0dNXbiBL4nGWHtg8rBxCuqH8IqrsB7RRMzQ4mDW0k
ZsP2eBgIra6wHAFY1VqE9AiuojvsDfx2QEu7VM6LSCi5jkGMYguNRI6Hhot00X8z5VfEZ+0R4OnO
O1ALETmr+ZovHDz87hIYSoCNS9fYpvoTQZFjc4fxc20dgbEm+44MRRBYtFR43V+J28FX0nMxT5jB
vuXjz4SGz06JytAfoM/CpWmPmdfcLGrtBaMkVCJZ/qDjc5JeWufnxCrQqODTmcLYP8FPCEMqHbEj
KDmWl5lS52Kt+sRbksOJxzJDOWYCDOkxYSm6JRbrC6+/nccWqZHeRPJzzgmJxGUMznCpDR96Li4A
x07cVgmwyNFsdlpDpT1jdfnPFHELhb7tbNgc5pFWG2LY+aTwROVQi+klbb6ruicoiAEN+3cQcDNQ
QLvuwWv25NBwtsx2PTf18nwKUjwCcPvnFWPjwJWDJYqHV+Pt7HOFJVYzTxqS8nsNQJbU1k3DbSWy
TiA8A6ZHon9NI+t7Mhtj+F/c/vD5GSKySdIL1p/+FJLRcLKT+0R/MSdMvoZztNP4cv0uJ8GWIXZF
SPuB8ioo70awrIYmN7d/Koqr3j9dFw7QX7MXPkA+lzxxl+cEKvrgfWZ8rR4L+3nA3WgXBvclnGm3
hNpCRw7O2snvg+gAGjCveExX1XAsM9KkVnRxbFctpdUV5msXLbhHihkeRriY7exjphvM6r1iy9CD
bNSpuKt6+PzcCeFex8kPtF9pAhl7TeaOZ84nq/QPJh4QIdrveb/zGSVx9KR9K8RG0rGhk0Z0UuFp
wMZxlPrnDARjDFdFL4Z7Ym+rMRHF41f9kEgp6/wl0IDfMWkfPhIToSHGb8GmAq5We7N7cflk4mUe
TTrz3mndBs6NRV9t71OqNeTP9a6X7Hez4vLEMpniLdMlNjZMRKhoSMsFzBmx0iTPBpIiHsMXBG2Y
fQocnVy2HAVane2EvueA58OF/DSoQAFH/SWCC091fzT7t2nYi4q4xiUFoKsDxBH3wKiv6nnt/qvs
cTNdA/J4JexFBmS7mIJh2FuYah+mAZ4C5TPQJkCJgmS4cbYBl1z3mCeflngcuiW+J+oT5NXJP8v8
Ng4fBns/tuumOcC07+EM1nDAtONgnhUwKAFx9dnkskCTG30JHQAwB3aqL1P26H1Y/cINmbQf3OAO
xKTLNgk1TQtoEpIUlH8QY8uYOqGPYg5kmlAS8ZVmsNHhYwWzEduBdBsROpgEK5nCydxFpJeI+2YE
LlpN2RrRQatBwcE5EMqU8ZRBDq8fu/gujF5HqCN1DOAwdd8r69RokILOGbQHDP1yBpSPc9YLMI/W
PJTjfjZrp+gZCCjaMfVznIVbMRW/Df0HT7805XttPITypxbilQ7RvtjHdF8r3jKI7jT0elW3nLqN
b25Kh8s2xi3+6GXYtjwlJYxJZJpg1t2WCxLPMCbgWBZjXzvWLwMFfYUpS7tGnYE83r9p5g9id8Gu
wsbC1R86bHLYjEbQmZNHPkG1tcnq5vwM3xs0E6s52bfxhk1GsCMQESNIQBjEu/LgkfKgH8MQ7igx
Jc7GkedIe1Zs/1jNznTDrQDVqwcumn49EqZRf5lRsaqYl9jjhjlHiuqwxxxoI73zkC9bncydddxr
mPUcnfBzgg/XFathZBncFMUN9R9aoiLZsvva6t1jMhk9ucmKoBa73BFbv2q4F4e4CODDCN0WMhjR
G2H4VuJ2g3C/L49huzZtusUDYlQ7fRjqFJXWTNVbZcGqoDt3qJPHpyb96CU3Yseia5qtoZj1U21F
RJCDvuZHp3u0UbDX1btmLN1h5mlCdqnwvLC7O1vCpIlOpcnSctF7Iow6CMwBYhyX0T4ircZ6iovO
gwvfQak3t/ho0j6Y5Dp0ECSRgmDrMk8d01tNi8hgPAxMSFq0wmH31PDxJwsd5wLfqu4piglCBQqs
seibnHWHg3a57oYdZlx+tIqdh1ZR+VBfCJQlqAA7PMQCyJiIWqwj9r2pszZwfui6g2aci/Y9tTAM
ferrnTYmdOcvDAwj1DHcn5ITRNjGOFrwa5wHYggYkPTsnTiPpyFLjZpkT5CLOX5UxcEFYa44WOt+
2BvTsRhuR+1Dm1O93xN3BX5PBv2kb8zoDa6Oo2NsgowbD9dbNa5z9scMkYGBgFtdyvpx3IfZSw9o
AUatg76zoOzmC09IG2PNaskNFP4GiFGCk/z4zJuCfGCEG+q0jv2Xm78gJ21BwIJ3T7HQdwkGGSZM
r1Vh80r4aFBYRifyMx2mHVF/6wz3Q/mU95eMK6YucDYa3zUHF0b090n4kRZLHGsdzlmw85qNJoFm
nA/XfrCAFeGR0zJAnyFetqCRXcjgYWrfLIxbhDiTeNA4+3zaK2NnZvUNPFm9XtxAHiJKRod8P0O+
GMxb7i3GNayGDMoFQS8NJIlTgVGvD1xX0ODZ5qXXH6fsg7i9ucrpjY3GzWm2FYyQ5TC/rhiL8pUY
v2f+eYyfbOd9vmTBYqPnWUdN/ONNSb/CsAis3aoeKmsv5D3BX9O8R6CRcfJVGL62UK1S7vAt3X8S
gIuGr3MViuqA5hePM7+FcfHl0WbjciFOnf+cjp+JHS36EJBlcAndu7W4iPPlgKFWkmICfldYWBS7
1eM4PpDsmhLgEb9zBvDTJsihZ04z0FihioMVgmcozE17nWC0zV9xYUPXZ1yLT0PhEqa77Yk1piCN
/XcFFY9qFLo7y5WGiJNSSfxhHA/Y85GDTqgb1TNTjpTv1FrMna05UuKt9u5x5k1rdrttrJ5KnLZw
kZE/q+xSMKZwoNPqZ/rGAhNIJuv5lgVemM98+iTck4LOdVoOt/hINwgP/deUCDAPF2Wm2Gflo3xH
JXBvoDbH/HaeokQfdf/JYWz7O8fdh+mTrtaAolSbbviQyjsOlasdAUgDH2OPY6ZwtT4ix9RWeXlf
gvV6/b7VbkH1RtAnt1pmnbfS6gcsflt6q/zEVkwwNjgwZOGqnsctiJ3nheMjC2QPMH6yDdJh+8Sk
hovawjS1/N7KYt+lbxOQJJIkfzP12CscQusigFNaBgw95jxo4hzuYLimnYIYS4EXzd6lfg4YQgOD
qa/BpIHB0JJvhEer1jz13X5aT9GOt06Gp7n64gviQTF7nTDSKzHa30rzriIsufsU48HTLoVzO6pD
XRzs7p4hAqao8XgXyk8rbrgC76v6IaofpH4psrukX8TgVBmUxgXXiD+QEfElvIudnntud8FamzaY
zFfFcx53tF2MtXzMexGRNMwAjSc3fxjduwLEP0rvJRgkPF7zPcD7aUJDDSyPz/6PbtrGE6SlDd0P
up1cf4zK05zJa5E0N4GrUVXBZsZlWcBe7vAb3bTOkwWPl6PMdpqkO324k+JEwI8fPZnetFZFsZJx
RJjubQ913QBBi6gUeA+eE+Ao1pegj5JbUbjLrbckdW683j3JeqAz3AnMsY2tVf4wsLBXprZ1WpB5
575k9l0gluPuR+cF14WoXnYSprz9V6c9YNxlBrcjNBNkvsuyeiz6ZKE1LoPvdgvManc/Me+DfBV3
qxZsvMH8ax1juKRVDRSmn0PxszDwhVg1xj5BQTeOSLG+TIgAmf8JK1/zkN7/6IrXtgEH5qsDyd5S
uFtMtWDKxWsVvOj480nQYYrJ5ZStqujQ4LjlcmljM+rYNNb3Pl3peMOAYsAn2dzqguYiBo317vHU
NOITMoC6OiTOu2kRlQKPMTlMxba3TyVQtC5fYuxD8N7DsdNYJtZ7VjPFAl2EDKXwuKWcj1+H5CIc
XNTRuplU+SPZd4xNRAQkC41ePAT9ay83aqAXeorfcheSVsOuE2AWVX9YLUWL9jYhOjbhlDizIVC/
J5cYMpNbQd5ZhXxkq+I+X0H8+ajxXY0QDx3YgIoC1h+cSzaZejr55X2OSZJm0RJpP9L4B0wzGpUC
xALKHiiMInmA2RwCO1gJZbTUmR/pZcLWtetJ9eo3jbEa213Rv5UzdtPAxWsfMDk0VAfIfODe5wFc
J9RvrfHmAYNN4DY3Tc8AnjYqiC8jmgxv76abqt2QrsJNkZsq968gg6BhwPCQLEPxbI0UivFDi+MM
9y1Gy75+mkWKGVQRZrVcZBKInUj01WzQzX1z3l99OPszzz61tgHJFBQQxo4e+aG3L7MqQt/gFYbP
DfNQvpk/3NvDriifcwoTrYPkM7zP1JqoXhGmCPrPrcGD194D4tsQxLtgFvo+a7NNhvYReV8OcFYO
/+iYdy8TIikNNLVlO/KGR1NeHOcx10EzOHYCRIYNkOTREqIcIyXzRFbxbBPg8baOaiDnQEKeXZII
BUheao1cuG2UPqfTM8Pq05RufKugFX1tzHtqKljTNffeaVqZ7PYB7hXAP4EiKPRtqm5De8dimsnm
wkfFbXPbJfXM1cgch35akS/OojWa2UijBHL76v0fVQh0C0E/BVdWK0UAAJlOT3DWovFlGHY0bq55
q/X3/fizKt9U+OnRg5Q22QXOLiuQdzzmPE5+SKcweNY5cxBX57uYTUDFugn3fnPSxRsw2IyJET39
XWzz+XHPWCjTJ+YshuT2rFUC2g+9ZoBJhwZYxEyEiVX08u2Xf/vbf/zbx/Dv/md+lyejn2f13/6D
3z/yYuTDB80//fq3M0YCeXr9mz+f849/8bdj+FHldf7V/JfPWn/mp7f0s/7nJ82f5s9X5t3/+HSL
t+btH35ZZk3YjPftZzU+fNZt0lw/Bd9jfua/+uAvn9dXOY/F52/fPvI2a+ZX88M8+/bHQ9ufv31z
7etx+v0wzS//x2Pz5//t2/otfQ/f/vn5n29189s3TRi/OuTPu8pyDNtWpmF++6X//P0h+1eXxEJd
ubolleNa8tsvWV41wW/f+CtX2patLMsRrlKm+PZLnbd/PKTblpL8m3RNwYt/+88v/g8n8O8n9Jes
JZkeN4D6t2/KtL79Uvx+oudvNn8qi//ZxIEZUpqWyzsVH28PYebzdPE/AjfBk7dL7sMIvMqJ4pfZ
OcMDaKi8ptupZq9auD5NaV482O4BMvWB2eIU67DDko8Bua4kJ9ifJUMRBGhr4DLLMV7QxpBEUW2g
nZsOroc5Jak0KAmKH2kwswNMHCYsN2GMUr0MHtBEryz4xuohkhCNkzSAb8zl65V1tVMaqbPO/OPv
vwZdPywsL4d5ItQfT/n9eYlmbQqWvzvht2GM+dkxgtsqDzWsMGYPQQt2Og6YmM1mZVrvrn9+/WFL
bKxUzLixdPsIo7l4leoNxtgtkYgLUblocvV23F1/qJreJBiq13JQ79jyhMWzFxACOOjOXWYFTIf9
vNphtkKorx1+lBJv3Yx0FO0lkwwE3LIMFmlYhcl3ayLJIfZROzXs9BuZYMFjenMKAxvF95DePNNa
sesmXaevn//z+iNOuN9mkYY73jhh9UNWm6P7BIW23Aub4mjlyc+ud/ONrbfi3qdUiRp9FcTGo+3w
Xlo1vUT+5Jw0zDBdvbb2PmQZjB9GbiNO3nZkJ/kM3xI0LJogwKBWxbHLK1JxEYInVrXRrTmcxsg2
jlej+kFmZ88fwpiAi9taewuMWmy79t4KqWYFeruNqbGHBvgY1joVWV5DLnUSSANmYOE6VD+4aGYM
lRnntkvXU8W8orGnaOXayUtpCOb69uje5jqs4AHDIUOhszVpHeNOMeVIJ2SLvr5OOoZouh7LR4KD
XzrFtDOYlLUJdeJ3Wvs5Dixz7UYYlnp+exNVGkwNn3uj73eQkI25aRqKJ5UMeEyMs+92BGfCNJ3l
GCVfdVuiOJaLbvYEk3n6oyxAGmmr1o5qD1aSovTmc3hOfW/EvX10Jm6uyuzY4JvRWxRUHqTuoIsd
atKj3R5pQmUt7aA6K6FT0rdEWJaleXbB3OnxYcr5UkXvhgw+grCoF42m1UuTDQX/CwYhrXxSzvDe
i8G/NUYqkxqdUh3o76OHg1+Hu5kKPuxJ1KSmgKIOupHC/bA0xDUYy9xHwxBchMqOhfARCGM47ngQ
VF0qpsaOUlhDTMQmm8NsuODRafCUpcwvKzLa7UhHsNj6OB9SmAY+ovJOcmarrtM2mZM9pbKkWoIo
/BR2YbLWTQceatGcCumnjIOVyagFFehY2LBnJ8kcPMVTpJIhBtvBchpnRlAFuq8CCkaanIwU0oPr
1BiRIU+y0qIlk4zXFFwHN9h+bkUB0T4q3XWQeZTFNn1BquRXhVFr3tYeftxSnvQRSkoYjssuIkCy
7bxopWXNbdagtbPSPj+6BqoLFu6wmbyfvtPiC2Qnz1FtLg3y2Y7pgCF7rJlo2I3xwfUjVh9GvV0A
nOXqrgF304e4YZLknujvpX7vVpm1D82UdC3CXwIZVTuyWXrErytfyP3k+psoaZE3uxEicZhqEXeK
mxr/ac8LIwzFBDkhubvFQAyvCRtvnaiV7qLTPY5WW4SHPAB2SqExpwIMdzYw8WXyg8hRHGtzWsms
VtC1amSruqKWLIS6WHqbrnRCodfZMKKc67DTD/M0WzhVdXItEn2lSWyTHTmniSHgne7qp6pja2Ef
ibsnPRiTYyvGc5YW5QWtI4UL8kEz8/ajhmJtzDU6LmQjdqTtbM8lkbsLCG4Bc43cUF8Ko3qqZmXf
UEJdiEmuDa1pKWhN3LT0l+0gUQEWznAjO3dY6nHlgbBqBztwhju7hDozASOVXWvciTEYFxmIXAkh
wmjs/KgaU19NabCNwtK8yeLKfpCGtR4BJwrPxCIog8gqR0tfuC4T3rCo8NxoI5chN0Vk2frVTjrB
k1FHEeX5FNxMQvi7KsJTHQmKY2I+XRbWKmb02NhMRHtotJNUG6dGd2fadnGaxv4wdVpxnwPMVqrA
bKvSECYU6SfoGvYixtL2OP7FoMLvWaSPmOdIQg4y+nu743R4YRDcxS7nV2TSQohEM43Me20AGdAX
aQI3/LGr1gY1/8IxIECHgq7RtLFocjOXtl7ryPgLqQFT9Pm95UzbpPU3ccG4PvZZye0oNExZAIR7
DCNWsoK/k0wuvoSeYdz4frTLO8M/GOa06xwzZmKYGlDffJuWG6lmNo0Q4Jl2e7Hng9FA1XASBwmY
dp/rA5qHSLv1KTy20hhJU43bs5oAg4tUE98t4SluPXAeLEdtxhz7ZTkbolYQDlXcIaQhq9PuGZEB
ghT6F/nE3dHJoKtoLu40LYZ0vVHiVJFjHee67/h9R6IpsMknHUFa7rYzEWQzb4LPF9Ymzu1bwhKs
JdnyxdKQCUcgq5ulEIxiiw7ajqgIHSizOVaVhsqxo8d6AvPUh5wJvNmstBwqe2RlaF+m/qkbpnGh
Owzre1ne6JlO8KLmP4l02rS+sI+u0HGZ6OsHAfloGeYAQrVW7RJitiI/CQ8Zy63OnDfBjrBxxNni
yqscs2Vm5Wu3SaA/FoP7bHiVeR+kKLhtZ/yy7FKuoMGDjRd2fjA9XHV8J1nVaX9OOouZbsT9tQoR
FGbYRrgMXmtH9uyOROrKlEwYrsm0y6DNm/ALBbt1EqmlXsDX0qLxEo9k7EWUDitoFa3eANXpSXgv
sxl2ctkRZU2mnI5XvEyxbBzafNtSD2hEm89IEokE2BxsujzIdq3i1jsMFmLOUezDvsRgV4SAR5kH
5jzCNW9klW5MokUKq922tjGsGaZYNsJTA+qVZeUOmVbevtGylKwJwC53YgaArAYCAeVUN/8YhEN4
QmpNwcrJtSeVe5A5WtFXuyJXHRA+w4domqzd2OKcVWhVsvAremRDhcXOLxn4RI2rti7wF1XJesyG
zw7rkSFJym3XzKxZkWHyq9GRNdq9WRkAxfP72mOHC41LxKGPD7rmMpEvUseLGUJ32e76I3SNDF1V
fegc20NiyG9JEcE3zDILT1Lls7PWD2mMkjt0rmy0Osx2zfxDgOCbhcs3iSWVXGscK+E6BO3WrbsJ
sRQ0E/gQbuzeNhGTGLvH0grDgKBtblOBhOX6I7bUq9+W776c8kUQpudp7GbtXhGzgkB+lQGhZOa2
VnC8hcS/py13ZQcpjYsIw76pAkUJshtbMkZNo4nktfBdyw1rPyT4u5UQEpLJeFQNJJwwzotVmlLE
2S7xaJH7M/AHyEG44EXkkTOOyDbX30QBp6Hvm4WTRF89q+WGhX4pI2Z/WjSDwcVzHdFHm8INMcpu
kXQxvRFh6y6k9UNYsWJPLN8dCZTg5cOP0mMU1us9Y6ugMogiwhkZh2WcOoBvHVRY2hjMUZrcmOpR
LjLloUrlgqeTn3EnjlVr8CGGQcyMHMYsdgIG1ujRUa8U36Rn76eqWrYxBiYD+QFrD6q1VQJ+RLgM
TEOs4DX7u5qBw16Mq3pw0qWZs5OXnY4qYLotWw/2Ia5UcUuRLmCnJmiDb5MuetK7hlJ0gptPPY0x
5trOJHgjdjgW7cdyVFQ0dYllyleTNeZCTta5LHKs8aycLyDKgvBNPnwIFz4TJkKMNGU6qhewVDEa
ceJdPJYw/ruK2rrAAaDI5IPbdgOs6YZrxvNuhL6OGoUjQc/rRIWxzIhOvv5BrJf5QpoDgDE0XXw0
ZmGOFn51ufZDqvTNKDDUtJhkV6m40BdhtV4NOUJjDxqIYCEsY+4PS0asj7mMvqKGzVdg3GehGMCv
xVgUHXhiNql16pJHUzpo2cJwIvm20tQyCltMv0x3q0x0VdyxcIRvsFYPCldbxTunz2l+oM/LrClW
pp2cK0OYywqW640PetlW5Zw830oKgZqJdqoR5l4jIcAIpQyxQJ8MwcY1WBuGcKS3yfqQSGjiaj5U
lqQEmw0pjWhc4v5rddNhrGP23uCQDwqjj7GRBPMOw9pi+DxfK56eb8EkT1S3c5T1x3yg2pzXmr86
deNmnEKEF2mGVXWF+i5VSBh8zLNrg1HnkEJjYedZo4vMF72NzSjat6p+ywf6rcmY/zG/Pk/uSrN/
bwzSEKYR+cHoEYMVQzb0ZAkAKOOlHTurqcRnCwlD07IWmx4P4QD3/tKqrU3MEGGsmDSZPUh5wmVT
afFbpaB4GEYBTz7VPstKv5gle2SRUlz3mMQ0pn0aW3YRBxZbKVJ83Loe5ixa7oaC5cbwdXRfkJiq
LPrK+MrXJ3uTfU2r4h9uNCgri5ky61gbryBpdQxIlj1GemQuQyA4uB542hnUZtq7nnCio/nksS1u
RwXLKrM54lbLMuqQCPsNJLHgi4YAEDJ7lknkbFUEtyCzQyZPF1Ovt6lj5sv/D3j9K4CXtIz/CvG6
e/tf/7NmFf3y/NaM8fwLrkR/BcCuf/87Aibkr6BKplJKd+mSpQ2W9jsANj9iWo5U0mLTsKXzJ/xl
il8VVZQLcGbbQhjS/RP+uj6kS5fnu8D+Lg/9N+AvU/8H9MuRwlKmdPBRn1snW3f4cH9Fv5pCk34/
Q8qK67FqwRPuvebN80oY8wt086O+doZH0OhIbW5XKeHBCN0Mn3hpubCwTqLzWhk+sU14tSLqyMqL
UVys8Snon/TpBJuqbcoF+j1cQCF02/hWuJjafrjOiXslo05INv/9Ffuv4a//N0Du/4MYrcOpBcv+
P2C0y7rJs38Eaec/+H2JSvdXCQrruixUaQk1L/7fl6gUv4KluI4CcAXCJVvhzzVqqV/Bcw3X+WMZ
Cv7oD4jWcn61hA1uaznXV+Oh//xg/wJEOy/2vyC0jq470nBM3scS+rxauU7+ukanYIo0KOJYFprj
cAcAQ8J8175EwIGQSOJpNZiKXXTAYLB0P2t7eDIr9zmY2FJV3SLm7Cz4HKiHQkflDDjpegIbYZlm
93RChDGlxEiapTncmTZpom3YbTPmdJ5ZCzSzGjWGB2P7L0f/jy/5V9zZMQC3/+lbGbplAmALw3I5
WP+EO/dOU/ZDW+oLQnMusoDjJRWUNjOAK+gVendjaXWHvEftTArB0JjQconXyXKidee7sBGzLztH
MDc/tdS4QnMRPiZVOq2QE6Y3XU8lIgvwq8injnVTqOnOMN0USkABCnACKTB38HP4IlGFYsPshL9y
ZEv1GAQk9CUWrBM6xcx30FDPL2vN98eyaaZVOUii2nod0hLeWk2JGR6eafXCypAgJxDNBgsKj90y
QEpShOE6ThLSQBzBV9Y3uizOXojULfMHZB9e8h6GPjy0GmOgWFc1gqEQv0xGvokR1FhAdiR20TQ+
qELNwKH1GYoElEyC913fW9dNqGqKBEsTj1vc0nBkaP11ZcKxa8piWgHLYvAhs8+4i18D6ul1hQPE
iK0+91L0CkIO8F6jg5tBky4LXLNmooxFjcEtucCKyv9uzJV2ZiHwreoCE70iOeWTqnc1xl3oopxR
O0/VpXvLepuGtHb3VEKkXojm4vZMY+PJVt+vh22sD2qEnRPOK9C3MF6jI7QXBRNTPMwbsqI08Lwh
Gnvgb3gKqdc96pP2I5gxiDJzPq+nIWr566LOIA95sJPcotu7sbqvuF2AgTndWm8ggV7fMPJitmsC
OWsEcNvE1B6yDA41Ambgd2io10MY+ZW/nQiC05Th7YBjC1JiCBXoxWLUE4IuVfeR2BM2I4htrVo+
5z7Qil6nOuYPHDzXiKj7pw+jJoqYyQAiCmyIxh4bW6ts7ZuoV8Xu2q00esWiIiopLGW1kAkEvkin
ujKF8XE9f66M3m3+P1pcCKqFOB4jnJufJ1IuQwltDflhjpufr9Z+iT0w1eJTOuPoWkevUjN4Z59Q
O8yzdmIqP0LbP4euIvTLE4eukfM1zws5Sm+WaK9BU3MIsdq40uvgIgc3QGBsN8uggxXvUEvvKzxD
Bbx4O2p217UMy6yPspPqRormnvcMcN5aJAan8Hr5hhFI9fXChP4GyomE0MOfQRVU6ODtcMVKTFSy
jHdXhNKEhndwaB+vS6IB6+wFoY3Xv4/k5K7fGSfBt0tLJC8NB6UQPNqGOGq2vE/g8WDevtWmIm+A
Hv3mulbrOlxOZF3//TnX1RsZDCd8Cm0oSFzw15MP7R/XO4lq1d7G8+OFlkzYhyBVTsDDcOQ2sclL
7sKMHbUBTiUTNEMQ7HcsFTiuN2Ewwa4A/rye+usHv/5XUqBBbyrIcXaojtfNyJuPwRjyKa9vff1m
16dV/awMZljUGwhfhz6YVroUIRwkKO2QV3d5aUFNQ7wGlLWw9QqpleFDEC7yZnl9+vWlnVgR/pCQ
ntpU6ow4P48dLDmakXgWZI6Jn/7U/OrcGohchzB+tENIWc78JQxk4DzTBXuYf9XZmuEPyJ6hPMQx
x4SozqcONP3kWyZyDd9fFiVLUCWtgdjRffcECeuMN5d9/uQz7Fher2lbYGns99m6DQzoclqeOxgj
vWcJMiSttZdjhkF5WNmoQ0q14l5ncZUDyjC0IsQz35Jc32GiQQeVzkZIqvPNFTem77Yxp7kUaJXm
nSnXG2zzEg2+sMIjJ7OPsb+vtazGnwOwfACKjectg2nqAbT3rpy3DogXb3ETP4CroNl/tj3OrDlf
zUmLYew0nsOMVZs2Rf2clnq19X0mOH4M5TG0stWkHHFIiwMWn+AVxW2cs6NE9T6br0Q5X2GuqMXh
+vFEVW8b3/8KbfyR8TDADRE4zwx6nImeorJAPzQAyUX/m7DzWrLcxrbtFyGCIEH3mrlt7vS2Ui8M
laP3nl9/B5An7pHUJ9QPrWipqrK2IYCFteYcE2mS+ZTbFeXE7GDqieO23S8F3Zoc+SnbySSBu7UC
RsUQWIdp7ANE+KwMc5hH08AUdms/KkGeuV+DrvKRr2IF5HAqofMDWoDMpd+8QKUhfAyYeuNtCsad
G2Rjs0TXlIvnGCIqlknNPsTnm01IfvV/9lqSVemg9Txdca8bRCnHhLk69spl2kDrorGIcEmVuuv0
ObkwHD/29vZY9gysILrfV5220Y/sph64k+dqTu+U2h57fVR1Tkx+qy1OZmWYg2ueGKiNLghnDjb9
9y4agz7rQzUAdQswYQ0jAnc8NgObVXuIPHm3bSM/HlzRLmYoLf0Afk67gBkH9GJxjV4rng127e3w
p2s53a5PONqivPy+2SsA87Bf7mW4kZbJAXc9Trl37toRrEv5UvoQI7OONC/fA9QCnharV5FDK/Ny
FF1Wbz8m7h3rt2VpDHgiS286915yHhscXhQdPM0spMYrszNdTthHLaThLHSGfaG8V1OZ0d+3TrZk
dejf6vfYfrO2fJboAW5mbIxW639YTbvdmKeraNeHOpv3VvuxOtF8WkdwGiJYTqUr9+2ynpwMwVY3
waXo5G+zPQkVSgRB9MtgqEq2JCTGVIsWMqEOktveaTDlL6EFJtVKtwPJ0U/YptEk2nxH+jsQr3NO
qhvtrl5tdBRiGN2FPk4nB21M2P+RSE4UmbnzeUn9HnYrVUdiZcv1hL5k1Idgr5Ajt0GfXXr2/DoJ
5a30MTOUaPGWvJHwBkE2gQjMF+/DfBC1584HOstv5uwTfoJdAg5lALyxGdhWCz5gQDLJy0x49958
klVk09/qkkMZsb+jxCB0KbZc1IbLtwYerhzbU265WPt4Uzzq/VE2C4zHblN8fRL1N99LWtI8VUE3
7quSZ9DveRpsij79Z9jih72pwvW/xRmV1hiv124CWlBXYZ7vv6a6As3bftslCZEkppBgNNPtGKRm
dIfC16n5I1/iYG9KBLMIzf9LdOCTH5IXY97MPLNW7bnAibCx1XrYPkaejyBzil3ddhXCfWc8VHYw
gdGwUASTRAzIpwpezSno+2yOqe+8xf1L6t0Vim3A16VhXadQFVI40TntWGYUVODB+lY6/cSaANRl
/hpzfs56rwl1zV0D9S+2z4lBz3UZpyh3a9yNCxY284S5+aQxMhOaK/uln9f7NoDsGIyY6nm+XDHj
LJnz61w9W860ndLeGw7ZKk9LslDaz91Zydbel2n6O8UWTZjrbNa+nQVM+rL0jmmMPhd4+6P+DGZi
MGeIzTvzn8xW4lZYkZzumXkOV6QsBcCbLY+kUKzJgnjK3BsS588B5nfvsbWZ3SrKUbCZvUfqkqum
wEv0pt78iAk823n6eMCXTyXCSQx/PIULyAsxm35nFZdm0jqYkT3R7F2C0F8kyJiJgqG85LpCmv3t
M0jRaYlaYRGtuQC1TD39Ud2sW/Da66qC0Ut29e8XLvuf9y1uWzbdF+U7UnqB73Nd/estcmrZNb2u
wySpayjzILdL8AKkfWSCoz4Y6jKN1yP8rYxKaLTZzvIoDrI0OYc1Ok9LJZ9C9exVlvt7a+0Pb2F7
K3va+ENcnWKoFZ3mwvz769b6qL/dEx2LzlDIq7aVQ1sp0B2cv+qTqlAN+Syxb4zq0pRVua9wYiXk
segv/iDCDXAjw8gYgp/egJpkfMpbVl+vZ/pN0m/HIC+wNkgKDdfKjr0Qd7ZPrR+5M1rKEpgOfM8k
c0GAianFKsPmgT/4mNsbHfxUvrB0p10Y/pw4b3DGjJ+mLN6S/qvb+NWS+D8uxbbuNv2vFsu3eK+O
pRCFoQWzPdtotf7yXkPuKm6HfGFnrTxiCeIjsni40zFop7pvmBYsieAOq18vd4Svq63rdZBXlXg0
9U5uIZYGRmoz+Ke3X6I5B4DdnQV1ZDct9ND1FmbJ4Uz1iCglYDiGMcwrl+G/vBvH/b/ejStdX6nQ
U57UT+Rf3o1HazbcthQkV7UbUhdkN7N7aUMni6FtxXP8KLuR19L7JVvQlJ7NxtFYAYNBuJ31CtDe
mt8wZf7PKjNruxAhFLaQiOrC/lxhNgZWuVLuxe3BwYCX9QOcy7kmBy5cOFupUIfVoY1NHJv+UEc8
PVetOk7Jj//yoOoF9I8vj2YmzUpP0s10lW7j/OXtzsGcZ5PbpntsNiDwwdKLElGOPibK8VL3NBO6
tNnXWXRfrlBMmcEJUjwnPJD6ODQFnD5DzFdRBvPB933GLSSDULBA1R/ZqduVf9WFwdZGTARPfMXd
OShQEmRhyPhDbzA0ktDqT/2LzWBiDuzf//4+dV/r7+9T8g6lC1cC0aIVBPpr/+v7HKyNG3AOeUJX
3sHaDrtk4oBcOZVxNRY0lCaulMl0WCQehPxlNl6Xtar3shDv//5qHF/3if72sfNybJpkCCVlyKOm
94+/vpzU8sNY5opEb/lzDLERpJvgptHoGjqa+wKAO40OuWCPz9uE+J+GBIi2AkThRh6kcVncOFhh
tphsjnWw4lMfEDsa5cs5UqpDDs0fnPo7s21GefpHT+rqdWWFt1xTqZ70AcrNkxgfRN26PJpai6QC
TDftkSheRipNsO5HQN3mbmGqPaCzpD1F45MKO84Hcy+e+6Plgqqx0QpYGyg885PN8g/orgTlxeqi
mCQ6LqFxhrGPH4cG0w3+zBX3wDQEfb9gOmv1FVjX61mWC2gFv/tqeWblXL7uuoOzpyD7bs7xWh8z
TIE5+6IAmjpKh9jjqAKKwHr6MOulS6nTUavpnCCwAfM6sLMCHo26NLoxPUZrm7ujCm7NB2SaDPaU
Pkc19cgClSsvYmeftRpwOa3YEdFBNk74WggLPgB1Bz0ffdkH0LhFvBKxsOnpkiies/lOdChjAOTO
iotN2/fv5iJm+jrVpO63jJvEXNLXWSKWSD2nv+Lcux2U++m4ZM7lPr3SPovPRYIKrCkj7HHuNBzz
GjwdgstDPCRvyFpmxTdpSuClltjh1XeUN9zurBVvcJlijV+wEQSAWdf8eeaHXXX5uiD1odVXbwg7
dWvJ9rLfCsot2N7d3Lk3SaGA1AbUE5F+T3Gz3mTOTGuxS8RrSak/ye01tqkA9bdFwU0EH980IiDO
Jr8YlsceVf5xFWeRrowhESsWk5gPUw9gUHEfIJanpwR/dFf2bumFVDlOjfoG7UKD/1afAcWwYUVK
GmCRZWeR8+W9m7ME8CIszy37abbc3IdMBanwq3iSET/uV9nRhuudDIhMysHZ+yTqRlb7FIv01U8n
EmpKfO3Llm5Xvr8+x+vq30iorG2FysOJgJTOLnavkKgXAq10bBWEFGmDttG38rnmxrbRczNvduiB
nqVLBmIELK0bTMGt+mkKNGyaYuoRkOhOjym3V2yNPXurQ48xq5Lnr761bs0WsI7OmOpUxzhmWQHh
iIz/Wm5HOSBFHANQHrpe9JLhoaEsR6pM/eLqayO7CmDHPkOpNif8bXVgH6vBh6NFGyZfIAC30XQe
CTgOkxzOphNPUJ4ziHS6lhqUuEcgSDqdbqiLAE9HgxtiLavoZk66m8z1+dZk/gssKjFU8Sxvow1q
apCvlyYjbFQ3C0TJ0eyj6PeA9Nervx7M7RHjBqD7pcWazpqwqPB2Pkk3pukV12tzGImMS0ZutumF
Fla8j+d25IYC/q3UdyKzhivwi6IGkmSui19d3JjjCEHwh2wHnCYrV1e1Oi7xzk2/HcwNJaNgosRt
DkgG37i7EjJEG6HOwqemdjdAzVF+6Jvw0xwDY8EOUZIx0w1hcHAbhDI9OpXz4KVHUXb9CeAyn24o
+HHuo10P+V5SK5qOpermdtf5QLhpTNxU+qBETBjieUxY/JzZeUCgZZjADGsYM0Jc5wFNF/plS+zd
Wpv/EGawdtzqt2kzokYY9sh0j3HQWdSwUC6d6Wze+qx3ibSN4GFn7lFaeJ7raPl6umankxeo8f33
KXoMMqhpuvwK5vRjyYeTeWpNZWhWTLyy8QguSFcoZdRhFjBVXE/emougatJvjoK1abfu93GbiuO/
n3lST53+eeZRJIbUiEHghbS6/n7mOVAlC7tK/N3qWxK45FGWSGcAY/Iw1njvzWtU+sixcQWiK41n
m3aTbuEn3MNrH8y1QoRzG+3Zymra7LXCza1HL8Ha8xvYpLcxhfDSv0/2ANqvv9eSrlu9c6NmzPdr
gqlSt46IMY5utoD9MZRUdj1uf69+MwsNZHCeDziwuYDSO0PcwWV81NOS0Z9oZ1cEJGQYIs234ose
zj8pN7JFzWg+bvIu9HIiKWBBG2queZXDlTWM93Xe4uoBzmNrkZuyPyzS7G5NGwr5GUcnFkMp67tF
zi9IlN7CNHgzFzKnoi9E2Pj/dInNHWyh3bNzSYmeA4zQQjnX8LjTO99OTn4Dps2ZRjo8gpwC7dWD
ktXQntZHlP401Cy+xSnaSTNE+f+/dJH0XA+mox1C7UCNiflZDwbQtUChSMXZfB2IVGlDdbjBs6Ol
i2Gut+TAu87w/O/PzH9e/yRSG6TDzNotfCXWP8ZtQRLG21TWUK50/9H1sm9bTnBx95EhnEd8x1Zo
Xp/5Us17geP7Pzdss3biLfllL+5tDQnnHU/o33eWKYSmFQbZx7+/bPkfdwhMLr7e1rC8eDIMwr8/
6TJcnaIvYjiQFgM2czHHcf3ig8TTta555Itg+mOy1h9iVCFlcnaZ+Rq40LGxpxE9Itwt5//ysv6z
6HQsy6H9bSFK86W25/y16KyyYJkXf/J2LVOw6zAR5B2rV+UuNE7NA657ElTR18WMvL1vE+Dttj0e
/svL8PTo9+/Fr2PZfJnKYzQdMOj7++vAwYZLAnMDnSQSgMr8zs4I0yFj4lsNhL7UHR5TLMUl9VXU
46etRlePlTieuRNPcZ5cz+S/WEBcTDFnfve2yDOajHcReNVJJT+FaPPD6uZ/lCDsrgoea/kWkXIL
Y6u1589I95XEShuki6G6bc2zhy+B+zadsDuQqSwWn9C7VZDREVr3Q8ChKrMY/7Js7uPplGbDeh/T
AU7TjlRnJrLpap2mkdnDIma8Rm7q3shofRulxUFRgZvPyKgxDRmz0ZiGddZyd59pz7SSiUiqn+pw
/r76YMeku74vpfMWxJ8Vct2vAdFUg2Ouq+x5Edj25y6goc4LoyP7PowQBlFpfS40jL6u1351LHrO
01mPwqVATrcohit6RS9yAEeT4Hcs0vW5nWkmcnN7zXI+FbMRj+uS6JpBscH4TLlZaquTuzuHVBBp
Wb8olG7THDsmo5qZku7If6A0lVl0MBPBLKLMo8T82ta9AD27f2svjB/Mltak8aub9J9FpcDxcgR8
7SzN9H2t5Z+6p0SH/ZeIT2YZm8LVTKvDBHswiQvFQotTRD6QUf+r229WVUwcUHNbW6wps+z0vbxv
ibYw9xJz07T0Vj3XlyZa4/1EfTWO9NHM35YBRFbENmfdaaChNszpvVmQZnBrXnbvoTru3IhakJlT
36p78/pGP/7urrgVdL2jp8t9ADPp39fNfygqHOn46Dls27Wlcjz7Hz2lqEJ5KObJ2TGN4rahV6zd
u9zPveYSwmZZfHh+X9Mtd3xeB92g0J+sre9K9qCe7bHZICRHr+bRa7bpEroRXCHTUqU97JcVc3O9
3PTIfABN16jqLSqHvRnUMp/9b92W/2OnVHqL9GyHaYZS2kz41y1pCEU1em4JK16PsPOCEj2R3qMg
t+TgzoSk5qojrUO35fuK5I+FYm+Q6jGPOsY2el4kVhuj89ru/v3TdvSn+fdNSnlWaEv2qUDRxfuH
fsUv6goHMJrOOKrfFHO1bWURhYGZkDcHekT41Zj8k+YAp0rfN7OMQUyu9RJ8M9vMjlXVAEY54oDa
wFMrfuv7k9lpTfvVTDEbPFdzkjn7VWtiTClouubStSgFcwK9EKHc/vt7o9XwH+0QWj40Q+jC60aX
98/+Q1zE6xjT6UdfUHh3UdYx4qvnc7NFSBHk+tueudj5jKSsELqIAh+e+k9eD88uz2/QpZcv8wLu
o34LhjC81OMyPHc25roJ5NHoWupi/hHPE1kCmBCjpT/UWfJHWcvoQbY72XQk5Ci4Gw3cmYpQypsh
Hv173xMVRuPwhygABCSR91xMDK/lcgy9fN2ru5WZ1IGPKrsm5JsAlNI7pXFfQ792nieOLV4z3Gp0
Je41lq4OZwaByD0tgk1OIzCKnLs0gtCcucgrYDbm8UxPFw6MJUL2uYJPgZASSsz8OCC20+DPD6HS
HXJrALDJxD1Koui2HnkBochocrXiJ66JJ+VVxGS2KSZ0VmLtIyKNAJfi2cEC0kJZF4BXJvLKZFEv
vCoXXCCl7I4QBuZ0O+wqgtw72mE3XLuPuSVuOqEDo30CQt7LYD0OdE/T8DlV3U0KM2v1Izb07SHv
87uBRppEbA6DTeddxYBN4+UQqPH3xi6mlnFXhrSak6QhwCUGHGf9DoR4zeLgIYESNfNoOpM6sDPH
GZgvByjTWONFGngC0+sC3dFVXwxPFXgaVAwwwhco6RTGSYSXbnUe+rQ4pS2a8N0GSqCOW7IdstNa
rDel+EF6RFtWjED74o+g9ayrhs07DdxvDN8PiV99IJwIk9365mAx92iY4YsvX7RKO8M9UFgfy0CQ
ZBokexnb+6Zxj0nt33UX+/foOvfWgkKnbx6TZcH9KlmIJ17qlSUJfNu1lPWV97PNoOiQCjxu1wdZ
MszM1dXdmt2FzbeZ7uR1Ojr3kbAg5407HyYbn2MRv09kS85efa6o97cAKoOcfvtzw7z51vfVtb35
kEVKXPj2SWmARZKm5w3Jb60kn+b0nb+xq0Me3+ot747lRdSYV7CdULQH3f3ARD9YHUCDGmMxYcKD
upeLEx9xsvfRVUVESFb8SOmt99vAPE0WuCJ1lFXrA0hpy1ucBhcGV8zRvQuGll3OD8ej+R3FP94s
/89iTPZR/XPqV3y5hF7WmlgfPm4WZt+YQILWnV8W1dE0a8ihBi7V2Mmu96I7vysPQ7I8ePZwKkL3
PWLOY6XFhZf1uebjs8u7LZBz14ATs/W6at331U2+CXxLUxac6hlfxWaTXldPl2rpKOgakEdl31zn
kcL3VB1ygskXgqc3e7hvmW0sARFz5XyQnmUza7ePVr3uZpesyjIidbClixXNN8yE93ZCt9bNKdJa
GJd4wa7HLt2Fdvu81gdEQHhZl0NfhE+xbZ3L4FGI9WEGlNP031CJXSu3fs5ryDB2/mkpcZs18aWi
iRahe/NJ3FiSe1v0j83WPESi+sSCThxkAW2eiZkqq5vFq49RVT3YBfPXuif0HNRc/JRG0T0Q0Ksm
kNhgD3Vq3SaB85AWZHzWEPW96DGsRjKLYaKF4koP8VVwYSPZcchTYeK5wcYnmLYnIYeJ6NQ+Hh5J
sBH5U9ilf+SN/B6mbomPe3iem/CyhLcC+rtlezu7fgEsVjggdaYPJ/klk7dLhbMqHfGogVFtccBY
L2ngPVXx7sGe/uSlL1F8ahya3W+jeouIrir837WadxXtxgIqzwBfb6wRGpB4SOcVSk5JDKHOOb8b
SHAJ7RfLAa13H63PdvfDah4tQt2FfR8LlvywnpnYMNBCK+WC7FjBxZH7mNV6/yTKj15vSHuOUiUa
6324kYI0dC8j/bdqzGEc+UT0AvgHIzFUlwjQSnfTk4cYQaxaUMetTUpjACRRQ84MWS1Lf9OxoBtR
IgnorhRiyXz6PsTus78Nl17FB7K9yc4BQcI3FPjOfh58wP/I/NTTBphdjKdl6p5dbyFEAPsJL25W
zQWz7E2sh2to84ScbgNRH6v4dwt5joyNrQ13cgJaBVoqTLtD4H+qrjkEMRIfe4THbaMgy/djcN87
6W5yMcFyTd5s/1hU6CNwO3Q9cVXRYxLd0YM6tZrRbOe32Xq0JCVz0DyOitwdaR2ITKbn+X0CWbBU
3dmh4el4iopDY5lyiHTH1nUI4hDN9ewDxQvpHdDb5hQnKSJa6gN3onNXF8eWObWQ2y4Leoi7WH0Z
V12hlwNABN6nsp5t9yNj+CIYjc7TGeckZt7fdQtKgZ2EwLmNaCo/+LnYGM5vpM01CkR7hMGXjvjV
MDCVdL0fo+Od+wCIrUMsTPcuk4CbUE/sxoOc6YijtfRIGVk/hnQ/iRwIMXj51Dr7y2+X5ldib3sX
p1ckg480pBgF5g2043XkJcoYX/VQWog7aKzU/bNi6C4YXSy02FCb7ldZvcXW+tJZqCtDwUDR7W7w
xBAstezRELLGaBniV7O6k2jxxwdOA/THeqjz8eCAtJNwAKyyQjTRH0txGuX0OWxgF2wfVl7VzJfI
Kh4sx/7h0a63nObUAUAumUVuwAa5feHcvkQ168jxMxgKxLrnP5YeO1NZk5gmK/899yNYDYu0yPVU
qv6prGSCYlPtMPY8q9H/mMP6zc/HG7l418LOX7aUdvSAHFfK7NF+L0nA8MTzBmnajpz7KbpSuybt
XpSMHzsLG+Mcqp+1DhNJopUynod5A3U5Qety6ux5nHFAO5Ds3ibvZzNVF1vAeaZGtX2A6MDaBkVd
A75BNvjEPkbiUOaJvi1ISlkeehpta17/6ZAZFa3eZxd4u6zMHR5XcbLz/CmeHqaN7EgGmnaZnxhX
PyZKMeEtMGluu9IJH8EiR8Gn77v7nP0stMbr5IKi7i518qPHR59H7WMMU08wAmm3+i0PhtvapgJB
Gf29HYLvbTTeeOA5Lx7m6CleGbAkwcXGC0fqsdho0rr7tYvlMwP4axkV1ueGgh5JKGXbVI3jU6ZO
kjOI7EoSeWVKeKKNcZQMuO9DoV1McXydqaqjDiCJNXbhBXrWnygDEWhBPlvCgnRrn/+XrRNwt6Hq
buchmNg75urSeFxPk6RciZyXKaKfuD3ZIhIvXUBSjdhGzR/q4lfPK0dw5SQnmF/1CjE/BMN6M5Vr
3GNBsmlIFxVnEX80ckMY59WCiFb/a1LX1qVx4FB//WYdAJDWRD0j+Tm05Za/en7OARwQbBa2sY3C
QAKpopS57aOghdp+6da4el9BSN+weGkpzmX5bs3jcAq6ZtnNUdGcI3cwxBRSapvB3Zvf0sl+3CdD
T7KQ/gELvVw2iM0/zQvAXj9jQ+uFBQlN/6qjR771TNPO/GqYodwW5TX3VtvL0ctFH2Ft7/O5ZR6s
ohp1EXnjoF9PZD5VbQTJe/3eW7z6ysaCAoiNmEinfym88jlLNyx8Eh7tinRv9El2QEkT65gq/J1q
SvdyLn5kt7iln5IMyXjmNUdvKqBr1dMBFtoNuX2HCqOZmpyXwN+cK7wIjIKZan3LUJ0x2Uo/5v4n
rWOoatVLEmCsyUZ20mXWStrfazaTDkBNcoWu4ajE9ivgpNX/k117nTfMJuYAeLtFqlTRwPdcMRoS
54DeC41Wx4stCKcDyFh09t6tIJ4GY8lMWj70kPOLeTmktcU4LonfQqc/jHa/rzrstDhv2p7EnDXD
4l4/RONCTAxSiUpkMaoKcvO28Wa1S6K5DtG4EeyLOi3RaX/WCFimvo42i1LPZtTSoNJMtgTVq3wK
SY7tsurOB/QMUnKy4S/4XvzpJz6q4w7Nv+rTXTUPENuD7X7Ns0/2nJtwrp6cEhgGPX8imLoQ+RZ7
VMVQYesOAzqoVLHb1nXy6KKXtzRteOrpgjfeHVNMJHuMuscZ5zKS/uzGSj68DvLpxEwKJd3yA1M3
5MQ8vF2CB9urL75oH+tw4LGot+NgOWSyooDsbNSyjd8di205tIyYd5TwA6zBoa6Bv63Br4ryIGwB
IzTnPimesxK0oCqvRe6+57gt2hlpbz0fZtsD9ezs1tm9ljDffGt4Ue1j4v9s+KFxo34xXb5aAN2n
qX/iwvtWVSUpBWQ2lrk4QooHZFK0e1+koMoAAww0iPIVz/RQb+9uQrfTgvjfDXzYfgbQjtpu7mA7
rJy3jmJBxy56YRAb54IDTY35/QyChnF/We5rp/lWcxDu0eI+CqDdYUZYDcEPHli+0qOyiUBx4Ujl
YgKkcQWDIJCkLm3y5rs1ntr+RmUjGPEsk8fm3SmEAvl/VQEtuk9HO79KCfLK7fBOeOwRLTpCAgq9
x7F9ckDZEK3kgkvD/XHLJcPM9Tzb2+gDFLu2sb2LJA4aarfAySmH9Cgr4gQbcBa+jX7Hror1xHTF
5ia5Q7v6XA+iJv5z8Ae2ovlIpmZ7k9frndGvbnpMIbztI0pLYksCaP9R7OCYrYL5LtZ8SAfGUDF1
UCRy27pHEkvA0NZHny06wzN8xPhiFQ45422eQvRkWygdtwVOjNu2Cwr+id1ivi5FI24ctFcYzlvu
kCtxOYjZj7Fs2lNbdpd1baNLS6S9ZILCnY3xN+0mB+e/5VzsMeDcHtvsQHNtgv+4AszY0ClNgQKK
XfsfpVtnj+FE9zS2hsfACX/libyMjlrQdFOfT2nq3IqSYzHN1dMsqYPGyZlORrg8FZNz7Kr4Yj7T
kfhg/LhN6XT7USmb5vi2Io9WSC5o1141w2bv2cee6mC/NMQFf4nWzXQkIOxcTAHse/0LqSP+rPrg
qVqjnxK/A5NJlI9bbP3a4uqF2sTdmY+yQZy9X+m01LTT9XgYHhUg3mB+M3YU0742AgY/3Fkp3E6Q
Z/KkfKam+ncHuXdfFJHYRx4XRIdewtefqFkMrbeAEsFgifirIGA0Dz/nSVGmbP150hq2aXT7/Y/S
OBpyR+62upy+JmtWSh8hTla08tMW3RBczDLMJ0ICnFPhoCu1amwQVhvu656/KUCdbzwdfYfYFVHA
cIvKMdTjOZWEpy5t30tfnOMQNlEruplhdvBmRE2m01smUB1XO8h2RqYb0mG6oto5hhXaOzexT+zV
jN/1+/WH6Jdd5dVlkepL3Gzm855YfvnZzL0Q8EOe8uPMX25EGkau8L+NQvPO8RyTFoPgwQyJzE+2
N4vk1op0Ky22gjEmXq14uXMHlwdPa/6DkPkF1yvzAaNUK+lJY7xh7nIELvDE+cRw6UtwYX5LIjF3
bAEq10DLvIWWZ2EsAYXWLNe+tioQRsBpKHcqZPhSZOTnNKCEhoioJbhjT5NulptJf+2AVE6S7pDO
Z3eM0+Oy/Bh0q13SvP9yhwBz11tYLl2CIJm06JlqIxF/2TjccpUTVEOml1AApcxnHtvxp132AAYQ
YPg41RiQWjTr0usurFiEC4Z6JMM75vYw0X3SLLSxGyksmcywqpGEsk2JLCeBgKLWp0CZ+29GkdCP
8n0jKTgL2/JLo5DrSUeKzQrSfv9hbC7b9ux5wE/0iNa8RdOrtbsGyqRnHc3+ZOaL8dKSDoKBVmtg
5hKNZcbubz6x2Am745y2eyPgNQoQ022P8T44E5BLo9A1CgIz9ljDjlDTnktMaO2NzcpISATifWwJ
tAd9xDDXQnJNa0KAxrP7LgQteqMkNh+38RRE/naKy+3sCQULIrA8NJQhqWq0GsTIHrggNt15bsJw
pwA63k9CM/nL22W0IYvr8bIZoZph0pcvR2y/vSitaHiJ1ykkOU+7IaoOcpsraHtXlHdIHbNG2TvR
hqxb+GD6iNo1FrP8WKMoI+RPE9sIFzFoCUkB20eLVwwigPqLyWhQzYfSmQmnQF5ibJ+R1sxUVXKe
LM7PJiipIPRPHVznzU07dkDdXacTjYSa2Y0RGXInvnacen2gnd8ZZbqZaC9cllqXK2zSMCQZySCV
tKevzfMAXMbnAUTaPklaOOL4NSLz7OY6idvd9NGnUBjMUM7MkTyrZiMoj7PAqVIeuyAmt6MrbR4Y
VlDHHeNovodlRFHTpa9mc/BCXdaN9Kk7wVNnYcxOup/9wJ1YwXVjevNg/D3Qx7BWMKlqlvKybfVw
KNr4kszwRAocPeDdwpP5egp6dJh+0PV+HcKO3ZMOPhOSoiVCbkPNvvg91m7apyHKlTiPBfMUYnnc
vnnqGvYiu4/t561b2WXYpr+UNmaElS94KhOyDZi+hkv/c9yIkdfjrDpEwjO6r0FKynZPulum9Wm5
D8pU6Og//EVHY1yJ5rpHyMXPZFDC+Bplp9beVCv6eauE+KvYUPT8+2vT1E4+wUkcDICxoIlRG8u0
x07J/E0TNMwmr7quvSp6vz+aB75rOfe35MH89CjFQupO+QSQhXyFdaKDbGfTz7hWn3MMzr/Iwzsz
TMkyIOAKWp7b19+ls903ZfMJBWSfhN23OkEdntpM3F2ZXSJIg85UJidLkbTYx6A4rKY5twjXvgwE
bZlw4e0PZn2bBWZRQZ1tSk7zDFkxV3pdzkxFNh46ar8xtoFBOUwbbPXHGJMFmY4lw4GGBJGvo3rA
LHSNg+HK7JJG0m+2CfOYZzY1V4Rt1gokAGVkdgl6i93oE2E3FP7GcesTPNveRSUSocFJKOL0oeQt
D8qb9sYkORUe0WFImwHeu8EhaIENmS0vr0qFMs3D1sYjjP52O7UEUTmJSg4MDPIdJJ5bY+3QA/0j
U8TPRhfyeYArVZuolkn+nv23dupoMXTuDyUGfx/N4x9dkB4qzyOujRUNZGzBt6jtSkmQg3Navepa
hXa9cxMPFaATQ9PjKsGEjpZbvkBQkpD/zBsxy98sQktgGsztByOvEuuRqfApjGtiQ/WYs5xI221i
lxSDetsNWtyYpTzineKxXLTFL3L+LMft2A15+mV0cGSaAzs55NokaxEaHQUsNz7P72ZAZwblZrsw
W575XmxcHnuna2/M91/m8U8h4Z2ZQs1orxySxCubbN1ZnE3VOAwI3WzcYCiz/HvzRsxYVh+Gnmuf
GzQbSBnSX56nI3eTlPjD6G3UKsqW1vcyxvVd34Ps0ntnFiVYjCpaeBiczPZvDiQr905NHN6YRZLY
LoIDfFR82jjVAxkRj8TMptbSGDPszj38eeKJicpzWqcfo7Cig0LSabaRPHc5vRJxFESam5f7tUk5
6C/mFXbYJDgu/BoIy1xS1MToo6/Mp2QeTqNiKqqezFa6MsSawbGkOjeq3Zlo4NQdf5tjxuw6MH2e
LCQQX6cPAq2BCVa+oT0Ccm2+50D+yLKYNpe6gsHjHbKNe64WqqRO+q1iFzWnmvkGjSbAK5LvVUzL
0Zy9kN3Y5L17qvTn/z2MhyjYrX06HbOObqvfzSdj3nG0lIyYPDyK136F0X4bQ1rx2qutJZVuqm5X
rkzc8pE39hWMT1WrO71H+n2Mwb5b0GGBc/zSQCMQgFqe3cB0JOqy+Jww3R1L1nEr1+pkPqusmVaU
mtHZLPSJHhr7JiJfXHs6LlwxFq9ypPNaNWHUjd3CvX2J/x9zZ7IbOZZm6SdigfOwqYUZSZvNJNPo
2hByycXhcp7JZb1bvVd9pMcikY1eNHpTiUQgIuAR4TIj7/2Hc74DqGnVaLRF3xE71r2sf7VqENOC
6ZtZGzclMlioL7b6Ie6A/yf4B8Mp9pVysPYAClxbk05Dot4nnP3r0WYsetTVXbjeLqnRMui9icWx
vUrf7JIvGi3wt5UkSxZLhtIOq02UKZshgkzFpw57c9l91x2TYnncxri6W4uzRs8IeVnrIGTtDfW/
dFjfMLScpad+dSU6oDCIXzUpOSh9wnQNhtsm13Qysha93qqRsxQsf5HmcE4tl66Z8qnI1vAAE5M8
L26MRcAy91Q7cZPcGxG96DCOZkJHV22JRhwkJUGwkzBxbGMSb6tla79I4tZywUYBMSNMHxvHi/v0
hZ80OBq6eTCM8bmZk5ZygN+mGTRvE1232i02I+q/TCXlYAh3ulqpu75G5iwVX1qrtY/WQELdajUN
bXT1uU1EGpmAjoJDYlDjlofge5VarC6J9QOx+uDMsIY5k3gnox6ubo8soFxaDdS851hPePwW+e7q
2VsftBXzsOraHBXvX2aRLR6OafArnHGj1OQogblhU9H9WXWeXbT4ZwOU7ZqcR7tKkx9Mi+lpAiJK
U2vzPAnrUgU8q4Ws7pqyOItJjhE3mG6zSI2WH1lrS5w6gGfXh7JtsaqFlfVsgMzYWSSfrZ+3TjBx
35j79U5bXpJVtrhWSaSF6PB2yayoJeAGH+uTsZYG64ewFtrt0rWtb9pUGHc7MM1VXLNeCUz1mEz/
I/FRjejHLAtiIrj1gokp/ASCN+orYirjJvDWQ61eJp2zvdwEMm1LPbqyYx4rq32SlWiXKLaxSoHq
XEZfUpNeX1CGTsYiAQ263TCkJUyHhRSf8q/HHrGK1P6eYItD2+4IW+zS+STJ6rnqJqLClpqur1mL
w91SycRp/9YP0jAClepg/8XJ9LD2AY7QwU9WhPGub+B6hicWeTdV+7fsa+LuIjVBg30BSyZckzMN
3hnU7TVYfFar1ERXk9fAYCVlmou/vpNjlHwYHgfFfESL9F6I9swc4K/4i3XjexUYEOIgGNty4a6n
Q9vVv9dvTs2Ge0rKp6ZUFu8pb9YqCV3sV85M/lvRan/Wumo9dtY6ImlNxzXz9lo0LB4IIFoFY6s2
F/4XOA0w+KuhdDWXGLiB0RqBbl1e5FWF3faLAVeuTmtfuz7w6wWWF+GDHZZeYMivsTOU2/l1/YeG
mdZmDIk0h/H390AYkNsGbe69VKOkburl+REl7S4T2J3Qsl3Qgx4dEuQ0cSO/DYH9s94aWNJgzyvs
MWwp89bOfRWqB3JGWmL+MecYAeK2dR5Yg4To8VYhtwwDMyjnS2y2dx75cpNKP/XiBZdpHtfvcRIm
/gk8if10olKRtmuTH/QWFTUCvPWziwe/K7pHa5Ejd52EXTFnhEViz/pgrGpdpQ6OqkBUEE3vczgx
kcVjuu+06DFf+iI1bci7T8Vp/VEHyX7W0uTVjAhlkEu2Z+t/i8QD+dgZJlGSi2d0bPjXrN9038o/
teTQOjOzXo/+9W9XJHDURWJtzGJvLMegREaUK/X6u5ScpEGujuuJaYwp5ud4l8yySpYdA8euQC6x
+ph1Ds7lqFi/rOVPkqUXgB4LBohMu4GdV62HT9k4E0K+aLxlFfcEu46/tt31YOmmtGAOIX4YSF5Q
8+QH2VSOf2++pZQE3jYx3ShZfqhg6thWrT9tKEnMxDE5IO2nQg1GjZDMio1dpitnAeMtkInYDUKu
bAPNhM15CaBx8qX+qad9YoqbJ15r9JKv9+Vz2JfVKbCVuz0vebZr6UFHSd/SgYyP10UMpeZ6jq8P
/fr7S4wypEykQbGFziwqat4DeKbOxDA81wF4t/qfcBa/qjRQ7vGwC0en/9tFGWbxOJJmk9rkyGUL
wmdApUSbh/FR1Dq0RJkQRYPCwUQ4xVoeaGXVAaC25qz1o5lAvvbX3JKkFJhzyZa7dWVA5dIYstiw
y/vKIaBVGE5GynB1/bJMCbmM0hBktpzTq3yzS5bzy7FvQrcu632Lc5G2fzVlYAcfgCrWs/Zc6fFL
1Kg/kWyQDsnDtfbM1hQjmo+RFqzHR2GpmWdF8ylNOKOFzU+BJTdkmyg91AZzHkmUj4bOF5LmMvuA
knvS1KlzmRmNFTt2bl59G6BdBhvLHaORmozV1Spfo1wBk6vEO8D6vG0dIx+gsae1HrPs/mg7jPYN
NBwjdfle0sirxJpzT1rriTEVHw39ahp0wa1dJF+VKPeOBs5aYkGVVXlDWEzlztzFTR5krpYiT1IF
dshcm6FzEm0daOAJDSXqdgqEK98C8uSaUJgMdAUcbGTM1hmH8MDKVLN7wi1Q6rJtNTNPtZqHtKwC
n8XxpzTqlt+oTPpza5/b1GHwPH8HQTC4mLF/WUa9N3I1O/ZoYLoKNJCQxJpjjiHtRMvFcWcngcum
9BaStTtIkdhFImE9m23lOqk2UdiGu0Tj9ZJMo3MVvetcwmTmpBsQBFj1JsDSM1VddaqQipm5OKo1
M+C069lZY4LqJBEy3MVMrtnhyZ5I6RxAdtzt0LQOgJD/DAPhu7UBv2Ro4lMUwsieGghGneQZlu3N
8cgSSyukg8qTuA1IYw1b0B4qXBPI1nQzojxD48VoJsqHJnPKbaeWtpdA1h7k9hJoxaYwAiI1S+MR
j0lG4890aczBLbY0GK4ycUxG49WOxmivHKq6IuNnhuRd8FT3kfbE+xA2P22cf0U1b0mvjPpJG/SH
dqxIc5Flrx9AOKx/KJnAFE3JKaxKBaF9wwMTJgbWnfYDJ9uEST27mjRWh8CS/axR0NmhVDU7ILBY
NTOvybDS8smA6M/JmZtCtTuMCFqzqEy4b40HU7efGqO08A5PIQlHgCv74a1qsjMZDDZ6A+TwjSq9
l1YIrcsoR6/GlxhZdvdhOwSyhA0Jh1aOvCml1puRGqudAEuRdOm+cYirnlhLsXVj5KChOxmK6MWZ
QFzZKEMYMasPIk+WCOkIgW8wUVnCvbHILLdHwnuSpZ9j/fQZWuEjK3HUgBN+mLwhES2PCE1X3NQB
flCL+lTbUew5qJJx8JBMYTfpazV2Pf1CQpxAe4qynnlh57BuhqWdtrvk0o6AchL6bE9LdLGP6uWf
q2Jt2ZHskqRvff7hDNmrhBHCwZs3Dukvmg1jN3f1q8ScdR6AtNTFu85Kx0en5yO7Y9DlPGnht4WY
4lwmGvJBezxZQ+O8duqnU2nfxuhofhTGv2N5VC8xBjt1DqLrK0rj+RRgjmywDoHjYrSlWYXb2vTe
CM0RGdC4kL/RozY6RCP922ypzi63oqeOLQBAHQT8FhEclaLKLuoyB3jK9NopteW16B1z4EwHvUxA
xeBwHmql30yV0l/Iq2oGPEkiUTZQ9FG0O3p+tkr9fWSGc8p73MBtw4oEYN+0bYLky0lJ7tSz1j5a
2nAjBNbyY6ooBCG0HEPxmRFSsFUrxnjQ51UvKn6ENaZ4A8hL70VyGqueHyMmkYdwEyKQlrONbhN+
h52DbkOrtXQFEPVRM4Y25kchnwuNdIA5MTymGKrXGN1rMJIX3ZiglTCVe9CcgrPNjEiPrOowWOUL
o7idpiO9NQ1MallAlixTy3DX2UNzSZjRS0sEiWllLZowNvcy045jbed4UXgKOdzQWIhTE5MqhKlL
9TNQtwQv8kGUTkhggARGuVg6I6vS/yrs/4niefir7v63ZKB/+8v//L/l+/xrvM//V5rQ/0IIJW6C
fxGQ/x9JQU///V/F8PmVfP4rK3X9Z/4BUar/YZi4s2xk5iYwARWp/D+sVLKCdOSwMsxTjcZ8kZn/
kxWkA6KUQR0TCKTDysBB9Q+GUrf+A5eDAkjVYK6NPP3/CZWqgWb8NyG/qoOnwIWl037airp6zP7F
al/OoTX3NU+aKhgN1AFlZBhUu5GO9loq8nOCOXQHvhyFKeEbVpaq18wkBRPpeoQR8Kopg+Tj1mLD
XYhsb6b6M74Xk3TX/r2eICdgy2bUMc72vpNy9EiYVJH92eikpxZxExGScg5phoKuuKGJSjdzrzge
43X5aM+Eybdt/KyIZUBYOSo4pTTalmNsHzQEUHCk++LgW9VsA1EczilLT5Ot+cmQqM+61hyQy2iz
hw4b8Rd9j5eaHbmDKl6kTAxPlkyaWCUT106Sbdlr+UabUJsEx2xy/rQZBkhRVQxplHvaDAvSemJp
aovTNJf7VA5fRZA/6jQUIS/kLibgZ6u2BvOpEPMQyUt4rsAoqQoGZn61R3xigIbMcIuW46S2g/QS
l9U5DBlIDpCU6Z2R7o2S8mRYwWYS7a8w6b5TefoJtQLpYOZRgV0CJ9rnReIPWXFhhHgnavmURuOp
WrRxPQuI1LZfw6R4KRvr4FgdwxZcIeSP+WmKWGmqKTBAx2Oue1AnmpI4qAkoGd/BV97rFA0OeA3U
FtXX2Np3jIulrlzriho7Rl+9hcEIByPovUCBbE5bYHI3jLm4I6i/qTp+rjz0h/K1lRjFdWlw6+3i
uSaEdwytX8nEdN+gYt0WAXQcoyd9JGV1bubShwAzve+zkpTz+BhrlkX3ALR+RlliFKQwVJJ0VHrc
p1HK5m4iaNFBWMUaW1IAgRIB2Jn01aJrd5mhkrsapBMqP2gRWW4S3TeiIOd7HdDY79W8KjdhjJg/
6pCF1F2Q+RZ4s0rqng3IBK96TY+AhIbC8jEOlac0ZEY/g36XKZWtHqUPW0J0S/agYMCDEw9VcabB
OImc+VYYOrBR+hHM5JLNUKPMxJtgxG5ZNmRFY4JOjDb2+xC+eAxuM6xgMzDO5Fpx8HR3aFkELuDB
9lSbYRFrH4bIWelqcZTxUfGDQEgjd7XeBkZ8mmz8DUUAxytrmKJUyiWW6G5I0Kn8bszOekpw8SDT
BrFNpKop7A87gZ8XANQHUqL5SPgd3yxG1haqeQ9qhbFSYPvhSNlcCPGC6K7cxVkdkkQSLqE6/P7J
39toYZz5RPYA8ZMP5oz2JA/SP5FlPiZaLO1osb/tosCFl9S3PGOjRizUZpoVkjdqrdxpQn9vyhFh
98D3WhF8g2uZByLSUwwJ5egneqdsTX4JQEsgP7AwNoYZAtSTudD1tvxVJTSr6VQxx1JK2OV4MsOe
BiZduLExIq1ofBlm8d0zvl3ob93WsImE4FsDwtDznYjg07bIrBIBVJlJNf9MzbJmUz/zyK5cXgWV
kwZJq4pKX5M09B6qtU/DWt1xlBPRl73VBTh/o55gA76PgG+ZLC2bshRzE0r5vQJQYh+Sv8bP8buz
5M7tkmw4OiphIUMz0vNBy4rjaIf0WcNQyc/TJdEdzxEjW4mgmp7UAOBlWuQK+i4WJ2m6Q1Bbxn6r
p4PXRuKsqfmDMvcye4f+ps0jibxaywwY2ASyJeQ8TosDQuh73QnExSKDcNQqcAj1pcLzwRcCJnea
jmqMuiWb8idaitZKKNVxQWzRTiIq7nhkK7R7OxOvydDwKJF0wrzRjgS+GuHaEHNRIDnthu/z6mAW
BdTiuIRwMk9UWnI5WZBvJI6QhCwbIg449ofpHAX5VQwfMppDt9JY4GOp28qWeKRhVQ8wYpFtRSTF
l5p9F1Mc3arGFvsSTQcqJ2KIA62rtq0sH4tclMee/1iFHI+RXgf1n4BZOf6VAHmCtfbI1njib+4H
vE6klIgvbdbhPPJOxti33Fw0zwgBeaaLGgIshpyH4NEJ72qSYH+XOc21KHErqz9Kdv3W1ATeMisZ
8Y+7TZfH8CMLZE1E4xGsdjUKUnHtPPDDDlSFNZdMWwoR+BoDQ7AiMPoQTO5CviqaRcpczs/UkKtt
XYtrEgyshSP1BhwIN2hwHmcZcZfeo2su5vpalgg7uFVdu1SE25OgUvG/M4FwhwLphy+y5BbJ9oVY
AHLs3SwBqBqIqGYnAwUwLG2u3TC62UV2YCcNsJFVOCNpRnJybu2MUUHVORk4cTSgTiRHk+tgCrJx
Ig7+iMSapkt2lRzf4iQgBd5GdmX3mPAi7PVZh1pZCUXHNUfcAJLe3/j2KCismUHkoHFo9EtBLnuD
EX+1aeepTT25tRmxAgdLQnvgscIj76ZDdp7PebqHufCMrMLDMN5s8jhabD5i3rQm6QVRrP8BltBv
GBWZNMMGc8z6c16wcJJOAntookpWTN/KiL5pEcEFLckYZdnvek0iGT2VxS4z88KtsXP0RU+YA0AY
Mt4CjpIpJBnPrk718IbyHCOE/cJRi5Ss4r+V9g6p2gyUtxi48V3JTJ5mMyf5lcfXFJzGTTwwX8g5
DnSHuJMU8lpU1okbZ5O1dYJhBiIFm0NQmrmiXxRF7fyjkr+1SK3iFLWawG5j0GO5iRJtxxj3g17D
VRVmA5eyZmNZluF06qugcJsYawMQ6a0hELjbCh1zWESpuzRCtszafZSV5zppvmM1aEjQWPw8KIb6
NKivVj8+I0IjwamGrcaoryDa1U0rAyu3892NdoGoA3wtyn/k3/JH0TPPq0XZPMRzdYwCzRVNR4nW
lF9dzLDcqotF9D38zgeJrIgJAWDEm1/L47dcGQ6WAWW6ZQY7R+5Q3CihxYwlYluXlvIOvZu9TUfi
hQuCeWtoYlKqZvuZRBosB4UNGq4caJHIhzAwehHUcpXwZmklcufWrUETMVcxbqWByomtFiSPabiU
ifWWOqyiZtmgh6zwF0WN8TxpuSsp3UOUJ59C4kN9nZws4aOd3Fk1vT5Wk32ptB+WU3/3PdLtwMLE
0TNYQN7KVn5ulF0WJ7/VGH3Q4LSRj/YMvpTCSz07sgV5AjV4S/juVtJQuVThjCnQpNmPhi+Z9KAN
d8BpDGDudYknYuk6m/rLiH5kK2XEtMTNLG+qquFKm7aOg/lCxNxRmvOpFhaB9o5WeKb1WKXAYIk4
wIe2SXIhvAbRVa3F8gaqFqZLKj27+d3w+n1wAtFMRq+Bc4cXu1G0DzKpUnP5aG+UuYmsb9Too+qe
W/0STV9ldjGMW5E+/E7030n6aUfvQ/0wYy/RODZiDK/KNudGaksKOjThevVJjNOmwDCXqF9lSIR4
tAVpNqTflQr7+Sbb2CyhLPqEm2x7NMdMAkd0xPmMyGpAk8qDw1yjIPFHDs3tWFsPc4R9WcMwFqJf
Evc6AKspz4ei1C5pWl8heu2tgWhj0aOIe5cIZauVawJBmH+HGFB/Mi4DTIrkT/DNg6pC4csADsl8
P6noGUDagDNvK3yNCZEY2F8UhhNqgop43Mr4NE3lQ+t3Y7DDvp50HFzKh2RRdzaPjpFu1Zi6q/ht
y5fK6bEo3ar7oJXU9iP5EIwHqpsMdZaNgssQyW9ZWlrZS95js0Nkm9KeOJk/y289+dw1WiJTiu58
U347oKQKxaUjMRTSyhYm8b5Wr0PdILI/EHOzqZbrAbtX9mJ1NlJ/3bOt93zAmIXjB9F1Vf7IJLHE
I/IFR/hIPz0nB3vCRU95k+YdJKvmBIGP2RmD9EY95CQgxTNFBUVeZM4EufPFMGlOWFaZ0kOcUP9M
T9VdnbcweX4KujjAUZ2bfJGDxciXcBoAbUwAzyzcU+xQeH5CZGpb9Pqq5QPQb1ElM43vDiUOn37g
ZHoJHA+rM1Wfxp7adGtnwx+5upiVbIMPE9H1PS14CSA37xpxxHdaNh5j0qIkd+2MSvddnTy2goPk
OcEtVC6m2E8xhVy+K2bcLvte+lRqN5KvoNts9ciIvGr85DCYJ2Esk/JDz5ndeHZm+5J1wJy5KV57
ItjCCwY9bk60kjvaD2a/YiuPdzIZh+mizQMpX89FcsyG84JZ0vMjAo1agbjIh0/AwYWCoCEUbTzF
5qkf37JPHhY8cP2LUT5ztJLDE6U4sneVQBK0LyO352ZwzcdAHNMoWErFsKWT9cGU5+LcNXR6LuNR
e77J6RF5R8KSS92RMCqzcK2+MSFb+p8EgipekGXFy0DJjaQbjm2p24aEP9ypH3FYZTPjLxLvPIwN
tXmf1U1peCMSM0Oc63P1qR5t4E1P6UN/w8xY/+JgjY1Nw4XbblFd4DLikACDG9gnUuIMY1/V29Dy
0Tc78KflLdMxiPycvEDLOK5RLgW7ROXTcvVHDBZDxeJ12hKKNDoXq9qzgrOsnZnszfyEriqnxjX8
KUFa6k3iiDoj6RHnpu5AHgROE4ujiv6lmvdZ9UUWEi6LWxHv8wpJ86Z/AACpvxhEGOVAOjpPqvd9
4xkoaHEQwixWz9ZwypwnOXUg3cE1DV2hEnRwrJrfbA+HwZ2K75Ibm7PDfozTJw2fvMh/Br6vafld
zc076LdNph556lgW6+g3gnkv0idV2ZGgxoPYMrjm9dp0Hw0k+oreyOf54xWN2neeM8wM0KGxX4yE
L7h6dgryhwxI0KT7JOgijx7mA1TtLnPjGb3aNhmfsmtTbwq6Jpxu3aYJHprBtQ3gATSEOwz/Gf/P
d5CunZvxFeOnMDf2MUTHR4GDIop5rsuonBI+rz1LcU1UddodkHCtccD/CgPi7Dc2OjLu/s8gvBiK
a2OmkA92e5e+ROY62S/UaBR/pD0wDdUe0vEavsIjrL+w4lf2NuEBs1yL6S6r1IgxrEegKBd0SuCj
dJxs1KQM/j95zzFHkvsZNUctv8F9nes964ApPqBqM4nJgjbPspj0d/vWEwJZb/Ca5l9tdifsr04w
Nt9q5Tz1UITh9jHq3NB+kwZdvjM6iX84O4rXjAq/9mUKV4VGxguTQ8XyBjaxCgXOlTS343jh248P
YXM282sbu9PnpO4Wxgv4Yya6LGtZ/j4azLhbX4R+7MibmVBPfesYrOu2xZUfje/WbHzJ8BTy602f
vOquO5vdeSh2RUmoPKpcHnvphXE9QzUKV+azuDllx5uMRzSikUAlsWu1h4wfe9nzHx0MPSxKPvni
RHlCDWH5xWbwxD0cWb+6sD1ylp/NnrhtqlsTOQ3ucemp5Hc8BXjkBa3fxUJyxBo0c60GRZlv5ztT
PQrtOAMbrF8d+8DrbrZnVbnYIAlJEPAcwgTZakNWku7KEiwb33l+qsRkm4V1nap0fHK0V1V9ti13
JF2XqfehISLOlVRXE2ecFjL3QbRrci8Fy0jAeHfmhuAlZQ5BlDhjnoSgF+HWv2TzKj4qzU9JpiQ9
jPqPBRk7e9I20NmgIX3KKpDKOwKqA7LaIPXUDPQkjy/EeisKVqkcqZxleI9dSLrGXmtO/FX6ZEW3
PmEh5zNZa7hj4sTNFD+DmAjmfTgKiisddAfCgUWSnep7Xo1JPVWG2zMJAPJobiGhca4NH+oPGhr2
SGrrFv0la2/RzVG2NUMtSt6tIm15pagkStmlTzDobC2G798tjrTkqcYXWnj46xgnCWmDYrF9g1O5
0VGM5ZSAe4zFrb1B9QrqT4C3Az++/OySdMNvQVXUKAdu7qnB5P+9pO31u6bx+XgzkGf2xufWjR6T
6KGWfbnYZdpuQFWjFzsO3ik9tA9CPdjY69CRXifDJeNSq7zMQwyFSrKlTJHeqtkrg5sq76Gxs/eL
wlOi//QNILRjlmKr8R3FbZTHPPKwvFGhU+y6ZfgV6zteM9CrWym/8UWz5m2CJ+4e+I3gTBkE04Mz
u4lcKBVWe0Q9JBcnLl+J6886OcEFT3NFSmF6IApZSs7NWyLORIxLow8ublmgvwXyIwoLXkKvmw/5
wcGuXVyXttKcyU/cOy0+pU0/nvixoTzLykHqcFFyfO605GXi8J5ombfjF69iyXK6cPDs+mZCBrqv
ld74Ztonvdoqz3wWY30ga9pKXkh4LBoso8sPpLAZ738X2MyWVB3GaKR17jmtNWcTas+FOATMt2rY
TTs1QLSw5/Ye+hdF8uPwomeUmz5aCH6kroaxsKOgAZtvwYHXeQPAMfrgkJzsAteEAUrpq7jzjINR
uggwRuvSQb5kkKO/KM32NyM/babv36Zf3Ln4/NuAun7L0ZNyOjH/yrbjOX1mCsPpxHvDRcsbQoWg
KF+ayRJyuIbTpVTvVLH43p6k8GzwZ8wiunSXG3sl8cfuzQwPv2ubZnPb36IBMgijv5YpdyRuaXHo
jZtpn0t9X33I4VMzbqArmtULyEileYr4j4vbrL2oxhU2s+DwYnLqTdrRNk+MYyjXvpTqMlp707lS
Xi2AFJTZlNLDnhcn7m8l98CfkJMYsx8nKumNF4IfPyhPJF4yOFfdma+XlVd4qo1zMp+0dh9ql5zm
UT3A5MzoyhlqlqdCP0a67tFVloy0wjPKaIVPeYkOfpJKl8FmBY4m3xnTW7/kSB8nyctMf4EOkn24
6OPg7Hp8okQWj7SRAUf9UkLV5N9w4GXsxXH5MIHbZ1ChMI2S8MMv4z5Bv44+ztjEnwk0CgD9ykZR
Xg3norEw1LY8x/hoIQy0XPzHLofgttdZ4RNneKEgoY5d1B7NO5Utv4rfTHbnhq4JSZLxMyDvZqmB
P59h1vJ9lwrmms2inr+qrzoz2HMPy8Tlcau/KDpHYERV3JVUkPBteWcG5Ujp6DA2S5mJz42MI78G
cYNFXb+htwkYOCH5SJ/ztSKxm3v8OeFCIzSzugeH7q7nbowx6BXa3GaYtwC0eDzMT6t0qQRl4WZi
M70gNjtNRzgGzOi4ExPEolfra475WYJ4i/NKNZAfuSngmox1C0ftlZKRJqPYlSVSKRVTKqbHk1Sz
GLBGOsG7whkyKxUlr+OHwP3QipAANLhZUXm2XhzQCW+DuDloG8MCBdrG1Fq1ehgl2+MTQ8LTdM6j
xryLcPWa3Wh6yUkwNmRiWJtDmAX1hgaxIy14Q9z8oTRMT5L0F+qvcN4qh4YWGJfVBRF3+a4NT8F8
EATc5jsUzvdx9JXv9D1HJoow5SID3HnF/EyMOsVTbu9UqlpEvERv8iskjwKfNlwlYu09ie/JrwA1
NTU6lTDFbL48mVi9qbD5RCJQtbpvROlB6xAS8C4GdCYqXm6EUa7mcNZsc81tKn+sb311cZ6ITuK3
ZAdeqrpT+UDaxzZR4WdoC3H4yerfCuaNxqzuLRBAYEFVPT6N0Ouq7gXlsP+qaV/OiPUfd0l4Zbm/
XzCnU23igzlNJZjzmz3dZwRDUvA4N79q1hPyJeGJitwxuEkMUlAi2uA5AbNmzKGYXlWtdCzsAJiQ
wPyCGMZgl0FCywEbDiofJIyN1J+JirgG2P91dutIJ7YQsSvb68ZfiYySdFNsrUn53TnXYbBIBe2B
ZrWI1ygjb3V6rig0AINQqMaa8ij3EcZbXh85dp/ia1ASjGSLY1fNzyPyC0sJTsZ8cuLOYzJ96Kbk
HFbJTYEG2Bvd2Rjru5YiCsO4y2E9ZiV4jAz7wRZ5I7UAkdlXrMxIRcPxLrfoFUfHJdSyPcBuGRrE
R4hVEjyRGtlwjHVqIUghHyeAi2r3EygNyLjx3uLfwacU3PHpvk4qkzDDkN6d6FebBoABJkc6y6gf
2YNdyEmqCXLl500CdKlJTg5VSwj4cWzNBUBtQo7JLuU8CJhgVDSDiuvRTFSShuPkRy01y3dK6dP8
djhrAUS3+Ndi2iYFbHw8fpdQxvu6eyi6Zi8l0Uu7mEsmJalhhH2EOpe6yOVToln0hSWvXMiJU32A
qqYZmtB7wD8/VMwvGfMv5Y+ZnQo8cZL2ksQlAo9oRvWO4MVn7eQx4DNOMyF5WGJhgBVTyY4n/tMT
HEI4fPIiEH8hbIm4S9QYqkf2ZKrhQ4g2NKle8GmWkUYsR3dpu3dDyx66btziltK2KpNJfBDqrnOs
B6VolKuuyjvqRAhEUS75HSqsrT4ni4SFbWsLcrjMTIaLkFK2stmRQx3QfpKTEmyqgiJK4DE2ejP1
quiBgCXHs/oY2SEo4W1G6F7kcFvbYw6342vITERrfBIsybqfqPiO6th4bCIldrWc8M8WrvCmES+p
RsXUxgV6IeKnSbjez5WFrbnUthOy67ZLQ/alA/RQpDO9IilbsXgXizQqNqTTvyQlE9QKFTyUU6pr
iwpWcWp9JxvxDoOHXDt3a3CA3pBWj4zq0OuWSdUVvTlRQ7gYyyP6xGmi06ozqvH+2KnJm2IVnNeS
nGHOLYcFpy9cNdPAeunys9GAZNQ6Q2e7VF9n51epGV9ZK49whOnIvFokZ0dj7i2xmCNGihFongxb
csA/FGH8SfOc0RVjd5Y25ccc61whTkiITFDweqndvir7R02PAE4HOsNclq4SLB6Mexuhqb+NsN1n
Caa3Rce6EYqJNtuwCKVjnp1HCLDyDqdDz6zabjI/jcSrohUvsWl7A0TCDbN0hKNIQXkCOlo5bChV
4TDtK9BTi6yGrMCNwbC0JJbrWJHEyEPL4zzYr4NNt+DUvGZVZ/wa7OgQaPJvOaaamCTaSmR4ogXC
JBnIRVnw+ASbEfNjJzLgB+UlfDCllKSlUVBr9OwMlmDtiFS7jZzIJ9uAtdQTBg5nYXw2RMBsOJu+
0zpNuEzFETmh6gvFmtzQyr5FCmzFGkGlqU3ko/FBuVYgYM06ZgS5LSFAT9sX0nVs6sWATkZ5t2yD
vBcWML5ieVM7nrOuVd0GIoo/DOPZWH52a6w/SHzxrDrhLl78och4IT8BIumMpzHT/NDhsi9wvOE1
jt2OQFs1stQrEUE/XUX37sCmGC22yuaQE8NgYZAK+bDQt3JhIE7gQIG5Hm2NOftopBeVbA4OuR8z
hgEdEaElF1gCwUEZ1K10YGGqsW0gp2UKn8eaMrlObrheoASE5kFhde7pDYmEOCs3RDOWPgnaD3Y6
3caeIZOwGPRyccepZe+1RyVOX6XcvJGIF+0CgBTgdvgt4S3xNCc5gHvITq0y/Z6SeDcYWcRPJl+N
PmSUMomr1Yw/usXN0ergHbvmbsDkqS1YHpMSVxj9snczZlDASh+Kz2urejpJnpR8lPql4CSJWOhv
xMCoibdwAzklczE7ky1s2b7WPQSpXnlRtMyBrPikL1vMbJreArJcpCp7DxKQx/UcgVIqqKydSxHg
LjNSYB39yCP0P+ydx3LtyLmlX+WG5qiGSWQCEVc94PaG3PTk4QRBC5/w9un7Q0lqqdRxjaInPehJ
OR6Su8iNNOtf61uyxqs8ZPFZeyn6Dk2ubQr8va+pP6eWOKTG8ipYg+5l5rmVmslQBF3OVcuqbRGD
M8v6CRTnrjXpRBvTBwM2AVd7hF2ng0XluB6rKtVzScUeaMvhMgcSOXbQz3Prlsdw0s8NkcHRQ6bp
RLFNiAI7QoabYUI4UpZ540kGGkQDIYwUKO9usjGrmWtzTcFGHNkPhm+8tRxeSS+aAUeCLnaOKZVg
gOnEMznDy+BYvwiyvbsqp3ao2WMGRpwUm95xV44nknNpMql1XmoXBbiOnI1R0W7rjV6yy/UvR1EW
UI76rSOeQMFBdxyS5rbWKFTUPFFuWj5Fqfv17pn6zaonplTWLx3RjOCnPttsmb6M9JbBq0rXtE1A
EuGgRpsF162Uy7ak78qcenc/3gUTXkWr8hMOS4+xqbPzELevbCHzxnCKj7z3n0K7Mo5dfR21AP/M
wka4BmwBp5Fps3Ax+Xp+dLAWp7qf01Xj9xrHYKw2/vTW2Qp4iYOI6+Je7oa8Xbtejm0RwmRhpQfI
jR+YuN09w9siHotNMdSfU0DVRCx67tDJA3PIu2EKPxXmzjXzE2td0SlW0614NbeKeLwzf+ZR7y1D
7XUeZd3BEuFzbaUWGbIANUhokJopLQMYlImHEra2k3UasZOGM3vA5Lln3y0/xyEAkIbxya7QsfKw
v6FnqdtpHh9BNOGgANLUcV3dwn6/nW3KTmy+qevYBoxDbjtdFyjev1dhMxF7K6x9zD0pr73+ypvx
Wndq3PcL0TvI8fZSZ8pwKkSaua3swOQmL98Cbdz1DmiRunwhlfCNpWIpamNgga/Ky3AQV2m1qpx6
XM2MeaSF8ydrmXpU2QPuGSSSFENT76v3fBRiTb4NWW/a1m5hXnlU2G0Zup8zU30NboALgf+TatUr
xoG05KVrabnEzWBbInU5CbHRgKZOb3z0KSdi/GV/DJEFDqfT7xBW5KYpEKqbadh4Mwn5pkHLbXK6
nxSr2wg8c1PqCVBQr58zqqP2tls/iqoPt6NR3Mwx6SGj+jR12m/Y5ocVnsEXUQvqyiSjEosWEFzh
3SnP/XPFlobrvTauhkEPuB5M9fvdVZuxv05mBTUgYks0yMpS3Bt6P0GY3c/VeFa1h+lERUSDWuLb
UXOylKiv0rlbBr3tvOojtRMozRmDF8cN3zL9lctVno35IaxIMwAsMapq3NhZiTPQeFYpmqVp65mt
lm27dt2WzjHp7dKc/StpdkmH9BeONNxlGsJhvJS6kPpv4f9yNML8mn2ITgIUhacQxtSDmBbJHdN5
97j32oYVb8aZZ9dJF59USIlSnQ3bcNAlkPZX36poxBnDr9KBgyhDyKJmKGj1Q+wzDC41Z9ezwvWc
clpySCkF9Mcu5ULMQl7FlFkbBqPcLEXw4pXyplpgomaCnd1/8jRya922H+6d33XcZChOmCPXYHx4
8dSERmoXm5mIlZRmQvB277hwgPqx/ZUKzasIiHwnjP8a/Mx7RWp4KtGbnPqpH5sz/bu/0lhdBhkt
ZIevivA2Ca0iA5auUWMrgVISuj3c8iLe4j4g11q9Oh6nyTm1l2jha+n2+HkYmlbIt/jPSmS4QG2I
/EPESEJ82Ta3W6FCnFCVBGq1IliFpaAeclyIznWhO71yTKQClxI9TomEraNfw/xqJX25IYByYZEk
QnIq7PwunEwGfMpl/t+aDYde51C5yxZfmBlVkukqx0+5amNCVD0n11Q3wJZCH4lznh/nejyno98C
meLynMTibZQ0NcWgtsyoPOkCU3bvgP0rUgiPnfNAgHmXz1JdNTlafxdXD9PYPJW5OkY2V7aWEp40
t5ut2GQOiBJPF+ZGGOWLN+YrG2sVb4h8Zh2Z7oLQlIfS69auyXClrrxTRaiIQcu0MQrEoHLkBj0M
XCZ8wFRydHaOpdd9kiQ3feOzV0X1JjcYw7jYsol212dvIEaqlAFpQch9bmGQgYTerpt6AbyoYIcN
WDN38pnS5GVzcolILd4mtTHU/C3zRh/hstOUQSGqUWfvRHL9tTNUhFYCEly9uzUtKpaCvK7x5vGz
BupgkNF1gS6NRkPDTnDu+qi6SJlxrXC6CBki6k5XAUZD7mdjcjIJX6SmUqe01feimA+u0ZQbQVMT
WQTC1UO23MOvG2tGYQ37d4yH5QoP67iPOsChzmC0K+oTS5BuDB+GVJ3DCIEOh8Gt6BJ9TbXS2fPz
mzQ2m6OvYwxZEjq2W7i7FheuUUXhseoYtXnyU7dxeMwGQuTJ5J0s8tXryPWTvTsFHAnm+cHPB387
hhy4I5b0VemMK5y3zb53Kn8VjqI9Fh1Cmw0t7T7yuWslUWwesaR12VNY0gUrRkjTsTtne+n1mx6Q
9j5EyiiGUtxLATQP2zGQyd5Za6WNayec/K3nI0tkMfcft2FB8Ux3bzr4Ogsb21Qypxl2Ypt0oLoE
tBdeMwjfqXSYLuXy/q5YluoC1CvrNSyApVPbDBIuW7ZD8IFvAWC7Jg/POJLLowMA7Ww4YkZ+JWqU
pBYVO40e6R6w3obSTm/Kpvppg/EegyYlpgPbUuLm1JiWdAfEWSFJ6jDHsioK4ptlsbKl1aE4wSWT
iMieWW96s5kOwNRItJv+Qav6wFpZnSRFQmE3uSvt4T0sVclRJ1MpwWrvnYArFWgUSG/jEi/gEDar
IolBNVj0cHjz0J+V3e9J6XA/MXIUwaG6xplNDMJsi4PTp+8euPJDauXwj0EfmEa0MsxhOhRFABhy
ZhSZ1gDAigQXBm0p4Eibs4J6NiRDdiiW+1i/WHCn1sHIWr0ZI8aHiQpy/IkT5xE7sPb5EK2LITI3
aUMKN278kRYiTfBo8jDwZnS7Ubo+bmQsSFcjH+TKPwJ0b98Jq+yqIdjJzpDvklZpR9vi3cGOkNd4
xhoZQ5Qsk/xUhsTnQnS+nra5U78UHtVOx/waeSnLJ6bIoNIdhcTb8xX2WZNTvzd7/LfYeZxGs3+I
9bjHp8+pNcPywnP8oyam5436sXGk70ULpnlIqDdtP6Thv/g5OmFmexO+auexr5zPARttSpd2KUx1
csfwyBopsFXHR36I+AuqwruqvOGx1rLdYcC6AH5HpaLES7XDa02tNGE5cJK5UJBhoRCnnFXwGhHY
q2GbBul0ZY2M84Qz/0hP+0AqxxS9kYNT0RU/UcAVcWLRg15zELHxIhoopzVOwk04kkxreb2VEhST
2fj/e7/bt/UQHuLy6HD2Xzn0RlNmNCMWIIjFI0qDFseyZJiXDfA9Y47ukVTwR3jBwTwPlwS4D5el
+rOJ+Bh0MnSOZOSAH9H6kybdcpEx9brRMNdTZtomEkjY2EffQGkOB8Pf0Wtx4oJcg9w9KRHTqpXn
4771mZAkI4ijwIqY7dA+sQJyHK9BCTBCxyrcptg3mFpLv+gvHhB4x2SwWoNBiP0AbUMHvB3d7KUJ
sj2EicTsknWWD2CGCCCu/D67nYF+UGzuvki0CiwyxPendG1F7NySuVjQNsE+lu+uufzQCgprCvI/
Zt4BITWzQ7MZKhBpBtDnVR00F3r1pku2o8toS5p6JxS66ZTFxoaqH/oXTVutCs5piP0ww0vCgucM
fnbVOfe+j2PSoO9vXxnlIfQAnglD8e7DepZqPN30ABxgkW4U48HZow/ZrYjuE16cNzL3bGr5PBvD
n4/PmGowN6zxoAwAYsyBAui2oue6xQATyHE+6vC7a8L8mc1sZ9Eue6W0XLyH8Jpc7ql2Vrj7LGIe
qTS30kTynlXDHQHCRx3PIfjM/o4vjUvYsslIGs0L+3742KGSB4pLRgdXOwx25AUgPmcMK7OR2Sg5
xZlZhqlPphlku7JhkWjN+FBPvX6A2kwMQd+q0uDdjsHTUN2rX2cpw/Uw2vSCKR6Ihv7KEs3LEKGX
p5gcucaVYj0nLTglgIJXQS1w+JdY4AgOcDa0MfkY9L2JEDkdC0nvRL9iCsjXRW28Rx1vU7MvAxBN
4onlYCrnlquG6Wwqm8OkBz1mhxPEzRuJXYRdIog5OLi0uMo47ta9Gu6TKATSosz7suKi3sbjySgb
sHAY6nQ2NjTwEJMnLrRvCHK2xQTStsjvaxUI5EfMq1QCvqjcmnaMDswnozfltYj4gdGwM++kk0/n
mSnAHOfEPWiG29KS1xwyj6lC5BN6wf8d/KWr6F9KhD1S7V3k//6H3Nb//Pc/5MGu40+y9sVP+5/+
qf8oWvaHr0we7a+vbslh/eFfNpwk2umu+66n+++my9rfX0X4XSx/8r/7wX/7/v2rPE7l95//9Fl0
Gsvn/XcYF/oP6a6lsPh//OPX/+vn3bznfN7Ne1d3/8ef/35v2j//yZLyN98llEgdsBK25VED97c0
GB8x+YjJaUNKYl//Ow1mmL+5pi0BkUg4UrbJ809n1l8TYcsHXRqrfIrOTYcKCN+z/vS31/aHVB8/
i7/++7/pLr8tYt02f/6T+mO1i0cDrM+XcSy19M4o/k5i7B8SYcKRDpuuDm7bV0EHOTDExLK3fMIO
/NSxC0zcXQS6aiLi3OrTYTdGzyoPTvhFrOXYUlOcNRpIrwnT72ld5FT7aue65KKnMH/Gid7OSKym
Vew8zG2ezVQsPI5WcCgyTiOefWPVzn36ZNnFikQ3nRHRhUPktsIHZMgrVturwBDbKXoaONHmZrmZ
O1KYxLBnUb7UJN69sD9nRf4WmPreCq3b3KEJofWuncHZmoSMBaNAT7QHmjm38Sdxz/uAvFNnMFgH
J3vr4w1mK+7ImuKI+/2d8P8fmf/qkVl6r//jR+Ycf0btt27m9j3546O2fN5fHh0ikQ4PjK9cUyrL
8ZbitL88Ov5vxCg9MozCVoIHZOkb/1uQUv1GdsYVJnXVHgdjRYXS36OUiGuo5ZJsgTRdof6Vx8b/
5/o4S1rSND0s/XwfupqWTqF/eGw6c/ClWVdLnjfH9ien5tQpZyuwOfiFvgN9S0980HbbqXSajcCB
mLu5jXxL5KQV6CkNPbXrxF55M8EgzNKTj8EO2gaarmLuU+IccpBYE6vCdzyZPESN2KUQrOw2/Igz
vfe7fuPlIRdvEZ9DhzNILt0L1UDUnwQER1qOg3S9GZ5w96E/O7i65FHn+cvocpdI+pTo0swdgosC
rQQU9VYMBnNzUHtA7zrDkRRbfsQjb6d3CVGSBTG1NlrhYVDrvfswLyjrFJhRZky9fXMrNOf+Mc+w
Zs00nLeBGA5db3xUGbMn1eI3s9WhTCiXlsqlnsdF0YFBhLkM7LGXictUIZFHKRqKVYy3PpwValq8
BUqRWgMGHQeFvzDQ5/wOXSFYRCKDGepVaexdozhzNB+vpxzSYThaq3/9Of7v7Wv/Nxvk/4N7H4fv
/+xBfvjW3+F79o+73++f8ZdH2LCs31DBPI9+C5O9BYH7b88wS+pvLvuO8jxP+Q55ZB6gvz7ElvxN
+uxGvjB95bM3/X33s+zfHFPZij2VDhraMO1/5SG2/ljC6iq6QaTrKMuzXerHPflP1ZSNVQF07Y07
1yrKG8uKn8YK6lE91JhhJLVAcFRguAxi34oy2KcWN9/KgjKhE6ql6UIJSQZc58nV6AhBHwZ1NUmj
rP+iIpJOymUx+Xv9Gq+T/DdsAVvx46Cq0v+nxWY5+qdgTM7RaFzHdnPbBvG4Tavk12xMxjXk7Q8/
W4jKAFHL0GD+YPslA/xweOgUUpAV4yDJcbdZXS33UZt9ZZ1kh83sp1rkT3ELVM726H3o8o3RsN3b
lfcja6zh8DkIpEzeUURLUbabvCbkSLOEBJ3I2l95He+ntLE2Q9xQp5XjLg1T4tUKBsPknBwT7cyf
tSAiAKtLP/n9ENMJU1+Kxp/w7ZPAtjBWtoNudg2lBzB201NS5mTnZHiEmE/UcrboHMrMfg+j6qEI
bgmXtSeTCFzqZrwaDEwCgtFaX/fOcD8Pi2c3FDH+w64kAzKYG9mVX+bU2mckNgKSIa1XbSGXCPp8
Fzlg+9NE77UevjI5tmcnnrJN7FZImfirYoB1K7OT+TWElE1n0N4+DOXE5Kt+C/zhbp5cAIy/Qx6w
o3ItqLcgtWDAQ5LK3ollh2ducuvJpmqzLzm/BEZNdtMO020AnoZAaL5TjTkef/+LXNwVXHkTLK1I
crMPK7EFWdIEvrppI/81Ve4xZUx85egY9pobbmzJi8w7bNFGj6V8AjIxFCjuoWR2hVbIm+STqRkZ
v2hEHU6J18Q30sSE4JYN96kyREkwjl6+cAUN6CNJUX1VhAlCF9B649BOQRxX6h4WrSh/pnh+c7Ji
n66gydGhZbUQojomMGAHP2SpnY2YO9Qjz6HR7dYKLAjBZb2v4vhX3HY/ltt/o9bv/Dl4NWas8VyA
bgyYWyCg9OVAP+xeSsYqXTJ9xHTMDZoUdkmUA9LzW4EXra3oKPEmT125lnce7YLI1ODf2jM5cES7
1qaKoR6rJz+77lFS9mZg8NYuKu8qSTp2ORtsD8Zp2mdwAtYAmoYGL+JcR/VNW3Q71Q0rC/I/Wwiu
FyHEc0RolvKfxyhXVLvYyYcsCH7p6YkGrHbLbW7fR8y1SY692HZIPU9vnEpCgUmtX0acgm6tD7p0
V8wd8XdyKNi40TKahv7SeIzdmNygqlv1wY6PgG8rXKkZHy79d0glxro2hgfWg208AZnUKUKg271U
A0ZgneINU3O4F4h2q9SKXlN6FhhxGEy7jFOYJzfC0De1Gr6Laby3w8WqbjXWEUTb9fImsMzhNKX2
CjQkIcCp+lCAwvKJ8UrZBVSHNICIbaf6iSgRQ0iaNiCPYRRibDOxLVgxDtqsG2l5QqvRyfVk9bjK
iITn5KjTjh5FR32YbUX1k/U2+uYHXVicOqARrguf1GLfLgoiJP1Nk/ZHO/uQKDucVYAFdEQnIn3j
BfW9+xQ72tiIoP3B1kMLXvlCj9eLW8U4U/tPt2PgGJE3CmQBQde8jxkBq6KmDcynb80NQemb43lw
m6dWUmfTNcmvKmy5OgTxS2Zb2wksK2EOnrEAs7CM+TKpjR7RcBHpStODqJOQN0UlyVt5doeeCGs+
8nPYGwHLQw93ZlsL/6GqBLanONj2qUXoIMKRPvf2ITQWDhEkpaliSgH55chGlAJDll9RRuMF7vjB
TJ41aKNd3SN7p2Fbr6tmAhgFNSlI9S8BpmPoux8mbiU3MrIMJpkqlYA6rMp252ORYjpEjEQB1YZ7
cQkaSoIq/8DEjMkwR0QzLvaDDxJ+ZGtqlCYFEOBUNyiC851kZ7PX4jShGj61rlRKCDQyqvtxaNSC
5LnKyXevhoBRqRDqRYvFeEdZh5ox8RU+j7lwDx07AT2GOpdwdvQlyJPxOAaAhMZD3vKGChRg5jw3
X0WIB1wPV01jUDJnvNm+7G6p3r5itqgOFWA52E2U2kmH8FfmWd8dWmoVTVvBPI8RNhk6U2He1CYK
3eBmn6Afy+00uucqvIVzSmFeod9d6L3Hwgy/BtFUe41vsUAALjGdzDOhsYFxfZwXTNaidDVP70Bb
qgUYQGyMr0sDtupW/ANdSHn4netkKbkzqVqghyS0s0MJy4339PVMDHWQeGzTutvU1XBi5oMNdknb
zg3mMOZrKSYuHLhslw8QXLOtZBZ+ZYzNbh4ZadUTTlOvqymADP0V3WMjs7TplqPEeezjnoUC08/Q
19dUfjg7lGnrqOwn3+iik12ZzWZOSWV2fcOAwKfaeF7rlvKUSobJag7rZJdqex1vPGiHcNQ64CDz
hDPcZR9EemXQ3bSrzkcDFSVGQBei1ZUb+hzAfTwQYIiivcOmAXFjRTiXXsrRSW/LVgRrhFxcqOH4
0JdyNSVTQrNa3ZOgga0QNE1zKf2+2HRF8BU47JeO8lCL/eDJQTo3IesVBimDhI7NWvmEeMacnvq5
3LnzmK6TZqZ1w8/si8xzHt78za/6W6WilyAZho129Us3+OOmJL9Qt9pamZ6LY4VCdtzpObBrx00Q
UKmqU8J4nRSFIDGUGZyRLHYuD46Z0QADwokV2uuImJG7lUbyPBfVc5qIWzFMzh76TUfiYbzPGP7t
vcKNVvZgE6iKFyu+ipuT7OPsBtHlo65aKCTUrBKWS55x+PW4x/S3MVnzeWrsE1i2ZOsE0S42tHvO
m4BkJ1xgE1dB4TjNFaYAuokjn1F9Fe6TqIKDpZ0DgWSxTz1vXwuLLsP2llNcc/f7X5LCpQADckgV
j5d+GBPGuXDZQ1l9eV4Leaa7rbwzXWcfrVC7yaXXplteULcPtKDwgBjr789kB18UouLEaaQVh5mk
tOprdFlUmnb8qAPGdXgLLvX4QznW3lXHLhnPKOgZlvVn2zVI7Tm7wscUXvunKTF+aE8ejwYcfKub
H+MgfzdKeZEjniFdUXZh4CkSZr4ijPtam/iDorE45mY1UbTljVd2xSM1ec4DOSPlkr614uAhMaOU
ZUBfMVPnMIncX3UkHnsKlEr3tkuy+JbgfD2SMSoG9mvKvcfRPIZORLO4SWArJx9nRdfzzCdz6XTX
qYpuk2ystqVPgpbuJLWx7fySUe7uFB7lf/n4boy5T3Y2u3Vr526UubGWaFp5EVNP1DWvKT5uz/tR
KsTP1H1DCMNC4PIOmFHpOUFHzVo66lHilx8vrqxesAA9tzQzDjx3B7A3n34M6WEkjtQ6DUWCjG3s
Fi1dzlw4hgYE6brv+8tAlU7vsalaM34s/K1fjjcckdKuCy9tr0YxjFiiOf5OeYgxnE2G5kFCDlN9
R2j7IY4Te+9RWLSqgGCYtWdcvFESliL8GNJxwRQ7QWkesBMXzFLI45wqGE1nu/Y+2orKt8QAQpPj
OEXGEOVDuTTFIoKHYdveUx/64TmL/djpzmVR9WdZJseYL0v5AubdPo15G15XJrgHd3INrNNyg6Lg
U8jrv8Ocy9a+eJsybV97pho4U/fjpvdBoIALwi5jQDKtiPX4FaWzZhw422XMSAspYIeRWXCYU8M6
x7yiSJjgm4Ko2EcxRpQON2/cY/tFSfHWMb+VQoprJ04eDBjyYPu8X5bp7+pgLnbSo/29nLCfZkQZ
zAjSSmbjrdQQbHd9wIig/CzGUeyL2Ju2Xkyd+AJfSLXmB7QYZspjNPGZTgPkPrADDmHUK8PqpF24
0bRPZMM7pdm4IxY4YzJ+suiTYmAqQ08APNSgf8UJOq1+/8+oYF+RgUOmTC95z5rKfUPtvcH7SHSz
dYs+f9TB+BM2DBup0K5Z9xkWHwsfg4pZ4pacE+qH+qTAHNZQQOKKex3qdN2VeCV0k9wZGNFXqTEX
mzZ7nBBZubPpamt5BOU41xAViZqZUQnVNXmHFGXE6afVEpBIV7WgLc2TGXV9rveSE+Wnr4MmI3jh
vW1hYU8DRpSRT0EqE5N+buTOSw+w+7ONDccDaHl3ihsoIRjEvmu/2Q8eh3HDJykhs2RHt0lAIKaV
W+6hUDb4PRgsi73LYNUgFeaeLFkduf3RRN+8KWnEJ6+MNplvFpuM4LmbWG9ZyZ/iknDs5xpYplbJ
IQnUk5WbWHSgfOzUeBbTPDzVnPesJjg0BsUm/tBRiJeYxPXNy5g00zVpMIM6VNhNsVhNJFniiOAq
v/K9HahnQEGsZgLrpnkdJsGNmUTy2px0/hRRSchbqCVa0rirScTyOQfgg3kDXyjsELcqfvnUZtzU
8Hev7DDGO50VWytEMjPSNnmYop9mpJ8jEkdfNBcTaEnhMngaGcHTLvLmDSYJyomoFnV8bNNyXWrD
uZqgoEb6seSBo9Wh0rgVckLhUo/XbIDpUWaB3MH5mW/DACbW0DqfeDIAHXH+teP5URvvacVpnNjN
TxlDURgj4066Bajmq3ADYzO5rnMAElXEIS2PLbHOBKFJL8E0WteAMCVehrLSzOGzJzFzyB1BG3Jg
pYi7BGltNRGk2H2ZAb8tLKLLQYAdLaAcYNU5OND8kW4vER61F0+voZveG0JfgG82ZIfHbAcamwSu
6x1rJzyFagFpuBb/14n9VLQBIcaEYKAJ6jVEH2wLTB5mxZRa9lz7WeSIBT+xqo53tbGc4BSl52Xz
IJL+jeaedTNKkO4WmQo6kRk3V1chM8TYYww4ErZxhwtXlrNNyzNwFr3lkfnVjUt8OMWcixWjXdWm
fZBASyENuMc8dtXZY8kvXHNTzDJeRQivQUbG1a23RSo5chUvY24Nu6jUl8IOmS27wXQNpM+50kTS
W41jN4SNZmAoymOyJhgHdjSrc9EIuPQnk8YdTSTRo2Nzg1q6AwdNUFfBIvEJnWxnmgkLoSx0j/ZT
O9mJt8S3QZ7BmVlaB6fmJt/QlWfyrVFnR0yR5tIPzgFp6sWpw6WGtBW3d8nyvvSxy5pYGxFmnhPO
OkZHR2BFcCb0ZpOXjssysvEC1qnL0YjCUyy0Kxan3TAnd4CvLILdCQH2klKWOrahX1bM1od3zhcM
5TukgSGh4BsLkeCmURiswxXaMEcebvjqCzHk1vXEl8oIgIlogUm4FDB04jj25II5wt3AK2uv2ii/
nl1SNlOgn9G9YBMp3PwBhw7G6czkMaITmUboUDltFq3/k+vcRf6QRJgcLMo91j/jknKQ5SiUX2aK
eP25/GxKUm2o2bROYP30iTRC/UvptIjfCkc/QzGaVhTooWD5KVWtHdNq5VXczDDfaQylm4UcWBRY
Hejdy/jmsU0GqPsIcObhxe3XHfslab/pGxMizSZypM4Dt85oy68iacYdHBgygVlx7DYULKdTecJz
Nm+yJDj56GW9SPZGTA7LSUldE/uUbIdWJvFw8BxEbf/Zulzm5o4jhNMTcOVCL7aiZyzneNuAdZgG
ygAzr+HiqXUorWXtvG1So16bIrvI2R73tj/dcI+qc3JuCTuxN6QHDJhbID0/k6DKYubUgpkGHrE/
OD8AnJcGFLHEiyiPZpMF/kHMBS/2VVtD95sXySkGVaptrOxu1V909dG27ZfwMKnbnChDs6i5/i0z
P35urXsJyvic2LRfRfUDu1P/2OpDFHaknFPvMertD5ImAGnywt+5zvDgiQgmOyBArOd0S3rWfWEB
knd4xEbP/yhi/IPo0fkqikKaRqfwFDSQY+nrruoak+qA9MXuzj4NcmmltfDWjQ+GS0xFtjYlqltt
jbe3lK36ZwvrKxUgvA+SznbWVtLtCJ7Xs0nBexQvdivybVg2r6KK8Ihh9I/5HFV7oexzMsaPIsLt
jXEXuiOU70D9GnRb7KcM50bXkqZPOeqvwhrzwZThkMqseT+qeucM5ziUz6Uoly45m94pxTi1E3Q3
etgh4/lHj1hj9SRewPwZu7jSL1ZrUV0GT6Z3TwKHwsLEPQV5BfRkaFuOI7QczZ59spPugAsmIK6t
mK9shhIhj2TVjwGGIk7u2pGQOjgxSibjHBgWGWjaWYxNnKEcAkm/Gnt5iCZSrEOAvT6TeKXrDjXY
Jy2yKm2RrHE+kNa8uI3dbo2qxdIYkhdV1qXKqnPdQmWy3JfI3viSszF0eG7lyfjehgZIxhxLiTtz
f7OlQ7oVRTnLHgN6pPycTK0VuS8LmVoO4UeY9tE6sKP3UAiOoYQzW8J/djawP5PO1ZTOQPEifO4B
sZf+k5TpPTOuAtlzXbtAHyL6t/mdb2dBg1Q7LDbM7DX2OF0RJgp57r5kbyJLEjJl34ZZd8UyPgEM
4TedT1hQZufWpMq77jwcrJigdhoYgAOv9ybOsU7RDcDVOn73nOEFnnt8BbVzpF0HGHxCcbyh1yQo
PydD35kGgVOndX5E51zsqnlnI7fO1VT9Eo1/7/rAL1ESsJ33NlEpgt2+ZPrmLaP0vGX+920r4Ml2
Oj7NucGfi8vLQCuizvFWOg1aWCjdJQYfneqwdC8EEEYiHcoqi9uQnAx2mRszq5/AhNO9Y3DldpBK
5/WUWkT0/elBFPeMCqi+rEFowtMn7TYQThOGOHC0P+kZPOVsZ+E+VsWrnJkoOi6qYhqSp2oENnob
JkTyRB8FgTHtfRaZeiMJ8x3kix7l6g9FMfr82AN9NOcX3xjUatDELoKZN0/nYEooAglG2qyAr4a/
UEUAqZfElWsjXPUWe1jSEcmdwTBBbI5XQV0/u5wxAyD2uzADnVRD3r1r8x8v8W+mxfNsj4ibo9ul
6Oj+nlThjtwkuVUuFWzQeMNtF+uN1VA379uXmsbqo6a1xJz7p2B0jXuE2DGhsqcwHbTLMbp0jDSQ
2xHFRLMtxvilzX25SkwYe46R7XgijzEJyI1QG3CFxKTaatfF9JeEOTnpXvgnMTJ70tS0HEBzvgbS
vhkrB5SVjXwS24hKMEQJ6VzXk/jMJ1zTc0tcENbvUdKOAfOlICDd3fcD/ja/isGw2ObH6HFYwoN5
6J1sNxXTjQWMgLMlT2q4AbwPImqeHm1R3c12Gu5Hk1KJtvQem4YQWe5xFyma9DqE1MBZi72ABLPi
iGK3qjnNVDgocmSr1pY7MeYfXVFh/XfaS6p2ThndIXYTPsArumqXZoQl9xBGWXyd+9Uz0PUbv0Og
6X0W8P/F3pksx61kSfRfeo8yAIFx0Zuc5+QsUhsYRUkIzEAAgenr+4BV1sOmzXrfG9Z79URKIjMR
cf26H/dosOmL4pZHlX9Dtd2OLqTfKfEZpHTzmebsSVSCY3IuGWiBqinbvqekFKl9AxILi3hHVhbi
mdul2wBHoMZJqBJJ1U1fdXQOt3/7GiFlqYdq7GrXGj6nM92F3B1s8jija+JLFXfREWuLdEzFoWE+
9FomFxXPXxOmRGAB+ac9FNi0mRNJ2x1Ss//L0zagt2Ud1KilXuEkh6pt1E43A9JgtE9igFLjuc+M
r96dJWo+4slEzyHHW30cVPnLUeZ8cAx338z5hmjpmSgPPQZ19EMDEk5dgJOVc4lxqK6KckFBYCTM
cX9v2IHYmzCcn+e5+0orWh1H2R1zy34F6EpRgzpY2sOb0Il7kE70OAX5szQ8BB3DJ8hKOD1rv+Q8
XHP6p1ZcaYiidPExyXuaG/iRpV17Awz4I2P3gE8CXY2tWYCMt3L1+Jg5oqZaSMCGan+zxsL7OxvD
XnUEB7IWZb8IyMCm0LpcO8dWbWtuDFQYmzyS2gY8C5HVnVHFejMHjEqhxU10Aqy4oz2Lxq9J/+YB
UW2aakDGYPKL6J2n+vjJsaKFzw4VrHV0fx9zID2mi8Ng5G1s+OMXIV+Wgp47HcTofHmdAWlqAA6n
weXS6PwchsTdsRDtwuo37KiWP8iwGhH3YS05b5g9S3L4EQImr/HhK35AdbLORlnplU/XGdwPgrMa
vOHWC9Lb4A0vDUVLpLFB2RlkourYhJOYi7fWz059O9C5nE9nQjSYD5+kQQwGhfpJqDJaR7A5y4mo
cB9sahdYWZ4NrP/Eo91yy01yXg6e9nf9W+P1d/8tMzTDw+ykySUB9Lq1MygcZK3iM/ZA3tPtYK6t
lLh16wv7nJhGf1IW3l0KK06UBKwYYYQd3guU6HsM2qwPC3X1xogOZ5tiM8SGNpxHOGhm+JCZ4Y5n
7/QCdiJ+iCRJOfSa1tDD69wY/r1KnZ+pVPOPmKfmmpwRnB68lrA52+pjBJ411O70iTU2IqdmAvcv
Y+vJCrqvibCpb7Hnq2qu7qV59RzZ71ysk+toSAY8/ZP6Vepf4dTcZe/0jxXdPQ8YRr8i6fnvgoDf
VnoUqNRI32ssd81lNA9OVPgfhL+nPSJdtR8ENeAUSp1ye2/hMvhlBAgyfl2CQLSK5saawgQuWlQH
01De3sS2UvrtX9uNPobOr35EwMk3toico9fXz2FuRgerKZujMyThNeTnsHWyWr400sfV2bjkpz0K
yNmkwEUYZ/uto6rEj50fSKfOfahq2F2Gn20a9mq9Hw67VGuX/ginOGS9gjqS1DniEm1BQW+UP4Tq
2DHQTL+p7Py3jeX61TZw3Rn5wFO16ppXc+xM+smw1GB4h7E2hE9WmtVPVD5h3Qn52yj6y0wf2pIT
pduC1ROBErd6hpmh9kpTModZ96uMpTo4hXEPW7RytmkXhLr7EGT9ZsKrromHnuKYmTmLrn43Q9my
8EKRGIASJcTRAuzORXhk7g2IbvK/bKyPA9f8R+hAhuRoJe5YHtpnN/hrGYAYyk56u95NHylZIPXY
Wp/Y9QA9wZ/FZsuGRoaczAE/VFiLrJAK74eYJW9MI/uLpg/No1oWp8zdW5KD+9kDmkBtJrn+4Nka
mB8s6rsoAjMwBg8L9dzK1rzQE5kkDy06cWEb5nHuePhkHbk9AwvmqfaD5Tarn3XIRba2yAhy7Tlm
ZUQo1AXh5TF3dU6VPxGdupnyQ3We8xKWFDNqEbxkMWOTjFP/3pJ0V2bkrt2xi2+hrF551Vb7DFLC
Fs4cB37edmdo5tBetHkdlTNsZSavNpPTJZslHffRfEo7Ub9NPUoIuKBJKudo18zpQeuWD6Nofzct
vMua82PIJMbxht4vXrskNuf0oqeLowd3k3ZDv3d5qObBNsFccM1s/jKxCl4VcBjC4c3VcPpLksph
ndbjq43/Yudbvsdj3nkn377zmOj2hTO/hpGY9uQWX8nAUKuylFl1WU48IQ/BpudMUx6xmw/m7EqB
tksD42sKfjomctKk6/SYTc2r0GVBJx5Ap96nB7KzzsMYEWpYypJISYTPQ79DT1G7SbQ0tuSU/Sp/
ep6RtFXtyb1U8bC3HO+lVqO5V3b0UwxWe+NxwNoqp3NGNmF2yQe2GUYT6m0e9+LsNXTXpeaJieOj
lYM+Oo0NtydNHuyhuSS43rbsPJK1KLyL7+dsX6ADhXJgFNQd3Cx/hnUnLL4TAf16/B23A6IoI0KN
juKh27idgLNloYrl4MuypJIHuyVkJfqFfCcM9jLcdBifVsWssPdNIxF/D2bc7FXtdlnSWzIetjbf
t60eWxSAClAkqNIKJPe1tJODWbP9N9rxXlrcZD1tPqVFUh4nLj5JKbMD4AZWfPmyZOxxUHDDYsX7
BCwASXDUH/lYC7IO5gOPZJvu5+AuWLOcNIKj2+oAvGkA2YWb47WgJnct6oDoBqFnAq78quWD9GGw
EFQpgYM47RM7RH6EMQ+suqsIwkKHPTE6GbshbC8EXitACKL85weL7S8kCYN3n2EPr2Y8Xz0svMyi
1qBOFQTpdWsw9sA1660SlI4kvGo1XXNUiyMnNv8Iq0hQMVgtZtHRAfJzmkdFmj1RAviZWq6FgAST
eXZPPglxUnO8mnXjUp3C8oiF/yTf7MyTu9wApABHlt/3+zcf4kqdzKDfB+y3eZv0Bb0u0dlxK//E
npzqHFJytfur8wRX/3I4OuBaW1sVh5EUwEoaKa8Fo4CRRpZpmwy+dc4L0isRiTTFGXMK544ed5OE
ql9T+aX7/NZgfD5G7FxjXctr5s9qX5vNVXe13ufGkDzaYoCUS4Ax51HdTnrYKm2+maFZn6yuDrcu
LQItYxDUFg5y3F4F1TH5QLxG+fZw0EFhvhbuteHygroHCYUahIin3PTCH3XnNJZzTNy0viQGC9xw
Gu2dZ1kk1HgUolY7j2EY/agL+7mKlXGnsrN/C1nR98mraxnFofXCTwXKGWpCcsnA/ChDnWSVzlfT
hRPPQuvJtwiTdrGFVl4s19n4dS55jJc+qau28N/8wOEEm4bXxGWMiCrUIj/UOEvwlClYKWDa2N+o
zLmiNJMYVfNH1RMmMq2mObIe6djh5T1rdrve2m7jbm3nGCdoOIPVJ3vtAKDubDc4JmnwlPAtO6Pw
scL75Vb0YogmuXWAw0jIjHQ22j7HiyJpW5t/wxoX4BBchBFQJJWxxGQK4M93mwrIq5kDLT4Fh5rP
ZXQKfaYw1wwhpTbDi8arunGyzDkOUj44Cl55h66eA09xO8dchVnEqUu3WDFPcm83aGQzos7enQqx
1T7xGdshitOL+GIYCfst4LD4feh5UK0itzbHu7yCfdRNcOnSuHW2aR302G7iQ+/6FN8XQlPbgWHH
EkaPLFAGhxJA9NpLrOjkka6xNRdusukK2irMyCjk4ffkRCAe2Hf/qQ0PwhbNtstWSD40MS0mtBGI
TUpnBUXA7rQJe+agprOKXaJBqTje2ZP1n0lQTdWrjhONK0jJyuPRqKZLnOfNree1tRKpcQiliczp
JY/paDxY2ZKCtFPrngeXJk0Pk2XFJ1MjWKctNfM6zV4TPGQngO7EKVUZcCdCA2hjbIe2EZnoboEB
hcZBfWr7kyU4nTKAtwk643oigRjwHd/ZnVddhwbEWoEuMXGi1r0WDxMmJ7fpprUr/fGBdovLzGQG
MQF6aV37ZFNHXlT+sm40iQ+H5E63aSYWhgsxPZ0BP6tfexcPdx9HhyF2aS92CeQEgRedLGZxVKxb
g6kGVTZiincMWExgJrOgfrP18BLkVX5tEyqLiVBRlmYF5i16KKNtU7k3e/QglS6CV6DUbcrlYnVM
0S9jLoEB/Il9V1QFVyT/rc07ZwWkCGr0ZLu7LiYxOXXABKmr+TnGPG+7gsA1V3uWtuQrqP66KItC
BJJKuH+M2SfuJDkkKar0LQU5dKKx3ASFRQRugbax+17Mj6JsQh6f9H1Y9tkxvQLi+w23gjqVcj4k
EYxc1rXOmdpGPzd/OYXTXZIx3pOEwWsnAZ+yhN5iC3bp35uecoPJrkjJlKdWW17LGvqHl/+o+NZD
E/nttBZpS4Egwga+ulZUU7BD7O49U/AODojcuwmkUmvSuzCw7VutuSQsNVllaP+FK6PWCSG/AziS
vV1TRV2b5tHOyNKVgz/xNWtNLVC+CkHEkYat2MMbh0jO9VEo9ESTNd465CfPhREfTSsBPZsWFRKz
RgCHNtQSUViRByuwdnY3y+FrphhDKHvw/VcUbgQgv3xt+944APFa5n0v3OqBkI0mfuvTbHJpLfep
KhgNrYKpROCyN9zqsW/wvGsqbXchC7ogWnzFfBuOjUWlWVhes5EMzhPRogLDjMtLykQ7oqXZpX8C
sGQkv7K+LbZzpPlJI/O02MCcqWaZOMaAosdfvf0ahEa0cskmcepTRMCcwfRpyy8S9+mv2MFWymEH
uKBxXuh28nhMmPXZl+qFPOTWDugbVmMbbfKqcY4sNlktTpD9HYqhSkNaqzkuvCvXdlZJI+E3V7+J
srvMsd57ruIwdtKfvlGH65CwgorRaJvkbz1O/pZL7Nog4gu4v7KpNy1fizCCQd6Al405CBN2eag8
zAgBdHiTNfm+T5wfiWC3ZFvuIa0SFmRZ8N52jvU8agROxT01tUE3tZEDYUwx1qVhBeUB5D0rhr0Z
lsF9mrqaR0X67nZduqP5B82J498JS0EheIfZtn3SxPLXsw+2MZ7gedFNxc6XH6wL0dkusNl5Ccfr
oB8TAeG1b43Ppdh543v0lMROvS/HSnOHYrSLebe4mCOpME4f56h6oxSovqaBvNHAAIFz9CkpJf6w
SUjP1il6NIeG2brnOIHnG8/+LW7nd9+3q1OSiWeCyubO6bBVpdajosP40E3J7xHonJzHm+HxZIGQ
Qg1EOM1nq0zZwlj20c8LLGXLhxknzHj4/kdPAHRvvBJbcISlWcCl19xmKMLh9/L4o57KRBEW5dFO
WttmM2EZ733JNIG5YcrjryhoorWjKCtJeQjisPQfDJnXTBM/eoWT1PtFmOwjagEsuKb+1wdcJ/3K
jjoAs2mgChYg6U4FQ3qIsjrfEk0HuQUe7fT9AdZUe4qGEDXWg2xjwyKmhJTk5C6gxBHV/iWcU8q8
QdkGucEO1jDV6fvD96ejAiyrr2Fkz8F/MJpWnYL//CXf/1pVM4ItITQxxxUblPAJ1xl7LLQmQt1W
hDezinPMKC3GonosfgIPwwSMRaGe5ovb9p9+SgFDFRWvYTEBhYao7UTwxUTasFq2uVIkXzSa4dzE
BRQba3tMTiSY3wLNSBF0Z1Hm/anA82hL8q62fJ8EmW8v0aTY+gdBuJt6r4EkfVU32DsId7cl4EQq
4oEMg9gxBfE3zWIvrkuOrWn+xe4E8mOApwK5otv5A+clDZVAU4VigdU2L0ZIy4+bjz5vNOfWG0N/
1lkz7ISuiPVVPj4bAc3K43kOUtzchUMJF0h/0PrKjR8uht/16D2+ELw/DW4+kXtlS/rQNv3OK/7W
YmRX3FawLSGDxaR9d0GfHmWh1Z+eDURI6GJmZtiXVv8oTRcOCGaIyhn1pvJKUIAAfS0bQrwHBORW
+9bf0C9iMNnqQsJKEOUOjZOqH/qQQSUior/n6cYNjmJb2mZsi8kA9jp7Npo9Y/fmKobXgQv1CDUh
LaiHFyk+wBamHCpGvo3W0xpE0UdTe9UrISwqJJcTwIKe72O2e40qgX2qyahyCGgB66w6eiJpT1hX
rehGOrdyCrc0+b6XsPdWZjmMxyCp91NSO1e3fnTHtNhj1AFJiniZkSUB8AQTI154oZX/GuX2+wQU
rbTYk9apfnRC2A3wpr4n/0+rsNqnjBaxta5PoC/ivcqGJym6aOsVy63PHiDCGh8yT6fVaPNwtDHn
H4ui+LsIJizvlkMQZitIw4qJM4PsnpbdRg/zg7YgG6Q+D56s7JtLWZHYT2hphnAD6pyc5yoJOwOb
Vf2g+PPcGsPcfHN5XZzPs8kDziG9bUHxixUu+ikbbobNeerWAsnFMA8x7z9sw+9xbfH9h9nEym56
67QhTokOLzJ1Mjo6QSedIQwRZrGSe5NyyvjgnOoSQGyfIiB3bRrT1gsUAove2q0Itscjw10mJ8pH
etoMEpTHKYtJSyScsEMVc2MBy9JSoxM2/oYWRKTthcGHJ5GfVV0zPWpjn080w9dqeigGGksYuflS
y1+49BCES6cxVy5vFaLoT45iek97/Kim33kPY1x8zHgp2mz6QVahyuiXKSRBPDQprKjpqV96gxLs
ICu7N65I3nIfivE3e03qMqLfJliPDTdx+p6S7lDV9im3RneHns/Xse96IJ5P1uoRK/Evr5mzu4AY
UuUUMZXSeLDr4ANTIQxfXXxWYZ2diqZaL9JCVpX2gdIuLGue/lHgS2BIjX/l2q94XsEnqRw2zbWX
PZrc6IBs9SWA+ZluteEndTj1lkY2lzsgjm2w5y0nhUTl2OAdhjw0LBNsgIVKFJc6SJyjNRvPBfYH
o0/xwYzAAY3QfxAmAm6Wt825msgbJhoMvON9zKxkwImNrJws10eiLsDxotGF1r0YAccXQXORLpGL
iXZfrnZdemL/dvFGXlh6ng6TH424YfN6hzxNsmjsHpPGuIZIUMyXXbAZcop0AmfYkD3Lj5JxLQlx
iHWJYe5KG3Izm8A+/IwcaM+lxoSSDAzPKscxNovP0Ce6lEX4j/rwj6N5R/fmeLa4uaBFDc4t4G5G
WCP/O8Ky2bNlEJvYwP8BzyXZJy6aSJXq+zIKUT1UkKkAPgElJQlSseNRxjkHc2EXZVZ5C+3N92fZ
kr9RTrGvHxAlzS1GKZ8eAY33C2I73SBpOt9FWf6kcRG90+Y+zo3FYcOHUNzpwkBo0NMGVQF28xzu
dMcbALe1hRQ7IjDRxDh474SgmlPmtqCN+iqG9Sz1mjjW0WsKDeaSdwKghR9NHEfr3Ch+Wk7XrzHI
GGuD/jVIypf9KDiw8OtbJWOs2YHzzphNVwrhaRUvEYUsAtNdySe3V3xr+M6vR7urdyW8J6OPn8oh
+eOxLINHg1ECCQivKGC8CEiuRtTwNVvfmuqZwcaaPKYcQcVsHyM2b6vJcpKd32lcv+KxwvC+ySi8
3gcOVedGV1FVw1AwCB6D07s0IPo2bHm3LiHaFQ2MmyzmP6d2mW0dIudpC3JqaE7KMMRx4ZQF3RQ/
1fHz1C0FZ5zv0azzJzSuOh2ys3/prUZdKg0lz7J/CFEyhePCRUr6U+Uw6MeJbFXos3NtTVMec5a4
/QCZuQV8s2oUPAOKzPcs1L4CZfLW6xhldCzxMRnpI9RfmrFaCVu6wbwZoJVLKZ6TSVyFaT/wewkv
Gy+1pngJ+M47NI9yhVOtOodW8IhzSR11bLCk7eInuyGOEKASQeHLJFUaODGTOLaOMqFRLkw11OS+
RhRJfztxtTCCo923Eill1zHWiUezWGbqnPVuVFvc8ZJyS6Pil1DeAx2ByTmETqwnTWsYlNHBluxL
VbFHzB+vrd1e7QKaHebkQ2XSyVHbE/kH676EvTzPMjYjGUIzYm0NU+UVqKvFeMZR0xhYZ2M7uFQD
c7SVkpgoMkL/RbJpHFbT+QSVnC/7QClluDNC2fO6wpvaGO6LcHz4L1FoQgZkfvPc+QFuL32Ls7g0
gjOOPyOoKpmDOHVvuclrshPwlMAfJOtTazR8H+vkQCmueHBMk/uO/Rnno4epF4/aGC74zh75PEp2
NqGLDa/ZCgla3S0/fA7oCD3MkJF5C/mbNuO1NRnyVRHlOCHiogkUHI7xceRbqnkR1/hQeGCKM57z
cWV4PDKzFMXGZxDnBcRqxfeAHPTmZB1Dx/+LQXFeBfjNcL/xNSq6qmT/1wqs6tLphGYXmTzjKvmg
G1QfrGo7Uby94cmMxOf56R6LB7hhh6h2rLYi5k6WRzMRo5wImLUcPFMD6jGKeUAmMBPiNIsvxLfI
hHLbYvONrlhzLqc1+GUhSORNMl2JoF3PmL98F9y/aw4ho73HWyjEzTXXyHcjhlZmW9DfZguExaws
CkQ63lluhOnSWRSKmQMWylQAvnPor7X3OHEC7JyEB58zWh23d0FZ+jB/dIbjA/vJQbwPQCSgcW3F
zXX94hKqC3NFeiyxOJVd3O7rcHydiFtuwlgkp1Rlb97E5paibrENA1W/dOa1zuh8k9XVxFqBuC0o
ammzWz8OMwovehu32+pcYWHYzimsYw+2Dw4Ce3w0DFayFNLWjREw+jmrqktm8HpUriRlSeeC0e+N
wftpBgDzuqL5UFhSziV5lQh/G7eIoztY1Js0P4HTdtvZh61Ma+eqKnJN3UboHFggEU4oqwseIxR5
YtS4PSnoaZqq2Xhp7W0w0sEL9Pt7FRuIRrZ68bBE9JptnDpn+UgvxtjjYyRjGsJ1Pjam3Wwt75QL
0iN13YWnfuL+monpnVifeuwN9w4zMaJacV48jOm5W24bmJLY6cW8K/WMv4RTFYq4hAUVu/5mRo5h
ec+leimENKVQ+0pg/0mE5vGr9klIltpyy34zm4A1xsmFfe+Iju+xs43nggi/3bd7yZIZR+lzwVJo
34riWLCePpoink9DWR0QbmK0ElCSZRRt57h7N+hKA4VWLpYKvk+dLImaRBpS6j5jjL041J9ufWpH
41i+k0oHGT2H+CU7n2AFFxyO+CI/QxTIz9//JBxM2pw8azHyumpaLjUJBQY8+2lmQ6msk6K/Ylle
1/zfiZvIJ0eGD2l3aqxk2EfthdATp6PXnbFbea8kI+mAgqvnChUehhn4XV5m1MiUf7KcUMLsYYsM
Y/9HHPntkZH34Jh0C7hW+TL8bVld78epf504QzfKZrXr6fCrSpqcTXzrXOrkwevdX26BNFixWEYE
kY+taz2gWkdUvUTy0e0UDSaG+KhjsZ8ba4Au5qMr1MMZrC3duFgj17LoqY7wEXO7wDjKpbjezPK3
RtSPw0CEcYbVNqCLbDDD/Spdb9fWrBY8qk/hkNG2MOGgxm+A7kTcB7FKgkRkhUtdj0kzhnXRGXtV
0rtv3GAFnofgPUFTwW6IuzeNjYd0FGoXmuLuRc58x4OPUBbB4UdcK9ZM+k9yhh87ddG7At5+8VrY
fSxDXzN7IuAg57Xpt9wZneRmdOqNY4yX33H2IU3EE483z6FZYNFA8ULujUzyF7aA07YNz9wmqXZy
dCi5TecfZp5bVxRdPNLEiHxLcq3JunoLOWOiw0zhYs3MvU0V4hM72vOAeHIK4ui6SNAGp8JH2Vn+
plEc7nbDQC8723gebajOSGjwmblm8imbqfdfenxRW7vw9uVgFSfyA8Wpy9wbmzxs56M84EL5Ybok
OQgfXHzeSJ3LJ+SF+9GKkaxx4L4Vpc9Q0E32qS/QRRgZs9U4ixHuE4OPZ9unwgOyX4tb68HwVH+r
IXgma9Lxru9LCb9/NMJVmMYBSWGOjvWs6vdet0u53Of3CjBxs+rUJxGlNsNA3GGcZxabOQLp93/5
/hDZxKbSbvyRLZrQ2HYVc3eAJvT9j2kGItuRBC/sYekBzHOCB2PLQzb1P2GIvg5YS09wJZ3F+knF
yfL531/p+0OyfM3SIAI/BWz3k+5DlZKMURGdRnt6HJG6cLKniJmGUod6tg9h6jw1wxiiafAzXE3I
AlyTREjku3kWnjkQtS81S+7lOw4J8oyvoNhjJqkPU/s5waifIS+T9HVeS7zIJmVNXAvj3qNtDqHp
+8Pga7709z9m07K2q84FL8mlEDeez98f5mh5IuMTqHIHJcxT79LD2NQuBN9JkaDhScQzBgfT2aTw
emWn3bGSyZ63HexxetPZprQ3hyohEr7bZjCxzsHkBuStlmhbQ+OBPwOhZIQs/PrU1P6r7qeDU45y
18z9IZphFlQNuPnYlPssnJMtPrRLnZFyN9KSTCcEWGqZxzuvonccAg8jE+/aCNsnyOdEXlpn15rJ
rs25f/RDcMg4U1fW8sD0AtNGkuuDtU+wENHpj+Vw4phOf8JSCR2eXGRA+ocd2AZSG72MmPXcYjPa
CKeTtjlELIKBXEaZueh2o9B7XqKlqk62dsMiKquJJvQNpefzQI0UGJnmCUgftmv23W1vHCEGUue7
FJImlqakU8evKmd3k5J/Y557nf0AD132UiT5R1Yj7SUl3ArqwYaewtlqSM/82V54+JBAy9+rjlTr
JLlS5svUGOb8OothNsTr6uPvlVZksr6eg23dMxGIud5qF/jE6M53vxHvjkUSpUt66PuE4xvTpQDL
Md+kATwrl125bZCYa0m+jD3Ro5v7uG2/6VKfylfeZvC5Ms25+TDP0evI7jErRH1gIlPcc3rC7ynG
L6wO76zAe7ZtdEAObE4Sf8YmgGnPaYpNNLOTcAa9CqviLe3hwVdB/RrKhc1W/nbcjmQtJ74iR2C5
Ev4c+IIWS8JWtagYMd6JnR1UVKKUL+7gwRsPYu9kBclLrOJ2x4Yfi0xN5Rfogiljf0YNZ0xJN+oh
GQnML+jbemSzz1LJmNuLxSp4t9h69iqOT5E3I0v3Ht8MqusZP+eUlKfXvnZhGx8MuyFbHZJaEMZb
MXNSTjm/to/Fb0Ma4cHpM3IqUXcxtVLHMWr3ja24ngy0QUpKRnPvsYyD6GgWzYPnkykkap8fXIVZ
A9f1uqaeQSXeJo7T22hD2swGttLfkJv/x3q9/O8kPHz1398oeH//Iu39DxLez8/iV/L5P2BAyyf8
EwYkxD98crAhzB4mL8cO/5PnZVv/4P8VPE6w5Zi2u/B+/oUCMoJ/2LYjXGJdNgZEy7TA5LWV7uS/
/5thBf8w/dDxQH3BEfIsIf4vMCA3tBfcz39hdlh5hHwt1zRD12aEEc7C/PpvTK98JpA+WXjTuiHA
/JAT6wzRScqlw1iicXGhfFTt3LN2SrnzkA9eixm918wmgmDGhVobhuEJJikGrqfIk5oIMnEZL/0B
E2zf1TUEdp/53OmHvwb5k9RVJKKBgoxucwz2zMV/3YxePSxlOGSz7Orhc93io+PpyDtixTHIDsFg
JLEyeRnChqyYcjZBAOGuMPUfgmGbuemL61uc0w5sVOihdaBeaDHYda0n4Hjan27FMskB3X8M3MjY
jkUHU9d0H8v6jhHw7nTDsLZzQoG1NU7bkX3uWsOUUJOVn0hgw0eKiJjN2H8cFzaMmN180xDS2kO9
758nqoYwS8k/wEoiytnbPyEP27T3WO22KUGEvKbipbP6Te4zKkruIeyb0NKmSsz7sapZOFTFL9MJ
5Dkb5IMp6OfonAkNqYcNYDfpb2kWgA+Ker6pwXwtzVg9kbHc0YVUbIsB/k/A5xbARe8GqSTKgF3/
1gqPIGr6xGJ8bbP/PwSxP7AnJNoTYA98SDTFGV3EnbP69Ewow2jmrJzU+HPR1uVMy3UGv1zynLx1
OCL9kpbaQXvcjrr4K57S4KpN971NG4KIJpVkDfcKIyifupm8LMrZrTS79lUWAanefUDu51ACgVz3
EUNiSPX5RvvPHWsGTP5mvs9Zk3OYU6CmM5I9RqqNVUGrxEkEzi52UndjRNT9elWprrGI6JB3MSGX
MPE2xPEAKc3JQSejvlgR8F/D2NVJFGz92tenqqKJTPWdvBcSqZQggoaCASQj93z7PrTWHh62eQ+i
8Csm2rl3KkXmo0PIHsKoJIkXHZsewLCZeH+gjzN0l/pzFjPwXJSjS+Ty1qhGRx2lBldtN2xkGpzQ
FD0ksv+TT9zFA5TO/cw6J0GGbzNPv8iwKM868A5wBx7q0EPrdQrrbHLbOVojQijanhEbwy1M1ZsI
zeKl7bzrTMzqrhsCsP7dWjTsJFfDofZ7mh44GE5ueVd2ZWxdHdXbOA4+0maYD3XDGJHa7WVS1W8m
+mnrj4TKTKLei8kmeeySgQb2KDGY8EJ89iUYXtV4LkvAmRRTmCTvIkMEt9/CsKMtYPmQVFwJGoHa
gqFgdptHov0ptVFT+jjFA2kNCia+/60QcCfX+PCKRKgH2Cb/+lW+NA5dRrvIP39B6MhPezSt0/cn
weBGjMT+tiUmDX5MkZlCK3fute9AZxlj/9xomb/30dVJ5E87nsk/W+yAUpt5q/ZxztgYMSr6qM1Z
wyJ34mevq8dbBmoQd+Of0G79QxlBRfrZxHA0eIjZeMhgeRWYDHJydDwTy/0EtG+NQqAxwgqCG/Gt
93t6zZl7IU/4d4Gisp0w9EgNulOX5Vfit19pKAOee3T1siPHplJOFLeQBR7M7KWJpk9Pmc0hd9/8
3ie64zVbuxPlQY5hdUjm9CO3CrGJ/taYLNeOsOZVpkxadqxqpwMKGjNCAK7V3YRMok0MW5QOTfsS
aGjeIJpOk9URcfW6efsLiJW7ygJpHcHhbKBk2yun1uFxMs0/Af6Vrepp2cTbRcD4LM0ZsE4XtFwN
733MitlNiM7O4WMvi8/MRu3Jnfa4FD6VuXzLzP9g67ya40a6JPqLEAFvXruB9uymJ8UXhEhRMAVb
cAX8+j3gFxuzO7svDJGjocg2wK28mScJb5i+851DsoqKVF8tHz7vwZgBUw63WTb36zn04rf9g6no
sNPQTxAkZ4QLX+x4ubqHHOTQpnTgwKj5PbbM16TWxZaBnEZeiGGJ8DlEddqvchbf4FZA1/tY6Bxn
uG9nkvrGGltqDO3AYofSuSDrI4x51WDiAI2RoXDjXM242Y6VlgGNTG0WEcPAw+UyNTncKnqEp9sC
K0dHC/bZhnxkA3xnVTmvS1VbZ6HRU6zm9jAJ42HOe06RIDeamvfkuiAdK/eNlVm3XyoE5ywLMszN
imIpoxsibn5Pshzc3coV780yuUoS1Pg3WFisvTGcNgnWo89emXrVJgyMS5MStNBWAGyFVWrU0lc6
mFCTUvJ8Xo0+qPDBEKwdqccb1z2scfC3HMLNyKjZNbOmNqAucwiiVSudXnOiDWPTsiliEV/M2byP
HXA0pEdrmz5OSlPWV3q+IJqnMlR++5UT6D8NZIsjNygpULHnJAqoDjES58Kows50SRRaXLeV+Fw3
/azvG7wgJ2pH8OTu24Z3Ek5IBlynI1dYck2fZ0HMN7XSe1h4Ph0gkV0TkmKCZ5Vn5iRwSEbeCcd8
LdllbDWqHTRh2DsEkqNvZfbZWJ2OqRlDFZMXCSNh33G2XbzBoisTI/ywW7Sh3AQF0rQT0IJnVyPm
j4s9eZfJBmZgjHQU013b149GbpxqD+o2Z5ma6qTgw+5p+kznkipXWkZHZ142GternTcalywQYCFK
2KG9ZdjbtIDyM+m/5hrjfGJB3W8zzDYULFC6UzAItQZ515i2ghExnqWscbRS6BO4xznA8M9NaAw6
5iO0B1yXiDF0jwss1JWRkh4LrpLcC7fhoaBRwYSVjZv1xaW3HXjd0yA9tQuAGQ4sIbCuUcdY+9y5
7IF1DA09e6Xl956m4qhzULk5O5RoV5GqScYVUIQAmTnF2Se0J2wJuKfp7midYO0dq3xXLO3JZWnB
Ydn8JgtW33cc1uxAg8eBumYM71buvJXmuW0JfGv5FCI6UR2ExQaggcpP0g5wnbi6Crsipj5+8kKu
vfQ1l/ULinLzQJQr9GL9M5hcbB5VfZeQeDt09kmjBetMY++S8WKGSwa9YmzIz6Wc7cvSvrcWKkxx
P/F2wabYF8GpYCO9obuQhrpmeR3wy9wxPgGqoZ2AMGhXJpRvDnhL68wztmUZZL8s+pxmsRdqNF64
qeylO+LvcW6qlGTX2B5Ra9tlyRS2zsyHyYsm6GF1bI2Ev4tPBDTS18U87igKfMbJyuRTH6lsOKqs
RtlZngmPXT3KFW5cjnlz9W+967UHDwtFCz+qwhHdSeKcY/7bGZkAFpP86+hQJi44JYRVpTjkghgY
42wM0yWxTj1WWKAGZrcfSK94cTxfIJA3dyBstmNJtEZvqwUH/xEReTkSHf7WbSuy2v6YoXDtVUc4
emyqp07hINPrPDlaSUP6erGfAV5zG6Zm2wMAVrI6Uh1OCoaS6jldo4ID46yT5NrO6fK7vLa7e4oD
uDN0eN0BY/FPr9pgCfWIOhaDJOqu5moddyv7z8gP/NPkBIz53vNHH42JLBzSKk5UaDKzyaJx/VBT
Q8c80BNepasK29PTzwfNJOYupZKhkei0SHEpvHXrB8NvuWzP3bjX7e4BSb086YlXsYngUsydMUsP
EyP7f/7UMveTufSWO4/DhksgJGUlHHUSeTRjDUL9TEg5nNXnNK1na96qQrfssFOkuAgf3MzvL5Ws
b9PsgqDKumqPfrxWp6sTo3zJdZN7lNH5j0NCf4rrzv4tkel4A6xTIiGdYnK51DpWd2PnZrvFoFHV
yUfr2i6OxWKp8++K6vbzSVfhU40xg+MNzaFUetvEQotCKpRHrbYf2YBgTeFIwCvhEZFz5xK7thP7
wKRpH6Xqyw3m8ooTTP6pekN7ZTS8D9I1ceyWLKpy9kdEoJJXfIRRoaNWG4OXHh08KU90cHFPKTBY
NPgWEyu4Dh6mWPq/AiqGEiIirz4cletkZN6V7ssODhBXFUPyChBFo0KTS9ceyIO6SwYmYA5K6asm
pvwC/Qpf6Pop4S28QYt0d6mG0RgYMoPaveaY3xyPjQMkkfma65ZOxFdQGe0Q4EzL82x2cM+87hmH
N43Xf1UdvAwdgaSt08S4v53lgRv0cyHBsnbFcaSFkfrTvDkwANCQITz/nsUl50RyqH5CrlKaPcxN
PsxqmgAdjf1GMApoC1MdxZOaoXhxdZmzw8kMG8jW/Utqm3iY8JrtlK6P1xw2/bnguVc0aLfr/B5T
CfFMO9kN1pF/hXlA3axe5tu5adpNV2IKh50UU/pdW0++3wcPMf/I5NXXdMl5KFx7epCGcQ0KbnWp
ZQ94mZdP2PfUwzTlt7FM8UPr9GpvO5RhdRNP8tQlkT8H1mPlMO57mXwFkUKsvXXSh6mt+6PtGLi/
qJIhx8I4XC5O+tiUbHbH+pmz9x+VXdzJ0naIwRRaMAlYI10R+tTVj6Xj0qTSzHcGm/HHJmitO85L
l5/PKhaa9K+QmYDE8vPwbuElzrueVwn4rQGodSO4SFVkujU3nR5SUlD47tM0cjXFOACdNRcgb9Bc
D7zv2QUFBUZmvzk7mbg0GINRsN4HdD16gXidLUteAz87tD7msrTEG0DKB/YCa9wuEWLjQdk6NRh+
tp3T/oLvJy5GVoLoIjJnGmsBj3ktuJVsWiN2qApvCyxIeKXckeSQPuwN0eB1UzhjKqJasfKw4afj
sI35dSqOhJQyoR8WONPoGkvu3JJ6aNSbeQs3KKpXks+Usd1bDIrU+4+A+uE+t1+KsiLuvlBHW5JH
JZ9OSiU1i3OVTUh4sfPS1eNH2RnnLFDZYcrG3/GMThxkdrIveQ7hmyUTR6xPb3K4/hnDF6LN2VPc
/gZu5ENq5KcyAUTI/f09aQdq51hqsCuKZNIHm0666lGQchsd1lTp+FKWxOFN/13KIY1kQQ9Oql9G
nL+gSBKWbE4vjmbSvT7z3FhcJfPfiKtmRC0QsvRmUTc7gAJjrYBELJpWCD/OYCGasIeg+JF7sIcL
2xTnpjsCrdikIyE1k10CV2Ta6LThMJFgRRcuqX2m/8ROrZ2aavme39SqMMdL9VuHxISHlDkQ+TmC
xiIiPS8dXE/GXaZWoTuNp1BXV3bsAxEnJn6hNPrpWk7kvWtCufQkLSuR6jGeyaBgsjKKW7CsGD6K
cUiTMH927YfNgj0cWtvgFuQ6B9la4eiOSVj05rddps+WoUKh6Cx1nIVzjNF8Oak6QPVgh+Anz+Rp
j64zLbyWPSIFad2c5x4bMNuNoe0aAClttfPNGtYipOSaep1t6mHige+4LU3/fsiIME2wYjYMGWq/
+MS7iEVuk5H/J89yEXXeeFXJ9GecOh5Bq/sFQO1vGahHIHpkL3GPk6EYrekxcBuOmbHpb52pPLQl
pKSuHNJ7QsfurYpfnEK8i6KneGaYWYewCl0CLL+m5/8K7IGU0OoOKUZ8tz87BK5otkUDpT2zfqeY
jKTRG9eD9ujoVcSIFzCScQqymRWoUMeufxEa7ztjAF2o8UITrVqr/NJ7EP2RLvCGdgvRn3Tttept
c7fE44uTwK4fnQm2n/4nIE28jy1vp8b6CdAylJCUDzzCkEyTg9E1GpXbtNSJIAE8CFdYpkD+aOJa
46g8S0y41GM6kTu9uCLRj7ha8SBn5SFjdNuk2G93CTdxG7+Z5jlEZw1XO3J+v+vH5I+gQBn5DtSd
GMWub5JfteWs9o793BTGKYC5lRf9RzvTtg4V+w54htaZnxYjo85AR+BMfy+G5KZqLIi+P6wzpjoq
TpcbNy+Np0SNKIHQ/0Dc0qPQ7xwGa95tB5BUSFBYt3HvB6f/fCjod/aQspg+qzvE2ZpGZ+AApUBn
SDWqzlGVEQKZEI8ptQA1hePXeuAX4JgUWa76Pdc+PziQvK3bt7z+qfKdF/tzlNObpJdWBvl0gwaN
Haqb4GX1RMtLLlyzm2O1D4pfDdMWwyRHzp7LDpWAv5nPgd8eGXdoQITb2CsJdLWQV9PJ/siatVsM
75Pt/XPtt9muwWZ2cPWLPrUPA/2Bx7RyWY5k+A8IEmQgPxuzGrfG1P9tofxKbu5Xu3zjNA4SaHHh
NFp+hOf+mebwJdEhvMUYNsjnbgt71PE1xYzl+IPvk7b/rDLnOpjDN7z436qjrm+mTWkTx/RDQiUj
spmxeYmT8p3mKeZRweyf2uIZxCoIn/Vh1SCdW/0+55aKZOJIgt21R7OzF3yOWgETyPLiAyHnB1eY
jwHWn23VsknMSatEY3xUU0sJa+Yad4PhPnaD7KBKsuCf5PzS5zSJGVP8bATeZ5Nlx5Q28o1Kpxeo
nO0+WfwqAleG/1x6L7r1q8rtvzzZj3O+RNzIKJhfsM/Bs5rxFAHFK6urhQgdJCnvQqXzg6aqOrnV
tLdynTlMC0LbL8uQ7nm8h1qPxsnM1xTpabAGsuoV5Ish422dt1TEkwwQFUXnAH6nDDJDTDn9du4s
5GFFK3mSDykZEbz/hkIQAKa1cxs/D8FBYUHR4otvVuluaCZQYAYelK4Qd9Dll3NBNdtGm7wWA7E4
GetyskLqr4vJOnJHtLaO/kgi195k3YDk0MPBJF/N8Y6QVgwobRYkgvHbc2w7+QvWfc2DYz1l9rWo
ITQMDU4jp+eUbTn4QkmyhVWrPjthYLGWstsnXiTMTkIpo55sDl6dT5nhjpZ2nJLvvuR1W9AwiiYj
fKgEho0eTKKnlnr/kFXi2/WM+c79C3Bz4zUcA5JyqaLAyQ8N/ZbnyeLtj9q+LUnMgj1ip+64H/O4
zgLsHrwC1uukph2RHotAHY730SbWUOSuFfate9YTKHSlq/2FOESAbGf7eLOljeFJ8xB/AIiF0o2t
N80MZwnN3hTmDU8SmwQKkoW4qZ5kg69WbD1+ftA7/Gb4xViSrGViSZPftNbV6AecDMyDH25VixNy
onZiz+tp89nUGoJyKvgrKOAOE70mlK48Qi7tC6GOjNiDJg4j101uWQ+xh7DFXD/58gHv9O+y9L5a
NJcIZKy/erVjR3/Ga0Ini5XeYV2zDhPv1c1I8dZJW/yjdMgZ/bx+lWV9dBbY5dr6RSMi4aAmr/eG
Dpa4xmjUahqEPGX9yWYP3wcM55o4c+SdyQJzMUrdrxpG7Gbp5C0nVA4Kljbeus05AUKyJ5ixzYbi
TVTUk8vGegDG9pEbZ5OqBsdNv2bhUb/T6Xdaon6xlpu4SJOtaerpT+fxXvU2jQ7+KEs5ERlTeqgr
GlXqjEsIRRcY4GqSgTraos/IyOho5Ry0AwJuWw56RNdx4ki6+bZ58NEM833vQfSqMmS7IniNHUQv
ffns4zGyaMp5aIvTT/qd7ZuxQhy93TLhSciLVqMDlNPwjLpjYDq1+4Kwkl/8WeNhF2Kl9AaAclBG
VA7Do5Xp6V0W4G/Ba7tnbDx69ZrmyRy2Qv57IkcIqj/oNaCbo+lwkG4+K4tkHnWlViQa/aFs8UqQ
ERRDXG6HOA7C0nmiFEDdg0z7hbeQ/FnlvxhDDsS9zfS9R9WeKNBSbGzWPtt0hNgmXPCH4aSDfzhl
7KudEgGSffX1mAV4Mbk8HuJ5fjQBJJ1sB1zhUkNcAyi6CPezwHzEsKa2jgZ41ZBv+eDax7noql0j
sudmEQRateBDLe0bVhNCHrp6a3K03rUaNS61V7ql38bOq7FojmlUMxUTOMdyVuTX3ra5CrogFSa3
38nRBS08c99p5FFPRHowFhPohnXOFnuEJrOTWfyst2VwaLDkYJha6BOEHdTG+hkmOCOfZz90Zk63
gTs/dRP+y3HCIYgHbxpTUI0p7Q/K5CLU5w1PKlAtwJrHPCflR0vKZ2owQSSVSXTXPBadxiNgzgSU
nPFgksb1OQdCFkOhDjjB6kH3oszuNjYTHdG84Iee8xsod+oaWfevkXE9HAvA1trgvqH8PxtJmV0D
yr5QXhDwl5RZjyBY4VGriuqLb623wyoPXqgleIxzd7k103ByLJqGOsMDzbeimaoYNpuZkWDSW/MY
ZCBeW/Oh6fABtbbNfnLA4JfWUNMct3uXvnLu8NUdvY72Cd1faPpmbcd2ZlcolEzVPY3x8lokAuZx
WlIv6LTPSaJu3F5oXPdGzn7UaKcFrhCeJVaKEFHho6AddtAEPDAY/eghak79TkzdFGXeBVei/WCz
3NgO0OYDjSoo1lD0PcuxCnsHYNOc6R9NKq4crCkS5ysRlinkPKFB/FveuXH4mgA4FK/cObN5dcV0
Aq+qbe1W0CNsYUjymrcUXBvOYWzUIJbRWGhIjH3v2c9BoNM0/qTwcCKRT9tSNn9jm5CkSVQtnLzU
C5nwblwHGprSV0eoeZS8ZzKFQXuuVjtoqvJt3LM3GUuE72BaOD85T4Y/ua+j6j7isbtgUKnfKqd8
nKdfSFnpjsZzsYOUYO7gP11oeQSEOJ3avlp+1mG87TT66+m9VBxRV/6XrnWPHAFqqBR2/RCb3bbK
0LurlnuFjsm1nqvsQS2An1puYHWAK8pKn4oyfjWG3t1PKaAT/EOwSLnYO4N2c6HdU8TgapuUgSRK
WMGM0nnlNlhRd0FiKbDzXZAM9Omq5q9JCcDeH/T7HEkWdQhcSN5SWenWVHI0LqIP62QwrVREltVN
L61DucAVqNrk7C7pAcZBj25uuYhVmKepiQgMwWWC6s3Uvbb17G7tmpwtRBegpW2U4KV5K3tO6jLV
7vSqMe8Su791uV2cgSU9i8aQe9fmispTTdVHq0BVrlEsHyh/1i5PUA1fFslRXUvpMEe4ciKjFyxr
pP1Qxge3Dh4lLyaEwfZvYb8bOtf4UtxPi35zSoFkYs2RwJnv6MsOqnqtay0hAPElM20/DqBElyly
4uV7SnCfC5+aUy/DdB7Qlpn7+bhxnOZkLs7fTJh3hY6ZSGIcCY15OSRD7d7ThHHiZ7b62aPkVP/E
WA7odGxY/01GHxW1dtUdHq1R684uqAiA6G28w/hY7Nt5YrMG3q3on9OarpF4KY8WKeAwn4f7ZC7f
tS79hknMmasNgULVb477yPqe6AMX/N72Zo4FjAaGm921ufeLvR6l3TmkIXxLbEhV+90O9MoMeU8q
jfFYQ0xQmfatssqJZnLsrK16nzjV4O9QQqYz4bKRp3kfuApaTMLecniFSU3ItKfYLOlegxqFiF1v
SUiq3M3UnApres5qGMJjzQtP6dBKrE+9qAnZedMuWTWJxc3lLvHHR2sgIrUEls8Qc+q8RmBinPOD
gYRqd659b8JUgJXo7OOJrLerCz0iGZJtM+/IajOHIMd7E5lwZUVeZgoLTp79e0jnQ+DayMIdv0tu
OX8CP6dOmDij1yxnbvq4ahNhhMWoi3O3WMGWyLSxdXXvfl5pLHp75fTMSm4Q+c7g59g0ZvNnrnTu
l81HL03uAXauQt9s9mWwlrGPUnDjPbad+UxppACDM0N3d3njTJUiw+Xa7o3XwW5J07+pR8lPAUow
bMAwMtiRlBTNi8b7tPSPMYE7ZMv5N78VX+dNhxewLA9j1c57y9D2PSYPwzH/9lrFxh8Tu7XYUe+h
wud5ce83AYSqVlf7xLfgFTbBGkPjUh/M2qmhZMeM0eG1ADHCSCp2wxTOAg66yC4z8BwWYa/DmcCs
2h0Tpb7KpFKh5dr5nu80H1ozhSc1wV4c35I2Bf5TgHDObC6gPRli0nCWpNcaZNWMGCF/eaXOJAOF
pC389JC37j6R3o1Vsnk0Z+NqBI53rEznt6LgpU7J8XVYW7dGbD5rRn7DF6+1GAxz06W/r4IQDJ/T
z5C4MrIkrnaKY9Vtyc3Bz0tuKV7D/YyTaNN1Mzch1IGiL++qJXsW4xyfmIoT9lGLe4mDku/Z3hMn
6B+VbOpjmZb4GMs2IHKksp0VZOZe2eA80M48JhlclcxjFAwtv0mKcovX5yfytxxnigZjqG/r0VBh
vypFR+u3T3BmWj0P0rFY3VLArgSqkoBq4kKxaavqCrnuUqMkbTDgj/YVXG96WIC0ZeVadUMX7rZG
xt2kQXGvAcWGFx/omw4RBNnRE1xcdOCGeCQiWyYBOaO1xlxvRNg59eMCpTsaqBr2uEkqaCF7xyGt
o8N5wOdgPC7jKEK0zqg3pdx5azuVzvjRO6Sltdr88oeq3sELAX6Ar2QiaVk5OET4hvrKVwbAEmoK
56lHrnYr2u6PsooHdAZxMBfzPg+ShWgM61yrkL8VmzwsVPq1ac1vZ1zx4127H2vTBa09jBv6GhgP
yMx7aPoHnLTwVOnI2eSF8TS3PBbl+MzfriJnynmX2kjNUJ4At3rFkSjC66KX9zLAleaW6SHo8c2b
xGa73KFl2K4OemGfKUe72RnrsbIgH2fvAq+ncwq8BtG/bQvLuGUDzQGDc+8QzNt0WDCFG2AekvYB
zugmwJ71QhL50a79DitqVZJETUMWFa8xNpqtInQw1MbG10q4Up35MVX6rgD+QQNZjlc4D+Aju9dS
tG0oTc0Ibe8ooW2wdQZdxRPmhHY/v3On2fhOe43Tqn4ALES/BtMoXW0ptnWUhUq5Zy21jHA0MQSr
rispoByRjlPxhCEF1k7QYiYq51O6WOqp4jw1dgtKZZ3dz9h0Q9x3YdLG4qujpJAwx7C+GwaTVIVr
bHjXLiez6lwAlTQXeXAWWVBR0CvOQU+3mAjkgPW3eAU7ZWBN0f2zvlhc/Vqf2pmEsPNC4DVruCTk
JW9IlUn5Oc3izobn/WovEP3TyoLIQY7vYakoWgHMq/v5488HwH07z/X8nW8R4wLomJ4mBU6F3827
xHbvXX7+9PMhaQsj8nJWrf/6D//69Ocv29aX5SN//vO///zpX3+1KX2iAjxIsED+17/1r7+MJ6o/
yaWL/vlrCXGH//xw/3zt5/8aWw6rqGrz7l//4V/fMx5Fv8duT5r3v7/Tz9/4+WBN1v/81QVFcZWL
MvT//d1/vqZpcRzqI8egf772z/f819cuap64Iv4///g/X6M4PF8ztysr5f/+kP/ja0Y9HCdNnP75
Hf95fP75WmV2D4GJVaDvnQvYZecis7Gk82f9fI576xh3zX/+qxCWc/n5OlwhCPBTIdst5349xJHm
grMal60HQOOFuLoM+95IDj+fzpykTBujija02GXGOggbvygvmLAiQcPT3zh7nLHK4p2q3uF4NAdv
IFM+Ti/E24r7gczyHh6fc7aakUgXlhh7EX5EgCt9h7qxk84iPmXtmFt458YdNSwWQK6GIrYZI1XS
ai9e31CEwRx9dYjtPuUxxk/H5F2oyvbozUt3RjnxNzHaGqYp9zXlDBU2M3KpkBOk4yFneVp3MJSf
3CBL/uQsQ9Z03UQ/9a22UfJQ/iC4lcfGlB9eLPhlCN/G87TNjE8NUfzsUW7F6O1Q4Ngs+1a3suNi
UvIBxAU9CE0I1zr3ei5rq7JTDK+otvg7W7I24ANgT01oFOajWilhSckKDEIpd8W231dl/4fZxzrm
LTMB1putarBeEJgmP1J/LYaeR1JloKy1NN/Ci+XIBbGZ/Qwe1JzVeklcfmaJspkVFfLT+Km18lxA
9rQ1cy8XzMjrECztLAzAJ2H0pfuA4Q/A+hBDnZ7x4mcmipsE9OJNORPKEbzIdz/CRIh1Heg5S0He
1NLNOs6Iw47T1xbybsKdk4LJVH9Il4J9Um6ZcEXxe/jPxmrISDElLMgbyKX48oAQ8xrJbfAWcjAi
nUZAdl3OcGgZ1KMWcwH3dIaScXLPynb5dqx+sKItUGGmJOxyJO5u6t4tl9ChkOwP5rnTQ+kk+HmH
Av5WG0TBFLyTBGRl2RX4JSpkvc/MMvMzFYkcrtKTo2VHStCPGTsDn5q6zYjqemIsiy08Qco+ayhP
h7S3CSkYH7g+9LNfDyHaEX6nxavDQXtoc8XKx3WPPffbnWBTo0/u21z29Z2nYbDMnBGKTS/vQT54
4TADUpSwrwGUC2KLSUFehrt6HqyFDAZFdPO2L5JpZ8TLewaTdmp6uQeL9TxiC+KgeMAPDnyxcb/n
ZvVvrPSVtAHxnAa+onVB1qTy+ukcTDdBg/PJMsxn+i1s7liUT3cByBPgTJNNK0oBAYZZfBNUYx+1
rQeyv8MDKTLnr2cXVHpA6N5UNXn+SoEbmjWd5oYFr1XPyNhUXySW62OqJ49Lw+9TxzIUi2nfmCCK
ijuronQg5teKNcOOuqykMI0yL7zQBKZUzdzKTjbKDOuhFSNF7CLFMDj+7Tvg9Yx5OChaWCfk1YuT
qfGWoaNO5YVDmU9G9oWmjU2pPVtUam+Txix2hETxh1TVs9FQo5HVBoRRi2OEXNoIh00eGho6WC6m
gL4B3gFJTdVFV/b3zaBdeW2T2KeLoZ+IWBPHedMXtuB+0JBboppQugw9RjK00TBAMzJBThCGj2x2
UQTzYKNb+Wev4hBIjkQtUyzZObq6yIJtsrxDgUyhVjJ/+a58bGiKBBPF2dHS23BKTHO7h5jRsUWx
sDDO+ecwyC+vhOFjWLy765mKlj7PFq43aF8Ba3rYVN2F0JaHLWMDZM06LGzNN0ONP3/Mlq9h6PX9
cIwTz7sbiiBqXQy3o+9lW7fsu3MsHl1VzKcBrSZE6nO3IrmH3hOT0baXw2jbf8a+/9UjDPgTI1he
KpMrjQqHQDr7uc+gGMC8cgtVR052B8mjPeI+fdXU8CYUd3o5WLvR0F4na/zisPhFnEfhfBJAZgNj
a44IohMWdH+CQKAlCMkVTEc1+FHt3hi/WRAuJTVcgL0E9Puj7RocjAqdePKo7fE61A7N6gRBvM1g
opj9vMpq6DWb2NXqcK677/VHGdzqzZbLh0Hx1WpoQDY1WCuDSlCCOJmYspMsphktGVvd0lhfbaaB
caFnLp5Q+mTqk/TOQqt5TH1qssxkeKq0VTRt0Dt7grNV7HwMzqcqvhN9+tRIum+NgssjtqTMgIBp
lejD5Gw5QPOa93q8ocDMI63Kkige2x31VtShWsYbHR8lPq++O1QJNp+xAVk6QXtb0h6Z282fxyB9
HF0X8yq0Ga92MRXo3f1oqNdZlAhMus0GNoOXN1L72mK4Ia/umWN/BwbHZosUQTmijyBVw75x54Dg
VPFkwe8MIcC/dRknBg2TVW99eZP86LRyXSkTGkhUTDgVryXb4eemYtviCYgjxeB/sV9DX3Lcw7hq
U7m7a0r8B9gcbmKW3jn1qVQxrKGJaAPjsQgcdZZlkERJlR8lF72DLKix6awX3UD8WrjHhSYm0gKN
ns8cRgwdyLakXJPdd3GxyZUCrFsCjwUApq8NV+yLSFrjYNCVjLNy040GCtno71ufMOVgcCY0eSx9
TSLQgKlpe+cJxh0byaYRR7lw0mpXYTKvvzldcPKWWMZ8WkK8NLgr0o4iIos3qaIQs9MAl3pznu97
+H0ExclC5vYlqNt91k1yaw1Y8jCiojpip/WbYUdXG48v8AGbU3uTYY3QIc6Kuomk7nt7oszlVjTy
reQdHuoW53B9mQ4JglGf2mTJ3XrHxh2Eia/ERXEy46y2kEBiJUdGgucXJvjo2jfsjRzpRVyd/Sx9
0bJXoHuCy13KdXmi3Ufm1RJqFl7kohEUBXqsQnCJffhFau3dQGOf1iA/J6N9gVCHkyr3cM/E2p/a
0T+pA4/PjO8dvVOOwFQ3bIii2GGWvNQye7AK52O9xi+oJzsP7sABa9ZGOP21dJ0ntirjVlo+ZsmO
jXcmUThiFmxKwJcKOqBRkwbNy9Stgy29V21iEdCMa3tNa16o6DS37XBNcMFvLbrNRhZrW5LI86bn
HmM3UQsCdds7AoZ7ojNzDAEL0f61AugXEjzO5NmWZUFYu0tCVShkzhH9izF72EqYaQDDryJ2uFYo
X3FgfSssDvhq7vCgluQIlmG9tPBDjDVMoWQ6cn+nPgU+dFkagD5H52vRm3efCDwAzvmovCPEMFoJ
JfidfjjUDqb2KTV+85LATec9GG6n3phe2P+S4dwUyfwnZ0OHbBfMzzlO98a2slC2fRv1qX5UHAzp
e+V5N7XyCeE70nIHVYB1317qrCIrt70qShXPOd9giwytfhrUUuQnLW6A8TIOTj3PR92gzpbJuw4+
ZW8LE0ClQlUA3wHsTYLVUdyjXIre8NjYr0daH9yOlwxtDGuJ0bc52vcYbby9MovIkqOzJ3b3q0fi
1xZ33FKmEKDr0lYMKxC/Swe/bdhrY3DFCKglZXHf1sFD5o7vwIRMQuqMWC55UScoSoLitDMkq09m
1sp42wb2/blvgcr6NPdsyuGvCYJVk4t30S27Pnh937BpHW4LPc57sxjPPDHa0dcpNU3kPVIjFngz
cr3UjjL5mFeCp8Ao9H1Kv0o+FFq4SBQkskTUTVH6vE0zfYNM024rRu2tGH83nZWj3LmvpnDvLUIQ
wNHt7VLWcVTl4hdLC3UaNbnr2CoeYu4GZT8e09IxNm3NhcOWa3B9DTUnEhYX/t8T6JT69PMnk/jv
kbqgn08szb0mvQ82FjpUsbGNvF+1dtTALh1PFsvPYK3QK3zOEkOdotey8Y1ohZkO3EkiCPNoE1XG
pDKZ3iGlYoXreAsdjA9mA2lRLE5yYrBgjC1PIKmswfxb9QO0JTLVcxKvskk5ho7nTMyFRXuymW3g
084yqszlWyukG7n/xd559MaubFn6rzy8OV8zyKADqnuQyfSZ8u5oQsjSu6Dnr++PurdwLm5XoarR
0x6cA6VMSkqRETv2Xutbs/eakhNB82u6TWLkw1lMM9idEPgsX1JB4fnjP2AcRODYTKtbdLtHYTmP
IFKnrQVqGi6ik2wSM258SLpMBqVDC4oYGX2TIjuPwuCaK6Nd2jScQ5bXzAvKcT9rWFA4kBC5tdDF
6RMhSi5ZSK0IUHvloCOPXeNjGifhB3FHyUxrZYpLwictcYR9p1bdoOJDK3L6s5j8V60L3TYIdJbS
FE1mAqSFHGoPoI5gMjN6rIyBN/cs+I6Gko22EEqd93GgEe5NnY3SeBhXycB5LrIcRoCGheYhYB2z
qHZ8U+Jfrxqb5pFFVJCBwy5FfJLYHIEzNOxkX34kEOXhAtofutcSC9NjOjE9klj6/t4TPTpPeyIM
CKZdjJDqYIwjUwlKb7fbYxNtGTIdGlKEgcJxR7ImhllyTkz803HYba1IfRiEhtCR+kCAqFHoquci
IneI0CnqVMKf2MSecnyF05C85IfWJAmsyxsqkkJu8ZH6mdd92jUHIql9dlxrYMHQTcY1CSouUZ5I
20s/WQJAOxd7k4eXAU8XesaebHKm7kD4mDoj2YE2nFuUrfTvQX9MdVwTTwfvEh8T/qrAvA5kzxSZ
K2Xd4OBkTgyDCJ3xkMq7YSK1RI5QJaWWN2vCA4JyYtuJW5yAHTd0N+dPxWADKCOJyi0ngviYMuot
XBSryx6iUH40xllGJGgsv2fv4LKYlbyKS2pn24ZTrXfZveY6T4IYwpyajAvMeELiXxKcN4BOJEHQ
aM09c+CnQPTaSnMNADhhfEGLFMrygG+FbgASQjJvWVJ6hFoWZPSp5rerlLlRJWpGFtNhJVEa7vQI
eb5wsq3ldF8dAmNfDARka1D0Zq8KyNUMOSb26qRlXQ3fZLr0+2wyk41j6B9hBtNbAEA/zFR4ZWY8
hOhQHgSN2mq0wY/rF9uyHZZy5hpFMxyTibiOmDgV33adl5Yw15VZfXJubbZD422hJsCtD2Ec6IWI
fXvl1kuFN2Z37cDl2MdAVWAZpOsOwk8WLWSQloCsAaZQ5VoKrPp8CevmgBGAV2kiZajKcW7aZ8tp
n/HWM2VSFnolyRQF6KDmIQPtl3En2XRXGlhuCGyecURpVAm73+SK3IqAFlnCQfUQwuCpQ4eZi1Pu
KHlQC1Fzbd205kIStFvmRna+4tiD6BmUQBU99brKz6V2l0FiIBAnOTeu+kJtdO/YMalw0zcDMgjY
itMl6WXKyF7RwTNniq3XSgIiDCU8K8DEL0zo8CjqTEHaPrf8xgWCNdrJtQHVnJ7p0gByc6QoCtRY
3HIlKQ9QHD0WXiQsB+SCrmciU5gOkBKDPzfuCJjAuLXvoiLYVeO8a0R1TWIJmGt4chAvgyvOWu5e
owvnW/g2CjLCvJpTTwJfbQVajnNf58MZo+9dlr8wnzfIRFvnoI3nvqBPvEhd2T94TceWPTzZTmnn
bcxaMAGlsGfBzbej/eqYjG/Dknm7JNfcN93qsxHmegLru7ZTcyFXI3oEqFqBqWRmkmVAnBOXSpSs
HoR7TA9q9HyFvOsMkZ86j1JXCuR4kGNANUfN3nLVeBNF6RpVEYP1qT+5aPJWrZkcI43Sr8xxTpnt
iLmvtGkhckq47uzI21Y0QA4VMqoOLpI2R4fZ1Krd0GVIp3OEKJyTJj8cZbaFs0ElBCAwHKBjyB5S
mtnNJHENtXNpyEvE1M7A31bK2bpzmuw0QfaL4yG+cJTwXdtiWzPuBRMOT7nIfubJJt/scxxdcWx5
McdEMjTB75Ui7qfmKvVt2kzXUZqDMF2kwuomG7xvKrrrzmSpCApSNEL246M0QHJ0onkPGF1v59p9
1LpSv/EM7S5qTxU12lpLbHSvIMR9YxTuXhjjy+K4jrse8ySbtBbyungekYtKFS+WNC/AZtA2x+ZB
G5rXmn37kb5O5A+tPl/bxN5jdsx8pqQ+GkT3YGnVE7kbmOdqEN7DPN4TGTkedS3b6JRQG7w+N25a
viww9nJ8tpXUDw4zJ0oODtrUp+w5Hop8lCl6yQ6qin3AX/7KGrHlslRCiTZnf5jL73TJ+ACucUfr
YuA24uyHK9Ty4/Zgyo7Vvb9ZUozSClmGlvfkoEeRtZnd4JzlNBGxT5VZbAPQ6vYYNLGWptdtHaHs
y5N9D29uh3Uf0WqJv2BIZgKKSG9E0Df43sg6XrbilxWrcksw+8bliVt6e4emc+6x9l+B1OPmI0Nh
NesTymoJ/gw6EUcB1MFOm66dODobw3w/JSQ5orf3E/15QI0MMTfV10mtNrWVLkgoIzkPXUKpAnfp
wGX+HtgoKDWbWTwdmztalvxUdX5aMp43sq8/usradx0qUNMQN4aJBzkI2XAVUicSsDXAw+C4Vx5y
4i41Pqs6fEWaYGBClFQaE+ZVReU87jAsU0naEpEWdRsqHvj6tBnO3QjegKTXT0+jox15I5bIPqyu
7HK61MbzlLiBb4MyMN0r4nrSDXyscR0n5ufyJ+tihzU242AFHwDPeBvf2Z51MAypbYKKzT0GWYmc
DaE5slq0vU8KDbWq53wDXn3eJm116XKjWFuO0n1wxQoFuZiMPQeW0A9f7RFVm+ISXWcIVwkhiq8y
lyupKgiDRr7yKGSjVsDJxXE08+eySAFbqIRORipTbFDJKR2z67A0P40u5/eop09SQjkzuWRHG57L
IVIMb3Pr7EQ1uVviqDCw2lisEHdjznyDtUmo20yfzCLZaYuIj5wah1ZxUy9qkQgV6mzTDnQ2Xs95
Lqrgq2Iqkgwl8EK7IVxYd+Cio28PglWQf9girhQlkZmG9NQuUfr70A8Oik4NAYg2Xed1Pe5SXtG1
gcKbAzTrde/F7q6Ir+cmyC+D421dDwMoJk6FoG2XdvVOELGzqlFZbvMyK/wZlhzakqOxFPw//wVE
0fz5cKKBieT6QKNjBukwv835iGsgEu/82ZPrNhbNLh4p3ae5q1amAYON+pETPy3CTINVZndfQLOh
JY0QtrTgygrTYF9yW4Fx69FbsKm4HCmQ3GwrFsRtWCyeuF3Yt5C6yoKob40Oqa3gV2bhj6WG4F5O
CDSVjZPXDWgJ7AhBSqLdtPZwFk7xSYv52klN5OODfFW6upTSJfc7Lyo/mAK4BG+NQYNPD8jKll3H
mB89jNtqm7KfopUYjLu60p57KJqoIci71m11nkKm2DqZcNt07I42UpzZSrRNz2a5JgjwUCJ08jN8
SVzbF5h3vlPBGo+sPGYJF1+jZBCK46NemitvWi1uIIxcIL19CDX9ir35cbTCYCuT7Jy4eLcAWGM7
NbjrernsUgFqYk3Ye1pe4FbYBIwgAcQVufa57tBpQFAc53Y6FFEVYY3GEB6jFix18ClakKzZfZ7A
UKH6YnjvpgfwM8Q2dHGDCaS+lbr1Tb43AuPBeGyKhva0kT503luRZjEoEIQ6KU13Jvf2JueQuKYR
/hSR+LNOW2v2uamOjnF0Hbwy/QjkBZ/vGQbg1ohI1pMfjkSKWXcaQGfzQQtoN+VLREMj3WVa4DNk
Zz4GVe2gN1T6dtRqq2Ywp62K0FjTj1oN1kiHQqu2BkGnYdGBHOWElMMLSTTDYj5MN26sPPhrNQfS
sGeuQns96lAeusTA7kCdcFbDzD3PmI+G4i6IGD/rNSMnbKwkSeNgXP47Jf3k+IWRVxTw5KyNZUyU
IevFWpPVTaTAVofK29Isy66ipt5bi7Q1UvbRXjjAZd/tDVtpe6cIn9sWB2vHfGxr98NzJbvPRH8r
TFZ4PGYue+1tREbKykpvQ33xwGcs6Hn1OhnolhR4xDhv9WPTD9ae8HmSXEBMCjSTlEnFJemNdEMY
kT2QWYMJf1GF3TUaWWGYLs4gdsn+dho0AgDKTmzq4Ukzi5zKThD0NhGqOGJMEk3SHas5u00Fed25
bp8mcq64Z3WY13nmCx0XZW0Yu9qemC7iLIrz65ph20qNdXxcEHqxGzyYSW3thr7ibp6mEIIo1ptM
c5y1Avy+S8oIxg/dNGKi4kNqWXemtaSgVBzIuxEtMkkHy/FwfGE/fkwCcZsbCB7n8DigzKH+jXFx
mhVJibO1OYeG81ZGHfzVSbspzFeLwOJD7Xhc75zC6hIOOACnR1XQoPEyN/YlyqY1xBmWWgqQ5Q7H
GAiDxTUwmwtMGSOWJD8ilpz+B4KLzv5M3Owx9WSJLoygbGswb4n8CGKmWbExwJ0J33U0TUMyYC6r
h2fouIxB3GzDDFBbkzUAW6caDmZbPaON+s77oDio4F4sQNl2TIk9ajQ/qDhDe6YZLu457wKOWneM
W7TK2Iokxl99pKmmd3CuPXMiO2XT5NOuxQqJuJPABJ36ixl6vBsMbeU0NYj4mMCXNmBlIBBA25gT
XVICzreFKQ6JS4MgHM29Fbbs3NNw6Sr7yuDvxyjRIwWmpBKyerRmBCLxbUcmfdYUH1OSOe18TK6b
LOREBkTPCxe0rw2t0ZxTnxmxCcOBJkxWGHjUWWPyBNFgIQ34uYtUy6XchOkZbq3xY1o8okOwzMCZ
ScZlymC0QjmjhdGnI6Fc4I3y8ckqoIpa7bPkFOucvrKAqlSrkER49TrmVr0H/7sqiGDZdun0CBr/
ZQpisihCmz3Re2nNuoMHUGeEGWWXNhjzE0wfvBWIFMXEiLPFPrXCHvgLw9w+K1NI9r13wdASbktu
FzCIs69bCTnVHDM1Ue0oMXK8ZPkSH4nDICng6jWOtZqJaWHASN1JbQUh99SOIQcwfKa9bTAFGmbC
wjzvjZ4k1zue73p0nxGAgtYF3RJG5jmuzi06ZljBNlxCLqGJnUsLmhqZKa0bi6WzNvpXQF13xCZt
irK4CgTHBPpQV6m+twPyaqOCZQMnNEOL5CJS+9IYU7GXBBMFBWMIuIBElhvRBViTQeiD2a76Yuew
qAa0sHJkvHuzCDMfIl/CfU59qjFB13reaCO1wdMUshwLXJxciwSNd0c563SGE7RcxnRVBwwKR1eJ
DQhZZJHi7KBo2zSG/d4oRRi8s66joDt24h6HPMaSOTg2glNMGqPI0rz4TMj7xksj5RtudIg7927q
SJn34uhmwkTIqlpgo+BmkCOsj8xi481mbGF0O5azGBthUD1xcjPXbpMUG4eEbOaWqyHkQ7KrxbYn
p3drgcbKNJO2CO2uQXwZmO5Y1Fb4j6FbWX0O4svzkXbguEj6ccPkDWFA141+SXefYZ0z+ct0cerV
2YyA43ile6PncFoafLpo63FRCtTdsYhvi6Z5TQFMb2fbxAsTnHSn07fB1C2y6ArVu9dshpSDYUnA
Xo+aeU+z/LESsPDB7kyHAaREfu0VwadFq5I2AkL8JCru24qmVVfNhBsX07XLxbbR9JzE8vtgJFfL
K74IlXklGiBHkicqOiT0LgixXRuhJHPHKeHYLBgF6YNCdw5TgC3dxqtkN7SLnIiUTYkeJNITXOKw
lPx6it4sA+iEMmdvLcQumiFxTZ17hhn0mVT1E8Br0MH6dCCrhhlEuEMyilWgxY0cyYzZtfuUTjQs
QkMIpBeLT7pNlR+E4jF1hgMQruIUlA9TnNUnORe3TUuuSWHqQBbaa4PoJw4KCuXHROey7u+YHj8F
Don2CtI/zc3kkioJJCc38X5wdlhuqYc8VwJ7XPhMCQXmHePnaMEqGpMPQ42oJwtWnGDKzWspiSvZ
mewqVIUkBltCPZmpnRIFVlPUVxNbRtL17xwhah+q0oTQH+AUuGuXRTY3mXSnetIw/i33zUz0VuDI
dd6qYJMTGbdCfLPDG8J4x8sYhKHKhd8zbfsxU3utwYvlYU8ydC3c05yMkS8Et23RrmfDtmh4HkRb
V6cgWLbeOiFKuX13NPc2CeJzg+JrL+IG2B+jRtomp8G250OyZIHN0/Ughjs7yY5zXnCc6XRw/bG+
t+Lsym2TdZxq2t6gIuScZ+e+jTNxUngMa9Vk+1CryKdt+33dzt4q7VigU4m/myUgQpoPmBYx6TGh
NsZCQooeBSJZPXwrI7mELWzuAHSGAQisChqOlrhDZIAOcuRMy8ZiwjVDCGkrTJ2zPq85TxNZMjfW
lsPtOqqNClvJVwX3yM+aGFucLL89I+4R/XCH9UZ4IIwb1j7gWTpZDGRcnCZr453Z5EOga4stggGj
IwENN/xgxhwcmjoAWothmWFpvPcgXZXo1lde67tctn88i54OJLlWgs5oTnUfFhaMZIIIc6XzuofX
BVSRAydP1O7YXrHr8zIDG8sdj4aeFNysjJ+QW1t1/iKCWuBLsbFex/LQ9/N9XNGGr+3g3ZN4lrq6
Q1yGorUhlAu3Fiwg2TPiL4TbgtBwEd6Z5MEjnYfzkFETeDBtMJME7IYhOnS9s0/AshZJ7S8GB/re
sdkFnHiu1hzz6LKid9OHa+W516RUMYqe2uvBGcobY5q50uljgT1bQZVVM4GxXWBSt7BPb0wYjoE2
VZtovgZIsa4bplEYP59dJq48ali3WxTsnrYbK8vC8Bhd0YSk3wVhfFVV1G+gCxj1UdwVQwDNIYYR
T0yjlpFSztHD0DAUpl4Qrce3sL4Q/4t7lEbaraQXUhRFvxvKgfa6hiO9FRU+qnJJs6wrPE6zzeGV
aQTxxH4xj+M5Sb0bDdVIkXbv0xT8SprGRoiqab6dTbdEIq1rxvf4WhtuPjLZBwg6xyRuH+1MPTDi
I2AwpSPD1hesRZw+TwySKhoqkdWQzJEKqliyE2Mj/eQIxTVQx8iYUE6uVIiWYnTjGl8qm3xGLvhq
ktAsqISrgbGPvtcXWyap18Z+TJllK63ctZBukcPCQGJovesbNrVBR+KCP3NeT2FmbuBUcMIF8Uxz
fGBEUgMsW+u9sY9JX9gBRLjCUE1/MOY8qawTKQ3Wyc2z6zpU+nItEMycd3syK5OjAfaHH8zKKUal
2s10/kCTykNhUtaXoKdEg0KoZWXVdVZiqeNPJFuN7rgjj5ZH/ZpE/WsVJ4wT6B9yPdE6iXT0t1aL
b07SvV6s/2lkLb8ABbkyU9oiTXBSXFFNFNwYHiQMz/sqGs+D4aF/cGg7Ffp8bhzxlQODXocqgHJt
82WhNnKSbq4zL6r9UNrjasgI/AKCCM2vftJzWlFA8wbW1vZ1UMZnKW5YLBHVdX4KTznOTzMORKsp
i32FQN9wkDGWwa4pDEQQ2ohf2TOILpcTYhIInetsRh9TH4aas37Xmy/Izr5FQESwO9HoNXO6jg1D
jjTYKK/FXVZB62ZQqCLENTOuCn+EL4AigNjJmpFIjfyGgI4+2sL1NanD0UQhDF1VXf7quKQakKiG
phB7wyp2hupU0g6duOIjVEC8fOHIjFmwqTAPENnCNA2vKrNtjl6qvhP+fqtITdmqbgJyIlW4bmy2
A294iJoBGV6xkJ2z/he6RWaf4joetXoHwdvHXtisaQKh3DSYJhi0g1KcyVvboBU2i0etfY0duAv6
jHKgsPFTj/O00Yzxvc+djV2mCb21EN/6txYTqynp1zOgWEWlpB0dVUx3tFOK3mpNprR5MazlVFXI
s1Gye0kiHgerKvBHqzuh0YLtG15AvWT4Q5ty3Rb5/UBeSO1tPZPjUG2p4xiSaYwK98+3yBD668Pf
n/L78/72KT8f+G983t++7Odb/rxPKwMkjP/PT/PzBH8813/6rX7/Er+/3WJZZwT9X78W/+FP/Ldv
9ftpLNJYiQo7YHekB0lWI2NrSzJgjpek6zBjWomQSop6C05oOy8f10VeHGWRLV315bExIFc6/by3
b+kZrX7epBc/QfRbPuGPz/37e7HQoa1dnisKscWyQ/374z+eitxl9fL7nRX2ZGAx2eFntE56e378
eUuFGt/y582/P07gH8x/jOJ/RKW0eXn886aGoOnPr/p5PNnLkODvT/DzuFpG+b+f/+fTfx4aifvv
T//H0/3+0B9P9/vxz+f/PPz9g/9+3+8nL2a927jh8A7DnES8Bq4Bs2Sb3PHcsYp9SIrfUdg1ouKf
97awMv98/JcP/byXWfKSWjA0x1GoYGeTKHVCMP8L2fJLGGsYcwenPwZ0jVqYi9E082dY/mslyQk/
b3mWewQmwsTcTTlbeD2W+BIbU16Cl7AHjM+VPGuB+1YO1FVpN42XkWOiggaXVN9oltgGGRiwxOIU
ngra6WXAYLpHV6DZzec0m3S4Fz4xSUPtMiUq/BAz+6bIis+5m+9RJ57QGAHRU8zaGY1MRO+WA4wp
vKYYud4xOumrul0PoWvgFspuQyivfDs0H6bBCA/eWVx1GJU4tftFGm6kA7ogbnD+ZcEVjmKB+H/l
RgskvibswDaWTIFXSA5+poryWmXZK9/wxhv7aau1Zoo2BSFXRNKVRxg5rSHIPwmsLt3vlra8PjVU
hHVaLEPNCjIqIuUpMK4j9NyjJaytGsM7xFwmA7f4VyJm5ZfF0GLvbHq/6jcgHh8LmdqMxgYUIVOM
z7fBNyutiz4jNxznhOz6gDl4SQ7F2hTTF3GuJLimmI9sk0YIkSQPQ+bs+rxpfwVuS6WRU7eGg/MY
LWVtsR4UhXBrxpTg42fTqvCE3DHa12Le1ISBTViM8ALn30iMy1XXDRi8qSKDrrpEEw4gRNRiPQQB
bY8ApEgzD6CliJOiOSY5YB2hV41wBjEu1x2i+WrC02uVSzA1CZ6/ck+705UwkdMJtNjOiCFKdUQ8
Bqmx8lyt3NoIKFClaBtmLb+g+ea/ovrRUoG4Z1TBvwzTcwr7gYHnilbWe9oRd45ExvTR8M/MOaX5
Po1RsDGH5eCmtE0knSuvN9+FtpDIClH7ukGMa1FLxw/yMnwNmp6LGwu4rVlsujmaWVOXL22O7Tdw
4gtt6EcXkldF6P0KSONl6g0IDU3OJn3k1CBOwqpeYsIisX4D/E+nG6N1kMRUs1zbqkgPkZb/8tCZ
ORUuQ4Lx8nMYZQVo7V1CwjxqqJEGwsDJerDpJ0M9u0+FGDeeWSIqKxjXj96iesrvLKl9z707+Bqw
jzXFRADn0ridsuAmdnaNQsDA+eu9EDSpQVGPxM7jnYJpd6OTba4S+pi9PiBOx8HY0p2n8svHG0QD
YJ2enDiDrdhQbiRjo2GkWSCN7RaRobJxhtbd90jEZ6YVt54ZZX6a9I9SPZsp6RQeVbmekYkqM8bF
SzJ5ScAXSDT8WlqwKINkw0x2CQxWbwXO2HUpxmzXMhdZM5Vnhh+0ezeHhCMlg5tWnPBcF6vUjB/Q
S9CxN2mEB036Xgn44mQEQ+WHGlZbL5qx+JBiQ9ALKDEclOKOa9ok2oQRoLXXWxBhs7SPuqoQqRv8
pTWiuG0S6MiVsg8NGAGLr4R+WWA+Rt3lPsauu0uJfBUeJZ3okZ/08dfA7Ae+OefwOfcQk+BarEeO
di0zLyFyfubRYULc5/oVR4v5Cht6fsJEtm8WPn6YgFobHWkbvoxA06a4Xuefhw1/2qvJdOZz0M2r
lrzeK0vaNgq/5c2f/xRtZ4AIf3n3zxe1rIllKvrzEq6JEXR5op/PJ1BxjyQ/ONa5KuedkB1ozXo4
/HyGzWGuobw/TxV2IQM+QzBqL8B90L8sKS+6iXE/hQYrunM/57cu5Od9Y5iXsJEHOjaslGGk+/B4
54Ag2ygEVpmNUGAx/kEmiXEFXqW9S/AvdiRCo2vg+i0TZo/kqN4gIG20D3mlBh8XziuanVvk1/FO
WzSSZqTMU5aDYDVrRBECq23nZvhUvGNPs3tTxemNMchsXXIYpqiGxhN5aLui+2rS+cMaDu1Xrp+V
SZ2OwtJ2uK5G4m7qISSYJ34FWxYsfvePzoZ5H4Lp4zCLnokbHISTuYR9I9oSW12gNDFoJWsOhIiJ
+QLHCz4Alm6VLokoSo6bQIgb4hNGACfytl7iSeE7oH0E58xdc6ht+8vSSJG3SzQn9Tww0lAvtZGj
u7PbPU/aIaOzkB96nFWe8H8bfpjmF16D1653Hvh5tqFpfRkiufec4mL1cth0MRijaX7Jp2xfJ/yA
Qnq+V2XX1my8EU7OljOV8HAiZzN58wVikHnsuwe3hsJmQzWypx691VBtprJ91JscAQSy42gQGyER
9crgZKpZwwJ/8Tp6G5YyaAeQYmjGNAWp99smxz8VeVcOnf5lRIkZyLwb6r7Z6BK8oNvxIsoouyW6
sFpD8Q59p7MNHOFkLATTuCtaegCdWYKxdGmQxD2wZjTCnDw8E9Re+m0fZxMBT2lqNe4o9J0th5TW
JC1Ci4K7OkSfM9r5ubcelOO+ewFlamZFB4fuyCQR/OsmPwrRE6iFw7PougN3zvdABC2yyvRDN8R2
gQK2evNR2l0IOb97SnJ1Kwv97GbBG9JQuFUVKjk9cM8cjNYcmZEgJmWwJs+c/p7qD31Y3rZh2m9q
z3hCOlX6dpC/TIRao5po0NxMDyKzsSM3F9j4D6So0ZC5TEH0ioLhqHABriJH4uTpgZEiwHxt8/w0
xlnMZSuCk63Gq7a1PRIrnOchzjg1Wo1LjbR0pch2iNs3NRSP5hQfHNP6LvLkjaGluctaEqEa/riJ
sE+2A/RVvdgZDXpNhxgDkTafuydgg/2xn9n9C735bLV9ZhtUYx6l8NBCgu8jFA5xDcPFKEpE5Tsn
hafYu69Tek/6W7cy+/owF1CaB7c6OAI0JZ1Aua5H5+KOXNOCdsVmpj3iBwXJWLJKvsYa1JaQITTe
CFMaths0aEnIZcohGQAQtVcn/Zkk23VQP7NcGYeI7F4fBd06iNzHKXKHbdfJe02KsxbdoacFVwIH
hOkY0vUqOTASQS4XuSNHfjpYk0Gqsszrxdtx1UEE2fadvMhMYsKzjoA4kfu7k9otji1T4twu7EM6
aDMpi+xeZfmNdX7VwcbdVt2tPqUDiR9UFXA5e0lKKD7rlDUF3a3Zx34+OHecHODTiUsTThHW82LD
LwkdARrD2nbd705gcQn4sxdxYuwjcmq1iIRx5REHRt+9TAJ61TnDn9EOmN2q8IZ0q0ORQa0VGolI
uraUSBaiIqVDdWqs4TjNHzMZQTP6T7Af4CK7qIxXnoAPEsWkmJNXFVNrM2rcJCRArLSiu9MNsjom
dpYeP4OLhDFSgldDGqy1tvRz71lqwZcVBCF3Z/U0lx0j4676NlN1yecFlUzxOVfYCPORnnTj3JHf
wOjFFDsPF8HGbr5DSEI6cxemEX3vJ6O4IGRcEoyrXcT0n+q+X3UOzK+Wc4QZx2fZlvGmdIqPhnQ3
XvJ0g7PkarKqbqOGFay6YzrmSKjp/ROQ0BDQYuDbtULcko1w602iyrMnvV3n/UzHzpFNOR3KGOal
yyogw8tIFhjK2DfSmGwYku2O8TK1P6Ak8Kf1sTeZxUKH3LFoAB9saNAXUXGtmcidKxKMZZnfsntX
iAfrL0awnG2xoxWIOGzKN2ru2B+a+rvvcNp41gIGpSrogECtAUmAIA8QejeY5eGSIQkqx4dZ0D43
yup5mBHJTN1TE8pfLKfeulcsOWF6Esjl6LoGLrdQaaMaM2fm/U/8+ldVArqHZN5PF7fNQtDZFjjk
tAWkrpXad5e51bUyo32uy5u5Nz4cBhXrMfqIDeN17lEmMU5mgSA4OmhD76Ay5JPMBI+iVs4utypt
VzjNXTlrbyAcGTIuvAKWV7ZwENu8snlMHF8F6WwOGeJi5tjEHfrI2E79WKJyL4IvNYzp1qwZIemt
EAwN36oBv6/mjLTuAlK5m8LjjFSc+TNk23/+43/8r3/7/3FW/0WcFSClnxfqP4mzOnXDV9L+Nc7q
5wv+iLOS7r+kKRzLdV3dFpZhyn/+Y/hq2v/5T2n/CzqL5enSxanoCUmMFEDkJbLK1P9FuBQ3lnCo
tLGUkI71Z5qV4f7LMiSwB1tAMtUt6fxfhVnZ1j//8ZcsK54bcbEnddcydMrj/yPLKq/wvNStgcyG
qci+rlCICvwGcxhne3MMhiP0YZODuC2GY9Tojm/iqSDrOs4ZY7vhTg+ScF8ALz+GAUo1R6fp8fth
3c1wEUxQgQkLeQYbSzI4Xj77j8cBMZf4a+2dZvGBYq4xgai26I6mJw8aXKMeM+eUbnpznFfO5Im7
Ak8Vqy0WVBvSh2fIB69ePHSzhWZsaUHY2LRjojl80gVBIVmVBMbKuj+xjO9jVY1weLMvqxApYGha
KP2DngfeJq1NkKPRuBk192Ey8ZhSlX3aiNy3JEgp1kSyj12ryG+tvL3ofbOHApPd/vxghec+ka2j
/+pqMn2UfuwBsa/sSvU+IgKxSovM3lkZy1erjGLXMNIaQr0lWJEpD/PVCxYJBEthcxvldXkICf9Y
WxM5B0IPEAdUd+GYauB55G5Iy4vIm5A8vKK/SmvpR6RHGCJEC0Gq7LYHoA3zynBuWlA2Y9QFu7wc
Dx1CKjYraF+RYncOU8BXWRfIcwvTObfC/ggl9YZ4WgyHDdpKI5ncVeTNzTUcSaCs/Z3BmdEwJ3R8
vQ0LtRumKyNLHB/B8OjD401v57MdUkflWokihETNst15jUrPBApkUwbArMMw7TXTfGSJwooX9xeE
LLU37y3McBsvr3aF1t1N+UeHl2DtCkSo+ORhFaQMc8bBjS7uzFSlb38VbD7QnGoi/RZ/IHCada0A
07bMT31tJDjFGy6qJTu81Z8g8mwp6ry1S9RK0xBCZowm4CeIZlECjcZlPo+7jGosrs9VEs3US706
OAloB9vOzgAnX0DCuDQ7KAN6Widu1jZ0qSbXt+fmV1iWO0jBCNrndt4SvcIItMuJCqGNQg9eAwW5
/CZsnJs+dDn3T6Tc6LCRvLFDBI+co635ahxpDmJKABFIGQ0gG+j88A3XJsGwkkGMZYlrJDq7Nlcc
TizreZq5RuVM+x64OsQdyyAyWAHKWdKbYkLIMSk2I+exYCESkZupF4Q5ehWboJIcTUodV2NpsQWL
Oj1mlrwIbuqdlvQ3BU67bVACYzQnQTBkiL16tiEsjeBsMeEb81Po/W/2zqS3cSWL0n+l0XsWIkgG
h0VvrHmWbHnKDZHT4zzP/PX9UVldlfWq+hV630hAMCXbKUsU48a953ynOIYTYbWBaV3JOnExf1CJ
m2V5QeELUa+Ch8i6321K4Q7Aoipt7xDWsals/ydC1P1Yp3KP8bBbWlhunmLzxN7OPT5uChgNtBKn
syMne0OLEcReiqVYuPKl94q1g8Z9o+xMPyR29maXCQUKxCe/CovLoCNk3KnI+l5GXkMKtm/srE7r
OI3Yr2quNswkxQCTkD5tn4I6QiAiYs5JZD94DIDXS8jacfI9lKNYRhZCq7SfZ5NNdffsFjrtlLUL
bB/x4nEeNJHvr328H27coHjsjJa0iJDdm/6V0a2zlLKnDWS3C0vH9DqkpXnsHKbf7LwYASIeX+hA
vZ4EyTFeLpwTcpHnQs/zg83UcxF4KDdLXlYuVJ6m+2uiRJgF+RUEfhM8splRB2sqXrF75YzEB9uU
N803O8yL6M3bkWG2P1dU2CDttYdXm54jSlOUrPOsN5yBURLnuAKdoNyfY16+UFENNxhcK90QxpnN
SrPXPP0PI5z6mxGWw42qJtyxqGEfnO9zs/hHDmZvz2nibnzVBeB8ne7WR0m7K6zsE1hmjesgqPdJ
pcHOTOi+kL5UA1ymYb+1WgsKkl9u4KfW+wzvz76X8b/cDEmzDT3S+0C0zCE//sKlt4vOXxZX/pQ1
2ltiDROgDF5XnKcJFZBKwOibNjjYyjIiFB76NgF9duxs7BNxBP6z0VtzFbWSs1DBQB3m8DvTUZ+m
x/rRwP/TacRs6z5hIsukbzE630ugszc2uumtThw2T2JIN6qwaVCW0QtTWZopNoVy4cav1ZBlFKat
+lLFSIId/atRimrFJ6XbO1r36gRRfCI1cia+duZqKHXtpmuB/xw7QG5xYpKEoTuHjiEyJtX6NE1t
9KM1SGW0i+g1HpCkhVDpn5JyChd2ZYnbFFT0bXE87zKr2RSNkZxTbTbc5FN06JTrrjjZOXWwzI1u
TaBTfqnbPjjzV1hPgSxXHRewD1pH50BPL2kami9xjpOjU9FwYd5q7vJaNFhoRutY6M1rPmG7Hk0R
/8Qubjij8WPoBnr8Wl4+Gz7WYI0O0K63K5tJN/+7MiQbeGVv8qFSrDW2vrN9U1tnSodwSTIdDTeL
H6/iOz9YYFlSt4qPlJuWUKmp5NnRm1N1tGKHZoFtQW+ZD0fB1SPxo3aFkqY+ckr1DbB2vnzcSFe0
OygyG0+gKaSigsiLP0dfU3+RyN4z3c1MOKNp0DTHiCiGI1kyP3PDM9ePu9LEb49xYSD3Bk2El5vG
gllMNO94flhkqE68EA6BYBMYhuh/CwD3R70rUXSJxy2zdjTb5nBDizauZGMPpDgb4ZGgLt8evS9o
I87ws+Hf5PGnVtjWIhnC5hCUaPjDhlaOwRmG1gxZIXE4+kJHvTNEmvXmzZ3rIATzaQMV2+C9YwIM
i40Anfpa8M7DXvV3pTbF59gM9kWFZMUBO88LeGyIa19mYQJUpmuRxtU9KKeIZJfMGsA9Jj3RoVjj
hEdfWcukPKRDt2Tmdvb63r4B5dkagYdLy7qGspOrIFH2HFAxrcJs0K5UKxq5VdLa/1ZWX38lrP6P
rAVxRm5wTYUs/q1YZbdEYWxQrtpQYf4UvIpWwjKmhKeJpRauCX6GSktvzWT0rFv5seIDtA5TxXht
LJdQmzr0CLYOd0ZDaEL/iYvC91wjkFj3my19e3/lMKp56uyBmazbb82u+AiC+osGdxKuVBof+x5r
OEzDfWRT95iWdipI6kRSBrc5DEDs9lq3JEmH2JOZEVtdqXl8TFFYcyb7Y0qbiO4Pg4K/fiGk+vey
3XKEQc1uuLaNQJkNwu8RtNWglB82zKx0K2+OHZXexsiBHg8uMv/CYzVV9IFUrLFzdbxsS3YzHg4d
JKIHmOiSJto5pkpbDoMRXhofNSNFxlZLhfYZWDg6bVphWhV5Gy0p+2sYQ0LBnrGJQuNLn0cmIjU+
CLHMvz4qGIVcYpkR+LDWBgemDf7mXWBm7kp3oj8oxOxz5zlvAo/tsZ3EH8oySIdyQh3QA5Bsw9h0
nVR730guOpThz7CHeBK497ZGEwd8MjvLMnhnAFlis8xmrv9IbpRoN1Ynw0PhNNm6xGhGq8wMr7X7
tfHpHweN9c30s5uj2WQcxTWnekyzE18yEBOGlrLP8ZvyGmV0P7HFZHRPHZDjoqa+iI4hCM2nUgTt
1hjR6Hc1GaUjAkxcDucajbLtiga05PQkRgGuxq42jkEt4cYt3uwAJG5kVUAXjG8Y95haMTAk2K+O
0T63pJZjK8ntyN3kZnJh52ItAhcRXSOiPXl6C5MdyT7SX7PKKnZWPsx5kuVLOUZqk6ethzgEn21f
ufV6zAN0lF15hTc7Lqs4fvfm1xaoIZLYFp9kg4ASzRbt5FjXqxdGgu+lVnwjpJanw4BB04uPSnFN
8k2kQJYy74kWvWLHrhEBad80kxCngfaKHTwHVpmTXI+EKfIjpL2Dc85UHJyQt/hPXvhpj7Z5h3i0
aA1fP/jJZy+SWwqp355ktZMdVW9si5eYoaoGBZ8wg/htjNLTX380FFvzP21okdE7prR07Fq6emx4
fw9ntgpwQD2RymMjaavPsVXCDq7SsJejGdz1NB5nyQy2ZjJksYCsCI3ZhA59+SGvnIPqpjdNMH6p
bfNZtYO3zlP1XCTKx3ZGa0ztVM1GIB52HlIJHSUxCzjUUMO/J6N+0OYVxSbY8inRgRKPfvam50wn
B/WVfBkEyx3CSIg0TgUKnd7wsRl1g2IwPUCWx97IyGgpFdLEEm99WYofkksA8awwzxKgzkYzrFMn
q1hmiAMi13RtxLRYPV2/RLNH8vFa/v9+z3/r95gkftMY+7/0e05ff3z1v9bx1+pfej7zD/3q+Sjx
N/LhXFfQTzFsLt1/b/gYf9NNHXOi1C1dF7bgov33ho8m5d9YYWzpWgplPmnl/LL/k1+uq78pIs3Z
3ZhCSNMynf+Xlo/8U3o5RlNaTS4Vr6EotxxrXmR/+4D0nXSrBqQn9ofeJikGEhOJ5CYnrPMTshR7
6RYpXuu5PyeG4DstgJnBpuepqd16MQzlhzmUV9TK6ZNexd+s4dtvr+V/WOTnpPbfPsAOz492mKJx
z+vkQuWel77fnp/hRXk9xRIXA82kpyztYGtzqYN9OC5yykwmm2j7RHKmQPjBnhuR6Phut+Nbjikh
l6iKi4liLHLEf1l11b+/ciZXQGnzjxgM5fyp/MBJKnw1wALm+jdtqhE24dSKQ2CkbI2RnWI2b5YJ
Wkj8BN1d0U1a62VDH6E0IXxEdbAVPsPOxJ2WlN44VmctsJGJO3uatxB0WucAC8/ka1ICVZLSvPmN
ftOyIMYYKvj4q+zgBxqUsJ7przCT75k8KZcEVhQaKA4KuHNgkaBKEa00lGz7QuubhE9HI8XG5N9X
6HE9GAGOACMkjVdKNGvhGuByHQoliGdIwBAVrBGNN0uh2cdoIKY6qHNs5ZrBkCVDRzRMb0boXCcM
Lou/fuvduWr5Vfbtfvyv/zm/9YoupCs4M10TksWf3npXC3u8FpyaRaAQ8cBP3zY0iMa6aynOeQ3L
UbuMLag2HIurWHe+STJo7hUZAXo7Wlu44eEB9ssn4hkJCwBOitn73rbvTwhiX6ikKVw7hz8XVR5D
Ff1UZLehytFQOVayKgdNzBPZHAm/Oe2li8QeGo1cO6VyV5YSCpcUO3boxUx45ggs3azO7ZTt3Jwa
xECZ7tOaOlTOeGoNaCYV5h4MKd60c7LsEE9dRNcf9YSgF7hFOfQemPqwJnPzCBcNVpimxnNmtoe+
6+5hlxGg7Dn5GjwwbhoA4Aw8JGw+gjCYl7J3GJCoJGdVj+JYoZ3HjcOJqIsSEihBJbOzvSf70KLF
N8F1NGqtJTO2PuIbf/ZRxtwy3bpqbHAREtOlbMbkW4Zhh7/RiTd+Q9CRiLQNzesPpiD1MrTHPWD8
Zim73j+aZnYhBGK4/vUpoP+nU8A2hLRczmga5/Pjv336EzdNaMmRBh3TDFshyCFJ3ZJno7xXWSKR
u9g1brBFnmpyl4/ydQ6umPzyxogSJ18FEz6iCUYZ3CynGRarlUa9VL36AraLiKQW+YPDLCxgdvhf
nrnz7yevdLhcKZ0rl21Z89Xjt2eeAb7XIkMmwGDZRfq6tcvcnM62nmRrpWm0eJgoRrmd71jTy6eI
MIJFFruHKSoXZDuHqy4d5FMXtetwfigk1RPRBZe5DhtwWfbmMs6DZaymu5gbTKGJza2xewTPMbmd
CdyLKg7z7V//VfJfNxrzR9JxDdsRwhC6bpnzJOT3v8ok5jPTI84mjJg0GamoJjqtPfUmfu1+6Vvd
MRTlZ5af4b1bGg5uOeETttxmb5odRidd/y8LhPGvu8D5KbEasq7aDvtAR/75MswTLrGpFEBOR7Ca
hgbbjWGfs6wYRLrORCRntOYy+UNrBMZhNsk4W/plhZgSWi4G4iLDJSaI7xIRGSFThvgB1fTaj7wD
nNKe7YtJt9c1nupUZUjImLAamEdmrtC5CYo7r0dOA78DjOPW/+31/rezyNRtwfJnUdfRgxB/Oous
dhiqyWO+6VNzr3E53GPAMwgHtkQessU0sGtbEXaxiDaRmmd9Q0OMUzV+D0yogljtoahXL76Gado0
Kn5NMaz++pygO6X/6Vx3bFuxEjo8VWmQAvKnswLlqKt5fsCSQXtnTv5Go6ha/N+Nx5a0iu29nTU2
KgLd3jtJ8VXrBF3t+f7EZz/3lEzBW5NzUaOJTdS2U1QvdISCQwvC5KjHxRXSjnboK1Ms6nxsPulG
kUJZ2wUNSd18rnGYP+73fN9akVo9zO7J9tPJfqKWMN+DOOJaFZHfl8jaXPSzXMkf02GlBiQqYenX
r44gubgJoT3586FVkD1rDoId9DBVr9Fow/iAEw+RnkcF7ZS9F1j4r2Re3Kq83tAxU1drAFIXuNZz
miTWM62felWit1w97kNhaT1bGcCQrPZvj++oJh88vFDG4vHg44YYIcBdXXfyjJh3vRpgwTt6dIYd
H58h5G9IsU0O03z0uOvx4OMwGebcZ19APRDTFzuZIK3w7FeozdBmPjrppae7Rz+HU4k+EnRf7xmn
vJ00kobnL4VVXxFWoCPBdrtSmTBeZWd3RF2S2Sqxz/52OA2e3CKXpnZpGgVfYWh3qijGj9jtl6mT
dq9VJMZDjam0Hz0C76bJ/mStpb5MDGduaaJ+9GK8uqL/iOeuVYlywKqlPLYhcWDOhGm9NaqRQUpt
XSGpAP+J8ddhS1nPzWQy3YYqwt3rRgdNr74HnsgW+mQlW/zaPenQjUE6sZouFEztKm20aOVg5Fml
0/wJBuIwMl/Jm230w8N//ealZnnrCv8kbU28YQjUjqmHtMKYD8MsK3aRBy4sQf9mz6OhbCqimwUG
g4QsLB4JVz2CtDQ6uF0o2AW6Y3hLLEJS0ERS2rFznCWgcuMRhPAy5Lo6Jo3zISe9exnbsnuJI/lh
Oal9fBw5oYRIGJKzZMzfAUW4XiXU7qupgfEo1MvjJhjp5/SDhAA036crAV3Tpl4RdqZehiiGNdWs
BpIq496Uz1Qy1atkUbHRmLwEpqxeNa/CbJ7nt8djthk9e7FZXB5HQ2P81OysOz2OxEhC3+y+83W/
WtgxwUGPG1/TvZNTVtqpqVjoWnxVKKntiQgNndvH92Bhwk6XRkxU5+/+5w/jMNZOM3c06uuvwJ6g
Mee8PGEdHTtd8vLIot54mT+tNZTrrynNbdCjFLykHJDQpwJCwZvMPPfuYJ4b8R5UiX563IMU88sc
CrkdA5t2U1XQAGSmtowrb16TxoRuRZg/DzjF19XknhnRkoims0zvWW7PIlAE/v7jsB7a+vK4IRSw
6nCXxVNq/rrpkD2R1cpbxTjMPBaj0tDKzg97IS5lLNxcnBhqbRHKBrNLVnNWtYwiRpqafrOr2Ccf
J8AzGoUWVKVe34naME6/DhUiMRJWbo/v9d2xOMM0BK45/2Qk9JtvK/9A9t+hTGl69YXx2tKYPsu8
fu+Qkb7W85HB0eMxJUjBmB9Dt/b3x1rR/nrsP/zc/Jg3wTDXg0Cn00/GYaADeg5lUs4W/PH2uClj
3oymyqAAGf706z69Az1fpDbL1D/us102am6hvYimI/uKj+pzEY9MHCbv+Dh63OgRLNaM7eQGP1e/
M7saG7+0GTYN7jkRwXR8HDXzXWVBsIroorNT+vijUyaUpTPQ+6iID11MR7yl9a1P+v5W5KF2KamV
H0cWo7NT1udHv7OGCyGP8BYLpF6PwTUofGpO+tdwwf1F7rm7thXJKZVVfCv5HypCq06xaNu1HaL/
mpoovSQRzSeGZxp9ztL8MoZtekFboR/bWEMQPnkgPBLtYLRq2mUjpzSzPQLLkTXn8JyvRjc013T+
yj9kXV1c/3nvxJ5hkVUkaz6+6fGAljXaPk/cl8eP/PN+ZYjXNOzM/eP+x7cq2Yl1W6aYwMIWglQV
VnsnKJ2XPAxPA3K48+NodMgzLOGdMVx2AWWlDhGBXvkHNFjAxeFkrCwW5iszA+elZh5BHhf8EbYJ
X71AOaQYp8a6DmKkiJEzvsqcd8+1S+z7YHte3TDXkR3gUH0cxjWXcsyV+CvmbzbVSPZoqO2M1MiO
YUgyTBJODrT2zmbYX9pH2ELmvmK7cWkd52AaXnvQwXgz2s1L60lRxhWOeX7cBdhLwcBgWucKYiLJ
7lU7g//1jtmlXTeEAiMbC/o7uRTloaVLDm+BR/GAq5sXpMvHg2nLbh3J2IGuKbSi+fsfv23Ipys+
dncxVQX+S1lZwdH0+uA4zV8BdztwcUHdkAfbsEmmCxrD6kVP9HQNksBflWVRvzSVMm/jhHJ6Pnp8
h6OnKDHZHm47fseLmpcGzBMfj+943DUEww9LId973OWPhr61YmzgjweLpv6Jr6I41IO6We1oHDFZ
ZM9d2Nu09B04Uhw9buKeDIqkiqhoUfv/uk9rU077IO22/7zPAOMFRjgCyksC3FC6HqBcSmAaFs6S
MN3y3lrzOtVFPx5HbjuVd+QGUcga9LhnCGYrlJ9sROuw7e1K/mjmUfLFrHP1VGFG2eWBFC8Fk7Md
0E7tiRdNvsCkkS9EqAs2MYbb9/vQqvpj6gS8T6L1+rXqSM+rmyE862NVnGz/TIZSeH7c4+SWfyiM
ZqdK3b5VQ7XvIsViMB+hhdGvYf32OGg9bVMEUjs5nge0zJxN4knC1SNNUD1ZyKZ9N8Bjr9R4CJBE
D8r8TOT4FJZwfScJDj72CfYRSp20OlEn0kdjWgAD/ey+Uyd9vnl8VXGFPjb8pJeDuCAEK0SxKuV7
7qM9KcMPZsM/u4jx+kKCzTiivKzhPRGelfiNv7P426H7/OMY9Ak4JCJEF06Y2fj9g4ZUrNh/17jK
rYl0a5G5DP47iqZuAZhRh1hI9THCVwBXSLCDjvpmn/a19oI9wYPqSkWCbtl7ESoYr0RDrEtpBhfX
8jEpmD2m+zxv7haL7HMi4a/AJ7iDXLOeiFN0+HhHRI5MDNT7QhtOVVmMp2E0X10TdmlcSp33SRue
m2BuhSlUqAYAMDlCH2od+4ufyefUKIBi+Rh20fNCU0z7W8SzOPejW61SgYbyCYzsserc/KBbpfmu
SQZRSFOSMruOaUh0bNwglnQb8uECsUp4+utHkRr0ajmn3fpoNmpcQ4gl+BshN7rMwym/AaC5swLG
ijSX0qX4Wul+hpc6Dnd1Rf4SBNl076cKyk8RRScznaZ1MDTpNoeFfv/1ltUwV45gRADFN2FwsVPz
4gXzf0eXEpKMieDMqYsbe1dnG3l1c/KYQ5PWCSeUifK7JaBsZp5jMfRGcl4GCW2M3jIuqv+RdO74
hf0sZvyO5Cguy/1eMGSMpqJZowB04BYV6qYlhJUwnNu4iLGQ5shZu0OrcV72q7QoXjmw0pFx5uTm
+8cLRnNkOtMe4hSS6p64evJslv7ycdQ3hrwbW7snv6FurBshQPLu1dD3sKeVzL9ImW1a+ii7rNMW
bFSjS5t2p8wtsrtv0Pur3JAyuPVN/HuxsTI1FA8uFfupTv33KSy0lZW5/ZfR+vBhR3wjgcpAxerp
B9kiRPCyADgvylcLNRmgc2zs/c4SJTVnbOwfo32IqSymbniypS8vfm/dcMQbr8F4HxjiHrzZ9J9F
5PsOCUvvk97pxRkkIVyA0NYOQCeis82FLm5qifwOegPT9PHJJq4bIPCgVi2yMHAT3fPj11JBLPEf
+S/RPgJvS05O5ZwRuk1rSzPCZ33W54bEAp1J6XmPtDA4Ey64SXsYQrbsje3jKbt5mq8q5sULBxfA
Mo6rcM8IztxyZUbENvHHFF4RntjmQFxGzQ2frx6KfA2stNsJcufvovbfVS77FUFnatuNEoQrEIpN
3RbFu5/XtCXMcjoGI+vdAGZ360YRF9WcFrOypIlIzlg9ip5RYwWxmvHZehRL8TSJfRYNRIW29dEq
mpvwA/kssxBoeKNPq8ehFwft2icAdBnRpR71PoJZSuGWjiziqDFpMrFvyhaUz68W1uKNlNZ7Zeju
RVeVe9HitF6HYV0vHoePB8DiRDvfrb8XWaEQkOQOCxLRLsug9tNNmkgFcaLVOLPQTvUyl599hdUr
N6wfaVp/kuIxHEQusSyxrTiyRJOVya98p1KJGHpPGrxm+BGybgimqtuBSil/1VEOcq1HzBALv18N
6An4wGf1xRbNWdRB8dILlJZTUOxFldPzJOL9LrvEfnbrd9Fa0V2ZuftS7pvS1Q6V4W8jv4x2pTfN
ZxY32PCnVTAKovS0hEIRCxX9fASUjIRaAMq4lgwXCYssRLGOSDZmCsB9hbRJMnWroN35UAb3rI/B
RdlReJF1CLlNZ/E1NBcsoBLfcc7au14/dBmYFKsO/J+4GpvOqt8DkjKSyhDHoqrec9rmh95WzYts
WAt6zebSogdLMGR0VqYE339MrkIYIyd0qqNnJ/Xx8VXMQrvw/ccQvv7MczittknPuyw8Qe4TTUho
QnerMHLYrKCHo3wwVk3YjYBQk/HIJ/KnP9L47oEp4i/D0bfS8ReBscD8RiaE2DJoMjHwSms9kNUa
GqN/LSTWN/zJLiIuBqHCMMsdSlK18ggV/PUiNU2CNpENGnvdrF7HHbSqgpSweeubLK2mhiMGP2jM
rWCZpn35Fo3iW9iwShfYoFawl41DSrmRe1zIUB/A8iO0qxn75ihBKf+q02K9OSWTOtaMXBdUSaTV
06lQ2j6qWE7iii49eDdaK7W5RAFSL40EXEUtJkibM24zJqdzXVXttaTv/4R6AqinH+cbdE67LKIS
qHs3xWdGENEU1fTYYS49sWPxt1UVvKTZOBxhdA9s/3kp/3noTvlRT8KC3xWjugxJ58in/geBsb++
8Av31xfzQ74KWQwTGa5C4QzXum2AlwuinkXj39H7GNdR1JIyKu03Hk31pWWiLxJMs+ka8x5g6sHv
bXhsQ12VI+aU9grEiNinnpkttQoAMWQsliU/vzt++4fvx2S4ISIyGj1cky9Z4Y5xwWq02GxdXSYv
tVYG2L2A65eFuY4rEmTtkLDLsqtRoAo+4AiG947Xze08mIjKNyUxWzqfYbBBJUmJFSFhPq3WA9UN
CJpIL98s4EFbpbQeVQs3uVUMJ1Q1ROkIUS8TDSKw6vWjp5L8OsygnaZIvxp6sO+diGpR5nivlQEF
FanoJQKzdiHexF7qg097PgdGyd4FxVVgeSdmDy3+NUzdPnprXJSZeRoRt50mzTEY6sxoJn3dJSGu
eQKdQYN5C1TGxND44QlDXrKPAR8AbDebORq73etR53LeVq+5bJkaFXbb/Yw5gY4k6tXbiJN5Qepu
vKmq2tk7ytWQYNHCayUeTxe4XmaQjhO15h9VFUFmzWn7Opg+uQocC9v4g93UiIqaBiMC4dfIdcJt
QLDFbuxzmw8Y7kL0/Zh3YwQhRuZ+BEXy6Xh5eUj04ez2njzmuBtwcGYfjFROiZNcik4Pt7nLQmNU
ubjVsRvDyR+eR7taIxt7z4am2w+mWV7pUC9qINHPiNBXBX7CT7No5Yaf7ddOKuUpTbjo9OS6BUnp
foyC36BNw7BDKtueS/iKJIUFJGGC/12nbPfL1BxO+PZPsnfq5xRKQZU8o7K8Bl4Wn2Qj4AqxoZUq
/2Ha2bCxDd3f4KPKd7aexIvEJFCLDwh8pJgU0YDL+26syvFq2q8FzMy2N8goZSd1UKPl7z0qg+vj
pqvLkx+79hcv0D9ouHzzSqs6tDFMKp2J8kbr8/ap6r3x0IZZuq8touZ4AY33OGA2Mw4pUS8p6b1R
He/6UYX3PBu2hFEPH1pfjNtOaxvUyYzyio4gLZvREG9b9q5xnm50NyBLxjFp+2bzLspzjLM597jK
CRSL+hxdL91FMkGCZYPMfUL+D2JDhsHJdx0sVYN/NQYwA7N1g81fm98tD5gM0pz0nfkubwwKMiKu
yEh3nJs+9c7cxcTc6+ADBGXXwXlXVZP+UeXGvUQWNCl1YDoWIh/6aBxIMgFY0lNtwlskVYq9FZlM
aQ/MCULP+OG2JL1WCntDR/SaZqUlXAbDP1WpxlLUtu6yd2tk0DkRbUZc5udyzI+2rtpDHg5rqmIk
OfNNrQfvloYpQJASzQcybldNbEfb3oAM7ACz26ZhSknZI8jWyrb+3kfQdYeO8G5Nk1sQzXxwXOKo
5hte4S/D0GlHoKbZ9ld56JpVvTaJaT8iRXI2Ii7dowe9YuNYhnWozbcy8YNT2VNWsfVJPwcHT6eW
uVeEVtHGRzp30ysSzUZlf2ththweN+XYmVvPtbeeOYVEWHBTJvGlNinM8rzL6W2k7jopShImkqrf
AM+7mEPqbvTahSqbd4qsHdNfAWQUTwxE/Z/09GnWhYfeCOD3SKikSO2e2cuxvgjlXVPZJoQdTvky
mA03+WymcQSuG3LRmf6ygUT7DVLIsEX1EhGSQJcK31xNOHZX9daqc0uTyW5DikAffMZA2tbACuuN
SbgMcFsN6letUqI/XDaEiiy0RlzMPHb2udOmT0gjunVZ6+vAaopzYInoLPJojQvABniBrDpzawRi
s2UyG4noiy0C9MaY2aGN2hynrXXCGE0owNTkx0kYyQdORdznTwX1mm6qcDt0UQEjnUm9KpxDVmAh
GQ12pLI9o8mA7q0QwDZjl28KDWW3ESASYSXKtrg/w12kacy//LFbm2ZDuKUbv6Sjb+zN1CI8ZLI6
kkXJhMBXsG8nE8/vLDQYPd8ATGET501Ynx9P5Vd7fLLaFnBOyh5x5FOEGjNCDOCah6r3Je5PEKb4
WBeWV56MXmrbygDJWJO5TmSp75Cuw6xWVO4WuVgI362Uezjtct9V43Ya2AKyFbf3+SzfdYAq2BRK
+7HqDcYH0F6LsDq5Dh9OdjpYzCdii8KbnUj/2HWjg4YXl08YJCdXFS/Afay9CmqCmDPIZr3ijR4A
V0iyFOB4xTupZLYyimlZ2kH+ZiuqrgKHcWJVOhUjf4evGCjGVl2tI3/Qnuso72+pB8g29LPPDAsK
3DsXQyUTmS6Mn31r1sJF7qks2+gicLYgELr4dFtp93qES5m+I9ndeMnRK5XOFnn+0hUIJvBI8mKE
9n5C+n2ImkZDNlw1xymPNjKWJqtRRYIaJnLO38HfSp9K1GkQVsAlL55bk2rEqeou4ZcUK9+dvKdk
FIhIRZBdwzHhNdBgKAA6+xhNO/42f9GX2I2MKHYWsPBMIASFeHZc880N2jt4sN6CvtVfU8EuuiXZ
jUnQRve6Fu19CwxMD4EYenW5HsjAuVe1ORLy2rxnzfDJ1TVHn8K5VqL+efLJaj6A09AZVIFM2oxO
/pF4NkOFyLiLpldnzYF+3cohOAsPeJwGU44hgaywqQVkfo6dFLzjk/nSl5Hc+g24To3z+6Timepn
kw2TsTPByca+qbTA1qdgZIe8IbIoHWrszxiuY3Jz1gJWxwEI2CLqgMYNCBt3ndnpr1JGpJuQ9rOO
9GLYahGZfz6+9XWLmZzYIvDzrgedsta+12ZNUh+JF1cTB+1T3nrRjaYxFNExiC+eXSMaqezl4Bjj
tdOtMwaTYSmcID6J4dCTRPkGBO07ShmW5SqJd2gX5EsC5nA/4kR/yjV7U5tRyjs8Z2WiYyoRhmL1
ArvjERzbMICDNpks2zGSS7fpimWR9EzqazKyxpn2jaMZBUA6W8nDhAhA6MnrokHSPDXg3eOe0hEt
8VYvdiZhw8u0goTQxuXBbmR6pD+nqkFe24RFTYTZG6y34Syc/psLotfOu2+cx9+GMjfvFa/vJi7g
yhuO3e0SKLjLPE2/98ARdrEV1ZfHTWOX/lFJ6xSm61RL7U8/G8jmyclAy9ti/DLVa9vP9LcKG77G
gn00Yd4+danv3lXIIKCtQ+qK2r2nbm6uMwSBi7a1b3qrpV8hpg6L3ozqUzbZzAw6PnGJL6y7D4Jq
AbWgv8CujdZRNfWXIPwkPVbdQDNn+6IBC/Vrnz/o2Tpz4BcgIBte4v/N3plst41k0fZX6geQC0AA
AWDKnhRFiRLV2BMsy3ai73t825u+/3o7aGelraxnr5rXhKYkSwRBIJp7z9nHx3M0qVnYN10MO/N9
MXXOp6imwMV2UXuJ9CzDUF3Xl0SDqmg7Mjx3OlepLtub6xayLqirTXaRoFJJ8vsWZe2S/BNWAa2w
kk2o2Z/rtnLuMxPrQtNNMA2N8HXEY2b4VvfG1A3aqKLNX6bhtgyq+sAsE+y4U2dKaz2k3z4JnqFE
F0B/nPFzAkyXH4aHiY3Bh9AdjZWtj5y12X8YgAEc9bj9ELJyo3hGnzBVXZjrg8iFSdpfSq1M6yDs
1DI4NngBjeEL6CzvMSTiascdrG+JNnlKSyvbEoobP3fgQbJEvAROOx0l4wkLYh/GQaD5t4NlGRw9
WdPg+5tbaw5VtPFovRntgydl86kfJK1nyPukxloXLPRQoKPXnjyAI583oqY+RSmEDnnbBXV51FKc
ZcKfdjVJXUPZFyfZtQOnQAw7vwkBQMwGkHLN2GasHDd5ZFCaqDEWYmSvb/UXF+LouRjTejHZWf1B
lfH0FqJY5vdfjEhzl45dLrDgy+M0xswE6TLGiWXWx1EbJw6mtj74KTY39Kz1xuvGad95zoqMztU8
PnVGbD9Xs4S3LynrhXncnYgFAGw7h+xWJz/e6m6h7zwbuqJE3Ic0qF6WZhecZ4DADw3sUKdv7gV4
BvQt87KV4UzSgo6jMdH3relba+kkJMrYXnAzuOP0qsMj0oeGSwnqmaADeIsNmRQqVq+mTPxtMcG4
TprIYTHIB9c4cFn0qJIfjB7fZY7P9kM4sQdIG5QpWmq/ekBPxax9HmM6+F7v9fcU6fV9AL1y6wMj
uzQSOULFQnwhzTg89755O6e2++xCXKRMJ7t9m8bNgy/B9VWJ0RzaESK07KHistyiQ5goFDNF3NEq
y9exieQhxP+9bFpRvgJ5RqWRzG+lX4st3aLwCFqVWGjRGxdTTsUipW38aCQwVhr/zgV+pNL9zK1X
Tt1nV2NROBtVdQxDaKVuHf1ZD2771bclmeL4HDLHgkCulcTAhC7rnxazXRySO4QTYZEZnnOO9Lll
3dE769aCaZFo43geh+SpqqNt1sX1cyXZgWCRc85OAn6iINNiQV6hRyM+sU6hqzX7vKoQohp1+23l
n8ZfdM2xbjJ7SlnrjMEXPIFPQVZnr3kysxDHeDMrCEdj5KeoQZpWdkn4nDQJEw+jP2nct8Qw1WfZ
6/T0tOiWhUVz7mz7gY+5TNZuQbiUO59N0/pqekV6YCNC52ycQE0F4UQ4YGIOoN2VqjJ3WrRIrzRu
24d4arxD6uX2ou+1j91Q2E8uMe4QH6htVyK7sKWIj4YLv74Kx5dpMO9Eno23lBnwA1Mx2eG9UaEY
s3uYlbACitVD5Bq37WzgztImbx17Ak4imznwS7F1b8zdE41rbW+bCbldqkgR6wOEHqKCk867i/LY
u7OJPjp+O1mZWdd3aZvaj1W9Z3/m3oTKy2YE+MG1HESUxvZZOY+HtQQ3vk+TAf1d+JUMk+zByRsD
PFPjAMwPjA8sqGJtvLMjhL02K0sa0sHFlm1xLsL6JSvQg5EGxWfRGbdjD+LF9pLo3gtfueN8xAHO
tC0Jql04be+fKqvLVnEfu2efndyHglUaECxQfUFI/mkxaTSXPa+kdG7hJAtgjnR6oQGycTMUO8TE
TZaEghhYqykPx1unoF4Mzb1ekMBi7prCubewT91NI1wwjInGcZ5kuUl8DMmZo+WnsGt36MpQAKhm
0tSO5jlNb1EI9Je4tvvL5E3AnJtnIqbam5SS1K02og9v+wpHd0JaKRU1enPDkeUDEw4DKW7UaEzX
2VSQbqHeWF+O+SG2QirqRSFuyt4Nb2QqkF9Cz2EP2L5kXbVCQEIGC4acfSOyZ5Yk85t6UsTadH0C
1Gx+I0Pt+fpE/cj1pLgBRw0pcES+audteN+JxDq0MtLWtHGsF2dyb+I5NT6DWiOk05hwEXn4yRt9
PNhrqlEQA0eYzMbQDhcq7t7ajZm/w6L2j8DMsxtNM/90ia1dlWyiIBGnxqPJcATKrHsSWV48eaew
t4o1bC+xLCR1lV2iKKM2cvHQpOdOQh8BVeohmQKqBHosT1416IrOzsxojvVNXf1pwg+591EdHPpK
1VS9u+vqkfNtrAV6fGDMXnJkA5McyQg7mk4TnowSeHCOU5KtstNfhkze103o7Ro92CU6Ws5FErTi
VJrj0gvz6GsYvFp6a7z0qXcPc8aZlojX3cDvTn4a4TpCAbWMMFcjgXTqMx0WGEU9Ue6Uo7zdXJoE
25eOs9J5oTO1OcLXtC7B6p04KaV97a5jm/MBjbZcG7C5dqWdDx80cVGKP+RtqUqXg4Y8C+wDU5G5
L6y7SZ23WIAoP/ZLJ9rXRAztfdJH0cWwGRsTw9lVnZHCSpbUCGM9P+X9aB88Gg8bgyC3iwx1lnRR
2n+UWDbxN1kUAuEjhNfqTTsRzFm5tPx0eStpuX0utQ4vVFBeLDM3t64D601EU8dcPbcf7AzesvA/
sNhPdmObtRvs+doHbY427BVRzgVRf0LkhoO6agOIehWVPUxFFb2kgNz7pP3o9o6G81pws0n1NOwS
ptdRtks7JPXUHdzgFtVGeBtTmL+9fqmH0tkhP7mbIgDhvWd9SkeyZDK0ElYsZzQ6tc0yPryxWufB
utZ8wqA0dm0QtruhC9/CgW0wItUpSxcSGf9mHsYQ7XpyzyK2vQVo8f0hjROO9vrN8gB/Pt1i1Avp
6KSdTd+8Lveaa1CxMaL5g091YYYFBGg8Qc4SMm0l02VgejqWAVAdoIokmdRiJ0UrHwSN9ruS5pze
u0z2fmkpfmhRb4DbYfetm+6Yorqk9JuLtQEu4dmv0nqlDZBDpO2fLTV+Xx9aM04pARJ8sCplfRsS
Vj2b5sPfNTrVt2gd4jR2EWygPUYz844EggcBw+lw/er64MJFXWKNpCLWGHD7qiG8ODqWsWn8M+ms
4SEdNP+AydGjBW6ekkg4j3VgtyxToYBYSat98EeAjfYUJPeexRYiALe6mmJn3GgaJr28078/G9T3
KEy0K0QQaI7o8R1Zn+McdNyn61epcMx1GuAOqXrtXJZi/jIV8IlLS/7ZVPQ5ugZWmq7fB5U09gYl
NNrbwj4It8OjOTU5aKnrU/VNj5jOAJH2TqiKdNdM1UJ3kaZdvyTD6sOEhP3BkMazoLn/kmcaSafC
TU5SWA6bsykHZhzcKHo2TIpJ1McIzdRi7LJ6O3VlcBJ2vL0OAb4aB1AAJKs2mT+jsJnI4yZJem5q
bVWxB3zUdOTCkhbgs0t/GqFgqn0YZPuRVNyFrg3GpTRTubNbgji1qmmeqxKtVOLAuugKrX6uqx4u
LSj7hZm3FXBbuqN9l4u70oTjnhj6Qy6CiF22024z4cL0DaNwk1pAL5OKFFVKECB4Iyf88O5ZAvL7
2/fwvrQs0cp+k3eucXd9qCQm+5DlM5t7vgcADBbwyABVuZ5KciS2qDPN8TlHF7jIe9GTMuYOz25t
3CZqR2uWb7W0vuTSSB5DWTr7kW77xrBR3w4WEQi05Z+aHlhZbnaLCSnr/YDC5QzFzjnZKgNFfVUm
7BgdC15b1laIjQlzpQl48DXWb3ZbIyd22WnftMCK644rJyy8fpeb0/CgOaF7rsLt9YvByYaHGuP/
NqnskR0A/6GkMXkzCxyR0DV2zQZksc+F0n9/yB0VCFpHA2EzntzNAhhd28w1mABW7XUvb42i1R68
omnuJueNN5DBWzeVJMFAJsoCWkJsz1HzO6w/1hal1uV1sLNH4iCuz67D4PXZ9WGCA+CQ2FbjtiGq
SK9eS6xi1006g165+fv7YAuBxIvp46C+b9HxZXFiYBZi0lq7iY4rDasoVlxvauh8eiVt/h7wHs7q
Fzr/f+Keb7/q1te4K0lprQLkS0OoFBE6uHgzWAG+wXZTw/br1cP1mQ8h+dsz6owbLieb3mviHCq/
IS1MGt+f/f29SmjxIY8eg2FKbgV799vrM2hnCeXByEKkLfd///D6/b//W6R+K8wJ+MYw7S/+/kGu
ZyBAQvagbdOMR08FKHK7apeATJl705oJQKiDp6B3igsQJ9TkZGRSQ4CYlvk0FmOVdSZdcuaSZm+Y
5rQVMsgeWYriXagt+4s/fKVs7b9JAL5Ac8Mln6m3bYjZuvNqQEoh4XIBZcY3erPtcqQ+AA7G+Orl
RB6jh8DC0YbGW+14MA7j9KNgO7luc3c+0DYwF/ow02FE13W8PkAs+P6satltf/sB724NYo+ikitP
bHfLg0jL5o4EwObOs7vgZNM2p8bY3LVFz664HOybuU2r7ZRANSWPltwJzV+x1w4/ut4M9krf+60l
XmIgPSAEwdIFHV8KD8+6yWJ89HBQO2P3lnCi6Jhg4Mr6ARJjGzIH4+VZwPPPtk43BidzKF51tHiX
0a/qB/K6liA83Es60NP3i3LZUR698Ww0cNeHIMaSw6+7mBr66WUMzeyoD1p2nOJW22r0B6/fuj7Y
THxYYfgfAVL5dWkIOuudIQ7dvx+8uAH5GSNMPpCYQAaxibwhbCexpwhNVNlQCzKDMKR8f+qVXX4z
kGB5c33G8nxZY6xZTTBettfuYl/bHzVZQqYQZfFoyeGQpWN+LHUj2k4V6jS6TXTUtYNvpUC50mF6
hU1QYwLtFDU/8HYD0dPbCOnESSsaNeCEfz3DRJ+Cwb838uCjKPz8tlat96KoobfC2t/0Rjo9lske
tH/9Qgj4TUO2YF0VIC34Sysnx6zLbvtLDnRg7ZopDXy99+/zykL3p2Xxl7l6AoE6v2mwUmioxsYN
jIqlrar0fz+MxfRZ4kfdXr8VIf3O0dY8adUMbaihtBgMDkcWEPCoAKpWhFSr1l/tmgsXmAjm0Hrq
1kJ3BASZSgOH4P6J3Af3YiC15ewF4klj2Nylnk84LVCILaIhmzIzZnujTr/mhXFDmHby9xOtmA7y
JoZvYyw6VVPyNDoxIf3jPNZXptu7R7bsLnuL7PszivTuMaHisRdah3oDKVbVWaAIPf1oC2vuFten
1wdHffP6TMd6cWj4f9dvOdf/R9sUy+Jcn7LBrR4d/2F0mv5yfZjt8LEjfutE37C/MFoYy3Eo2TIO
ZGRYEeFG0ZQH921DLnPk9Prn1l2PuWV97sTOd6pP4BDd50Gzy0OpqYo5JK7nJjTbTRrSeB7Vl6TK
QNKl3XQg0cliQ8WJAqIdsgqiIZKgc/gNdsD7hykNjxwYDguPtmfjDX7nqk4QVUG468lVieO7mubq
U+LSCaM5c9bt2Tu2rTkQXT0MC8uYpg3ChemghWO16RpkiBgiQ3qb9pnqY3NLKzd45LOt91PXyYUm
UuPsZB+vngDDJvBnwNixjjRvR1Fdf8RQ49wGYfUwu97E7Gd0LzVRIUesNdlzBhVrqaPxOTBqZRvb
xhwXOfJt7Lz8GMKPRZks59VMeuu6GSdMY3l9AGbyoZ+sQ97zEVgTSo6gA3gkBEFovtnhNxEpOq+A
QLW207O9Jw6+Xsq7mqlotimEAwGWeaGf8hBAb2UN205G57iJYiQhmrHOKnuruUXzeLj2ihtHO+Nd
vZmJTnKHSa5sDcmcNoxqzMkfrYzSZ53qw30sKTFI2Z1MovQ2iBVwAkzom9vUJDUvt5qtm4Q3raD0
6grkUHbt7OWcb029yFexU22uRrj/8RF+w0cwIRD8go/w+Al8z7/wSH3+yr/Rv7b11/zTlymffsQl
XP/GN1yCJo0/DMPWaboZmKiFp2Mn/IZMUD8CdilsXRdSmobugc/8zkwwxB/CxZtIOV1C7wBk+W9k
gmH+YbsWfwmKgIFX1Db/G2KC+c6XDnIIqRR7FOlJR2B4lBzEjybYyBsqjTs8WRV9dsTeuzJLyY6b
KLAJZenUrbLJ2/dI9wbwHerf1l6CYlp5mrWtO3df9toaa/sm0QjchVGEbOSoftVBOCEacdZ7uTVx
jU2ts6/Zi4XiQf2a6XSrKALXXdtn9SuQzdY5iyu0Lm+JtM99CDhwQK1j1vc27paImiiMlT2x0Gdy
o05ZZ5Pimi1tNGXQ7wvaC+ooYkFMAXsYh1bESEZC41/MUAVkaOvBW44mSTE056smO6rjc+f4Tfcc
tpgWevpDqbt7T6frxm6WpWFKo0zuB6oofVPvJkfC9RFUrTHbCf6uUxWAg8TZm7xoyZk9qxfU8DFp
Vk5UUfIWNubZAnaWDESelQ9xZ23DgdWJF24D/ob6g+Pg7EOnXamDIqRs2Xo5lE1k5sJfq6NRJxQn
7kX9bm7Vr+QAnNTBT1W/siQQYTs5lggHCA84pjRgVYDv6LqXWKMInAW7ol1NvjhXgb1ntb2XTbeS
gTiz8Z9q506aVLpi9REhWtaa4eSmm2lMjzid0TTIfTmx0CpSwq47YJ8D4Tk1WH1n70iBlZ8zbEjS
GtJjnlrbwN0VorqJ8JGWrrY1e3HOXPuE0+5cl/VrXRtn2XeUtZHTZGthSZBrHBAaFcPir7vwP3lv
6l+IUKcofjIkLVDvjn08lULyYvyvLkvZeeI/dXxEtNsMFEZFaXMF8mn2ck/HCuQllgf0QJG/NtP0
OCT9HW66QfrrGDVCY39Vv5BrgkzFbZgQF8LnMxnWyeAK1etvbyWnidpr+tlyCV7jravfpmOMT73l
vUFLVymjfN8InX1Xpm8sgv7UTbGaqV1nk70PhLWFTXKKxujPVJ2avth4XM3XN5cUMBKxMvDBq3Oi
/oa62iIaqtosT+rwwJ+uOl5Th380WLeD6ewFp07de+r+7LGmqyu/4+scZKf6RGrduwjuVXUu2cis
24FaZQ1CnE/YSsWqcoEFZtlR4/yq0qa6+2ThnEgMXU+le1I3JzGxx6y39+qtqUMo8PZJbpKRC0hO
ck967J56zHb+0FsTATsPkf6gXk/9TTU2hFxgA28r8LRPE6p09RqGZq9mPF/mVi/GG3ViIgp2A0k4
PwzC998wGv/6gZ5mKlP233SN6ygGEYmx0mZI1B1Pmbp/ABR0tdBQkGTJCpPnMTOoZYl6rU5ypEVv
6shDA0loXbt7t5F7dWdWuLE7Z0VLbxvX1raZnRUt1HXZ1K82V6c1mVufd7twOV3eKE5uxoDFp/Tr
A/8ZQfDP436HhCjLvjfnhOM20+pV3Z5Bhzxt1D79+mVc5z+dH0vhcTzcbFK8Oz9DjF2zGvOEQGjz
PMafIqdaq9E4qYINaQCtgbWWpAZ1qavPX52xjDvcjBn0GAWkr13K1j61uXeiP3JOYnG6q8rsWJP2
UhJcqLESieZgQ9pn4uJpFnADk+CpLwSMzv6xyepXMG0gZdLjnHavaeZf1H9XA+yMEFxdp63tf3IL
+3p79bJ6NTWuUxm8VahLEg9rVXLTxvWrOdi7YLY2Xu9c4oYx76/bSB23O8RvMnVQo1hb6Cr7uNio
u85PUMuRxmE+qrEoMYtXNV6kaqYagq96bUO7ZSDljRqVs1dDjtkwJOpjwiY8fBtDJW7X7itrq5fW
SeeAoxydlBH+5mr4GZDw/Wr44VN6dzUUwvl+FatTq87PCAJYjbKwYdZ46U6hZe9/fWX8pxsHJp3t
WDo8MRYqP984gFZnVrMQdNR8rqYb6BIXNcpVdMN//VLWf3wthLkShhlEElYuP92kBDrT56YDvSoY
YdVE/tcaISBOR0136lJTU5uavtVQkwxI1qjIiQd1dGqSVBOmKZxTzEDYDdZZTUNjBR3b26vzow68
ATKszheKhW1IQUVNQxWXqTqP1zlhdvYUUc8e/mMsVERPndWENvDt63BaeBcT0kPPJRwxnaIWP/76
PBjqY3w/WAEm51YkAp7t0rv9FMrlIIdDHK8aJBSO80mHOpL53EjM5FGvL7vgK3T0rTpYLVAFrvw4
cSH8+ij+04fhWrYwIY5gZHHfrfsM0VWi7YBztpwvda2pmV9NR2BgfnNZGwoe9f4N0yNEbWrD1YDs
+PMHnwidhA0dvz3FiJNa9fl1tW13ltGtiiFbXmd/VjzqDqZ9+pvLzvl5+/rtrvJsyHmwZxxO+Tvs
SGL0sQwLLrt54qbOckYpxoQ08+jCsIYVks5F/pgSkCsGbdUxDRZG/aquNrVsjMkbUNelmljUNKnm
D7UkpvpF64oQYa7XoJMnh6HLNotjmELWzK2zmkDE6JzU8DQzqsy6T7aHtVWDvHqNmeKYxRAXAv5d
IFJ5HUMEoHmxHW+vQ5bNgiAmkY1VkZrpwelT4+e2ZJET+CznUODVxMJRtVfjVYgmqbo09FHUa6nl
IsWi9ahzDTO5afE9onQNN3XKZaauKdq4v7uq1Yf47kOWrjDYTDjwzYT7biRJtFxrvYyRRG0kyB7a
zjGKhjlZJ81CXV/qMNU4XwfMtlQnuXPV8iHiWH99Zb/jLF0/cI4Eeo7rcLEappp0f1gMWBU5uY4h
41WVe5DcDPJt7mp8g6jR13Gz85H0qRWAuuXUAamDI4X26LAYVQMH8WxHlA8ntWBSiyLBUarFTFxU
xzoPfnPe/sPMLBXzB1EVyBngrz8fLOEAsvJGDnZiFPDqmc3SRS2+kQys0/w36wD7n0MP96C0sDQK
NeIrFN+Pp4agd2qEPkNPwRqYT4tIDvuAZezkFVh/mPfY/OWOtm5onKhPpuEcpCWTNXurLjJWGYlF
jKMtUV1z5p4aM70DBLrujPBNjbe4b85Q7FczTD2rysnMa16d1IM3Ta5rfjRiV2WR7VOdbgxJSWol
rRZfan/iG82rul59Iz9Cr93YLE+hqZ3UsD2g3PMauQ0FUU+58hsZe83W9njgmaUD9/RfX0BqRnRN
RkfpWfp7Fm8xyNy0W87SdR9J3y+FCAgRIMGHrlbvXsTorFbuzBkRN2M2RG/qFtYEIvFEOzqMEXSy
vm+UtLV6Pw0K/+vn2pavvz7cf64aUPEjM7CYWfFtvYcKoroekS9MMetXNiRB/RrVHhkA/qWK7f11
J6AFm+tL/q869Lvq0K/TUi5d/yntfioFqV/4VgoyHO8PJj/0VVJaulSj0rdCEEC1P3QVVGKyZWc1
IJg+/2Jn2n9IywTJ6FhqkeYxg/67EKR5pK/wI48SDkkriIz+m0KQocaZv4dv17UoNhkWQ7cJ3pfh
4d3akz28o4XUtx/z1DkkVVgtpiZhzsiwg9J1wCbGFX/nSlUAETTCrZcat/BvFiXqrf7jKBwAczDC
YLLB+/55fPLdQUzp1NmPLTlSGCDJ44Py4oYv09RYbM5UcuYQf8oTSgCV2QdLCe8pr1rgeYT3pd4t
p/c2mfTPUVkAAR+pD2es50S887upORoTk3Wz7+EU2CpaPcr3djJ5lzyMbgw64AgqjKUImZH/m1v0
enI9+GwSqqfnWlDcfn5bDoQBFxGu/+gWFWA5gXJ9iAoClFp5sQy4+syZyLYtGnC/fuF3a25eGX+y
IS3DtpFwk8fzbi6MuxDlfTCDGKzsk4V1Mxk+OWb5qHsugYr2gUAFcJzUzalQATwBuTZAgjTMEKhy
fC5scbQtIIsNsblFpN8UdfnclUhW8EuTISY4nxqJhxF+AsrY7kXvqwe/sMCxULKHGePn5sbJ35za
vISDnS913zwYrndnCG1XUDOJPX1TTeaLrypUkr/Lqhl7SpR+KHFyI2BbTB1xf78+Ke8xrJwUS9ct
trq6rUM0fI8zjBswR2GYJRetr5YBpXuE5sz5kvmNoIFWxMrrQPmrouAGDEbPPluTdWu4MZ2geSur
bju4c/Cbo/p5IaA+KcclpoEjUmVi6/0iuY1NiWO6ExfXI4wxR3CRezPKX8I0Ng3ODC+///VpuE5j
P93yvKIpdce1bS4yKso/X5W1so9PTIKXzqI55+Fecl9Yjf5ZmFW1smM7WeV6Yi8srTzUAdNvh4Aw
yWpCGc1+WuanUdc+pmYBHguI4sJBy9VjdlkONIWxNZS/Oz8/LzC/nSBBmJTnUJM15PuV0uh5eTXR
X78QT3dhia0s5fcoahgAYtkvR2IEEChnOyTFJoCJjaU72OuyHmlITcZmqpM+5qLtCLpoB9gNxzK8
hFWh8jcbH19K9moFnbeeo9Zf9xFsxRFVe8y9u0DV3uyZY4EJWMFGd+JpaYzBoXLDfVSbj3nh5ptI
BGAaxawvAAXc6IP7Ok3dw5iHbx54hMxpn6vWB+nYpKR1Ri945fEg2Nmwgme8HxpcuUabR9uudp+y
4WuAPH1BlhCWhnHMFtpElE7YTFv8Jvcp4KPVlIqvc4tjwC79Wz6lJyw0uJB7S0nBJEyeqIbT7UTl
Ypp1fenhbolaA2JHTWKqTraHGC+/vpxUptfPYzctC1NI9nDMWIbxHm/aR+QX+MFkXmBSvjHBfRZV
dED8vw/tdIeC9dmMGEWiwkZL1mz7TNzimkAehe5CM7CXGUe9VG4BqqmVcTOVwaYoMCJEwTbKXqJh
F6If6Iv8nHHFjU7hEeNjbBrL/Jy7yTnopsd8No/Smj+YuOxwY+UbvVOwUaxX45Pe+JDNF0NRfv71
2zauUOmfbiOLJg3FRzY9EK6d97W1LCgGMxlQ7qWWFDfN8ETb4zBmw5cZyfLW6qIPquQ1iOww6C7t
yxRjUlV2y3nMdlORw3hG5dsc42RZIA1bolVzAcyJfqWHX8ykM5f64CeQoFZGmg1rPy1OaO4OUFFf
kp78IbSX9CKycmHrOPmrunrEHbWJ04F8k1EspzLXV8Q4e5u2gvkn8MRlYWpsemguaK4KewWno59d
pLn+Z19grBprfhLO5FkGo1hEJGUuVOldM4cG02ZYLAoJhW+sK0IGT6UF6n/ElLVwHP+mHXgJYAvJ
quMmXE7ZbGwGbLOtcwxGwMyI9ZydXum03fnYG+Kcl0GfLM2qS1d2l/pLPSeQDQd1t7NHY+cP8TqU
jYVFR+8peBvo1wovRF5MPbaJWFQHbDTA5Yd3rdbfmn72RA142DtJ+9p2ALUAfWm8FdwPXSp93OjW
5yywLEr+EDK1O7iZa9PGWoArkAwDGbULs8VAW2b2Mc1MdFce40gTtl9SoyOQltzIlTNaAJL7kEjb
tkUUzmYJ5JFY1/HU7ZIM4scITk0SXrshLwMSRFAWu0InBbvV/L1VIoSNdMK5DHJ2yHF7IkrydQrG
G8dQOCTQQqvWFTgByDgLnX6m4YXsai7IcJXleEjIFX5IxcU2UMxFejseAqxzwUDoZ9Zqa/qGZw+3
GpF02CFYZVipU+6jZFQRzbCasJ4jmQ/gBRUxdXlcPRutILeorUBfmt2usSnPg7K4gzzx8pv7RK1x
fr5NVB+T4jOzLgrI6230467cp9BLbEn9lEwpZnS4i05a3iekjI/CA1ERokgBvI2nD73vMs5ohXn9
W1puYGFm6w7ZHGvCN8K8aB/Fn/N8yveGi+Hm14d5XRD94zBZnUsP77hLTfTnSTFuCzunlVE/BXAA
sKB4ZwRyZ7dnOw5FD/CS5t5NxfwY+xR4vFq/7bMU92ykk64JI3JAk7AgIPvF9O0HznG1ggiUryOK
OwHc3yUJS+FSi1HDDjoTjwjqpyHHjY1JgiZASRpm7SXZktB2QMNO3bPt7JxFRBT0wRX6iz36gFKs
fg1F58W06gcuo+cIOjqwAm9R0vtDdzOyghLpM0io4wDlZ3c9Q//b+/1m7yfZMf3/gxNW//f/RG9d
G/24+VO/8T0pU/xBeUeXKJdMw3R/UAFYxh9MGaz9uM7+av6bfzg6BSzEbQa5lewL/73nM/Q/PN1T
SyBW89xN7J/+inK4/3YRN+++/rFr9vOK06EbROVJCXsoklEJVsqHH4tBBr5RjZxvEr4xntqzrgZ8
nhQSgko4QCG0v10637Ikvh/Ajy/4bsX5/RXZy7Lu1KlYvL+5BEKImHvOXADmn9aRyh7rwWMu1aoz
F9BRNG/Ah9/BqEHnqE3pYs6qSgnVYJMVwQODGLNKqSy5JHsJY9qSu77BOcPMYQR/4hgQv9m5qdv9
7+FAHbGjdgpkIhg2y/L3NGhX13CGMcEvlE5AZNYp8KzTyBH8cLH8hzPjvRt31CUglJqDz9VUgalX
ncYPwyPejyg0azmRqAmqk9xn/FFb+H5PrRVbS13Th0UWDPayp5BNaTprnHKNgJClXVwcOqi9nTkx
J4n0iybt1WSH/sHzZns5a9jt5iBvt9HkJUtPL+5weTEBhEW287MtmqiGfnGNfYtoSo8JIcuqhVN1
1T7vzij47OXUZ3AIRLetLOW29FSOhtlD2WGx32lFgVj/A4LTeJkLKJeFbLdmPg+4FgDn5Caw9CGv
tkgmx0WRJvFtgOAE40+EeHIAjhNiDGv8+PMw1cY68YybPCxpjcjq45RBecLEry2QoTab2Af5Arfl
JaJmvyjnAjjTHO1k2fLnXKJm8FvG8+QedJ2uYp2Ny5o9+RrZIDuUnNWNJmni+8k5a3kvXj99lEaB
d60IsrvaPHr0KtPQH+47Zupl1/uwbNmnLYIAjKGGZHiBo7U4mJq3xvyDgtTCGJ9T6F7lTjXAhPbP
Zp8+d23+kSVZivbMpDjpNsMqpP+wDbM3Lw7u0VAEe7L4biLT2mWDH6ziLARiV31mvRFvZDTEK/L6
sGFjq0iqBO8MiUkAXpkPNKCOY4PDoXBZedj5PK+GDPySb5cnyy/hBGrpoutscVuHyX1kUt9uJvFM
u+CTZ6RfdCgSSyu7B92cH7xEs3edYpADxb0Nyybfy8i51UL7AUL39ltaVqXtQBTTlsBgtdLBO2Ku
bAEQavnOL8iB1Ert3OSag4UO1w6WseBDqg2sVX0vAy1haq8BwXi94frPqZ3KG+mF89JW/83WcHVm
SWMjHun1p3AK10U5BR+ijPSyFgcCR86vx6n3UZdRgM5Q2PdJ3r1dv51CsWX0qEesGfwxGSDd1+fu
trbYRllJMixaqD1yRHk9kfu4MBJiI6rqyxS549qbJzjXLfZ5aZ+uEV+eyxhTzeOltasX4QdQyqZi
FWsmSXHyzqY0A6IBjkdlF5dymp9TClPAy2uoQAuTPhrjE9DHLHJvmi7Ah6mGNSziOxTefxIBtiiK
7LH+f+ydyZakSLZl/6Xm5AIBBBjURBVVtLO+8WbC8pa+7wS+/m3UcxBuHs+tPqAGaSvDMtIdRUHk
yr3n7JOW5mad/TBPEltwmibZVpVJZae/inVV4w7u1+lCYfL6hVry01Wwj1dMVBLz77koMFkaxq0R
FuSyN4CR3GFrF9FPmxnFdsSb6RoZuYzw7rZtvCAszrtpo7rsZ1SUNPNcynhwkNBH/G5GEJ3ZCGx6
vRebxOiI3mt1vJREpiTtaB9m2bg+tptkydQmqzpecXijJFOska619WRnuB+vi3HoJl+qst/HA/cQ
c0m9tzGsYUKxDgNRlQ6H1/UioVMI8D7O6/VeZwmidKaCmxrJ9yqTWT+vZxztmFfGTrhl2HwvWeo8
mHBm/HXBv/7VE67GTZZTq4+pEdAWXC0GkPmcNTO9tbnzCTgMk3s22Pmvu9gW3B2v55Kuv0/7r3Wv
/bhe7a9f1JxTyk6bKcrIIMfn5w4/mxIJwSSZMvN5rZavWenzq5WFr4wsb5v1e68W+7pBdrWCYMt6
er1vreL82o1+Z64XGuuvuWPcWXJ8qZV+dGPXApzFl1E1L1EdfubTfI1scldNSmNfemXuZyQPLkrL
Dix934BbuOurfBF42PwIbRMjYuJvpF5v6V+4fg1jyqfDgSk9VBP/qH1h+eFZluyD5fpl5VZd772U
Z8KQXHUT92d3Bpniro+8KWvWi3gvDOdzFrVfMviFcCJLudUsc4uRvdgmVssdoFfJal/c6zkN2TDm
LxWDc4NFiBTXqHqY6Hb4VcDYRJyzFD8AwWTEzJLZWPG2qFI+K1ZC9s+cO2K76oPMxMME/a5AELDJ
/S4mdU/CH9068nEooJsaiTFtxwJzpNIuUZ3c4YTasW9fxtYzfS2/VI5hH7JucnxjidpNWJifpsLF
t+POGslA7kZqQGnK+ULSigd83u5Y0XP0w6C/LJX/rOs1aRUPTEg0YL/kFCN5hOYp8Z7wujNWZSzG
IlDvVctduN7iuBbfwW+D3Jj23ViMSN547Mp2BIdhXtKka2i/8OjG7dJseo73ZFX7oW2OgVLB9Tgc
TVq+DUmgq7Azd+7XeMUS5VVyoXnBdhon6NdMDZUzjpwl147XhSSUrCbo2T9WWsjiFT9e/5TrXxen
iLBk/2itK0Cf0d81eBRocycJUJVSJtbJnPj+7QzPl2brrzFJb1ktpb9YilZTNnwts5e6HBFtkvi8
qMwLGqB5Rt0tmwVY1FgBktKAGBpt/COt63xbGMXdtWMWRSURx/j3ITDsuj5+vP52GBLfqnR9Ny/I
qU1aZnTLPuYLqwlU1YooWN+K+c6jGhF1StbNukxWEdEUvT0/TG3jBZ7N+gPkc4/B+ayUQcIzIh0/
66fPaat/Gjs6WSLnzpPmfCDl3Nw2+lDvi1K3D1Y6w3+KonqDt3FXFl5+30XDtywC/OnYJA7o+meZ
adGTNi1H9PrVSU+xYFSlYe5hjWHDaQGNVb3RBAwFW7/tehcvLqVqNIF4qoRgICzYGkpB9iQAAY7k
YpsOEe18EytEOYxJEDrzq1ANbxYroS8qB6qBdO/qLvcuw+cprD7oNOR6EiICUUS7yeRfQLmANpIk
RWyQjR4M2GUICkvvjMzzMXFDQY9/WLLiqWjGgAKLnhBA5o1GAbVRZkNLfd0DuvFRmn17mQjlTJ18
YhFBZ1qHWH3M9a5fFy5nfc8qI/+mPOt+XYhJfGl4KlgGl9pIt8lL2HhfYLqnmzizzeMM2muTrf8O
wC5te13iDYye3Th5hwHKbEXfBLLQvC70fHyBfmgYxZrEpSW7uu7EqYmjY2tVW2WI5qbQO7FJhx5h
cc6Dve4Y2I0Jj4Cr4gwCdLv6ZJnsk1w7Cj4ui1heUmwimzgcVp5ZgO70uL3eIPysSPKDlonHKNGI
jcoTI4CfNj25oaUuc1h8cRZrgtSduHvTCGc/ohgFbjLE7aelG+2tNsbGFq95Qk05zpvcVBI6cG9d
CtF9YBG/9GPDDLUbgTt3+7602xszBtqiNJKuCNe68XAzG0MVyOhxGnsIQm38E1dT7rdKvTT0EQLZ
T0fMQxVt8ZVK81xI3dgItoTInmu/oUtHB/f7IDpgi8333hXZOY/nOw6NGlFdwdUb1xYme/6cUVNG
B6mzSpuD5IcByK+zn8wGdkS04nCMIX52+2xmK6CGxU+U7geNjpokewewnu9l+CdTaQb6OmZvnm2K
370z0tqSlQa/EKmGrrvOuU1uehfXhB6Ft3Fbf9LoUiHoZGdAerkdwynfxYIEAuCYH9C1l+gClLc1
WbiORPrMTo8iu5rnx1DPDnEDJ7FIu01IDlSTw7owbSLYqirbeyoGZy/0ZJsRyAcEoBh5dOMk31F7
0f4xdY5DTnSjN2Hrl/mSP3lD8pFPyhRP70k6YBkJaeRnznTWw+UFmNWwDulJhpYwDkRJ4nPIVgJu
Q7qPhruVuV1vy2SM97qIlwBhcVBObAt25XdlW50kQE0f3KVBrqgT305O7hBPjYOqqfWNa7nNzZLJ
vVTe56E3pqMnRXl0B268uSW6O6V7j8JIjsRZOoJJAJyI6REXohcsbYI2VdTG6nghU82j8BkdaA3G
DLYqJnvcH2MWpby3iG+VJD4UPKOdbiafvMT64A7JT2VW8PWWW05Nhg90BUOuxZHKGQpnZ1bK2Rpm
Au9s6H+OSfxYyuwgczFsu878MUXlcG/E0xNwkkMdz9rGaHGuzouM/KYzzU1R4/3XzMw5ROXUnDTn
o7eW9cKM4k2H0OaJBe+cOZa3rfTFPOVLelyyWdyyPCP7HG4pUqQ/ytDYh0OgYGmdw4bgAkP09Y48
dKQma5e1RJdrFYW6JEyTYIwSQcTB/ibNzPk5bb6lIdE6veU9jNXg3RBr3YKFjyeVbyi49p4TVvdW
RNM3KUZOW2no8xwFoWH2B3qnr9EyaUFTwIEtMuqG1TBbhHS3E/TIB5smAyOR/qg3WnwquvBVzpl7
1AtgEFNZb/PSuegiJEXHzdBRGOknLdSKswGfGUCjW+3ENN1Z9dTt814diage7sb1h1m53gkmxu2U
4fZ2mo7BUxzKc15JPyRm9UKE93gC605ZNQ6nRljDyZ30dqs0YLXVkIGdFxkcjnw+GTWlOFa4k3SV
OhugX5tN5IzVoVQjlIu5Oo8KZ5439OO21Gvj7HW6fpqSAtV/aHD2tj8WTXTT2gbGiRrTwqzdThO0
4WZ6NSNeQvRHKLuz5lBhYaKHCHEH7zNlE/zn6LH2qvkIqdy4y5WXoJj82a3Y1q77qVUMqbKGtNhc
3XQLbfWB0QWnBY/DwMi+45Uv127I/28xvtNiXOUO/3uLcZ+U+Zfye4LmC/NR0s9rsOT6f/nVYzQN
jEHS8Ny1zygRLtHK+q/AxPsPwl5Byh26DhubI4Pe//YaHf0/KIZ0gleRRq4NLv6nrhr6+P/+Hxu5
imHTaJSkcNMJZ4r+prf4t17jm7A9BzkHBiMPFajhIMyj4vm92ZgOwlApPvMdZnsLu6p7b4H02Roc
OjadPX/ojZr5qWVtNb15STVA4+FafzcR449k6ModW/qwGTRpHv9xE/+l9fZGjsuVcdMk+GGBFpYu
n7XONf/ReZsAnZhKN9kddRUBhox1E0tz6G7TvjU2jOyNg2WFJZzRtt7ryquPC3MyhhASoE8CfJgi
VA/+flHiTW+W20V/11wbgowW6UG+0QgPKodBqLQYVFh6svtJPZjxdFdoIAu71kdabJ+Vme5Ds38d
bK/6zJ5ByYQ+VePO6rGnnUyt2E+NusnrCOZxHv7EbhreoDGHVqBUv71W2/oAwPb6wQR8Ct2JUhqD
o3pHaWCuX+4/uqjrp2EmR5uZBwp59lsHKVlyw9jqVbJza+1kdNZAkKG7K2ztRbfr5YPpVFcIPMAL
AxZw24Qx7vFceyoSEOOhUfh1NYbndv3BqvNtYQgTaHXv3BkW50/ptY+k87WvntXDvwhrNoohgHo5
7se4+6altXyZ5ktpuYvvaoro0ZHtN/VqcZQuKhx3LeCbeIl3mP/A/tdM0hVTqndayW+73zxoJE4K
Gvs8ZLhVxNtXAHtoK4sFSwzVRMVo5jAPcHMAIm4tNx1W/xtV0npYRyNdb8oJgvKiUYLrtSKMTF/Q
IeruthNwTOFx32gRTV1wT8d18O2FXbFz2yX+9M6T+PtYf309uGrTQBdm88N+qxIZlRiotUaumjkq
DbHc2lWe7LaR6hkY1C0uC44DJEpNa3h8MMmuvmS59Ti5RePPIPk20P5+ebzhF3bxKHfCkOW2HG4a
oI03SZf3u79f8xsx27rYsGYJJhvovg0mDebvr3RSRyCdpUfXL5yKQ9xC9U8GOIWUPecr/ntCFhZw
crLPkwN8Hxf6g+MmyS28pHr/zsX8cQPXizERrYB9QcQn3qjf3aRKhgy4+Y52jbq/vrp2ZJf3XtHu
UgjiZ2sltNEtU2FsHcHWe0G/Ts/fuYw/3kGJOGO1R0Hf8TAerJOOfyxzcL2FWyjMYHKy6t240uRG
Lf5JqCQtpVqWxzSD5RlBCbaIhbkX1KDT7NSfZK/v9ajTj8syFSSFRjyHV1C+GntOhgC53wujfuMX
uD5ylstICq2FaeN2fXPHAIjP7GOW7V/XKDENye21m0VL1jmPSeUbtjCPuZFOQeKUj7qu4r0j04e/
37F/e18tFyWijWIaYftba2wzjCMtf6YprQFkLLVedVtZUJHz9ElTT/R5qGvTxriNaDCQNO7WWPnh
WdZg58l4Mk+GF+o+iTPppkeQfUmnOfpFRTXIoesLOX2zwyJ5b+dgOvj7WsszRgdh3eZXAaWx7iz/
+J6Vyyk+yVLp1y38tHAaFthfZPfNcqkPokjwuWW0DYx0WF46Q9Nv40X7iAaxuFGJ88Pzhu6wpJlz
IUYYcIkNn62TYx0g9qT4pAt4NOLohB780PVi/vD3W27+ue25FCNozizEsIj03jykoR0rE+1gtrOc
mlZKyoFpWGK17SBC7/VxuniaPh+RfdPdr829AYocttVz7cz3+diS4ECo8qNmJDb6lu+cGAFwWF54
Nqi+Nw50uQBFFf1sJo4UWAxOKCnk2H+Opfald5T023xIQVQ4Dg3zygkQanwjomoh3zp9dFJSgKpC
X+jgiXs71Z/+/uHF70aVddWidLPWz0014vzhxTJr3RJsT3z4bog3vRdOJ8cqj/pYMD/g6jYD5PvX
FoqQXijkm05Ep6wyn5TSx9PAaX8zM79av3Lv1pUW8CBR9+jyuouI3PS2b7z2nYftz42dEfUafmli
K/Q4CL4pU4wyn/Wxmm3/FyN/6tldl8lqaVnLw1T0z7qrHSAfZh8ROeT7ylMflj6sA6LVSBGw7ko5
zAEQ7PgTgDBy24zuuU1D4yYZext1LL+3aCht+zFLz3wQCDxZ4yuLuVGi5BctlR4RovIlIxbwMjkm
2FnV2/t2ZnbRLus9Um72RFDnqWwEAw49kXclTa93lnhr3U9+r288Qt2Z3JqgTMVaKv/2zmnKadKk
0bMdVA6RFsydRvIFGM0RBJXvXBRil5x+LP7HcXmqDbiHJCrgJgJ76xBLovJn2S4fmSiGpIw5P5QQ
+qHhnH7TLMS4SO/H6E7RHS2Z6M4KD5UyqP68p9KtiuelLvwpN/uLXtb1AZyVewtAU0NfnNIDrkhX
8si/nV2bhlvUtcFUzRekrweTYfMFJXZ/Uh7zgLZJ3zG2vLHh/CocGJ5DFmAVXZ+O328KGakVKkQd
gdlatLvORN1Qj0d++TGu4KmPXBztCZx8bjkyQHBQkq1TgsZ1iOBNdOxZ6tVImOYIKL0H1tBtHjX2
xc7jDUHXK6nN23clQZ419Lm/v4t/VhBIlFZR7KqZtti03yxE0YrbtpGQYWdlRVHCCUY9S4JoAR0N
v5HkSaS1tLltfKWIvg+10D9KwtpPnlkU751Q/mVJt5BZ66vFQ/CcvdkP6fUOqdYa0m/IOtiMbZUh
rUuNfdvaA/DAEVPdOsMzxz7fTbPrHPoi83ZjHmfHqi6Kd+pY91+edpqUnIhs16bMertIF+TRqWIx
4x1bkL6PZp4fbazB/sNJOZIM8UMyNUQYl71alj0HYPJYe89XpiZ1pudToVib3Ev1u0m5H8S8uHdS
iXM+F9lFZ8ZOL00znrsi/yjmvNgDWBAnHX4wGg9qD0cbeXrTiaolgaeJ5b+cb4slX86lZQboOWBZ
TxiLQhEt9+p05bempjpGlUuvOEfPoJxpmxVjeMyB/Aea+YORnX0emZyfHcWMPFui7i7nLLqhNznv
kVrQcZnCPnCMfuNZbIa0CeHp1XLCT0bP1LC7h/7KiaWO2AhuxtlY0iDX9GxfrUXfGDHSZ+Lp58gP
f2pjeyZZqGIA/dFsSViakhDuV0kyXZXvMgz6ATHXvPdIVidg4GdHTklQziSzbSrPo4asFnWxNPC4
f3/qkQ/9sY7ROXB1MIWoj9iKf39lG0YpkRXq0Q7wMH4Koyz3eK0OIXlxnIjc1rfB84AYA8U996fr
ZTkh0oB56e+qtk+CtFqqYLGMnRzb5BFuevdCBNkl7dTnQYCy90SjtjnvDgRfEj3quNzpo1Zv9XaC
3l8vzc9pQ9uSEGJh1Od2sD+/8wnX9/bNSg2HxaCqw/RqI5l78wl1IsJ1psu7/Fq4EpbR+8baBhTj
Vz1jMmGNNthYp91MXjvu8pSw5Zwgpop0bQcB7qbU3B5RJh1upwa1lfaj/nU9iGwmpJPDkppPDj3C
+6Wn2MvbmABJHZ7Q9cTqJuLBLnS/iMfi2RuL7G7JmZwShrUc7Dkrg6lrFHBGTUcd3T///ZMb/1L/
8/RZ2JA83ELsv79/chDIfHaDZ1B2HC5IJyk7azq7qKm3c2VPHx9nBtSbGgvSQ5GFwuczmacJHWbA
e6ltWNaqve5mxm0S0hesEf7fuqn1zqZxLe3ffj8clzwqCv6Dse33qwSTXydCptR3OaMKRRL7BhRb
HND2IOTQS+7jdaULVTjsiPyjafkw9+0d/MeENai7mGmMtRbFzK5byPrhrnqn0QL+GMH73xS6Ra+7
9+CP2O6unTRmT6Yb0hld0OKKiuDMpvDuumh+dgvx1Lv9V5IDNBwFucE43+oObn/KKgMzuaUXiHwz
EsekxCoSQuJKPRjwcn1Vc+quoEqsXaH17wnS/qw18IiZ/PmSdjsGxeup5R/1PcHTczeH0+ILZTqX
1qyIjyD1/RIlw+NszofrLPcK9CtVqmiHxOLG00y4dtnDOPc3tVcYRxkOzrbXKgewvdTwyYf5IRF2
+rwY2fdID6MAFQKq277rTxMlycYaSzfobJk8DboTRMSu+Hm0GnhaZzoKDRORq80xWQiigRRkfypn
6m9BO+8XSJfoddcvY9BXBB2/9qX82VgOpoXpnRXs35p565601hxU0H90K3LdxvSgZQ48gwyhi/et
6N1k50zE3RGDSBTzEHKkCFl0MVKWT2kqMzrl3XmVQP6/NBfX5/W35xkBp4ctwnKw7yHzfLOiMgx3
gE8KwcHBrI7XqS8JG4RM6gkbVpLhyCC8mwhh13lqyvBsJ7D5MYQl/OZr1Ct748U08oaWKAOyndrd
O6vC270cZopl0/ildKVBzMHj9/cN00aDQSLSd1edwRCN/W7xmBTO5DiQjhHtZFx+n3gnz4tTvQB+
+njtTTQsk9vEtS3/79dz7YH9835xPeuBm9rLpVfs6W+KRrQDs6j1HnnXkAt4JAAEE9SHi3cnogQC
HnQBP4EHvXVzWmScflet8xA/wW/jbG2k52pUXxOaqwcE+eIoUOFtByuJj4VnnNTMFsQorzquiaie
WX4lEs/yzdFWj5V0wkDqYQfdKlXvlJNXmejbj8XTbsE+sPGeW2+2nSKMyHLoy5nyrDupQRJpowfw
mfNXRT5zEonMz+a6YEbeaT4+k/EYZY66zzzyf/phFw6a92VOh1WMFdrnYU6AAzJNX865NO81D1w3
sx8ikauMxHIGWlD8jO1igU2PbHNCNsQktZDzRD5Ba9tbcrS1R5zMW91DwxkXyXLUdGD+ZM/u63CJ
bjpnwHq34FsmM828xfJDg9atSJ9JPZoYa9aI1hg/r7tfTkTfpVytdOWkZ5twkad0Jpx8FVc2lufe
ObF9EmFWnMRoDFuXQSmmbTLMmXPlZ9upD6htpnO3WJ9IbI0318hallbfABpv5EnFhys/JRRrq6uZ
Q+Ts4E50Qi6rkAV2JlKRwr6t0DGVkswf4InvPJR/1N+C4zhWAFx5NKP+KIswHqkqTVqEgaizTwzI
iSxamnmf9Fa5dejonssKkKPDyQYBAH6WWI37MDOXi+blQda1MfhAI76b0vSevMaVoFiJcpclbEDE
JaXnTEvSc1eM77zd4t8uHM8p5A0MvYId9fe3Wze6UBXg63fRCpSPFD29LPLue9mTKF2Zmm9q03fh
4cGoseTEvd8QNiyJkRw2BcSVhULlpRPuY94WR2S0dxrirP9qmdrqKb8heCe6+/vNNtcV8Z+vCtZo
oCjMCFgGEOW8XZFmrCeeTFIBmCRnmusqOmpN1MBNSzgfdsLwO0dPd2k/VPc2bXxSsFf+5xqR4IbI
mKoJkGkcatmp6oxTHZakUa26cFczAThKMjbj6tgQfUXq7YLeJu5PosZUwoMOA9fJOMxwkveBohGr
MvVGEHvOfTjYnT/1IGU5nj3+/RO/gVetB2VcmDS8HIt6lK3izZoXUfnPg7KEL/QWIpsoAJkm6osg
GosMLgVSsv4Q8wZ+Jf/L29huqtHbk2Sr23n/VDj6XaR16BfFRCc2z+PPVQrx3jGXk9VY6v5TVJDx
wwaP5sLysmcvCz8Lo6kf9cjav/NJ/qiumVhRWYKTYY2CDe/9/rw1tWcX5uIymk9K5NckDO30hMgJ
zpIHe3LDc9G/XleweHTcPYvvRzhLXkAqHf7M+AbZ1x0Isc532xL/5kTiL22b4ghs/37F1Fw3aNqy
YhsZ3V0Rlz+uX9rfP8T1CPD7A7ju1hxrhVxbqdfWwD8KrK6fl2gYB+lbRvOzU415GlfhXpojVxsM
eZlSj9JC06O9OdloBvOk2XWDx/S9eIKxb90ySXlB0aWfE3KGOCsTa71qKVWavWqLHW5KsPpn4rM4
OrdEAWojiq9OICFH0OgnoPuS0KqO1xLOToV9/vvnu7Yu/vn5TJ41Go3XSRQL2lv3cyQ0ZHOV6/pj
GYq9l+R5UDXqvuK05ZNS9KKaEbqzcOFVmJ17sFcwTqiPh+u5RnNw6kVG+VggENxrM6KqOgeADvT7
A84FeRYkDczZcp/WYXrIO1HdpKKTHIWc92ABb2zcjDHWD8I4mWMC/nY6kL8/bb05LVXbgBe5HkQz
1zP2fZp8wYP7ei20dIRJ02i2d0DUBdFnBZVt3LzEdE4KR+6WtNFeY0djKOhxdP37Xf7jIMPFcVVc
IZbQlWjwZtgntanX4tHmLq/drygcAyLa5bkm+/gwm9VD17TdXTxZ+zkeksA1tGdvsXhBrL72vQI4
0dAN37MSPZcakvN1ZTNUuPjOujzUMK9yr4vX0DTcrTFzkMWqt2PURntS+xzUW2tDA2dNkzNA7Iyh
OUXgXZx2rrbk85GeiNrVKhr51DFKAc5J6hwgQV63JnmAAqcFEZp+klEnjzEG7SYEo+88hxy53y4X
6z1i6TMZda8wmrdznirLu6zVEUAbZOvsZcgCPEzg6BqTVA6/GyrG2U0Br9NxUautP8pKPumA6/aJ
V7qnrE9PPFg26Gz+KVp/XP/bFKVfzSUE2Js1t6maxqdR7+qzFS7jif6obqTdA5a6W4ut5mwPwxpR
V39w+mTGq8KvroM6bZSfR1DRPnNm/YXkqHEzsObdj6tKFVC8Cqy5AculBOKATaZBwVOWw4QMXv/1
y2010h4ya26D6z8aMsSlNIYy6HVqn0jqj70rs90g+vGMjSE7pdhIks6k+1J0Ox6qNf8u1i/EwkZb
DuPpbeIlzaZdaCRb1OcHJP3qXE2fy26qQwZQw61bRvJ5qcgyhfgY/NIzmK0DS3Ks5zNCyvns0rv6
74WibDpHVvFZ86ALT4qd1QPcs9USW+D9cQJhtKD9r9/FJKrq2MbzdKotGvftaN6EqW6fSAsLrila
Gu4jeGaFQDWKHs4mDON+VHW/oyHRPxNlv/fyPHum9zIf5NQnL00XTodatf1jjIWGJ7t+WCKturHz
GYWfE2HGwIw05bFxmIyqQ09I3CCesu+xRWrBaIBl/XVpmWVUODbyZQsiuztmBAwHlkOBo0dNcM22
4FT2VWPkuivcLRVc8dwzAGMFR+Fr2L2JfyNLPth2/9Rohf1Esv0rTcidVc3JqxjqEFtmMW/DPkaD
j37hBY3YBt7246wsciq6UH9E8ca4bUR86ExPiaXHTxre78fC8R2rP48YOk89TPabJo2SC800Z6+t
LH0H1QExeo/OQly0mU0rzQvFJl59ivUm9HPLi4CB1Qlu2KLZcyqISSdm5dKNsIQcp3RfY4T7MFfm
PlYzygkwjO5WDKwCrURfr1B003KUIz0p3W8l4m19jMq7iMjJPJ/g1jokgZ3zpPzQDx7xPsYmFROZ
ADKfguuSs+7zO4tbfL7+aNDYXV8OBOsiMFayN1HmBHxHxU3svPRrdJYzUhm3scg2GUFZNxCyHwAj
68cyG8Nd1AxshIQSJ3OT7HE7v7pl/Wny8rPuzf1DXpa30/p+ZfmMWF+nNGsQucbIRvEEZJG2CYcX
IwdFPoUpzICBxduK6YlbxqQuOmIY1uNdmnfuax0ix51SS9tfC47rn+peBT4RNr9db47JMROi3Tmy
1DaORX9ilLUXpL3K9gZCxkJTKNbxllGqGwcmRxGO5YkgBahP9zE4cN8k4XIXOZV1YATA1BS7OuFt
MPWNZjlItXwcV5WBZ+xcu6seYlnJw6w1KRspWmdzEQ75dYlCbBs526jo4v1VG79CCOd5Wvak3Ary
APDUQZoUQGypECcnTXCpCcxXVuXcWNpQB0A3ig0OKmrgLglPLgAq4n4WlCQxcVmG/AaEQt0UC9o9
FlgmvvJmDL32oR5TJE60L1ET0t8j6XmXRMnPQhrkPSo3OSZCjwiqKMvlFqtWeFtF7XwqjMneebSl
yXVGo2LY5BDUycGS7XiM0yFh+SBULyzCj/ivxs0sCrUjrtM+eWEEpMPpRoIeMhQHCzOrGWdHm1t3
5mx+dqauJvCStbo0aQgnJezHwqs/zdPNXKX5bdwbzMPGi1iTtrW62hBLdNv3OQX/3BL4F5WglCmS
r6L9MnXHHaGISKLXQ/YQTdGpKwhAUiBh+G5LthflkihFdu02z4LaG5fvCD2R0wN5fdQIa5qTOtl1
dtGdMRRYDBeYSKrQbQ51kbt7GY/PgtU4C4nivP4gjjHbWH3WBpYLbXSss3lX9AVdYAKjAoN+WhAx
tENHE0v1DGMFGo5OFeZlnyGR6j/oev6wnHDccI4bDyzg7aXrvcA1yTm8rh7IPCvYRm22/TVs1Vnu
ggUWjbmYJNQx7L++f7UzOhu3JtDjl7SD9G373JD47S+dJD8s6S5VkRyui0tXrF5fWBpBi3YbFX9J
Lie6ikPlGvhsNC0iCQeJDE39VXKwnxJi55luRoCod0WZ50dlFt2HITviZdmkxEF/dZE0YJwo79Fv
hfe2SUCeHnnzuROy38mqGXelppH0Ms3BkHhbGXM9mjdq+2qJJMOdaIOoOPyh1S/XUQfQoZF84mQ6
/mp6jFYZtPGIzrVv5WZWg7HLnXQ3yKLZmVHFocjg775mJmOhcQ9LIraQZ2GhcHq7v9bU4WgQjUT7
wCBLcy808/l6i3LT+pklrbGNzDRH9e3sZ1Nq5+vzk8hwZBw5tXe1FLvEfVYLxa8sm0czmu2n3tK2
teFf3zMT1u7G9IYIfpB+SKs4vExNlpESz3PYuSGgGA3Xn/jaDt0KWcIEsepoOkxEJ2rdaeOIWD9Y
XpxtpFHzhCaRtRVtzAw3XC45el4ocxVAnuSknJFOj+T5kCRaWnN9Emv8BgwWVmRi0loiLShNiHXZ
IKega3MqYemZEfauI+qAvrmp22caPdt69nzo5aiA7mJJAGP8fRkJ9hifY/Ut/opRpeJP5GVo91rj
+6gLaAhuCD9kBPtDPpjlp9X3i53PzYnUy1x0CkqnPmiFv2ZzYrj6PLqF5RMj/J3NMb7TUaCnXi6f
pcDel9hJvdeEcYnymY0oxQZl2tHXrkk/Ze7yJWupAIB21o1Lui5rSyRmThnGKQ5xw+7SRRj7JjOJ
o6zj5X5W3W2LY2g3hj0ISqsmEK4M6+PkhU5Q1Ozh0inTHRZ97eQy5Bmc24UBG/v8UfUx4VVe+tHq
8tuGFPSgnWFoh+Mc2F2EIiRJ241y6XJbI2U0qfVqM4ZLH3S0VnJ7uaOmvifgD+xONH8ow9kMFMMT
Lcz9aKE+IGUo6eZXZcQXO6bIr3sCPfD/SgY/RXmZ6ctltU73KDO7XUWqV9CrVH9VonjROuO1z8e9
Y8kNdIxNWcstTXAtsMnFRinANsi3HiEJmWrc6Um1z5c1HWVgFYvvWZA73LlMoYx8p7BbGwZBUVbv
7ltb3seFDlhtNFYJwo3bOT9tOV4mvT7yu596g4CkJS07JcxTtA8odV+KTpB+kyT3ka0ePAEeUdoM
6ut+RN8xf2+WiN3Jm8a9aJEZOTF+Aq+4NWlkLPV8weu4+x+2zqO5bSbKor8IVchhi8QsUrKStUFZ
toQMNBoZv34ONVXzbWZhlUVlEuju99695+ZTpz6Xg1EHCFWFn7ZDfTVmY/Yx67lhMgAKs3O6UR5b
H8HvPkVOTKPgV9Emz23hvPxcKDTPJhy1Be3TQU1C1i/36DHXCESWBKnbVfsspcVa3Ejj2ANWjWWb
EMPx7Vnzs7c4jzL9tEZilLUuZi+9Jrl+1QHJLfUabRNzMAyryawQZgNrnTG7SmOZDjNirk3vlysv
u1loalxDtAlmRs3+3PC0GPo/FFTYR8CuARPzPst8+yQm8EIq0tOs6i+OTiCtJ61nVeuiMRkP5VRq
lzlX2xMRJfuiav20NyLT8qkr362BUDXCd9LI6lz7URlGPA4aI2r8ryBkZAtHSdfg1kmZvymlGtmW
8ILRwy6kYknZrp59NdvvxslxwH/apXXMRwUNZvaBQY0aQzcvnr6EzkjoU+MyAZr2ZvcFvgSr0iP6
O2zaZ+mtt2Ke6C99D+tp9lBxVDujaU4baUJ+U5WYztjo3WHeLb2JXoctbxwJX0kwgNY6qW1Wrgbb
1l3IWVf2q+6+MRe1IolqKPOq9VBZA/LleyVV3X0P9RaMW/vPY97n0i42ptf0pU8QwTykSEJqGERG
y4WOha5SfW1CUI7pMClYIDiXc3v6pvc+lLX3mmpr7Cn18lLTOzqlHbHjal3Pv/F5rHBaVpRvbOlK
Nw03I+ufC1EOv8vJQS6noCGwq74+NtIogRct51Kyf46dJY9iIwiMYvZx6VEd196Aps55tZyG38MM
amHuRvRiiZUEk8XNejenosmS753ahBYFuQH8QCaDPy12NHuskFOI2bGDK/ML7BErH9kGWjgXb0Cn
+lAbdIhkJq2WIp2vI8PN3mVj0rPmmYPncEgcoYakaIXoxvDK8CSyQzS7hTzUAsnSIemt0l9Tp+D+
AYzQJlOQ9Hj1nbTyrWG/yO1xAGoW6OtYHxWevMb2XvOEOKUMD/5kVf/W2bqiFUUv1PGUz0sMwSlp
8zBdmz3NjLipW9/sUp510DOYisvhH72g2NqQNYxN6EwzcvPxfvCLXeNZE7/Vuf7IyHfw7Oop75DT
MEuYiDWn4r26uflvspG4dOP+s2iU0MqbP0kyxGlSFztS2aDSAv3oK1t98VR84ItGCKr3p6yRv7sw
6eoUWoXi3zmRFgcB36LFdpyEelKMFDOdWnx1IyX3thet9dxgarmMGXDZhmrJ72FaQMn3C/mLC8bG
WE3eHSOR1Y4XmuuHZmgnruOlOKZu00RmDqjWZqBUwOF5HJJtr+KLecFvvgaZrTrx4L4QKxFpguWm
dfzMRnWii/EwAJc7Wy1Xh8WZFkUHVDRvNOadLYEiVdh+tlUvr+QkP8Kd/RxEqUNCA/RcGa2CI16e
O7XNTmNkFWenm+5FIOqDn9nrUzG5nAsaAkOIR3Qu9Pc2k5hg/L8QhHyjc4OshIkPUmvgGlRY40SK
d3BLwTtsGPs8XIJHEr1Cx8Uj5FVxQcYaZ+gZC5xGyjxDA5w/7iaj1hiLPS69Kc6zmpeGbb0mQpmG
JUN1OAUTV23EAKhYZJBt/dPU5i+eUz2iqyeedJT3RG6j3xNPo0GWxPWIBD7oRW5+aBrXPM/sfU7r
6v798eb+lztZesm9JCipbXoSVF4xRsmDkqRfvU3cKrR+gcEzHWMkr5fUYrlmA3qSWaQr5Zv6Pc3f
mvsIgs5Pl8+qSAMVXspoYcWeOaMnUDA9vu8FKpP/vBJEpWVu0BEyNf5tocgxjEy4Pa2sOlJB+0bf
+a1VcgYsfNk4xEdaua+nnu43/dQR3ai2UTbYeMISsiWXcozMpCpfgYTrfkp/JLlUKlSyajKjdHH7
YFudP3OTMaOjJ1B0qBdlOKuXLbkUnn0yRkRTbX+dJS0ho9lP9j11pTAeLaDhmPcIiUFprym7+6/l
LsZbttL2ejMEsuWkwyQJpNh65Ciwa2iAnojnQQ6A8iGujR4hP6VMY8BWmZblny3LT9WdKCyGZb/o
HCFdAp0DRE66AxSSisfoHwrknPR0TZgRAt2Ol4Je4IBka0QbeohjHtd1CgbiS+T0MjDXLl6L5l9R
vxuZ6XAi0PMIzOh4K5TstdvIEyISbTxuYp7eprm4NKLZjUOyPHR2oWPHR+7KPa8S/uCz55fM3/SL
WxBanxWCg7Or6m9wDW6mcgZHfbpjZmw3/ZA9fc3By15yBxudCUjLhhbQ5vXJLnFeZI1ZUPnUTD+3
bd/3bBB3U4+a1zieQ70enNgcMn9ewwpBcBoaTF7uiC/lWHJCqaMZ3AIvJTZ2CBc09YxTzjbE74El
o1v9DmFa+tgBGdA43Gc9WDw102KdZMzKQZPSrDga9UZEhqvKF8ZdLSXb6MDuITnZJAm7NZ6pCqmM
9bcJ66RZn0yTojNg45yZAq/Efx5aOKWgHh2T32D6cvLYriOQfDmDbuNmE12mHBzt12B4KLl+qdV3
qnD0x9HE0YVuBJE/86lRYlZXqH3RLHba8lCQ05HcJmCDJjuXvu3JOyW+F/H1Sgx3+5ySZNu94gyu
FAIDCH4KnTTU2DdSdV9lgCqpwAhyBar614AROrVs1fLLsZkZs/No1xUsJk3FxvrDvINhM5FJLryY
4TA7pzF9T08b/VMAO1Uk7R3bYP+aoBx0Q+5AR77RmDBdCJIn0TIP/jWz5JLEzNPtacp1s7PQUYfI
81j8VUPh4GQi2RrjsU7L57IlUXVkh4xSUqhrt3HfhbVcmlyYkebUdtRWaR9V6FXGelc6RPFyBxNQ
q7PUaCyO/WMhNW23gpaYSs8M26LWXwl8/wcilerZWmS4pbXwyz5OPKX9qob781fVYHHc8jBklXfg
rIPWYDXn60Klsuu6wKuAB5qM5gUS98X1bsB0fNs+L9xQE+wkJajpTm76ZzfJIh7EgEtEmjEk3fxc
M/E9LpNFytaSmddt6dewJXp9HsdfMjFRZzB9unhM9XeTwq+QseAEI/iBp8TEOGaaeRUswj3h2+sC
ZRUXY9QOqs4xuUpPNkrDoRnw6JAPNKqkMU7R5ujsTu+LXfmkk8wmfR8ipqeR7G4cEiAtErFSKzwL
NFZJ9YbaAX/2EN2pVHCLPFmHjnGop0tSMz1fG4KJx0ifVJ8v97m396Up9m2RxF1WnTisVCwvffGI
cA5HeMecbEDadXTGW7vsqwJZzHIumOM+qRaXKWtCv3PG1OcSZ9+TWOE6am9g+twvg4V+xHxhXXcL
RCKIxDGOIB2B5q/S48PzFllG3kMLJcS3EJTv8NS1Y2NiXYKLQDXQxHZnBUnRRbz2vrqVF+n1B2hX
6EURhHW0HhY36oympUnA/pXuR31iOljvjKwNYSsd58m65M6yn/VfbZLsshEGZaKE5b2MLbIQxvHx
/jwzfCDLRA+tieuP9pTHFj/eXxNPhGjUAjTm9ILTU0NKhkP+d43/K4cOgo68ARvrW/qTpkv0fNwB
XhVNhhY1LPNDUlPwkxUo5zAxqBIWBv4j12cxoGfEzlPoGJG5id3z0FJKzmPY4CLuUdsuzSM920jP
xXnxjRapG+FNK/EdnTCP7FSQMaCOoQ6pQTt0l7z+yNdfrY6PLRsDjZjUeQSykv6qEfLVPcfKk0c2
KPymQCN823JS9K5m4M4CYzx2ynFkSqEhUq9jPcvPHBpoHiJw0+g17JP+wy7YoymOUAJzl5KJCNzU
ml85u7MTkT9QlOd6vC5jlR7LvJGP9f1N3zhvQ3LCIKcT9NCcMkmjdmwAN+XKEAq4vpr2h1YHWbas
PLnyyixnnybFdlG8QqNKW4MKtWYwz8lRtcpTXxkAmle/EEgTnBrQCEU7fxHp4zj0PN+Wgh63ekeM
cxESF9DP+4ZUBNtSQrAAUe39A067MQnaQC+AO9vB0ghcyrrFAcPCQSxLnMAAPQ3/LczS30b+XGJ5
kZkZoHUiwgTdQlMzeSYUmu1tGFETYeuEex55thF1iYly75plv/vmyfLyiMo9aJwlrO3nu/elUFt6
yHVAZjjyRcvv608Wpdy+cR2QxZSaWTwva2TlChAoBUSXIRH8wpSK1pqkeH7Jy32rr++e8FHT/yoz
jyjcOIGxlGaEboMEHkfx/NWuh4euHfuTLirWTt6rxk1jyjC5/QOiUwI36KT5K0IFftw8AKrwGAs4
vjr9Lg2GpxCYYFpZo35IpTxMVScvdYmFad4q0DL0rHYQui/2mqZfTKduq7NygK3WU4JgI/G7BZxE
23bDfm14bcfJ+ZW35QN3/U50OyPHfydH4meah8lQz42EsUnvbOzzc0uLcsGpwsSHjvNUPieSYgbI
RR/WnU4l5YCfsHRHXPuuf7FnpjB6L09LZ64P4zq+I37SnifvGclQApHzl3yzxuaqlMNJbuaDkw6n
RPk3e1lsADX2HCJKvP6kjImvZn8NokQLhNFb60YGccyNClpDd+Nm1hCD2Q/Ii890+1lvoIrZRKtP
oeRcRo+KCc517f6lRYY47ElJiQVuONnPj2i1OLqzpC7JkSomWrgCkumRXgy1wYFkCjjUeNgEvfDW
Hwkk2lGzchyd+tAboReRzuiP6V7plvzaJ8lrN6KmNShmIm/pPcBo9NBoCxw7U7y7TtEfzKlGIF3D
qNJ7i7O0uxIn0n7Wo6LiS0jbqz1pzbUmQ/FamFBwXFMrw5/HRGuieJEuoLilOWBoMo99MuQPghkZ
UWLJaRlGqXKk62/eugkO96a89S3TWZArO7a26q0FOOPbgyee+g6SsG2ZHAX+uZ3rHhJBSB8UOhEp
fW/vu0J+ZAwMrhPDhVe9vVWLY7/wQ+tTL6pb63K32VOfXz1nU4Nc9KeuTcwL1zC+i+2BSG4RIt9s
bmOLcLJauzA19erFXeEDKuVLSqvhtI1Nfy+c0whRdx73RMkAcyajEAXUO4SvlzTb5xkxT5n+e6Jl
fyFavaWtgwsKzkq3a/WTa2Uy1PVeearqtom1FAeM66FFzjwjCRnj2qfGrb5nt1xPQneW08//hm3T
dqOq3OwbNElWJfZ+s9MBE03gRirbpkDCqDE6UWWVFp1Ty6R9eR3VQlxM2t+C0d6pccTGU6CblEYW
3bJuZ+c7tYGLFcDF/NMUDUfw3KLQu79Rtgwixzj5ZmFwVisrcnjVsTnTgqUgt414bWcZaYOW7cvF
LoHW9MOj6ig3uJXam2IO42FU9oK52dOoSCVMSthC5gbNjuh1JNijl+MZKf5kjjEw2JyMnd3QI0/r
lMxnQ/Y70z5nApAAUUT6kTkLde8CTtfxRh/hOAevhk7VxishXJhpfdSJediri7gVsUVPNcv6iVyJ
7d0ZHypl4C+WzzN16gUm8cFIx+0quqY9b6WHzFJbLm5Ga2PO34RWP9ojlDQ7Q7PVG5SjwOGZ2veq
HXA/V8QYtAdDaJweRxurIdmhZl7QqyqM8shW0+IGZiBk5m75BuTpNg3+Ov2eh+ErE1v5kBUpYCSR
rpdqzIBN0Y06u/fWzmKboExAcdOmuaSac7Ln9U9Oe4hTYzvEOOjKo613/7q2To6pUoGuzhcafneW
0FDEctQNuh9GMhzRQ0AJyGIQenYEfOJ7LhI7mtbq1N6z7hcX7FE7a3SJ8qQ+/vzvvzdG7kiWjgLw
NSeZnCTrK63EyZJQpafY0ormwUiC3ECx78B3oSEXUBMk4egsn7pa1g9KadYxGnONOxWkV7qZ1U6x
pfKW6lTuyrAHRLrtXXjaNh26a6ZR9/TQuNul5fRicLDKFPu1cvcUiP2zlqiv9Ir0SE4Q0M3E0x4m
MgEqFZ7ClpjFzdn04UE4PP9MCW6r/Ewzl4VvdEgHWJMnMKXNzrFcBiqkBhx//mdrBba0zUv8H8FI
ZxvEAy2iChUTglCDgraaDW8PW9F9Ae3cBwfQAjFKjp2F1wC3vilaXC02XCwzGNePtjrMBaSGV6FY
HJ48qHYRaqawp2Vks9kXC5rxoYs37oy4r4rxsV1ygz3bycg9stJ3wSzAdBf5wXq4xhetSwGfV9lh
I3rh0SnfGWAERmI8O1rjxYbs7Au9yQ3Sx6nmrz/b05T4iW230WR6FfXbOMRlZXTkW0M+Fb23RVJ3
xQ4s4QkpynQEbPDlzOlMCngm47FTWE14Pt1W8RjQG1noluWrJnvztIJPdERek7AFpy1j3aLmbpM3
Osio2gUMyL483T3TYN99d7YRWDzVFbH2tRxb/55atas0SR+0tz/NwmWeVNVUG+1GiG28TVZ+WmqX
JCgd4Ue6XTG231t8L7OmfaR7Tc8dmqlqUHe8pLQf7cO0iu21g3Q1114AD+qxVrPxIc0G/TK3zNmy
xpOvuSae0ME/6uABw2Xot32F/T3oDGQ4i6AIqfqZvndudzRmnPWXN2v6w/3cmaf1kdfwBrCs+s3S
CrSXXJrVQySctYCmxnXvcpKIpwo1I704tRIPbee0DxVdj2gicDjYaNDSCLw/yE+3Dt5kXIfe2gtZ
/V2n7KFi2KdLg37R/Yt/3vQqCgkA+hyFSDDPh/P0t5H1azNw09IdCjri9LL03Wz7D+EosJCK55ql
PzFq3xyRFkQmB63Jmct4c6toNBonEqOSEKQM7kSdurc1dV+WCoexNXdVzC4+wKP32lBH1hRUo1/p
CVS5jMFdRINSBV2kyBCH9UNWdzNiyfRrrUjcTdnHRfILai46imonxy7dTfZ1ZqrGl1LWD3p2XIr0
S+nk3sDcq2O18tOiDbbqxwYqdiOzf331LQv33abQ/LMbPBxVskk0T8DNxErzjrB4hJUm+HxTeGmo
jLSPLIcRn3cR4wax0QOJpJZ/UYVda6mpLwYHDtFL/uBWPuacx6WFWECqO6GAMLNFBpFxKdFML38h
71FPqXShOytK3AqREUZHs8h5gRslou4PEgBvIi0Ca5BpwI3gt2X7iAjWCqieWl+hz1t5qBGEU5yX
BrFdMcdQRhKhvKptz4SrnnqOim0dlB6DeFPQJCmwO5HoS4ejrbVXo6hFUGzZcTWceJ4YGVX1Q400
WTS5/syWw1B2TJhK5vJsW4hbpqJlsembd+ZkGrNxxn2ou2KxZVto6VQAKKr2pTslVzGNvxeqcKMy
vuumNh89dYuWCQifXAA+OFG31kpMwpL5KjvJMJqpCfzbaWP2TonT6mqk8RKk2nuygu+3/5rMB2zj
ffT6PcrLqDdMXwd2Z5s3p3zOqGWz6qIabyrNjXTiJmUQXvQOXXMG4gquL90i14ThhUzyL3j8KAgq
5RVbWH0a1CJ9KB+TjvZjPt+VCMPHWH/mywakh/vTTrJTcbXzvmB4lNg3FoKrV7nVS9pMx2J2IRpA
QcbLNVhHs3Dandcp53Xz7BhGAmw1e0Pm3cOqLPEJHWpMIb5Eff6Gc8xjqdqsQycpnlsLPZYUojnM
95BGBmY3WtbO9NX0229aPAEdR74wi1fGmyZNncSl7DK4L9Rb3T01gKhr8bnWa6jURpwWvPY6H2jo
kr3aCUnn+V+HJwMAow/jc7U8NO8/leDWmEguPvqUJn6OhzrBi7YwqyDgA3PXyArO/cYu4Osmer+n
jEC+UCocjAUwRsaNrFQwl0gaLzrl0Fo9iRw3MALEdbzS/gBKQWOEG8mu3jSKysGOOvkAQ54i6k/v
GvvJtYNmw+2BQqcyD6DsKj+fVOcmi8W71DvHZNPxsrT8I7mm3HR5ypesviD6QgDSgkErbSP7kybu
YbJd7+UOqAMkp3EMGhwYgpnyobkjDDj0EplV7gXIgDwzfYVqJMMMWxOOWtLRSUsGnbekfHN38/Sk
dDs3PSaeFTYWF7p9ZXIwra+ycp7NIjFCWWPC6yz1u2R9LYzK9Mngklb6G4HfoUu/G6RvEphyB5N5
0D65YJX138akus39uWZCR693yjGqsmmCzI/bRJih7i0ElchhOCALQJ2YDg75FIsSbHbXPynJc9X0
zaNO0/eiDIKpakHG1gnwzcoNlcT1qP4a1PxlMpqKFtlU+NM29Z/mZoaKhEPOATIXtxQVgg+DpDiM
tiaOsAE3Wkb58nta3a8M8fFNDF1y1UtGWD+P5xmICuBvZtxVQE67y3QfhEK8waWizr8HNDO7ohsR
Etzf5eY/ohodnzXCvHASrt3/ftpqoyIZexZ8TXjntUzXW51MmCNB110ScI+BUhqPZbY83m2XU+7N
J7Ac5aM1G5k/wmX9YMTRw0Vd6QPLBwItGHIIRvqv1Mm+ZH+jNW+iFx2YvLTI4zMHgbhdxSWuQtQ+
NnBzA6IKNh8V7zhW2sBNn1fS5mgRe+uru744RRJsLgsw/6RGFcjlA7km5Taz0VGYphryksDJO1vO
RWNQLKYm0GC46sUb4oNAdeuo82bO+hQHYo6slpNhi6AQeZZ3lkzkFMbFGiXINNCacCbKPOhUXrjI
JTYy5HtkttGDs/7dmU3myNxsoNMoQIwKGjAMyQiiCZQspxd3a9Nvw1jCofy4d+BHd45ShKga4+gZ
lR6NJDzdgTNvQf612kRL1UrQ3tsyI8OJqoq7XA0365o1adBt3B3KSPfnMjifCLXCbk2PTTKFDp90
khwxZM6e+s4qWWgPzPb9Xnm16Hu5HLf6JmFn1X3JtGGUv4yKhgAtBzgutK2/W+6Sonsf2j+jB0eS
7i/UCq0v0GG6GBiuCJRgNtbBxi6TjDyTjB2EgTBWJ8EIlvh9C6wdDwap5/eJ8JcNAeqwM6jbUbty
xRVEoTjskqTCrnTtGMxRkYa9gR1tfkbBQowTv8dIBx5BuvaoYMcdht90dhlZtzTbDtwIIPHpqC/5
vQnvm10eLtaTuQh/NN8sG5bLgZheH6vZntgdyP2/HPs5LSd/VumIdL94Jv2O76UJ4JmjCIiboefJ
Vc+qqSY4z8wP9Oa8hCN+hntyFqT98D44XcvjxLWtjUcNCo6NAGHuAMqoT6YR372kE39kWRCtwy/b
cpSzy+9ksMNWmbGR00nB1+F4/zL+dGWh5XK/nxjUzX9s88NI/1aS8HXC5V/GgTGr8uBWBwOFZ/9z
TPh2qK35Pr0NqMxAkipvKOYJA/oDxd9yq1hDccRhlIgCLMEcqKX7WahdsGDFK8U/2Vchkgy/RX6g
aF/CgE/KeHfJXibFC5TN9jEb4wAkYwGpD2cPMKfU+tmC7ATqgfeZ2O+uK4KBn2JKIyYsYjP6mBCr
oMxnlGRfUvsuF0YYVh1OVctJXI9U+j4ccnZFYgIMRYVBCEDBkBOkrcNP4JfMJ7rOkoGZxcVjNBw0
stBzn1YbdD8uR7tFodvNBU14Bio16qu4bIps37hZHVuE0Dfq0L+QvaDsRwcejpMn7u9EvDKlNRDD
P8FVQpndTRRD+pe+eYeNscszLoP5ecvHcOnmAzr45UXfdANMaMmsCf7MW7JoHwmX4Y3oW/nsGlZE
QPYnHJf0pnTJdJQLw8XRvgcNmGTdFcqBxfhhyLzySS1Lk3Ftf1K7pXwqulp99LwQUTNB13ZCR3eA
kIbciVi8OXecHTzp4gkxYf6EYPGgpym6vqrpos7csiex6eqDomY7DRvw08+biROYPTDDSMtevdh9
Lk66reDI1xbvWZMbWxWb8hcHYM6YdvJZzeDOufc4harLuNdo/OytRXdvmasLXrph/uxTPmOyuzif
95KotaPVGN/bAH7RGWXOsMzCLTCb4qJqG41rZicyz62XLl+uwIiTf4NdXOEzozpzOdmns2pf/nsj
1ASZcRYDn+z+9+GfR/77BPNOGgMDswT/fYC9HbULjXE6woZ5me9vyFDbp7PYjj8PFf2Yc+XcP7A0
OX1dvXz/+bQROxI9/b/ggFsGmal6MRxrXlmJ3Pdl7Zp9Puvb5ecD3daplzZvPrss6QLYXjXSt/GA
vDJ5b8tF3dmmI2PNypR3MebPvTD+5ktanjSLXpfnJjSdtBlpk7TBxNqzFbZO6QQW8xsfm7v4vZG+
xW0G1phFe+i745pN3/wKv61Ocd6a67R81SL5SqdM+Gyg5r4ikWXbblrTf5tOP/wepm2H2AHWRKPn
pNkdxlnKJ3M0P9tVkOq9zl28uApP70qfXe8eayN5mk2ktfTT+mOh0KSY8l5cS5u2JyT8XWPTviwT
zfzT2z3cDk3xp4yO81Z47V4FzbRDEji/694cWk177FvUFcUkGLyI/oqq3Nl1CjzjZNSfVK/s/hSq
SZh5xglx6Y1LqeBQ0kvt1qQgdIlwtGilDvus7b+WfpyeQLWQT5UhGEr7YjujiNjOWUpH3e+XKd2L
vavPT0qNzVt10QGQvUxAnt0eZyJImft4uThOuEV2GGr3mmIEchQl8+FuVzWS+orPLDYnwsKT7Ze5
yv07ehGrp2I82E4ka8AeZlhZxsUcJ2WvicTcDaJ3Lz9vsEzR0dCJvpmR7P60g37eKElOd8bdzvRK
sVIlVs+aK0trnwywI/V72whP1+D6W9mQDQ13AP0/naWfL7YquiDk5p03r2Kt/vleFRz1YHI00P73
z2uzDdlnUyg72SikbqSmEyMNc1k18gVDJNOG8uJ0fX1DVczF1o46x17lZLbkyTsaiUA15a0zTLcW
n0TY14MWMdsheUOgWdDcf4vkudMnyMBmVhzWYfpubAbjcnAuipU/Eq5Rxa6GJjtfoEi5QH7P2tZ8
p/f3fh5Khydv2NEzNJ70vFqe7UJ8tYySz/1cI3msu2WPMSYP8Y41+4qAs2dZtdCmBsjMP+/aJRpb
6TDi/Xk357q8ruT7CGFhHBKg3TI6qr9cGWfSZY+fJWCIyT3pFs1/N9/q36vW4Xcl8e+oucPJ6nt5
LcB+BqqYH5QGleJKvTk4NcrDHD9pvTpvab0pGFP8aqJ5vY49OrPFidFnKtSrqnMxJn1gtEgMjt0U
ebTqs/mUaZMb4O1lA/ZaxBLuPL33hUljaBy3P3aLyLhpZjak9Ktw7RDPIw2ntjIujtl7K0cp3FDS
HqaDO+kP/f29n49iyUMYMY1ced7coHOuJGzp/77u578/X8yFfTO7uTn8PPTfm5/vpTiGckTIHP+/
XzppXh2lvRDBfz/45xOlvl5FWmW7dkh3rmN+tCXK3MAm/z2alZ7ODMMo3LUwdXnyGNzP3fUu8SJq
w3yQrF3Hn/da+OLoW3QY2pkkrdMSj2nm2TezOefOZj22iVbtLUFbIDOk8WSPLqP5bi3242A9NZDN
PiYPtC6hNxzUjYyTbLvVj5M2X1Sr+doqz3vIOm9AxsXtDwnoH5Vkf9QqOkrWRspRJ0ojFt5Hbyrr
cRwv9pLd46wMm5E+Cg0WejS4XfVXEmWEtUPfOfr2MN5hA9pA401ovRJ75SjxvdC10HUz1O5NDZqc
M/Z2E+FTOqAiLY3AUJO/Nsk6qAKG7tx3gLW9TUyRxKpHwBbdF7IZ0pCExDZ2x8X2bZIb0VIqcZY5
ZzS6f0VpJTssIi7uuQEYPcZa0BLkjHAyNJKRMBBLP7jaMJxyoPp7XXaXpJTymt95U+omgeZLUDWr
pMW/LNZ1MVtxaXVJTJet7sjMiLEK9YjVdVQ7on0fWKJjxxPn2hG7jcnpb9dAx2iURXYAdZIIOZ1x
Gphns2/KAFkVqhJzYbPJ+4dU1sSQlsWtaLmbxwl5vmhTg0IjlRx2rPqSwFxu2yRHtHhXJMxDEWY9
qQKOg7aVDUxB+pMtrDdl4NzTchmjcfiV7l9jQR9i2TS/GWsfEVJ5FeMOrXfQwOfeqdoQjTYLuZxd
+7naCjk9UAiiZO5BnVfOYZooMpqqQ5Sa/upQRvjsUt96Yzwj9G3iZuE8j0zMb/B/ZDVAuZ+EKmVN
953Vacde8g1JoDlno1o9WLgSuoEXa5CS47GR73Jt6w89dLmpGrRwNIoOlyXiBIyB67lv2BkLJcHA
fn/XXhLaAPf/DURkUl783/tYddVw/qXXxRZm6mZFqjm9zB5yJE5afdxvaHWUqfjTDfoWsEpL3wRy
ERZ644U1UsGlEspFrNgl5TybV300I8/paR/izltWu3kkAwiDSs/gSDxOXrZcDdpTUPGUkwplzufQ
pk85bjOs8kX13PTE+GTkfkRFVs4Xrdw+l0ElKoS8XOppiTOQQ7QPSa1CyrfElWKVN1WRfwTD/IOp
fSOJ7s6l8IaLjoNwdLP1SFLaeK5pXBxQpmGVbZ510+KJWRh59RW2g3ksKWrb8bp5/8PVeS1FrkTb
9osUIW9ey/sqTEPTLwpoI29TypT09WdInBP7xn2pAJqGokrKzLXWnGNae1sUOoRT/Wcz75eeFd8w
ma9k2f4Ka/avQUN3oKRdke6GYCUe6FAk99yOX3QZ5AeVRMxmy/QwuKR1RVN7h/Gmefw9LYMBni6F
te3gWXHVix1tTTeqnuvQFFuOAhoyz/6Qh012bwdGcBaL1S7Tw0dkO8THaoKS2cf00ggxIeH2xkvq
suOvGIkcEim0W0CInBTAMJywe0s4ja7GANWByxa3iqimIV3NO0F79gdqiDZ3DoUj6SipptgiX9Yo
V1XXivNHk2fGutG4j9O6zLZZCEemNWjOugOmpwE7SksX3eu8f25Y6Nc5H4npu5H1f5mhF0yKpogw
nTIy6QNOWoeRwf5TqDQ/MT3ZxRmEDvBx56pHyOXnBjGjuUg2ZlSRr0s15Ic9LjgiFHqkVohI6KUm
/aUc3eewsfxVxgFxrlMp0umtOBJfzlASCQtSwthNKI/7xjD3gwSsiNIq2JZGht6IqiSiOaMbsK+C
YuRVbBzq5inZ4dkAQ15GRwQ+19wDuJkXfYpGGU5fIghuaIL+XSq1NRpW8dh7KcDxDCHLOs7HY/c5
yFG/Ek/3zIm3fM/R0KzIvGtuy6el8dOrfHkTaQF0obO2eSWuxRB0T3EyOtfMRaQ1Wa+yUs6bal06
L0ml7QkbPDFloxuHM3OTgGw1cUquSQz6QECEt9off1ppQO/VMLyNKXnH9VjtTO+HX0/OKm7zK6Fq
3NDmAFKjtTGW0MvoEMnViotZT4OOilm/FBEgn87k5mSGS4s+ES7xtRn7SFE8CqeaYxT9t1JRYDNo
tbeKVkERx+uOdtq650p3qAU3ZjfQRiSJEEMPzsvYfc0ir6DpoL7GqPzh9DXsyfJTpi3jdJqzKzSE
pGG3Atk2AD49i7h24vCPVeTVwZ6n0bn/AhFRbLzp2Dv9uImRdaN/J/e4r6iRCWwnF+o8yOApCsSu
1z4blsBLWTtz9A/68hKENxlwBkbY4e4Ky32Ulrf1UwxWqU0XRCoaL0NnmBsWhsEQgCz0m4ELqaJb
6oGPXoMVPGLdv6vEyPeqjV8Md/pKYgMxbAA9EN1Smprjgfv50CViOKJjezbaPxBfc5BMtCmalnZY
YVOjqxmRNMQm5Aj8j1VDHPrY+8B7GV2MXEP0+AZjK+hY3I3Wf8ck75/YUYaT0KYfWhAhw8V03GOp
n5xA4mUdb0ZT4MHUS7TTrf6TuJUMctkvMgOtTT9nalQfbhl4Z5itr2ZL02C06RclDbDVqu7/2YRa
Pixg4TmBmkbWqlNWEF5kt8wIamQhB9lnHCy8iXsnsK7mmHhPWsqCqoXnqmimI30A75Gljf+om+Gf
nzThMZk/W74+YQYukEu0srmQOp0jzWZhzjuakV36vw/1/JGLu03iKaFTnFaKRVUHDj/OD2kc/e/D
8rXlUxcO1NEk3CUohuIkUt1bj8oY10UgXrXE6LeDmX8Gde4/WZQngevmJGmjqLDEeDRcs9/4khiu
jOiciMKPtjpxaU3GmxG6Q3LgztZT90bQXX42C8Sjc+Zdfi5C+PYOw0+k8rMrJAEsETpIwp2cVkSs
mOg6cVNcq97GA2XyIpcsvyeXFJJygMRRyL46t6TjrIWCYBcLTVwJ5RLX5SO/mffWjkvRt7qfGA/S
d9b9A/RUvNYp/RxkA9VGNU76ZnDX2NxPFsPfvwXPn0NA+CXx3XTDefK98VykcEPH4GSWdngacimQ
285fx3A8fX+HTtIeMWFUFPMOg8o+u7vGajIQYtGRze//fbkKmkfu+OL0/30d/IlDWw/CxfK/x8HL
Qfc7yGN6892eRZtp+47rcR5z0h1bvuxiWN6HpEPvyHYhD0+DWEnFp5+Wh0CLcWmEuk4HlveURsHy
uHw5EwRNFk1GT3EK49t/D8VECuZksScVwZx8J2GB6CuES9mxndTL8o2hU/DWiZIkiNa4TH3Lqju/
8H7eR+ei0TbLl5aH1GmsfZ2hEMPcYq981xeHmo2WdOsgHVAADwF1gVbvq5KcDAcpCMpT+0eR1tql
d9mPS89wf7oqC9ejNUXnkT7Vz+4Ll+5wtQKGldH4GoaaeOP0KXaGFn4RHq7OCGGqdRkZ47tve2R8
QgDc1/Onk8u4AGesdwsBjrwp7EJjOSJDVtZ19BGkfn8XZjm0Vcx46v7hm7C6gC9NiOmBpBk1RixL
EcUXN4QqwCtFX1N1azkH6pZjmO/TKTJ+4EDlYM6h2qZCiDhX3ck8bFcBmu4PgY5kPbgFfiMJBCh2
o93y9Yk+zz4IoJVl+Mc+jKrbZgxsXj3is3BbXfyk/X8fug5SQhI76DlSMOXLvxqj/n/fAouUCFKL
IDqTYolSmf+8/Ji2Ku92h8WhQx3Zd7ZHyyPzH1boYMn2iPHJOF9einLY40hGKh6W8X70ivFJzQ8h
/T+U9NlOus6Eir1zngKFb8RzxZPrMM/XjeCo9PI58Gd30ST7VdUN1TZvAnrltNs2TjYK3k1b/o7E
e9L04WdaDHep8nvfwJWZYFE+mbkIt8W7cNvqPFahfo5GAxmpr9dPNELoFzsoNtIBowFYO2I45weK
mHbvaziW/H7kDZ4f/vvXClWzPqUKG/n//Yfvj/pYbuKQRey/fwCAKG9BvvEAzT2zDMTPU5c/O5qn
Lv38Gd2O9tHlgrY9ny3flers2h2yKFou8t3OkC3lsn9xwqGiY4O5wjWg3QU9UChN1NkmxcG4QZnY
HOOg3y0CouWB1pfAFzoMa6329CNz7bXydgR5dHdCEH74TZVeyT5FZJ/KHoUFjIQpcC781cV2IElr
7+acX/12lvnThdCkLLexNPODayPhblpiQFK0QyRbNBvpMfmZAp/LW6UOQ/VS7VQ7kaasUDblScoI
O5Bvk27OGkYAgt4mVll3MXNuXcSk3lWmj0H7S2Gp71Fp5OsgU195Z/1q6TcQFAdPtEKUASq/dM8B
khMn5RroRupROHdBmfknJbBCNoiX/KHDEAwd4RqJ6JBHuX+yM+6yWi+fUg5mqDA5sDNQPaFdf+o0
kBKVO3CHtMM8DOuxYNtsdJnZROd2ZvTaHZdDoehm+NTPK8gCyQlX74cVg22hoN/7wJsxs9FXrbu/
TPmzg53cs0xi26BE3za+V21i3ty1rwtnk9GUu0TBe6Rc/RBznnDnkoT+ySdc4wiChRVt4iI2uWic
rWmFxrOMGVf0TfYnEZF89RkZkfBMDJ2JYU4fO/Ni4w07l1iizNgfD9X41XjpMdSD9pTKl8ayqrNr
YgHrDI/jc56t+1TsyHlGLCX8vRSi3lW1T2stSPWTkRYvHjXxljdcHajflOG8UdkUVMayUGu/qv4N
sWCUPxkMUZruXafUTfxgVmLrzrqTA+j3GrBlapX2CczXGjShf7Ysj+ZGCTZCDXZ+NiIUBj2hBGxA
8/QBEcuJJKe1GpqTJxx/P/asmpGKuz1JeQG/+pnFodlHFbu7ZvTOj8oWxz5qvoDQVKu8hssVcvpl
nqRxWDOz353lThT22OBdhbAtS18y1zRPpkpQgLFCIqzDhDaOOBrEFO3ClIWCfJCcoLxgB3GC7xoQ
oxYs6BWzib2ywW9XOVNDPzmMOTKszgrPo+vKA3GrLceo4SfajYxZuKXvakPhP8zGA32vegW9DGF0
Q54kx0Fq782ADspL9+SgONdKtwFXYAFJ6WiM6B13UAIR6+jCu0Phho7iGelWJ39463GAW6MPcm4i
xh/TQ8nZ4pxrH7YFWLbEzr5zAGPhkuVp4nSxb6NiGoU2b9WBxNyFqjxNnMx1QiPJh2FHSz26cWVJ
7lHX91sUic2a59IcLJVfKPHytZS6tgNZuxsSqF6Cswldoowkul0s2JEcsyzRpYZPZEU4IBuaH1M/
4qQyJ5uXFcXs2NH69K6FW+oPMWZfba6qdS/Qh5TIVbnX9tmQw8fO8ZxRCR1ish+urutGW5pjRLIE
LBpeRm3meIw2NNxoWu1AuswCtS97zjUkaK80IlLPNLLQD3a5v9babrwJJuKpN2ksCEFwoPw6TCpE
KBsL1I50wR+jjwS2Nbtq38c+9ftovNQuk2XKi5D2YzpHfCDCz8AOD7YFFkjXrg6s+UsgKQUShfsY
5eVDI+wAha9RrHqDlQepD+wgJs5oN56GSvy2m+Cj6iaoqD8KA3G8gwNk5cKIsIPXuMb9l2WBf03L
7r0qocPMubzXyIs+VWL+tEVW7U2ME9eJxdWgRnr21OxVEijWypbElC7PgzPdkuKY6vmlcQSYLz3a
szOuBGfgDzIofuE2+kEJm1zt+aHirG2nvEqGQy/NMkG6TDQt2nok4tjG0AQvZ2cWcXeEmlhsnewE
G4bBfhlhz1D8RLD0BzvHolvpRNnbkAf0Dk5pEHlQMZW1sUfvj9Pof1PYrcz2krUTZO+a01QPX8H2
iOPhZk7vg4/iqDPhINHBfw6iAxbM+sRJksreJ4TBQ3x9EA1tMFFpFerW6cE09rcBI4imkH5JRnAP
o473pJ6iRzySt9G7gmfeC/oRodCOcfE1eJcuNppb5Ar8xTCFAvUhjQaJqYaWC7hr0JYp6Gzk2G2V
Yn9498yxQ1YdzYoyxFRVJHA6hshlA8vcxVNhHIrO/+VMo3uqx0NpVAPV4jzOp6VrO47cpjNJqGpe
Mz9DJo8iVCALU/p5kohm+llfYmToJeG48H7iVdA1eg5AIG86TJmDnlWbxmXmFzH3WrW2gKWq6itR
ZAOlS0dMdoAtuIxbhWWZ1vPMvEhyjuxhy6AS0jNpp2lwqi0Owrq2H2im3kKG3zZ3/K3GQ0UO69CE
5nF0EISUUZxuNGWbZ1f+jgurvja6MNZIT7ONzWZGPjiORD8mfDtC2d3B9j4QN0DycNxsp545l6+X
76HbIn0ex49eEUeax/heJSAeHFJznjWYN6/PUCLkyR/0THJnc/Rmg8hqJvEjma9UpzSp0mHGE8QA
Urt9Db8S4WP8rzPNDv1vW+E4wRUca/D0Ml+skjH5V0Spv6uj4ReVgTjOPW9lzGlTbs94KteeKqxR
+77D8SRlINcRUKeNMJKnztF/2Rj8EI/Vrzn28ItS5R6dyu9EHz7hZey1CqEvmERz0+JnR2F9zEdP
7WMpa4puuhVkqMDXqI4ipydqoD7flrHh7MVECrtmlqSPlej66oG/KUCzythR+9S02Dpoieu817r3
UjspXpZKA5whje4IfX3ay3m23aFs2hWRH94Ny8PeLDwOgyNBpqKb3uo2exhIg2Vkd9tBZazzXTcz
KMmYqFF10IFm3E9Td9PVpbmT6SaJCYnCwPTUdOLFVUodD1TYABsUYNbcABXm8X6zI+yBRmVbpA26
Ln83OfL/iC42xdMrOc+RffZyAbPP2MK9826O5v/xi8le1R0wxaZR2jrT/TcyWAnEqTWPPku+UTRZ
nmVJgFwVf2SjkrcBNzTtuWmNq8Q4c7rzd+jRNq5GOhVHsVcdMxBslRHX4vgwirTdearAu41NkhD3
oEybTZEZjJ9Ah3iMf1atOX2qKBpXoXifUmRxbpZBuSA7OpbOrxGH0g7ca7u2lYnXPzMB+ihrO8X9
88SYjgGb2xNfPg9klWWtnKD5l2IyWhlu/beuWAb0Dnlx+2lZTM6Ru4udSfILbT0uw9TuLlqVyhWh
9ojkktg7Wu1OGBZ5P258Y7r4hSRx2nacBK2sjy9h6h/NQeOgV/hYuTQOgsuDHXn5I4j0v7UJyLpt
adjW9VulDX9hbWhru0qHnU/Oq0lOJOsHHfHenGOxq+QQOizLVpEwzEgldgbnLVGCP4YDGOpi0ruj
v8S199fB0jiE6jxDJ+M9RdK6JzB2ZRZSO+dMVKAeEcAxsXjnf2wV7qva4BgVl5+2ND85hSTbFIM6
o7FSnWXFbKZPPhw1yXtLhUGITLSzNVucgz65kCJgII7jRCUjRfpJdVMjYWlZ68hXWpxMiqORaPQx
3JYQMd70nIR4NBb/THLRN4V9LdtGXjUNtT31AnlCGp6+KbliWp82qKhSLArkJyAV2Rh54aNGcX6n
bA/0x2D4+Lx2VkPbxxjcw2TW0GjSEoZYd4wCUIxIQceNHpFVpDXIP7UK32HZ8opElOS4bDehwMQT
NMZzG8TmloH8QTVRuJ19ua2VatfQY3sHgsYci8GVm3yRbEBwPSX2ynNoAAPVxCYlKBNY4lee37yw
F8BRBHDPwLx6MUKbWJOUsIisYq7PLV9RS6FRpRTVmaj6QOZKsDaiMjB7itBgdigPFIwMDwr6saSv
IUPgUCvUSDiNG7zXpux2lTblEL6sY9xjrED4AxA3/goTIhvcrpmTCRRmtW7snpUZQA0f5T4oCBNC
mdpfm6BAMw40zIMSfFoeGGv+cs3c2auUK3WmT7B86y9ZhTQ8nlisMjBxleY3mFMFa61oM1wH9Pez
oTDXrQN7D7MHvtkZ/0eaV7CvvdrfOxZevd57JmBVf1nAaELOUYCZw+TWjspdzDlq7yoD/d1I19uO
sz8ugSV7LyDRPGLim8+q5krZxkl5zfOYW+P/BvaRJ7uRjbJ2NqryzHLXMsBRF9luci1KrD+jNCBH
oPTuA5Vu3HTQ7l7ODpnVVv4WNb8HY3BeIl9AJQqB1wFXhMtkcXbHNuCuysJyN4ke+E9RTiNEzrxI
gzp333nI+kwl7ia8+VzGe3umHLslQ5rBiYs74W44iS0ULSkjkliU8YMMqV/Q+u6Sl/2kqM1n0dlC
uPQ6vdpYmFfuxPD87dpAsvmKlybKS+4FIV6W73LiadihLyKXFNNvG2iUk1kG+HioOXdp6X3Bvo2+
dlsoha5lngzmEcg2tfa6vOhLBExgCgR8MzgxaCoNwhIhP2VMs7rsa8K/iZclBTxmohs+scYqZj3R
tswtFEyedm6zLIFcwMCnqZnpunVz60TkXmk+g3iAg7DEni05RLRq1rYGI6JxwmrdmHWzBq2G+qRH
ED6fQF3cqQ5/3ZqVk/K4i+NrS8iDEo191urkHilnOgkqz74Gzq5ZaXqlWq2OIVaJ1O5Tg5RcL982
g6YfVO0RsGqEeE0S4XzHO1nEGtmtxjgK7vSqSsI3o6qny4RaaU+08XubduMpgQq/izJb7mn1Dt+M
ShVAf8deSCeOXfeyfBTGuD9aty6ehs7bRqYnX/n25SIKiTrANccpbnnoWSjKKl01cxyBKfznrCQO
IqD7sJokxSzc8pQLOBZMJb16E5JJ3HcawU6cWZ4MzEYMalz9BTMIdjMjJo+2oPgs6MSfp844eTqq
0wnX6XFqA6BP2KZ8VlMsO89NYOlv9jQeB1yR3YzdTDSeWsSEYMSKsFoSDSAVjju9QwVSmOieO4S7
CLDjEeJvmQZ3Le0hOmYzYMsbjd1gY61vgqjAyMqukgwECUU6Uuoo/f3N8zStt3aOVl0ekiwwkMKO
hJ+jIYLZjo3EttNNFPka2zvHbl8mHziy75qlIVvjHrzOnw19GiGIZrY7piOAUeSMzdA6L2L0XwO4
0zfBOREXp3OuMQ8xZK43fU+rBHPsQIE4on7SMHfYBZQYnVCKByr+DVcC8o05vjed+O+OlSZfdUJE
Xk3sfYhSpiCi/vsdj5M4oBAip0dnnwjSrLxFdah/DVHOEoJQbz2pGJyEHfz7Lx1YI0IjGQ0mpLlA
5NkYYDDHOJK7iRgUOjJVsQGk5h98zCJvnHhokw4W55Oytkr0rem41/Ry2ie1eu2FfiKUiedtodwc
FLz3lNntlWKgPSR6c+xE/14zcf0LSm0dBquFYh/GEan2KvOviKjGrakPnIOJw3iSlHhvtezovc6B
ZcuDbo3DqvBoXA8BbKNcT26cWTlcj9EzOwn01nCy2DCD/Pj9/LUof9Pt54bRCGdLBFoB2c4O/NdN
3GGSRSPAuygIQS7iND8M5DzZCbo89Nb5DrZCuy3VyDLSaijq2u7gllP4pIA1FXiQnSkwPlk3GApM
1riffOdv31naD5r6QIDm1wsqc07TmGvYNF+CpPKeMukc4jw6mhZcBsxkDfJu/OxBbG+tJEdoxMz+
xlz/Me/gxy4CjUWgwd3STMznoeZwfK3/NoGNu5zL+LG83F4lxWG53fEKM3ScWzkOO3nNfGgbmoyd
kUZ49PsLvHSoR2vf/zEFL+HYxxtD+YJsZKBI3wFxdLyCTSc0b/+9t4UIWKo1ruwH1XVMzimyc2Ha
3jYjq2iXOThpagZb1NZuc9D45wOyY8AlsKzWfY2qOZucfZDji1wZWvoHy3OxA8SyGSjFJ+S0rZ/T
S+jFtC9QFb8WQI6P4xyHCSIXXJeubyTmJjT5xUOfeaBLIPGyA3ynNyyLNDYsgrf8ekdqjHlbEg6C
Fh/b4JnOmshiglGa8GC1nbbREiE3E7boeyCMv/x2aKu8DjpNHoAL4RC5m2msjFfADnSTW0s+ZVV1
ipTxTny8etJ6RCGVoT4HFcengs5C571/Q5Lt+Ww1JWVwVd3onDHkBniAkSeYdHZ2wI29R9shYk+1
Ak2lxmAycDWCUTHEK9c+sMl8ZYir36eRPjbWjbCdhVRgWOfVuzURcDZd8aNiUtLNIPwJNysjdY7O
uJ+Jx7ScipNck1SXLJ3G376mrfrRTJEnf0Vg0O5lj8avHyLvEooBdXU/c8JCcck8cjFsK0KRCQ8K
zi20KzSOjc8vSn+YFbwQ/tuo7xLcI4cqZthM1OPG6sXwtKyd+IKYMqQpaEFLw8gzMY6d89zKeUs2
k7TblImzzWQw/hoSgFBx6ey+rzWzx3Vd2PYvdyYz170F7abo8KF0zEAnZ8QgpgXqMJTmrz5R6Rbm
BaELRX/CU8chI8LJpU+WfYot9B81AcgrS6OzlCbJH15o6123DcozEqsNiDo1PZ+jZjr9QddLzPSZ
DdY+Z3KFObE0Q/OpLCM8A2ZbPclDqectZ/9i2pKqg9Kgt1fW1NFjsJwSI6KuHUJJpVwpDWkLZeel
doBaCcF9Mdi63CgLPIgn2zUihuHm+s1ZyH0+mN2djIN03SSJD7qak1KBX2Z5tZalkIao/pXbZroJ
5pUhNAosCK7Tn7JhJh2nxbaeuRT0VST61sn8HVnAWtVmYRfztnPVmUGMmneIb51vQh6T+GeXly3D
Vbb1rAPZivXd16m++8jalqkwDt6yUrVGt2uYWO8aE2+OPzNlZe3BQXYi8gP84KCTMMIB/WvsSIIi
S/Nj+a2G6QR728hpws/LNaLf/mo2JmGB3LW1YbTHos+mXTv6v6POfrV6v392JbdBEsbMeBE7cxof
xB1v6gzNaG+mHI9mXbp7e3Cyr1EgckzKDH+qqo1t1Of1YywRHCV679x6GX5oMDW/BrjEaBl0tTe4
GFaqHYodwHvgMvPNM1AyYQzAS5o20TquVP6c1XMiKCqt0hHtk5BMAI3CffaNEajm3BkmlGhT+2V0
6dH33qCRf2l60B9rAGU0uUGA9zVkE3KVCHknWjIjeY4OGkdvS7JpKw6LG9ObrTmkUT6Wl4YRJQos
kqLaeRJPbFd/IFc5O0cZR6E0srVDYaYVdgYOXAGlwFlzqmvcQE8dhLiX4K+BgPFkiROZbQ1XzAyb
Hq7j2kmt5lgYIE/bFI59PoOaJ9y9+C6gZeYePyIrULjYpNEfIxNShixz3LFzHmhjeJ+AIr2XzmFR
MMt4nleCYHeFwcICLebUVLGLQaKxUeHVAeNs2L1jUNpAVpCOLbGeSrjTyveb5NIVuPVMo3hzRjF8
LisAw6v6POD43fYNd8Zo13KjSwTQncnyL9KBHBuMOHj83PxWE/TIkZq1K1ct8nGLSB5ASqzJJoo9
K/8YJNoKF5ECBvUc93FZFpekSyYYGyNK1kg96tnEV+JO2xh+zY8INKhNqiGwN8OPFFftcE3/dSym
bvbhtWN/C5LSW5eZUxzA7WOQZltdBViHn22nuQYIAojXNm42+q91ia9nx1M0DvStV2OjtrFHWbu8
4m1sV1j78b7XkcouaDHc3VTqnEon5V7pbWLY09Ec+vRntnXb1seqHf/QtYnWlSFb0gP/QAdGyyhJ
G3BA/LS+FmxDD90V0/kGo1SJlT8S7BahttJRd/7sWqXvhyGReDqn+EOH0YXQgAtKPU9NGDzrmM52
lTSHx/erVUqSoZZiwGp6rDJAAhAKfZewgGOJi+6Q0RoHWv8DZwJoJ7VdHmAoROfMtzkKGS2lJQvt
RnB03y77Mf4pfgjOSv3QI2fl1qO2dJBld59EJJrHeD6O606HyVVoCEdrF4vlQALVyKXZ5c5L0jjo
rkaH526go57XPIDfrX5LulBe2wZNeQALYIkkmGxK66muAVsBFVmB+WHyQrFgm9WdDlmwaQNMpRrf
sbUMFYOXnildeniJai++V5062J32BOY1Zfol4ZMkiF9wDdFWBXBba4X9kga1xHTUEowTF/16KThl
nN79uBeXSDTI9BBkHZcitRIW4tUoeVHjfbnWSx/XrlI13J90uNMl9c5LiQqUGimYa16COSyTO83Y
0CRuSbAAzK88jQ1xdoppc5wN01B7q3WYEwK8NPdKxZtu8F4tbqNnWybOFTPAc6sb/VFaxoVebb3u
EdydJghw6Bc1ce6d6K2Jym3tjFi8y96++KbzUXkDV8R8hLIIK8KYbZyhNbRnUa5LgeMssulGghih
8tFjeKdyOJXCfzjAVEikHPU1dj7eLaldQC8mV9h+NBIQ/6OXczC7mHhIk9awb4jhJSrRTDsS3mKP
vXOJ86bZfHcIGIJ5YNBuaWe8JWMBFFHm4lYy37224Rys/UE/pWJLC7R7PNmYKazpzZRo11FwgNh1
e8RmTdRhI31ELYZ9H1dClJsb6cNYQOEVnhUKVdTk+fzOphrFMn8xuQ6PrlL+FtuMjRBLbUewHU6b
a4/ctHlbfDdYJ4Mj3pelfeq6t4FM6inNjPuA0G9dGLhK64k4SsexnusezpRLgijY2dw66ZH226/0
9ynR4y/HZ+Rb9oB6UNe8og1oOuQ3Lizsu940PyishotdyGYfEu4A1Y820ZgCcTF0qY6msFejwIU9
FhA7vw+4WpV8aNyj72XjT6skE+6VHijo0LH+aPRc3aaWYNJMxMjnrR+eBPTfjUX8wKjobc2c3lg/
edGjOReXZftQPqSc78U/c6dwb82jOb8T+XX5SPS4TCWOzEMYS/uhtdV7r5vJT4GG1BvUPbORb5JZ
Br8QYD5PWuP3EgVbDQ6dP/j1imp/x3fsHA6Ms9Y2OeMvPNAbqg49nJ3zEGvxmeqHgAdULtI4DlOb
PFMLpG/ZRNXa6G9e4R4SsG+W75IabNJdjUiCWo+ZMVyUMyJvGKIB/Vr3KnwDUotqXjCkMEfAawrN
IlJvtGCwOLfqmIYAZ5brxIywsXfDxm2ykjCFHBC4JIM2y6LfSyllJ+1XUn4svwntkvFS2iyJqn+J
08kMWOKG9IrOek9zydiQJsnEQGPgUEaQweyyGK60zYbvBgKTXSAcXGyrgoDmiyGbf43BKC4yu/Q2
JvVS9lB4+AYEPm+A9cj69yKRLm3zTJM7Y5jk8/fCHLtr08JZvFxcGnzSHMW+anDwo++1oqPRcXpA
1FS8Yp22OeAqqtExmMw1R5LoWvY/mK2tIhVS2+bGr7gDfe4M9R93vg0zREx7kgksdloSQWFgkAzY
hhdOWEC4JFt23BwHB1de0TjveRRqb6PPwSLm3UR7kAV3j6Mo/Dgz+j2lbyYxPH+mjiVE77Ly2R8z
ytIpzg7L4qiTZvc+WuWbWw35Ux272hPAsSdRKfEzbRizYwGLdgZWi5+JPyAk0/QEnJSibkRENu/h
6JKvKSCscSnQ5ocKwMmIZuO4lIG6SX5RXlrqqsUjKKegefPxgizbzJTCu7btvtUIBCWG4Dvuw7f1
9wZgXJGG3TbIE/RjY17tHMFQiAJyu4Re5F3rnKpBvJjR4n/QDTxeGO5k3Zz/e6gLEgt0Bl1nlKB3
VCkmfYo4u5BcZuwzt2RxHgHOAhHd+CGDy2VjbEfNvHEabw8FgbPrglneX+K7AJaNLbhxMQH4j2En
+ozVL3plJwyW43afBrxl+GDUydTn+kqgqq2ChIk+PS7KJ7tae1OKKoLOtHeGDRbsra47yTjRIFGS
8UY2OxQWvWRsVWNOSPQ625c2PYiq4vAfzm3VVDkV7an+kfuuuZcBP81FRbcy3bp70N6q7nrb8/SG
KPlVTpDJNIkOkSYz643VPadte23VNN2BdQPmzfGNJ6ikTkwz7Vf2nXATWEiO+8Chr8KRYSl93Kk7
RPYEjkUfxcGFZkJDBKtIFbnDQSgsH3Uuu3M/+fFmtnNiqh0gT5fkJaCL+2oJY11LlzYp11r2o89P
wRJfhJUTaE/qQRGqbcw2kGcjqU3HulL19w6vlUhhO1fgFDWNv8vFJFwIcKnk/nN02T6VMv2dU6Ju
LJpwLAjWexbGcI14adlZN6mlxz9HYFOxNf5kPTvETpuuo0x3Xqxoes3BEJxo37UvaEjD03LxFS5Y
q6bO3zLTMaGro9UztMDZtykyK5TCvan/cbP8ABMCQ+NwnVuF3xOJJRo6raL4KFrb2ISSk3CSTd3N
SsWTb1XZ0Yikxx7vR1fbB38D6JZg7NmR7+PFx2QBeMMSqyIVxdUO/4exM1uOU1uz9atUrOvDLpjA
BE7U3hfZd0op0+pvCNmy6Puepz8feFVtW6vC69wQVpcmE5jN/4/xDSQ9kG9ugi7z9vNlKBUE32av
neig0Ze2dVYHZQdthqod0cfuVu0SdzlHtOUBCzRKCPfwoawtDgh/KWsTtxc7R8uw1J2KL8T36+Ra
jfSpgky9eDKV76osz40OKqWmALdi3blkpybuIsIL91nGIjdkn+v1kXKf06RfpD3iCtipN1Fu3xV6
S4kxoAQ211JhHPrpnVH1/npI23cgVhNGsyaGyccRhYyqQ25NNFsSt5cuY9cO/C9CZqaKBzd2ww1v
kjSS6TVsddnp5KC7rf7AHuQ9SqgiI4EfwW2wMVcDhcqu03ineT/3o7JQvGYkul1Lg6ygycauJOI4
F111FsBT8dPqzMnrk35Q2GxQoevOzdCRHzDfZPOqaB4dFcMDbybQbs3fi6yCikssL2NhPc05rkbs
FXs7wi4JAnjDZuCRZrTNh6hbZ8pw4DFKKOHzlyIgwBt3kToxEV8ieIRPDZtS3JTDAeneEQNueieJ
jrnTmOzn/2+0QfIGoVGs3FTt7qRqBkiTCDQAbK4usoYUHhkOwTVI8zspfEyFicPVqiZVrlqtVBnU
a29osy3qi25BaMQzUnncTAPz/PxEm4V5U+hkhynjWdMa+e66yQXzdcOkT5RpLo+51epP2ZhesQDD
uu2slh4JOLAwqtGxh2mxN4fwa1RnyV6DJ3OuXTROzB57fKegbVWqH8QLrjyz/lCpyF1t3IYEhOoa
CTVUouZLOP9fZktkgcvu4uRbanua/2VIXHU/Kp4SPTd2meo2Jv15mwrKv0Wq3cNWcW9IgYaO6dJy
mH/DRIIXxXAzbI+df0D+G6IrnKJBPW6VFj060PLg7PHgbkkAQDE1DWgyjt5GdFhznNRI/EJRRWT3
IRF+ttAtTZke7CFFWu3mU05oAO06eVCNYNz8eDy9iYNfwl/NkzZazsM7iqb8pA9ecYzdqR6NBNM4
Bdn30vLtFxUP8SZHKC+IlAEtFG26UISHNum/JFX/aLCknLcxaTyM51ZBWV5uvKZgD6r2+slvs5Ft
DP9OBP3S6CkGy3yDKOhrp6M5/bFMyZ0c3qYTdHepyvMi6/Q5EkjZZcC+UQlhE87LV0y9DksCq93U
8RddIZyimDBe8xOXsh3GF0+ZfigvLQ2B42AM3wJM23fYmKy7JB6DfWVocI+j/i1X4xtQK/QVNOI0
uFU1KpwcTJzk56zp2fc6C9FK8TDa6t2P2d6wxUmHJdOy2T1XqVFeJHfKUthEacxFcyNGO94xUQaJ
fWxY5FC5ge1BeKv8m8xmY8r1/TlSVpWq1HT+Whh06TTjU9hpoIqYHX1DSkFB3rpPg2ERsxCR5RDh
7+lgDCgQOlmS64BAcFrMh0413ubBIB+yYV9OoV6gXNJlbkQGAa2UmWOLhLC0AszhttFxHDSxL+J+
qfeacdtFI1FiSa4vPBYHK4Ai+DMNlLOtXeIjMlDQpVIpd35YHaMQhZtSudtJwr6K1IyUyuEAm7sC
AMgYOo+AhqPepFaq3ARU52XHqY7ZQBJP3N6Xne/c2cSFoXgKgr8J6dY+p6CqUui6ZgD8kSqq0s8f
HrIwUgq5N1deydJVEO+awFdsyFmPQe+c8Fig1ma0RuKgPGeV622dXAu3JGHDYVKcg60rykYfwIH/
PsLW/Et6uNQNTs3WpWFixjD1X/N1o8DO+yi2jRXlF/vkZmNx5Rb7QpZYQBNrKQ0Dpf7A+iOnDvKQ
WYMgfGnKm6V2+uZXDv3b6Q/tBnhxCeEFYZwHCMjO6EuPAwXVBCmLZlsCbVP7iNnFPklDtU8CSiSP
v80YJpA+BkEtQPFDZp2rPWXoPqM3cDZzc8/zwjvXDa+uV1S7JDDtE7saohxZ8iIbUh6A4LJFZitG
cYQYLvebpdfgqC1RHd1Y+26zyNiNA3BS0bTcsIGdnLDpG/vff5RiivD+9QERJNw6jmY5gvcwJ+F+
e2OC8ap//qH9H7pwusWiw1hFxrAyCwhUlMq+jpVMj3nMEM3iIb0moIT3rlnDmKEGvS5xuvmTACDG
9UoPlGpVH07ta29nJ3GwGwkl2pg4ZRj21HvguW+/P+m/5CtzYxoad4BN4Ipt2Pqn9PjU6H0LbaSx
cqnSDqgZrqOS7WiXPhLOlRCigNc0H+GS2YZEPCU/jFztJ8/mMucOdhO65lHQT283OP/Nqf11wNEM
OZl7TMPEw+Z8ujVF2wmj0gE1RpqkLzOSaWulZASCKdoHLbuyafc6YpVgqLc1kE6su3ZOgesPLMdi
bt+ENKcbYBKaSPqNKmD0aHVi/82F1+VfLrwuIZ4Y9OYsQBy6+uszNGRZ2rBzQDcdNM52XmGjj/dW
A/k2J/QaX+jTL1FM9fdVTaAx+M2jQ6v9jApxMZdvXBl/cVNHPZWt6oNQxMnJOCLu2y5Z2xAiny3V
O6i+JM5ZMZvTvP2wQzs8+1rpnQ3jxmgrkn0i39nMqZ9+hanMdQRNX+j7R0Db5Kigk9C02P2bkc36
613Pm0edrgvGN9bH01X86a5P45SidWXy5qdNEU2Ilsc9KHxSM3t4oHgAF67i+ZvMdzKKY7Q+PB1L
e6l56lY18wfWLE29wFYMKmRas1IitjfI7tEoaioNSySsa1NzX3yBaicbwvZkFwp5WvOiwURxH6rR
+LqJkimUb6y/Uq8Uu0Trv8zbaoMWO0bEFn5bWiBd6oYXeI/HzJ1I79mQ7dM8fwknPRF50eoKzGK4
mfivZ9Sst3PvI7MUiCqx+0yIHMq7nIhhVyVShpDeckVZTV1hVjTO6tB/TVrjVp00CG4NcpPQ76I7
2kZksxug3dc7RbCUtlRPIq3tRz9Htq7pJxM20WH0StR5hj0yP0C0E117+P3D9L8NTugATZ5w6Via
KaYJ6qfL1PnxoOk8URDqaoCodEBvwx4kGtMV2r6p3x9mCKnnWTIPjVPk0PZHkYYl2sU+Uok63XtV
NGx9hbi0aEr91SNy2oIiPxaTDsVqaAj74+ZvzvvzICAkgBqpMaISvwUV+NMgUKaajgkbzxNoIZyo
tof8OTXyFX2b7ptZtsOuyMPDPF1RiDlVYXE22L09JDkTWFMa2T5LvQsxnd2tWWpoxP38NHncY/aa
W0cv+52iXzBm5C90gLWFY3gKU52a7eNYPWl+qG3LvLD2APnE30y9Qv3ruCGE0Gzgaw4tMsucfv7T
NVHoM/pJJFVynRY19cWrGZJOGdWQItF0Gcv5zg5j/Zll0HhFDP6j8SorzgVxVHDu6bhbk35LMacU
omKMqKw4wy01utTHKjDtIjQ6xtLBPm6mqv4QNpOYOi0PMpcEeTYjGdl9mj/lfTKZlw12B8MYP84D
GaujWZqE+vsrMI9h36JiWbIwIM+KIuEixw2Jkagr9h4wxPs+5/VcOlYeBbQzFUR0W7NYodLQ/c8t
JunaOF6dmDiXsBszJIMJuEJGgGKT5k55qvzqlSBFC1+mmmwGlwxnox+D+7kkHqU6JRkHGmeeCHdv
T6GyNvpjR3bvolb6F7osKLeEYW/RKVPBNhJCbdIi2xK0TM0MyUHtDN2ptuXdSGJHmrsU6SDdiyK6
0QElnhUa7pu+IUgHtxecB4s2Qldvhhw9eFljjkX1RGhvm29zP++W+MXUiXBzU0dosPOiweU2acwU
y7U2Dd+fx/Y0Jg07AS4J9Fw9uZFC6JtxLlo8GLZHklQViKMh8idRaj8EXXoh6aRNKo+S6WL145+F
3cK5mApNHtSvhR/CFEg0C8kgYXPSal9QikBYLyNn50Ai3Kfl+PXH5tA0jQI8elwBdEPG3uVYpE0C
KU/CcJydGRAuEFBVvYdPba5iSkVq9JoOVI2dyBM8CsgKRA/EdpSkBzbVEGz1ottg60hxderEvLVY
kGZ5C1NktWjMIPjalOOjZqm3c8VAdj4kE2esbhuU2Lbf01sn6HOlG0H+1Acutls2ZtwOT5oGGq6C
P4dYuNfoSzXJfWOO6m3QjA9Z5dMFCIR29GuQFjYaG5KCaiLdyv7RrineiaItD6aO0XtoDNwuQLaR
P08Y5uS77LL+Wod1dAzgPDF7XI2OHG1A8usSQ9RcTImxxhMU5+rLLgJRJTF6LbVePHQ1+WeB3nSn
1BBP8yRVufqT6oFMo1bonOZ/1W390RkWrcXfj4DmtAL7tKxkeabjxJeOoRrzyP7TKIFMI7ah2Gor
HcUszz0dIz0ns3toTXROEhaaxwMsFF85zj+cshHVqLNfHLPcDSotaM28/kiTrnAI7czEdA4Dm992
Upd5cvgGvhxehtlVuzxnHFGjor6f713vwTBq+rqtNI59JG3wx8RbNSpW/HSwog2KX3fv0/89sbBE
5WYir1zp+Pk2GNbRRVYuvL6wN76OyUDgjkciKnEqO9vtvzSyt5dOPagvKXF/kAPEo8e2WEJ6PHoM
62xqSevQBanFteHCHXHFKW7KYZ1blJh//xFr09b1149Ytw2Hra3B9Ixw+dMkM6mQBy0frVWeDvZe
gV69x/a/j7iXl6h9IIrYgpvGDxg3G6zdgynvMiClZZRbC0eFnLbIwizcDA7oygQN3nNP8TGalyi/
P1UxrSV/PlV9ugMEsZ4ac7nQrWk/99PdkPaWMBjxnRW/hlA8LibrXDpZRdtkAcNRnNFcXXMc9HsK
BwQxmfq+diKkW6xLahgWyQKIe7OSSWpvKyfC3+8FAZ1FbQfaaiCyI7z5/Slrn29gNr2qxUzHJs8U
wppv8J9OGSS81IfBK9ei8xjzgNClPqiBKft8Uqs76Fos/L3vRkmyaQIYWOptRhSeSvMd5sahMswX
yrNsDfVaWUM3ffybE/x8+acTtIWGSpf1hWmIT0tYBW6ZW5c+ZZ/BGZZq0XFTQ4Skfargy2oQWfW6
eQ82pjiQORbdBujsPIIVlPuiBizL+uiVB/R1qBpKGoZ3g7fW/nGL/ue3/v9636EDx4OXpdW//ouv
v2U5VFSSCT59+a+b4Bthv9lH/V/Tn/3Pr/36R//afs/Ob8n36re/dA/gL0s+/8ovL8v//ufZrd7q
t1++WKd1UA+X5ns5XL9XTVzPp8D7mH7z//eH//F9fpX7If/+zz++ZQ2tVl7NC7L0jz9/tH9n2zwt
+P7z59f/84fTe/znH3dZWTfeWxyw7f3xev/zR9/fqvqffyjyHyywpM3QLS2DvpTk4nbf5x/p2j+E
RUXLppOA/lPlvk15Pf+ffxjiHyzT5fQTybbYFtwxVdZMP9LVf7DBc1iLsi0VjrTtP/777H65iv++
qv+RNskdqNF6qgL8+myYbBs5PW4+nmjdYUPzaevYZWk8GipyaM8Jg32Tv/dYrLpsNG5Zccs1Fdd7
GyLK2mrIVUuy/OJmjblvkggHeX6feo5z0GS2B8zRb3JpDaufPs0/z/fn8zN+rVtxfoZm26rKHly1
OEvt08iIMCRIUeBLmMYyosSKP6zC1bgojnVDXlDaxliSHXvXloC0zCALL6WnAdNWgkue1+Jgjf5e
JkH2UIiJkxU1S1k0ci2cBq+mSCdGd3FrpvvR6/3jWCW3s2ZaOuVbkeEAIfLZ3ycl2r8WcftGzUDY
qWnRHKCmv6kDIvRUj73HIg4v4AK9FdvPbJXp2psnC2PvwBy5axEsnUvU66jcrnrQJX/3EU0fwb9H
5Okjop6na9xiGvsrCny/jsiFHDLLFNmA9V7TNkMb2cf5EMvaPhZd1uzNLvEhMpcaHe4pNVF6cm3S
Hd6S6gPsOQ9sqpfh1vO0/ugT8bqiIOMdMROsnCBQLnmvIGYg8CxqhHuxFGBsTRffwwRFLK8Y2wqJ
LOu63L2BDD/p2kB/o8UeTlpQr+CfbC2itp46zgKzrm4dQ2zET+OUytj4Ab02QBOejj1U8fScHAJI
pb+/iaxf9znzJyQc1aHE6DAD6J8ngGJAE+n5JCNUwwI2BnnoMS0az++6K7sb99zW1D2hMINgLeps
QXoF0HYVtrbSpOHRaLrw6Oj1Td2a57w3oo3WlOHajXrvJi7lLSv+6EZOchA/Ea/ALcR2/laNe3WF
a9xfZ2ZP5ssE70AwDJu1cNRLPx0S06Rd1qnlbnQwlJlGG12cAX9E6MkPyGt3JqzfS4niBRBFfszR
Wf44mFr+55d4yrHVaaBgpxY0Qm79jFk/2HU1aZd+nqFBsbMbAB+weT3d2WBHWIZ2Fr2asUn8bBJ5
qCWIY+lV6E6k9+5bO6j27fTV/K1gAj4hqwoPPp4bvYsIT0yHeprK0yO2PNMNB2QmnkHUkVtSwKVz
+vvLN09/v9zgUli6YOU1KWMtS366wZGGVDGPL74pWyGCi/n8DA3zjo8Fqn2jl+C2snqVqXb40Ok1
yne7iO+TSiXlU63Wrtl7m3IylbCXOuCdta/FGCNACQbScfTwhG06OlNZ4MY9xzS6Htmsp0geZHaT
gtZY0I1OtnOJITcwgP3+zdnG56d3qiswMdDYMKe3+GmAA/AdSa0OO8wf3VfD8bv13Lp2DXIjPI9H
SsX6O1nV/M59MYb0sdLwMyvS/eYHkxtvwt3M3xpbS2Ev2ujb+XvzIZFWR+Jd5kHJULdUzYNHF4rj
rg0jyhhuFD4qiBY3CvGNEejnpdGaPZI5Dhaa4hz8yxne43AF4CQPRJaFi/mHQOyGq27hEKqZAbY0
2aV0qrvEG9U7EuCUVe10cjV/OR+sMrQ2mWV7xxZP2hkKZ7B0pS7fMAjcRYONEAuN65b99aqMpVgr
jg1mdIhecNwVF4R72Z2m5zuqJGjupBKue6JRV9wycC49pCiwQB5irN/rytPFPtVUuUd9hu1KHZPj
yDJ0WTJbbVSruUo8GLcl+sxHT4oDur/s0iBxfszJOsy11Lx2Rv7++0ts/i+XmEFasmwGhKZbcvr5
T+tP2wlkoLojQgvbJLK6tC5eYkT3VP/g51TPXmqZL0QYKZWPeazLLKRW0wH9yVRvOiN2iA+9UebH
Ng3HDeFEFEFG/2LarX2aDyJK6GXERrZLSuca1LYHnScWr+0AXNkJLeOUALU4DBZQ2LKv1lqA/Bn2
nvbsEzbXOAJYloxXgPUo/xu1u/Os5tGL+/YZe+bXJDON9wghX6nv6jxLiT1H5IEOY03bSz34yl4J
tfIQxYR2YAMcSXLWi/8+WIVc/f7jZNP9l0fGEtIkEI0+jc0z86kR2CuaGMoJ0df1a18azSGkFopp
CKcW/hJq2YgEW0AWaCDD1DSv8XSwtftK6OolbC3v3MA6aXjl478PRUdKa++2mwJU3lKyqHkoom6L
iE57Mgu473bSDZQ1cKurvnlA89RuGTxpCftM+MPaM7PwziY/7JpoPkZjnEdrUP4WfeL8lNHTvJRR
UyxT0+6XsW48ORqPCF4Nsi3Q750K/X2QltyxhEIAOTVa526rSRMCbgppRoVJ+G9NiigQdW9vj+UF
50FxbBpDhZzpom+Q1oggF8F51ieP0E8JuYVCEQLTuZVWcwgKGIPzAfg9TknFfzVhpGyB9ig3TaQr
N9WoY+8SO6WO3bsBMOGlHMbtoNXqDT1iMtoRxzpKIe6s6VBUhNMMtR5h8R8pW7WpeZuwF1+jB24u
EAXUlYM++IwTE1mChxixbsr4rdbiW9MnHik36/iUtUZ3hEQQr6o4zV67oH9u8r689l6e3vgOOzBA
5ulrHtf3iWDjVuFXvMwHeC1bNSjEISnHFBQc6pkOP8tNFyItVbP02+/vOv0vDzGyccth/qEWQudO
/fQQW2Ms0qFBq+6Xq95s82vSjvmuxCy4QGBn3ZiNSI8xVDrCxkjFQAlNMAThqEB08qPexzQO6/Sj
NPFzIql36h2Ahid36rlgQHuPAgiXvmJc0uGSRYAYohSqSZVrytUYum5XV2IbBINzmg9JAVHUDUS1
1OjJPOQ6uPouGJ9+/5a5+z/vDuimYBhQGb2gRjssNH8duWBmd41tDNFCneb6IbufDzE11tCX4kp/
TLvxevulik0M8jXKr1LaiE0C1pvESwePJig36GLEk2RtHzzaaSCJqbbIMJt+Kl3Z7mPDMjG36/5j
7/ouEvulOQYZRU8tfrDhSy6silCpwrvO5SJFB3/s1SA45y+rAvf5VI5gklTND4g9xk2fMd8NtY39
DvNplVbGGjPkFtpRT5+/WGpt3+2pHxM+UN4XoecttKAAD4raA/0TCPPzvvKDdzvqJt3EsCaI89U1
I/r92NvN+mXQneeKFe2y+V4r9kfaQnfJo2xJ74bCaIRnS2dC07Mp/YwZMxkJ4Em94a3oAn+p6tkW
yTheTx1p2CiNrZMhuQ/iBtoE9H4mAPvW3pPm8erUREEMaQBSVFnXSXoHpPUlLOH1WNGbDRjRKWxY
oCa1XwRVJOmEI2O4nuDg6uxzaSf11nSVtzEtLmABJCReP7hREidchBatH4W4OCw9XwACbZrWYRVl
uo9hED6Xyr2UxZd2sAyEQnCky7R+rcskAoLSPSkpewcFRFRYEL6u4aoPCUFDgoL60kj6B2QGpJUS
dVZ1W9GOXyTG4FB58B0PKwlOP4oVl8iqIZR47VbVcmPBamDFZJyts6BLFwXZAJukLJRFqbnbUqRP
hV7R5FWDcanHIBZVswDuaozxTnUqqGbM70udQFW9RDCg6RsNucIC3Ee4hjC+c0KP2KvGgciQe9/U
cqEolv1eSHUfDE24AbBhbGjJunvvSuhUtTFipT+bBDYsYkhhay27Zc/D6JSsIHfZD6kgN9hR1w3Y
56XdpOY+LluufNBsgTZPiV+2OcV0K6CnkHy0wdZE/m+4nn9IzXohGhJ/Ol8N2U8vNbLctg0KN+Fa
aIPz3jvBOT/yziwIImBRIIxjN5pch0WpbDEU3Kq59uEruXpshReAhI9K6rHptWzU+1DZNi2ISPw2
tM3ylaCxUfTtiDPMJMI3zhdhL1H10Orh81QWOXruBZwU2DtCO4tofBxLYH/Uuhpy6fg+E6K1kYx6
O1MQZ9SH8dpgs7tre7Nft2RXBemjU9tvSUagB1ySjIhsHWtSXas1FpuyvE9U6wOw7rEzDR+nt7kf
ShYYHT31VSHJcUGmu8iFr9xp45fCTL/iC96Gfk1xiyGE8Bki3R1jN4whQpViQb3xJu+du2ayfNGB
2sJ4on9UkJwZRo+Kqr4pRsdc5D2REEGSuLprsWlG95CBq0VcE/LQZNYtRrLbnqToQ/3UOJCw+tx5
GUsJHGNQoHq0q3yaqPTXsG+++daLBtl7FXRDTgSIdiBUJWri7CXhxMladhdK1lqX5OBhvrlNhsBe
dCChFqLgYR7M7Coi5w1ZCN6nrnDIYJ9ykbwMdZRieys0L0SkBYp206r9Bxk1pJL26fBggiAhes9b
lg4T4WQaXWWdio6sJF1L06P3PPKNQ5eWQODIx8ArjWuhG4qLk3X0rCusJEb4lRzRdBuG/VEfMFC5
abMeAWLs8LWPhESm0MGGYhcipR1zSFUHFy8wT2DZ9buk4ElLabevNSoWi7agS1N4GxlE321l3ZHe
umnHOl27Ke0tU14H2y03tYmrbiBYbDeuspZOeFl04pCn7pfskkRjvETRaC+rxH1t6Ig25GouM9w9
GxZ/jyw9FMIrNAXzMS3f1iJDs1gGsBgWFaSvg2sXz66FbocSzJkL/hHGnFeVBwrJanirSZTLaI9e
OnD/tTQLtJTlNkfYemNJOseeyLkITrODYFMvWmvbFCZl9HjbWkMB5YSXSSz32cPCi9Co2EAxpJnm
q4Ruq8gCg6J+oI0gd5GAT+YJFOtEIDXBjaNdg0F+hL7poR5K9bVXNiPaV435hGSoMh/HDUrhJxJg
WOaLTlvlbhctK9kVa6vkydUUESzboNY3Vee+a3ry3baD+DmJ3DXVWkrRpJMAx74zq/RBUYprKSQk
xOhcVs0lwHna6fdYHIOVmwdfrNrA5tFu8jAc960YCQSO4u91RcRS0vcdltjeu3UtPAJNZXx3Y2LM
7CmvwbG/NHZHhgWOFJwXcXAli5uhz6y3jeiPRY2GHSoCPdIBTGEKEbt0NthH+eB07arYLPcytFk9
EE210OzbwrgnmyBdha0Cj82JLyFqOAjU6Eai6CavCqCjBPCtrXSXJuRvUQCa2J/+CgMyokJwptCb
F90YJHujKE5Z48pl0mfq2iFPbsOjkBftNyfjH9igrG3eq1/93C5va1glIXf5PZPtY9ESFea0Fg6p
AHgf0gMwoO6lFVZ3NlJwVE0Yfc99Wt0Olt0uJkbQMrDUhQEbMHQUDzZbLtjY2TcdkPqiDtMHvRMX
V/8SYkZdyqx6NHXSkzubhg2OgxvgTGsutUsQQIoa00mXXeGWK4haK9zP+I0N4qZ9J2HiBcGksCw+
Vkr+3HVwG+iXf1WLZleGCUirKGV+AB/YQtVvqXQAkybeJelb0CMBBSwCjxMoTe4G9r9LZkWor7o2
clad35u7DKycWI9tMtw07J6XIja6nay9aNUYnb83e41usXsd+/Q+Uoetxj0GxY34zc6HoOOVt1mP
KHoIwq/hKO/KULF2Dvm6a5QOJmmAxtGpivHoJG9xIgSEtjwkWFEca1BSPw4a8VR4JwhXT6z4JK1y
vPP1iB1okyBD+kIVkp5t1CZHcJi4h2vVXNCF+7BUpnUABygE7Y01afhqZMYbaVsTDEqSUUABb5Wv
Bsa8RSNks3XfCB2C99pStElbp+ZubJ/DeEAODJDLTqxoF7hT1F33Sg7SVLVI8FdOW9xK8daBAjeq
BDSJXBwbQD0sYp+FoqPVy7K3n6ucMmGikyoUyyNFQtYP7wGFiIVu1uOuBT+JSgOkX9vk6qHMximL
5iKzNFy3jp2yv2fik8z1FgJvuuLrhFNetDnoROi8X6n2yZVhMGaWg+WuisgFdpYSHBlFJIJAvcG3
Q+io/myMkbUzKjyDwlK3hYQFIxVRQU7LF46bY9sNzaVDxzmvSM9pTDVaYuF98YbqDHiZSjSBxG2e
3KgxjNfSe/VJMw8793ZKvLQE66GOXxg61jG4EY+O6uNkAOdUNe+BJ3cKYF0Ky/fw6++jekpzd/QH
1Av4yDrEK4297qTyIWro/75BRqUQwN80SwAya9dRUEwV+FM6kkQX1Xj1Au8gnJBkrb7+5vb2Ce6K
Qahj89yrdrkfxkPdUDzw2NHEFZYqfxj3dIwfxhH4b2wjUgP6Yej1Ji4aQprbBWUPTokWCUluzkrL
lbXihtSvyhA/O7YQ5NMjzABUT9VILiQeiGNjCR7JeiT5/MPGqsgItTCMY9iHwdGfDh4kxq4xrf1Q
4StCs7spcB8Tn6xFWC1wwuvNmgo4iGbIHP696MsOckeLK6gnwaGEa7MkS23jaFMy2kimjZrJgDgN
lCoBScuFxp8i26ZLa5u3bF9ZpaYsjkCljj33IC4fPFattVGiUFtDrnkK0Nt3sbMLA/cuSQKxDhsd
YWflBFvAlLh/k/E2UsTTWJDK1ZQ7s8Wxm3Ld7K6CZB0CqlIpFTRhe5DMUutKlVseDXNZJFrDiFy8
dhOOs89ZyOvmJKvH7bXss32oELupRdztiovHdVD9b36uX+OM3I6ultWSAIw39qYMOEHRr6Dyh2vh
aSjuo5QseaXCOsQ2IR7Kd/TP0Urj7BbRsZZtBxIPqz3aDGK1kV6IvhA3I3SzLC1xSzE1sAsCI9Kq
Bdu3VcpJsoxHy6vzHC8MLYEl5fsaiBRQGmY6HnRkHb3tAQtTA4h4PkKZAXQ+KpBjMYxviYZ7VfOa
G3K615VTyYVd+vVaVuTgWAV7G38EzK5CKtNU42UYgBi3tKoTeYHjhyyAKC76I1hViAVSlo7Z1qfG
iJE+VA8kztCvxWEQoT5a5jRXrClSoorUV03p4oNSJjrQ4OK1or1LibqjlS8QqCSOcesOL8CFbkNM
iaiUfdjG7AukNr7FqgqTQECg9MZTIPrgGIdMRSAI113tn0uvGJZyHDu8XJK4BBgF68S70YPyHW/w
ok+ks1F131vnvWWTNUwGS5cEj4m6Y11/G5m6d+fV/QPCX2pdaTKRmZlOLKpoUGt7qHSqf01wO4ZE
prTwiRaK9I1tIqOBIE12wBb83auZKvvWodQeVSdNE2/Ca/eamUhmP6SXNQE7Kn45i/FlV2pBy162
rgl+wQTbFwCzLYUHyLyUiv/CCnxFjvCrS9MHALH5EAkDpACURKUwbtv+yR7Y3o/PbmOhSIsgeOcT
yABMDPWEAb6nL05RRPRg5sqHJiHL2BTje+x1K1T5U4ituPNrTiP1PTzgZXsYXIki5UYFo8KHqgx7
kFfw5DGQJEsxBuUKJg/hULW7lQnBpcGYr5nmHqvceOMJg8mM+BomQTngcEsqsk/8t9jLWJpD/8Ql
FcDkg85ubeLGPZixy1LTYYLSyHvyvZr0G/85yuNd3vECSsP+uyZygYUwz4Eewzw1x/fQy589HYoY
NtpTEwI8V4m5daWmQRAwviRIVUtF7fa2G99H9Mz80D8a0RT4LKopz1rYK9cbn4ZMv+/vqVnB1GBC
Pigy2gf0u5YjrAdc8wEXqCUzVlFftMI809114ZwzXI1N8t1jSYpT2fTcZFt37bfM6NN9VpV7gjU3
QZTWZ3FnNyqiTF2rNjQ2Rtow+LdJ4NL3CiQKp8abqsBuR3yTUfOYKPKeeVfgT7Ztz+OE+6WTMeaV
IZoe0ilXRcsWK/Nshgk9xZ2b6MugLeWubq0Ti5ov+AISumrtusLkBPLU/NAE4yING7PAm9O5X9zx
7A/Q1NQBHE/eETsclQWSJS28JUblve3AVip9dCA1BytSy5zilBpxfyzP4uajsruHoi9apMrBhiSt
Dz/tk236/5g7j+XImSxLPxHKoMU2tNaUGxiTAnAADq2ffj6wZqaq/u6utpnZzCYsyYhkMiMA9+v3
nvMdhZXcV9+Iqtwrshb0PFiKglpFkqS5mEI8TL255cFltZdtF+65XukIKAlJpvj9fWr+RBgfxpB+
KHnKoKGVc8/hPvOMeQtRac6ww1+5PeDN0rzYvQn60+JDspsMjm6yqjN7XEh31Gd6FtzUhijmtkye
cBeoszLM+2Vc+Jxtw9ameiBVHR3dZshBAouRy1FRK3atC3UwMywTcV3hM9eq9XRl6qE1vZB/ro1v
pRIv60Zbdbp8K82d40gHJwQp4D4EUeEG1GZBjwnLfrImjVcz0KFWM0J7BG5Mu2myFYD+u/RLYrFx
QGOCkG9jRvvb7kifVqhfy84A0CnAd3kNMATCRrbcQzFL/Wge8GV7Sk6afRGTw0P0XM7AbV60Yw/a
vCJHhSnzxHsIRX8JUrEzm6ZHOka4c0yLIGcURRy1/OmppVv7VbGTPVDmyI/Fro6Ls+Emr8QRxNQj
waX2rYn5rH0nuneJxpKrbWjuahWSkxwW1cyXyXul9CtPdlw6tOr4rOP3MDzX3YRgiV1OT0W39tCg
cSs8x8TLLsegnWRQxqGvzXihCopRbRSTwxsGrQbg1CINhunNRF4JwwNxsAtPs+4N1qzLLW/VdJc3
+S0XFfCCNN73QX1M/oD4TlCvc7PBBUkGLBo2Sel2CfzYlioE5wcJnQ+FiONGX8nR54RAfrZo0g/h
FVuCATf5hEQSXczul1W7HMPcrJXyPMZmv0o1k3MJp9nfr+KeCXLlKBjf7bVuYPyoWnakTvPyXarp
z2lJYt80OtJlTI8uEBCJjYCTW/QIHKOa5whMOJygmFPDsl5OIskMTbZRDyu71b/J2lF2nT+uf0NY
TL9YKxYSk9bN1QVFsgGh2yrjTeYOGPkTE+AppTW0HmPWl/yl7EN0tIX4vYp50msdAi2PE2mxiCz7
g6hHGCRGg5w3gThRBPoVYC8VOL0NZmItYeSTUZ3Kpu/0J9MuXzIwmnPNG4K1zKNbAJ+HpqT6XUmP
TcAMICeMukOHGILsqBYL2t9PgA1o8Lb2OTbAsrVY3TmYb4JgVVfXUlUH0JiFtwR9kgGkp3XR2m9r
UWWvsRr8sd0UWLCSXBqnJ3U7CQlFgpulhvUP4ZNU3lHw6tfekjiPi1YX3W6CWOHbb/2NDOxDU1Vf
sfZTOMT0ioBFxNCfXUfzZy4UyRl2yQRa4IzLe1iaxEjQ0xPLsqnltRbhGtebvzFnUYNzo0dVaFVI
V1oDh3uv+yw/5XvSD+HioKomPXyTtHFdlqSWkc8CPcmbh+ZTCsNg1jdOuMk12z2ZfdaQ3UJ6ngGC
fQYinumim11MBiGGwodkKXdNYI7vRXLMO85eZUR/oFGW0BXo6Lj23a+zg7SYvvuu98xGyioVxs8O
+XNbxchpBKrU2D4tfqcvpsBiAx8z3SSaB1DpktaEoNPvpUYtqMYmYRNTiaMRam/n1QeQMXVPpAqb
Tg1TttfIWKdRRJTk3GnCYw9Td0VaqkkifGWtQKmC1OkIbSjoTmAJXvAb0w3Q4pMSwS2NS4StHnOH
jSOKz4xAGewHkBuoiQPtbozlXNilti2TaFUVxFCA5MfO2ccbrD5gzvR2YEUbv1Uci1gGvQ2NgHxJ
Pl65jTTLnkklR0/Y9x8ibLcRjfL5SA/YNoJzousY2GvWSRPjKL7Zpk2Cu2r2264fo60gH3EWqsVb
p/j9tr4bpVkc8fbTL0NxrrRrt9MhaXgD3hzt4mmT31YNvouF7fFhxGrDjCaiyEGx9c0QY8Z9cmi4
vdguEOrriVuBVmTfx85CXfPBWsY/zGB+dPTdIN3zoAlEiOIuqEh6lwvI8lk5O8KA5kmJdKgk78tN
SXweYSfNJDmaWiv2euka26K33pTpMx+Zi4KCVNZuBUDEpzzCRYe/W1PmIHkOJUSFNcPCn1oZv3N6
gLACmg8NiOtMigiofHUZ0MvsqlhuEo9aKZ14epxeSRvEf8JY0D0mMGRXSd2+OuBQAJQcR6/T1+EI
oYaDVxQc0d0907qmxZFZez2iR9eVzkfvcFoGCUGxmmSQkBh/7Dzal/UQ0wbwgmod6OzGbpitgogR
QxFq0Sr2lRUwBees1xhSSPCeJchEGVjcfa+55CNnGr+Xt0S7RkGXXByxLR1KIUdIMXPKYEKOguSo
vuPK4r1LaGXxRq5bt7rW0QgEw6t1Ds7Kk1SETta4mc+MpvhhAkEqephg3+71S+eOROiazo+MJbYH
XL2xS+puicmnsimXGW2i+ykICOxoaQV9mbOX+S8U/P7Sp15pfCs5Yq34dOOBSJ3Yp38zHVaUasDI
RdXZlWjwakN7dG6hPbSIhAoqZoBSPeMliJQ0taF59ak6XJxm2KV2GtzYPuot03quAZO0RyiKyhw1
on+yKFyAeIwj4J+xm0d5xjFm8CBAqiAZfJezWZAdhOaUZMR04ZqACVDOz2mX/wSkWYAosuoDCzfh
UKU/rAcqt5Vjet/kd+x1gisORELNShK8T72Wh5e8SIiZ7XPKdprqy8Bo/ygdKaH2kG71UNCui7Xy
lEqNdIa8rj9hEEVZYcxUIyUSl9noqkYPDaSYnoAgD3xRump37IpG3jwnXRRUhbc8W8u6qG4MCpft
mHX0wFKbsTSy7IXO91PtbJe1gE9qt2dhxd3Zre1yU7vUrE300cjaukRRGd2EgS1/tMJXl7iU2+8D
pNxkFZoc2g3P24bgOoh3GPIb5wNkD6bfkhTtM5EWFumuWUp+rQj7ta/lhG65uXFpEo4S2luLqmEX
krZ7jcc8uioUsiQt+s1merJLpLlTlIppTNvmkLUjxqa5qVzodXVLyDX2oi/CGqhgVa0cL67gwvJQ
VkTLo1o6qbFV3rxs8Pf8519lLUHoxKqxE1J3777zGeScmRmS5zMIr/KgWYq5KA2zONjkC9hdw+zB
T486Pnl11Nu7TJ4GAkFunKm7e6ga5WLIR7H+/RJuQTbTSUZD7+58ZQ03/lxdJJ2bPhLLLB9mnP3E
Xqpi1KvKh5vq4NCFJOF1ejKoC1ZtACODEd3UIvReOl2DjpUWcuONrfGwOuaprVBXvksJqkZGv64M
wG7gM9KJZyO2nEVYlYMqvTt6o8yNQTFP0uRyIZzSfs16N/vRBTBZhI3yGFpYQNUR6CthLP3JC0Ww
DKvwMgZRxQDd+TBa034vmXDNi9LdlLHpXlOTIUffQnzgRD1tOiY3zQeBOe9BpLZPpSE0tAHONXIV
cPFZXaCfarpFU1bpeuqfHkKrwJM2afVkoR9y0HwIZPXmpyz1h6PY6s1V9uStLxWA/W8kBIOrT4uD
adApN5VuN0buIwyAFSuKhXaIAMe0L09OxFi5Zug65zcGglQv6QCVTxiTinvMSUnTjo0Y2pdM8zOU
lCfVsRK2A9nthsCb3GF6sK+pm8gECiAQ4k9NrIcbGXPFyTggG1W0sRXn5ikx9EjFrxiYdeEyVmK4
Xkm7DRLeet4Uf5Z2sn6WFjG4hINzbQVi2dqMpcxMAWac+y8W5RbchYxsWesHM2Ewz6NMucVR+Rg6
Rd8ZpRvTdEtJgzDy8EB75dpFQl/4aq+TdNfrR+S22qKMkMQxJh/oXiQZEqx0XVoRYDWrLNYApawr
Btv0TAN61cMsu6dNektxZOxb09tZECOBulCbe5PIQ4eB0hiyWEqQ/CVhhAxSdMYeblYcjBEufNGw
7IdWgoBUYgcy3b30mHukettiCMXABp4iRak8vrP++hsndpRtI8iisGsbuJInb9pQZ5tymmFm9qtR
kXBn5Uik87oHZ4c7GpHoa0S5cCI/O+W3ki78Zd9eV1VxiYmj2wRl+NNVmnv6fUjJU3AKwLsDEkGC
Wb4rdqt6jJi4F84fXHcUwjmhFqnLKLbXYWewF3mAlE8kGy0HyFa7wQZjC6x847HhLWNwRGvX5kLN
FcdZaL69NYKgm3OaRv5iXwiQ67fsdRMxUznkISqYgehDQhPog459lC8UHFvzsc2HvaM4eKNswVmg
mKS8fl+tUu7jrZAOIeaF8SlTY5ETACe1Sn1JtGE4MB9EBBH18d3KwBsbkbv/fcgEOmkleClbmV4d
GZi3VMeECVwkQMiCazsxd9i+wo2eVe9qRgIXidxfJs4gICaDfXVRVGJ1nBo7I43ayqkPqS4X/Ujs
M0iJhY0d4+R5tGKKXPEhKU8oGTBwc8eqw4WaMODnsFV+6F795Z21sctvMbsyiFkqrswQtD2nyJLB
gQjigx0IB+msImgjWzst71J+p0G6GeJxOOukSjz5nfJF1sUK4sNwEj2HClLWtgTfhofEArKnW9FR
VSC7tob1PNSpdSjcyj1BqeYWHfIjvs4no2bC18WBdo1rm1HcFG2hGFCnoQppa4AY3hG6k2TFI3KS
bGoaIEh3UUbkV6Qw4zVAi3xr3X4PX0rf6tMBJdZECPoCd4qDMpGsz6Wtt0COjcA/kFuT0sMD/maF
KgGSrFBYY4fhOvbmNhxzIqb6qltlVVIfosii7iREM5q+3xtpiQ5iRmSWeUkyBoleZYz05mui/4TD
EhXBo68G7OAah8qnIJ9665HZAWwznX1f6hqjmZYBRQVN1h388Tkx1bUS6uJjXmONPmrkUixEAHFE
U52IUZHCTdkM8bbLknT/+wASiWbDlJlUdQhgvQblvxv9cf2nRgMxgvmScTnruUmKpeHfUpKlqDho
NGmwg1sZeI/KrrxHVrzpTNnO5ugSVcMSn45Nsmr7nARnvAizwVWtXWQEJ07znA0BHlzBSjDPB1at
XemLKUdN7VZNoxkT3MtgpF8+j0y516HLZ244LlHioqHrVICAJQkQbIlpzYdRPiS8ln1Ki2zhJw0i
RNPMziSz52erifJzoMmNXj1C2cO+jH30s2rw0tXWcOImvbaYQX5cDqJFFSzStOo5W+LG/0edQ372
lin6757gubn+rjbNLmWkviCh3FrYFFi73A0QGKsNeUjSmpU2gRJN6eZPTqe2y1HxmkVvSNhfZEcy
9UTvZ6q5emEfqlnf0v7h9RQppRPlK1uxd2DFrQv3Vbyoi6JfAT721xLr4BI/aLXiLwR7EVZTBEDt
POzWXyNqgBLAnfEcjCvVruydkdnfiTesZR9mNy2sdaS4KSDZ3pGcUcj+TYDuLKB/Qk2GsHb0iYlt
3bvHsDHNbOsONohRRCA+kjChCxik5aHwEb006tnMtWAzlOpdanZw6CiQ5uVr6QhrlTuN9vBTjQXR
V+jBjgKjZFrOa1wTM9E6dO4AcQcY+7xlQMb07pcT5UxZoOBJojm+ZzLcbUZPkqgjlsaIuYjrF848
GXP97PXAw8eaSCpTBu3Gz/tiVrRKfEH2xqy/rHEF85XuE72M9hJ7XpqCPBD+ByjfBvkZ4VB6Fzab
jgzMNeJAY05/Nb8RzZrfzPYLbWh69qgbjknI8QZz3SHQcx4YM81HLQ9QlAQtII2yvbixW+9dAyap
2dxUgoBPnp90jy56/GLGfr9IjXvuKfrEpH1Y1MfH3CJHRI9Gjzi6fMshhoxqKZI1tlL/SvCdvP57
BSQznr9IjR3LcEzdoEfgWjpWrb8484oYckPrIyASCF9Qz1Tq1Y5sj8gh0S/NKK/33mSGEFoazNQG
kmA69NxE4bC1PemSUqg2K7YUMqsLcj1ZXjraaGhWQuNZRkFCUwKT90DcyqzKcovOS+bTXiyNPQ3p
SbCxQnfvuKjtnbg+cj7JLgSMnfEstcffB6VnGEbA+Tj//VKN/uSCQb0kpmTvkxdQkfO5yVrX3iPK
CbelCMXec0xjOxCstZPVu9WyXTWFjdRQbdJwZUb1K6gX8sXgxP5CQMOKa3vE+wvu1aUO5iJLVoZB
Z9OYcmEdO32CMGjt3dBCLZO1CFt9+7lvSm0Crs9oX8ebkZJjNtroVzk0tygRqef5Oeab4Xgbxcmn
EZy6R8KnzTK4IuukzeqXtMdRmsVJesrJnaIpl5FqG/vZraFDvHCT3ln9XnmGuLhOrRyLoH/V/T56
ZiSDf6NPArI6X3qENbffB9ekGMNZo6+yfRZit4cfWBziEFqwo2T3nNik/8bX+x9Eww44DZh9jq27
uoV/emKX/JPyv0iFk6nt1B/pHaaJJaDeQhjZ8k8bj8pbA/dv3iLDwdHMa6Ko7nbSY3HTdbpUOTYb
PrBo5cTgTukzWcfQzTHlY5e9gINM50ZIWlZslj6hKuafrEl6jiYIJ0IfAVyuvXpYChdpzf5VyerW
Asta+VpGa7pgQq5pxiXEN7D997fMdEP8s1fHcVUstuS+OpqGde+vuIwg1/UwavngFKONZ3RNvm2p
/AjyZeeFMnWjAcbMWiug+Wxo4r95v81/ZcFYXGyuCxpMQygCL9f86/utFm5X50UNX6TJWlq4draI
vWGBnZdoLwzNq7RHYVnpnO01X1fJv7IWauWLc01hcBYqqrtMLesdsSrE9dgVeIBM2WWFGi8Cipu3
JpjmLe0JcAZqfKi61O/8vSAkp738aFX/fUzz+qTpJUPQgtCxMiOIhKr1JTQbdecX8sWNSduVzFEw
wPh7jWzEOSOzaE9D4oXjmLz/+8/j1z/01w/EcHkvkHcbmqH+5RI0U6/qhCC+3R/Mj0QR771tblsZ
EbQzRkByNIUYqxlk+CVDWOCkZv9hJi6B5HVTbf797/KfXRs0KOCQwG/jrviLdZxlUAHBycTZ19Ov
viqp7MU2bkOLQVuzt0MVrbc5Npus0P8v3Mv/ueX4X4zM/28G5/8f3csTrOG/di9vy4/4X3zL08v/
7ls23b/xKXmqwwqsWarh8czfbcuG+zePxcHAlmvD8WG8+79ty4bzN6pI1ZwuNCwSjoqZ7X/alnXv
b7zctl0DD4Vnq575f2JbNpy/Mq+gCNF3wxnN3qypmvFX1yvdqrRje4WiVGNDM33/0rJtKaNjkZrb
WNx6ExlSyHrY+qYCZbpyUIiiO7dLvFd5Bp6Go+6eyUB2bn06uKoRGVsEBNZFJ0M0Qf5NrGfkk3UO
SsEhE3WLyNJZD2ABbh4jNCSuwvyiBBlypJZmjGhM82nOgHc5mL1TryPLN7fj0PTnCnHpHCyDea+H
7JzI4TT6QfNKwvgSmrfNL0J6ZDCeBeXULvBVDswuda5ACZqzH+712mwZvITy5JBcgHvL2xIvKWcp
aZ5XqyJErfA5J6qNqQDC1qMn5jYfiuNFX61sjqOmQqJGhw3X3V6rbh2TMl0HN6g4wQ3/tbls6hpo
HGr6Y5UNT1pMQ9FJbcJ0itL4gA3P8dx6V8YKBEWSPtkk2yFzsZKr1SR3rY/1PVZsuXZRzc91t5XX
YnrSLr+0UAOqXTbmToewuSECtl8ErMcEbNhvGSefNRCUuZH62i7ksmLyEzszzMLGNkeIcZChuUlt
N1p0igHbP8m6JSoha55ndn6SfpufCkbbrmYROBsUl3C0Sly5djBvKaFXdtDcgqyuN1juaxLJ/9dD
FOr1rkXdhHMoLdYidHf+wK8+NZ8q+tYe/pwqBjnNAr4jJLLaJXnx1kYJtuHIba+KiflNDVqPc3Cn
7dw0/tLF2F0ZLeFCSFKxhUnVX3+/5/v6jxIW9Y6F2aCVHS09POMERBf3LFSwozRKtLD4MbdC4sPE
PpRskGp46z5J4mXndO0scOmogC+9azQcl0AMxllHoNoBt91B54LbKH1VLD3JmKOWgzwguyFPPYsq
3mXpn34f9DgukcQQSS7IwJ7Bn66hSdj+Te0/3V6rHn3BwcB2hruWMGjvDP1qAW8hAVA5eUNln0Mz
b1be5KvhmOkdcbQXOFMif0pMd49D5DikmOUrGgMAx+jp/P3BrwLulwHGpCDRUWulOLYOIxj2X/1k
kXwBNgZrvX7QK9h/Te4bC2JBm/0gJOcnS1kbAuqMbNAv9z74p6TkLeMg08+DxEpXbhDt3J64p7Qx
xDF0/GZWOHYxyVkr7jaBo0UjkZstdmm0vTwH+t72DOI7CODYMJtT1mWFoiigO6ib9DKZYOPVKtaF
WydrGHhMEATEO1t5sbwWzWcIl9UY7ZWBHWIe9d4+M7NqxQH50GeOSYAku3hbKgq5wN4i8kbiX2Vt
7Mtuij/uuviOeGunVOpna5N9HVf8ZbR5tOBLcNIwX8j2pp+06BPvGvhDtNAC3dymTMM1GOLRYIKQ
Szjaubw92K+0+5QE5ZqkrupRvq+FjPbCdj/t5LNVI6D/dl1Cu+1mndeTdlIwP3cK9Jt4ROQxEWf4
qd5FS1B9DjpRdVlKw6dXVxyCvtTSRAwepZy5S3kfTKJWAqR+me0tTYjki7RpUWElY4f29PePqGYz
grjrGNBcayaLf3pK0Czd/X4deDl6SUR9//jW7/fj6RW/3/v7DyP/Ai1SY0dbW+TZ7vdBc7MWIQVF
sgFwalfqPQFjhZ39/U9NrDMHqXTzWdMdb6klar6zpte1DgGSM2+8tlzA8w4X+c6ib7bLNL3YhVOq
wOwfX/8+rdsj33SmF/0+8/ugyMpaqor3Osr2jRAKc/mP535f2oxvlJjt3BswJcIqUu6FHja7RCi0
JpMkeIR+4931eQSFczslPs/7tg8ebsWeYdFr2/HWBg8jkznwWJLOf78crZ/R86yjVgRHeXOb3rmL
Tg8fLc7IgHna+fcreiPRghyfLMP0EOQWs3K19hdWjt47QxNi5J2GsSbfJXVk7AerJINhQBuuucot
IK5rVaZoW8NIbmSYl9sagbAy5VIbEONPapmfnUg8yNxkHgm7aQl7bC4yA/X3UD2r+eBsbNF8U2Hy
sabxMHdDTGdaQgiuX++wl2KbxStTlaZPZjB0QQ1z3lPvXG2K3/nQbvO4UWeVAy5TiWAyZuHT2JoP
iWGsq4tlU3nJwmEkVZbjmUJg5jbNMkXTDOaNrN2uxmK1YUDwivaIxHgnJZcRi1mqIy1zsoXlqqcB
ZgLS2uTbqIubpmnrjvyxCt8og2/ClJIW+wkOWgBvf7jBn4DhgTWzH9ZgnurRfTReSJQ2eHTTdvZp
NlyptHf2FCydCAB0fXsTPeFHzY1JyElv2KWQX87sQr66lvraR9qRAX7hiHOjVicc4OzJr7ZatXPM
M+ekLq8aBqKA6jwPyTepmGn3NQfidFW4zp4YgVehgEsz/PbbngqWbFjg5icKUFO+iEWNZ14uLwg4
9gV3X/1A/bh0TFLBIuudqXsw00vxXfOfZ7hdT3EClbzbBvm0CVlUPQnWslk1o3VNWmUTpIRu2ekt
IdrHz/5UQnlMP8bw3J9aT57yiA+q9okuF7gcSw31fUFr0MPc3FY+QP2oo8Pa3IxsZ8p2o2WMNiP4
48iUEkWuE1AFTOBZCfplv0edvRkZmLU6+X+OkryYhXttW4ShwL7iQgCj6G4Yoq5BvEuj/sPXRzbl
rL1I8zGOrMWNMjzs0fgMivyhjg1uunLpdcrBCNrnJDWffVM/ddL+AWpLSXMDCLGo1W4nHJvZeddb
M+4y+HmZ/QX1F8IC4r3sbnF4nRVlMh4qS10mXQlnCe3MFDGe1e6fRuveyKy8ObyqrtA558Oj7gQy
1fDYVaSjOqAm4r1rjReOthcSoTZ5oPzpRHWx8bkJ9Np5/+53DkmupVz5hfgOquDmBKRhWyYvssdN
ncjXiI0varSNipcis2viUyuyVIwBn6A3/PR5h6yKbYBoPNRKSv9aA35JyJh1NYgHlaGjExMqVgT9
LeUdVFP9Rag9R8uIRHqByklA6Kdzc7QM7zxYtOSwwiO3BHs4b4zuqRq4tfwyIR8k/bahoWix/Gk1
5VUvTHMOBiWY4baOO7B2rXSYvMg3kTkvcbAxjZOvFAHfYmeioUpHw5EKhgGMQ2nx1IF3Az377ns0
8YCKkKwZ2pcU2KPs6BcRiGiQ4ogWHLaeC8zNMc96Th5x5rnk5CBNxdt+LYs6mttGuPF9Wu5GmM5p
rBA+No5kd+L5nbXVHLwt/9c00BhuawglUfTNUId0d73Kz00y7Fz07JnD/y4Sb0OwIyL0SVfSpyFs
iO9SxS1WPa4kJ2YWqm8FzmqElSFmtES8mYTYz/UhOciI2hU4eBcryryMkcFkxdMY66/I195ah7Do
wPvJ2j6aKwGdgaj4gwuSEfGIVMtvg7kXJulMVeJ558TvGVC4VQXIz6NXpZFFNMMkKKI4mfWWPYVN
pTgaknpp2ump4wHhqfyE4bISZbaPVG50quo54u+bDDV641ZizocmPvZWcdOL4JW5twkTnX8RygnR
5xXvTRg/iDIgH6bCZFO7zVyKuJ6lqTa3gvCJudP9V4SXKKgMXez6pH/RVknHg1plLxwOWNZEg1aN
aPdMVp+F2nkz7Kuk9+Em1GHTNRzMpnLggCxs2YIbWnAqupcvQY2GuscLkSZ2QXKobi1pK7KPmPif
yHilcP+KPP/Y93BrY9MmfdUlkNs3wz3YCj4K81vgs5qPevEyIl1FI43NBq9o+qaW3qsqeAeGjIkB
6q93HxVkIpoLUXS0nVROax4Zprrrky8ByYGfVUj/iZEVm34SPikeG0TM+y4Y2iep9lG3rYvKXCdN
FuRgqsdzpKCf2DC+x3xc96l7GkX4FAwpQLs6vg01wkLOCCUaU29obv2AfSKadiKafrIJEZw2D7O2
34yxx9zSIbrzzGXtanRIgx+Sj/A4NMUJ9cZ3riA3la3PWIjEFVP9CJIKa6MQL3C6RBu9NmBTulH/
biP9hv1x4QLKmnW2fBk068kOA+J5rVvfDD5jvfyzC6niSmhG40RArYuTF1ufZUl7TrUvxWsYmBu3
VzdGSK3plsnZtzEUyh6TcrNGtvJahWzjZvnmwHeZFvpJp2kyCccxpwdEdfvc2eOGrf95FA38EAp1
51vVtHfGD3iJxauKGWvWc7N4ZvfAwsHb4JxImj44ofpEf/DuRuNCKUlqHN0XaFRfXRHeTKX+Gld1
Z948rdjmLUmdFtKVhVcSCBWWKGuYISKyWfg1o+iqrrZGmR4sC9E9/nCnKW4JsItZM/RfYefNc3IJ
sYCBtXLUj1h8cn/AWZXJt5vQlfSj6nPmqOxsjWNfm6a66VH6h6w7gPPpwIgwFd/ciMlUsHAP4nY9
WaM8Zlb3nvgISYtRzOvC+iny+qIOxpaYbmS2SCLz+rvsEVMJK/8TxNeUMzKnCe42Tr5PuYHZI4w+
XH6lZNA/+7Eg5OODf/DUIaPsOvuIbWSb4173HYhr8UGV2rWxOO/rxRAwz2FnUXCy0HwJOBcoL9XU
Z5DsF7aMCm77+JXzVGuYPwC5n402XOqhvh874sent5pxC/G39bVOSIlyhwXWiAfBY8dcxPjWzWWh
uludJBJnupwLehXiRAzqyeuqVUlYFXtjL7c9oqOZYsKSrs4GpoyybS/28DT2iGKnH0g8qDYzSgvn
ybtpFmvLiS6RwZBE6Tc6p9QByyPGZdqqOHJ6RL1DTxJLVzD6ynatqSRzv6U736dpMisCjL3eo1Y6
jH5Ah9RXT+t/pO7+oXV7HHpxyNhq0L26J1fhsGLLtcH6EYzim87PG3scwb2DouKCyg+pnR9VO99U
NZZRI57CbYk6nEBTb4OJ1DdWDjosPKfVvtMpvc62YcaFaAxqFYvUSHhIJKMNNJ6XupeXBN4JfnoQ
HkkyVxIvX/qjegUN+yAH8px6HXZqx6b4M9SbNfavJX7YGcqv2xCTLeFek/hRJEzZaRJ8l4FPxqkL
yBHA232sQT3AswtnxMKyGfjWn75OnrKK8bWjXltDWmciBd7YX3JeglmordGZG+vJCEpSUrC0upw0
cdC/S9Gyw4+3tG6e2tJ8+NnvORAJ1a4PxvqA9xjusi6Cl4pBFBzn4NjF03R1LPHiFPJLmcFeNRFX
EFGPaH9FVR0uSEfR1yQvcMHRbJ8VSjQRs+VRR5i2GqzmRQv1VzOsAdmue19tD4QNDiQMrNJYfx91
O0GVF/Fxm5ncmC6uRTN6pTfJYLQjU8Hp3yM9MdDuGwcHCRbN7OoPJsFNAAcqGoaTIcJwP6gMPRVl
PNMFmFu1RgKpjwnetM+tQ+1dONQl7WDqC8/3hoeWykvdudFRdimxIVbzXBR6/uwBk7UT7ESx1N5F
3swrxWZKRAMlbvq5Y4sBuRrmZmjghDNFrTkfS5oLGirvGQ3QkzR8faHmDKwyJ2YW05BFFqQynmlJ
oKIEDiWTmHqfFEX4kcWf9Bvl3DR6jO8Jp1ajU55zO5m7hUUqeViWS0TvZE8q75EVpTQwYSHwHKeq
1EaGpTGfVlyMMPE431aFU60x9KZ7mhcPtuLYx2CPF3TW+0dNJMmlHhgfRfTMlECotJESuRzbRvwP
8s5juXFty7a/8qL6uIENj0ZVxKP3oihRroOQlCl4bHj39W+AiqqTJ8+tc6Oq+xrJFC0MQWDvteYc
cx60PXFV8bCCh3ZfFPM6JoANl9IVexJKHmWNxtMi329WVCF69mlTTcb7nVdWaE4xjAkPmVOcxBu1
LO4SQCvL2pZvIrfQrTflHD5Xsgr7EOwLHiF49YqP4yd+x104T4wfoqKoFeIK2FYgDvIoa1aVJZea
Ui2RZcjFxCFYWuRpB2FqMMEZlfnQo1GUzJuIXItXWqU/lo3QDlIxVJTz+FgJV9yZ5pOmCBUxtLkM
Tf9SIt3ciNA5SKeIzkMkBUViBkVdNOQ7o8D1wrySRs8IY6SpttULDDELSKHysw3bBaUzxoqeONUZ
PaTE6Q+eEl9qYcd7kVg7QBb8HHDGr6qaCkHDVHxOt6NnHB+fqyr/QomDO9ZyTKICqhNej3xBUAzm
qqnQFCH0j4psHjEjSAgsX/BjfpvExbMOCyFdGYexW5fAWYfW3kXliF3O+2KyOEwlmAvkLUIryddc
WyL8mYv0C9owWXTpzi078O7vmkRBqkSVOUua8NmNwdoZFbldUNeXoSi1XVFSpSL7Kpi5IfmpSdju
kMTJgyPKOU8Fi4LS+DzqkAAkmbsym6BlTikBHRlng24AGnJAOi5OoLUXNOscftGdK9rDAHiQQU73
gkA5nqfEO48MYxCf/fCNvJojRP2yimprqIB+RoL/KF3CyQa3rdTpSee6e9Qa72eYFOR9lnE/EyYZ
dFV17+rtj0y4r6ojw7nhlpxyKnk/QDxc2XlxTr3MwGx0DtmrO8uImmVjT/HbzIufR83BJjbZ5caI
VDGOT9MIoSMW9dkMW3wdKEPnIjXg12tIHzTGLMQlCyo1cc6UAr1yZZd72++ucY/od8jiZ6kNe8sh
I6scezTE+EGCwiYCzucL9IvPwsfDUAWjv9NJaJwJpyIaLJi7YTIu+qYj1bZ58BkyHItxXfsZUMoB
MfgqV0kyHnsdVIxWXRzptReQ38a6lTH5agqFahMzvshgn/WmOq5MsiOaGLcypZZu6/pmtkQHAlI8
yeBKudS7D3pVH2NwLPi9y53dBa8WhdZlpJFgYglUmLWtFkusbV9Nnj+NYkJkG4ToBEPDareIXRiz
P6n0DDOQ2EOfnvjf6d10gcEIy3CmvUOnQAjZNwu1Y1DtpswROugzq1GABa9G7Q5B1nNtYaKPR0Tw
rXvXxDvyltjWbg6mgCmgr01Boc2ltMt73OThiIVCaFy0SLH6qec2hIVuI8ms9NOXYuhhk3J6jUEL
LphCyDY4u7lzcdrhqdJ3JHnboJ2mrXsG8xMt4r6Z7KWoHLqUvo7RMqyoKV8ZTNJxiENnovEORSdd
ub1KzIFPp9dprn1dZmtRMcxDLnhvNbgfchWJZRWqhzHSOJuQjYB8yRAMr1SHc28PXaOpmFA6X1V2
YV6JZI7Q7aHZZq5x5CqxQY+8gu6N5orRNJnVbruHxLl1ovahj2wCQfq1X+dbzaivOl78We2sEUVh
4fNc4KDoxnUzea3UI15NYTtvSuZ90Sj57JQ+mc5/+7Gtj8QjnOPuWEr9MnoCzI1/IiMGqhqXDnvA
CKlvTFc/ehWii7y8c70OugAAb8ZHfTLMotQ69kWxIdJjj+D1qbODfcP4q/GmibFLWuaHkuAsgFl0
qitrhfZjQwwR6DbmcfQSMFYsaOxOpcZZUTibRtfvGNgfplVDe0PsW741Y/1sJPkJacKsyM17apuz
iB8kUExOITKZNTBIZ16CTbJJ0jcFdL+n31PHoJFB5GVgPKshBlhTyDfbK/ZDU50LY/J+DatKr64M
rBlRYE7ujq1hPlB9+xwdd63191PsYeUT3+7QPJn2wqgUj84gzxDg1mMFvR/Dop2/ZmZKmQb610Qt
wdcwSzumPcKoEqrkjOIxWlgZNhSSvMCXJ2vq6FxhrXNnxW+DyVXbac+RwTm2tZ8pDa0QmhEp550s
hlcj8a9+ezGIF8YGsKBhdjctrlKSQyIHGA/9irPTyZKXzCsubcMPNWSDPDVgghrjh6r5HHjgCkMk
pVc/87YfAQNgumyb9qPJ3w3CkCcdztAOgnZWrm+bbprJuzHy2xZblma82hUclLBOl+GQB6jNlJWN
QQiHGBDVrRdrCxves9HXKyNDo1/2Uws/7+fRoDjE+rYYvkbTmSf8bqTpblOPfSEwFLuCC5lpnHyd
2ZPmj8cqOyfwD9TR2vYiOobDomVGnrLbkHitjTT/ao2taognv8LB6GaP3ROtwq2qNzCLopUsAAk2
4qzQmkIruC2lsUyxJfj9URpiallOmtK5YfonuwzfRhfcZ9eteyPagF1BNbgv0+DOKcfPPlPOqmOf
1FHuC+dMVsDJDLtXZnDLVuOsGeRHwoz2TZC+lWBiA+JKhUkiEDEvSFQDwBFEnczoEty5pnem4b0H
qtHqPeaT7E1GxmNMjt6sMLoH1Jhbv86QTkftKQ/bEyVOoNRIckBKitY45qRoEj9/Ii+GqXSQnDlb
r/0Mz2XsKwffih5SImxH7RDZ2b1mGdNEr70L0IzPuM6Oenkh9T6fxblLbYJoU43MyZkxGUUNc58a
BOUhuTPi6BOe251n+vejGT90xFT2vnGfds6japHtCZfmEWzdnSqVeZKC7i+Lo6fmlyATR1N2n4Fe
nEAOzzj9f6JP28Su/RqbxUsixCFhnQIOODIh8JBGZ/gpW91tP8wBRB4XqYm7AhdxN9B2wyp3YUCs
G+NdxsqWXI0dEBvOwGm3OSZahNEp2PCDfHQc7xSXK4X4KAiDe7todqZWv+Gx34VBug+IEIjUlRsE
ryUppRN6j5/WYlDtJ3yA+2k9LE6tFmNItdgrOZp60a0MTexEkn0h27xUunuolVdXZHfIPwEsv3Di
PQnXv5a2uJdieCCfCBdb8ROsBBcQVzy22fjUxlMNaMrxwtXWdXhg/QfL4tAvQvEIP/TFS8GTaK9N
X1OX9MKA6lq0dlyolHBt7BQWUQ/+xw12Ysi3QZ4esCURdbk22pzUO5JzgkR+Nk6/SdDldH31Mb2u
sbp9L+Q9dciTa+zSQtFoIQBCiYd8k4IiAvA52hwrMnpyOptsEOdcOfJxaMODTaWPqqhDBnwgjG1s
VZtpL8Zdu0edyZC2mmMBn42luca+vmyTRxB6q2kN1QYRMYExTKyJeTdgwIQHJ7c2TItx2QJ9XPg1
M550inLqNlXar7sAubfOUARnfmM/gjze2zWkOmN8D7DWcfHMHyaNaS8ZVg7q1jWDo1ba95qwHtxg
MgcJTMotIJxFOaB0jeLooxXd2cDGYpUKvnuchjREERr2dARLxV06ChJoFOnYh113LtF92YH2hSPA
QctlfKlNFBx9x6w3SfHcty7CrjI8dQkgDZGdK9WuocaEuySyoh0o+lneVIIJulh7qZjEdvKztoNw
jpJbn2eCapqSKasJet6GxRb1iL8ge+Yt6yr8vTfZQRida1iXVMQc4Hp1iswpru4VLY+vikydeZ2m
zgyvgcO0KI+3GY7LFZ3CoxedE61Bo5ykAAya/NVxu6eqYBjfMxlYi4x5mUvpdwi13eg5ZAsX2dGr
xbK3MZ4XXCXmmibxCKDQndd5xflBugubJjzRb+5LN3LmtitnWafBM8T2S02BerRASBCqjFzQ7yna
y+eKAeEitqkrqE6yTAtIgV3HDVJ4LnBWuAutBApXID9z8RiHAHh06Bj4N5sHBxKS53nqfOhI7dI7
+el5zVqHrgykkB2SFjKat+UckyoTwRryzEjm+Szs8erFtg/lAgPoLIrhM7QWw57Is+dcaoaZT7Ng
0fqHaqDQ2Ksl1iy7y+aFblAJHEqaAU2+DYliPcQFKXQ4GTGDieeOHvwhTJkNM+pnhxDaaAsIehs5
KsoG29WhNPtDY49ymajpY+R2yTr5jAqX06oSvkgypuY+R+66zyuGpnnurm1gInaljXst/mEb5meE
bXOO+YYw3TGoVzRVsYpKmg4WY6IUt4AVYNorci57JJTLsgCQAuwE2BXDhgCQ1gAwfqQbBDkzWhLS
/o7Q4Rygq1V09zUtlXYejdWzS7ohswUdtwtTkKjNrIV06CMpzsGw2r2ou0vpMT7JOwiDcQ5N0Qc2
6aUOGHhAkXOtip6qtM0WdYNDYjAY7jRQuhOkir6i7i3sULMhHHBGSDzMQ9keGsgnKSCdxSC57OV6
tcw8HCtm4pON5IXljPkBUCvdTZddVGH/BxrpRozlyTkAHNAzebcYoCgxrCkjxuGnhS/TKAQHT3EB
kviTfKhgZY8aHSRbXeI3P+o984WGQ3UHvBOWlV/hVQW5uyBQsbeaJ7dw5YIp3wn1y5rBwZeeNzvP
yvUdnCEoeJMvTYfz6SfWnZSltk5pqOSMK9Re/+yphdJMwJTtDcsadQ2SfA8Gce49pn1ykcwJqSnU
ByXsf4TkWjHWpswGn0nOK5WJRVwcqPG6h0L2T1Hh+POBEvZxUDqdLIH6uTVdtEnMSEqLgr9TUT+X
qndozeiQRVmxST23nuO6pvvmwfXkA+4qMmhtUa6lET8EPiZss0SLXCpb2B3n0qdf6tnBkqnr82iO
u6YhmhX0JA5bcWFaBkdEhb3X6SZELgNnkMV5YZZ4sUqdIpWbWgPqwNDswfHGB0XgVIZu1iyR+Q27
MC+/nICkP6Ajp7onEZqWTd616meB7T1KzPvMMTwu4ZAWLDOe3GfPOfF7S46qn2VqPPkDg0/fc1dR
bgd3rUp8tx4Mq9wt3hV647S/X7rA6BHIRivyIjHTCvAZkFVbtvY0OMp2jAkThbC1LzzxSvrRxQSy
hRs/Egsl36gVMyA3Kt+98CdhaBfp2V95E9FSMnAHdQN1iELtT85Y4VSrDnoK5dCzmMcrFa2wSLg2
YgQUKnXBOSZkhOToxP6mUbspuLSvzcg+6ql9AarDbK/Ndx4+MZqK9BwnYp8Sp1S/veYudMyDVlQZ
rTI7WTVkaU7cN1R6NJh6M7B2Tev/IH96PVTdp9DMSYYevfVuzsWid5auTlRg0itrmuZERfRLpcop
uYeYGJmpAfXOH5BXjvS7o5TADYx1ZaMY59JE4IYMY9834suo+mOiOxW48Wwdq2Vz6iEr+2SlbMl9
t5iCMl7PQ/maVVE+T1X3Ws57xotaoaRHwrC2jpae0JpPxt55plS7MDSqJyWPDnCZ51VTDC9pHm7t
KHEhv1IOy3qXuKPwPUesu8xS6x3j787FP4Yj/YdHNY6xMKoJcmXXSeErLMg7BTrHdNh5ZI88qaZ5
8XukBmlfxxQjk0ml3tynes14Rbd9DPNaiUOGLMdSpczpdF+pzh7z6JnECdZRJV4XvGstVRw5fmOf
mMdLCNLgS1CV8D9issjfWwD5FgkuoYJy80zQu5u7dO23vqEvvTD/dOmIHIRmvaearjNHTK4qMO5F
NsIkygJt7bOl5Dha8lxyZbr9wRFE31UFBVbZop2FFsrJDFSlHyr4xhnsgrVwwoUsrZPd1xwnZdPN
ytoGYQXWY7DIjylSfjIS4vfCHev7QC/HjUpFkchdfyMb/wOwgbJ09HDHMO4HPKJMtJtErYx7E0ES
jRLG2Yy+WkENvA3yYeEPdOACCd6CwuwiVa4Dyv418ZPlio5ggt+n2zVaKuZkbzHOVHJa58wjFrqs
r4Zz15XpE1JYBk2S8nduJxXtRwLnmH/t08q91jnMQMUvDsAefAit+YOjpD9R0HaoCwaMItK5KqM7
F3EorjLmOugAEohfAJCZK+nSEbRhau5d1ztILfBXme/dU0Uh4hIRnhdezb75aRAWNkcTikREKe/w
m849r84ePe0Te1nAdJn49dkgoPWNocn538xfuHZva5vECGL08D1qYH/Dpt/0KnKm1muIG8PSh71G
Lumfvai6rsI4hi4tnAQKh56un/HxPrgyQ+LFJK3w5MEcugchbHRXJp/ktRyg2A2XVGORFYT84jAz
yn3g1veUBgTuUhrNxDPWa4kmdIOH5kWaVr2ha2tQLPM5qrKRYY5iz0wAh4TkcE5X4w1Jy8wHaFIO
xqF1UVzkWrNkFqguGXO+ZW14pIBU7olru8BUHhdZWiFtdGMaTu6TqrEoLacJwheF/a1qXoyOlNgm
JtwkrCzEFRCW2sGj8kbEpufQAcmZrBZqeeorG6gs5W1K2Cgc3byg8KW0B7PJqSSbOaPVYi9EnxyN
3ARIg/2gFuEPxbUOJoGBtuIr285kGkl6y8GIAGV7lLtUOFQrl7jCZYBmBLrqKcX4vxzimEIpEldD
Eoynhwxfe6a/ZhH4pwCxKF25K5opMOGhfhHdp6xMTl4yJoqg/yqreC3DCkht1X7AyYSVUfCrsqXW
Lyx7HRIZZ6Tag2+irHQre6MwuI4zuLlRThJf42fnEQv9fMhsnQ3OV2UTvSok+y0iD+Jq0M+rWqHM
HtndLGgDiZBwphrjSnODdK73S0flDB/1BOkCNgzQRwWbII/sZaRSDGizda9RFPTF2deBGKYadUmp
RW9d5WxEGyHY6BtlPxbu2kLisKyH6MNEW7YgO3KRxW6/9V5CzlcTCgMsT9WugBR5ZF+G/YYR+1lR
jUWdjsGClA51ZboDWN0AF3HpcPZV2fraDDdha407T2hLpkcNMQBQaou0Y8JjXAJDElBjFgs/PA3Z
SkERN8+boZzjFYNwVCvICkdAlOwoTTuoJn3NWrIDeqtnAql362IQnwDOHrDzxbO6Rc83eF+dhLsV
xg781T58NvXqGFpjPQd+sOy7eBPjogyyj55UJaDalHno/gpGUe7bEOxJPtY+AanSNu20jGEnmVI9
8uztWDXDXVtC7cEcnb5XOvosy5yHumO/eyXnuWRX8f9zkoNwB4VfPA4+rDN3jNRzqDbM4epp7Mpw
uxYBQqyUAXClIOIkL2c4+DUasCwictXGVgsERQRL3xXuthX5c42vbB+HMOxaRFw5QjmGAlVRPg32
0L4lutXNSBtQHiSxMDIBVo+0raGU71EMDC9j5DpXkdK/zQdll+DvPhBx2O+dhMaLk4BoLAgj041h
fIEXxZhM1fdjrfqbpvflIihoUtKDb09Ybq7a6GRbr52uOfkI2KzIaZyU/AjzVjO5TshxWbaNE66t
zNQPhc9Utknx9d35Rlkd7KR26oUOGurI5IgCRFphM8dmNku1eFiXLn2jzMnG9xF69CiD4dJ7DdRL
+NE0k7Xx3S1I9UXCQIBRp95xHVBWsMKhfo9oAAhQnxpJGSTx/7pxS+THbUrLudEk/Do/fVRa0BFK
N4QwjnkIQSa8/nYYllEhJD8xpSCLxnBH9NDRwQjNkN5rtFaHAsnxBOCq8xX00uZZgbG/hPWcbWLR
Nc8NoYZQvFT35ERd/EzjpNZqfOwwMTvZ9Scp+wifFSZARWUSY5gdrXSq53lhdVujUmqw5qYOd01q
9f5235oe9IuMB5sQljXcl36Xpp6yU4lTXCppI58TmFKpgEDWMbbdZsCBIawyKwfyA/EmBqpYi/w+
obY2o9ve2KnKRRmt1P52IzsQxV4HdqIVgAJ8d+OVBZUJaV7JUC4R1uB8qMZiYRSvRpAFBw0E0Q5d
wtGGZ4RBWI5btfOPjpaQfQtLaJczKlbwd9ALDxb2tGlqMBR7nLLsN1/7vqdmcbm/Pd7HdvH9lyLN
eKeqAYVoke4600x3t78Qz0do49Vw0boqwszpxrUSPLx+sQZ+h160tqtLeBZdnX7JiiE1WAL9alMO
Ms2wmrtxRuu9tLwdyCRnVWLbXBZmxCWT8X5uXgupZdfMoc/SbblcFcwUUuex1HcjRc+rTVzMYxVd
UAca1z6DDCvEpKdP3xqid64hbbeWMcHc8uyXNgge85RBEldGZvmY+nUc6assagNkSqHJcAGTRyHz
B20kM9noEbd4mlpTg7PgKtlbRwQ6SeW69hQyT96hDECPYjWPOhmdnGfsdWF75PyNRfxI/Dz0S0Yl
cxPb+SMM/PA+75n1G4y2oulG9vUDlqXwdHtIkHrsVQSbMtyHmNtV5iMjnwXJp6S/1pnLlzZYj/VI
CEkowTpDvbEek7rTTvC7Hm5P0gJf4XuPzkb2irLNfiy12Hl0WUkNrMc91XPnMfLomEqwN4cONFUa
RcE9Vu16HoRmvbXMyHt0XRDSYCGHlZ7oLgb8TFkjbC8IHAJjb5jBfZOx7cJ0tFmk58pjZFb1SQns
6+0eDP/ykhbOXGG5Ep3J/QCU89rLHxCm+4eWaSjju+CEIE27uz2ld8ain+g7gnmVrTThlcp+ydXW
ULeNsEOEWgBGe9tl4jQ9W1D2Jc5ep6rBAKSom/jac1HfNAYEwUwP4msJTGxfFuhTb3drdmOm1kez
zzlvqcm1D7Th3Fvt7nbPKtz+oaGeDHTQfaicKx609JoVnwRGB2ugPN1i6MfyOijWKodCfh8UfnWN
GwimUSQQbabrRk3rqyZgKQCEPd3uFTX1DVr69qG3zepq8wuZ0T5UVpZIr4Vp0t3LmH7VelPvbncL
GQBZjPgaXKVqrmUraXAq8BzRFdez1K+7a91z8pcZ5drbXQD4EKY8JVwnltld+2YEfGIbZ7U3xDzM
/eFqpaADI5KjV31UDyTbmGTKgapxW0gdoBv8so/5/rmpHPPBDOSwr5UkvmeH87hADNQWaY2Ch8du
L1PUKJmL0e/WfzyWt0GxqLTOIozgPz8OhrW+zE14On98HsLact1SSJr/8ZhMSkLnGzocf3xekVdw
H/vg+sdDVH0x4ouEKdR/LsELUFgq/ve6fa/vtB35mM5HUHF3fzykKgyBEU4fhkL6x9Zsi2UP9afL
u5OT+/Hd7SYe/fDOkgVNQLRw3ze+495hV5t5JDR+P6Qz7j2Xyfn2fG421qGvYNA1nUjuhjDGn9eM
zOO73kEDYXJXt4vkDnIURndk1evbC20LoxdSumKZKH52X0tzScouo6zp3u0mo+gDvUE7MN15NhRV
LipTK84ZUPdZZOXyg5n1/Viq+VUfULBVhZoQzi6N+UQE2jp5dVdorfGZhvanLP3uMU6CcZ0iad5k
A2c5h5LHNHYajzm1xIXRGMhNp7u3G1qZI4o2X/2+K8HqzypFABL4r8d+e52ax69+WoH2+ONDptfe
Pun2WEKJmQM63P/2GQpDhmNkl9ahDk+/vfuPu0aeaNtc4Qv88xrcXnF7LI7iYI3NkfLzn1cB7h7s
9rqDtNhz7f1lM7ViHJiNp3oyN0KbWLnbK29v/34Tpp93pEQCyP6xSM3qWSXFxijr8lo5Rnd2QRDc
Hq4YBW39HDvV7a7JJWXBFErZ3O7mZCrRn9fvwlrmTwCm9SGtn/O69Y7kfKLfnD55EKpYW7U3Lm/P
KolBHhW1gz10ifq5roxdjlvwooQSYoDJb3h6k5TquI8F6397k1EY/oq2Wrq+vQmbIdNm9D7HQhnr
Z43uRWmmzTVRCqAatfhe95K0p62XU064vcmGkbhoGt3f3t4EEeWVeqB1Bwcifaqzy225sZTO0ZV0
p27vUQuMO0mUi+Xtbkji0BzKcvi97pQ3dy3VuEvQZ8lDBnP19smFgP2BdMubGdkG8b8hUbt8Wrzy
PsmU5KGODfZFlbXLutTTh1qW4QWIjcyxht1eYGl6vbCD1lrdHssVSCO2Am3t9u7pPYRKcVVTMHzf
XkF/uDuGmXefTp9xe0hxcsg6MWmwt8fCYmz3CVo5tEaswu2m0vIfWJK9/e2e544qGV6IfG53vz8p
dU62ozwYBQEDdU/ni5ZXswiSwH1P8C3lZZW+WoGu41MMSNHyxuZau8HdYLXu+xgWBGaknn0iboQh
m9VTeZne6brKNsgU8UTSWED736rWqu/Zz3Wbrm4vqAQmhzQclUMS1sx+k9Ccmu3Oe4egPO7L4tFw
2g4zG8GxsdY0byK/3p4fO6oiWpDJfQoxi7MaRa7bEwjoqNlUUXTheMFT6Pio8KZPNOs7vxvRVDs9
pI5GVbclPRCu+tnT7Xlfgh4NLFu5I3jYPuQ5Si5K8O57KMZl28dke1kyR6FOJ1bD2/jk2dru9gIG
FXAh2jI46ajBTiQIpJS02C+U8U5+HIirA3F448autUorX3khNHJuaeHwYiKerGK0b4o+RMcqbvtT
a/PzRiOlf7geytB+HF4Z/dIYiEAROyESD3q/JSpqXtGVE7mlHq++VO21DbseLk1WTV/MQzG9IHDx
7FiFpdwPlQCWHIxYsrUEJTogsQDVzgfzD3p4camfYqX0DgohuYvvpbebaEjtd2jOZES4GooYm32D
1tv7XrhFYZPIW+0ZE7y+Uos82ybhUD9oavHz9tFBFn4MXeM89E7rQszO/bUyaiQox+7u9oIS9QsB
MaI+g+lr9ooBabpvnPw9jB9vL/CJCFiw3bTTg5IeetOP37tmwICEB9d+5ZShLyvX63c+4Zz3NhMZ
RHVsl8pVFU2EcyWvWV+DP4o3gybjK8Pm789ObRB9sBeziy26YGc4MSzScQxeFZ/J1vQRkoXOo0h6
p9QSOnnMeQWv1dE+AGOwZ+KP3BImlDVbmXKizDvVwX1ze+dYxRsseKjJi25cZYNaTSei5MGkRP69
eq6bv0HxZXit4dPGGh+vI7wdT/zb3z6ijYkDqaSinv2Ig5w6ksQh1SpvIvhxewEx9Mq8UN3uqEdj
dKpyKvu3L071lJkRD8mbmlr4ZaRv7FQjKe6J2GDOeduwIbtrOQxwbUQmiERm4amZkaZw+xN7PpKv
YHT1vbw9ioY42EUlJfI/XvTLn7c3OXZq7G9/UWMTPvILVCt6QcbsLx8XTZ95e9Ht07+fud3//jgq
a/E0jVwNlaX5i9sz//Tl38+HArkVVM3hexNur/xe+m1Bv6zi95Jcp8k3kat+r8LtNb+vx/fbb58k
+NVQx4yiryrxMjDF7KXby29/keqa7270iAls8UecfHWLm/+UfDuATerf7v7H/5eYDRJq/3vKxv/N
/AZ19fufSBu84xu0QUfsH65mwLNwhIYhxhZgU75JG4ql/8PQXF2j5uwYJjgNIBwZpILg3/9NOP/A
gm9ahL6r/PEraoOnIHZA7+DG0dGtOf8T1Ib2W9qu6QAvQpVsYLozIHv8nraLlF01AoMYX4+ElRF9
syS8ZfSIddIu6tH0331FXxN5N0uhBBfGg0IcdOeSa1LHy4pgHixzWHXfELtuyCidofsg+8zEQpxQ
6WpDe/7Lvj1/k23+T9akZxlmdfXv//ZbZCmrC1bVNQxgeLpK0+43yIyitkVhax7zWOtH67yi+gHL
cZIOqjhQAf+bZQFIsUzVMGxD/TPeSSHGtfcJSCW9bEvyGv5l2l29Qp9ySS/q75f1Gzzntl2uowuV
hpXmas70Nf2CkuqJ1NYrm6gMOchlHXnz1H+I3W2ID0iJnjPo76Gd/ovtm4LVf2EHTcvk0DJUmEoc
hNil/7xMNbEzJ4hoY479D33yWVE1zpiyn/9+0/76lbEQS9gczCTr/uUIC8oUXG0KDzgyDm6xULoA
u+vRbg8pQbr/YlHT1//nTZqWZWpUv1WAjea0Lr/sxgGkYko9gAAE1GwsL4a6LN+QmS46LT9Y4UmP
r3VJHJrxqHWgb/cpCerTQBpSuV0+O36PN3Nd1R/15GJbGClRFWRTOR9gvKgxkHWR7dPxDIUDDw0u
ESoPkGStaDlJvd8L76Pwd0n6ZVoKY710jlU/MolJ8e9rivlNSFux+rJx12AaoiYK7QHHR0D5v+0+
snSvtNd26dnXmll/GuzROs+K+lHLyVMoybxVPsXPDruhkq1sS4M0oBIBSX5nBWRd/os9KWD5/GVP
msJC5qKpnCPs6eD5ZU8WTdxRTSFKQkTaQ10gI8ggGHL00+ZdGYq/0ckzc/t3rKl3Rotgm4DYrDH+
xWpofz1GTZs1gMdLzgTf7G/HKNwMvAb4LDHgImWs5mE6ruEIrAQ8RbXNL6Da6TbE+5iUWMpSs6CU
L16FDEwYtNcxv0ZO/9S0POMAz8FzmPbDW+em51GIpR0xkXPIznY+WhIS/v5Y/Od78JdV5+z+6x7M
Qa7WlTsai0Bma4fJgPRKWqrI5FdT/8vU9KNvX0SMYnwwZmlNDHS9+Pt1+OtZ5c97b/q5/PIl6oXi
oDBjFco+p0NTLIryXUXPZajoQ8KGqb6yqKLsf3yOZqm6zohbtW2+uN8OHXIcRrWsWmPRCnMKYdMR
UqfPBf0dZEhazJ27v9/Mv17DWKDlgM1DFSFsd9oNv2wmUA2VsK+CzYzplCFTwP+ipO338OdPo5+/
v/T8uhRH/e1QDDoqsmijOBTxy/g/jfBTenepfrCif7E5/+yEaek6W6QLEF3Ob5tjDZaFxo7NIZE4
RWDWUdpG1b/wxEeZeKu/33e/ITC5CJg211FVZSiiwQL7bWE1YThJ00pj0ZWfHbiaMXz6+wXo6hQj
/vtJ+ZdFWL/tuKJL00qP2Z7YQqeby7mBe1XUwcprsKR00DbSYB3kBNkC5I6QGlHpX5STMx45rQa1
Do6Kj41GgutqPWuV4SfPdWOXiGan07uNouGhU4fVYKOG1WymvIiwJuIQzroIca1YG03yaNec4qV8
o18XzuLoMYm/qFVv40Ufpfs2auZBYK9gfK41P177hVhW9AmQBiKIAz4QEEWo/5Teg5H7qwA5WUc0
ov8OQWFuFUSqpc7RsNWtXUmkRBX4qv/H3pksN45s2fZXymqONHfA0Q1qwp4iRfXtBCZFg75z9Pj6
WoxMe6lQ3oqw+8Z3kpaZIQVJEHD3c87ea8sDcbjremjWEYzgykx3XdDcmFhwZYCHv8UvrF5DFV4k
nbsRPt66JDm2RU49BwoCQg8c6Y1gSlM1Ps0qiWtvYFRHCL2JPinrLsrJ28Q5b7sed2keXcw5ejle
Ismaq9aaV6gfV7W88fN8NzcuMRI9ya751oE1HonHUlyoijxz61tuEy1Emrk/eJjZCnpN9Wpq+OiM
1+m1LLrWvRwtemLzuMmnVyIPluS2rouyuUrm8ejKYq/hScQiOeYhWDOHvz8XG2A3YVQdKoEiJ/Sg
rmAjANXktcnaIwN99t2dhkEWNM42ntO154t9Yve3ppHuUDKhJCZCzVxfdlZ+hZEDwSQRJ1qveDlE
43yBbk1KIGms+BuTUT/Q4V/45r3d3sr4Pu2vUK5N8NWH/MaERAGjbbqbwGXmw8n3+HgcQ1x0sF8E
SFKN2MOm+wEWfNVPlwEGYjinCxE99O5L4KAPOZVYrgHG0aJAKP41VShtjO5YjMm2c9c9yZTYM9BU
LYw+XYs0u/DkXc1Rp2LuNXgr0riVs7RpTXSblkDrIL4+v66LeIDye2/njIwNDVS6ubHkuBd1/GIZ
4dIeuqXn629TEO5IRT3G7q4QPAUdQSdG+p30sNuRpAG7f43p9Ne+uEdMqVoUzPHOUQ7iJXwcFtCe
eDvB4LLJ6/T3GE+XXS5XfTxtisIhDMrceI0+R9DR8JGQX2Oih8UBeuehKVGpcwH8CDB1kbwo552v
6hhXyXVUcrNKvaHWJ65uAapjUeQ5DI1snSpY7FYBH7wmuWN8T8bwYig78kDQSJbehROhMFf6OUsJ
sMSAaZb+mln72sv1hVnri8aDrFy2uz6asECF7a7wxEYxZ2FPuWqitTsDh/HOtoy7en6eQTeXiL1t
Zi0IfUpkum3tXZRETc3wGIQLhaset2R8pLAnsvii7L4mqfG7vf68hP1jiWPzobyzTdf/DBKGs+gE
Y92x5dWEBMzyqMm/ChFc+udra3S7mg24nar72rv99fL6rw5Izt+v/PmA1FuJwARM+NNEyFrZtJwt
bkP49jny+l+/0r/aZT++0qfzjEtIXTtnvFKZ1WsrwzOa9EvtRP8/G9KHD/TpzDIRxIHWCDtCWL8F
48H3frMf/asLxtfhEIlnKQ6V593qw2HBCDsHlVTCNu5eVWID7500R4auv75Yzr/axF37TNZkY6VW
/bTpjV1VDjXw8xWe/Y2D9oqaYJPxnEjVvnY2ym8XOJIzrs4J8NNcrJoRiwEH/wmjEL4JhIlyTX7D
zgU+MrWYS4wvjAh33qw3g782gCrmxAWLM2fCmhF8iLXJLNgszVUG6Dnu0aDaL1Ovj2dcb4JVEU32
IoHvg7mcEuJsVj+NyKV9/z6Mb4RPWR+Ph97tz+StzajsjeasKvXRqJ4aqqkwfYdWd6F8LOpUPs14
Csmw9J0TXowVujq6AQJPu0PyAKFbVfqf5hM4EdKn76fq2//895eyA+443X4L47L42EqyuLH+7+YT
KUfFt/i/Vm+asLi37C3//Kt/dqGktP+gVUQbSmAxtZ1zF+jPJpSU6g/hEshLLxoJlW/yuP3Vg7L/
EMpWwucPFDNcnpX/h3vldwTnPACyyvXOf6H17/SgfhQEf6+evK4lLJPGh6XofFieOp9RPzyScwWF
RckB0Y77liDGDuX0TsQ41uYJEkjsaGwhibMQJCWabnYYg3wtsJ5BcQ2e8xoHwzxXp8lPXj9cyus/
38DHA//PK8Vfb8v3fNOxfizqnxa8PAOgDYgq3xtNcfCt4mA5+cH2ETsYpJX8+rU+9eH+fDFL+Kal
TADtXPmfr0HdJJaI8i7ftyJ4ilSxNkfzmJfI8MmCWbWRc2NOcjUgewoGB5dZwClSnElVafPFSUSz
NiR8Vtv4jivhyQbIupAGydyNY3zV3newFwBG4E8uatN6BMMU/G4HPC/Ln75Dl2vFbeEoIUzn07Lq
+ghjfCGyPcmYzBdRKoLpe8/6nPUoXuldWJZ7j5EtoQqYquKRELu6WP/6Iv6LL+yn9/CplgGtasmp
Rhc/1BjQ/NREWOTdyLSxlni/bn79Yj8v8D++sI8v5n5a4Ds50XfQMttH0fA+VvWpaIy3qNh3s/s1
i52HX7+a/amKOr8ejVplOkBMXZ4X8enDVQbNyMj2QfkRS7svSSuXHLuWdautlS+S3WjbPdSWihSQ
aR1w/1TNPu1aALSlP637sACqO6RrMiSgkhG2aicxkna/SODhAavwcRcAwBpWfplOSFhJpjN5AjkP
5hu4uGR/8GJ9obvFWRvcwb17iBlGcyYOsQSgSoZSjrl/TMwFYGR1Q0/o5GQX9WjV+8HFYRRYybYI
zS/QA+pTP4r0MVb+VWHyN0oR3NghMV5etR91PZ6KtH0ZPfKBy5NCk4h/mBSDhgjxKZ+fVCkI6eqR
sauiwXkbyvpQSqoVypGLIppomkmzuka1C3+ZnCCUWhp0By27KW7SdTHbewX2dulX7MDYZ7ej7R2r
DtWjE1ZvkYE40E2bVxGUO9S4ww4Z0VflmcmmDiqqR7oY3Szp7XHkDcIBNCRY/gwqj50dlV18TYcK
IKyjX0ujajZkaYyo9nH2DbiQ8dNGx5S4p6OfvhAdksA8auhjAQUyLVK7E0CZVRUReQ6DtjBI1PXQ
3aqKyiR2gMYZc32h0mJnmtmLKOa9B7i1jRVB5Vm0zabm2ZM1p+rInrBJa5JyVbKpbFwzHdCszeju
+txvcBRCjmG3WEKcYvCLZE/I6BLXkcTkbeDp85W+ZTCAxAuQ5pk3CtChenS7vlvNMRkRTPFwyRse
UU4hQ8C579Gz39p0XRg1QB9Ahb809bHo/OBQl+mLHntyaJat6wWE/MXfdYlN03O+RoxMCaYSmQC9
81TX7bCZxPAa5Sm5pF7eX9pZv0G5ayxGR5xbZLdzG9Ci6Hx32Q8cYWra45aZbvSokyWflhEzLBlU
TWc+VEVw5MBv1Vm3Qki89pz4KarwiCHFIJEtdbbl1D6Diem4Yv5XPtMEaQsjGTb6ZDmasFCG1Lof
vrvnIKe8iKGBcACKmeUybo5vnCwiOF5192lT3Xga6I0a569OUhZraZJoOCq9g92g24uugeSFdXUn
RYHJ4UwXNzOwELbrHQMegvOeV4dohMvhPWfpsHLziDLvARbsumD6vmwe8gyczZTnr8gmnlnkTh5u
m/AcrIx7T1LnJKSWoHsXmd+hj4/f6jB7SuTwXmMiWmbVfRjNAGzmdaEXnALagyiOvQ6gCFWxB/ot
KFdqzgNSgmwQXx4aUNtr1krzhrouB0ddVpddPdwfRSzUNSFsQxxld7UpT3HVIxgXtQmswHwrLP8J
hb+xAOpHmmwdnNEEaLK89NUp1MOsZ6phUvlqrsKC5s1FnWV3cUiUtqUM8lmL8Lly6q0bkQjIXQgH
/UrgpVpF2MCXsaTB4CfWMZOYL6tmxKXsPuGfXTUGqdGERao9tCFiRKxpPcEcf57UV9E8R4Vrv0jX
MjY9BbpdNGcrZDC+WKNa4RxgWYpxdsji1guBM5WwsU8xYX+ikHSE3F7v8ScnuxBv+GJGMwqfridE
okerzenJxjy7jQ2Zv6JzuHT0vK/87hy4WJwINzw31Kro0iN+dWHzvS4yZc5b6KzhtpCd2hg1zgQH
I23rm/USAXH90K6J7trA74qJMJHFKhqmdoOLhJgs2u5NJvpFRur7HiZ0jqC9Cujs4rupTJaMQVTU
5mW7T8Phy1zY9SkwCTM97/eW7L9jWhMHj4iUWNLvTvvwGvYktEoZ+zvPiy40FwCdAg8cQVoOTgkG
bQ5eLdrqWF+bdPrOUQNPTWhhlMEztZiIJlk0bLskmDTHOa/Yac2BmGQoICtpGWsjNvIN3MBwY9dp
vDJZ05ZOXhPEhiYsKoiSy+rke672Gho5Wj2mIJaXT1C/cFaV+KYtJhzkLEJ6rG9pkYnLLJ3fnKC5
80Y6S9PUHy3bBjLBAjiHc7eSrbvOsgP2W3U9t85DyJK3J9tp6WsPvF3guydy1h2EnoWBd4qQgZug
7EHseLiPdTyu4DCOq8RpUeohyUDu9FgYNLCEQU/M6QuXhljE9gNyIuxPPsXqRTehr4Cvv+owf4Mo
tqHDT7dOH8IBAqZbzs+E7cFwADW7RsJ+WzcBmQQStdxovrceFRdi1AZYMSrlBNU/OXd+VT4XFdlc
2eBvwZ2sQLI4h2QgAsZ096BgCWIaipWFDXwkIfTGs7qNWcXZtSh9jnjEN3tBVR3hvZ+7p9BZMlKN
irk3V5ZL6KRFT5IQKtBjGmsyDZTx2QuKZ7usxkWbVxcgmDYQw6OyguHiQrCNG7jZGeecfj7i+UqJ
TMTH7c7PjZMku4JTEIRG/NQqEtSWkFV7Ytk8ze5Uu09V+H0Gn7UGGP2WVwVr/XwVDL29Fzo9BLMk
lWj49uvjkiXP5+Wfz6PMiOHWMGpm+M4s4ufzdFXX2eh3ZcqTELH1CLAN53S2OAHQkhXmjd2WzaJ1
HXxljCRa5T3DjcXoGJgnhmtXKHlzFGJ9dNklhMJov1sCLwLZmRfpya49YK3ypXEi87pW7l3AnW4G
8Knp7zbHnqhbd9LVQpkhu20zcatYYb1zJfy8yvLLTWn05I/Cg4FZt5xJDdSEZq7LCfWwU62lDUkw
CNy7YsJY2EwH5larmHBo9GvDjvkx+Ou4eXIbjixRV391GXklk7ke6yxezpaID6kDmssVoEhkxBmk
Nu5D34Y6lyHO5Ni69P3oSWFy9AYEUMY5F6aNYCTFw7VVyDvMobsA63+e6C05Yd8ygosXrJpsunqN
a+rZ7rtmbfX5qaP/7AzprWWSDDb2/d4U/hsOiMt0ztWxThRHwAigaMoepprh2qjWmMou/C419m2t
5kUWQrmOB+9LndKOISpqoDu5s0J92Z534riEZJ/P9D3jZNfNGRnsYtyfz2FYRrZ2WGw7gwS4aRzY
cDxjjecYuJBB7xgjOpJT9d0Z9G3kkQos5XQIS0zhkj5tKJpqx3n1ukyEgfJarbhbLmG5J3hjiIL2
bAhOeb3x0LzCLZiWQ61wmjnkbcJKX9fuzgtemDC9nl8mrdShh0mai27nuJyyaX1X5FT7lv+F7WJe
Aix+ber0FcHVNm0pgfIr9MXYO0LOAFnAsUnyCVZ9crA7AuPhtNqIdOsqfLZmAX/bBlTR8q5EdFHY
6dc5Ag9mdjSZ262hnacirk9N6EFgika8+r17k5HJ2Zj5Q+SsiD+6Nu0ZIpDg1KGVfdO6/RZ4bb7W
+fSO9QdSF/GECzlgdKu5AJYxJIu8YDU0p+R1JkpjkWYHO0OoFjTvrl8lG1mId9Ml2DrkiQh6AGU8
3rs6afEvGGf6GlkNXd1fIaOrKAVKBBNFWn6hKoU7FNG9Z/97t7rkaxgFIJ4jh28bdWQ+k14BS2eS
aExaG4IOKRjfMNlxoo/YReypAzfdQxqWX1K+vJC0qdNQ6ntj7qqF6PN2NUb+3imhX85khMGnphuc
XyvH0QAmLLGMmubG7sdpUQykJtROT7M9yR5IB+UAYLpxdKQO3zVlPqwJ6QqXTkJL2YnaJQAje5kP
8TVHUwIUiedaDGFyChvnesoJ4KvMocBMFDxiGAlWlu9cBn6Cb5NPhT0gWGa2/ywM93aO8myJoC5a
EYay0C5uNc9r7oCE3HJy745gvyklXBI2JjtmgmW8ZgLkp21+K+r4OzpdqCfoNc8UxZe0OzUpKhxO
WwQ9Kb0XopKXbntZOkO06WIBfIEQhMWY+/QIq/idwBC5UJV1XdBDUSCUG8qSsXfu5yKJV5ag+Cuy
JUaZC8pnPPd9RTFTXDC3pW5obzEV1CtBovTW6dMvjTts7Rq63I+F+z8as9+0+SjvPuxwq7f27b/+
bA+e3nLag/dlEb597O39+Pm/JGacXP9w2QGh6NB8Ufb5r/pLYiZd+w8AL8ySKbzOf4LM46/2HkaC
P2jc0aF2XZ9ABuHRTmlKTi//89+GKf/ggH9WBtH486Up5b/T4DN5Ax82Y8oY5dJ3pItGUJ4lkZv9
vBmLrCycOprsh0obgkFbX4MwcpaCYN7YBM7E/2Ew2dGuauIjrurqKSmdpVNa0bVsTe9GzKDbp7Vp
k70ReM6dUN189BSo56HKqut2jMPth8t7/c/e36eZtYs2StKUtITL9aEld+7+fGhJWgM08LoOkZA7
AWBdbASLoRQWIMSBcqzX7U6CTF4S6xIefv3K57bqzxeLl5ZM/tH3/dC6feqkFQSkNFMS9Q8cm9Md
J1t9Scpfs0kmCg5vHMVhqMyXNjZv0160ANKZdVtBkl7rRqnFVCsWoJDzV5ACPzTr/DsICucIXfQ3
7/OTQsj1PDRdfLMSU8V5zHH+0j9conweVA5fpHyczHy+LLUXndySpkkdze6pbNHPy1JsR+bYa0B+
XpU76xYcysWQje3Sxtn059Lxf+ozzq3qny+c96NXjUoDyRBf2/nPP7whLlpmT5R+j5YuHfIeTPNg
FtU+kVazbZwgXZkZlyXCIrMQVXkajcS8L2bOZEXTE5BkEmAe9dMW0O4XFerpGY9/uWiw3+FeEmsj
iQcIe1a1JdYp/vcv5rmZzjPiIcm2xQ8x0Yf3brS95trI8VHVDb5aFxrJLKN0IwrghvkMX6Hoo/vZ
wm3XgQyaEmvn9eZ08PH5ktKhf9OOtv9xLenVWjy1rsnh2VHep5Z81MtgTvKqeyzrzr/oS4EhJwNw
k2f6S18RqFQHwVtPEgIQxrY40m1hvq/PXC3fzI8dcyU7JmbQdJLqMUfJvohs6K+V9J5h+IZHL0p7
yg76XqXRNFsoF+GtwZa5pM/RU1oSBF4MpnsdOtRZyjZgMxGeC9xMgBqs/R5ssRfvp7yha0SymIOe
oyZN4rqR1sGnGfSc9/N1G4/zXvvttp4H9BN2M1+HJXksMtGvk2a3k00eHsB4XILx22SVr3HVp7+7
La1Ps2H0O4JVhKUWYZ9lItr9+bb0gt40G2fuH6HytC9pgco2Jk7Nigi5rkZzk0v1Jcblum3m1F8X
ZhDiFxABPYWYmruaR8KcFGTf1HWWEk7lpnIwN2XkiWB/vewDbRFzZM0v0uveGo5rN2UzZkt3stcU
jdVdZZXRanCJiopqaR84DRx/vRD8Y73yBVUW4gDuExeh3nmd+HDrepCfM8yu4rE3ekJnfDuhJ6S6
oxFN43rKguYEGA3Yi0r2v35h4p0+P/HUdSZhoJ4lJDvf531lGJQGaTj7jxwSL5w6fUzTxD8pPM0r
wsQuiRE7zEZ+oFcPfqJEJZG4BDxLBQzAgOZxqMgXX6U66hZqsDaysubrZuxhtaaYEcMoj+nk6WEp
7QRd2RwjlpNJvawnNQDjmvQNfXR7O5hTvhQ4kq5zHXGeU3G5biCcQAfSLTkCBcZ6EL1GUL1N5tQe
sPi8sDmfrCEHpy4Jmxap927rWVzdqn5K1xi0qyU9iRSCf3JrOylBuAHAqDpaR1XJplPkqyZuY+Cc
5EJksb+BbA1RgnWjC/XFPBorwHbewocBubeEsa8isDeUKHsOzOYiAhO4SQuPAKusWSmyEqHYYlCF
RZqlUFj9qL83qg5ssTCvqnOVFmor25JKbRPy2md7PfOgcrfdRn0Mw1uUkB9gxS0YX7U7wBvFKlBo
p35EFqe6BJeTvFiZS/nn5QsktvGDWxukgyIcqbK628e2pH9FSMAuyAkJbb3YPfbnfxg5kWN2Pt/h
btFbdFprg/cNyiQUd1bmX7L/DC+AO19iGE7bcHCA9cxUs4GYL6jlutsWVpTXmRXZfMexh7EF1BXg
i9O+yZEnrDZhmZiw9rKohDAx/S4RFSn+px0JSR06ZIY2SjmM9j5tkdRKeB914z/m/lhwGdJnDkgP
MSLefWqUb9kAId0Yw6uusb0Lqx+8iyr1bv3WFjSyEyQ/Y9sdgc1pSgHtrbrcxZRmEdBTEgpJfHe3
66qMynEK25XR1VCZ/WyTOqV8aK2bhsRgCHUi3vZBXgJ5HW3CrpgEGcFLW5v2yp1JYWhT487wxoPE
l4BxkTvmNw/peaf4uxHD2e+8KcNvdkwTfql3nmd/XB7aPjaUjzDqETJSfztnUXusqFHVKIN1Do+Q
PlSVrUJwlm+THYkFOMbqKrbzZkVvTu0bJewLH/L/r9/Wz6PCv94V+6yN9YuhxOf9rS+YQ4B/Sx/b
XgHdnSyWU+XG7l2kGlziWv9G0/ljfvvpMng2QTAmWhBCVH8cXj6skiMQET7ikHArBMUxbbIbv4mu
WqdN9uOABjmgJL325uR9ti19i6qpxupAO6pOr5TVL8xRlBcB42FnmOCf5ISJN4QcLQohSekgPQdw
UdOAipkhOU/GdeLKbp0QqxQPBWwNJ6br3gFmBhiIvJLQVHLH4sYtn6wgA0E5Ayee2IDh51vVrpgb
CCSWv579sb2EIZAecmn236ax3MWukb0EIUyIWIW/2UmoKv5xr3DwFnTuSGS3cPb9fK90CU3wmp7J
I7Kubzj6CS9G2EQCXJgMir6pa2MXcxyCiobprvCdl8FsrT/vjP9UoL+pQGGIf3iE/lGBnr5Vb9nH
CvTHz/9ZgXreHybGFZci1Ee3fLYk/VWAeuIPqhjKUpPHX/xkcbLEHwrJB8sDP4A15Cxz/qv8NJ0/
LFYK4XFoMi1T8bD8cKV9dqn9/d8fZRyufy4v/372KGYx7/ACn4u4xMhZGIlT2LmZrW+avO6uoijI
94OuSEQV4FQhpOD0lYuBCBhC7YkbWJm6MbYiLRgt1qKs14QPAj0nTnJdS7gUdUWqfM6UbpVSbLwP
VtfvvNSV2SJMkv5bBt6DQRhdnnLoTDpq84izynW/FAg0dzUhRCeS7gg1zVvzSWGeuqS6om/cDSNo
oCC8m7NiXoezFN/SAcBroiasIlqk7s4q4/TGF3l8oW0vPSUDttMF6CCAZLm2M3zyrvxS2J1YJQCO
WEfG5MVMUm2vKaSd1dDmlNtSovEuSBIFi6eN4sIuEFIXpl9dOGltHopYdU9DJLOHmmgXMmcHH0k9
6svCXfEBCIeih4xKF1JahvY2Ml7MXEMqajLJm2HUEe/O01+GDnEqTx2/duvNFozI3LTDB/avjDiU
Uiew/OHwvIIAag95bkis4FkeP2NBqse1UI6H5QxcU9y7+ZM1mpq+lQynY6Ly7msKkOkonXwuYbOa
5jIOw2lNZWdcd2kv93VC7BHA8Pp1GqsQnrqfUOK5UmT20pYjzcTKQk2/GJU7bno5mS/KnRSNX8ST
HBZK8Rr62HLQpUbEIzAHvO2j0bnumbsxk2zJQ2bwA6Jp7eSZS0WUtiMOuBoDMhB0CVPe1rl8qz2T
odIU+nilVS9hnZoDQYho7W/TttA3gW03HiWeDSBLpFa71rHPgS4baoYRKYmfiUa6V2G0cTkhVAYM
O4DnOSTvlAooCqYLKC1QGqUaIN1YVik3Eakd1TKMI2JbDE0KzRJZF8EXvu8/5y4R1THDmG91mJd0
dLGZ1UtQ46jYA4VuZsHmpPJFP48CchDXnZGF72wDSv+rpG261egVzNmmzD7nfPhBsHU7oQ8OzW9w
bdXgMmgu1XPMb10mkd+8p0NQAoFiI790gzZ1lwB0gChPuYoPFp1ExI8URtiXTQYcbRgb6wo2Ax2g
zibeLq/Gaq+05e51pTH2ZhOQhdzO4GaCSSPzrEhgCsYDogkULdOAsrLuSSmMjHJTE2LI6ECE53Gt
Q9wcuds1UD1ToJiBbbpJzPOk3NCmEsTtCvXk6tklYaDCj7lMw4QgxE5bERxfVALVJh+Etw68vnvx
+CZQp6t+vpj515sSlh780FpXh8H0ENsbPglibgyISg+2fZ8lZbzyDQh4h1bnPnJLpSoE0nro1s1Y
pPHG9ZixbrNiaL+7GtqfphahaSN9g9kIBbDaGljxQYaiZikp88ye4CGj4CeFV5Rfh7nti40aY7kp
W3e899FffvWJ4bD3ZUxuG8NIx3/KYo+s61R7mByYWvs3lBV62HQszQkcNFIm12MfymEZZ6W/DEL0
QgsV9WfpuFPmV2Qn8VA6VENwwER8dquNUfet7jJO53NqWW9kww4PRdrpl9LJkcv5dnGqHRd6UD2a
zi1jRdDleccssoCsel8hjP4W0gHYzL1RlUfI4g6UI6E9Dn+g/PiiIYWJWqVYLAxGQAZJBOka7UAc
7TVrLRrWIFL7Lp14S7YeSrmqbeYA0izKb7Fo9TNTFu+GoZuFLz30vqgsB6th58UXyz3nUAA7dJhW
WkbuLBnjzIc6hia4cjNhjpu47omD6fN+5OjtGsVWqYHoyBKqulzFBsznZedJ5DOJ2SMqYuo8f5F5
3xt7zDzqyVOJPPR5DfKCbdG9YucQlyCa0mfdWPWusM6QZbh/tNptXbFSOHaV4xHzmmg/uQaOulwZ
HOeDinR1OrOWt5SgJwb0yrYulsgxw0OQ+mC3UdOTh8l1nOdtOTf9oUt6IHJxqGS6YbgEHhPAJcG7
c5gQlBKCON6n5A1WK2eEPhEjBH6BNxLXu2D0jSP5MuTx9sV5luWI2mVlcKuA5C4yJqiGbRmT++NY
5HZ3di0WYPo7kpqsruhgIieqP2NzFQtpOZMc0NlN+QrDrVj3rmxWc671RUQg5hNqHGPBZmCu2zZy
31ExNW/h6FsvdHrKLfyOgSi+aIAPZBPL+pb5fn9H2aoAovfsEavEPQPJtT/5akMuFtpQM27sl0KV
xXvcdqwVQ94gt57qOHhPQFuZp9ojcWeBJ238SrI1TxDxeV6/gIjzTVaKCVRd5nhbKEY2aeXk3yfH
EJfeOJT3tTVaayHiaZcZOcIHAgzHZjHBRXh1TTldama+b3aj5h6hZazvZlQc9OMahEEzl2Rl+65F
hKVxlg2MleN8kb52zyopJa+HLgFDCEe6bwmA6Mpbku/cp9DvnL0WRJ2idQHDHJ5z9pK6eq+LuQJO
pZpkm/jIL4xuSodl0QrfR+yEVgA5h1fzEzoqTBIHAtBurhzXpSzA1HEbuOd8HRcqOPKankH9lTFO
zl1Eb23j1KRvMTKTGEZ8J0eDWwd7YOgkarSJdyitMMa4M8u70WRQZPDR1zPylKOqUnGZt5FxZQ4C
wHzUU0bY6N6+ot2JoVv6koA+bWIQ0Ul4aTuw7YcsTE+uG4tbIjNcpIgk6u6DuQBt3pcVybeWbmAI
T7NVr0sad5saLupz6NTZ/lybbBuvMvdtj2HKjkdxzvx1tpGf8SBrARh2bbjleNlmYWUuA1MDaQ3Z
18bNOBTdl0hNzclySTQRdpxfqbkrHlRU9B7HKKm/AzRC6tAXHsRdGKZbC7JpsLS90HglE8l96pJ6
YMiusosc2WKypF1n7XO6kbhlakwtwlAEf4SjahfGEI2XdCZi+sqNkseOm3kTGaJZ4ubJNiZYSACb
rfFtZtDKdE4Ako7SIdmZqTtvozGIrdXkBNHaTpP5RNw3MZnKOtd7bWq+jLkcibDosrUqdHkCXhtc
6dC1T4gFsm3wA9du0nxzVTVvsk6ml5I209byh+bINSEREgrkPm6gxas8IWA3GbFBW1Fpb2QGjs5W
drXpys5+ZcbhH72MMNSIVKarygpI7qmqRoOlt7nfFh6HGeydJkrJ296KrRcdIVQiwrjbK45wS+4G
/xZ7fjEtra6zr0vuY1o8aTRxU/iRvlSRl10NslQHOfj6Bdqwni5SYM/JDulQjMavLIubRAtRPDEv
iR7jOaubDSTn/Dv6N2srk8DciRIlEPE6VRrQ0pApCAPpR0RJKN0/mjYD6MAPMNHlaUuyyjx0FSMI
c7SvB7ea5oNVpWwqJk6+aJfl0BlXEKs5ouB+Avym5irfDYq+dt8SxJuWDtRNA0nXrheyOUyQPO+d
qE9v46iRpxpb4pJDMminKh0v4XgKtNhtbTWLuvL6xyog52bMwmETxraH5qmNoxvAOjW5aWWLutR3
DPf8LrLrYIis6wkBfLlNRB+ER0S1bArnrmO58Ab6XehHe3+fWQFbmBUxTe46XePk8tp+3kSN2501
SeFtAjsqZ/M1aya5jKvJB0yXVqaL9l1zQou/2gpWEGht0QAr98OWzLpeMDYW5tSrRRoP9mNXNfYT
uzpiWsOdIFOrjg0yaNp9jzbq2Dk6eGvaVl30erKWXSFrLFiObr6VGi3I3GFNGnWUX4e0rx+QTaa3
bl+ATFca4dIi9DP17IXNsI8mMV7Wbq12bugZVwyZkkMTdNZDEpLeJmMdMhpJasg69PEAdncSeZOK
52CneqcQ1xL7oLittepu/aTkNnTbnkjcDlCcM9H+tBV9lZ4A+1VnndNj/bQEtYDuJrgmO4ZhuBXN
D1EDdWuIGcMtag62y2JywMz2xF5ixW/sJUECRsk5OKV/yDaG822ssmd8QIqQ4NJ40gGexrgAH1CF
TbuulY0m1UqYuedkfT3pvMiPg/IRVRlAzw+lS1JtnqFQoB8XHadmDpjg45x+wcrsP81pEWyZYp23
ZLyxtyEiMDRikfO/5J3XbuTIuqWfiA0y6IHBXCSTaZXyKpkboiRV0QQ9GQySTz9f1t5n4/Tg4Bhg
7uZGaLWqVGmYjN+s9S2kAatf4e9z8wX1IDRMb+OVQDATNdhXnP2zJbmVU0rkR5cp63GoiG3fkCaF
JLaTYA+TgkEifIi7OrnmTxQWPY4sgTYJPTwT0ZJsCUCoOOgWIhvtxJNvc7s2x8rm+ogKawpuWynK
jOuwIcGtrVcT0JQa1CV3WhLcLDMl9Y6sjUPTWVxVduZM5/V6ZwM30ToXbvMJFXPmFs+DQhkZ5Uvu
XzBkIJwrxOzc2DRg53qZi4ts1RpjRaTiM/3+KYX+/TvQ43L0+05/JgaMBz+bJ0REIWfyddhv0LGw
Gu2t5Zpj1frPU1OGCNxJ+TTpNxF7e3r1eVoO0ClSrjlDTT2GZmRPeQ5lv2zk6xL0ISpxOssLwRnT
T1daAoutNXcbCdVl59WFfiuCBryDzUkRp4Hs2dc0SXXXTrkSEUsRA2gCxPX92poufuaQPenALDoo
5voUirQiVm1lKp2H61Y3/opexxxwLgCHM3vuXLZ7baD/zG7+Xw+59r+aq/5g+F/XX/wvJtD//vu3
IIL++e9eh0Z/+yb+43B6UL+uzibmzeO/jXGuf/K/+8N/CiH+q/EV46P/xCfVjIP+Wf/82wCLv/GP
+ZUI/7I9FthMSJhhcY4yQPqnPSr8KwyRR+COwiPvmS4/+Zd+wv8LvAGSBp8yznP/mKr+pZ/w/qLY
R1uBY4MhV8h8+d+e+v0/JlP/ACv9xxMsxmh/m2AFrIQRaQRI+1jJsupy/69FwmD4lIuqosjDKw/V
X+mVyMbCb/t3056uOJJq6dCAbEAN+cH9xFSblE92jNaWRAakXWpUprxlHDdbR1dZGTSKIrGCs+Nl
2js7Gtdz1KnGki9BbTrOuTUSezr4XdEzFIL/RiIh+LhXaxYBVHN/fDYHmhKwtBLZscpJKo6wO0zP
Yatc/1Kh/YRbbtl5EFETMhUiWa7qrsUesG0x4MGIBNOTfgc8jyBmzeqDaA9d0RqF3E/patycvE9e
c85wxaA7Xp0UEUgQJiMK3DxEx+0JSWFnNlIxf0m76XuCCfulusB4602HQG5L6pyOtzGz4s0OFtUQ
2+JgCl/70UlgpjoLwm1Iid+GdhfvUqxVKaOMY5HzOpCZu5VwnvG0aD6ZMTrDEgFkkc4VGkBZPInc
hQfrgKLx94HR5aiRh6Lnhxw1P3Q5zPq1McPhxqWkY943Bhl5KwPBpjQZLX6AbpH1e0jMFP1AgSwa
KQsvIxpfNFsfgNr88ieZfUN5o4HQtz81sTNsJpIlqH+5XevpObID1REHyu/vlh8y1EtJjBAA9fKZ
hBdJkZGVjKNsndjJsSKVsgU0rDDtQqRNBSJ+ZkfWe+VkvnjX1hy6JFylXbbDAmBlh2qF8HxYwIeT
K2fYfUHAzlqP449SD82XGSRwEOlVBEVSzTUX+Zh2f+RWxgYQHSppr7BiUMDKrKHS8pl4bEMUI7yb
jWlaF2ZgMt0rl8GMO3npkw4d0ANB5qev6eB434a/ElUBhaE48EbkVcwTbojdmYbB2HjEDaEewLN3
K4i+8+n4GAFsfKfO8dqIgtKyHzriG1vHb5/JC6yGizcT4bLp/BF2XmOBCLo1mZ1xCnqsKtF5OuGz
mSLcfZs7YvueRB3WPL+rqe2VDE/WV9FseNUSdaulncirbZoEXcxLv/NFFlBgJAxITsr23OBH3k/J
FJldXVZnmbrZG0hkALH2MLkZrO6qLl5K11rnY9V3qmYjny6/lGbHCbdQwCpOmBsaMjnUFYPq30Xa
5tDzHLtxtyI0StL3ZMs+r3bRU60gA4llnB2yeVigvlsoRod4VYvdXUO4xtH8XlyrLffLMg/FjYFy
qd+D9m7UYSnVPJzBXw/VvihVSV3fK6KTIybcWu1laCX2Hkik48YMG8bprlYM4Z6YHYGXZEnjAQiY
yLw5EIvjM3K0oIuOW3IaWjvOgEqsR+w/GRJZFrHV0bRbclZ0UK7ulrHY8B1ObVZ+Ve5YmfcYUM2W
4U9fV8XDNKZdf4bCOhXE0Cbt+k4DSCjVhhqHCJBJ6aKI18QB6C7q3A7ezRTDs0WWaZa2YE5TozIe
KqvKihNlUf7ggHNXh7Xy2o9Wu7o6MbODrT52rRaET01DQ+UlqwPjkhxPyjKmQZtttKiC8liKxR8I
yZptsfP1lOKHK8hxjsOg1snJHPLEvkZtGWQgad0y2ksys3nqTBPRM/kw01NYB41xP0nYvhv/Ci3F
LJFX+AISsw5jxvDOq4eKPNgxlxTJXg+iMW56lTkhrxUf2Hh2E38iDaohlNMZl4r+JFiSCthI0Jex
sTYeYBEvbxR5GipYqcCXNtEn12+mLvnyiZYr/G2PPluawWHGaRssT64mJt2KrXBZR8K2c6prL0IP
uvTQiBpHvdR5afQ3/agxgudpnfAMrL5/g3+99lGnhV3F1sA2YrMakk+DG3bog9C5khHsm7D/456U
pYWuMDAeS+3PT6Xh9NwDs4WFJJpUBKzlYos00pbXVpds6Bdv263+/E53QoRcTozyeJM0vftqDpbz
bDpp+wD802cQLNIuPAGL6outcOryihS6yk6qoLpSX5CRFxunNEQSNfXYOofFlw15p/T7YMeHjrv7
3iaKwo8VeCt/PySLrvdoiM3sQqBxQ8Ro1xFH8v97tXWlJvwn1dYvBhv/vtS6/vF/lFr2XwwokZQF
sIbYvv87J7pJNeUwYQ+D4AqOotRBk/bPWssSf2E/v9rDPWowAQjsX7tC7y8KLAuJlcsi0YJm9D/a
FQrb/btewRfIPYFXof70Q64AHuffd9BFBVS1IYrSdtPl7BZTEs+wfaMqC9ZbJxneC9szDgM7m9ui
9MSt4qwrquAwOUVIrymeO6nWY201aN7MnhO5qREvuLPz4nUpMzBokue+cwnlUdVlNgfnJpnjdU3D
y58vA04G4BXlTZ2Y4WWG+GzwHydskSlQofWXlMD513X0+Yg70EVW9yYVrXsT6OktnTNr/+e7P/9f
1i1h0oFjxq7CaAOG7z1E6LsrgW9Q8Rlyy2vwpgN9y5VPNP1anMI/ZNUpGUTMDZMoKTG/ZCsQdYaZ
wIIatpxJOPvkZfWX3IVJF0z9umXV5J8hwau4uY6E+jxoiI4p27OCkX7NRT9kc5Gf/Sl9T/pwIHpT
FJfMbJtTZknIaHynEzK+Z5NwER46eMWm4X7PLBZieAbLxMqtqJ/XB5pdnE0cQLEyscuO8ueCvfVE
3NupRQ15mo6M2fIqzLbsKeabQpgnY3EexxpD4lgpko7cm95uSTqeCDlaZly8mBFP+Ihemz7Ljilp
lbwzSfLcDSk6uxVVhNuTgBQwRU8WTCYgb8oqeWrK4pebjN2pqVnaFf7esKcvtyZ4JUjAq/EORu6g
8eO34SczYTsig4m9iZ3tc+xulH+Hhj3BrvKwaCzhDesvuTVmbDbtNNxNpHG+r0txtfR/y8773TT6
YeG8hwn1lTMZi4uOzRl5UNScSV7HKkinbTBLNnoEJmxMSoJgdsIjcSDkPEvC31fKa0b9e3Q61Zk6
X5+ukpChsuG4J0RhZAtpiwZpuwx8nnvSVKK5GYA6dRXex+Qbhc69LHuUXG02bFimH5pZXkB25Xs3
eMjtWpxzUHIskZ78Je12fe6dlozhHLa8y+ANjH67qBLjfu4STf8QOHfgg3fKPHhrCs9cjyPc0VFQ
UZTnzp2NAwPFnYlH7PLnixGG7ww0mfGmo7ldaiZq4xkk8RWTWd0RG8XGEOvVMQy/nEFaO+GnbyLT
xdm8fmnW+XFoJrVz+7EB8D7k29kd8G0yD9isXf2D2GVSt9r0m9VtwYVSfdY29QwxwFryJprd4p38
1GRuBmIwbps2LsbsNEn7tzDLgBm0TUS6fbANor4a9szkhts68uuUPEqqHlMvrGCIZ+zcF3C9ZBu1
Dh6a7gUUiL5ChDtUetulwJvpmg6+FVebEPsy1tvk584UoohczVOdpmTJsBbbSLuldCGc5WyPvLD2
Wg/bzOsxZLje9wplPjZxW7IYv9qf99mKp8YVmYr61vlBgvkbjzqJvBS+VD87z5CATfw5LKVyZs8T
nsGtOYrkxkKg1eYEWZpTWJGtR/2pZPmwzgRxDyHRhplUG3LGlqhnjLQlaCXSGuhlVYFty+cJ9uJC
Ts76rNo80iYLgM5Q6s5RvbX1DQ7ZwB1iF0ATVp9nBuon1Qmx68wkEu67mdcnla57S5nt3guXgzmQ
JGP6KaEKUxN1yUBYlI92cgUTv0GGX6LpXvh32/neAH4DFbZmFC7qd+1Yj7bLH5r95mMs6halHK72
IgGWUw2YcIyx2xVonUm551bQZmTLjxWLtqXZNEUR7oI5QIdr+c3ezBQ2aSLEOso3qGpgCAaU4XSJ
6BdGIm59vAvIQ9MwqkUZm/BJCETyfuMED7eew784Nf4bHHJ3HyzEnDE2xwHHk7DBdjWKdZrhGWTv
tdYOoxdb+oHPZ6E8k+R2ETkZPrUSqAVvkTzMFvnEOD/hg1+sHOuECNq3KsDcaSJ3qLR1P+ED2jI4
TGQ276Xs7KhSiODLKv30PNGAsRXeCfY3Q8iZRUssYflPDc2vuthZ68MNm56YovNwzNsyJfBdOl4Y
h/iFcePl+KJYrsiJcCiNWHYSIemiPXDcysKvpOSbtP18WxJNFLmI1fJqvutl6exISyMNCcoTGU6k
GnZTAM10siPM1R/oTEkSWIlgqhf+w6KBXMfqU1YENDMLJ5AlaAELlIcRWQw+L/2AiiWffqtyPbdc
o3mlE6SoM1oX0+TyZLPU2PYTBbPcZKNPPGDb80aNJzeZb7I6+cHsmVsliUPNpuA4Sqp6VzSZ9TRY
3t4PUL4GM0NLrPg13WViACj8DHqcXsRPPjYO/DzkBY+L5Jd4iGNZOW7wYN1pEn43lpU/VjmHlPTV
WfpQ93p8ch5e1LoOElwI6W1hNocU3eSGS+2Y5xqhsco42doXu7NqFMCkEi3M9C2WoX2BFZsoVDoQ
5DWnvPK4hRvFTjvSxmU8bT17brYsxDte3HvkAuRZWt1ZzeD5mLk+2gwu4iyxce46yrxxuuxKpRv2
WjcpU2Fjt+gOc6ecWXTLDiJB992w59vaRHONzlcyojJv/WHaE950g/SDawahInmFrLlmgQa6ZIBi
yxs4Z48yY8ZclHN9qKeu2E7tMsSjp5+hd05Ryug69grSQF3QG+VQbI2s+kY+rQhBQNgcFmm4YUYf
gr7o7Bjx69buwEhjT2cLIjzCKAjhzBxcnymdctfaEHMsf2/R2W/INPsx+bnYFYxfxUy2vDJxzXPV
ryEow0Ku8q4onfiKN3nIvqpmrHfYNj0480G9XzXz+oE2ObVGeVi7RPCefQH+b+EGriS6dcu5Ckl1
Itw7CQPE4eWAFIBotkpfi7Gvaq7sXW4i52fJccyT9hnSBUFL/k9fAKGYaiTnxF61GVkPbXopWqHB
/cIHc73pKtdWCWmGWRmH2tmJkerNH3KiZkTxYBRq2Y1+96LkeJ+RMrgTReDvpCleoJjM8SRnWiWO
BrFiyOd+Cb0gV10si1+2yO/ZwGDMd/HMVpx1WxDdv0K0UWxTKhAGDPEbeCMTm7WDg+0j5l5nIkJB
1xWW6Ve70B6uTkl89sTIL8iA/AwkVI6dC/DEvLeHsHgg2W/arKs37ZYg2BctdtRsIsPTYWO4sfMM
93FevfmrF2k1lDFLR9LTRf08SvimY6H3QVBvpbmcHYvVlJdzK1/69TNceyKnLLpp6b5nZS53ju6s
rWM0D05iB5eiNhAGuPAsK/1UJWa6rxLns6msdO/qK2Yz07FfsZmYFpeFQiOOqy9P/RykMEElsrVW
7mY6jzhPqzNX9AHhVEpiY/fQZdZD3+WvjiROykg+2oHznwCaYYMI1esc6zDL9oMAEBKLtRFTYQcb
bWISbezbXlDPrNI8OWP+NKOWwMqWMiKC4Tp12mCBl3NA2Eh5rqaejGFUF1z7VtOT0doW65F0Uxrq
fr0Rop6pQ/GiG90q9nZXH4defVprT21sjbHPwjpht/5gFew0cl3qi29jE9FUHqbbMlMECnXdovPc
bkhWzQ94ee0RAnHBg4Zb48c+XMbGni6aVKsjOdMvOTffB1Xl94nR3nPvEXeJGm+bVJcxmanNxu6c
X3j5wmNro0AwCuch6QPs8Q6BsaDwQUeMz13IZ1NxAWyporwHxFlsugLOEBwKl8yX2zzwumt1sXUR
vBMiealYtxJz6B3d3WAZ4gESxmkGnLKDdMW9oP+BcMZ6MKvtaCXjQ6CSb2RcWyhY5Jct6pNpC5K9
7DgUjY2/vCV1JSUutO66lzKvCXSvbgzaptjufWeTBfmjI6WKgynoY+nneewgUsg8Ozn0mYG8aOKH
WQBou5jzIO7n6hYE+x7KCTVFXX+tSgdHO3FJqJO8vAMKyQyKA1UlHjP1a9DOvUa3RlNiw52Ai+fx
YPal039WxlieDDItpFpO1w01UYgkuKsQReTIKNgkHxzQKViHrFpuRUJuvL/6R1bAa8SW+sg6NzzP
81egaoZUeUsTV6k9VcFrHqwXpLDIBXuag9oY3+DJM89ueMJm+zg30ouwEPmRNeHkTxKXCPjsOPng
2OehIsmTUXO3ruybZbNL6sd8YE6bDdrdVtwN1dT2TLPWl9E1lu/Uu1cctRKcx1cRJigir8XC0KB9
MWUaC6NjE70wiSTFc4j8oAy4f3tzFIqW3EnVvyQZA7FF1MNHl9aR19bWJc9K9IemAd+bpvV2ob0i
lYuU5Ln83Q7VBD9Xe7fZ5Hu3CEf4QkLfdUFPWWMv7yqwy9s/X5bMgj5kiCam2V1us3oVO6dKxcaJ
VtMQh57NxsYo2+JBVuXVRPfIG51vW8uHipr6KxVMrU9L0d3Unn5NQRO37Rg3g843E2yMu9n96OEI
7Ohw10NlsIP38+S+X0Z64wKmsAHwnb/5qRpIwSS7TL31XOTBTSm7s6OYSzUgGy10N5u+G2/JTmFF
44ow8guyy/zWf/NMVIamm0aCPQzSC+8cYAiN+BCCiidVpizX/TAZ3ZbLoJjyNwoMDEYY5D2dPOcS
aKPQiYwXx2XSG1tj6z7kgjKmD4iTcaU48vwx85CdbCFObXG6RiQ7LuweZ0rieedJACl9A2akWTaW
P51UvVzQCmFHEsbR6ycnGtyiOYgS+XRdJQNj0sgM2olmjIJWVh7WXAxXfGBaiWJNWhZ8hSo8iMZy
o7DqmgO73reuXK5poofWMWHgiv5Fj5RNs0koaub8YOIjHs0aX79g7RFIFQmMrVxUKiekcQbi1I2x
cc2J5f5FjCin+25ZOrULgqWl8Z0QLA1fLcf1eVyJ+yJNF/nke1Dz8THdGpCEO7zBfvHyize0565W
uyqAyT+TVjxMmt0+olKozxXPlYR3MoDQQg9c4siniQfPz8plw1Tbw0cv7xCgEuZVdfs8pdQgyLbe
BTZ0jyWcz5YEeByWEjfsmtAbBPs0bEL6GnfixXXAT9fGDURach4qOyUuOmVvkXJkFHaPDp1Aqmiy
zM/abaybLiEw2iqRNulO93uZhn3sMQ8/Th5z/nqpdjMpdOfFox9p+SQiIf0esMA8hAkUYkfvHW9q
WerhCkvJcTIHCtirBHIZzLNkAhF28oU6PuOTMxH7lM4eSisfGTd5qkm/ljEybx07jKICtF2bUhHQ
7ANmXqfHqdT6YfZrTbdLr5V0BKlqIKEbFGvm+VZ1zSmgDK0aphJZdlMFBbmPHHI6lQh7V+yiPS+I
GuUV2/xetiCMQgqP2BxobTIgaTwiIBUhIR+ovcbNsPpnf/A/2qxbDnlDuZssT6E9nHT40835o13L
DTfAWbRMA2gG6IpQk6xqGzhih1Ygqlz5AR9r3UlyPoMs5Vzrxe/Cyj7WgDO7+Rzya2lh9XpbfLYF
TmBbEIOty+TFSrwbWTTPpbW8I6q4UWH/KKr5lBm62ZBXkBA64BzW5SsY1blkEZdKfr3lMAfM1YRm
1s0ztBSFEdVp2EZDEtzopMPU43SHZuSdTzMLams4bwlRX9isyQvLGg9dreVuAhMzrMEre1M563t9
tRg6ZkrTuK5o3d3Jf5Brfg8xSZG6tBt6CjvSXPjRQqngQa5CkObuFo+sdzV3P1qbtSS7TcxCK/M7
NIh4odRJI7jcEM5ePOrBPlOYVnFOhJVNdYL6XR87ab5whRjiZ7M45ta3x5e6R/ohPOt2kocyd0rW
hcVDvQQmrThwPtesnwg3Z7yCnaFynkIHdTlo7gL0eF2Y6O9ZFG1Qu7obzVhtdW5UXzzMTYcaxjwn
TfWDT9Mvd84jwNDcB7h0XWVHJl5sljLT+foQpmn8uq47WthviWPNe+Dx4zbB68Cr8xs13F2RBvd5
sDwujtqVU/qKU5RNLAGjyHEvqWx+FxmrxcXuP/u5eyplE6t5uQ8Nl3WO3YIZRAjru2prsODd6Hkm
7D2leLNuKT8AzjDnExPhXN0vu7VtXPmwGd3R/JWAgyN7U2NcYoQ6dWjo66E+EKlm72garA2Kj8uI
SBs6yt4kTaOov5be/cGRsHcGPzloPGF69p4q7P+vrc4obfuBIOmhZznb9Tu8495t0z8wVCRGAvA1
KuEHc/HvGVJcLGaYEaLi7ujMrLP6nAD0pimRCPNuN7UDF66331BUj7c+iDnk/Jb94rloiw0oYfCz
mluWLK8O+kqEwcrceR1KrEYnGT0qb2ZRvq78UhwDk72p0FNeEqkukxYviUcKe5bgXkD11LK60rcm
7oYD8rhTmL4rAMbktbTnJfwtM07FonFulvyrNDv7zjWmPfPYnyvwn4PfJ48rpYsSuF+y8nYIWReT
pGYL69wXFDVh76HqBFMPcm7bAQDY52J6nBnnGpJ13nydDYXaO4aO8dyX+rdM1MF0jO3cWh+i5baa
hvmz0TBdrofXyVZHxBG0MAHDiISIaJdyNhmtR2gUpEpDOheLvGBEooWcT8K89XJ1Vo0gSrHGB9La
wZNaKZV7hmNuwzxmzogBBjpxCPvxvQqOCMLKqF7Hx6rAPyEX6IVEmW4ImY+5HA6sGJZdmtaXBWB0
uKR4BQd0WoQhbnBDXEqxki9TMhbI1MFCZsSNeXwEvsAww0BfwUei40pDREuvXQTuk1oIQNHG+rHO
9yhJEBc7nDzTuZoJmdW/UjmR117dWs67UqjCMou/NzbisYGaVQKMb0f0VjkvP/aGordY1Vblzh06
tm9zXu/pz79N97HtOkGTsd4ZPSYVnn8XOVAxI99a7M0S1iTlFi8AkL68wDysc36LLf+3bQykW4sn
BrIozY1tISyS2IPlo+7ES2XOuJXclvk0y4nBIUZ6EVM8iwtNe3+YZr0bG0TEQnffgfVCX0yp6/0s
eigO5vV26D0lpsGtkOBsXzXk/mAYogfYiZC2qsXl46Zq73fpqxE6b3UZd4FmG+7bT86qPwOU6EH5
mTsJ2QOVefbc+eKfiuDNlmAaAnI+vexxTUIWLGVzWVDWMpldufXIinyBfPk0YSdd5dbK/U7ZwFgp
zUrhoBzm7bgZehBpSGk3Zjnd+qQMpaPDNFJ0j4OZ3K9Xhxr3+m0qrRc9zZ+6f1GW1udEMPVuiiYm
yznxEyManfA7yIO3JUAxW+iXBG2+mcnDdOVYEeMejcnVGdCf07HmxLmixDPbeELR92FUveKqYl+v
5hNpCo/FAs6TzMosAska2cyuLWK8NpNXPtZoN6pUhhDB2iv3D+mhP96sgz4N7dCxzxXefjWrM/zL
VwvHKJDE5A6bz2FgXAFznFsDi9/bSVQcDMN3b4b3U1Edrdl+NYb0pjDCh0UF8xa0B2eEIzDPQFxk
LJIbQbML5/kepBieO78+kOw5RTPWrsBpkORkNgsX8aHU8oRnPounoOFeaXARyTshy2tfhvlp9urP
IJiOK3uNTUsGMfYNQibmdHzQroFKKXyyyCUcC++8OkxbV7ouXH75jkzVl3x0YrODj5qPhKoLOVqn
TuvjNBi4tlP8hF4dy0HjulB8YJ0K/RJ37orhkXQEFFFu+obXPBal2DodZrZ69NmJA8pbPfepd5pt
0ecoCewxR8CbnnsQYAUKwQr94kb4KovwDDeR7ssnBlpApKxYZfhH7Ovpj1ZxO03mEzCN764AWtUO
yxZR1FsNqG/DCyaidJZ5lPT9gRwUa+uyTD1eszj82p62VqaIyyb2lCipDy+gxisaJDbzeldJPhBt
mn1YKZkeZYbkMQnLUxPOB0v8HK+W/MYYq7jzgi+xclnlBr3F1frgzCFsajnF0/Cq1XXQnnk3JIDs
EenR3ZOXwXCQWCxC4kZIH8irgWPCTl29+oBjX7UGVndj60s4h9MkXphDjhpMa2F64/0asrsYlp5+
melAqAnVKqsSGQMKv7iacZeEBLroHBOikVrHEPHNg5nsMsf+Il5lPHoWfj3eQfqfkbnMxhBYqJLc
T86o8q2NFPlvoXNzZ41rFPSzdcHF+HMdSxFPNJpxqYqjs3ASQvECLWclb3WddHgmYwpuBi4FDwCJ
sqYorj760gZeXNdIDErIBmEtVj6j5Tsy1HHn4p7YdKwfznXF3q+fT8M9XFkyJBZzjRwUEtvS6mlk
WAyABwbbPKKv5gRmjqxs9ie6IiamrcC1TcaDVviina5+gfVQ3KhUqn2uXGpVZ4AlW9zYZN9E7QoG
JDHYwZl5QlO7lAH7hXHHrzvxdpsoJMCWJW0FJ5bqm4G7rWD6E0GKCqnCpkCXn47V70Klj2QUHdpM
OvejwXwNLhyQgoRtjk8yDI2qPe7/iJgHd/50CSaNlCTCtXDJgZNXwtw04vGkZWGIkd6xO+eBOMw4
q0r4myIkCDqD+NcwfUYfJqMhbM8c82drWgU20475eoD1r53G/mAWi7PDdbCZhkC96mCpTpjr2G5m
2UtvMuGs2jK5UBuk8VpoH7nMXLwRgHoxg5JKEHbcg2VwQxzw/bEt7s6WxzCuBDeIRL6AhKu/rSXp
b0WV4crX/GYlCFUexuRYoh4itIdJsCuoDgODR2mVb7D3it0Q+nhEU/2Npe0yje64N1fMO43o7hf0
UexH+dJUJu11gSw4JbFEZXC205DZvygD9+RDiN47oX8ZnKA9ZUEzEe2wwOX21vky+OC2m3xCzhg0
tLfldAoEa7ic2iAajGrr+xkNoA3vsmFjPLWTwVvW1rsuvKYmG+FmqaX91LZWt1HhOuyS6qU2GCoh
cNu4DPqzAI9rRbx0p8FK1Vc1Hyf+R9BWkCOsJoyMhO0k4qcVoi6uKOxCpMCNRswQHsadA0p1me89
ByEoq3kQnGn5PJPnFkuYAk5Y3/G2LLd2DdyCjgKxpaHonZeuulnN4FMDiNqEVbIDYrvGrQY0iG+Y
g8ccwmiam1fVdp9LyeWJdRG4rTuKqEUktevd/koblBxd2tYHNw0YnFPxwNEZbtre4V4qFmbCptro
vmt/pLNNn9Xqn5WMQByB0b7eef3W9Zm7upfcu2O7rZ6BVj0tWPxs031AK9nTDjEPdX044oXFrqkU
xq4bvc8OowVr0Kt5KW8eHfR5my7vjgE9CDsrJou9ZFfd+0NMhobL/bmX46m1UD/Uvk+JPTIMBEu9
H6Ec25alSbcnPm32iK4Xpjw7w0osVtFmGDnJ12ka565c8uKML+Oh80y9Ix+43XmifHLRY0ATWbpY
YJ3euBK6CSxoNvKsTzMsc1vrZTEQySkEKscSAseIbmwibO/EhvY1SbKE0fDy2a9Df9OUz4NKDXYb
c6yugHRWrGdL2e9Y8iidWqLQ187YwSmXIARxcFcpIfOIeVdDpDEhvhtsnOxfQpv1pP87H8S1tc4z
nquz6/FlkC/kIWSRqH9rYqvyrIg1I6CN7bc0cDgDTwxXJ1CaTT2Q7YVa1pCmfZi473v4sLfaWi22
tR0fAkYLpCwC0MDO1J9oCXVM5/SZ5iz4/nzp81IcLMuM+qBJIwyhJR8aK0MKaTAXWldovOgIB6/C
tI1XbcygVP/5IsaJxRnMnMUa3tqaaefosm1J62oHz744O4Cnzj48bJqm6/cVsT9CFaexmtl2zpaz
H6lHNkXuuJidroDKlv2z9mc7kmaNQMbm2MDMwK90ZmpnpMFbeJD7Ppndg60MTVxkevYo+4FtV6PC
O2QWA2TW+X5c56umtNu1ZfOeJxdhXKSEEdMtotwtJCCAO27MgI/PPG6rqXNPnTkfGqKX99aQTcSo
8aURDrFi1y+eiUV0PQ7mtBwS21pPiXkzY6k4mYgpT6XrMD00F+9cM35H/IwPmyPZIGyc7cfJ4YqJ
SytQ9IkQRdCX7GuX6ZKT/x/2zmQ3cizN0q9SL8AALy/HTS9snk0m0+TaEJJc4uU8j09fHyOrMzMa
qCok0L3oRsfCE5mR7i4bSP73P+d8x37RKnFPRhsOyfz3zZ2qdoPJpxhmS0G1siS70WJoo1tZiJPd
evaa7k7a0kN/NWAULaqREZBDCIaW9KRQo/RqfKjMcDO53KMaPAdToJnog9WtYFm0gHD01Jt4VibX
foG2SbpJhbz55exmchDzx/xgyJjI8QIPDpKKHT8GFcO4XjicjQee8175kFrV59QEA67Q4RE1Zie0
8S4kTyHNH4+TZOsVDQROzDF8LCp3Ow1lya3M/tAbHm88f1yJSUq+4C98Lhttw830m5WKRPMPKjZk
357GiR4pq4B4CwpJGL9dkA3LPpkAOkcPxAOWUknWRygOY5pfW7QdbgrU4qXaV00qOnGacpEb3i8f
PQGtOqQHatTPjit/u3jL95YeP1Nc/uqh+7vaZ18nTFOetS1zt2I8RPLQDkKLPxIJmWjg/XTC6Ecy
9dJdf2NqfNYH0vxRQGoqaf9c0fj73Cle/LDkKkCfWoDEwC89PWiiwCnMdOeo9hFj7pZwDP43lBNW
UMOa3C+5ml0b0AjRxEy+iQ9doxfXwZvemHb12vkaYtwzFWL+bDSoluQ1Vu04PUgZY59JntNiR0PA
TTIlLWRtv+ja4OMt5RuScTUQbT+4PbktiM/HIct2FMm/NcJ+6T39jh8Y5ctbNeonz4pdxZXDCm4/
95aCSTg3mfcRCDQHKLbH8oST56V2y0OaR7wCRta14XF6UQ6lMzB5Q5nbO1OLPy9TURzjGK+W7SIA
Uc2xGPOr9DiSw2xcWwEgiZjXrIH4xkqSp2G3K8N1lnBCyyyM9aNMV8UQQ0tz55E4waY1JPuolS8g
abfo2HJRNtJa9+3YLdQ5JPa09O96Z/5QrrbH8Au9Hd8GPp6JqQdFojTZebICosE9YFLVfHPrjw9z
KhNuV/AUdfgSaVF9xFlvrStPOzqm3EuUH952J9o0fDjClryWiEtM6uMqKVm85H29Kgsu/f8j7thz
+AUrLP9p/po++mtd+f/4vyixNFNy/gsPbUu10+/wn12082/4Dxet/odrOg7RI0o7oSWZQLX+Flgy
XAJLkMY8WNS2lNC3/m6i1Yw/mBho+HQhupIFcnRSRHX+N+Cr+Qflug51Ba5toNJ6tvevBJZYy/4V
5UTrq27wR9FmNIeqiEjNAK5/4l3xA1QR8s1L5n64cfSpyxIAvTTPoLUAFHpUbFrBG8eqO5s0f9cB
KwzqRwnk5TlhraT79mNRryQz5mp0iM6yWj9RDsAqKsY4RqCezVP+6eU9FLPgPGHyZq9ZfeZuugcT
gq0Ib2fFXWIExo37E0RiSldznk/MFArY7MTNsx6dl6HIrwHsemLf/XWiglCMkYH2QrlAMbc+eT7u
z7CnPsAS1Dy6FDPVcnwS3nSFwGHBVW7jY4A7zYYc5HfbImNLEUbNEcZAC0Ao2MTxLNdxlTeFSDZt
J+RS81oMo215yELxYgwSZJvzBAF7G0sW4T5Ev2WUTQ+ZXfcrvRVsNOxjo6YbceO73tdH2Dn6cugH
9qjNchh4vHH7/80D/0X07a6xWH0BGuHmyPaZONWqxyW6IIuBXQ+ht7dtOohj1yHd258S1bLCoQKz
Z3D12lq8SmGenZxFAUVNxZlksrlp+8y6diZaOUqyHJHdWi3ikJJ5jzYLm2WS6ykVA6M8cDrYj8L5
oamh2PIV+ZX77tGtAhidSfI8VsFpigJesGEQdLbwwyqvAyaoht/F76rwre1gxMvIdh8VL3rX6lh5
46xEAkpjlxMzYnJbF4uEDR/GnWBP/K7YFwY0MsXMYvKI1rUwONQlMaSGYTUh2bIax4UqxgvUevAA
zPCCYVyReFuGIQdtPVVQEC3g4BzTs7R+coTzWzjGQ19rIWid8acesxYi+vCG34f/Bw+ZCDRa73/b
iXbwdhH7KCSI+hTaoMRD9akgg/c8Exb+KNe+DTY1mQIK/trknW9SfZiCPLlElBXFLRs0Jnfs0e3W
K+gc1TIc0CY7K7gOVAA0zxVPe+kdfIOFNh/lgtWI/pPGxTPIw18U2azoCCBL6zPrBAEJO7elEonE
37bH9cXK2j0Qm3kbjcnbBCzH29Hex+ypJid86CMxsMQFOeVFRGzn3L/WnMPQqvfOdOm1tNgHNlsX
ArUXs3N/RZgCFNtU1wCWQ0fCeoi+vNjgoGX2L0NVZ3hEs7UcHDRTW7KmG6JPL0IgCKOHMLabraYp
wFDr3KNzcfCJz9OQe45Vcqsi+lH7ml27W3hfEASwm3DmZHVb//br6axi/ZF0I2xAP/tJGs68cTE9
oSaUK2K7McSl+j2mXwdjVt3iCQhbNlr9sE7TBoIerXHOUMd7D4s+Tke/WhrIYkBmtVe2DVz5VWNi
AOOuEuOGKUM8LXaALchPXwuH+wCTD4Nzdalb1lRGV73T7H0jezyYNeHolgekZcC3rWiNSCWW59YM
t5FFw04gf03+oXKt9tkL1FHRXT7DA7gmx/04CzORxnQTzZYBLk9MhPkQvNZwoNY5mGt2e5hJ7GwZ
xOY2s6P62nRLpwhH9lum3LhGdUTa9++iv4SpFIuirdYZu98Mlu6ylG9NTU2cj9OIzEW7KUL6gtys
XJt1fgS/h63KPjthdSxd/cEmO0rvMKtNf8jXuGe4fwAHIuoTi4NtsdbKa8a70KBRi/Dic+fn/bri
OFBEbGLN1qEWt2yZvcD20XPFOS3o1iFedGYQlW3aSh7qBCOqGo6lTktZqTt/9nat0qjTd2aCvmkE
Z2wP7UaY7k/EHtYLsjVG8OyaZPEBgNPFm8J+2+adt2y7chX43os3aAdN6g8xXTpelXyzef6Gkgzn
wE9eWzN+D+niAEDwoETG9Wjg8qONgU0G07QRuxOVL4xAvNpf5hgR+rYQU4LKWVPxrc5yzN5qV9uP
HssA3oKFtsVydSW2Z8MvosdXL39UqhV3YeOMlAdgOO42L7nz1pF7G3QxmzXQZ82PCBLPssGuh+PM
vuAIY492nBVRA+vCQh+SLRL6Cf7JKajzpxaowU7VlIAMaGI1B1SNVqgFYVVu+HgEfOuQaPolmvOY
HcS0FAcT6tKgFlK+D7a4cafZNwYArCTdTD0faWmZGkUdyl52aXLVEsL6vfA/EHntUn+TevWiyqDk
BlZR1uZ/hIT+F0VhxUuBb24Z2+zZpXkKu+59UCFi+NiNqzI3l6pqjZ1n/Bi4vxdkfQIOJMWW3WqG
yWIRTY61nNjx2WP66ECIGUsDT0rTIyRXLwY8Gu7yIUJYSwfGkNSvsIWfDNJdO8vylkZRHFIf0hq9
UHqkPwcxVy0KwzLzzXRnuhTXC+9Z964kTx2+exOLnsk4YtVkUWxZODkFxa5cOxM5SUcAeerYcicY
4Ze5AeqAXovEK1eGQdM0WIGMGZcFP+sDsnuZsUPEnajDSsYN0vmwFyyNTGcl7Sx5SFW3Fn1m3wJi
o7gug5UYnWaViex1GqV7MqxY2+FuJqk9mdip8ZCWTZ2d8hz1yQh83Nlu8mYnH72iis6pgf2Uzmz1
GS9aOuHUwrWeRPjCCHjfcj0bmXPoaI2LLTyTbNlkfHyi93c6JatoYSO0huDJI6yz0vTnZkBAw+p+
je0x4UNaQvi/5mNHAJf0G8+zl951p3WOxIdb7M0qw7fMAv4x8vQwtfFHA+IbZvj4YhzkaoLkoEKc
LAHF4JP66XAsLliRt8uYy35ruJmxHYI3LZkhXPG3zrRhcLc9Y3h8Gzkgbcfe2MUV48UUuJuEJcyW
d+fotVRJRUmpYz/E2+Hh6zvVrYbVqPRvDK1nLyn2uedzIgtfG/zL2yALtlJvnyDorUet9dEI9X6V
WPqqsPp8G9u2z6qRj1P07sbne8aClnK+2s8fvIwvWoOSKAr6RdxyM4noTvfkMGb1KQ2HF4vF68O0
61qhVkPlxneIMaRecV47mu5sU6wmOGTGc5vy0Jwo0zGafK84F0E7T/Sj+gwoKVhPTLX7NhjJMFXp
ylcIZ9HAGdSMwn0MpwPaL0S6QX/2Z1MJTItswbLyWHHa7iorXZtx+kFA/SES+FuioWx4fCNZkhGG
9FySRZhik09G19bSNKeNJ9V7q6pjGADMa6bZIq68X3OgYMCy5ZV8nIPItz1VviOIaKRtSo5jt9oO
SOFZOHvj856D5YRRkH1XGw7lsanDe0I4iQq2AY0olGpeEa0tE9yK06liAaDtW4+JPCTYDAQtcl1E
mID3ZGUHMmY25WFLGqWF0CWalVX52tlIMKXSb7IAQHmzohrvKsHWvEBm0Y3mruWEo2TBBWXgdEJN
aYZyrVXuUZ8SHj4Fz5G4CVAOIsmDiXjFIAqe7KL+6qS/DoKSkI7xzJn7OzAQI0TUPhUSrT6u7kSU
7lGdP5OpFuCMuIfpDu6JvCw2grkGDOQqYuimob1mP1mGcskOs2ntfAlHdH5AdafQ8A/W3KvWJ78M
qJlkuVwEAshHuaw3GvezUzR6VIyTSN1qdvub2xAFc2XzpbrwyJ+yVhO0z8CMiREkhUWd3LyHCpLd
rPIHegDriNiH3RonY6YVqCCtdmErKyzl1QM6WrZh0I6YpdSm1k3Y10gsnNpfm2qkCZJOjX0MWaow
3bsZuWeizQDtOWtgB7QxGTbZupA6VIb2k1vEZSSpQCxpjsl45lcWayvRD2+pZ7nb2sEtbljIALRS
SeCGK9f2bsTt31nIXiBANtvQtrnN+urqJ5+tBRqlIvYhjLE9G4dAX7aeR56rPDJp/NI6YIHsnx4N
NyUa7OPEk1OpFhyTQsapJXybamF27TUgTbNAEBi3Jl2jsPrvmVt+uK0AT2fMkNSngK0E3iQqaezs
QVbgKf22dhiwSI83SKX43OzNAJe4jYYPLe/lsdedY94ZxkPFfkzvVLrkcg1WaeqsbXLuSysJjobt
V7x4ZCY9a9iCTe5TrIOw022vX0w/Qrb+JpiaY5462DwcbZdrKSktV7grnh+rJmkNOg9KBCJs/5VB
7eQ3REa5yPFgLu0qfMbmiMJLXMiP1DVu+Wg6x1xpI95HLpgaeFqCrLJWOHV0HIzUijYHYkf4gvJH
wjHoomYITXbKLojjIHMMibaM1RsKzpIO7zXkf0CKxKgX5hRdqryacOyw1nVZXw4gNicwQMuhS/dj
pd0wTR0SwVO6CA0iO48omvW6GJ2n0uIa6ymB5WbPVarFreIMjJdCOeY3ajQcePxqbqha4h7iFEXP
fRvWy8wyXzRZOrxA3Joe2ZapqMILvZmkTJNbP/pcpg0+GhKKKO8W9722BrtlNiszKvcFjnM6RM19
H5F7GVuKQql9OSZRd7ei8t3s6vvQT1clFS5Vgag+skLlq74SFsggGFh7Ov2MYxNVe1eY6dJWBYYF
Eb659VF2OmdSmwLQIXcfMPWmS1IJD9C4DzOdfYnykq+88WC3bFFxKLnryskle1rvQYU4MNhuOZTa
hSCwwmkuY7STlefh65EN/Dks617CTcmF4hHiajKw3exGfdUHIKuS4SHuuwdHEV53sa0AsIsi4yc1
1lBH7jYXNtH9vZaiXTQ1sbKMb0hly/1QBht35KuYWc3VMrgOR/bfNue58Z0utz//9oJZrtXD5yIK
f1Ne35M27mlj75Cu8aIa0rkFpOBplNsXZXfW9ALdPLV2tAkusAUYCzk5JpWvxleMsYJB9xAXOZOi
TWSRrBPjYfrkJ0B+67J7xo5IOMcsz3rtfoS+MjZ2+qZbSq2i5xItZt1F4VUk7SayWOcgZgxcnzJ4
KAfYLCUFBH4QpRyksr1b2l/MPegs2a/cq7tNbo1A2XQXvbIVuIomTz9MHtLN5IcYabkzKCrWjNTe
CkWMpQ03OvpLZD/iyz4JSIOLOTFqi+qY9FgIZRVuq15ma1JCnOqKKtuAunqjduEWQcnnxzjLqbqU
Rr1HScYsHt/qiMHQxHrS0VoHimDn5eJaV9HNjOJsKcLkvWyq3xZztv5h61hXiwDU1mSTehie0kye
gvG3jLzfYHjwcA60dAzlp49VU8P6onfTT9KP12BOXnVkn023v5IuX5ZV/JQm4tQTuvDM+rlokrfe
Lo9dFd+SSv+pmhpALQdqf8bJ4TL4809Q73VsvLly+pGhvalycoBaVb9EEcbBWeXDEcDiOljpZXAJ
65lyM33Bdx6WkaUumW5t5h9B0711H0ezt/FdjJyTzazEgnyvtegd79pmjATrh2Hu9SR4nIdryhxp
XCGpS7/AQor0zZoDwg0uK0e7gCZ9Cm3orMIw70BCb52VXApLvXfxGOBIwmEOZwxpuH4WQXHs+uQW
QTcmzU45gWxtxpFtXFOSMZWkGMcnjZuvqn5MDAcuGYSuAGjTsUkpuncLfMMsAFOvZD0aZfc0vwrN
R5yeh7uaAvap6s6kNG9paC7cmtpnn/2K7b6U05fJcbsZ6mevwblEXQ0nIz4KI46vk5Hvg8wC1ubn
72ZAOo68h+2qW5uU3ESCDz+212CWA/RD63F+vRW0GdMPLynhRI7AkpIgTtiq8D4SlAQ7OAXWUPBg
NPiMdLqaCqZzh5mCztuIoDE2gpl4Affx2jbaa2m9gOgBuUTdns9BBvMzN7XS+iBIgqUjIxHY4R/H
H34duLKUUhelalwdJkHdWrwEhgYYUzeASKa0rg7yRhjKxpdevCQJHxQNxqu6to+xnn4aSmGGCS84
MsABBhDHvfxEnP9Uj90n9gjmsr4RS9opjjq3ZNBdmIZwGq8aoJOBdjTT9FJ6ya3z6t+pxxdMugUO
Ltx808Dd3cGXB/E4W6oCcFSBa3GW1HSAh5h6S0I9XBFy+OF4tomH7omibjyu4WH6GG2ezEY7XfMQ
j7Ou/wx59hXnhHeIqAMpN4BTB314yUze6FJG9wb+ZYlBwvN4J2DGcDjkXlz2bPp8FsUlT4tcUe/T
jupggvrgufbh2dn3/PE5XvbZS97tIg4Opudtq5pJwBnK94YdpB+Sz3aC5gVzXIFIp7/KiOMq2wHY
RVe+isTfOuOxN/zdRO1pU0xiZyfxu0+4qrGs87io3rg3DUOMZlNgJcJ4MuKAK1vXefdWfhDjDBfG
lUstYpXCz9m221THxAAznZ9cthewpYtk6H+KZGAwG3RO+9ndtca30oweyYDaC6vMi61R90vsYiSX
WcEsS6zTbIYYgIrCfik7iYfJHl5HKyr+1qj1v5sS9/+cMmMIoCD/uTRz/8j+7fxRhVn+z+rMn7/p
b/IMuBIL/xGNe1TkSBuexv+UZ2aQCTVfOv+wIaUB9B88OVOi3KDMgD+Z2Sf859/VGf6V6/FHAUbx
jJlQ9y/R5Jy/dp+Q2mV551k2jUkWODkwJ3+VZprIygy7N7mm8uxIiEEd6XLeOzaVAd6h54axTnHt
pxHLcS/uOOV8azgJnQx6Efh8fZM2wUbrLAp34oXIEga7ptg8VYG8dmEKGSI6pdW3wwG/9YrXEiZD
6QzVLp6WuYnnPQUc5qB6rnRC8WAjv9Lggwfil4IyRTL1PtZI+YbhMZFM1amJbZzXNvstV6z6QVC+
ajVqCTiUNHvCxoEZi4Ctw5izK2zB8Im/hC3pIgRasBNFeKRlbJbKNzSGppggHXAFafceamLnPSFc
n3GA/tglENuk1relF25gBHt9ezQqm1wuRosUlyR3rRu3+RXc4tX/Vz//pD7+N7xGk5qw//wSe/wu
2k/ivB//dvxfmy/n3/gfl5n7h21CRYQOxsxhCfF3FVSIP4A5Sk8XlqDe0pL/UEGpytSl7niedPkH
p8o/LjPN+oNrTOrAiQyda40Kxn9FBOWq+itLiO3a3EDtCfo3Qb7o0uBq/4sIqpo6CjFkAazraVPX
tZvfUcQt+tr+GkhAmU31bUuC3nkhq6d2ktDnx5ZsYe+/Sc3Sr4VM8qWXj87ex1245ma/yeJTVHrF
hRV6zJtzGUj8Xfqody/IImOsXTyPo57vpnLnBdu6fSC8dBhdyZlBjeWDZ07WHtCevtT14UfFbPk4
j/34XNlHamgJ55B4plWs2QEdW3U4d/lJzOea6HCUQeTH5ctpOMo20CgqaumR+arYw0ANVesISTbm
oBBAthvcXyWGNKJBxrZwy3Q9OexUi1C+OXhXMa6Q4Hc5gIGFTsyD58T7fsh/F0PQ7lst+1V3Xbjj
NrTprSo+uY6orjbJkYUaJJsHf4DQR+1nRRLdCZ5CeAT4zcxzLChPFHp/7LyS4+Wkcw/KWFWURj5R
6FH626qgfjvNtGQl8vq1ybDCxkDjtxMWxQVGF7WuuA3IISLOFTKxCrslIMRhbxXW0efQMSRoDb0G
LVsia/B3Ho0YK+bGlR2axn1y39XYxmvI32RjMFoYGqxcK8OIOWDL9B2KGkBLwpZROqFryroswRiZ
1kfPIC2rEu2lQf36MbwnjfyRVpQB0d9q2uRh9GmOICkF882y6kvt0ALjyEV/K+3ZXkeE5ejNvzim
hRNbt1GF2uykJY78ROVSDFUDLzByzCPncS+iyhT02XTTIBHRW7yosnp6cjo9hjBMezzg83gFM6jV
Xfc8xvbwnIdqRTkYsWNISDPrEIqes22Ie2y1NKAHvtwSXfxdZeNdy27YVex1mFfvICXfh2baBHbb
LCvohkypTIBaU+xwFO/dDoHRi9EiKgKv5H8YLdkHa4BWFlqnM1vnOq7oGbKlY6KzMKhiHKwbpIUB
Byqeu8DhXNNMoDUE92ba0GA/6SOe+xpvX/jbkPyVfpdRhlLzBshJ3fP+qwy0r6bfVYyCN9/Ar6N3
F4bG8ZhTBLZI+vx1TLyVlPY3a3E60fu3IBXsQQgd0SNzhbd5yBu1L63+7pVsfbUkvgV1xta+4Izf
J9mas/4tHru3sUt/tO6XqpMrDt8XH3BIVrFLsaaThXcpBFAcNx+6Hn2OcngQnTutEp0tncrdc2wM
D6CSv5wq+vBUffNmimB0YDn6kltUOReehF0IBA/qg33jtgEhRwwNED39lFrmNkeZ73HD7ezWBlNI
9oSVNKDbhZr4VjrVdmJuZdkXX53Outoei6rwxVLyGdXxN2bWm13ijdXDX25d30OWZdtIGifXziqo
q6p5TKwL7Y5Uw1M62PJ3Rjocor7Jv4uh512sh/pQW9p67O0XM8ERBoDTd6BY5RiSodSzmmgne1/W
xoII/oA9Wn+oJv0lGYaNqXwuO8++wPqkW4Ez8QIEIfxSj2JUYRi7TBUTtZ8qIKFgT+RRrHxFkf1I
XGnY03dRL8zQKHDaNs9hhAKcGmTgdDxUmcqpjOm2fQAE0IBmtvTDNAOGn1f73kzdVUQAjJivwrPW
sw0Xw4MXWNyEteEVZyBziPLouHDClu+H+9FHrCkKxYomFrua2yOQsa4NfwqdIJDXYtrPzH4vxuk2
gGQ/RUT4ayhKi0Q02RzA/hpG3BWWPLdW/2b7eB2DsCR+U/CvK+cnKa0fWGOUOwpnVzfxU2Sz/IWd
ecBIQtUQedhlPx0m0lwQyD7TEsd1xJs1tmW1EIXxOzAibmK5+qxOPQn8Q5bkxXLW28z6a2jD8VnY
1CX0HDDilmXRxDhHOhqwi1F+xhbaImLnDnKbvwYZ1K1Ns7xzGVhYfZP7NI3t1h2KB78mptj2727e
PHRm+uyAXNkqIggL1ve7Xo/rRa3vI3hblM7Q3kGDBERgG1c2HRcG1kYsM2XhE8IJi2Ot4dOvrGGb
B+McWK+IdqgI745bPuK3ZhYzw/ckJ8Dp5FiE4JQ+aHx2ZDaDpTeiXeAMnmlKdF9g+a22xPmxek/d
T+3r4aacpUvIAvCuxE9i5aRkGDeHIfHAc/vtXcTVLxcwVpNbrLEVTpxA0NvJcAqbNX6W1BLWtgV+
xU+1bR1y9+qGQ1G56IDK/G4kWzfHTD+maBgIsVrqsfMPytY2SZkSTy2WfoRpoXXMW+hZ75yKtXVv
Nb+hA2Pa99FZc/zebMXTG3DkdBnX5p1dj/9ACxiE1Q57rgNBCOpJeHA7HwImS04XCUdzG7CeLXfB
hmBvZbMX13B4QNhfOC1PUU20t6ES5RrCcrewxoq8NChTXri242MxV8CxyHe54uDQqUn4YhngSA3I
X0I/Yza2wxLlvLDWo2QRhzo7hqxZqd1ea5r5GaXsw/XJpv0ibANQic6DndqvgpQdgADFdrjDeFj6
F6Me889MY30ssopRwtImlhPeT1UnwyWpg7fBpb5z8Jvk3ILKEP1jKhTWRRaYDRFWB59xX9PE7X63
5Zue/nILxCVsmhMgovpoobjzRYOL1VrjjtJTWBYC7JfWrSbhrPvE3RXGHB3x7Hd2d/U27vhvGV3F
fJuwa+hrp7NRfK4kMBKMlOw0Q9f9COyBEsKx0dfSlVvcT2rb2JH250p3Mn3OC3il8glRy6c+YTGl
+YvX5ByLjKDbTUX4nfgFniYOJHsTnWfqYnRzNX7WRrYJMu8rBBJ7qEj9tG+Gr3pSxJL0UEPKOxN0
ySGML2o+0QfCbg+0XrHNyMx6PWyBDyjMx0W1D2qxQnVFL2qLZetMByMksRNFd+ZDQiICfpYiVcwW
2HubYUo7pzcOdETYB7vjWd0N3S5FhKBGqtyWowD5Fxx1zVErgGHlKcBciqXdEDFNMYP/5rQ0eVNT
gmiTmO9yNIul5XXXMgzx4WugPgxfbGHdoqdNkBUcbOdBmLirQsAmVHwaZzAvh0HwqCt7Dmllmt95
zee+wPqlzAlYhHJWWUeXQall8XEOclWWtx7G5MTzgRT7cJ1U0oBJ8YdV5KYJJisFVhLnwqpMDu5U
aQ9KO1DrPrsAvGZh2VOFjKtKICclMBVvuifRe0Tb0zIuJzZZ9COB8/fwv4yVXILwx3Cb8tY13KHZ
MNso4qJtF0KO1QHVa+Z5fCjVRAvPx1Ok6Qh7vStpIuj5CZQkNc5dhhgXSCHYwyrTKCkDjBMDWCLy
TdmAUWpnrubCjM4duSamPZhIKQ6eYNTeK8uWG08LrmDFsRbUaLpAvDW8hda+d1kBw2CIG/UrGzFa
WHXEwQEOdQllo5YxU2akezurCueAP2d5hUV+k/nXmpGAbyhmDZpuec1O5JIlMxuyI6TUpwHjINCf
x2QU1bJvbDBBMWvxQli7oObul9cRW6wUBQwydna2Ih5QSWQ9A1fPDy0uKDMHqwfF9XXq5rejYbUV
z9bvMtUxwI1iUQZgbTAIxNt6aBaYzImisdnaUVkI6jKMun3SW9RvnDhl+FD+XJsyo+KxMuCtgq36
MD0Qp3FbLqeAp14+at+0NATrBsILDsMcIYlVtySXShQcXSYRQDcr60xHDNxOSpHwnPnET1SlQHb6
Cb0t+NNgs69b7m4rpeRtQufcGkWNiQqmWSfLBlmVkrhiP8YOZ4Q69zcm2SqWJuYaZDCNLoS0l6WL
wuI4GvcN47fgHkBMi+VmATqmGvnOW57Yu62hEzAMnisBOjJkeImGeht0iXEvaGii05hFdqWNAEDi
rZb444U0OUiiSoXYNyN3GYCfjZWQ5wAIzCOWqlNa6xZmz+4x1kYfxKr66Dx/Z3AVgAuEiJlE+Npg
OmLV6PpTXY/BPmqC7OSU7P51Igfk7auWcyRAjK41DqZNOePocupoqnXutj26gxFyOgy+QDDwjkYu
G3uzmhhMsh89xF9igDijnQL8nRNHqyGZLWx+exwq7Y4iJK5T5BUgdh5jg6KXqsiGO9/LFzNSETGW
4ZYMkcHRNwsPmh5U+7zE22ua4y5ypujJwI53UZWAiztsQfM79z9/idwvaZV7i47IR63SinUo9XpJ
ZdvrGCRqP3hEhgNIuacxM4oFOHJixyWGVcUDmYXAvWDmvXJTqo9+KIolBZdstoyNzv/0EHh8kC4V
S9A0Ob0ofa+8lBi2hIDgW2Lu5MUI2rXjMzHPR/oL4pVl5z4hI47CnV1QQ1hk505aPR6j5o6bH2ty
uqT5BDSt71y7wAqvfP8bIcjRF+4zfvf+RvXBxUrjvZlb8FAKQKLARXBCDs0BC2WxULB+topc1NJs
NAPfC2+zC7Z+CydyuCLyPuXuSF5vGnhk+OW5SAzjZEUwYBS0rZ1pmslVhaW2jLmbLiAWvXSSWHgw
eWfJjMW3wEy4jYbjOhY8tqQJjFvrq25bj9G95NUe/vxF0pzt5515qMPw0qNXn7SOh3Ivon0DOH3d
VflG0pOzF0m/rnOyDSpoQMy5xnQcmmXaedYRA+i6cXAVZ7L5mWqtuWET3+Qw9DbNiOgjbT7PNsd4
6hLrbUz4egmowBU+iG7V1Gb78Ocv/ZDeE9197vP8O/FmwgknXLwc5KVs1PHLn7/0aTptvZZcBCXv
oCREi8Yw9T0csLlMb8YMJhjJyfPzy7zEhbs6GCuqQMOTaNN2VbSEJJWvu4cW7jnd6BEpZeYNx2+7
K2fyYlLRa2tDRKENoLi4hR6+zrOYGUXQPpIxvWOOYB9TYVh4hDXRrCoomQvIBfgB6U94CXPrANZ6
J/Si+UBdn/mmGvgX8Lt70/KTVWVE1V3zm5RdaZlzdNGp8+pAICvN9t8zy16LrFvI2I9/itwiM6il
Hx5wP/J9Q7uVrFqX/87SeexGjmxB9IsIMMmk25b3Usm3NoRaLdElbdJ//TscvMUIo55ByxQr85qI
EyWHw9FuJgvki5WdmQuAYejVrTa0vANeRS2ZgAPDk1OfuuYtVJBzTb3DUuV+KAD3iAjeIFMyCfLC
8NVAVLr3Pbqk/z5lvmzscnOGP7j81wZk4S6ECdcLalOCvfSrlWv2tJj+Sa7v9auenPxQNZi3//s0
JYj1OM7IYhPkCrXTTw+Cye6lzuxrJQmpRxr3IUMqXrq9dh0B3iCRtQnginCNzxkZGJXRBliSjOro
UYlStvs9OWu6RoXYiyv2pHlTKKM4dPweGAwI+lJbtC8AJuKNhf4yroPuefSPiJpBRETGdNdznBwM
+4c8oByDu4vyQpuKDHX3Me8yeckAb2yqePFQo86LHSZXXZyKU2izwxkGKJUTbZXuaTrxmS1NLmLZ
tsBTho2PQVDpp0erq2nVdWkcO9d6G2PivJB+62PpYHoySAM8J6H8GuX8kDhjdKq3PVaK86DsCwIQ
l4sCqbTnEB6vHa/eFtKjOUBbf9Rh8gzoOPu0WxSX6GA38+zXG6AnQGBiyf6V+dgUTVxcjSBTzOxf
Ew3fsLUL7xN6xr0KxM1vzXnDhtHYmQSOw6pQ/ktcV8BrUHCFpEs9M35ECFrkf+uGUoPsLcYOZGqZ
sHIdej2SfT1SQ5snjKendvbubKgYKmY/snochrr/9eb2w/017EnczJGIpLpJLhmezVWPAYHFgyuu
ho3swS/iF0f6xW+EGY+Rld5DDcxOrYcjm4n8y4TuIjGmiQTUGl2Z0tPe6kxzr+L0bjvK2JD9GRz6
qEeftWCHiqS/EZv4BnrJuhhNY8JzIOp0Msh4W07J0LS3fhSHJwu38zVzZ2LZNU6CPDI3fQzCFZ39
MevC+Kr4k1INcuF9Q6RKivQckle+n/zgEpcRd3ZQgK4DW4qTgEGNo474EcDNWCkHSxbpaw1Gay1z
29kQXXlgd18fQH8oIeKLDWb+ODpLOrE1nVVoooVV1UUORXnI6qpDiYatuPGwo3JJIphwccmUWQHi
m8fy4lI2vkQ4158dx3hgTuZeSALakEOI8jf01S5yQmsbk+sAJGkcL3Xkb4t/ZmmWy0q/30YCElTX
zfFhKpmTls2/UXT9U4zYAne2c/D0dDNNjZyMIdw3CoC1nPOtm9tvU5PFJxGg40Dq/2VSp/1VFvW3
XegvvGfD1ZTVtAmU0kA3ufqrWWMqb8F4RmyiXBlZmD0cCM9CfsN/i9YMRIx9bzT/OhgmGkkLX4rB
l0x1AuEhhMLmZo9NKHjDZg9wtJoV44dfVkBMlUj7A+NqsK0fGXIl7MOFlheLi/BvnMq3ar4kOG95
WCvnTgbR2sVbl6SW9zhCzgmNtDpqg0EXM+STjJHNIATBVzEf6Vw76p2N1SJ/aEAYExyFHqWrmKjX
7pEiEdRZTikV5f0zbO0T7uVvH4Ewmj4YegVKVCCkILedGnyDhw13HBnJhgBXZAjY3EBIFzb4ypnC
xQeb4eNqrgdrFc7eO1lmhJAGYX9vtdVdrE4fm4zoRuJe+EE9K9wVPmcJ9lR/DWyPhLaWkVgeV/62
bMd110m5iWYJkzeP9nnmVptocWEjIhgz0snJwPtDyh5TXew8SaTubcozJpoYB1OaJ1sviu3V0M/q
wjLwEmEkB59/rnrffuG36ccfSTEPewYM4JbSCxfLwY4oQ2yBXMXTXFUWLVPrASJJa1RQg6x33YR4
xJ8ovkyrV4yVPDxV+kW04ZIfklTbYHGuENB8D9k6ZiIbH3gX7+22RYtpJe9g44rt8BUmIHODegA0
7fPzT0G/dUbvXsT8iaqjK99jQ78YezsJ+mVVdMk+8dv4UWYJnqzIekiWAhbmE0Fx8Wfmp8U+AMBu
I6U6B6SVg+0cjkh2SeEm67VDToTvrHhEzReT4awZ2CHIYwRNb+dG5r+QNF4WGzmRjl1xj3OLth99
5054XrpRyLWaKMmREzomkVwTUmVTw3IImwMoW2RTaHdToKVmJqj7dbGwDzFuYFPZIYPdkRQDUVrk
x1RYe1Qj3WZWwCMc3amN2xMXHLg9jnQAn/hnESbkk9Yb4FV7YTs3YgvDE17lK/bc33HUv06FJqiw
QEehU+53Cck1aWNcAa6teDFNZDo8eWwCmPYXe/x4DyxUGigpdb8J+uifZVQkjBP8YlgzfBhaGICk
oBNM0e2QS196xtp7LGrnUkN0/+9DXQJTZBHOlqlXd5NbHHoAkrGA43bKdbTpYlqjWFp78mpXphDl
IbVSpCbN4jtLxkdlRGrdsifb880jMKqi77jorn2Z1HsLau4aVIZaXcemSg4ioVcUNcNYa0Ty1g0W
aviooetRF+s0zvTGnqLPhcWAsihX70yU6gOtZ5KkDzGRrHef3U9pts1Gi2YRwXpIfdBT67wGDzXY
xqYtYFOgtdkM1LJWWxmfwK1Nf4FVdclrnlG51UH94ZQUW/4S5p26WcILV4xwKjB495iRos57ywqG
zoLFwcYt8YxBt/b3mY9P0YC/BwYTK1wK5TMZwmb1n2OnJAlpPU6duQUFyLI6ycKbdJYpxkzKvZE1
39HEzwz55ocxxoTmdd1VYbNrmvJSBOQ/NDbNkrfcI9rfDCZVXqc8wCAqemP55koihH0AhSQKYyT0
fH/NZm5jZnl1daynxigq3pnz37qortCbh/XIZbcefO934rol4rT7LItwXtVc3i75jKRaiceJesXP
HWM3jmG16fL2bhMKytwlNR8Hy+IytM+5HXzPaf43zgTuehX/6an5ttZiYjStK6FT1m7wpMBwaENM
hTeKJGaiRlZ4lFTHJMfJG/xx2JbZG5OJEX6FdvWliVgiSAmkH3YflPFma+8Mm3gDncn3hrv+anjR
P2Ro9akvyt/lH6IUFrfgd8OSkV+Ah58Ei4IVWlfDB1hDJjSE2wZdfZHjoFFGkG406OxtPr/mXuqQ
NKkC7GP12Sgtgcy5v7UsJ1/alqK0fZ5TrBQparjEWeB5UXLzCTiHlURJRLVL1y+PCwk41L1zHdRE
vRphceP5mW0uygrtmIrd+39uERPIwTbHpLCqmpJzjGxmAo/PvpZEooQQw+LRuwYMaKBy1LvSg1kW
9PPrf9+XoepjuvSA8WxcQm2zPG7AwhEaP8MCCMvtiJtlqgL9kCIsnkWrWbEStkQZ8UL5Bnuiea6N
/k0JXA1WbJ5IIwE13McbjaxEOKAlRTfvBli1Kye1zkbL4FkbfNYk1qGxujfbQm9STjGedZuBdlWi
zGXkNC2XRCc2qZO+ATLhLVmSs6se8tG4Oj2hW/DC3mMnSNfJVRbMjJugenQSF1ZuSopDYQGKmD3C
eDUTbLB13crbZ6YMNoV16m032I9B8q9U84cRuPuyxX3WyeCzA1qwMoKFEFHnnyqNfktJsayr8CUL
fYfL0mWMSKQi92f8CLMTtBgPNya+HyvqSLJDSS8a4LWl8+aCgqXAoVoOvWOrkLyVXv2oclxzjNOQ
CUoufLNr3/2guYFJ9Haj7p86E9Jt0E5qN5RUMbIKP22jh/wvPLW1rOZmaHwQweS/aGDqZ17wSvjV
XrYUte1sbWntCnZ9+RHfRsQSIyCECGeUP3jTDjMjbpGIm8Y23hxgjKyPQveAd/fNXLTrjzCheCvV
Y7brdL0XMtp5svZO5TSwEKXrjVO15QYgcyPzAQEZ1u9UsH8wuBQcDMfrLN/ZLo7B0UyajfKM+Ui2
jOB733f9jOsiZtTq9XNGfQENv7X8hZ887HKWiUPSf3QCto5pMBuOTWurHvwm+VPaM162sj0L/vEQ
rWIdh8ytonVWuNZlqLPHksyTEfLsauyavRY4x8Ke+JYxBd84ISrN6fLaZC7QCwF9tgHHkpMEfx0D
zjjIvfT9f7EzfCw5GplteAye3b/UuAUqRrhHvtldMuTray+GBEEKh2YGc5ZhO27GPnZ454PgUT3r
fFn7qOLneB/VoD6mGlLpMHnIrv10m+zLODWuuDMlTSK4EwWLiTBPmnCQ8P6bL7LuTB8cePFLTfjK
hcEoBfs07lqIzCs98GBZrhnvjNk4WTr5legn1ioz41MzZ97lT4Qp3XV78PiSU24Q7NlJ56Sc9tz4
0PsFkAqZfrIMf8kn+6E18k8A7cFOqobtcU8VSZeH0HTGm2mH38TBw7EYSUGZslSfpJdaOyA0WD0X
9h/A87XPnMNJ5b9EYX9gIvnIzH4VOuaLGVMWRyDGtjr2sVCahHX0AfCXwj1GNY1dL8NblftIq6fh
ZCpq+KR7GFublRBugg0eSTTwEdzTXrJxaf4mXn7IlqQ+1h9HVb3Z7YA1kxuI4ZhWbEJgRrqSjiLN
6JzMgqRD453u5Z4FvAkVLNohB+UeJU9OJfGB0j7BvP0Iev2RTuF3miQEB7J6Tt3umIXRubOCn8nw
eavW403r5kwtGRX2esbmv3Z64gNjk5htj3uFzSwrdleSiecLrNQscIIoZSG12ua992COBbcmNA4Q
Ylerie1tNLosHMh6rEb0yHWItE0rF5wImwQVO8Zmnvg7aiab0uo6DsNwuBbWdCwKCFW1jQCiN0zM
jL6rthGesA27b7wfPJ1piYYC8Nq2y5kg+F3zZAD2X0FC1jvy98Cbxwv3Y0qeYaI3G+ubU479Xsvc
pJBujVXJ5eqa7b8C7Oukki8Utn8GRDxH7lJSEWzxSdq9cehYhcnOt8+OBa1O2ynq1NAGkTtHwyYj
d2Kb5ZSPeMPE0U6n4+hTLKoRNUKZYaX2l6z1sV1mSrWDUS4k5sOSqbu2Le6XzLPTrYqNNYcU/KKk
GrZRPx+RAbBoyRQZWN7cnCY33fFYkVnlMmepCHK75CSn0l1ZT0xjeA1gUK48ESM1ocDCsIQle86e
eAduCQtT6Ti/STd/EsLCgqjyh3R5MUgzr1eVyki5IXBp37EHOwndPQRL7WUWOU44coZ3zTwk5/8+
qHacT8AFXSa8S+gM94sIgFQxqxxT5l75MmRCM2Ck6SkHNyQKlmFIxtMtfxlkGAJi1gwQwled9Mm6
sjkWBrpLz82nNRSPV5Rf6rHTzpHA04DdSfSP7oVjjcXXsQoWK4bRr25l7qfvxJ845AW89nX1SmDH
9BC3zr1Ef4QhtEHjn1fU0ng233C5tcdIqmD936dWZ4371sSX+9+nvpgdMjTHf4VqoUx6Lm0arHAM
kX+XJQDXf2YfJymN19ECZOouGUNGM3xIijgb7eox9oLv0ezeQQ7wF4kiPBIrhhHVfDOhbe9Dwc9n
+FQA0PxJ+jaK/q3DG8Y7eLoXqejf9Iwym0wiCn8yicahpYPPkkdQgVuvRWPBm6/3IrgRCIo81gn7
KG7eBtYgdTW8VFp+V0n8EhOdtoNQiL8wP83MeOryRb+yF9iNRRWwhJt/hBCPfuOvtJud+zLlnZMt
Y8MgexyZuoa92o42VSXkC/RjDu57LCZjLOXRMIGmEvGxJcNkXmFpyNZ4EYd1sZDlvsL6BBjKW+Oi
ZJvJ6zvT9xgLZ6vg5nOZ2UbjaO0sbNRAfT4KMV+aEisEfBHSZbuMLl0es5xVK+tZqjZwBn520A2H
Ob1RcbCCAU+iH+0Gril215QpKRSUeuaEzLOPOU0OauzIVMDgbnf4xtrK3NDd53sD3uoS7vOH+eQn
AZ2nYLZINzZZxBM7TjOWZofWKF9S4wcmNLFHXgAsb2qeokoe/SE6uGlwmSCsrMs2+kMUSyBImLFs
ZS9+hOqW2eycLABHTfQ8ugHuK5kteNb6w+jtZM8xiuE5mE9kkj7rVNAD6mU7E3E9Mz8lqgPfT1sm
UJJQzlW2/MnmidBTzElbF9M8FvojRTIh0pGbbyh0wrVngUioy7MV+X+tVvzFVBojbhHbprLh1HW7
yG9eOG26bbvNjTrYhhbSQ43lZJOP4OxTVe0Az11T3AtreDxnjZe0glQMJsL7ARRlrwFOEzTq82sO
uvmeVhVk3zhCCAiGMCreargojNnNtbIBjZiNx0h2YXnVBAauAkMfHUf+4RdDn6IbAFmCqOq+mK80
bgG5zKcyISPHjljbz/igr1oMD8MMraYcuw8Gcl8UC2gTMN9m7Tnxiy1U7oQrv5t4V601/levPkTo
3pqejsGZfGMXRLU8M2CFN8jIg3r6ZjsYeKqcks1Xi2bFHXamJKdFQqIpMpulbZ7YO7Or2r2tgcR7
BCTxq0clCGqYDWQrNlY0DSuw5Zu6nlBxOgg4Zj+ZV5Fbfc5V8Tla0IrZPXcbJ36w3OLWjmUJZNLO
d62DrdvNi81gl4jAnf5xGrxl3xu/R2P5UtrRcCKd9tY5jd4TdwOpF2//2rIDG2Gg+dO0OekSZffh
Sapf3N9Hs3dvVs+3MLJLZqVT/uupNFKjfaKaeA6M8Dobis1/GEwvDYFMXUwepxeBYEO6tkFDUp+a
MXzC/FbuY8Z81SAhumh7V1ZWf2PcEAPk4tFvQ57chEqhi8WaFAH1Fni4SgvD3SQAu9BDsKgFMIRm
UmJaamgHV5Wpv6JDJhmYoNFcbBpry1TGKkvd2yyj7ZDaf2MUTUiFIx59EFvKcF4c/19XLNDbNgSK
73jPTisvivB1EpcECpn0Rg//atnO04ClKyJ+BGhJmSwmkC88+yyN1fCk/H8idG6VGV1gp9nk2hXt
zqq8UzyhDqO/lav93FS4dbzC3MIJx1gE/pVdmVq7efRkDHxLqjfWrGLd2yBwr2M7ZvnZPgsiXraL
PY84PHaqBPmsmYWsB9M9D5hU1rGrPjiTg3XQD580os248G+HwaOIDzBRluZHGEKcszrMV04W/aUr
443qFKdCJtd8OCSJu2mE/dZDTe5zSwF8oBOtnuEyouiInkDXpgOMUKybEoPcoVYLPTFnaBWBKDgN
PYWU7yAxsT19CdrkMGV5TAvUfZN0PO7QvDDrLsQ7WU4DpxcIx6p4c5hf5Bk78srEUOl686M3PXmp
fPG6ASLJmCP4qKrDyHSXYMRoj5aNQ14Ow8qPalQO5S8/BdV+WlanuuT1tU1yHCyLaV3Bvd+Kjw7c
4nZykLHOcBILvdikHJcNbvZKXGB9aKELJAVdm5M/9I0R4CjEX48FeE2AS7kt44JJT4/bLWs+mFwE
7OnTBxszlAOUgdTqhFmAzFm4omJ0NEPwGlFOpLtnZFgICdEOW/Xegwqx7/3pw4UT0BUJkljxxkzm
m+P/KssJWE01LdxBHKbrRMKYCfSRPIyn8LeJ+GkKO/k1fXy+PLub1jY+jDzIL63yXpTtXuegP6eS
OToKu83yswgLVS/lko2/e02zzaqPbMIRBSVF147kT3NXIqqyOFJWTY2FDlwdY5I/vgcqYRyobseO
Xa5GK2vMj1nfnJmUSXC/NQjMpLwH9muOfn4VDLPHEOTCM4wtN2Nq6A5PWTsvg9n41JI+QHifesAt
B+idtT5v7nfb25FR1O0hqbCYN7YXq2I7oSKIAOAP1qxs7McQKAy7f6BKGTiIVWRHxlMVepImTD+n
Rv1hF/kR0/63H6mBeRLKyJorzmQU1AvpgLuMgbhge9bGvbPSbCdKm/tkMvHm9d7Zbhy56cymJTZq
tA5xTL0y5idpJDbG13UhkB45Qf6BOiuFzxwQiRKQdmA/ZAEvjbD6GIF+xQm2fEALGK3ZCle4JZm2
TD60oU53R7/BpBxJBypNSDS2FSKB6mV1+u8Dv4ARwVsCqWaJA4zSJWFvqM6xnT4MtgAYY5AfQP9K
HmLFB1fM2NFliS3Zj0cK+a7YtTxYO9cKz5MmUdVslMaDvvxr6mSogQo4hC5KnI02gYK2WUbpSXTA
xvRQGlLJP7PJeRrIpzuRO///D9PyaT7zbVW+T9WSGuPei9QtQ1gDtGUAxjzVTMPQpRVHxA0bhtJb
x0Q3IQxbnAIxMrD26cdSf/o3BpO1JYudWr2gP4ebeEmYZgKbWDck/ZD1eHbnp2j6QWxQb9tkeI6C
+GS3MzhtJqZjoh9n13xIGbPMkmxGQwHEtM4OqpEmc3DbilUuvo3CufpxfUWXfZs1DkGX2atHlmMV
Wm+RbFZD6p0q7r41zmyEoiBuveFP7LrXCEC63zZ/uzD5NVxW3yUXhoHf3EvKgzXHAJ3/SNl+IFvi
ebY5SDPI7A01LUBTRtlYLECoB/ceLNhMCjC6+WNOLM4+p6MNeEhBAwKAYsJW8R0TEV9U6WVkm8qD
J5k6Ja91DZaC4dYb8qy9tErE+ZXBl41gEidpeaQcqXcD7LjARisWAo8Y56tt9pSw9Mn2sGyNFkzB
0iE2/Y5QbxzUySZFDj7ywjPwuxaAz7fp4Hz7NNKjAmlu3rwoKflK5qOuQeQZOF8GSkfiw+TB7gM0
VRw4dlZigxfs7YdnpcgXbBWM0lIcVUgdhZvi0y6Hg12x2qDqOqJloZ1BtDbaL8WIQr6jXGWU9i65
M/HCHNtCRivAEsNbFPIdp+K/aC3/2+zNfSP3TKTPI3gt3KvxA3xq6uyGN4CwyPmM7ewxnV/afHwk
5aCiO+AMZTeMe6RxiaWlZfdYCVsB1AYrVmCUWVxmBYemQK9rEl3A/Vrc0IV+ZCmGnZSBiEXXJInh
U7xyHrygPRxw3tS5dyAcCkDAsHzxmFm3HNRP4BNUEAI0iaroL4/mwxgCVmvCOwI29pck7pUMvRia
vbSV+9ME4s2MvFOREEQ0sDeZg+oDk8yyhnstcwrZrDmRyPgyMKhc/ufcmWCWeasAZl5eufhWlkmp
JiEhIb0GOqBHot08gD/jcLbLV1X0z1bn/ZjO+DZn/qYY2UXQ0fFIYsZD0ZA9zsRZp07JpgRScMWw
NQv7Z80RR2zVkgV6mfoG0rnL+eypRyMjKLHzv2fFDecxEoj/y6XWFcq5/KiRdFclMq7MhmAW18+B
Ro6VtqdsiZU1pfyyG/+7WFDKi48doQi3HzuBHJ+zZ4Yv9EGbbkxeAyRWXH3E9OnxwDD3kheglkAJ
MZluj8QnAu6oGDvUsAsX4X2HfK9qwfLCQLF8/17wZ3kC+oRZjR008CxC/n167JDMLgEtA9vPqflH
BLbL+g+aRiSLU5oqtOznqoA2GNFfGe7QrGqNaNDSMxmexpv73qvi34h5oFakXxjVxWUoUDbDheYZ
jeiag/Cmyzi6VCbIxIKzwNdi3g6h4Hx322dfNRcd9n89KzknHCe1pRAsYIwxPZpS9n9wWPhd291z
wBOY59VznfpsrazklVnffhrlG7OjJKG4o8RtchTzI6L9qZnImQAJQRoQ+i7jnuJmVzaHYcvrOLpz
QIvH2hbw+FOu7de6cf4ak2JDZ40sINC0hybwjzFZ3ES+KQix9UIYNqG7msNPr2JZGffY2UNKIQie
PGvI1DHUfqetOvqSt5iaMur9TUIlWKEYihNKac8NGBr7pJLg1veHJt3iQTihy0R9OFWvQtMrZ+oD
PC/XMneE1/NTxKgFnJG4ZQMLTF2RclfO7U1E5Z1ck0Ndu9dBWiThQGngRWN8FSnzUgOZaEOPoiid
dqkujmXHdivye9JlOgLgs/a9zMebowTaprw8OT4vaiV+dCN++5n5hhyQTRr2nan6M7OMo4U3S1sw
Hob+LVHZQzHOJKeYb8bUX1jyrjqOxT3gxm6FSDdZgW+H6hS+pDNGEctcM+9FlADlHpDLLg/8E8vf
z2n6cq32sW6YuxdEyXejOvDIMVoE/c+YeczSg0VYSv6b8aJpCVXcdQmelM5ABJjkMEJThlhN6se+
RlTaNze2/jTnlLWIUlpprH0POBIHN1+ES9Sp/Z+wqd693j75I2/VxBT9dqg7sAnFhwzqbNPVZP+y
Pms8fP58GQMgKCs4Lt1JsLumZYB0pDbW8oXH2L8DU+KerY9Dxx8g5MLkEc4/Le9YA+E+kcHtUchL
o1Ej2EP7HIQ2wtz4yzH47jtiAQpeslWzjzqQRRTnDI/De199kanI+jREZrUYAkineIi8kg1NnDKQ
ISDa8FGd1hwr3BD8BvLosxBY4BiBo18l2Y4BvryanEiAMl6TwDzK4SvpGmwj/Dff45Iv/ztyvOTX
yzhzxpRHpKy/JpKnBRk5VNEDWjHvWricTK0215ExrpnB8Ng7EFGaJ5eYDeLGRwTV4lALZxc6xrku
kBoTBPqWKvTZsgxO4Jr2gJfX8BLMleO65y5Ce9Z51h/IEffO4YjwgvDNyMYOelx6rQMkj0XZ3bJ8
cqH/hWzvm6sOuydp8JsyAL5t2/qeReYlshkKYjd6bn33O+tyACFQCrT/p81pVwiO/xOaf0uXoYH0
matXgULMyyWZRlCIJPp9fEgcZ2aPajsntKIrTmMefLCv9MijM+F8Tn/DyDSOji9fWUU8YIZf8IUZ
YXHJ+DPExi3xUxr7nqSEwf8FVGaucwHBZ1DyUIT5fRIRfJNcf+gQcdlkBn+mTjHeiFCXWmMLpvLq
E3NOM6Y/yPTGMfCTVp/Kos+dAx/7Pv9jyMjcn6S9ZdkeEFeKVTDDz9n2hsG+mxzFKG7nvQdebQNT
wWB3g/Kdohb9syjB3zEJDmPvIRmnu2eSji70tOpVs/JDAhOErh7LnpdbSeZ3WWJ9VJmBCVKcPSH+
KJCfcIT79BjX9t6hcsFC8Ee0QXuSqYQThjOuKcKOSZTbru0WbcFghtsgLQ6DbUe/wySJdd3UrqU/
p1IsR9prMtc/5qA//LZ4xeuGR982310e2c3UTY9eI87EdJpPUJR2PBwRXSem9V5QTGe/dhzB+B1l
cGjGI1AtrDwl2nQpnOdiPQQ19polqnmIseePLom44M4YDHClceJS6I+wR8zOQw2SOjDrY/UPEz9N
cWNtGrx9RmY9xCWsNeJEMRkN0CZFtAEK8uB2qBMNoCHbitAImRMIm0uEUEbi8VtLd2okq6Nze+yv
wdZlGcQgnTu867nqZWYg7p3IRK+NO8KpTTA2z4gu0Is74WXuIbxLbtWI7BqmjUnzyCrtldkQgZd4
UZzAOLUp6lEXWbGvXoG6pE73hYhCPKR966yLoN2FQibncObVjgNvPibmk1t6+wKy3nubEVEAptYS
9meHdfmQJcUVA0W8pvdA2ccmaSpG96ra8F88b2fOj01To/xhwm5uq2p87Nz51SN80cObdRlUR5tc
IEg2cKM12W+YlMal8eyt1p1zB839mEEeXKdN6+Oy/gmdrODBxSVYO+vKL2/mVJP2VdF5aXlVi/GQ
S/+aoPgZkolcPFOt48XnoNHfsjhU82pOSvcIq1B2FJtd9luP7a+xyJ27LjhBjyOlJsaX1oh6Uwz6
wDD+VnLU1y6+N92Ozya1MWmDM2cVZp/3ZDa7M7cNb/zF4Ey2ZL+b3eyd3Psuc/ZGbLIwXfAshZnt
0rhlbh24Die78zCPTri4Jv3juDgxa7gSfSL6jVVEpHPSEK96C+VWYTzbJMLtMbJ/5IjWGaNvGqf9
a3vJdxlX6C35ruqMcjtmbR+HmrVKPG9KwHDrJsxpVtdjLB48NjqDVfDuFf60toFKAdC7CfOB369B
XFQS71IUN3aD2Sao4rUj3GtsJmziLPT6QgGRix5kwgHhdABHrRJurKypGdmT5Wd74a+Y1IS6D/6g
LPsO8fCg8n/yLaGeh+gS4AFCESbGja5QvblOyHwqi3cxuM8gNor9FA4/cSjPuZHpTdEIyHRzirjL
eg1Qka+4RKh3/JFCAvaMLJ8iKLhrt1b9JtP33qBAFH2PWgFmVKdgUU+JOoJGYko2qWoTh2V1Dhmi
mTs/rOmbCvsN5aJ7dwIb6RbyXt6mr4E/oEcyK3Uxi7rC3p585Wr6cTJeXgqIU2mSPUpbS/EKRTUj
ggbXmtFszIr3fxfp39xtgieIc4tC+Ku3QuKqNHtMBCZ0xz31Q4+EyzX8hDM0cknUqE+Ygrh10jnY
SpyAT/Zj2lmAq2OufywRzY6Z8msm6A9ErwnChLyHYAAgbp7G4yUdoZCYaJaAIPYc8m7RI3Xwkweg
7Bg+rUVkHdMS73zYaIcxYH4n+5TosPJeDvnd7MNHPxDt6b8Pc+q9OI0wD+IncTjVNDIApDoxuiSS
6ZXdy72NHmmb+aNglKuzrc16CNif/6tYf8+O1Cd3zrG2+NmyYW94lG8+G8xT2VUvuRPmGyz0XPr+
Pc3Y/mUjDqhe+YiCYS5QHQIhZHZwq9H5H1KWMEdjKdz1NH7CvQOCr8zjPGB7Z8B2GVUd3MPEiQ4z
rMoVy64Xu57eYT5Z8NufhTPaHFwt0ii7YBiKwq1jL4nsg5mAuAdN7u40DMxtwsgsZtN2jtBbcaVC
ca16EIOlKaorpkmTHn7c9BJJoZuaFtK3zDr3bvp3qFnZmrRDGLMhMDtIRfYqjJfxGO/cykqIo8zn
cIfCcQ70dSKfwiyy5kzEVHN2KxWBSEDfOmjh34a+DjjK4qM/6vb83x+B6pptBgsJGidsApu+nZjP
YYJhmDjeGnDJi+RVhtWfNoPPQoL4nguLvHvVetts2aVPAjdZH8xUFA6SrgqAy6XKS2DgjDha7c07
r7sEnlsjTvKAyDK1I7lyBeCSBf40XUkQno9gZvSVANWVI9uSVUcKdsuYzoHqvzzEULQ3gT75pX7Q
grGh78L0aERMo6ySXZPZ7zF2VPJNkfYaUfnWkxbOZDx7QZfWA38vvnBJOqvk0WUgsfkfe2eyHLey
XdFfeeGxcQNINAk4wpPqG/atqAmCpEj0fY+5v8ifYH+YV0L2u5Ke/WTPPaFIilUsohLZnLP32gP1
XpjFA2Vu6a5l14xHzLHzlWeaz+NkXyeNN11ZGWWN0u3R7ZHLbWqoZgY/LzdmgdCLZPIn23MSyk87
5Cgvg9voNJh7b9cPK6dGUVXBtNu7uf7s5zqFqjrei8Kx15wzS2IhiFFDgTj3eCoYYyffp6ehD2BD
U3MgsLQSzqHqw+tyaKtzXVFnGy2IxXq0ycyOplJZPrWGLxTUel0gO91UCJbWAdZLrwwe7bLHNgfj
a5Xkllo+4hlbvExesBe/lI5W3oZkiB3HunhB4kiqcbB3yom2EfvbIcrdfTRq1+h7yQo187uaeppX
5iXg3WALUjlFjB3tgNVKGIbmhFSuhpeGng+7x3TQ4IJSqkRznKnkFABjwM/KIsb/Vz479ZBxooip
zWUvVi3fgIDJYzflR0PM06UZzVurSBIGlIm1yq925EJAV3Siq6DRi73X+pzEKWbrzAtfWDEmFlby
2PVGm77IEQV5u26M1tzWFQ+rK/1eVMalU8r3stLapxxWoYb+4RqVDYdta13lDkj1sGgPZVpblzin
Of5pVfWErjc9E7kYrhN7JgRPpjYSniqlpCrxQgTc7WbbrZ3B1Y+mm0OnJpKdLAOxIcOZ+8EJHzky
0ewMifwKfPOQttm1Nc9UxW8anPeb2rfda42IKFaIeJNHloWTPTq79fDmWUN3QyZBDDT3UGvzTNMs
em/YfrCUY6uPCSkGlpqcpWoqxiEJAD7H4FIb7hMDCQfHF1xS3ng5EGDACochKBbWLhqDLfmcHyx6
+nPj3xsd92yOcXuXezRVpCjgQI54JryMPCKBZNer9XekTPUtByGsWJN3biC3M8da9DcvW5cwu7mo
HmeveyIqrrq3oUBgW43mjRBng4PqY49wQtVO5wNabL3PqhutiSnSdAPa0Hw4BprmsxNFBdWRQ0T0
5aoxrQZEcTLuZI3sIImGxwhEguuYaG3J2r1qwKMGlO0LVxwaQpqIJ81RXEwXBNqzE6NPiI809HfD
RmlAd1MNV30Oua2kzp60XXTodv+S1dgEZn/E6Es7LiDXjZt2xKeEw0pDfLyjGRhs+7ATl13vugcj
6RFawIec66b9akcUxDw72hsdJYwmDsm+kEhpWiZFdw7OSW2ve72B/ZwOHFexM822cVuGfcHxy/ja
uPtUtN5t0sRXXS/U20DxAa7KVRONKiuPWo872YAmnfmh8GOoEix6WE+OWi6wbYZYE9M7Y2rFxaw+
NC3COVf0+V7GDwaMupHyxkaTdbZjbSe3me6XFRIsXAbIhAd0Xn0HubFzKAlY9SbORgNMEfVqI8Yh
3Y+gqSUH9o6KUVKZ3wZbjiuTdAtOx8Oprlxn49mCkLFG3omR6hY653M0gQ7IfWPaigzJXjUWR18f
nqTTXjQx+wXStdRWlPTVQiSXWtECMBVIMgB3GGuQZvom7xpxDNryJNJeruUQawghgd8DNI6nyd/p
OpSC2ZtJaJElXAibw0A17mP0jdeGqxOZwdpROJ1/A8ciOZhuC+NmqPcO5ZKNpznWilV72NIntmGk
giOOqiLat1PuUGNVPkUdIws8DcT08Ys34BrP0QGsREauG9ANk40ScriClPFRWsUpS1OFOTPOlQ1N
ZsC7r/VzzPEODUlfwuG15+5l6FMS1/zylt863Pt42TeoNyiKsWZvlG3R9KmTYdlWVAEsxbjLhE80
Ss4GkgBXw4xpVvcD6mWrOuO1fImGsMFMlnzmNVgLC6rTaiR4bUuzf+eYtY48ZmbmRXbcVt1Fo1nH
ZiBCBXXk2pomms+Gc2otZuiosveWhgrdiBtKR9SBUD07R2CkFvYSlQTbzmcrof05oCfaS3gMG1+E
xwEv8cb19Cerrs3DFIzdLZEw5NEJ3T/KgR1qmxTU+QqNbW6ofXOCOoR+XoMn1Xr3pBXKDEi44Rwk
nxxgWBtsx74Ajq8iKiMy6jP7JWvvfRvOpmcmFBr88sOhIXog5de8Tof5XeLmQWqIXHceYBF1rvZN
0lva+D4bz8TP6L220anqkO1bbGrO1P/709zar6EpY4Y1OnVt7FUlCjblRCvKKY5mltu7doQx17TR
A/UC5iU3OLGT89fuwNXzBBeti2AC2V7xrUvmr8EU7voAvF6A7EWfyvDYV+0tdygCfDhi1UujOcZ+
Qp+9iTuDKn/V1CdNfbCCmRr/8nVdJcBHTZnfN7PrbvGdsIWyM4ypfAhkSw/U1lEXi6m6oogUXg96
fSCGtT+5bC9ObZtdsBdgsvN5Fi09jtPFXDDpkioJqL/hOD+1gYY9pHR2HgJoyrWJSbUG+YS+nSTb
4CyKae/a8VdkCwjx8ekkqDjp92dg/rYdiqazQ0ecKN1bk3gS+hrRwcnoj+tjYp3YB57rnJ2RmNNv
s4t9ZB6r575G8UfJhAxRW+O06n4UqNn73EAcS0C5Y1rjxvTDcBdopxEV/TrW7PpyCJQZxxvzDabl
FCd4/lpofnxr6dUlteALzB1qpIIPNjNWmrCjyNaTtlyFxDYNkQFZO/KsJ0LGiTtwGNgI1m2DQOaS
OkNZ8wL69Kn0Qn0zAwYCkJ6dqxCCl+hCUmnbYY+Od0MBkt7E5H6AJDolNCvIyDTPgUsB342SbdNR
qoyQsa/nOqaBnMqXXnaYy/TskwClD8yv0K1z+nDs5R7bvJbciaVOH2rCziH8vaW3wWVtg/1ogEYU
MQ27JOhPNUqTFXtR2uVhwiYsnEmtncijLLEtFm17KRGKgxPW51MryDdIdKgqEAN2ELppgYv5SdMM
uFwjisQqw2rY9zDXZuGlq5rtB/aBDjHUbWsi+ZzwAaLy6mi3ga0tWTH7KdSPusEiOg8oVupSYf21
k9sggba6U4QKhR5m9G2avsGqxovjgZ3Kk2hTp5m9Q0NzzGMiLvOBCCe1BdYsZAVtQ6Cw7QSoHJ67
ofPO0x2GFP3Grw33por19zSrQ4y91tYERnKOa+uE0jx6AOXm4MiEWTMUTvgwhgq/CxUSF5pY6eNF
0ufeIaiD4iGRNTIsu0duHtq09JnX7iszCu8jC7H1JLCCxIGzCkoZXjsFmTjN6O7hD0bY+7dMIF8r
PbtJUvO6QJ0KNhqFYSrO+mBO9yObtxBP573AdP+ABHLjDE10UYl861lFjazE2JQEDBDMjZXJMyHy
WczBqG5Zua3oQHuUtcsj+2p2u3BPr/ako/ouhto4NaL+CJgqN4kVEiCG0BOoL4oFPTN2JL3p6xYB
ByaxaD+6IzkjeeFh/QrKQ4tSbUXsTLb17DJ7bPv4SQQhcDFdurupauQTwDkQ/9YrtYEayyvaCNKa
OF9KKBlUBEhae7Y/oy5KaCixJW+Bhm85/+tE1R6HypvfLOGO736NJ9wP8SW61At3hoklBL4B22WP
QUyVeAcWaiLKAWlnx3q30d1DEk4+igGHjBRtviBb9BklHB11FKccL9iEmKV/5SS2fo6n8J0s3teq
i9NLl4LdJhlKfNcU2WvmgyZ78MLAusNmo51DB+k9YN7kYWqGAtkmrqWElatJTfko3AHnc0EeQjd9
aZyAG68kBnu2AGa3YrhzWvOQ68646wyTc1Odmw9+GdAzs4CuKOV/By0HIhVVC1SUkGCSPRMuTH9K
HnQp/M0cQmTuHBb8XrAJCbhIlv1sBtaTY5AJO07RTRWWD07nJc+ByKbDqLbfvok5WU/yAxMtTX6r
uQ/t7G6ES1KjlttPluOtTZPcCfjrxzTsrzM468fUCUkD0V3tCjgkfACQDVbxaXI64BzDEcqyoC+R
qk43J+XQay2WXVNiikimRyvvxms/AjMQiuzaNCoNhjaNEgA3cpN54y5G0op6b7gsNe3E7Juv6xkm
EOr38TLnOEKaZ4g+ZaTuHHTfhnKcD/EYSkzBUmyQ3Y4IdyubUC5iCoqkN7/AqjzFPTkVViove50G
XRYnX3Tvza9b7TCatHeIduq3pclZubZsCBMqHMSYXlDJC2pWcNDSOeIV2Ed/iIv7JGMUwlYwHKTs
loWqTpaU8ZKCjYkxkV7cpvE1jrQOlB7ndsQUCHeSc3qAl9Jf9YGx5kDC6qKXl3qPPUpKKDeiHIw3
M9Zv2czPj83oK0RHuBVV12wjz5u+hE5zV3Q09I2utZG/AuDQBp2UX8MudrXUh0fXt0E/atW2E/m8
dWll0+fpv5ksoii3xusmMHE6e2l9F0974BoYs2kc3k2mydsFc+3kG72z9etacMu15k3mQ/7F/Dpf
BjGgKa18TOJo+HAr5H8mpPqnoW7AKomxvMZ2Nx0gBVCObmwMzX4rr0nvQ96gR8VrDFGKwBlCt4bx
a0FhlHxbHXo5tePRILmraK1+T4SJc7aKOTv1IiB7vSj6C2KSUjZHpyET3iaeh+krzpWTkUT1Y4uk
eOWWg31uTOnsbVlgn+iGamdXjrnvQmFxHm7GB7QCJPDQWieCGB8cpTaKLhY6Ey2W9JIH4RxL535w
YJEje4v2Zd2y09Y6gE+DJNMQOBqyPZPlo+sfmoxEa8l69CKT5qWa0yepm8FjZZUvDbvteyKDab1y
v4kZy4qog+6VxGBuW+u1JnBn27FqnHzHGu99T/uCxSF8WNi3/8/h/g0j2Abo+79hBH+FoVbkH0Hx
FwCRU/rv//Itef0Rza2e5zsyWBPiD4ewGhvStu7xiYJff09O1YT9h0k4Kv/lOLYtpAnNNy/qNvzn
fzDkH0J3DE83dAy6tCr/iuY2rD9cEnOUb1c3XGqn/ydksDB0iMBFOjFZHr/98z/YUrddaepIV3SL
/hGnxp+JwbkFGTU2uIdd4u2Q4xL4mOKd7Bp3TYMsLNknCqw1ovvi2gHceOQaXlcd87EAvWlM5OVo
t8KvvbXb61ggndZbT7BS2nYUKzts1nj1v0pEiCvBWeNUkO0zJOUta+gTeC3M+TrJD7OLn8vVnCv4
L+tJIvZFTuGqaqoZKaOwhkaxUaCP9qKI9NcKP+tOmwY8jXn8bSjOg1CVfIdjP0iXNdoxkG3SOLe1
R8gpKkYx5wernOEUlhTc3QKGhyS0vDijNWu31LqnratPByIrVJS1cxqsvN8RjfAwVf43zW4sbCcU
iNyeRvVs1cfaxozh6WQIFEr3mmQd61vuPpgpMFbaORVa/SKP3sgvfixcVQKbSJSlop9q40HreFzp
5Mc61K9pTD6UOj0qDeTJ5DSrsS0vhevtioz0g2TiQznESMhe6Zvs87JFgd+6D7GuvfYTP+n1N7FH
ja9RoAMoa5hKZnr6RvgmuZxmaPTrUaA2ZzCBSKsP+CBR0s9diyyjf6Q/uG0dqKQNf3hZ8zw4fgAx
oERB+UZb0ZVHtm+wXizeAYQgW7NFG9+1X9VvWH6x+hFeM+yl/pHa/zYf1avhwi+/1kjkMS8Jva0J
L5nStykO30xBQkVRYjFSv7WreOHLq6sq+2r5rVfFtyowD4b6OfS58y5qeS3BxEXuKCcJ2U0rXb1V
1hi8STpc6sWoZ8d8xfunLnVv85lfuZfkAT1Kg85LlLyVSprY+FTlUbl0qG6qjPSS6G2wrCuCjbBy
UcecR3yGDM5UZOuMXs9a94PHsPG2IMjfAMV6JPwlCLJDD6k5733BeQzfQfTWphj9uevWLOv2Kimt
p4z8B3UlTNc7Yq5tVrVZ7wYOFWAbvGiN+Y1vIbDRpHuYzPk81/nLRDjUYHTNd+b7+/hPwUdx8/12
/kveZTcFVNyG6cP+m9vcRSdiueDJDbqFZAX8fJsTJh5QATM/g/LdQQmAlYELqOM14QaVR/sdjvaq
cRkclhozokvexoxYcrO/nayKO13dgsqPSBmAMYps0Mx4AmcONkncQqZM39xUXjkjhl295RkmWq9r
dQtlcbZh6/6SWIzl5RsFl83AZO9pwFwZpctLiXz+W91DRuQhYxpul+FIXAXC69h9LOhQVyiUqUjx
9hZ4RRBEHTVwNpjvufhqFrEggAlCUeqR0bf8eZ68CkvutmCUzwXCwe+3StO6m+V9SRPa40IeiVy+
ocqC0pebpAqjt3mkWuMkb4lffoVxG+x62z64s3FQL7AY7CtXNaFq+zxZXAR0dgrZ5ByXYayeuVSv
lHPYOovMg+4Fb8s31B25PGBGHIvAkZjE5W5Z/i4OhVdBqD1Y15Mbfr81kog7OPW3uWM3OM/lMTHs
YzXZF21NaorGc6hbRr2kZbhXvbZVv6KtA9J2zSOWDayQ9sBdpJ6FreebehIN3VAf4/af7Q8t2ak3
oCMVVIBrz9VkNkAUkUbF7a7uZHcw7iPbvybAx+IEsYrVu6gGacSQX34+CXkP1LN4JQ8yioqTn3UR
Sv+B2PkbCemIcteVpsi5P6y9/82YXgK9f1q5oOdJgiXUjtyigPLLkA4qU2TRVH6KVEAkxbMWDMQy
1APXXr26+d0ZMZ9A8tjpuf3qoIxZqakWQNVDlDOjGNW4AdxIsHfE6NFK+eDI8A0y7sPMArZM2dD2
r3oxtd+ntWPoaK8jAyYg3SVDOZR0XLBljKYmF8uqrbPqMgfErkZqnFam95D1NnjTsV87przm/sB7
NvgXWoY2zPT5mTK7myL3KkO5Q3nWO0vPEbwTqvHc8R2fKWi5zr5aNtTg+vtX0VCJAL9cRc/AyuSZ
zA+mrXYuPyYGkFanF6UVfPo9b18cIlbKSIh11VeRFCy5MfbsSHASNYM3Lebbywerzm40G3BBq673
NLDi/eaFqV/88wvzDEcYQqdAy+FDil9eGN7exkD6W+NHyIWNm4l7LY0R2fbuMurxR0O5iZhnpnzw
kBqxUC2vTQ3zNuEuDZJvMqcUxC39mxenYlN+fXXsvYBugOCVKt7+51eHbN0csrL88L3wKojxlMdM
2nrFUuu48VuLYwl+7XwZERi4UEN8wWZGTZnViItOx76AXpjRyQy5jEy/it84u7EgEoeNDSg8yKq+
ZUZAoG2ZR1JT8Y249lWX8nAKUQcT1bYk8p4gQxfcN8+cV9kbN+66r6eLrglpi3KqydSWQU8HdwMT
6dOo4e123WsVpVcpGE6b4VhKeAE1MCrkE3yQ/l3b8a9lsafz0/gQ1zYAF/gceuyCjNBe1c3VlNFX
M6RnUaK14uxKaIC6FTS8GWZz/L4LDMGaNhiX1U1X6zylA6txGSkZKqQUZXw/q/dNLS2uiN+op7ic
DlkaQ68Fxt4TTKvm/4a7Us3K9kDzj/cVP7e5Wq7wEFu0E9W8k8op2qxmVLtqM1D4TPFqYrQndHvm
KK8ap3k23Zg5LuAZY46diPM4/uIL2aofVHGarZte5hP327LtCjX7PYPPvTwXusytSGDUT+g3arhd
6jGlkbImls9DnDxQfoNIwK8OBp85lD1EA14PuTrTQjq8p4hxVsvGxxvit4jJMXU7Je+8StQmQv11
araP1d3e6tFdPwxrkWlPy9+27O3CmLda/YJlD6jmpVIbtW3fDCgUuzuttE+uz6TW16W3LmdaCyVy
UPXrjYRB2bZonRDinGFWsjdVm0tfy0+w2V9LighQT2Feamrlz8yzF5gXtnDIfh0oI7t5tOq1xNsg
PbsqA+I7Gtze60rDsEez5AjpG4gVY6KPi2dzrgJACuy5E2dut2WGHxiGI1Atfb3seibjDYzX/RBB
xp9CccMhmL0jj2ZJjeGEAy9NeDSqpP53E4pOBsvP96yn257kMmMOEZZc/v/99S7KA7Vl+kcDhXUY
zg32kFKZdDchTglNSf9Gk/EyFNYDIeDvHVI+pImejTQy3UpHfB3wyZ9dHOjUlbQVVRSxzXHCEWxC
CrSU+0JI8jL4O2iUuhu4Y/iHJm/LTI7CJ6EYkGAsb5FCbWNmjZVuiwt/cp6iHDEZZcE1SembLsGN
ktnpp61Hn60sXIWAykCvoTGn14+GgiBGN0vo4WkFu1P7BZUp+Ebd2Zt6caHp5iNdtGvPJ+vYNUJK
BzZcShVgl9HjzWgx1wUamiSk9ReBEirjqD7oZfQJ1GIDxqffxGa3LUZMVz1ATYDH7dWU6JSHoT5I
dxpWyPHpw6RkUuYi/pRocfK8eSSjMdqbBaFKKMY2bZh8DmFOex/qTjHTSbAPXhm/zy0dqOVZpib5
dBLfXsXD/SBfXB81EGq1TZ9jUpVm621h35IOEounkR/NvT7cmtWwt8b+LjMC8lVJpm6bKlqFJYX1
gaARw0510ifzVT61/aXTNbvfTPbqHP7LwDGEp0vdofFkG6b5y1LkpmFZ9Hr3FjnzhUQssrLUX127
IG5nbyxf7KTyLuwpprbbT0D5wrsRBcAuC5D5uAaLVY87ttdfMPfeB+komZIQcE8jfhYWmKNl7LP6
3ZdM0g2y4S2zLf45sEQ2h+2AWhbcIktsK99G6Nm7m1QYyJ2r/lTlxYfMBEwghI1I+2d4GpQCMxJm
OvDlg3dGz/HYOOI5sLlJeZfdTRXlL3NzLhOy9MoElXCBWmFdx/FtT39tM2clt0LeFecU3ea60IOr
cmA00t3QPFgS1KNPIRSINd1REzwN4tpZC40jJhGMb9vx08uqaM/OgL/FSJotMuFG3RXkE+T4LoJL
m2CffZP0ALFGTms9HuspY3gFgxFwyMseNVI1VjknkWW8LOMi5E/Z2lN3TYjNMKb3YZd+qtHRNuab
rt81NeU0reAu4cyCl2PEvQV1brcMIAVAd8YNYaAfekG6ZTLhzC1qumI0mr0AXKrX04H0MevjZ7xk
VSaWoAg/XaekfVD0WJ1jf5VBhnKY3NYD8LB1qomraqo73JjcYeT83UzqsoVJ9GKSxLPKaw6Mlj7e
GRGXPZhQFYyQmccPX3MVQIe3oZVQ5n8zTv9mT+IZrrRtVTGybdNxCJr6cSvXj0la+dn8TiKQt87d
t9Lsqb8ogrDa8y6LwXJUFwbdXU5pl1XZk6Kwa5hVBrTRsa3d/OYlUaf69c4B9kO+gWXrpk6N6eeX
5OQz/uV4fDfUWd8d2YIjwtlP5gQkVeyjuvxUW1qbLRNO/O+bcHUejahv/P1XYv0397DHsVgIz7Yc
qm5qcfhh8udye5NBVvayF+IMPjv6g08Da1W6Y8SmqH1pneJLphcvxaTT7YJECgDQWOt6ABVG4TWZ
SZ8aOb7DhNnXqkdieNlGTdma161lhOAzaO/GiLbDJPLn1ox230f+YKRrX4s+UyusD7PainG0ImNE
UNoiXQC8QiqgZzCATIYMRj5nM2HjX2a7WI0Vu1YOiZRy/m+2se7fjhhhSGY13XZMx9LNX3axteOM
sTXSwkAZ1vdZfKA5w7GmhuLV5xi1DWCMlASMjqpZyj0YwoqPtA5VtIRxZFieeTRL6usaFNflitVO
456nLAJ0xyooLTFzyhnx8sxxR0QD9vIyRP1D+UtfQQW+CRIEKWZLR6+Zmxe376/8mfDRSeVCF63z
qa7bRKL5KrHE1eB51SEXyIV1F5pHFKiyTAQbmsAXniWEft366dYorpYJTFa4KaKyvK+1OgFEWHO5
VeRCWj35Ey46XeNRVcGNX3g+ujVCYmn4yLik9qc1W9TPTGQekOxGgzJVNs/+CBtkBa0YrxOqj6yc
CFNBBb2mMhrtMyfTtiKllROTH2uNN8stDnkt2i/vKeWbtQbFaDOOFaQ+v1rbGflWo5pQBjVq/v6A
N+TfbnfA2PHGCqYFgyLzL5XdCBKILCf3FcISWwe1hNe4t7lP/fWy22gDfrPabnRsNUH88FUVP6Rl
3+7aSufS0HVaDSXWGlJhUFthVBWFAeJnustcBkPfxRlSHaZJQ31YnoAJk2quFm3MUa0jauOka/Fz
UobOPt4ENPMOheXdJTO+bjApdLZ5/925uie2VjK8iHWwO9Z0/PVQE8MERZX53rY2EqhWpmvDiK+F
gdc9Ki3CsBGfuURkrQnhstHAw+cLLPeoguzrsKt2rTEcZrRZu9r3gTSqW2kkt5aqS8IaZqKKd1j6
7GoitlfkeAGiB3dAu6IJoBdTE2WrmlZfDECbKO6LNstc/H5M2ylskwM13tfQQbKjj1i/pcR/oq7H
2Dvf5ozAppJW6fKDXlwZV2UyvIpUAvSnKrlpJtp+dhV04KYchD1W9n0chwG79GI4D+YrOTAFUnRa
XxUa2bWlMXqrBhMqx4/9NBQe5xH0kqiprzVLqzaBUMxr9VNkMnChkvwemfEhJladY11xbjv2e25X
uGxEcHc2KgqDv3JZYztN/T3B+GzY4BzKicf3FsajxFI8ODUuFn95fam33Wl5xKguXIquN7D8lzEF
oWNYzyZ5ZvtZ6y+cmCsVdxrmcWNaqR1fgqGPLFn9Vounb9hStM0yuy3PpRZzTbKtlCEK64kzGsQ2
sOuiKPdN2N3kw9Rt4LWUvdq9xArzEr/bHXrDGKua4qGzIy3rS+rxQFRjbreaA+NgEtYubAu6wBx+
qso4u4/mdrkNDL+x0Z4aL47G4I7jQlvnA++rm1rFNkZz85uFeSmu/lTK8Exbt8lldKhTmbrq5vy4
9oQZrQ7H0F/HL1lLD2H2gLykVoTciEQDhQeaUV5YEmRQhPpCvwkLBfb02B8ygt5EMrPO6JEQKLmI
3ouo2aAPYVPFqJxhVeLEyLD8ZRZMLnUTpyxWZDAyzeq8sYUQF6ES5rnVS2ABc4J9y4I0kvPQJAlQ
j3Gd2tD3qrw+YJ++zgm3WtaryQ+tI82RbAXGTa58NaOrDf2yxC1v3bKE1VaMBWF4n+eE/68Hc6Nm
eTWIsPVzZclRpkbLITKZGfrLs2CjCBFS0Ed+b5dzT8gfk07AHHWNk4rBRuYcApsw323Y4N+HoBU4
b0DscfLUzFY5m+K8ccLNcp7Qq46dMamXkQW9P71MAn5kmU7/vyP6m46ow6ryP3dE90jjP17/cvdv
/zrkUVIMPzVB1UP/MzfV+MM0qeDpuiPYm9Lx/K8eqP0HvQhh0AQVliXZurJn/c8WqPmH5Ls29V3B
ck7zlFMXLgHVHdWMPzi+mw6ZqixXqofp/F9yUw33l4BikyfR4Z3pNiumx4tUS+kPm0NSHzpPAtue
LRdJqgFpTCIeAoV+BwrXuuhznO0nQC20Sfte28TJRdwanPva8dTr7X1H4hAb2pCQQa88yQKlRx/G
+ba+aYosPeo608wE3ezYeWFBKhOnroqxvCdfj/gu91gkTnzhE3e1tQmR7GoIIFWefoY9QaWJSRRW
LSZjO3bjgRASLC9ubN8JsfdMz73RBO6hlAqEOwzGTmZYGdjpbYAcDmerNPZ2VCdYZ0Y85468dqk5
342Zj3VZkP2KrBR2WabVVAfwsMIvRBiKX4zwkRHZi6NvQ6MRFB9YLCNskeg+WaoMAzC/4cG+bmDc
p4V9XtQOIvMeZxO7hxYEp8DOmNQ4HxfoggU8pCOqiSbNPjT8mmuvk3f96FznFdgwZIxEMoTdM5w7
HQ4XM3GRwUklXR5XZgIv0Vz6qlM371OjuJ1n+VRahKKVpV4cwUZSmzAmEjCbjFAox8gv8G09yqF7
Fs6QbCWPOYsYIjGItIONN+hgSe1yqCDs9J1/TnVH5bQ8LM9W5rQE2N/79pwhGLLtM+SZbsMVQ+SS
EAURw/ihtYPHp0NZNkJnrRny51jFjpR3vI/NNT09hk7y2Q/mFS719tEZwNPEjt7SM0IVQpTKG/Pc
sBN4nABhzYfQANWWWXd1IsIvVn07w97ZefDktlZ6AY7PvCor74Z2hnnuBbOkn7DTSPrgsszmh9xu
HsXcEd4Q3mcoVG5BV9de6B7qzgYs71nroSLWpotBFuFBtw7LGpgTc7FHPkU6gioT5w6sU3JxL9zY
0KG7oG7JnH4GVkdN0ZXV19gMsNmGw0ebefMNQNZD6aQ+nkG7AU6Dj1eW2c7z0cB77pOoa/G7k6Tq
5vy5hiJR4J1T7QmWUMOkK/DLSXJ2GHWd6WKs4eVGyCBhSLpPUR+7t03Dr9US99RXoAdzPKePZlXh
tVabgR+mt5vvv+/HRqotfz7RqtdBv9gSkhejzk5qkvtxqnBZgguD04lfthf4ct7omcZrawQv5MdP
YcCOhK0WZ6OKSh9nnS1tiXo19h6wCrhC5Th+6RFxEuCqv0+05CCXHDDvYfSzgJzVMroLY5+6LNb4
gsi8NLouGs4i2VUlxuKkKT6Spz60Oo16YomuLbREWFCtj8Dpyp0TQrLLLH+bFPLJRaReCjM9dYgx
MI2XHDSCoj7VxlCf2BzXpxTtLkid5CNhsaW2UYN8cJ0+xQLs8b9V1pyWz5okHfZuk51RH73qRn8f
SttZB4q9ZKZuforUZ39+OcwyPo1EyfDdHMgudJe//ihCbpRTTfmVxgT/sTycXa4LNRnkGm4mmXbO
SZcREgg3Ppi1Rk6QetXLZ39+Kcx2B7TG2xM/AMwFDfmt7iZ8QRWGnc34jqGMvoDRantIISevHRbS
DGmSUH3sba8ne8BUgH1VZFQC0CELk5I8gWnbKu9rNrgPSYVjrw3q8pCUw8GLIU1YimplSOJQ//wS
j4aFPPoArn1cD1lOVqX6sHzm2XjdtTE8poGtn2g78qFwGMX0NtfQv8Ac50F7Wj7780MCQECUmX4Y
kvgj76th67odTkD1ofA8DJ4iRWEmzyCDxhXeommdFc4XH7zrDttad+pk5rEjxGC+xZ35mmtTs02L
FHghcZ0cpqc5P01VhYmngYHpk+5zyh2cqxwVYDsNX2gKWkdQdUivS5+ASjoWOM/BRwI0WL5NRvZ8
qj20+0y9FxYtUkxNgcQkLXXwe8l0DpBlA2cfAA6XqiQmIutke82XKGOycOAD1HV6sfxFpboMdu0N
nK3VX0hGJZVHPzKAuRDOQgwLJQWZEpTHhhGeK5gfr+hzzEywU1eroe8+U8cmj2mq96MduYguyCU1
e21l2k541YqXMvAvOjXeJaR4tB/q01GNKa+ugo2YUDE7zYRbOJTVafnMIGKOEWWFpIP3Le/axKEQ
JvDXmCBiFgA1nJcPw18hZKmN/Ro9T6Uoh7hi//ofAdBeTnUkGQyp9LeBBmmOdT+cZ/tkGQOmhbkA
bj93pbEeuviQWeO877QqP/XqffICDHyr5WuLkFqvG+ROOQYW3hq7k/TgO/7epFd7llTvB2I9to0f
PS6P0JqQuCArTLJDg5UrBgcacIB+mswP7z/YO6/eyJGz338iGkxVJIGDc9FZauUeSaO5ISYy58xP
//6o9XlXTbW7Yfv2APYuPF67uooVnvAPKTh0zeEFczB378fV5JKKleVr53hYFLUb23+BwSNj5xld
e2Uf109Ro38fo+DbaFuYrobyi51xZOBtQG5M/c1E0kC1GJ5RO8S7psDym0LOAr04LpQ+J9UavgOF
9VZ4feErXf/wTRc91wg4Dkka3STCgV3Sg2KtqByLdhLrmvIydL6wIAoTDEXQHF52NX/moT23Mnnt
7HqV2Mive3Z/5wXKwdVRB8koA3hqhTgKZt2T3hd1EkYq0BMx0vHZbWy4GuPPlF5jVAVo0kXdg0ON
fWWRgi18G5mTJr0HugIBQeKV2KJUlh/orUWwcOPmCXl1FGI8bnak4HBCiZS3ZvJRJITCH5WKHVh2
1DZ7IiPZoHE05vCbp4eSSCfWHOtR7m2yayrfhqAUEe1GrTLvrBo0qzVU1w1Eu8V7PFI1Yb7FfYSu
QtvgJS2TepMmpbaCQ2auXTTSaOooIE30wi7BuYYAcmOxx3wVzlhg3qGJf0PkN/jaLWxTE0Q3hn4G
CelD+U2vKFOMlj7sMKaSC2EpOdJqAxr2lGmxGXjUTIIa3pmfHXYwy7jQlRXSnv3eGYG6UBzrR+UZ
pXEkGcrs1/vPZWraHsdTtKP8NzsIHX6JXGmjngH79p5h6CBPOTYgI5A+hD5N0Rmod723vRqt3Xqn
mbm9KVI87epGgQWqxVxgJmLmHknyKlFoGTu52GNeynVTJjvLCd/cJLVuEeT4VihuAvwfMmabiXRl
JK38mhbIBO6MIPXvqgaNZ9e35TYy4dvCJGE6GdS/Su2vKfBGN2niHPSA1FvrPdzqvQTya2o41xwW
uguommTwxvQatpWtKcGr/JoPks4NOELTJdCsfZxg2jS1kP+g6VdotB3CUt+/r9X7H2Ec3K+rtv5j
+uBRdPaRV1u7ILzBujykJUP82mPAk2TGHomwBtRV0VwDfn/EaHgXO122Re0EdIjQrJ3Ta9m65e3X
2J9lQvGGVkRvvApLwAJsXsEZWNdYrf10B/IVGy5nZoh9FxHGVXsw08aji9i7kSJD2E9/aJuJfp03
/todIVdFomTfIWb8HvcFilEgvaPrV4XCJ4Pr/Wrzc2798pvm7VIfpLJwoLxGXvFTmAd+mf+A6Wgz
1hrLXj6oSVjc217xnAsQJUEoi1VOFbjv5UHLaTqV/avld/XK96g5V82zL8KWMLVwECUy3rBmD3cD
Rj3IX0gcvXoc/MxbRM2L3UD+uLAUk9c7y+obRE8BYqGs5XpIRqBXrWyoayUAGR3V+GKF+6yGi+vF
MlrnSKfYCH1AhDQA/Jn+jyZUvU3Do3LVoVyPl2n6ECBi7Rd9uFW01FnGufyTCbNfKH6w8QXyUxVH
aGlnhlwovxyu5aiLOvj4Nk24pryWkfU7rqoblAevC6+8UN/VjwNRW7V0xzY1VdUFd7ttzfExkYFb
X178qoRS3WItLnoFF/vgFtSF2LftQ5DbzZoi0x3IOrnOrOwPOB9wZP73zu7RyaEC+Q5PF4H6NaQb
v0Jub1f4xAhF6eXslhSoPunH/y+jgPyshwtlFJ105V+XURa/42D8/RFAPv3z/wSQ29Y/gI4btqQQ
8l6coInzTwC57fyD5BIdOuSzHUnv73+LJ5rN/2hCnOu2pP8IfO9/iyea+Ae4OXoz8KosR1OBLv3f
/3OEJK1m//koITpKy2ghOI4DHl3XQbFi4mPNeo6olXuaNNQKroMPraVby7y59orxQg9+yqr+zv7+
OYwmKdJgYyVsbToMHwo0w1iAukAinLhI2TdsUtv0qV4k14W1M90ShDd6IObVh49wItl7L/t8GlWo
jIi+Mcs5GzViaihOjNUWeP+EjQ/XftV8dap+L2AW0xu6RhTxXU7meurz5gYBgLjzWv+BL4BYVjEs
nbBBH0q51xP9OzaoKxpQ35pGuXcH9anNf2pa9ArYCVXy4gri59Kyquu6Ul7OT2TW+3z/SI6k/SpB
r1vgX45XT23sHMxFXm1jooVUule2r7ydH2KOkfhrI9gTwthgM5AiH4+hgRvVewcfNQzDf4PRXlHZ
UxY1MiI1lMekdkn1IuodNn/JBrFyG+NRiwCx+k5wY05NnGpS5pRfPKt8KoZDgYBDDq4mNPdjZtAA
QW4F+8V8QOxbPOrhk4GvJCutl7D46zFclTLbSmwHFrUjVhcmd3zX/rX9HOr3VCilKu05SNI3RTZG
sqi2EpBznXX3vPkayoyGDL/ksfFoZ+GvyLbuDD5jFseQMLvbFrpUK7EYNfMrnGfgVtGNVPKdHjcb
O5Irdu8NLLbbMc+vOvsaEORdK9HfiUXxFqCgbUf9vhvEHQy4e584R+3Su/PTegcpzvc3RULOLRcM
8JYZghbNWsOKLb6ZTlQxhNS40LJBsEnCboYYdaeIfA07BaV9YKEWhEHQYQ+1cR26/p1hqhDQsGxf
4nB34W2bLo2Pv4uGtMa7xqmjLQ1efb5fh5AU0girbUDNSbX3DTGcnn+pCnuyOd5EqnahQ2NwU34e
0dBNAzqMYeOVd7x7Za0lAylMNQVY60T/Mo7qmyWiQ5mETxMFQRvUN097bKA/+BLWYvhoxM7eGA3w
1PEz6nUHWIC7DGp25iVPdpvd10H8gGDn0soSaPrhk5OIKyfDzNfcCqI6WHUA95w9zpkvUS0AD0O8
bEXzFQfhn+c/szHD/oMIUen/orWlQiRSTWMG8e00zL4orJfbxq6/lMBBMuL95ZVoImNlOURK+GJs
BB+yRdCtHylfUqoOqLDFRYrqe5miaDaGSOfHtygv7FojuXciyg1GRc80i9AAsrGT8AAFqfhpmQ75
ZyQlTfoIWCzgzrgCKnh+TnPY8vucpA7om49lWHyy4w+m4u2gwTguEe7A9w4s2C6jNLtESL8E1Rlv
lXHY1B4CDuxw0KHwMmQWfVOcr4UL7LaxSc/goV74UbM+AhuWlQaDo/L2qhQqzRmeQpCKxDHYgG1r
oygDzQ/AqT5+GwzzNdWQ/eka9wbXTRbVrmMyG7yl4FdufIlIXI1JYpcclH4Px8l48E3MJ7WQPi+q
AUt/LK4GdfRXbWR+cxEtvwmJUDFILuMVhqbhLgWcjxoezW0NEYi6zMm7tfIXDUEActxKqY0Llkyb
J7u339A+jAEpuTZQs/QO5ZMbPy451c4X3xHdSjM6a1H73l1v1XskOal30KUfNftbi0pA7GY7hONo
joti4xs2Qf3kwxBAdR/pEqY5aKnqO1xmsZaqNZlJ0ANGjZ39IF+ET+hPYQfy5k0nN4RWf9A5xSY1
XjYuHiVtIr9FikSRK60QQxn67Ri23/FWmBQrnzoLr8rYanuQ9dREPCzwNmmZfFOVLVY0qJ/qK5FV
NgYa/YPdYZJaBdZPQdtYdUkpdYytkLjAjHZcaxxRXOl6Gsr8N36FYSl+AL/CJvxaBzdq2yHkheK4
iQLZotBe+lD5loXObUXlNXVQLiqnmz3u8+cObq3sfvWU4XL3IEtjU2F0VBjxcyNI2EMruY8epJ9h
Mw8qdxFaiDlH5MoLNRL5wlhWdZgAsznArsDnRO3ZDFF3S86hI0nnGUs9aPbJxNQ1Qcz5Ay1/o/If
3Th9QehuhWmqvZR9hfzHvd4l/cpU8C3FXCbGZqfehmGOrrADxtpC+ioniY8MaW/a/DlVXh1y043O
BpNlc6vodGVCJ520cMYFDiM/PK+vVoWrsNFoVgkSMGtDkvWdUvZPqNW3wFMhzjRrTY82va7d+3CB
6BSsjQAgQP9E3weh7iBDupLtNZTUQ6giPGmKdnv+0M1oAtORM3VVpdU1NQY+XQQY34o6Vt18O6bW
g2jwvkLu+UDxB/tL84Hk59f58ZzjRsRfZ1yYRKI0AjRJ3HN882RJY8dtUpXcjhCrsy79HXXy2sBT
c5Fhr5HF5oOXP+U98hKFUOGjBU9pTM3QdsOI+C6nROHtslSvwPyaCBVnXzUy2OXoI8ikOIs0TG8p
RkS0uBfARMWqsdXD2DcPruKhemnabxW1EOoj4Y1H4L3IgKNKI37rw2YDoEgDUgZJzmvZB/jh7dNa
f+4awwFl4H+nHEsSXfGYo02YL0A2QvfJdlYQvqVKvUEH7KeuaAGXendredHvJuyQMc/tZa3ob2U3
1bTi8aAF4y6Igj/OKO6Hrqc4Dt39qZFyl6dLLGHvNUiOHuYgjnMXyfa27Nw3kTiY3PgbtFlxOyiz
gVYYDqY4c/8cEfWOAg564D01Qu+XQ948gwxVNLyYYn3bERyhCmkvc4BsSOU3z+c/qHZiB0EvERTq
ACmSKc2eksFTe4E6TbmFf/2adMNTFCqIR+y1yUA6jBSUkLsR2qZ9XbHWunPbQbZHGiVeWJ249sKA
cpYtdkUT/77wy0483DS/aXDT76IFrk9Ry4eshxarktTOiOC0mv1ElAUHDcO6Bg7+2OgScn307Oba
rRkh1kuD9vzgJ1aFsS0V+o2tT4HD8dgUvMK4DxCTapRhV8v2WeGNdehTm50/LHQEFf6DJx14AC+6
BVZGJ+w7HlF0eNwWIIW2upX/rvweloz/UIZ4siHTBIsM71qYHLxj8QK1hrsx3lbGuOKd+U0v/neV
RBfippMrYJhTHm3plj4Pm2Rht1bpEGK01bUKUyAhMqS4Z1bOHRJ0FxJcDTTDPAKVYCBsTO8ck8Bm
NnuniWXtumm5zYX6Fjk4BXTZDTSTCU73a0ROg2Loa9clr3bi/0CxfEdTw16e/+bG9FFngbfULZAa
ENLB7Yr5htOKkhqaUmyjEmlyr6eb2Tbtr8jfoV6hLQ2JAmAUUwaU5iG0qPFX4YsVpjSYWnSEdBoI
bRhCpOzJZAf1KtdyZ1W02gGI+aupTTRkJ6SHNvELMrRPhls5lgAG4/rBCAZr23sxTi+wugqI0og7
cfvYfPbzkzwVOoLwANAv4dx/zuplo0B5wcNvi83cwfK57/pUQ0VHrqr2pmvoRmTIGy/MHNEWtXng
yfoiUbXRUcer/fEu00DOn/9J05PxadkdKIwwRDXLltPe+HDOcfVE4hpJbLKP8Kl2cLR3qofC1a/C
KHtDDhMHEH6kpDn6b45rqPQZqR/aJnwWy56Nm8oixOQzy7YQgR3kmyosCwrnO/Y6N2GTHhpBG80e
v8YqqJXzI+ufXlGGBg9HSkIrH5GD2Ss65FUb9GWRbeM+Xjei3uoKbSePXsjSltjOuDjQZKpK0UDs
Jnx6ZHQqVCbi9rxgQSC/H8axXrkV1M3EDB8aNKxy/F+2YwIN2K39/fkfPB2/o0909Hspux5/ohyR
M8ppLJVV2VcmUF7XNi/cuFNy8GkIsjMorTC1qfgdD+GNII55DCnyDzWAjB2wD0MxVyB8Lwz06WKb
5kIlA1w+tnvWvFSTSKf03S7IKDGUX/mJiGyZj5mC0FHl7Sci8/mlOzkcpTtoV5IwbU49HxW7LyMz
Zuky8LHx7ZClK2d4bpC0osxxfqwTa+joBlVPwwJPRqXmeA3LIB4H3cdnLxuNDZYW24LjLJrfpTAf
z490YkM4+oQDoaVlS8Tpjkfq4xThHQ7Gtg+4xhLUPnWYw//dGLN00tN70jrHy7Yhbc94mNiPyfr8
ENPPnG06pgG/Vkj+buqzK0CaepfT3ky3NQKHdhb8akEI+eqgXjjwJz+MSRGCOhZPzDuf9sMV1/Z2
0quScVJrfIFp8ANm1N1UKuPZ/4+m9PdQs1WzTA+vg9xJt3lsK1jZtavOtr8UiffvXwks2d/jTPv+
w5TwQzB6q2BKFJAfVct4hNTtXFi2k7tMUEiY6mBIjM52WTPIUjouO0ABOdC4OuJI+oUhTn6ZiRBD
bd3i8pligg/TyO3B7v2MaRRIIGTmMIEuqHf9bFtzd36vfXrmgD4TWVgWNWJIOPNAWwUEFXNBpBxO
wI3DJOdHiO/vqaknljwUVYJAWHE4P+jJ6VmwWwwTtRz+fjw9rXRjyX5IqQjlB+wKNyPQjsjAi7Vt
L6Sip4biDTeILlhPRAmOhxpinZA5kmy80blzEFoARmVd5dTaQtwaz0/rU4l0gpFjZUSJFFztp+4f
khMxqpzYH3TxS9JoexTnnvCMfIi8vzp2Rw2fcw0ewUAmWYBlCuhT9HqOJ5VpZSY9gdBuNiQ3aa/8
zNzoJrGCb+fnc+oegk1Pq8rSNb7VbJjYihMbt7QMIAu10AzlPay4kHe9EPFop/Ygd5BGjkEACDHm
eDpF2nPZpYyDO/DSLsNryVjSPWRxd6fzR4Ud7z012LhI6ciqACsl6WZctejg6k2yswtvWWvWvhP4
EiJ8cX4R9FNf1ZmYySZQR1p0sytlrOoRpxc2axP4j0jSSC9fK9TBrVxssPReOY5FnVBciUquNQh0
XfUWIWirhAKi8sGAaBYhlGIWoIp1Zxtl+SpLyusmhIdseNeA5teKhUCKge8T4DjbzDfnJ6B9yljZ
LR8nMIthMBuDbjglo16Lv0vsL15qPBlM/VdvoNJp6CSO5dpEKvX8uNO6zF8xIhr26gTgRr/9+Ksq
etLIrODkGT527yOG3wTsik/gjLkUsq7nRzu1Vz+ONt0DH27MZCAVy0NGM5F3CznmfgNbVV64uE7P
yUAzjCDZpqV2PErqR3Vl9yxlL6BKkOv1qr/1zJuIKksmrQtb79Td5Yi/R9OPR2vb3sOkktGE+DPE
PlTsYSuUF1+/MKvTa2eZxP2AZ2mmHY/jtlYRJ7mZovwzrJX0EY+HVVQW/9Fs/h5ldo7idlQrmPvp
VtfehknRFcmGuBdrzfwvpzPb77njBe1gMFBroBGd/Iz1N1HoF/bbyZ0g6XPY5IcmcfTxmvFo2y13
/BTQVFul+2PIYpsp1krR+iUm4xcu/JM74e/RrNlN7GN53lS4LLPXqnXvOasRqNZgY4DT2Bc+0+mJ
EQ+oMEC4kmebQRZqbqhy4Loz3hr/ix+++i/TWUpgSf8HR3aKPP450mxDUPK01Vbpofyh7hl0mGo0
GJP8R9uOqjDx9DvZZfahAIsFbopq5hYHmOl9UcMC8YIXv0ouLNzJb8SLDHWGv3zq6HnmgGC5xesf
4yCYQ+pzkLkffKKp5EIK8vkT0YlFDJugBtEMhMmP914VktBFGMFvXcXaTO3tijZ9/dICWy0x+zv/
lT4/zgwGKU/luntvVx4P1uq5r1HZ/Gswuxhe2jjf+pp/p0T+NjFugLhOqsvnB/18IzEoRT4JC1q3
qHodDxqNToxz6EiAE41r1Xql5XOXYCFxfpTP9T3kguiV2+AwiIFJtY6HceBQj1bCJ7MWvajXSZas
XdrFwTf1JgBE6+B2YuBCNemCVtfnxz45Q8oEBn2SiUahHw9dRMQHXsExq5WpWZtvYwUh1a5f/wfD
AFukFwMMhHD7eJjOzCD+2A0Xh9sCCsDJGCNihRbd+WFOriQ+M8BxKBzRz56tZBTpkztPzGOvo38M
lXKy1OjHp6y8TY2t2uLUnPsL64/6itXy+bFPrKRGA52rSgUyYc9hAqEOht4Ph4RgGCAAZmp8abpj
6YUrWP8cRmlTS4ITzptsfSr8q6OpAEu2ky3oRXXZ0x6K2zxcYWp3r6ihsTaa4hZZ+XynlEkLu5KK
mBlUMLZys1/qoX7oDNrKdTD+DIwaORD73nDq17hiXSpzvJAHf76M+LFEno5lvUukzAIVL23joHbM
ZNuE+pP5aArcmDvxoLvBhZxn+rDHUR4NNyI8YyrumADijjeYhjupEVtGQl8zIngXTDhQxIUX/cQd
hPOrwb9NRIIIJ48HQQ27zft6TLY6qqBJ9joUkEWSb4nq3LQDGHIzX6dm+uP8vpr+T2czOxp0NjPK
LR1ABdCmRQe8hbacIbqdDeF3SkOcAoRsVr2dH/LExQ4jmbPKfgZtI2fPfOpnqt7KliHzcgm4b6K8
bX00OOIA8vZYXbr/pl0wn6JuTrIkQCSomsx2yeBUfleqSbLtxmRRadamJ0RXJ0GCsVgr9NotoE4w
1pvBont4Ke87NduPo8+uwEbm0UjdkVa70S3zYKS5jh2Sj7yOA889kRfuiU87FaYrhVwbNBHYFDmv
qQxS8UjdRbGNR+daL7LXIrwkZ/Vpy0xDcDOQJFK50+aHwZNhEyPQUGzVSLmzM+SszBohm8K36lWF
umwT0CcjRb06v23eE/Gj73g87jw89Bw/7UEEFVsvjb6jYYpJjJ292q1b8yVv6nYAFq2qnEyp3Qdh
87OUAo8fTSwsgbYZh3sjs65ZY/t53xqTTi7moZjjxuVa2NEGYbJ6kTTKYwnYcwGJdVUlcbgEenSl
YJtbWeHPwPNozph1tZLufSOSF72e2BLgsIfHSMMnE4fAW0zmd5mbDVgUxBcOzqc3gAUwoSBKwUsK
7HW+kSstVdO2oUem0PyKMZ0yijsR+o/nF3o68vN1/jjMbMdGTeNL2bTFlhzqKUnxDcqCQz++NG0M
oSRdI6aHMd+klXF+3FP76uO4xvH9l8WwuoAb0IsCRJ4Ct0QLtcWLyMrDKzftN75dXljQkw25dwyH
JXhHtPeiwod8urNU3TfjiqQmw1VFwHGr/S/du6naVtunXgO6Kb2vyvbWQ6Kn74iTonzXTjKAlvCe
zs//c2eK7ysBk6iW4LriX8cL0PVB0Kk5GzzBc6lpvRqAFWiE7rYE3bpo7GHbJO5ekaj5F3gpLEpr
rMA2gWagHoxVMS3DOgLuVI/p7zwsN5GO6QrHP6+q5/M/9dQt8/GXzgKhrA563fdUfNVtlEI9bT14
/8Tr/8vq3ycINIgIhiAKMQldYchP2/TDt0klRoBjbuXb1hS7NG8XVa2CEIuKu7hOH6Uin+rS3Vmh
uzc647cvgJUMXbnEVAlhpdsi9NY5MquZT6XXlfik9+bKMIuDKMfDUHGQS9+8GwvzNSmwshtAa3GQ
CjXcl+bD+cX6BHZ9n4nFtatqBpyJ9//+w0zCfgC11id811z7xoXzKpR8k+vpxve0m2Qsdo3i/0wr
dy3GEs3/4dsAOxCNCoB8haXeGDiN+pV+IdL7Cxc9O+dETRT8JpFTdt7sHc4CtiIlnXxr5ixWl8h7
HydxMFyVtVQq675MhhvbynR8DuBdGzl3QNVDQAIMZNvdn7AM1HU5OhuB3gfFtXyZFm278n1jXCbF
JmrpoVotDj6+CfxLw3F90Vv5i1dJnCvDIl20Je6dbvZNaapDGpYY8cDIQnVOvQp0daViqoPec68u
HIPKJz4rKN99tzXzZ4gvjKG7O9yxFgYEl1L7BhEQFdKMfzi3CEtTLqgQ64fMi9dxA58/SuBvKdi6
4RaVlZhQZ2q39D1xBdMc0GCY38kQiGNUbpJ4vI09zD0Sxd6HeBu3PAOrSsmizWR0amnpHuEnfdW5
zmSR2G6UJnlzm3qbNyllhBEBbtEh7ylZSRyHOsz41IexxyhDgsZsMY1qux22zYccWtkwlITKJvpP
PbFyHm+EqBFC15G1srelxZJmBdbQCizlOK/+eEKsBYRNv4R8Q304De+Qy74LU/nD0vKN6rd8q2YX
K/5T2vlAc7ikFwEtjlG2C81ngrAf00Uz4O83tjEscau54h5aeh0TjkMgfm1nNwtCQuh5rgZDzrmS
k9OJ0bTAxp+6OPvjjsY9j8KKdtAPSyjeaijajRvn4tluUM+rXrBF1ReJheRLMDk645XRutGdolr7
uqvypWX6DtR0HbqitTcqz6RojAgxmPrKVVDolD/6LlaRnvWgMbIpMrt5i5h8VKZ/MPy402lIBlV0
Z2BnBpYVleWvcWFNGnkmygFR+1YINOYCma1Qb11Y/i/NDIul7Yd3mmK3F54s7cRFSL98ak9wSREn
z97KHjEttyqMfBuY6BdhzDuEylONcI1DWqhVIQS09tZoXgBcH/D9evhOHxV+Akfowh0zDTQ7zDZw
BmpZoAEI/2Y3shtCF0wwRttmcFaXiWXt6azs8ZPMEQvHSeZaa9+yDAPjBvdKFHiU/uuFX/Apc1RB
ipEckR8DpuHuOL6vqW/0CkR17NM68YjixbfMRsGxNr9o+N77qbuhmPNkBPkvzLouJObmpyCbsadK
tTHlrKaQs7HN0o8H3CSn5nuBh04ELg2QH97NrfqgNv2bZ+R/8EBZlHr1Jwh0BLidPfKiyFp/H1QY
0UOxNN90RFG2skULJfZFC3sCu/XM9J6GVv4JJ7P2XpRPmUgwxjKyjVtpz7Fe3GgDzi4ibv7YSn5Q
xxgHX2k8uWqL9VyFw1sa4qAtvZuyAEqr4d7FRtoGKlKQurtGk2nYFqF5ayhDshEh7KIJBXvhy5xa
HYojRI7q1ASfV2EGxFsHx/EQtcqTmyEPf5UqApMG0mZhlX2TRfk1EcWBEtwXbxi/jp68xgCL3gLW
V/k+6DFODWL/R8yiXUjNTv2wSRjRIH3ncXzHR354GM2uMKy6sbJtoqMHF1NLyJu7sINNqt53HgZ1
5xfiRPw84SV4gB1Wg4T+eIcaVY6UbdbT0vYQY9fidVnIDfLkF4oF75Sw+VnkSaXUBk1S6nI6qx+m
VftO0YRlC7jJwEmoCfaZFuE8FB6iSLlOKu95HNvbxpi6wdBJkxK9GX1vRhdf+FMnUk7xExgRxMI/
RVBRGDtGj5Vvjsjywg3sTdmXD5MaQpU8DH76MODo05Y113Z4qSP9uR/HkSRRgd5ObXNqvR8vQmSX
NkBwDQRJBQnf9/q9LrO7QiTrVtPuMxM+vBP/SZXkAIX5Qjv8RAZjQwqkWDNRFz8VqZsBpkCPauA2
FhKbpCZaTrgpEOj73Mr2imkdjEIeQl+90Eo+OWn6yBJvUc0iip/tMNGBt1dMLcecLUSYTn0J8D8I
8fGSgbE1MYQCQ6ahJ6vjFBhFr+e39zt6arbvaJgL2pDUj6gSTvv/w76LCFUqhPHzrdOJF9CliNLl
wz2l2Ye2BK9tVuIHfMlnWeEi+9XTm12F4KQYsVUQMDdwM6Sf2zwOeY+vnfWzkmqEolulr3Bse+nc
Il73xfjgyE4sJ2V7R99UKNjiEIM3RK5PXvTVm2USkJm0P1Nh/fBBPC9AbiYLgQjSiLNlkGuvKAUR
mfzCI/IFjzDM+7yNEbXftao8WJH44US4ZqsiXNb28OegWwqX070RNRh5dYjn5UmYrVY4rxMbDVzg
GPHmy3cFnubZs0wUr1Z5v61HVIOLFjUsaFcCNgc/CH3jldE0r23t/kLbax0MsOTb4BLqwzix+SYY
LYRUqi86gj3HX0HEpsyd3uVSszBKi+L6pSpMZeNXfrlobQQu8hiSc5hsxsjd4lGor/JYXIU5ZHFN
qd5qkLA4edp7Na8nnIByJWqKpyiI/ShpFYxKnd3qlFi9mvdEbRpyg85B8KbcSSu6J1/63udTKJvr
9cYGYh+YP7whw2d3klZIlsPk3NymbAmttpaNhSvx+V14KtuhD07PxgBKbECaPZ5/7YnAj7A72hpB
8gMT1+sIWVKo3c8g/3F2rCH3FMGdag7fcjtSAZfKp1x1b3xE/7mKdfwAllXy/1T0/mU6eYKKNpUa
Ka3S1pYO2djxz4ppwurIak2INouItzLump6N7hKeDxUIY08zfxSdly41kfgLABmHtMtQoAKgv04G
988YGbciweu+g8E0fPH5x8e+OoSmtpG2TFY421lLNbK3etW9jaoZX7dt/aZJSgX9SzE06LjFjbO6
sNifn7Qp2jMMbL4sw+FGOZ4VzFWvsBqa2lFZbxPRIO6bIaKY4AEZlThrR134KmOAAi1rDnYAJk/L
boJi+VrHxktgYj5JUeHSHvj88lBpJQoFViNhr85fnqyRRe3YOJQ21NlinFi1gICCxsOy9jU2v3rl
ZRDD0PIX7aUy0okuDU+PSgt+Ik7z+k51pg/XICRpX4h2Aplexw16y9UwrDX1ukOIU/PJOybn5ULc
JMJ4rqfCgN1dYON9KmQZxz9gVrkoKDr6iQrstIzwc9UQeqbcW/Vc/kgfSF9cRab774Y2x0POAW52
q8coCEUEwE57GwJujVIe3OyiIP2ny20aRwN8yivD9TbHtHlqIhsDr99t7RZXNnYJWh+yrGpzLZR+
jQbRynb7V7sTX8J6eMHu+HsNmM+0rVVYbB2af2OcPaPggv7oU2smbxeOw8mV1wGn0RPSSQhmeYCO
/6u0NYDMaoyjriJvEGSaKInIuaKd7iprNcC5AtX0sUT8D8EjS6xKYyIXeXusgDdmdZOk1ca5JHf9
udA4rRsxmA4QgBTlnQX8YU/muH3ArgNNWeTKNWpyj3mNo3YgV35fXJlGvsjL6yEVS60KvoAyv3Kq
8C2rHnsZPZdURC8s06esdfZrZssUKnQ9QFtkWwAXG/RT1qXsbymgr3188ga5MqTxTKXgAT2A65wa
hR8g0BHk2+JC/+7kbjI1C4wp3W/ARscn1Uutfuwi8LKt/cMf9EVTGTscejPvLtZQTlKgA0M4Oz/5
aW5HQdI09w9jzoqstZYmVtdagE4dPEtsfSFb5G6EvqiU5r8cap6TT9L+hgeCocLqKQMMhqso7Z8n
/SKzZCbJAjXwfVa01XjdAIHMBfgNs8kLCelxO/a8Xj3SVGHZX5c1uhHFdyPQ7vFyuHV5g3CIDX1M
oIqfQTHsIwWfdVdS9Ure1Nb71VtiY4xvBNdLK/S+KO2wr+riUkKqf8r7pl878Rm5RnQETWdvcVIS
6CENkW4h8u16PUfPCXuwCD/uSt1Pl0hXiGUr1b2vbK0WICse9gP65lqiL/M6fT+2se8+hGn7ipS1
wZkaRIe9IKc+7nzcXJRwo7ju1K0+5E1z4dU9ect8+PmzbWt1UYtwOVtICkg5lJurpYy0fdumWCBH
SJVe6nOfPCfcuBM2k/trzk8LB9pweEFMSFjlehL6yG3zrnSr69wwbtDFQNafTlYUbs4fFW36Dp/O
CnwsGoaAHez5rqrg5sLhZaIB7nELKROcqd/F00dXXWbgzuIp3BZfKXAvg8a/Oj/8iZM6bREbzKyw
4dnOMsh+FFGfpxMCPR3WMc7rLl/UK8Eg2s2FF/vkUJoGSoYiiU0ONbuIUJeXYwiloqgklG1Bvmjs
EKleR4p1qe7+KWSbUg5qVO90fZTOZxeQSfEFG3k2/9DgN4V7PKFbvKRxsELM4MqAmFQXyRoRsmUK
/A2jwZvCx3QGJTacIK1D3JYX6hWXftDsmmrM3OzUnlsYSXgqPZLnutqgDvB0/nOeiss4NBRF6FzS
oX6Hnnx4A2N45jLo2U1thCWHg8i9molwFajRXWCJK7qrGaL6yZutZ1/H5E4v0AujKXLhV5zY0yRm
NLDByXMHzb37YDzLxB1IT7zWvSkDdD3sYZHZb+WAGBd6WRFaKwPqI57Z7VInvDQ8VaDPh4qulk0y
Qn4EfmXaix+WAYyHlSoh+WFfJUxYR+Qgze57tIsXtWgIV+GoIuCgbY3EXIwaf2ktfVfxLOeF2Hlm
8UUxDm5bBptuaF+1XNirsqLhkWvGXh8rc1IDQlJRk5MU7FUn9fu6sO/10V2pkQsRcqzQgMYBfZEM
dO4b46q1/Gcl9lZtL25RDc52kSo2iH1Wy4maXA8HLHH+h7Lz2m4c2bbsr9wfwB3wZox+gqEn5aVU
vmBISgneIwAEvr4nVdW3TlVXn+rzkpkyKVIkELFj77XWjFSjrDeNoR80q7/BGPyUpgtVFuHpRn5p
hb51RvOYGfFdUz3ScWUJbrXD0FVZlAjI83HhQtYxCYAlQano2XH67NGsSCNI2/RSmepbpevPuEHS
LcJD+hCJsbcX9b3Njwuzja1sehzIwt2r7XBphA5HgwQUId0HSQxA1Kr1aZ4lIaiOYWyT5VzmtTwX
Q3pe57E9psS9ClGm8O6bX/2ck39CYrFBkrsijWxH7Kt6Ltfl095qev7TUCwo9d1daaH1kd2nA1l4
w/LWBDLrt6lSfrhWdj3NAOAxCdPo63kg7YM4psmM6rh6cwqgWwotFWdp8k3fG7dtasJYKfv3btH0
sEP/GYjOJXp0RFCvKTeV0rxk8cItT8ypOyCpsBcNw2EfLk1sbWTx0s3mOwI/lPZJueuM/HVZ5gDv
qxYMnLMA8A5fK+e6Ad2bFuYa2hIivBe8gjNcWMX2gK5FY252ZHl7n6Owvjpx72C8E8W1WbOMk2+L
pQmB0EZTYxNz0WRWOMYQvNZlN5n2+6g9xx3PeyzKbbxwahOuR8Ib6oBsBT3Vzh0h2/jEuQbeIdSr
tg5CZVnOg6G+e5X9lFOJ19I8CKX5bIv4Mk75Wxl37wrw4+m2H5WQeNqfTpa9pvNjymAI1iAPl2Qe
Y0RH8ho4ByfW9sIpuFZ4WKCMnZ8vw2NuW49ZwwcqqDulHh8yJb5YWWWGbTu9ai2TGRAUMpSCbANZ
WAcWYAIlGIwbLYOQlvfIi3GWG2DS6tEsmLJLhk8F0+ZqBbvC/JlT48wsKjHTe9mZD0V8Gm30UW6i
zeHoaftlVsEvQ4E/qPRjvjMtm/G26IsPzkr5ptK4XroKd606aSyx2WtsaSeVjMuy64fQK0pSECAw
OyN3S4pEKMX/r7rpR3tND5lKks0788auUCPAbKtnQCGdCYyR+aNPg+FBxGkBfy8yPNy6yChQoij1
i63k4BCK+Xmsxa3UZKTK4rHOVDty1jqQC5f/7A1X3ldJVm4Wn0DdIt8DBGRoD9K0X72LQJzvk/mZ
W16K34CEptmxbua2/qgdeglYw949wsVJ9v2o6+Zgd2nBEF5NUG7Dn8Y+Olofoqwig3mH1lVMgMV8
/jZ3GzHj2KSmKyCGa3ZL8ZH2NVQSmBpwpucfJOiQqdNVWmD3d1OCWfRqC++WnZW4ZDTbT9lwb44F
8TGOG6S1JJOl5BJYquJB8aatPWIg5+h9obplglyWIuiL9KbR3ANawl07qfWZbM6jRj0R6lJdgjoW
t6K/9MSiB8zmc3pjasgqvmsryWWJuMitDDxc5cxLnbs+v6U8dwrtHU+N6WwiPVBdZzNopuLP/a2e
m2MwPRo7WwDGrATJl+4QOcVJVOUbKJckxJcIGmbdrn1C7rlTEaFfVneJ5S+zBjMToavf6PvULU7N
zE2sAdxWc/0as6tcZotLqPtcJu3M3Vf7S8cGQFTd9NvioSfFW8MCGicyVNf2hb9fFJZPn8j+CXM9
7DINzHXGWmz0r1NY29o7U9gbG6yQbbbeXo818qmX4gxsx+nUx8Ydyk3LURWy4EfvufcVLQ7qXoMV
RvLGEI0FhmoIC9vjIGdiCRJTqA9uFbZ47v1hmG7bbPA2hcx2S6uv0ejofpuN19XKIxmyeCUGnP6I
1U+baVjDVtiU9C7CxwKV7fcqsyxm59sNqdNci0glGLemGZmz7tPQyTl0NfI99QmT0mglAQFGSpen
ULH5vq5tjqsj5K6dl0umAWcxIBKRk/+RJIkV5kMfIWqYt3NFRjE0IxHCmdL92aj6SG/gWIqBk1Mz
ahrHc089wPqY/fEalMsOjaxVjsVZVoUSFaXjsW4k7o3wutifV27wmHk5Meepfk2/6zb2la9V5tkS
dcas02bPzxq7CgRNA6iM/Fq1ft4OFQqCSlorQkwm+KPh/OqVku3H4c6i60orf3rOY/MnpLCXpiAP
w7Cw6FYzg0Z9iEYuv4TXLwUpWSXiqbX5jpK1SK+4+Yz20/FCwuQJP1KXm2a2A8Nbzm2tQcJK+qc2
Bi/s1FkZujLzNoN5vd1CsdjnIh9uB02e8yY/6cC4Va2+8+BmRrHHctXrDvWcPANycCNbSYl1RYqk
206YkMpCXgmcATEQtjS8NZ6ZRjVjGIYg90phPsOlgPZqpFExtZ+qx440aSzImohaTYhgJP61ZHOa
Yv0uE1zkCXslpXP25SgILlKjZYVp4isAnYntWLy5JfsTgw1toxn52Z5MjdjzotyRLObPrZLvZk/7
uRiLe8zGgWv6gyCUlJwhT6HiLJFaeYPcoqZ4nxzwyXPZT2G7xsZ+ztbjMJjyZMOLHWOVPq+rbphv
ElbR93d5Om6MnEzIsuLJEM9/Qlu7L5ziScqR3k7vfqZVtjeMlLKHcGlPu+6wxHLLsLaeG1e5tech
IH1W+qPkgQvd5o6ied4b6mtVxyupNMoSOnZxQ34CK2fZ3qlDXoTSUNdgnYeXfuyfR7PaZUl9muLq
WclYRSCBHLV5eEwGiqti6SIp4xBu1a6qMu6mdcrAVClZ4Dn5oyOaLzL0RaBasj9NzM62ldo27PFZ
VK8srEhaTpA+T45VqYdVHMn+lYfeNffIepXAqr1PGw+XyxtBrFATgsMdA7C1j2lSeQj7tuT4sVGb
lb1Ry8XXKIWv8kkzMOuW3A1DWYAxNaAcl4dyjQV3QZWhQo8vIAR2nDoNtO+aDf562QwrjJGMGMCo
d9oTMdZsI7ZMSBHuPyvOqsFswPZZvpx2HC/EdyFEiotiZ2bcd1jBDiQnrSnvtcj2imQTc7TVRvck
AnstX/v2oxygCuELNXxdX45aOSEUoq3eTOWt6V5hap39Q5/LkSqjoPWQDEfL7YbISymtU32iyrDv
7KwywmItf3kd9CW26S/LIrVaqFCxOhbHRN5aOSHTmFD1sCBglCF8Fpj2Ig6xlX8tgzkHsfpltaTJ
l3V1HlUnqJAvEWs871eBfeMaSZGXrUaGhi3QZXnhlH/Pv8yQaT8hFtNI2SUujJmEXY7BimjQX+tS
CxfvyeGeQ0QzHZp8aS/w7HBODD0PWba3AvzwzqXgHWGCsHjVxwwllO8V9dlOYwYkzpfhxQ/tlKII
zX+p82BDLKDNmqSLRIFFwn1xmKvpoFuz5yeJ8oTMIScACmEf0S6fSXYLBta8bScYXHdxfqyKcF1D
KyFmzMfCsTS3XftYxy+SNdX4ZXBbxt7oG82z9G5Ih0/s97UYfKeSft5+6EvvOzqUUkZM7ZKEGoFr
Sc70cf4ZZ6dOe7aNJaxXcjNXB/9qdcYtspf1uM+cdJ/YzrZU9/kwnImFI6S8R8fkHtnlL8tMthYn
mcZzjoOunzBy3Sz6U7G2N6U+HuxY2acZlBtb7AkHvQGxunNGdBPoGZY7CLyM6dJNDqfKUvSzZqRn
rdR2Qw42V1O2BhcbsgCmRvpeU24FwFl6AluHUxc9Jg7GzqHU5b7W/DVXD63mHYdGHhpTIYvvi+2U
Y6uyMXvseOyo7khqcrdEZlZs2roJFWuNQOuEZpwcK4MYa9NGzWI/ZBNhrDXR9dQ5wN53MZnMsWFu
xHRd9iDDWLtCpqc4GR5H78ER3ZcyxWQrGjeJlTyM03rWGo+TXxwYznR01/JgdukDKJILLoLrsSeS
MY4wRo1FZZ09Ke9pi59GndVLqWaQrfqTYUxH0eu/vHF8BbP7QGlzJh+wnYazkcb7Ki2RUxWBl4l7
oAZHJtqbFAhjZjVBm+xHbjKrSO4ma9jhptgltntfGN05160f9VjtHbc9XOFwa1/9KLlZtSp5Ulzj
RSXsUH+qhnNh0Pwn3AkM7iFOlV3JngmS7pmYqwO8pEcEKRgBqWK8fF+uzpcXq/veMgj0WO/iRtmN
g2DVtHxbNqxGblAA1DbokGMI+mhVN2yxyQjdvUhvDWWWnKVIjyuuajqYbGUx4qybpeG4PQOmVpSN
US24HlwAyeB18HhMFUlMxup3rIWLjby2dI4dgMdpHH1iFBCV1EFPWJnuTJEKvK63WDM7IOnmp6Uf
GqsLkGPsGWwzBQSruSpbree7qD7NEbYPMGlVBKbbRjgEECJdIylZrF0jmjVcH3p3BJkoKZnrh9Q1
b6fWuayE2yNUEamyn+cWiZuzKcv1gL8jxErxaJJTXy9XAFVUCdXXHXRXxL7BvAZZ8J50xFQs5Nzz
1CuhRyAt9ynpfSM6qqIBAZKR8ekoYU1jiCFnaCk8yTkJzMlmGRVBzaZRNsmhdxyI4MMennPQ05K+
AlRFGgIC2Wi9c4HPeLDJ8tWNep83+rEv9uSOHrxU2wxKv2P2s42d+h6Dz+PKybq3vP08KDtX8ohU
Y2OSsNuhujbzaCYo0ajLXZ3JG7ullGSzRXFggXRRo0HHdsAqFrNHdq1NS2Dc24XY2X0etFq9swZj
IwlUbCWdDy0NxQRTYSfEGLgkasUMAl3lTV0/RUULgEMFAvegn60NEtIIGofvOQAIF514oS6caUm5
vb6z826jFnmkntz0eoxVQmM2Yf7O2wqNS2ClAFF6DjYAYhgPEHmohGTYwQv7SCkOCh6XFzrKCCdW
ESKMCufa9nWYnRA5QrSOSWRla8SI5pafstENsV1iHWoErq+5OuXm68DNHvOmZ6pOiZ2AmzECl0ZF
Ea9RwzOqslBJz2k5B5zYfT15la4WVs7OGext386blvI5NmL4pUpQkRTQ6PelgOIqBmXvAt+UevUc
T/FWXPGPI3P1SR6qEo8Or5owWTfS2jcLK9AhoxHp45c5CYYUqGtnbIoOzxAUioHlLMmykNzTNH+0
mmQD/zVfDxOxjAo0sU5EMa6Rsd7mAOUxdCH9KMK6xcPndH5c6ZES0zmS+huipqgmwb6vOl4zZ4uQ
67WqQAlscklzX72w0NDzGcO+WhGUWJGo9T0/mFjmIiQ3j3KHxOlm4KBGiZaiA0qqLRYGI+OZuGit
YvTEqhYS8hYKrz662CpAV0ctm57S2eDaCphoI6XhwJFb22Vts3GVciO4KNYuxNMDTVUPTFSIVSji
D2mM1+uB7Y6+HmmPsbzX6jd30ci0CqeEjN1YIc71OBkeT9UL1e+s4XuyHUuOqtOchcWvCsxuJq1d
X1MQNXRdjCJUs2qTLm1YVMARHQ6g/GqoLIGqzAifzbAj7rQs2oirYKsCTCFLLXIQN6/mGCYgiPVO
DdzFPLSDEsE78uOlvy8HaIzTZKLSV8MUk+aCELPoslORrHdZp291gsqFOW2tInvUqnVn6Np+tDk1
tMvr6to3MwJKKJR+O+fXy2CjIN8eTErbDNWnCvlC3ahqy0wTN5lgw2MAFo9wOTXHn6XLdLwONUmN
xO9nQ4kv13JnG5rfEVHrdJEAvaYh9y7B/nY8iubFwXUBpco8aZMSmIDChVcQ9RqjU0e2jaCYTJK1
S6Jays3ikPyUbiY5H9T4c3HFPVcnlYW7kbEWmksbUSqG1cytKbJwcqwoYV2PWjeLlMm+s5RXbEkH
DRhyS/DH0K+nociOFVO9RLDem9dkWBkIOMk1nNt6Y+d0MtZuo6cdMujiMPXNw7xw6iqAqLVsCat0
v0qHhnG+XGgiH7tGJQaek6Ky7AwzQ7r9s03dSyHmMKXTnsTxPlfrXVm7mzhDqTqbUanfpSvpqvqO
IPIIUtK5U9Nju+pHzji3+aDtXbfaARapEKG0U3WjFNYdhe4+ox09TVnUQvr0RL2Lh3As201MjVE4
3bEs5L7N1Yv9kXdXckW6SdgL5xaFwNKTwZbecMhWvYViSW7SGzKv/XgCInOmt/8+dPPjOi7BiJ2r
HuatMMvIGLrIdNdtX5ooaqE4sVNpeYIG6l6RwGQ50QsxkJaQRfrYbMax3eQk8RnNfMkl5/Z8FuDc
234zzH17+OOPvlDbg6sWD5PWdBvsZ8Mh81JGb9d//fFhmlagYf74+C9f/v7CXz73/WNkvf7+A6Wu
ziiL/ufj7y//8f/+4cvf3+gQcUqOkr2nQTYdPdhCx+9//fHHXz7Xxhnuoe8v9yNNBy3v1/CP7zHX
mS7dHx//P3/OX74F+PYeS/+w+8vn/+Xh/vKjfnuk709+/5+s7NS9RKr2x6e+//Xb99EHH5tkRExR
stvZ6akzrWecv2Jrlcp40kV/NxjEeXZtsfhtPH5KZXrUZzr0/36Y9HeTs2vgtqPTWGFfuH79X0Y5
ppp25LcjN5kte+9qEzQnUvUV6z+fNzMIJZrHRNtv4Jn988OkeQbaqmEZmAZxIL2ZIoR7qADHi/Nr
GTaW9k+p9H+nV7nOfK85T1cN8zfh+19/s8ae89HhIedEwPya/Th2WbUaBjPdNh3soF3tzaRXty57
8zzN94SqnZxiifrpfTXkP03N/mZm9q9P5/+KggJ1xFmFFxr54rHtkJ922JGK+jLG7V4Qled7V7k1
jaqJcYGLArYddv/+vf6bof+fnsJf3oRBWXC8z4yI57m7MeKbNH91VzZ3VqtOx4izjP+QnfB381Ii
MslFU220dExN//y2qyQW6205Ntu4ryIU+L6tTsAaypfcmjdOvT5ngkn12qPnSx3MDYPL0m47v6fj
/kf84e1nc3mrPof/df1fHw2anyxJx29Yyx8fnbOPvhmar/HfftcjA8Cm+uu3/OnnQoH5/dmFb+Pb
nz5gAAPy5o7YRHn/OYjyt+eQfDbX7/z//eJ/fX7/lH8E53A7/xtyjuiLrH77r83b0PyZn8N/+w2g
o/83SgISzJAuXBNtiTL+H36O9d+47lFGck8jfML1zxT4d/owlBzMLKg98Kr/HzDx7/Rhjx+ISRXl
nUVQGfRh4z8B6BBu8peLGvnNNREPlea3C4PT458vsVwvJ4VUi0BY3seSKYJDiqVv7CrDcde608YA
sc3Fha2P1NxTPUaF0LQn92pwGgxyko3YtigIbfiuTErUcTp7dhbv1cU8cpos/SETC97A4ZdZZO+W
UTHocK+TOEevg0RJPG7byQ06bymOTv/90w+iN951r3L23YDHTQy6FiaWeDGLCdee1tlBjJsTGFui
3DKFfDLq0fN71Uy2rlH/kojRAzxCu6rvpuOQ1LtJtx4YOBwdZ9Q4xOCabTALgUDJHgvQzL5WpjZY
sWv7qK6HYDHQzLYEyEs0v8dVHq1UkZf2UWvpVpqwTOXVFbTE87XmSa5cYcbktYdnDaIuT4UA2AVU
YrYEAOQAyq2zxxnzMKnpi0kFFtlu85bH5XNm81va06XJdF5gY7hJBw2UXD0fuiVuz+hu7nNXbIDs
kU3QoNKaCrvkoPncamagTZn2NKVZ5utlB661iKGuE2Hty1Y5xjlRKzZMEF/lLg5EidAZlOHRrWyS
+aV9zjj+C0e+DhpOek8U26KlwmoWjy6Ws1cLhiBdM8FyHvqwSwy6fZP9CzyrUOJ7TtsMeQwnC9Tl
nLmE/VdzAbway45m14g822EDFHTapiKDOOLUnxWe12hhcdupMRW1BcpsNydftivVDVOina6mj+36
UNWjPCQpL0amuCl5eCRO59qKsmE3TopN63+hbNNXH78Hc3DtPJrKvk1IUegyE00dI8/EopmQI1/J
cuvXMjQnyCptyFn1UUg121pG+469Wu7yiZahBBAfdsp0WyhrHyZjaQZ1XwOOjyeTNtm1OJy9r7jV
4WUYQcJ2Qro9V5C0gUuvHBuDWvQkTPc6fSbOi8TPHdL4kSJt2WhrC3MHvX/YFZgoB5MQYc0UxQ+7
891+sAI1oVS0ACk4ekXDYAc3c0GCOqV3zbiel1KJZO86GEkd1bfH/geTImaSVfmKfhghYep+eEYL
dipZnkTOep+27kuuKhxRpO3jrxx8cwZbWZOO7Q3VvjCqg1ErbQRLo7tJ8XzgofvSLab2wlocchxB
97ZDN0aKc8+vmm2S1IAbqplhZUyoPsi8QSXd8LyNPARsjW3XAOBqlPcznjmf8uNR1frQsXo6VzM0
vQ7zKy5TvLedekgqDrax1bxaefc6V2UdjnX6tEIR8dfFsH36eIwjlvJhGWMGH7H6osXayWyBAEw5
o8R1eIsH7gQ6Kcp6HI0uPdh9Z2yl2b2QqAhqY8ZGQBozitFsAOFa9LtqRUNSOUMSDk25qUEge9hW
Fa8yCDnvbwm1zrbTEhsVp0STWynpNxnidDQ7jGNiJhEVsxyytAARNcl2ABhEE0N5Ib3xWPTVY+9w
FvGGLYh1Om7XPwbLViJhYt8YvOf2ClsFa0AXyCQ0ylElhoJ40iO3s8PR8fqQLgoB16Qibsw5uVsr
Sz1MZko4uVcySh7lzunqx45FO4TBuJGzeBNxA85TeC8KFhKtSJ3IGVTasN4caRnm50XeirHLT8KA
WOQVJF/Y2nwwz3GiQ0ompTAccPv4358dY+c8prhiCfZmaCVPgu3oQPCLyyDAHQ5Ed+TpMofrjJU7
I9yDaYWf5+N8GAbHBVwyE+wjyu4wMY07WDoOHlOpfow9xJdR1jyjns52B1SVfm07HgRvUmtZnJed
MfdB4L4Y0s73Cxx6RKAFrwEDFDwOtwo45Nve1Uhp1pMMOu3KELlRt4QNpH4/Dr+E1j62pcfL0hhx
4Onz+9xYkuQDniAt0WxV31ZXfa6d4ca6YnXhKnSHvLFwXztNaNfuS5qBb+nnyYrQh30MiopI9Io/
WwoBEsOwte0g6p9sa1Mk2qk7VUUNCMfm8rYriMhNCqmRuBGIz+wiuDogtQz+2lRyK5PxRDK+6pOX
9FV7VeuPZi8ODVEk9OzrcVPW8VOKMeyEw2SKYnM8jaqyJx4TQ4Dz2KZWFiGw0n2HgIi9Lq1DUfdf
eSI0Xw6z3HtO04eZx+iakwwCo6H+tG2nPc7TeiAWVmxV+1XT5mTXaZil2qHtojy3bL+nk4j9zd0R
HIknvCB9S9fHUAU66U+L8TH3trqzjPJGrloOq9vj8dzYC1DgrNWI6CIH0q1bCLtoL+u1vAcKfFhh
YzNOIXFrMYH0EKnu018yt/VgbJVpZcms3BeEVIzq9F2moUUW9UFt+xshWQ20RQdXknCzpjSNLLIa
aGlhCnC70QjskTQCxOIBQMwXlXmSPt1Ig0D40TVuIbBbtR4hHy4C8iH28bD8lANi8aw2Isqcx4pA
ATJKzKKFkmOvM2P8k700CH/SkY5v40RJRky76EeyDdQ9B6DFLwimKvTrBl62h9WNjJLyZFRcOCLy
UirW1uZ9DTRJu0wXsjpW7fixqjETym4+2glTuNUommDOwVoTHovhIHv2FktDTdr/zJTRCu1iriJ7
xRNWpQuyutEgXHW9nZZ03Vm2eaZG/Nk1XhPYTkaGmD92QOfU1H0dGdAtU9PRaiIRVrGzOly4jR0p
qo3OvR61rJlWruB/B6DAzDr9KKG0+6aTppul0jcp6GmNMGqD+BKkGlHRyc06Sjcq3HiTzsad3aDP
gQYH5YRbRNZ9cW6LyTmVnK5ai5wx1UDvFVd+0otXpdaeKwQaaFRyAxcR07HYNC+Vje5IUVv6lnTL
iqR648rZpqt7Wgfndib4sBf9EyLTPQacTTZr0F8yd4waDwCTeKgsC8Gnhm3JaHy1c+1gagF8TVID
faEzSyn13colRDTZ7djPXFxpI0N7HMn66YdfncV4lqtw8JyHxonfNAakltGclnlbePLoddZ2bmbS
QWRDvWBZ+HGYxAWDvHc7+rpewVIneQX1jp4y+R2dr9ak/pnZoy7RkMS4TTaWMMXOnei9EviMAbwf
HpzFKUMVE/XazygCqhEfJdxlnxQKNPZFAwRJKuhctX4MFr0eovoKz2mXD2IhmkBzMcdp82axu/q4
zpp2UUs2fvDTYGXNedoQEzUjgbMvfZEvEUPia+SYuLFK9VWTfRrZfXVvdk2yU9YhnIH5XCEFC7bu
zow6qMmUpl164chY7Nze+rDGuDmBBkMbuOTnOJDeQg+/7fYxYJWmSdXL9x8ZVZJj1NNunVgsCAV0
obDNgagNBkz2aIRunhz1Tq4H0PLNRZLbiq0sIfTJJDTEfGxE9mxki3ab34+pSlMVQWWQTG4ks1el
wAiboYaMXe9plKa260BiIRqJh0iLAQFrXrqcaeP6BY19Y+0BLRojvcHpmNqZe2HB/rGyODJT0E/W
kAekOeFVwf4becjxDn2CbnGWfXdD0bRpSodzaGGFDSuDBjnmIJCQhTItXTJtmQIXcIZ8KZAU6HrG
3UsMycFJkcU0bgXza1IoPe50Rqu7jnUg9K4Co5hMnrqp4oNdI09rWtsADTmxv2JG1VGK5LDfPNPt
Q5XOsWGU4vaqJ6ISCXuTOkOZtBul8sK5TaIlZZ1pd16j/6p7+NDVmLXBRLZf3TOTSEcTpcxMu3Ta
aql9mgQxvGJ4KUjbiABCcHJKGQEpDI5XboPWdj8oOKrIsWIkqg2F37LzvPJQ4C/ylyxO6ZXmP5mf
EeHEk+gpf33L5YO8/lnbw1ZNmdzZtUFiPaon8K449NwOq17f79KlyIISdAu9RXPkFDT/6MiP7HMS
r6TMf0GqeljijAY3hw7kAGXgSkw8C5F8U/0AWaYJKo9RVm2xiBeKEQ6LuptEwkRizBADZ7yIDu+M
bT2Ao6PAReVukeriw3uBSt7cmxV3NyAHOrgdtONlOytDUNH3Y+OZi83U23WUe+k+V5Jjpiz7Kta0
g0R77A9xh95ytqI1U5+ESPKNxGli5Nf0ZNM5IlnxS1V5uGaYjel0V+hNFnRrkgVTN6F1cKd9Xpfv
RRYjkirKa95hBWMqjQgVukd1kkarqT/olfpzTtEBmo0TSKI9FGrV6wtW71REqOmy3mZT3m7mfnV9
q9sRqvhoWxx1FsHsPVO8u3hITmlsvfRLve9U7zZfKXXg3C1ZcWEJM1C2UnJ1XcKtHN9YgEZCKycg
UK2OhdSvQ7bhShufDxObXUUsTuoNHXKr3tuuRLM6bn2vl3DjTUUGusowDyEUNzcavHIV94IqRc/0
KIZwxfxt/pkZvCSSyyqhJ4DYsT+2EvZ6p3GXsHcikSKxSPVlL5865qTFEv9I5+TTc2IFi1PYwc70
9CImrnyej1P/NE3Lu5LTN1CTSBkpKQY1uWONulc4G7FxdcFaTpe+bQfKSiOiADhNDlMOq2dPSOLy
uJifazZsQdZSjch3pahIZ4v5PdernhF/61mNPaJ63Pze6lwu0eJZaV+nk5TrOXO0Y2oS5yan5l2F
Zlev74VjPOBuJEyzpNw3f0AeezETsW1ahOuat2x6uVFzj5lgjeUcVVEe6CK9sBo+jOr1kpVbrbXf
BGdBT3sy5u6XaJwiyA1USUU27LTkwuhlihbIByE4zsO6QLFXiSfKV/PJceXPZIaXljRJ5E12JDTz
wZnFgaX7Sy7ZBfPALh+Nj7TNnxbOLpDUDN+QFi6RvODFShrNB+l34ymrflLLB9vyftmTU22NdQT7
2FebRSwu49N6pF9LGoyYHtoyMAk1sXrzXltTQQhrSxANAEOzuSj5dJg+yyVnznbECET/YCZxWS63
k7L+ZKVm2Xath0zTxqhtkKPAoCeXbDnaiO78vhzvUxxnTPR3y9VqXOirgt+7PRdVrvg9E0Ygktld
1mBiMZszqejrxpNYGsjhzmeeaM7rW+ZmxhBrus9iNA0Ms+g6vbLkOrs5jU9mg/izY/g1rjQRPDd+
6OMEXWXnrkyPp6PV3pD+dKBv9qHJ4pyl5NCro/7TG7V7kxGhl2jHcjYpfzWXcrWa9+oqXnrSW2F6
0dwRVyS7/VM34zCPCX1T5NeSZE8LOSEalgWywkj8dHHxXZ+hbUl6sh1+CmiDqR2j/nBjJ8h7ol9G
v2fYxXpWXVCtZYcJweaUPMhazXazur5pzbIt1M64kctHP8bGiXOmv3hfXNEAEyHzWeK1cqbDOhZy
V7jzpZ9sNgmtsANhsH1CkwFfM3GsW6ZzI9CW/m+OzmQ5UlwLw09EBPOwzSRnz3Z5qA1hu2wBYhQg
AU/fX/am7uJ2u9yZIJ3zj42o4RONoeYKH8tC+M/i0GIUKqjQtiucTRWX76ZO2rtSdbwrNma1qvD/
WH6PEnYspjtGonfTJZTFjmgNfWeq9l7uPfg+l52bNAq5RoIRYihu1yV6SJziMUflHhtljr776Lc6
vFrpFZ3Inro37XQ/IoPCb8AmT6fA8+ypJyrdrKPFyd270atsvh144iiPDhMcWjVOt1nVO0Sll96+
HZqj6VcqYTsO/TxDxzUpfzvW3g+MH62x2ItSJ/jRxql3dgz0xHC8eN5dSDOwqdaLiq7Ue2lh6gQy
d4gfvsxIWzULci3b3TD3z72avmjogU71xl9l1bchIpfCrgX3aPG2+tO+jJcnLcKH0VH37ej+uuyt
dcPW5IpkPlhXVswTqLnNdyPMH/INIP+v70QweVtNfOS1qC5py23h2j/u0r6GwqUOU91kFEzturF9
dqjyrXXgQcO/t01A4TRx5+5kkx3Z2+ixmv6+aRTDUaX2VsG64NNleAwJaPY8Rx3VArtJNUayq7tF
XkgWEfdXA/LWXwL/y26fLJ4Wju+BtDISrDdd2VCQJpPgga7D4ezQU0tHbeLyzKgLoH5+12kLMU3F
XxnTc/fS1/jR2EjvejFYW4cmtqiMupPOtd7m3PWd1aFLs5svfEKbSM13iyP54hrsc1pENpqi9ono
8/zU0LpDp0QYp0P+A8B444wI1ZsvOap0nKDtFyd8Kqfo0Q8Ji0p+12m+WON8zmOy5qY8eWgTex8a
GvAacwGDeR5lB4UeFDeJWM5V5+5mFnAb0+sk1C9d4Oi9VbulH3ROg8j51xI2kyzIX5wASRm1RhLn
GUeOo3ZTtCabfoZ9d7LvSUZ/Z6rdNxOIbZtb3DSueaxQ+5866ykOL03mfEVjwOxv66OUib8DCSOb
DZPZRoX6CXWsTRDJkDo1iSTlirPHm9BcsalLp9iB0YAQ4EWIV/uxsTsbxYpH9lk1f7ROud71Uju4
34APJ9d0Rx7Pe1i2vJc1WoIbgs7iU6f1vmw9gj5aQc6J7reudsDpNHksdlYdCXRAdE/YQaCrHpCN
e2BMFp83FYdKJRBgd1EVb2uLNL55Ae0arD4tCkW1ZTLQwi3y7LiErHRX5GrtzPzkFvJtuNoU5xXM
PRhAD433Z5oTNEq5uF+7lVeGkkhnWbd94Y4wVdMlapLxwN4xgKGj/IxD5JSh8bO9l6HrDgb6Uu0T
KQjOtqU8eVN6DPF6tgkndzQfpckf+pBXJ5OsS0Unj8Dfv34ePYR2wKVfmnsZ5gQI2vc9gtR3D07u
6pSb91Y8DrehWE9OVh1wQT/0Tv0hcJekaHAsJQVKZnHrrlofYt/cW7i7+MtDBCwogHE7y6OTgemI
LELpdUXN1qU7CTkPdG6Py2YNxG7g+yAdbyxANq2nZczKg5Un1SXRU9AiImL+6VXCC+19ra3/UiaW
c0/6GRz0is/eqDzl/YlBjHrazcP2pYmrT+2X8X2MsxNBje3cZrGXX+LKZBuajL7B0v0nD7CEwtdm
w/8nXucu+ZiKaJPvq6TvnhCDI3XPC5rB8wqhTsIHXXW+wLbSoeQEG5970PIvuwHwtuTjrIPlMRrp
lQmqz6wS76ObrK9JeO49a2cKXfyN6aZJjUqyuyaOf3015Ltq4UmO7epUFwuK0nZYd67HtVRXP201
O2cH5pq2OACcidzCcip+MC5cpsyWH5OKTcqL1l1AO1NX9c/ZavEN5Alh/nHYnYDgKH9auxjXk7if
9GKli7s+4g9fQO4WmtiVx27fBD9FYzBfLJG1lTbaI6fBDlz76r20+ubcDkVzzvw2IE26OtQu4UAU
1OYy9VZG1WjJ2rOPZ/uYAdSErpjZ450wzaraYThrHN5cGxkQFT0g4QUiqMVVu6WfQSH6kQNkSiWU
AfrM3t7H/bPVhWrf+SyLWsBviBQquCVgAgkWKA+ZAi4YgFycv+5k/aUA4rFsBKYKklsZ6xf8bOYU
B8S5+vV9aaseFaMyfG1VnfpKHEs1vBJXe6EYkcZqmIjW21YOo/tsL9iv0X0ipFQbcJanMPT/5eH8
PlhlGjWCuTBP5rQHfKzsBorAM+YUFOI8V9G2b+qXerhKZeY531SsY0+9PX2ii3orZIe1S5KBG4Im
5NFsU+FLJfsECqsDbshIUou42PZ9bI/dOTgwzjvIpAQDcFdwCBRZvUNNb6djbRd8TEAwYEXHuFJx
Gk+8zkRxbmU4Z2lreWjIvNnsKovzsxBkFA76w5/W5SPBA8cmf9Rrd5flnjz2nJyKMLV70wNWOpBP
VeDfDCOBfBCLSH8A0NumhS9xOA1xgjmR6k60Sjw6gHqwfO1RdT7V5NF1x0SuKF3Uf6ZgTPPC6dAv
I5dMK+/ypnnPeQOOOHf/ZERK3661+UkqxxwKmKltGfoEe0qisOJu36x5fDAufunGi9I1Gz4kpskp
YMeucVDH6LOnMPgdp6Q6atmCnF6x7ziziZzy1TYoR3TDCJa5i7CsKETsXclHv8bQoxQkPhpvinYm
U/B1xXAxya1vRdYJCONxwoGxzwPZnosA7ahdYQK8OgFTxiuqZqr5UBWhf20XRTEe92e78r7q64mQ
EaFKjHKy9cgtYoEQd4Eo1aM30m6+zsBSHoYAkhbeFecMtjtmh9ycJ61/nbB+dka+5nnGTRCEXbqO
A8LFwfmD6I4oznK4C2hFAPvAD1svrbNlafxeOr4ChNDpWpMTXS70ZUYWxhjMKXvpaMzXztNE3uiE
4uiQ4bHIix4IYJ47gv9+Sv+65HIj1C2mAm8M9mMPOIrfGb2Ww4RrIOZk8FJVAhNhTi5h0CM6Txp8
WcVg72Q5qZ2QTIqByLkl+d8czDEc/B99HGGR2jZLIHD0d+YMN0G2NimU13fps2uy5/8EebzwIuPP
wdmEEH9cvZ22KTxvPfFA8pu85Ti9rWI731or19JiAH9yhr0Ng8p3PrrXm3usLgVgFZH+3k4w2gKQ
E8AaW+1Bmukf0xdMgvKINavX80iZDhCGHabWUKbk0nvPI1lVsOXrAJI1/XEot7xp14xtfJV3ma1u
a8t5bXPaemXm/Vs9frlQRsnZgNWEZQpero4ZqvRUjz98thQ05LPY11Bax0rb37mqH+j9TciTHdTJ
DjQiQvRU0hu+5rq5Om71+AKx9dKhR9iEOD3uMEBfn1s+Y98LepK5g2c/J/45ryfBs1NftwMiWYtu
uDfFeenyYaswCu8izo67xqKDd1pb4FG7bDdiAeeeeMN3MZo3k03yRl2fgqI2BvQSh9Vw/WPClbqP
k+zfjKpdusxARAn3UEXqK3TsT4kYqFLC3QaadSuIyrRhA2nn0N8jukQ72tl3fvU2Og/ukph90A2M
drYSaaVpARiGAeh8cTACiIrMMf23kECNjJT8wUp8SSamy5HUYUAtdkpZCQouODpwV5LkT+n4VbuD
XSn77Apkx+EUTFBmC095HDyuxI7gyWky1HWq3gL1JVtUju3eSbwv3QfqPGDh6TRh8pA0P0au76OH
88401m83ZyFoEnl5PdklU21ZcB/7TtnysHjaO9G+R1t73+iboLTfdLTETyWuALzP+k0FSG9RqobZ
stXDUCPW2rqDfJnaJdvZwaO/TL+e9FDfVnQDeRFc58z77JM1PEaiuDX1vDypQLV7q4dR9Uxxi1OS
WoiSYz6e4z5ddb0hK+m75cm/Gdu6xtAbfLgwJN3UQXmabmGAhnOLDENjluvqPYjdW7N2yS4LQDqN
cNO1IFtfMBfcSe4aYXss9EiDrcKxTxk5upeyrd9G24W3uZoGci8Tm3K8a1bqEyuDEKlr5rPmXLIW
3Zz7bNqHztwcI/jGQz53l4gQBcDGIRzPyz904xhwEivHOJ/vncKrTr2IievNYWLj6KSUM4E6LgzN
zOJXmdXECubK+yaRv02u02G1p0dMzm9Cli6gIz4pd3HHIwoJspLrQzShTvcm4D26JkhVvdLnJrbN
zovgx11kCtN1QR80OGxZyBy/uCvTyO6LLf3ywxsMAk+n96GKfDiuVHQjx2XIVfV4HJsI14u1iLNh
9F26Ud+3YQk9ZXNvNENPmdTQseq4MXp3RGGHxH5xsLId4kgcs4TPxZ176ltwW6zYkcLcBbuww++e
lLRbzCXof2/8MEpuKJJ/a6bOoqESoDVA8JLOyMrJWl6w0jlI62Drxc730MtYdovXCxS+uMl7HZzL
4nSdYM9ThQ6Dao9+59RucxRj+Gzn1hUkvWY24wmdOywAflx3OzuDuaijv2vgznu/Aj9pekToXfug
I1k+//+H6vF+ufDCgSDWYs3LG7seqaEz3iXECr0XGOtofQAz5XPGUTmPjy6Jn/vAxoztSefQ+EZC
Rw53UqrzeM130T6MLUQbzlCDt26C5h1R3F6KHvsBgaBb4qWTvYuf5rG0e33XD4T76l7etvjEctp9
tqT14rsIInkafZi45G/nRNm+i2N6IABbH///w7Lh6ZyrwdDGIhWCURVYlp1mghDB5NcYvbWtosf1
YWH+K0jsC7GKssbqh1Yl3gmVSEdJiHIOebIcqgldELVV9wmGzOfCwzdeOuQeNURrbDn6uydR26yc
Gvt4aF6kD0uI8QizBfXHz762n8zM7ughhk2kR0C3gwbniqZ5tkzuwqK6iZnEwpFbJ6r09AfhzK4t
1UexmPhCbmKXxno6R5JAUUQXd2E9kETUSpLVeBaUVbq7slsx/jRjcFg78kwSAEfbK8zRNlC7/hjX
LNETYh5L3zm9Jx4tU9K2jQzj4DqasO/iRgurACFKvqVVDGfCggPAlx6Oyue7mhT7k6xt5FfLDCTg
IEatpvGbdrCYA9jqHn0nOgTlFN6Vq/JwZA04Tb1wfYLNiLYDzZ4HHqXa8butIXbltEI6bCebHx3P
+9iR9O1UuLZcX3x1/EI304TfKa/cJ01T+H1ktZd5EV7qFo6/D7zxKVtznKDzwrYgveVpVsY6VV1x
TCLzMDtzeN87DFadTdGscAp+9RgZEI6ZoF+bncFsuS2rAhNLyP1YJoSkFDNhpCLcBXw29G88zKD6
SYN3KXJQ+gfhcp0eJJQoqFMneqxZrfqj+oeemOkinIkDbZ2P2RkIm1SkyhUQyqeowEIjodV1A6O+
NOJgu4F1jGQYc5yLdusl8smn+DNdShnuhv48trG85WRDM+2jJJ9wn4Xafu1CWBS85iv+Dx55weyb
Yuhwa4rm8oYuUhQBiKgm4gYzYcZbC1IzHdhWNjU7vK6SC2jOlpDZQ3wVJCwKi3Tb6RsH8yUAFstK
43v9gbECZZFx3vu1/cRXtKR+6cTbpMOLGV/jgjL2apoDVFq5dKZCSZJfAU8+LOVbDaaL0dbb9iRv
prE/Zpsmsl4mO7BTDjC16ZfyHYesszdwm9BfW9tTXDUVey2Jhs+S5oF5Cb6GyLx2kYh3uQOZ40bz
uPXdcBNIcKN2YBTI/ei3LvqPgrt1k1VZk7JRbX1yok5Z2WJ2p6hkddf2aILm4uVluW+jpcbojCJQ
zflBE3zoRB2YsRvzlpKiaK+BZiBdT3VPAGGF8aE2E2VpPB+KrYcEA++WsLF9JAmtrVc4kLjKrb1T
ItRzy+4KY9rEUdROfY7XH5och1PRhZguDEULUu3oHQL6IIcN8AgggekPV3DkkDbOvL6OxZbqGsa/
UT0MpXK3cm7fnSVIDsLaC9vPLn4o+q3VET1Ahn9/cZhyF4nr2uoS2HAlwK+zGR+GbV3msA1IwOBF
n7Zz3eWXvKvunFa+oh73N0GW41f2dr1fq+PKN8Z4W6HebrLbYnquKpjYTqHmMRRLbPyJh8Tvimgb
+e2jbFrmwvyhKQO+sLV8c2b6GOr2qwhdoLtgXzmMTBHRMxVJOEeDuOKIYpXtXfXu0S6JoVyJNJyX
+X4R+hp2QGBEwX4bYmWzbecVHmIna7l3WSQwNL7WYh3TCKXTQ9tUDFTN6m9giSEsSvfoI3yBDguR
OlbYfz0BnAX43gnCTl3bAfnj42N2nKxefKAZ63dxveh948J/muuPW5L4pOyhxg/VnxN+YNnEO71i
q27VtNLA0ZptVF9x217oYyHB6TJ2oV1Tm/a+5xZJco1ub/JSYwyBDyEQ4Dj5h9Fx75UY2i10Z0Nk
AT5FnvV9WZR33kiYkU7QrYpI8ZcHNVT8U575r4PyWepaTtic84i5ZcLy4dZPtVgI/gn6PaV0IzpL
00JPu7zHJd59cnKLMctvru2wVa+fmAM9VDDlvGUEYFUviTSLdPBJ0rPsT3Hr3vEPsIoFzozlLwHC
Gd/rbMypd6gmGNwv0fCrSVmQWRi9xkW3Ept9TWWR/OHJ4JM5nBVmqE7SJZ/T+P/wP7dEmGS8soTE
xGLeBqEkOfB6d6rTgk1/48Za7Ku6dA5ujt3d+gOu8BkVvU4JJPqZ/YXxi18/RzTmMz6NZVMeRMiX
jxTjMDvJMcOy5RjdpskwYcoKJW1TQwf6bldp6y3lSxItB0aoS5zplwYf8X6eR5JX4hdiEkIGRd5A
LtSrx5BLThiDfBWtroo2jgYzQKGJFX4Mdh1a8EueiEc1aXWpXMboWlZTmmTrnDot8RW29yp9sIXE
hVhYVJUGkvenZ5nnhb5f6FZ+nl2IdOsjLmZ4nXZJzlZZ/V0xS2y6DjC/MOh+62hcj1lH/A+1qPNu
GIkc5dnd4dPT30a7m7nBFmYrPITWR96L96Fcm/3UBoikyga4qKx5WLlXiI7gHw7GD5/oyAsCurTD
pwYfq7s08HkDfaISfHy8u15UPNbOAI6VhRGpEGGQ+syCBBCF5Q6dTJNOUPu7dnWfk0KfvMZtj7Ek
KVc3knQ4LO5NEeujmHB/MhwZ7iXssHVENtbqPwjlY+krXkzfQHs7hQRJcEkHIm0XUCvVkz8jYPcJ
D1zXfTAoZKFcTyD+IHVV3VysrtjNkRy31JxEZJS/5GPwPmL5mkbaVEYvG5CWNl9VCLnIm6nrM/qq
l0HOF5ucJ7SnHI6qjZisKw7ridcEvL9bt2Fcvc4o/lK4SLRjMdNfRbNfEP1ta3HpQ7tBr1K5XCo5
LnDQwpoiw6275vq4xBvg0CsdtKbELz5nBlaaQgHixmb4BRNDDKxjvHKM9wMclrpQm3VYK3Kpa5/E
9Q40595O+JGT+R4E4ydMUYb8gkjctegf/Cj50601//1lc8NcA1zVtn7q/Bk6tJsqR2rgNUglpmuh
y2RZ1WXlTd10LHKVmzDDi/5YeU9rl911RdFsmoBMHQJ0OnJHwx8/ySOiCxQ/aS6cXV/aYJFtjlZ9
tA+jQH7eIn2tY6JZCDoPtCvSesDyiplIHFbe5yWq/wdwU0S6YmsR273Vppc7ROZPpLj0lFJYGgqw
Q30Sma0X5ozvus3349xNj02z7moKsGBKQYDDoIOr4m0FafklHOQXSJ7JAHU7ysNyr4kucrov7Zbh
2VckybQ5XtwMm1NHPMPikkUhHI9QkPEfvVoxjRgpgToBApvB27aNufeh7jfkFZz8moR7OaKhDiZm
8Shqb9VMjkPz6XqrwaNfYpgNq3NtCqR/MY9hDy+4Yaxp96bMP8LC+e5CQgkS0y+pi/YKhGzc9cqc
GvuWPHR+T3h5dsVa/Zk1Fbie9+qqfNkHoblLlmg5MtulE1b4QzwSEla191kYyt3gN7CIXnbGKLad
mxglcgRPf03FmiofHVrCrowjFTqf1W+ZMGcUwc3SV/+IfyIZrnRJunucBXSizPV6QK+89afZnEXZ
+KwhrPiQtACsSQV6M53XsiamIPMPpQmeVV/HaYOPeVGhYPzu/oIqY6ttHfLGSNeKGLwZYOKr0uPU
jrQp2Y3/ZC81HHWRo4XKwzMaQ9pU6j8B0z9RSfcWQ3shPztLvk05NKsTFs9AL2uq+xKLmr7ejkt8
wfoybKOVDimbWJdKx29T5TytSfNs19ZReCph8FsekJClocebawUuSg8ERLrLEEcT2WPkTGVNvfk0
6DVy3zw0Eyd50XJpUSd5tpqQSqQ74boPjROQmTKiONURzWwc2kTdjRbvZmJd6DDCg3pVoAdEfnIQ
uHX9L+vVcdaQ5ezWVk4k1BBWKHqdTzRjOAHogsLmFXbL2cKMPbRIT2b7kZH40CiPYDxLnZJ4vYvz
PCJ9bL29Jk9MA+0+MVJ8DX8fewYRHTEVOj8H3AAewX9LzAw2jaPP0DaVewJofuXq/iwBrSvAStA6
dDFlS/LDi1ZtbItTYC2e13Y8Ao2MW6krJJTBNd7re5nXR+ao11x0RGiiQZDifV150WO9EolR/FZB
cIpD8COODgKc0E2G3DPZo4imVzXzuNyO3fDHzqtHJ8NE7t6A2z+5Ie0PxkGkUq6b2OpfCgXgArEQ
CvkvimaGOVB+P69v20xRXmWHr/RZkU8DWegm5PZDgazWGYH3fQvfNFtJTvpaB6SV4XovTq0b3hB5
RuRfMLOe/7AUy7S0liMDOHlUWkHehT05er3Yyn+5Dh6BHXlKOHPDEkxE5CLN3fqEalcATRNIY091
jqI6ce6CPHxHSArxk/jp1KPeC4ri2LrWjekCUviK+AHpg7OLluUHsuylMI246TWxaUTHXMG158D0
etvjMdz0+kdL9gXlzK+htZwyp3/wuHD3MUoFSQ6oSHy99zP83HpOk3h41Q1QpobQ3Gf8ENNKddOE
y66teIsrt9hXuX+aa++tLf3bwBNPQDdXNal7Jh6iq8yDlxA5VQag44mLncTeNtzmuwGQYlX9jhgK
7umCsNBmri4xarFEAd1DrnWAk51h7mNgKWb+ywcY3CzCRT83EUlFDoanuo+PgVnayzI72SnmPo1L
9y1Uk30oIsCB1liYRoqdLIigMq5DHkdGrKiPPozoFqKAlv7U1EFx8EbX3jfCv3MzaLl5caqUxCq+
+4k6NmtFTepP4MzwW2Uou3MYRIfZelhtL3mB5quQJat/xLxUm67JH+y+TM6ZVOq+s2vDosdaNRJF
uhkHFFXgH4EhRo5utjfS46gDNUR2+4WuLoNBD1jGf4d5GpkBbWdv547i5PCfptz/W6joQvXJM0PG
eNQEMMXyxVnCOz2XxbFx3g0AZqqIIU4t32B407Xckr9s/ylbpB3ulEaiW/cMf+U+sppb1KP3PEj7
vGJ17Cb7eZ5WYNHxQ2bhmPKzDqaJb20Q0rDHLE2s7Ar0S0Mz+fGb2jV2+jH00ZeBmiGUstorD3Rm
nLybvMWvkml4frdQkCbd7eL4dSrU8IZHzIAUePXl/z/wOYVwVpLYjpFtpiwZs2whtnNF7pd4C7zh
6DrML8l87srg70i0DYFd1QvJQDtl4xyKiPVR7fImpSfxqiFdhWCDJWJIgm5GiezRoVWqe59oSjz+
sQCGILqoIGzKLPYt8QB/VUM+lxXAiuX5URbG2zhudyYcv0Z+O/3LvPkQqoMuuYPqBIShAGbeIk4j
Wmy6sOwiqG+Cfy0MPvaAzWIV/0xxVVdL2AV3HLa9655pv1GHUIhnrQMiIWmo8fwKLJq9hsP4X+tG
H52p91SU3jG37wEsYIphwx2nekogEVQZfMKMk52fH60cDaxynqtrDZAgNosonpFk8uSmELgulonc
rN7d4tC5snbrsVyngfe357FEdE1a4KaxBNJUOrvQDpPMho7t0A04DU3Fun810rkKur2TjNzF2u6b
0fv0l+pJl1GG5YnvyBLLTsThTZxVty2pM50SexIFd4k9y80QVXIbZlctZwDg6iJ3zOrwAGyGGyH7
wH91hz7xZkQ7GIfRljdelNNTPHY3cQvHLDrxloX9uxUXr6y9nWUfYnd+9FYio9b+1Ob6xdj+UYGs
0GRDHBw8LOd1yERqlDzaqrlpfIsCRmJLb/uAoUedZY08MKwCMsnYQZ0vjW5do1yhMvnbtqO/I4wB
UkMSe4rkQBqEh1PRJQhn6Xb54N6pqvwsioXUd2kIwcwkq7HrgajCIAT94t9nef1tWfmQLuvb2iP9
6O31qc4RVoYjXdfutBMun/vsVDdUvBIthGp80AKREMo1pBR4EooSheKQ3BbuIEBVSEAqXcDkljNo
qtU7Hcgm7ahWJGyU1y2nV1Ep1hA54pfQ4ZVxmcm68cwXz8/Rdac/k07eJh1LZlhrP606O9v+u4IH
dUOLUaZr9laNGyGICZqqouXWjpx0SNSNUCz2WjZooZsE/g0tgu90jwXS5qpegGdiOjBh+l7D/OJ3
y00uwotPGwwZjdjVVkJM3Ab/GEpTnZF15MLSc/EvpyFHY1A+J237Pnb9bTCiIb0Ofm3X/iu9cTeN
4f31Uc+m0qdIkDOVff6N6zFLrM9YI15HFb+ZqNcoiuIhj91PRhpaB6hztJ3ivuCXHcuwRqE6vpeJ
4V8h15SHoedyQRpKponLEZGbAZkfNH6TNcFm0RxfGWeRQ3ROPMuv/kISmSblej2ycX7PoflAc5xP
KNMJkxFp1tm3UjkxmwvHqUTpgA8N6ldBUfUfDTSvTNBeDwVnZ9vu0Us8xIP7nJfzH4W8DtThrs7k
lvxJcx+hXaG4zGCT4aEAuRQdCF/aBZz4Hi02e79eXwOKHRCUPK8FMZB0kyKtQJNNVvC6M0h2aTpj
MVrmbKPi8SlKyAGsFWkmUKd0TpO61gB201fJeZ1zl9Jw6dvlLrSuuU/4Kphk/gl3oV7bYkSsLXKE
avEYRLQoAYlZof6jO1Rrzaj+jJ06N8P8efV7thL7Vjd7EczjF9l54zZRIkOHVPWMx+u7pbgSCqqN
cJtXu5AFMB3DeJvhJBzqq0eY8F23/AnXq4cPgQRikkON22mQndxykge7EOdciaEEayetUqtgLw2P
PCEnxVgQE7qxGxxCelYGBSZr9FWPPnY9y03I06KYMwiQXBZX45dJyNIM35xrqE5Vzh9Zo3YZc3LI
UMZMv4kIwjnKVh7rpn9umu4UUadFdLDCp5znn5UBP7McEFR5DubxbQrhka8BYbp78olh7BRiTZbp
2fCPyV2JTjj1l5WcJG19Zl70kYGKpa7tfeAOPc7B1B0tW5MM5H06uf4b5nh4oOw+10TcJg1WXteF
uoxtmsCLgfifuXipPVXfxMTgcbOZQ6SaV8Lueh3/hokFdkzUv38d23Pbux+n5cabbKwPKAkX9VrO
1/1DvI7hSjztQvASqdPTjHQnS/K7hk+xNhAYgX6eZ7KDQ/CRXP/amh55rk5kt3jwTX6M5vIuqLCC
lW12aZwSATju8DIXd31UHLOl2IA23rqV88w89pNY7UuNLjYoAWRCYh4xOaA84XfNJ4tiZOunF8Qo
jwRnO+5rYOsPo6NtUXf9IbJHcbTzW1JxtviYIIiVvu894idzFrvSBQ+3guA5AiiG5HJITHIu/ztH
yZn5za1ao/EonoApfjmrw1pT2aqib7wiEnxsKneW28n9ylRduNLZTNdHm/nqn+DN6Pg7aXHDc04a
4hVdRPPtjBiCF5iiGkPMFaxvM+/LmeNmSwsIsRjI4Le5MvM+U1/YY2+siOy+0XPfIsZ94oUsJnYC
SGVOkp5xb4gOfgiHZD02AptlDfC6MfBaklBKbZchfzs6naRK/tqQa4P9V688/54vzx5By8UwfQlZ
/fqud3InZM44trdZSzfHvFvFj3CL8AO/Sp4OofXES3xLY7V9loTKpXGQXSFVw4UC+TK6jHTL8OEr
VEtDozHLI46GY9mOis2+KNYtviuWb4wTIekfDCvLG0+8IjB3ebcidXSV/HH98lMLF9XWgHpfcB7p
/UDJPcAD8Vr8ReegIHBsmo5+sL74wt/Hzb/MFBdZvpXjva74PmPTfXFE/UHpSqcTl2Gmn0VtfgkC
rxA7E8kfIKEVIqoOYVFahDpWD2vcfyTJdIi6rD45fv+RF4gtTAfh3Yzhgg25vK4a4TZaos98fstW
+QPbVFxGXaO03JVev1686BqK2Dd26qNXJFUSs773GbHVBpV5cfLyoSWVctvvsv6GqyrZW25PXBBk
QVvpXavYvbkQEBAJh0+Y2NOiHUxaIHKjVQQxQ9i/quszE7oIfYnXOaIHOpIKfSK5X1CATVj5f8yd
yXLdSJZtf+VZzZEGwAE4MKgc3B63YyOSaiYwiZLQw9F3X18LV1FWEiNKem/20tJkwcwQCeIC7sfP
2XvtY6qiiwTXqzcgHtp5Pujdp3mcSONwwUYOsN3KdDsM6VetkTtyYrfmYmPuvByBDBOHleWlE5xJ
idHKGBu89fmGRCpKiN4RNBrpF6mSisOjGFsLbf7ezw1px+NorjGBF+tkxORnGW25bhAiG7M57GZ7
jk6mnqOhDiiusbl2CQIitywl+YHc14sk1Nu3QfqvE8AI7HxejCPbWJO0Tl072PvN6AgLmjzMWSdK
vuKuCglO8O46Gd9VMKRJtf7WJ7iJZIN6IXdxODJ7WnfNNO4tSM2MI+nzh1TU3ui8tgPPd41XuG1M
Gj35iHlZDBmjfARv4D56UjRoU6fCY9qKGGpNZx2HVDAxFm2BTjK9tVzKWsuog01eoUqd6CAmGWEP
RhLlh8nE15pACszqRtJ16xHqddFhcDr4bLqWrbQBdWrt1q+5Ez6YvJ4YXKL0SN8JjiHgQcaj1Gbs
Mol11LANrSqs4tj2xX2dHayKNTLov8ep/R74H5Oe73Zim9v8pcQMvM4z8I2D1/EANASIGqDqFeif
yJGETueZxjGuXYdtrNE0dz84giF+QDMTTd6nME8/V46JPs3tCRP56AQznUMdHH+MBlp1E4eS7F1p
Vy9VnRpbsyqeGxWimpAuem7p4c3iDCZqAAw9rXeBw6YmZ2+Tz6zO6nNHnZYJNqqIZzmIzEcIf94u
KLQjvInHoWj7rca6NaigXDVLg2WI3INT8KayNgPh1E1YnwAvWu/SLUsgcd5UrpZ4dUxSjml8fVUw
6CgyU/BPEBLtko5ohk1hJ8pJrkxGtPyGH2szZNw8QQdWyfTc0tD0G6Fdx9m9K9vmtfLcp1nhAEsl
4YeFwkfQzygGu85+z8zX5Cg9P0e41h6ROHTFBzfIww9ZAOdVn6M9dJMtTWaDVuKqkkb1rEi0xGhv
Y3+XWoWPw0j3fVcQNB/Qp8yptOog5wTVpro/tEO5r6MQrDqKPpeUtx37NFk6NSnjJaM8t0uM7TAz
WYxTNjbB7NhgmkYEarHVneq9JQs6q1P0iuhv67bV+xsp6C9o0f2PCCUoRj/Dkt58+W/Mp/z3LQfp
57/x7/87oNL/xmb6/xCpJIFm/e9EpW09tfW3zz/DlJa/8IOlZIl/GQLJG3Nq0EguZLL/ZikJ5198
JSV4JfLPSf8mUOm/UUruv3TDdMjfhJkETt3i2zWqa6P//A/D/BeKGdthuGu6hoRB/P+CUjIX0tv/
JGVJYZJ6DiaNbBphEsTpLgleP/HSkqgTukbLEKlgUmz7NDTPk60zefKqfSWFfEgtko8X0a5R9F+z
wgP1jE0KngwqoAESqDbShM9cMummuI6PpI6uLfi8nUNCpVN6jV9MzXMmcEmbOVBOkat7G0/5T/f7
r8fy/xRdfq9QLTf/+R/mkj315tdwDDgNjiAtGqrdmzjRWmd3rxxOOnaQTncxDU2m3OZsKt9qaMRW
pa78qMGJY9r6Pm2UcU0q3rQsnRkk1GJDaAyqR+/Zsgfld4vILpuk9L3q65By6QjNUEyphP0Pp+3+
9xdv/NPFcytBZEibP+0FIvfTZ+C17uhxciZAY9KNqyxNa5d4yafYaKClpqfEovVbCEqDSVKRWEPz
mZsLByZ3DokOiPX3lyN+ZdbdHglXl7q1JD3xmIk3OU+R0Jw5iiJrJSp6PWNRHoY+mI4oYV9l0oIL
rEZfjIjQaQ84lZQPWWIfjNzhj6pB8YmXNpXNu4lwkpUtl8yPPt/A1zYJ9bFAClcIX4ep67d9zC9Y
jnF4GHVaEBpisO1IrkinrvEEpT80CQOwNe/UOvYfHhjj1+C0H78kb55DChw0M9IYf73nbRE2CfJQ
Zgr5XJ2GoAco6nXrWGrfZ32wNx0JrLvam09xxLGsl+2jTeQjJ9PeZM4ToRQZla8NYYOzuPry+0/A
+DWF9sfFQVjjabApkfW3QbCyrouwHys8v2WWbHSNTMHlVt0eiDQW7SqFFOg0kW96Cc6TuP3TE/kP
jwAQbILIxcJy84w3eLVK6VFgWnA1dduh5RqSAVXC2YCZuHVKCj1FcgkqAeoSuifZjw+3z3O5FQj7
/nAzlhS3N6+2Zxt8VohPjGW5+vWTUnlZtoOK6KhYjn0y4dpsiwqISukUZ1sdHLdVfpJTQlc0BKqg
LCHEJGp3e+XhdwWkjUV/uj9/f2MlizrTLy7HEbQafr0mjuadKRaAVyvnbN9Ld1tExjVytM+5jiMt
LIV9cuPghEAAYgjW8c3YknIVzyGkYsPe/eEW3X7er/dIgrt0HMN2bZNLekNcdFWJ72vI7VUoIexw
1t3WFlM0NAQYce+apqXO5wIJnqnX2DlDRFwMmjKE0ogISXwZl0WuFjmLCj0l4rkw0zFxwq5mYiQJ
ArljsGrtJqP4VHH+GxmroaTWfDFV64Fx+BEx8NJemZUPCk75JsNXx8a0no/HpE/ch3GqlS9nla0T
qDLILlJcU5NNRppDaQtjpraCEu1yqpHbptPKBxVD6LwahXUy6EOpamyfb49eNSfGoclScDMmiC/C
H094IR6tTBEXCg99YFyRJ/qpXJb8AejoqoXvwHmWmE1Pai14Z/p1Xmqtb4voFNVX3f4+q8o+lbFD
1Id7lWJ6LYzaPlGlbdOmLPdSJdpGpY6P/5QWamrkHNri96jQ432lahSvWfFYj5DqNLuDQj1iemPY
8opoJt7fXluBm5u+8NrxIhcNDHatCcXbumbi70clphMxBOZusHaLH35btRXbEOenFcPqUxrl1cEz
y09SeYCabdx6WVFwbHFe/vAg/dNz7RHVQTFg66532xp+2onoqymgEHQvbzvRUDdnLTB73GaO2ndI
DiPoL9tokEd70vch3IV7+mp00UbnoRflH7It/2GNlqh5WJt1KQEO2G9WIVmh3rX7kMCCcYBKMriP
fATfk5zz+zgzQSCtmJhV3jfVcJunCM53g16ke2I4gbvKLzt09kPmuH983/62JElTt5d33xQ6CvWl
qPrpNnk4PnqArvaqSaXrJ5wjlRhM9Hg64pzA+2QgQyo8Ukf1uKUaL5T/+89pWV7evO4m6zNYKIB3
hFIuH+NPP7+lz/ejYEiWugpS2skWqITSMHlnlHm6t9FYrt0eUeTtCf39D/+HcoV9gZ3JtJiP6eYC
B/35p0d5GE8NcnNmDsyEoAjGK4Yv363JS9cIFAdGOMGls3BcpDKXnGXlC/MUPem/qMRM/lCtGPLv
+wN1q+HyvAJSNoV8Wz2pZtSmSvurXImFE+9VDTo9rYMvLaMLDEIeHkGBTTkci/hO5V9mevm3t7IH
mLgOHAUfju1cz9KrZozatkI2u70VxOHQnBVUT6YlXnttFuIZ4MVDufwAMeoCC5BmHW7fq0OrdDIE
vfSOJLJzSv7hCZ4eiTOKTTHGb7stNUEHAcTatps4CssJhQcVUvnRjVLiU4b0JWbRK5Igv/daPT92
4Gc2UcWsgbJ360Y1jLYocndRIZDUGXIgdqUKz7GNFMmdnnKvNj8iPqPZqc+n20LsdAkxIBrdfCSr
G4tYHyYKgPjQPMMVWrxdOMOOqbT3bY+Jpgm9Sz2oGPcQhkAaYzgeoofbFaco+3coDA5awF48BlX5
MUQWqxf6e5NS6iHANx2xfe96EIdgPLpNqTCt3MrnmaHbqnJNPOjh/DI2HttHiM2J7SIlUm5V85yd
Y2dCfMZmzni/9pLqEOaEbfYGx+oVbWJE/07VrHvjidozgkKHAhJr+HHqEVADD8aRFTBWvi37ce3p
1zGzyAWxoqh9HsEk2QZ2SEEjkikG39R1qWDcEixbizffwBZH5xbCBmKeZ/QoPawkrMIjLLII6X1V
i33im49h0jDrl4Cn8BFegzZ7UTGHGme0rrNgtU7z+UJWTYTu1qPVz6YDth4EvjPTh+6ypNuRw9MR
KU8MU0liZ12m9MVCQujZvsFheuYaih8co7RC1hnQWamT5nkuku6imOsu9bhySHGYtW9E/U37IciK
LQFPtGPd5Aw0wzuWnQaTsKRSM9vuBQ+XunYFZUdlGn+I3zX+XiVKSzcsCYnXEiD7lhr7p2UogyZL
Q860cFXN+hr9GOGzGu+RnTN0BJegjNrZJE4E0YI0IQ4GHAFQfyK7IUXyT2syJ+K3ayI6e1cYpuQg
a70lAnudCbwfkSaS/BlgYlTcde6kY+UhGMlQubn+8d4teyr4K4lIsfvMWNH+03r0TzfF9aTk7MS5
4m+HOb1Dh5y0HKhvn1Zttuzv3kyZleCXQx+Vjw6MgnBajm8Pt1uC7xolJWbLP6zTy+1/s0uwdVKf
sqEvR/s3RWEFdqSuaBszUOTGI3pnJuNB/7odxmkK+GJpaRPe6q373EV3Htj+oMEbm2mSB61dX13J
Ka+Y7B1Zk3+4uL/fJpemh80tAsm19DN+fXas3A4HvCqsJEvpWWRzvL99QGEK9IDsyIiyuaSSqnkD
kUzcaiE9StFHczN/fy1LGfHrfaIro9uW7dCecV3xpszA6wC/teBSyFUiHc1jTh8OREXVfSYwWbOL
3j6m3/9Q4+/bFt0gSYPHsUnEZEf99QZI3MHCi1pghNWUAmy0swslfvkxsXKxs2z3Ubfl1yQnidHx
9FfTRBhQOC07ehVcE0zxgxqs+z9c09+fGI8bQWcJbZEHXvvNh1LZY1KOlkdw3PBpFLl9jK2O/Hp2
qTTpN3WMeAHuc7wPE2deN02I/ulr0E24P4K53CAhbtlnCQxaltXfX9o/NCUgjrvUHHLp8fytwTNW
ulcPjN9WYmyaczIWj43uG4aR0xyQ9mbA+IZLHT0RgeAXmlDY+ZZX3SoYS+mkzwjiw2B7Jl9kB+VL
BYARjNE6Z8ww2a9hY8mCc9AcDwCUK1PbF9k7aOHxBwlxgTkgEThJgQAgzWjua0AlZUaol6uK9e9/
z38orvg9Pf5jsJg5sLx+fSwiHjWOi65gkSrfg+L+yiSHkVU+2ycd6ygGp5BZe4dzoLEBSsIJfKmr
Pto3AXbUzJJ/eDf+8b5TVdGJXNqENCp/vZ60Q4jei4H73rvnPpoWghqriep7RuQx4VR1brwQcHOa
w4h9qZx9HaTrWsXsvUZE3E8WYWlKXTdbL7VUOM7FoTai/TArAROh9FXg6kBM29NUS+IJ6MxJ+L5S
1w4qTD8gSfnSkuYE+oo3gdgA2nA23ITf3/W/19N0Dh36HLdmi3h70HCMtsk9bRlazrZ9cqR8sgqi
7GIFYwVG8O0sSCZZ70+6/fT7H/0ryH5p9dDcAGbvOvR76QS/+byJ56sDnLX0oZaWnrc8nLdjxO1n
yjS2NroTwxKgcv1TE+PtjxY0THnAPCGlqwtaYb9+tEGH9pnQR7DhZkvnAHUrehVmunn8LUCp6N+O
2wD8SJ1cjhKMjpQP7uoBtRyeoqUWmaIe3BBm6G2jV6hiJNmx5Sz/cKHm272CJpRpOJbF7XFYNJ03
z6BRFgTZCotuSwUPPcYzu6/lRE0/jPg20YdfkOswYsco/uOyJgwr6GSiU9DclWa1bwY5retsvAvo
PtzVdvqulBPUAFePt70R7oGtCONP5RFSy7d9PGGQ1+SausM6z1b3tk3UTBokmjoFEmGa+bYgwU/L
3BOGcRzQVk+CHmCdNsXrM72kGGrPIrH34xDFO3gKUHGJTppdY12ihN8ZOp5N9odpM+rJkzIrppAe
Po6+sd9ZRn2yOkhVUlfu4r3Dj0TeFZymbR008kjOVW9hQiGU+852tfTk2V+Dkc+7jaJvFT7TwROw
qZiFdT2WHaI9nnqKtIyaeHJHv444HjTj+Gxo9PqiOvoeDiMehubRNjGtJ8NHmjuXSQsFpBjYDzb5
VpccSDLpyX4DMsCvgdpiMno/tcI6j510zmD0AVXU9FDQ3UOnR3+77ob2Y7gEhBlHZqHzRqnS3SEO
Ht+BzfisTzGw2tkamAeTnxoSF4B/xXps6JEebACvYd3eAXktzxNYeHj1VMYKQOjEsHRbsWSkqP/u
EisaX8tCbGrerbXpSOu+ozxeZ7V8RA1Qr2/9RaB18SwUgFh7A/CQY1bkbJrKq09Jqr0qcyJVOaww
wi+9mhLa9ZIf5yHscwFBIqeHkdyJ+6J67r3SPt3qGmWjeppkCIyQBptII/dhr6kO/0nbfdPk9HJ7
682kKNBGYa2J4vFy+4vS9BitVvqzqQxUo9ITWJh5TmbTuYuk/lVVwj3mPGWrpM6/A8J7jpHUImth
nEP/ID20FRhCux9WI7b9fRbFYAGYTCe5dtYmLT1EywXl6XAsRNHtiKplBewwU9HT0g+meyZhWG0J
IchQaEwvg1TFNlfAQol5oUhbvrRilLYJCoRbGdc0ARbinPTDNqSy9eCrHEO0jQ4ubcur2ufQrq0t
KCYYqTbkzBCtAwB8jNotFlze4yaz+vdgJ1z2wAWSOgfX0DLHYz8TKx/VZy2sq1UIOpuTqI7oDw4I
MQq720lyhIKxtnEmimYsHm4r2O2GwzXKVhZeS0Ig+72nFSNSDZp3WI6u9tR72yJhz00Bwa5v5+aU
4KKtU3DqLKXb+FMwYn5fAv3ac+3O/SYyxPMsH1il9cNIP3arSDrIhiVfkQTRHYctgh4DA77zOO8I
9KaLsPxRGR2culTX9tlSomA3dXdkgwiOqQSJEV1jnKe4gspU5iF5Xsi+cs28JizT25ae/Bmu41IB
pmsKNUDA3hxsK6MYNw2xIBG0ddH5o/lF95BQaJ5hv4RM6sJyBDYI2irqvVMYIv8aRfPgFnF+zqr0
1crbO4vezTWvi4+OTCVe6eAB4S4rrX4POYHpsnNCPUGgX9LHGDkmXGiEEtyq0XiqwIbQIcOgAWDl
9m8kwv0YZySzcqofVrCXDmjnxLOp041jjAHeynQmP7R7ZxemWn2FvKkIrfMbs1qCHbKv4bzUaiGV
l3IU/TMT0LSX77Hzl8uxG8oz2hKtsbAfMkGPXevOS5t8lwV1co4TtUWCIyS3jMwtbyec4gMmXBLX
5+oztmfiXa3xcHvNZzn5tHLDHd/m1QYQdUTLij5SOhsJVRU9ffFa1EjZZr2Bf3Lr7mmRi+GR9vTc
LszvNiVDkFbw/vbUdChW6mLAtlkgxTaA6uGksC8q7KNDg40p06W1Z/v5mAei3U8LlzMtPW+HHXcP
egq+dOTHsZ489pZ6aUKLxUVV381ogSwtXSOQ9WvoOnJrmEjCElHsXYrS2//lhQw2AfFE64GXYZP2
yYsM6soXeJIJ1Rwq+kVawW1T0TrP53SnZKZ2dFEWbP9xaOv46k5A8cviEkbRZQDFuTUDsz5aXDeB
JoE/QhM6RHeOrK07peFBFqRAkJxgXSWifzbU/OSM5M6iS0ubSJ7dyTqZGCPvNfuuy9z0rPRxXisd
BhuMM7g3AWXk8lVS6M09oejdZhSwkuwifpeUBz2d0DvO3UCIQsC75LjQ7GueJ+a8jATeES1C4HSf
dxxCMuKKIdXjFATgmo3TvDVCSMvhmHKy/hZXHpQeb1k07Fj5LhKntrYR2sTVvAuAGwPnsbJ9rRLi
ezuFur/jdFClqbqHzgDFUoT7XtkBvZgwRwk0NmfL7T7Rt8FKV8bvhhj5PnIhYhjMYOvqOFkmu1Vn
AG7o5ycoArH7Mtv41RM7O0YpFdecpM2aWAPlgzhrO4INRov02KQyrjMxIQl2q3ugaspGJE3SYhhB
JLeCYbqI4kMPA2KvTSyt+HLj1VwxNW8CUq6XdXyZPPgKLz+e486fSBXCbDp1GGa1TSx6qDSlQaim
cHdJqQ7Ym+zD7XBbGekZydPCkydHoBZIg7WpnM8i0O8NYnv2mR3cW14GUihrCC1I+n4x9o2rzFoi
ZZZhSRVDM+7j4egCXl9hI7nUdd9AHc8W8er8oM9xukFjSDuuTd+FQWf4oYmblWyDHaTe5p0ArsHb
zMi3aL7geu/ncSuSsnuaPYukp9AD1i7LEqkpIagxrLANKPm1oU2LpI+289iWxo4DlLnrpP3ttvaH
NTIZo56NdyFSxCL5yISubDvrOC/7BKkykCmM9PvtDWqCaBNMdMn4FLiq5HT7DhbbEPzbL5mNPs8m
Ff4dh/mT1+iveqOVBFQW5jkybKBURJst5UBdAZiTmh6h20JY7mkEPwSYKB0Xwdcy1ompXFNS1+8M
NuBR461eOiC3gcvtOgbJYQrsDSaVi0tsGUqGJvWVbrwPmpYh1dJ67nv3aJOCuu4zpfHW4kpdVsvS
RgSEUkkpQlT7ULDWNwlA/Q4FVKRzCayyRq/xKZPLjK8BFxcClENcaggQl4ZoppwIlAdp1+qrU+vy
AU0L5rmp/jIbZrqFp9ttk5F2eu40xS6Y4zMjRfiTCfbM20MQcjhj/GmQ43HrwXOPDnbZBgtc8b7N
kxbK6EJEhkByNUV9tedHYMY45ZapsmlxxiPhfVp1zZhsK9l7m3YYDrdO/K2YmNLRW2eN6NdLLcJe
wWDPnaG7UuzMiek7aLB5zRS4hhHPyI9noExexg5o+u2rqOsjpLfWtY56skQ5/i8l6p4WPza9uSXN
YFnmackwPrLmncgKjCLapsS1hJvWPt12gTK1ALb1sz8rtPALw5OPp/DbmYgWx5pA+ZJb7tINuX20
TdL4upM4G4sHfzO7rXa0G1iHrpFt4TwNe48zzyaPrM9j1u1TewL706RPHpCkPWypkEGDEGsOAPkx
0bQrMqGdUpPy2ctnULcTKevWX3305VYG6ejj+ktOHhPVBnkRzkNXe5H1uJGq+gqH0Ni0iLK3pTAy
xBbzy6Si6hRO7MZoW6KY3//Wte8p/uFn2B8ssgL9sC/6VeVx6utqi769a31KGvnYzL2+A+Ty+fZX
iFs5TOmMbPU2jPZYojMRIy6yo+YgNEzot6qLE+O8akuCsamAv7gmxIy2DI092univk9njpIcOG/f
0XDb/FTI0Of620swoWzWI5XuTSflZBQlDY5+Ue8RCVDMLR+Li8baT/x5oOzRi2lJ7mDMMYVN8dAm
AUq5F8+Mo6sVidMQ9d0lFsn96NHAr407Di7pBUEqB5k+OLtL0+U2TxgHkM4e3RioWTikbo9iNS9Y
NW2kyE5qlFCAAYgEujRDehg9IkgiIVtGDdW+L01idWHHUTEESInjTxYc2iPGAkZ0DMaSEUirrMwl
QFb1lJleh10VNKA7he+HCqSUGGzfikf5V5mndeFwSKOAR0mebwKcqDPWNJmbO/054AAXqKw+znbV
76luIDelGaUi+I8qQJMIMHPZ66rML5r+sS97de2t5oNTgXnkiPSYV2P0ri2T8oojDeJWtynYEq63
o/ccjPA9YsbYtaE568Fq8nXRSxIX8FXbQXC+7UEcKvRNATRgqCpnBWXK9bUoJs9imdKWxlyftKg+
TEX/oWxdAnsrkKAy0AGmLpFsjiqpvJfloG/HeG8FbUUBCrxMBdWumZa5dw+JAeIp2Oe03TEgaXe5
+aRGukQqqbINWvn+XrYUu/b4ykvSA2Gkb6BhJvSZQ90elZR8Z87Q7apkpni4/ThGqHQ2J3xFjLrw
eE3FqexJDkga875vGW0utWepQAsIcK270aHbgezhy2jb/VNYetDkvC3m/OJ+hnSJ/QbiQBPKS1WR
Lkocx9ZwTWd3qxMNV5TrcYydE+iPY4Wr8tTH3g5VjY5QBAvQyGKMHZuU4Nulu9gb/GhoedgB823a
BI+zLQbtJR/4FcykxrkLAybt9HvK8+w4SM0+TpN3CbRUwRAT196T5ZEaoDeq8ggl705lFf9eHPpd
3i8Rs0Ra9/rrpH/yAI3vbgvqbWsvqUkRkcM3XbRpbt8iYvFo7TUPtyFrr7qHkucrnFyg6MvCENpk
U9jI0wmq4Kzd0Cu+xJnn3w7kidN8GLwEKYVBTNXyr9/2JFgYkBOGrN6KIA23tcajy0T28db2pLPy
14LUzPndoE2vHK4KikEeEZfTFK8OFkNgFA19SS3rUlyR2fl23yhbkdpqNhwufhRvV8ORHaCH0Sfa
TgFrAW6VHM3MOWOS8E7ojqND7kavKSvfBoU2viKHYECzEc72dtJVPRcaie5jo9uPNOeM6+0uiNj8
1ukUNC5DslWqw5Zxcg4XOm8CY0zzo2qrD7QWY1+T4zkvG3mJZ4NQPY8pjCSVb+G6HGMVoTafQvdS
RAydC+zOHFsJCwORGVJnzo6D/Dtlqbbj3KcfJsg444i4rIeXpoJ2MWIAcRob4YO1RDHx0CNE5xxn
0jxMn626eZ4kyiQbTDiQmTz8ZLsKWAwFcW2SfsJhI9xzRKfrqQxthxgUT3ZlNieZEjuWGCiuo2S6
T2hqrGKMOocSAvXKsIbpFLfoAfQ+YTI62Gv0IslTMtV3sxXFp6I3Ps/1lN5lrQ5V0p0+i74l28IL
nWtRV1jryCLKNdamAasicvq6eQrKz5lDh8ZDA3tGlsJQwcgFxGNYIjGB4Aal1C6zq0clu+rgllm/
qwaU/1ah7Z2AQwXHCfkxnfRVXYt664wIiyozKg+50WMN1ZMjDGwsq/b8AfpM5+MHc7FP8UnogtLW
DJPhyPntY1XK7oHUw71lm+8JQ3EJFZcxi2u9bjhuHuJ8xM26lDqUkm1u7Ti6Vj9qCHjBwxnkIq1I
g6LoR6nnjIzMK+szBZjy+TDmYzeQ1TfmOQlabvNESaZ7LX7mpg0fYk/mu7mQzkXXofd4FgAWSZ/i
qHv04WtxLPOOmI7J2Fd9eOEZT69ILY0LWVzvBfrFp9yKyqcEG5nIqvHRmkpxrxvVRoVhcjY3gV6c
lOx1OmDx9Jwi1ahrZPpNGj02jfzSSwYiEYBkgAxPUdq010Hh1B7H7NzwFpdg56j0QVxGgT/UbnzJ
ooxjWPLk6KSWJbhnSEAzUTVATDXcuFnrxvQ9wU6pVRnWexMJVGe+T+V5RrdwUUIc8YOiGAuLwLdb
aAElZqZ1bbUbYfTTHjrTutPyV94r6F0Iu5j+b8GoRbw3Ma3P2HOYnafu1qoTTikz5fhkxmdj+OII
rhI0P2k++pTtu2n4ZvNb8rF4V33OX824cNahJchFGi22aUL4ILap6FSUYDWSqrH3pT6/zDERAkMV
PEOkzCGY+Fkmn0sOkStFMtG6Biy/ynjt8XywkFrloXNDDNIzXiPDup+d2qUcEPoTIZIPjrGEBPhw
JVNW6sXlnuiEmVk0QLIysnZRHnSE3QX3Sc0k2easg4keN1DkeERqxb5Z9wKiV81pVzlYblrBzDDq
8cZY9D5phHRrr8f8FXa1XxF4e9J9t1m6m5Uumanm6owy6YPiE1vLtHJ3rsYpM1EVXoZKpxURP3lJ
O+/Msff4pLILOM3KCmtfAll2GWowviHJRGvSLZy8JnQFcB3rK1GeT1B55DHxCvcYLX/cvhxMF/iR
JrX1OPE8zrV5EnOuP6KL2epuL+5uX5GlkB7S9hDHTXCpRX+a3IvtclP1GqCR4ADKkab/MEQdJ3tZ
kIqYN84akySLZovCAlul3eKJRmGebxjBwwQRQKcSyFw2VPoubZ5g3QTc4JMrhnRdjGy5bcVft9Mv
ZvhR1M1DzS4ZLkfFqFXdvs0YAltOtx4GD3OsEP021duOVud8zKsm3/SYfQ3HfKE2+6rpn0BrYGhu
6RnYxFF0NVwIr6WYjImB2OlzsrMa7IIySJ+HGLiIi8tmG7TjybXncFvQZFobKR1zO3mUQ20hoGTc
2Xn6chp87PWQ4kla2qawymsmgLGn2Ibu9AHgeYBRk4woNp1+PQat+WgYMK0avbEOkOg5LgyWjolk
jM4dT2Fq96QohuLea9pym6doS6a28jOHIVw3XgVAixNW96cYX+IqcUjcSKavQ5/EW4H0mGjYeNfW
+tc+Cd/jvXmPn+cpzWaNDTMhSWgGz2jgk7W6EYofFCCBB1i3MCFWDtCYtNePmWluKtCzO1TEtW/l
KRSbUXdPs5s8e3peXgg5pUbGTE2mMPUXELdZJ7ZC0M2MOTBkCcqn+fMAIJAIRGTSsmShh5zrYqCP
xrNlxRfX2Q/6AI0YzdcauA2F70zYV3gP9hzi0lzhCj52JCRd0H+/kBlO1o5yYXiwBFZhYWwbqPsA
jz7E/I5r+JKUHqVkMJZ6pFtNTwQdkvOVm+8Gz3j1ZObsBgEvjLTZb6ZWAV4DfBxPrunnwjvVVfKS
NETxZo16gdX5NUiwG4QGQw50htMd8n9tHxXatdVdcghmXmSjou3PFZ3GscW2ZS0ZBLa4GxzY4FlA
znMRHUJmxTASjFc3+oKkND1P88mJ0uiecao8lAb0BAzukP717ngkC6o+kSt5mgmou3OxlJMMKH1b
AQAkCGtVDu6dpeiazXbZH+wZGKWBWx2V7xfAUsGlqvv32pNVk502pAbM8o55aeqOzSYHarBhfKfu
PL25hDPxru5UwaItGCN5n0ns2Aqlvtn2oB26mI63TiMMJs61pkm7GbqW6Bk6XSRAMN+oJjATYJS0
2Z8yu/2kB2gM66h6ynKOkEC5MLDrij4doIy4LGZ/KBB7w35eazGOAlzP/uTZV1UG8kR9Xz041kjP
NQKBMHtFt+09bdokhSHuu9h2Tno73EXLV9h8SQ6iQjm1NiUhZ92h/jiY0GOpe9cWLCjO6mzvgNA2
7FNApRZihZ5XkFg9YLdG+dzrpBQObcpcL+nbNTGuBpzcamDP7RnpVcH3Bvf6qgbz4UXdMy1qv9VQ
Eqd2U0D2Nq0XQNmgpp1R201ZpT2UVb3ntRZHNtsHOZBeNuQRrHHyEZ9AZDcbdEiXzvlWWhz6SuyZ
98acyXvXHOrLELr72/+U6oi8pekApfTwb46s+dg56y05rfGJ/FD0+/daTvDhyI0kzbQ0d0Yeb7TI
atelg7aZ9Ca8wojpzl4ZOu/KcKcR+HhIGmsh5OocukLwA2GYk4fZO+BLSEk8pEOtNhoCoy1Gim4d
8I97CdI+hnjDifFiqUhfukCfkilL92XwvgEWtHW6AD2MNvGw6i/ObH4WCMUuSc1dKWoiBbIc7hkS
EeULwi6und5igC2tZ/bp/iiNYZNhRz/DJAFPUs98XPQ+v4QVkb3/xd6ZLLfOdNn1XWqeFYkeGNSE
fSeJEtXeCUL3Xgltok20T+8FfX+Eq+xyODz3RCFRFEmRQOLkOXuvnef4NFVrHsbSest8ctXrHbBV
8/TzJRdjfERzuEHe1wDb80h6Ter2zvMGaLZl/y7dgUlVphqQOv98nyL/3aqJZKoYaeclIBBqZc+z
3rqUyWe3BgrSToHYaLjh2GJhMSDejCCpUDdmhPbVHEfZQNpE6x4DHIvbwk29VZlF7Z21PDU8MIzZ
NJ+iULt0beujGSlxtC92j8zZZx7HmCt3jzgTL0Hv+zf1kMw0ExNL2uvAzu6kBt9pjQkptvlTISSQ
WXePMasX6kXgaynS5NFSnbkJ3Pqoh+bJeIhN9xwnBd0CJuPs4YpH4rzf+mbMNmEUv9cdMZR1Sjph
Tqb7JuMfJmEngyqoyn6Bh2fPXgDyvQ9/TWkIcsrx1+ZgptvunAXRghEpwSh22YOfOWgHIjr/piaG
WPnDrqehvJGzdV/bqEdsFy/yAPb7rFWBlX1kNZpUHC9jxWRbUUMX7lKlK/PJVdVHQLudHhSjG+hB
29G0HtyUUKvQqi9+kHr7qUMVmJkIhIAfMJkCDhzbH3acGzstEHsWwkdWonl1TuhTiOOJWpHWiAZn
FBDP5o8A8Z6LgmhbdIuIFKEquekEZvq40uknJqtC0fnrMdB2FuZNph63QPbX1LK6Qwi0yFNQIfGv
hXsI7Z/pCP2NmIjf7JLaB/avNH9N4n1dNJK14/+m0fZiy4rOUUbMn0R0xXDS3EiG6zc55leokOO6
bneDk3qvSc1x0D/RjAyRDoTPAyEW277EYa9t/cuDzgxET/+1M31xU/1H5gs/j7GhJ7pmzcTgbfSh
AujwCVtZv46E3DU63SLK33idQ9Ae1sd1GuYMLUGelDmAGS5bzAmbddVymRDAKxmcMcvXWQqZF3xu
QZrn8k2QUBv6kkKXiv7qE6++FmZynHFR2MKeEf36zbZjVwxatz9qlwRPmn5t+0Zi2GdLIwXc+fRU
poSwYV8kNMhZpx77trg8mFH0oXGIbfzMfymT5BkJ3xOsxseyyN5h3kDAtZyvzMr/etTFrvtoCWCC
1hyIl9KrzvMcM17zXNopctPh/U6yIFlDnqVh5/tAcdKTxcuJIzoQc/BuF/lHC5e4q+3sIUHzPA86
PRtBheVYgR/Rcb8ulfgtjdTcJCSFpUP2a0KNhWiFMQzvW1AkH0Jlb7EDcokiDiHH1K3cJBhWBTas
fVsAOPYDOBzC9E4ipCvYMnYHvDIgA66mvz6UhhlCaJ5dMfzfCNr7W6fu31pB7bM163ik0EmmIRZB
RI6UNCx/0fyIs3l4Qh5sHyR44MU0EdOw80Bt9sOkjwgZhif2PcZ1ybNKsHcRWm3LaD9qyobRU8PT
z13i1PyDlrPHrcNN5Lln93WQnH8e/ecmRPP9FnpFuZ1/niJZkr8sYd/9/DYoFRdaw/j1zzM4sKA2
ZRfYu39+7ohy8VRbXf95dEDvxzpfevDLq/u5rYC3ziAlGw4/t5G2Gz21/iZNYvcIoAYJksWJnRs0
D7ruatJGGkfSla0BWos1kn7MQjRSsLMQ/+k47xRRs6UPnoaUlIbeip99BXO1MiJMgD5UKwlb0i6K
44RyRQ/vpid/I4Lc1xC8mS4OH0TRPRZDMG+yxVrv8qmHIb01gPJvtRaX2qKDmxsmeviEZlZGtC5D
Ybha5TdA5DcVw7sUGiBLP+cPHjx2gE+EnHskNTLz/uU7EM5YIL0hyDYmMVln/96nDznBQL33Au/q
jc54X5hkDtVUrYZp3BkjbMcIuntqjoCHph1evJn34rW9ryVX73H2/trq6gpyqyMvXMKWw9c0LNE6
wslGV2O49CpCL6MS69EOODFHEv2EhYrAKLEz6LrbfUkvKjq4Yvw1p023T27WhCJFYAzUeYnipPHE
DgV2vVEGw+T2XPtjA2vilMz9W+1lJr5b9+owyCXRFJ8oWXKr3PR2cblQ4GKXNSaF51TN8jt3o3WY
NigvV6JFHRHHNeatEsQkWs5LnpA5pvPfME8hA2TslHQcMJCH3Sn8lFOH9FtGHmrfOQXMyUWIuFCj
LYpEUP/mF9y8ZN8gf4MPpm51RtrinIL5nLFXId+IiI0BC2dbyR01/mGwg+uQlOpQNgTg8EEwcNAf
ccs5Wrnd3VxG19Ye7FWjUN34hnkqTLUpAETMINi2SVux1lqalqiaHLoU+cnyg+nRsbKjUzOKjShr
Mt19hmwIqhYvBH1BJgwGAcwzlIc8LanqB4Lj7QQPmJxxjQg8FiUMKy5rbLMIh0UMR/bO6KXbykNo
NfmACeuIa60FUDWMxK++j36nohbbWKeLJ4jtuByLVVXCsrADdjxLIhcXoa0QnY+O6CdmyglPQCyp
c4NHiVGaRYxPG7PWKSrVuB0ayLZB8cCF3b/lS9p771H84Y4B3ET1PHFtFn3GVTg1wUgx2HM6uS/k
jJYxH59ddyZ5L7R6Kv44Y1CT1uwfm/WILaKHXynK97DCZ6EvlL1yVRLASDiCfpFBIDe08Ppa/ZGi
n7dRYuybApmfBrCcg1tpG6fcVEm67gluon1UDyTx+o/kNsQ7GqzkJVWoFednQcswrVzKlC6A0VdQ
WCo6+nEHmK0g0W2XJCYanhyBIGiNPBH7oJhOlpzlii3Zx8ybXGdcVcgGX/heHLlcM/BtY3pMRxOI
xUjLKx/trRmPECUX6maXEj04jPVjH0OL6pti1dX6bggUcQmuRrcy/LCn4QAn2qfxxPgOHvqGJWIJ
kpnsI9accyUFK0dFbktRexrKjbfK3ufQCrdRF3wHwaWtJ/C3Jne3Bb9sBDihOaCxN0Z/bfK8K+dI
lxrxn+O1bGCW6XkSvgqs/XwW4ggFmbTQZrgnmStnG2rTuCNAIckR/ErL4RIppV6hW2d8IjDAoSxJ
0+yaTPkngUfjGneRSb4ASgMAMj7UQpBrKXX9wbasBpYIlN0yyd/rmhkx5kFkBMUjem+2zoprrumM
L33THbDVfJsWAbi9YtfQDHQnkFUYS6i7+sjq5NWwxBdOLZOcLF5R/aUREWSPdpSGTxI0JceofARP
8GmkHroPrxnI8dKUPoNDFJXZHCr8+Ow9vbUvck4JqRVoP5rZWdyuROM5K0OBhIsj8XtszxMM7K2j
9PABNVjmIylA28oX4sScd0sCUvrLy9svrGnYodOAJTFvzpHtQleNgvtR2sXp56ee5zxi0KWOpWaE
fduuuxmkWzHuWWIRdNIz2SYi+0q7/t6HeHscOgQ94QwSVdlQOUpSxSJZFvuBUnFy1NEsh+BIQnay
AUtKyZaXW69hEkO3Mzp0y/qYJ+Y5TZIbULt7nctjOTvEBSamxXDLeXKt/hNHKqQSMIh67jZtm1y9
CPEa+bnBrsleFdJbtmSGgeWLdlSLn5aNFlcjwioPKRvHFWcYXaQEIj4MhnMeMQFpSgTFo9k+FTlW
L4BAoIH1S2KhtVfhcMUvBicz2heKrSENjYh0Fx7XYa8PS27+IO39Lqurz4FCpRgrhnSGwTktwg+B
7MdYhs9i2qnyO2VyCJhUgwmK3qxY0Mar6R8Ot4YRwpgGNAQwv+0ya3qmSN520L23dtWAxe1N4yDI
tVg07NW21IKRtcrHs42fe2V1G7+Nw5sfueFNW8tlA34SHi0d3ggAm/eLkXnjLT8iu8uuqfT3ku7l
qiUlZT8uh1Ah8/5sdWQ2A4xxL5MRvBlW1N5+vgD1+FuHIrqYs2xuaTdahzjhPf35pem17a3Jow0j
YPf6c4+Y+Jmt7AtGiMtjRKLpr7Yfbn5+mpebYKFlTF0Kcfi5jYgW68z9I5AzPNrPbdoZ2FX02d0/
fzUG7t51UN3+/PjzxSQZT8r86V93wLsVd/4yYHXVBhp3eY6k+6lplDwHyCNQZTQ+uamz9yyi+t2c
GvVnuUM5tPWz0RrkNSAg+L/fAXrrf3qEQAWf/fIUpvDVf/sUKHhsOVf/3R307P7zGn5e5H/zCP/1
Dv/zRXbFBP1+TOs1y0sFKWl8K0kMY3MVd5ccXRLSUbN5JZzHP+J1IFNm+S2fDZIF185IwKia175a
ZK1+Gu5+fusHkdpwIpMkPDgUq+TFMeojdsNuIC123b3dJ+DtXJ/uiDu136VR7Ex2z8LT5ldJtEEJ
zhoXPiPSxmVCR6uJEPaMpgtN0UNEuthfMIUvoPBqwIkO87zS1e/AknyIlLHx0jmOw3zUj28V8pyN
soW81nYIaHQqNaFzHJpuj+nMkh7hnnnfv+jYiM59RxsiF17/YqA6hcYsNLx1fhugmIYgOmNvXX6k
K1vd15b9ETRJ/9KEc//gNPLx5yfppdZ1TJJzSTYABmGpj3lpj/fACcb7zGPwg3YCZ6DtkiPwc+PP
lwrXrFLdh8Hm4JUlNS7iD8ergqMCr4oer6k/3HEZagxlc6XHbF+Z7f/9uZ1/Vmzw3c1HENL1h/km
UUJ+SOrCo64bgANkH/zzxyT+NtexpAjtFLl7Y7xBQhkQ6UhLuZPGQJbzqA7gl2gvkJ66bQvzJeun
s4nSZMkrE7NGeAzcjqdL3lU+57e5DptN6qHWWrYhIVHNVHWkvfUsjhOQzXP61ZqEi/pjTNhGuWS1
AISo8jI/IZDZ9oqHjtD0BjI7FOVEKhNhF6DmNqZbV7xzSJ5QwBWcjeVbZBKX14UD6Eu8ogbJrAig
ImsfNdXHHIX/ODz/P+7peaq+/uPf/pQdeNHp6StKyuI/05t8LID/Z9zT/vP3/373f2BPhv3vDnBp
RIGEHBtY5CEDDF+t/o9/8//dxWzjBQ6QH+lIz8fE8i/YE0AnE+8PlSs+F0zQJs/+L9iTsP4dDowB
BcE38ba6SET+X2hPlu38V0sKFnnaHR4Hog/YxXU8939BF0zzArWs1daYXPQtlMozy1ljWv39eNRw
5c+zfjbHYLi0idmtxjgH481xzJgRBXGFQIEWJVmJkgpJ0fwTkzyRTF3eutgjFDLdTDGO+sqJUPNN
H11lGefWduJdbSlAmV3Vk1LhVECgDXGQ7R81qHcvbSnRA5rCYqDnrbtTGfjWe+4x69fx6OwCuOm7
GgDupvBq74z5YeYyN/xFEJAwBA3iE2KfTTc14521xPaaNiOfkuos7AbSL1WwzYNxF1QgcOcmQutQ
D/Rlp/JBeTZZfLEzPvRavtRJ1CAJHYlWmZVF6IXE+N2RooGRN+OPILmQO/FdUSpEnryfpC/uSfRG
/j6k7pGMiYcpoCKzOvOCIyBY1/Nc7gemhJGjnjK7vUEinikMuHSSfCo3A6c87f/p4HRB9lYxqR+m
5Apy0aG/Zb9azhsa1+w49CZUEzr306IqigXX/drVB1f76X2XZvvOyq27qqb5ZaOypmXPdipv7TPN
+qe8KaxnbVgJdbc77nDJ8Hfm8DTZw/J+NHi9GCp3vnwfcZ6hoiK2LqGlRvIfj8uWDM9+udORzp5J
oadQFVF0qURjP2n13EbiRL0ApK9iGlSTxUk6Q37nTNFnBoDOyxwJxDm8DyJ2NX5oNKsYmTU1d/5G
CJy8WB4Mg96hJ5odTY+ldbQZ1waxmtl6eUBWKaW3Rjutx6kvt62TI/PytctIC2/8gHfoT6la+Vu3
x4hxwSlGEbYdO1Csk6izk4Gj0zart8ReZjLsHuvMkGTpUB8HzREuz2ekiM2pW++152zdWRHW8Q7V
PIenehlUAqMh6irwpVF1oPgJkOuPckdoJzZExlZ4euWa6QcY/bHkyGCLLjNF6FoP3Ft23ZddSRCe
g/NQzupUeFge557/Txstup80Sg9wdAcHhJCj6mI39k1+CTCGMWcnkdwgBri2ym0SGskF5sxGdUb/
DK0suhkhOWpmOt8w8LJHxHtrkO+T59ZDI9WVOvpXQPZT4C/I79GHXNNv48qLH4jSc4GamXKb2tW5
sZL4xmw7vokYGqR2enOVew2+oyYqn/O+CA7GePEb7AFtiyB1iunsIg5+Ri7WIQG0XcLEVPJM9+Vk
G/4MQcveKtXECH3lH0Fv91oVaMfnp37oAhRHb64b3XVth8rUceH5FD16t2IgjzFlSymcY5srZ+cW
cH007TNmws1mnv6WVfLXnYQ+DNappVZaucxXTvncvEy9452yVuLHqXACI++cUV/QIh0ekpBMy9Zy
prVNhjURWEdRO4fCibCRJkDL6pTeao/Eh36bqVn9EHfQAkc7neMikYREm4LDLpPziQZsuK20vmvZ
d2+GaaBimIM7ehY0fhHs7NqezdKEUuqEf4CXF80NKPenobOiuymKDgkgFPT7bD0dCeZ8YE4YMgQg
xAJNE82hLyHV9+B1xTXJvQ/ZINNMM0Y4etl3FZyNWyII363StkgMNvDNVacJzrGXEWJTo4NH8TDs
KxO4aBVDW/WVOk/Ib8oAvXfX569Bhb+hbCvNcbKWaVI+M3VapYjkyySwX3sUm9tqsRfQk5uIQoSa
p5zyrGfVYU1bWtzOfIl0e2ezCj76ToU21yGpIrIK3g53WvUBbj/NKIo999kjmnY3JSGRkKPxQMiO
sSkdeazd8KtALuuT9E5f0Wz201i/TX4Lt6Qu/xYlsogJFDagKvsEx6fclvToDh6tmNJOnEfgXubU
JmcAE8mANcHJspYHbTZ1ot6k76S/ciDxI4aXjWFkHOEWHcKywFVmXEKzcnejjgTeIyChRRGEmwnF
Dq/+MgNnMHtFs7wbNjGtNh8+8Ak1fc88E7p028QPSreAzeGtCZZcfDiOo5B/8SWmgegjO9oy6L7x
5mgamHXbnCwm4PATlm9/fk46A56vnhsaxC4bhlh/TGqfJs530/SPxlQxegSPsR6i4A+s5V1Hp1zL
5m9XxNM1lihPZCMh1dYmWgidnFwbNQtUi+cOB83GVmj7vRknyXxORUtDdIIvjEcjIQsvTDnM/U+u
tvxDrJhnt53INAvSE1M7equQbw6+xvvZ++KvHDgiWT88eMpGgYvT/GMZk/UA9Ks8xFb7FZukRBE3
xMBM3+ZQOR9dlNzGVszr0HEdIpVxA8so++4RJ2+jqjjggPBPfcY22zUHLGxO/FWVYt51WTlt/EHw
cZkyPBJNxxsbjd2jg1rv0JbWawTZnXi19IgXkoSkUXZ7K4Pg42skDoWLhzyb7EsREF4ZhDUwMmaU
TEbYT3HpIgFvkeuE7mlo53UW8e61tfHtd+6x0DU7uv4YSpxCjkWSZiSs3Q951po9ZIgNiQaAIr+n
rmnvGHF9lG17nh3L2DtziWKNzMCtOhshqe15SzOzLOzL1BNOFfbTzfSre9tM0OhoPI0Bet9NJtRw
y8LqkTm7ccPPRFEE3bYes3FNjEl6QJG7rxxOsrg3znmOw2bw7PJU+MR3IUrbu11HaogyahoeY7fy
ydnehumHN1ZqZUojOaChQeszFWzXmTrvPYEom2d1EHuxq4XczCXGH8ErlkOzN3190EnFRoNZ+7UX
rIFwlcAtVsbDXNfjXkjnLiB4ZD0h0Z/pdfG7KdyZdg0MHKjbAAjNyKHZiBYhcZqZxxAD+KYbBoNA
m6hGfM6erzCzu1A3SNE9tKJN2qNmcvUlkMMrmp7yGKJPTSN/2sYTm2s/mrB0jd0tw1AA4I5rX40j
QgfTcDIVwUaOxyigtv4OCHZoqKC8mewJyJA65HGP2K/1jWs0broZ5HyDH2OVt/Tz8fsOaySQaiOb
fVRThYReo3YDApWNNEvS5p89sy/2je54wEmbF7l8CfInwhf0KSzMx6rqjs7EuDlMx+vkzs8eG7pd
OVfoC5KRlAlUkYokl+UKttB/8nuojcGjnx7EbP0KMlmyfhqPhbC+GF+xdZYt9J8GW5c/R+ck5LJg
Rd66pHzbxKUPASRK9zmmEjG7+lfKQHQ7JrQudRZwWbDNO0Ube9v0ZYpxjSPdtaaDTartCiS63LZV
Th4KEjaXedOHPRMaMvpOvqk1rmJW21Moa2eHTVcUUBE9K3+shenT2pWXFP/KS8s6a5f2wcoH+09W
frPLSe5l6CEsm+Y7WU8vRdMnTCDrcSdT4OLtkuTaRMcwKSGZhyTUzUYxHB1W07BN3e3cAzYmuAH2
1HzoTBZd6fXWi2GezSyZN7bgSuOrsL5NQfdazWX90vrFziLb9c7IzPrUrKMJ91xJH9PKyubRR1lp
MKnzFfh6NfLO9S19dU9rQHlB0+4cwb4940QcrPltbMO/ySigLfUId3hh69JsXop8uEMXTDSSQQFe
iuEmQ1WekhjrARbYlRMMGdBPbx9qY9z64BERv+R/+oakNpkeA7brnE9ed6UH+bvJsrOHiXwV1EgE
QithpuH4D40L38m7wmQja7IqHyY/ZwRbM6kYBwDgSfZS1BFvFvlPpkOkL4m6KM8IXj96KPgKEei7
LBWMtIIFrmlr5+BLcrX11NENLqoclZdN/0mw3hFJZ9+hWdb4biKME/6aXE5OVavn+uvhdNQtcSoi
+GOmFqIS89aPvIHaoPOTIqoe6b+3YnpnwjPvaWZOe8MfjfcFbhLq0GIpRGxVuck9PqGKZhVJXcns
PLC44zfP5RaIzHTXRdVxosbGeBj+xpn0UQSE0bvOYjBu2dlQkwcle6iwAIWAcEIQS8UKTRk2HTpr
N3LRRaWQWnwCCeHFFk2qYRA5OkEEsl1fHUXpvNZu9ZT6o/Un6eNrNHT+3pHo7NxM3pNT4RshoEe3
/tAiKI+MdetHYfQfTVPlH1ZBKCviwHkd+PmyLAOrwnzxAlvo0Z3IsKvc3to4nbuOI2Xt57l5NStH
3DdDCqGEARCyYnytZo2gLH0IitA9jIK10F8ysVUcqI3oxpNl1MzW6R5tcwd5WFRfrNJ11kHcpHtB
FGIAKK0hupeYDZ/pEDTwpQQefRYjNy8+wnJHAyG7i1X8apdslkc+aGjzFtlD/rTLR1IEownZue8U
830+eA9V5r6ZLml6vSVHsJsRzrh6uiDFEYc6IHc+ecqtmSFLVH+2XdMjTcieh14z40f+YCDh3CZ+
5d+3mfVmL1HBKVgE4qSZVMcxvL68ezAapU+iIxsPq+dnP8tzU6PscG1dbhwuHcId27u0nOdjO013
sZlVeJiwpAIA3GZIscchbU69fUF9J3fMAF8p3JFW4Xq6kHuLbjm20/WUIfbxQzfEvz57BCMglJrT
qNt3WbIjauJDBGH/SEPbBCB9j5FqPegpurOqxc0xJxOroz/Dc28N/z4YW302pvg49jWTl+UmLBjh
2qtoqM9F1pyN5QsCDtAaQXtX7GY1hzttKAbckc30OVyCMuYp2Q/+TNkAA2oXKZqunsaoZmnzzP7D
fGxQu20csjOKJJRrexTVHYOPcZV4Rr9HEcp5F4byPE0+bUIS6SqlKay7EXhKv9aFO5+Ij1vr3ipO
qdR3TL2so4pvylLmBRH424ilSHqLix+23wExIDPYoL/IIWfdY4pjGwXg+mn8FWm6g9DXSEYmfe4Q
xJgPBGVwDEBjPeToRrBDI1TN0vQ0Zf5jSUJQ4YQ0JcriuU27+mTdBx4HBwZtxtOz6uFO2e1JcdHL
Lf/bzohUGGuE3jnrAuYA9rlOU5LYjDCHaRnYBacl0cPB7GZ+uYD8DjL1nsEb6dPPF6MPr9WgHq3k
0elTY0OPhGytnsJzwKdb1PEjedN0N5dEAj95kG7Rb1tsNiujQaeFTUtj20XTm8U0PYxSqI3ZE6mQ
G4z9iTR7MTmQd+gDZgaxzDvsq9NO5RMx2sG2Uy7Z5VWNVtsjLbhcukU93vxpFmu7UUgmE4v5kRla
m9nOP02M7oXbBE991H4bFZDRMKZCzckGP8TlXG7wqq8qWU101cXJ6LyGDrH8coPs029ID2aolV+q
CEGkEbzwJsw7o+A+VircR2d0XuH3G0ebw4BPLpqqc2Ey4G3MjET3KSGwrSTqd1LGYWICvvOM6SKt
x2km8xm2LBNyu3xCxn7wCVowFd1zh5RaaiH5sohLy4Yk2wLewCYJbaIrhy9ee7FPEBc2zL3rUFXH
1qr7VTW54yas6eON0SUwjfzWGMzpU3dd9/4f3QcfykFjmTIoLm1XnZ2a0AGrJNcS0U1xcBJs01Uf
PZikE/iWQjSVUGr3/p1F0u7igfgUhJBX47INZI6zHcUDIWD3FGYwEWJyiLE3bv1cPUyx8eAZa9GV
p7Keeec96vzZYr1J5ndeM9guPd5s1dvk5+Z/Cj38BhgS1pSD6ZS9e77S+7l59nxRwu/iczSbtFhg
pAT1uMMliPGURlXjH/sh4EoLWypDTLqiX5kd+LR3rSXI0My8Yq86d082DwPwN6jbPdtX2iDGyEfn
IuQ5O9MboIc8Uewk+va8vCqIp8S7QcGMCPZg3nUYGlw1OlYv6NHIP2ys4NSM4ylphm+LlIfvyGTW
ibRmQK8Z5oizesJCo5iBXk2uyDIHOsUWgT+64brPxDchyaqqBiIiGkR6Zn0vKNwAk8C+Akwai6+k
IeKsbQUBtG54bUnHeATWvyWUV1wK+e3p6ZurKmGTOZuHAq3KxUeK0bvzCxGF1y6Y5ZYYR2QUbO64
xm1JXuHkXYxGg+9ingH83Ca0d93yTlUjQUzK/WWjUzhQFxOkZ7x5pbdP5RMOpfnYJbpfd9hsz1hk
dj06FyQmg/GAcPSzzW9yekn8elsZqAhs4oMWFdnG6utHNHMvhaeba6ThqOUMZ1d9Op7TLhWXJHFO
o6lvsSICuTLFo2VvUd1VLNtVwQ6WObwHrnXD9rt3+xbkB9ZRMBRRina3sEnscxRa9jrpz43XhdsE
Uxh7te6hYeLT2dKlY6lBZ3bmrknsh8I3l74EeUYpY+k4/ytSzn/Ocb2aR4FIRoRnT2B5dRGILdkH
ZG9jaYXKHyarMYCBsgBGHUJnI2Y5De9oOx5HUHoHO45mBIXZtxf2xlaOj71TIkrq2900ufKJsMXz
3E1XugD5prDkW4TPEhlR9WIM7Xs611+hV7zMJT1612x/qWwzTvYeP3j0HaYF3Pxwa+vGY0y+SImL
ENRm7SAfS+2dqQOiG43ug4bBKgHKmll9elQBegrSdj/CyDjXuOIQCLwrWxOWN2eYXJuGwhYTbcrF
MC0GJE1S3dJxehSx9yALng645Xpu0dhpOAWQIktj4/t0ogCtzvtRskB0PTocJwOGk9PYKQsuUcFk
Ex+NMKNNwCnJwP9UZreYkX+VX0rTrQmi9h0zATvG7k6bo4ZqzB1nIoFnGXzocCTNWWFTthH1eEH2
GDkmsaSSQLOJRizmhe+2rVCQZ+nazoP7vu6+ZlgWm07A9mMf/RDM5ouIpDjq6bezePzZC3rIlIJ3
GjknpaJNI/v+6E3844TinrJowkCeMpuDK/8wTIAEK/ZVKyF/x4P90Snka9r/QEbPayCtYVT2HwIw
WbIK/m4JLxTXJs2TrSMoH3TYPUVdw/kVPsumcXczbSVXimnf9PFdlI/dPeqZVw4OEhei8DFs5AdI
Ok5OBfPe7fExmpyPZb53yoBkKA6SPpheSZyR6zALF2ITCmiki/m49uoAhOZcPZECe8iHeRULQvFa
CTqWnljRYT51uquToHSdYOfiNP0c0gKjTkb2XBJ9A3AvVoADqD50VqwmsovL5DPp5iMKx5fWLt8Z
fN1VPr8LOYlWyqBVyYn9y87lvIpSNgpTSXebnCq6VgnaWKpuj5ymsOMKGofpEVyDt4LplVbhI+1z
yLckxmMQ8Ni19wu3QXhLFRn+chBY04W7iXKktdtf6MFoKh2aqVX0YufjF5onSuWOyz9NpGOq9XWC
rGU13KCIQd2Eg7sWNm+OYZgV9aZ5qlvNxsq2P9uhPOn6yQoAeYmseC/t5rPmENhSLONdCIxTFxVv
weh84aRGY6jGq6TK3jo+LHLb3jgjkWlpfqJ52dzP0V3k1ldjeWJp8+qHhqeppeNgqseKJqP81P3B
Zn0YsvSAPP2OqNxNluarfsyJOLLTXdNggzf1lYxwP8t+Mcg/KcPcTQU7RY7bqyUp9LJ8UW/Tt0AK
iRae/5rmQ+/hDTOInQOcdCmS6bUc50uaZw9cTl9jkpvpTrH3LxikTzcprEfbWaT0JVLJcfo28i9j
wlBkGerkIqLdV5TZZqbfkKDvMOPzkYpkWGNG4HObdm3oQcSAODeQCBjb0cCKA3wssunAJaN9p3zF
/Kp8rGZ9T4Nj2sgcxwvJH3t2BcZK1MMt7tQxjz06aPl7NZJ25pIj5Ztc33Bun4KhSZFM4qusLay6
fL7G4MDDc9QhNfMXn2wpCoCsWsxfOj8yM/0zTcSCxR220jh0N0lvvGLosFfFQCOVjtEUyHDX9T3V
ZyL5sDEUrtBebhNz0Q7POULQxvldtHQm0uxJRKC8NONTGGzlKbPo9fQiOw1W/ORjYIu7DPbdIG8u
diLw2dM2p45JExMB/2Ye7Ve3Io43yF5cmz4VIrkbGvh3bXW3yEMmmndLQ5Jhf8uqWPHvulH32wID
rcP+d5A3l0n0t9J3sFX23oz8oCV5ByfL/2DvPJYbV7Yu/US4ASBhp3SglShbkiYIlUoFn/BIJJ7+
/6hzI073pDt63hOGXKlEEsjcufda3zJNQN9hMNyxvi42ukdrPHsaU1yDQDT3H3RK0EQp//i/ssF4
jTvrqm0cGkvBrprW/qZlloCOi5C88pQiSKPwwIBTEdnh1QQRq+VslSY5kPtp1tdq+FoaBQWbEazM
UNpyl0PFfAAs8dEOpG1LTNm4QVade/AbNHB9zq4iqv7ghcNWSmpGl2EFWLF9lQzrWAUcW9ziRY9y
E5jxs7Qx6QG8xEd7m4jqdX1bcvCWfQWl/VnC1ltPhGLWVHRt2j4RGYZln7FxkRHJm9SHoW8iS0Fa
nw2EYYYe3swx+EqYEAbldfIUeVsT5wPV4LW3803Azde7w9NYhxu/kkcjLPyVqcOz3RdXEkvE2u4Y
9XU+wi0Yfpt+ml7F6H9XcnoqpupFe3vqIriI/SYf9JlDnTFMyGdSdj/ZeNsYiJMUbMJY+frQeq1L
9SRE/GxbPYgFRNxJ+jLY1d4Mm7fZqvFkLkQU6uB4++EmC7/jwHgWPlbhHE9dFZdno4sfrAa3up3d
p03ymw7LEzqPbO2q8rtJeK+ZlWdc2IQCySXAho6FWLiRyMJz0FeR7+yH1MZ/uSXIhXWcK5BhMkfD
LFzh/IDm4OK1SH3va5xACYSU2wLEhCaXHKq/HyGFpwQYYrzrakK+Wy7XYnnORHFtwBWQg8t/DsS6
pUuQ32tsLKuM2rh1mHGakeUEX4YV4hPEKIbbVL+2cAOITKc/f8DT+pJ4/i/CXw/1rYddFi91fnOn
oeurBBopPTfrxZyZ18mPKqZ2SWvOTQPuZU6+17zVT2B6Ng7npt60oUUC70sDZ8/+26zcnCt1aIcT
47qrqKuaBt/dwIDC9PtrptwvPMuwliSS+Yl4gn5c2Vm2iQNMALOChvbuufzJ/kyOZxvbr3mIlNYi
bM4j/PVWnKgm26D+aHdQ3w8oBwY0QQZ0RLse1pqz5a3H4QWAAtuElSqf2TaG/HmJizM8lL0RDFAP
mFGU3hszxTc59W8Uz0OU1fFBd1y1MTzNxXiwWkFeZs8r31rJju7pVjQEYhYZiwGTsbfkQ2BhwdPe
7DkyAdrn/oq9m/ig/Gum4+9aMiFagkug3pX0zoPQI+5bEB+Mao/OzQhBQ41z2SF10UNwrj03eXdH
8+CS1O5FWl+5dVN6jvhex5MU4qRzueMEeihYDMmMutdZfy1lnLDuIc4e8mMjNUJGHGep/vaXx6Kp
T6Kfdu7UogMOtwktZpmUaEfV9CArYsBBH4DPsdI/xtwd89a4x/bOX9J90F5jsUiTl56mZTM10dhY
zmaJiefS9HrpjKAZe4krhaUIYpUsKXzHYXy68aHXMtZE8FI8E0Acl+8qN18dlf0m/PHvovun2mfa
gDWaUpnxqE8un0bOs67JtV6VZUspU6+cHj+vYlrInZ7ExbEDdpCP6ozWaq+d9gpz7Szn7yk+FKN7
nXOKkyp5wQkSxSJ5DJgD0tikMz/F9JZIc1gQ2zMJuRv77DfRJV/wPW4e9ksj5XSeyYksCFq+wj8z
Ize2q3WwOBfLG77BUpw607tMPrJ7zfLsk5xN+4M505m34amsSEHPS/Vhl/WZqR2QHH7X7P1iFvec
lKd5MT5p7SKDUAvpRMN1pMtdT82bvC0yeNgijU0Jp81jl9L3IpfBXop7xjivJuvdoiF6wRbaoMT4
0IKJzqCOy4QfoK7jdz9EeOvFe4UqZxVq7zLP7tegQiy56pRlhYjaDsdGW71TJdaYsZKStHXKFSMw
wrUlx4Um0q6nQZvIcKM1Kdo+4uNEoFAQ0xulensIeEpTTDR9KzAaqv2o+Y2LYD3MkrOB7rL702jr
YXSLe0xbn1YZfwZLSns2u4l/aO83ah+EGSgHZMkbGs4RNrWN57JmtTiqu9Fo1qbd70gHuxD88z0m
8d/SBXvn3iSWZdCxQmd4esML3r0FsiTWhWRV9xYnq8mnLySaee857q/E/U1r7JWhWrkykfdv5PgH
WsZOcg37cwZUypkiXzMVzOJ0t+iO09BUovidr86o11PVTPRa5r3h0U8MRyS5mX87GmWAIZVPKRM8
2F0Jt41NS8vUXbvNE0JUUoAF4U4BMfLjCG7Is0bgHIw/XDutj14Magg2SUTr/25yXQGf16c2L/Hd
CJmx1GGrBq4NaqqkOm86TguGsiPiheGDuHQbfNG0d6AauOOyjXQQ9EtsahtETVMEJ+e3gs94b/9B
5d1zIO4cNO3Ey+owXZcAA6OmjuihfVZkDtCUdhhgrePedlaNymmiVbCIuLvHSm7zzidyxBV7PeUv
c4N2pQ3/0jkrVqpCWGMZCmKK6d1asz+yCQyaVklweoUfuQjv2xGtFp0AMFcyP1WeQfsHtibss99u
TCMHCtaz8sZrhVRgXevbttYMnP3mFDejThgEGrAjvK2r83vqwmlVMVhkFZF++eZZboTpc/CkiSm0
wAxm4UMerqnwvuscq4MYZigLCHdAmyFT0qs5v13kJVvu2VbyJNFJr2ywm2W7bJIsv7aZvQO1GCUD
IbrKjAyDAbVb1wth2HU0NRSKtg5X79Zjl9BjKtYwyM5O71yUq36VGUV6nHE2Q3eSm8mOGz1G77NI
OgqM6R6AzD2GDPedauhWv8KFLohn4VsW43UO8EBzhiLkheaWydwpyGrszsQ2Lpj1Ei9jqydr6p+i
hnCXtzaYHmWB0aWmmptHFn7V621vg2R5BUh3ltbyhE92ngPGoDS1NrbYBCllHHXhQU7O14325sZs
nFndPnn+dDUNyyN2w3y3lf6QA6G9c8nIrlzuibT7jivxGtYoXHi2dgi6v7d/WdmyK4GT76Z57Daa
K2e8g+nJtL2unIiUwnsTywOTvMgffPiZ2niWICqCyv3IAi0iwlWRpXDQgJ+A5uUXQMZXfDTwF+vi
kc4xBlixQ0cS7n7WPwN9XhlIDMzDdUgqb0OBAotwEZDOVEFecAGZi1xeZ764bvvXoQylPO5PNIt4
A5bhCT2Lv0xHTXsjmTBh4hfH9A0Nf8r8VVPEn41xOzO4/UOhxceUldahz5n55DW3GO3bVX6rdwSV
0BK4310bPxbii+wxhHKUiqsylPsx1igv7b9C29O6m3S2YbbI5jyxjwlEBzSvXttyQn5o1/5qKJqj
aRPh1izvZTiywZUIWVAcmB2uS9xeTyQPHexqNYiWgK863mUtxzDgAZzY0cr1mlM3fX8i3vAs8u8k
g48VCmcg5jmKFXI2U3Lu+Ofjk6KypZ24hSZP4dDEX2nXftTugieVQ1ftLeOePxBUUexGHRj0UMLa
DzOLtcvxpjUesKrH3dsrDPPB2B9/Pjes/OzSPdOSM7UT9m9UxM4RBQUBa7WdqoPiLOdCKoENYJsb
KnHCb2w9rDpDnTGpUvJgwDyWxbAcrYJN3RLHik4wddsNBXP7skxM5zBlb+jYAft4zChCgKFH0VOQ
sOmnSDhazgxmwJKUOQTXLenQb5GVfRpJ6G8HvwpNpLFyPIZuhYjSE28aT93aUlgnLQJmZD6VkeL4
9POMfh7yCVr2VOTfxHWZ+96yt/7tKf/7UGvx30+RCNIZRrC+SqUi5ydxzeN04xXg1F87Omatvz38
fCQ6ViVVg30Bq+xOTnOM87Q92v7UHP/9tGRnTHsQu9S/WNdV8AxHsQCGPlMnFBTRN9gI6vts15jj
q9/nkSuAHRQ9s8h4UBx6ODIfU8C0UKw1PIp+/opT+ssW7e+1vzzEC8U600jlB9Go4ad1RnvMBQP9
n4d/P3VMM99bfsaxbaTjpjKcPP2I5ZmZGjfisR1ulUMyNB+Kg8X252u5W1DH/Hzj58OF3GZs4T/f
QyFbH3+++u+nGUlma1icT7rWn2FPXkhRqigl9ZW5EFfcPx8FHge6ueviVVAirB+tPxyDkHHNSc0E
8/bg3J4E+Rf08QfIcy21NvCInEYZWt3Kibe6IhS8wVOrU+fbregS1VZx787AgRt7ro/d7cHLmvpo
p3cSMoZbMu+yUa6CELNUcGz9jH4wfjtQR+06c+v9vGS/49L8WkBYASOY3wYjxofpwuqb0dPWKb5A
f+GENLB2ZIjHMOenr8nUPRapyPHtVb/jpTt3SQdHcDhWfX8G8P1tTWN3tIZgW6pC3cXK3yXfuGtx
Ztp9yH9MQyzJePdd+L5V4zG+kHy5nXNa/lUExFVe58JCZ90hn3MIyADf+9ukQbIOO7z3LZiIFHob
ukk0IEF+mkJTPDMyndaHGQrUzoAAvwp6ukZStdvRjntYyQupTY4Vcu+n7X6gwUiKzCGYJEOBfuzv
GVxiFXEXhlswkyzj3g6c5r0OjR3hAhXkaJo/daBaCI5zcbXVeJxdvTO6PjgEDOWA8qF4MNJkG2Nr
QdoLy2s0PHGwDHYSkJDGvluYwvdVSTsl4C1AMOiFtYcaR/8aRVede5day8+yiSmGs8ahY9KofovL
zLljax8RGI/jtvINeYdpMI/nfIbQUJZbe7CBQDbmM6JaKlfxoDp89ojJytsBWR+CL+4LLbozbMF+
XZEZse1YqjmMy980BxmNLUxw07prThlav7Y0xKGQiXU2bOfgz3PFOXggMr4IzknhI1MCJPWnElRM
aV9XOyvO223Sm++d0MwDGvw1Zmlzbpzv/XqgnUl5wR7iP/RB4dyJ/NZXcHz17BnUSXPnHpvGMmmJ
OHzd6N0/UzfTQIY8t2kT5CJ+3n5wQ0Tkc74ShTEwhi2dQyuXvQs45gkh5rgV7hpno31CIAT72yXg
LQ+exMwhMJ5JWghhpflL1240Y8NDXfKUDY+BS2FgpCH25UEI2p20RhFTgeC+A20QJQD/3cl0zu44
HoBXulcEqyBjJ2M8+AWyu9mLgkF7dEOSDPteGZ4lyjQG4fSkLC9NV41hf5W96V8LRWtyMfJTvTDH
SVBS0TBP7IexWTaG4xdRl+hk1/X8hMfgdVUr3eGIdg5A8uT9bJstfXJqoHQsjiOjuGdI7fV2EiWN
SwIzVqlOyTPOxmFlpWa6i604O3l4zg1SX+5knl/HIn37uSawJgUbi8PsHhfkgyyRO+czaexWVbyC
gXERupf9hr6QXAkj+7LmrH3PZH1si6q9T6pSHEnABkJVFGAjc9vpNwnChh1UMG9nqIF30s4+DOX8
ZmCXr8lJK1f9OJe8H+WehQOxshL15ucCm+rw1NyeKBZAXLNOhwIa4SYbggARk3hHw5UBRoTEuh8N
g56PicyuYVhfd9itRlIhLu6IVMNAXekSC/iAbuPVGMbdD9X+hwRrg4LajIxSz7LCJtzr5LEok5k1
JJv2NiSWta7DeFf2eRVJAxRVm+XiZehLSYNm1Hs8M9bzzx8b3/QZAPPw+2KruN1dsc120nJUq+sk
OAxIfg6wtPo/gZdTVftBfZlq16GBYpIYLiHvlbU6oaQ2Lko6L0HleRgl+CwnX+kgsv6u7ocMDGru
b10IO+smDoOz3/vhyrPL4tzP07UNxcnP+EpiOQs03r7b/PyXSozohVoomizc887POLb3aW9vx2Kk
OzBAkHO78L4b5h5RBecFupP16efBQjr1zy9Z6Mdvy3KJsezkh8nGHGZhVaTwttqzFTdUgsH4jMkk
Iapi2IatT93JiPtV1dCxAuMyLU5y0hVkKU9hJygyhQ5RW+mRXF9CJmA9CRk2j/aUfWoWtxuIvxjn
+i7HIZ2PAk2DCvrHJn2bmyw7I2eHkuusbbLCDkncIhucO8QRgTgLpc0zDpwdNnJxrl0qYw0Q47LE
dEykAlQlbjdjv9AfZEs5zmnAoaoHMtdVobfR0rzWGDPswWMlY6UmIcK5c4tu2/VDABEp3OFp6h8Z
0r/2bZxCyYBYHkzJF+PG5cw7BBqcx2ihC3z4gU1nHdRxZeHK+2cRCxPnkiIZ+FU8+Latdww2xrVr
AP93JAq8jKBiSBHfaT3orVeR17lk+340U7oE4iu3VcgRcWC4X3bNhlandXIGq9mUXc6KYM0zL/DE
oYPkyJ8vAc4Mr8EiX0VaXeIsTPdjRpnuilocXBVmUd8T8W0XLTGNbAZjCceaJ/Y9dNN9lYv+IUno
Mv48eelOB8tmS52a5RHxXXYnzGFTksJg5Wb7Mqrm74iu3+50v47nxDkImWAfsAjuUIW7m0krXE3T
kKLE4Djk6KpZ+74THAqN1UPXMt+EwHgmAOHvpkskyRj3dxYCs5XCgng/KfEVWs50CNsqvLeniR6v
i9bzJqPC57XJyvukDoav/haOoQGOPqV9VUVERX+nCAgR4EE/btp2jOxmpA5JaUOCaRAvI+YDb2CE
mA51em3LHi1TnHiRM+n+MmvxNOOSSMpCv4leZzthmE6E7pbKx0leDTDYbVKoK7kTz35W2zvoMsM5
aOtw//P6ezNxdq7D6eaGWw41N/zP1hsQZ7WbnNnfOwNqxTF0n8yhXe6lVQdnO+EfhQP/my5cb5+J
WyGEePlBQDk6xoLEAkcs2zRnH0P0eReUhf/V+8afJsIZV7wlE9DkZsDYPHV5TQJDUNxPyJkszKF7
ZXjtLl9uZ2A0w6Bz6IhZlnfguqEPC8MJWxBHVpOQ4QPL43TSaDhXo6sPnqeKBxQ0CGVKFWwGBNS0
fNOjs3DnDKWfAgAIpzuTcu3MAl4cszb4/PmsA2mwy4JEXpQ/HEfRZNvWWvwNtiX/mvdmz04H0Ep5
yad0TPtT84GCbvjzQWJUPiAMw6RyIcjS9oY3GgfDTvUI2dkhb3nsMSekCUPrvx8ZTnnmsp6itgVX
bvi1fYlNLXeAWcQ2xsZPPwkOTwlm4jj7/nzJ8pIRVgtfsPazce8JJ9sVyO728/xso0A4xi0DmEyk
uF2r7pf06k+fY2o3uNazN4H5+DlQqt7sUAXjYli0XXH9NH/zrdmW8WNXuQ4NcHc6zqpeZcqvXt2A
CcDCoGs07ewNuDB6c2Z5BsLMrgagEcvE2PUFk1XdmvaWls54t8Tcw9aAIUGacxqvkdADbajLb1Uw
DSP4yURox0eJOf2qXXoXy9wMkcuCRnDREMlWhRvoHJgkb3tIzt3G7QtVDGkTrfFgKCLIVKiK651E
VXQXB/hdOmAiv420OS/wz18tZ/QJRyB22Jxh9paT/hD+2WwG9Z6GZRz1DfDwJSw+IFSMr8wmHg01
ex83w7A/+r86kB2v9LQg5RrtJ3D4apdBSLonOgnZwOxWX0aGMM3xKbVz46Urafmgep7ubPwRnleM
x8ptzS1CKO9DKfrrSfWK0ftSm1gAnbxpzoEdJNcCyyizrMB6TDRZ3WLR23EcrC9tlOwmMyUcqsa3
8VbHIWJ4YDrwgVMGjFGnrSckS+nGSNBea4rmU3L7Rgay4NCZ+NEhqE67xTU52aL+WE3k6Oz5A2Fc
0BWgx+BgDovvnZ5WWEwOyVZnjc+xxhInin+5oYufR7q2Pj1rW5q29Twhtw0Jk9j93Cu0WOHBcP7x
bviUiVB5nG9UGJMR/MqKuX9we/GOwDD9kGujzqe3IcN8lOhxl4CFeOtmQhgZ6Pv72oElENvZBZHx
h9fb3h9XcOl0ZfieJvP7YpNy0tXqnvmUuZfLLA/CNI2dOzI1oJvRbF1TyacpRpfo5fB5uV+SyFDs
HgaY+8eiNc6LdGhOF1I9A2u26UnLANSh+RFwlIhaG3n9XI/Zpo8h5XpxLmjDJO2um+Gc22n3C12S
2BhVjA6PPWwtM/wI7K5PSZBdMqdfon+2MHaPk+deRhNMQTPWn7QE7Q3NT70fXSukldh5F49GT9Qi
J+YSk7DAev+dEcJD4auZN01B30wAv1mKd84tlXH8MWD/f6P6/82oTmbj/8Gonn7Kz//N186P/9eo
/h/bDBw3DH0hBDuvhx39H6M6lnPbJQMkxK7uYmSwXHIj/+tUt6z/WNCd+VcBkTt8j3/1X6e68x8f
oA3fCkLPZosQzv+LUd0m6pT0yX9TeXGmC9N2A/4UlDkOSKqbkf1/CZfug2EiIvFTzm33bFrJsb0t
lxNbWJSCDjrJSl/yMcg4E41zlF7rzNCHOaFutWwdRy2mtnJpOWAUlUPVxI5Y3jx8ULoYaHA0Z6ck
AUeYxFIFw73qg/ou7N0VkVsES+lrZpEhE6RZT+apvSPD2I7GILx4jdZ3uV2DzY5VszGUQDZwK0yJ
4EaSUDD3gMjODSmvPn2fqgja85jvbzI4zoLB2kpBdJYOugAbWljWf/38Zdi9kwflkKkY2ClrbDNl
p6xC6doEe7+GsCt9KY9qae3dRMsKSMktWGhG6tJhprigHr4InRAkIWV/EIb3u/ZGSe8DBVJ8O/VQ
zs+73BpYd9us3JOgnAGypXc7trKADcvT0X4zHRTT31ViM/Uo7J5T3IiWKeMnMq9/77npGzowHsVa
TzA8rUqDH9NRT3m9xeHlPqiFKTPwGNT75vQ01GI4ipDAiI6mXEGm/V3abZrbwLRKWsDlrqHuhBbF
vIMqYhERWDG0nMLilA94Njx0frCa7ryYLnGSp49FqAlnYzZJHBsv1bkb5I3U2NyN6PrfUO4+iLYn
pyut7o3YStYV7lxSgggpHnPl7BLISFa3N/Kpf8CahKEIofJO2GZ4cDlLGA22nrmVMX2+0L/nFXtP
s+5uABW7UZMg+Iw9zJYivPNCWp6xuilIGsZnvPDZfW9Y6T1MbrF2CppziW0uG5XZ9QXy+ek2hNgJ
y45+LhSYvM1r1zOHKg8VET+HEJE0FvkzliJ8jNpF9D6o5dliXOUx9d5atSTDS6YzimAstLo3p53n
Z9bRmAG5ijyMjPDHAKi8c695KFNz29L3PcZZFxX0p+CFIGQxWeGPRk9PJa2Ne9NajCPDExf2dHKi
gdIeEpXS2x7lM38DljS3bQnRCO8W6CeboB7Tre1ZYjN2I5Vkhl6ssIJf5q0OVY7R/8npnNrJpiHy
98Fd/BYwu3EpzOKlsgSyTQyFCQgThD/jhaCP5vBDSSrIhbyIwqRHMjPobUaiC5CmQ3xz9uF9Ndd/
CFDNo59bX9o5YanTWNFCo20dAgbwrda9MmrVB+pJotW9TF6ANtD+B7WeT8zmbq+HaDzvPKLS9AG0
juuT6d8SLcTQn7I5Q/qfYdKagkKf4PXRVQ/m3c9nqjAQFQqHjoxXwdJqQLE0YUdKGh3V2nAYnAIF
WlVontdVMqPoEfPk7vBLvTgiAQzp0KcXUm29gKyBGjfkqTHwOvFGlkTRnBpeUYep9YNbda9B2cBe
JkzxuTPbQ7E0VWSgSoFWbMk1N4Um6SNEijLguk6WieAS0MMDtdJsk62n3gLL7je9jxtN2AvnOD3m
F6PqvnymtBE5FMW2COLkNZ5yaGn4yJk6EwNbzTQpXO3OG8Rd/ip3EvvllHDId9u6vAARPgeBs6D6
JbyHjkIeyRihmqO95qmSHPx1+xD7k6alF353NQDcIl42mUz+5L0++AbuLiq1S2gEVLwhJh9qc3iZ
PjgRrMYpsqkuW7U96o62FXLNsJGkXsgHvIb9a9lmYAiKL5jVcOI93m3tbKZheqaQPPiilSisHV5B
SVGP1nLZEqtAutzgPbS9p08GICZazCbndJfMH4rrBKBCKU/kvpn7slffIW1MnVfy9wpmMYKdAQv+
qAnLrW7ef0/Ux9K9DR0XTCSwrdbIAuZNkDm0Oovh22RCTl+2wufVNRS2HOJmn5Z/UDPtDafid5Mh
E5yM8jM1wLrmSB4jV3rHnrr9Ws3joV1o8pQFaYSn1kToaCofIKP2aA0UJgLuNkSTMVdRWmBUKbtb
jESFRYozGe1JUOmraaR1ayOjhbxLyQ+ro2LV00oFW6hVpAQjcrB8ql9EDBnaNXCNEmOyTP/6zi3W
Nue+IlFmbcdjvePyXM2KFklbJw85dkNUfYy3OYvWOQ8B5mLGZJAh46dUdhLlGAY2Lv21EUAmISz6
xc7CX2VZ6a2dCBDJxZrjRr9xwT1v+64/4vty971Irgt5fD4tMJeoPAz1DO8qsntIkzkRPvJMmAMT
+Krud4ztHq2UeThJHhukFfnKDo1tGVeRVb/J0NrQJn3EAMmCuKCFWR4d23sM5zky65LBXly9tF4b
KWIGIiYdF7cpfwecCvYVm6pJyKoMT5ouHF4amNYxG77ZfBh2A1pCvTllgqO3TXDmpIKjfkt6gFuR
atba6BX93PkYS+/bmPWZWw4SejZFFfFAm5pOF3L4fi3wbG78KUGh7iEBQxRJdDnEPoZqSFjyZQ0X
z4w6pGAY5JBNM2gqE/kpBJNoNwV2uxQCEHp68/R6RYYYAa516swBeoBgt5Qpyb/qd06jZ2Or+bEf
ivg8Z8PTXHNhgKtMo8xuuGwIYMLnwVXqhzvY/vO5q9lDWyM+IlLnvR0a7FToLdZT7iyIu2hK46Aj
9cALd2PXDgeLmdSqc4PpUoTdri5S90jghnucHKjelmZrCWb3GOA73BAUAQvQx6A2F3DWyQH/JCG2
3gGr+hvMCPVNAOtbyUAY5wb+OwAJZ/pswybommTbnHwMdxeIFV+iJCpvyTpYtPla6C7Gmol1op/G
W1/53DecR30E0fxdVX+jhD9iZ5pWWdZ8Jrn9yiqCuanj0JjWD4ZfDisVREBfTRSeoItI44iLD1+5
fAacIHPwDAzsvB1A0puIgmRnvw3uWlwbnhF8zY16ESOKft7J4M7FHGOZY3oEnwzDzUSWTNYQ6XMu
wAS8Y9u5ZBDWMojXCXLgMNwErcVYTS/XttGRAIC0bkdkPgkzTwipHoMfyMtgMdwoKCrQHmgmSkZH
K/tHc2JkVIMDOE0SURx/QvIjl09tDc86r198lGJsA+hVfWaQq55agSqGbQgkd+6TEGbAMyyzqdgG
gtYd3gT6bdNzAneTXGYWNNH+9uyawa6fbBwkt2ELX0AqD/U11oP9aIxvJTc98Xz2ZVKI4xkpSkNZ
WxXTYTRvp95UQAZGGBmQWBiGF91dhyAu4U9nTAF7f2VrDvoFSooZ0MPZreOjX/ePbtgi/uzql8WD
32b17rpzEkAInsUkzieKMkF2wW4cYV7460oTzrgJndToxHX0aNaGg0NwbhE5c2o/mC5qbWP6NRM/
bHjqWdXlL2XRQlaNE0dFTqkRSyo2hBZEDyDsnIwHk9RHZl/8JoTwhghcrEPziY4v1TATppWxLBVM
14ycz9DZdBKigJV7zBaGqV1NeEfiTrZrr8PdkXJL+09os0AdF26FKAWSOAkNB+04D8ByeM8Gdz0p
LlVzcUDUD8sVeNGxKeY3MgNb1m80gF3Drdy2GoWbmz0LKz0wAHm9+TbmZiL8OHDOvWjetGMka8tl
UW8douLglyfoSdqQztDYTxfgDFS7OmfQQkKnn0DrYEjCNIt7aLHiQ9LAgp1krzYT8fCIF8b7LMk/
NUuTa2CcGRQ+UMfBfZj27bEva7zBbbkNHwUYHPxqyxMS2mw9tjNlUvPux+FDfI+tEcKDotefoC/x
ildGLsnaUN49tAbUAMWfsB5CIljSTxph2BYGdFL+SIaonGlzWl32gT5L8nYhBR8W6zVwDEbWkK90
7b8vVfUJl7QA0kMArw8IKK+Rb4ZzR65BUW2FlDbZl7C4W0S8TjeqtdOCCHYDNIWMxd5Stgv8ML+n
gfCYjcjGU1wDQsg3/NS9Hd82QF+hk+94A7NaPAOQhWOEu50sjzwF46VrarlW+eeS45S5zGg6gL3Q
vLR+GyaC8REDcLcwYuB4cvJ0cA2NBwpBLlDtv7ai+JVx5ZOO17DSqpFfS6mvqubE7UEAggjOIizI
LQWQXE/60XdaAuQa+eTPzpaDsRUtKTYonRKh2yHPX6oPq7OfLLt4Go+uhYmdE+gSlq+UstCscMAV
Jh171Fqh1U2R4y4Xq7rUS38uPHrmSos/pUqPjde8j6FOrobsPtPYCDYdwkkoVuxb9XgDk+lshmNP
s9wy0o10Q9QMCKpEPc27bsk+oYQvoHUuMbOIKGejyNgeS2vZDeLVnL1HmSqOQMAKSeRjQE4JiRzE
fSUvu90qSD8etj4ne8q9vjqM4jjJxqdIM+5GmptRliAbptXWnV3ouL1j7lon8ffBmLIxGB6UgwSX
H9p3PMrTEV0C8qL2TpPbeXOEXGU6qqexND/dDul66qlNaJGXNmsWx9g3eaOav7WwOdbj5UMa/DJS
xNCSBM3QZSz18Ps2ptkxTZrUfeO71J9FHsVpIyIqNyA8rXXbRN4api9Fm5qRVzbn0CeCZqjwBHLm
3NszQkvd+H+KoLrZLtBfE1j6YnrO2zRaT3VXXCQyGKgjKGQ6FE88/bDKTwmsUfSA9rzpxH1d9M3G
OzBL5bgD+mJVqXoj8vjsYeIe3ZqK33N/Oe0eYWC/JkOKMCFWewAx7Juolc2UklIN1NzxZFL3GNy7
N3iB2VgAXYzhOGUmmvNygJ0md4hhMHuQHLrD+P6SWerZHhl1cYxmYMqEJIlvuwOQqxfCLhjCUbvr
Tv2ZBiDNFZkDsvwf9s5jSXIku6JfhDE44IAD29AyI1KLDSwrBbSGQ309T9SMccgNadxzk1bdXV2V
GYEA/N1377n6qkv7TyJwaTttuatbE0XWeeR1xe1ZxutU1+EaRK65cflwNpb68nP7zTHdP5NlMJJ0
4XXsgnKZzfiz8mLbS6J7ZeNBTxpcuGcYvcE8XW3JB7F3biLvc9KbB9tidG9F/oEq/MHi6lqFNqEk
Q3+Q31mNlriaQePsEl4UzVEgByYQBcEfsHoOjjo/Xsmapzfol2vYhK/MYDvTDDH+BpR0eN3HlEYH
S2Mh8wJz2w3yuSn6Jb2f0ZUE1waGSLgpW6pHIQcAvQqa9ZCbBHl8dZYGhowIfgQK1Uo49dHgeozx
vcb9eBUxz7DIch6LuP4K85zzlBU8E7R5d3L7MqfvavbeQjHBywr7n6QTIXaU5ew1uDZ4BFcRnk+Z
mx8y/q7gdJTeRKzK6PDcRC8iwibAaUtQy/kU0li/qAt7B6CChFg/vyVW9BrDEyH3EB7ctqT6y8h2
epi+ReVek856lDJ8Mkz8K4RDJrZSVN7QoyiwKcG3XkILW9si4CPjPxMaa/lbPGOtoMwtDJtPW0P/
kijuBxVe2aG6u6Gcae6uQhIA9A6aw58Rtw9JrYWROnCGkvlP3dyOSsBkAmLbC8/jAOMmGwz555ID
DJceslxFsQAMuepQyTSgTQn/lMPhwxWCUt2R+4kMKB6FSrUWO1fAbMbgukvd9FW75qMYc8Z6ls9M
gxYLB+C39cQ1HdV/LEMep3R6oM9nJcuG9G/xMDD2b6yaejp8GxGPaOxfmGqMlsUfNMONyfZ25Y7U
DuopBBRYRvTHuNYl5YGa4/iYYQ2xYaYv5sqmx92Xhn4F90rIJfMoejHjk3HTYQQWGC8BBKFdjW2Z
uQVNIV9m/bCg8a5OibIX6CqEE8UaXUhB7zuEccNKOivuK1TOyB7JLfvxVwgqIlC1Xs2qei6mduGW
AxJYaz2gta9Gvyw2UIpAaxn9hv3VOpYM4ZyxL/bAica0bVZgaTkucbaxYUuchX1fvCYRFzAKDYBI
UocjizF8ZKgf92YOZoGPhqxh6QfcDQyje+MEufNTY5V6ztYa2NLIAXCimD6ANeOtaqghr5ioIj96
xeHVsuGYL5KLbFGEnrpdBSelotfO7nOMUGTeGpLrCeyQAus8/iS8PQP764k6YnbITFj1jj9bI22g
l03LoTCfdaMYWiP7mzLDT6PLKG7PqWZpjd8giNat0W4zoDiVjO5obN6W0YxGQ8cnf3d2KQLvPcdp
bgjvcU7qP6UZsqoRHR8yeKbh+FTdVlDeEBvLqsi/moriKUu+meWARJsXe7Nw1qV9JqDIRz0CX1yo
t3lgnY4vYtw2KZ/MQNMD7GaIqulZYrTYk2j7I8uWdHwAHWU8aY+wajtzv54F4nI24Spy++pCrPt2
4knqB5oZPmRwq/gY0eTmxFlHFu0YNtCc4XZXLkJ+At+/8VUTY5tH4752gqfYJ6gV5pzkSv7EPgFv
bhnjHwAvuI4T6wcgNJqtUbyJxFArmwH11rewL1Il99VIlaRw5mZZd+Uz/ByQihuIn489/dvE4Hwq
VMZHUzsMIGXUcqAmfCcHdmZxgGnLDihSFuOBfrG31reeJ5NhU9rOG8rxK/vTn1JxNRdeupIRivXM
dZqM+U6kz3MbUO+bhQTTiC9w0K0eSpxvm9StLxHP+cDvEeXqBwXM6q7yvhQ96UUfHDOwOeyjiSFQ
WLSYkPNIRVBX52LF2nhVimcmxSzZGQxZnm+9eIEmlKFuYHce0eW18/0X2xSS2LoCRzScaGOadpx2
8JDCugxuX5qcshjiBkBU6mSJKYK6PqiRpTllQHaIxFAADHfHiw8d5yKkSgCuGpel0xsEQUDfDWOe
IK9ELw2L/EOGtSikW3YpFVtsr0oe4oEnn8UGnF0ZUZW0/S1MsQ48WuBybS/FWB2nEF3KN9y32IYI
Ysvmmza8TZcAJhRN++jZrgVmpS4XJMM1zbYCsXtKyEPETyBwoq3N+IetO844UXHfTQHEYexgfpse
0PAJRziUk7gkRBYDRN8F6axtWo3HadgijZ0c3ONl6X2ilT+adKNXDuNT0347lCFxxOVHdAQDfBg1
18LtD1r5AmKfWDf2fKcStE787y55vpLs8kCwr7HfbK95HOQyTC0WtgM351GZG5lRIJlXz9hsVpgP
r76iqhnyRxbmn205G9vwtrZ0b9ZEKTk8DhxKhoRpj+MnU654iRr9TiomX9SNtQUKcorq7E60mTrV
bZSeuwA9VdNgMyHVrYUW9ykvVJ+13pqg4YZBd1hbJUEQj6aW5gDVbyN5rm2iJKfFr4++VN3M285X
EEJY6ATkqbF147rMkOlmiBkrRzFLCKqDVuDMmSmBJtaE0IAHkIhfNaVPXWYlPkTEzUM6KKbpeO3o
U1nnFsExgANbolRIZbp0UGnLj6ik7hcH3kutfmWWRSs2KLAnQiRhp4uGo6GxpMz1l62n/EgJiLFQ
VRgs4dNtw2C604a3k5lFI6e3ps3rYI5stjNqAKXHrdhroXkI5O2EhOnYlmqN130fE5PF74qGRuR6
QLplhltbuvlIM++pToGYZBP3nXb8sIC/gVYAQJyJNY467dnX+camj6z+4tXciqtXF1qt6pIQkxrF
jwUYDSaDMKTjJ+P0ErYbwqbdop94AUXVXHoISfQ0wALbgYujc94hcTUg45StvRWRK7cFyTrMSiKj
4SQtttSRHuaWCseU9qp2sA4mHJ2yiX44aJEN5U7nBT5YQPIU8yxA29nZZWxcczfAFsNIRdeh1a2C
FFcHOT6xdHTu7Qr4Pn2JlAPruV6DM3EWTHMhTtJ323f0duznAxy46qjb4ocAzLCeGB54JJdQbNth
2gMkEygB5S+7voPnmmpfMYGQbqbPLlNPkx06ew2cwpDdyXLyfh0rzkp5ETxXsJE2GKX0ARfmjY3N
zWeokl+f7xlbSnMySyJLzq0MKiPa48ERcef7GEgGNVJxH/5Y5tCsihTuTl/19clwHSJNuvhowY1v
p1RLXGAuDAsBJiXw8DENlH37oQOoTjmvgouOElDn3EhISujw9aFU7aWYppcpnD7FeOtOAXdmk+KO
Ev2nLe1gWeOhX+V98dR27fdk4bbFMmVu+T1AnrEp9Q4W8YbWvmsi5VUKQhsUJaSbLIm2is/+Psqq
15yrZFE7Dr+9II4bVt2hSZFdogAJqJoYi3XDn+wY+VvWFsRkYXMePEzahzhk1Wk6tMUYmF1IctBZ
n/ZHwqEwfCLudCwvZDe3/+wpthy893Y9nDo3vNcRJRCY1+HwEHhsg6xfSAuvM4bg8hCe/v7bsbJh
rk3tru/q5IQZ3knoZxCZD22TFKeVRpzxyD0l2n/tg1KzjWs++1ujEHvblZ1mT3GEDQz3/rKpCGD1
HbkOoK5XMNPzxu6JPHDDbKBWsoN1wWN5Jmoj/HFWqWxhV0JBfRkj9aKr+p0+XWPN+loc/n5xsm0L
aWadNdTFxOWRmpHXjiX7Bhjm1oE5Akyr20ZBhYzhmnRJOxwdorDZVJn1TH/czekZetG2dsDyEMna
Mj9dSr8gCZxtkKHDFeH+mChK2uwIV27Y8rIn95AJB4N3aZb1axwl9rYq4gg6+HGaNbf/fGNH9WeO
RZZZIcJaaZ7awHztFPxgKqketdMC5R1JIHAWY5grouc+zwrcRPU7Ntd3QAK0Y2GfPli9tY5Z/Pol
6y9bpM1WiGbFEPDE+hCpV5CAQ84kUUqwLbTJ/ntkwDX5orzk+VgSUiuHeSRMkcSbZHjINMbaskE7
0qxmtrokuGMn1q9I9IaUW3VRDeBFM88OiZvme1+kn5K+GVszp1SCXsnYNE6MIK9dwrA9huOzZ9+E
rMj7KvOAjFKevSfDxGImrN4w2OOv6SWzPoDcwcTzphJKC28ljVlGZifbgWF7gYSL3b1BFnU4m0ud
vtHszvyegs+oozZacaIGaWwxoIXBE+uTFiS0u64a6z3XDXnaAkbE6JI/m1j6sqKpKB4GJ+tXHO4H
/7fgSLuJAhhr8C6zpdFmNDQZ8IkroyfQXBJU7amXjgYTuKhd/ekmkxypsp8YsquVb+Unt7G+g9x3
djJhM6JRYMuJeTDr6AqRxj5wxTlwrT8W2NBbh+E6IpPMhb8b7B4iT5RAZZ+iuyGak0Xep9MhKx4D
bTwWUCwdbzI3fcizrSKFHJAUHzzb22V5Jda8xABfYo4feujJtLUbcHFqNdHzR5KF+48Hx2sez60J
iHP0wJ9aynvouapmw/muSf1PpFtdrG/bOWXaTEFWhnhbt0lFVMTTWP2JuOXt8B6rDs22dM8tIkE3
jBSRZvZdOyBjkSrtFn4CPWysjGPJchODQ3ALpXIW1FEcL0yg2s9gOcFUv+jUpfKlRHcd5sa5iz1I
FkXw4M5mdQ77oGffNJ87zrQy5sUQbn8XufafOMjwJpafdk/zF9bjVzUdqnnwwfuAqo84+I3OuKVc
BfD8TSJo9J+UHMdyZpkPOK/Kd3GPBDzYYjk6ERfXQ2aa011PgkSVt2AF4ZAOEwhMkBsjSyNSZxFU
cBuyDuV9T7gwqXxVeGVcxRVUUperkSqasMBUW/dH/Dq7MRG3kHDxXZsyxFIM9Xfoo2eF0HzNe04K
5V8muKw5KXbtK8BksapaVuHCz9W+a1CKtIBUy0PfH+k47LHHGEFIu7bieBJ7jLnQwuDjpvEfIdvv
JtbjohcMFUBWjp4bB/u568+V6e6U7kAUDbTOQSldjtTYHGyd/hiqZm42XjB+ghniPkm6D0j2gMMg
qbutqqncqvqM+h1Lst8p+SE81h4A8LbBV56yzB0b5MWOB67kI0fAuOaBFNfctpV4Fj5tb9S9rbye
+HXFHmqlW6J6LOEBBBsQ6iak5ZaoTtwsIYLJZSxqpJlqQ7wQdgV779uxiDfnpTZ8dheJOazAVI/b
vo+XcibKEDKlLxufPYqLc5yTnr4jaNYfZM2c01g2ywcUwYkcOjfQ5OzRvMhmz2LbnwsB2KW2rjfV
XNDiy0aUisSEmaEZWhQQYs28Y7y/9FRBjTS+G8vbSnXj3xaJzQIApTUgDoxo+yBbxfTdGRywoAUD
f44OWV8x1XK7UH4Nxtr8Nl2vW/v0p7eKedmob1W2tSaZZuDLERsMox9jFB04hr73lvxKbjJJnVBD
UcqUQnABYyEJcZobFbQr9aF6Glbpta/wZSJt2GZCz4StAdq5CTTYwD6M1G+DANY81CJ/MVkBleW0
0OXKXCKYPXgDn8siG59NTkSQ8waPARY0Y2mcAzXkPJ+qH6NpuC3DpfW8FFWY4MBkPg42n3gXBXnh
FuVXHGbNNonCr96MLtSjLLMakUmS6FwZE+kldMeiAh/Oh6fIoAZDQLbDHMqMZ27L1on4XvOb/bTZ
wF1kNddjn+pkQ9vzTQxKY0TC25eiatW5bKOXgoE25GSTNQatbUWODNx7K7dOdmatunNDiJUB9Uz3
yIShrJhWjR73Mwc2CAxzuOmGUiw0+2PDtMdFp4x0bdT1Gipdf2ozQ29oE1/ZbvUb1cF8CAN4DYnp
H3h+KxIQrG3SWd+TdLdXJLQesg6ifzzrq+Fb/aJr22PgoCbxmKL9rXhoFPQCJilr1ThF+ZKWl/JE
Yg6cLj8TnPjuIqvOWtut2Lu8uAIKlEnbwoxzb1npLjuE1fBlJt4inrwfVw4ARPVEK1TyjQgPuN5l
PVGAc8m4Z11TIbdWjj9v5AHn/Q3w1pcgj+J1l7qskyqEufRjNMZnqyMBxVM9BWhr/DhBl1yTjNPh
DM0Kc5Kxmn8n0jcybYe7kIx+oiH06Ns+ODYjUmuy1vSjIDG3hBnZBAb1Ebb2sGt0v54yy11bDf5a
HFNLFVnMIwJ7ntvWmyEOTQYzMmOtSVrScwQvjl+eynYsse5y/PdJl9L0CmIJXwoU8OrHiaMneF30
3wVsBFQ8HxjLK9xWbN1zeeKzQS9CydmcfoBLwxZtrm4mRvoVGJD0qw+j5b4my8nPn29471hmVuP9
FFDsaGF8RItTWACH2GZ2mDNeqhhFwe/tpzENSGPX3U5J57P3MuPYlr1x/PsrB6IODwQJ71bJYI+V
q9Kc06zpMYWst1XNb4/X4mAZ7AtG1bGc1az/cS4TdYSetPfi6s1pQeLTahBj1U/q0yyc6pSOfrVL
hvnO1IrVbceckgKMGSLeEjZFd6U7qIVKld6HLZsagGI/FBykn0bJ4923xQPKAGi+IXQ4zrvyEfT3
lVtMfJjTsTtw1lsnMy9alN7ilBzIR5gTOLrb8UI6AoVy3GadYp/QEXrqcFTZQaVfyRA2a6MUIUbL
NNqZhQcgPkWqKX8DU33NxKeOMrGvGDai42TAxHOIAb1x6JzWPJ70LgTM/BapaeuNZf/kpK2DQ0x9
ZRHL1ypP9ww+1T6YWIfULtap8jHXjvmY3rZjFDStDBoeKFShl+PFGFEQaknql04aVYY8BGdxsmwk
KmPjuy4ARw2e1MoCdfQeR4lwq0BzjoomB9XVxkaak8UNDlBpgE+tTqM/hlVeBzM/t6V777M1Woc0
36+GxLswSodHrcbwmOS9tUgx4K7FnNdbr9Hg3eIgv0RgqC8xRSBEbZGyMDs9Epf/178ScxFgwaGC
oxjlwuhdtH9HNsu2skFhBcsWkuF66tNv1tGobXBLVtLUnFDqyT1EJuch2zNJdDeyWDLUHfAT4RCx
OhwxoGkYn3A22YWFtmvdD5PQz0nHGNcPsb8JYsKTHMRdwm3hhbxUdWA8II4RYT0d0AbOLmvkhT/q
fO0ouBwYehnMsCQ5ZSzOMH26HTXN7FNaMBr4dq6ByeNQSFLnNJpsWkdPkOtVeePx3CnulpMcsy0W
yeSceN1nkfblE80RH3FXqc1fOEDU/uYNfPAoOQ80r9DITkMQL/4I577FBARzoyUGsgxNeNi5Yz4Y
Ft9O6dkvdk1BPPfRWlo0tjvxtvEQa2ndbtYJO3RAoSLcy7TJzmMosnPru4sWS/eCNdpqNGzUHTX0
lGOlj116dDoUXXJmxdIuWWIkrb1U3Op6P+kBY9rvhJp3hhXt8VQv0gH7A7U18A+qc1t5r8KPX5OE
EbbkehqLEuhOIiEqLGe1HtN0PCgCOVQ8VPam6sGXDBScx+M7WvCyqiU/4MTnNOJRgBbjrcqM6Vuk
MGfcoT4Ufo3tiPh0mBmfKXz2kXHEqJty3Zhju5v88bMY9B8cjxXjQXRqrPDN9OsCzrU/HIzsNps7
+hyqXp+N0Ws2HAwpSSZDH7aYBsNoxJulVLiOQ+msETbDwnob7Sjd2hOEWDYMvw0Glwkf7ML0Ehw5
g31XqAHnDBbeoE/PFqINs66JSfTDIC2xrqmbTVXFz5kxr0XBnK5dxXAc0Xgjwnk/4szB7DPOORc7
oCDSYRSKtOUxAGhBuTIne837pWsOwo5MCfO067jLsS2rFWyoAYCZfXQD5L9htK4BnHfeK0nYPR4e
w4ibs4ZVhDYHaWubhMHZiEvAzZN1LY30Eob+yrWZvFMHLhZ8+JXu1Uuns33Td8aatGQYtqylzzLS
9/TUv3r4NVcNF5f/AFAcTpERI8rp5hg2/bGS1unvXIlz7nG88eDM6CEZ7LMsNHkciXxmY1ihdMWb
ijP2SmLZlOeoCJKRlzesNeGx1XQZiBJ6qaijh7pksWzi80X0XMX0WpSW9wmPcFgaPYNzoV/GMHmj
d61Vz34O/C3EzX1o3eyP6uM1R3saMTis6awDV5SgXBmUSDgFnyX6SSHVWgjQ1U/nB4hVKAOuM6ZL
O8teWEqE2xrnRKJ7A5FrPvk++MCEWU8H3ZGMTL32QNxxqzU2vYVT17ktxsvXMmSbnnQOdrXGsNfA
xv01q32S3ej9HFBcCJZGBbWR3q45HN76uteb0kEdKhxqWBKpjzDDaIgUGKbnbkvKkdCMf8Gpyk2p
FjzDk2hG/XI8TLTDKSlGHtj52N39/aKcgOC7bb9Q4v2vf5VDQSYdPHu4PEt1hkQ3Hv2QarDbP5Gx
VOe/v4pi/1+/kj4eO8zIaDoTgr1TlaTOEuJ5qzwtltry1ClVgX2XyRAnec/16VrzXU7X6WayI1bh
t3/895e47u5kbIUHP63h8Yd62vwNsksP3pMmgr4eNFSpv1963O8qu/FwXaQvp3EgRYo5uTrc0914
Jn5W+vc83aAOWIEBW3MT8ei5sXptLL231tUEbARzoTwDF0YBTF7/huzbKWTUj/I9Ca/64EdfwRwV
V2zD65gWFCcOvfPsj9U7yfunep5gY/7NiBhgHXpV3MXW0F5cS+7+P2tUdHE3/S9ZI2ESwfkfwkZD
XPz8t7TR3//hn3EjQ/3DlcJ0sZv5jIKuaf9nMSYp4X+YyuQ/SGX5ruDs+O+8kfUPV7kWWSRpCo9U
0r+bMdU/hG87HJFsckIEj+z/S9xIur4kTvRf40YObkzpOASeyUWx4LP57/8lbqSRPEhtuOvEtIka
Wv5XKgfI9zRTLUGl2izLZxYwjYdqZFzLKa12fcGth2Qdk2lv3xtVuCy6JD2hLKG8BNZDCAJmA5Hk
kx5OIB6MxNwgcfBmv+h7rMxGbFxR+YbrKyCmkz8ogMULD4hhTU+6N6bP5DqeiXA+lf0nyXoKy+p2
PxakFUQj2WpycAXycaBnMCKosYh1+dtb4UOIvVlkkhYMbdIPiOcbuO9th59SXB9BA7AwSrCGHI9F
DyHdigMeK9VzPpngopz2Ug0j20232bYufmAvx1Hn4KtesLJ5dL36Quzd2A9O95Ilzb3NSvY6dTEh
zDgMt6CpwDo+xpN/mZt0WhmYGK0iu0b1E1U/v3jVDnUswi0EJiTJOeIZZFuPbOWZmmNIssMfV9X4
7iCVnSMXJDQtZh6UzA/ZiA+nO8iQH3oOI29FtJ0f2QZtMET7UGCh1EGwYVt9W4DD38yS7hjm1stU
J5hJkiC7UlpOC7uf7gLTXUkiHgdrlJ8SkAKwSup7m+e8DUBqOd8Q4qUv3X0jghn7nXEtvF1o5825
scezrdILpD48STUYaJ14B05dPcb5yVUHoE1gYnvsmWH2zVIMCYKMxSKPkn6XG/I8Kga2yDERbgjY
F5UzHas0fBJW9I3Ww9sVMDuJfi9rj5OkWRNtoNgRH7ROFikzJ0+aPGTSyMQ5VZHA9+p9zJjK7irm
O8xBqBIdKZlshC2ddNvAiPrVmJUv/eB8wNvFZDwhVJhQeEtTMfEoypEcgcPEFKchbvc1lWWPRnw7
X2bMS5WZbvGo9AujEG8+5BuIQzzyWhyeUBVRXcfQ7K6lzp55YMq9OWE7HKX+tX241kGrozNSpeIH
bGxEMxgFS0Ih6TpuPdj+HAurMahWRYlWAml2Sd0i7IzJ3DOahNv21nTtRVb01KV0Z1AYjw/gzhxE
j5CDzhT4cPe8G8zAE8WenUe2EpVPWUg0ZqAIOYZWFa6aVglCyWMNuSwdkSo7PuHXsKzCjTtW886q
E8602dWnY2BRppV/yOPhGk/bQLjWVw0iHHfIVzzkOb8fddvQztZoA7JVuD51F3xLuoVuUiilEhB4
fTPks9+Y1t4CYbZIeR8Pg1m+R0JBCnYwiA9YO67C9FedoDVndPkWhU6PJlvSjVMRE6TEkPwcvH8k
iFVLkehC9eEdJKZqmWmjZCWS7wU0hzTlbOpbUBZyv15TD7ly+FjExvgSzQ1kbBWQxHGRvlL7KQmr
eSNbzOeDQYuO9WT5eFpZ9B6JHJ2Vj5tjggAMsNJYJhyckA/KGVir9hLOczR77EVE/tHMqY2RA5QB
r2YxkSEWW2MLrTL/qgD2kCJHES4jwh15aeIbT/g+9ABGsaRlijf9vbM0ngLMPziJzHfVstUi6hXv
44gGnOkYs3ZfeB3xOiTAx6ESR6Xvqsp+zs3kockOATWayzx3eGGVvyor/6Tw/6w63+YWZg7PyrDO
Zm+sojlHoTeDcY/mznU3hu5aNV9tFyIk1Fl4YAV6ICXBmpr6bJDHeMLDuVnQevfthsM1r3xjH7Le
FuOuum090xCgj3ur8w4j8g1Gjg1MY79f2S2QaFY2IIIMMjshMa3U+ow9ygRg4rdL7tNXq80G7Jjp
IdUxpJICYY786pqeW+aFhvefNiAHOwl71WGkBkp7y7jo6R8cwT/nbILSY+RM4m6sxFPXtz9gkF64
4QQrvsvwHiFtacyMA349fk9ezR5J9es/VkEIIrX5ZtMqOQncR7M0LuNAJQMn3T3WNXTcdjlqrtfJ
Jv3kyie/yzda4NuKQfa1WETBuYpc9ix4k7N057vEj/YzTJ3CijEAAmyR+PnNSXLR9v4qZ7Vea15L
JJm72gk/GpdHDIPzIGwCdjf6APyHi4HpwLftUz7XV6ShZ9NUd7rzNtqMLwkMvEVq+ddMU0U5DNbF
oIc5zrnHoZPY4C/N4L6+RTQwwG3TiWUHcwCx/fo6TfkFa+xHhzJD5U7wAbz6HQxOvlTWS0thzqJ1
iVCF9TO74ZXS7bMxQFEIrGrfWMl9RT8llBDDZPuZHQ16PzfQi25s8vlarSp7HJd8+bYq42essB9x
49vFHOhZIaU7OJDBgtj0D20Y+6GrYAjB1dJQfTVGuKUO/Ne0pKO9NeMHAiZbOLmLFKoCVP+0XoDd
6bZeSniHz3oXQ3YvzH0pys+xL7d2z7uXcLDnPP1StWyMqylZxv1VRAWJuawkkCGTHYPrk7TdU67b
jepVtB4m655UCZIYa1QatuZ4rQb1id/3mY3etHNT52rO3oICpu7O0KLkZsZtpK6viYktjp5rvFuS
UJsf7Dob4ABggFxOFzFrGKI+i3mEDWpRSndtBHyMyziALhv3L2U0tYAW67fEA9FQV9ZzaRcfQ2np
k+VRu9nkxaa1KFJBCehgMmigR4H5UN2apHKQ4NzI0YOCU+J/GrPzi3OUqtxbYqB0szczY76sVMY+
yP3KJpxQKHo/0FC/8APtAGiy/NL9sOt9AT50G0hwMEi24XqQ4C0mgYhJSRbtKgJzDmClMV3j6egW
IEle4qY71TX/FQXjNeEwumpuMQtz5MChrAu14CZOjvIxMCZ7p2zvJYXq66cZWS2hnY1ItVgNVbMv
R8XtravvOzd7dsEr73zTewZ39Hkraeh9x1vOzlDdwx/cSkxo8OyVsfX0BavkuSWgRCyCvfos0uAw
+uQlQp1ucE7DIWVpNDbetopOTtG/dMW358HNwuj+a6bwLdKRWypx61CHD+0A3N/FGDcGq7QlmBV7
7lcdfODnMtYU3HGsQj/cqEFzu2zkqftTG+hPVn0C8hFsoQdtZaKWwi3eAqcgamV4BWeknIMNNQ/e
nGfbchaYDmOAJgrtT/pXibmOQtyZErmWcEo6ywOg55ycZhfvlHdIwJ0uiU7ULKNDTQejrDddgWZO
CUwXecm1oPR77pKYt2riQxjrDynOflnJFy+UeBas4hjO0JFdN95SxkPwhb+ITNfIrbvvxU54sbVw
canXthk86L9rWtHvkoxtMHnGcju15btdu92qDa10RVoH81eJ89yKjfNssVyQzW/l+j/+lPP9d1fP
sfvN2CBiNaNgN6du2qaLI1TuBjB9WGy8ibcjWXdWCHHFoezNa38M61ZX3N/3TdqsOh36B+kDrYvV
ypMxF7IyMQoI3jlMkffhT8qjd40GAqt39h0OI9XBrUMgpG45LXx7+NGof0tCMadGkgEw4T3ucQ1+
RKxQll1FB5chU9oiYPHpTqpLUBAwoYqXTXz6YOpmL+PkgBbD/E7TB9t2BDonQ/1q3U2jUO8KSzVb
8gwbKZFyQa7ZS9fpMEQY9S+9cd9WrvQSssi6SJyzQ+HeMmrgNLoOuOeuwANQSKTI8DTd9BdcL5G3
bZMA22PdNUuB+7Vn/bSg1ohHAUse16l+0ubW/NxiHPSTMl/QXsy70T1DHDnNPv5w4d6r1ngMc+xm
XzCSL1q+V+O8L8ycddHMhObdOkfM4Cd3IHwXDS4a35SPPO5/FcJjEzgbOwCMqQF8Z37HSzOCw0md
kdZ5wySFGL05uD4WbdOVu9BoOZ84/G0IBt9pjmYMDWvB+ttk2LB4XmPlwMo53E+G5mXAlJyN/hHb
rnPA2c0hXRlrjEeXJNdXuzfwNYMVoj8H3L0kwKJD49kBwNLWKfda97tm6zHfHsWiR7JkJP6ULFzi
tv1qfMikNURHSgEQ9olH8aEeqPhYBFir0h5yEomyFK9ccqfjXUWbMdEkQl9uuRwl7NR5WRvYqHzz
S0fqNGeUVTjBW3nzRbSNv7NaLqWq549tpsvQNTOPBtRA8vIQZ3h2VJ0BK9K5G3sqfigtavmoG0+t
xyuVVCyks8H2F4HzjleBo1Q+PDSiuOtU9U4XbCjp6jGigXHzrrQGJE2s0s6vVeO9ZPkGjDT8ZML7
TIInVufsKikZGzgMB4V15PI8iNo9OODM96HlfnQ0FI4zxfS1EjaWi+JpkMmrtsuHLlVXvxrslU9Q
vvQbXqcmXUoIRss8sNr1CNZvUCZcRvzfk8r2cc4qKseHxKmhg68+/4qSdbsZ7zjw4LIfA/oZwP3/
B0nntVwpkkXRLyICb16vN7pG3rwQpVIp8SYhIeHrZ9HzMIqpiR5VSxcyj9l7bem/6ao/60TUqM6m
RXpKesjwT3tvU/2tYewudP0r4ZVYdOfXiWiB0UV97TA649bwDVrA/EOXCpoBAXmQpVtEgO2BXaaJ
modilRJzzjtGps03La+N/HU+1zF87pjKK2Dtupq2unX+9Tm87zywEA+xYvNxpvJwHIT/NxDlsV5O
9gRRwwBLaFyiW6wX7dGPiqx5tTGDRkk0MWMsDo1HO232Dg2GYjWQpLvIKVwKFWQHcMtNoz6Cr+eD
ht0dGC2r9vwlrex3o5rXzK03iblYxgfxxw2RDSTxo7TqZ2IAblADXu1awVhwyw+FNGIduMObOdjg
LsRxiIZPYJDFX0qdP+1CGuHc39Q84jukY7QzDkF1IM3eoID6Vx2IZ6ha6TlBEo3Va5hXsQ5+7RHz
hJ0f45kYdp/12Zr/IFT0iug4JfFfogzTdeZw8pCOhzzf3kSRcQO5QbhcYF/zAgpHjOAcnVfB3+Hj
09dAQOqauyKNSLwHdYDPa8mDbwJ3BXKKKyprdww4mjW9qdhOAsvBQnsllJHJZjsU+7CR+iGM5SmN
R5KtCtvcOqGYz0TnbrwiqVDrcm+oLAJRE8R0rx5z2KoZnJMRYGAmG3TVOamPAAj5LzoQL+e2ZmX9
lQbNwUf3uDIjvbWDGq0pRTRMGcZGaf8o0O6cLaTVJOwcrKLxtnYzAhw35t8R3tqxcvFuOpiACVyw
N8ob6GBTHhyz3btU+kfCXTcRVVjN/I3btuIBTXi31WNY9U8tKkNu3eSIi+jVjCysb5jn13BRLkPb
/vUj/H0+o+mt6wm98ieuIFb7RJ5kwzs57CvgrRc5VA9DsAidkDe1pNjiqiNvweos9BKAEgiiNxja
u9XBT4MnyDYFM66BV8xs6EGao5Nzacd+dBMGgHOrrB6JjGqXsMOfXJbc7iONTT5iE1dD+CiQu3ad
dZM2WYf19Mx9sPOTiV2P1eLjtmNiSpz04NgeEPSWIqlMN7Vsp61vfuKieJIhUHnFa8RycCKbYuIk
U/GD5fn+yUTnX4qOTbbLxmpAeogL2jpW1aNpWsFVZh6DsDGPabfyG8EXKI5q6e01MLXpM8QOcEOf
6Prc8KS8fwUuJarJQg8DZUJgDnRcXVnqAw8DklqRXMPkr62ORcAuDWfEseQGJqnGfNFqXtQQilo1
iMudUFyW6IvcTBcIaJG2z6kOcDkYGEBY0rFVzVdBAkcSq+CfUab1h0Y+bW4aVmx3JDF0/z1JDvAj
GIUpmuX2qMqEIL3Cz/iuQCPrODV2bYsFMm3Hb3bUG9cY2cN2M3KE+FeVSwws7/tamsZTWw0HrdiA
NQsF2oA457KSdYs1pyuJLItHMJ6ql5TnhrzGmty6zvzCknHIQPiiVAe+ZP+dSYopFXqVuthCD68P
hlO9W/LSdc19Ws+weJmLMR7Np9e5jX9xebrbfkAis3HEGONTBtuL22lfJFa2C/h51/QOD3ATQKkZ
Gboi9zEYnA+s6FtjGkL8ecEHiS9sdtkguSEwD0vy62/718HHjIVwBXAGimHbuMHeZGFHIbEqs7Bk
YjE8y5w5Kf6Atc/Yc+Np82zKkZ1UW+2LEJIUAoZiZfX1y9SpaO+WUbmKAm/Y9IH1jGKMKmuq/sV2
/91JcjVlk3zS8ax9ogu7qUu21cKl7dHj2swZ11LQqmncrPhQUBk6UHXHxN255Xh12/QQekO8ZDiM
62DifQ3CzNxleQzgqNcv+J1/ywHuZo6FIq6yf7ZDX4Bst1dMhCyqGd9osINXzJMyF8ZO5JDLB4m7
ci/CqTCkWUvGjIjOpj8jHkEgsXfK+UBr8Y3r8Z7l5a6uNhrx4SFx3wLM4+sEqWMgYTn66uTnLqYn
wNdrOMdqE7QgCpXr7ZsBV+js3hlII6ezqyfPVMe8JLctc2JCRpg5Khf7kuTKyZcgjfGqvcVpbz8D
xDi402Ciecs/DRvXgNfhCXYrQZDdc8Ty+gDdu90aRARaPNBgqNezwl5fKJbgLmxck7M5Sf/O7jzu
BrhSRk1yEQUGnMQuLj+HCccGYV8Uxv25jXpedGR2KJWsu4RuTr7fj11FT4PX025kBdCfIoPeRa0v
JfolL2/OJUodyTu0iUiEg7XVAcLJ78JU9nYBWa6HjoFWzI4Rh+NG2gM8HezqTu4t4WHFlpD48Twj
tSyA9zM0xig+FdQN6Kk1k9TuFEE6XA2JYr2Zmi2+xuwn73+cFJoGIkRAJd1ACoN+yojhfSAT6gha
gXGrT7xOMga/heja+xgavO0LzjFhfE7FE7Sr0svPAtBtocisJkP9A8cJsHFrbNcWuCIFK8DXA6d3
npHOnojg5JT5AFK9jsINrU9F4d4R/JGN4ZWDaaHpYmtQeefSzPLF8QLMFJ6O13ab+9OG68Te9SSn
L2PSe19GZwrsCHJQITdC2GSOGugM89hBcUhtJ/yx3DL9wfA3GEeb5Tm/bW5th3zToSgQ3Ko0fmgz
RhRzf9etv2vThm6pzC9xjlywGO7eFN0j/8UbYVq56F4zsk72cu5fiyG9CGVB6/TDTaxx9862s4ew
b5FrDQx4m0RwHkNjxriM8zAsnIsXhk92YoR7jZN1Pfjdi7KmMwGn2D9dajUFaxemu7EH1wleG35U
wITbtMNHY/7hTjwRwlOstVedpLINfs0UDUZ6A7kL1zYSCGWqDMF0+4Q85GCJ5qvkZWEWdhtbBGmk
pjJ87yq21a/uSLsi3Qk2BDuLykEJ3TTrgTc7qufv0tL9amG7VIa/EZRFW8/2oNXZR6Gb385A+KcC
B+czZ1EdobmlkAU7jMBhQ3dAsYcS7yErd7pBojMSeTJgE3kY++kzjp89OwZyXQ/ZBvTBbx7Vf6KK
WXXrLNwkizsggzFKlUyy2XsrwGjqEetBitKc4WLLYBIfTHSJYi4SXTdEL+dkcqEaWOXg0Hb5hGLC
t1r3FgIqIW6DLQuAnc3oVxe4zmLdolBY0SETVVM8uaZ89JdY+YXVpXoDayLXkugFZ0Q7s4/STPSa
mMwo4yHyHofebpDYA2xgPO4MzSUyUx89FCRZp32JlS1PIT4xPyMVrXHNBKMtYTOaymzQ5PT0WHvO
Mg/nh3YgRa6IQLeG+XtsT1fLgn/FeD430+C1UEtNNBwTjVCv7jqs73l1cYoe/9rEKRq847ftzSdM
KWLj2xW8CKIXawE4U6HERL3EbYn0IsZIrY38vWwzUu65xZ0cR5ndEq5bzlDZfes6W3sVeAtv4Dly
mHhAHQEG1V+dNIW2puN7ArY7l2iwBjLFyqBhddaMatuV8w5zNnO/4IWJF/k5/c0K662T92yVmAwK
EyZ4De+Dorv/0/T+odgmvcZqpkhlwsGNCLQLjkowKBsU+7+GOs+Vhz7F9tur6MP2ELdO2bVlq2dN
DigHYDsmGwcuL6g6p4kwqlVR949GRamVyfmN1FqO3Vvo+s8gy36LuPtbKye99Jb3Vbe0fSQ6HNwY
GHJtjAcWr1tjsJcQBSJgWDtcezaykCLSN996q/r+b5q18zE0/U8dcKZ0NB9b8hQOMYdAR0e8FXMA
gssx1o5HNFToC5Jhwn9mB9toglyEqU7dwM8+RUUWrlGDPpnuWzVnHEPAkgiWZCrSAPoj1bA8MxJD
BzoVLzKoLzqa39mQsuvQybPwMxY1I8wIDfjJw4IYY+XhyS5pLYsv22A/VUVXk8huVzDji3T/FCbQ
6hzvn8YSOrW8poxYl9DutU2QGwArVZ5Qzw2QInOeEttkfwpLbY1lADtGuuRiBnwuKLlPjkPsp9HZ
BBjEKdDvlduOP3MwbiN8rwQn8au3657xNVsFh9d+M7SEfJHa0DMFJ8E3jy8EsQBfk8A3yUslV9iH
ZJZ8xg06mTBOzH3m5v88Z8k1CtNn0u6m4yAr4HIgqwjmJVPbMJ7rRu/A8WPQwZLTQg+qjJJKtRou
VXCxm+mbePVmvbD0eV9s3hftfJXI7IwcErRTnilVnqsmSQ9cSv5KJdFP7cUnK/XJKWX0xhoDYXrs
bPVgf4G/gESbiLvFKDkhrgjjJeQSFo9WO58xGTHMGNDkZ1V5TaV5TvoUD+a1Ij5saMBBWOwd8K3d
C5MNGnNV00xPITMZrK2vA0dYT/Yj3XbKCVv5ONG2vaffZMCQiWiczVgS2+7n43FsoN7FGzhmB5/I
wasszO9mxKntpuKlN2B68PG/xaJ/t18MxzK38ZI9b0wPnoc23q9QEQ086nOOvsdvn7qmfh1L9m6e
PZ6CLHhiBu6udZtjdnVHyFOxQ1TMuh31P1LdvuEac9efh3b+DmDSZFaaw0YxNwZmDcIaP1BBpuAR
0XvGmKBYPmM5w6wzJGu79FqQbcNeS/Uz1/UlA3LTBcRsDBnRP1CQWuCBwMkGmskk2AfCp/aP/XvV
TRlMBu/Gxp6ijpFUADU9uWvDt9m0YbRo8uEb9w3cVuZdGMX1qomuwvTwQcIP3WGo/Jp9+bxM4ftx
bK7tkF0rHZ4NoprqAGgrRX3DKDTZZTU1o19wOfQx978kNk7ZNo3tbzra/MUWH4ynmS/60ZF4w2BF
v4Rv3WchBohxVRjNU9aBI6UJepY+SbhTwDpbJWyBfB8eRjmdQ7PGNMbjq2JuL6SUw9geiNjRuw7n
4ibNcKlEkaDarBMWtdU+HPheZahALUb3PHNBO5GI1bc/CikhSu2XPi3uFDvmWuf+l+WTxhZKeYrd
kOwgj6d6EJ9uaZ3Mun4HqFrQYuUeIzQLJXucvzqzWvT7TKcku24/HN5mO6J1lr8maL51FTZPFlD2
wvIgcqnom4bggJLqk1QFsEEmPUZQ/bUXW5ILJg44mIH4fmgPsiW5A2HKWxSxCJxt8wc7PoiL0Tqx
crvOFQWrqQyYahXmgSZMaaQp33Cc2Q9wbj/9tj73CkB+R7LvPlvahyw09EqTT9D43rcskDY6QfLA
SMrkM+E9NehwtLNtqZbw/xMD4Ffe2qzb4jQ71Y52RwzWqfVRt5bNIoDj5p6mOj9wpLwOY0Ln1uc/
zUySUFxIeQbj84dBOAIAxp0u9CNMRU+EkvyNMwiRTc5zkSaIeYZGIYmoctK0/uGLfNaFX+9GFT3o
hgaosIfjxD7G45e2CazkkVcc8SKupT7jNfRhQVbaoVEHLqpYLa1smJQQhhieoPPR1BeJ8S+zy8Wf
+FlDeKfRovoAJXaKhzqlnuh3gYjUmrBrHB3U3nmkmaKa6yRnbDKY6t1NiwdvLC4skL9zHyu5gHM4
EK3K9K1vN2bgXbshnQ8zso7OpjPHok4IEKlE7kwSZH3m6OLb2vKb0TWxa1n56pvyJ3aHV6yHI/Yf
O0XePP02HsZ7HOe9Jkl1mn/Nzul3c41ztiWYXPvvrTmwOq7D41iMi0j3Es6e3Noo6jjGRbpFa3ga
yR0FRp+VJdIOhwvGJvbQGyqT3NOF4kIaySHSwbqza2+tO2tnLxlhsR11G13T4AT+2L2lfceu3c+/
jEx/CNeY/3pA8UYzegxURricTI4s0fdloK1dEPCUjZYm8IC8Y2TG3Ccwk8ZOnnvPyTdThuso+o+4
kHfzoWSxuI9B8a97wSheNJYgKpOm3muZR6bYK0nS2c+ezY8u+u6YCb2LRPEdZZJFPw05ggAWzLLt
wQQrqG4DdwbKaVO5zQOBLi4UTIC5ZfkPpBm/T6e01uxxYFNU6HjJJHthfAz0Ef/j5NRvoLhIoYrq
nyofX8OWkY/06T+564Lg2tkFrWVNeTX19B9A2MKDhNeVlqBuov41r5ZNR7uSEV19Wwdg3O7RyC62
Sb1XK9d/6nRRpvmrhjQAtlDDs+UlW5bMe4EIaXRjQiWa9keb4mLVvYUg39skffSAtXL5gfyRiljz
fITGGrTjWRCJE6ZORaZYWm7rKT1UnoC1mhbrIjQYeAfeiUv4o4+j4Eqqz0DNGjX7CjKbNiLGMcls
ABMw9en/CFaiJPZMEm5zA9YH9YTJQhHLHlGAPkIIBlsMCM95/OXlv8Br/HPu2JLpMgUiARj7wZzE
Pg7V4zTWXyNBIJs48QVUSGcL4Le8TJil1xmx1JOqOnAHjO8aIHEPcux/GI1WB36SxzKcHxOf4EvE
GexwpJQra+ptJCTNj2IaiOZXIWAVbno0R0ZWowM+4OKZHuvMCXJx3mUfCKeOePBRls134fnPQd+h
61IIjvwSXTh8HnLAY+772MO9Bg3Fk8iwbSYgDQfbqkG2uw9seYvxMazqV6PI5p1WCXLlBDHXHFvn
zA04vQWzTB5sUsJHTq7S2hIgfnDt9tMzHflSgVm2uuSjzlQMlwOJUdA73nIu3Z0WoftMtcrOuyTC
YMUiGifVmL9O4fzaADfYWXb6o3XmH7AhvCSIv7axUeJwXpDdzeQ2nHZBuCIAG/wse6fSEd9YOYyL
GYhP3YS8/057753oUiBsWk9EYuwTkV07+ijywHjrQTOwsnjQzNkOAUNpNCTtnRQmnESF/yhR8MK6
xUkovdsUd3tLSXkM4v7BGwBUCvBYh1E4P3OBbTeeAF67XfRmwHMIuJRpwQpxyOe+e+VIPRDPp8J5
neX8s4Y/nzoh4CNh47VJddsJs3uQg2XSu5FvigvNHvpyWyGYb5paHGfM2DuG07KBO9GnFTIAPq2d
Z4sXFxfBybLMektYw4vNpz5Gc7Lruqhb9SURlzTPa9tLWjg7HfD5lrKH0VBXVz8xYyY8Wq90dqTq
GtnbiCYNhVaKAKflnlW7DLDXBrqEuTOZ5lCHDbwRw0eVcYaUIwG0VUUMWVE6zQG/wt6c41eT3HMd
OGRkBZKgl7b5U5fuh18wAtb1Y2GZ3n5KvD2SkGpLD41YVU1vqa/RHuA02DVd/+DarFeM0PyoHTXf
4tl/nqd62w7LHsHljk2t2DyF2Dpif7pqi2w6+PVc96BK0ixhUmA6/jorPjSOjDV79pdmzKC1UxvQ
/lDSy7U5W0Qfp4Rue/mLGYR/E1O+GmbN/6bktrDT1wkt3r4oJcWKzZCmM8QJvBfSdmyeU/sUg2Oa
x+A8trCPGmCHTouwK5Jk1Xgz1Vm37BCSW+jMOPtY/PsNr3zEp4fVG4pNWrISrQ5OkLIMgqPJ5A49
K9eM6Q6nZmpelPcDunYEt4DTmCgsGwMEGNTOcKEcZuAFMWCuujFB9+TsjIkZvYi7pwkB2rpI2nsF
0Ulk+oZ/gG8qwMn1PcV3EsUP4CcBgZrJvmkDe6caTqGpUgcPuAkyIn1ohfeqWsIfoTS7w8CuNC0R
h8XkgyqL/bEcTcE2Kt4yRd34U3u1lwuaIRRTiCTdOwtfkbTplds08hyiblrP3Pbo6Ht1Tn1bnama
P9zOxFBM4cJaHFwUirbzf1+qzu2Alg5FjccaXwWRlzrgzFr991//+4INyD+07pBcTP/m5GV2Av7z
Zsxa7k3BajHILYrZTgO2deRlNIYf6UC7g9PCSm8BrLo4Snsx7mwhPrntgfCkC4LATf5GkXS3cdd+
j6VlPAGk8nvfPZQ1JxtBBQGjTpFvM1fuvJE6tST25DZykW7LziZSz6Z+TiTzdkvTWlgfqY+JO5mT
GJ6E3tgoErdJnr8nCFzMLELMasYfc/icYY89DbF4nPN58SQS00J0NLS5n1i1n2oin9YMOwguaJQQ
b71rT5GaDtFalz7SDVn8laYDGAFhdhJO2QEg5LPm8D4IJGEqzhhjSVRSFVqgDfHZau2W6Surtg1U
PWsTE72D0tr9FJ35Oyw7KcMOOWoQHRGd2aCPe0K/+AF1eCvc/k88OmecZAWDuBArsjJnwjDZx49o
JiBlriCxSNS276y96LVH83vIkFra6pIFtosmPPnhdzkJg1wGdzqiCGtcgtK9TvL4S/02aH1rMlSu
y46GFYn4N5KhNszWgEJtQn7LZmHFnR9sEmGRCVcHD2T3QmNEqlHNhFJbZBEyA6rPSqF8RrG+Bo34
odhzb7QWH2pmvrDQc52I5QEfREj+yzoLE45aw2OeGHGT8BfhjcuvMB18RuENsgbhr0aCv8wGOirf
2Bx537LaYPI/OP3D3OPwBktbNUyjywRAHCTuX5Lr1/bcPZfkY659hYAxqHE9J+6IELxwNl1tIe2z
DNhAQ3jsvK/B8IZrPfykrSqvcxDF59QJHqxaIZuIgEa1OycsvSt26kPo10Bmc16rYkpJehzYl5n0
g1u2wfN2jhG0xHP3ThDokoojq4shml0xR/NRBGG/ilVKziXgKNDLcM9DEPlOT02qHTzYBcBt8FZk
Wg2BcQpR8LcZxtysy6z1RCMnGze6FmwGCd8Iv2rJrVdA9EPdVn+XtntaEOcuoh2ENz7Dr8kgsC89
pZn/gJX93RlJefWydzCBl3ihPaSjOqpRXFmMhbgfmRlIdJCy8k66CD9Bbe68OHgA/xttjEDdOJEP
iYxfZFk7/IshYK7nvyTabmtkZ/D546+pGL4wyp067W9nZhHSSQCaJJGHPEedIOlUK2nxsjCzuLHG
/qmc4Fm0Py1H2ia29jjkmzl7tefyPdELzdNrnkopHy0wZ+vEKG9YvWMW9OoXUA3SRCVvRW39WrRn
UBQ5H7Vn32TQ1MfYnlHHIu5jv/KDHj4/OFP1XElDbUblbtm2yKeZMKikmOWWPLytnEzoPOlhYqvi
GWYMvy3Ydf4AQyWtOX3y7qxna7q3+uxG6WOhHPDqPkOrPBb/ZKK/ah/InsmK09OltXfAXwMxmdu9
nZD+x7rzZMowOVEePM2ymh6Uu+nHgCpCBtzh2AoiWEVWnhBdAGVnzcYJWBiLxJwueZT+gfDDf9iE
nxDvlXucXWLfjJFmvhYWO1egKk/wYBRxa4GASS5WqV4CN2neKhMc19yF6BIcEznw7Jsnq2Gay3ua
PZVJczDFPB5Yg8DOT8z4Xvj+hSiNXTtf7dZO12bvHUwS0HbdrMYTLON61Q+ArQyOEJCeOMHn/hBN
6dVGC7c3FW+O3V9Y1QSnkv3R7ALsSn3i3OUckp1O7xH3gqyFZTypcQluc8LmdpPAvo+K4eQx6P8O
EeTkg/I+icnKdrzZ3rGcgvq5l8FrY5CrkowvLCDtx7JWG3Kj8rXIWDKCIXOe7KyWG8vKrN1/f0zT
Daw940GjM8EJHxRvqQ3ZORl5urJaeCfX7UAW8QQdUnPgd9Cg7vH0rLaE8er9mMbeG1OsBCROG2+T
MnjANbtxPGaxc8zH1lalhUIIyaYI3xyMZpeoIPs9HbgcomlrzMh6iqzZDTavW181dxv15tFspvyE
QJxZcxKgf0vVjYafaO+WJRb8cBByXtU/sgAutmVoVM8TcW+MwFrBnZQxb52cP3Bd1+ggfysYLfd+
FneibZE80mA+jetxLuIHpRoMxj15MqnTIMkq7GcvbWARZp73ImJMuKabv0qniF80k5YuZn0jqNF2
s46yPezRBDHf6D2OYY/uOOphELp7YOxnh2TfczDAiZIFoFhDmf9aMdXPKCC4y8n0hvjn5Zug7u45
OsdrC518SOrkZbRiBvCSiOoiqFFZAsjfAUgqFztO/+SFALwcb1+V6fA6UJtLM8LJGF9Kvxguoupr
TE3YEUw93M0KELGJkt3KK7nmX45Pd7B9gADtY6TGCRUlPP90NIi9GzosIQ1E4awbfxL2vWcB5qGx
L/NcBPdmLNgKZy4MhKq6BrwDB6VVuSFdnLoudfQ2alL/YPD/YZuRmd5aRXgWkPm6R2tJNTX7jsLH
m3cWDfm2nKNgk2L1TKfiNarTBga+zyJ38sRZufYPxCWBV8D9hx003tsz868WZQ85Dnb3KHtwl6Z/
GvzqCHUsO/KImJvKhQHJYhGFugN0TrSo3QLFj2D1GCVlTJBpApD9XGNsQi7e9ztMJBExC4m8LG7I
WNbPTDkDolNuZk8QlnLYEZa1ICZmyWrNE1DXbmWiIyrI88GCHx6z9CeT1UuAuD5nT5wlzXO67MlM
H+dFNiyAEpPBCfrkD6GgAiS4qQTwVMo0cubY2tQXYubIdUyp8QDz0O0H1WtT44AojHbDXlcCXO6Y
n7cArmKcsGsdafc6diIAjsz9InT3h0vO3Il2YA6E6G2TOsZPyDdCnuYsU/mB9FxErX5AtmMT2QfP
QjhXKc869trZgOipniEzEc4YseuvZGiALDbRMKWdDzIAe4qZjNOzTfhcj3Hjq61Gb1m77xpTNTt7
KTzQEZRgSfOZGV+FMaft3mCl6VtJOXEjB/djYm5TN75+N2UbnBia8hjZNq7q0TGYjM4Iv3KGlVzb
KIxsdc0C6yWvyVsm3iJimdm5VyvVemuo/KJqEcNwKl8mVld7Ibh6+fur7cSzTs58aZyEdBxiIRTz
0TFlIuAm0c6ywmI1+ln+zNhoPqTMTNZZHP54dtC/lJnxl6Wl+3fkYkQhFr2pkukcSybkw2P8Xmb2
HRpJ9GOe0endM3JcnoBysnTFTm06JPrisnkUXrKnqwQzX4TW3k3btySwKS9H4zEVHTnTS8sYCic9
9WE+cBNR8qIwfUoali20I/kxI2oNoC/YBzcJYALpFtIXFXSZWPPF8NobXCvV9v5epLSnumtfIMAh
6dBOesvt4KdVQ3sMQo3DOiu6e9ehE3YM4j3hr5zmQIMiZ7iE2o0Xs4rPeNTDg9/AVeKJZt48BnBh
/YYgmpZaLpsXbZbZQCEeBKqSqiPPg3BSarF6PtDk0X6hAZCpBRV3CuFecGHJeSF6dEy0PFPfe7hl
PZmpwGLB9SeTW+x7m3azD/X0Qcz1x+SzAaMjze5lCs0vT96SJLm2IdET/0XZ5iNeTKa01exF24x1
yW6ECPwyRnd44faZIwZdcARCvh170gzwKe0aNQaXYBwftagQnGIx3E6z4AcuPP8hz9tPB7XWpktJ
gHA0EyCl+rsYIZuoKREsy4RztksYRfStFlrkhwCi8MXHlzFbTEO1Qaqlcp0YBENuQ0rBkik6zn6Z
7QcDXrTdEBJtVHujMh+csn4VzcBKQgHWTrWXbnozS8/k0Dpx0d06jwEv+615Xfu9uGTy19HwGkAj
/GPUd/EEZYotLeb5DXFBEJ5QxSBhM2sBBpErxS63hkMKgxy52xnBQMAWKQm+sr4o6zPDWehF0wQi
wL4aXfCM89LdmGbhk7zprjsMSVgZvVcSK/7WFsvLyEVeBqNn7Y+8miZWC9JnX+O5hgxf5chZDffL
rTUPBaz0TdgLrE0TKtRZBI+u0KtoHpwtDjrrWDoWWGVU8k2N+GoeTCpZMn7Asa5NifaZ7PXvsJ/z
lZ366KPc8JJNMAQZcLNOyl13U8cyYw/NaT3P4ZFEYCganrsawQmue7foN6Ued8qL/xjkfe5pK0qy
E/ALSrczDhwgQH7M+tF2hzO7vIeEIGj62lmhIAUfPEzyGoRxfJ7d5lARTybj4LHyBcnDebBprAhc
5gQkstxjSbm4ERM/estpXefwDBVVwzRH1D3BkxgJ1inqT3D4XwF2UgLAJatm52JNLKRjHR1dSOYb
LzbZvyX2AyEoIfiO4lKBR2PZ0TA4HjwKKxeY2Bpj62PbwPeYMXP1brs2o8pGNO98FGP6a5jtd5ZZ
P0NZ9ytvUbdVUfYSKflppCDik8UkDRkXCZhpUXGznOgi81nMfb6xsVc4McY0Ji0huSvYJFte+SbU
vDFL9h31ZN4Cw3He9DB9uG70kbX6Wfn807ppjzNCQgxJVIYEnxyqOBZ4A0BQ4GhYZJUhQW6x/QFq
6nUy0v6WdBQJWeKRY5r7H0SvkZSkPNA6AMSogq9hay4sa7TV7YOPEAU5nsdwdfruG8D6DcaDvnup
/fBWOeznmuah8sJLGieXyKGfd2zaSiTBwc4xIDzDiiOoIcYcSfA02iIbWXx4rUvkK3FPmoTq4dWE
f6N0cjZ9Sk6R034zRMb2EYa3SZfPRWvfpXYeB0XSdeLcU+IgwNYxCK67m9MhZlV8H9dBNR827ruA
epJAOexLzD7msB3bkpqPq13ntJMx6Gb0xh7Z78Yh8uS066dhVzcBz/0ozp3uvsghomiHb8e3N6z6
AYf8YDPFEsyGsolgZNdyDhbL3ZXCWmBHxcbzsgiFW33rMo5GzNpbI4MEPR0jYXJagCveDFZ2DVwD
l9MEvdEuETYXOCZmoGKObf2gYujXvj9fANDc2yZ/Yvt4H0fJdzA+C+JMEmRQsxRPEQxSI9VYMywe
lv6nUrHe5QpdTWHvZE8sDWLSFbpjjL7G4JzhrsXsTCaWJRd2Yp0LmyNDYLxxfPg59Vxe//syW6bG
lYb7xqo3o2e8NNIJr/996RIEdRmGXPouTEUKtOXI0JfDfZVa5YtbJfNGWmo8A99BnxVZ/H6ruiYL
DBpnlQFqiY0RvBstPII+1M3dDJALWSS26f0Q+fcRAMqGddRvWtPNqWQ6wP5ClOsnHvkxbKzRwln3
ztc3yFQeRCr+xNWlDzGlDCFl9h/JfoPLsNnqIHXXcW7toylu97XBljs22vki2NrwClcp+SzDGT5c
dpzRHHA9sjKyJIPX//6IbKk6tXgwYN5kjBHYwfO8tieNLCvMoaJARYo2jo5H2ju+RNLhV7PAYRrb
ck7/Y+88litJsu36K209j7YQHmrAydUSuAASKidhABII6eGh1ZC/wV/h9P0Xl6c9s36c0Mg5B53W
lVWVlQkR4X7O3muJGXS7YfW8Yjxl7OQYPwRe98tXoOBk67y2Gnrb6x+SsYgxM007voO/lhleLBAp
IIftt8tB9FgLGrhOxZieXYhHL9EPgchVNTBMVc8nJw2pjOgNrQEH1TNrYKj7uLSeCDOm2zRqBSN0
PtzQFm2Dz4TrGuDY7BRBnTd7G59c6NHL4HixF1s7ds5wWsHe62oAmK1lHPNWe1XzLzZa9dVbfPE4
B8XhaR67O+rS1S9EC5pBXOUsY/1U/7EFEx5KAWFKsN2XyYZP6cAlqvpT1j2VahYNRHurx74xARga
y69yxs2etVAjzaIltj6PnLr6ej8JSlwxaYXJzK85DbxNTdd4nVXuCicW8wzTZh3h62nS5J2pCl/F
8pVEQADGOgz5eqyty3TFaZlsO6N5KXHA1SBxrmacL2ubPHEpbPvprwDuhQNBcuxL+GH4pfcOr/I7
QxGxTWrgYayZ3E688Vu/pyvXuhVjxGIniRLs0AryzE/jQxpRLwzGkz3PT4pneyKcAB5k9qcNaf8K
C7AkDSkOPuZySprsJ2CpdHDib3dkiRvE40dd8RATNNvpP6o/np8ffc3RaXhZGHH+Y2KYX3U94TB9
fvBvaMs3siLiOBWkUwEnraVJ+jbt4p+xT690y0mbqJ1nJBavMFNujGW+dkl84qKOqQtgXDMyHMG9
wzNBAouafGutXyH7wJHVmq1JNAWAWT1ewsodaB8IPGrE4ZGRbopggSWYQWZM2uEHf+gD5rSWVzqJ
z8oq1QFQuJxg+btmHBzs0uO6EM07r2p/kTJ+sEphbSlG9j5xaQI7rEuz92ghe1KZLg2GznzD0Rlu
Bwy9AQtnIwPjqKbxrmxvfik9TtLde4PhbZ1UsAMDQdNqYrZPpq84j03+VnMDXxshzSKwucSu5wxE
WM0lvfYCcQUHf86TttrSpH6w65Dz7RxhhszYjZq+T5083KQgDdbst1xvtB4dYFYUV6HkApycUmAX
jh19WPG935v9NvKyR4q2TwXOtq46LzHzD9+L7D0wynIriAyvTF5gWSwfgxSyQoVHolR+tVIdbw1L
zr/aIeakGcEjYwtXQiwIq63siDQlGcHVGVWZrMZ0bynrzWriDQPxblsgF3JTQk2DBf2d49ibF6ij
YdBs4aa2rJjTsheceMUZyxpfA1ft0olhvtrTwZsJcJlTPW3zCu7Qwow44qtL4Gpu8A+xjfavY1eQ
JxkAgsXtq9GJaM3f5rVZhUQFCa9twMGtHGvk7BUH1XohbB1gSW4qyAwm1wFTOvkF9dJhGVlEL5DJ
Gq3arInjy0+X2E2Wkn6KYLI4dUOZbZ5BNfifzdyE+0pSLKeX9OyPKJ20zc/jRGP3KEybdGKXylbL
TSn+zw2JU0MG24RMCREVAtWW8V1uPYYxu1Rkj7x2CC6zVvnNvbtagYAdT01cPXdJAXTNfkvT5tNt
uxf0j2AENJpgAqa8Z/flrZT7IeKFllqz3ICtPLOWuzfp+atufLbH/hJa3d5ugaaV2WflV6dBetbW
cQT3rewuA/aGaG+hKU+ohc4FCbvkR0DCQ0Bxch3N06jdn2hI4G+C7A2HN0p06aDNVTVZq6ailk0L
fVUbw70LEnlvgFZcjWnHJr4xtg556mauxWrSUH/GPBefVt/N51VpFLZ/ydDxRopvx1HolYSSj3wF
aWj63chZbGV6TbiyoxIvQi+exj559CKqJEPPZTLi4oyLVlVAexWrumV+BZRXs67OLTKv4IFOZmYw
+0/dgL6jIJibXvPYBfyuprfUz4d1AMbQnPNPl5LZTB28pzSxSvOSoGJkpb8HSdMgT37jwGUuvJT+
LtZ5NT+eqQQk5bD33OGJMe+5ySx/HURyIGjXkiQugMcQiUssGmxmJc39ZIyvXL9CpvIjWpAiOpce
JaOwDa5japmbYfKGzWAwFyLSRdS6x8ARu9dcogsYTQglIvSj/SDjtW1TdDEmVNNONP9UBGeLkA+Y
K2ea/NELaQgq/0XCttYY7wvf8zkgNa9zz+AObpi/mnOeXCbJbIOY5MYZva9xYHqnWhzfHcCu0qoO
TuJdoUW4K9Mt7/kyutotuSu7vdHqvrEaWfljg9XH6s6eJJc6AWdNepyTMX7WI3G7Y9vz5exLFm5h
Nx4nhp7ZPG/rcpYIGXmsF0HxZ67TO6dgx+rayz1c6ERPwzhZG2zgvQ4Shwq0O3f6o2B/FBxzmTA6
nA1cmCz16B8japimNS94U4v7yJ8uYmHMQPmNCWbPeBli32/VZA+ZIwLGOvw9+Cy/46B4cIFaMkzL
Vssol6Ptqxc1VdGKPTSbd3v6rrxHyxv/+MQJ2P9xFPAy4OZAVFgGnMYhrzaKCMQJgcOrb2XXhEU3
EWsizz4HNuR47TWil2vb/IOWF54Gvit2E9ezdY7CYgs934Gj9oaGdeuVGSE3h7LljJMg5hLKpOpH
OIa89oD2Fb+m54Rs4Uj3QpD+jbcZBOnMmYPy2bpV9uMQQ17C93FjZnIb6XOBqrW+sqE9LgTbaOZb
BTN4Xdco1WlZlreAdJvTxpAM5uhPIJ8kjWAaKJrhZxJTaOHUfJuMmWrOW+dAZKSrK0uyx65OKrdL
NlLpWXSxuxazB+Xe5PIlbcukMMnmsQvcRwPNzgYIxHMs+vtsDldL7X8mntZjC2GTNObsEmBYsXpn
ObYtsbPcdo+u30Ntohnhm3a1aVvzajDEXIdtBqkBEBK7GXIf3LQwxspgI3HJr+I5u872hIYxqO8i
n9toIfPvMotfFp80cVw398nYMpzMd9ESMOfxK7nOYUUPc8ujU72QgH+NCgcWlqPeGJWXBOJ0nK67
dPP02cmcPXqJB9mgBO8xZtw1oXGzw6HakyupDmnT3ItFOYcsMYuzU/dPpN14vVTgLUR4MHzaJqbF
HG1QetbmoaQdqWNT/7tEgwG8wow3vqEeiOsydKdIM8XIUHLj2DTqhcIo9ACcB2OU/naWYR8v4btl
8KCTHYMWXf3sJu4VyfAQUaR2TevLSs1LQ5SuYaXfqodKTsdswu9l+BYMUhf0luOZ/mpbxTnFT8Vc
K2ZqoWoboCvVJSqP90NFWJH03hktoYImZbLjUVzNp53MGbNzaAeDI24Mn2323p6zdbG1UG3AH/A4
LJBdLd7oTser0VfbjI3G1s4iDf7fEZE9uNEAEz97hhv5jgqZSg11fIPvuig1q72fcCCZqnOX+L/c
MPlj8amP9GTBsEzqX5O36Wnbbm2ijb6zvKZuxBepQeZKLC+tCu6G7n5hRcPkv7/NJZtDt3Y4R6jx
YBpsIoesuur/tQN9REBqYGTqkbd1BiVmKHIe5iJBZ9OSoLDa9r30mycPoE0yguQx9LEiZtqiePUC
Kbc+uXGegfyUjAXVsubjul9Ag647z74LcxqzoQ3+y+oN1t28a2zr1rvXJc9e4B0HhNcqba3F4i34
XMayig5BlO+NvRCc2z2L5sdysUjxEnwZb5UJo5bhLOJl79CMM58GDj1oaa5zVdSEsXFKjqXzPSXF
AzdU+LqAlct04DOEKnkbO+oAxyM6Nc3NkvhjcshZm16FZy+VNwAWl1YSz/FxBTLU5kVu0ZBTTh0+
JylOCoBfOyip8CEVjdPeeu06vpjdquPbIi9e4bx9TirZZ1wl8cDW460gSWpajb/OQ+uz9sCdhfg1
tmQFOKTo6s38YjOw2PS8LKAp9ctNpXOGW6sCl9XdhqT4KYEaN62fbk01cYww58MsajyktuCb2edV
OwZ8IcQNZ/8givFiWdlBhX25Y6vFA4LRiCeKZ6D017ZD8FeH3QkqrTxQst3nEcdiTfFzACnjQNj0
BUxpY371OtqLSYI5LOtfMpdJ1pS1vyjE3JbA/mqdcR+jNJAj3yhFE3w3GbnQfn4ra/c6L4R5ut59
dBnqrts2eiTaBw9p0VMJYmzc3Hd/T24Z2mveEdg9DIacfpZt2Hm/WpAF2WCNZH6IhEu/NK4p8A8X
7c6Bte9LAHwIGECYZx82CaWjQugLNtuIhjOBA7Chc7sD8NGyse7fmM/0J2WlHBlsyPHcD1a9azP4
WsBjBShAOWVQFcy7r7zwBKD0au8G07kKbuMyzvtJD6Nh8t3XU7mbI87fDKbZNBGOYQF4k25zgYP/
1C1rU9TjXnQH07L/OJByVv8f3vl/Be+0wv8TvPN1/myW7//4n9//OKv/+B9f6T+e/uO/0xVX43f2
z398//0PHP/8t39a+lf5T6Kn/S8giEEYgvS0fMF1/t9Ez+BfAK5teJqOGQi6FsG/gZ7mv3zH43CB
qI13h/D4l1rVd8l/+6f4F11Q0+fXY+Lou9xE/5+Inq5r/fMf/xvRk5dO6PkOEB4/dDyeb/z9/0L0
9FFXdFwv11njsiYH33chqjFz0hIbYDnZA03k371JEM7JcCT4kHQ51HGTZiV9WLS9gy9atBmqfvEc
oIQ+GCD+bGhp2+5I6JeW1jzvBo8hL9EvIvF+puCJldNjDIYk6rv5HmneKpVpegnlcCs99sihGPqN
GQM6wvbx6okaIklrzmeKjVcusuNxjkYi5S5zfDmwHccYv8kttJkZvqJzGvsR/yIzsJD2yik2QDDR
y68Zm79HTogysHezDy9/tZHc4dhtP8uadQy4ufuBiBnxn6x5qc1rb6K2m8YEug05BZpSMK69Y0eT
gKx4xlUkmtn9DDF5jarJL4Wf/OcPqhPZ5e/PAZKhIpjmFCpQrfd1vBP5IHbcAPCvKmu6ToAYr76U
B8Or9iFH9CdzafnIB8M1dUR9KnxpXuzOOkSLBceaAsxVmIwn0Q1K69wJDMgJ3ijkBRlaGJMge9rA
SjQSxOp1sPXQ9bAM4blRjhAihLkUxylOn5Owr++6MQkuBRuaNk5T4KODcydo/vz9K8do01ueEuQT
keiOmduduyxML5nf7+c0N18DLpuKL9NzGdRfVJJqshQ8hnlskrVITBAUscnYhMSZg9lPNI19wRFr
sA4f5LWLHw1nvmWTZxzg53PokZmzXfSvsnB04B8Bg5b7lx4S+VOZjTamKvlmE7pYV4WKbn9/SNzC
276NpBTWqaqHOywJwx3yCMERDCqP0ciBBNQ9LxbjUlvehb3FcKzdUI4EVzjwYrd9C0b7xe8HNk+c
d65Nb9JpGGTALTJOqIM7kAyMvoGFgdJ0UyvEmW7A9XGeHdKGgVguRrIMh8jIJArYnHVVQXyposvD
i4337cZ25hN8VC6PmcA5kyTGKTV9hr//5a9LjpeGzO5sxwQ7qX9wM3L+SjqXyIqbw9+f6omfHc0k
2LWGRaW4DQxotuRqLjQTwp3ssu9+iQhwxeLLNxyaGzH4/ztfDcmdPpB7w94dl98FmYlTujR69lkZ
q5yoNqHIsBooL3RcDLyKzImGGvz7h76SBlio9P7fPxUXTnBuyuw3WRZzb06EXf/+YAxJe7VzKE9R
vlAoDuZu34YliGBHT3Mbo7rYBbrLVtvc/s60yxkKozvTlOmq95Db3NIL9oxJSwWlJlDsuONzN7J7
dxSskMHwWQ/4RuNei6zdBlbOVa4ee+B1Heu+GrAYx8vwGklxIbrgMA1ko5lWDoMu/kPhFbYSU8kl
Yk0mxseBaSOvUNc4G0SXLn//X9B64ItVgyF5XsxLWIbmpZMcK0xoJww0XbZUNX8YmlhP7MoBVekf
wL0Wd7ZHLD6uTOh5lV1cESASjnCqjCpDFaV7O6O3CzMFqE8PsMY0c7Elwm47SHncm9sk7tGBPHN1
DMyhVX0nyR2yUU3PMyz0HIYiK0zw6MPCl/Zh0ND0mchg0O/zyUDsSs3SykR/loRvKg1c7zV6veSI
FMBiDzWUPZm5A2kx64rfWg2ADHh711BPTTXQvYxBu1Opw23FfTPi23mYOD8jovI0Dl7Ow1lqQHwE
KZ4F4YXhrAH3z902osFrBVXedcHLg8aB9gxxnj3ZdxxfFw2iFxpJH8GmlxpSj0QVN1CHQq9mWVKO
2RYO2ycupJL8eYQbQ71Ywf0I+V5yFPSoVU4aiV9qNn5Cz5bYaGkVrNpMm0xC9kgRENwhFcRIA/Z9
2eBnGcL1yIOz0nsWHxp/V1QHui4ntJgPAqIyhTXn6tvZYxeWxwqef6OFcTWEf+V0iGwaRr9sRjMt
AWixAbR73EvOJsIR4Cb9g19cEyorRbNttUiATMrRBr8bhdOm0EdOcPYVL4yQpYa872dxizO0BATn
rsRv9r4Ls1f0myTpD6Qhnzzm8gSI6P/Fk7j5WnbgautB4TLU7zyEVvlF4UWotCCh6Wt0UbK8WhPz
ZgOLAmryM1xXvp29/JnVcbRO3ewTFrfPaO9o68aNz1xNqxkUEWHNb8WgnYFFKVhTltFva7TWLOPK
fTjk5FGADDXutIFPf7doCcSkdRC8i9aLF/0ILYoAhJ9To7DfKG9mlEC2jZZKJFovkWjRRI9xQmj1
BKO6Zpf4Q3/tuQJcYzleXK2qsLS0grb124DFwtA6C4bQn+RcP4babQ9+gQuIxQKNAoXj0viYgW42
TT8w+qpPrvL9VaXFGWrwN0ThWb0yc+Ocj15DQuqT+DYmk9oUPQ2jR8QRaLTInCPnYMhirF1YQJsi
ZFAaVGR3ymTYTnP8GgTua2NczFIupyANiJlRuFiq+Ghk8aG2zPcsCntoQujiGZIzLYeroCUipAjS
DXBi2txPgdaMzAaVzA7zSDBzccgZ+1F95ImgzSTFGMa0Ubl4KrLn21ZrTHp8Jmk/1+yFK85h2aEK
nJdmZvTRBzZLg7Y5MRNi0GoTxZQjNiJur+eCNQENQTQqYXuVUAjPof+Tz0t54rzq74Ag/lZawZJr
F4uWsiwCyiyP+B+2DnemFrfQ+wClhsvFFkhdDK13ybXoxcf40mj1S6IlMJ7WwYRaDDMDLtt6cP8i
MoJgdBaLEhYiGZWwIXZn5DJSa2YmfDPoPbwX7BkI/bSMJu/Q0oAW7Z+Lzn4QGGuS0CbirCU2ltbZ
BCMShALDjWIvsPYNz9ymJpNCU4twXLNnOqzlOIPW5CxD/qdjMbbVDlUarafYY7EVj/QkFCGpoUO3
Y2vxTtbh4Sn0DyYHK0fref7+VKqVPbWW94RcIlckrut9oW+kZcB4LILpR4gkS84qAYmhVUCEGPNt
p7yHCUsQV/rb7GSf0dJdAKUt67iB5VI2PC4tr6VHFvDAjUmB5S9yLINzntoMXmSKGVomNC1fvcq5
OAMDGPphLw0mo3iGW8ph64UUbr+OHyatPCpwHxHnY39DuLTBimRgR2omVr0Z8+Ajmw2+DqMvy7fc
S5tYw68iN/dCW5dE3/cHOLx8aHnMvaVUj5jCSRJKmXsbav24qPkXxQ9oRyizKUZx0SQ4roL4ELbQ
t5fG6V9rjjYgG63klDA0AfIzgXPZBoMz3VtVE+6Mke+d0GxOQzUCPXHy7eDBnicbnZ78urzVvnSf
rErPsbGDrMg72I8NYZ6OldHHOJrfAPTVqmwzOO4WgzFzRG41Ybnyte7K1eIrq/f3KKDugqKoD7Qn
6stot/WFhUm671Dbsm5s3uCnINPqCrkNXUqdxQLLlC0FqSHT8E4O3xMwmPYAWTrEzquStQNcQPbV
1afFrqNZNQqjF6Ug4/z3/zkNum67P4S+Nv4NgfNrCpXY9VAItqTxnVPArmXVj+xUZ+xVG4gcDybi
WYI7g9zVBqkbY3Afmmhkwsizl05evXcUjAVWIvcem5uR1yHm7Su+eoTMLiKzwTRPlWflaDqIuPKa
/1Vm7Xfm8BRmP2YcqtTgdQ09hAGY2rboRS/1SPnEL2G3dbFJRh5ArPTQq7Hn23hauEbloUQmh09Q
y9iIEG5rGYwHYIDN2bQH5H2SAWk42/3j3AFnj5wACl9f5huVVeeROgdcAWc7pKuQLOnGyOA1oBjb
WZHIbiCuf+xpYbLbMLovlPms5t9oOtUu4YzRh5K6rnVvavegO2GicyTRQdR0UjvqFGn3UVvrsLvA
68/+4OD2mImYRJYb49tkX4RQ/Ktj4HPitUPIhm8KEy2eSybCpqDoVB1pcVTZXGLILmQAXuO7YL5n
DqhegiV2Nk67wBgXFZMgGH29Db037s9xhJ8vW/obDG5y3Kj7fO3wK5b+wdNWvzCIyXxmZnhKtPJP
u/8Ej8uBPn+nrYAk9IZL3NRspGmr+IXPXQGJYD9CZ5u1V9DUhsEW1aCtnYML9aqVrT2ELT5C7SX0
6+zQOuzDc+0slMgLA20xVPUjzOoXVbUwLLTn8O8PCvVhz9lqK7QNcdFexCXFkBhXcltpZ2KAEEBo
iyJRPzp/xZm7JMombVoE2QJSB7DJsJHaxNijZCRzeT+04WcahDUT4+LLZ7zJExiPYybsp5SNRlXD
8khYDmr+JmGI7z505B7CBGszSeESOySBW6T3CCNDbY4c4uExA5y39pBKIq05eF2CzGHq912K43HJ
SnEqVEFyEMiUoDxLAQhPpaWNlfgfsrODxHJCZplrq6VltW+Cyh47WcaeTkaUhTnkV9QH79aUkgEw
fwtrlxrDQ1PzW48bhmUQWIghIDpgvIJKDsUmfzzKisNNDtXEuRQLJx259aS9nG6LoVOi6jS1szNA
3skKyNm52ufJP7RHAvtdtx0sZDum95yP20HB4XL4YpIshVe2NoQ6qELZj99KC3do39tYRMuzzkiA
ErkCzz7QWlGbCh3vVhjGGb33eKrn8Y5PIN8IYuQlpZppzWkAUjbZ9nwOJrhCnPXqIWGz/GZJruRA
eAU5B0cRQakApdUvrXajEkdqoES0fPJJbiwGruR8N7T4VGttVg21YzXXtlX2JLvWt54b7WE1uB+u
cNpVKyb97PSVOZzgEa7tH7uL+SCVeXxswkpXsAXzYlLlS9ms8rrj6YsFFvL+2RqoFLbaEOsZL3HA
IWiR5Xc3hfFpIHOtIjaRAXvEtZ9Z2kzCWofnG4KFGqioOSt+J6iQpvlSzPVA/gmMWmVZjIolzEsT
jf2uM5moAMX6Crv61WJb783Jl+vDKrK8+nU2QEkVbK02mURmwOJuWoSi7ZBZ3B0XQWeEGLEx8biS
IEzCKCrOLTmWqRurPRwM8wjBjnYqcb4iYqI79iVY7cmiQg7UlVG3S6wkr2w94a6f7SDio988pmmK
6WZJ9jBz78JIcmCF9D3v07kdH7txea5lZZ+H3n0dlxSpg2qNdUFVHkrHOJJtCn7VXfs1L8F953BL
S/r5KLwBEkEY7B0joFor83dntN5ExWJBqtIl/cK3yhTzO2l7Cu4cUMlG5H98mD/cT5wv+DvjZghp
TijwYBOckpKvvG1iuO7eL1kHMtQ5dMhKJpi59Aiw2YAd2wbe8thb4Umlbrizo+WxAE/FtyV+ngQ9
qfooCVO0HiANcriP5UBIXPnMoSjKsU0K1zZnzlWby3prz9Vz0+R82Af1siTZE0LK89xwuWv4pvEC
2iNz8w4nbtjXi/lLmclHUlq/pW/Qz8kJ+rourQnKGkNMkmwy6C63TofJV90L8pfUw9kixEN3LAsr
ocw0xevoiXqZvR2d75iIY5a7r8bw49YU9432IAq24qHf7f0URrYRnweZoViowVA4zrhra7mjS5ud
eLWRkPGiG5zmL3IeyZYDAisvj+V6isHtkKrhTvLA2fMLA3vO1SrhpX/ICwWmIvC+cQD4R9dqoo2r
5V4Dy9OSwB0JMjFvSm47A71bUEqus1ZWDHzNkcxValefWttinY1MWIjqwc5MQ0Afrtqwu/5iysmz
0EodiH3iZWjnaW+xhKArS1s7aMctEUndV5DfM4HF3ojvxezfC2L2fNDjP4usADp4jlizERzdfW55
TxWoU1OR2M9jHraosMFqMks+bo0KZ6HJW+4YVYu7GuhbTTrbKo384nh1ck6MgY+Y1T+4Fo/VfGqS
bVQA8KmmCdAgXH9wp8tPRK5tXcHUIiBCybp0SdHmIXW5xmBGIripZpkP65PxMU1N9mgDMzdqxDHX
NhFv487fTXxJRyrb2i6l63TwTlgGL0v/u12WQxu7fHTd+JjR3qPCQxKUuui4hV+ANiA4GDxjZ4By
q1KkITdC9TIvbgZ5mzU7QYqNKfjCmmPrNAg4iFTTEGJWRs+tlVMRllFec+EurC/EczMuy1OW3JAs
/ApYFTfOBx/YjTu48zavURkIXxJgdwBisaDrBw2Rj9OzQZTfoklqiA8nNj1YtClcWWvexBXY/1D2
/s6t1DupInmsyP84nXrnEXxLeXecGUfTl3CXkKQfJVJej8Q/Ojqd3VMwYqEq0tew6Hi/Vp9jYUIr
6UD8vcgoPpviy40x07rLrybrDhZYZKvpUJ7bw57sFlhxOPx1HG+AVNNX5J0osg9ccN8LSCYc2G91
TUXInsZX4A+MQNgq0TUSq3pE8+ryfI99gf0zYM2HWUWZsEaXuX1PQkqRlNsoISPVDuZw1wog5yFT
3lMzRDgnjUcswckmIff/bsbfpa70KOAEAIyjzGWZbh8Bsv7UovmEyLuxRX7qF66XufydF3wGTO93
Via5bjrTTcrdmCznqkxpV6iYmCd0jOXQu5DKwtG+hDjteJZY+hEIQouUomO/8kkGrNbVFxl+hBYU
tcJsgzWJWRb+Ne5UOhefydABhdNfM5UYb0vSUvQnq5XxnatKyO+g8iFjsZm2EutPL324bzbJ7YEb
dpaPOf2QJWNO6vIUAa3tVbDIFgqawvlZpvQxNeSwmWX5YzT5eBoTEH68JdeDqtBBu08pMarNkPD5
rBwqHs1wDyW0WgEeWwfOpSxkfJjTtN6PfDlZRQdD5CXuRYAcOH9qje+0p/LthwZpC5pYcEAOXqax
AHF9jgz1y5f1t1MQ5m3l1Zi57fkp3rXoSsaT1N+EwX4JztaCnthwEgCkyWGYJkA28HEBJa1EMvwM
DMcZKVxMs3uSloclq93KPL7rUKnpDOJI0Qm7S0/OxolfIFEDsH/OEm6+/LJnuuUXy7buwa7HvAMA
JerfazMEP0T2g6Z8MYJxHwpGoiWRwwvv6V/Awrh/MC51bAClUUnXzAypy+TJB+EXAk/J8Fsuzkds
DdD5eVFF0jnIwnoPh3DcSOW+G4Px4c4LHNSS6ZrLmdyZAB5u6HNXfGP1p7F6RADL6RfWB4ut10rl
pxGUnZtZhybR76UGkG8tEHdY0MzK+ikDn+W1zXJo/IwCJUxkK9gaZbOV2fRuuwpltvdagpLdZClv
mQ6PZU2w0p/5QhNA5IIsflAoMqjsd8RNVmEVdduWKFIUiqMYqG2zOpOpRGeClUezLIrcoTmtWOiX
9Xi2SpKzKr/zl5JxEOXqGeZQ3omrtFP+0wFZd8LZ1NF0komiHe9nPal+6zjnEe6KyQYXOIFE8VlP
FNhUVcVkLIuT7/Yfk6hOWVE9Ly378mXunmc1Ms2J74SMH6ABHhuDUFRizzzvw+qPH5dHZu32QVk5
taG7fmyBnGBVaDqXDLDD7TEFDFE2RQgzYuHyaAyPBcYOsJNDpal9AI8XBse2RyuQyJGpiYtOPD15
o1y7cnkRBkTmmjfqCoJoXDHLyysCGbP7oJh2wIng/kyKLuJDU9l3bdHS5Z+ewQw9FdjmVFftcnoa
RYg7ggnUlxPX757fvfN5BLAA+smA01g0kKyMyrzONRC6VLOwgLHwUeWBXHyp5hDjSPCvzTmc8k8u
N9yIInlO8+iT5QZec7c+hhTxNhIun3LybAPhmhVZeTEVDR9SRx9+WL+5hs37nsuB6cb3vZ1w6FqW
a1eZHxmbtSEMbw2EmJxrA3lj46NFUVuIVwaU+JILgP2RxVWj8+65vW/FXPyxYgdda0dvZgKu5Bdv
tvPYcU4zZnrnQcHQoh4Jjk3pnVX6W9CA8F5t++Q0Kef82Dur2ET9iqy8f5k5Ca0kUAxuvvr4Uj2k
0LdYGJaMyPPyT9Jg2GgZZbWevZH+fMWkpwjqApbPeiyIToY0BRRbUL9FFn6PZYl2ds17YhjCV8fu
n72yPMzN8sl83N9mgD0CAzsBawR8eCJAN1FQQqvJJ/bchDbShVVecGvGQrSujGA+eXEZb/M2JKBT
ptx2Im8d+X50aFGU2TmFrbwwVrNVXBKbE4dh2j2TR4a2bE4ac3l09FUlTd4wJrUwPtWXJUNxT6Fu
HRMTwxjPDT8uoIRk5Fx2bZF9gF6+WxgwB1Q46QmbzpHt/L4kM5bMRr5iFvW7Tr/GYOQDNOSHyfp0
SPx6PcBaqQF12Qkq/zYkOHxVwhgZspQsKrP8UFT5CpEU0SaRwBAJCMVzvDpUyfCrKhBodfWv0J5o
gxnklVaUzV+QlIGYDF98FVsrbrIXFbePTnFiYQ+sk94w+SBa13dhHbybY3PgjwZIsph3gSdZFKCQ
6/wiJ709cWd3ly233d2oy5OMm+PCvfgRomr9nmkGK9owYn1UnfMBvV8RZtdBHA5tMuoU4HTWNDWn
2ijsWCv5/HTIv6aM2ICrwMedlgSYbHUbWESsdCbFt2DT0epdL330hKcu5uYRXkBbnJKW974E/UPr
0HpiD7kWXnJQstug0PnQX+qJKB/rdl42auQ+gCUuSpe7ekQpL933MMsAEEkHzRBbFXP5w1Cl3Phx
/AShudkza4Xy3fHVn0e7eDbHVV3Ff0q0IxXsNYgdfwQLDk6m9cvkDryDls3sR0x73NdqbBKIdoXc
zRboMke+0YXFn4DLjFVoDYYCVBqQwb2Za3ys/3ckMXxY9siIpDKtjce735llcphqycA75xHepRrY
OUjcR4FxxxTpjLD9Vk0h4UsOwrVVRjsBVGidNuVj1C58Tli++p+F6dFvatmqTMkvcxTg4xh5sjnL
bnOMMjzXwe6a2HA3GtALM+dX0OpEmojuUuhn7CWSXz2KCsOTfEvato4hvHYiyNfEUN1d7NX/i73z
WHJcyZLoF6EtEAG5pSaTSTKTSabYwFJCa42vn4M3ZjPWm7GZ/Sy6ra3fq6osCkRcv+7H37MSJUzr
p0/A1jxf9SuwAKrTpMm5UOUH19FuBkK5HoCyqN/T6RpSlbdMAG5PSa2tKpuV0uBcrCyWG0YKvHHJ
+GvJi7CafRv6RM8nSZkUXUya+2K3/nqE8p9FOuXL+JEZvoKKixU2D14l8hyb0pl2fSnQPEdWWLVl
feclu6PczNYCyuKik1snb+w5FRK6Jvd1oZyFwQNjIaqRh0YkH6hyx7RlDPtKGgAIijmTCgs30agJ
FaV5knHS7qSTffoGX/AhY9cJXivfuA2h85prSTGlMXUIxqx5kW/UdL7PY67WfjxX3LBAZjebHRx9
n6AprKhlIT6Pp7Qc7mHbbVs9AUyGD4321s9pdNax5yyL3s7Y6JgY5LAgFtrQr5uWvkKoK+VEWxj6
K8WJ/XXyq3scWigVIq1J4HePPYKZSdd8SizLZ4ANk1LHTZszQOtwYNiKUg5Vb1Tv3KrJ243O+Mi/
/uOP9SOe0H+srCvmp31YiPoBnTR2uHb4zBueZH+p+EZbJqvcgvMc/1zbTT4rx+BedOFFzqdCxRU3
Hod613oBDIbauo/J9NxgLNes7C/0oSco7Qx7gft4xGdN+qwpMj9t1nKWyLhZRaZ97GgoWmcTCy2L
K7xdYhAsE11fVU3MJrh5DoI59RjkmLin7AsozLNH/0KcueEG7vgKd9TWdpz3QY+GhY1VWiXoflNg
AZfiyWHoeKNja1fY2luQNA+mm3yIGN+p6WTvBjajsnZ5FmPW0WvqE8eALpyG54nO2q5vTw7m/MpS
55BP0STsaKtcs9n4OWvQLmJJZvkhJe1Q/vPa/mz16TUp+jOU8XERJdUxscJ1a+KbGZC6pm4f0Za4
crDgZDoiChePRV9t7LY6yokipqTNP1qwwXBYSac25n2Gm05O+uAG+jEYwzPWphMlDozgALKWIqZ8
pmyTh8Lst+DB1g51mgFCw0IRPQIZot97S9DbGZEexkcSPzjjfBC6eFNSBHZsMw+q4KxWw73Jzdew
24cyG88juzKvz1+avD3SN9sukphYRd9nJNlGDc2x+ZxM+72kDEebk1561Lybod1wAXG/gyK41JEW
rgqStFuNMo2OXJHwjF8d7Xihm4m5LIPuZBgBweQOGa6qm0MSa6StwffH7XYAZMrLV8KU3aYsnpq8
mf6pCD5YEEAwmyQnKIAsxxRYinZiCdg6j3WR3nTC0RDMJo5h10NFI4+DK/OFjJ+3kN+ajVrG0gCe
gE8ZjmbiQCuSfsPSL1mpsCDiosQqILcpkNb8PF2muPI2rhlGhO74JplECViHPPZQtb0OngYXnzly
TQx4Hja66A9b8wtXtuxAo9yjJ/L42HkOn/qwrFddx9kuMnc/zWKb1nbFmkAjUbtx7lCd8NuMGAkm
pBkkjWgT+FBwY+RlFEvgAsNX1esfLuq8pc1gyuIouHbOSnRGhXT03gctpjSXn7SjnDa1+n3qFXtw
nd+xrD/CEsxBSH4X8NRhzCOqltr6NdJx3RRJss7C/kBdQbNkhmFzZS+TDnsBtrgnK2P6I8TCbSwq
vnIqhXLQNjP1wpPGrkqqPe0xqN9wdmsCGtXEgi6DRkDNyzh1V3CWPls+Z5v4Nt9uPnx5on+0/D5Z
Jf6mLD3A6pkrUMsDOziGIDfY59AXzdQ4uGF/rFmhV4KiSpWx7x1G7+j6BMezAV1wRKGhIA0w+z62
nkvb/mSlUq5dbAkUq2HGo2ErYFiHd9xRyOIxf3L2OZvYYiamvzU9MCx/EAJe6JOori0BncdA49yk
4iHxrD/XLgYEEowmpOuSDUpc9wh175viX6IxNGhsPeveZTYHKfG6degM0UmVG3BiOkaThnIUPh1r
MWU+uwRj3Qb6M34HEn26orKShVOO1aLspr1qwAOBmHpnpoxJXsdf5KjXcJQBHM6oBsKO67JoyHON
Lzi3rG1XDktHhxw9Zpa24rK6B6nvQZ0GBaJ5n0pBlysMbIO61A5zSMpS9ha6g/vO/1elxFFGpk48
KzAVqM+GMOJwEfZSjTjVwPcu9CEOaiP2YVv9BAGGeThSWN09Ira2ePb9is6iGlWrmpzqkaHfymt4
X/BpfCs9FZ7XrPqBVaMNpKlDW10BvSJkX+p/mLqS7Tj178xxvLNBjUiQQgZ232lW4d7cB/EaA8+X
rXrKWAJciZpO55zStTc3U+pBZPkTK8GFzbLexid3iKVx45zmmK1hwwTWZ1YKgkmptimFts/K8rUD
vgT8B3hcR5za5UcS/lM6hDsLCuVVEOjM46l8ZJHYrBqTPhtjbO0Van+4liUWcbY0LuZC3JZcM6uA
lwL9aAq9B8wps83e3sQJLMy51c3s0hnMaP4mjdOf/vkvYO5caIFdVvkrEFwHvI9AtQvjF8sggAng
ABSHNH9IyfSbYaybReRCQrI6Viv15P84ifZqTVFzmlAKF/WG/sOv0lMzuDC56dr4ztCrAAtUL4OT
85zukZxhgX2nbkTlbtG89mN5NcgrdVXwSvpGW6Xh+Dau2oaleu9iiepg7vkQlNieotpp4LzYKGjD
usr5UpdISWNlnzFmGKegZzWiaMJd4dl9MHL/EfbWKeWqCdnkUE9Dvafs4xgoeRRq+hUkOlODxhLv
lxb3N1wlr4bBPd+YPmnffGQZsSX0CTm5WptVfApLDkaKPq4Z+irLw/0UNDvTzR+oNPNWFlxFFJZt
x0PQzMEiMHrgiHlzYWJaI6/k0BtX9ld/aTO81bGHf3DAceP12wSfHXhBjD94cJjGA/rqMDdh0SzP
GiPWSKQhS7RfXXHhmCC6+NGtKRvM/b7uHh00R4s+iiF3Muyg9kuRsSVFYvcY8vY567oaKWYnqkBi
uOoqBOhP+HVcI0xtGyDwnGeGcDoY/Tae8jfgWcBWHeNTBILPf4fFa4xQXKqR0jLefY6pPEAg1FeF
V/DQC41VlVM3wXvwrdgF7aUTGaCAKa+QrlFzT915/UB/nzL+iLRPi2QkV5DDen3QFSGG1DRPI05k
NeqKbTMnSZ+qig0/hzirwg0Xu886UPE3j6r3vNB2U4d9sG3u6cyeoVDhLXWyaNPE7Gv69lxSS+h7
T2puKSRn9ZnUPboO1FCoX0sebq8On+v5m5DARIW8rt4InnClaJBZ4bf6obFIQjvYSGoSbUFfYpO0
Xym0eieA16xTqejbnOIeF5i2eDGG6gf/QMD0q92znvwueb68+LGANGku9uUQh4aP15ulkvHoDuJ3
XFlzt+Ncr515xLFTPE4FzBq+SumXVlXLjCuHQ0FkzkTMc67YFT0kJZ8SyT5tBfd4Et3A4zCVTDgn
e0sRwJN3gxJKQc0OXuNTP7dTDvlXU9+9vkYx7Y8AajYN2bNFT6kl3Mg7GW9UF+8l8AOmphB6AhZZ
ip7+Cmoxs7kfc2RZvxiozOwlqL7OFmddKhpphnrdY0KlkAnByq34AqTFPrBLKudjExZ0/gw/9FU3
kpcxGRTrFEhmJjw9IzY+jLnRU1DtyfLlICfx0Mv2Mjg+PSKFvwm9F4tK0Fi4H8XcEaoTGGyKvxbt
PFftJRQndiMrjdsgNHGoAwX5qeRURO1zqBAmPdZxwG0wJgHCi7n8LvD98mVY6eS13OBNM0753Gga
U21q/VMYHLmI8Zhtl3Hbn3OKUPW5EbWqXLzk/yjlzhvPnmNbmseYEtUQoz4u/6VLcQtg1blpleoI
Ztdw51PBmsxdrNE/rax99eXraY4m/d7b9LaOQb3jAZaSEqLSta6/FZUXDlWv+NMYKHu0qQI3kEcd
bEUtrMGZ0/jazZr7Yh0LXL1C95cYgs4hpbI25bKgQyGqtlDn597ZmALalCLaYW6kHeT4ZCWdd+gG
1puEZ8V64GjEwNAtdSptLTtKkbrRimqAzLsk6aC96WRFtURfC9pljg31uLFLhYm0G5yYbIw0TvJO
Z7GfmH9QW6+VFfRLeqoAbXi/NisFqBOQ/VIBI6gJxz1gXd9vqJj/ZprPMvfa69aTKtovLCtHp69u
8GGZ0hKiuoWOLNFmhB+D7LeHqa3jidrabFjn7Bw48aJaxoTMkNStbcVbOST3noLhue6zHTRjN2Y2
0DQ6iIkoD8uoVI8FbClp0MgD5ukHgiNDXuEwpFt8HFk3MC/OHYGCQOQIfZYeVWuDSHtq5zZk3Iu/
U0o/sgqjw0RhcmPEz3aTI+JTpdzMncoV5cre3LIc8OGBdQ/xvZPjhxM5/T6r4UWxJXpkB0zzGIXN
3N+hU7s0pbiUObMQM5eJNX9SRpqetR+vm55AJmIRm5ugbV5+vvT2iv6vE5tx99BW9Ebr5C8lPdI2
JXMYpVd4SglyUTVtzZ3T3dw+jTRMEwRAqm5UBzUKfg3XPtdkV0bTlDemPE0pszYptRYo94qS6yCn
7VrIANVT6+MVgKZmZbnJOw6YfMvCJFzCCu92LcethbXrefRQlTMgxIPI9J2QwEiskVrqbOS9gtAT
brXRXGI/yh5qJalJwd9pEDcYqw+XV4E0uhGcIxVuhmCILvqUfhSYDOJgBJ+B1vUIw7NYsZSmVtE5
0LceQtMHjBFRHQ7hW6xsmzZxNfeKexSMRykRHL+Ltiyc8ZnzmbF8ogjhXEs+95O7Jk3lwsreFJxg
lwpzfe4yr2V5LJAr6i+fonOrp/HcKSSGsoHZpMD9sbbqz3B0v2snH9DXtRV1JKeKJ7tGmsPCB70I
aGGmh2fZULVeRyF3KvljUMGeB8dqbmSnKypqkRC0Jt7Ae2fHPre3c53DbTo3uit9fLTbc+rbGu4I
OkYE5e+j2RdPrUsfPLM6hXTup0NRvDk3xtfEnMOmfMoGm4VxQT5ibpfHZGpuEI0pvjWIlVJB785d
9JSaX4O5nX605bkQLE9KiutD9Cs81smrxROTTX5F9ji+cy1jNOQ5vqaXNB8BUiv+aY+5BwS0c0bR
oY/ayIEnbVuXcKtou36XomizcU93lVN/x41NYzkqmBka3y7oBz3BpJ430Vtp4zgFyUtCWph/Xfvp
dM7R0WApFMae9KdPa4p4LgWBQkNZtIxJzVqSZaHwxen2Qy7bY0FJrSgLeYvZv8i4fCuCsT4EYXcv
Qo+3XsMZaYK2U3HNgtnF+yOnFv+WMZ59DsqWBaTn7Qy4RHT4wpNQVQ/AWDuD2J4ftTrIdLwOJxht
izJRF8MDr1RW4qa5xieocLx9aUI7QRzSXDXKpywNwnXG2WH45lHvxpdcM0iEonnyDYJx3V3KES1Y
OWRp9OleZEYEIj856ooqDD3/1FJiY7EgF4FwHTfX3C2abSAw6bAaw0EALSGNq20jQkwrvtp2nvva
yV6jWqC85CPbg6EpHkWV7DNt+jWb2lvUXbQrO3KdDelVF4QHleXOb6mGH/4zLBFAxXTx+hgVvqm4
0vjJg2VoRFbKCWVSRk+ahJY0tPbaaetb0KSrxi9vDc9aNCQfgeZexDTKZ679bkTeR6uzw5r/RylB
dGvnRIQJxlqSGj3bpG0YcWR7T4xN1UII7cIi4sOnsbSX57RlW5dI99IN6OqoR2eZMpRw88ui8pZN
5cVszSMZ5YMmxnOVmAzSOqQg+prpIRweysJ77/rwVLURDlRQ/jhWVxP0CIRhzT2AAIk0h3enUxvV
+XtDG054Nx9FanTcPZZ1625g52GQoLDL4+ZVWcbLpLDiJW5J4L9aWlawNFiCQbDm722558AjeTMB
RVVMoHpWquUtTkjxDA6/QNCzPRF7IMoIp13zn+iaYx9LaVqhil8qZ16aMtdP1SFJCRQO7VDsAHlQ
xMoplPXDu7DLg+0jtzcRYzDgmrkt3FjHCkdc1IYBw1J80OukX5bGcBE1QZrQhHVjSePT8EcifmTa
kwTOqqzt38Z2sG7To7KZ+bXzhMfv4qf4xmdWVqQPO638SBC996bfXyB//LQ+Bgl4esEyBntB4xa7
FYtbRJn40LagB2jWt1KptQbMz8zgpuNeZ1DDwOYDwuAeK/obJCdGHu4Gq6xwycsBzJs4BtqGBgat
ObQyec4LdbPaU1foD7pl048ysp/OuZfJhLdUwbOsw33WQ1cFT/puBmUNpqLktXDMdyr3OpYCyZvN
1LlIBQ/gPgzYDDAhL3PedfIW6bc+1MsJWCe7+BIyksKd0Yg0ZaMqt0J5zb5xIrnM+FcYClddhUqa
oNQAy5ynn+yqip4+wepB6jiyZEfVMqm0GmNb7BfTJnXFSznL2vyaFXEy2sBEd7fQrrCTrPQwqkh4
llfWuXgMY7YRVJQXpZWvLGOgmAwuXD2vIkzqMEWU0+aaeBQLA44UZm8iSIUPCU9xlIdp2gfkPPyO
ZHvkiGoNgjFhxZ3ySQmcAwIaQ5Ffy31Q83ml+W6+I8W7vA0wNOv2D+AgjAxY2KvE2IZpyRnVw9QZ
ou+invkWuiW/ubMkYX8BhekenBbfnZtcZM50SZyEhYUb+pvsxJRqraum/aHPvdzWY9/BV+JH5KHG
3cTG3lUgLOPoMZMVeclsL1Ifxb1KjlRd2CsnwIBLWcKJM31tmvKOFzN4cbCJLRLX1DZ+VYq9g8Uj
4KNte0JQCm5S70Gukew8SOQMm6mymSrDVC6d2H8Jh6VWtwEcS9p/RqP908cCCSGwjH3RJjd2SM1F
83sMsmTgqMeYpSha2he2rt7kwKVNryMQh8mwnSrwQ5bey2tO33XlTcfOGjwKuXSOeGHvcup8AC9h
vyarvO17E859fgchxcSRbItei1dVDwdgzuC69gSOIe7RG1rrA71U8G7b4tFLNLJk2PtwNjbd44zz
bkpeEbt9Y+UeEbvNLw0Xu9ZztLeyt3h4fmuGu9b5l9s6ZWNYdp8KOtLINZIwCVEyFVtbYEZzrB6P
npNl56wcbphCA3yCVI/QprpxjdbESRaUKzkYd8GBtqXko19CRMZ8l04nq0i9x5GmxrDgotmpytuz
/saY4bGzsLggkn0E1zItZNp+iHYGJTUv1ERtIwZmDAYetzqX/QoOn0uof3VGmO9ys4Xz05J8qQN6
z8326vjy4uCSRBTTr42c6pU7UD1iGcsJjhSbKMrqwtjYRObwMj+Zapc43Dc+NNXUz/KB8qgPpJNk
hQGwXjBgFAuU9x8toFulaHn6saijISa7WU1ZbfNCx7ckvUf0yJjtT/8xocwR3RGPkmc0tYq8AH7E
S6E1OXwByusWdTRcbV9xzLrvk0rOgwieXdm+9QO6L+VY1Jbxt+mrHhBNgGEGl5Zv/CHUrXkXCwg0
vthN0bSjYO+R7ccvlylafRz3u8m+RqvFVzeJq5WEeM7w/PX6zDql52sdDn+8hSMklOoKRvHmh/a3
ll50A1mAOMKh9PhMWw5/pjb4ex56f6wlVlhdt07MWxy1rfkYIceWWyS/pSs5n6U7HX0gNAxmc3fL
6KhVn1FQJy25ky6JlboogAdBq87EOvXUG9mDfuVI4toAcRTiD0W7b2aSPqf51Kzd0qsXQo5vaeo+
MgxfBHgLCgfO4t0ebdK/w4XF690t+Iw0LN41Ew6urQbIJgI5WLFnSkWEVCNuldlf/NkNWXvxl28W
N6N6cQcsWbyrt9po3zIrBk+Z3WIqEvjrD0A3laB6YDDvuMMXoG6Yw+3oKwMWSuK5uuQAVtv8rWC2
XNnjDjfvVu/5oyc9PdtVkW5CihFtszg0UEhlXz0m07dr1fv5D9JchWdwetWhxdn0ZDKwmHcd5nrq
v+K6omI5gsTiNYwkLja1TKIF6PWGMm+ET9O6lcGNgpnnmtG3a7nXBLO5HPcUlQn2SrT5HlrYU0jH
GrU7gTf9VhO967W+GyEKDuAOqXVkgVPPkjY3VyLuWnA24UHm89Ksiq+UNAhl4yXw56spjp6hc9+l
xJirVLmzssZF+lh4SWfSI5jOggtnk8zNA2HJPalalvnNJbApdIk5s20LhzECzobiD2REZDaoq2xq
PHOTV1a0DiauiFRvJbPTo9NHfjWnkU8ozoJNQGvyMREEOyL30dBggJd+ujSIq0DQ53D1nEfumvYq
pVEzqOxXGx808iF94Sx7+45m1nKsP0CAfcnOxOLFERjXUh1rNlKOXePVbyHw5R4/WZMED506cgOm
xUjwYwYJTeI9OrcWB1c1uRG9bGiIHDpDSwE1PPA5mkCaPkYso4A1pXJlV1cA/Ef4sVUEjStMmn3H
2tyhr1b61c2ETaW8hadnWwJM76amtn5cn8Ey+JvSE++WCG72/AW2R1I7rUFrPRmJKrPQi+RDRK/t
g+JzT5JY/vYeS1P1kI9MeAZvchRykOvCPNkdfboGT8bYdbd6VP/0SfJKtMQGh8SjdQanL5oKN/F4
6JwMGnWMbcyBaqb4DjdFuiOHuAtxRHmGKpdtlV3Rbhe9oRZRY4yLomevia79xl2RObVKn1veUO5H
7JAJ8iOYswkPCvdxxqFlo3rzjMFeaa3YFRzii85Kzk0o7iNmtBaZUS9r+HrOK81WjMh1hl9K+x4E
/wAG8dIhU+FZFGNCvIbamoi7x6ZBC3rjuXRH4O2Mw0JdzDJ7DTP1wmXvwec8ZYOc7nRk1DlDPUi2
Ea7FDoZ2gxjdvCS//FXotYVnOX5uLOh+fUo4h+GV3E7YAzx2HxTPCw738s0K+DbaHaIKLw+3Wr6R
xI3ThroK14LRxv5vJmlSTa9jY+kkfukcg0DdcJY5GeG6Js3xZ1rrTigatXxA4UldxNs+ICNQ9tU5
65wnjiidFF5NgpK3RLAuBy2Y3aYW62EKgjmzsSqbaMIMqUzyubVn/Uc82pD31q7XFrWKcijpgrL8
L67ueJO4AAFlRBHgh/Ja8dPYhbYUw3gn23uvooi8t2BSZUWgaMNm85rVtJ7ZZXOd36ERi+FOjncb
pBB8xwk2qaaxx+VFxDzX5II/M5yeeTqIZRwa2q7y/wr8DFje/XHhOM3OyccLYMVzaaarDhAgQnZ1
+OcZDAyvZ3jFZJRjkxixQ8/ulmtmgQAK52DjBDGED2owTb91Pv6Gkywfyjir1/gfzp3GoKuZq8zq
lhl1GEbOSOsvu22VFy8DRqyVbgoIuYV/otr8KqEn6MQZ+8q8utx+l6M1V3HL5HGo+3vXGY9ONW2V
HD/DjpS4AQyVR8wpKBPWk7571XqGURtrIhW0OlaB1Tg/KDvAZB3YsnAAxgbUNV+WYXaK042SNbtB
gYCjvDJecyv+0HL9QtsiE6uaiOP3zgu5Wvoz9ezXE9mHJU25iobsJwJ8YGbt3lF2cBV291mZfreE
jr0aC76hfdCRgbdbWh99lxrLXMKKs/eBBtMUagkLTL5PJk+2PH/CWya5+PcfVcNVPwnUhbtytNEY
XiMKrzDlVltfm03RhFpUeihTayBJZTxOuroIAxmY1psdzcnIkxCAyUUcQ8P/6MHAQIWcneuJwW0/
R8PgSJ4/c8ivNkPe2cNHWyZPhnzRSzz3tIUvS/QDttA8rLPu5Ocsq5shrzdtrQCAeuiHrZsDChGf
oqh4eTU+6FCPN4Npb/KWEGOJlGx6VK0jG+Feoo8ujub6ypQwkXqrcnXhMv7h9Qgs+HBrc/quE93c
FcP46Xk8PHWehrGQ14Y4tSLhAB3+n4WD37sME5wklTdeIQAMBxbCu7wzXrhWk35PZ2qxZsFeO9HL
jjkoTZ6U6b47ScODvV8TBj8mhrmLGvmre2SPKbe45NZETJxjdKjkMa1Z6sXJtdSQmBTD21J29bWE
/Rm346ZShBJz661ly7Bo3OY5bwecMUH8Xsk0PbLRnjFXPCDmR6IpNmPHehNgzVhyLBeFYWy1yUKi
s8/+yOfN8hxWu333AR8FLm3kvGJTFWsz0R6a+A4Ugbi2geOHqCT45hav07RmSO+WBbPBukY2dblo
OgYT++gV770YMB8EFTptuSVVTUfiFJmQvcotH5LvNkvzLU9P7B/2keQSdxZdoXIZHM5WfM4arlh1
Ry9y2l1lzS3PCmFXw7lfZxFOVD/0zz6JwzHx7mTkH9hjEllJGSbK8KZP/nNnuRzImAps3fkm1Hfp
rPQ6/0NTcVtwtfg2nxvtRtaOsUIhtZGd2MJSKIhG1GKVlqwcku5qhBGfwMKLVnlW7Jw6PzhadaMv
bl+MPQKueU0aJdaFLe/Y3rAnJJdSp9PQITV3SLX2Xvkl1LN6CJeTxI/ZoNMjfaxKigEwwtWQGhK8
MXay42PO/qMBS5hS5IB40kb1QJIo+hE+8dUejAeaJiUIhWG9BFWHAUoFN4yH6wn7MKoCS7wQ42Gn
4VZGaOc9hr/TFsiMqdusK9DdpGjiPYaZvnRgWEzRB9KNuwzJLjCZYLsPjRZqequ9EjO99XV+LEL5
l+Ajx6QV/7hZtndxjzCAUPjFoPqrV+Y978Ozl3qfaPeC7Zn+gDl6FWrOY2tj+2DB3L4UHSsm5Q7u
AsrLx9DdprCbq0eifVak9Mp4ycacIozo0G05GM7zl8UB1oe2xtQMyBFHM3BKGBtrjToIrG8PJb93
W7J2zSdmCfSK+ergP3UToP6ARYA7QyLmzaCEn2/oxp7OBTPLfxOqUzesGvTQB1M/9MCjQ0JNakXL
grYfQUnjBH9ybWpZ8tj9ENibV/NN0KDdbxGzIeCe7K2KeIKWHeZL3RLHvuHAD1RCt1y/TZXbU/sR
crGME1b8OTFurv1L035w6vCQZfobTq1PiJDBcj5vCL5VOo7TQTCNKSD9sXwoXG5NWD/xGWHdLivS
edHQzoRkguq21l3rnA4rn7an+bfS+gFKOHRRvWoldXY0OWIgLHRew9nELeiL+NBwNJapR1yViq8l
/P8rvFpQv5dsLJHT6dEwZogk7ZZLn5pU0X5oabonk7FDWHkQA1tWReCVjDoRkHzsIXEn28jKqTFN
LNpmaATU2+inGacjMoS5xhkOV6G/57ng70cEZWYxDwlppZoPF2hfZCmd+4pW5xys0lvLqVvNOowK
xWejzRK3k3/EGnpWRmi668XVmAoT27KJEJJXWz3Tb71Kbr3HApaiOhvIVTqyQdK/3bzo99IKSBVF
ycqWJatpfpQsHRGStHBvBjbc8NE6Zl536kBYLpoJm0hgnUissXqeYeRMIOfM9GhOy79y3fnlMHvi
7rmTTYCODH570o2P0Wd30NlAYUYXP9RG74q5F9WgJ7Chl3KMB5D+DqTDqHjASLEGGvE6ViMDrnfH
loa9UmF6Y32LC/nDmYiTCTK3S0eEl8pH7OF8DZcdncFD9TFK7ogr+6JF5TqP7K1XlII+sx55sUu2
rjexUx+HQ2QbV2IyBO1d/ZP0+W+SF0ctwpcpo6rbNGwHmWkqoKHwzENENDqirXGbKT5YTYgzsvto
2VUv8fQgoEq9XQOWIZRrWu6yE843vVre8v9Zhf8rVqFh/U+swiMXUyp7/o1LOP+K/+QSSvdfUAVt
E8qKrQxl/xeVUNr/Ys0plGDU0oWj3P+mEtK/+i/Tsm3HFbbNLp3/8V9YQk2Jf1mWwx5uxhYawlD/
FywhDzDxb1hCR3cMnnzzrGhy2aPSTP47ljAk2OibYAxAuE+4mtNCroaJ/irLwuPBJ7xalOyeV6mH
Tmo1A0Xj0XvU+Na+YK8B9FYGutgAP/6cdEQDlv3aJgmCK7WOOFyMnCVL4O8qgpD7shYn0LV7R0o+
zR74wbx0USrnjQdI+yMwgXAPg+Fc5661UQUJ/Ak7PLDafcCFnJmqfxXwi1GEA1qpRutRAnBd6mEI
yaCys43fATAfBcEQQTbe79r6MvJtWuSkQdi6uANehcQ4SPKtdpdtZYX043D7oWHLj2Auq8w9CEmG
LdETWHfKfXYzhMQM702YYW2BcS9Br9/0AMMIYCSyLk3vrcXSwLC29OpexyYrh42Mdv3YPJcBVp7A
wbOeFTzJG8BRUtUrUXCsw0UweD520WZMOwvbwsdYNNYldCpMhjFHm600udEkh4WjpYeUxrNjGMT0
KNv4+bTma4KRvB31p6R2aM6NsNkSPLeyPN1H0dbo2/ipkto7q1UTILxzYcV8M5s2PVa59gTeiEiZ
tdIqHjJyCoi96K8271taYCTIyPEm2GN241S8Em4tEl77kp9yUdoYDn1a+LZQqsmZrE3Rp/tKYIkw
gbJQ51fdtBavZB9IiFoI5kZVUKvB6o/D26VFtsOsKAuWAp23tow0W7Hvd65ORBEUyw9Q4JxjfQ6f
oO6lQ50i/jGia3VQgO7trLU25NS6N9SrWkCl5bwo8kzsazZhR4hsJCTyUIOomZxQbdhyEIXi360C
8OujZ3DvAVAyxCG1H1305SbYUky20CaqPAloCOPYB1GIVaG91GoAFWNXuygdHqLRYTU4wSiOzKMJ
7/LYVYyuUEqQr7zmsbdjDBbtxKFtF8YlcIFDdtHCJEG2SA06UgoJQ161a1GzgzBKbPD6qE9wfOrf
oBlJTGTkSVrT2uVDNy2CkF7f6eS76Ghu4oIOB7ZkxBr1N531Fyeut2fg3gjqnEe2XiyV4mU8Y8Qz
OI22ZN9f6azIk8Tng4APwdT9bzZTJI7t0l3HmTa3NrYnFp3t1tKwGzMqy22eXsK2xrhB6o2WDNS3
USx1GkG5FbGA9kcr4O+oHVrPdVc1CeiF3VCUA3fonX3FS9r2m6iFmzVijl/4BR27GuJ7MY5svoLZ
eo68KXRsm3GTArymXiaO3uuwHB8gJuEzNSxcYM2ZquQ9IsV6qHrKBY16iQhzc+lwWE/EgwC19DS4
kTyhHmN4p3mMPFYy4seI5yV6GnxkPdW3/8hX0z1KsKe3TsclQtrjIq2R88yJ2snB+MikFxy0sT2Y
7aH0Xyc98WmzQM+WlAVsLWVcczW++EUNrcg9gUWgARuBhIaZNwhT+i4hwZYHTIzOaAJAMIxbUyb0
rXWN/x/sncly40yWpV+lLPfIwuCY2rp6Ic4zJTE0bWCSQoHBMU8O4On7A/9sy8ru3tS+NjCCohQh
kYBfv/ec7yxat/82Q+Ir64oscqLVPZrDGKoAmkdImaiwhmU5oezgChhWjSjpDj9EFpYclF/7Wnjb
ie+A8F28U9AqNEfms6OfIpm9jPYzxC17zYVrtYG1GTKGyhZ8lnGmrNhybiEX5SocuPu2YXxs6Uaa
dfuaeupEhFjJ7oDqpfZUutF1E8hOT/QHzXNThBF7HNozdZS8GTD99rYTf4hiKneklf92DBcsT7PS
EvikofbtlvLo9MVBn8SBynTvakgKWbZ+KLl1eE61OJejoB8wMGKLGfJRNXEnQhe10KeQJq1oNyNI
rIfSdY/gIsnuxjzFbxSuB294zBr1qlqBYL7ItgXVDaoqKXfQ3Rde6H35AqCEBdb16Cfdox7jSgpE
brI1sYYlPpllVARg1wNvPZrWb5S9MWKcuZy2/GubYkoPatAmFZDKBtc6XJ+RnpbHhVACY2etuXaN
RPUbMW1OWK0eKmGuDTtuuae5G3fIRkaq3Quj65IBWkv0Rryh0I+J2xx/zM57RKR6CXLv0eqT7E1U
A02uwY+2YalWnStht4cdtoM5D7GJz4VwMNkxPaQhx1Q9O+nK+l37KllCl8WVhCVV83Ay5Y1TrNUo
T/XUdpu6dbHkFruwA1gp6+qdAOJlD/9mpbplj+vp0tryK+BDIcno+ZrH1J6xwRz3paHOXCQRnjon
a7E0yO8yoovQjDHu6dJ8Z1BvLaF5zFEY7Fl8O8QEyhShDQ5lkftbrA8Peau9Qa8k2fmckRpk20jk
BEmoyzjZFD069sppjLWfaaful9XAFyDWq96UDj73mK7JgyqB7cTpNztqiTbf2ZuQKLUBbaQXzyOY
aei2BZHtnmbx1k+M1jNjeG4TmtcJYPxJo79iNy6JtHa5aoZnMRZvbtbUy0b4AMgqDE0SYU7XdW+W
oVC69NnWj296CeLUC/Orl4LlsAj4xLYA4KI19q2xCGfVqIPSgIAn3BYxriMwQuv0K4As+4DjEXyN
Avzr7bSBQZaNdc7NAHxFTkruwai/kI/wFM074kwOdOzYCDL+t3+KRhYrmWQoNicWUJHEqB8JMmV1
3LmDS2ywldRLVaY7X2B3LMkZX+IMneciaMZCItabpDjQMz+SS7D12EQuRIBZo/eKH8FNiV6xzNfm
xKB3wLsMWvkAMsHxGCWzX2f8U7wQFXIQ/OWBIUr2l1Xy0bYjlh/vq4W5TRn2G8eKTq+l2Nm4EdG/
wAbk5z8It0vIgm0+S1mhvcVXGunvpV/s/KiHFjsm7+5QTCioMmAtNbmcDvo3CDITYvOU2Sl5ppsi
R46NfhJkBn3cxF+4LQ0vTEXozugtaq6qD4xdVxbM1oYyRLAlWuW68cezyQhoXfq+tfHbmDaI8eyF
5lLMMav018BuSUNB/jTWMTF3AXcTWlJeLC62GSFUi60ebWT6qevllqBPGj61e669Fl8cHbw6wdua
ddWz3fiYSqpHJN7p1mzgA02KtYp0sCNaRXnp7G+zIyvRlYq7tJsd/QGZiSCylD8v6oCUmFsn8z/C
nrwx/MIPhf5kZVin9RI+UZafI/ayzOPGP8XEPN3uC+MYK+NX0PXAdGm2ybK8FEErDi6a8gbIdwWA
IU0C7juK7pHqGcMln8nMSsETxx0eBgeKAf0qWvHkp+pkkZ5HK47wQqcWL2HsLVBDz+Tjnb+pqpj4
w8xgxlD/odEPeoa4PRn357SSv8YEDIeapcidRiBlgCYKtJxLF7Vo4sekFAxCwZQ1OryAzpc7ZOz7
2K8Zlka4nWhF7vzYupVVcAz9zFkAyfNJ/QjbWznOWQEOMUwNIccaDQFgWDPuiIy5klz76C329ryL
oPbS6jTEPmKt4i1APkJ82xzUg1VAKLSOYjI/q1F+i6o90eBm3D0myyFiJmH4HiJDxu1tUG4Rra07
5NmqOfk+7JZxMH8Q+SysjvKLxeA40Z9NhDiYwJLpaFSvGi6Z0so+bJtsMEKroK2W9bWL0AvWxR+y
lusgGJYTQrl1VQwbWQPEbOp6JVFvLwCoYME04AtaBXdmdIvwBu04QmKTey+6HL493Wj2RiD/9K3F
VKjnPq8b8ZLtIJ+dqv7th5l3UD5BeR7AuSEp6SKslZd+Ri07eNMuv6d+/J0WXxWu4sWYWvLshPom
9gqEhShXtl3ffrhuni+n3iMrHYNzwarFzDT7IeGejt4qaN2vth/3sRo+xqaO1+gU3wfvwJB822b2
p9ngn2R+xHXdWSiYyMnSDWROmYhtQugTdOH+EyOseAWPu14Wkb1KNfVYYCgn62X8neDpbBKLcM0B
dVKO8DortfcaG71bXj0GHws2VUtJ2MQmmhEtDJ0WjU7GBtZMbz1vaZb5QBlldnjDBcjxtrDeQ73i
D46ujsqVKYMLEsTTuxP+9GtdYXqLC0BG9Hef7RbQO/Xvra8YSQuzj9eiHdH3pVidEQC7hQFhZF+G
it75nGaRkIUJnwqHBYXxmEQoBmiuNfpz2GXaQzRn4/qWQSpZQoGRnkzDQIxuQlgd1A2qzLuyfZKn
YUtZgfc6mlGGdoC6rc10CKU1C1uySgkfnicCVKcQauDkcGu0WHwW6YuXh98BeqmF57FW9yl2NDf5
cO3oNFn9HyjVmzqgefvOsHpvD4nDJ1c/cTkXC2rPXyHqiLGnT5z5fb/Wc/PcIYVAst9+w4D8SIwG
ICdAjAFjAmULgCh1VkX5LAKNZiQNTf3J6MO3bCzCnd11ydp0MD+zpevYLGt6TjZuKq6aQ4lgp8G6
nVzeLskIIQyJhfNt7h6a/5OjDlq0hjvH6L0j4SxWWRZeisxn6uib+xal7ikGYUrxuYoF+A4GItPJ
G9AVeYnOfaDTjjggtc3oop6oYVTCCaOFTuImjSyYELcc4DVdSAa7GoihpvoaA7c4CWITbgVTC9yT
1kpPED66hb4jxSi/xpOzLlVzcBSXkbL6ceO1dCUs33jJI40paP9T8qHjAzsdKVXaYww1CWZ/NO76
IIKHPEbkR7KQse/cZiouVnUTxJdyUeldDy48qBA29PGmP9laeinD8aBpntg55HIv/dlpmtSoc83E
PY3cQtqs/VQpUat0dRYtEBVNavtJs5M9XcJxrHZFld+awdw2WvhFjiJxI7WP6S7bAiJ1H4ywe7KK
5Lfyp3Gj+vzMDIi2hMkkMBfpRvL/X7p2OECqkUdd0JZF0ko8FdX5gxO5b/6P6SZXbAoxb669yap6
lVjua5h6+sMy8slFVp84VX5HA0WKractokRSgkrnsYrAfThOzEgBcatlNPmKQK/XNMc+W9K7wnuR
xqdB5Bow3AlETshCNMagM0tS2PiwGk8e8n+9+a3jvIOu1HrrxK3PLUntAaCUNtJB1WQIgYFc7NOo
eu50UDxNQElndihy4/RHojBj7OECiFUngoe8KH8MLe9XbvZn1IDikJHH3ua014ln+G4NUfLR1L4r
XyA1STP2qMQsZDb+QbIzdsPUXuissw0PXPCSgrejvCmnYKZq6nt3xrJEcY0FCmMLZjP/kJR18EzN
nHfLMGuSY6JNJvHU4+sQhh9UWN+tBz+NHesSiTv6ffhAiG6rhTK0YQFgBEsK4cKBAvdXDzB8TQVJ
Ske8pMai2Fk0njLPYVTrT9+1OfHzR/VL75QBIihfNT58PqJQuWFaof1U1+guipAAUextOFsUKNmy
OWaFv6ettSlzZze1JaMQ69yj9tnQnaFcTLig066t16Pe7FqrY6dQNxtLoUIxQvIitI54xmYkb6rc
kCtns09IBiS0lbkMA6hukZ99lmhClCH4R63yt5mFB88n4BWTPGlnVij+u6X8VzrNbSx//uNv30WX
t/X49BPGRf6vDWK6vf/+v/7n9/A/wp9i+dl+/iPV5vyZ8X3H+Cv+/H9e/4+Gsv13XJa20E2fnohB
zNzf/k39NO1//M3/OzI3DKMsTPd+suAreVHPYTaW9Xcy+HRDR2hr2ZZt0J8GSjR/yfD/buueTi/Z
FcJzLd3+rzSULUfnX/lPOTcu/ze6zHOiDv+abjv8vH/JufGElEnA/fFB+oAMsZkb0xjpzxNNsNTE
0uLIH1m07Z4EPSjWln8y4V4SQ7BrKrsnIQw/Sujb2TNskuyZhIFdO5DkZczNC4ca9DVBSz0Kwz4P
Q/E8OuHwaMfEOFjKX+r1gC0dIA9kEZbC1r6MckwvRuyAZiptdVS296VzQTxjpD4ytK7XSi9/TF50
c8BXM9GRL9Bs8m1tAad/C3rpLTwzPeOSCBcowpbjgFZtopq52X1tnLhM3wvC6G6JyZKdMfPe9Faw
gjKGAo/lkr1t5DEKMo4gNHKSUbpPkEPGnvCsh6KMyKpD+AJAlYYSg3Vz74z+uC4tOG2lL9qlrWJC
Hbupf5x8tOT4jZgU18BGTAdTjOYH/aPeVupRt8kujCd6LfpEkLsUeGMhiiFHSszijRk+sAAEX5gh
0oubmwxyuZ1vnB5hteFIkG5B2Oy6Gt6MnLvRVpitw0oLX0Btw3rwM2NRoYR9sBt6C2B003VfO841
E7M2v/a2ad3b57lHsRBJrX9REa0Mo/gYk6x6E30MtjFAVFu6GLAaNhFDm39KFfxWEOiv0qTj2TYm
GlUj+C4GuoyIuhgvjpqxZy2sLikMrNAW1aOsyQghaGedQ63KxWBDVpTlwvETbYUzlfaSlWywtZdP
ph/m1GrIiLM0VMuJKmdZGS6kAml95qkpt57Qfuyg6G+KMgr/uP9E9XJJCmDv5NDAk+uD6lFlpCqk
xaABq65/irgc9xGWwzXIUFhnWgeyiYYeQpVGAOSCw2eo/Jgop/90wl1VhB+eshkNj3gfs9bMaLR1
7Y5Qn1c9rcuVDsgSf4NjPTW6nuDw8s45TRtzfMVR1+GHvwzwDDuDqyCjojA8tz35HX6SQZjkE4uQ
1nytIdTDvXOUbugcRTHG26QPrvgbcawpOs7uTKXoVJOuodQ6K5TJmyjtzKXoPB/8QeltmzG8DW2k
dhHbAmWB2TBwC28NlNhroZkGG40xf9XQtNVe5n6ETzgTonkpya/wDq6FketrrFsOVZyq3huWjAd3
SLsrBbZxDbLyh41WtSRVlgRVO9LXCqFVMYChGNudI6zi1GjnXh8oQ/TQxMhNBIbpPbUxxu0CgfLG
R+9SZvpTV8noyWuij95DWKw6ILKuM/ZnI+oSPijGuQvFb8dq4qepnMHFXuCe8as1O1nS49QhN14B
nBG9oT77Nm6fSNnTr4X8YRiiHfrCvwkLpRRGgGYvSVTq3TpBMxL2tzxnv6uNxrCKG3Ew2CNvPQTj
h/vBcs3mgAImX3TZ1K8IomsvnfcS2XK8BpM9XDXBo1qOjNHkWKANcXBS54hW50PQcdCzQqM/SJ8F
yGd8YHKfLRXqLrJ3zeYip7C5xGhI9hO9WLZpZiTjtZO2/pEOioARV4T0eyJixefn7CC9Fug3jowb
ouc88JGsjb69v5/WtsyZ2zCZrxPX2GJdza/kGBOfE/On0CNxIyUTj3rkx2yFMm3rVaU4NyGl0qjn
vzqmAhitCpphhp3Lg9Vkt+5+GojewiFRLDtUg4zJvN/dYBW0IJQfrcGrGNO2jxUUHaR4Xtukp/sj
Yz69P2q0dpF4pDxMMX7qyB0B9ieU4e2hKJAm9ml+9PWeLuAgU6LKgiz+LEYLj0hG671zko3mWMEh
cjmwOX2mb9FcjNBQi7hHXcWmzlkOmCkeBqs2jhU9oV0v8Ni0QW/9CqsCnU/ygjrHv8lYwl6Ek/rV
iB7VVvcLuX69jStfHkuDqtJyqzMzSQJ8p85+CmXF/qxsraMOHpfAARqPDmnJ2MR69G8h07FpCl/u
Z8ItaN6R3/Jw/3BorTduMXzRJuKeuKTpMaw9oG/PKXvJBVbwbHcnrvgqmg41MkGo3zpiBn5uAxnt
2s0Ha/TnNnm6T4fcO5nEsLSysB97vSCxxMF4i7BLPN4Pqsc6R3zTuIuBTQBW1INNFrnaNatz3tXO
r7YdCOjH+3N2bHV05FuCLawQ+XU/kgisu+MzkvKHwVfh0/1Mt2O6V5NZboSZTctS61ikJrhxdFMs
mo9cobVRPzL8QOKX8SNNNXnrNqDwJwgUKpOKrbfK81YYzconEKVEHneKpBQvcbZjKf60Vf2PK0DC
ut8BPrl5pL8dBThdtfYI+0XekqRAt2n3j2YaABNGqwn8fnTPWhMFu7ErnsYsAS12/weBX9sLgIeo
ePOeuZCXEq4EgBcvkZGv0eO513CQ9AnMWt78mHdXpImF3BjppxzE+GkR5lk7G5+R/fV+wH4ZXKPi
qmNSudyfMcsT8r38aIW1d6wGyvW2LD8VVniKEBX0xwqvX0MOZeJTLFjuOTZaE+e0+O6y1j37ptWx
i1fQEHsM7TkfySUkGmDwjuT9ELHa3E87P3Qf4oaouPtpao4Hf7TRR3n+0c24yY54P1Gxk1d7Py34
JO/drgGykBUGkQfkxDlCe6LbGi5IeBv2QWHfGHEPl7TX5Itv+ttwSp3H+1mNOdeunPyWGFn/C/Dd
/Vk2XYR6xeOTDvGwDUP7CzQ4ukyXIXOTZsCDGlxdtuXK97QH8cXg7Uuk4JBNBNPQHMh/5fbeYfrk
W6uj7oTjV9/r0zLp4UZrwOPqMjySuqCt23ZIrwh9zWUkteGmY059KFxdvaem/cYOKvpxvGE54Fyf
zXzEMIEw3bp9o3Y0F54Etv4bKBS6LmTP4XKa+k8j3Yf61H8UqlQYw1oHPNukjjE3BQQ9w1KE9Yhr
qmx3BpTAZV36QFMM7sCeF4pTVBntr9Jn+ELck6DRs4/BKxwLGvJAleaH90NWyPzIOJbKISRXPp/M
eOUUtVjYjEIB583nE+J1dLJDTmqrri6FzPD9qBS+s6hbBhRwGZwZiT8p73FOEnrEVDo8TblztJkn
v5IfRvCDT7cmGvTwLYFUB0V+MA+Tp6cvbvTHQ8it6WQ6B3wGUWgWLp0LrV8nTTs8M+dOztMorxZv
drUIh/TH7RjuoZubA578HqOT4jMKFqEilul6P9Rxidm4T7H1DhYO4PkLVmaLTTJn2Wjws60wnS52
0HW/uKpxdUnr1TGD+Bh6GezR+RTG37jKrcbfpLStXqdy+tad/v/7TS4qd9YHnJi4cJ3QuLm5rn2L
MjhUnZ/+0XGuIrWYh6AuyJqoY9M/j/dStuIj0xOwKZjEDLNeV3kELGKwjloYgWxMkYRBkzz0pC+9
tBFZAa2L7USrerSSHRph0WVfssSJEze2cwaLpE5Oi4zu/gVCvFbc8evXMjzZrWvtwQjwq87ZiokP
SznBpPbXKQOg+gwq7u3+RV9Z9bWUyfF+FiupnmRbgTEEE4N/q11GsTFhoLwfnSDicYmrnE+KPHRm
0BxdDEJ/Hf56zX86N/Jh70AHub9Og26ejEwNdCP/VbRjma6kXmKgHZlkhplpX0RQO5f7IyLFf2dV
ApwojpxLOR+M0UYIPdFf4v2iQ5H244dvpttaVeEL2oFwbyN6XBluCHkiyrdq8LVfDF14nggIEKn+
+CEbuQVjwe9U4QuzXSveTXVKnLRbVZ/D1unq9FNr83rdovXdegYh9aSH7e5fZieYAjSekEeXhvGY
J4iS6vn76pEBbDDl0dUV7XQyfPtaacELvuURQ9loLlqwygcu+/FN/jLruH8urfDoWUOxBQIRb2UZ
e88DFFNUx63xbYTa3GEsXhstoNBDtjypml6827A7cIxxMyJnXuIB5TI0EnqfyouuhcdkMFKQN++n
Cdq76/2R3hdPhGJ4+/vZ/VDXULaImvn451ORHm2QOiJzNKrZZWjYL445a2nAN0KVL+yX2DBwPyvE
PPev6izQC7OK3D2b5atJAtDJN8tyZ6cCV4xVY0FsrAZvVETXeoqL6ImZbXOpkNiMBVw7HQThts1Z
th46Ha++0Hq8K0Cu65UOSsdhNSDwst5jdSFPpvZJtSMuI9r+da4ZGuNaA9iLmuB5GfCtdtlYsgsi
S4nE0ObCL5Rf7wcE3PlKandVSx0c0jwAEOnhTezKITn10k1OOYCNuvXTw/2pfz5/f6Sx0VRhXZ59
rDimrpVnSxSVi5khI3rbER+xiNyLM39yZ3RNVlRF8674L61pkU1zoCYZAvOj1h+nQxJU4sEfYovI
ln/5wv0l94NtQAMViYukbPAQ8sSybqApTS91jmgCaddwuj9y5kf30xS599asjb9ecX99DQ8ObJM1
PIeNxZhDi41tPp9ilcsO7KXwIYCGw06BFJ3cAnlpgJ0+6/hxQzmMSFpCOEsYf16ZkxWYhmvnZKMe
eO2hvDgxpalmROMjJovz/VXMrlNQpHNhYyM/a7xXWeE+jYLYvJnT/HmtXfnojrVcx7kKTgYbIzxN
VPdumkerEd7N2+BjoK01BmO1bQBBi7Zqfrq1J+cwWDadzfnUgdS6HOLA2bnCzd/I7Fhzg5TLkpJ1
Qwte3Jr2g3CxjFC1ST41GF7vZ4aMzItThrf7We85LRwWmPoDxLAHKJ3mmh0Qe6y0B1cxALuGIMY+
oenVygyD6bUd3XJJcJh3TrqZwy3RNzkUWwRABMml5h6f2Pl4tdn/XJ38qe+IrClNgOzkhkzM0L/i
EXOizX4UP649nEcHhHSYU9pXRo9mm8HV1KI7w7vjWqu88FaJqfggzwcRpM3FsppxKwPItffTqERp
g0rcWpFv5guyEwEcoVxZYENKrhjZ7CfNScTDyLRphyLDecpD1Z8nYe7vZ8gZkTKGMwxVkxImrZCn
0uo/3d6eNlyJEsvj/3k+ItR21eRTAC+XgTGq/4cyJBMBU+xPp0XPiiTHT9Sm5M4QUXwTOtEt5mit
6kh3N501MumZzNd6LPQrDfzhuTL0LWZT7VVCht5VDJJQ9aXhWzOTa4hBC/ZdBx4giuJpXfujeyIK
Ua0x09CtQ8J54lJipZwP90f356Ctwf0vs73hOj9VNJR73iPjqRfwTltUbTjK9OSYOdPj/fe6/4Y2
e4qtC1Hw/tv/8/n7I3JYeOezKD0qHWTEEMt4YQB63OasVwkko+jZzINuLzNCnbJhnOPU4jNupgO8
/+HpfigLN12poJ5pfZW5EfCLHvwxxJGWl66zKisXr0ajR+f7ITVr8E+R0tYZH/fT/UBug41icOgW
KQbHE9QAggIrMTBudnCeoFscDXbklfC9C55q/9IVnbZpUmAR0/0Vro84nhGgWAn2LCf7BIqgPAE9
YH5d5N3JmyqgWPeHJin3uTWE+/srS8PkXk4WVOjSXXBl6R3ArOGfmA/3Uz1LFMSjIP9UU2St/6+X
3F8HsalnSWIlELjRL7EgzwsQ3tP9bMjcDCXh/AWIIJjFxcjKxxktBLVJTLMkxhMKTutG7d72+uk1
ckpUCaZ6Mk1lPDn4ZEi6mF6DgLvYpKA93k9NQNnLDnIjCn//jcFDdnOHIVjHvSaW99Mi0vqTF4dv
sXSzm5wPKGcfJkaRTwhutyJztYuGMoycYU/fQXcKb5jcku0Qei5og3LuvDpoHakxxoeupt3Qj1/c
/wBiqW+Qs9ltiBo0yShaiXMIkpc+NSvkdNHIBV7Ll7GBdql30G8Uo7cd6V7a2kRsb7eF8dBNVrnG
Hz02gX5GikmdOPi4td+8gSlviX0Gw5zzzt+rWrtEDFEV4VIMHRt9QYaqr2OUDb09YgPfDkv2rA6w
F3q7WoXPAdvz3HwOi2vmTli9h8QkWFIFO2kqttYOCFjuii1ZppBDEpRlflk/Mi3OHmSq1D7gP0kg
pXNKtq1sxKkCnTYRXrKxEvMlEzaWUbd0tziN84cqt/IVcTFYFTX/OI3kJ2bTnCEhxjddBH+cWg8W
dpl+gOKiFQ3TJfSMbdXnzcGK8CDnhYVGiz6B2ZcEsFLUMevuauS8GuVFaiWHQRZEl0p30wbs5KUD
FypBt+Sy+TDqBPBsa72Xpp29GTaJ5lPgTyflY6TH/WSXP1XcZG9QqMhSkfG4cEHBL3BCN0yOPbXW
W2FAmmCqX2aIbjP6fol8bS3qX4SJAOkBrsJcdw6Rd5Z5h5RHVX8aMbEKkcG8Aj027BtCJhLZvTqG
+OXaY4zRvFvZsH/OUfE79szgHPmQTvtG79c0UNMrb3B2RWc1S9jJqZ1Dp1wcbGVTV5c41pOnxBeg
gBzzRRnmHOMMxrHU+jPEgXTf0opkArsnxWekKzsiousWXHHtGRbugMeO2gXhnlFVIL8K8WyXJiKm
mP1lnLpyZbYI5iukDFrT4kgT8bW2LW3tVy63J+HDMSOTjE6uhLoQnHI50YUdnOPEPJuZqeFt9Gr4
NMLEfrQFiAq3TImcgO2W+a+AwRXLd38kG0dcE83/UrFCl1LoNMeCcS9bj82GPgT0DOSfshrSY4re
TW+w1hMNRw5WBhM+RPmq+4LcaCVJZ5qcK8IoZjbBj6XMGAqYDjCYCF4N1BYCT3Z2RcMK6urhGjvk
wff1ndFb7U7pKXfYjMwUHQ/71BNvU8FhLap34Tq/M6sswWok2yCWw0YNHbGUdIJIglNrQP6Mmatb
rfg4xY6enVVqoQ6Ns80EIWqR1u2LTPIHx0wqNA3wtJ0GghhwbxrtLdHQrW9dtOKnGhqP3NXihS4i
4kPh4q1hrAC4HiQTcKmsbXUAE7EN3BTVj1NU6Zm9igUIpowYr1oJMxbMq5NxaUQqIZfvYycDDmlM
almP8SGh/njQVJSuGXJBhuitjAqGxA6njVZsI5ulmTpkUpFDid9w3TTcCnqZXNocEbmXISLyy7j4
pYT6ClQ0PvjJdGDMEDIRIqk7ToCwIQc/TjMOZST9KRzZlRrgr5Foq43RNcZqiJgBIzwrFg15G7Wl
QPJ51D00fU90X7YS5Y0gyOihc+LoaiTGus3tA3oabF1+totzUlt91Ek5IbA7mgrMfEJFah1/Mb+S
j8z6tHVOFVahCEVyURQLT1RInHrgC0n11fQUhXXeTLdCTb/ohsuzFGK6aXGtk3MllqYey60EnHHW
IWOLDE5m2RXHdHikeQr9pVuJANGZMRURTgwGaELmO6rDPRil6uTZlX61M9u+DJBJiQTo7JZPFmNN
+g2ttgOrcEqG5l2b7JhLIfPX2Dj92HOvBBssc6PUQMjRMMPVsqfQfGqHnV4m8P3aYl3XE9WUmNbG
4PxJdb2/6DollSv0msiSFoU9GX6mw8WGfZBQQwi74brRwUYCvwEdGhkAYEKt2WcUxVzujYfM3Foz
H7NWsPEOMHr6JzvBktsiQdl5GQ6+okk9dCPieWjkcJl8MS4i0gp3hZ8hnkWTCh/OpPEbPgryUKLQ
WdE0vBGmZC0ZEq61IjDWaTmG76ixFw45tEg2ps9oABSeW9X4nJnVwleGXLfF4G5U/NDbVv9oBegN
ED4eyiR99WNdkUCAoxKL5s6J3Z5QqKyFZlIHF/iZeqwAFk2V9TyIWyVgftg51sK2D41XjPjbSW4b
gN8ProR66KXK2FpV+EuFkbYxJ8dYKgMJmJOX+l42/rjqvGndaQipKIvg4lW/x6Tleh3jR7MmoVW1
LoPTsd7qTvdYTIQBoF2ddtoYLqcqBNbQ69kOxdWBv+pFF/qw8brIBxwJdpwlJThh8Fknef2RTvOK
0TX+XpSlsSlJplqodYda+6Lc6WLaDOzLlNI0no0gmWFuOohDy2pwkCLb+qMzQLjrfAfN7o2M8i9C
LWFo9NyZk4p6s7XfQU0vsxo1bRuWAB1Zc0K8JFC4kE6EaMlkTjaDO5WoygxJHhC3WOGz67mTPGZR
I5BiB9clMY5NEL77AcLloeu3RFvHuzgxvoKAYaJXqF/9KEJMv4SGEcJk+XAKwtTa6r1wjqbRL2M7
zA62l+4AJfsrKD4Cy3tcnZgeKoCSw3gdBcbFITfym2CyUTfaC0MVL8RLOkg5Lgo7PMZk2/9JBhY3
V3QHWRGJ3aTRsHag0mcpRhJMSG/1IMLXtrO+6jR48qMfAlY8TCfDc1M6ezAw3jUnwmlloi3cJBKH
9ajBdDOHHyVdGDUYG29jb85wIyhZhqNgEiAffLE0tqraVKgt1ov4JegkCb8VMcos63wQckKp4uw6
unDGx0ZiUlFuf+uxecd4DqLGOFSRbz3kU4FQWKvBb0XypS4Nog7HF5/hOdGkevJi0ztj/JbAx8pq
e1NUEOxc2RG3C9sw9YZ1SJuMEW1nnEsZAk4g66xcuZEFm3t+kuzA+bL2420xnxpBYpzt0trpvR4f
Ou6WmrAfUTd266hlRiwR+NJg9c7silCxFTmioEHHVabZpzgcRpZz2nSh1w/7+6PA5VHMIH41oKPG
Gz/k28KN9plVmHCCuoWfxs/emGFUcTNvMWbMecwuefTaMkP7zIDXxfyiy8ZmpbFfkil7wNmqc5ve
pRhopJ8c0uKZQaK5xSjubcreevnf7J3XjuTIlmV/ZTDPwzskjaQZgZ5+CNcywsNFRuYLkZJaa379
LHre7r5VfVE9/T5AIVEeHsIF3czOOXuvzeg9PJSqSGAy5gTHcsW+5qr5VakYjn5uM+Ezi4ODenjJ
pJVDAS7+Y5l32gGHO7AiY/o+moBLFSHo5ZsJF2wjdEK+9VEjQ9piafQhaB6e/9i11h4iEZF+NBT1
1g000go153U8mgJqf+8nvOlu4u3JaiM4tebtFfWQLmFsjidVIfPy4viVUwK9f6H1r88u+fP/wDzQ
FYPLAfgJdYhTi1cLPdq1KIk5atm9q2ICb0eM32suvmlx6r7GI1rxKZ5H76a605HD5ZsQW0Irgfy1
2cwOS7sadmbWmhe+Ui9Dw442Wwl3+aic/EpHFkQ7KszRdfZVC+Pc7fSRrkxhbdDA5hhonH7vAqF9
ySsXaM7AEYbjWrse7chfx0L+9GttFft9dC4lMrHpZ07Pk1krfgZTMywIgWa49sZ603TGl7omazQE
ZcSnatgm7dFO/Whr69ZSJ+SSCTXoSNNsZuNleU2T+CDH/MJMHmr2RwGcPhsIoOkLASUmYDBGeiK9
WPb8obi0lZseSBE+R7Z4m7QYXJAZ7Egt9ZbaEAYL3ftGBGy7URo8nDKCR5lh81nKFnKB6XzHxpCe
SsXwugvIWW605rvodUI//PIU+/Kaz30br+BgaoATgPiIvpz94tAkBDN5o/k2hpKTv4b+0awegdf3
ixSf/RJ0ir4eBo0vWR+p3vrbUGoXeCoIGYLoEwL5kwhhNwUFHEqFVcyI81OZtleR6vI8xdpjDGsN
zwqJgraT7EQlyH6R8XtXsbIQM5SxzUD4GqSxHhhGs6SG6TnttG2I8HZZ+BqwuQAteDw4667IPudY
SldRJ262XaVnkZAt0cphx1QURNqYsaPIrZ9huhJyuI9abx+jUMYQS3J301M4LuEhHnrbpp4xrWid
9vLnYPbeqzGk6AG6ZWfnwCPicnrtEeJbZvzSeixCZAdESyxS9zHW0zcGm29oeJxdnXM4gRCDtR1i
N/SolDHDTGGGJCi2jq5qPElsULknh7Xu7Pq0/+Rq7VWHer/0sf0Qdmbqyzxu5dYGEdQT2fHOIvKD
Au7I9SuQ0nI+lrh515092yTNg51bxrvbvvMAejSXaNVr3B92mxcnSl9Bnxr/hzYRT8lp4oT+bA2B
KX9P5FRDjNbsVTMmB/Jics8e78SXD6tE2D+lqQhfxv23sBk853TNF2HqGG8isr4bI4EEPcs1IZOJ
OHvz1krne+v72KcIYWR4o9YSvS4hvz25HSSbXKVpPoaOEmtKre+1Z2FOaGqQUggZ4iLf+7auv88j
so1yjaPRlsTOpfWn2NBwmzisoDgDsk3j+Hsz72BrZNqnnAsvtBUO1FY/DA2m4jCJ+200zp0gQfqs
DjB6j78Ul5XD2dD1WpgoIXV9LjjfDs10hiWYnFmbgYrO8W74rpKXKCurZRfn/a7sZ1yqrtbKrYeb
Lcevblu139uyOQ0B4RCD9urk6o5bQ7OYM5ZWBpzIDPKVQNl6lMre4CKplgkqwTuIdfyUYcNJfVA0
D+KjRoPrg1C2lPwsiMuGoVcnGUHJEgqnU2OXhzQIjiY1HCSNZpEGurvCatvtNHy9y9jwwzMdUhel
i1OvGi/PPzhEHVKU9LdUml/KhqyqdJqBYoU8m/jK9t5Y6WvNycVtjBRKLvDmD7c0Tw1QcSvBqqe8
8R2pPnBOf7jjW5KLXhk/p7rocTKDUeWYoX83xbQaO0PcCEfAF9wsMO4ii8tGlkJCGq68T3RMEJf/
6KZuo4eFcawlx40g1Ahpj+NqF/tDuQhSX+wMab2aytCPjof4RerNzyEKrwDe1LInsmsTYpfahCze
uzElxA8rwxwkVHyEFsJbcrYgX6rPGKBoqlD1I01f6CI46uGwLwbprrrQf3RyXDkiEYc67BalBkti
6htsnmY1gzrrZQXSrGfp0WNyo6nn8j0nP0r/RDPyPTTzfN8EtzLBm5oV5yrT06WbhVfarjLYCoI2
d96YGQts4GTkOF2xRy2W4vFtiRn9/b/0NkMOsTF2fYgYpeE37z3DHr04FHRrQA0zhtR/RN0YYTbo
8VoE7rq0N2bnDGsh+/GmjV210W1EZlpAOmhB8HNgcKL0Ru+VLXZ6KUTbb3KrA3dXamhs/u2fBqLk
MjelvqgtjF2ts2Hhzlc2+Xw7IywV572su8wNvM9O1g1voPbbTV2BuJpSAOVPgtSYNFe/7ImYqXLO
Zfg7FhMGgUeTy9VQtOUXw7bdVe1gPczD8lG0Uf6GZekMzebFZly3syiOKoNDkcrIHAbyt6SsB3s9
SUglhUNXks7mkfKCdqY57YDYMLfqHPMO0i/uSDGovGKFpM+8qNjmqMSZSfNXTu9gcIdXtcMES9CJ
0w0XpYlxwWcDKpFkJOtNLPC2S/QHjk131LeysuXFjUbrGPCWJzS9dh5MqjfomCl7TTEj7rN+S6nJ
C1AO8btinPbOSuMsoFYBsvWw8XQDeVpBFoGArkhztQxLLdoUggmuXOft+U+edjfEoCgdbPcNtt97
HWiz4W14xyM07bBiHWubMVwYn9I5oVgvD4iXONxQay7qADWqDhVKp2WYNXW6cDOkJCW6cQ/Nw6Gm
TWDRMefQ0Z8Sw4csXN7tFudP1kH3JTKk3IQWzxxqyqsq4ytCTJ5uhG5jS5cfmQKjhJAG6NLINH0f
qfiLl+nV2SpQgc3vZyAEIeOwd2m7JpvO1a17ajAVq4vgqxaBsquy5jUYM/MQGrqJFND+kuez5MsS
CT2PgqZWc/BdrUeGg3EFABeYmmmDfWvZ9gxlMkIJVyqXv0TsnnEuBfRqAEMUhaoIeq+YrxfTKmjK
QzdWAzl7Blv3HFpEdzxiKgv4UzZyY2iedtUn4+vk5eqYG6N2nWgSwEDPxCqEFsNhDCeGnXna0ZfD
l84zgXJ1PwMwAGkxfMROLA64xNNFP5AthjRhiTMC9TNlrgWg4aWinekaKfRqOSITcx6mKsU2G1I6
YwWQragfo41fN/VLkfpfzClsF5rlkfOalhdZN9knKETf645cE73sT/6YHQspivfqFOEq2GCBoiIs
UPL1Le7e5IuRgE2tEly8IiDwbxAcRUja6TeWBkdbNxyx7SzrZ2h3wcGPjGNhmvFdAxClhWo51DkZ
lWZHPeK37io0kVU0o03VQaGObob9QdfteOWkxLcNbSsXmRW3J71lNbXK8htzbSaetfa9mJzhTJn2
YgwXz6d+oaGPlahot2bak2IUBwxv1dqZiuYwibw6awWLSjY7eDI6HHzwS3o2LJFV3W20zLnZ8yA4
qvoVHf17olJz7YiiPGehXp4NLSnX+aGjdfWiV2BC6S46H4FoGQCQ03mOBfMfaXcxUcVIboI51Y+1
gIG1be9czeBcIpvz4KQNuL+hOWtpdaopBvd+aGIE9FuohEZkUVXC+8Ayysasw0ViLSjb8STTcem2
4CixOXZLLJrUkINGqJeUi1AVAie0Bt9siOecS9t31m37GNg+62GCf9EaJBX0C7S338KCqdlA8l41
CpOsRHM6O0ZarVt0/S+zxJ5Kw9O/hpB1t51ZkWJrTl86Vrjft8gkGkmwu5Y6ds45Eng1T4F7MzhM
sVwBOjLD8QzS1zpPpWed5az5HFpKBNJZe8IWQZT1CmV1akdXyik63H3FZ5S4iL3myUujwRNM0t4F
OAFIJXaaetU1EtHq6LY7XVjADVKCtuuhOGYsNmYCaUp0iA4Zd65ThrTo/eCqe2X72Q/qX3padBvi
seqXGIToDvkd63IF3whFTr+yxC7TGJwXVlytKAF8tq0CWCqLSVzfE/SUW9SfzUP55GSPdvlhe6hf
q5FHVs5eRXpjoOELHKYtYcsXzUzEfnbzWGkYI1kBeQocGp1NCQVDVoxbOZRaNTRI5cfTItAI2SWC
70tMiN5VsCLKoNqkmd3tOymHE2erbEVZru6F8kBP2VHxq2eaomFQZNdbuyR7LqE3/ZJVWT3aRlNL
8KMvcQPnNjJEsIIDqlZ5al4aXTQbjmkto6DhXBva19Fu0y+JYdIDRi5mNUhiWPq+BoIjpJ/F47ks
h2IpASKc8giGW6Vju/QoAOw6ms456oFlY2rWJ80btoBgKNJVxNCqlQec4gwv58gibYHHOVzx1lp7
TQU/tJFOmKiqXY8R8GWquuIQsE/MApC+XiytzItuAt4HqEEWYJTE2CxVmh00OUS3wXaHdaA0nlVh
0ux1aelNSLCXaWsUe1yr7+D+3yYWJ4tK6RV4jL+LPNK9sG4sUaBal0K2xg3gB3bgHo+UbTVfPIqM
0HOHszOM8BRaa5WOEaeDVjTXNgPNmxs7z2aiZIsvRnnR22LEKRoZl4BYYajGww0hDMSzmh5qEZM0
5zlA6Elsq5ro3FihvBqcqJfCJsKUSjDch7wWDN8dcQBuwtrG85Sp5r0VYCEvvo+UCUcxUm15zmkM
LyEWb0q9BwvWWEwZX7qR6Mmiz/DhhelBq03tyuGEqxb528L20eRMFUmU5B5sJN3c1dBl6YviQD7q
Vfgy4cmPkih59/O8uaFkcIK8u6JSibdt0X8ZMwAGicNEzArjo3RqwGbtOVZe/sbI4VjoyechlJd+
fvFEaMlbo0SMtQCEEtYXeXOl1u9NS650LfkYjXo/H8FfbU1H1402r6/t2+hq1s1ug+OQ6C6Cm2Qt
K2tcey6B0jnZ64sKgsYmifN1gbT0KtTobvgM9J7J+Q0ET8A1d02tKj3UqKoA8Y2fy8gUywD+Jqlu
zXhHlqcrkq9ogOrb57fTtiVjYL7YUkWpmbCd7MkX1daTGRtLy/5gPoh4Q3dqEi9cPO+OOKehvMv+
UPS0QqB4kPerefnJ8Ub00dSsk9f6h5ET+a2pGeOlXkCbRSuqm1OkxcGCqAGdkP4yay+lExP5Ps2b
XWXBg8mjnUR/3Sx8XaPG6kxadRmRY0rsoCufbNK/J5OYTTOXt9ikhgNRVI3WWqJhXWvWOBMPiuk2
tlF2nooIbSC3kEIy24bst/RWrhfqt+c/cC5oL8X9GUBHU7sGA0PlLxPASBtTs9liZYkMuS0Dmn0W
gZ55PS1NmzBAd+xPZtabh5G8QBahU2yTf1C2nO8lB6Fro/1A5l6/G3nFsECKaDd2JZ/wx1SN7nmO
RrrRcUgAf7W/klwJhkpfiS4bb6br+CsAJpJ8JB52GFvOdqCaWoC0IOAnt7fm/Ji87gHt11xPugV1
fNNn0lzIjMNdT0DL0m2G5jqF380+49WAOrzu7aK+1MrUz6FWn8hkMlFYMEVqyGEC5SrKML1Ry+FY
DHkRS89IYFXM8vfYCghlgz4VuDRb2TVC3/FPRkuMXQbXe5fqk4YCdHA49dhi27iZSahT94OY7vBi
6yAF8XW9aVq6bYzcX3bJ0CM+ns6IG9NbJ7WtkUzHyenbM/vbZ/YOeSLuZy8E4Binn8Z71bwWFU8S
Pe5rjxf1FpecAtA7U++oqb1lxCuzCGPYslxzGc7+ETuheObdXBoWNZdmgW+NjOk9AyhK0Ky2tUfa
Pziwujcvm7Ag5/V5DI0rlobhZqC0WAR58SvI5iB1tC51mVav9Hb3VhswfR8x2Gu4T0xZp9siaflS
kr6hTGhfHcl4XmcPecljZeEW4c4K6HTbwDKq1eiB0xntmyEEOdM+dgcFevbmWGrcjgGqC/jk+pJl
jt3YKIcjgkdozfNPeP70nvTZtxx+2JL5EKwMooxv9lA7rzX7LoLQdWQq7QZHRbsGOEiQ2Nye/yDs
X2lZYVx8G4ZFhKZmIy3ORGGuTh758veEzZMBFW+Lnw/gf9NmupvMBWF65xCDimnz/NKEb3/hDIyt
jGb6sMxeHWsndFizkp0F24AKMkvvlkN2ht6zmtoZdsDn1+LMpreShz8DJ7g2QUBzNDPZC5RkZ+/a
kN1cEbOJcioI6QLXvn611GeMMP79+QAd+NgxZp335zO0nOSSZO1LUMas1mms88S7dlW1BhFaTQ8U
f8I6wVHSvw8gMZZqwhk8Jb5FNDUuajB15FyHivPjwFnLbimFqrr3t3qrBJSD/pAFSr9ZnMnoxVMC
VuNgLKbAJy0k7crDqBcnf5YFpnxymmKg+xHm7iUSJRNxkvvcwjKP6NmdV7Czr+ZwHNsYJ31G7yUX
grg6tLElJ81lxrW7CT2xkl0VvkfdVN/roD0SDlZxVfrNHT/cPYkNcZZ+09yDArF14Orp6fmtbQoz
m7xd64Bupbk7CMfIBJPN/nlvbGMbLpMcmcj8s/78TD1la5vnLy5dj0DEInfXz3tpqOdrMVLwP3+2
6/Ni08L1Wj1/c5TJGpIKiYrPe5OxnHYpSeKL568KjUbt64GsyOdNhQfxqDmEWT6/uWSbOEllfv/9
oAxZvDpG+fu5ukXrvSWeufv9kFKqzsENls9bOC/7GwMaLYn0AUIoko6ivj3vavgIe/RV35+3Aho7
QZA5b88/AML1Cgs/eX3eEqX44bWB/vv1whpRv2gEFR2fP2hVpN2aaWTvny8B5l0EEkXW754/6hkp
PXH6jNvnS9CFSbRKBVEqz3vRDvlrDAXp+nlvH8HP8VorXz1/c+nNwZpF2C6fv9lsCroZUBoWaEge
yEua194V/rYCOLtkZexxCxTGLFeIN0Nfd4+Bcdkig3C2Q/+Z0TnQqj1agYQheFUil5rau+qok8D3
7uh+m+sG+fejGjjmQ4yf9s+bAxX2C3oawCMees9Ah0VF5iAFZO2nR12ru/scdw4j2KNJPN8UYCEX
uh1l+2IYVyOaw/e8177CRD0E9Uyzfy5lhotyQeb+dpg/6w3HGgwmNzgKcxB0d8uLFF6Dho7RE7qk
5Z9Z9z6J2nU2cXVVfqa94wtdTtAJ12lu+WuLeJjLkDhblyCUldEAJcqpjAOaB8tgihEbNIgLA2Ku
NnqFmrZP4AgoWlsraFjRJobCcEfoWzNYCjZEh4BQNt1PYt4VyJmMVkg+IOCpzqRrNSYPG2DD0vcr
bfO8yfdbC7bcuT8VXTJaYa9RwudZ0Tl1J6Thvy+Gng+PgVhsE8yfUVJv2Vv05NhoNDFKY7BWRjf+
1BxeTsS6lDXVwETNEvJgye6nPrBhonle6F2Q7s1AN+8GzYNFwrFhPyU9jeoG33Yb9z8zQqRpQ/Au
2QZpXlmRpQefYL4X9NvBYmqs8uBmNOloyXzVFABI5cb1ppct+J5a36VZhB2u5Pu78otKK1SEEroo
/RP3MGp0LxsLnx0NadSMVr6m+2LfS9AqhbKGXdhrjHq4gF/CbvTO7cEwSbBPYdsxb7xlNgyvuLNY
asGlr+nEK3Zv5rmNsTMnuU1ViyizpJ3IpvZwU0Iyxsn+rtRgbkZ/sEnvHPeT5YWnsObvpyac+6aw
yuOYuc3OTbjiGyDi99ChTh0TyprKPiFwOsWj8D+HAaxxCdmSvp4+c6XJN8rHYldMJpQeC9Fey2Gp
8Et/JecPFCfHAfqEh2iaqFG97rf1IFF9GvCsfegiRBsUMZTE6JfKSDEkeFTs26F2CYJgzY81ET4M
C9SG57HFBV30y+247KfOQdOgkWvSRKKliDb3o4OzLrf7D1X5yDIq7zjq063gb41oNS4FR1r+1J0P
lHuuzfG1JsnbMuAraVH2LpHI7iJUFIjHkO2FQXOIYMa/ZK1lLTjpdpsBjodgMHd30K1cDDfcFJmE
x+l01ySswlPilD2z035ruGP4puXDuJwcl5kCkqrAtX/hNIkfoAngi+HSZFBixQ/llCTCxMYhFo22
LLUkeTiFDr2CrPC1mD8j1dhHqxbO/ibmWHrCMAqbZEARouhQAupr0geTaIJpq08TV3SDgXYrGy24
pHazLdoM7Vib5ieI+kAUp1C8DGr4geVWhrpaaIb66lUDQ8T5L1PlnspqdN6efxiQwDKNsJIE6FE3
te+nD7KUvGhCb+Whnswk4dhBRnZK74D8gV72os5VZRSPPFUR5rDwSGIM+19XPsraGs/odb85FkAh
1/0UYG89NSltBjuaG9dz2OHUP/rBgrnT67N4Jlqa85cay5zWTcu+XiNU3E+CPOw2GadV1Qyc1zK0
HeG8gCN8c1auUs7aZ7D/0EKXCGUjJigqCfIHUb+fVY8XoqZ9q3oSl6a0v4th+D7VhnMCnhZgCB61
c8ww0quDPfEC3avra/1t5AphYuAgxX04QjIjb7zXbt4aUjQZp6gESBA2Wvvw8Cmyq1BeIOgUtG7s
7jb1kfWGhorcAvhLTx7G//4NxHjLk9HPs/oJyPieFwDc/KD5081/veUp//3L/DP//j1//Il/PYXf
q7zOfzV/+V2bn/nM3aj//E1/+M389b8/uhnX8YcbLPBhM17anzPqo26T5h/BHv+vd/4dAPJfgUNs
8VfgkNPXCHTGH9Eh80/8RodY9t8EbVgJVtrQWWpNWM+/0SHcoxtKWMpBuIro0oYP8nd0iGaYf3MM
kwvTsaRtGq7k9/2dHaIZ4m9Mm4U50z6EISwp/1vwkBkN8vut3v34P/9TIfegKDGECyhUt+GY8CiK
71/fw8yvAZX8L0NquHkCRxFSCMyz/ITLfFgMpYR3G2+bDpU1jsv3rk8ekcWki2Z4w9gctnBP/f25
J2T+BbUSQDtnT+LAGtGD8PFviWZtAoZypNozEzSQ8nDFZ3eGpugm4vQX8QYXw7SPVh0d6MxecnkJ
nfb7P7wRf79g/0fWpm95yNAE5AqElz89OeUYvIYu/7jKteb7/+HJNV5iqIhl/AWlPCOZNxTZtO7T
YxBGFy8Ta3/iXLaMknqZ+dGir6DWT9dAK2/sfHuriu4ay80A9xGLxMaymHmSruK9GaAmlULPEEeb
yr665gEPI9HAa7aqtQjMpdATxDP1W93me85SxFnUL5JE6txZ/PUzBEr+n5+gtLlSbMm5wf4TSbys
mPpNLg0Ug/SWyAzfglHuHNmeRuHus9DaFEn+hs01+L0W/GEp+MdX1vwTwpzLRjn4A4VhSpfmg2P8
8ZVFgWoUtJdd+pKPnEwwo8kOULwOPWWk6B4TdERwEoscaLJCkRBm+kGnmZZqAWA6m+Eop1osaao9
94w46ez+9evi/NPHNxPedYsPH3vTHx/f4ErMv3EzG5ZRo9fDB6lIGwi7fROcbGRFgxSHgbmIPqRg
XLARSE4csPz06ofZGZsRDG0+UE21HwmLfTgmG/ZEtK/tB8PZD9sPLzyrCXzcS0DSRAHAK0KchhdJ
FuJWsuFD3UW63L4YRfPZbDMM5bhby0D7ZHQR875oY9YaOY0kz9fWvjPlAX3KSh6nWUFyJkT1XRig
rHM/WDu689UM009Vmr5GttoYnlw3nOcsgHMuWVJ6+PmvXzwoRP/kslKQuli1WBRYFv746ukq1Sb2
RYw8U3m2G3mRAZ97nJAaEyYTTlhjfaNwvkBpu5tu9j0KvC/uaH3gvgICsRBEd6Q6o1h9bdvTDtn4
cmIC2sTmt4b+KyL8ReXZqKn8NZNyHKtQcus1nPitB2Q2gQcJum7lK3vdkCHpO+MBhf8Kv8+qcYIb
XWXYj4uWoWlKQmThTrcA/ksUB/fOSA+WveS8B/6lxzAId9uPXGQtyXRzaCtm+KcTXfusWrX2828u
movKwHsVdKe+zGnK2us6Ks5DmuxpblxjLlWvoVwgbEQi9CmOrpVd9CTYpf5nzUdFU5vn2CvemHi8
0OpzftiVs7DdCa2Xs6jx7BvYdBrPODP8BU/T7dwWZGeyaHX7Ven5hrbyHrMKbDu1jxzjW9Mn3M4p
D3DSk/2FGRM17anv29ewdrYBRMnyQ1YdIst8nUfBqTMoAZr6VE+MweAhSRjzjY11y8uPeTgeII9v
Gh9j1JSv15EbLhm9gi1ByWnUL4NeLgfE63jOt2WeHih8XiNQr6B6935Lhizn+59TX5yA5Z5Di9R1
IkesBsNmU7YnhpRfzdL76kK0y06NDC8kkhwHM/3UCnWIzKVeA23FXbsfDGK+e+OIruNAuvpKePGm
y4h48qs9GjRSjestvePXsPfvJTNaNznCcNjT/OdEWCLwJYPGEuufJEK+Rbq9nhoJMxfYuOP/wpWy
9ZJ3q7DXTOvVzezyN8+urnAPNt5UXCUaz0BYWHqnBEG2foFfvohrnEJa9EN2zi5g/ZEuc1TDvTWO
9aky7n5hcZzVN+jnNvEQ/HBaezOOxloIopyh0U4lMHRJc78s7XPEQBs16REowQ9gUR/T4MFNV7dx
XnUlYqxJ7rr6U2s5ZxDCJzQCX2qzINx7ptr6ZwaDMYTI6ANRncE1oqXg0F9AQB8il+5f1NClbfnE
y5I3FHJGVaKHBChBqtqYksqCoMCa/doa8y8atY26WVX4rfGya4ldCHUEs4HxkdQM93h511Yrtl6e
rnB6LWtUq8GkP5rR2uZl+k2TmFyIgVBJeY1FAnUw+GZaJXwSbWvG3m1ww2+Rh69PpCuS17/pkXMu
TZLHYu+r76lb4bQnYWsrm4yEqmSg4Nr12Q/SdetU206xDsd0FRGLbtC8XSslzr3v7Scnvndf+5br
MeuLRVYiQYHOMofMamN5xu6Jy+8XstifhFBey6x/EIWOGs8nFS5lX1VDxOf2Vmjxe39wYu3bgDhP
q6zLMCRHKFSnmkGRXZXXOrUe1U+C1DSAXiYAFqwhZ8ttPqnQvcTI96jBAN2nL93EeDjJyo88DH4E
ZL3R6I4BcCA2lilsRYnT3VY3X4S/hlLES/wDL74nt7qVvyV1D9PeONAz+pIHydHJbQYlSO7sXZXl
V0GW+QtawEc8erfUNTd6gi9BAnyHDrWUFun2xXyUmEUH0Syh7kz9l4qZYwZ1BhTbRmhDrNtE8pHn
zLVSog4YzDEElEpblVmGK1UsDQmDqJPWRo/aEr3ARFQFdZBKrlVNvII7pgTBWxcT7WZuRr9s3Vnr
hXMbanKyCvsb/aBdH5s7rUEdO2Uz7krbI7vbmwMrjFJuvgiXRh09hGNvWtVvSbFDewzVVLxPhL5G
clpDb4MB3C1EVVxJNKxldBym6jQUuA5INdKls/es4AUl2AMQwJYovp1phJ9ybXrtWjjpFsL12AIk
MQB+zbxfFgzIRpaXyjVOCPhX0Wkw8neKfibrFTkDX50w4biqgVDIb6DyVppTHUhMAEdh2MteheeK
fKxpYhDVmWsaXduwL1nGxk0YhODsQXwln4s62A4NnzG6TG4/LgRmNMQZ20mUS8dOLmbnHgx03kDc
GG0b6ILnCAu1BWaxC82Nl7gbyGi7lpY5I98b9qM31In7hn3gr3doQ/6zDRo8neNwDrOE+tPBNi2i
PsrAPYDYnVNQHqpXS697JaqIkTETqoEynEFm6/gveicWqln1zcXSvzEUsNDVFf7P5wP6/7Xhf1Eb
Mqn9h3durlL/AJW8T99+xmHdfP0DifL5Q7/LQwkkUpiI9RRWRuRuipPW7/LQtv9G+ecQt2cTIKQ4
wv57eUjl6Og2hzNTyrlG1P8jqkjIvxnKmotDjueIbx3nv1McOr9Pev9RHkrUzVJQmxqmqVz+lPoT
WRL3v4XctEs3QYUaDhY1meTqLafNviKxi7hZpu14WjlElKoUm8xwe0iRfrIOyDrZWWAdc2a7C7/D
q5cU6BhmzT2TGDfaRg7Q5iRU/pmIPy3rmPtijr0Mjss8cQg/JRWNPy0e9onuoGGRY7H2jfJTYFvM
c3xjYMKM/ZkKANmJpXBsZjkJkKDLwX8vxyhCKYSLGAOQWNnw3uAhB29Jhmm810ZUCKG4CN/je8ih
NJyMupUKfpE0Dok/Xkqx4MfeKzE8LgrFYzXIcRln24bDvF55LyoK3UUC/WOTaRnpYC44bkT0sGBz
76eb9uSgxu54aHK8f3nzPawGBAXEaWx6QcSTYQfFqbX7Lwp9MwtQ0wJ2W/p973DQrYet2Xd7/IfW
wQEcv84D9Slzo+5A4BnJtfoe1AnkqD2e32NGkuG5zAv9nWG1g8EFcnznf6NLJe5FiTbEcEJwZ7NG
ugpFsKkB/r6kykThWQnSxb0DQyNxrKrQe0hyFcB7vTg2ZKcJc4o9WNF3Ot8fkov3xW+M5ExgDwcr
GgSdBhc8pfRx0FiujElFxFUWAce6GmyQm3+ozur3je74yzabMTwViBxpeDmBFkId9RRflagujl2h
8XML5FS2lRxmw0oFiLKd7KOXmtGJ1v1MnRfTgt2ugL/cvLta4tF+8IpdBPAsbqrg0H/pE7ddJVXa
YJWbnBXOc7UIJVmcDHWoPsfgzSvL9NaTfnpAA9TjjCQ4ximLN+RphIho6gvGkwJiQ0e2w2iWq/q9
KBUvT8EjchVy9somN6Ebi/fCqsAatVqyrG1wwQXOPyWSX6IYvpl4QCK/Ds55FPpbAoFFgWjRr+gT
dAM09SxY1oqaorSiZR/70bWFxrOI2m419Hp/ISiH/Nk4f2Pnn9Z2h/bSSnvj/f9ydF67kSNZEP0i
AklPvpZhOZVK3r0QLWnEZNK7pPn6PVxgMegZzGq6pSLzZtyIE31DMgc0UCQSWI2yzjrMaka/6aqE
1WQzXNKQ+BB5oTYiM7ShqeOJgmbzqav0ua0SN0pcvNdKer/AMed9R/MP8sdqzaaaMC46cdCdaolg
xR62svgYj+1nK4CBcvJuFgBPVj25Z7L71pqk2CS+3W5YGPJRGWe8qgFsg2I4TVCL75MeFPos/Zok
Tu2+QYbeD7Ccl7KsfuZ5vqbZTzlO9r6f5DdkAc3lJH5Vqo+UtvRxUPHJHFp/l2Xid/bSqDV5g6Bz
MmAtzcHGlP1O5HhPirElq12lB3bIGcs4uzwCzQegbJ+YbhaaFxkC6yTPD24h0JGxVRhJvyNzhqGi
yu4HD9E9pl/zX+Lmt6XCgFk2uotwOcZDWEejnVKP1dU7m0TMwfe9aK5t6xxqJzJ9eHJ59lq44Sm1
E3WZNTjOwUd3PVjccBjjS6pfs3UX3oSnLm27LQVMVnpnJe/l6Bm7MGNPJ2ImQjrlMz8YvnTFMpnE
91PjWz/CKqedCPhgeMHdRA7zYyGTvUtfq1VZFp33AvN2Mw4420n2qW3n9nKbePKfPXTkafvB21Ve
DmtCm80xbuZ/jo8sHTgpy+Dlxhuk27sVHCHhJp92KatrXDXXdpx5xbNWpxRAA/4QM+MMT7soRX+w
7BYZ5/+sNzYfnYcXO+hBp0P8yUXCtWqp8MU7oKzMno7gQuULTlJlEasipb+08iPLyLYPbvysql+H
4USUTUpNe9pthGVcvdAaNxBGtP01m8WjSvz/IO4SFKz6d8MN5wPRUMZJ/BHYXi/S9chupthk4Vbs
3ZIuU6qU7e1YxvWWFT+5b8N5xq1wA5Yb7/VinJbcfAtz5lYn9LB4MsoC+sTBUZV6r7LHJQFWnA5t
/Fp89d7sbOzOphBKslsKW2M6GKnxlaQrGQBOeA2HihimoejOIgDBY4xEWEDLSc09tDdc3bwJDl0I
ZhL813CSLN92QtEZTvqNtj5avZ5D4+J4XfxNAEGw3eO1o3K2rzvwQzlJ/PzF7cXFV0Z3p/n21AFk
E5gyp0YqXtVAD5MebLxNg+C+8xtI7uRcUBUAwWds4g3OkW2eLl9dXz/0MvhK6RXKCeEAVTFXSFdR
3MdWfuqxtpNDMdeLTEJEkAtXV5c/VpbpD86zIep1Wh9Kv16exyW8WwvL5jDxDmzbyNWCFNqCK5vY
zmI4aY9TINqtm40tyyO9x7wod6oG/zPnKzms8T4aF1NhzYKK1cbDMtDONiUwnKmAIj2pubaQ6LGo
4ptdgd/Tc/ZNDNXFGyqfw7rtsSx24bSRqkOIdaZzaDlvBuAgPGWgJTV2x1M1hOHer7nbp7azhto8
mr9rGbUY4xk0kHTqjDO12JsxxaMEdPVmsEIKdyhDQKPoMcQuVnlgRfcweGRKs9yHpphDKM19/j/s
oJaYqaO11bN8DVL/kHPIPWWy2mG5CjYkTGrWhPHLqA0/moJmxzJmLadVf3PWmhfRC/MxnikxoXKb
hi8cram69LH1O0kU8mle7TAoGOEMjkUZxQ9nB6ypNG92uUkIUTnlGSY/pSEhPXbC3lYD/9VCWYTj
DLsnqWfIi8/LPO7dYN8IOlw9t9+N3UIfXTwdCG2Z6x+9oZgv/wulzwnlz4/StdJjQZaKaBbeHVx/
yV1V4lupY33Syjz7tA1uVbHumQIuXtSinGvckxAXy3PK+7yinu/YdjN9vi0wKozo1lwnF1dYy512
6uHO+wJzbV4HQxNgSKs7frfo/cW0nzqsqUO6bazhHS6BH+mK7gV/KK8C1PN+9Lp6v6jqzg0pa25n
dHe5yzvACW2QzxhXwSVbeGVZkJdiXwpJH0vQ2dsQCALl0vUHIHD/sEyucTYNp7sU1F/sapucTpqU
O3uy/nUrsWGKsY1WJdHpFG+rP1W76i/PQQUEqUX7OvYADS6d1BemArf9zlctbKBfmu/rL4SN93as
YWOThWwmEwxW9SeoO8BCOFxKlxY2IgtklpL0NIfIUC5x29mGd8HO1NmCIrW3VN1AHyvAidfSSSER
JOMpy5qfoCnvupokmWsy/0hjuMua7poh2278yLQH9ziGDoKzkkf2SDQ0WE0HosH1t8nAptY3vH0P
ucfKmYXCribODWHOrIvwJfUfutIqruGa4KLNsTlOFQngUDr0lq9fn7oyjPTkpYwSNI2HU5IdLd/7
3D5Zorc+AknZlC79TyYbn9gOHXagUs196xDyXbA7kGbluLDHAhEgmA8Tz+MGqHuxLSqAoHBtXop/
ekl5ffe8NoLY3soStXjJEDaCKTlYJPEfa14xM2aOndABUQa/cKPSHmgRJg+86exY3AlFlxM2C4AQ
ZgN4MY43MzeDnR/QNoVWDUdsRovB6moMK9TIbuKTlS/3k/m9EE3BVo+4k5PQ3viI3U4K4SzsKLuR
Cq983Bgf2I+HZDTeBrLRUxbvxrJQl1ZY3k6rHVyQ2s5u1KyFuDXqY9NgAgMe87PYmFPjdIJE1FFa
2btyQl8dzcOQuR+6M+W2ROzdlhVgv3mmcrtyyS8LpiE6ra0dKdJ0n9LWzmzOqlywNRqVV1+VHI7O
EmiyjdZOw5Gl7Zoww7pPt3X/ZGQjB5aXe/Vx6dQhtGZGDt83tlM2y5256mmiV5GhcN4yehX3rTMs
l3RyEJJxa5tyPHhrr1YXyPOIq/jeIc5759JPWomlfvRCfZupdAx1qxFPJK1PHmcP1CR6S9Ii3lY4
skHO857oyrxYEyr9CwT4S9DrYWsZPaqcRWs5mO5uj0XExhX9a83Kvf//X/pRRaA0ASXE/qGqflLd
Yu4XEpZtOb5UKnwsbbO5+VnbInPwq9Y02SWlPfg3m/QwOeZbUv1Wsqvudb8iJKfkrSrx3s6lhzKl
QXoyiWwW0NzREDdqy6OSH4OeftLKzF1S4dZ/g79CKqgtM2PHvvD425elqEiPAgHam13x2kiXeItT
N2dh8HLgDfQZ6ry4NW15E01JSiuBgjzX1qGvCHE46SD3w9ZXmCjygNxc4D129kIZgTPuQkF3qFeH
tyn1jqoZ9+5kExqzjRMMrOBQcqU5+1y8Cj+k/ZWIwzbO48cZa0YkoNjueJTfzcAyT3ClH6s6/M2z
2Nl3MGW5LBOeVSTqygZRGN5IhJsNA1NTW3wuq0cZVBh9m+YzdvJdP5DiqoZFYjbjxrFYSbpzF/8j
6D3zJmZs8ZjH1eC3e+hn1Lf1BPW6dTxu9UdWxMMdUSRBvWt2Xxt9wuiuHMyNLS7TuN/DDp292KBd
vvhVg0FICQsOM7ZHmtdI700sTDxYObJ2r3dyXI6yLMyIjRB+vJhFj5H5u2nyh50wjv1UZZcWjBe5
bn2KGayYIaiuyIT5FFO+mcwTLtuJK3BYvySN092zJYNcTHrZHJC+28XcijzO7uzM+Stywn+esM65
Iv1duA15+XI+lgs6tBJgQhKQLcx8NHymI4payQPvzJkBE4vxM/YX49CwOJl/ci/R4AJsiEg81Hsy
j+6xLeOzdkrs4GLcBTp9Fo7AsmfiGDU1tetwUG5FbTcssYoPVSfupUCTNX0odc4ouMJM8qI8L6IK
Te0NvEScLS9rxuw+TtwRejUXAHOGvxmadHNApOTjn0Vzk0cxqPIV/JnZ1n3HbBklpNXIMCsOTscn
zUbcshUfyKmv5D7k+9CSIscxxCbWfipJOOOXHZ5a3Czsb1nbDLB3NnEYvAQlk1pDP+hmbtHKnVD8
gze880zm/9qkhl6Z3sVNOpJqajz03jLdm25jbaTBxAcUyMRxY87XRVIrW1BVhGZS96wBrQdlC4cK
rbce/ZxAuGdQv0x6S4r6q5/b9yB41yDX+JDJz8L7qCju2AP1eykItm4rYq3jNK+UBY1Uox/9xcav
5oUb1wvv26Qrb0ZwGIaR31ZTuIe6SF8NpnviODnpbMWUPRVv9CcflYLglJW8Bmbjs8vJAtvY8BOy
i+UwcYASuz33BWW+Di0KURb2T6KhNbU8UV+AANRAk8jM4GiIhx5746Zjx7YN4fBMpqZn2Bb9JklY
D05Yyco5MOlOXD9VfgOtwqFu92PUNatACtSCKn9IUgHGcUgvoRBraHl+UIpa3ZDuM9NsfrCZzOhS
8l+LcrJP6BXoqdzdjDjZcJSDp6vFvEtZvVDQkS0GlcmB9TzbhxwrxMkZ5nwjR5MIU+v/JQnkJ3Yp
B0SayEfgRv7JIAk3MMUd/B3KmJDQGsQBi8EOU1EaLZ4ed1PyTZ564fShYc/smatkHZJxre+sprgl
dq0OZcY4whmC85jbZh9iGvPt2t6K0I+fAs70LVijg8KkzWZUnkIv9q+5ZOHbJVy5mmGPG4yUpoWH
bMiZMIrQbJ8Dmn87r6OrzZ2aR6ZCP5qXMWSqN75TBKlz18yPAbAYv7P1gyLH6wZc8mxCZD7qwG2R
+jktr4bfp0c0nGY/GHF/cCbnNPgkwlq7uA1TeZlc/FQ+GGauNXyD77zFfjayBTK+S16tIne7vhYP
vgdBmc6wjHxQZM0LZy2iwRar/GVIqQ1ZgZ9Bj4E7/KC9y7gkYAfiDFKxqszg/P9fxbgpzZnaXb+h
7nyhLDY3/mvXH8tSmizdy/g7Y/GxtdQQb8ALvUFWodZz8neir/JoQW3gnef9eB5TUNbbNPnAR5GV
Xe+5Kh6oore2SdK9gScHwEanIDXjYoevnLtVG08RfbdX3c0vekG2Abya+NoCBLfcTLkk51Il3nYJ
6UHDPz+OI0X1QJ6v/lkOGmsETfVGHYcoJeZ0KizT2c7rpx0A4m5Op8s0ygmx0420wPfhy+KU59wz
5MKMapSDt2mn18Wh/gRNYt5Aku2IqYi1C5u0qudQ4d5Y43tGBjjygYZ4pCh2Y0NPms2cz7tT9Htz
hmFZyd1sZ/VBUPnhQ7G4ZFq/Fk437XmbWlvtTjhsrbA+oXASvXwvXQX8baaqJbTuQ4Fi1TOu7iuy
8864RDqZpv1R+C+UzX3TXDBtcw9wg0iym9M+E4iJKfPkFNNd9eK4vLvx5t81g8VUN/5CX22jGkxf
CC+LZZ5tsHsvZrg7twqLB8xGINNBrpdHinFGgi/1R6XLMxPGirchnThOy59lGxDVlAyOK38qMz6t
zkkONqGGjRt4pyTGWpNbfkpBZEqnopHchBwBSR6qBcuuZJ47w7qguNMpv6UBF8biGgFFtIyWXBVM
Q+5VEFGMepcrK3/0A6kRqhwLgBvzV2KY6JGSva1N78SmIgd3FzeQ3Xh3lrNDUN5dCBjGQAMbdxzA
KRCvD5wzplxvD+uCNMoa3B9gzx3qmcZJlSIVJklTwJdeED918kfkxdyyvs+iMSQjzQuIwZPKZySK
fjmPXdIdGte+Q1xBD1HDf7p3u503t/2mFKEk/IL8nMngM870csF/eVRD6V5TL/0JBX248WC9ETVM
75bYP/Hv1tf0X+l2mIG0/S7DOLvA7t1NKiEczSWBAV5GY1E89ZbUJ+mZdTQQad0kNXCD1EiIaXbK
BG9jVBF5wnKLH5q6qABjEDzjKA2HXwlTqHHxG3lGfRrpjJtLMmOloGkjt7l+dJ2+tTL+qy32pKlE
ikpqn6uVSSrdhppq9FBTZ+lvBVbbzlnT1qujVI0nV0N3MSRbcAM0cN3eOp2PkdsiI0vH/bNc+6dm
1uQuOVyZGcYD0Hp+1yyfGUj0m02UUhrL1TdPA+PKDns69xtTLY+xTb6gwdlKvxJQk2I4jDN8g7Lj
ASs9ZxsQPThOOrtWli3uC0FjSux/h+HrmHlsTq3IKUFB0WFATZ0vPxIv707Ex9/TftrC8WKPnlyE
h3qcwKk7ue0+SdU37/1/S7g+ae6AQAuX0exsSjlGo9wSvIyVzecwJDEV+MOddB9FkH6USL+OkzJE
2u3nxQvJJItJ7zw+kHeZ1Z3mNj75ggE/hyq0arA0X2VSRTPK00gP0Kb5f+2iiTOpdP3uxZ6rkaZE
h3QR5q+cNCGUUmw7o0ngfpnYSwC1XIIRN618deoIq/7q8/OaKJm8Y4DTBmp2wY3XAgOmvuap/rfU
XOUUiOSdVTnMBB2fSn96lOTMTn0zkjaP6St3IB7kCQnERJBNwt5tKnmxGjpdfe/JXStGEy70qZib
o2cVFprt+DWUiBwG+Q29YvZNvOA7XkScNiEfnxA7Oo/1fwocixuOv11e03cE80Gn7x5Yoi1wEbXX
ZV8dA4Wi0hp63yhRHsh92NxeCP62hbm1DYO20TkwdlbYf6e8KtplvppT5No8HUbNITpN2c6SoDLW
Dd/WIijQrKCfEume9zKTJbyPP1x+RHXD8mWpU/9UmLM8mDGUm7Qrwr3XDivI8Y8QL0XdKDObkAg1
TvWW2nduODEIisuAB5M81LnRFssoNN5tZrHPZpnPZyM7k1p/dd3CiVKT8MAIFzUX77GongmRTkdQ
X/kgnotMRjKLUeyNO5C5ColZ+TtMsM+2JUm6iTVuMHGMYyrbdCvnWhr2iBWrOAWQqrg8kHgSPWgh
5sKTWcPYs2P8jIgT7c6hrmyHL11Tm5eTSOkBYxAp+axCp8XktpZcC3CLRQL/0fjgEaMW9bGiVeug
+mMj2ykKuLzshlhQ+5mrTwXPlaAcIFXuUFTf0eAMXGMOfB6x8CukDHSP63tT0Pi97Wq1eiHEBqIE
r/ZirZGltk71rrl1+GFzCf8tNL+dMveIccY8eVqdMmdO6SM3nn05vgezfRyy5msZfBwLw4XLcHY3
ESxSYf5vWHz2cAGtSh4iD8wqe1epebq5M86U7lmu0VdjGTfIcYkOEF3neoZKZQM54Q+8SdLQY7ea
VFtf0vk7Gh1N3Qs/wgEoyJ25ipl5DYaSEOVDCZPVnkebLAmtsGmYQIu2QDu3AfY89+BTonWsPUpk
GhyWRtrV9wT4uNdpLijY21dQAKEQRXd20g6vZtDTUxW79K/QtnQnG1Z23X/kt5C85JMQnCu2KG1a
Xe3qMHU6queUKp6k2FHbdDNzmsYJEjB0dsrbcGydCQ9S2zkMvGMC89qsG19H0V4lw+nIf72kg4Gf
7CKoBVt0ebK8/GNo8JqYsk+xquXXxmiyI0tsjwy296oD8LJjO2ARGdS3k51hCn7hWv0rcxd+H0C2
TcmxXJXWTfethd5ycmCAskz1Xjx7vnlilFEyODsFt3AvYhv0r2PhEFpD0HNReBxN9n9jin9Lcage
DM/7mVL+wKAX7nt0DdnKlpspjYFWwikIatBDUlT/D3jz+4jMgh9YqtqvxQNzkyMXkfdGpUpz+tWS
9fPTGvXdJKwHyiGGi/6AeVHiW6sBeXeaA7+RxTFkJchailiYD44o4FMjFjYZTv/hCm4TE6kfsi4u
Bs+CDS4+uhdeHI+8dU9ZPy1bV/sxawXrH7Iv5Asxf4lcV1RXGW/srVKOPtamZcvSGidmTdqK6hdz
U0jYWllmXGIwVzeq2j/9unkPJvfgKPqTWOEa9KF3QGDSFo1YJv2+8KxzOdwsCgUsh4KTJlxaFE/C
XMDN+cQPtNpCl8Vw9xtCTN8G7QiOw5Mno63DrYEzi8/8snUA21hDZLrhuy4dm2zLVuXoyiwFhqfA
R3yHpQ+M65Z7OdjjlMxaTkZ7KKPSnXibjNRtdNa28FqMhrip7qVV821Jhy7SGP+6Iagu4MWMJFiu
PbNa7Vbm9SQwY+xJNeOyMrN33CPVeUExOxVF8F26rK58ol+RZ8mjK5a97w/uXe7E35PpAJ+2Q7Xl
f7lgWqWLkICz2tq9fCZUjU+oEbg20Q4d8mgT0EAkOuuBvUJotCa1VO01wOa4J9DAppIWsNz5KN3w
WjfWa0snXt/ay8EhUzomOxEbapPp7uws8inX7au3rvkJpGD8REXOEL+cpI7MvKOiL1jaXT0ZH0gl
FRIqqF6cXEPYPhgT6wg/lo+qW9uGmdjFntjrtpwrxG66xFGyKKtT/XYkG7nvVSP2oYX41Gfhzfab
94HxMqjdK9Fqwr9NQwcTbyNTUeQcsoEL1wPSn83yib3GkX7kYG9VyLWhCI+FLPrHzEdhTOal3q3h
UZ0wLMCbzXaQI7Zo3kDCfEjcfPEjrOcXtYw/Ngr3ktI2FjjXpmyf58nm5iFzGEoQXXeQ1I7iTXhN
DE/fwUWS6XK3tphoy3FuMUD8sJDRoLlWOe3MrNvyJFgQ2TZ2HZ6tgHDVVMIdljdcswpUGI9HT8at
F8j1g/A+VevW50S1V88IQD/aNF2NST9wL1RPRlIQeADuv5O9jYvAbnjkSZ5QyUdi1WtpHATlFB79
oTn749BcSBp9zX3mHGxn2RjFuhsOjJhlaEE+fjT/+ECiCOjfCWcFszkLoCJZxIMxG0+jwtJjO8nd
wnWSRpGUICNLyW546U0soGa7wpvDKKXO4L7ZGFUJmIIGHlLDph9x/4YBR3lb1KCB9wYyUY19CqWg
BdMEGHNf2ThLLJKQK50+vSmgkdnsvnq0trInFfDY4mbCmcgoTTTnUumiQltu2F3E91gHuGg13SfF
b/s+oLWv6EA/t+H4kNTmFSKivSWsle2cmMPYtRpcDjZkIQ4MxdF81i6Ikbwz8pWVtFVz70bYMx9g
BMS89Mj5GjWrlhFJ7BJ3dcKXwVIDERdaV9eQTDYfJAPuxXdfJC24uv3uCbrytDfcm2v6102IWgmd
BKmut3nn8yHIB9jwa7f9BGjBYZ23FpXdZE79k3AB63M3AQGk3+YMr++a0LUrxzhqv/xIA5YUM4YQ
Gl659fDRroR1Z2QG3eZDx52xEAc/0+CU69dJwfZETgWN48ZfACNZoNArvhXNk2cDrW8IAW6y/xgE
S1blTLu0k+qqCiIaCHGbBGczCz4x7lRnWP3XxmmyQ8U/3je04e20z7vAAkbjGZ3Y8xTMcNOpeGk2
fjl/Ioley3TKNy7dztva0g82NZunlYqswuyCEGhvxnqJ+W77NSdfefZA2bqtoA4QGovT5VYEg2kP
ytY71yYZHaqZ5FSq9xX3mYLdwwjFtQfGDLSlK9kQBlz3JKEV73KqGaOmKh8nt3pIc2zBySC2CjcX
33S3YtbC0co3SHIjgDxs09sgE5s9tLaQN2Z4Zh1clIJ+ZXxSBszyQLVvtOP+C1KsOqnVCLgP2Fdm
b/hrOpBI07C8lBpwYDMi7VV8vhCI8XHWdbI1fP3lJe4e8Md30XPZXDzUHZcOxo0QzdWI7XeNRHAH
M4Y9AbVvDA1YyNLNaJtYyxKf3HG/buRJbS1De5rN5TMPg6Obkl2FtMZ40A7wv1fhfbqa6NfONlnN
WvQbpWAJPRplk5IjjroI8tXbrDTSjznzH8w0+WfEGp6nnrArOfQxjyijHTsDNjNML3MMPmakN75B
LvJCnF8gJPO+o/pEOtWur5GZwayEkEH10TU8Rn7cI1vi6sLx9hnZjZ2PVmRhEDuS9/hgfNr1OJtO
3cxctoCTSAgTM5wagI9K66sPzWM7gqQsb44Rj3cwa7PjrKc3Oc0Adgfx3qX+p6gJplufsiCybZfm
f3y8XixnuDPgV2LYYH8XMLeUovvUJXV3vT09YKvahi4RYx7SNcI//Zlj9g/UN+RMfgyLyVJPcTHG
7+xu48kgZyJs6+rCMwK//ZCp2dx3I1jHteOVybO4n4Pit9V/SQCbzJhyGZGrvbcam0SYuZ1gkx7d
4S2tkH8SuVhcdfjhSVa5a13cc0I97Vs7EDcY0yK91svCQdeFPbLlhi+mIq7+y95bxaOqGWJEofRa
ma0EDIWEKUrocVmfPfTp8CAJssCNdL4Cz+Jj3d0tJdi8enStLVw/UuYWhvqOwuGowzI3xXF3DqTF
jXh1NReKppQB+OEIEoQ1x8FOapo53OI06MXc6bh7LstsOBCGp0br2XYs/o2KpYG4dwEubuoJ+gJi
04WD4Wg2CYXS48yydAJCWA4fIdel1S8oU49yFieTPMs1Sydy5Q998KVi5KuijomDcCEBAe+I+66n
fDz3Wt6rxdhc2gnhi2qKvYXj48G3u1NPv0lZ+DDq1XTvWpCryj9M7FaUJ/Mrt6dhH+iA142RRkzG
56CJuaIxghbQtTY1XoEb9iAIVHUdQadnlRTjUeIXwtTNCczAjO2JIAaiJXtkrgOXgE1CwX5pQ9EG
K3SZ2WfW3g+jjTBLltW5zEB0Yheab4bfscHHVVkgauzQXLZJ7jz2+MwRCKQ798f4k+0bHnU8O0Fp
bNx1yyLF8BO0GQu7MX8rWkEtytqoy1KKGjXBGETdTGgQjZ4adamTPtunMckqS3nDpvBGgUBt/trW
VGLL4p41pt3WgtEb4+JBnTMvcL7+JkzzzbJcCMfsBKDByyiWyLJoqm0nkyBAqq720NYbjFU0t5fx
D1QLxJ6dxVOABehqaXFa+9KngsBNLCHNjuTzA2lCDRqte/a5mEDZC0hYeRtbaK7GBO8XEx9ePd4z
yOJsSMv+mI80vnLj+XXC+XWYF17r2KOCQn3GFDAejOC1oLmXN2faEkQrNz0nPCd7ekt8abChiriW
VOTWzZAS0JkIwhwZPdUFPsBdxDiEjr5esNWgwRgedzEDM4avbFaD1UBpNijljdXDUi08B+xrMv2k
dX/seY+SLOn1IUyTa9v7v57AsFSFAXTw58Xvh5eZBEliw0yGYPG03r60niiH8ku0lzQNeYiymzJp
be+n/Mca2LSAOjgNRpsestEH8OkTNRDDOmmWeNfmrCNZARbgWnT9IetyTDZ9xYEz8JnSw0wPoU5+
gyF5ZdihG2g1q0JH2dgyqc84NUWNQ2iqmzjCr4HkL4+UWBzSGrPnUBO6y9v5EtvhT9vQTUMOMaUg
ke5XNJO+Wqul9TzsIKjflgCOxlTEz3PjwLdik++oK/1KOdoYpUtCrKbmYrjEdchPn38A+TTKdE+e
yAev32Ow2mgBR8ejiOIIH62e63o7BPVbWOrsVO/cgWWm6hlyaA0vd61qz6ZIPpe0qJAaAfr2WnVn
EAZQsIp14TT+EsqXQO3b/EsvwM06kdMaabTcstAW5gRHqHbdhl/FyTdVABe+wj5wM9AUujqEyiEr
Z2fGrivfmqEQBJf9d1ggdK6RvdfZq11UNNG4cqsBdxwFiacCemMRrCB91sypkb8kdLfhHmFMNOn2
oJc12cPy+wxCvO508i2bLnxzkzph2gFXNyu6H6ZsxB4dWGcPzuC+1rAV2UNUvDfEIZzB/xQrdCrG
4HbI2B5yd0AWynuGEXf4NSZwygGP68np8BSZKfNgqJ5LrxpOYF8+MRpel9bLzo5PuKu61THOW1fH
H9rEHT1J465otH3y3IUbj3OXhGW3AasPYScjCyPS5UEtNGx3CW99ZHG8hTjOUd+to78izDvKNVSi
cc6F89nJyfoGRvdulv/VizvuR4EgXdNdVmQkvagP4c4c//mj+2C95DZqvd/+p2LPpliVCbtq2tca
MvnBCHkWelOAKGlpK8a9pWIzu/QJrFLXhwayzGoDPQ8DuGn+NEbQ7WsaCtlSUq+xhqeKIU13fXoV
SW+wAS3Z9nbum+Yw5ktWX2iu5bMky5jLoHu1LiLlk1At4GXK8LEe6UJsWNTSGG5t/H6BmFxgjc7J
qrtagmqcO/i5xjfOmn/lsjymS1Je9PSfSgd7U3DRVsm6WV8KeQwrEFhh9gEI5nV2kPdSTKA0W9zr
JHuWVcrGd1hjRQmkyiBmvRHAf2YNB6t/dqk5qZ90x+fGx+dGJS35IiiKSTnvafZtDuacBZwRHibR
jGvsEP+jRfsKR6bZj9UURG3f/GUA8ALcWS/ZMgE9t3m3DCO1pSwYrCld3bb9NdPmM9E1yRRKjfKQ
xQcRjB7qov2RTTDTJqd+8SYML0ZQvSp70WerHY61JoRJ0E9vtAIGFpRkkoN5wSWbddxF/Pk19zaJ
Wfzn1ql3Xoz+2zHwH4/z9I+tI3CepaO+W5hffY3/pulzwqfhjfmPBiw0Glas+KczwZd3ApK0vfsY
rH+JPb1PK0qb5ILTOkjjPX2EGwECb2+5UkTj4r4kaumiHvw40+fKrcdlMRcIqIRESKEax2SWFewf
Yyt9Pwe13ceH2DWAZdxpxplDPPrFtl/8+ylJly215u2bhTR88Cw73ePLwJqW0SvjTAZB7qZqDgvF
VllQXHEYYKIt2LWRnd00Rvlgew5sRNAr6G7fLDchshJ/haGGdmg0pMEDJ2YOc4pj1fmQUJRHFbqr
30Le0TuyPvOdALOzNo3wZ7SKf5YccIEzZ6xkYt6enD8lUMSNmFjxCmMF9+eIdpPAjcXQVh67uPlW
LCqpf0W/8bpHI2k7npN0gnTWQuxzSxpvMF4ENYGZwpTPgweVWpNgqHCiBARCri7mtYwnyywLeIO6
SC+tHCvowvWDMmgHqCCcn3SJSYslAE5zuSf58oatTHBZnPEaMlwsQep82ub84un/U/jy4pQZWHQT
5pk2pYsiqxC5SwzPRIueiPRSSFDHOdmeHu8Jf7fI/r7F+LIz1xOsNa9yZl/8P7LOa7ltZduiX4Qq
5G68MkdR2bZeULZlIzQyGvHr7wB179m7zn1hkSJFUhDC6rXmHJPFf7PJaYicK2WtWxM5kp2JT/z8
2zQs33IETPu6w9kWf3QOAR4GjJdsDn457DnIYwh4lbIJT5Hl/W1b690M/kibaY1F5lCOmgM3PVOn
ycx/dpNxjUPDJCIDTqkuk4Nbea/E4dYIjehjTnGQ7mdhcPzE2a1LgOK5sbm15QAykj60E5Mr5bVo
PVNfhDsomf4+71Et+9VLmQ8b4dhQfJHwbCIjBRLMH+nZnN+yGVZwUySviYSxNPZccRsGZgPG3bqu
XqyWcTyvLrdDnKoHToGNk5Cz25FV7w3ib56rD8tMLEoujdsabB9yLiBRVZcQtbtIneWSez4Tmo2j
0Fr3VoJ49ju6SZRIFiW+IAUZOz+xR59JylrFdcq/qQ7ak+ebqzKfMEdUP4ZKLpBgYrPzsHGO4M8f
O+3O66KFu2nHb8olKdSPEWPnoX7Jchz905itDcaqUgL0zCKboWY3F/w+OpaoQIpWqy3tvvrJL2eP
Ag1kbuB/Qyn5lkHnoO+K0KqmKMMJZkEGRf0rbRTzzNGQmuiPxe6QZdX4yH+ViU7zjPbvt1NP8YEB
VXxDgkqzM8ERJYdTV8OqEtOPTlg+KYDuS1UExWOjvR+SE3aomSfLyN88RmK2zhl6F9Rp47HoQnwA
JhmrTuBlWHmB9/cO6Yw4QdajSdO609/mJuFEJeR+mGcsD0r/CCFNMzejRZ4ZaM5V1z5niHLRQ5CJ
hkjrNI/Y49toeM9jm9gxX9Zw15zvdslk1JpVcnQBIfjzPO9Ywz8WLPKYEGT9imvURdAodTxl30xP
fWvCjiOCiDG2VvXLYV60H3HmMrFFN+HAZ0p92W2cJOfV6bOlMMpkZCKs3A5ai82UVicgvonl7DZd
tfG11rscxjWzBDpPlsd8B2j8mmncNyeNyn3OsJkYMPvBZsyNjPsZHUtzddr2N2NrgKGp2jrVpW2D
P8XkI+C2U6xGDHJ+eEqSn0V7sQVl8jLWkL07rEwqqxgfJuhDR292sE94FWcE/7OmTl/72WDDWsYo
MnyS3SgeS++i0A7QMf+jhvgozSXVkx0e5qAUGFaaWK+tDm2JW5YEwRbZC4qMTWVQkNJYzHZOriaY
eUO29XJbrNzcQVAEz43hAix9E5WlVeMrM7ZaE3E0OY8JMS8qR9WgtAvmMDh1AjtiKyOkkjO8sFF8
wxHGxNp0g0V9wk4exK9GGSDpGXEXZIBFvQxs1BTyHT2h0Dp3sTp41RivEf/WJ1hzjw35wlcJADFw
jkaf9U9DH7mv5At+DsQ21miDTjCVixcEGPnRclinDmiVXtxiYgUYgqxKtf8zFlP4QaxTgRmE3gjz
QDK/uk1GQvs1MhWe8ZEQ46rWa6OZss+5hy1QonJn4Rn+6nTQPJhe/ygM1z02wEUmTHYHZnM92waj
9VCkyYZ1MyOObulEgtpeC1N5q0wUf0eLq64tjDdEnvKWugzinbi/+ISYrecxyzdzIDZ9XwZHGhnE
twqvffP7nEVH0WyDZGDUFhfomLtKICfMEgb+5GsqqwZv5uDyyB2qxnoeNjmW+6X1YT0TgYqY1fuT
FHSxVEjsV0tYZvcK1Jr+uqu+6xLa7ZB8Ji21+AeTBKpoCl0viMsbouUWxnwaY3LL4wLopx8gUp6+
yVGjWintfZP3lJKgpa0OexslURMfW6UfMIZfwjJ605jBs/OCi2MOx3+evIQVa69b1QIlWeyhfdIi
xIQkicL+e2HjZYVslxkML7Ke9id8tFTHf60xeW5wBm0DM2cUSbeWHHTcViy8LyIcnxGWSSsStFv9
X8qe/payf2ess8Vo8rNsNMbAsncYY9PWpbgWi+Q+y4l00ktgCJvpF7NzaBsuHSuzkZj1BKX+WHwm
Xdicszr+S4bpL1a9ObCA/FQ5HmYf+8IB8lMCX9w4KiUCxVHP9hTQdBpAWcxnWdKtrrr+OSnNgMhD
9VcKKBh12ppPVfVAvDPGJOn3V+MNTnsNrD/51ra+eEKRWNICwUAzj8hjUru2DoGezziJB2ROgtKX
BLmDhaUWb6V9oqlqnwhYRzXI5dE+zfF8mKig9zN8+FOSk1Q5G87/3Vt+dn8o2Qq7opDv5Rxgl/Vi
zioaWRAninxXOgSrVvDRLyUD3tHT0x6LEyrL0amYjQNJLLVDu2Ue3W/m3Fi7fAT3DYFMnCuRirPX
FD7Bnu3BoRE/pPLUaPzGbY2+zgtjzmJWaKZnCXfzTMvI3UVF+CarIDxbVm6gvW27Y5kIYvvIiLvf
OGGuvu7dH8rZek0M1gRRWRdo0HNGsJRSoG7ZTZNEc0q53+1DiXIhwyMBd2w6+gZa29KodnpgM47x
DLERBO8q7uzmrJqLZw3nwSGuKhgkxWDOkNNNE0wH5IH22i1JsqgTYhINUe8Sh0Z2EEOWDiZWB2HB
sbXcFERB7bAHVCwboQrGIqdJv4SD6KZCyZY8ohHODq3h15c6FISCTDQL53xT4V/E/q3TiZMI6YxW
HCp/16CsO3PW6uU8b51O7a3c945DhyIhjAofkQnRHAnyY1ugA145Hl6NNiTeDa2bcXaWrXnfrvd7
fYh1OLYGjHLLf+p+E4/Oda6xV3jIiRkEEY1GNbyNQpNkOC9HrCns6ID/aT0OXXB2ovajyrBDTN0x
LeLwXOVSU2wMm9YwjGNd/Jb4ILAPUvIhsqeznZonE5vCCZaxr+adsq0nO5QAuLrfRPPEO7oCv130
v3tJWohNfADmB5Nwknl8CloaciwZInxIDvaRebiBXDbQnKRPQdIZJ2K6saOhesQb5q6Hcli7RQ62
t2fXTOkhmmXEmI5J5lDHexz94brTRb4uQrA+I4ClySY4nIi+VQCydxdXxHVIdsenQIwdB0JobAmW
RovpNe0BgXkdhglWyc7ZgTveukrrgwkB6mS3kbvxh4F/ednSlAkbkwXE4p6QAxNvO2JJknW4CFor
nJej768wRLtFwP2exSwUS8uuT0NplseIUY0XdQFj3/oa65Bur4Tx+3VveWjnj7FpzUevMuqTs9zk
yy83djysPbtiBTWH+lQVc3uiGgAwckYy+564JoBK+GxbYVlqi0moT8gDg0rQGx15U8z1p1YjrlAq
QAHnW2x6Kik74XQuzM560i3OKL8NHsqgeRVIIs4i8lgzBNQ8PbNTWV2qpndfm5EYTdSH4pSJaxR2
Z5mF6C5bq2bM7Zl0gwOMigbtvJKkq5cQzVidj7QCq2lHp3gH1n0kIKuI36vJfaVo1gejV86LGCUy
rLL+NF1a3hVKcU57NKHiznce5yLdIUr8NkfzeA1Kl4v5qLpd4GDkoIYTaA9dPGbEwaZr7LTpBkUD
e4ojwbwYwvg+Be93g7F0ayyJ/ij3EB1CugNl+mA8xKzXf2gZQThBXUMLLBp3tATTQ4FjxExA7SjS
L3ZwAB7o6I8geb362VOA1EkNxTju5i/9oj6PKEP2iW1Hb9M4fwd3NW4bgltPRtrSTwfZsuGbF4yL
QoQhHif+yijSG3FxQOUdzv6uuDKIbfZ5XnJxQi2Fd9PigtArXAWM3kMWzH2BBHy2Us6j3s1T2viB
ZtjbZ6a0d+pJ0w85mqqXG0Z4xxym8rpKwRxxekL0SXdGEuu2lJKzaBivoIN7Vv6a/UuC26q3la5+
WzDPuUQjNTCbwj218/xYiK7dW2X5K9bFvPdJ19qFY09MU0TChI7T6OhkhnjyGsTUEd9grdlnnCB8
II9G4HFjo2eXthD9vkmmcs1BuDGGeoJ7hX7XFCmYCC+eYwpYOnGVW6qnpPVIrE5bhMZQBxN2iXUc
BfvJLlO1zut4OjgFvfvAS8VhNkdjBcmcNjdOQVSXu7Cc6g1aN0ym09b2f9E3s5+E7eSXKTKfS9jL
K1/26cmDF3qVhAf4ov/Nu25xjkZwW+2fHmp+YVUV7GCsrlkXdzRVrkagylPC8PTrpp5keKri8a/E
cb7GK3dxmBRtaqebVo6mOG+qkvmwG+9wsq36cHjIEqff9fkA6e5+I2PvlMD7YZ6kop1IvxNLYR+d
GWNxBBueIvgjZEixBhnIiMo+6NS1TiyjJOX0oLMDu/qpsLB7M4IgQMVHyaaxTVJgxrAFo5KIWHI1
z7Q843MrxW8u/uwlBOUy+uO8bHtcT9G4c7FmOeBu7d77+3XttmMatFU/2uuGquEMydw53++5/7kX
R+FT7M8kYeXqBwNCd5f6Dm6r5UabP40h84knpI9REsyKm9MQDIk3VhQ7l4ylCLs1CICswi/kDU21
DiBlSnFz/Mw6N103Xhwrni73e2MbYvtnb1ybA5N81GvMXS2q6nzKSoyDJnJuLNZ0z3Mr3OZWj3XC
ZpgTRuPPcqYgq2KFdaHy/a+b3h6BOmXWISGmBxUIHDo3RQzU99CDLOD80JbgnmirvaY5rT1EnMUO
At///rq7vBEI/Igrf3YtWfOcPcQAIT0ZVi61hKCvmJnF8vLPTRP25WWqj8VUxFdyQNAoinQfOt2T
rikBKkfmi4IsvPxzozMvvLgjUBiLeaVvf59M0MgkG11Gn9Vn5k2/yMVAD1vALekCiMlYC9mqQdGd
lJvByJhRZc3Tb/xFq8BpDbaofaXNGR6yMYTovLxVhFW3LkZ56vs+JPMsYiFOnovrPFfhHF0Vp0fU
e/ExHpl4yeUvZHKaXO8Pw4NyaZjE8fjdz1zCCW2/3Cc055HxMOALrGybjTVINgeUN9SE+J11XQXt
sLYeMbEau0wjXDZd3Z0C2KuHAunUg5XrcturzH8JSS9emTQTDZFNP2Y9vweul37Qqz67zLTqGMMZ
dlX3WDZ9+otu5bgaSzt5gzQuN3VjOFu/Nqa1HSfmXoUJ4d20MYewj+GlhME+zSk1Yte1N3Tcm0uF
jGyFnZpzCjJAZOg/87REchqsS+iVn2mtiWhKxe/C4JCujcq8jXX7nTR3dFw1FFWrpe3Mvv+WhOWO
a3m+TeeJf+nANY2YvnXQe+6hsUd1k1rSMvOqA4qr/OzI50qIj6Sz+xUClbRdmIzqoTYM7+9ccQpJ
e/O3sZysWxJTX/MRPXI05muusvxr6lLSS1TmUbURss6mnTZIA2A5UB++GkuQFLKo7tOhUtXTYn2I
y/ZaR/0HoBbBxKVCS2KyJG9Lmd8qq0PViU+j93JkwLNDkLiNdNkIQJuiSnrn4xQXKVZWIhHuu3Lo
3PdsR5IbLO/dRGfI1L6Qh/uzyDFoaYdedL3/rklCQT+V8bOatPWWp4/3FwFZSR5he7/Wy/tbYYZf
yHSxfCxvaOUAdG2fiJCv1xr2vPEaYR7ub+g7sOG9znIu99+dXftcokB4SlJ2NHvc3386MZAnTGN+
vr+DD5oCR1NqAIrn+4saMlwZFfybl49LSJDhZMDQ+f4sQlh6OHTHL/ePI1L96g5hgz240e9MpO4v
SgfXefSk9fi/34GlMMUNCbbL+0d9TL6BJvTs67VQljZRiyP4/nFzL1HzIKa73J8dRHzzgzLGwMqW
uP9IBATHpKV8uD8qNXRDZPEs4ZZXuKOZH9KB/Iz7s56AZ14PwPnvD6lDBCz1ACje8qd5wnushW1/
bXTQHJkc2vdYRvpJpDmaLr4tqIP+MvXodO4PRx+T9X2T3B8yHC+3wdy6X9vVdhnGJ7LHNrj8Ljy+
57Yq26/3NwrcOnX0XuWp82Txf7m/xh6JppzI0P76/nmeWoesQErdlR0CCNE6F8vOvE2F4IZFmvpM
GkSKzKPrZzNlK81j935/RKLCpZIGq3DZ8YK4v4G1FbtSL7TPrLDf/Dp6TBwvIKomct4gvByj+FPp
RNzuTzs+jPamcb8eEVr5lND1vJFMaL8xiX52snn6eq7lzxpm2X09En37ApWl/XplPosXYmerr+fq
YXzFKJF/PUqn7M3q8/TrCxggqDxzjL6e86v2PSGx78HP0UURs17t4ijeB70z3jAjRAQ1VjUGTh6C
ZMS92ei9WY5/DKXbx1QFT2jxT5lToTWZg8OsbePBMhKm9DERVo0X6RtTV826Y7GWmRKVkpV72zFq
6luH4//sR8bRdBeOCqehdVM37W02SwkHxjja1jutAOuWhIRTMPAKN/7C7oBuKQom5doPkwN4+Y0H
Ku1S5sGbETGWl6YKkIHWSMYrL61OYTA/u+S2b4ERL6dpecRsNBJuaLpHpxDv3tS5D1mhvMOcp7/u
j+436eCngLdRC2emM57dcqSyCFgruYzqo6o0T0bknXBdmA9RK8wHJ+2Ta17cyG6skBo8AOBPtwFQ
KxYEAc6dgT8+sZGhVJWgi+l7y5AmkWvrbrVPPPfBQv45WJN9CcoMj3rkF3siaCBt0BX3lqtuHGha
gTRwVk3nJvsoVQQVxpO/d/CFru4Pm9lzHlx5Y2o0XGMFeAiKqbMi7wAch4+dAgCb/2ATXvXQKGsf
oM08D2EdHIzY/3CWr+Innfdwv3e/8dhEOd3QI6HHE/2zEhJTj4OrRPVz306NT85oTOFoLn/D/Udk
2xir1mz0TiR8O9Ugx2pzhoTZOEeIuxN3bcogw0GNhX1VupgKyglHS2D78S6ZwCb1XaIxLJukPhIC
dFMiD3etmaJjj55buj1XuXzL+75wv6ckrTWPpjwRQjxhR8Nv5lb2YbQS8cA8/FIOZneYKWoDN0Km
i8n8ZocmvtZuPqWeKo+DLpmDprjSAsgfgYuZHREuhZsdPoxjPMI0nfc6s+WS5uVRzQA4GKtGXiYq
fevJUISkOUL8MHrYlfGMriqeG+Sg95vFfEFhoXYmvimqmW7P/BUSWl/lSFLlHz+ARNF1LHbTGGNW
FqD3Hpr4kmtS3hIwr8BZnydNfiCQZwNx7+hdWduylL4UVLB7HaD9ENDp11R9rGdkAAkug1QEx4ZY
lRWLsZdM1z/73H2IpzTbBaRFYMDKOwIrmTnvw4h02jw60RUhz6Osz2J+wrIB5zR1HyL6LUzkxoc5
Z5iC5Elykg/zk2nlxcmM5cQl5D+PYXYVp38eRm43zkyai0CtqnQc//1Se/n9rx/e36qFNYgecnkr
tGEY4HptIwH+esV/ve/9F+5vwDWXsuq/nv73x37dd4uM9/rnZf/+BDKzjOb870/75+3v9yzkOc35
33/F/aPvz91vvr7jf3+ff3+yed9O//zG/c/8+sj7D//1x399zv/bDl/v9t8v/npHE5zI1FuIgeAU
k8jjH8GXRXsoDE8d3ezzv27G4DExy2VM/WcgrWSsTQz6c/5JK7o7NVansFZhdqtq60w1FLJ4le/Q
EcVpsm++D2O3cqfq3FV71jWYlcj4OIgy3+k5qs79clOOTnnOq+gvrc1+51fLEjMz/ibLQqzNQSYb
hf0tFLl7FmpwzwG2QLIaKdMmJzshuGLW8DHEXCWqNk9gY9gX1rXBuq2xRQ5Rhydxmbmjnz5DLUKE
mgUXmYmICFcSc4OKDBlauIhgTSvdloHhraRnZZf7TeGENaaGOltnqCDO6eAw6qEG2vjLctMsYuws
Ba6QSibvamwhTqDEv5oN0hE0Jzu7bYDotW62TScm83MKfbpLsQHyrWkEnOqKUXExNegUjZBrZX0O
RfUNlzHy4lGNR0MaNHusX5lniNPAef02p+MBf227U57aza5JsBQXqSTtkck7+rVN0qM9kiHt5ySo
2AlaxUx/b13HPE7VFQmAc8DAuAV9T/RMrhAukqPiM9mMi+w9VreGVunaneVvOSf0KBszZcKDKxeg
sncNEtRT6fJt5aSMbWy774WHVqHoyF2x7WdXyGLpwL3VeZHvPYOhrxHUa9HKaqtMA1d7LS4yAikY
UneMXryvaVddOtsnO2tqT3YXfGrGa1QHy0xHMfyu003VQEwgZ1muS+faL+t5Cfe5rPsLs3iZ0iUZ
CiLBaU9/eknibG27g+MFOw2DSHZLAUxtJ4kyny4YfjamGkz8OkKEE/T5ffcKT51sWRrlC1Hk2nRo
zgLvtzn0w07gLJUsgE6aC3i9XCczYMbOWOnrOY2d+LHtkVIIi5jzBPnLUAdPg2+pl1Yg7x6wz4Ss
jDY9ohxcfQ7pz9kxDEiijDzz0LYTVzwS3jHV/pkat91C3UPv189HqlLnMZoF7eWZtlpo7EFNvhCX
KtYKbtsbLm6MrMYa9I51RpdDAzvSP9zlR0NekUPePrj5huKoTOb+HaBmgDa29vcm/VFngLqDlaO/
WiEBeVkTPdrYJcUQd3ubyklK9YjAZtwXJb/hGizkmpGNG3vP2QIewoH6UTQpQy7k9ofEJD/tP0d4
mPv0R2dSyjhVEm/sryP3Ri+7exUlC2tmSli9mPs41UJihKPtFlA2yUhOQfvwj61o24Z+x6nZztP1
nCaSS7thcaghEM3G4jhDzDni2MBnPnLkqzbo8C8yNGRi4KR5yZEmx1VL1r2KGIsY02Tv5Zj8yQss
OCGB83T38e9Nqgw2ykrOhu9efHjaSYs3Og2i5NRm7UvV4XTx2WKI6k1UmKAKFsn3Guf9Whgdk59G
fS+aCnNBwGxb6g4bPsBU7brPiS/bfeirx7gW3qrVUQu+jY4iOkNvUvbe7zZ9RyePqN5j4Y7ZTqJW
H0TjYwX20NO7+mjFXnIjD4jWSL4Opf9m1lTCGlM4DTr/wjwIN6DGUT6QsMxxUFzxw6PjzKzXpinn
c1F1GMJMYGyZE++cPmPHLM0/fZN+pNr6BnorIw5qncIMWVvQ6Eyc93ttPIVD8EguOFowvHA9RvUV
BccvTa7XpgE5dBxgecild+CxsWZrQrZvsVCM4YhX6qLiDJasWb4iHkQGbEe/giikSPOn33XiQiWr
rWdQAfVlbN1rElVsUz/FVoczbJ/55d97XHmbzM1DIQjvaIqKU6m2XRTFfJKmP87uvYjLUh9UjH+m
Q+6BaBogMFjhLU7r78pBJy8IhmOB1xx07oI9FB64EtqJ217670GbvCgfM71r23QOA/eZAGoN58qm
CzkiRkwJYK4QSk45aJKoCLwLIDO7w8HPaQX0dtxYWPtgjbeQ1BtXwKqq5l929TmXWI11dSCMVJNC
Ne76FucdpmxxDSoaa/WkxbpN+pOJoWCbcjAgO8M4Mgpj2I2d7y7z9osCKIk+QUAotGxNtlXz2NBv
ODAW2EKdXDPaFPtAj/bZ8ZgTDdNHIbODXZVIy3Nhn1t2azrLUUxH19hEXvgWZGBUpm6+xHGwKzKI
7Ro07ipUBkvhLNH7xCuuvvvY+4QDAtU/j3CRpYNAgdFwP8b1VR7pTxew4GccXXG/lSXoP/pWTP/c
mbmTh36C5MfRJ9cuhc3D4n38NDuUwkEoDLbbt25umk0SEcySJLSmhZ3pTZ9yFkQeODw1abs2AliF
hDXfAPzu7TjvH2Et5GgRZsJc2uCommg6zj5XncbpvW2nRIoa5ND7VONhgzjDgADNP3V4Kf1uOCha
disZCv/YOmRW9jjs1UBeKpfAJbYiPfic5tzasg/DTJNWlCCZyuaQReVjNFbVMfe6G2QWpvqmuRl8
P976Yfjdb7oRLKX5M1CEEIXjkKxK8HOEdreHSpoXiCvbMkL10Y6w7qOYVaJb0WcbRcsJGadJkP9C
tAhvv0iddZf/xpPM9atreQY5XKRY1SQtM73kuY+KV6lGIkV653UsoK1GytvUApBwVWf5Lm0/Cj2U
Z7r8MaWAXsd12vyNBMWWY5IeOKJYNF3kOEkpqseJ5d7Rm9uWSbvFoNRwMqSiOVK1SqoHDl12LDgB
xR8dL7RPdxzpEo0fnRDItmq6sKmrU4o3EcFELYHYjR0a7Yx/QNFV/jZNzKOtIGqYynrHsvABIi/a
ZzFHUTecGidM94KsLIDjHV6tDB1lY5CbkvhvKLyzczTTPY/muFk3QcfB3tES07aPxtnLO0SET6hi
FpvIjIk+xT6YKntH04ewE+ScG/BDcE+JidFpnOwyqa8EhXPgGbW7AsN4cgQQq8iYk63pXXG7huNk
bMVQBLi6QZA7kb/M+qJn9KHfTbOInnRf/jRL7BHKeasxCdBUNSBaIfSRoYrWXYJg0EVesK4HfLaO
T75qxaRjBML3WnXpm2bGvPaySqGMx82JefbF8tqEtim4ntzLCEphC9Q9EX3ZUnWk3tYoAMBVeHH3
iopFJTNKjSldlyCYDwh66I73mEXT0hE7d+5/RoPT7kZIfbiog3zr4Bj00mQfTtVTUsP8EG79qH2n
OE/FiNSXXmDbM+EfaRn2OVT02ZgP2q04CeafUzMRB5L7+xkSA5hNGYHsxgOTqpTZYH6g3UeHK6y2
bmd2J7+Kqj08GNKHwfDNc/ZjXmpe33lHQ/Q822QyDr2AHNtwhtCB/+Cr9qMXFuEzCwfeZyo4YR6Y
4YW/jBc9EU6aWPLVJFZ7Hxq9BxG9PWLbtw4etiIY7hQSWB//BCXJiobVPBAh2b30idwAnt8pvKs/
WjjoFnRWe+pxPwwYPMtFbDkFytpVTZtdvFfp1VgTfUVuaGPUG/oNRdQN+9EtjY1LwzzJfGdDWnaB
Kg4Z7yJUdXuMQoY23uwhQPCOqmSgjx8OnMO91gawlxAI5VbGDrQefYP8N3ms6Oh8+ZrVxaee3T/p
olsSXmwwvuaKkJDAW2rmuiq3SVMfcNai6toMVhdtDIlKmHbNw1CNyH9hC2d2IY/jYBobDnXdcrlg
8Gk7jNBhsI14sraya9TZnPTZMcdb2VaMCbOlJjCSg1d7pzCdXpY19M5Mh3oztfj1cnLeQtuzqLCr
cl0UNxRgC4a5Uxvwo5cYqczkDvgkwS1R/8xqa+TltDUdKJFTyLECw7LeGCZ6HfDDTHatdpkNFouv
btqjGsi31RgWBNTQ1SsAs9uWidTq++CWYhtn+YsVMFQxKYoupV2uHcCkY8wFRGCqWNeFHK6O2z/W
i6Q/bvD6up27ZG+Qh4nYIbZieR784WWES7Wi3+ifK5NJNPjLl0QzzbVRVZuyfzbyaFdnWbhFkT0u
qHyogD7Bjx7LBt2hlo07vGt93a59LyoZZ+LC6oKtXRT1G2dlQK7ATVwXXYfpzyQ3N1d4os4GIdM1
SCkAmmrx07sYgJMGAbkofteaJhIGfPyeQ33jUtQ2zk8/SpOV1pPH6g7TjSZDBUXZD63MxUHwJ0Qu
eaiiCPB3Wq347qhRBy6BXedewiH+1ivPuBIXwVQxD8xNT74jvKn3uSBDJux9ZuhOSNqLKz4IPk22
Xgj/nNHeQlea7asIgX70b3UwomnqIQx0/nDkgv1nrFlqTGHRr+muYt9daG+Byqtjrax4F4z5Jc3R
hnuzTRwr129/WSnVGAyaNgpRzg7m2jQxFs++82uwREagWAjQw9Y7jmC9SlzNHqrRnomeYWRl/cSE
GgAcC9BMt8F50DhnoFBnzwXgj6wy01OiUgKRKtk/ERCJHigcXhCqsA9y5WGRGD7rdD8OKZPNDutU
zl9Oq8GEcWTvaGE1QG/4URl1jwjssJY1L70YyyNTS3+LBcj58LletLn0HmlrP8uwyx/cNrwtgU+R
MSWvBTKBlSvi8BgCk0NlbEPWxKYg3+l3mdvepy+CzmK+UCl9S03YDokzvqm28Hcujj0nlcXRRwxx
rtQul2Ki22EjwA1VtreL/IaiT5/iMX/qG3oaluirU+HA8fTks933cE1C1V0G+imrRDjOFuKWOGFx
yQ9MI4nQcnugFAWL+0IMl00N7fHsoE3zMuiDmHbKELNW5BgPujEy3MHdtu+j6WATFKWt8eCIsSbi
DrYPKDaPOIX0+xiOI8uXnqmHq1ke2ycrdeAeUJHFyUklIS2IpLlmQtY7KB8M1BTWaKQVfVmB2knQ
AacsfkeFYNAOQ4RHFIM1s1vR7BjdL538ETknuckAQaD18H4zhQ/HG8C+FJQAhU5hsFQnbRLBQHww
rTc3T8PdCPxu1Z4NOX8YplWRAyDeVF/+GhelWRMizZTwKAcwbWtf6udSzCRb4vD0+KK4iR7K3PxD
Lv3ZgMS2MZIIw/gE+smc6xuNTPxdg/OKzgmE2tJRnDPFkDKBV0zLfOPGXDMo9MItrEQgPHBbWdS5
Vw6OYFNOLtgHUAthqjaV5YDXRLsbcMZfIdgDSlXguqhrroXkxYKS2Sm1hKnbrT7WE/JpVFZ0PFob
9Qeqt7MdzzsOCX21YCuvbUXTqCioUWaIgfYM+ZeJfURK3zZp9NUAS78xvORPrVW1BX1VYvTAAFNU
NnylCDo1fLtdaXg/c1kfSm/UZEY2Ls2XPtiTnh6xsoLd3Ib+9zSnZkSPs5lmknG7OHXObY+ogX7p
1qw54wr9A3fwI+kZ+lXXC1bFC1Mqn4RLymA9F7LYTyp/yAvZXrDBz6u8daDHSv82dzbQZcRSqu3x
5aCNVdHH6AFlRppaYGDboPawVlSLD9rEOp+Vy8w8J+/C6g1mmAPWtGHA2kL+JO7k8A/ajPLAQfGU
J2RId7GzDef5tay8HhEjTHXHQThoLqp6UZMZVpYOanlfbZwuO6M9b9eRYf1s7OY4z8FI0AbZEqEN
/kCr6MwV3QWNZQ0bVv1QfzgEByvfgztMmvQJS0myWyMymjaya8MnhOocmZ1meJ7Xm6LH8hL+D3tn
0hw3ll7Rv+KoteHAA/AegEVvMoEcmczkLHKDoCgK8zzj1/tA5YW7F3Z4742iu6iSWEzgvW+499wI
fUmU5idoc/qZS/gQB2Hg20t5THqVe3MTPGim+Vn3AA4WhN74EOCERt+0LsFZh6K0TU5psggEyP2x
b3ptZyCUDjU57ACftkjll+s4BWjmm2blKWim19k2NNlW/wjRbe+WpH13y7smRG5ULOaCVH/Mjkix
hUcJC/AAAcV+CMsXKiDU+HP7wQVY3TqDtx5Sx0WSW7NrWWEdtBA+uSmZMjbcqRYX761FtLtp4Ch6
bUduYafuXAjQfk8k1ja2Sop6W71m6RohqJL7ik9dV5M461hN4GJ3e6gRis3MyEYA8mIHAHUbKeBu
jY3xsWC349m9deoW8FeE9AXIglfkRWDsIoVyYIi0jNPavOG21nbRtJToEjeEFFi7YIVkWQZEvnam
05h1gvLcKTZumExYiaIRslac2KFdM0eUkSBYCkiHHSRDl9SwDD9ABgSnDPX7UCokAY4NqL65Bha9
T9mHkPFySDgWRKvRxlZWVvVLGrNmErKaT7mO0wFdsO8m1Nr5DJItGQx0FTa6cAanSNrZk1fVKzXW
YXAmAvsWSmJlHZJh3ef2tXNmN7W82TmpA2k+PqOOlrfGhDjpDMsbyyqSZjIUFX9+V1XlkWcEVXwi
EWZ+0wVyU6iYj5XQsqdM6Ic//9JkIHdzWWlv//yu9m3JyAIZa1Vz/y7ja2njRHc5605/krAHBEab
HqjhZdHC6dXU5F1nmd1dzmqeKjV5nVhIu2H6Fi6ORo6h/oukueStstH7RBnnyJ8vsnpM/C4w08Of
r6ocPV9bd/2lQ8/8Ys7Vhrg3X44ao8J+cF+CeGT16WhPYFncFy7zLNSP8G3KxzlUIysyHu2FTKhU
LS95NzjHAC8mDSrpOCF2S79p4cniwgDtA8UL2C9uCAuRJBIEnbxPm0MlSaCNdfY1TpeXOWiM10Qg
mmyTumD4RZ1B8ZRunTCFt5Vxb5kD51KsD8QH5VW3ayUQc5Lj+S0Vr17mwIOcjbT6sgKM+txgH4z7
BPjS8aSxIXnVdWwBGjmxbfkZZ4g3ZU/q6MQoO4ki8zHXtU9ueHcT1eCWtF7dt4rI9oRp75q+auwr
7q+dtO/6odU9xpXnUNWNP5WW/ma6tDxlYXMkNMAh/9RAQ0rtAZ7dm+qUvPKurZ6gMp+IvNKPKseG
as5udCgc0GVtWmtvU3Jfiv4VDaZ2a+EaPi4t93ngfuvUl+yZqQh5LGrc3Jh4JT3H2yw/KMtKv1iz
2EMnzXZDXLp7BpHozVpkvz3d5zLRWlF8x9xTckLKZ1fDPozZpBdmdER0gF5pHQNXGgdj5967q3NV
BTfdrdk7xAGrA5iEUQ1od4gYzxpjcC0wLf0wgwgWhcugUZnQprrOwN/Y2xQu4FBJIJ6vZTWu4erG
dGrUiv4VKVTbEjvaFM/7YYyQ4w6Du7OoBd6Cot8LYwwP1gx3KxpTHBp6MvkaIo631hE/YubsCU6X
wzhb6rlFg7drQL75qUZcPT42xGASZaxbENuJtH+P7Wl+7iVs8UAtDrkvEcbiwo4J75rcI69ptYXF
wX69v6tjhd7bQzz9mVlDcIV3y6qBg/FIgtEr/AaiPujnYVqp5aF3hs/KZjtT1M0Zwad+h/KJKPqQ
LrEZFmufA4TEuYDkConncKixHyRWmBMMS8lgDvCQxHAwY+lLLvOvJRVyUwwo0syMaac2IXrStXnc
KYYiL3GX/1aVsH9VDSWiW7gfhgPZ3XZ48wsFlyatAKyMkQPKZ1jeR9RiWqaJn0gWdk7DbduNq+Io
sohjja9zbHojPs/X1tI68lstDt8ORi/ZXkAB8vha1MlLSKLbS7NM3bVBfTLJ+ZsCJLyQSNU9k5G8
9Get0OrL7HaMLMzqLPNJ3MHTqItKXF0obhjF6tufX4aU1AsMsiFCi/JN5XpxHg2mOWOFBSkxSmJ6
Vv8SpGJvskzrggkfWheJqTtL2YTcpbkDGZwI0lHpUKOnm2FSUgtnoCSLg0vZdT8LuMlT9QMzzweS
Ipj3MiuOU3sSQNa3Lde9F2bwJaPSPsp4P/fM6qJ1LD0F5q2RPWu+RL4NIaPUqTGvetPTCnVjv+tR
DY09i3TZ0galTBioZeMbO8GMmDjreYhIQy3pfE+DS3rmGpIsWwdOrV9R0GyLqjzW03hhEopCaCbI
aUZKYXAUD1gdqLkYh1QMszrOiMlaA2gjOsCap/KAoJ3/1mFxgPxDeQuWUTKtAZHlusavKqEUkA50
lTQwrph+etBUIwDGsddPa+EpIlcyeymmizYNhPOVDwMQdGIo5HQ0xa496Eg59moEulvl9BIuo0kS
s0zfQs6txpeRfPl9Bg6BATnCEyd7sApFOUdxIt2Ol4r5TO4iSMpF66Wp/VuyZbhYgp+obaH+wNLF
cb8gLGLtSSOPHtixdWTfjbwYbKm3OHGRmNfNdqBN7HIKGl1Pf4Z1eCibpb3V+AWjgAtwSvAhJyDj
TLoL56F0yvaX7RA3AgUn8Nx2Lo5hPGy4UAL2u/m67MESHCCa8d3Z/Rk3AytrnUtNywfrHtnU65iw
ibsHaea8sL02l/IdQ6D5sFTyc2Ly7sxFBQ2oY3WAPGZnqo7+ZgGr61Zb7qH4YveDcVHDKaqwgAyx
HSKN/GZcAYu6Qmg8lvKIbGJryZGHonzSawWRVaKhY72U3cTU+1oLCRoaVkjMVEk/rtz9EhNkEMA+
PY1ZlR+ZHRd3+ZSLfSqH/F4GvOLZnPM+2eGOjSNlmuKzsQK1MXtt2DY5HZLuVvRELbkKyrbPylqw
6Kx5qkFhNfdoWJGQ26SzJkjdbWQzm7wLuouVasc8NcKtzaxv4+Z95U/D/IsRPVTqgSQslOu/lzWv
CXZd4BPazh+a4GeEprpTpEttaoR3dH/JG3U8/GWcmZs8hQRDk8tFlbLNr2avEUyE6R0uvOgGWazg
HwhAPrhrhEkN1nSNhtklDpgmdzFAbnPpLHLw2d69CtJ8ATcw6EoqGXlUL/EhptLJlwy0cqn9gh5b
VRgaW50VKsLba92Jktpj6hlijrMfgLVhSFaX18ZaFdlItIEjQKVxCHHYZonr+FEybErm4qecGXfG
I04bNgDLaXXjajHPZLUt0UG1hOMBR0o74nln4NQAra/Y4NgkcXsA/faJFOlYhPQwRezqNy0zPlqZ
4wLUaRrQDN26vDmmxaJQ1BB4ZEILIdMnhkrrw03xmy59dNxqJKNgZ+ogFFPoc+wdiFaqc0CJZgpp
JZ2u0bq3wG1uHLCUvIMrHfjMgTBbOfYOtPPa/r9lpN7+Thf9t6LPbyUon/Yffwnzr3+r/v7Hx1//
+Ms2Hds1hRAISIXULWEafP3r8zEuwvV3/3sbrT+0oKDbr0nemmxGp511B7Ml82isnB28lnnbD87B
GvH20mPvOEfX0Rye/8YZ7v6Xb8daQ07/5ftBtGcZwpCWFIb6l7TdShmpm4uCCwU0KZCS9QNGw+1B
/7jwTD0GriFvlZ6mXDtXFoq0pUnFibDCkXsY96rXXsHkJ6dg0l71+GTVJddEIa4dbN4N2jEGHJo8
BM30MwuYEbBD89qkfbCD5ALVMuOYxPQ6BES4uVr70TAGrrvfPByfXQnlNZP5i92P13yiuxB9cS0c
3vg8gRMX6I9BM067RCMvNejfEfP3IOO04lTo1nMmC/2chc2b2ZkzqM32bJlMkEV9ZaRNfHfC4NmG
crCVeQjAFWHvJZVPmqAnjZm8eU0o3/X8dQhbgfWBqsss5ptbJIwWG2n6wmAiZFTWo2JfN2aoC9wx
h/yWFz9qjXh3m6bWwNXhY1N5nMvCt6l26mTWqV4YWmTZLV8WC9PewhhiJaa3wFZsQnCA0sj7lLBr
j2U48eNYRlnP6Adgr9tyjF/NYCn9GPcbipNSUX+1vpP0vJoVVYxUxE2vbo5Qiz4CJIRkPLZfELGu
mW1P8IUafTeYox/IDPJMzfWqZvMBTf3RCluakBwVTyVdz8zdmzGrtwEB5i4zw2NkppI1jkh39BRP
RWodLb0DFRykHzbLI7iqsOtWsy5mHAZoEqK2UvVvJkoDjp3C6wp5L8uJlZA13jVTRiAs+RRpLtPj
tN6MEOU3rHXC7f/8eFv6vz7dDlJOYSlXCt3Q6a3++W1DoxiIwok4ex1sn6z/+C6a+REc2H4K2urY
p9I+1hzCGebDfUPqJtCXftfY5EjnzTv+3cdBd8+ahttar4Z7Ww/vepRR7BRFt7XHAAAN7BsqqHxj
sdPdCiauOCEhBFohomyW09jzGKnNSxbfp89TKIRXDVJ5/er8VpqF8dSxqRogpVKSJeiDgp81hpm/
U7X/P8T6ea6+//HXF3jDjg/uO4zLf8qjFvJ/DLG+fGbxX/8Va72ez39++9/x1dZ/AKZlEcfp6Ij1
tOak/ju+WhMGXzMU+dTc84Yh1kOTlW0X/eMvg/O1Lfv1fwr9P7CBSN1V0nGEadn2/yWv2lYW0df/
7ahG0K/I0Tb4m03XtB3LVP/8MBPGnERlzvYcL822w9cTk2sNUQHvP+YZvSqD9xSG7F5fuMWjc6bw
xJE32nvJEv1MdEHYpgp8I3ePC52O5woilEbu7dAY1F7Nz+s2Z4sjwyepc0DgNIIelaVf6fnPLHfT
4+AE78lCZirIseUYTi/ssRAlJc0DtehqGhSPjWbBYeE95mjH44EuexXesBmbdnS6yf3cDdzN2DeR
Pb1pUCpBEAhj04v4a8HdihOpy3bVsIYV6NN0mCz399RZu0ziP7RWGeGiN0+K+VoU1x+TU+enBA3N
JmSVDfVp3OiJHsCsoiguYRChElglxNXo4/yuSawKPtP8ya7SY9077xRLHRVjP+0nKI0V1DsHPnlB
Xgf4E3j+8XincutU4kcbxhAeDLuuDkfskHH16UV+Khv991Daj5jhPiyoFXlow4pafailRvvfd08E
aCO+IvvZsB7nHBmlABiq182uzZqjZliHIjFuMfbdfVk8NSYBjDDEOdOZtObj9CBrG34yCU21qD+x
DnRQOaaTqLLMT0VzQRXwtpTJ4BdAg2dZT6d5Begb7YfjNl8kxh6RmxOsWjgYMrLDFCEPZ5r2ngs2
Pq2B0jlpm7s6758nqCBDZH3M2vRztiZQxKmi/yYLzE13pJrZ/txUxwoyshdx0QCkitj/9gP+4143
fJTJsDIRd+AibSF4OYx39DK9k+V8aSsdpi12IDEkvyPIuIpbKVy7QhdSrAdjdssm6WIhXIPiCclI
xskhsxx3h9cRVGB6cGNxwTBHygHIVYQ5mTdWpIQwVQOhQgWOCQpUPVS8Tf+71ZDm5U3OTQPtV1ja
VjCWPEDZqgG15i+DcxkW0CiZyeSfBNF6QwDQPWNYpuirybvHknOEqrmJY1J99IJOt8P+vR/m2H0A
xb6r2+6kLSzlTCbzmBAJLJQZm/phRT0G1rc5zISgMtMnqGQPbp/NXpHcliT81UVR78t5eCcSPDzN
dkIPRJqC89loCDcsbsZdVDBqIcoadE7Z434vn1GubEnzna9AhtpSvhnTaxMxCR4FjT/Bm1AUFfq+
1WVtzin540TqWHScXmLOr0ZFBrzbAdiwXe04J5VfynFfsRmAwAOtLFwz5ddtQIKSP8PgCMsSnXB+
Xiljbmy+ur1gOVpqR+lmH+YSsO+xqrsw2+WDRHvUO0j4SaZJugD/83DMzG8jJk6LvFUf/OJdk+Cz
rVoQI9X0VmruJzHk7HhdfMu2I3eknfGd1UtHga4n+xiWtOaIa6s5fmO091BzwqPLV/s5OnaiRWIb
65cK/QrZLnvR1O96mRl+1pcfYdadSxzhXaoObNLzDXXldo7UV5ICNykgqI2CzapynPcplnuY115S
uPGO2/nZWOrHYSl+IvbBgIsCh6X8oxmueCJzYKI4jfa2VBCjcxQ3fUc6UMzA8s/Wh6FTHubkNIU1
EQhJoW86oAvo/9xrPcCuj7LfMmrPS7Y86q167XvAYqlTtQcNm7jh5DRKQ3wLo+iVYPfQK1dnSVCR
wEP6gYlI0YVuMSJTwvKTbFS3xfvXnqEIH13I3ksExM+S9QXb+NfkzJd6CQ6I8F9WLQihERCHRPLS
qoSIvDGH2Tq3+54esxu0/WQEB7BZl0inw8xi1HamUb426ZObwJ1UNHiwVPZRLogD0WiGOgMnosFc
oxztgmxah9kLQPkl/MSMszHKtt9F/bC36+nVRd1cLfER9ojl6d3a6eFPmKSDOIHgWLNnbaCt5mir
Os42hnSaHsSNbNScDl9oqDflbiwa4ujNqfQ5qMDstf0BEeC9NFx4DCZ4br0SUGot60ga+bHT8A+X
+G/PrdR/hGDPV40Z+U0OoTCcBnou7IPt7tuciFiEhn5VswBuR/fLnGssQiUY+7kURHJ0gIaBoxbF
o2GivwJRZcL3IWh5nsu9tqZdFuELR+UWhpZxGADYptVwjOOHPNC/u5Y7SkHD280OVtgRcLSaiPVp
4elncej12pMl2ncc0NycTIri19CpThAsbdBrfU/hLJDyGN6SGJ+2lZleWHXvZVzLXeWCYxpD502L
HL7egLUlDGMYEmbKNiXmAqmhSXiLG/k85TmauLmloxmxms2KPB83uZHKQBAZEaoA1p7TlqgbqYcT
65Ev5ClBgq5z7qpHy0QKg2w7QCML2jAbNLTixg3S5pkf5j2oeeBeMWIGQYQbLlRmJAaAoQOuPh4g
ctF0g8kaDOFPwRRuA3URjm467jXIJfqwIm1X1C+52mBP8h+TANFBCgfUGmw6nsHUcLJhsS/eKAei
StLuFQnLuUbDXQddBvGfqcpIlgv5KCx8l30jwWatw+mpaE7titcKV2EZM4hhIdpBU/PHNOsXLUHb
JclPCLQ0OpV2puM56ptrHV3qugi2XQIebQSuiE8IVnm60s/K+a0o+8tAcCIaD0K1s/K5h5GxrRP5
EUwnU6BVVWZ7aMO3OZtPqL4Z+1QwE+nC3lVCfdbkhAI4JkzNv38hJ3dvkQWtTJcNiaovOpgO5kK4
4Eul+YR+3BVMTzdDTDhZWMcINt2fAIViQ/dCl/yVcGkvi7Ei+VKE/+1k+mEUXHTEi04GCGtKxneh
xFu3GE8isaK9iuOdcrFEauihU3DaDtrcHd+Cl5YtjFahv2RDnhILiLRWy4ltnBaTIYT4kcRNfKD9
u3fT57HKMaFPHRt1+4nkhTP//KNP7Me2AbtUmbrYdZAXvSxxPmA3/5Q8H+d0lP2WrLh2I3v1JiYI
q4BzcuwRJDmRU2s45N2IhHCkwBbNVS9a99RlyS2XjCYdo/tl5F22NwnAfHbrB5W4EA+76kSsRObH
y0j2pXkIKNa8CNYGWz2VecROww4iBcZOXbKWsxAnfthyDCGI6aLmlk0Ns7AS8wE/imQriJgILRP8
Ht9OLAR28tFa+Vjs3wQ703Euz3aO7z9AieKGoYPS0YLSQjpYHCXSY+NJYJAAgtVAt/dkTbZG6g7Q
YFR21sK1e59jINxT7YM/tFf+K6SbJlbFJpXWt+VyY9TZeEtTL0F4ElUISZQZPlaJdZlz820a5XGa
nHhHrfcLyTg7sbS5ywE42HUDmlUOM5KL9rVhjysD4xy5DK7sdFaem1+snIJIE/XN1uYj6YWvI3ld
22b4brQGGdPIHh480pNDg0A0xbRTjHHPmI+fnXn+bgyS1OvYuU2V5AM2tDsepEMQztZW5fyXSzz5
7uD8kMiv7p2BfFDqFJTp8GAZqpRHy2GZklBPuagdPRChPgrCB+e3jY9k2zQK8wsIdq7WyC8a/TBN
rCrmb5tNIxtJpNglLbGuyGSxsEH31WXWWOlVbnWurfw6wCk2ZOJpBoEeEN4TBcNMV6ybSzarUX4Z
UeBvHcgcdpj+IigLc07z5mr1s2JwE4wrmFvJn5GsHqdOv5Nq00a4u6r2pby0U4Bio8d3EzwgnFRb
5HL9FnenyXxeyqPba98uSZK0IHyXafijRWONbp8ckOFVzbB3CvtrLr8cUfJ1ZaB7xy4Jh5kAL3Rm
IzJ7xujfZknaZDmbA3guVNmN/I7K7vdg6XigADRtahGSFcKPzQXlag3RKanXbFFoa322AwP03LUl
cHPL+pKduGBOYZNoifus7452Dj2hiBhtTPpDU0b3mBC368aeh/INTt3GWCf/LXoQlVGzQ9wNB+Ct
83DVEODlbvlrEQ6zoWJPpGW5tYaKqyS6WyzEaHkk0B5lNZWBbLtNAv6LItS6Jex8NOUhuABZRrZS
k84sY8z5Nnbio0ZzRDxERvcHFfAlScJ7grvPy6LkRprsdwvYeKnSb5Y2ubwo4XF2i6cO/p20gze9
t7cmBoJV59NtUTidG4efBeNeB4UY+BAZpE8GQ3XwtcXbPH+iQmABnV6zAQ8nkF99jB/DSJ1qMzMQ
5aNyTBv1WEY6M95GHEtSHrctb6JfxbqHyPm4YOrbZKL6qAtMygntIbAhx4tH+aSXal8MtD61OZxA
RqNBof3Q0gCNFJA+dgfTeDJRoTiVsRBXYfYb+WQ3fMQtAjEOjfLXLNVd6y7IGpgybsBNCPYM5y6z
0AOvjZuwc0Z9ELenqSVmNeC8K/CaLWHmz1F91WEEdaKx9/zFWJns+WChGSAPYd7VpkkJCXmleZnb
N70iO6bJ8TAGpEZOuHLtzg/ICoVJNXudoh22Y/EVzsl725GpV/PEIgimOSRtzvQrlZ1qSdRQX1gc
N1+DaJu9tlBoRvCx2mbsCDvE+4h88FgWkoc5na9YuImWaQXQIlyDNRgfCEC/FgPqr6KkElp4IBsd
fhz5bX4ZqU0yt+pkVD9HNJhRxO1UDui9QfyDmQx/D435mxres2UVeyim8dNORrFZKh3bu+gfatVH
u4ZPFLwJgYyqCyk609GL0Dazt00elxKMa1IExpZw4ZDQm8rDlpTtCzP8avQu3BujSIGP26FHW9Yg
WHN3SlDHVPx3dtwGhI9imuVNr6dY+JGO6tZ0yYAfHfUtCxYVpRT5to5jeCZVcF81j3MV1gc21T5i
9h96gIgZRVd2Hhzwf1YRJrs2GsHFV6TeGS+BSXns5jmGENEWdy7w8zALX1Mguze7YXbDtp8pulQs
mRY0uSD8YhinPSZ5DGf4iyF37nOzOVsZOfV6BwRyclpyHicO3SHhUtNGmgbNdZ/IrfGQKbveAk2J
rgEmi0sggEYFU7WwCEPijBpFk17lIT4a+0OJjKRJx08iInLmrAhYjmevfQp1F0/46KuwAylT2iM4
vrCmPgKb3lrzeUraZzwjNPv6NmV9VxZUAxwdhq0bXpU1sMXsH7N6jmbD3mYlWtRmBVwUMJcnaP95
TlqKgGfLUFzfhSSs+wiAgfyllRchXApjQ72EIgZFw2KcDRgwFAQYDHtuDpmqbE+aHTisaWvVEZBK
lYyHOiGZN68SL02IpbJtt+S+GY+jZT0F6EV9M2dsXVdhip5/FffNGpnSAfHtlWjTXRMCGiB5MgQd
jvWQUcNBUzoPUh6jNCVEwmIPdBblSCQiS70QwCWOSvSqWVI8DigQMWiQShvX4Y/wQzTB/DgXaMwm
pAHuZA1fJAn6gFjllqnfqsogxqCA0w4BhB10XRmSj43VSJjSe5eze3JjGDHhByG/JnmpdvrUZMO1
oaxQaZKToDFmnjMoDFN8s076FlFbUenKycvbuveimIrFnCzAmG780OWadV7wigmdI1UfcO7iXJPw
rgjKguO0jKhDCeVEx6igVMFxoNZznuep+6TpbnduMDwrlB9RRsBboiXP5iLh5KV6dRBZ8Ua8fXKo
dL302Pf6ItYOgd5mex7xt4gMun3REFWBsPpzALVjG/FWas632QyDt2TtJ9mnr0buQdcU+74wQiKt
iPUu5qg9hmcaf+W1atqmQyO2Fe9zHWbVoSrtXyRKsavUs+OfuY5pf9q6Re5iwC8pUli/sNxXAAin
EM7MoVE/R9xGCJW5tRz1gyuPJi0OpmPIU8TcyboPxrQ+7oBsf9oloGfQnoDEzIQ9SskiMq2HR811
toCBojuHURW4uh3yT+xbkKy3hiDfqqdBXzNZDo6RP3ISgEd1AfQVgr/YWQ8lqvXXqHk0R4P9QVsf
FwQLxLVDNYpjpqUN5+KCr2aOdR7UsCXERhjXtrf2rcIfUvYGGjdOkmgw7D3mA16isbwiXS99RIO1
V8IFOihCQ6F5smIf3ZlcImSleEMLx3eMQ9rWp1pv88fJdYCfZ/EuN9Zlcz4POx7z2u+0OnwvDd+S
7l7oojuWYetCdiNiNIxZDNGyHJ1asfxvIHgmBODE2CSCgt1Wsf5xqk7GWxYiCDbdVyHr4Bn8FuFo
k7/o4rVTtkloCnrokkaUJdwFINJ0bRfzhbnyZ9/U7GULLuUBa8MhdYksUOB8U8G2vkvlLlLGV6fq
n5FBbYQ+jwKVDAVcyKjz/UHWD2OMRbhU8aqDpfFzHZckN1gkWPOeBqMILqmTHfWc96ex8ubQAJgK
ACsZJkVYNeevvMr3HWEcZ7DFW0d5nT7IXVNFd8I1e181IS7aCmrpjG3MrxqxSay0OTeFDL0xJXwB
pyLJ6DlArSjYU4L8SC1svX3b3Qg8JcNnYeKOU3BjZbbY8T7rGxgYm8IxGH9STXCbklDPG5gA4fQs
h0Bgd/mecoE5Sec4T6p1AZVwf7tZpPHH4d9xUt30C+hmlXSweVASRn3BZGVgmgPW8xr0FZxY/ehY
8XhWbXvEllN6VUWx2zTRE9ORaF+ho6zsmWFkXyU7q63OurGUh2jVBiWl7UkUm8fOAn6eBdTtbUuT
GNfv8Kh+hzUZZRnaws3YQvZloA/PuuRDsEPmevb4Os7yJ3LEteIwn1ww+ovZYMVvUNii7YpmIXa1
xg1qVwS5RJoOJyN+aYlp2yjhZuwyWAoTi+TBcnwjMWwEuJOhas3G+yUhxNYlosB2kVYzaHPOZiII
VYyQClVL+WmN4oeVBwMxJUG9D9CoEqbAEHXUxrvY5CHRcRejwoB/p3fbPkNpD/e6MSZkjrTsnhuO
CNG7khWMk2JRLDgGcHk1CItpz+3CI5mIod5UQ7zvB7GtlfFaclQywLDCrclx2pdOeunqEyBx5VNI
L57lpo8W6PG1twSCYkgNO2a0X5wy9EWaxVsnJg/TViY/olh5tJwgpkzzna2ns0ObfhrErdNF84Ic
oX7CtcHPk2V9w32zaZWKvag3dl3o7JNeRresfShZTdja5EFwi8kLNQd/aHg+rFYQysfW3EeGTOyo
w+PV2iSnzbi9ax4OMpTVFQr3TS7JwVWWdkSaBhaoM7Wt0eZYp9XwiO2DbU2Umx7B1ueECLhrV1qP
wYSFIKulfgc6+GdQVabfwrHHlMk+eRA7OmaAAExajjBmK0a3YJlJWB+RzWyNJdcf9VgfGAhQZHY6
2B1Lc/ZYRpgNiBbFdjJ+lQzoN8p23FtqE4kbBLLftSN/tMwIgRGg728IrttTUoS/lilPDn17Z1QL
CXb8n30imOhHIo4eGHCP9xnmI+JsimPbkP2rD4C65TI9DQ11mLGQ4Vsg6QTrUht+xOYkFJy8EP6L
fby09whebSI8x5ME4ugpRzrncu7eKyDZhWb3L7MwzCedapaG9q7JB/d+5LjdRpOr0F3L14WaZ8wM
ItMW49GY6R9n7MksqoqCZNHleWCS8kCm1VYjo/hxyWZQrnEGvkGryCeamOIupnZlQzKeMDvvVT0L
0AXkBYdmZh31bLrN6MM3EUobeAmUMiQk1lxcCD+YS9+JmCRKdJCBn5q2b6sa8mNwYqvtpWGXP/z5
hcOm3nYzsqXpa0KoTImX4LmptXHf6ZCHrDI5Zo2eXlBSeEMohnujMLKHPAnJjDAyfVvr2h4ND2Q4
e6SiZy5u6XxWtuRflllZkvXYnpa6v18sM+XJNfaupjfbPgxtSg+ne+DvZuZgtMVxrMpfqmXsCq39
nLqGdacZ6V03TjQwpnODk8Jixhmhcq+/dMttETroXg1qlNa7cEVz+yOt4kPJKYcFfIYBE2cxqCmb
LNws3I2z81QBnzrYhqj9Po/W2sAAAA3NCaDqSV0iA9xUQkmKYIO0YlpHvODKZmpMc531FGiuAXyL
Ih0D0Ep1UqXzNi5ZcBdHsI8ab4bpeoEf9TWnbrkvalKoCpyNsWPUXs8tAcLlMKXusp+ilyYdQChV
lE+dQYhKow8Y6gIQq2VUFhQN1nAdw5kW2A5P0UjqnTb1YMiJKxty1/IKSMdkfcn3YuIoB5LxVhCD
vs0mG8tI3EKBJ05nayg3ewswGy14k3BXKRaoGL8gsjDWbRoTUW1W8eOhOdjrI8EKQXcwJTkyFrkD
G1kUb3ocDg8JYeCLUfzuW8JEYlenCC3X8OyZHDDTsoh3x8vuouPyagPvRGxmxwpAQ9cX8QFNbXoK
vpNWdScF1WONoKrOfxy3UmDKp7zfJTlxmXZEPks4AlvOsq+mhYgVd/ehGYRkevWGj+wMs0aZv7kV
YBeQkfqxDgiR0RbzKZnIS1OLe88nzjYuhM0qmRVDoXd9V1gXQzjZDyy/I73ZLC9dNc0HZmaLlzsB
8g6WSemYX8o6IIdYMkpnJ4r/tmGUjZjDgC6Psjvmg2WA9J98nddy48raZJ+oIuDNLQnQU14tc4NQ
S90wBe8LTz8L3DGz/5g4579RtNSyJIGqyi9zZWMz1wB7oiBvxenVBI46dWNguPXMN2f5NCSOZ1MN
f1doVKUiugblS9yxVQDTbzqR2kbbxjbTHXnFt1QjIz64ymPl0N4KjlBsQDVS1yYVWEyl5b4j9VYQ
KGJVDzzLoXZ7Zss0luJvZ2r8rXJ5T23nTzX2eE7VfFxE0p2goP0GNVpx8hkIKrotSMq+ZLNoMBGW
nv2oJtVuGzMaAr+m9UZoMC2MhGZGAJF6jDhZjKTxGknd56IXQRmvkSbAyCdfenCNc2+X1yXNv+7I
/Z1fA6W+9UOgnGmoCRvbm0JTxqNHkbn/tzI6Gc76RN7WKbqLVms/S26mh1H/yymruYdsQr18lh2R
zl8mH6qQ1bDrGcmSHDjckaRIPrE7r61ic3MfOeA26SrnpbtoWP/GggWnr6CKIoFLsR4UG47sQvxw
vGkP5ogZUNMfBhkTZE5pstJBrGuF/FGAh/YOuk2KrXOAoLNxYoPhwSqueyNFKpIEpvpweuHj0W+/
irqVkHmdjcGMIKRb6seNxWNnu0mgjOVZc6niSKPym7MnFWNRcRjwXOOihZpoM+9KGZKfGxF9RmJx
6RkqyCUTCK+6haZAjPJGb2wMo2JokkUxQwAd+qetGM7b7RqOBB0+VjmusWbESeCa+nsZcfob9uhM
3b3nxOuMQkNyyl6F8PIXZSZ3pm0mwdAhZBNA8Khj8RWRAGRsI6IxJpYwK+qkNagWmuZLt9xD9Ikx
vub+rp2plh8H+OREA4oQmP4jt+csVI3ZHMfM0e4n2AVuYdAEWfrTOeqHN7BZJLw9uS9oNjjlvePs
K9zoAor+uWCN2VoGa1StYUa57a3TRXmHzhmObaP9srvTnMQPcNpQHpn/c6OUOg6S1c1HkIqYeO0Z
oaE1xjnPIHNFVnPImfqeGyTZLImHY9nwQkg9gnCighUNweGsUdpyngoAwJp/gnc5n9s6VueWnhOI
YGzDZ1XuLZ3kq+l+xEKaxGbGz2hE4pmbgLNGzIi41TgTuOp8e1NaHvE16jLejAXZJDe/JVPaE2kE
IzOZl48qW6+El1hSqpQgk3Cu5k2cy1fSccyr6E3YMMt6sbD+7Cst/Zk4fAMLUEHDg3U268ZpGQQS
vUZbTLe0pB0Z1jmH0V5A4xtIRMW0fPlsnXatszZDSJ28XDe+YnwQu1R4jzHJj31TEVuZfYwcNcOb
FcI6rOCCF4nxMCzghhF+aK1z5CN61os6yanEDqdFVKYuzeNYFO6OScNHwux2W1f6t99br3NOY5vI
3B+qfQxsM9TMFwz8trfvVBmJIB+F6y5FMD+rtAYUDAoFw01uQiuieZCtfHF2HQMIw8hEzbYBp5GN
LEESnUdQVmhaZJO7mJH6pFCnzNH4BjUY70TtuPu5p8ZqRPq2GTGzZUnub98vH1LBJRAdKzaz+0Ub
rm5Wj2cHyReZrPI2ngOkzW3v8cA0nIa8IwlPcarWNx3AvdShbnLd+Z4YZA3sS0+ULc2QTVMahmcH
WTknseKjoJ2s0ar5rBYP6vLoYs3Y2KJ6btxJra9SnW6VCQgkf/gpY/yyLRt662nn5hCuxxzj4374
gv20aRtC0Exu94lZPpblOOzNKC+RnQW5D88s+er/+2ao2QBLxiP7YfnAZUhyu+bmteBb3OPPAeTf
2+4+6qPvom/3fELQ26/mMgx7DFZ57qYAyfKnhCqJtZiEQWr05RT9hyPr6iG3kVot4KRHv0aGt+zl
zmhZ/WPDxxyVrnUDPH5oI/6856WbBGOzyBN2RpwEOMw0I2r+JHMWunP8ozeee+jSji5ckO4Ah6Yn
L+GwZHrAjp1cbAzIYQgPy50TOa9F4fcHfTy36ysQM8kcMMb3sSCPAETtbANGBzutbmHlnEDq+xbq
F7i7J9eajZ1lq72zfBbK2I5z+cLTr84Y9kbGMiZsO2plEy0/dBh46cqr7ygx6K4Wdcxa1Z9m4ja8
CnGZNVZFCSW/IDoaJZ5Fzu9ZFghzfnOFVxLfd3oRzrAIzjIacXGB36rInx4si9J35r8jY8ekDDOC
xHhZgGsAzIvD2E3v42x0r30iWQIijNYc2nFR0Rkv0wO53Pul4Em0svEZp+6LWL17NFKRutNyGbBv
VOyrGInU/sPMfWVbeim/edo80TU0b7zMUiGvLO3qT/JcTkZN+eBMWMTvmGulsFoURuILh8OnctLX
qSuJC8NCLDGgNmwXTfA00yfPuyazAqffM43/ldF3grFleoXk7EWGREectM0E5GLVWhlWZ91zks3o
wRnHHp/QcOHTT2XP74VuNITr+9e+m1JG//kjE1eWzkI/urWvkViDlZDYgVkzrAPHgkuk9jdmym4U
rhNBmiXaF6Il35sxXHERvU5OhaCDiERvk4cHsGkwWPBb2w28+GTgaZz7+I90+z4cgUfvW8FJ4/Z1
a+fG7V8pguXecE0U40adcvAVy7CC/XLvaWlNshB4C/EYMAkf9FOcCvQwBs6hkDkOjiRoFo63Wp24
+ykZ0IUBo0OF8KxDTnj40EVU244or4d+nYfY0k5fyFkynwCDuF2i5Jd7z8skOthuhxlEWILDGZ0h
tonaaekMit0BLASKmSuy0/QEGarfeGX+haGdTnaGpWxWWTWtzNkNrnzox4jILtyDVC0lFcH6Kwis
bDdM62CeqYdK1oZwV6kTWCA9BHf+22x77j9+vgTUpXGQGZDx7SEb6OUkHqbpiCiwdeKtWix2tlTe
hlTYtGaB5QtnEhC2gy5ut3SaeT3vUXM1bFtU5Zxuz2+UarsiXnZ2AlW4NFcP2Pp/VpMBgXTwseor
xPT2r8VuuYSw1WyjAqG1wEzdL9TZiwaXGOoTeZR7v+eeR6lMC4BHwCHgpQMkrG5WdD+1ghbSbNvA
kYmTeFcb6a9E42KlzY88k2YcTIIwpwk2VZfmNlS13UyQOszj7kcpn2/ZjWJbWjFCHDuAFB8olWkD
V6r249jua1KSgu69fuLWAJ4WpZiUtWgZoRcveZr0O2FWy2nWujch2NrmWFxP89i6NIr47RD0EodB
mcg7G8vwDsTcwOkZUiLPE6Ve1akeDjYu35DW1Z+cWrBNW7Gz6R9a4pFHyku3tpXOeFiGda+ZPI48
XFrYM1GKpUS9rLg2zCza17XAsmNyYvB0caiagoIzBu4cPKm5sYoZu4kLbvz23vomJSfO4NmnvW1d
iG5PPzuTlKn+qIWmJFYxK2c7JRpS1Pon3d5UXVqerNpbdtQq3KNb9qe4y9avJtXWUA3aQgDaxhql
DArelykLetsMo25OmmkwXsGOqSF2UDPExhgb6YcBR6s1ljsir/Kokld6FeYrUqUbwG7R2VOK8S6r
e2+vW8NRJjb2L09c52zBS0q7OX0xQ3PHnpZcVQq0eazRe2oFvXp8YwAnr3Oh6ScrBefSuNTUrySv
KZ7Og+gLZKLsdynivU0B4x0KQrl3MShtsqhB6SkYBa3T/NUZfShH0V11J//sarsh+B37Vz3PnL0t
1A/pxew8TbA6ZYpzSNlDoCl9K80sxfqMDWbRpBuuUs5dkuHdLvziznNj5mcUMQZM1/Izv99uESRG
MTU/WcL1L3gDtmYZYRozEBSKjJRFoQ3VbvFlv5t1W0GSyucL1XdMF8BTMiUHiZPCVnbb/Gnp1WFB
W0g95u1P2JvyYIhLmlCBmgIi35bCUwfO3kjscUh5lMcsH7ceADgu06l4lvm5nsTF9zx2LlJn9OTF
hF1igf1chr0S0SVr6SiYDNwkPWgldxzmg2XPvyvm+NDltJ1G/8SWP4uKkDAdveZB2PXPVEKgGTHr
FqRpCS4fwdB0V98hgzl636mITtQL7PqRJpukCPIHB8UsZt+IerCpuAEroHNuHD8n1Gtji47uGd/a
gcHda/DabNtSW1O4/pO0WGdX5lFn6JQWLZjXm5ikXVYt+EHTJnABa9rvbYR6kegUgWY1WZ7KczAw
iQeT3XLA80l1YZR9DgKob8kPZLhqNGE3/mYp5KUrujrQUa6YHEIQ5/tf4rqFR9jMQaal0RYw4r2d
fKV6w6qFcSvwDXzhuveaOIhMOBmQogtj2w/FH6m1O9hpXxCgPvrU+G3Q1VpSXhJ3kmMqKGG4thh2
qVNIHXR2podU0K+ls+MqJRvOXQa8cYsJd94f8fiUDDHkt6UI5VMZiYe1xCzAYYSlVP+RMQ6FxfhZ
6w47otstfsm0g6ID6SBscfgvoj6boC+wn2tiN0IOdwTc79n6UznIXeXEPGrw+i8MQgHzdBuBwgNA
nmfvcR4kmf6rmcDOtSxM25L09s5lp4zLriQlkyyQiNiN5Zn+AgiPgE0RgDJ8tc3pEDU2myIccFGj
PcpIHM1IkUdTaIke/cCu2X4XkTgV1MUcvTkwyhluk3IhNXfC3nmcNdnWEdu5wON2LPN372pvXtF8
xUP/AlV+W+uUILvdryjiJcUPRuBw/jgRB7Fswu7QAcKiviDUEAeWtr+SKd1INvdaK3Bj1Brw4+mb
mR79jvi6tn3T/PHYPe8NMT6QQzoSD02fqQbBs7ByCcD9vtDX4+wEyzitiFiS3ILrpfI0ti+DTg86
6saU40JUOC9Alz8njGpCefWXpNzWvTyBS7CCtrZSooDNc0yZHFO5kAQxdFsSpBu7g20ypa4EDlXu
mlS+TPbyaHBVbt2qZACfmhlEoti8LF7yorsRnVgJoAfUC5akPv5LCsoI6/lJSb5kTqG3t+o36TsE
4uGDaX8S6qwK1Ppyqee/GN6esCqSA1c4+tcqjGh+BNbEVHY5Aj1GAmk15vYRJlN8DS6jJbJqiGOq
LSEWDPamLTRMYnSpnUCpXK2ljnatxbpgdao5AVLbIYTASpmUvvE7AATckze6lg7EsCe4tpyCKHQA
1Vn91awaX/hEeqzQze2YoyQ5y4w1aOVu6NTgKXd4tw0k9cEHONjKnlp4TX3hRqXESBzsQbzPsQWM
2LrkLAF1bdPxZdPdxdPnrjVaDfcoPJghmGsk+8kPoxx6BVw0HDCmYGTPBo0Zw1Om56wnhaANlxf4
aLftNZrlwfGGc0PUfCTOAgSWN2UKALCZNDOQJhy/dK7BGkSTecz0hclcOR+NQqnLwjEJzOxqKnd6
mCC9526VxdE4lhxBUr1ozqnR3nUtBhSQ0yHXsLvvzeYN4wDMr+wMwvAhXySgxpqnX5Xbwpl/5ogW
p2Z1PDtUFEfOjsEHd5yYaH6Td7t69gKCliQfzIvLDnFnpSIPO5+4e4lLUcuYyUS47wv/K0lqSJPZ
lUMG8KL1iR4Lh2E4ZhIGknT99WKXmQVx7Pge96AKuBHZuQCsptM11+Z0H2Vd2HHyltnRKrxrlTED
orfpUxut0J8YahfqV5vNyKHJQ4Rrnq4BzkfcQgiG00Id82hpk4u7bq/P7mEaUSpn3/4C6nSy2uGg
8l1EeHQaySK6qDy7u5ks5io0AOyweDFJijQMoCGDmVVBWVowdPrIO8tPWLV4per6pBfINhrANFLw
wxUD1riXRvK7QnLY6fveaCWQYljN5DuDxumeZOuT/pzPsomBaUIrD337HiEroEjX35rMkcOqgZJh
5fF7Ukb5hxN5OJpsOKY8h7tKV/UlH+mDhID5OuaTf9YxegVLZWOtiJ6MzDsT0Ypwu9/AWBQuRG55
GT27YnnLg3ZZvItpSTMY8gR5Ezzkxu1KRCEU+K2jkU7qnFbAG40SaM+qD4gXYRUeDgAu+l1FfUlY
alrLjhaoiZe4HVaWmCh7TxFY7Dj0tSH7bKhhWcMRTFwyQhlL3RbPXGf4z06Trn+0EzH+JHEeB2HS
XatqfgeJhYp2kA/NM/lGY2jP+RJKhR3dqTESTIlDKR4q+eRTojz1HOsr3vMNvwqwKwLn8oBpcdah
xaHcU6E+UNZQ0uAG7TmKKtxiwM6B6OHgKQvUaP2x5CnkFNMc874bD8ZofCU8rhjxMR1h+9sNeNMP
k/6jjZN1iNfcWk2pLX8m9wk3+yuS5q5OYs57FB4hVSpuL+lJGwAOLDjSNnHDeMFHWA35XcBC4DZn
qoREjwYLB8Nq7m1v4FeqCetN1M3eNaoaNmgFY7j432TAlqMum33ieyY6sn+x+7JCiOkBSPcIqJGD
NDo6l66eIB+L4izHQM0RiLMSZ6NDdLj2/Wskz1PCQ0XuoNjag005XDFe8fAfsspeowNQMfC3l5A9
yZ8yw16eKYo5K1JBH7oOk2IuDK5/XH1nQvPs7uNlvZukz5lX23eqAUCCYy75GKtuIiNgU1EzcbMH
/lUfx7OegfRau37PUGLrU7IQ3nCtyn83GQrj0JrYJGnC2tUUc704iR0q8Mzvvm9mRzILlu8RGXKy
6gNL3zflPM6DLwCoDDAlEekf27KeP2aPelIft9tpGZIRO/bCoD37BlrNhVNDjm98IKYRu0wvh4dp
81ezBXNqBipzCXFmnM5y6X5janyKINi+z6p4WmZ+Qmz208rTnj8Y8weWDfKmSqZy32BEuKqKV2TL
4HJjoCRf6e3grBdzh8gaahvLaXbfU1JjiVN8tOtDwSHSiDAGLp5efhhWkGv6H3xOJj1ksARtgyd4
+hrriZq3qN5ztI335ZywzxT944INMAD51r9EdXvMjGKPDZpNdY79I876Nze3q4OfCAc2KD/PX9ZW
UjVb50mfo2DRHeZgGOxuf51VpvZRE7MWgO9X95ODJgZHd7aio9t0+rVlvnW9/QsT0FNBp8smjpKw
8zpcQ4k73g3iKcUI/mlEfRoAnDmV1pAfJAtEGGNFh6NLKiNR04HAjfzqGDqBJMILVE5MVtA0OTC3
0Ct88VPBVNjOzun2shq5/16AR8ClpxFiU03sNAW37IQra+GnLGNNDNLBokQ0g2jPAMUjsspPs+bp
HJb8gpqBwjmTQx8k+4VRe/Ftgol49e9HN/9q8IQHUSrJbWmxH3bzgF18yrs9E38tw/8pte+6ifRz
Cj2N2BwRQnTibVIdZNYlofBcMvqSbae0hr9YtMajKZhC+QSxYEZws66qFlxjds8uGiZIQr0dawBN
w92zvqR3TQJxFHKUtjV60DxFaUAJ4fY6x+LbmHgcvGVUV+z9JbmqyriSVWF0l0/jafB/wWG+E8Tr
oXgAVUqGu9SgStTkK86u/dmWc3Vfg5pmNdjp2UvvrBgnvzt7voEFDjjLjpZzEm+jwO8+JfWdmC8O
hnQrq9vn2cP6ZWV3gPq8EHmieTBXI/LATrbT+ClGKoELayo9RdSPhC0gn08kRsQ08IM+EIezN3Xm
WXUusASjvuqNjfSjHPkYD85LaQhwa7b3FxdBcqcRTd62Se/tXHgt2Ih5cYm7wUazcyNnZazHl0yl
d8CUBMhwcj+sUqzKnbacOc+y8Tby9sDIjIN8V/yN8uqr99l+Y1JMQMXzKK7O7226LKDOZNtvzHVA
Slrl2ula91Q59XuXcxQYGHOdixQSui6wyPqlCvX1wUmkLJ8HXf8lNXhPeKLnLTDX8iqxlT347iOn
Zrb27eR8JN1ENVBfmxyszddescA7OD3V7bkHU8v8QQ8xh7WfMQYsgkYle0gTDHy6UNFHlcq9M4Y9
q61rtBAjhQTbkxKEW+g90+r4SS+PsFdthAemuFYrNzlC4iEnXLEqsSW9pW/CzJhRT9TJTmx+3wR0
YM90z4Y52K96F+OkXDf6dVKBSBmsaxLBwLKFfeL1N71kxmujC2TsmcvaNBFXGEDPbGC02AlqRT2d
5dQSwXI94rtsdUT9O+30E0xeaz+XGpHAKacJdSShnP6+3Wqlzpfn0PMQLosj9vG7zJnV0UjZBttT
fxf1Mvr0rSkLyHINm6jT47Dk+fF70OtljWxg9c2+ZVR0lFgN8f0xn+5jc63EnQFJDZAPNZMTzgBh
q/di7dmiUZKZ1SsNlPmO3ZERGB4Himx9DfDcrfKH+CsqsTNlAmWPPsushgmKCtxuMcay8Las4wMQ
OWEBXcWM2N1VDpZRvRTLtjX8N8ea3+x82Atn+MXuRl7qpT+pPn6ynPl3Yrl4NFhe55btej+nbFNX
0mjFvnO78FRlyn2yDZ50pksjM28/rACnA97ghNbObXtMeonL3TAIFtvPBtHP2WVm22rFObIrnw09
wyEZlx/Crx/1mU3TtD7GPpVVd03Z9U+ZbF6TiCfdEtyLjTTxtk5ag0uPXtLFa2G3IyMSPyNO0d+b
OkMiyNEs9dkROJDcN6t/wYt+e5IRNQw/78M1l1PbaeaLX9EfCBiXKGujAn9dsGeB1atprffY54Qz
WZrNug6SNuoos4NLQc9nDmhZZKh3jVY096UP3KoA63SQqTbsJzdrCHvpv5LeobiVy0CbJzTptmRm
rwMYzwBbRtiEe25l3P4RGXP9OUuX6gkd53vMLPfAktRtmtFsPnwyKkgidZDpLAlp1vVMgIp5p6aK
k01EcjCBkc8iMY2NtmFLKy9Lxig9VT9dzpOkBCloUFW7JaofRcu+gYnkb9d7SXKAgMtoPzexzZa0
KO7AZMb7jrzlB/5ooASkrPqRiCP1KS9K44K9fSZ1tF/aCFYNQeK2scKNgBRXi/Y0EVV4b6df9ggA
DqfnLpuXj7blwa0ktAHb/LLWlXBsaETMzI7rG52AVzB1et6RAQTtnq7pHawRoBy3boGJZGt7mvau
DCriCwXauSKpzRYn0t9B3KybmLZ9LhLL4kzGrTADhVhzCSbESj6stHvALVQ+yxFWWe8s8TZqINi1
MbcjKG3jVZgSh+BAOcj6+ameGIxYK+fQdu61VPC14tHaDrbLFr8QF+rRdMGeRlsLt+uFLYtnCeMD
IJNDzFo4RMmGaUIKwNX7FMfLM+0t1YcmuS22sc6LwxDVR8mzybOGBxU3065cuxW8eTCO7gI9Hd8p
tvKRZV0r+vvUTOjJcOaHNHPqR9ao96GGiSiQGEOluxg/ZCze65gOe9RcipOidm8o677gNIZHqR52
NBTSG2Jo87scFGnU1kXDWnqT8/kgrlqMdOurTzgUFHLZgKkitqUmf9lHUWroVaP7auHouQiV1zQf
JemHbKuv2C+vOW26F/S84VlPhofbFTVqOoOtOV242Kv8XYq//3w4rrW9ZaGt1pB8dckOG/51sjdb
/8NNYwfJ3u/uJmSpzThEzodjJXKrL3l/lTQFP+kNQDx/l8k222DEUZz4B8XZnd+Py2dAIJmTtzxR
1EUU9sc0dz85UG32p9pjGusLo+hseGwFrmRUbB83yXulNcy4aNQMDIJ/zymE+DrS7qo9J8vqyZtz
RS8em92OJoGeYfOel8sUcMzbtSUaSDktMQwyNv8Yqfz3/k3WTvsaj82eBxzjhJPgHakzWtvVxCKc
Upiw4Gq9G5cnvNbx45Qwz2ziJbszcu0DEC/zh5YBTGYyBfSbhBPHwL2ZqPfY4g9GlvrVyCH0mIKT
C6KLFnjtglihHCzSHoMHagb/eTN1jKz+08dun/Lvf9w+79+P/fvuf/3Y7T+S//eDbu/+p4/9+63+
60+7fdn//nn/6Tv/14/dvtW/P+3fb/+/f+zf3+D2FbdP/v8+RlII6bCf/T0BXqfHPKe4LWfi5OgI
GiL1IeMtZRIscTld0JpGVgWy/Frvj5e8tmJCJOs/i4wsMqm/aboQniJqkxSHef2S//E5/+Oft/+K
of+xTzT08PZ1sDl9btr7mYH2WTOJHIMOx5U3+Ox+hYlr0kheB91AgFnVD0ZwNL+XMaHpUZWX28cI
1ZeX27veUsfHHt5Gh/iIn1GL1YVSv24zr4hzJNGZ5u36bzlhxzDNLtpN/vTt2Y4KuD7mrard6oy2
vAHGg7QfG3/SCXzXFC0oMzrSKozmCQAJOMQpetMlLD5uvJcab749ulyg4ji6ijaTnONarGyWzey9
G53vDmMr+kmbXRcljcPgp0+wpurtrCjuGprkKzJ/N7VGgHrpoDfbiQFB6twDNgjorKESoHPonJxb
MhkDpuwqtIBYn8r1h/N8wWRPV2MBhy52Ik4A8icgpAjcS7O7IO/iYIn0Ba8Q6zozQS3kJP1hgwb3
TCDvi90RiwQdYjaCJq9tRZlcCMrF2qhmOOv1PId5FL0e6gK7TQSwBw2p2U8LBMQUNVaf05+usj4j
VPyi+R6oZtmjJ1mnpm9wJtkxRJrs6ls8cLoTrX5SjhTuUBz6THvndqhdvEYjlp8I9n3Lj6JlieB0
1wSyrdlwR6fBrIutE3s/WK/CzJr9A8voxbUGO3CZU0gOiA2jUqRIitVw1w81RRbrw6jxHDkD0U2m
kwjsYwRtpmyCJR2BDA7C3qa98+Ca1CkuRRuWss8w1OErHOsY2w8K3szom0kqiJ5RNM8V1CJqElFo
7dS5sgMcca26e6oVcQq6yT7RAIfmsfuy5B7HCxNvEMNSlF0OgqsGgcOnaf+SMr7LZxUfEsc86Nr8
BMgETMOAhSrJk7vZBWbbeOln3oDTm7CoB7dXbd/38yXVcAxVETj2AVjDzi6HL15cWLMdvkhnwK/1
zcSDl0E08jiYlZVD8ZGNLCdnBy8zts4oa8H5dytwiN/warBr57TDA2ynuBZMoIkBMamdganj2I6B
wLVP8pWYsOWmCWKlHV9SHRAxs+fAQ2zjpECekM9+Rj3BbcOkh/+cUyYJcr9k8ZcPgJNmMRe9wM0h
QyvtcwYjremde0rXK9hjULqt05XG4gFiz8qz5sd+kBXozHHCBXv7+5PW4rBxez/vV0/vhKAHoaVz
CC158SfhMx5zy+3C1qAcD5rEsxjKjWG5f5oGKzlIyEs3e9MWQgxX3MJTyWnCDigFccO+IcLNomqd
VAsSYqQ9r9Z/SAs6wUg3xJEXxLGjZGaJOCvT6AQmxupFSHnWPdzTY+TYRGA6jIE+EHJufWV/4Siz
N7kyHAY9gZNY5qUtcy4kq5wRVLWOAdr6oGN3vvCrmbsqKf96ztRfiI40GxuiwG5CSsFKlYeFBUK5
atKw1aqzrZV4FGRjBhwfgtyDT8TWvOYuuU7v3DfkvueK8DnSIs+HWOf45qgFujVqTFhBdvsLY0JW
Wabo/dTZ6IAKixNIhzYlKYQP7xNzbXWwNHFBDTHqrmWtXv2S8/zUJJETkA04o22GllcMOOOy+WIW
zgTpYaWN+8/Tgp8wWhi8OFr6z9Jwu+0rnZ4hCh0kJ6gW3M4Aruysc8OhJS8DP2nY+OZldrGc9KGy
Fo9jDWnTYeC1QONNEHvCxObcnDyTb121MF0iEctLVlCTUjMBZ8+otnqtzjqAtAM61/uUN3fQqBkR
mb9tRUsmQlK/mTR8dLlklp5YwNMV4bo0SSmp58JePDVs0QzCEkoNZQ2gJ6k/elO1DoSbOhBzXk1F
n5iUQRq03GVBtLzVxdCt+pY8WkN/vi2LtzeyNFc3U/TPouk6ywg6gKXx38+4/cut1Xelp19WxZVs
MH28RIogrnBBBN3e7TlwX27/gs/sX6q5dgDTjq++1RfMmi2qFhLjforgVzbTfLDng+HSjkUhKpms
iofOAyaxH1qyelzs9qvQ1O92AlulXPGdAL4uMus+auRzLMADASd/I1uw8RoglG2fPuMD8/lFuJtl
zCRSi4VYi72DnfNybm3r0ZuTX0uXMCky/e4yrG+URpBcaDhRZ76RJAzRV05AsG9in6q9lEmTbUk4
LqFlTA6OtfIlNsWbW/Q/KFKvtT6FzIXjk095x9mT22UY/65DrL0dVW+ejRPOddzdMqnfxUoBaVsY
sE0TsNbGG1w1bC4kkq0qZ4SJgmUsNR/o8NuKwjBO8Ky1S22NHE2pCGmrtN3pNlqjjk/bR5kCopmG
A3RHXzDsJPiOnZygbofEthvxscu0fGFGTaBd1BSW9lF96Svot0vUBZqROxe1vimwZG5GmwbOxRgy
/Lz0MkX+51TqZcAoWnDEM93NKrXSxqhvdT0eL3Cbt45Ds0NKhXxIpFVeHHeRwHHr7Ojk5qmZ++sI
h47x04joxvxvhaJiCUkp0zHnqyrbP82aHr19l2FCE6n9l9s7FmYw+sF94pTLfJd1LD9u68Mr8J9r
CdTBsVwUrDX4m9BwosyWvsShvVCZbZ5sB5rL+jgbKlPI+pRel2m9dXPia5oTAVGQ9bFBPV0S2N2F
LiD7fS/Ex8+jr9WXFksLcyvKqigMILXPdTXp1oveQSix/PQM5xcANS/GgiEbzXjNJVt/dGFwBxgn
46VZ5kBVdoyzhx0GDWk8+1kGjJmZ98ZX81NGgW5omBVsPX75VcDtq/Rye+f2ZugkFZcCzmtMDO5Q
tOnjmHewMGbf3WYdtpDb3XlkGtJooOgMV7Jai7eEOzuh9wO/5Qj5mMeV+Nh6t4oVza5dcFu81CSK
iymq8mJJt8PnlhMqauuX1FuMPR7I5kiN08Hxecpbx18ChKgwN1RyajJax6r1jVE2Z+LegGKZL5GN
gqI8snkhPvPTttu8wHyH/oXtgx7DEG7wVzL4B80uauStvg7wqU6c9nFgxs/jwsLrVzgV5sU/znjy
L7SHpzsdKwIj+TmQyyRPQ3KRk2Iqpzi9cUAj74oDzbI/kzTf2UL74xjWHh8C51mbux9b5+mBafyl
G/urMbNPgewCMBwIU15AvsKpN0hSCnF1bzmi3idp/5OwHTErZnueF2//2f/7KiZlmMMy0aLiqTBm
BDObP4QuyJTQ2b5exK+CH3j59w3M4eJisPfcl9x5zHSECJHhbKwiyUahH6pQRLlzLFyLNH19rVNx
UnJAKSbjS4gA4EwmXrtZsGmLmtPc2VZYLNNTW6T44WrvkvTWg9K4LEWWB023l/0A1pjcU/Z/6Dqv
3liVNIr+IiSgiK8d6OTudk4vyJEMVWT49bPwHelKI82LdewTfNwN1Bf2Xrt0rgVG6D0ns37TLUVV
XzynSFTXOYQTmgYO/L+rO3E9yhSM0XsEtTcAaNjE599Sx1MM4cOzQ4tln/VhDzaZWBF8Ib9rDn4y
byKUtWuEDhTkdnhgT2GANPS///5RZ3mq/P3q72T/92t/n5omrUTmOv/82XG5x/7+xL9/4X/+vlwu
zyowyZoofSN/LQeiiFVcTYGmJ8arKvUXAWf0zutzBcvdef77stVaeiAt0BB/n05efocbsUJglclb
kqm//76M1x4wB7XcDnxHvfd8Xr122YBGTjNc0LVjFBYYEiF5D5e/3/j3d1vvNEaNdf77ozAu6Hko
8uw9aXfv//4pKNXZUVruJZkq8zLh/Vy3Ws0AfvnUGFvsV57Tb8o0NC6qqMuL4f3zCfgR8/L35b8P
GhaqFNXkKvanHTs1MudqH21wKS5mN/33Q8fifO8Q3oxEaDXXfXv5+wN/H5jMiEsDTHKjUjAiZYs1
h1QIKAe96wCJH57Adb+m0QKb/ugxgBHvVp40iebMzswnX8cBotfWubDpdnCQPv/bw/8NH9DzUdK2
IDYdWreVIjX6WCYYNIjaezNbtzlh0mdHWwCoa5d/HvNNfewMdLH//Ep0CCFn+PF/39xlHwT9h9Db
+8hGIqnV0ocsr4/Hvw8Dh9haOEAzfeX7x0WJQJ+s71osTezEqa5mxGdkQN0gogQxB1ea6dDfx8xE
X9vGrjrKhBQFgH77evns70teybqrQ6mttY69icW7WPwQpkv4G+ywJWa+vvMH84kC+iYm3PBYqAIn
2vKrvw+1aLLjOID8nA+yYyRcynredIsI1SsG4ssqZpSoTTg+InN0j8CYZgC5/XPf2D90jTEG4/Jn
NGha5yHuqU+t7pgxBt8mpvn69yXGUx4Oct6cAhXFLo/M6jh2BamjNtiJv09d6mqEsAXIH1w8UK6X
4VM4Jvo+asedPbXYbBEGN50kDIP5HmI7IAqKWoNDBaxU7PA5pXl15OGA3543oq6Klch6e/N/hziz
cl4LNubbcdEHm50qZ5QjDMGiyj7bWs0WCdwKebNqual0rpAuOSTGLx0gIic3pj/op5zvuzjwiPmQ
x8RzP01TjNuiVGzVl9fjn1fAeZIt4NNIzHnA8uupl1CO/j64WjjuIPzgcMR/VqQIRfFVPv29AX8f
pgzVc1boz6EdH2w4wMiQa/pbcuQ2/b6Z7bMz5ukeSWtW8Wl3l1MEIhIVL9HYP4NCbYK/V5OCvzr+
vdjQPMeVXeUecmkj3CaavZt88Rp6mEDHDEsIl7AtdhWU9q3R4ehfXpN/J2OqyxUYEOMldPzfvGKq
aPlosmsgFEePumMUTGfGKPwmDOXx71uzgbYOhEb88/9YBn96nTfz2vD7bl8gw/qfWVlDJtyK6Tng
KKOKT/o3OT3zIqbvwEjYInA07Wauki5I4XcWlnHIFm8O5ShwrTh5YRNfHf++1C6/AhUsNfEocmwo
YWa/QUxBO5ilZRzMPBX+ngUd7hb8d8sP6hOihVcVHgC3LFCNhZsPbZTOjsVI4kGaHCJprcPRKC8T
vvqLMAjg6ObC3Zo1UQeFss8AUUjssfGLat+tYP6eCJSrdmoi/U/lXkBM/qX3xOPT3ri1E72mevsU
xr77gRn/B7h5xoiEQhwjJyeHOYHomuEEpi09lIYmiCTbS1ltl8aqTHzvRlepeclGCvxpaSm4r7a+
C7TMCNP/fujb6TNnEw4pCQrqQDrRMZki6APk+UVTuITWOkE4jfEpJvsL6lH4NjC/ILqKJLRZfyP3
3jmgZ9zFKTFMsozgjvXtQIvL4/UYUckQp0knwFoY7bSGsab7ZXDCSiZcBhWPuG/JyCxmQB0TYGf2
kaSzQDnKWDRRWO8NE3c/M+mPqsME7E6LbX4E7zFD0QyLFgtINSnsPSR7ZzVOrTzpdhGBAAcyuG4l
b0HQ4ZhZuzqgHT+akWzP/tEkMdIg/OPk236JVwDAUiV67MpZC/YD2h315bEGanGg8+fvLgfG4tMN
Jf9ImJ/TJjd2FsLYS+16G8fWzEucud2FZ0YwWEQb130HDA5xxIMEycdEQ3or+BSC7cOM7RMFufeb
F2hl+uKriXooPamgH5UcX8US1RQC2ka6Si7uYJPPJd6LHoEmJe1YspS1ZH8UGqT7LvwGdl9vkQQ5
GEtIrhQNsbhVEh/H7HUo0GOGsQ6Xrx0p+xv5EXnjjo3oHRGI2p7i6QUN4bibLNAf5eiPPHPP4KxT
tsfdVfc+sWiJHL9/oS2YFyZnmwSa+Woo9G2Hr29jMKRSrJZ2Q/JOP4OQW6hyy92Cyw08nmwgo8Ri
2LRW/doby3JkrgxshyZ7S0wt+cyuoSMmlrM0GBrurNGQ19rWCWF2rpon1gg+luHIyOU5xb+DVYPw
V+8A83gisu8ciGW39NZCsSqjG4LWSUjDaGy68YFM+KOMSh9ZUFqvmoJAiKRmupGkJ6aOPEvj7h7X
ZcLqH4A6qWPswwXB0/UU5GDVCo2GzbKnK/DmBCiTuJHNiKyp8J/d2hhOmu8c8q6BPtLD/FA+snLH
ttLtgKVFjrgAlSseEQa9MtK+y5Rj7CJ3CeARsPwiy4aUyGBdeWRJhpKbQgPCaIVxj52lOk6a9cwR
gNg8Z4A6axBACioKBgQUD92tMAtt6yCpDo3CP8m+PBKmReRu5p3qJn4gJLGib0biF2XaiRxQCFXo
Ws+920GO0XB6uF3KSAxMRNAl/r4x67uWMBhDazHrDMYhRscAWzc6lvVC4Mqnbq/78YnNUHPMMthM
mnXJddDFDaKPD4LmP4SwyltZL7noDfKpojv5jTBXcelEZxf5xMZAjoqX0r2GSzSkp9qfGj4M4ayh
BwUO5X1f5HFgNMl7P3cu+l+7vMmyWO5byQR0JAe014vfOZMuA0yTYfXy30huhjD+SlLOD6g5xRZ2
AnA7GT0pqBCIGk0AJhF6kCojvlr0IZt8ELbc5pK+VQDnGlG9LNSjHaDyYk1QEummcWisDAfFb4ma
7pChXOGHCAwaVH5itaeNuhSsKXcEyHrHqcc/W7g5IlLwxifMAKEg8ojt2t6ujPfJ4BEJpzfa6I3+
1DS9sfeKjE5yhvNFhxvAkLI9Dveyp8wsCagK7IrhDWwbMvV0XBKlXHu9vReNcz90w6edOdAoTUBt
BZONSab7qIePnaFmQydbNru8vChyPlZ+5oTn+NrysjulducCeOamRSqEwINRzJgHZOGs+4FBWt8F
/Pbeoq1GUT3r+Pe8Zpem8dGzMLN5w6dXgaJgv+AvtuCjYsa6anFPoM7N8BUuaVWhOmtzZYJq6fKt
5w8vBbR3A04PaiEDEq1ZABJzhmvNrXjllMqE5bOC4H/XlKSdC1YJQTbi7vAS7c3WnWk/GfMv7wXu
PQJBNgbL7BX/Jg+8hQeuUONt4zo1AlLNjm5R73z2ZwcGf6zqjQ4OTIffOfEXls2w1wxmaAbupV1W
GBsH7zWybWC08XhEMoUqgExsIWCXSYonVxMEdQ45C1FS52EPuXd5Iu8nx3tGw12PaAKAt1esvVII
18jEZ0KXRoVuGpviMwaEc5sunf/toGiiGP4+++TpIMHJNtpCwmQ07uMgX/bXn069UL4YFKN6e7da
GQca7mJeW+i9g+B1aRMFxVD5OyDj6lzoxb7XRVB2NkK9koSaiAeSA87hLPr4UdOvtYP5VWSwn6cI
6MCM3psnGwA/+greQeIY0NODryW9EQIzillw0iy9FBKg2xDcbzb45aUvhoBxPIm1+N/XnfkcYUbh
9O6+CedcM84Y2YXjC1TzVzKAcXXn9kmbnfhCZvuZtvRVC1kfOULgpjXME1AoxGsRFF5fa6+Y/DF9
M5UGFEohVwiAO3E0rS2te9JbyLsEQwe5Zn0zxbodfBP5SAkhoZPrMLe6Uwly/6VFkxfl/nlq5uFl
MJzHVr3EKNIIYWMiR07HW4/WiTV2vo9MqHqhhfQYdWYJngRxNQsYLJWlc5bjkAZeWR8MIc5MQ0bs
uyhvp0o7m0ThVYVD8qiDyQi0H8qUft/1/VWh/Ria39lsja3RZsEEYqJZBCbDSMshHe0GKNkXwkiC
+5LuCNzy2XLUi1uNV3WYBvuxiDxuizyxMLqb6KUK7DxJ9+O4UXGMPO+XUWjUNa8c4UiAXPThRazR
ZBp3w5DeulzUq1bvPlJAiivy8zadk11pAwjUa1s0sroiUtPXrqrWISXD20DYrbGsQpcvexN/mXb2
teloMRO1RDOuLAKBtpiRMye+LZS4DXPEa1hdOsgNGN8N4hSZgupxtsVN9YAgDjdGz+UoHgxlGGe3
9qBHusm0JzXqWEqQz91kvvaWXqxNTG09zQ5gzH4XSueaDPIDI99jyBXIOGYkoVP7VaSxM6k7jZnY
QVfd9tmzO9HfYs68sdzjWPp7Nf7WQ3YVtLgrtx0/G63aOegTJl8jFcACdzThmJYSUlhbaPjFMULB
G0RmDDq7K3+Sgju0cxbZxCejpi7vbjPWs9bQfvu1W20Yz6bEjY/X1lcQwQlscxrZ3P190NtbZRnp
NvW8fWym1r4uxSGJmUJNeJ33Yxv7944u7tHQN7wxobnpaQ6ZBV/Qy9s3yJN3BBekOL/0ExH18w3h
aD9pOyOSYuPReFwBPDhhgjrp51RyqunCrk9OSZeDCZfgjcoGeuSxYasV81Vz6LYCGx6cQuZllXrm
gkufBf7vxAMonTILmxEur0ebbEEHyFzM/mE1uijfHEt7LdEeQsfRU1SRHC+1aZugyYl7FNht10ao
b9rBH7dum7+wdRy2jhu/xADzeuvNEckACNU1rsJtbeCJDQEidSN3vHsMBhz4mwhX0cgKAImkK7v9
nv18+FRb7rZzYPKFg/vN86zamgb4E6hrSMwAkAVjOkFLkM46icaHOmZDWrVLYPIoslvVRN7Bxe+s
EwKG0ZA8SZ8kUivyKY1K0D1CMt1r2WtubAPnSB4jk2ht84ZdL7irpd6BjqVvY2ABRAlEdbqTTkRw
cmsxxCXiDbgUYxZyTLKWn3+RSHpaF58c86kj1uroR0IAO6vPVoxzYeiTfgv9+aYbiCMjeBUlq+et
dcgjJWvvoJ+BLszYD5UzEwLQMcIl7+8BwlZa+/eheZgaAScmxEHY+K69UQpl+pKE6qDApFTYtCRU
EcOz1Yz8oEXLiWfAnCfEZKeK6KfQiWX3PLeD4o0k0xA8xpoFV1nGn5qFt9xtmN8mVKQQDbM9dD8C
JK4z+SRDq1O4qPQ7x6B29Bz54WCmRnjIJeTesAJl19hVX64y8cS7DYBoyydTksEmtJkpaAdsZZ7x
YwvWLEZHzIZkILDKyD09kP5Dm1L0t6r7qBuIgJ5HIQ2cEv7Za2cb8/afexIUMsINn2uaEUp5dVpE
FEWBA+6tt+xDWeF/HjlNVqxa7gorO0KIeEF9TkZ6Rp1SDxY/LzjJSFP3DqmPkOSZO0fVwVgMs/xt
kPMh2kW6q9otwZGAdERwBsUYytoeg8xWY2JdKhbEZn1D/Fh27en9LVkQsE5pJykOnNTiWaVz45R5
cwM8S/LWd78CbBKM4Lc0DmlnJo81d1lvtDFCk1jr0a7X02cP4OQ2yu+63Pkm5irjTaT/UmyoJXMi
KB6YROfePNSgvTuiDlD6JWEA7vFHWf5D181DEIYZRUWA2Z5lFIKDDWqWm7YEe9amzrpF1hK4DZrd
umVakDhwq0eS0PquX4/suoAw8gPP0QtT/8XvHr1hK0hZezVPkz7eFHbEOyM7LKW5onCajgwv7uMS
Rlkyu1uLmNIm678slTwaxvgiooZoBYIjreE3FaW2DZ91mqUO53bZ4fvxLJjgyRQY+SdMtCMh2uQQ
UaZB8ECnn0ygMXL02xw9+ieWufcmkXu3+aQjss8hnux0yn5mg0NVDiT/sQwfq4FtB+UW2SlBbOCe
cZGx2x4icgwlQRGWv9GQwGVPnHodTjzkmZywhVF8fwxMY2aCQh4Y+ESXbYKcx02NoxFRhpUspeC9
/OAWvERRfhFlfIMvSkP1LkDJai+gpHEHzGSYZiy5HNvmXOxeigz4gEJEh13KC2DrPRRFp20A6DCF
yZlbl0yWjeQojZqt8sDqdxFJl3m78y0PyUCGi9c2a39dgWrj2CgPdNZCy15ocCBh5drJNPnnJvky
xCYdYM5BpUcLt6F/UjWChDT+zAf+izj4Hlue1EPqPo8D0mo9A7/vIAQlpWg31XF9wW5VrCFKC9pD
UWCvGxfpIIQqBtQGDSbRSIt5VlXe3svPalRPdgwBojDGXVETBTr4t5NZdQFc1xvKcnc12j6VELtB
d7DffXjVAw4kJD3+DWOUT9tRznYem/0+actrWGNYtU3/kuagMmUSv1nRsNPt/gd31q9MkrdE1vtY
G7VVn9/29PNixgBhyxLEkBV+VH48kUCGiiBLKMtT5mzcrrPxTkbN7zRNDacjDKN+siDmmYEMXQ5o
9S008oUZb0N5y8OjZ/9aDBpWtk6dv1wDFgeuvrDjiHXeoon/cvoK7uAkXvMBJ3Y/Iy/L8/6UxFJt
TIp5i0xQFsz4R8MZX3JRbDsrZWcKXrNxedR2DmIVmLarhFdBztbGnpEhTHp0HqX6HkQCNgRSSp6b
O/Ri28xqH3KHvFg6ncizQGhN3QfH0pPdotwdKM7wVmhLsEg3Ulrr4hutz1NchAERV/xty6OwoG9K
2WaDT+aV1TX7Em+Vg3vGwym1dt32SS+Kb5RcdIlt8TzhfTCbJl4RcvPY+HpN+VChtU4518eSiDrR
pT8LXcqfRzJCAdHeCHIsJ+Ywta4gfdXsDmO4A5EPvsVLudQgEX1yJgdT1DaHyTbbQJdyVyboVCzc
9FFnAHSrcByAGEBBnxFgm7eIzb2smfeegRWNBHb+Qws+t29qKGAn0VkYSNDPrnpjjI8OFysqhJpH
Vz/sojo+OF3KYBGvyp3lHDWhzV9hOr5qdvYet412cJyheYamvOQz+c3GiJduDKSM3rbLFeqtM1dr
9mKIG1qLTg+UGYK30kUU2FKRl/daufKGWI8jCmqkBcKj0xk1RDXheWAGvkWDd5j6iX7F915ShXC5
wonaiBaZlvkb28nT7FhnJD4soUHhOWZC8AfddhdPT1Pdfc9p8VRSRSzP2k9pc8GIXp202bi4pEuB
Jgs8x1pAYf3GqxRUZeFe8nRGB+fU9ECuufFcwWK/l58GnWS1UEqj8cVg3xpQGHlc4aB1cAXZCvFC
5KM+8rvAbBkuh/N8tGlygOPb1GLGW2IWIFLd+LeVZ6FSLTAGFXQFo+wlNdkZs2DOvMX4Toi4NFEI
deZmADmzcYz4znLxlIwj577ZHwaWP0wJfJzyTsU9qD0Y4qfImmzdSSBlMYdzldEusBCPEQLpX0h7
7kcLLr4+YaSEeuF4+Yef1/WpgqPDu5V9d0M8ooZMn8apyvaWb99BF/K20hHEM3QGjhpw32UwVyon
QgNQ+4AUjhmEvu9dJUg61vAjMvbrwt1cRDcqJzqoIl5k0JMLSDkuIg8KIo9l0M8dV5mtFqFU+TbW
DkE4aoY0meA5qNxkA5lNrOGdhJtIJJd5MJgKkM44mfq35wt+iMp7VgoQBp2+2oe59kU8FvQrjXek
HtRXoRx+bISqvZa/NRLKXRp9sUDjmZASDBPWOI/AjIDq+u0L5mrl9AxGdmPmdN5paTB9KconY5ml
GAvZE7D9/jxX1YsoDNwKyZvqXTACqbZlLHPUHUJNfcN7L4j7xohd3uq1+2iyibXtb6gpfHM0a1CU
bpvC64CK8DTwqt3sMCfnPENqb5aMHkEcRjXxM65b71sLtG8GWZF1apO2uGqK6ZTI5tDH5PQCzeNZ
Rf2xCov4UYwQQwlWu2dUyAiK2iYdXZt4hdpdqeKY6ww1tZR55WQtJUq8MpWjr2QtwbKE4Y2dYzgi
wILz3WJuGxNGXg1UzrOjrRGPnZTMLyM20ouDewYu04M5RO81W5dgUD7o/vJqxGy1YQShznW4QbL+
M2NdvQZqZJKBcavjn1hiuRv4YgxWrlWDnmIIYdH6HiQPKFFN3Pu7qVPQMXXAjcROtG63IG2Icqiq
c5sw5Kn7nVHg659zNG8maVoR7QJD6vt6UjvN56FTla+hbkXHFBVXsuQiMOe6Rdj7aZ8K3SR4Mxk/
QWP9MBvzJ+cTi1a9JeWOoXOvERqQuvfIrY4D8tFVLasnJgQAINxzx0GoYA7s8N2wcNOmG7/vg1AY
+tZ58qP2Be3Cc6PBUBUUBhWZSgTT6Z824PeLqLN9gT9dhpsJBuGAyj/oa8QULo51O9Wf26A1wm49
dKgkGtAHy7m7atr4ySXbINbJj46psDN9U7e8kIN5RbKUbIoyPZkXXweopjScnGVxSXrkyvS6aI7U
fEKjs42Y8e/SGFUo+3Tc27eFlja7oTff9VBs26gmtU5C89QT56u0Q9bT/rcuUW65dgVft3IeIAqG
LIb2eV89NonzXqVeQgmFKzUuaADQEn4W7pkhzBnMQ/IhEf31It3AE0GZ2k+Bq/FU8phwLOTSri4z
6I/DdCDA5YExJCMNK/tx2YQwBNDE1orfopn8oi4xaeKS8IYpx8Q8MwvPIbK71m1PrHwX37ELw7Wt
nkXFILdMKX5Hl3pE0CRb8fw9MLksCHARHnH1AostU8EjOBQbFCWgB8erLOJ6ehS4jUW9UAKzaegy
Vn4nCijyzOlMTF9cvTzXo9giJ3MjBu8nw7dl6/19JKeKQZ/xO6TaxfRxZMuKtNPqx1Qu4E5bu2n9
xRsI7lyzU5gfY/wQ2dRagz+/9MTG1Fb5CHag2YRhXZykYcPPFeB1OiOCp4mN28tfsqi7H7USlHfp
37N2vTrIOdYwD9ItoI2fqmEQPI8lpahH6M7kLklA+dZ3IMRj5NensNsOLjMAV8fCmSpsP8nATP4F
Zspz0wO9wVt84ZDt8ekTe9T1xpYY6P0gYXhJAjX3kfJvO8N+x9SSnIuw+XLH+bcJvQfLHa8e6sR6
fk7NtqfE6u+ShBsDZcuxSZjnq8Y8GdpxlPYNKL5Pq6HCt7mNOv+1Y9pEFUXfu9CS+85Y9bwt7BMP
E5t2SmgKwaSlviq23HF7z24/JA0oNwLNTezBWZ5B59m+3Hpte20IZurdx4jEy3VLzJ8lGcSUCJc2
g9P+5HWaceA09/Xo3dYRIXOtbOFnWzvINsgDjfKhqNw94HTTEHiDOCtNFTGTABYYOgDajApDIEFK
GMAuymWKMGbWO+Gh6zJySzytgmPfLO8mgrI3jX5PzkU9uy9Ewn7OWX/LeX6O8PhuyamBWNf3h6yT
Z/BH7lNI5K3BjN83pwuQ6pdcS+1ADai1oAzemPbJan+6ceZ0BfWbL9BWS18cfUQaNobY+Z0Jlk2o
xz6tPoCDY2fo5Vm5IRWDse5aU/LC3QHlY3EZXkeorStLzTutAfUDoXZGfgKKJEOAQM/6LPT6zkY/
oEjhkiNPeAyA0brnOQ61ud8INK0EUjB9MJR1TScCItmxNIFuwBeVeTagoJU7L9Q1wFr+WZYEtOig
JpKSfJCRwAbJ0rpN2hfVO4FHTh6zYUJKNIYmZdtvUh9nc6j/DpVKcV+yKjKnhyrs39Ius26snE19
zpZcaLyMOQ/esEZd57iwkUzkrpDFfR66ybp1BSWDzZWsDfLXjQ2mx9ZGIz5yS6K6u2nrTY4UCmmT
8VlLjcpOyrUgR1kzUa41+skeomLFjsoT8oUlcL+yrIHDqmmvhKLTERfvhsj2ylP3EmC363NpdbkN
fBpUpYGVHWkRN7gN205zuY6N4RjOpD15d65pS6g1w8xA9oNaRNsVlEu2R8RFZHP7dPF4GpzmkVUW
3olZsCa2nXuvMc4pGge6em3eRr54K7cxtFKI/OaK+OGdD7cGdoJDimhrHLMegrbbP0EsS3cVA7yV
z8Pdcx6tCfx/f+tnHc/DIkMBS27kgHJgam8BURgrFDIhs1do34xRA4sBDoNXSQqt5h+wfnIwRfAH
o6jZp6GAo0WAE4Qog8dMRq6VRpIhO1z/1Nf6LdJzLqixMYMwKuwJXieJTelktux0ElRdywfHIPIh
cpsp0KfcQ09awv4KuTWhbHneBilsB7QwAiafIQ5gRK3xHgwbTqUgolJe23XJ4qohbK/lbdCaaZvb
2Yk6h62LKCO24ia7KQ+D+pgIdduq8JegRH9DI6bWE3hGVNIxNod7/FoLOcwnliZBJuv5X7wj36pt
1J7ldwR2gqWu3zTHyVLjCr0OzLuCDoekSFw/jCXBOA8nTEX5lpWKjVySTGqz3yQhFWsvUb92zYMt
GCpqM9D1OLsl1gpDSI+oUIUJyWSsp3NLnfoSamzsNT+8B7AEU7wind1iKeG537ntN2iMQCvEbV9S
TbJEdC9D259MB5xq1BdEfhVvw0wDSiqYRhxnB3jGYnBlx8mXVg7lOsJeDNfhfurGV9MziR4h5zlE
moITZus10oNT/8BLd2c1yBkxL/HH6+xNTL1+irRk75sPSB2GVRuOF1Zs06oPWiuCTCNAcQtqRl0x
w2vTAXKwvKcIUat2dm4r+oLWIlkYg1aghwmAdAWAjr7MpkLtjtxN9a6duV1JJffVM5tyf0+IL+OY
oJ6bWweWnFnMe9/uyR5DfLUKncX9NpUs7MhFLkrrHDJvNo1JXO3cvMKvWiecjxsF6xnRUQUxG6BX
1b+BaebFpa0v+2IHauoX1cVjlrGN9zxYfN5kQMkjqJX+G1dBFTHObrBgCkcEHOQEm5tiw2hP4Np0
P9iY1+AiEIwRwgkUDGCGja5EzyLA+eFrI8kVKNL6s5rKH9Iw5Jrwuwd70nu8yRjm5qbzd2ZbPVY6
Dj7p2ctihHVrSu624U8nFYVqo3cEpWRQjey4fyBGtODRQVcvwyoLUtu/OsR8xpq7rQ22QF1SP5l1
/GV70bjRe0KSyxK20GC/zmbtQVyD6BEbr6Vl3RWzlkKgEvss82+0FCPHqHcpA8pqZzfS2rmNCjfc
in38nDSo7Eh8+LV4qoyyeO3zkMhIJoHlrR2f5yZ/8WPka2TXcfiiGJD9D87YLy2WQQKxRxJRmTb6
u4Hqa43Wjyg8Wz6mMQHMY0j/8peSxq7B0NhlZwbIF44lyTJPcY6wRCs4z0GBueHvMNCaDzH9d4fZ
KAmnTyoPhpguj4TKy9GW5VzQLes4XvfmkKWw+B0mJ2kPBn5kh+zXZnWrb31JYFo0VK+RnX0s/oqN
gEHawlFYu3TQW84td8tolVYlHXOa4JnVMDwoNywCc2B6Zzh0v2AhH8OKSRxQ80PmDvra6A5u/JVy
2UCBUBsMDB1udeIhuQPRFEUKRTu+4FaG74JMOWQCWxer0nV8Gwicmqra3nk8nRBfZDCSQh/tLDlp
REG5l6K8QxcCBdhL30zoMqiAGmIqExI3bcc5ZkUX3jiCR8XAYFo6DQEs5hSA370HjWNJENIN6rpN
4n65ru6vdZS72mhWBxfJG8zbOts5PKzrdHhQhJrWjXHV8onFi3eXItvZxrZGVqOOd8+zs+/leYrh
3iVphYV34btXM0NYNMiD0GXDiU65j0sopx+B0pkQSEEQDM02iy++M0HQxuDvJBGo68gDN+U60Ip6
vG2WPBdkwPJ+vUCZq9Dc1zp6uGhc4ZsSW8XEatcp9WXo/pmEEMZFPvdrFYqnqY0P0FdsskHa+6bp
7ohgjjI8SqVr+jsEhu/sczcoeJODrcOWIuC9tfvhVhb0Iy67YTYaBD+UCoeGNv8akim5Tq+/NXHo
FlO7HhzuyDTt72pBMl9rJJuQlnvjadPWdinNYlfuB218t9D/Qf3i0uf9rUXiBDGCp9Clpi5kL44u
+BQOPUhYLaXTDqAvSCKWYnSJROZ60Xxqcnh6cTj4XPEoJ2QNvLTPd/6kS/aF7LdGMgnXA303whQl
aVVVQIpNsi+ka+Ei49SurMhk2VRvrZAhgCWkFfhCFGjb0kvHRnGl+zrShWY0L1Wnn4CZX0PYgElN
jJQCgMxYMOJXPZixOSbrae552PV0VU1Uv3YWQTYkocPpbNKrm8Z7Y8ljKf0PQMv1TRYB68xsgtqi
Lj/H/iGt2aDCf89P9ew/Gi0qrImGJsvy394OGdaaSFes/kmLurPMXWNTh/EvythslSIVSJtrQlrW
LP1yzbVvr7wesQQAfjiJIeHZY7TH8KVty3Z8Vcr89Q2HR2xbruMJ5LGK35gWOwQtkQhvvVNQMSUi
urJGbpSP6lS23V6b2kNtAkOrtYdUteHGqbNLTrQYIqYteeo7jKqM58yPIYwe4T+/RG70GpbhT2l9
6KhSM234SQRqpik667aNYUHGpwLkUW4alypKzv0QskRE8Jt3SNmMxLYuSvpXhkYoZ4iEaMt82qaZ
x2DB0bBqhCwe5tGk1MM90hWVvYL/3i/h7ZQKXR2/iIUDNqkHBKgv2Bpdroj2KxvYTg0eJLUi6R4J
ZMN+rk1vLEOeZCjmG0IKvvRdb/ESKsqgiz7Fr7pMv/lpkbbPkR60IZduTe50YJn2t8n9wZaRV9IF
mVkUBKjoU+vhH6teipnVddfdZK03XP4+EMv7g05yCExNSRrqcl8KN8i5GBFYJ+FJQ+7VAENaMzay
14UPEvbWUClo30xPtiS7MNgCLrwWWg3zC1z1OcsRgwFjfTDJUG+MW2/KjjwAF13TfKglt2ShwDnq
2mFUhRYUSv9OYudDaWZ3sTq5yTTnqTfwtjsW3JvUJa2nuvMQAZxMQ3utHZSk3aAXgSOwfhEp88kC
O9smPq3Y5L9NheRSITI0Fkn7H8rOa8lxLLvarzJR18II3ijUc5Ekky59pau6QWSZhvceT/9/+2RN
Z0//kkKK6EYAIItk0uCcs/da39rM6/QF7wxQuMz+vTUqEIJ2TgWBlzTOrFvzIoPgr1c3gVc+OUiv
T854bGDRXFsdMlxNa7iz/mBRn9vCFAHVi1N3M3vWj0xbiKJLInBPPa3DJgTKadaAiD797d//8Z//
/n3+j+hndVfl+IXK7h//yfH3qibqLKLY/q+H/3isCv5T/+aP+/zlLtfJ97bqqt/7//Fe+5/VzVvx
s/vrneTV/PHIPPuvV7d969/+5YDfYtIv98PPdnn42VHLUq+Cv0Pu+b+98W8/1aM8LvXP3z59RyPS
y6PhMCw//brp+OO3T4zD6o16f5/k8X/dKH/Ab5+u34b2Z/9WJm//3z/6+db1v33S7L/7JvZIXQ8o
uBq6Z/N40091k+H9XXddx/A933Jcrp/up7+VVdvHv30yvb/TfsB8qus6agMw9J/+RrdPbjLsv7NA
pjtvuz6dObnpn3/+v3yMHx/r3ygn31VJ2Xe/fZKnr98/bfnzHM8yAtcl7kb3Ai+gGaNz+/e3h6SM
uLfxb5GNYtCL9de+na1NleUO45ONX6wg+8aLb/psGG/LxrAvbC1s32Ij+hGlBq1UHX8HvNYUNbLm
hDdFEAf8miWLHVIwLtzP5ojCwqm9m3h1M358oYa2mDmn3R6rSX9OiDU4+YHHNXoIz3DC12sYiFiS
HLM+NcOJgGDjC2TsZetPoc3AG/hwzUmDoKb/5gZU5ELnljk4XtGJTN4/fYi/3qV/eVcs0//r++La
umEYyLQDl+aAfAB/fl8qlE2LV8Q3blnfzab3w7SWywyt8JEcridCcQD5Mhmg50AApOVm2PsRvTn+
eDtYhLnMKadDwzw7IpFb+9zaVox8Ud1dp7hlb0p/fHKbwGXKanyHhn3Man8+9WRpef70A0s2IKb0
pUHGs/Fb0ORgrS91p4SqHnb3bqjZd3HBW8C8Pt7MXEyv3RLRe1PhMHDrmGxsQ0ckmDo0gTxk1e2M
Oq6k9sVK/HaFdYeMBBYZykJDJIZrTBaJ59qXhVYeetdvrld6KnG65mc4aYyEBeuv1FhwYzIfvFzr
4etgeS+eSBurOfkWTogd/RCFFR2uckqybTxmbxgmnmcRSIZwk4RQENXXi9s/55Nh7wjzIh0EbaWH
xlIXsSU53smFN/9YUWEWqDHNNbgf/RINj91Cghuk2p/WG27Oj25sXIY0XBEDzScDnSeZ90xoUX6a
IgGNTJrEvTUdDJGHelIlMKfpxiEr5wLS/XyEX4qmqTuhVSINk2U+8qWYGowfDRtTZKgTSgdIHUyO
l9H8nTwTup1LTKXbhzOKrO2yG3hfaj8s9tkSBJuMYLp2aNGR5yIxQ+huiyjWRB1rVuG1X6/IAnTi
GLDYHgazu14Zz6nDIx+qTWRRdshsJIUMt/jBztdZJ1bT+i1LYSqtySkKEOtWItut9EWqac5hYNYr
wt6WwnmB0tcSyS+/hnij2Rhj+RI8dChvo1tfRML1QANznm9MD+u836BLJBuHioGIi7FPD/rMtEIP
qL4lK151/0H33YObQy1vXJJKZhErB+OePOnicp3p//Q2fmoMOoudXTqJNV3ocwU9tLQMRlrzyWRa
sk10JoOBY30dyAU64Ae8qlmiiYR6mIkPwFxJi8OZ/FMRMTBWdnjjj1GLCt3bFKixU1TZhcizdRFq
jyLZHkW8vYqM2xZBdy7SbldE3qbIvR0RfudKAi5icENk4aYIxGumDolIxpGCXQABLmgtIicf0ZUH
6Mut7KYSufkiwvMBBbohUvQOTXoq4nRUXOXVIIJ1HeX6IBL2SMTshcjaGxG4eyjdA5G8GyJ+5yK1
d0UOH4kw3heJvJYglu9QzVeo502R0Zfo6VsR1mcisQ9EbJ9mN16D+H5FhT+JHL8QYX6MQj9qDO04
oNnXRbzfoeJvRc2Pqt8UeT/99HzfieR/EDFcJDaAVAwBNOnOvVgEejELjJX2MOIeGMRGUOEnCMRY
4Az9oylWg3C4i8R6wDqQMjHdPUtsCbBdUGI33jNrh9OEEf4yS3xyWMNe41qgUe9H0KNZPolkFP8r
SlB8qWPiJPFDVPgiOh/Ym9EystjDDsYuWWUJLVGensQeAja5NPrHcQ6nc47nohHzxYikkokTCO0l
W2/NInoijfE2BMVyiQvm1ImJQ2LnloLuS59ND02hW8BwiXFDf633Oe6BoGipG3XBFpTHqRA/P7X+
Tmdu3PtLdEVvAsULYX9FPKMC6ehr4jchQWbr4D9BKhpdUCeXZEaLzCmXzoC+X/CszJ1rHTskPC0a
9NoC+rCQOZF7gCQoTRg7Wi5023DBFGKHqfDFBPhjDDHKRGKZSWJDJKlfCX9I9jquGurP/jaqjV1j
Uz11I6w3uZhwuFyyBmS+3H4nive28ZYULfZ1m8Rc5CcfgHuvz/uo8V/w/RBoi9dH8+Z9qrVvzAKN
bSB2oFGMQVP2WhPYflpznaUL3qFETEQRvaJdH/6Aqd9vLHxGkxiOYDxCcW5wq30lVReGiViTZjEp
5WJXWvEtBWJgasXKZOFpInHkdsHjBPdSvyzF9gQCSkxQldihJjFGNWKRGsUsRZ8d2yD2KUeMVA2O
KkusVYmYrHzcVmHncOXDg1U2K9lt9bIhLKg9DismLXO+RdjOahRAw6aeBwKl9LTazX6rnQdkRszf
T85iLixeMYABQgTbI6awGXeYxqLiSNtxr6f1fJjNiUBQkcSEGStQ5u/zzq/RV9pgaqbSWQ6VUb85
NhD2atY9woV0BF6IDSsPy5qY16gj7lOxszlr+bg2j5PXBBe+N/1urhTtU6Q+1Ji5kIozlFrZaRWH
nOHMOOZYzRCM21T7rrHco5V8XfhJoLpghm8b0VfoCvGZIOT4TEkQmeAcPpr485jsEORU5OYJH8i0
L8TGN+HnM8Xdpzahh9kPG9NuFfsfdOZ1x9KIpbmYAwFXETO9Wzr9hlBXbBm4CCuxExJeU6FQMqnX
2eSvdKOZnc22/llYrf82MkGBeBm/xoLK0ChLjc70O2C6Q946xDqLobETa+OExzEWsyPrERrWzjVh
qxdFF5Ft2/C+LlxcbswKn3jVZCAftUAjId3OyP7BiGGKvXKkzDqI4dIX6yW/lvLUKz8mtTVsUng0
OybGrAs9fJum7n1piQ/aVHg6cxl8CNTpxOdpyR5G+RcsM/5OnarmyDwm7ZlA3oFhHjsE7tFA+Ug7
sZSuP3Kdt3xO/WXX9sixE3lGtUFxV50aKv+6mFRX5VdVN8xyg58cBjG1qgMdn2tuRz8nMb56OGAb
scJaYorNxB7LVQHuw2S91OKcxYeKlUseRO1RnX0txWlrW/vVuQ98N4MtKk5cLLkx1twY59wu9xpa
M1k/I1PAxpsoC7V6IeLvrbz5ufSdl0ycv50+3aNVQ2KXECJ2aFfnejhM2VhJ5EyFBgwH8QDJlOb/
8yzeYrIueMNlMxXDUy4OZEdndLdhnbniTmYMgKYsG3Q+TxGr2MvANNZjUz6X4nNWmzBYEIlKzzwW
E7S4oVUyaaMs0pa4pVOcdBcJcpJajNT460RMWcgZ8Gpit0ZMf63eFEN5sSexZedi0MZW9Prx0Xy8
g+qcKSZvagoY4JTzG0GcvDOR8oRPYg8nohkqtfKMR3g5xUTeJC45UwSGRPCkAzGaq4+yF/O5KTZ0
VznS1bttik0dNyxuIuWhFhN7Z1Xnpc+YcKi/PsmwAOZgYRfxfKtThvjAA7zxsZjk29z/ST7EM5ad
9ZI+l3fyxVJfirneUz579QkQZrpuK7HhIxk4BnyVLOz5kbj11SYX877aM/Hzs0h8CoL23hSjvyGW
f3PE/B9ZX0OBARQWMlUPPkAntIBGNqTyFPRFmN2oI2R5p0IxBiq1ha3Oq4PAjWzzIuTbx88IPIEn
oALmd1d1VYSn1jaCC36z2ga+9HxSm7AFdsAPnPHcudf3GuSEHNEeXlogHtW2qBf8SLh3T4OAFNTe
LLfC2jO3RbhgGZ2z/kzmzpe0Z+63pNNwcgsHwxwpA4Q6gGpQVwP1ib//cLguEFgRSq77dS1DhkEa
pjcAnGv4cNSTl9/HCpW+Vi+v5rQ82VqOFM9Ji33r15IrGyHVYHCm/utbN0sE9/uitBy6+jTz4ol2
ULjG6G24UW3oylo3nhHuGwPJAuL3fdmX4HFqNF4Cv1CbLF5/7dUJIj9c4uo0jKFpO1tLu2Ugw0es
zThQoopOmxwGhCTDW81OtnA7YmF55Hn2VdMH57BWLmsodUOQmva1k1993Evd1SDL5CaNcZ+aoq/+
uJWQBJpXAgrpBBmiCTwkMmCQlKjzcgGLkPJRPYBnuFenG8GP0AvV3++FUfk5EEiJLbiSFm6JuhcC
dwQfAjWpBG9iwTmp0U8DPWlRTV4hCK+vPEGqfByqczB3ft3KjOmHJVgVdQ91X3WPj3/wcU6H0oLX
3rj04LaEAnCJBeXCnJC2UH+0mAQdXMG9uHBfAgHAaKAaBAiDLP8HSP8jRKirFGJMqtgx6okYr3BX
ClomE8jMVDyPPXafvAU/U2p4fqzMvw2ZCOeCqEFBPQuyJimiN2K/7ho0IVeEhu8Kc3lYBHOjCfCm
h3xTQcCxBIVjskpdBY7TQMlJkxbRC7xGDXyOIyAdYiiNC13gOrZgdirh7Qh4JxQED8Tf/E8bjJDP
NIOIboTdUwvEp4TmY0D1gSDfIZUH9AMAKxrgXoH/Ac1E49i5SOACOa5W7+mz3o4oK3rWKZdFcUc2
L6sImEKWwIX6EcoQtCGyXe9MxR9qBEXkwSRikfezL4rLAlbRINCiGqGIQIz80R53I3hCwRsxa9mi
VcKZNDNPWQSC1AsOKYSLNK2s+2NISZE9t2j9L0xBKBkCU0qgKoXQlXLBLJUCXCoK0EsW9ox2/kHB
gSqqwJlI6NvVgmuy4DYhMhiuWtnw1scnpMW7TjBPngCfYshPtSCgUh8YFJekx1nwUAg2wHXI13Od
gEelwkCMtG4bC1iqYXbJSgHYVCfYqRr+VAKHimiv10LAVL0gqjpYVV4MUhDR8wVzHW9D/gGBdW1y
H3sgrlaBXfGC+20lSCy1qQWKBbZLHVgWaQiCzYKw8GAJSMsXpJYhcK1GMFurALdayFvTZML+x6WQ
CZSrEzzXKqCuUJBdhbfhVSZnk5FjhunVCNwrBfq8qQJz2ynwl/zGdIGB6cX3EjaYLpCwFlqYLtgw
A36YLyAxMpQopcAWswQyRjeeQhHcsUkAZIk8dSpQskb+HF8CpwRYxvztbpy1z/I/QVYgzWCbTQI5
cwR35glLbYSANlIOVwetvK8rlDR7vl4EmlYIPk1DnwW+Q5pcKLQ3LZQ1D9paKdg1TwBsrqDYUoGy
vT8KnDZTgG2eoNskv4NIByQlHh/5LIA3Lfi6CPBNF/TbJBC4UnBwq4DhDNnoop8QaJwjV6VMQHK5
IOVy2HITjDnKSi2xSWDnEgHQYaUgqILIeAu5lS+QugJanRMBMxd8XY2eqRGgnSVou6g0zRNaz02T
EDdCmXQVDJ4vQDzmkhRdJI4TGXsn0DxCBqsLfVq++cLTG6CIuRD2Ipp8ex3mXiDcWRB8NBSiUyNU
Puh8vqL0Ja8B1D5H8H2pgPwqQfoRZPC4WhRfBkRbiHJyGmo8gQ8JcIUIOAoacJYNvVrgoGbynLnO
PYRLrh4QBVMbtCDKhQdLYIOWYAc7+IPwifQD8QfM8YGyyYJCg1VoRu4t852dUcQ/OoEZRtr6LXw2
0caOkA4DQR7OAj+kw4k5ScNQ5c4HowGQWA3+Fy20bjsbdGJoi5MFmmItWEXCX4Ir1lIB0C+gi2ov
8gExaoJkVIeOYBoj0lh9uI2GMJA/NrrgHX0BPapzq8yUBQL5cQ/KG2eIotmxEWhklPgvtmAkmQ2Q
6PbVnsFLWikxEWL1KCBPFhXyAyZJGI/acDc2RJNaAqpMIVauCl2Jo7MQmOUs9BVS4KlALaAuPetb
IejLGQZmDwvTFCimCR1zNcBkDjXIoAxypiYIzVpgmoGFDriHrxkLaNPmnRsFvQm8ptnUguN04HKS
/JvSDwXVGQu004TeOQrGs1REz8gF7ong0sL1yBthrFCh8cJhp+GhZzFgp6P22YUTagswNKUFfuX4
QEQzaKJAKs+t4EUjrkmTAEctQY9yWXB04PSCJJ1hk3YJkNK2ozk1miP9LowhmWKZhoI1NQRwatq4
u/ifRwJ+2gkGFc9XfrAgo+LwSwWUqkb2wgeeWvByTMGpIl8Y0L5U51hQq4A8nj3YqzMolpMrOFYJ
k0cFCqK1htWKwBdxhuBbrQmQqy1I18IG7toJ5lVdnT1Bv9owYAtYsIVAYcMcPGwhoFjNZcBfuLLr
MGRtgcl2gpXVBTCbOh74q+g4CXqWKGZ3m0OjLaDSGmZASrhuM20FWItYERudQGxHwdnmArbtBXHL
a7tqBXprQb+NGM4NaLidYHFHarG7RlC5QfS1dymXzysIlxCrbwFVFzMXkGFF2sUKOgOBZAMwF1OX
IHkd2LwFJsxGYL3BArZXDV4Gc7nTomMHhu2bC+SXF8ZlS8C/BGq9lZCAsXwnm0ngwKZ8HuWQfy4E
HBwIQtgWmHAKVbgQvLAjoGHTATkc2cCHOxFpwoaZoRLbWJaQvwAqXgVZbAm8mFiF5FoToLEmaGOK
TPBgBHfsCvi4goDcCwq5EyiyIZMqE07y4ErbVdDJLgxlWssaFpOi2aZU9ZCYglpWf/8s+OUaOOtF
C5F5EZ1oIozmgXlK7YFtJnvggZUb0CiGn86Zbups+D22QD3rAn1u/HW5GgUEPSKCvSgi7zERSLQB
LZqUUXLfBm9vR+5IrJN7rQlauhbI9ARtehbsNFKbeNdDoub7ANyQmiYtMTDVoQCrfcjVrE7uMlwh
qNyBWgcsNnLBXPcCvGaZVKCeCV98fNOMhNbWDrKHRDDZoQCz/f6xjkHl1Lj218W5ygStHeVUr+zw
B0oJ4CTQt3Mo3F0CjjvJ15i2+o9BQN2BILvJd4aOmOqvsYd/pGuz+3jANxgK6ruF+Z0L/Js6xiYi
KYq+MmDwuMC7wtDouF9NfhlUS0yuDKQh2M1e46tBydqcdscC3rgp4PEmHM+AAdHuCpT80qbRz/xI
YOWTFoCStBA3YAxog+yLJ2DzSRDnFnLmLSUfjLjgz1NKaVsadej2G3cbe8gcQ2jppmDTq56igiMo
9dyvd/M83SIkbNESu7tesOs1vdSt658tAbK78ja2NU4rzfo2wmwPLOn6CcZ9hOeuC9jdSEG89wJ7
59v1vYT+DoHe2TXw4CcBw08xDjRI8Q2lGX7Z65UJQ37lM1phylMl4eupOPMzxuVU0PMxDPqJDgOA
NNThNXh6pJtEOlHS2Ubr+t22gNhXSKkvF7j26lu7COo+EOg9CVnLVa9I+AO6gUDg+LHMN1WO4CDU
fHXoCU6/Zj5zoc6NAttPoe4nGvj9mhnV5SpIfkPB+QXTn8N7FGy/usTTOAWMgmCUCbJc9mVMfJ//
/2lX3TSTDpDpxASof1diUx4u3sdGGSqGQPongcQMQMGHlyKP1kkIQZQSR+ABuj+HKT8DiSpIVWpB
28/BPpQog49yzEct6y/nPtbq6i4ft/6lgPPf3k/d8LHs/3iAv5z7eHj1yOp+//dz/9tn+3j4j2f7
r879z69A/Yv/9o2YJZCjMMuVPl27py0EQYtL3U5r9edBgjxKifTICnqaWYorSCNyXeiUMKuo6Bjm
l3kik5CkoXQZfzi1BbTXWa41So+f7Sq70+p4/RIVrrnrqbEc+tUMn0osM/W61ap6JhkwGinwt8Vl
3Dj62Td5JCsMrzNrLB+mLiNMpWaa6hEMkxqu98XN54BIVsM6pw5tNuqIxxgbK30S5K3xumDrIK9l
59WrcbmQLRTLP6JKtkmstnxJK4N4dlOzt7NEtmi6/5zqDTieBcumpSOtU+eLZcKQ52WEDuCnD4KC
JUfbeCdmXBc2qoovUdKhK9c71tzaA0Lnl0nz24cAAxSlBu85s2vGuXbE9B26/qurgcZ1YDte+Xpm
PIcIsXWk/3nWNa+DJUl3CqSDm8jUeu1Vw1FLsGrxbJpzx2ivgWqX80Q/k16fGOlVTyzgs089m1Ap
7dWfRq7FLsEECb+oCzJsli9a5T/NaVY+BE0+3UzipEDV1j4sTfSwpkG8WzykfTgZu42vZcEXfwTf
4Xrmy5zAIUOTmOw0AhWbwLEfGYoD+XIgl9NzZuZG/lCiVpa/7CMwUh2uWrZrs+V+Wf1bUJX6nmij
Y++ky023eJ+dYd4BGF0YQBKm8laGA8LMYecYSPdG4qNxASXbeJi0p8ztHiKnTR6GamnvzMb/nlmO
+bqknbZrCz/cg1+gZj01J3pm1uepD90bNAsNYdj4VnvcYmDdfg49b1jt2vEpCZbyoLdtegm7lAYe
fbaC0CutxOsR92c8TuRAFPR+Uy1xGfzG5EsJLZq6nY581/Tu6FkdPMdMXtFBMkiVdFCYYqCITL7O
vsd0bEyLV8vO32LPre9aUoA++4FzbAbSd9wMH3SNPgAsCN3exJucQ4i2/liHuc/KsKbYgUs9TVjd
WSWZuGViETu+INCQUC+SrM2NFxfTuULo/uJ59+q9NmmFHvO107de2vuvo8R0YmFbbkZCjT+P/FWL
kxGO2BMoPesucx9K/buGKCT82eSuh/nJJ7APvTxd4ZnIq5tlnPKjjEyYUtyfNMj3hMLqp6nWvNcC
nc1kv2p96px0mzKcOrv4iYdBeIwQsCPK1/XVek6DLw7asVcjLjoyX8jnU4er2+VbHD3z3krag+9R
zfPJvaqb1n/0gZPdOsQHoCDh/ITb+ZIvDNFyGvG04cBvcy7Gb3NTJXdtHKCZbKMDE+v0dS0L8zj3
dMBFN3HECjVtnZK0SZfa1S7ChYtqoXRfmgQ/SK5XT1YOOMlI3R9E2owvrKiGYiLlqarpsVFee9EF
FJFmlXGlDrPpcdG78dkkrZlQBnqmQcRQynSKmAuvc69akqsPbotrnZ93+kKUR89c2s6O3WCNhLta
nwFroc6dYgMTgpO89ONP2/PmiyVL0qsAAu2tllq/qyera6TkiTT3u5WLAkBF+4UaBFfn0RbF5my/
ZOkz6JjuuZ+n4pyk83FwmHymOj/cLiZEq6RfdTmlNQ2gcibj3W2tK3iD1ktUvfmo19tkLB79ZM5v
W9v/Hfe2QXRh4uwNB/moOqxiMqwX23pLDJqogdPoL6SrUDqZsUdMfXRVho1161X6d79o/ReUNOte
94i2Awa8BwLpvUSEVF8k5RRdu1yxXwhcc4qweFmrPLx2fZzhcRyxqsrIeYXag+w7I1lLvQGpiRwT
pXJ507Y6C/7xuFQzfS7P1kjSHFZYRPzSQkM7NEHF8m6xulM7penl2pjPVTxbJ8ujqKQVlXUaY8hW
GjaXbW2T1oegIoBuX89oEzC26p5QXNcyyC5m0Sf0WRWS/VriUmAiTaS1Rw3sfV/dru6v9v6rw0Ue
7S93Ae3PQ3z8k49/p+79p5uLiHfONcp92EhDHKLdSe31VOS4lLEZ/9gL4yLWN+pk1EyYje0MwF+l
j3ea/BnwG0EKE2mcgaCYr4OR1q5C1Co67QenVp0LAJJsKpPBiEDC6tRSzzmhrvDwRsHLUsRmzPcM
9BQTDpZOxqwOXhUyDC9QbSj+/NpLYIO2FuSXRG50JfpdEaO9mYV8RUAxkfYD8R5Bbm9x16JlkMOc
HuUplvSwj0OMMMVpunNrd7w0fe++RhJP8OVMC3jAxefHhYepIV5OfpTkDEos591ohT9TNZybg2Ef
4AtH61hc9FFX71J5DnttGXm66Jt6xo+n/ThUL4/VOHyX8Khef2vXvC6vb3LI5ey2DQAKljgF+clx
g2SW7tfHRp3rRtgy/TrfodTBVZoWR3/07aPTzRCj1QuZTB827JAcPv7gYSGMr0rELS9NNdl4EgSB
RWHYxFG7IuuWDmcwYoRsMa4osrErHGi1l0ufUKccxMWfWvqiGmFjfJ2MAZIQ0TiozVK4dBZTJEss
c/VmayeRvzEbUtjnyccWgYHBOgxdugmKuTgtjlOc1N7HRkvC4sTY+wwG2NupbxqA3uLkRczwMFTX
IDxY7V+QJonJuOWXOnaJtJ/Z9H/sVYGnHUGbhYwc2EjlyeJh8EnHG2IuZP0abtVDu+q3+fEsg0GL
04qyN/UlVptyJev14uPYx5FfQ9I81vJNVt/pwNHNi6oeMcB6A04Y9aXWpvB7uI53tVMMdA4XGp7U
/H9ttLiqjm2RsjiTtmANqN1Zw/59z9NsuoRufFXFnn70nTy0bBrYLsvLRPvhumOp72izIg0om9lA
tN+b6bGjzEt7un9/HJ854vueOkfdHwWgOvmX+/jy1DOEeZKlEqyGVj6e1GYZhl976tDvRPKNMZny
Pw1yo6MpXJmA0d/31DnMYnsdCIzvZZ2xe7/MgDw+BunvVp43dG0Lzz3RdXYRj0i0Q2ceVqA+7Xxp
FxUFN93sT3WeHFYRdYUuvJJhaV/KBDqkEyT1iXlHcLkExd3izuvVx6YRt6muwdSFLWKcC5iQx6Cr
doaTRefZNKOztXb3lRHZKAU7uglEjECp0Ywtvi0Tt6Da1ISFQrMuqtd5qvzLEvLuuUMkc17d2Xvf
U4co2/SdL6/OqlrqLlp6NuQeSe5550g2ak/daCWwi3zd3Hc6jheDYBgqZcaFNka7IpLS6n1l/TQg
4u3LVbfumVPfJX30Y+onnHi6k2+nIIUEStd0uxYx2IqqJxo70cMDxDS6cJjDEZUFCy/lxzxaxhWd
Ff+YjIOzx3St3QHx8fmlbOyOOexcQ+OwgeeXWvQtMnR3Oy3tdGYp1t6vjkl535hoSiJ/xZqGCrca
k+x6aoAEWIUNT2o5u1PTHvC5F7hH5/azDcqn1A0A/0Y+IlEziRWgFHWb2MB4Ig8GlTpUm8UZbtY+
IxUNaTc4sLQ9hOU43qqNUWnrDRJSVNQMoavNWIPRm/xJ8A0xdc+NHi84VgOTigSzG9BXhtdsg6F6
GpZ4OvhheWtR0j+4ZDc3WK4WzFHLXO9iUuqutPqfm8YucsLuuu+IsCmgynk9TNE/ATj4uCvlGNKQ
oyJDStV0ZKxScVV7XRcNe6xOLyoUhmDNz0iSp73DEg/RoQQN2aV3tmbmMV5L3XhZM2hxhkHPtdVd
6Dr9MG/sssGIvXTF1ftJXFDOGXOL+Uc4GjVfsaE7eD/xT2uSjJI0dBQL7xaMIFl4QbIx2u5LkKN4
o85yMqWo4nWmf7bBAICzog464EbR1xjO14hmijpgko/8zEItB4ptGPEVnof4KumNH11P3AWq4YOK
hhp1inWxAZPTNRA3Ydv7SjLtF6cdLCLZZZMnNDnodqDYBjqRFBrm8QWXs4pRlFH3Ck/O/czUXPdz
RswsmN83Q3npGF56cgdqa+BOsM3J8DKu/iVFUBgcprggh0E7GfZkQjz0SYdIh/eN3pNWusmFhurP
XoTSsv+Cjo73lwL6ie4x8zTZ8yvzSh9tovREYWK3NlJfqlIY07j0avo/MyLUodpMOEs2pQW+Tk02
tKb787RDHaZwxnZB5nx/D69QU473Xa8t2/2aZShIGLuDwQ7XjRrW6cSiJorvQPX9GsSjjOFcjd9q
T21i2wSD0a4HRmIUrHgqvrQOl1gQzY/qYWyZ4sxGf+cNznwZZ0NCcrM8UIEH6cLml0KxFtA860Lm
CWpUH9d2Y4xrcbSQ2G4paCKXqMVpOTu0onM0rwZOrw0aS9rbGXgro51PhWsUBZawr1Dae1Igu59L
kMynVG5Te2U/0b7BaYgMmgEVSxe/GrXb4YA4OK29Xa0Zz4AavqvJAAobyNBLVIEfhfBxZcqoBvJA
ZpBqT52byuGAWmza53YK5UnNL9W8kebM1zgfVqS+SOEQnLEgCp0hQjCXzpB4ch08dUpyLAICBmI1
rzQR+W/6IabwsWLVx0XrIpuSjRo/wFjMO6df38y55e2SjSHviLoR1nkGdL4SqUU+7zMrPqqMlFH0
PdCPkP+oWQ8zGPeYkFYtkx4F1weJ9WtPnVOHBub/Wqungxm6cXsox/4B2lB/WbY94bo2kcM029m1
PKO5GKFa0eZA9h7LCCjnc4uhXO2pc00B2c9j/sxXlRvUppN4l0ZlvMg5LfQpUC/ot5qeLt8OoF6P
pA8PmaGtl2XU3P5lYo79y8yS7Co3zIcy0AmPHOL6zqj1m4VuClUAbMEVq7soSscbd7Vep2A2zuYI
rmxCzdNp/sNA031jDx0+clMLmOGX0IlCE1tiri2PNZSI0LLCL4ZJ0TjlyjPRKjt2/kyrLOp9mlJx
fq02RlAQx9kQXOWX8y6JQPrWdUvhjyVHLKK5QjSGak8PeDrDg7WwGp19MzVot/wOHQjOmZTGw3RY
LfvV8yx+swDIDn5TxNcoq1+WwMsP3bBWV6keUqZurBcftcawBqCWpqswbarLKWv9U4aw9MKyCVDA
rD/RL18OGqJt5rFwTiKIvxd+y9TZNybCz5PfS3c6jAnVZ/TU8Z2ZoudFuRKcMgbLi4k4Et3XXgsW
7wc/bYq9QW4lsS99cjtOffZQ2dkTUInmC4IwczfmCzygMAQ7kfnNFjmqT/xZ9mtjWsVXAFW7iLbb
BdxRipD6ejUaw3KfMcp0CKtfhnDgAlbS1gpK87EtnPa1FXJk5QbtZgbotNE7jfLlMIXLPpmn8fPc
BW9LnA5X6gjEcLjvC3ptfhSR2716r2YHUCk3PPtkNbn3uuHLON3D9XG3ulaRAZJw6asN/WBOd37n
IQ/Ol5c8CrXnsh5muuohKXNyiBmBcObAe+CLlj6mBclj1qQ922AfAk1raZXY5r4x+3KfDMt83wc0
gsa+BiriRWSWpoA6bd+/LkrDuM9i7ZsWO18jvQBa2GAfTDNvfHKcuNgx8fGu88ElfE1/YLpZ375b
uwqdRn3l1vM1j3O/4jliKQdsc1wDYnThZCA8Mg5pHqbnfCmyK1ggN32cPOQy185yBN+Brc+XMxjb
W4+AbyYayfI11U3668v6nGW0sJxpbp7zgAyy2CAPawmb5wi7MfGKw+PsJ0cwy8N1Wa8RcZ1cqyqt
N+8MOzHvTICpV8uiX1faY2vYVKzJ/QSdMBNrkmU4Q2qHLJT8kSGRsB20WMyOxE9rU/mr3dI8N1BZ
JL5guMwG92J2y+dmXvLLFQLeM68Vrqdxt0w+/t9Wu1abcEWUm870zULwaUthZreTE6zMkX2oUfmA
O8PP0Z5zFX4Yo/gBFTaZxDPgFDw39o3tgjugeIRNfVy2yCXn16j06G/WRb8N6zFgzTK29zQTWQSZ
1wm9taIbH7Jx5a9ZneoGN810nHPbgOgRW8MBv5537bOkuV4eq7x6jNyW8PnGyC5nvyvOuO0LuqMo
0ou6uqyMNP8WmCdo78V3luDIrAu9vOkm3wWUC06iN/vpMcnizz4AqMqzKUoHc/QUGc7jGOjLjTpi
CEW5ZHdIX+XGviiTbTdISk5ffKbgXqNj64nONGwK+8t+IMxuY4+LAWLXwbti3aSmWT28f71W3Eu7
qNWgTDS+c576tWd2fz+Cm9vUuDCu5+Uuo1R4ndtB9L4J1uinm9kBWX5vGCSgjUJlO4bwpT634E6O
uaftIfyBjjP8+JvRRS+TWz6EVq8/2Yv72U/S9rPvdtrZpg4GezrCiIGUvl2mcmvpA2m8SLEIRwkY
UToTrxz+lOeSZNX7cfGR3U/zjZfR1NfCyH+dvMTYrm2poUtnVuvyqVuDrm31rN7rmRZ8Vgb9uJ+f
zI6WiIOxg5nyU1VG89M47nxvKB719LYuRvPI/dOrcsK4NpRLcmu6S0naQrxPcl+7V5t0ZYFDQW5Y
nDtnMaYnL3O3/dBND/+PvfNorhvotusvwleIDWB6c+ANzBInKJESGzkD3cCv9wKfXa43cLk894Ql
kmK6ALpPn7P32gLK26tVlgfGI8Pjz+cA2z50gxrORjmdx7yGKTRF8c3WgsmIXzEeXt6V3vw/P1EY
sXsSs3n5+TidYPweA4azEcLN5edN60tjEXItT0u7NLQt3EoU81HK0DosRfGk21f0HP2zu7zpZ/ab
2J+xWCm/e6567SFtGH/9vEcbz95OGgln7A4zGbRiiE5pJKA2wJDJjgHT98F1+Fg34brJ9MWfgOBt
fpKrwSjNBIrPXMPw4MuMhBZn1pwgln9WRa/OP/8yfTGeLWV/OyUqnjjycxzlRY0oDhv3sVuAbct7
zDHq88+/SEJINpkwJ3ABAyKIKeimi01ZetGt85ancX/gPDVdZKX/9r1THSeUGncBHXdT9Q1LzfLu
XCTTPR4r++RGyfvPh3JLlBG8reEg0sJ4oPXKuz9fpkf1P78M+I7eWJUtd7nptBwPkhi3UN8/22Yo
rzkuVzA6/fPPh9zFD+kjljz/fMziEYQPbZMmsHzBz8dQi1JLReN9nuL+GcI1ivySHIOfT460se6Z
7W5/Pjkm8k3GlDCJG6MR44heeMHFdEP/uUuBSXQA93azdNxjOKSLxwWyFfnUiC2W/1K1dvDcM0Gf
g1E9/nyoDj2bDS+qDmHcBM92jma1k4L2NLhZCDcXJg8NGoMSuaSRogAEy7RxrVwdsQ+ODOBxX8CE
X5ljMq1DQm12OjeKu8bBtIuTFkudxphW2r5/ZKBvv5oGZH1rSfYwVYOzTwRXP1XBlTM/R+qqGLd2
ge0Qvtq5iiA54pePr1G9iUHZVJqu6NjPW5hAwwHfhMP5q9TwVGuHbNqoAqZEpVGvTsn3SPxH47CP
/coti15n2uQbqyvfUt95JFrmV29BXSpHJPA9lpoh/5dSpK+9eX4Kc7/bzF76hAvQzacztaCBuyU7
zcp7g6WaglhCYKhapIsTr2UVzy/Czq9jhHI1KtASOQaCKd8EbyhdYZ3lU5ECzAXxtk6sxt4MJzim
b6pp3HWOEnDOQ4h77l+vAKRM0tnKHIbkOSOwrJvxUZTcnHPpf3kzTD5iHQCJBPrL1TI8oErpNlNe
7QPljTfweezYPUbRhElshIYQqdh5UtZAK1BAnKj134Cic1FZAjl3FyQotQ046XzAhpjtgsQlwnrx
4Rmc11l1h7MVAVQr26rdBAFuvKK+jqgG0Y0WZPMoUOt18Ncq/RmQlVOvw3F+zGz8zN1cbLUDHS8V
UE3N4d0paY6AbiCdATKViI9GFyWgm1PyE2d1Ybb2NUHZKkPDP0hD7L0gf84mL9wnrXcDX00Tez7Q
xSM3MHJflVOjIm8A8lfqC3LqM+Bee1MTkrcJw2XZLhmcTwFzmwppeeJhG2kQ9kbv3uilePeccz2j
d8GpA7N5Poxt+Wn0SX1E2VRtBKbsgRd7P2TGF0ENElYyJ4x94emjG6p2Bwo3OXQpCVwBWEYOLQ9G
P31XjTwukzdLFc0NNdsf7bvMfi3ra/ab5AFO1t3uwfch03Cubu/dqgi7Hl15kJ0DsH7AZyP0vmqn
ZzR7Nb5sOXXfyVgBZiaTgTRrb8m4wjgMw5zRFV49+gpC4IpMTL/eNrZ981RXrIlELPHKvCR5SAjE
0PzRiU+bzVtQ2YhQoF7516EorqUA0+FL90kHnJR1HN+Ksn9T/pBc8Dy6Z+0DtffqBsnxCCKgTh9R
tKC3vI38qfsqrz9rSfxwYOEG4274MYOMksiG0iGyFmwnkt992WUXXDlEa3UphUcdvChG3asS5RFp
sN1jLcyXtBrgA9rxNgCoXyta2Kl5VQ7cDfjsXMV07dvmZ9RwfCTiDPhnpZ5S1VxEK8AvTsF4Mjp/
E40YhcuK58R3cWo3aJK4/jZUXoUidMNE85q38lcBOuDoQL1iZh+ejVzHtIZGGpZds68gdq5gQMWe
U2yTOeWxK/kLtL2LjRgBeZC94/rtdmEkz4NZHhwd30oTMCHsUpaQgIDBXD5ngX5NZ7G4sCm/7ZvZ
MasdPIEnp6cJpFNF1FVXmhvM5ns8xQflgXG2NGaoxkDCzAJ5re3vsa6dR+lCubXrnDAMj4GJ1b8F
/pSsBe5HYn6HYDNQ4PqtQV5QPRHsy9C0kb+TUuFQBeyywtMKp8/UCBz6AKEU7al1Fv9SVk1M30uQ
bQOPW5/iY1VO1j84PB+yCr4MhG30XtLXVmE97LBo+Dl6hLn/TjSPPJ60X2XRy0Ob4Mgxx+lcjQKv
s42Se649MmFNZ+O1eUgm/VPuhNMzCZXnDv2ifbWM0lqPVK70CvvXJrxWhdFRnZjVHRzrH6r0MZjZ
PaPk7HKlaKMqpogjSxIZCFt+4I2QAY16kwLK19nqLxVavPJHTXKNMGa+uiGCke11S/gMvcgQCkUX
PjVx/7vA6P4AC+BP1Xk3u3e+ZwNSIITVxzpovyLqSaIRqwbFXC16vRUTyKAgnd99we/F8SsuDGdj
G0V+TbFth4mR7JshCFcEthzT2bmTybwdBifb2hWhK30PXSqfLz5nWAB2ayNKor9zz/oVGHD62uLX
POtdqdKLM1U72bj7xutQzbmbJCBGwxPZU619YJQMYybymy3qy7ZzWZpMGMJIupgMd2yI4mJX2R9J
EtAmydJPXwL/jb33oKiQsNvuR9uWL2aE03fK3Zs7V8spSO6RWyD3tOc/bukulEj0OtKGyO+9E3+1
ITztoYnmm0cfe25qbp4OyLzu8ht5arnN3laLIQVF6JOPB5Ucj3+hN2HRw8QxfJI8OLbn3OWjaRqL
TG0HwZ+nW7YoQlK6vnaSP7bpEprLXU70gIjoUIQGM790Y6UDz7x9VqiloYRwQ4cFo8OZRh4dc3SL
qU/YlEKrZB9oR7x7lWZpntz31mEUgDDwO8QTgDcLoWqX0CfgWuTzWG1jKd5s9aD8dp/nFpvJxGTN
xV3eCfTRfd8y/cmhdynfrA7xEP0uqtRay9aHJRwfEp28OL6NewaJeGSML6R8ZFibFxKo5V9tM+oJ
P6Prwg830wEsqU+aX9xMdPdDEr6mOXx4aywKTqS5HFqqfGPaBaAtcwrwcEMm6RqW9A7R4Ya2kFwh
IL3SB9qFkyQOQXL2yYJiDcIWm7uWX9mIFxJZBpsYGUc8JetIRYvOhRxQRz0jukTzlzfg/8X8KUPv
RUqy6brySBDI+CLb58QOCEOrk4esYi8KCWmgEiHxqEUIjbR9aOg6Zupv6n26zXjzLbz/9JkAX85Y
OLqWXR3V0aA8D7P5XMGBRFtjmO65apDWBsr5ZtBYQVYW8167kFbTqv6mJbubiWQ5JhXafvgFs/wL
8vDqzTaGHBctRWa0G3q77V07aBMMUquSDvlB2FIhgQPYOWhpKEbcHa1ZUCTDSD6Kx+Mi+/Fr6tsU
ehsNcw6chK2hJXao2UqIan1y0Eazr4fgzBF83sLQOLfhBrELbdy4WTaktNN7ZYu/Rl4ccssVu85k
KbPE9K9PLO6KyBsXTsk66NrPUbvWgy4YTZfVMgwNsnOK3n0LulSsy0y2DKmTo0k4Df6BFiBcyn1Q
OuVb5CYfZsyyFdBRi+hYknYR0ViwvU0w118Tqi+MiTcTadoqyOO7O+vXQjhvLilMeUk6Q9eH344d
f8wZv7MMOtKWBu68PiLNK/cVEnRYnzoq3yaPBa2Li0uJ7wGLdHJVo3I36eCeKs++ydofjiN+pS1k
eAha1h3w499Ehta6rfD3ml1vrOOKpoAUyzAcdcwqKO1g7UV/7JiTXYeHZp0F47xdAA5O+JNykz42
jrU3wslBpJc9NhkwexvxcmPBvcQ3aeI+R3XRZs6bQ6xWK7o3uKXbgFkwFFWsRmnSP/Yta60e3cWE
wY7oQRIuBkfvbL6Mxi9Mc3MAX0+k0xrh3AZq8L+2Kc9eqr5QMlnMCaG8Z2GzCxPK2spoJrbyfh8Q
uI4SqAf23BL9GxlUb8YSsYdUeF8UCZNHo9y2U/wncfF9zExOBx4xOuvzRfb8aFmXN0VfcO9Z1Tti
ok1kNruiGjZ96x6wgDGyytEYZOVtgPH20Ajn1NRLcmNuYR+0eiwYHYIwTSZQCeac8QapMuVAr998
mJJM3xqAuXoiwxesYNUxrlaohaz0u9WCpmGKcicdP6ru2RDjgFqyNDmsWPrRIF+QOB6whjiIGoql
ruI5KCX7TmHhRxiFBngXEedlvwaexR+CWo2TkSSS1AtOLthS2WmsmIbotpFb3gw3eyoANv1yJN3D
0dmjCovWTCr1uhDEWVUjhtiKEntlHzApQQut63IzjkxSh4CIqRl7BmeLV23H5Snx/zUtJgg/rdC+
ujwMxCO4G+Y1wQoARMIQNUgvRPelK+GWW8sIHptEARkYyu9gWKIS1Z/IVy85EUqmBRdm7J0vI9Q9
HJxyvqMcEHvhGjgaBTqdoSn6LXdEyS+ZJeshLl+S6GiNPjK9LvIg7sr32RcPoTIVPIf+w5Ic8dIl
MwvkZB00Nynoq7T6ouPvCBPBs7ncl3WYVztrqXw0XAZvNour5TW/GZ+TWDa30YpDoHYT8cYrup7j
3jrKEgXaPJXF65zGuBaS6Dpo8zKW7gZP2T6avTdCLw4xpoCVZtBV1QmjyDBtNqyeFrTwS91NtzKc
doEagIobQEQRyR4b7h5noicl9AMy9GhvFiahIpH/OtRpduRUX9Oi8TwGPuIcms5HjGSjXjrqGeXT
KCoidtvuY4xIR0MP1RjOGbcmFPZVZDpPDpimTT0DLDYLsRtMmqReToBXCDSnQkZBqgzgxDLBHs/o
adDYtAqiKqt6KSTxppW52DNsYOny/FWSEfw12Dg17Grut7FZr3PJ92m8gJIqPzVuUK3TtdkvysQk
+8qHMFizOyX7MO7mLextd2MGZU/HsGx2uiLCpMtfUrYoFAZeuU67+NEmi3WbSthVYfdkdYQKKUQP
DM38cJOl1OQqRAcxBUcnpbZicToanMmLSH+7Ffo9Kqidr4JPU7s+AQfE3VXZTRpVsRYeAeYqJ9zM
Z+luu+mXNcZb3aJX+Plwor9ohYBRjzOY37n6I7uSpAxyEUB/udMxtHliOsGGPc0JgWwndneFy6L8
RKFUc2TMCAEPpl2ptXvgwPw1gN31I4JQ7d4GWsl1oHgkAbme8HYF3p5yrNqbZrhPg+i3bxFB6hf5
s5rFZVJLU5XE53h0mKowmSL1h8Q9Bn0H6ZoRmjC2QyOHax+SJLAmD5lNqoquABqdXcACd0TajLVh
NAioY6AzhCytoxpxaJk+/ve8tC+B+xGbOt/EIJCyrgsZ8outO3m0rUzBHXYZgLXcdSJRM1hYxLw6
PVVVM+Krxffrc5xA2/GJ5bZ/msBk1fxGY+TWz3kYkzZoMCiBA97urDb4rGM9YdplzQrhfCt4kp1K
AbmbJdu1UhtfC2s3t4FxqzP6iY6Y13GS2gd76J4n0LGPMILWo0Qrqgt5H0233JjEiPrEiVaaXFFc
lBcZWQGCXgrAaJm32/nQU1qVJaE7TX5ICYo2xub3sKSWyiW/tGveR0u8QMBS74i8Lx1BpyRz6nd0
eMNZLSmoJAKvRmJRf5h2/5/g+H8jOPrOzwv1fyA4XhP5r/1v8Mbl//8XvNHy/kOPRziQGC3T9pwQ
COB/sRvN/1hC2G4YhktykO2JwP3f7EbnP54NIsW0HGGZxEmBFvxf7EbrPyIUgBY928YMZfrB/wu7
0XMs779RCn07cKEU+oEAngQBEePDf6cUMhiy5FBX28RQdH2RzlVymI6Bic91jiUDiiK/C/t3SXuW
p8mvr31px+taF/+8onqqgtLbac82jrk0bsUh7OYnkuSWA33UXgmZQTxwLDOf1BglliSl5JF1JFwS
NJLB3JhJyiIYzQcrsOczxGsShJ3CWNFHJ0PhwYaDOAwNXcFIbfDVJa0Tfomg22L1BSUDT2Cu4m+/
quWjEiPdkjDJDmXrmdese4VoAtQczjK7xtoiWuSedgGdWyIPN6VbgHerTI86q6q3ZtUgY/LQSBFH
cUMn+IvwCs04044uJZgSWzqvhABQ1/n87SJB2lEE77KbiV5qeZOp/NwkqXfwCsz+0jKu0WzGhyZW
OwsG8Lkz6BI3FnizoXqrKiJN7AxSQeJTRNumaW8SWRJoweSKykmvCEUMdgylJoTG5OwZxj93oAY3
qzy790V7H4oYqvoc/a4sIAnoyU6yntcSr+F28ImRIPBsN5riuW4CEhpCOk9uP6Sb3J+GCyhIxn95
zFAuc/7RHN8qL25v0QxxCr0WYoD6LxHb/dEo0u4OkGHbtdEiD/6dW4r81NZ2YWvC9VVF8MsfBwjw
MvHXxKC2a49et8YdDKVT7uOREWBoKw6qBOzqqR+2CablOgi7LdfK3Sk5QEbO41usi8NcEqVt9uSK
VRgLN0M5fLps+zTC7L8BzbZ1nfrutar/4UWYtnz5FqtvuBfwyrdpLCtONWrYOHhzXowxfXGBsO+C
QsVbZKLpprBcl71et9e0IVQlnvy9avP3CV0N7QWyOMJymnC+Cnqdy1A0Ll4zl45qivQQO7oZnvwK
h29YiKVNeAmnOtrli0Ii8p1qxxzhSbkpqlUzIEmJx5o+FXz8Dj3JkXCkaZ1gyVwjkdEn2qr6VDM5
3GJn6GDF4HjIUF+JbNwq1yK2DOxERuYTaLHjBK2AWPYWDknp7iYy2/M/BFiOlxKsIDCnAZxQMP41
4/y7GY1/XYFeIsyYTgyu79ziKsAY6ncnbXcYQILPxurtC6++9KdTn1Yo9tVsv5V2vdA9adgMifvp
AC5aUoG/o9xhIEwepVtbJCx4lb/C/tExXrDiUznrfxKrIvb0ELRVkpN0yNTdaSGqgfy/1h74rLAw
d1pIUgnxmV5Rm/+a8DsfcAYSoUT5KluJ+aIdoP+b5JZIJiqiJSkvHjHgIFjwOdhlXst5LkLHl4Jq
uXRVjJZft0tkXFqfTGB+eLdI8xGE5MGx8NO90PGVqLWnsRT20TarN1vy3euQH7wYgVFDxdc5HAJI
oNCwqV323TzEe2vyCe/mHrWRhwWO339BM/RSG9sJnikHNfRG06w5d5KQ9MI9Wy3IZc8n9ynmmZqx
4KKxaBdrKdJZvHQdhLPI9Juz/VEpnzzn1DO3rhSKu48n3Ek5JOmyBP1n0FKDNEVHgdDNVe1JsSMZ
KY1rTCzSRUhoy7fc+RKEJu44hN39RRff+sskYar3g57qA4ncvzMDhpzta7Wf0PaS1RrR0RpWfp1U
QF4QXBihdQ2tAdetWePzYfZR+D2qn/xUxDRj6UgzYpM1GZAA1+htOMXG0kFMbCsfsvdUxl+d0z/q
gju1j1HJtqjeYFdRcdNs3TZmHa8ZLxmQVNyGMzrKr65HoUKo3XNIqkLrYcHpdZMeDMZ4aZ7RFwc9
WQZmf5SS/qARi+B5ojP8HGNkq+ouvJfh7N+DuN72PKprb8pCwlna+9zo7CmM+ujeJm8c7S3Dre4q
7OvHx7ovi0eFCI3d7qjoODRtecqGAaOz2SxMPcfcB4h4Z7ftH3/elAHhIYR2RBhYuAcC51aoXm5K
Z3QgNFAQpuTBIaKEPNh45KU1JIMWfnULZEkOzty8ltgR/TTSD5WPbob5DBF6wUIZV/4H54+DTr2X
ktVVTbVzIhqWxau9Sm8XAxLY+MpmXOiOJFBk7TN8Nva+JPeOhiHWrT181OBkPQEQvuJslnLiO4iS
7gAanw2xKi9wm55bnv1DPWtrHYUkvWFxJtZQZMFbZ7Eeu3iyLy2X+sWBLIk283cmPoauLo++wrsb
25nJqYM0mYyEyR39tGZvGYQ4oqvuDqLpLcaaLTO8rHKO4+AGR3J1u7PtZt1hRGh/6dEegiMg6TCZ
0U5mKSOryqchN/hyW4Vj9thNHOXDxujudNu8bQnYPovtO6kptMq198Q4mPyEynF2DqQITDrJczhW
OCr66EMowqDMVv/CCimQUB7bFFZPl4XfmGOSvWpy9lTD+OummU2gAn3o0gqjTYASfZvVwz1PHeul
hzIrSIRu0tklGUw498Z66m3A6LZ7buCjvXhh+q4Uv/XUlGrf2jus/OlLDzFp5eE0/bSHEaWJCr/Z
2E6QN82HHLDhKnSjUzTSkgWcT8bSMrTpm/EAJrXYRRPqDj+2KfwntIQgQk5kowpM2vxrdsEWk+Eh
aJtfnc41ju5Un2YBc0bBjSSDIdhPU0Ad32jI+iWKGm0R8J6Q/CKRMnuBn1/ams5JAmVpA0Prr0iz
jeuBT2OI+isDOUNBQlRppFJWuBagvRWbNy+JaZovM4wuY23g6MS1BxrthSdcUVvHBZNDqls8m7/d
lG1Y57+BHtBG8sQ/U/TDeR4eO8QrD/YENFCrnq7m4DVITuEqhknXHnLXpuM+8GqQVLwpoGFUhXVw
wgzmTxbc635p+JWHBosh5uNNEZfPZdj+U5FVnzLffpPOeOHiuytbu/Dqw2sSZwyvLYa3s8PzMhFY
MGj7VZm1vvJ6tbQlTNbkqdo6kRc+uvlMyyl+smJC03JyNDO/0euwPaQJtVAfMuoZ6mRHvO0pRP7c
CeiZ03dkNzATOT7RUEYgCRBaNvtBEmPL+WyDoPWj7o0bVjPjl0pj+r1UxtvKMzEB5ejO03E8O5nB
AxHTI2zZI/IMwq1KTprkzdALX+poKB7wP4B0dtauzz1C6fHEHPcVuM6wNvrmgo8RtnGBp8KFNWiV
D04rIJB5S9JS96rBmOztMGewlKARjVvrs1IhL7eJRTGtf3f1PveLv71JSi7t2G5XjBVhc1U3XLLe
ErhIMu6Peh8ZdER8NJHbtu6I5UuudcOPKSNFges8l8ZRmuNFewUaS1SZrZ2fHA37E3CZWMGjBPxa
GO6uxKQcsEHfYmQi6CAr6I44LFAGRRIVMjiFs7IYX1KpJvuMHBOEaxfttvEuCknHoRcV4xUqaWjG
e2OSe+knAVFIrK11HU43nRrBAe7eiRWcZCjFOJNm3qljA8W7i9ZSNi2huYhdAFUAUg6Te8y81aw7
OpwUTJsRHda6nukUZuEOxEX6ilFrn4T1zo7og1f1UF1pTNPXEm/JZOhV1FaCArsPeKL+6AAOLd3Z
c4rAmH25L56M30bZfwyIk47aGt/6wqSuEg1aFZ9cD9+eHlM3pPiJxaMZEiTcUblsBlT55AqHPux5
63dp5Q+h69PTwY28yqsQ2FcAg46hCzgKo9zrop/Wop/Ps5k9EcJZ7uMJa7M/MbwKQ8valmjW1tJb
rr/VnjGoLIvuEvua+b9qS94zM0g2ri1+saYBfjR8ouhjex2NOOft6UlKXrRprh9ToybXg8sD2f0N
qrBLG5TM4d6CKmiRHxQ55CEzA2zb6U+dzgPDjtZgHMxgRS83FEb2GEsuDgb9qzCsxT+U7ETRJetK
l7tmSRJMWhqRgZ8SwZ4wgHNHkZz8obe33gA7M1F8BxKKtmEBJaogXcZXSbGKJBqXPlVECzZ9wqHF
fgOuiuY+qA4Kiue6o/O/LpOr7dWvAYSTXaGYasfwrFYwufpNvFw/I2tZc1O1sWf3MOX+U5/Nv7IZ
CUBSuw6DjnkvZHYkofwRl1C1seN63wp168QJzxfarskH4ze+xgK7VaAsZ2P41bcr0H7Rq0JN5IEN
XIZMNW5cmsNJmiAJ7SGeSLpga5tJCZDnrdF7+NO8hQmYYoTDMu+tJdjylZKYLiE/fyu7uysUcsho
UJjEREyxTm4HyINQnXn55ISg3AEiie2u385MBi9Z4rFP1IydxvoDflSzQ6zYoIvaIYF8rLhWjJfw
y7dQRHIyBbbxAAVkKs6ily5KZFQXY9j0W+5peHVyaM5TW194ZukxsQ+t58o79tOkX1Qb/bWGZG8x
atu4hJ/B+iq4jml+YC2DI2YVEo4LA4DB6ZDjhGXIvm/JTR9YDyIV7dqQBH1XTncxDf1U5rsmdgL2
SMytZIrFrFblsUewyGSfmOsGw+uaSNxq12ERPtC+e4Id/s9wk+oZDegznLh/dchUWk3mtanwLdTd
LZauv/dGHwh3Wr+aTv2etp711uTp4q6zKZy6nEortc+GYpSy2vhd9O3Sb125gV6DWqPI6dGK9oqq
HMFR5BFYBQIDckx4wcLI6GSWR1K/VB8KJPCYUDODKLHBtfYuEys3UXs2kvGOMnc8ovdL1h1RgOvU
Tz0qtPmGh+IFIi3R85noV4jCCEQ1W6RIvrHp3cR/FgPSenPyNmwtBFWN6Ay6icCGUrlsz3l1hC7A
waB1JKb3lTU3j3U4dvik5qvbmO5RDADsvBQvD1QtdH9xcUYr024F3o5VMUEY9Mk9XgMRWM0dduR0
7J44emyaQvgLBILJleTYynJsHlVS37N8pCGhhLsdSZ19kvhX1llvIneiG2pbn+nPn5AqH6plc6HG
ng+Njp48w8RjNToEvwr7bo74xyfLOIdED14Le4J6OSLASuhDzM5MrK3K7I1uSDsSUXGI7ZajXs6s
2uuorzyyX5G8kZ3m6HPTVvuhL+eDS64Hgtaogfc8m7s2KN6Zff9pK8C4nRldoJoEe4b5e9RvBsUq
yrFQgBcc5XTIAJSekwo0YhAOMKTsq9nI/mQ1Q7/rjEfXE6+jad+LQsZ7cx6/UwUAzfOMu2O2Lz+H
8Z83KPNpRqFVIUO9fpgT5FqeKO9lz6UqFJQOxGv7OsdynVqbKWm++d4FwZLbn5/28yZengkHkCiy
sZ5Ia76I6SGYXdIr0C8wQyNSAbf7hNLB9jFBZZI4IMIlnBVKzPrSmWaxSZKZQHFHH8ygo2dAcpoh
4pu28VsQbm0MKfyM4C/ZnMgDxugkbfUYt08mp4+d0wQ3SsTgEjvs+TFapXNH3sw2y91xBx5gZLn2
h+iVNBC2pYwmEmOi3YCNFIAfa2wRWRYLGb92UhnrPnIeCfy75uY07/OYhTwVQXzQTiSPJIe9d7WB
z8H5dnqX4s0y7i1PPxHHObmm6VucBUR8WdBf8BiSboaweFpc2DnRTLLsURCp4frzhoNtQM7SPtSd
udYd8h/jOLdyfm3Yh9Syu5q2rTez65/5Ad+MXus7k9B9CyHyq01SumhOxmCmRRY64O/yQ0MeU3/4
dkY2UMk9uKLqJzazyHaFJOR7iac2n5kY3X0VtQ/EsBgtlYul43afGGj4UI6+jZN5KFRkr9I2fPVt
4zlM5l/l8BIF8VPRue+pDD+IywQlXXK/LimhCaFWUMILDnUx3Dd3am6sjT8mU37HPvG2tkBIFWv5
ZBtnZco/AS5S9FZTyOWfxp2Ww4HO3GnM549y4K9xzfyxWw7vKFpdjJh5E3y6hoMUTRMPk/xpg2xd
jGa2j9R80sGQcIS+9inkfY66Wzty3kp/+he51bR2FRA4EgbDVH4PhGlwpDPunjU904m+FthnO7JU
YzH+YSwM9ucBSOu5Rla9KvsG6ljDOq4l3Rx4Ponlr9rhcWyt1ypCk9NAumYEOwON609ZYB3qMvgc
Zfudhck1Lj6beT4Daj6bNKkcb1FTKRytvHJxmfzOIu+sLap2cvtitCbE53bT0azm1zFBjeonfBd2
SbjrfbiUJ63Yyih5CPz5Xaju1o6onekMHqIYrZBofxvcsJnpkbLtMPDzLEK7hPnBvk3qiQ2+vTGa
Q52Tn0ps25cftu8Xokh5gel6ShVds6m/BZDg6/BToHzyCRXmkEJ7uWiOgeu9WpKQHZNOTJF18JRo
TZjq3AUcYTS6lQKAJv7gCJb3HxkjlXQSRYuu9k4j7g3QWtHKgay7GXKQmcjgt75d/Kms5mWam0+i
WpiDPcachLq52TpeTcAkUNYZ2SGZdOcmgpCdjD51MfJN3HrIRTyWJmzyaNXjcyoMe9couuQ5+xbD
MndNUflkR9z5PTCFCkLaaA5rhNq0FcW6AIY8JeWDW1Y9sezD3cqTtSmHfVLGLxMwOm8JVUqHcGlf
EZWbMFodCHfs5s+0huOajuG5LfRuyPRdYTqjUXaq/IAuRj85DOhxOjqhIhGSGJDOuiNJfJmwADQU
C7LcCJICR6cmTISWCDHE9QWqFK4ah9UCKHK79enVzDWTLzhnNzEApxudI1paHErIomoWUBvhS6pv
TppdvIz+hsge6X3f+moyAQkabwalcZWG53pyzsiTOedY3oPS3aVRmLFZMPW6IUEHQMt7vCg64TxV
4JsQTRfsxel8zKrhvcr7fYzmncXzk+YKSUoJE0Wzh5GnkaJWE1cHKOR1DMg0yHBTWG5zTKboQdqo
b+uqgbjd0HfxgBunGcbHiv24bk2qdsb5DI72TEbuFSlMde4WtFnNc9eIJVgrXVmcNiNywWFZRUgz
2OIJnCQzdtr6rbo1cfauYvkATeGIhu8asAt4b3hozqWZQRR3bhZ1T9fVr8ogPdcDmWozBgoM4x73
jNjTBAcsB+eKsGsXhzb25I+SKoOegrDPsp0OVtwduv/B1Zktta5s2/aLFKFaqVfXBTY2GDC8KOZk
gqRUXaakr79N3ifuPnFeHIbJYgGSMkeO0XvrGtAhZZJxbyVXjK7Y9Hz5jRfQKux2QV73lhMIrHin
YFt/ole06b32N6FhAr2o3csSryYGoMVYckSk1QE2AUvICncHqiJ9XWp0Q0fjCxUyuj8nxVIrJwre
ZE1c8znqtBPi8l/g4tewti8yKvZt6D9FqUbFMLd4WzUbYpapMj8r1L48CzuwGEyWA0iFlPOnlESD
lSQAZeTwge7DfOnG7g8VjrkSloEKg1YNPSUSfI3UQ/Y5yU+DBB2P8iBIb3E1XsIsihBLIIvWOAu4
aMsy59OfZchoUKLK3M7ymOYadogQfMN6LWhQmzatRVLK46L/SNLyJdGCg9LFoUxg7WvKXjvK40Rd
P5vWsB+ZL2L9IVopKFGR1O6z6zM+QKpF+DlzO5YRUnQSaLdlD7tdT82nRnd60pisJYZTkj6G7CZ9
7cmKAFnGVYAlv/jyerdeV02EaiBj1Wf7hFPVkVe8sI0SpS+Tu6jFcNrvPbfbshrauCwLVNTepdFn
fSN+IiP+jlwongwVsW6amxHnoWoxp8U++54d3gvBSbPlfi1jxoWV9U9x5hfcslW+FWDUksK+1GX8
GzIj5xENDP8EZvus6VO6xcl5Ig7ViItz15aCGIqQTkIOfhGYYa/xy9NvxiM4L8lt7lFdYNGhfXWs
7HFupv8gI+1389ZVeaRSRnR78pDtCcc9C2bl3RzPpTttbN2CMM8q957mtdpLtack9t9cGVDRpr+4
JH5Ly35DJBCuOYzhRtEPoNBfJOpFFGfmUo4U8ykZRxF6/UWqZyfu/FtJ9UD9ewXaBOvVXsfWFeUC
rReSl+E+XBxV9AhZJyo7HjzL9G+GhdKqhb8U7iBYoyxHSpI+tTB4VnE5JNvsw9HdT2vKCup1BKO4
rSjgNiqjL5Sjw/SirmehD7/Huv/xeqKtXrHK7PHR66ta6i8gDNB4UyxAGvnLlv/mpQ1iQDuCoEUR
QogBrUpZHOns0qcfzacuQ1suAExX422wXrqGxJspiRA0U8HhAP7wY/SZzFOMRc1xuZxzExJKY89M
XsMwPefEg3UBSd227j7JsvjqoirePKiFj/QRbSpRi4dEIAWp/4zAZOU/ucp8bsoJRBgVaOFPHzV5
RFPnmnjB6y9ENt/plDPdc75UOjEUwgLWJHujhekwVNlVdrA5M4c2Si++/L/jYIhNwPF44WVXk3iO
Qxp4u9hBIvt4yQs0j+S2Hwmf85eaRw/Z0FLGbWWC3H+OtYsCsm6bkHYFmln72KE/Q50F6+D8eMFt
vSuY8m9Jtr6g2x/XXcuyjWXfXtxUH7gbF0n7aupyd9W1XWAtLLfJNjQxjBZ9rc/IDcH2mOzM+Jd+
hncKOnyaAk13FYozmqB0rMSp8ipxDn07Blcc1gBJ92UJglkye+gsquhMG5mf5e0W+rK9HHq9Wpel
d2/77MMIc+zjBeFWGcDcUMR/xx45sywpDzKA9svMwJg0uuOGSGzjqYAOi6MNgQ6tusXoAKgVKW1A
pGPVnqoEMXY3goRJ50uLkHYVNXDK9HBAj862SKaHgaUcj7Iyu2eUbDQyxpQ8L7P4CyKx3IGMR19U
kbPCwE4iTu6GuFl6I3NpM+Q8ScoX8qJwV9VQ3suC4QtC0Hnyqb2I+ieMph/pt+MuhrSBtZK+MMOL
xPHTg8PpE/qURWRVRLPfajlNC4WYzA2IghxktYsCTTtmIW2lZvBoC5XsTLJ5IXKYlhr9hCD86UUF
owG1V57P3XGVf4waetDacLbpnu3zl5ymdls15ty6p09Mzs2WQDOsvnBszLYh8qUd/yUmzNkoozUo
Q3pCiPwwMurlhtjkBG3FM2o2QfHPTD1qOb6HTrtFoPadyeAbObVDJR+Vt1a16TMj2BO12mddJvR5
SPGktG7NI3Sib5gUL7JzoLJS3wrSnWa08IrokvgFTIBPQe8TOOolJM4LM/DWvmy0XSozSmduxhPS
WdmW2hp0w6ZzZXzRy3NSjW+x6pZ6oZqtmbT9rnDiY5m8aXlp3krorQuR5JtRhcaHJTSbdqU5bPFY
o6wfibcY2f54ms2VkUDFsT1CuFwgV/6+zO0vuy9/4nSmJFjVjnJz5Rrjtmo79SwhzLKaNOIPIsEY
vonRb+3Uw43l3QvkYCuQcKR+57AzvUStMrMmcjhGednwxxsHYHPa+IWkgdB48iLNIt1gtSv3DtQf
0Ar6C074WwXr5VnYOhiOnizCRm+qC5QIQvK4awRpNatU17otBaazqTgNhPnVi6JPLUFy4IyDxty1
8XdOaJUbtDp7x0+2Tlv/a2EpLVotSW8N3TAesWHn7Tq0do5wj4VeMUiBqrehEWQaBDzCUDpxh1/h
TspNnvc69QrZPZEbEAsWTPI65AgQkRZ8qIYgROYIy6y8MJnUbjzKiP/76RTRkT573B2rwXRfjQTz
NQX0MUmncaFk5r/Ql6M/NL9r+qhZIWJ4DkUw7jPNPGk6Nf9gDAu/K7UrMw8O4ir8RqWaEBHTMDXE
abn2rCC/jGVNFNgwJ4Dqrb0Pe4w7E1ZOf5z6PXkzx1wk29oP8h0ZmosmRWmoBaA8dEVdmqtAbBCk
d7ux0nwgLIK5Z2QBUVV0+aieh0NP8hHm4q7Y2WJ0TuPE35CEYuYxWFcKsyJ/DsrOq2zw6DHhxiWn
R/GurYBCjKhC8rH+W7RWdfWSHnESDe0o+mdMGGZkwV6mz7dxZKQw0xdpUDhvwmdNi9iGTYrO79jp
S7I9++TNbw+V6TGqMav8hU5MuuZq5JegEjmtIYIe0oBzgaDG9yvdfAKFa+zcgZCzqkyYjBNguwfC
ro4Mub5aMVarenTjU4Vyfuu5yjprLl4yoxfdxe4KuW7AGr2kBSGofZA8VY2X36DH9+hMSSak5QfG
NLWIyTQkrqnHuc7B+DBmzgVTQH7gOL+trKr99SZnl7fS/XEDErP0wTrS8Hqd8AksLes9MqohQmM1
bVrbo80UZOal6mlKR930dxrCf9YQi88woeoZfDwrSdhnyxE5xEqQEbKljgDfHIJymPDGrVVXDZfE
EwsSSMD9WGF+zJ0yP/pGwpsGyjUqxxUis1WbwXzn0L3uYG7ta2eYlwJ0SgFye80iykwpAtNwlv2W
Tu3TDyyn4+PFNXZVk7VLz8lubcFeX/Ul7hm/zDnTFJGaaxO6xrrNjU5s3tEwl4OvR9sS/oCcpvRI
V+d/v/z3c5Xr/NFLlW4eXwE2CaBOUZ58NA0MylMRHFBQJ3Sklk1I80mEeMChKagjhjLc4AAR9lmJ
TV7qTMAtQ61ERDCUp7XFEW04tII5WWWBddHc0OiOuW+JEWc04JZhsO9i7l0HcA93/bdWIxUxK2/3
+OPlORTTIhO7cv5TggoC12s4+lIlITBlzXGaXYz8NraK4RjOL3GYGRD/Xicr8zmoQjB4vKOY9A8N
6+HG1fU/5IVlx8cVerx7fG/JTHvki/77b8F8CeUcotfqmIcxGcXH2AiiYzep+KhztqJ53jscsDuG
v45Nizv6aUBDbGjm00Ywjej4eIczYloKiY2qbm8IpcInRW5SzK6H7fdb9JIxXB7o1GM6ivt+8J5I
W/CeROd0W9Nw3wLdABQ/kFuXWG+651uQxSvJqd5CkZdLiKJVwlEoLIUEm8sL6u59IAdv2Zqsm3g6
mF7o9NxFUhxhY8R4M086sN6Fo3kWYZIc/HWFbb2pSZ63NvjJCtIFTMi6wOfxKYYt9S3lryuKfqEY
oG0NN/6NPezmHULip8e7GPdT35s0pCMwinGo3YMcvRZ27bkpBQnz4DIDYmIYMciL4aXqHtnMXMjF
1Mpk4w7tlVYcEyUxcau1TBF5+MkCTlRwMjIvBN+jpUR2ht8imc5O2yP79qq1hu5yKVMI7SBZnqyU
QANhB4T6IMpkDKO5L17r4PquGKo0bn+MorrC7NNS3jvT3zE0UpoedXqyVbjJuyY80IDonlom1duh
gV0vYFpxJlyTZ/IbFqa1b0KoHa2xbSeXnykqU6Zder21jcrZeOzDn7lbHRMjCW899F8cCXSsOtWg
KyqKnH9Ajh8T/21JOz6Oblbdx+6vr6Tz7jlNcfK81uaUgGvfVbA63CqBr6ZK5tv4apYMWNW9DXvO
d1p1k73rnju8x4vBtPt74ctpPcVZsiOhAjeQujdNuJmgE+M5omAjtiH4kV304btG99mC8VhaAsbm
BBHYjtJpN4VpuqE7iaekMp+TnqGwR09plsM+WeagXVBg0qCcij+1dGlCjfWRvrOJPm34jBmOb4De
N4caNc4axBYj/N78sIN3B1vn37iiKo+VivdC0bbVA+cgXOjUiZmXeEJK+4kQqQQQkY3EnqCBdZaI
4rlJm3YJqqL7tqe7WbvvkfDsd/AOpFaAm3bThlXLoXCwk53RdPTQRE0OIw0FvJqSYqwVPfIA7Lrh
34ZgHpoeuC8rxUGnMAxrn1+AgSJE11j+Y9Gx7bUZivyR+Ff8mi9RwnKqI8p9H9g+DeryUS/W46T/
4srrL5bUjGNBxNOqTpElhSr+Sp8NQsX/Ji2JFGGShoxrp+iCe4hBUG34V0RP5QJs0LF2R+N1gkbh
qllzMfCXn4gjdGXNfAloXogPNRblTivr5spgAMGbVaplVwDdK41WbOLaN08yyqF6AOP4m0JCcuRU
fKrKyTc8AXgmOr+g+ms5AtfpD36d7q+L0XkRDlOwHmu/W/UtV28Eo7ruTLNcBY5Q2zAgpVFlBAAX
FrwJOiVXFel7tpDiTephfFRl0a68qsu+us54E0F9jUGr7sNO29ou+RdTk/9REcEcoL+CHmbBPJJn
Q5w/th64T+fx+vgse0XFSTe8k1f0FTRsQGk1qMPjJaviU4pzcptpiUkvXyAf/v/vHp/rakAn0SSI
NRnemKT4J22gJcBtvBzMPDj188vj8493vT2nC2Wq2cQxXFEClMPt4x98aeQnG9fpaEn8OUAOp5Gc
1Lhqlr4S4SmwF+SMdtyn0QDfp6Bfm0KQd0m4HLESY/wAYVV06TFwKvsQ2cxlTfg0DAoRXVmOrVOH
DdkZLVl2TlW75mK99L1st49Pp/O/OUXHULUd0OG1A+dWzm2Pz8eex38zf0Uyv8vL+mPqu0viEKxl
l018fryAQ0GBpYuELN6Ckm7Og6m6VWXyCxT1R5H7/dlxIS6qrvifdyIE91safrcU0T2poqvu6Yoa
yel3jTDPvd7QxqFk3kQRj0RratukHFJ2sDTcTnGlveYk2B2pt9dTa9Ie+WV8AnHJ6C7klANVSYxV
kTlnmqHjUnnpxrDM/kqtFVxaHV5RFtCWtZR1jG3ERG1vonpwdIlLr+xXQ0/NLhMpz9k8EQvsS0tT
0O5rfyN9JtLmaKtba+jM0C39qhf+8FpqF8JsvgKm0nM8+B7QDWZ7wC6lL2Z3kb1202Hnqmk4BxoJ
2EX9FZpNvgYlyg0KmfKWqtoG6mNizS1BnUQy3BdRIJ5zs+JoKy9a7b5kblMecqVh/tQRsQ41Eycj
daN1mmB1rFUqbw4RwmBXSdOL6PZuPQ3iEeAPeYOo2/fNEsEU2ThlVh5DGfxyXKj34cTj40f/XFXa
h1QVMYzkpV6y/Qp4aFnQeTTDmSV2Hb4WMvA6EzB6iV5+5TZyOseB7u5hfNuc0+WGrjI622qg5ZAn
45m8+BBN+vgHL6Nx1aPKwl5oPk0Ozy8xMH8IRTjzvbtrp1v0RTLzSu0h1gk6MnSFNPENxl19q4mV
qKv6vYtdNGC42hykyth68S8MC92R5S9oLnR+9B/fkibJ18rzhlOeOz2jDKaBtrqmWlK9yjb+woGf
Lv0wmZAdZPhOiRWtx/6nr2goJc6QHMG9jwsnixNcEBCUmOoeenxG174Ev11Q1x+gUlirhpYPHnTf
ORSjU9191KnAV9r3zKnanY6vIZlg4jjlsYzQgSCcqNfYSodXx9qDf1MExhrdmum5eU3rttvHFoWU
wRRoG0XNL8HFn6OIqFlHC3gW6cd2z2gSfL6+LaB1iGYon8wiS86GxQxz9Dvc/V7znLpts86YLy4z
omYXneYORFF618ZR4BxVTQghYXTL3JGvg7DkNus07L94HGgYFc1KVKXN1J3AHJTa9pkx2HhOP/TE
Wwsis44oHspUA6igQ5kxytdGdeNJmbV+Vkbv7gJz+np8RCS9hfxE/0PuyHTu5i/onTkx2chq5nh8
DvWE+TQ3sEDCtzs14nBTAE0MH6sr2pgRwXHfvduzyJrsH2hsLunVCylKyGKW5y0pBz6dNIdCI+p+
FZCUtBTZyOyHH8iOrX8WvEoOpD42FVJwDWmzlHc9XhazXmPFQ3ec16c0G9ozNVB7BlPc8mBydned
fROUwT428/E5DihzOTwli9SqM8LiQoM7ugv3w+DeDepSl+433pQSUC0SnyLWq7NnldU5E0B53Mh/
S2q1dgNGAWHh3pqm3yJCBhLM8LKAKnQBQ5rPxZG71cEin72pbDk10QvFdnK0iJwwMQPvRl/7jPvh
R0zMjLvEBSeCsw14BPIyRz4FDpyLVKG/mugodoXj4huZoC0gN+Oxwe3dSEnCXYr2cEC/ubCzOj07
ASMcTj3GGTWPTgT0CKgRK+/UVx+fmIejc9qBPpZh7l8CiHF6TLPAHKoaUBMLrqvBT9M7hceyVfQH
9cTfG4GiAEz0D1Hesris3jF6uHXyLHP9R8FM+RgEPjlLmww0idpmLFX/gXcUerkf2AcO13DRnUmR
ywGUBDrQi5Zn1gs3DbYZB+eqjrchUl12KHMGtU3MsKdsWP2m1u0gBbDS28StHS1ttC5T57073Oka
MJa30LbHZ7JY/+HlGt55Bvnm+taF04prKREfpRDEATciOtFsKtgvGvtoRcu2atsPn47ISSf/gm6M
Ht2UO210K8o2EwKfrRbW8k442pcUiG+MYeiWIK+DVyI+thhtrXUDiIamM81NeADhSippHAyddE8V
AyXq4mw61F2U3mm9LzVJizdVtjgWDA7OvULP7xgivScKn5CYmBX4Ead/NmGB+lP/lLZVX8CeOa9q
MNHtj6vKDau3qGK/66II7LIJSxSyECU/nEArLI/QypkC2FLibDxGo26/18b2cW0yqAl+z/8cCJFB
tVc4x9BFk5QEnVpR7BE2TCtsNcQMU7OB1FCNvj5zeWPbDHV/rarydRyc+EbqybYWott5OTQo4r66
ZVBn3RNqgV8RYI/J56vlQ7N/sfBU459MljHbwVPTN+4uKpP3zAQs5LpTcodUIRb9PLMfBcrnKk4/
evM2YRW6R6ZyECr2x65qCo4AvvXhemzl/Pn3VAzI35tR3cFiAesQwVsDeGBrRfIfXr/57EvaPWMV
Y81xJ9hOk2cd7LYmfibWX52xwJw+jO5awHDjWARd136bhEWeWysFGuUgX/tF8o7pU1sNhh7d5xPD
Epd29vT4zpF5MDOBcrFGcQeZGsaXopOVe267Njt6cZ4nyk2XN/VWmDxuIQKqrH7XsjC9Wo3u7tIM
5aHfuSej5ak2mHLsTRYUvHCgvrQuWsu+K+5dMjlgGImX0dAXGJMV0+sPPhPiwi6m8x0ag/Nc2fJu
MF0+ETqKDqUpvY/I4AtLjXVAU2WwHa2xupdJedErW6C1bTeAp82L1WhfqrSMezmVamU5zgZzUkus
Zp/eHYanjdceEXSNV05E3aLxVLbLPPEVNrscR8Z1MruftAgxWSUYmRzD/06wwQE4dHdxEv8Omrp4
DBrIF5p/2N78Y0MvOdEXgdqRxGrjdcCL5qL3ztnpLa15BlvU2F4c9leDhmA9esPdd7gmU5fegqxG
UZU5OJdM67mRlf3iOf2pzu322Jry5/FT1/0fAhbQokTcCo3QbyGBwNdiHE6Jx6Izzre9KKryQmje
t1uW4x01cq/Df3DsGqJYnGv3uB229pT0qwmx3TazoZAoA+gCYcXNPSrhWhBzqtEdDBZeNTn88Zi+
N1NxK3wOfnZMaWqw/zK248eXjvMjkiwiGRaJiu6xihPLoc4JN61Zadfe683nPPDtk7KTCbECC4By
k2ZTcxBe2dSwe3ZRY2M7RbGlJ0GnffyIReQfaX6RtznZrAIqfLNGTPQRsOInhCsZAR2ExroMfwgK
1T7qMFdLBYV1Oenc9xpTZ6Yy5VPjyRAONj8dlh/tuYhM8cSk7YLZ8UUOpXEPUe9vqVDQI9uefkce
+8Zij7KFM/JuIgh9dnq+azIc7nUBg0XWMIA9GSFSHc17EKWvQTEE18cWkgVsAuAU/0HbFndGcfii
UFLhjmZUbPfomelnM/vJLe6lOt7pCrU/hUK4HdsWlRybKMci0ljmq+ZMjOFBC9f7UccIKSueHvzy
Kzpm1ZvTZu4p5EQJw29siUBiQo+hhB3dnOJ9atrpOonSlRfH4ztobXnsawCAeUsgKb2V1yH/sWuO
IUYUfTWOh6Rj/mXAZlQ96GKhnzl91nun4ICEB+Lx4yT6wH48bvQ8cp6I93TerOYvqxhtDfteaB5J
yCylqxwZIyXb5wjphAbwSSZ2eM1kfXGAkhwHKT4n/xXWbQstjgNRSfNijcHW2UndefbyPLu4Rvva
2mbzNLU2soM6eadBo960nr552GvPg4NOlSvqXv2pnxbSL28a/JR3egorsyjGLyuqZjVhHjyNGz8Z
EQM4uCfMPJ3ucmJ+M8hoB2Yr2k+BuIxdOBz0rP6OuxA6B7bWodF+IJ7AFEnY6QZUCoVrDNv2XVDM
04AFpF1yS+9FEM7it2xVG2l1D7TglZ5Y/YswkVESik4hswCYJeebZPCyt9Tnmoyuis5uY4772uLh
nMpyVRFNC9UWfo4ew8lqa+1CbnkPjSnaAjP0b7XXw4C1vF+RfNUeQDR4Ev5rl6avMbHtm8RmLTIz
evzSTdEUGClzs5TxLoNrJnWxQEQEwC7pFQHmIJm2aVeWV86v07LFI3kVwn+PqvTS6SL7dcBLjJWX
//U0J1zqPviICgTR3ioZ1LiMSk9FJPydxzESW4q9TdrJewapBO6tqg+VN8qb6dUvhNchA3HSV2pg
hHJd8V3wAEEHN06C0eQ1Lmc2DRFuzx3CCuY/PUYwLzzQ2U9OIIoxc7aauxoNE5ymlBIhRZ984Vy8
4LWAf8tosCVTAxup0VDcX1kBhk/D0hAGukP4ateau0Yi1p1KxYUi+xRd8hzYRm6afRKgH3EjtP0L
vEeupc/mUQUCkyG4bkCUTc7QAhEfp2hNFHhrpvIfnfb+x6n1H1NU2Ucl2myFeeFtqjJ1GNs42KKr
yw4teRmnbHbBelglXpkdWEjnmuiQ+iS6TAPOgdZkzs1/PYXN/Ht01XM6aNGfymAml+RJzX5k63s9
LZyVAheB5Nzzt85gGAf4OBUtNcq6KivsTT2mA7tTjOTGYisjhPyP5RgEJJkDQb0sS/rCoKm0rk1c
Xf/5OK9Usu0HcJ8JhepJL7rwSB94y3LPR6PnTgue2JhY7cRcJ5aMz4kRXACJwZ/bA9EOd1Be/vGU
+6fHC/dRcCLQIwQN3K84rhJGiyoSuVQ0aqfcy3Hg9DFJs308rY0Yt4TXwu22ASdj+ZQepZvcq0Ha
h4ZFmC+rqevBj5xtwyalvMYfXiViYs3Et9sa0NEg+gSn/3xSGjcgYHNaui1xHgiGr6l7iny2q1Wk
YFmUKStLpEXNspuy8j+/D1P+GPhjGp/67g2AAs5ALdLW0qRT0et0mYwmcXGIRgix0BGkZyOTHGlc
lKB9XcMOAmK0QSOJQigcivPjXar4w3Rh+2sztF1n6O0RZ2nJ+T/ffn4XAEfZB75+QoVCmGRBmose
0UDp9eJ/XvKYv3hWswG3uvmJ9CxcTxPm7arM3hqu2qaLo+owoSQDFTUna00pI6zORWrRQOe1S4cS
vpYH0mOQnLTGczEZ0wY6WXbI58ikxwuezxH/I7klE/ygvMRmZ0hKKM6BHCPn6C7aWBazQQ2RMm2Z
w+PFUPC3RKWtH4Fi9oitgfsGv61oMYFaEM5LLTyaMthaTh1s7U5UhHD3a5laFSk6vXYJ04LJYOSq
gwu3piq9bD+crSrErAJSYOEI+c/OI4kPZfcIAYi1Cp97gBDsIZYXYkOQ4Xmw2xa9VgYFpXIZGdGz
Y0BppZDziuqDUfF4gPXUbBDH3hq32uQM1BkyY39pRKtWlM3WwlXOW9YO/xwxdks7xiUpM44JIRdb
Vdrykd40lOW/lATvNWr0GmPsFrnR2ixxWGN9M3eS5jFLE0D8JnwPwiikHqjIfq90C2IVMVJRVO2N
XOLVLrVklU2Em/KXgmrHVQFsvAk1kgwiWnwZf4zADHDrmEnPApcBPmhQyehzkMbjXTHizkH3OF95
hszQpMFMu8NGy8W0CZW8PhKYRIGtoBfi2ijiLnQU73jZ3R3P74JFPtujbG9n9INtoLkix45UBegv
GsI/gh0kRtH58jdgeUipIDC4tgEa5zEdLY3hIiv6eBiiuMQSNCRLOg5HSDpyY3rT2+M6KRh9TR+Q
KOAll9yWQBCYCm89in/LIkM8MeM/Q4ERuL+OniYPkCVLr+PEbZNnYEPhgtOpDmAPNMRJmIllSEgc
i8dsVPTQYLSk1Kxbp4lvQ2hYS89T9a5pKakczTB3TPvsXdiwinP/SlzQDjisfrJPcNdpIsiDMu1h
rXzbhN7AQBOs3MgFGXEz8CCl4mWki7FOyK8rJblvhE5wcANL+n/yuirNYKDbB1vptTCW2vCHLn2+
squRMxUgrxBOkMV3xsKXQhIs0EE+vgOAjmoRDJmxGlyejZQk7ckANjV4Jc1A0Fy1NyB4KHFkoL/t
QxOruDXtc6/7z/UdQvRrQOHeUoNwO9MZ7oVtpps6aZdl5mfrVnQ3FZSvScLg2i6VvnLClv51NgDS
y9e5375pGfyzSq/f3aFBla9IwKhL3GAWA3YzCKIli6G+4NzYLkFZpNvO0q40Z4unLrHQ55tMzJgH
1iCb6vKKOO2YDIWOKwx6RZrGwyIJC44ofrZKXbRQPNwULxz5Kh/Vvp4mK7NpgBTkLiCPSrtZsn/F
za2v9cR6lvGOIgaLzkiZlbL1cp84kAYT7xRq4bPZjWws5OwsrRp4g2N62ZqY0n7JISJZKGXBsiNl
balTsrLkeUddT8G0dOGzk5anHA/Hgdt7LX0e1mKV1+izgvRUZrTvjBCjIl7OQ4g1iXNMQ15EgSAJ
/GraN+luVkhYnEk5f4HyLJzhWNcczixjOaZftiJ6NMSyLTL7hc3LWETgC5YdRFwkKSTTOAUmZZU5
h9E1/IXS7YGxdAxQODt2vdHuXMN+Qw587mKVrLHSYIFxuzWqlH6Zeal60SKUwlMGQxa34M7y/G8D
Kk2S9NWPmtRt9PtuRZRKQmIFwokmRhRVgctYODWqLGWhaQp0s93N/wuHcz52dTfcOzYc00qiNeE6
fdbqz4DigO0ODYAXpi8JAig8DCeTQ922cd7qqV4FCbkRlvctQ+glblugyOhMuaV3VyOs4SK206fs
Jrnt9IlT65z689+XSbBNAftkohFhjYmt/Jo29lYbHMiPzJZtt/5jhlmxRtWAlbuAKbO0aHouH2FA
mOII5yJ9cd6Fx03rZa+Ii3i+nCtD5hGqH2lI5IUQD5n63sKzWNGkExD+QR9+2VuFQpizcFqLBDU2
7x3M+UPZ8FE+v1SG2MuwrraifvZdD5ul4JfzJKmsQpY9N1JHEdrIbd34+6wjUzGIMy7eiJc9sXN0
1uhRR/Ry+LS9LbOskKa2+T2MSq3bsIpm0TYx81Lwe3Vef0Rq7jogNynBXWCzJtit+fuhDU65jyF5
KDmb7nJYJpx92mM6AXplYQ0w4nPfZH6NOqtl8Y/H2ER0b//zCxiQUWq+GeP43XY0sOgef06UvRtm
l9cO1NtWSHRa3sCyluHGe3wnEzEjakRQeGjLb6OMMBhGcfOU+hmCeL8l8jWhtVv57jVwkW8SCPzm
S+jJOXYMjmqkgJIK86dp6AFIp1VrWU7urgFH6805K06P9ngaqQMWHHiDo4tJSkkzxiADSTwo6BnU
463NUcolOD8WhR+90eZiKjO/hLkebMh4uelWI9eBM5HaoN9EFjeHqPgGFq42CHtwXM5O7Ngcx+Pj
pWKSwMWgCG1JTJFuvMFU/aWywNw0ufNZtP0bA69824fJioVV3+cSnx9Q2uFo6LV/UOhZYoG8Bln8
0SsQb0tgAJ4eod6mgbAfNURrVgJEshwQdY7NwWywItlw3te41qKFsrSnhvznTeCFuwZRaJ9iJ47C
S5ocNG14FzB5XL0SO02HzpKK0twoqMsLs6LUrg2PIBEo/Gy9cBG5Qw4D547IwKvBb/6BKhltEPPS
pUJGx82pP0OgqPbFGKPuipjl5Cpbc+ci44TXtsoKmtswb0McS8+mygauLaUl/bHfzExozjT2HMHF
4bY0GkG0+JAeJ2+MVq6vnaZJpTffvCUecq5Eiv/H3pns1o2tWfpVEndcvGCzN8kN5K3BOTx9p86y
5AlhWRb7vufT10ffRKbDGbBfoAYRCMNhS+IhN/9mrW8Rxc664Fbmu9gP7uO4Ml7mnn4oLkX47AZQ
D7OaY6rXQf4rNHhY4yVSDqgX8FErkxHwuWxmYzejtwrtbFiRdEcUdut+sbs6ORmhzdWCcu+x5IXv
ii85gthLb/hN54Jup3F8hNAAd8h37+10eDc1XiM15NLMCZNzXpRfp8FUx2DsX7/B/SCXICArx6HI
xhyQ8+UIKV456jSnUtsZWfJOa8pr12DEmQT4S3TjjpnMa2Y29T4IvrsVpPtUi8NdnSVrgkyX6QS3
QWz0kTe4obvSbKi7yhhJ2gollFb7VdggaSBgy/3g6Pk26Bk0p775RChRdIhamClDUN3m9MOCHrJH
H/o+Y1snSIpSvES3u5nUhyamYtdPAvSwJgHlxiwuB/RqatNSQa0L+n90mWwqkpSFSuIuiejFkWGW
hmqaEU8ZXXgBM29AwrIhlqU/JaWJQIfX2anuv+RByqlKJjeRlgWKf71zEFZhpk5rAIK+ModtWd0N
4nleMhrJyd3noy22GZ/8IJ3YEz078zpAXUwWRBVPX1mKvQmglKumSEkODxFRZu673zpqi/sDgYyd
EqrV55hIOd1wFmAwyjAUbALaVSY4i7vNTuSqJiRxpZUgNywfkNhY0qr10ZEc8+Y2kdq9svvsEmQd
boXQhZM1yUfLkhWtO59tS77qWlrKvyJA0Vdpaj7ZTt8+DRnahDJhNGWE7Q7RDvqLpj60qY0Ars7u
kl7/lrZwPPPl2A4iTuuu/U6OGLMjmdZ78hEWdKpMHIVdLOO14lvveaggBWvGM83dpSP/60rjstZd
nOeBqj8BAmgWP36xShvffHSGyNPq3vYkzpHNpI9Hf6SYwFQYbBtZv1eS+EumHZ42xoBZx9ZCBKrv
AvLBqIZNe91n+bcgMvWVjQlzPce99BJXD9dzXlywEiQXIF6Ma/jmQmJrNm6OTEfOCthH6EKlTdLv
kfDTkxZY38grzKG1NGesu8xgLLVptPnU7WUjvjOSj1dmx1yeFVExM6BPAsziTcSr3eUSg3Fjopql
CuoxLg69eRqH0mTEBtO0n3oAsuhiIDRJLCGwLMSMazcStz74Po5jeePa8qVxArRGXO+W6AetMx54
mBgaiWyLqbbmhdZ6U2aGKwhRljeW7v0Qad/SqeAJjjGLC9ir6zBurhr56Ou2MT5NbQOImsE9mgui
REOK11ArHtu+/xB9d0TitKr8kPzQHkJFFRheT6FL1jsCjsmq7rXMv5ghXGe7hAoGN2PNWM7fzqn1
NsVuRQEjVklkC/rYaZeMEfl2lbC8mXgP0gOmxAsk7VHLzmxLFPu9pWENFvk1N9tTz3Z01Vuds5Gq
vp/cjLsyxrbgBiH78CCAyu4XFxGTaowTk4raJ+SXODMPC4m8b/Cg71tbfiwZ5U0WoXEcFAR4H69k
/1rmluMhsdlhlHZ3HUsX8EMe3ydgjhzzictybDdlw3flknFvKfkpqCCIB3n+0hbJtZxaoA0Wtqoe
s2DMbel1js+MHzAwi3JCOY2CTb+YPVpDBCx1eUB+tR5ro1pbRV5ggR3mbUTbVrf2RyLFOe4jVN/2
R4+p8BYZcDVCK9l3c3kdWlvfuw214jy9UpSAyqvv0Rth5rYQC+SaBTeN1aLHuUTMGGVfIwaUX/TW
Waa1nCUoLKewwY3Dam3jlgwSR2akq3m0DQ9bRGGWvCOxYCYgqTqpZZc2iDzO4HQdOKPO3nJueIax
RCSYm7EOf46i5mtZtpKbj7Ipm6Ei1Hn2BKkDsmKAsHUYDpmez2jhEJWFCt9+HlCjxLHH3fYyxRAB
VfzAGrnGeuLAPMywnI3OuAbjba0LFyZhCavGPSV18yzrYJ8xfPL8xX+d6HXlsUO7ubQNrjMceka1
sMTZPPWQaxm732fK/ZKE8xfH1BGJzoWJVCXm8Ztj7hRvCEracNEBnqlswDPVowaJYcuIuCDNrvOG
qr3N1VjgiUASUPH0wtbrNfSvlFnk1htrc0msZwe/HEgBWnwcS4X07f2PhGliV1gh4JzyUrMgJknJ
dJe1odz9z/AIU9dLCKEFxwdlsk8bj82ArIg6l99DJjB487FjCL1jUmDO99jxQBCHwS2fyyXWRWeq
6II5cUKF/HXWeqrA6jEjDsOeVXlqaxfSpq+DiTM73i9d9N3pXCRweH+FML08HY2jm6XfDavcWwVm
mRRnlOdg3k6mrtlYdYOy03U/UDX5V1QUHOBRH30pySVxbULR1Pys0uClk+lXu3UOQy+nez+55zDl
QXvTx8q4xGJVZKXcI3vBC7ccCFOYgk0iv2nNrIliSJEoFGxbgHJDqV4VmufnkmMGz2+7kt0gHvA9
fKN581f8XngqG91gusn7v8OUdMvc9KthF09WU8HB6QnYJKYx9Iq52+p9hQ1CacZtKsQTK8e3slYv
KoMBil+Rrs4PVXoaWz/eJZ32MA8kTLshzfIkg82Es3mlxSOhM1N5SJYEd02x59UZ/3p2HCT7BcQf
WQSL+/RNOCSHmzGjyMWsfXHKOtjF2ChavMalkb0aSXw3ZjkDFP3AQKC5wFpGjJVa4a4yZfbiBohZ
KfMTCxcN0W74wtRdWGgf7Lr3KhFqVQLYXvddfKdIScN2LRwSAvgfAwNLV2RC19dcIN0z+Bvcx3Lg
QjvYYqAxIPHBUbU0QQrrQ92dcNy0OzgPvJjq3USc4ooR2K0dFdKtwfrUUiO0sT+sXB0IihElnxFh
jA/QEBm1DHAegtDfkytl8oaomW80GgDxceHs4PkonJTBaSAR3QDIPjQK/BXrrowuLq08WqpNQ749
Vamf7vMeA0lP7a3TdqxlERyiwqr3quy2XUf5M2OsrhIC7W32lP6tNYeS7QghkmVCqk6Oa/tqpeMr
dbJYZWjR1gg27seA3X2YxbsmMWA9DpiUljs5aXD6kPJDap1HRDxwDgskCkMtvk/OzzRRYsO0b99b
BhKiaubmPVXaAyl/ySEwuvuAknzVxe5+QhyONc75YvrfKpsGrHeAcFmY+ENikLtxORwNzEkj+6UN
yMebkczvo16OXoVFjshRHvOs+GhgyRmEujLA2vgBSWODjJgLsbLyccrk9HcQCQtr3pqhc2fU5bgC
wH60EIcXS06DzSJX3keTeJDMPzy3B+825286EWq2c65DkiWQ/GZIWHZ1F4SH1i0eusDhx84bGz1C
ku9/cCUUcANDR1illQdQC14X9v3ajh3yqrr+vQywwfFZXtHcSZR+QfzkpiQAFL0WehUZ2FcLfXUT
KPOzjlZ7O0Voq7tEybsCfCeeRB5vbWjyk9/hB5iLB2uS4m3WyWWxcN/f0nJKTmjWFLiQodyYlkGR
mGLSqQd/70cUb3OKFiznSyorr245u0ej0/V9ESgP4Z7YslSGcmM96DCKirZ4RDbONrJO77F6n0fm
ehafcC8wDxUxE1OEysWa21wCKIPI9iixCPrUEURbP5pQzdfZ5CK/Xexbi6w6bpinICazxTJEHj5h
U0XPqZlf9U3Ump+EGjknezyTPX4Y1uabIEQOL9KHbZG7dGOMSgKBXieZOwrkEe84rm1GwdXzbBNn
oDeSxwK7Am0bs2k/iVbt8g0SqEirlV2gtN/Fsnf4YeC1SwCp22KsWS+I+TWYm/GsdE0hhjaY85HY
enBlcklYyhIyFE0UnKFxLgnETjNR7Qn8OumGf3ZKegrHhvjS9wUM5miGiliG06ooSayQE+MGyIBM
PiJX7F2Mz6tAG5ABCEYdARynNriQuPTalBXUKNafrvMJvSy9XYl3MnoLjBpfjYMCJo3qt8l9HIzs
i5PKD6aolLlyOkYG5Q5xsV98A4uhMLeJafA+txbFzdLsDj7xadzvOxHpalU0b2HZHTPtsaLEZGI9
Tnu7cb6gzT8FKm355AIeuIkzDtU8um5ArmEpug1u1/YQCfPVLLObqHHQ46oj3BZpelbRxqRu/MkN
wzPkNiImx4fMKY9fOs3QkbwOI7cuB2pjoGFT0PWXUcKA1OLBChR7wrnaJkjbV4HlX2qqw42fYDbz
RZofwlpdm1YSWRUh/WXiF27klGGI4Z0RmCebm45knBJkdADxsBIHnuhy74th50JpwJzq3JOMUyiq
FdR1DECKOjiN+ZRtO1t/520YM11T9QYIVL3T09JcLwAvL4P7fe4M/W227Yb5aq3tmPfCukJXxHFj
BQQ44UcYcu2sOyLx9I4LwgJW7crJ3QUGHZej0I/qSQybSo0nx4qZBoh8GwZ+QrIoxJ54Gtin3zKr
+QJiEvIZpeGp5rEiWaghIBLJGHLBTRHKjLKo39Y9VpoGSynEN0QrUQsXIz9F8mz6975sXmaZF/B0
MnUSwSuzULa5lM1FpoKT0zbf3LbfoC0uD+NUdds1iSh8Ko7efvZJ7mignhEjuvTeAH2NCqyDkyCr
4+yYc7CjutLNBzMUz4Pe0mQzBBVm/SkdmuGQD9G+KoZb3YkXN6uKvVEYcl3N/j42SA/JVZavcZY5
Yhq9GDZOGkC8S2p0oUwCs8xvDogAsHbIeElu78VagksfJrZmLcmAYTse2YCRY+YQ4wocsda2A3lI
a0uJyWstwo00nUSl2Me0BFeBR9Y8YFBkzk0bobelvDcAZwi5gw4M8C3p2XkM/pOJNXgbO92F8utl
GL/VPS/dMk3nXTAMUF7arQ4KZY0Ew0aHTcANCgNkjOXexjtuk2qHNdnEFR/loASr9jqGxDLlxPPS
S4BVxHwVIWaYk/lJ9IRyRMEWOd4b95e5UnHyUTGRBWXr36WajU8OhyrX0I/Zgn7p2qy8QcSNVkbe
bP5/REHeRu30p4gCZf8uomA3RPn3r/+Bg7f52v0lqmD5c/+OKtAM65+2ZUtDCcvUbcd1/jurQDPs
fzo6BuxlZecahjQJOMiLug3/9Q/D/Kft6g6SJuHg5HNs/sKGJefyW/o/1fK3KYtTSEmXGIP/+5//
DlG4K9IpKPLml1//R95ld0WUt82//iH4GuW//7fD+7/+IQnPcE2IN45u8D1KW5p/TSrgfFQ+g66b
06rtgOaSUK3pVqOsoEl770cweKoi9dftvriTefXtpDqn3RKtY4bYBgIRbfsKZX+nnAZPQfDKlqpi
skB1g0jLBjDUH9OuQ1iTgAeXaUvLMdbxyUZBsu0yNu1RX1AO4vLbs2sEsG7YHl4n/cBWTGIzU/uS
HVQG8Y3Ryl3VffVrt7855PRJXwvXsK0Cz63y7PDTJ/lf1+nn6yIJg/j1uggGAKbk6ghk3ORIlN++
PkR5wFU0/k9Sy1xTTXhrXBzEtg5xCAU6w4O6edNgF5jmpRqDhbGYFXs3KhlSsztyCf+JTdlu40V6
lEWuQQViZ2xnJwMTo4gPQBK3DgzVs2ROWhLxdC4n/2vRS3aQDjwszcW/qUxOQr+Pz5EA4BnOVnjI
dvXk+nBRIP/J0El5YQDhc9Dj1hZeYt99s1UKKYcKK+MTX88dJ4EZzRjpzIZIHmHBnBOMQd2mvMFQ
mbaW6s91g54MRZfJa+e7NqKFjWtoWgzxoXCSN+Z2FrGd2ur311bof3NtTV2i8jGlcE3zl3QMc1G8
9PaS5xAUZAY8NC5qk4BcatHqJGmN1rwJWcV7UfXckIqgoQT9rNn6k8N6LMUl/jhC86QXIm0iDS1g
jciYc9gLK+VkFq4tJEKFkVsrc2p7zG/xRbAIZTINrbAOyJWPgTivnDrKtyT0pNsFtbueLBaNKTpl
MY4ERs1ms1M8n8jpxQZBCGIs0TwLHpb17y+GudxIvzyAQhiug1zAMh36/b/eaIQITlMkNMxe8QZP
KOH0duV6dvIh0Ooz7kSSA3eBecp0H0ziUzmwQYppF+Jx8goC/KYB2V9b4lNjihlF2ZsWknDrmHG5
xVD3UcVN4Y1uyXXxo/HfL4a/nCY/PyXG35weQjiWI2wTvZKyfjk9+hlNeTipa5xV/s3oSGQbkUAt
WMQshfSlM6khP4nxM6P0pLFPIqTTUUu219w0335/JX8cVb9cSWlSUghhc5j9iH75+ZG1q7puhENQ
e0W96MqFHtHTrGsYrBCp+N0GAYqxGUn6esTez5Kwa9g0EZ4b02PYqog/Gcq+y6Wzg2sSb3vbuTBN
wUDdzMM9blFeBBrBYlK73hE4NVZPaFNeIpfe00kJZWmJeYDB4o9HS0JtARELUk4HdRf6h9hW7IM1
460dI5/QULc8VDSK0FFdtCyKRw1BkLsdQF9lWMFQBWLmWRuWNexBmTorsl70M+JpGUankMCM3185
i7fJr/cgKTWORfUj5fLa+es9mEyF1otaXJtiKLdVRnxGzDSir125dxeY3sCgSgKG7LQOTECz5EXj
t9NYL0uCF7AfA1/AtpMkMCKwQ067OWbUZGNGKJuzzQM426Zz1DJmug7yfczgcCuQVuwnCptRFrSn
juauK6H3Bxwxg/5o05iy7Qd9xqFaEdXOPf37H9rgxfvrD+3ouq3zCmV3bvya0dPkkzsJQ7+m4wiS
tydqRTd2LE5RBbCs3TgogrYTRimnOjY37BT2H45BY3k4frlfee1SHSCStggrWh6un14xhA7TIfjW
lZMFIHYXf1jF3tZEtmEpc5/rcIIGE0xfrD9x5Y6y4kTj4P7TdbD+5gDi7DEw8UuMlfqPm+Onb4P4
OydVg34Nm3xn0UxsWvHdzwL3PorDloVGfTGbCslqaT/ohf/CslUc24Y4U3hHztrPofRHdS/3HdvB
s1Fzb7h+wh3wOW4yE4ArilWnntH+sSgjXo65lMZiaJ5BNaolgUdZqHmhr32t/BZCQyAQHpIJa0uL
HXgLSPT3n7vzdz+vYTIjJAEKvvVSq/182UNLM2cthXgcwVA0eihDeZF/YlBIwAoOOqtmBeD2SxoZ
QYXHYYY95WZz70mUpUQek6hXjdeM4hzjJ59GqXPsjSXnW+FmiMfTqzJ7OGfpe9M27k7Hk23kZozB
TfuWVInasdmacCsG4miXI0hCOBdymuuNEKDxHUPuaZi+6IyUAExOG2ZOdyVyeAxOEQGdnUCLLaWL
KxWRlYWvmImIGjedrZ7lzmdSBZyfPWRbnUKWWFsMQa3H5F3y88xqbZYIwHOLxPYuiPBnI8/wTGVt
e599TuQs9u3o4jZX50m5NzuYgmPpL520KGhEIAC5+Q7HTblNowx03dglf3ob/s0LxTGVWIpfi4fP
XkqHn27GsB1IPtK6KxqWZq8rv2e1VnzJnb466ianBonKcpuVqKJblOTlkowSgwcgxDtx69zrqrLc
FngZ4ijNDkzc4bD10RZIar4DyAASwuIYd3t2MCq9/P7G+vGy+/V5lssBupTUBkXaX7/3eADglKft
VZrhVyqP+twTFtr3JHcTb+l6TF2eXING8UeWYTccu2mFydd32mQX1sYyyePGQP32uegSENBVtrNr
9mqlP940dovXIGJWXtfGPq5zAhTyjFQGDf6zUY+ktcaO2psDvhiVNKVH8tfyJ8Ph+Psf8m/eFDQd
wqJeMXT++eXhISvAnKAvXKeBN4EYSZnhVbmeG5j2VfLw+6/1dw8q3ZFhGdTXbOWWEv2ne6EEJTOQ
NEPK0VhufS360PAMb3//Nf5X0SCW7osHhsPANHT910M4A10yKNNk/Y/VB7MO4+CIhxQV+NFkWwj5
kY9uye+ZWB4XLeujhNohaRjZS/Os4dO8iSnaZGYbbAQuG6HJna7CkhG+vg4CCMOJFYoDqZwo8v2O
IHBt9omY7MQjLvEvvsb0pZyiuynuCq83iExrg4J6fKnfam40Zig3ohYQvE0FFV3G/zCCFw1pj0ga
kAzJa+Xu5k6BqK10SkgrO9dILKxejg9LUEF+8fuGpkIy4PzDtXP4AH6+4bl28DppabkjhKRV+usH
NEN3qausuiqtfmoCEZwwR8Wryah78ma1XeMANlAkt65LK0KJ61CX5/n8bKWEF9sppHi/Yblh6fuy
MA9hwzMq3TT1WLUDs5w0Fqy1Z5X0fnM8Il0mPZLgWrVz/AiOAhEIOIDxgzq+TXQtNiRbi7RttKS5
yFY7lRYMOH3i82xN/SSL8r5oQMkYJcyGTqvsXcEztzUSNWybOU32jR7zjuv1Te20r+TrLvQ64Kqk
MG+wsGwj9EPxK120cxpN971nfgvdA2CcbcrT768rL6O/ubCCyl/phktv8ms9hpoDm6OJxzjGrxCl
pvEwE6aLxH9fZ65xN9gQHMJi/Pe72JLNvPITKOJ9g1hKZ5ieLtCcOk4ByMfEw0XSd4C3kXtCOxkM
MllVTtkxb7V2YdzFlxq+fhkCrp0bM1kRlQJgCoHLBrtAdGXyjdevQgk2J58bJYwDm6zsHAukfxGZ
oWSEXGYW6Gtzrg2o5w7bbjp/r4w4pXu3IUO6ZvY+um/kOiDOt9rJG+QI9RmVGTnCozIZH9iROldh
Z2wrt/iaZCbi7tb+7jqlRkmR3QUzVnuDv6siuvSE0e9izJoiF6pJ0aBJL3ddSu9tCX8IrcFk8Djz
4wSEU5fVRPsRiUOddDU7WxJOWxlVXhXkJF640TmMi2/T0nJFUKynnkdRFtFDMeWKZzk/VgMZQfaQ
heeidb4te70uxtqMn00/GscQ/dyx0ccXxjVrmorvIibUTLZwGyZerTUY1GMFgM9mRt+EPMUs7Z58
rvLVIe1mbekR4l5dHqw87ne9xUKGcHWWDmQGbqUVsuK2pTqwYPQsJ8tuMis/SlPbAy4zkfmyzQjQ
1gFl2eXD2CGPbq52/15bNrFVS20SIBX+Q9ksf30DLA+9wuJs6cRVKvfXN/RcjmJ2y+yqJfGACIJT
k1SmkZTihqg06adryVodIRf1O4FdRFha8snXm2jX16AaStvtvHHkKS4DSKWlfiU+FvtLXylQuvS6
babpUMQggk9Gsp1A3TIde6frdY4DZihNkz58c6z+Bi6crWMdsppr69pQ5roeeLiIj9kiXTDNkp05
gQse0tJmMyw34hQ7j+gryUHq5jsG8eM+UumrmvqcuQgetl5E3+22xWHDZ1ZlOWTCMb50AKwQcMe2
p2kk5uqCMHoLRdruD0/9r1MRLiwifUkhbkAudH7tR6JOCyUbgwtkhW7ZMGfrijW6JxHtrHUn2TFK
s9bzJ31qoVCFfyi8jF/nXctXR1iFA1gYFvPI5WX808u27lE/aNK9wClZ1yHMcCNFs4oM1Qx503cx
FuQCn9APOQKixkOc8ZESdID+Kfo+KGZMi523m1EUIvc9Gti8/nB9/uZto5h4OnAdhcnt90uT6hAV
F3Vwe1jJG+vRencTIn1VMX4dWr6VItNZDmMcQ7FIln3oqYlpkTUlDWL1aTUFSm6Dzlz5V+Xb+R/e
hDSL/+vIVrquC4gt1H7EyP7aRdmINeDgAuUi/osa0V8hEe2fpNbfdN2fua0RQjeOnRzJ75hwvRO4
x4gEcx/vllqr92YLkQstQBghQKnnJriAiHefk/EraCdULuGC1I5T7P0+RgTlnst5AM00VOjaytp+
7gw17tQgEfENwn5GV06u89TaqD7HnHa9lEdVBy5YWpQHCKiz5zTmAURTrZ1J9TJK3XoI2woTSEl0
549fCpC8e12jiPZTXNQSEyKBo8OTKm+jrj5lRl4+zkYvDwMBGTwqrnx1UaIZlVW+zQjVonRY6GxR
uFUmwe/wKNt19yMIDEou0BZCpGymvfmMbTI1p7VmjM7RaC8UM/7JUFO2c4nS6uZ2z2pSO4WISHmL
YfebABnqlUV2lUZ0ZWPb+65FS4PK0unUdpzdi6o0/64ZcMO7wh72XVPtkfPED+Fk8qJiSXa0IcI+
5zqWoBrR+6W3u/KZ0Jol6PQyUt6/tIs2b3KRffRRtk1FMu2CPAp3E8j4nV9mqBaM731tIypjcdoQ
kGe48w55MWhaPROeVZFBlhSeqB0cj2AqIEd6U51PZxGYD4mbRAzVQTeGNTBrdAsAp7VhLxAiYD/w
d7kdy00Vjl9cI/6O2N/0QgycW9aA9xO57yKY73iVnlxVEwxhEwGvBmcrNMLARyDIbRfvrdG8gwGC
lkjWG0tjTJ1HzcMwQiFcXPGxVT7qEZ0GgZzvoYEYy5wZwThlcRgkRH/RiXXZ+YwYI/FhO6K+Ifjd
a0P3EcPmXbWkNXKW6QAj2ns2iw+YxZiAzzhH5xiy99bsdlVOIyzsb4XlPLrD9I6p96bN/OFhYkIn
aE7Yf6ELsLhmvIIfdGJTCC4ifrT/Ujb+F4jBnD8Z+o15+GYPFczABAta7D4lWc1gprtprqM8ASEd
rO+WdK/XXtoEqebrYaBQNrrCxc8VXMOB/K0SKU3cphcl48+1it94qX/GRXZOKfXzCWpfbbNN9Rmj
EwL+iL38KIP6bYyQsOMnCtZsbb+MOgCF3In8q51NzxE3EvpOmlQ1myund7SjcOtun0GehzCbbOrO
TbxGqx+10G282CYe1kSYuwkdt0Wkp+ZDEDIqheF3EXUGR1PrPmsjek9OwHmTRC5AmrRniLKsTLQm
KNeJ1iRIB/2904zyqra1Yp9sFlwnUDsslXlyYnhr17J/HzTZX1vJlezdg9sZsCkLELCp5UViIBYe
Qs6CbmjWOXy3tTU3j0VMchLhMjlYAE4VGEaoMlaWYxwnZDrnpNDIaKD4RHp4M0pTP6PjJz4kYGIH
szArbZvcruRakbt4qoiwKDSZIesNs41CuL/OxpVQtDsBs+tTj5RiGoMX8i6BV0XhK4tvHs0quxF+
chqXyEHHsBARs4FCMUQfo7lnQKYdkIDS8eICfojvWqVXw1rZDLO/Teb4u46GYt3CGloP43jr6vHZ
bmBNVqJCBrPoHKbDFICMRvrbV+G7VrnCg6eA4JnOYdDftHTSdyr4TPYimJ4sBliIKjPMIQbE/nwe
fHTeyxKWc0yeNKsFlYX9ylEvZgLwi0VWFAG5Rr5AfP0SIlTrH7B+XtXMmhkXlEFrQvXbJZ+iuSRV
rITPbs+Qe9C+MWpDnjmg1Nozs3wM3Cne+xPvEZ10ejMovpH3SkxjCfu9Bc/DSf/ZL+MBdR23UoDZ
k7iN19p13mOT+p1EICAbGLL96B6714zq96nnKusiCjZKoMdLks/W4gx0tNEz+oKtgq2Tk2q8AALA
qIrN3zPMYp83Jgm2DviVLBjNm1GHCN5Us439NNkIzV7kb6y1ndYW+2g8cHxpD1pTvTFQYnEiwm9z
hDoCQg0m3CB4jdpg2E6i/CgYER+ymbQoC2XDqPXvwqovI86dtZsYPLuUtlh0x3pH/O2zSLL4aNi3
WvThJepygsYqJNxzYn5C8SQhV1obUoxMuyr3lR9kuySpTwWiF6LEU2LC22FEpxpXj6xCFd2PmXl5
li0GSb3ijcGBrEjUnIgkImopLrFkwe1qjeEel59aTocToI9XJsZijcufdG5kiCgS/utfFOBkNQak
9mZ0GrhuzflIaPonUg+nZtSZ97PwsAj2BOJEoAHxK0hnf/yhplxQ3z/+88dfl7TjZ8aTziZeNNg/
/kVOXTOv52AmGhRh9BD5JLX9+B2xhGU3KYFdmdzodfkiJ+bcDIwDCsYRh/OQhyY/T7dxbIyc9iPJ
hx+tfT91xtU3kseEeoixMl9/JhEjI7scekGZbjKCCo557phHgEjPelK329E0XzvZOrSEgqZOC7ED
lasmMj6bI5HsaOJWVkaU+HLFFSlvR3tEXmvyB6pCPo01jaictwKn28rQcPoZCxUQgAcg5lCHKM/Z
6c1uJF4jA5Fh7l4GyvPjMBL1DNzsYTIUCouJqIRI4QMr8nLDToptJZPOfhyZrcWOfqEi+JyaTDkx
vFEWmOMqdXw0WcKFkKpKRm8la1Zn6MV1oV9Z+gTEvKsPaofd41m1XXQlLwD3mova3Bo96difbLpO
cN0qP1ea84LdnnAEBxROS0AT7rMPrQZZxW57vo2WcevJxNsyj70r3dlYk59KFoMlX4CPULnr5nOG
0PQubs6OqNSlZnPdhyAD6EbQrgkLPGIdM+Olqb1Q7YIw6Oxiowhdt5vmbVQM/cA1E5kNea22ynvs
XM+RFfhnvXW1Q+ZAx8x6KhskBmtXDxbXYzBAK5JXzeiGbRVYO/bmr3ZbQ1/AxnnPdM0/tdK4U7D/
78spONez1XhOL98qJG9BLM5MK9O9zTu8J+Oee7bz8aa3n3T0OTvxzejTpyFvk63WDvvQd5oDqYef
dRtaszthCB+sd2n7s4fTI96nMlb7dmJHVtLRjCyIP/WkHsNYwvgSnydshLs+waXvMAyzggdMdNeO
z9yAtgpjtWEmyj3JyT9cbWrSOa5NkhBqf12zUgPHnJxCnBynH//ltGa2ngXjYe7xZhe7vKiK2f9M
NMkJRJzY4NcfmWHsHEd2pDskXyPLHFa2HiNE7bGr5nP1MuOnceM0X1sIG9ZjjkbJCmaM47p2aK3s
kE9dCb1yfFRTvs+motkVtP+rmZV1EZW41Xzrexzq6QnuzBEvanZzKvEdkoXAB01QaWLZ05nkd4A/
wNGEPnwqcU6uLBkVH20lykvVJceGZOT7fqoe9TwvEe7G/cswRw9RMaZHAw3qRs42JQn+FjAVCOjn
JDrDy/O9xKmI25Epin2XA81tPw/MO46hBb5Dz+wdobhVLd9q7WuHr+yqh8OVX/tnt0KhPwIsi7rh
kpUOi3ncCMkcPgxVggyVAdRVMP3HTad7g0OO+FBUAEgQRCKmLW8WMa6QKBv08nPrIAXUjg5JTPui
MyNYhqY8ODU/rwYr56F1om9sRMvtgPuOcXKZng2oVhiC/x9757EcOZZm6Vdp6z2ygQtt1jULh2tB
d7pTBTcwSmiNC/X0/SEyayoz2qaqez9mVWkZGYygk4Rfcf5zvgMFpCIJlmb1HT9FGMU7tm0Dv1an
epPVPMlwnBZKw0YX9c0WwXBYppO+F31s34GoOqfcD455Lig4VDlWO5yyGcdqzoJYBXBV/rsJ8XhV
SD/yMFmnnmopZ6sdVEDhvM9qXwV5m8mzr9nFijdasmuc/h2Hz4EdrPViKkewmo/Y32B5eZoT3aUZ
PrIxk/ZmMGkqiaUCPicql5YdWY+doAE6htgLtTI5KiX6HVLyMVEhGNhtdMv7Wu5SilMIr7CAF/hD
gqbxCGzAijOMF4iC1T5Ws9fKxdoLmmalzBbuoLGuoSIPkeVcYkfxqXizjyFUCOy+enI3VhzLWCb1
qnSPOetoa1pcmZuUGADeDIJPnlFVcu+YVItVNSWYBNysddoBHp4EejFhaG1VkDG5WO2srjGJnSz4
mRndJIOvtIeccOGyY7joMWolXq/TQJHm11Arosek77HMV4lHqBLACs8N5kDKHWKlSjZykBZlmREF
iaETHswU/sq8DdwXma9eXLqLBKmJNyQHqqv48US+Lu9CuqAx1TrXkpvlVs+a51ojF8NteIDrzHqv
dH7wIwRxosh7yJi03KiXuM/lHpNttAhkMpdkzei8wD3kSjlSaFB9anz1IB0FC7ZsuPN19kcEJzyh
q+zQJPDeTHN87PhR8vaFmeVopO8LteD+QdGCVojnoD0ZFbUenc3FC9hmaeXDgZPMuFYoeBKZNu6m
hHWvDjlPRciCLOsmnUwQDUMr36q52t6h/G+ihGtTIYoXut3Ds100KUWKxTmzZbxSRe4ei4EqOXIG
r5HzqpGvOvYqt8jUHiCbu3tUenWTmiH1MkpBdWMDf5aUIrnombILkQLnhfCLQ6hWa2uQwaY18xvI
XWdVIhMU6dz318Pjbpva3xqzVjIGfX5oGxP0JBDddBaH9YEIfyXYriNWEi/OXb71tjYhPQQ/iIyo
IABi2iuLF93u1G1g2Q9CVNWap7ThzAmaRuBx8ZpScc8o3FQY5XeNOUXPTgNlQOeLF2g/G2NeFBgX
RIYa3gKOD6HCrMnvBvJ0gKzhvwRe851w9LsNdX5w4BUfOB+3XJz8+D52k500ynEJ/JoJahbo+3kp
ytqUr94BBBoZ2gW33XQsY+VQ2PGZ5uB+CUDN2CcDqVmqnhdJ1tSLxqRTgoUQ2Tyjp8VVJTEaWmBW
yGSCB1/lwW4Da5mkWr6y4r4lxD4pW1uZxkMiEUPyNPyBOJ0CxJTP8EwA1JUz2qFTkqMzUSVpAmVK
Zmad2VJvRsOhfyeRdEHibtTQve/J6yYsWeMkwp3RHzWziu4IN1PNlPinxlfdA99LkqgRQmmJLd6g
l4BYVYVYGX9lQ0xrdJIMIBqr+kGM+QpnewQbycoP4IRfiEUDvooV4gwVrLoouW/MFGZbOvbrugrj
pZXFRPYKeU4q6SwpASuWE8e9pWHQU5DlPvmiEIQ8HdomDRMdCT0iKlE33QVOoKwEgPwVgmXmISPR
rWrWO1Dq90bUF0tnMKNNSRuyMdoW8STnCrX6uYv1A9a1OVTFb7WWknpxbfEoBIeoGSlDaOPVwCFj
PYXmpbTLNy4M2YpNViVuSu4lc967Ep0y2Mkyie5q7ECNGaDahoEJcvsd/gejU6CoXgjZq6SxMy4t
tI/YenV5zjayjZ9VWdPnV0SErNrwaOZPMZSaIxrNHUCr9oj9CLZWGJA9TEKIDgrFIfM3P5lzSray
Itrj2bqqnxjEculD37OR4AiBAEKzoMlHpDN2Rqq/WFaPbmnChZtc8rSUHfgOvLqKINZaJahYpb62
x8i20mQWbKQrstegI43Ka1egjGVx8WAklBEaOR31rmZvRffCud49qtg3FkCjGgScsud6kXxLS3zX
gVouAi3Zm2YtNn0xlF4PoriFXM28090R6POXJhwE6or2gSyZe1ruZyA50xAJdTfpDDDJJwKM6Or+
qkxeBq2V69AHo1enwaMdMh3lSEf6QQs+tXR8wvK4GAyp8tiKB6Od0i23JJjcAdHvkKRfLOyZFz7d
qWXwoeVgyFOKVpYB+udFw+YkNcbKfXlufM8dRXbhRrGl5O1n9hzarVnsiQdmYLB8CPiYsHakqRZq
P6gn2tgDoDcE5qHJlLTrgLdk2na0K00C+n3USo51SnUghG9siWMaa3NQ6k1CzOMcqAwwJlCEyDpY
8xtzNulPirE0IJ54BcfXvduLm+9r6ImNcXTBabCT38c7BdWJrCc8AyWfAejETJaoBGy0UU+tRn1D
O2wxtCJI9zqAUa2tuqVdq40nRFrfRbJ+gpPirwOLUiEW3vsxiaKHfiyO9A7jkjxVLErbqaXbscm7
i9JhpNeI8C0YnkJ5oyJoY8nxSM0DMRx9eJ+4XS3p6CVY30LrgBVDFiO6NIRQ6c2Zs31ZXOHp77WD
vm+Jjiz9sqFVq+ivsF4g9UmclKFDUe1oPCg1yUrebcmi7oYnQWXGOun4ZKqBxzRlYc/1N5cJ1TZ3
lcfegCOo6tABg46oRz0l56hifwxrO8PVk4QbpTWu1sBbJO7Vce+QkEzzhCErMbIzqtQM1k+vlas0
Nwe+JbGcVj1HUfERS+iWBWA63t24UPaJqNV3WTnE3WJWZ4OdwdFj+sombm60goTnkT2ft88hpbZ7
CdijQhWhATPm6Bp147AiTA1NtDFLJJT+c8p1wWNaRHcqxy8PfGa7zkYcfXnPJcotf/K9MCWUtn5o
2WgJiKjldmzAnzUyALpOqxXjVxjFQVMte/zdmISjO38I91h9oZnrypc+sWaOSejsmgpLh2I4a6Eg
iAUERT3KXteJP+ZU6zrj0igSkIptihnX7GMGnRa+ytg6OBzE76Wpn6q4n7+r7cOUYpaBY7Ueamrv
0dY40jnKmu2BfKzsSK83RE4cp8I6LcaLy3RgQ96RRBvtczGtu8dcc/lGZ7C+WoujrUHk6Kxl3dUY
3RdAPqx/IZm4wdoFAZnbn7PdSTH1fZbzeYTZPYekhLumqA65MA4dabhtqQehl9tg7lppMouAkq7j
f1hgCICn0zD6U2mMiWBPRjXDwFGdqCPAbraSLPme1Zg9j2Q3Nznbj4k56vtUgPeievleBVmxSQ3N
hNoLYYlqBXqr8qvWLn1Y/PBuH5vOMu+w3C6YK0hKkidKBBkZOi1ziqhHHiPGIbAvSN4mAM9S8ugm
Z6BAVPeCuJFXF/XT0DPxBUlHm1jkixVcbU6+CcxjMFmgDjKf0xD3SbptxBXsKfg2p3Wu+hAekzK9
9MQDVrqmkOZJ2nzRcpO6ZF3+jHeI7kLVEteiBRJBCp4CBDtazLjIDTFJ16/MQwvrBOvGRDaRMYHi
mBhs9bXvAK7SXOrmadEOaUXBu3CvcKNZ6oMnh65b50o2oo+1T8o8dTXa5IOdE5iPOgu8NOg5mftN
7Te2YSX3t0yRvG7qH/Ebxb9Pxf7jL/bg38MGH0U51lEQtr/88v88FBn/+8/5z/zfj/kZT/jHr07R
R100XGn/6Udtvoq7t+yr+fWD/vI389n/eHXLt/btL79Y/Qx83Muverx+NTJt/x6SmD/yf/qb//b1
P4mNCJXh6X/8+e//48/NX8Df/v3av+Wfb3/Oi/z8A7/nRXT1N8e1VNfFx4y+pNl4avqvpv3bvwvn
N5xKtgMGlUsy1hAG83+kRRTtN9UkWuwSvOa3HX3+vT/iIor4DXS4ZvJ7FoNJ19bs/01eRFOt2cb2
D9ePo80vTsc/ySgW4+p/s62abaC7msEknSqkRSVc1hk/vLPd97Y2NVjpU75qpsny1GTadGbfUznq
nlzXv5EmOIJUKnYNEzyiWc++W9ZereJ4ra1wPXRB7LkhYbfWqS+h1FEzAuY8DGOZ4UpxZHzOVhrF
PxqFCGGdbZ15+6Cq3PT6qphopWubO2iDgBqSg610HxS9KQCV5Gdi5dUmd6i5boDBHEETr22aPYwS
PVfTYgwH9Jn9MOBwCH9fqt3RFDhAQ53pV4u3Isi54lN2tIKSjjIx2EtTrbhhYJbum/BhsJl1DB0+
zqQpHk23vbVle9M4RHJ4eSgkA0jTab5U8ago+PAlmIFcaz56rSRcM1BF0cJI4RpBxN2GnAxNwUK6
82k7bFaaUV9DKI+h3nWryVXeG0i5Bu0Hiyaj/jAd211Vmfc4GheZySoFVyS40yObLsOoZ1YCcYXz
X0QQd+B8GfYFoUOmUEHW3idjvCtH/cuZr/uWERAcVAfwc0q4DzShLemJATfURLcuQoedzcc+6V4t
IytfC50ZFQNSv4jBIigFmA8OLkuGJZpbEhmN6cobOOVQAsct5kc5x9iruWwTJwjG1OTVMIxpTdcA
x+UJtaStcvxDA20LoYy9ZKASlDMk0bxRAlXO3vraBB2pF7uqGA92RqGzdBARiTMhM8AfKStrVwzx
Lm+BYLuhQo9MDb42GGeIALUp0KjDVfDeE2w6BCImTs9jOE4hQ9ksWfuZNZ443VKUoCLfkAlGaK03
Pd2AN4qLwuW4NUSA0ygantKQdZfK4lGLb6lTrc2Z0zkZj2aNDzIGF3vx4RT5NSYrOYDSBgO15FyA
Ec5mmmXqGhczNjWKoWgNGnjy7fkRCZlyxMUG2tBz7voAjKqdo4oTGsZ9LZm6ObmeHvNJ0laazshR
yb1IM5ODyXh7Q3B73VDesqcheht1QUO9uf2CijSdtEYnSvKFKXDyUvniU6+1UUv4NLIC7B+ndsfB
J/m29cDZxhwd0nDq0Gsgrhg6wjlnBlP71kiuL6Yu/TSq6CV0phdcrkuMoNOqaxjN2EZE80mHAuSc
S6Kmtp4y0E7PzYBY7auPzpQRdafjTMzhpalT1yqx8oabMd5GMDZOAhJ3GFdGirrSq/19EhO3abps
o8mOkgBjvKsqm7ux3Vi7LkxWUC5ca9WG3Z2ck8oUzZYJCodV0jo7uTkzkVpfp0FtepnSjIuMc55V
jmBZBQFcNURYN+hMNIfiFS8FhyHY/MzvlYOSKTsOUcNZc7OIDj/nqxIEWbNIHECWAH1umyUxYdCu
VXaDlYxz6VsKRcwk5NlGYLwMYfPUccVctFbwntX5TSNFsGzr9hvU4jgneY+CtYvpzQsAU0FIxAl3
dWNSAxxUN60zF2IqHgclhmhVblsk/DEXJY5Ud4mJ6ea3P8q5qh0e2ikTUvH0geSKCK1TDqbeTJ9M
+g9Xk2SdMxogCyCdAq/Iio0aULZMRjhG3MGR0BgX/AAvcQ1YfjKyRwT/jab7gDkZI9YGySvb/iSc
qxwL5vQ9nTSraNAkXs3B85ldLfLaPrQ+fs3IdZ4jwwGAHY7aTvimF4jw0rv9MaeGY5Zrn+kYAZOW
WMXWtV2qxwvnCMQy4ci3GOrnPsQTUBpvfdTIoyoMiSDSVgBnk2GTR6NK7XOU7bPEFk9hzBMDAz2O
6lclQNNmKLiGRYtkV0JxoNH25JDirTHKZLm8YoJ7Dn0YEpimdQppPMbn8BK1inSX3h/djzRmMQzD
ufjSUR/z8A5bOY+vUOPdqza0wHFGaMjM9P1K2XTYlKE3+1wrhvcYEEpTNTBW+2JjD/mmUfx1pEyQ
KpnZM9qw/NWkw6KVNI2ak9auEGDpDOael9KPgYOPGg3VmBfCG+dObe0H/X2LRecEDevDGDPPRwtf
I6Pcxt5GZ+H2vRK23MVFvuFAe0G2vDbS8qFSPVVW8zmq9nCxA706MaUZPTCSMP5Ajh9Mw97GEVwI
TNvGmg6JbEdN3oRuyV9LY9I4T3xo13KBiEl6742S5bDUOQZjcNyqZt6ce9/cZaHPzd914DYm5rPf
i2EbygwKD9dKUoZ3tg8ymNQT+W7LqFZ8YOJRuBdtY71udnGMky52+n1RqHJR0BgWFfYPWdsUI5og
e2RmXtEgfgwOS+xkdhsF+gpOwW43UiDIG70+wCqEVh4Mz5lgXpkbNUuVliwZP2+1CS3XaGiYyupn
SX0mynSukrxOBk+z92aWw3VG6W6U/EuGA4ZTjUwJ7dD3fRLdjMLENjPclxIHTKm6BCshYCpxswjd
/AWTBdQ+0mvQsYgXTgDCl0wMtwwyd4XTIVJDvJnS6Tp1d1qJ1oYJQwWigDeg5nfNdUryhXr6CGon
vOS1qslh0YflvtbcEKDGcYooG9Kp5IXOW5V3kcpUNauAI6W3gHNUyCbHPktjQzR+AQ3cOEZ6xqd6
8ecqsmRUUb6CZt0LHKlB8s4F6EEMuUtWxAHtQtQDa9wnpzVStjXkLoFSs8z6+p4JOVhbaT0HUoYw
sIZLZvYfgH1/+EHaLE2Fwj9V09kzOmIuCbuRy8BvjtPBaZ9UamZZV+OIRdTkoRdzO6fkCLXQzOmI
+8RYqI3zFXHKKvziJTEfiWquM3i5DEpEtQsGDEmQ+TBW8JSrgTRXGW/UxCfp6egvmetf/MYA6urH
p6Lx6Sm2q3cSKMVggPWbumuVt9KTteN1YXZNJrw0lTIB5gDq0VMtEFbjtSxnwb2g8jrPJICY0ULC
4RraaFO1qMf4fSiK977b0QD12XOqWzACPbkOJy/C/NnSdGAzV8UHJ1wfv1w6iQ6WIhIa2Rc3oOQA
6wcaLnMpQV2cyTjCEwmFbrM7y8R3G+rbZMzeeBUYhOr8MYb2rZkPdH1xc0xgQgooQaMM/IWq6ltO
9e/uaJ2zRj+ArvphG/m2LvNbpFiHTETmEymIZyYEkZcxiRVUWi6bwinW9gjXouvjL8WZjhyh6p0V
9e0C7hn8mUjCS+65faeZuSyKatVqSnRJwaFpedRejYmxvPSxs8olha8/Enyt+1xR97AnylVDlIAR
VnTtnRbAda7+YIK170KRPWpjmC0tWYjDoLd7LZ/WKKNfPfWl/XhTlJW0m/RurDmHhfRqrgZsVR5U
/pdOBo8Fp1lLdFeB6cNTwGpBgQMJ2dnZhsJsdzVDVSw32btchBcxZXl4wwSNt8xnkThsvD4JJ/uy
hftuM41uDXfZ0pWGxTBfd3b6rcwgKVAiNj9sdjwqp72sYyw+hjYTJBzADcGzFhS2wKK5mpf6NeB0
CLGl5FwkJ05Dytms+R6Fgs8LsN/WMnPjYipuuKJspzIaPMoTYs8fouhsRVx4clhJILBE7bl2Chpo
rDSG+QmcXfLj66JKYGFPZu0NfYtPXR/XQeN/x025K3QLzchWn6Jk9OkpL3esOr4Rts95RRo+9mPP
suNqbQjMf5Sn0partiTMcIwCZhMl1VvKwe+zdqlLHvYKyNWxG4ofNSHmop5Mr8zlZzz9UAbYtulr
nWlXcF4HJ4SN3eCxBJ1OVoOaqNxBxQoIXK0Zb8BO6pEuWdxQxcOTJjIL8iRCwlhb7rqDiQWlUhmh
zzAwLgV+CAMvE6O7lGmx1QVrU9YwpPUc54ZGqkIHGjR1unZAXffpw3Ajz+1KgZsTpSKiIrWu+tOo
6t+a6sRXJ1fSbTTSI1j7xlfj5mIHjkde1KT6AHQf7KCXhV6YhNpS7bDT8Mpa6liUjVLpxg5LATF6
v+n2bYpApTRm9mwR/VklNGFvmNaAo5Qu8ao9NxqEWrdBlg91nKO6m+0UJmuoX9jGddW/6srww4/M
ARYk0Bh6RsojrcgC2jWcBVa6NmT2jBRD2Teto5eud6NVY9gfTPcjAGqoPYHEh6XOuo9LvAthsGJh
MFHPauLdmHijQtysWntHn67pY81C4EDDM9US2EXuKXVlx8U+SP5VPAEDWEnftSg/oCQ5Hx7IjJGb
jDfM2CzPdyaGxlm2rnt2v1Y6jKIg0bJZHbm1otD6EWuu+hEPC6EPc8McexmB2gTG3XKMNfzwHLxW
ZW80ayLC5BpdkOBs3Bilz1li0hFiQ4bFUkUaeKivneyhmtCLprev7DTiIOeDhI8Tgk7lA50a+rLM
aSry4Q9DGVgg7F06J85XcVj0WyvI7nV/mk+TkYV7p3jmxQqiVwos1aQ3mV7yA0vv/VE/dT2gr8E/
DjyOC9uX2ULE9Wow85MLgeiqVtxjoFYRBnfPN8OggjIc4idChCSmmRQOomWEAYnBaNM7RvrAm0qd
lAtauEOdqsfDs5pMg+3MHjg/lne+SRQ1HkLKtourVnINoU1j31RQTV3JmQeGKpxIZuJY1gLeYQMj
36U6F8cq0bmOYYmTj8FOlTz2HUbEQhBooHHGT3rhhdYVVMOiAbG41sEuJh2zD7S6fqnZJDoydHEj
6w4DdCjeZvibMUnEjKIW0eQ8TOx4DDaEvdBoKFwajMPwL2Ss7TZDhIJrjcZVW8eun3dCXDrVngvQ
9YOvTW+96L6AGNFa0LYEUGTz6crG3ojaAOtr5RdqoMnIc98Liu7BFHiotRKcY/XWRMNNn5xFT851
0+dsKq2ozk0S0ldaQoZsk4OYZhS4DyNIAxXv6WwsaZcMK60KXiU0G3bWcw/ad1fqhTxlJmTmCSZt
ob9BpTw7ms/GqxHUUqgp6Yr0NeFYZjfUm7QsD8w6WVcYR6VgUDaMdV7qBJe1a3z8lN/+v075MJbo
jR+FzNtZ9QyiIv+L7DjjHP7fOuUt+qrrt387fhX513/7Y3+n26i/gUYR+iwFug7VKSifv8uVM/iG
8R4hIVUlzwuUgcTE3+k2RF/+kCet3whXqiiXKBWz7qn/r2g2P+On/9AmTUIzfD46gHg9aJCu8Utk
tPJNYCag7+GBgtMv2Hv1IX+w/DGZZz5LXLbYrf2JQlhf2SUy2w7tu42isiQiqW4M+4qBNtv/C7zC
/G39k2L681UJvg38iy0ssE+/BINNjcqdOgPpNjTZTueuKqIwXTlKSzFSRAWziqc3cgYNRuiIm1uD
CjcGHOGZAr3YPj7iP/0YL79/O/5M7RC/kg9MXorJTURQBWjw/zni9aesj+bgk5mYis59sjA260vA
eR3AYH6jWWrNiFLxpl7ZgTycOR2sR4o4tqQVmQjFw6nojKshe2zoJtMErZp58Eb+nbgTXGR1eIxw
0vyLF/xrNIpItaHjSCKgZCI9unM06E8v2NdA1TuTsU3UefhsmacoldXKbyssHmlwqmyyuXE6vOFU
wCsNIJ7I34AmJtV1W0/uOjH0vdtNpwgmvvfTZhOVjEVys/U6W7n881f7axJofrFEqRyC4Kz2fJf/
+mLbQgFn7outk8zmBQXYcuJyVQkWe10TAHyjwCcB9/LPP6k2/61/fvJ/flYoLASjNOJb6i/PmDb1
vD1NbetIEoHUEW2qygcDmiE4k+kn1Vm1b6XqDyviD/mWrDr2m3Wspu6/yAdq+q9POwARfkguJBZK
zIiI//LDmkZdKPWUb6vUttnJqGvM3YAhU0fJJgf0jWjMS05bCvY8/tEZFMM0BETzeG76CKhqbMLy
jr94lQyDtolMck2hilhmu8QYBsUCVs+IF2YI1CyKq7TEImIBsj8NMsUrjDzaYPG5w71V3GWc1Go3
3ynA6FcKrKiV7LE+0KR0TUhvNzS+PrmK/tRo2lPR2f2GWfp0xxUyo9DTy0Btrd3MoVs024s0jI7I
dZ+d0OpjVGaLpuxAuXDw85zJSjZ977z6JpwhqqPueqOWewmXh/JK59XBC7VhtqrAhp0JcdVa43Nx
dvvoEq7UdRvsUnWgUm9SCCmqB5I46jGIxmKlyoYsC9SGRaGKzWhziDJ1Q3hqpPnwpUznqBOgxrLc
DfcUN4Z7RbSfif0B3aC/Wvga1pqwLnzqbzolzrpWXpUIY1dZyG43MG2BAom+11/9BIi5Mx+ggjZE
V9HFSwvBcqvTR3p2Ih18th82q4LV9yS59mZB4p9TX/KPVqsBvBugS0qQAxHCEhUH0rjQQ6dvRkEw
F5hnfQHu5yZ+cUU7Qoia2mg50B24tCo0eHCQ072kc7vUYUAjT1t7USsZDHROF1lVasdS4zab9sO5
s3xuHC2tKRVv7H8BN9B4ub++jYgs8R6y2Txs3QL//tc3r+FbTCbadKONekICHAWtT+RB+FlLJN+t
qRJqLxWmQGCN+ULz4w77yqdSs5D6Zok3jBE1sxr3ENfdlUMh3IKwMuCJlDfaPk59AEJkArJb5fFn
kxrTxrGUQ5C5XtG9cW/BkBFXNPVBK0JKWso0kkSk9C1eA5TPA8v63p8aMh9Fd6OX5NuGnd0jzHKK
nnMkT+Sl8q2QfM/ZcPxVVPYvTEeAtzacrnIefhX9GfG+K5uXPCf14zbDXZ4znAmHkNLlBY4q0voq
xk4lQz7Ik8pjsPh1gl8UcGYGLtib9LvoGXMd06BPpfkQKiEVN5+0hVUqC24/d1HlTjgO0ke/UD4y
S71J/bWNqteofhjYlxcdh2VK1edqo4WutQcVX8SiT42NVdFOFGMN3aQPvBC6unuMGXnyaDagOvsM
jO2kWjeadU+8fRH6euw+2YCfglFYZrufhTEXQ5qoj7phHQSCN2zk4miO3PHVAM9yP70FqXpz1Gpr
OIjNinVqONl6vlLMiFGuRB2Xe+oDtyLpX0K1e6wqClkZ8pBfhhRvCOjq01iuakA2KxufDHUgu6i1
YpqFiAVFjruzuU7l6npsC3XLZXiv1ae6ViJI5nSLJCqRrmmHFb5ZOQnb1hCF2xiXb6/EeKKmtFk7
pfGOaLysqQWx25DIDBgdmj5P+kQRp29Pd62i9l7OPbXusPuK3toJs5kxaQ9Vlb52NmuXW4wvNBvm
5CTyb59IA48mZlsWFq5GarmvJNhM24lXhcmpPrnZMXEeLQo+YwKeLdfuiLQMhyd7prDBq6i6gNwY
MtpGdm9hzxIwYtdbjkZgLgxkzcUE4ZQE4BNup5waamJx0GdiDbxuWcVLzMmIkaBDFsXI8jAGm3FU
vppJvekhPm5caOhM83hMfTKpxlm0bgmKx5DUE1XrirbR0reqR45we4KwP2bpe2EFfAKm5eGqPTrQ
gptAQGdtIzI5zrs5Sh4pmwYrYVP/V+eEDvGIK+j5kL9rlfobTVf3g8mZCw0HIsyL3qN3DjBtuPvx
3PQmDkzwpc48caP1QpKiOmOgKYjR6nyt1cQF08jtHdzXbImnlSZtQ1kz4/xscBsvqiq8mArmzox7
ETU344Y7sfnSYAGvK8N6cuq6OjrBwJg1STwpaxTn0RjxMVc8GNzvVMxANNucQr34RpBQjwjyod+c
44LoRZZmykYk41Nh+f1SaqwcGVBatqM1HcrPYZHlC5O+u1XYD28azuyo14o1rcnqBmMXY6kKcWMc
bnj3Sq/Uj0R1xcbVnG1kpvmq1qLXafycT9hQfjnBoCnj8ZrgiDfA/hdsjW7HmH26DVR/LyyIkbqR
RgfSEzTZJ/2PpO3FLvYljSfk4MgWFsOxwU10pILrO+aiTmuJTWKFaqkEj5HO3noadF5/4vhPqdnx
znPcVWuT56eJnBmaSdIDC5Y9Y1hd2yeJC+UisXF4gZM/WTVta6E6I9cpSqsLrVsas7A1TBhLyQ8D
0HMOSoKnTNa+s6IN7VkNlGmT6nQUp1p4Z8T6vYYhEuFOkRvUStvrJZBcrb31Nv9FyVrOx/lcvGzg
PaWVQV8aqv8jRsbIzDx6taiextbIkMIiQQRi2NPG5N3lvh0jyhN/g9URYM9WIFcEkcEP3SQojUlx
Pak63alYnVPSF+eI/Xd4btIC95Edk6kkleXVSso53ebr62mL9JGNZBzjoUaTZ4k27UWrn9Kcb5hb
ZFdK3oYZJTlBu56jlsI+KgxvFH9yL3qLXpUhSHVs0Atb0PkguYynY76sE1wB8C6NTeUMZ2YRrMwU
aWH5oy1zitkUeA/U44uSq56I4gPFgt8W28DaivZmTluKEX7rPEvpMK+LQgeRUzklMaSUBlFzSX+k
WKVNvXetlBRFsRl8udF7eTS0EZ+Wv+yq8pwF1aOstItJ4sQrzTdLhdWYDvgN4A9iU0OL9mBrPVla
+z7W5kvZZNuuqB8zzZgB35C85PSqenrKiK+y0qtdMAdG3ZGQg0xxCawqB8LsrMYOvrtGpTQHCfT4
LpwufkwYJLJ0PgAJUW/CZT26j6khQDQFk7vJqo9BFdTTmL2+dAfquAirEy+rt1ldvut+9YVLGR8V
a3KGe4Q8PwGs9JiqBE2bktrtmvSgTjyUuaVnaOCjc7IUJbvscixdYhgjp7JAzg6U5ll0QuX5o8va
FPapKxkomE7FjzFfqER652LpJQVNIOrGoVw4FdO4DqjYpslKqDWqQhEysy8CxTgip2mBWY/acpnv
knF6qSe0JTeCxAZ77AZitQXTTgO00F/yEjuyNc6WCWbTWKbqVZ645aqSAAQAn8m5ty5a0u3xUHQ4
fYvCpkqkLR7dKBo3lOBetQCIOW2+uERlvqJBTt8oTG0JIBxKCmH5+m6Zm15pKUZtrM92Gb6PEUtX
UuakYl1zY+TdHle0do2IiQyEq1mpse3apJFjsZQjdnOdw8W6tst7Nc1K3OwOiP7ROI22Bb+ddNQ6
yzgrBPhYybLOnWJG9pLAqDtkjCh5HElB4yxZ0EabMx7sfhC+sDa1fgnKob+j+3bFyWnBDHyBeuni
ahEvhQrBm9Y1IsOYhCJkznWLn7BrCAH4xGKL4b7qJVZsH6hqDulWxUyRD1XvDf4iLTuSIiU+Rysy
miM7/X3UdN9RDNkjcyCYk9Ryg4a1qDcS3sBYjaVFoIuF6qRgN9UzSlSs2NmMg42inYmXrma4i1Wh
W3ZDuze1sQaxGVBkO57sXmUrQugkAJOtc0DZPPsnnEXfuRopy5ZGnjFlCZV5ksG0Ipre2xcqu9l+
zlrF4xWEMKYJaC47R25GhsV2Xn8akjNCXTqc8oL+zeqNdmEEX25nEmap4+9aJexqwqY1tRqLo6tz
vZgwpAestMEceNfVG6tuv6/az7wN/4u981huXOmy9RPhD5iEm9J7UpTXBKFSVcGbhEmYp+8PPN3x
39uD7rjzOziMA5IlURKA3Ln3Wt/aeYpT3Yw8sfH4kLnpV0vCI70C95X4aFm27UiSiVWR126H8hIO
4Rbpm4ntgjRzy5BvxQpGmknhIDZIhKZlTTjguSSZq9PqN5lH0Xo8J4Y0yB0ANopiE3Tf9FPkA45L
59i5k4nPz2yY5vcCMSrVOTzOZVZrHoOwFHQ47B6B+ckPO0jGJpGnlZ41u5QRcznWLvrK6UXVOp7D
xqrufPJ2UUpuI1r1e3CVehbIQdCTxNXen6ajPQL6q0c3PjhahbCi7BnGhlr1MvXt5WXysp07ueIe
TxrD+yL9yRoi9RqD7lQrU+Z22lGYqb7EUcUOJOl2FDzx3qUQY5YSM2W3tXKNmINoL0qaCYxBwux0
ixIjXkeF8UzMC/HQByXt+lD2xKP4Oir5PhoPmoz9nUc/JInomqChqMGB1KKSRBj31d5u/rSVpQ76
2KkDZ+APgP1NNoXwlTAswTziIdD0d69E+tPo9UveB7cO6dXGbQlS5MfmJmwa1gHsK5JZMTCqc4z+
UM8PMmv8lZ/W7CAITWjqTh4M3Q6WxDZSWlg0mhuSj5Hh5wflV9HC7Mxo/TjMZA5EOe6OZQHiKhxt
ZnlBOIFPmFOylAVGg6yNNgPypQ3lWsXsNzJ9+g442QgbqIadtBODtSAQx8ZXmEM4yntPUubCAiDT
j7XSsCEDMdLVcvlXeDJeub64+ardkn8mbtxEiAMhqy/nt61pBGKWCUJtT+XTwsIMz9/eyNZD0tAi
wHd7tItoWiVG/qI1DBb4uqy6/bqG/URgfXhpOkwCvt14l8cD2P8XgvdWM7dKa9th+0gLfzwQLfes
sqhGww2mLkxenUS4Z0K1Fpazyq3cOuZERO9UVlULjSwWqwkMmmB3V3DLSrP6d2cgwAN7dCDMJg00
7YmtO/CSczR4n6qv961m3aoqvVuJuHFPJ8eewdKkjb8LpPiuKJH5SPyJxeTgjbSJeXAjdO0khg3k
8jFb2wdERZFjE63rJLoAf7g6bHQYsWWrYMLqlOFosww0amNqLKwQb39tAz8BuRbO5FB5ZXawAk6J
jL35MvrwWFXuyLhRkTSTjRv8uDtWLIiJpFv5AWFYXlGj5omzraOrdZNLjBPuXlCG6L7xHsbULgio
V4S+w62Y+x+QSRcOZbUbGTfKxI2mjKdUmrdhyJ8nzyOgghXMseSvaoy+Ih3xXNv+6CS+Lru+WVU5
KgMj8y6hT5/GH9xdC5V64ZkYHz2AcbAE8SWNlPO2ifxvzMOzywazrapTbnWbwvGuQyFffAnFgXla
Xve/sqEAz5Z1q6ArT9LQX12pk+XeXpzBI82m7Lg6unJjsjxb7cR5wq2VwaForu3ovPrmh+cWe0J2
W/wkywEfVe1DBEXjsKNVi7Ffo6LpK7SqARKHWDLPESQvRf2Hnhhvhley5a4PwLg3feXRGuyHOa1g
72m8G+ofQhSaD/OkcEXH5Zm+J/xt3diwJcdIknL2JDaYoSisPrG6vAgnIbw7L9tFnBi/SYr4FeF1
IOTnA706fohWyGXs08xhAJ0NzROmSYrbsWQhFvDmGcihfo3t5DxOOax4iW0IP9QiHJKIgtnbRxO0
WK80zkpVdy9FpWkE9VflfJSab6+s1r0P4+SvGU8iCHS3o4fBE7YylgatPeNQaJWxbvka+y7XHLbX
wb0J3KcS86guqp3nBcGxH2suwxjoHlkxgJ+1YW3G6hTQAxrdsgSJy0RBpNoOBT+NAPQQp6Au+22X
e99mzXk6hARdJAwfm36eq6I6xRO2751CHUOX1gJmUDII/RmNx9Zs4fWdd87xALBjSllG6l80gTxA
ZBAcy0l8KQgiCy9IaurBGLDZ9DUAXdhHqrLWYdtT1osnxCZkpuFKpg5gEmiXA8WLJr6mIuU+MJXi
tZSvhsz0g9sTn4Y0FXlZCYdf1BFdtPDHL13x2kBOclOxhHTvLHRYS6uwdZ/D3ry0TQdOkn1xV3wi
wSvRBGivRPWiB6qB0ZB1ASAqXENEMyhbGLITsHTPauB7OEYp/Vm14eescc6sAQLZuwDj4S6N2Oln
lH2zE5SMVeQ9aQZEl5bTcr5DE2BF2Tv5XCd6PeaLEjxQTbj6rVLJ61Rw8lhkH+V0ZZHimP2JjHug
bVs7Qf1n9yifJsuld1UUza7p7D81aav7JrWPkZvHAF5w+pHCPuz8RiDi6uFJ2cEY7qyqOAChize0
H10+y6R2ZVE/NUFgLay2u0riZtZlmP5umksD5YhUDlsy+3TKABd8N6xc6UA+CuQ9SKotP761dfhN
QVkkKCtiSs4FVXZsuOGuMKKqF63npHv6ScNtKmdJr0jd9Rxi//BicVObG3OEroWhtVaaGa4QEeAL
YutgidmCHU8/fjqtE6PJMH2qcrX2TWB3JOcY21RPh42lQG723TVph/ssbMIbVBHmpdgMJDDy6iQ+
x42z7tq2PHr9raNavWhsF4ZekycE1D129tJnUNz2kvM2Q1yP1JwZOZvLjQyCAfmdi40QHR6hjyWk
zETsVI2yxErD5Own5Z/UN9aWXYK56Ll11C5D/BkV66McxBygtrJ2wNWTkGuV1lM/gcAVXfcO8bdZ
hoHPAgYSPxzIB7URdeBrUS8hs+Y1uWcfOZlTZ1iB51w2P1XLzxoGDPgKNuS0ZuinF2mxitrOZ6Mn
xKKQw8wzD3ZaZdzHRs+eoUv/ShURtcM4kuOij+kBZv7zqHnDoW6G90jN8qTRyna1GW6NZNynQ3oc
BdOIiTzJY+d4X2ZWv5mgf1mMxLBOGVivYxGgqG/0ceOq4b0Fe7lG3KIOJvunRad7t0gvyV0Mss8w
jVGQajJYKBbnDT4ePr4UJfnF3tag735A2/cUmva4aLiw12OGklHr0m/NsrDnp6m7A2et9qXrRgsj
BB3uud3FFsWbGaQFYfYaXcP65PV4VO3+4EeZuoQ2ojv7YLd8dZabcdPNqbZW5h8dGzNC50X+maZI
cxwL/1Kn06eqhpNIVoTW6tvescsr8Tn4tmZogLKGcm+a+NYtVvlFORfXVkLWqkjkwYM0sst0RLh1
h4ZFoHtBx4HG20FRP/DdoUGEZ/+vkpch9jh05XRI0Hd389miYf3nyyPs0lBUKZFsh9HY5ZWQN7rO
RGySz8MElYxmYM6O8jZKrysAE+6bRo299aEGUI6ZJvQSLkzZ1oSy4iTWw8E/VMR33aWia1jDoAVD
Ny5Azc/DRJ91igZ7EgFlKrzpTwjxZFtUI8YuYr7xU2BqGSo2aGpWEzPa1tZRzhhxcImK8uMIFDiS
/KfIYKOpBdUT6NN6RX5yJAt05W1Is5QwOeQ0ci8Ty0ThFf1OMRd8QeIuiCRAFKUnqAKDOtm4GNDB
ApsHeoqdksXxTyDhLLpd6JCzrtGM6pCeoeu6CWntHYJkEXAVCM+Y1Fg16xM+SKhBSs2meZLJ8/Rz
jDQLbgm3DkshifO1nKHA7MFulr3vaPzWemcTkWo89FAfS1VLpuTlczyiqLXrUtL29C4wUlnA5+FP
3F7I3YBURlrYxvDYp6gQEf+QDNZ+lwusFHW1GSKGtk3M3CAZMjZ25LORyl5tKoT7NM8OZITyEFsX
3R/y3axs4kJtX4V2G7NSLOmfRXe9LuNNPoAn60ttDcWmWbZeVe+gC59lS7Z3860Q4p06qY7WGPXX
prnHfXCXSfHlOQiS6pbaHldsk0c3iEhqgf+EPIeUOamHnzGXCL2U4eyGsP+0upJojUi3tvpIZeVr
6xRb9Q6qQ8XsUTGwL4SxCgArPneFifsgyg+e1L17U2V/yOhI9jpFA+Qjq4XcEw8rX4vwMkcS5IsO
3EJ12jKp/ib9hFomAk9Wa42+dCqfMaDWrDtvmP2w7q5qhj3cg/JY6e5waQHvb7nZlXhKiflUeXiL
7FC8hM2w0mvyNsEGcSfOenrTcgqPhEQTwDXxB8gGQiuiae9a40/vMDKB1qOfJOSOkdv8fnAqOk1t
jAHCJL+NFUqDtEHoRNv437kV68/qlR868jKcSjnGnwmT2bbzKIHz5iaquPls+VaIefArjkBqnB5j
0yBDd9dB7H5Oc8RKEA0Hz22uohlO7tDSHbKlv3bQNi1aulRcjK9sjkq1/dYlDb9QjP1JV5IsaH1l
Oz0Jwsr5HZiesajsTq7KpO/3KLwZqwq50Jl20EVprVNjrjW0oyvSF7MrC/Upy/xdAeZtmymGEsWU
h5dc/WnMvHkN7ZpmVpKdABrYm66LIcRpvz0xxecSf4jewxocHFIXYeWwCJ0MvUR+ldXyqfPF76FG
p41oXMLecOncDD2p6BMLQ53oyYvm4spJ7tQ92gKT67o3Q8liYD3XTbBvQYMsVYY2zML8ulP5e+hD
PYgkhOk6QWkFDmoIkHQWmLHWhV4c0PSB2SF5BP8Lgmu25O5B5g5WVzZ/TkkkJrQYVvCA3WtXWOYx
2RWTy09qeltIFSOws5TuBl9V5ockQJzq6u061PXySFJRvCmZTpE0uxxzD8zfaGfHhj/3TdZueBiB
9YE29bB5sQaOkwFlamq35GK+W2zvFlVbpIzM9bWATMY9L0UXKPWvJlDWa03vkDJK/o1BOhMmbqUr
kzbcRNbrQhUV0y+wUlRcDRZVgQMhEFRUcw4QXIt9hDFo0zmGudWGgmmH6IH9i7lPaipAgw2NTGIT
81sbYSUmbs48ayGzVkpMebLb/lcSGL9jG+7mmFodujtK7rplFaliNiijtde66pqaVYHM1w7IX2fo
I5G6n3qml2yctH2M9LdKcucuS/3Nq8L0mgaHjliByNa2Vl3ekYW3J1NRgI1BSc5JL69jDxyjMYhw
CTK4iD6qaqACKUmcqWZdAF6DSaQdYDR1AYExUPchkf19BOVa+X19rWqSUgvF5N+OtPDQC3duLqXG
Xc4PWgp6XsOXh+ePQ4Zk5pVTZm37k45nJByndRNxe42ods7RBFCgyfvnZjd1DT04sHrPxjwL8mN9
+ue5znRB44KHWTH/59M61vCSpnFx0/txL2Q9vAg7QaRsgOj2V1loqXfLdtRFuQOn3FSpd4ynznYg
Xnr9eDWfJTVeXVIkxQ7ZlkFs7kLff8awmPxt2Mc1Un8Ho4AKZG6OyjJ/IkM8GavuuR5pvANXfUI7
wc5BJNzZyp1VajH2CMmdVp/+4az/f93f/6r7Q/D1P+j+yvw7i/9vg/IstPtH8mcb/wIQ7Ziug0be
MOgC/JfiT+j/8pm3mrgV3MdLSJT+S/Bn8BJNCuDNlkmfzvk//MnGvxyH5xC5oemZ1Sr/T/5kyzJn
9dq/lVAE6WGkwrWM9oo+mGeZ/41kbQW80Am0BZnD9Hq0sf1neVN9qdCls+9p3lVXbXO1W2QPjxf4
1AzSgrK8tFaZPPkd3oXHC3ahj/ToAvNUk1hyd1X9Cmi4+qogD8g5jkUhIzxgK/FeUR5uzDjXPh0D
2lGdwqdqIWp/MoSBUdB/2qFm7iqJhu7xdBqOewtl8rMhQmbLUbvnE6db0ffxa6NrX0lYBD/aqF3T
3I7e46GEq1CDlMs6VBHge4PXMqMy7kfxWTSGWJu0lgtGzusp79K73g3DKa2xAsyMkXQsvoo4M0C7
gOxoxsBeg7IHGOyP2pK2b0P7FvNJauAgTSwfSyvl1VuhBc+p0Sa/bZm8CF9664wf/UDXuiHug145
EiP3oAqEEXQw8a9yK6aJSJOhy2AR+EZK8tVw1PPE+kmMublhhe1zOMT1ru7bcJcI2CCGQhYncO39
VFF4Yf2o3jWgHhtPGorkmaS5KQsrJrOtoHPcX179U4+y/1PYIY2g2IpeXQK+NhiijKPbTdEZUU++
VmYUvHnF9P54b0jul4Ep/Nv26pmtofe3NKHQ00KLpdca4qd67C5GZpO0YZB3Y8l02KteYn31WliY
fWFD/A/Gt6kwyLBAvHfQvPzNQ3F79Gs8zygzzCc9Lbo1VkpxHeJh2GhV7J+LQRNb8uVylog0RUzv
jwenJqL4cfh4gdud2AKG9M+tSIZN0XviCuSwXRcI1Z/6xOiodDT7udEjtAl9Hb2VVkM+++DVH3Y/
Mu9H6q/b/Tvdb53oALe5O5XtrIuM8ZGqNGM35VN6iAmVOjUSeYJpd82trRTBXPyqXvnbzsGiwvzK
GvxwVen9DbR3LvGJiaGyNnCi3J9udP8SrBp+KGoF1u7RubPLnNZ879KKskvvAuyausQ8loOdQNpq
AOHAKTlVXu9thJSQvrQxpH5R9bOgLlgizMnYFofko3uj/FZ+fU/GxPnTa9kq0YCEsfE7AfrA79mJ
8GDavfpxh/B333jpJ3seasYuzl9N2JvQ/cvxySA+YF3SAL7ANWNtzrV143A6lwN8otge2ycJdmWZ
NGikSJ9FnWGn1i+/nvaNbUHY8t2dWwI2ILagvWXkfnwRP0KpqXvxazrLg8vBCm9sYaqt7BvzOE2R
dWCnnexqq3OBLM94cyOPLvqAWCnB91E2tvxpc+hsqRm8Y15KN2ZZyIMdzWfcrLZTUvIOXWxybUan
1RB2bYPeX9vRnCy9yjukWEt2aBwhlKSmtSaavLxHTH+XVlqKN6eSdO8z2/ouLQv3oSiYarYfDU2a
iHZNQhXg2HdwYbM0zf+VJdJ970PHXcreyp5MLaOhUQb6sUj66gh2rNyif7JugfCiFcHf8p3pw19Y
D9GfvMMLDmAVtGXh7ZPRYlsgJn1R5lJ/IVadq8Su1cWZ5m6Eh8tFCjQ32KT8G25QrDy2RJFYMc9w
/f67dy2gabYcz0bSiRNXiiBwzZBfvgFzYHKdHztnak0p4uClywA/Egi+VcQ5vHqV8aVL9i7MTVoG
nW5C9kQUPjVN4p01gCtcAub4NdUC3Rc88qcwUS7NIYRZ/+0Fgz7BP/8iAVPxz78wq/Kz7dmQEpru
31RV/4oht3wabjjnbKQeQPU2/XSgGpReHL7bVsQdQG9Ixevc9FOrMZ1YZN+dNUNUL1Y17R/Po6uo
yOVi3Pn4asM4nIk6KxK/uOheI56LKsSraQMLNFCoPbcZqEYRWp+PF835HVU5nuib+JfHG6TnSiwf
nCha1f4d3cj/aBkl0ToAEEO2bHkf3Zb/eB5/n44gSUmEoxySbHdqw7R7toOh2w+2/+brqLJy1rB3
GxUZF4qlbaqgDj8iUHgLPHHlNQa7+VrRrcKQWbCXGajjH/+icpmZOUHh7B+HveXv7EFHllgP5k0M
1fvj6a6vgm3aCsbk87fJ6Wbg2cK+3rlSvJdvj+9Gh5SeZcGJmhU5FMaQ5nUnu/embbU7e2eSqSX4
rsfzeVbd4KYWL27nr1QAQjEYG/8ME5m9tl7kN9uKk7UQmk67GI2sGejVK1CJcFmbySYlpfwz1K86
t6vfQFDBNREVfxOUrXuswWCQhrJ6bb32C3ZD8ynD8f4RjUP71pVOc8f7vE0Q9r4xbhAXtI9P5Wgf
bT2uD6k2GDdACCkUcd+AHYBADiFj+BaygV95YWZc/Vxp25h7A2/2eoQvdbORuVncR5+WcGqV8WeS
xG90q+i0x8P00uq49PXkTwVRaeGWKn3FqNcDyB8zhKT0y0om9FuKIe3JMwnZs1WQfze52E2WjcIg
r/Ym4sJvpC/lEtxDtKQlr+8DdjbMnxz7JQnhlaeBst+6CtcS9nMXUjGjYKV0wvgs+6N1muqHVhXR
gCNWxsKzjzHJAXRMhi+l8EJX8zIfWlV0toveILnUb748RtOYKbSfqOcvavUDs5pJO7TzEtC4tX9E
Szvsx3oAWeyJ9oh/oNiFCNDOvU+7V4pBXEeLfXXZF/m9HM10lSWh+2IJkS4L1Rrv2WPl4M/71WSs
g1BcftgIHmByluik1ayHQnayiNo1sqOK7BYWVNNknktvJr3bjrnTyhi4A9NlTbbNH4RXx1r57m9A
zGcEns3vIeuvgBe8nzEdnooya3/GXH+e/Nz/FTjaa+e77S9HUx+jyoNvlcTfozGqb2UbP3mYh99J
Mv010mb4KnyuTEnO4xfub5SpVT8dq9kNjiFarTAhtiffs8drAGsR0Q5oAenre9upASPYRbI1TCo2
pzN2cWEVV0ZO1VqlMno2JSQG3W/L91SgNTQnPkYc6xcrE1EIA3PuBRMwwYAGcM28slaN+ezmnf2V
zCkIo+iKN7blBCi5VQLeKyZiwWnbi3SSaNdaxtINqIJSt2kOY5YGu3QoglOUJR7Re7591VuMvUni
aCCvONtZu8J7mNAymdW9VtJ0f4b6KQcd/btLkXChxanv3HGJeUrZoEeg6yHDp+o9mHAJpuAnD1Y2
qnfdA9fOqXivNartWkj8/7yrTrsUnBfC0sdhpzOUo89pbx+HnB85yt1BXh6HFcB8fk/vqug0lM1p
SIYYlDWtUs89wqINJ1C4LRxVw+qoP117RBdW2OPdMpPL4+nIoQlZVTH9DOqSD7zz6OIywqr0Lru0
iGvOsgbal4yZ/pma4T7kLv97NIIPhO/pm+4obd3Hdnv891spduS6r0Iiraty009D9LuFkM/mIda4
STlyV2os9NLuMtpD0Coeb/HAH+ujNX12RFKsMNZMsAtx3wy0JFfY/oIvK4J7NH+1cEBDmxm0SXsM
cruwswAvgWF86bPqyJ1/bbuFDzbDT/ZS0TGmrvTfjJHkAt/FIeVYrI8B7ecvPTqzfmefU064NNEa
kHHmpzECsML741sY1uTXFCQI/PP8ROHc8X2MQLrHrhBzWCnvd4bg2xoM92kqU5oyDapqWmzFlxsS
cmChTbwSP2NeNasCGT1Ym7HSnHvomNYukWO9YipQvvHVqB1NV6xB4lVvqLirNTq/bms6SfU2sPFa
mkXV7H0r/N3obn6OqRXWcSuGDei2+iVWHnWvS3txKLLmBb19+ISzfGMFxngIcjRe/hTL24ij46LX
IOPnI6SVJZ1159QFbgHW0UQqjDS5T9PuUvcdqZRoxi/J4C0RYtIomp/3K4jxDKtuVRarjejxLlqc
JffHQ0nzVxHxd0sE2IG47id+fWayhSiSrYqhTp89PPLPs8jLcGRwexwZtqg3jhSClqYZbcJMJRsQ
cMNOr+JsbcjIf+9Uli1TaeH/Zh18H1KUgYSuvZVR/4zEdMSojuDc7jTv05SMNIzKGC5BnWMS0UrA
NOg9EkwZK+ZyASWpoXbdQJUbM+jX+yz5zEOt3UUtG8uonZJP12w/slhrn+J8zG6jC/Lr8bYEouQ6
6biiwrLdCdkR/YAECilU4Pz25NsMzfjp+IMt4yjVb3XblWgLsNqXAZJyu+jELtDV8fF50DbZ6z7L
3F0javXJHOnxtOpEs0OCkyGtS7xP5jM7Mg6KV9mgTiDag1mKUSPZnndohh53+9p0wpUW9OObmbrT
xhZGtknsiiCRzDP5CUf7oEhTJqpsRECi21q4SgR5YYFjXcohKr9QsF3zOPaf/cgNjjUN22Vq+Cjq
SbrEouuRSB8MinuOwLgOj6NeN16t1ppeOVc+fnGs7e4CgtS5uq1nkRqXnWPBNqRqM+c4SAMOJYkO
G0bh5bOTcHtkCFkfA2sW2Tv+r6rI7Q9fs7MlWkLx3PlevHYwkF8zGU3bnqGYKbR+WxZd94l1WdHy
/HAYlO5HXls1TotkVs/ExWmNHcQDRvxhdw/JDvhLl/OOYqje95WVrvugdy6xEa59EUtOeI5weKp9
C/GXLSFwp1ywV7eY53xoUtsDcTOfjfibWypUADt26P+FNlgIlaBq7TXeDuwGjIi7ddArkqhCsKLV
Vt5VWe2zlyo8xSnX9OMmaw7G1wDS4GZS6Vfm1Cc0h92/fuzWT1JLv5U2eYeQuPcd06mEfMZwb1m6
8TOw5WBagmxY+WofEct+TNr+NdLQYxahUZ0htJzgqa4jc0wOIugjjhj2mFmqDlNlG9z6y2xTCjF+
NKR2epI5eeyZ32LQvh7/07KYewUI0opNJ72feG33wfhLg265lDLsLwXDrY1buL/KiCVIUNQf3LAf
jiGTgS00veRWkuO0kkh8R11n3uVlExFgmNSU45CiFSzMofAO4PaTox5X30lh+eck9bNbgVnvn77T
GIbFsuYbnYcKZTtVGCNlnWU/hPpQ0qcvIs1DOQqxwUn78d3w0CdUiRKnx2GfDISyxAirochdq6D8
ejzdSXvCHgiKLHXaN5EJf2F4TnEPwi48ZM7Yp7vSdFau3fsePiQGmFTjzspIUF/oQp2GSKkT0Tr9
6XH47wf5eDUHNxsirtDc+reDQHgfoAV5SkfHPbHpPxtOpz9581MksclDkMxQGs9OLtLKOU8QOqPb
dc+R/1WVtTg9Dqy+URttJBog8wvniYRPgteeHv8P2U2idKPYq0YzejKLOnpKjSRbOrVkka2d5NK4
XXohBtXdVjYsUVhgT6ahNc8qLawT9EW17NkPfFWzmaVq+nyboDtaYGaxb3YfpdwvgxXrtH3Dv0z/
HnYcQwRsHmleTsjoCQlJWiKHlTNMp3+eY81eWWhwsRmk7Vnn5D9WyBzqrnXxbvUu4EHpPqFwzbh0
6w7HDvuK5Wia4bEeg/dA2M2FPJUG62Rir1x4iW8kYErIBy5Ildxjdm9FJGIF5oZ5ePamefFzVGbn
nKrpTid0Y1hac89rAiasCQ7f49DHBsL6C8VO+VOxapOm/4i3bk/Lo2e01Cn/y+/H+Ixs7kuvP4uY
yRd+JCNoZqtsaF5Ni1wm34teywnaGNKw9UgQxEqfdaW+LiGk9QZCOaF9ZAzHFm5jOr+7XiE1JWTB
i+JLKsryquKguGq6k++Tqf+uau3sVc1xCEdzw47EZZxa9qcmGIY149kd6doYdobO2LuThuBrkK+a
Fp4gqcMAHy3nTDwKF1+UMLpNqhRZS7LJlR2emK2ea0bMu8fRvx+EHIp1mPGxggpnBy4FHmooJR7y
dzwgLJemXfvXdmr6iw8GtwaBeY2H6IVtj3Mehetv0QQ1K4Mz7bWvJv3ARgGVmu3pm5IhKWSximpr
fkDEUh0xX4+AjrEtqhYqgjMxhTdwJW1hk7X3VGKHI2eHUMdxOsaa25IAL4n76pOkWUY0ulZ6SqEA
DUK8JEEd7WgArIWJveXxMav509lF/p+rEuQjARCrclYJCqRPvQ3fB4EgX9ooNO0y9LCh8Dz5deGy
Aym5zwbEn/gCL0GD+41LyPxl4AKqXPZ6kfY3s4U4DEkhDoyoxAFxGekZCfYg8sAuomvzaznJ9iVj
DEtWp9FjD2hYHBF2bBwUTVfs5Itc5M0Zm0K6EUHkrko9SQ6hGgG3MCkiVI6bWk7IwKFwTJPbDw+T
DVs6snPnYDMb32Q0IDay9qf3khVvMQ1Dc7YUVlSP627DTGs6p7Hq1h4bTaQQHD4eYM6xU3DLdGfM
b9ZbRCVIHKZ3LygPeea0u9DwsRG5go89tOO+0fP2lexVrBgznXtw7eZVQ1JP9ou2bzLUpMQ4sIjg
lcBLI2JnBc473kyhezJlE32RpTkjmbViRwrLJzMHwuHmh6masce1+auhgF7l0ixeh0G3Npqr2Jny
WzvKQQuWTOTeGjWZP+1A01MqfDR4n8dcps+RyYzYjrxPC/LVZRim/K3L0yNNFPn0OJLKX4yVChGT
O1idwPRbnjrXZUkvsBR/GO8HXMOtvYWmCFzZ1Zp9SwvUkXNmN9TrDWEWvrMYa4yFka4mrGlqXFYm
dFKUIWVXRpt+vjhtrytnKFaYLtIIdsg4JtQZ2BC/VelrZ1zp7bv5E/t6SvqfRYJBFvwNcbId4f38
lbY0oEoJI1/YjI8PCB6GoGwRi4vy5o4rdIOASob8rbYw6OFkFMe420bSQ7ukDLYYhTGeZjm2gxXr
4swz3IZ74QbZ/t/a6cdfSYEMTjo9NgP/xx8gWtfxpN7MIbQWOibL0+NQCfMtYdoxp3T7Ym+hYH4v
UuQ+qFrPxHcSl85f8twimDyD6P9dBiY/KJGw9CJnh8njBT8gYahpxPrxlIlTARsWyaI6DCK2O3XD
ueHmGzVO2lMFymo7JkS96J3ueNiLdFRTVfNWZW39WoRquDkEUoRtWL/6DrP13tY1ZCAk5PF3T3ci
yNBLzA+J2TfXOgVc+XghiFE6Q+9vl1UrQer3hL5rxYiHpcf5iQ/dWJVhF5+iOQvIgY25TXKEZ27Q
JO9T3P+1K9QMDwl5nZcnHUDiiaHufz6E83NVcTPGalUkJe2EeeftQSH/D/bOZLlxZcuyv5KWczxD
54BjkBP2vUT10gQmRYTQt47+63OBcTPjvmtVVj9QExhJUR0JOvycs/fa8eI9cxJrG6ieRO40wmU1
pd/k2NF68mLj0BhGvh+Nxt6BC4rvAk2A1czc/sUiZ4H6lH2/O3ZExTCZAvJNPcV6n7QnzG8R+RS9
ObNYn2O8D9vEzZwTo2d9NQWMmvRe+66b2jg2+S87ozPhA0BYopVjkC9Lf9Oi8jhi9PSOtd5E25ym
we2htK+3FR2t5VgYCJ2wwkZLEp4JMZINkzA9YHdBqtBKAmJeTqgq9tCMrefb3UE+BV1kHpjkRY+E
Brz1ph59Ml4rlzie5dkkZuKePMCVjPWjPw2P9VD427pth9PtYNPLhPU2JK8gDdOj3dNY683YO2Re
IB+62dBljPrbBOZwNiLh/ic1yEARo56CMlAfhf9pqt8exn6XzkEnZvxRhUaL8lnYj9B97iiFd5ZV
ep/I6JBpYZ3UkHlvXa8et17jkqHBdWRJ5ThdbgcnNORpqqF/QfRZT7k/HquRuZcbts49nu4aUJet
Fpkp+2OX9tOTD7J/5froansWs+NocoEJq0sZl2QD67rYAWanw+Y9ZyJuHzVJBWPpxYtZ+/094427
2KJrzaD/XShLnq0MKnA3NfmLHGidWyj4Fgxy8xdH0I92TMpq2yTeI7MstAa9HzMwgMl2zAdITbnV
n13GfpsaZw+K3aB61tt253Itut7ucdo/1A54R78hPao20bAJF2/GgHK5WhkJ3nUzi4IdGSXp2iFM
7Ux7pzzGMm5RySIBrII5KKt+UT6jUdWWr073WgokSKkR1+fMEtW5Irb0rDa327dH69jYEuIRI120
g3OG/3nZEanK98Oh891k2cuE/zSpAxR42PQQTxgzBhXslO7bb+UsTlcCVb3V4P7qTJ82cVJE64lX
aFN66CtlM32GZAesbQ/lhu6XGPf8CeSJlp9aD7dHAT6fxkh0zPRwXY4JMmfwmFeCxfNNPdpfdp16
GAJk8FTUPvyC/lhnNdRJx4jufMGhtkiBtyANEvmzarSQ/rRw9buuAc5Q45MOZj/5BnREsGTCApla
QQ5OCLt8nSHyC6V72Wb0MJXkKgQNm/4+TlyBKjUNC1d23bGqyx5Z4dA+plZpLNyk0H/wwVtklge0
rxpZmEd37Ua06izFgDPkfT/MSPMn8CzGChQtrlx3VUJFu6Mt69xBoWWTCKy5zjJQusp7R9plYuJi
0EljungqQ/3UpdNXKb1uF0K7RKHIuMbIi5dG9zfSU92DM1tgg6M2OOGRoKSOPziSqzAN0mBvlFN+
VLXMj3Srv4Awpjv6hAJsuYjUoTHlfeOQVdr978HYxtSrJ1s3p1MdEC3051DOd5U/nqoGiIeNGfkw
mESxTXa6InOzX0ggt7t6qMUjLQPzUFBoLYJSsx/jNidMomvzBWjeT2UZ9S8x+30jMWu0pSTcoa9/
WIRVkiarGS+RbxARIUz9UJrWOWlN/5omfYuFAo1w5njRxQsRf6Ta7MYIk8+hZFWvDJ0oMVrm+zFt
nlgBrA+TVsDsP6hOHY3zh0omH23jmx9S8FmMEyM6y8GdriPxpmzw6Lb16tkpcsgj3fjhRkaCilA1
7wHzgEXYDiUw6hR1X2ylr6xtBCRrY/ziN1m9dEJJYjW5GLsyyD7tLvZ/Gk64bVWhPrRUJCsjaIwL
HkLzwIh72EwUIU99xL8Pxyb6qqxgaXnBxpzG+nUUfrWbPBMF61gU8MeODTj0TxG6cq0rfIEZSzm5
z3h92iQmtTIZ8RMb6WMXT0zlymjdTWrcQxvDsurilwkb+erVmnEUBd5dfYr0ra67anlrDyag2+lf
opZboxsgWDuLxnvKofYo3Aiurlto5wQPFC4ehhkqZ+NJeOqydEX3EtNbW5lDivezMghVhyFtZIAS
x3ywH3ABG/tCd+tNGZvtG6SdDU3o8mjQW1uqwhYn3UnEqTJJiG+FOz47Eango6m9jVM87EpalmvG
SdqbmuovOUDb0dnE3VuT83F7mN2+tXZ4n3dkQwTv/BvruIp0pC2RwKBPtCL5n9pbRBLtcuiY+dRw
j1/sEMP9/FOZu2T7MK9JN56fRgeE4WOlu3cefoCrb3/rerZDiioJLKG9kkdDtMp7ZW096e2mWSKD
cm87MZ9dMlhW54ni6+Al6TetApYLU8/es0GfC+LPOV7ozk5MbU0Z0hx7xHFQZ2259kuxLyUbPWx+
jteMJ1rAFdZ51CQG0H/S4ctmH5VRhZA0jwGNgN7k5A62NQQ/7MbRASSoPNipky57gRnHDGztMYTJ
H/r2DEyWWNrs9F2zQJBaSR/fU7lBVDSIPGSsTfQjLZ5o8ElsjgD80S0vfppdzgUUgs+qQQNrInG8
5qF1KcdMAIpRINCdS16P9D1tK+UED3aDyjFIl/U+6Py7YSLip518YLLlRKh22dwFDfxrsmM+ijLr
sEKDF4xM86Fty3KXwlZhKmC3ZCQSFTWh8r/zcRWzVpoxevhxL5noPNwOcU+cGZdif1+7wMfIci4v
TcPJj/usOhpVWy5ig9MtnqyflMnMPvNq1/vY6sLBQp1eaa9a2BCSwPpIZONA3Ode5E1wSeO23ypf
2qf+K4qn7NCzemkRjQMlrxR9OW6LwuEFAjpphUa2RS/ySlqceIB8az/4k4bHg5MW1mkpHqYBRlBp
tBUsGOMUBsn37WE5P9/UfzCIejRIkwAa3G0FHaM1mytChfv8l9UMNynXLg6M594Q6yST2Hc8/6cw
22tQkawTlwRuDv3s9hEEaocRGGlkVfHZTbPxqFwXNWKbGC+TKWIKRP5UZ1LnIpuT5vPwMxf8bVjy
6nUTRN5iSkyxgK6E9TbK7bOYD7dbrE7YwvE5UhZkkMAVuSzBRL5fOMOaCzYNSxqmVOOevh1a7TtD
8gKoI/6UMa39xDA30cCFrjdCpJLlwCyIVAPc7JCpglJdak+H1Nr6RHXlw8rmBFnRB7tMphkfQtTJ
QFCNVQoBb122Q/Lod/c9ydIHwwq7pZ6Z9yG949fE2zg24IGoLqc7R5YkfNnvPXvIQzZ2/Z6yB5St
1B65ZpyCbnK3DAlNkhyxRLtFaz2K+wbyJPCrEOYKPTI124TZ6INKQPa+tRNiFwUcaztWm7YL8NQx
QRM5kIUKcnBYufKxwyPNdsyjLPTCZ7ap1bLOo+JFtYkPoiEqLyoc3oA9NknrksTohk8YeI2lY03h
SbYZBn/CKKH5+tNLXWIhbkcrequHBNSHCNK9jbVsQ0nBJbBC7m42DlE5UQzAGmlUxR5Ku89Dh2oW
6TINXSLUg4g/OCrqN8Y/n3ne7YgKdiAZAaACI1fcV0axpDrsffeCNm08aE3pEmyU6tA7+wcqCbkP
krS7RvMhRZ7m5kWJBZFtaF04obdoivqcW8NrJBWAp52nkd08uMaTriXymmkVJKfAGDcdOUbknGD+
t8zu3meGsfUdaCLMrrB39/Jq0wO7lg5AQ86PD2YkFeheK75Ceo6vVGDUEb0DRLzn/Zh6xO0+Na7b
2vaGZ+gnu3XuRpr9K8cD8+wM1nNiWeqoujK/dppurHV+7+p2V+9C676i9Uyo1EaoEc4wcgQWl2ay
l2NYeBvLfBztSt9AvwFVkmibHrfPtd0xWxIL3QySnWm78gz5aqGnaXoNoIBizItqqpU2uXZxNWxr
ayZOlQ44wUbvt74CS1f1CbMptwJLoZmXyR5+AsBND4yOJg3LXO8shaivjkVWtFE1fFMA45guuboO
RQV9t2OB780RiwnZJquc2v7qwqxdWF6tttNUEtbb9rugwNcW4kDmD5k0+Fldui6ZZuQDiXMQnKtr
KYDZM0VwVre7t+e2sYtQax+7Q4shuK+umuU56L6mZZGSzxUapKq5FtDsokkUVq2630yMkDBS6pe8
lP7FHuHRgoq+OlXLDLFziJtwhjOcvHNcZkhZsoL1sP4xEGO4T7ELXdwaeJ1bGNcQ8+tVFo597BG/
t/Vwcm4vSchatdft6lNXvNddQcWLYSUiQALPHsMVdFu8e6UxcnUJ4xcl25GsZLPf0UzB+dQkGrM5
DsBZ8lMz1Jc+qv0Tos9dZSe/uhyegT/UGh3dwplXvAKX8KaO/Yu0CC8YQnskCCYormGWRXe3BBGp
59ffdgX/F3CCZusU8ZHgy+bUgqfpbMh5VCAgG5JCXPNBr/hREXERv4wu6O4d6SHj9HnxrbhXCNTn
RWj0lgrR7TVymRworZX7ac6wrpOvrjYF24SzX7HVRe1g7Gx2NjME5U3350+pS0KDIErFxSOEqYkQ
BbvTTVSJey+zplORaif80A3hOWN/6KFfrcn9/OEkNrI8cAj4Jc6whB2CSSQTZ1Ph/koi93p7rDJ9
mAtSbesOhK5bq69Wr8zD7bM6CWGu2brZq9tdc/7oZtWWjqTDthjhfM7703nRfddToTRF5xFBz0qQ
dXwIOurKB9EP2SYQziaoSiarjylySK3wio/Ut3+STeF8ysF7bry2/wGX5UKCUvZLYLxposL/tgwC
sifQCQgAaf9YBYJR+036pSQHw7zWJflgC9cYlnTxR8SDSUafELFIBuDQ9PzoZx7FZFuL9ovFEH+V
cD6MPsdhAuL+netZtxhEbb8mU4djmVyyF8sngRPjiHyKNfDQvdX0j9FA0zzmHHoAsMCnLIJDVJSO
vp7G3rwjebveoBXoL90w612ysDkHcS63ssKJ4WVoAswCfaIWIp+gJKsOHtBGZn0COrXXDUdfn/od
5OXpZLu2sW1AiJ7t0ZcbRyTORSBG3iBZ1+4Cdg2c/DK/Oj36Sjv3+odGpoShBIn7WIvIWrp9kT97
OXb0PFIGCmKk1qatJ29azBUM/aHx7jGFW5RVk39C3X+HPOl++UF+1etq+Dk0TPV0mX93TrJxmoBc
EiBJbDzmYLeIeB3P4XUPpzWvCpeizIdJAAkJl16ur0Vedd+ySA8WqTk/u6K8n/PWfiSJ9gpZr/10
ZgRk3ejuO4j1mj8hRJqi0R12cQy/0EtP6WXrmOZQHPF2Uu1DoU1XbtmZDzUd1VUTSnUFIKfWzTik
91gsow3uDO1ixoMAkgo6QGC03mr13IW2NbXTWEyO8BWKPd5Fk6FQhlyqTW3sg0V6HPi9O4L8shN4
OG3bZ6o4TxZ6tFET9aUK8xblbzvcxTnFRoil9T4pgWe3GsHu+Jc7uIV19ahC8FaNaZhPlpU2S3PQ
opesggGjCEJ5tWyIXKy34Xs7q6dclJ8fZTV9ET6afRVN/FRZSLRKlZ6VXYy/euaxZVjSXnZ9nwmA
E6O9Gl9/v+7lomOfgF4UoRTnA7t6O1+RAYErSAcD3KWy+WUF1jm0I/TqpvsUOVX0ReLjj9hOuo9R
YzRYjb33Zk80vQrDbV7twNQWiev5z20JGcwotYGoTjruSh+zRxMMNtS82LuaOMkIuGj1ewW6dp3D
N7lrgS1tWsgKFx3PwVbBXiHsqYx2RexHpyqlVAJhFx0VF589o/r4gPtXHGh5Z/sxCsSxQoW0KzJU
1jUBkNuKedC51iaLHZcV3Xksx5te6sU9iudqnRFxe2Wmb66KEU2w1yvQP1OSPqGwm5hKAe0FEEHu
VmuS50TVuaik1b2ZUgPwJLrgY+S0DiQs8ThIX2GG5j8cbborFMhFuzL3RSj0b528El8RZUW+xAxg
KgpyZeTy98vvObSdZgB7ZXC1dxsXlRpXxt7yo2/KimPr9Opn3XhXHPvmV2H77y7a689aGyJoVEb/
Xptg3HqpAro9aCawmPcvmYeykfyH+BloBeQCeDWPAq3HisUH+2dNalI4TPGVy86wJqwN5K30uPqk
yaELtfDYxU14bCPzr1uiaejtwjle/nnsdstRMisWf56t5m/521f+PL3QRqxpf575j1+jaNJsJtu4
/v6Jf77v9rzbXT/TfHTSXczGPgmPVT4GR4wWfx3c/72VxVlOXmWDYLLkojxYxSVtaT8BLjlazJbv
Ut1Qp6C3N7d76IsdwTgyy48pWSGQ6tq7CUnuJR2paDz3Lm0LzAox53Ybj0TgxhFy5hLr7tzJIXx4
flBGpxY8x/2Y6+mB1OCfIbtYgidiLb1UA6xBmtpEQ+kZl9WivKYysbgsFxTpdblzLLhgItXcK/D6
HwMK47XZCDQnFGhhXj7rbu6c+hKjyO0uIkLnAnjq6dbT9dJYnTiz/Usm61fgKfI5sV3YOUP/EwZm
vOyMSR0boJ/7piJK2ayr+lWWWEd0dNiNkWR7I2j1t4rccsMm2WPqdWenej5XTp4UazUmOqL3yjpw
6ViboRi/M0BcjNCVhUKuNDED4NOb1rjqF04Tukg5Wb8Zfb4NyLEVOQqNJI2hGuqjwyXpUt1nKIlh
Y9A1UfPzi7pjWuM+o6ICpsDucWdQDFE4NsdOxT8DRAt2izw3bDCSCAPnidaDlJGEQQOLNpO1L8Jq
aeRZhOAqvYD38S72vOybY5DviprFhr1msMJnOjOtIzKPTAgKRWcwdi4TYosBTWjwuJBlgJghtGZo
wYrW3RivTaAQKDBnKmhHjmA4kFsb55dIA+bUii9D6y5JHzwGaQh1d/SwbtIDI5ApgGaV0LkyroL+
wUPkfhFMNqxLxYP0+4yHAFgTs7jgdXJyct7M+hX9FfwgR4R80Io3Ok500Pq8WqkBsqfFdpVAXgxO
ZT7tEofwmAkvvJGSKhd0EETCSJ1Gw31zfCW2zUjJYRKh0DM7qXO3P3Ve764JCCzJHkwrCHJEQOdt
lu8SujTtGGbHbqqyoyFfSzJuDgIVLHAtYHrDnNlS2Q2BNIK0CEBu046MNsbFtPBb0RAG5zEthubH
LkrxM605C1qgfUuqArdr/1EOCbbNqnszen+VJM9u5PS/0gkqdaj6j2RSzSYAzbEMce3ABId5FtLv
JbSWUMehf7TKR10Z3h0eEqJtSEBDY8+8UweUWbSZDUti7wTtRz71dNCV9ZSW335kf7gNwBzLnZxt
lbcHtKfrZMr3ZdsWr7bVdatML2CkVeMDEhrjUZrlWnMUcrU2eW/qWmKVDhe13lacZtAEMjfI+Dx6
PSR4UXy1ibuxMGpmYsoe+ICog2bPDo0nffKt1yFPVj26UJfhyJfthPpSzsmTZYiix9IZIqMAqr/M
wFsDblVvaQ8sdg6M6yOz3fURGkYfpGbXTPIjqIBzw5Qh9CGzsgXhXfqDA7C9dLy9F4vmswCFuihR
Et/bFLInmbNpaP3R3dNsMdaDrh300iavqdY1hNJ+RSgn8tjSWQxseuisALHSW3UHHbHbk9iTP4Ng
v9y+Fhn4DfK6Ks+A1vL7tqHBWNVPRaxr70VKjVURjXe16gRvvNdUK3OEop5n5IQDqtXtnA2XSH8g
YJs+UktjZ5xkTFiIMpu0dh/aDNMIobefR+dHgIqfOkxsYt4Z/E3sPkyaNd+c/cfQMPwfEu2/CtKG
DV7FBYAA92q+4DZh+SI7Z/wxb05UqxW0Bpv63vWiu8lhd0J65vNQ68lXkGdfnpLiIxjY5ouUBpi0
QRtlPfBy1DSE6M23eoHqXcrIpUU/3/9z+Mdz/vF9f/uW24/482WjToItgs9z41YBxTOEOJopxSGa
D73dwsr9c/92yyJd+3C7BQ5tNBty2mFfeIAHMtzz1Xggp/HojMDTK3Thh26msSTEGay00iN6pABl
17RVrS+broHjpJMI1D3UqaUfdR/o0ihKWC4pTanx0U4n9tTOBNouGAlQQ3SdVocybn4AkG7AvhRz
xstM9RVtXcMSnG/mmlEcbrf++ZVWiP/D8//26O+b5qg9lqZRbXy3Gw4TDYxDIN19pfMvla3NOut0
5eF2qwUZ8vvWPx77c5dt75ryjyzt+bVRNey+aazUok0RT+gd1wo2RiNoNVEAWLXmw+/7RAzXcCHj
+qClyQztGSHI2EH/xaSvOvTI0tOFcXttbg/khkl5ZW2GMfD3Rh409AMtdZCxCFd6TKQ4FpS93eM3
D/sW1wo//PbLiA+vD+EEXJXcMXG+nR7lzO+73SrYsx3AycLUKI+8A6u8S6yNQifr2XxOXBH/fpVu
L5Uxv1TNtaeRxwWpWLqeEezB+IXJkEF4LabDBOEO5ZUL6scdRwLbjeYglcuWA4YOYC4P/oHWr12V
XAfwd0uXhA1AFkzbzI65m4MMagcrlSqoSo+FMvt15DIDi2LdOxTuVroDndJQB1QGaQmnDofbrWbI
KRqDEco9S20Y9O1BaLadLm43bw82wejvquLqEkVso/L+iXUTU2nbfbVCi9aGVrlsIlogHkWW7czK
RZMvy91ge9OnFbvvk248g2lEgVX00WnUyH3XB1+9d5a7ESjnfgB5JXIRdeeDMQsHBmcX6NJZG2Hi
XokWAnNdwMkWFgNBEGiOgKmJIwdtcd/OTKJ4fLOMdD8NWbYiHU8/wSeh9tdKNrxCQJuvMv+cUFMQ
QWAFP1oEBo1vfwpjcJZ0HheJ5gTnNotAOffM0KN0SHZw1nArpSG9E5UvNFutpMjq90rCI0k0szp7
2AXuDFCWywm/QdBXw3taBit542fKzrvDOritI3hCbhStEfQp6C79SxLjSBlsf5eO9blBiL/siUL7
UQsgMYz9PPIZ2O+YmFIQ86z1rMtW1nzG3k5b5vzyd6rF/0cF/L9QARYm/v87KuCJrt6/RQPNT//N
CTD+JXWHRh054Y4tIAL8DyZA0/9l2K6FR183LcO1TSn+lgxk/MuwJAoIzJ5St8kF+s//oGZswv/6
T+dfhoH4lkgR3UVUOTME/idi/a/Mm9/Z88Gv4q/7f8/AIRXq3xNT8PS7lpAmVj1YAdJGrvLvUQ+q
TozSyr7HpZNH4UPnNeHDxCrXE925ZNqhLamni1VLa39VI6CH5gp6yDBBf7dGVZPKje+AOOJu52pB
svFSCOAGOVp3OaKsS5OA5+o7687ChculPKEFaVAPFZP1Go6u2Ea0cJBH0YEKRpD0hg5/pjPgoftc
oDIsAoc+EQfbYu9rxmW18Qywx8B2FnXdzmLC6ADbmU4hqdUDs9QVo1R2oCE245HeZ16IfTeGJ69Q
Yt1V8YMG2HU5RPFT5EfkcYFqraGbkOJDjncafzgSDLMsvHLBZoLPYl0shtL3dgx59rJ0vzOWqh49
8HmAxkkjyhLrtkgsSE3R1rLFi8kwe5+RmzGBBaoGEsC42GGsYP8fJznra7GmGutQ5cp02ZGpSlxI
EDIijhmfTwESg+kO/hsj5jCC1OREPzVZHT+ElnzFVsGSzcK4SEP3zcJh5jC3XOcFKvdGVgcYxi8R
3liffVQ4rlBMfOr4D4qWNI7A20Nlve/HCvzSdwiL1EG5OXhEUhjOSyfHtzFnSDk2R+Rw9ITG8jDm
sVoUIbv4kD7UZMkXofWgorLkmpe7uM6fJy17Jpn4njNsRSsQplSU9UsgMz2xLD40RWIxpjdnnO7C
wdu1qJ9XZjSA5OKfDqmMRuLRTC7H0Ry7CKB5y4D5AWTkDLYp73xvujfpcAukMYsW9C+qFwxPlb/P
WqYqCYS7lTRpWxEy8dzShXYray2j+DtF8Ys0qdgPQ/45ncJBo2NYyHqZANYuBPBW2f4ISywGro9j
IHv2tHjaS2n9DEf93GVSbRQiXYpd7z2b9chNFO7DTMPFTnvfJW85iqu7aKYExT5JgoKkviy9txPj
3gMes4Ri+XMk4sbN6BqFfcpwPv8uLPIO/AkbYl1F33VDDGzhPMc9nlOb8AtYVbTdQZl+6gQyrqpa
bsUYPcB1muG7wHLiST+aFvsUYrMfPQy0/dQ9IG/mh6v2KzTviR0wFsr2EcwwOV6aTvJQuE62fDVd
GrBinOMaAsbxPRsmM4yO0umzFVfNF6ixTBbq9ikdeOeDqLkSCQAL2sG8rw0C5VW8MeoRDm4DcENm
p5SR9wJZ0KrOx3tFlmVosXEgTN5dM4I8VUMbM5JiAtl4xDlydQZB0MzLCYocGp6HspSwQo1HK3Je
YidJqXbUlqmEt0vglWzEpOp1AMPs4CoNsct868/dgvnL1hidI8kv+WGcD4aR/XVLiJNmGdOhoe7i
Y4VmXkd/4DtAnWmwHsz5UBaBva2CacdAVBywvICAwo6zmIqyPt0OVeDRK6dZvfTLS0U7Sa/ey4qE
exLfnxMgc/T0iVtoWg11HdEn1QLlyNFutX6JbF/sRjPdCnr8q9AeyNasZrh26PY0GvsIMoRpIR9T
ycKky044rS2OnNwQagfD3rYZm7TabGNCctFBefERn3lyvN3qBz3+6xbIpFbANa7yAmGooci2CdTK
ajrwuhlMu95JL+hAyF3E5brIrQVizKIgksgPj7Qh05WSRbA0UaCqKDV34Vyg3A7D4Hz1XcNecK4t
gqYBipFJoixi3rfBmKNt3Bo0RUhpk5LXq6XxtCIxhlNKRiU2wwTWrlY4xcEmnHY1GLd4Ijdak0s9
rEIT1TTNLeU5IztmhPpmFi7ndKylTrNam5sAVclYzCD0VgeyBQae0YMKogun2prwSRzQw6BtSBnK
MG7kr1Er30sEMVRG5ATpw7rB1bMp0yfFSYSyF7+SHzLra+vXPsmHQwjqhmvKyjS72SdWxQfzOYqU
WDmImpfjaGwJQlK7jH4DxuE5wFuvWxzb5aMRg3bEtAMcQHpXgc3iiGjmLu5kteVVZtisJqKPc7oq
QSdgy9JCoUvQH9rYOjFwarYCRe4SPOVrZaDu1w1XHWwGaPmKDHlFDHxpE5sA8VRnZFpDtgoqE6Rz
Uj0EjVdh4OazXDfOF2+YBo4EOrM7KgaFbEDNATlGbbrXEVLWkA6PbLrbp9i5qxyBuYRc7yzWrBXJ
BSGS4GVa9p/oWYbVQL3/IjOiyH2Tl7e2eTOmgf5iKxdOIMeN2Vv9rkgQyCjmW3NHKdvYoiGaqyOw
eUq5THVl9dUTXTpheV6KAtsLbUdQtbmY1n7mbwYx8S/p8os6g6UDYueqByuO1p2pdl6m40V4Oel/
zXmEb7CmSH5iYD0tXbuul9Nwb9k4R5EqUOaQyDfQI5rxgwr3jTatA02EZ2kUuFZLsp0dVX1MJesz
0XD2otWCo+H4w9pR3VYn3ovGBgD16TlGzrZxg7FiGpxYjxGlUu017coJe5Sipas9MOuiK1iBIXUT
TllJOOyIp1eacbKaWjDwFmkQaFj0deMyUKSsHs5ZPpKQIwtysGxJT80jsCIr0i00UIcdjJMvu7AL
ViTm2BDfYiKdMv1QhfByWLDVfaSnAO8a0WwjBhgY6X42HgBVGTXxBnfJW8kI4mgKs8ReHK0zSAin
pvH3nVkNxxpl9gLsKGkCpNtf2vBnbBdylbUTXdGZTBcgYJzF+vbS1LTHaWrLqyHT8UFXyRnXVvym
x7igDKujTVim/lnpEb3ZMHym2CMoVY60S2iWvUYx3L94tDdVB9AUBmG6VsV8TcK1sWAGeATEdnQY
+y07ZpXrOox3CfrinOyVRWK34wYIOj5kAk+tHJTxZHlbR5tjtakgVwxArYsT4SLulBi+dD/cTFXf
bDXREozmg6+THvnADM6SRRUmNo6Jfpe0wUPYZN+2HnWPSUAYXc+7+FDmnJo4iqiNymxaN5WHqZ3w
bnA6/SFpm005MpFMEruBW4+erYmqfmHDtSYuKj0R/9GcIst9zrK63Xp4Jk/2WD4XRC+hqrsa0A2R
cErJZgCNYIVhdVHaPWBUiu2lauEVMobp1igWLK4tYlqGTQFR/8HLdGi6RETXWnPEjqAvMq9vNnPo
uBX6025IIcuEuLK2FthpxHrFR46bYxXE/MhQkHZNdFk81fVrE4fvvhOrB+D/BvLuBA5ePK31JjXX
bV59IhYyzgMJNYzX9I3q0u8MA9vCbOnfxaA2NhFy1GZJZF0yz70LegUZOkHb+kHGpTA1MEHgUSE4
gV2eA6yZ5i0cDQ86SkJtKZo8oHA2uyVauD7qDjYXNSRX7bB0SZpgyVOAbAiWcCYbP3HaTTtdXG2A
AKUkPk6GZNsNWqsOlhkVS8fuuCK6HiNhf3LXU8g7A0o4Rx5ID6SnhV4SvbxCJ/fkFIDtZVDddR2S
R15k/RAPg7vGy42OR6HIKc1TPk76VrTizSvwCkkIBLGjGszq4Ddic4Ocf1F6iOgF3goK5qRZRxJ+
TtkE5i7LgpcRo2MAiWwxRe9hJ9c5Hp9lG7IhzJ/iUhr3tpVg6H5GurVk+5nvp8LKLwE6oItVjUSA
xPO601gruhQwp2FtoerFutFhrZAWgqrYKr9KqKqX20EjMc0zIdNP3rDUcFgP0KLxYjsNJEWvhnmt
d8muwfR8qU16+b1VQTkj1gacZaEvAl2tRFUEO7fOHsyxJgTMHN5jrb1LFMudSmIWwNy5mB3vpbR7
YrEShd8V6fNa7w3jMhIGdOyItDBl9lUXMYiUcvhR4IlF46/WvlE3y2TU+JAmqFfKAbrvFLAtdLMG
U1HdjycDVRMqaPScfZ8dxiTbxFH53+yd2W7kSJql36WvhwWSZtwa6BsnfXeXXLsibgiFIoLGfV+f
fj4qC5lVNYVu9P1UAQ5JmRkhuUjjv5zznZ9KuFDdNft9imwQHRMHAypX9HQJoENjW6ftb8mm27AF
x0m/ilHb7JHl0Ai5FVAdiwl/qPvxhNXqVeo1eT7IW4PMjsCYj87Obadta2BJatz4tIQ0BMrm54VT
lwW6PgSuIRnDFPx37NOSoMZRDFZSQn7npYoX7gxqRAsPb1E4fuNOZHvNzmvu5je0M5rhPukLpi+C
2V5VhFARsNJavJBrFc9Vtmu4NXwm54jAR8hBtUcBwJx329juWTjhDlDKEOrFXRgWj21uDocO5ZdX
3heZJnZZVD2ag0Vlg0OJI8kiE1s+F3l2SLK42JWUn1oOITTypsBx+l9pPb7JSrzHNg4GpgkvxWS8
GwkRItnoq9Ck0kAYicp4ZI9VqtZPTaa/boEVp6dlx53Gs794AhHg0nRWBBXpZC/65dSw60gdhAyZ
fTQXQdGV4HGbteI9ZIexyRPz15L1cYDg+gd1TB8UHbQlHsZb5UWkNlnhc6amo9EkGoHf9Mw59kgU
Lu4uEqXjR5wKzpJY22mY5kDQK7GK/u4C+nxsCNGG0wN3dOaPnI2xCppFp9VaNW3jdFFuqO8Yqr70
FqlS5hAfk6uFKnjj9WtLnWrddmyWaT8zWt3EhfOO8fNVI6QrKDu879bWztcbcyR/yJTvhTcfujn5
dMaYYNQeB7A2PguW3PoKoi7oeA/Y034sTviUjfwU7C1sLb+3DC31ZQUAO2vbfTYnd1Mr7mEU772Q
ZA/t95AjJw07Diy21R+NEj/Rjwi/HM0XFz3B1+NBqY/Eag55Xfc+SrlhdFCmZbCjnDlmyScvVJgU
6JBHJ6ahFzDYb1OyXHLm5D4yw2mT5su9o+jaIk+9NVVUUqRRZq3qPZkb38VYHYxR6zaJa+1J2qXC
QPs/N+85+Wzj4JRr2tj3JZfo3puHOGq2ZmPyTWPw7vUBHoV2yd+cJ2yFa8ok9uW0nJhGuNSWFiXS
HDf3SiLK8rz1Rx52Tp6Lg9FznVZs+MJSf7TKEVM5yqDZqV6IU+6DEeS2WZKngK11k5Xevlg1j6ww
Aq2pzFNHZaeUsQV3wimT90FCLeoMmxhtiT/ZWeiTi8VdjKc2Wh9OIXAubYkvgl3OdiKzANpL+xZm
yj42d6bkURsti+OrnMl+f4/K6b7DOUI3DQbemhiBLkxUAm12diFw4J3Q25+DzaQ+5pAP15g26Uzu
LlfFI26qvVpkADgb97g4K1X/aNgi2brLn23Z5m4EEGVO+bQbiPN0+/gNu9iByfC80Q9ebm0FcnSU
hwaGFsX7I61U2yw1gbGkYu0sO6owtdSB5skcAW48YNrP4KTFOzQvyANsNqFJSf2K8QsJMlckmZsZ
VUfKU8tVP5zZRHrAhGco2W8WzAsOgxPd0BjizL1LemMMRJ6h+C6wCjQyarfW+JJA9EAyG28ri0V6
Taahv5DhNQ1IxVR25MjdRUv4pBX6k17Zt26cfxLYTJkd1cew1Y5M5SpCD9UbEst3ljngAAtav1Bx
FkzPlFZoZVXWcuep16jnzizc+akMxU7EP0Wufy8J44DNPPILd5v7jsuaxcomL9tfEknNRmT2+5x+
k6Amiq741pnhi5bluN/i+hPe/5NOgsEmHocbpuxPBypQleNWG6spGBt405F5CTOK7SnXf8hFNizH
OTkrrm+TeNpdkWb4G5W6gQnxp8J8yTlZ9gJX1ZISN8it0cQIhNMufLbz6hBFEDOX5iZqUm1Tz4uD
3uRhF4XhjywcHsx+dBGH+K1DjMBoEp8UlwEA+u9lJBDkW+LmoZFKs/S7I6AoDyvoMn5ZOA+WGse6
SmGuT6TkZI18GikgmLLQ8OfRPscsvPFSu/THLrotyCx8NKs/kBO9D5H1acWMsOpF3yV9DTwMatd2
HFN2adYTwpgnCR84NhjjdKX4kWf9LfPgjnQgNuZ4+SkkE9Wkg+mmDKI6GjJKUwfJdx9FHrRrgoCc
+Tn1tJfFappdD5Z5YxC1I8z+NMY6MQZad9J523ZJ4x4yxqa+N4B2GDrO6wVvA6VAdUCjQfgJk92t
gdJY9Uguxvng5u5bxzYusELyURyOmq6iTBjoXqlcN9axSNsKr+S9LM0p0ExGKG6enBHwdw0jsWl2
97mJ3haTzbXvjafFljya4pdqHnqiAdC1xahvwhG4ONzrQ0ua5IbNFWk3WXVJ6K72pd4FKkzfY8yS
2O5C31OV2FNd7MlVAZcw9/fMF5aLMGRQzPHkK9iGmxAt+KbooxebByYYcZPOs/rde0uQkc66mZIm
o10i8cfgegzn6YPUiZHjAEnQDNEyipABhUnArm4t2zcIUdHjrpIDp1d2UBGdeWgkuW7MOeKlIEWb
ys7vB/J+ibm8a1puYd59DaLXsdejJ0A+ZcNSdworPBUCAiuzqSyWd4Mp4KMYoJbSXj5W9Ws10GQZ
fedr6ZFGcUFGfm1MOV+Eij7McgCtOguUDB66QIPcmHiESsaPfSl6NlPpKKFJevxmQPy4QVg0H503
R7fSrr6lozoNs/i5FtPbYmkvOtl0aqb9bga0GUxf3GXDLjHZjUhIZw8oh8mIlfcwPExz/MT9iXE3
/R6DjdgMIPCEhr6nJZ9F65nbptmTCHMbXOj4aGsZqTRwYzTNJqPFoLHpPfzhav01UZ0tsECCxNQv
cRu/tYX1aoAUgFH6EC/2jYbyXC9JF/SEMDh1SDSTnH/w/qaYPwkEyjvG9hBIeDjUDNltz09c3kz6
/FHDmq6MZ6EkWScOemsjtG2/8vR7LwlYIJySoT0zKCTmh6XFD6/I35O8fpdAMDekMa7CqTVxyUXr
l3GpmCj4jqu8y50a8xAj/vb55g5Q2cJti/EOyHz+MZXON3wYR0dqDXfHYrwO1bIZ7L5gJhZ/J+lh
9DUO8g0MWwJDYCcx9Vcfbtl5PpzRnwOXNNLI+6KMIozTr0WER5J83QtUYGsTPtih9xC51beuJkJh
tGJfi5YnfM08Th6blEquyco7W7X1KZWA59uRxFiN2nvC1KKi5AP4WX/fE4XZkwbCqA/BKIy3Y6Th
dwmhYDNEj7ptSFQgBdarNSbRvmuHa8VtdqE54rqgN571QIcwsZ2kBn5SVO8ze6hL543n1a9gWOEr
g/7jbMXPVU3cgog78AHU3xtHg/JSIl9fn9dLP93SzECOhsh2s3SW3+VDQ6KefFBEEx9tV/lhPOf7
xRbNRjx0sKnIcFRbrSlqf9SZAGXQ5jCF6sEwxPD3PORLKWOihcYFqVSEFtPO012FUbeJpOWrRMHF
RITU1tqBzt/JY/6KljvbYHK0SbH5S3sM99JVBHN68RsaIqSkeIG14W2xcGROynxI0r3b8Qzr7IKk
kta4GSLxNtB38daY4+8ce9kwZGQSuHSUYySMfS2jQ2W0lj/bw8+iKV9wIFCl5/UjftvTiFr6Ao0/
MGYiIWOD0zIXKpgAL125WRM4DNexNUhnE2vxEaOxHmCDwv3hEVwJmtmx+XBg51xTQt46rX/XckM7
LFJP4EARbzUi2Gs1CAzw+7aSEDitMAnb0a1NGQ/Pbkj6uCPEJ8yRlCXOcC5AhmwWA0dLyuGou5wP
uiUxERC1YLvkSk5J+YKF8XkpWPA7/M76xb06DJcdjQ4OiKnuWyGAmFhLT+nklbAGIms/hBnPibpD
EIdG25N0Q2YIdaCq5jWd9daOk70Zc+kFsMl4KubYNcMPh6ltrzMEN9F/7PNEB+S0DJiEIbmesgKr
czK6d0vIUZ+p/oVk6s81f6Vw6vWrRDgNBTeHnXAgozXfwnk/DRUnGQ8RYOSL8Bcdm6DxC0/PUsBd
QEr4MDYR+K2apMXYhNBXfVSKUKJhSR9ri0vVjnRtQ+E7+51TXpqhD6CoGFu69TDosdmsA5DFZISB
CeRzALB5Lc8Olf42m3CroAq+MHdGCVfSaC+Nl2zpgLHPpf3v3O7KHQfGx5i25kE4bMMgbtN32yto
RVXWqV9FVolkAp8q61RW4GxSWe8Ga+YmJfOLR13cHZdI93ZN1LZbl8k3xtyFTGqazbEhHxWHXcjx
E57qcmGXW2q4bbxdKJngTcIZt7XKyfRyBqKGBn7tDM+eMNEQEzJOj0PKrZwV/Q9RaXcpHQkpQ67v
JAWXWsKtOSFy2xbdIjZeaFOXOnjyKlKdIhz2jC3L72J1Zjikdc8iwc7qYCrqVr8dZtd9btgoAofo
YHY8twqj9Yu5ppdqTYoyJqmu44YHoPQXsxW/xGx8Z0ZGB2nxeOSbp0OexnKX1XRUIoto+q3pnZjX
k9Kr74h6bqyVAhhUJgPLwjuXrn7JfLgd4UFW2Y9Kt69T7fDAxsdSmenLUtK3qAog3SIf6dkep3Z5
gt7km3X7uIScgCU+vnwPcmf7xRDBUzUGumrfUdU9ZpTDCKLtYVPM+rOa+jPQIGYKnUtAzzqnYrNC
0DyHZ3TT+tw6cMmfJA+RbSymNjB5uEWCsichNSw3bYgE5cvqOPBzDkVGOOMmKprCx830lHPTIzGG
aTKSRyV4cRyUL7F1YDX2MI7EqY0cApRb5a5aeABqcbK3ZWYFeaF+53A+VJZul98KpTJneqcQssYa
43MEDtsYIj0GyyYY7A6Kv2TwO9JxCod3m2hn9gLkz1cSwE43MLn0QowSEjK2TMmPQpNvYNWjoqzI
vuEqOfNcxuxSnqncjk3tyJss7FOs+nxP/htMdC37KEFz+e6Q/sBmXvgjv3K/6yfPx04MV2lZx8w1
btq0++XEcuJbYkZAZI1PJPrkp2yGgtEWLEdzjdtzdk5V1xc3ch+XTTAhLf/BZOuatuOvKQn1g70q
ZXOM+0i87ZXwxUAXpDXPuNYGb4G98oGpWzA0REGJwpKw66Ta2qIuthjzj303PE8yqOx29l1WpLt0
SD/TOn5u9PaVurzZMY7kcqqp6irSDAKPgQlKvU6Rv0wPPrSU3LmX07wt7F2FmV+Zys6HGLN+7cU/
nRFQzEDiZmF5v8gKJkFubh9AhhzFbFdP0NHS/58c8qtAbD3/D3Igw9D/OzkQNKyP4uc/R4d8/Sd/
SII0Q/wNZyOhaLrwhO3w/z9FQab8m2XSUXhocTzPQxr0Z3iIbf/Nkjr/yEGxYwv2K39pgvgDdToO
zwPQJA3d+F9pgkx+mH9IDmGwrju6jcRIElHiSVv8iyIokZnyYos9PDIJ90FJ9+oBFb64zYJhJCm2
nKGP5OP+zOzUOYdzV9w1i6nvOigpo6KbogaC3w8E9GLpCHintH6qQR76Sc4GZ9Eza/cP7+6/EzGt
USZ/RZ3wDRt4Q3kHLM9AyuSY/xJ14tmpbcdYsbYpyuWTVSGMnu34rKROc8DKBTFOSsQG+cUh46kY
H6GDWZXwEdq3xJIHx9C2//23tP6e/uVbwhNnE8jtScY1uuP8s6qKhtFLx6Gl/BwM6aulI5baPaJl
vreW4n62k+GbNjhH4MVoaqLhRbMb486Y3de+JasqcW/LvJc04d88uz9XWjNvB2h7uwzUZ5vbEgm2
NvhDI8iv+VO39m/eSvOf1WDrW+nwDSNHs/kfhwTCs+rz4zEuova//sP4PxyEab9ULRFTk0kp3RSU
/2hX9Cmuv8kx3yIueJYa5DbbKRM/kmP2YOAfLgzcpPa4FJuQFh5vUU9Yip4/9+bvwfYuNrVaMWoL
7Ir2fY7H+Y+D6HP6z38vY5Pu//uGQ1dzuHK5O5jxcen+8zfOaIQtcAa4s+PyJc/QEpe/XqJCdkyy
mBj++XWiyJm+ri+2GYY06OuHtVgQtNgEbP71L2pTi9ge8dwGBY4IMq+bznkiJlKZo/mPj76+9vVp
V5En6q0Mgq9/5esf9BlRdfFyz1ItvkH1bO4NTARQKm6YS5Pb15exnYzbaCh/TIP+rcM689DCun7o
xrbYOjJ/aLWG1b0YOusA1twXFABnCIHeLudif/DSogXdXMJXN0h7JbTeVbUBB4V4CA/I7J2MieAA
1NHuUVm8szgxL6nbmftxYm6DzX9Qfvzn57qRtA9yMn7XXW4crJU212JXJTUuhKwbVYUVTJ3HVDR1
Ttihq0ubcIVgNXa2kVvWl6+vRV4E3LC2T7OhCA4mwxXLCh+RlDRcygkdvjnwzekA3QmYlN5p6mwT
I4hBme+Y7ZmnL6vPgS4ht2EipuuLWVJzbZsos+H8rF8YSD7Zycx9q4kLZjKYlPBj2OPCG0vi89eL
pWmws0NEYEurzLMELvYPLwPc43M037d1096nHWwnTcvfRFzngIyT5rtuPjMT0N47LCcHFDbl7uvL
xhpb6g71GwphnY3er6RDoEZedfG6GI6+sqo1DBkwvYg0zbaLlcz7Zf0U7wukw3Zojo1lGzd0IrTJ
U4qSyKsh8EJljTjfKc2TxyFvyAxcv5Tna8BHWvfnr08Nhm3H0aELaTFnAWudHkOzmB7HxAVi7tZr
NMn6tTy37jG+gWjnM7W+JIofYFxCtrLrf9Bk0IvLBKgw6UUvjcz6y6Bn3eNUL/KaTxiJ1s+6TCBC
B8vauLqqEN6tBVlYkcaoCKttFKVfxF9s9X1303NPXjWdedQirbtQamDX+l5hx+HTSO84c9ePNI0/
XDXrILyOtxpmSp+pXX3OooVx2deH0UjS3RpFDH8XqpMRm8spNUfmuuWEcNOIWFM4STWcwTcM5zDU
eHMamo3eabj1lNJOQyLDU2PVtH3x965M0IwNTJ82jRHdm33U7uUMPGwTZZSsYd2IYE1vbb3YuLRd
StlYdSmTAW9TaC52rKi3HpmbXSI7alFPYCZDv3VKPA28VMy+dvbG8FQRnuVXSWFdJ+N1NGLnTqTS
vosahK1YJz8J1Ej2Q1KQARQl0Qs5VHS+igRCaJzuWTsUSSjPuWX1fmxrFqtxys05MVFSfn1IAG/L
G6VwwruteUXz+ig13Y+nqrzLS+hubZ6mewi34Y7Y4IV4xFrbSAAYx4ElyWgZLxph9Unfzt/IBGfK
BA04c7X2Elq1dWkqjOw6/uo1iSC5g5mW+oxIwrvCwq/asZA6V+FwnxfSuSSQpBJDtrcud7SDLhhc
g962nryK7QvBTdsslcWduwwkFHTo2afRHRlOxFhew8DMI/FYsft8nEy1LyHIB4YuYvwNxnBVlbyk
lveYcK+9pg65xdEA7leL8lvCiYpB7pQut5Yh2gqHYf2apoHDPAXtANNsBeM9M5BKpWjFzBYvSFd1
W5V8idxiVmxq2CJcuMBQYacx5pm/GNW0z4z8U8TyV5lk+knE1UWsJBRzhU06rNtzqXjbwpUmMpv9
DWh7oHdSHEMWgFvdcqotBJwUXfT06eW1cavH6huEiPZgQoNp8EmC6O5jQBtE5RJ3wEzvbDHgK1QS
w62JCfYoNbt4cODmz0RnPevrC/cDo13uDJOCPzC8Hi4yStE2WaznhhOpzlpmRkq/H4tkfiWx+a3W
UNoJTChASdbLI13sUzrApWjt9loNUGjddfdfYLrcatL8gYUx2lRuA8c98+C4J8MP+LKQRW1x49aI
n79eCnQRrAt9D26btnPCKr6alZkxv2mza70gEdu0pnyrZ5JaEqYlLg5Ay2jHJ6R6V/pq8pem2fIp
GWvwkNZ0gxlrHoh0e9QWpJyFnCER7DU3Ny4hpv2L1PqD4vk+0gWiokCzGaFhzti+98Ro18ZdSKxF
UMrJveaJnW0dr52IfydPvWRbdTVGfcVuguDm2gvbrLyWRXiMk2b8JCSHBlpPL0YRfmtW4YEuXeMM
hKvCkHwrybx/GPBF12C+TsoGqe2MS2kBxJzjfdbrrEzXcBa2lbW9Eq5C64yvj/kGG1C/Z8t0164v
c6VSX6Ax2Glyvp9R4XJSTndA07Rj7aDASAT2kBLWBHuYbD6ENjJA8krU8xyzeoianTb1zoPnLai4
jQmqRtiphEuWKCnEl9r6Mw2z12/QLIZbvWrmS1Z2nwS3fVOZUhS+BXacFn1cCLOYaYWNm1vc2LMh
5JQAwxg/YA1vWvXogrSYzIoslkrM53lf4Ly/ULc2jDtYBmagdFvnY2xjgKsJbXppChQ/XY9EksyC
QM+zca+c/tb1jhagi0lwUvK3CDGtod39hc3EKxlLqBKhBO2XMVzNoaMB8ArjYpf+TJURXyGrBbGE
OMLCLR0hR7NgpK0990b3YBldgQeBzj4ZZnkpF/d3XGrdLZwu6NriPp7fleMMEKnYRkLhanbRbiZn
kNGimHi8GPN8Ton52iwkGuzQX0WnnCMYG+6MaiNetrPCCZ3XWe3rdffpxVG+U82bVDiXk9ELDGHb
O9ot6LGfusnmT2HGQdjbofEpm4sqTO6sivAlz4uKra4XjIk5mXIxmuQylwy5uSGKPOQI4jIjVwy/
q1TmpZPWK0wk3JQ1EQ4S0iMQ0k1fT74ZhbVfGIwkNYbauJ1tdHJO/JAhweoUvAIS0YC7d2Q0uW17
P+oKl1s2RDtnyp5TMbuYwqABzMhX8SCAlfMmEMS1l++n1ukJ1zXeCjvGSDX3j2xU1/G8cUdzgvty
QpqIvCrcMdwgjNFhAEvmKtAWnGTURYWFdN8xNehBbGxqg612iPgzNXxtYGIWtdZZJCW+s5mIeZWX
iOXJEGKh7RTPXuidZsgjG2W0pm86y+9IGxA2azI9VyUL2Bj8S0CNKXiKh74lHLKolTPujbZ6rL/u
WeXuEAP0x27oMTzCBGX+zU0wRFBquLwtA+C4BuJ91871p90sBY9qhiSLjWaYRXuNoPgPxHbPxHqk
cs2ThDHLoM5rW8ug01s3y1x/5dUdug6Y+5D6ANCHIJ1C99JoDpn3dnr4Kiu6tbaI5c7NMku/hHVf
7CZAcSdlxtCPY/duoq3eVDUZm9GydcICxKRSP9w9UiHrvhrbHjqtQEIzJ8WpUj0w5nplpgLjvwzG
3B5E3D/PTT3zgA0vGYGBh7KNEHEyNfJrDc3E11lpkGeALJezko0O0Y8uGpuyyYyty5Dw+tcL6mWS
EOB7+dNMrBIe8p1usMhVXTUyVDeqndUhErAHbqDUE8shSnPIZjgsKYfHj3Ye4YYp61l4ZnxAP4G3
wplvk1ZoD3CkcT6Nj8BQAqZ7pr0fmZ8zaR2ewxLhFLCt7/g7WPPgpbmbclPfZjJcR7lC3EZHfo9D
91A7lbuv1vN37KfWFwoT0c7L52skF7aj6dWq6OZAWHc7KN6sZGFb5Zm416gZ5exEzw0KwZoI0Vep
xZ9taSCFichEdGaHgGnZApjVanYVOmp4jSmkJJdubU5t0t1KjT3ukBvtUxmFzPwM9VDKHhw+Fz6L
qHbfa823qllxyoBqsr65M5SWH6skeft6HOXgGBgF5+ysJ7gJQhALBXHjOgJSZd2T2Pum5aES5+s+
eHmJpsK+9fJNmqJ7+fs9Jm3CEAj6DaLRXhDXDvFdBjaPLWFxnZul3WZFQZykY57y/Js5WhGcWvkh
oJ94cd+doiSVd2TRJLQdcLjTJWrvNSf63kPi3OteWp8VTwp+9aILVnmshtmAS6YTsL+sEsKYoWS0
0/UcTr7Bcs6MXAzEj8iEJ6pPWVyI2kq2IG7IPm/H8t6aL874y5bt8h1B7ykxo8sCsuFbSNLWrmvT
9lB3GsErBcxs5g3qFnf8LpYqb99wgnyWmld+Om5KVEgi/46+Li2UoquOncM+UasbKCqhqW/q2iJl
fcLrPWTHrxoBQ86bZplyL6IGH0moTqU9DcdUD59qJ573qWuxYNIrXJgewY3beG0Ev8i2lmv/dt22
Ok0LLplxcVtumLHxI2HVB2dpvWNsOvsCraZo7Z2tXO1Vi9k3TREHbl1BCucNuVkDiYOqxIFTAs7D
7D8U/ErsfefY7lGW3RM9b8z8Jnt2oW7UyDI5kFMXb6gYtma5ZBc3zM4UYw0hYLF7jWHAXLGGwG9g
yROULbaNiCg4fyFL80zoDJOIAuJF0jBAmt3eetUIemNTYt+ipiD/wapjn0h3ek4k3bshK4xtZg6M
hkRknmdVsUsxiucIGBEK+tafiGKCEupCTcy0/ZJKgVqEu8esrWqXkMczsGtFWgSQvTdzj7xIIj1t
hLHB4FjZIe5OHEvGY2sRQIRUdzeSUo+qfgwfRs0JIcuO5bEcanVhSh/ELeBx3RuXoCxtZ8tOAy5K
1aQX8f2PSz8yc/uGklRuC4FuJ8XUfd+I2DjVkYEAufesg5G+tLllYLPLfveNLI9f92KXFUBt2NFO
C5sQrLCPXydgSWZqEK8wI9tcehwYCxnEXZNv8di9apHOfoHsinPnRgehCefKGB2UR7qehw0eiGx2
v5fmcGI1Iq5hq4srNGB890V05xUovEXbAxT2OgAEenivcVnUkbXJNGXfhq5Cz1/9LAi1eQgzrOh2
/7tRDVLPCIk8kIsI7VVUHeJ0svZCK/uTyUKkgWS60RJQ7kzop51gTb3V2zplq0Y9iOIKSmnqnr9e
DBVbu5RsYJZwzfyYhDhzjDpGuiYjUjU7G98FhvFzJmyUQimShq9BDs6NIpTFCZfRc1ZEC+YJeyHy
YWZNI5sJ3lKS5Veha+j+3ac4i9rVO5U+jeE6ScjHZteUQ3guUx1IWMrxjFhpAbSDr2nG9HVNB/7y
yIzP4OW0a9ROapNbc6YCW5vbAPhdQRTdXLwO9ZMGFWTXYbo/L9KM+EWB7m+9METHicqlarIjwJNr
ZkbRQ94a2s1o2mWHx/NjMbpPU7P0H8bS7QsrLR7yVDyUkxMejIgMPmMJq6e6Ho/IuCFza2V+QGut
nokUoMhe8vNXQRA6+Dagqdc1QQHRWGRXa/355zVxPUqU3NOEeKcUtvbXw0oyFjvV3nwzB9t8CcXP
KcxcGv2p+ibqHHKuaC56xnA5wYLUdHN2KSv7ba7aDxj3Dn+2YwUhYZQHVcphX5H5ug2xypMs2j+O
GeZzgIzTdlzJ6M1SPzetXR81pE2czIhild67p9vX3bIkKTh3pIpHHZctIncsNSp2iK5yWWyvR6Xj
lL/a0rqrWCRafiqfS+w2z5aDjMwjPRDN7t/vzKo51+zOruFzalgbu8ina8qWMdCl3e0zhPwPo/L2
hsZJTDkdnyq3FA/T6oyHJtyVmX7fWepE/hJTs7T0eQjb/MlGt9rnOWCA59L4c4jkg70NzY5CfC4+
ekZdPP9leYhWmHemVat2ud3NVn/T44tWmwmLLPTHZjEUe+LGzF3fFfVGpIygvaHUz/NLV+vxfggy
scy+MMHmJzELaqmYlfQkk/O9aXQmTnsfeXaxRaQAGbsweTOBp4e+G8bGe2rlSE1LZtJdcjfoTXYG
KtUTvGsEcYyEsKzqfVywA+wWeFheVpEkA/E+VnpOig2sgHHVe0eleXOa169nP1r63QIGbGOyPydG
Mtw1mfaLQplGMrw1I7OUpaVsJhON1b0NhV/X2oZSnWLJzDv9jt6UfjZ9+irubCSjvmZFBrRpzi7P
CTp76u46pyFblvBHSA+tdh69RAUufCFfy4p5pzNvHijW2dvHwEcexsow/SIK4ztr0QH+sGBseu9m
z6ywy37a1UZCVFzCXaSjmiuXdfSWYjddcu3MbP17qDnVKQfG6kstnA6YBD9zUX0rY2ZfXtN0pyQR
GKQrSQkYRoiAp/nZAd9oWkXmJyrR90kNK6MaLbKUCZSyl3x4RjDIoRAPl1HoXJs83WIrE8GSmSKo
V0q/0nkUptGw692cFgDlPRO84a7BoIqmh/yMbCD9gG83tI4sbS+ig9lUqLLe07HO918vFmu9e+G9
8X7h5e7LMLDwQV/MtUH+6pKBSjN77d0VbRoN3HQrXRIcPtaLNNpqka2fhZabR7uwdnWLI6pwI7jU
Kn2Sicncocb5JlVqwh5f8DG1ws53tUY8iC0j3cd/NcNWIbicWHU8UdlinkI4NadQD2/J+pTv8whr
HyGbeyYzPmWeuMubwbiL5DAeSHrFGauXR852ELoG9UHsIEf+o7hz7RcHGMxWYlTHh9ai+cUQFY/N
eNWYfKrMqB+RniITLOLHkgiZtoRF+XVuzWq+A8zTHP5CqBFW/mogCtkzlYsAkTYKpze0d1i4cq+1
4u2vokmPQXpVpvVJYLJBETuPb3qzPInhDlWH+dDL2NtNIQ7OyDD6YyR6AxYmZjdIPgzqpFegGmmY
ZPbbr4ZFRCNa92gger53znX8CU/6Rl+Nm8vJm51i5+RPHYTYkuuysfaRypOfbta9aVX44BqYEyG+
JJzTjsUAQeoX8DvVTrQjSON1BGw7Y46oM4w2wM3sSy6tdm+UM/nqKDA72eqPmd38XmYmYxqgFoYI
B3B/ep+89BSkTL7gae7Ic0FLFj+JvK380Rs1fPiWdWKsumXVUGIvdkJfJ5czGKuW4D29uZNkSm7a
smNPEQ/h3hboDioB4iQac+zc2owvnhXMSU11tgelVPCk95m3a9dFgkdezAYRHeMGA7Cx3v1fns5r
OW5kbbZPVBEwBXfbDu0dSVHSDUJu4D1QME//LzT3ORe7g5o9I1FNdJn8Mlc22p4Eanco2Ox6rXsz
nYrbR/hfEbRPGJzajt8FWmkX5eD3dH1HD/TsTzIxT+Eu1qi+Slyssr2x1TJEEPLdDXRvUEFVBTIu
+M336VKnvgRkaQ+a3VS/xlqNxR9mQzI22rcGXuvJGtAYvWKBhec0btkJbZ1hCl7cDH/lWWAdtVD7
OQeFSwXHDAf/nfxGe/aG/uzEgTz3glyKl2DMaQUaWTpqj3y2yusscg6WY7A3nMZlojSxE+sRD1GM
QT4r7q+zRj9hVpnsYL47/byPMaVs04yss6G5yXNQtyGSKQqXLP498efl3DQFZvR+mYN1EF4AJk59
pPzCFt+c2bQPlbUgVTSqSNKCaLuwe3/kYuXbmfu7ifN7JWIiK7V2KHquXX1AoYAq9ZrDtV0S4Sta
9P95YuJjt6fBJOPZcEXcaKD3FqZct5+ZbcdQwNYJU3U/llW6kV0vfLUWzQx+iUpojSrdc2b00A8S
EA8zDU+klsHuYZtfUXcK7i/OoyvNoDeThGWoN/Khh/i8yLVRO2hu29aFh25aSyEUj5lBCNGoC6AJ
Qw0n2QtIqUwWLUzJqG0yHFPbeBrZfVmQ9r1bYn5UWCSnJj2oofvm9Wp+1s4IcyNzz+30qycxTIoP
13Mz9Ycx1fqdkVF7GeUpSbNyWsdmi1upir9rHgHMhCySz7SmhLE49lvy5wVcHxKwVZBy+wuzE9AO
f3YcQQMlty0OV5b/rykxsrYoFcRggnkXKSTNgUgcIg5HwrhqZrJ+uLNCm9khReraKZTNk45KFyyI
ofE2p79ArZCmUDj/0Q5LIl62fsGlnW2aHMLxlHhPXPTVWg4BSQEL3l2GM49MmSfPIzUChNCH9mYb
mBlrd4pWiehwNM1jQt8Majj2pQyvdxH4CRPcRCXuw030U6WtxpyuKmuOsKORMPDx0pSnWC+GbeNm
FAaprl1KkTl+JJSt27iXeWJnRLc6gFVBJYuvarIc4zQH97H8OlGO5VWfE+JPld6cGi8+aJoBdK+B
I1jVzYE6GExaU7YKOPef875h8BufW269cw73wXJIEmGk/hRxCBsjVNS7OqincXqwCNZlyqAxxVY/
BqD3JNeCR8ex+A3oGiuC674b4zfalqtzXsM5akf11yiyZt8ALt30Xt9u0ILGo1d99IJUMEB5bWfj
B/Wxgce3pJVvIrH+aWZmEb6D8Eb+gU8a/r6xomBLhoDsuM16m7TwKAktOQdRYoeIzvWQ8G4xHGK7
1Q+6af2twiE9U1ixMp08OSZR/U8bzX+qjB4GLb9HSgcxveaIKEt3TBkaG723hmvokc5pu8ZXC03L
EwwL+0re85mkt6KKOPtWI2FxU4mHozYWFLTXzXAkvKgdxFV27d9IK/QjkMdpFYkhfBb2DDCfir7G
1vW1VcTdPnYD30HLfakOOgb0lcS+jSA7nMq4oRAZb1urJBHmoaCuIxwzHy8HZpemCXeikQdD2PYK
cL6zk43pIP1re4Mh2LTWXFMnHJ/9bMaBziWL6INJ7IpYGKHp2pzCR9ObQFDwGayQw7pnn3D1TLpy
O5v6eB4lJyFKBkPH0n6JukE7LZtHhRq8apHuoYlmtD4yRz/qmUZFgxYne+VSv5kHaroLUm4r25ox
HxeRgyQd6eumoTKoyWkJ3ElZ/iydIjiFSjwCUvKMvKKA8g6CmYUcydxXWXrpDH5e1dTiekWMtWtD
LToV0TPZ+TOEjj3jTGQLDYVPqVvBJPEoBpzdgl1dSC9k+oeJNjRSg/NNWHNJgdwVY22WvXPDTwRN
LArlyepasbXp+bEJJkUrWfGtZsUP4vP5hSZkoKY52z2r0FmjuPMGCObmmJXxHFLvP+yV/bqeYmbD
aRaypjNqSytDnQxSPZzgyhIVJFiyGo66lHb3fWwj7ywbgXdS1hsyMf0h0VkBRdAeqTAYr0kTE8XO
6ZyQ5b9OxszC826RgFt5eJ1FIpc7x9fNIxlthPiWfPKH5k03RDf9h90MYg2qa+Sd8c4N/ssz7z5t
T6hQfq1ZQFvC4NPKdA6ec4WbWlEPO+e93AL55yDSUN2mIwTmU56ep1xpvhiGN/6QetMROgf1Rt3R
zEh1ZYsSPl5LybfDtT+PONmHlLa+tJkmTCiOpIjOr4qYv4ETpXDfifTUpJDctKFwh8ZRqUNKDUah
AN6FM1MByomacGjYAt50V1Y/IrtsaJI2Sdompelnnc3lNu3bZ0zDbcOEOMyqN6zngiRLlTxNvGDA
VrDRz0M7rKYsiR4po1zZ6vOjIOv5ujM1gPnWZTiwOxv0igyDsq4Ahr4VOUDyOdd32HZ5DNCVse+p
R+MQRWws0sIpN8z769SSAfEextg+pQadMR7YoH2sLZkR2pzOmZleEO3aB84KbzUYziG3zOAtzXt/
Sh9JKD9hHw7XtKP06dU3GM3JrepysTWUEYGjY6lMbEqRosizDzAJqnMwmsBMJcwII6c9WpXGLozl
g6ABYPcAVP9IPobSAy/xoT2a/CCiM1Um3i3SKYKaOQ/7TE/lLU5/EPSaVknT/zaSMNnMRtcesfIC
mI83ouiflqaaR9odbBJFxzSL500kbAP7A77jIHa+W0hy97VVNdZJhZxiHGZyjGrK7g4+hFTXe7f8
OW5kmcc29dhzAzokkJD6i5RiiZYQdYrmIrsRYTTYcxinT71Lnn1Mkn3mNEgZAcsMEjklXW8Fmdxj
NdIgQiNYS2IFX69GN+Yti/HetxUnI3xsybYqK8zKba3fQhdBLqgavJNq+okweRblp22q/BAk4V1O
CyUg3QXuNBxEEv0cwnL62XZsF6b+1yhjsQtFZFx01s4LMLOjCkD/1NEkLgPa/sqL+hLFwrW+ebXS
14wNoEfYBACQFT+U4LJZh/3o88YkTDmx5PT8mLZSFZTWdhoCQwq7Ye7ww3R2N97yMd8ySoCnC136
pNnzZbRKnqeAOlZ2eYiqFe14epokp7lBNee2m9NTu6maCuN9NQEjN/qrNjgb4IvyMnoRUjH9PrMU
yVN0brtu8HDu0kpLzlFrFceWOkqlwb/qTW8fR1lxSHuCx6Hj/XFxWL0Rfso3YQS2MuopRE+9d8Ky
DlWsznx0ZJ+uTG0a/vgvQa4Owhggl6AtZTFSCbvst7UC+fAaL7Wao07hoKE66uJQ6Dp1wBU1SVKh
4qS1SHdW0+Y7Aw2Q9LYWsI/RSiN7t2H5rssDM9rhkBdKYraGR8GFmGj9Mtfv1MON36tRd4+a0/+d
gkl/Kzz6bdpUgV1LvZuQNmNNigCY3tjilJrheHZydbVHvIMgnYFZleRJ3MzAnTJ6jrXNINtCxqqG
60iq/9qY9aPkpx00jbg57H+cqIm+BKPd/Ch0nvw4ox2hH8WdbfReB8wpiyEjergc+lhcCHn1OeYk
JkTXKWsJTS/TgeHRj40HHbWnYc8p9ZWmKvQlnUs9tbqGn7nITZYJzSvzeECETo0GLtxm5yI87Zoe
wpdqMvv6Gum0XQEsOmaI20nAoUDsbjhTsE31s0mK1v0bOfhZWi7b9KOysRZ27n9p4Rj2/qMGwj3N
ywtGxnSfDOXl9XDNX84lvPmeMMxzTbPtWo8YRctlF67LeNmxRPWDhieTBskcFsWgPsbREzs5T/ax
RUck0MqoYDS7i4pLLhYMzstD13QGdb/MHm2zj95CleZXr0ehcGasnOPSzkfabgIfCrqMpGtzdoB9
AgxF/HVa0kA50ZYaBFqMe2XNwFBcyqD2fHeIKwavA1SWtsUMwymlSDxGR1TVOIbjbl6ypVXwjxoz
32d602xe8ocYEtKLEKs5qWfWdfKwuNnQMlYUldfXzBo2U4fjsGakeIaZhPAkhLbFhM9dgItsKzSA
mwbQAiMb7Au3kANN9tqplfpvM6O5ZyStL4KyOORRi8tjAFvk9jQ7E3rbASDJ9qPnnodakLeHWXWQ
RWwSg8CjOGp6hIYS2Z+NE77NVp/vNCQVP4up+jEIl5ee9TEUwlxHCvSy1xl/Q4SNJXnREydk+El4
g0xrqmk0Ejjw4Uwth79uTtec0llY+wTpkqS+uzRfHBAyWqgfMd1k/eAd27w9uzKZL3TUvpNIxDRY
yxOCzDJOz7nZ9OtEpMGjmnV1RhA/ZSwmp0F5KUC/2lkH8Jgu7QRnjN7kR2C6pwKvJFyofjck5kMf
3c8B58ZnpEfh0ca+wbjfZhFxKWxqEqPZyWTM0cNMWtMcLJd5VzyNQgPNXUYUd+V9dmd00fke8D1f
8vSfsCrwXfTyIJ2Wc0vbgzcq63JrpRRzkGfreK/C773NRcnpIIiPOZFjm6p2aX2ViFoj5hKG/eVB
dyZYZzY2lupT0I7CmQDYSlK/aWpMnwMI+RmhdIcxTW4piF9KEK3R1xmo81M4UVvk7Ul2zHuvZsBr
dQaNdcuzCEpiKU8E/9EvB2w7AEJhpjTddjQpAalaahIZZjEhy7e1x/sMBqPYRSOGs0I0tW/YZ6DB
hHBN/U59fXoOZk7feV2keJLsDbuthd7DnlDbF2fZM8IAuOw4E37RHYpwF1edYajeB1Ni7KaIn6GQ
pne10+YbLm/t6/pp9j29yZIPEAxDEi3Lt0SrgEWOdGBWtufBj84liKskdPBY07FuMzAHgblHpKFJ
aFLxpnLD8qQlOBxe/7lloRvlPQBnb4aMDwTmpcGaeqA2jHVs7CuzfZiXpy3JMEIk1aMDtrG1v7+u
gK3k72qrdDiTj02pr2CU6ITV5xiMd3rtovvULgZwBpac4Ky3ruDsESJ/GkmGJ29AVB6F9kydwLzG
+tZblGKZRCcrm5jaxbbOTYmAOPFg/dFzhUyY8NErlJabQpaUZC9hTncxijUcE3wzZvuZOnTdtKPZ
Sav/a3icSP/0jM6rEN4P/ec82tNZmhaGkyS9V0jZN4omulXJWXAX9H85U4T0LvHCXMPdWpRVgkJr
A2qvC8q3sUvVdBkTBLcBBVBAzMFr6QHz7kOp+xARwM0n2IheNgnbCmgrKUJxL0ONRBbuPF8jQMld
gZFqwvN8CjUySFOFB2pajgO2gy8jyRSfjWqx++FZtNPoMXrz2g4Q4vQsw8DGPvsTWRkbH7h/pwru
9Bv+tcAvwkwxxbpGal25bVBf82TgDZLql5UphAnNtI5YCYOTB+d1lTF78kV8ntOiuBdW8Cki07hw
8nWIn9Z/Ary6u9Aoo82kgTd0Wf7XlgZUqQNfgCitM8+wTLzl6aIdc22wePuPWe7ovjkjks1hc+Jf
B/HqFH9mjbnbuLzURsZRruzxWaZ+1lg95hrNO1h6HkNfWTqxoyQATKqNd6PE2+ymtF+Mj2CWwQmh
aVwXoAHAKDtyz1RQu/Yxn8aX5mSkqM5CL4Ab1OZ/o6DDD6Vx62K52Ea9bp+zMSF/GtTV4njtjlZc
vrWGozuryRz/9oUe+fh20M6mjrkDZYlyFWvk8rh/EAteXuLF6yXq6qlzxcSAP2soWnH4maMTwIq9
4s8jxheTH5hdCGcdsuvBBTL1cJLt7EF8DaV0Pyc5EY+MCPl9z1rHulS0uxahfZENi4OxvFClAC7b
9aL3BNAujWVgKmqD1J+p8zl/vYjUwYitabewcqJbVNpkFsMCQt9inImRRldSDt4B5whVUguiIWcq
dIkbHVGpZpCSKRe/s6XNCQcU3kFwUGuDhNn21ZnOn/8wXRSyKnqLLI7mVGdgs5VXy+6jfdcXahMj
NugiHL/ZqBdrrzOjEw0rHdlfSG7m1HR7krqNX1YD1olRHvvZIalHCdN+bCy0Hbf8YHoGtUe39uZE
hKTKauNnBnAhbohqjnaVwxBmjwlV7Xz20ydGu9+iji0cOYZ8eABgNuByHHgjarpkHc7laaz4vhIu
yWzzH62JQ6NgJLNlAm37Shq+gbELS58lHzlFLkjGo2/lIveVIZ1tPhYw5Gu0b70iUM2slNF8DUZJ
sTreqX9uUc5wjY5Dkfoj+vl+Rm1gIfKohysoGQJZnvORsIeLIh8OvfAtm+GOEqo2AGTEJV3IhsDY
ElGV1A36TRuAtAZMc+C932wrh8qod+NBlMRcmwasT6VcgyCoGR7jn3Q/lIcEHW+V1e+cMqFTpnXq
93Fu4tfCy9DTYX6IuRrwmdWBFRtacO3rAZtOA+HVmuQPyeP5gaQb7SaArFqgWSdKtNPzbAFVHyeY
Pv2YDH8quNVnxeq+XuYy28pR/4a4/znUlrdhzDVy90vHCyeJTZJAw1311vZ17649EVzqaRohqVi/
qpScNb2x9g+C3hHaZY3Lygruhlf4jZX9cgqOlLpdisMQGzemndMzmyEAlUUJ1It9OJDx8NaF1n+z
cMw3iREJJ4H8L08/gAF35zIdgm1p2G8dU6JELepS4ho375JldrQNucLB3WJ5BgwUkOn557YQGTVt
ywPk3YKES+7scrIpU3vE72OHvtZo5gFca0zXLFP3WNjv7kxzG8WoEi95lx1J0qgdUo+zM0QDhE5N
vxkezBgqQOSOI44N3RvdvZFgcVy8ybLO9oqTg0EfylVErt/aAum9GYsDwEB9nY5j7PeAEzCEMM9g
Dx9BzZoaVsFgOrThfB8BGt1s7EtrLMGOz92HIpk61Z8CIxst6SriumFg3v3R14t703PkrfOEeMRl
/27mFpWuqO5+FBaOD36y5KJNjUkxfURWDXfJmiHfRBUCqxs8yHV9pHOqkyQt840nMvtJuRlz8yF7
HzlNnCIIXnlLW6IXBdrVdiGVvSw4GT6qaxQV8oNJoXVaIIRx0k1X/sedxx0+gmFcTHVCHV7G9alr
TtbMyTufunjrcWPvvi6jyqYq3KZru8zPEZf2s4KSAOoTrCyxAf1sjqrehrEqD6+FHyoH7cGTd+4j
LDmjW16hsc6+WbrQStSE5cDN7I3He7hKXw9qO5MdYTp7DG1pQLxBctcGas8JQSumKo5z+rp7uSwZ
aTxD+jH7YJOkgp/pqMubN2BD4M9IuOxKm1IVdQuawT3netr6Ymro9E2zAdRjyO3cSqf76yYcp/UK
TeWDn1B5yjsD2MtATW6XaLupZxdWMwmJOV3E2bT3brYp9vkU4okoSElkCYJ7Folx1aTclTxXv7xe
sOw5O7uy0YmDUh9XdBbEJ0xn2GzG4VhzOZqltx9UVN/wF0TrNvN+0pksnkUavgNFHI5Cte1euKwF
Q4cXLdKMD3zktM3ZFGaik2wTwxXvjOM1Tpi0D8tObZJMuvk2pzdsKqzyQPHCb2uc0qdsF5hfX2jQ
FRzFiuGIY7O8FKFbb1Q0V4cc0DqH8PDta/vNby8DMv1yzelLJNUZXImwV28GCdmtQ+0w4j4H6xDc
/KptMQQPlibWr4mNNodXs9GCY+HW+gk3+SHuFqaeAGiG+8k6dpmyjlOf9nu4wVHo+XLxpHU4xF7X
yqFM/TjGkh4Cq9i/virqtNgXg+Zu+8rAKDNSS8FdrfoMOM3v6Eqr0U85187q4DVec/bs+NukCdcX
I+ojrq9uXVloKU3dd5dueTF5yE6L7EbR/T/qqKadOfWYCv7/SwiZ9pSGZrxzYnoMXzpDk85V/fXl
69dYJYaVZcbQfCkJkZgW7rEeNvAcOf25xXS1YShxi7P2+dD+tLXfihr6X4PdyJNRQYR0anQN0665
+QfDZxXW2IT6ikk68+RyTk9fN7ZUgX3MqZE5VyOrKasPtpoGV7ShHPtoF51zVJ3JbNZV7UY1PRFW
z4JbDBdQ7YTFXZ9Vy9k4QzXu3SxSl9ADNzXU3VLQBfI/MXG2xH32keltcc8SPV/1jCT+l3nhmBB8
Tt47fhS7toO9pSY/MpR5SpYXkjjwtd2BikC64PfUcUJh5XhymBYzaixdc4cZ768uECe8IKSLzOAS
HLU/qgTZHPYUTBFCFFpRnWMC8a+f/0se0+zePClP33lT1H9wuNjkHEe+k35aJXnz7kzoUZEWFfcp
ztubKTGzDZQ7Oem1orPvPrSVfleJvrEmDMytazgcoUZqnkI3ub6+EilUAnsw3YPbXxyKex9gQ6aL
tAM/nUI+uig1Dj9rfLJiYXPQXrR2S3Zc4JYa/crzGe6KTtaTFysc2H80EFGCZaaCJLfUJFO4a+AN
C3S6kbgwXbmSiwXyi/iUeT4zaKAzZkTD8tB+hFz4pmQkaqqQwQWGEBF26W86By9M93YqLNt7T4L5
FJv9n97jcxUvfGH84Dc1O1iW1VJMOwfRtV/wo8bonKkseapexIcMzeJtyELUMzEsRCw7ZzfD894u
mdg2w9hXaXa4NZdV1ISyGDZeuump59lEy+lVzjadS8K9VsEcXtIcfffLu6YVJKlszwnXbBPVb4fh
hZtX8HBIzK3jRcczveh3Y06zT9vAyUlV8YTy0mObh7MRquigxws0yDLxEox+m5bWI2ZKdnATxgBV
JpYmgnjcEyL27pkExjZhuNlMTXmo4aNDfrGKMzZvfzGzv8XgSoVDWy0Vp3LzeojoEdegbOfTKoOp
4o+QkLYOvJf1K9w0u9Fwx13MRwLsV9Mw4xTtswMcehxyjUK2GpoxRXLUwy7XE125HBYkfgNERuuS
VSI8RxQAu5w2oECH7C8jRwROXfuXmcdCMIGJk4cLvwIrjq3my5CH/ybiMVy5oZcyfxbbr03N8hjw
tFlAoA9t9S2sbhIf0MozzB50q8snGotZrDvWnWDwdlwSXxko1rcWQE8/kZ2wbWWeOxMfLyglXLpU
ZDuxT4mge5aucomHnkzViBMzEP2s1azwZL72jsOtXCVnfTIGkphC7gTjXfIm08UCTHNLmYbuuTD9
rjKDCbg3TETNl0hXrBPClC5HVGkN723SMvU/cWGouM6jrLziXZXr7mm5ZplDsNuAPy996KJAq1zu
vzUSMOOhxVOj3ohV4aSOx8vcVIQiYQEmTGVPCaaEk5IVZYGF561zrQm8dWob3ann3kecUqcpChzt
VNXttzDLw1PbQsyj0X0l6w7KJSuBucU7Oqy8uurgq8/dJVhemmqhS6UDs/MhoSsl6ixsz22Vbie5
kCBL5/h6MZavUoqQ2UiYMq2sMv5wIH4dq35hGUXZZrLCbh9F078SIRMGQ8xU1Yv5Jhb2AhnGCXRY
9D3OLefuQKEHnIJnM9MjJNAyfJfwb45ce7miYHjb2q9HddGa3TzbFTNc5ghRiSLc5eAXhuYqc+W8
gd2nwSOpxKVLKGc1Z8OvLYi2k+58WPWQE4rV3hClRwplcfLw5ICImzhOiEObNyMTwzzCjIeBzQsd
nc4plhtvGmYamIHcykmnTio2t2VdtczDW4GJkxvf4huhGemjS1JocOGsPdATz6HR7V/pS7Kh8ypl
yA7xkyEJTwD/el+Kn5lGhatnzEQBWNUoHaD807ln5W6OVHXv5mg/txnd3suh1G7WGgdj+EkyOQir
gH7bdgekyXpPWn06UbgBcqxMn1bUPGkWcNcvr2nRdPYB88PwBJKzF+Z80gmp4EMUqxGX4O5rLYpA
JVvdnXjCn3auohOiHAAcqTw/iIicZ3H7I6jEw2A++i3VnF9sPM6VG+etxVy8hs59ULGjPdEHIAvP
JF56snsDpiYWiW7aZRzgaEQn18z+AZQpTZbDDaIiivofsHK7SLQH4LDCxwEktySP0j2lsU+HdU0n
bgVjimTrCPjcV1ofkITuiOctdrKX7tYlZum7VtkzMLO+F12SY0foWS8IuW8RRgiY4mHdh0PJjm4t
pTKLAf/1U0tT1WxSr5V+l0zTExQZj6dHiAN6H8KFok6kJOLZp3esyETjyjHcWAbg0IAlD7ZdMP+w
LRY7WxffeCvK3evZmbuTNrsBkm8qNy5DgLEp/sOzW+066FbrpEbMm211nmOxh7U/n1D2/sRLoUxl
0ZeZpzS5TnQKrvsBu4mWtfGBw6TPmw65Phgpn2xz99Hj8R45Yw5I0Fy2m3lFbWz0BpuRtDTemdQr
GSWppnmWQ/k3CfB4d5DwYVFubL1Q7/aUDjjaEOEs3e6xT3BnlD31Rl2TdPdpWYG/XEEYzf+A38Gk
WRpM0TUHjTty/tP7Ntt25tis1TAMu4ggLyGX6geDheKg03u/lUYa7YoxKvyJwO/a7OV01Ib0twCN
SriOmrFGeMO9J77qSq5BlNkBxkqlOJsUVa9l0bPqDp6xppkaWlZfYhtrcn3jmXij7BT9K88IodYu
m3tNBz0YMqd2+GA3Nl0e9Dmuqijrzs7EJ5sSmPDVxuSHahD7djEHNlUiOEQU0VGrGEqRe3SRcN5T
KzSuTEW+p/hwMxxvPudczIMLc+FFXwAdPu7xIF5Dyrzv3J1Xrw28KVMclSLXCFJX5D9tUrHEJC6m
no6gtylnGEFnbKxwTx1UMRjFk+CzRWNdGx3rZcXt3QGwvTsSGcEN79HvdJnubtAwggBfdfLsJN6P
8XByK0V4Nq2bbQzdYT213B4zrBRrw/VYKRzsCkGUNossxqm0y/utlhRq/ZrBvV4MEP3kMcGl2+G/
eqjk05s881m06YcUoNgmm1F+p55GNNw0nQ0hLtJ0/xVqstqUz5KQ75aluR7mFDpmy6AboXN3RHsN
8Z4Hcfs+MZcGXb0DbRczOneSncmx7ZzqWL4rbQL5N8EjaTPtm+a2lj84asGlFvVVOB7aWine3Cpu
jy/1VDNEsRHmWK5j/V8fZ1uGYsN3gdkXHjddos0yMmGR2IbkGxFnOs3wKRehPYZ5FQTCCxbz+eJh
i8V2pB4qEwSHcHxofhBovwr1GAgc3Qrbzm9DboFjUww22S7o5sV52+eDPEKnTwr+nsyKq1QCzEMy
u7xeStv731e6xYeVSP856zqNfD0/wzbTcZXwK93q1G7MMd8ksu9OaFJow4mm3kSbxte+KX8QEWFb
+2t0BaZQyX+RcGQyI4MUnD0ZZ4zAO8CV8s11Obb3mYWLpXU0+HRu+6xEq6305i89kuGlYHe6JBX2
dC4oK6MNuqfFuGszSigkfITJUC4LjEmacQo5sCy6qzZrxs1hxDc1qARdmtSbUtnlZ86eOpekgwgi
cty3bZy4OXb+8+sFEfh/X6GSESTigyQXnfd1No6ZoYP3c/BMcyE/4A/5sKoS0tiU/X1Namjs/EvT
j9y95rNqGdLGho1tKGF+hjD4iIDxHMyhIfa6XCXmrKUiO0hLvweIumkmrqiuA8TOrr+nwuiOcmF3
xPDl9JJP4X6J798MwaIgI8w4g3d5/b1fTrDXi9s4OrsU39vc6VcP81+YG/k2W8Qq2iEMJhkIFEuF
hzYOzqeXNPtAohabZSdPg0UAAmAohnLWxNFR13IazF0JuAQQ/2KmdPh2QIaE7Y1W2LUdAqvpJt5z
r3PubZ/9iRjQbDPdwkhkU4rhVUBDEIKvWWAkm5acLOe+ZfKay+fLk4kf8f+tyMqbiV5iDbcMo9oT
2mIQldvnPnScfaVVv2aPdiTgvQ/NcM8e9+1d0mkJNETgR15LsUSKJYwcGRsm8oInSUcxvGVk08dP
x32fR13/QcSdETZ8grSve7+R4Z+gTcDA4f/ZhK1RvzWc67bh0k3Z6AkuNiFaDtLMor7++q3sfUxH
OCq67k/OaKDiJGsG8/AGVQkTgu45D9L8C/+5anb/Mw8sw3xNHQhefbyii67koEKJT7+zu0ISTeds
OdlevYMgz9FXTYdX3hYYxX4avIAQKYtvS2m6nYnHtIyHRFxB3Vvcu3bGvKcPI7UD7ZEyICggg2GB
YgEJSu5aCbRJh2M4ix0GHEM7vcbdryntMl23Ui5nDlPq5UVNG7yXdEWRCsDiEjwIW6ozHW8XnHtk
sfBv0kA9pLu5Iq5qDjm88D7e0TVjv8NYLHweG3IrSxia4JK+z/GILVfmkQNWkywO6iG6VPXv17/h
LlAZfKUrTUNCbBqYn6PLcs63dDAZLB0VjW0b2EFo4dK5Ta64vj7UJbQmcIuWuU9mnfHymM1+0f20
6J45pp0R+rUaJSAVBet9cIdbYI7/e+FhKbZDB9s/BP7gaDVYk8ybVpLjyRZOi3d+pcnT1NEUJiJ+
zQa4LmPJnbGqgk+CfT9UXtffNANzGYqEb+GsJAkl7Wu/AGWG5aV33wKjyb+QFR0WheWuGeH9d7Y6
GajTyxViat8Ahq2zEhsnosSHqKxvfEPunrUHOZbf4PT6ynHwvRhl6q28Zaz6enGWr7gFb03NLY5u
ly3erQXRMbBu1Uls+Mh19vH1okUmBhNzegKuQ/BesuJw6n4NfYvqITg4r3RdDrsiIUC3RCb1Nlvn
E1zuBlMd1gUm4GoK3jt8jefJo5PLIZT+9StUzV1SLV0kID0+LNUT+i9xtzptYewKAm/QeDXzog2W
c5C2fjRoaj8NtvfX9maSDWlf7BNp/mSgbH4GtLCu0xYgFubGf6+RaF1019oFntjpebh1iqzAoM2o
NLUfhNgIMCEB2T1TgUyATLJM92Z5nbe15wnbD6zsHZbubANCLaRjJfkRVcDySKQxfg5Cb6fL7Dry
0zv3wUE2xNNij1I4UTOrsFgz/BjP/Ro9nJh6EugMGDJEpRjWt8iLt6THXmpE2W9ncV0HWsm8lRWO
gr9dyrO6YhbzHmsMbF6rQVl3PN5aB7aTagw4Z7JehJjh+fp/+f3062tc2k8uBDRZtsAl1ExUDvMu
S8rGYZ63VRUVJxPD38sQ6TkYcYIpoTUPD/V/1J3Jct3amaVfxeE5VHtjo41Ie3D6c0geip1IcYKg
JBI9sNE383qIrGepofO96gN1bV/J9s28UTWonDBEUeLp0PzNWt9S5b2N4Ecnlr5KVRVtvSZGlNC4
5nWZXg7eF7zdWDxd+wkf2rUYUUimsO+fuwNnJHYPhbLBVOOxTzlhvEhVGzFeZ+iAr5wUcJgWIoO6
UzundwUVwg/q7WVUD0TCZYJD+eBkEQ4tAhg29nKr8sTesrGcjG7Hz/UxjP0Jixyxw7UzMx+wRvZt
oifNccrEkhDGVQZLQZFODODdcBsGzlPGYGbVQGYGXdcuEncngeEgs2sbdcgpbLzb1mGkEfhAWS0l
usO7RLUZp2e3a/yTN4wNWTrKPBiN3FtNPh3TARBuXdRkm9sMhzvbe67YBg+t3XyacpqHgB30QQfk
jngzcNe0D4+uCej2nV6FBC3e6ZTPgOB0TKoEbSxWz+5yXqhbrTdGm25Me7gjrG2zHs2AH5YD5w/y
KXZu8NeU/Cpsq75gqNTtMoMFqFHqV2ay/sYVnHRJHKR7oE/PzI9IZmm4ayI4GYhcMq+AQ6yHZKK9
LjFENTPFfQASqBrnzehanxr/kYldi5i5OdRD6SKJHN2Lafny/q0iW5MyiSmxh4/r6EPQgDOUyBsw
CfKmrq1u6yKnSwxbMGkI/TufEQtVnH3ZDTbxJrF/k5qtf1PS6fkBbZLvZ8Eqmg11k3tkGFoKyUU8
e+Y2LGmwG7p89FYmUajLUWSHeGSmKXX3GdJ/jEBE6YiJ4eU0w2vauwQx7bueol/MQHL7xfQ2FXxC
RT4Xh1EGE+cUGYbx4vpGmfcIrx70AJqDlZjGC7fz+7Vdd7tpuTbU+UymDkS2lUn3uxJ5gDVHG9ll
cJkU04ikkPT3nVq01e9yuRYudj6n+eldL69dCwEjwp/YcmJ2xhNvWicu3+XjY0iRGTk+Uv8o2723
koiKkzUzJGZerXWLYzfbpDHALbZayaUY60uMMBtH6+lJlMm9ELa6wF2zFhoBMhJHpBUQ9QKfvQax
UrtiMRsaDSF+vmbt3Sm9nxJXbtvAr2+CgLAUB1Nd3N6yfV3jMvVvIQVt4wrzUvTx3V6vGzHt0D9+
DtHgYxHgC1Pb5aK8lI35IOx1HV+HnSVuDROfgbJqeFtCYMJGwLP3AtaGkkmrRunFPXwwLwoGUOt3
5XboYBJ2J2mev1c0zMqeok4srhgL50Oyb0PXezINovlSrtvgd66y4JUVA1ugYMa2KKL7gtw/t56G
CxM5B2MYDy7TCG3LrXAPcQW46FI1XKNjSRmslgEbITe77P1ovDbK5FjbrDzfpaK8v7fhHIUERQzn
VnrmqspxXr8X374NH8UtNOS4xUEeGdO2LGt5svrQpTUszBuLfbgeFDHD7mCyrjdwBLFC2dmusg5B
zBWR65yx7a76zE6OOgwn7JKRcz+m185c4usz8+ZBGKIlwZbmnyt18+ChEj7ZqBVXjm/XD1IXz67g
rqcIdXmXv6+VJ8GKTdyy0ya6TPNypRDqIwNvapKkEDtYGM03o8/g0raHaovrV5I50RQHcGtgUBEX
MXlhXehDxguFuGy9Yq0avFf54vOytECSmWYuN/D4I1my0T7LfNZdY2ujOE1ukVZDvIJ8zv7V6Xa0
aewYm/zQ+9q+yKnPkEGYDtqPSJ+JY8BFm6XkZajiWIemWjTIxp4agSkr9k/QR+tEZjm0SUusyamD
39MacATMEpcPSScdB8LHkZPhZnTAkMKP7LbvEwYMjGgJzQo7QBkfkoZ9S+Mu18M0iNYu49aJTQQS
Y+eFLRNmkxx9c3UoXXmBZYNsa5kyl/Bia+2g0N6My7Xi/QvPL7ykYGUQriMS/sL5cmI/Svhfc12w
iqHR2zbLVZm81AYXnqeZOM6kSdHyBNuiI0HNZFkb5tgQWu2sHIzAF5Ed+6fBfyxZFJ/fv0SN+AxB
AZMoJ/KFIrCKUPjkYzrZzlW/0BbMhP63iulaTehmDBGYPoqcG1tWlIusQE71R+bx5zKvq3OzzH69
CLCs59vLBY7t6jwg+GPo35+D59n2yhtL2N2Rm/0KQMyzGXhy55moG5STjpcJ/dul9BPwd1EJ0Ekl
8lrpmzG3KKUh1n5iQLQhVuEJMhhjdTzAIcklS4h9tfCPgvgBcUjHaqTrVmOoXsNJk8lY5UTbLV8A
IaYJhdZ7tff+RRliPNRjT8OMVGnBE1TvS3En4Yytmpy5ZZHfjEN2TVpNeSn50837X8Vu8NUk8hvP
RPhJF2m7f9d2V8DLSJmg1O3z8Pj31QWHxEn7KLCI9SLDqQA+x+j+HDfJ/r14FgtIY/QRcCpwPZ6J
KhBJESGViIhw6I+3viKlKku/9G52CCItPxMZ8y1o9Rs5k+dOy/CqGRHiIWKdnjJwIDgLqVmM4QrJ
X7bJOpcqcEIlY1Qj65YwL8msGeOnvElZy7ZiH1H8b6gakms5in2oanVL4q66xQTlbwwKUkY5ow+W
j1lgw5xLFM6CIWKHUyyTUpuQsKNZiXTfzvm4ESLqDkOMhYEDxL/Dwj3cKHta6+/f5f5dauGhVjmu
bFEv36ZaIQ3mrH3/D3Phe+dh0lfvP4wkm59cVC9JVgUgAVHP+nmEarwtyckqq3EhG805mJzMvJ7T
9mXUsu8RO7A4+uWPgQflzGci+f6XSUBshxnrz8QReaekxEIA6d8/wYRoV5Wfir3EQbSvckrBCbXQ
4NI2ewI72sBWjbysOQZgEKkDs35rGNKzgUb13DZubdJtUk0Ybg1tKBGCAe9ffxwI+WR3sTxYs1ex
Toiy7FzE9FIlAHvYffyG978LY2cSq3TB5+We2W24qVVrQwLNwLlFFkJfEX8j0GVevn///iXJ9LWK
rO6QCv1legfSxWbNmLc+oE6zbjvKOUZRsP3ej/ph6Yy75UvteU8QK0Jkc212QFl/9d6R2NqnLQnm
X75871Iy2X7naP+PHzDKzZ//je+/En9aow1rf/r2z/vX8vySvzb/tvyvv/2rH//Pn++hZJT5b/6T
q/hrXTblW/vzv/rh9/Lovzy7zUv78sM323cQ+033CsvmlbFO+/4cwEEv//K/+sM/vP5XcO6mgt79
N0r28vt/+X/LO/GnPz5OjZ7+8B//a4j/8u/ta1j+gdf+0swvf4j/cNHEf/mf//G///LvX+Fsf3+s
47c//fH9F36HvbsfLAfKu+84jmt5wnIAag+vTfunPzr8xJSez98rF9uEhFoO/biN4Gx/cIUQik/a
dH2btT7Prym75UeG+CCkkg5weDa1/E9PKe+Pf31vfiF8f/9Q/zk6WwoPMvbf6en4DJDhWZ5nmZJ2
XojlGf4a+a08ByAiEEpCBmIqXZoxmwvKXH6s2vGBEdKKsIb+aC2LMhcLqQOAE3QMfKLEFSsiN2j3
pLhR1sDlPHL2JgKUMXGRq9SF3oZOQfpB2n+1Sqa9WVRsgd1goEogOISWOnU4fLVuzgS8gmMkVieS
/qE0qeT0aG+9wb9xTnYTFEfiHQuSp0DN+ezlvEPaD895LHPGqqe2Z4uMazJYhVE3ogFhx0Ri956d
195O5mlVmxVrhdB9zAq4LqWFIWeweZqaWNcFIGTYDLIQUIY7bpcPWZgba10scvN+w2d4p6cgWytR
EGPpn3Pf+TiiHyfHHdVMlVRfKwsJwdikb12HaMgZG9pAsnYMzNveBHUT6PHKT7NXK3QZe9g+a4qx
34d1i8iqlndeVT30mtD3AacNtdQumMtrh3wq3yTBbCiBxTjpi12R5C7Z2Ky8mpdH6Gm7hniGQ64J
rwNiJ7q0OmZpFxCJRINhoN5JhglahSn/E7a9dP/hiAGhaXPQcgDCWkcr8OMRg9Sy0I772cnTT9My
3ieJKdvEhEVtIQLtapfNfxBOb2XCdiOaAP/XADs8+t/NmGqk3HlLDvBkfNIgEPY5CYcig4D2/qbW
KeJL36J67IEcg0c2kGl4KNAVedxmFTHx4/YyM0oZ2e6VEynp7OambScZGg81+ePbfvoGCv4xxZ9J
qYtzMCAWZhy7Q9lIssn4nLCuGOusauEBYgGkgQBwUIweRga3JbdafrYs52rKan+fzGmwMb2n0vKz
9TCieJrqTdX1UCzbcNfiQcc2mJ3yJQiP9FYkS5owG5z4jFQOsqKqDoYle4wYYouuM7aYI0WXyOuX
AD633AzjiHlv0CYL8R4nW/Ca9/q6lICny4JIYz6+Y9VM/Z4uIqOb4bczRvka2OPXjiBEJLUXEZ2C
U1fPHcrcKeWwgVpI81wtv7h1r6G0XSG4y9lxhajpwHfooYTuGKtnlU5vOkzGvcuYeDbVKeo4x7uq
sQ9IJEihNSl5ou6WjwTaOPJ2z6n8rdLfcDX6kO+B+7IqfQksNvStF1crT3XMd6cQE2Qcv7FMZQ1A
8E7f9OWGZPVngMZUgw5HronvsGTEiyFqOPNcO9T0BJOmZv9VCE4DFksecdOoIRToJulwasfpDKa1
QG20nHwdJjjuwApHLjz8Ns5wVGUjwsRyQ5sJSauZUA4VTOsNuiZR5I8JYOgDBrAGj377aiLsJ5po
Oa+B/Dkgqg4dLMe9I8S3RmiEJFFNxpetvQ3updu+NS58idc2pIAAG9FTtUXls28melcZiyc4QPJT
wDDceqH5BBTg9Ktbzj8JZpCke/zqKu0JbHHKJ/jDtmyfu4a3/PxXwQyq9/os9D6PeXEVJm278gz3
UTnulYCSrCbqd4B+d1wolmIkens/ed6fwe+qDv5vbvw/1BP/qsz4/7E6sLm8/evqgBoh/vJj1gu2
CKqBl+Umb9ofTIfObhm+QF3xuVf/cvuX3OQtwYdJDJLkHuuSxPHL7d+QzgffUfxMSJRLpr1cgP96
/zc9fsbvoXCQLsNl3/w9d/8lFePv935P2hC8bCoI9j/UKO7y9H59VBltrWAMd8+uTTTyfD/W2brP
vv3q/fgnh+5SP/z0GLwSFzSL4L5t8oR/eAyQGUlh5fGLVzByTD1n74QxSRF6I6xTsRAroggAslP/
J6kwP8XY8NqUUrYLadcSvPHSI2Xn16/Nom43G5sYC/xWrcLR8oRiACjlU0LJ0sLOC/RDIpN9Ra9Z
QXvGiUBK3rNGglpe2dZpqC/idgeSZ/Xb78cS/fLD+6GUxT3T5r13FDk+P909u0THYWKYb6GVX3rJ
RECbjW401nivWLyvOvWfXTv+4UNeHtCXmGQkMUR8CD++EcwTLF0H6i3wEMiywn/zRGKuGgFI5Ldf
2T8+kI3s1+a4JDhIUdz++EAuaoe4rQlSLO307GBomisW6aH18NsPo/7hiFK24hEcW3quUFL89Mm2
s+4HlTBskPJNZnpdO9VGj4+xhvQZEjEUulvS37Y00euQeDzgLwZdorkj2BVlS/+pFya52MbOnoFH
x9laJt0nPbzM79ljKMoQHUnroi1YgKorqehsxwAe2WfXTjaOPexh+2y6ki19Fsdwv4zLYZ6PsVqw
xt3mt1/rP3lLodALRRdB7yDsn95SMQP0LxpkJzlZs1NW7s0QEnipf/fDuILsJI8uxLVJWfmHY9Id
WjPhnFiopKKCtRVcuSJY/94Xw6M4NDSKEaft2D8diE4DTSOQPnVKdQ6ccudVn1U/bH/7QdTPt0pe
hy194XvAejyurz+/Z5YmY8qIqEcC8OBzxpJ2DupzgHQcXpbUZDVbuEDMc+A3mMQb3xJAhKIepniW
9m6zDvG7WEdJXKne5YC6s4scC2d4yeW6wh3WlmAK4LKBt6er20q3r/3prqikyIR3cLI6SdwNe6Og
Cr42Dr3DcGp9WBovrYNLZ6nu8faz43FS2v/KK648En8DbCwWWqrQrVAGGtTdkMwo90HwepMXAFRD
Uo/sZiKrvIhM8QhzTuqTMZlWvi51E34bgfGQFy9jmdxknurvWKxFYDmq3Czvhj6QessY20ZzZfGo
MLkiQob9SHv1Vpqw6CtmPuUR77IT7yajctNj6sh6pt+Y3CSUK2Vbzj5H1ZGzsTSmJRSlgOtYVGIo
IEfVZCiOcgTYxoup+104gBK8aNmvMHHOBar8NFW9c1AFMVEUVkMqE+TJSVPhLlfsRMqMXwL41qrU
J9XYyCdHJMzuJ3McIOibcwqbrxxQOBSHynOJLypXzEZzd3wNmwjTPNGeYUSh6kbtmF3glE/ZbxCE
OM4MFVfgSyx131kGYqjACZPigFJm6s6YbeX40JYQgtcBQIIvRAUVAbmGsTHsXC6oHpZikOvbOO0k
qi2/6tzdoG3tXhpRAtYm5zg0bhwxeGxr4xi9x4rPsTFempzG475jxOR+TdKqep1rkoWNrK9nLE4z
I/FVkAWBJajl2Gq7c7pt7D7MrtE28xoNcGmSfY9hR2uQ4KXlMNqPZXtbWy0SiEpqAtfFXLfGjj8G
NaBJ319xH8CmSGeR8dGwBo/yJZpndEhIZvwWhhsfwkp0L8eCDMjGN7VxW0k+wRP2NVDgcZrm2b42
7c5/LQpM2J8s6SGoIVrEyet1EtCKJHx4Ll5lDOpZa95b42DYx141KhlXOvdd+4LW2iy/wsyOx4yV
Q143L1Mj8gasxDRMdzJshuQGJIEdI2nJpvHI8eLV+HIUJCbEqgWy8p22hsp58ocWQDwRoU75gmuY
fJ0wzmTwbURlEyQI39j6xrACBzN5atqkUacq8POsXBdJy/jZE0NoHgVVBuS6LOJQn7PBTqj5HdN3
1hK9QYSDk+zf+LocHMe8FbHtSZi0qvIfXWmYhV5VsxrNgx9qf2/DVgnWs9/7xpr1a/JS2pPxGQmW
cg46jcsTctKBUwVQL52f69AIc341kGfbuIKCbvfS8YACjYg6ImZ89zG4GYaapSdvWlbDDuelMRTq
QufCZ23NHGXc9kMeOWz14H3vRBC3EHDQIZVg7UoFUA29nAPAWhp5YGHv1SI+ddiW/VVP8jSQynQg
eWoV5UO1kGWjucOqZmQwL4qg6Lch/pZwP0dj8tZDvw9PrW3n+nqOk8LbgPMjk2R2XA/UB8YQrGCI
ybxDRPi1uxcaNzBwek/ctHJw4u00GFZ+RcI3o+UemdXwkexK1igtNpWzaVfkco6zijGVGhZkE42z
7mQBM8BSO/pkMDfSGW/rMteE5gb90GwZqhlb2xXe85Tj/LoQEzAAT5BDBkOhxP+f90um6yRKtOV1
J4jdjpuQjCV3ABmO/yL+kve4X27gGIbT42y0Q7dtYA8DqOhnUVwHJoIgsIqcvP7KrkdZrGKlxazX
CZWbq/aRFUCa50wZgZZ0dV69VAOD1w3KfHKEgjIaBeMpU7PnlGJodiMDHRRMobblxjUd4HjMtNqv
wzQlKQIAacWbiC2IXONKZafh9OEMpSHo4WXPhldPa4su192qOvJfDPAQ7tElAWd4tkU4I1PCu4J/
hMrSuwjs0jPfvMzugrPdxy3c3JoEDXaQ9vwpNkQ1n9qOHN0HdzaAC42usrddYalvFeP27DIH5mp+
Aq6LIUVUarAIHRO5f+8CLMsODPF7+aBcdvUThY8DAGwlQE8ZW9lrhHnvd+zf1Vn+d2oInd9M/9w2
wwuynfiHgfDyX753hMr8IBUfvWB2K6R0l4TF7wNhJT7QrSxNomURcGiZv+oI6SP5l1RM9JI2N1rv
1x2h+0FJPhfqHdde2kz5uzpC8+eSk3UWdfXSkZr8Vlss1fevJg2cO3NmkMiLCdMDuhLObHUGhtM7
t0gec3NsT2NYw6mwRn1DVtGNcJhC6nTqt0ESo6K2sz3J0BYDCQg31Zgv3A3vOqutaG91pnsgcmwT
hG2ys436S56x1cCXj+uCqLYpvqtJ7DuZ80ztcI0jb+GKQT5l7OJckDOwGxqD+4VOzWNTAZZZNo5I
1p5L4yy6uST9IrfY5SWg15f7LJ7DvVMWNlkFtxNelgsDQe8F9A/mgUgCkZTd2MxQgmYGpc1MbiCE
2muuR4F2vgEeH7j+C8aaLZvWcWyuSED8NHs84jiPZ1RBGAdYFSOBR9wTlZtUNjHWgz49WRX8UdQA
iLiIJKQ2YPFknqrRehnTDjo0YUnbWmXT6f1L03cIMkKQEVnfvAoINbInFNwt23ItkCavWrslC8on
EXnES+iCg4A3C/W8Ksjug1CwHyOfWg44wgmOJxdSm4u3l0ArldHQH5UsQVGmgrQ/oCibMm+bQ2dI
g/vm1F9q7sOrxBnFfSZv+0TJm370EINSV0b+vK3EBDjka4ZG4VLFwV7KSi+gUPfUpcRnBL6JHSWq
GL9JIyNyKymujYYGrDPAJwP2SI9NI68xPW2QTkYnXetDgjgGENNZ4z9lUY6+D6k3C/9KXr7j5bHP
H4uhvmePWu0liJ5VW1EsZ5Eur4rlyzikd2ruTZy2asN9vsZj375m3HxX2r2fTIHwnhJo7xqs/OaU
sh8h9ZSQNBfIwLqB47tpXIysvKVXqoU7lyPprZY89wSNw9FugXSL2ETZQtSMVApfUmCVwC+6L0Su
R/s6u3O5nqPFklu0iHoD1ohpwpB9juNyiy7G2Wq2DnEDjSjIyZN3dHfn8fFBMlwBwtt0sRh3c5Hi
mZ1hWbhmhlEqe438unqS/Uxtpb2HxGe1AXmh+QRUZtvVg/MZa/waLVfIjB14ueNR0wPYufX9XG9a
LHC9bX+FpHY1MWS9NP0pOeuxhp6UmN0xyNFGLDCGjiMnl6S9ZMvh7kDAtZVFBmWrzg0Kw3UY+Ytl
fW+YYX/fg/OHz+LtB2QIKQQTlY/9Z23WeKHa+Ry58jTM450yIDbSFH2TYnzojfoqsmtn2xJynafx
qZxgRY0VwsVp0VctcSe2B1GZyvwmJE5qFTUAJ1lWXvjC2oQ8QQY2TX5Rgn7kmE22cdnW17g43OOg
1MmefVKnop7nLQgJqhaiO0LJLawQXgbrtpc+YvKc9vG3wtJciAr7GE4NEm8lngT47gNb6UOugmo/
pqwVOvtjXhdXPrkRHzMuLMTtrmVnw1tPnWlXeWUFGOlmbgJ9FRcPNbgikM2aaG5Uiwc/cV6nvlQr
w7HNk4lPj7IGkkYLN2PyxCfciF8lPsMtIzZAtDaWxTwu3+KZwiUOJvcTKJtRrcd4Ah2dQ5oYfedB
+yDw3PlZWuhfcLfcp2WKiRY3CA7P8QLNBtEfWH0t97Gcxr1ZGc4mGAbzrl5cEGRRPrE2oorUpqbz
KW5ZI3KS2dZjnnu4kGW4arNc7F2Z9KvOgNACcBWsdZcfI696M30W976adj485I3TAGfhkVm9zza+
QWYgvegeVRZs44CoHMXZwjJ7bo+Ihe8HLbautnpSq4oBWGlwIQ0b2HmAQaCYamPnCHiRAVecgRsD
RvdDkpDrlPU+fGONUsKTE3DaivRzj8a7kY9uFwWnpPlIpJh/QdOjjp0KD4LgQnisCisTm70CxrmZ
d8mp9bo7FH54iI35SvreVchNGGbcslgESd3CWl7rks5hggCEPx+9ZcZUBxHktndq4+D3hA8IVTwZ
A9sZrhb45cg12iAh+5yk2tt6dnPHafA2j/Glj+Dkmqi1isHSsCiXyktkiJsoY4qqIwdCpGQJM7OH
PzTJLt/N9JqHJIi/RDmawlh7+ZriedOQGQRp8mThNMZcUJtbZVfceOf40iMXb4ufB3lRhrynsuSu
7KJjFEz9tSix4AF71zdOAuHFMwFuUUVfQAruMX5b6a4NyMYTabSpbOg+lhU/NWJhO2eeOAwDuOsc
IpxZuB55B7baplz877QHBwHz43XDUigfDWNrxSYW2e5cMM6mN1sc1OVmriJnB6wJc5plwejgBrXF
7xFBtvA942skZ2weUzHcvH8JEJfAJt7ZjARFgy/F1EB+rVFGqzAfL1ViEMiTeTe6pcgNiBfBL+4e
+2XqAPfiQZQGGaLdFScXfh5dHriC9De2l7GzpnQ+GkTIzEEYcqi9aa6Oq64cs11aypd0YWggxuih
OZuuJFvMc79Ygtut9tUTfrVoZwdutSkszI6T0TWnKHOAjnlL2NeI5NR5Aptc71of0AROHIDlKbFw
tpMCdMngqyJzMqqStrrpNnZhcW8PqqY+YVf92MQQPJ2mxl6HufuE5nv4Pk77XXXz/7ONzH8rwYbD
fPJfr2Se4/zLy5fh9ccKnP/ySwWuPggb1AY4L+bvGP1ZpX2vwJdtDVW5Ykbu0/97LqXx33Yy9gdH
eLBlLVQZPqGPDJ3/tpMxP1iSZSMluCdZNzjq91TgrF9+LsHZXJiS8QBdgu2RcvLT1Lf0S4u7E5RW
C7n01rEWKw6XobNIAQM26WEqAuBqCNo3kcsx14wNZMagI84imKg5AQUFfloBQms7elyXk0E01TUJ
x+VuTBSydhCli5vtse3r6uD1fbnqcbgjrNoBq7prnDGkK8VxGCbZY94yXFNawUlK2H4HbXJMbNLt
xAxHL4hvPYR/m4bJAAADhSMOXz0I+QRZPjGY5IwM67zZORh9ti0xqlvl8Te9/W0adPLQphhaxwJF
CF5i5uhF1K1MN9LXFPKXlp2fDGIuVhqJ17GTmUt6r34sMtHcjWn9tVPmg04NfezAru3zRO5sOymI
mqGNj4LcPGtXzluTHf04FhdzR0xA140CZAJZfEEIWqOCaBeP42eEog9u8OLlb14evFTGlDyD3XL0
CJdLyfUEFbJOp70GS4OLvzggAawh1nXdYfbyhyA1kEEWqXUxje7b4ITlM1jA5Wn3xGVN7MrLYSad
qwegpHrI4swZxXrc1MFk37Fhhn3ay+TW8gj+IjcCGCim992IsJJqoK4u7II4h1qIfWcO8VXqm+Ba
O/HKnZi2QeZIlthCk2wE/MbPUJJhbTgQoCT3QqQPVWlZ+6p1yRLxmLG4rixoojRwgQGKPYl022Lw
kmNQcWTlNchvqO/hnS8XRYfMbers6LIhQHQVO526B7fJBr/V7gMmvqPq6i/4O6vHKaPcxVc6bQWd
z96DvItGnohWPZPcSwaksKZHF1HTaqwad5NAo+3r9D5uiqeo8cU29SPKR6N5tAUNXSEzTAjlBCbn
c1ga8o7o6HzL3AFKlzVXW7NPHfyNrVz72U2I5cGk1dz2nDUbVLTbfFhQql38XNbC2jcFEXwhE/kx
qwk6GQvghnFMekry7Mz0QJCkzZXvIVevRkp/xpF7M8NAMncleyykf0CJy8vcZHfpxh3Wm2FgK2BS
SsT5OlZ8ZOQW2qvGsF9Hk6TjzinLTwl+YmQl1rdi7vEYjKhyiswl1grINhjxjxbfUTASkFRzDdjM
EhtQ21bedeA2aHejG0dnzZnzJyLcpL2JBut5jJdshpw76Thb4b6d8k3tIF2grW22uZveMwlLDn4s
TryE/Fxn10UfPFaB9LaVQ15Km1mEUpREm+aBjf/DCoA+LhWLIxBAa6xSsRY3TlRvojhKtrkBzlXU
p6ptcWmEzR0nHaTxgAuDBT6eQsC+JJT6InQ4Gu2IMK5Zt2+MGqNVi9UvF5fJ7NlXcGgRV/gzRKD6
1o9JZUksr94PlQdtJiZwXPgfJyMmOYSAkp2bIxbFnKKt+JMhcjwXSUAywxhGK5C8p8L2k42BWI2j
PkLZjP5Vt2WBCiZKHi1MyDnD5o0bu2onM65UwgjUOhhAZjZ8lnGYWp+xRl1UWb2P3cK6d9rsHHCN
mQcn2OB/Co9OO2+Tqj5nVv8lrIIv4WyRGRiDcEmCe5HH3ZmY1+vEkV+tDtt4jQr2koUAdGBiOXwm
0SxRqr2YMES5KiDjwM/DQx8zEuw7BVTOMh+1VdJ0YYeAliCweexQ4t+OBQ44YnjRutMWuEOyw2ox
rXyl0r3rHpOEeHs4BpNPNld4X7ZGvssm6Iq2Tq8bP5rJBvYSnM92c/BwJSBThorP2juZxlPUm19Z
cfNe1q9BnN4l7sfeFvD/C8q6SWCnNhxku131NpFcive9szbscQDcmJKoBKMSKy8Xy8Wy3MWVfjDK
/oZBo8Nthqoa37e7bn0onXhu4a6F1kFKDRWiR61mhHfCxThAb7hcxwEYupiTx32iza0xI7cnxwAl
Xr0xTdiS2JJKwDxpcC4TXFIuKiWzLAvYF6zwNHnBOBLv+lAOB5Uazqkjbw1ZZXkdconaaHRom+bs
JeGnGR5S2EOMHS1Caau2WoySm6ElsFhQ1CVCQr+OP1dG4W3zzjeO5P5mWJFrDZbVugDZcsYK4W3a
nixT3NKEYhE1vmULtIvKY1dz9lhB+kK8xrZkRFxw4I6DR9NWJTc40aiaa034NtN4AH/Bqq7tkBc5
fI6m9CUvDGfrRPKK5Rlhzv71wJJuh7WHnOEJDqVbKfKWPeSHlsNsBMcbYS+fypATBLHjyef0nyqi
aWc9vEIE6FahU99FvdB7NZC4SeR3tH3/k6+6ne92SM9i9t208uuAcwmTl/fWF/U5KczqUrcadiEs
gqlpryMPbF1s47bsIqZuanCqlYyDHokXQSZ5pr/1gL9WIlHkBnSQROOgXcd5L0/OwC/PMa3HU+/s
AsmcDp1HZpTbdPC4Cwr/DN3A2+U+048cIuwutHNYul7yJSGmpJB3CqTxasrLV7uDvNuj/cRpsPUI
qlmxZXlLE/0gCFnlPdOfYfR89MJo7chG77t67rbdgK+4LXBqtUe2p+opkmCOrGoND1dtvZwlqA/4
cEsm06rrUSc4vjbwxPkrDnUW6/C7VjH7LewiXX2tq7LGaofyzBFmu5mUZSBdxM6TOv0FmweBTmQC
dwCZsC1NIFOS9uAL7Qft14TdpB7dV4YzlE4ecJqCi0/rlnd6jIZj1aY719BXzDGdg+vUT5a773u/
xtqg/E3bJEA++gQ7PusJeBrHCNOiiXSurZqznePMYJMcxXzUE+EBPhtXRIjLJvlbP/0fks5rOW5j
i6JfhCrk8DoIEzjDTErUC4oiKcRGajTS198F3werbMuWRA7QfcLea7ckPI7177ZlWxiolU/Saj4M
wBMndtzarf7GE/mh0aXzWpmfaWdYMa6tBzufgBZlQX2vj95H420E3+jkC0/3kIur53XMoQ9iMWhH
2BJScbinFi+5rMZHR+u/Cy9qII4cOHzmyPPHu6KifiuzAoAH/r998S6oRO06Fu6MPA7gm1+aVURU
IlbMo26JGQIIcGu/B3hYOOQMNzkDoIK7abIaBLO4yzGx2Q3WP614E+B1bgxbdaOQYdD1fdjvt7HB
Nq5KcRENOfpIagUija2ATRrdPT5KGRfK3UHJTXrWOfU3ndfGo4Twyqa4Ni91p6vdrIO1s5m+uIoZ
RXUvonJxSRX5Zzdy/M/KZJPWXWc2b4dieXJJ+QDM9r0B/D+m/Q9++SGFp1tvcB/sKUJ2cl9mlnVt
nRdvdILI1K3hMDtcCX7wCYWKZEqzi9XWffvZ9J2+0bBTdjtho2PSd7T0KXe+uj2eUZm5dROfK/Ts
PsvPblehQSwQs27Go6A5aBSekWYpMD7a4KwBhMaQN7vYzBqXxWLcUWxhz7eguHbmq8kEIDZSD4lp
OTzcQEaEDFLMmMTt8ZBqBjagMdZ8RuvTmDPF0Jjm7ilu+uh/CYdlXOr87QS8euGijer9a6Wp6eBl
JEgDKd8uOv8TfTuBMr4TETsD+YssN3JfGdGVZZHoiGwDLEzcz+lxZlPQo6c54L0C3lmr0Mgmgg1S
LM8dXjCH7aZrqr+V1kMhsK0Pnc942goq0ILxF7J0HMuTl2wL+CQXKU7mey77fwP6M6F2WxuQ7YXx
aWzcC/vc/KXHfZfYmp2hmAhFhbEPUXfJB1u8BFj0Qqvb7FhWuG8d/Q2JenqybRbo26zw1RmPQLjH
eBzmL/wwWNKoxfvZcWMO5nA0xvRUt9YjUI3baOjvIEc+THb9TBWIDxtl9SELCn8jhfv7i15iYzAs
HrICo2hqLN4xwxznbrw9qz/zSvoWsU8kLbBBjupAN68pEG2nld+STNzQYmlLhBSxsIM7nz3mZ6bR
akd2Ob+yvi4OwtdgHVkyVuv8qDttYjfl+3JazY2RucUvmWcMXbeesMM6+3Rk8FNMGgMeuBWO9tLn
BLNlIm9x8wLmsQtcm3IzmLW4/EZZZ5wyd/ueMs06jWp4dFbxQwIhX1Atca9n6l6bFd0ODjwKnfrN
gZAZE8qTIV1qtYPW8fAi5P4uWjqB2WB4su23ScGeI6/FZwMVK1SdBhsZ/Hm4yNmO2Nyf4D2vRy9v
n4GMdeHIU3+ePPE+KwDcwSD+LhVwxElN/Go8DcosMbk7//ZJG+lCSjs0m7qoybKimfPBCjLjZRqa
e5l7BfIv7tesaorIJpNAc1m6FoE895V2XJ0ljVCejE+Tyj5r422AxjgR68sdCF1hE8GzTSt6WLza
jlAjNGE5gsyk33sJnBmsJdtrYto5BsnbchITvpyAA8VSikOICqc4Fcilwgwu0AEygnbWaifqSCh/
stx5fFXT+KtHjTW3ij+9j4uQjPcYGJw4sUWGaUaOZD0zwEsrX55cr8PPTJhVPqEAF776rfvmcuJ+
hBg3XZpeq++M5X1xRxmyju9iGwvaAbXS5+gVTx5IqcOorIdu6uKitp1oEiM8ySX7aGVaR0Ib9EMN
DrBlRQ8z2IPxYP+1ffsvgREnNBJL4gT5TJk8b+cKhyAOYg0yGgNmmsAlaDbcwum7XMizBkLCBsB9
aYv5tPQWNJIUdHGdeVmUlhbbNK7S27SsPobvkc7Q7Wm8rIZxPcrsgQQoTjS+Y34rv3RlXZAcsGRJ
08exYRBirjYaLjlbIE3DwjEKYK1ARpq5v0AutmPRwjOs8mkgNfjUrwY2uBEXQWYR++SZfCVDG3qL
Tv2awbwbCKU3Gvs8Zns0nk3aQWCebXskhttt7LvUNb8au2euqyHXx4g/huOWgXbBcUc6fcqi9TDo
qYztZr7t+NRo9i0wguNbqtKcwD65fwKsAkr5QfVnnBiDfHQ+Eaa1TWiiPmTbmy+tHDF8LVlodRSD
lrqN9SCS1qivIPl+bZN8QXqex5KSJVkpEh/clOiPjEVYWHnOv2FxvpyUAriwAGwr76lsqhDrIx3p
qvC023hm/CW9b5xd8zRpDw1euasB3a13StzMRvflsQQ1QH36fJBH/YOiXZ5KH+1SM+2jT2nfo4zi
OCaTixQe/9i4pnnB9xEKu3/MoDPDRMvcy+iKl3ISsAZH37ikyTrqwYURGPecO9ihxnf48v8fdKuO
O3KtB/hkwKn0sBnTnlQmXhYPE1DuBwd/BHIzWLsPUFZzmC844jSHHMhyZ4xiViCXph7Olb/aZ5d1
6IHt5IumT19wnYNDtdo/KRpf1JV4YzdB7ZEs0PBOYiCVZA3ekbA4saGKg7XBawAx+DjU6tHLxD+q
Oj2cpM+2d+MwU+Vrbq4GOSg2RNXpfhuMvTFaAMmT5NwpVjege3BA9jGiv2cjIGWbnQKmPtSjenAt
ENuFJinKk+metqm7ICn/EktWvgQ0i8UiQlukbVSItggBwNRcf/RuWgHceoUuccl7scXd2Pwp8DqQ
gcI7Z7Q9iIDV/JJ1XydCLK9Y4qdw1XOHfMNT3XnYeUuBHcUj8agbnDWmZ59ulUGvCke2P44OLG3l
Mg3PW1uwBdXvcbC3F4Unm9QvnWeHzWYzdk3UVnlFFviz0qoL1QyEXE4pxl1/267qQm4tSAqSKk83
EpR+tH0DV3g3Tt994UYbyY/HagTFUPRvga3e99noWaUIn+aO63Cj/yzbajnWe9xYqtwyLFfLPcw5
+PN9MYl6tqHW2+zQnEHGS4ERY53RlXer/y8Q4l43OvAg6qxBVU0okO8se/vn56AMiMWYXJ1caZRR
zs51F9Ij5Yn2e2EBRlZJSNINgblV0lnLn1K5366huA4ChiyL8TsoyQMblvKHVnx9Wtt2juv6zm8F
f9+kiSnn14m67m62vCWcHdxeOulGtieMMO1wu0jIJwe2tFvizNlltV0sRiTX8p86BA7121dWY5Fm
y0wPUSPdVhO+5m5+H7NiuBZuLiCx4HvL+YjcifKQVi7qBDs6A7hfIa3vburHO4OJAN46NQDmNVI9
Jnkw4+kEwvTfD1jqDnJaBOZme8+M7t4zJm0JnP/+8t8Pg9HuhKv9n02z4wzd//+sZxfWVj+ju1Jl
EERyaEhsuaRDf9WQaB6DwBgvipYk6VeKIAnHyencb8bOJKHN/Y09c/FepXaI9rC+69i1QxtZA2wA
WRXr3EMOPGlfA0y7auWjU6j82AydEXW+cTQm3jWyjRhyD+5pGjww/Hn70vs1X7Ay31Jw7mzj2zrh
aChjZJH3rZHTmzCVYWNFiIUkvNNQ7LaKud1CBy/6RTnO0UbpUay+cZ6JQ6Qss4fYbV+3om5ZRpp2
5OY9Ob3z4sZ9aurnWXzUnAqASxc7LKF8HMqgItTY2a4D8R7JJhC92gFa7VWTAOI94kTSAJ/W1F46
T2/uzNK4rGP77MS8YnDv4aQcnNm7KvhkSPPAdVGT12571GGa7AJwlZDi4CnrPPKwSmgPx2Hrrh0B
OOdFqrCaIIA0Qpy3AQAkm8Fzytw31JX+bpuFyabcd44N64ZD23Kzt0RLNr0fa7nMH3vKcnJLR/fQ
dw0lSLll4YAKkbQsVx3Jm0GQe1GrfpRzAPdEStICGTA5zCD4ZK1rJ/1fZO1mMbI+kzmh3cTk1BmX
sWm/JJNtEI4MvDLWwJHdwVTsDBt1zRR1vUckRwYfs02LPmnWB9iO0/ucp6GjwN2QvrFyOw89Uv0g
9Hzj5JWTE1rEJQW6yrmEu+mgAbsj41EHWG9qb1ujXksWg7tqBHWOvB68ET2Ax1IDS7dvRZPaU3nN
kQxmovjymZAfsTAuEMpNyN57MVglY89nWFsMbD00sMxRZhAnWHrWr7w14lqY/Tu+noPbtSRKlNtT
5ff9iVzFuNFS846n5b1YCN7VyaL4o6sgsWr14PTgIUdrgAawYEQs6DgOpuZakKooQpXoQqtFKDlO
MA0tHikQ+0B2ZTwRtBf1hnYymfEfhjVQh8CVj4hS+7DO2iJq1uqnktpHXvkYcrMqQcBIaV0SFq9G
/d0rZ8Ap7FxcRvzTZLgn19pNpnwLB9HR+lZ0XkAxn4bNktdibB6LST4gGl4Orb2rPY2VZBdsvJRm
P7KYCYWt8/eSdW9lS4DkNBUqF58CMnBdBEWMLphl+EMnyIzO9I1PEA7n7uSfLPICmnwjonv5mb06
QG2gGYeW7Ym/ODq/VOsc3lCkbLHb8ewLc7hIpx9O06xfW4Nr1MzhUtvGeF/OIIyxGwLAapNy0MGd
WPAEUbRkofhegAFEa5V/YKPjPodUelJOFzctA51cvrum7AExrZ9Mp18LCyRis45RjcaaK3peQw19
OYs1+TU2zVdGQwAH10m2jdmaquHEbbl7KMdOJJ15ky2uRJPCICqCXeTSMpQ1GBoX1SQigoyOAqZN
7O7ErPvNsphYOxWoxjWlk/PPbqbN952ePuOoXY69Kh30MoCb8S5oOZqkqeZ0JqCoPNtr+jHoN9fd
qt8IhN27YCFQOmcA+UCeLI+FyyvE4K6Jq6zi4wQd9CRswDRdo/2haeN970Q13Cw9OP33k8X+Xyht
GB5N7/z//+C/fz/2RbQutXn/3z8R6QcCHfUAYw+CJEWCx6Y85EPhPP33Q9C+UzDuTtf8dwoAhapI
Oc+tWfZEzjAcl5mbXhwwgceqXYqnypN22CjyLVNr3g0O9be+SHmtc+9t4iw+IfD/CFbANZMkgKgO
7v20DDhEAJ7ALqZZQMURajcz0MUr1M/8odLtGyp/8Uok7TtV63xvk+s3EdZUEYp+xkBO/+Vi+BIZ
X+nknDAvibvKGNUrWW7Mr8yjvmnq6NSBJM5O/hA/447zq5DkFjgdnMthHgBAsi1cELlfNUuV+B+c
8bOvirPfWT89xvRDBigngx0fbwt1ZmZwxc/IOo5+631Nvbs9tCVQD202H6Y9YFdMwN+ER3xOQ2rw
w4y7JJy2FQ0fmLmY4KsEQfZZzI269l1+amxdht5AY0QAmWLOaPNIYUW4ebOnEKKndjSYVsKk071s
Va8dhLb2UdaSVOnkyj0MeJSPO7aa3/gFf64ZDbYQ4VCxoNW3bT7pBKXp3mnzMvnmNsF9R4pMRPP+
zLA7zgeG89JgVK+E9Zt+zLtpdvA3s+n5G2UYFxDmLCCIIxhNboOJEd/X6CTGEMx/zLolhCcjuPQ3
W7Bx580h0hxr/7Haucp6y2+uqiE/2UyiDLbHhpmHfj1599AlrNBcioIFx5bfCQabRjeL2FoL1G96
/2yRamOi27inHAJlpGffZHJwczlDcdRto2Cgrj3oZLbfgdn8W+vFnLjatB0Frfr9qEsjhiqcHfxq
niJMZAUwwZIoqsnlKy6QjWT9j7Qp48jm+V53MShMUPWCrmg8DqteM7wfWIOR56IhA+T4qRA4ZXjB
lTkgY2QJbmwDvvR+YohJakwofethS+9xEzwZdbPEZCMxT9tM8zwaLMg8a/uk2bLutAXhldFxhXFT
5HW+RI+TqsVNKqDr3vDjKz4JgCPMScf2j9Z6GaunOe5bynEWWSB2ifLE7kainF5VN6cleMetyA6D
pPpPhyzWnVnKx9ra8ARgm87M8V+ZBdmBaO8uylnTIAwvIDwnmpurSNrzc7syUdc0ViqFedWdzjx7
HePMtGwIkzZ5NaxqICCO1LsBF9SOhAlxlnQXiysUbSEb/iIFPt8311nSuSCqJ5ZH85aoJ4jUbj79
FZTnVld1KOelStr0hz8h4MjCraKSpyZtmMX2GxEQOfiApnCfSh3IqgPCwWuc/IxxD/0VhvFN+2w9
+dygVEcUhzDWc5yLrNHhamMWnCuCtHtwsbE+zfJQmuafNf/yK7cK9cn8MnXzkU77hPW8I2RN+0ej
6R+oGCKnBfmIMORxXfNvzGFLrBv9vfDfOh++pdYQGDOlbIzMUd8Ow1jcDbp7rQYPlnxmf5Al/r5s
WygC8YvwX0IZ2uUVUvwUjiirFK4AmqCRy610aO1GRL/gmqrQI0wl25p/Hk98xFjRObYgjKgUcNBV
B8fofzJgFvzZxJPEOhaXhf1VraZ4wOATwcLF14LBjfVhGkqp+oucsSSkACxmnDizQbmH2XVUSBwy
66rvHlwOkjnMmDuFEzGSxKFFvh0cJwObqm32cW17LbyLMojqWZJNs9KJUoJRm2Qrv/phczoVmwSa
EoSGl2nSUBrXX87YFmjIiqti+5POhnlsmcYQBLZGJWx2fwDZ19jbrWPFF+kO5MBcqsST/1LAYzFa
5+Mw8XBa0nvuxbJG5Bgqeh52qWC0bG60bOr+6a2Czux3RNOl2dkW/o85/fKQ6kT0d+ah4B4MkBir
CYfnvtM3zPnk9fOzxar7MELnLVNclaSWMI9F9adhuco51LaJvRQ+KCrwzQq3jWNtvkg8RaFwkMmh
B56p4FCptTWPIsrMszlkj6ubNuFEvOKBdThmkJ1uLoMrOVZNWDDubIvSPEH+RgVtFDdEf/+Am/FT
elEeZdDEY7bmjzI1bsqvfjez98xvVlBejIeVVPfDbO/6OyJ7s9H6a6wVr756IhGIYa6LPs3+AfLW
ov52Nz4irFnbGvswI31rGKDYQjAjEtKhIwQWZt7M2ROJ0cOUxRSYlObKyoqxZcU4CBUcrATby89m
aSa96fKYKiSug/k0FPpVdOaLK405IefsDbER9SxWGhOF/1nrf+k4UEIGv3aEPwsGmWQWgssKFWA6
cWSUJ9POiF0krChEbvLDOW/zLdeI69n78GChxmWRBtxggilpUHwsfoePq2Ebn3fnxcVsuNrPTuD8
8auMUveYmk3LVrfHwj3ly91Cz+D5yB6EazLG0E6tLr9n4pEPmH0YhW7qvQ7SqGYvH3yN7dwk+sjR
iY2sjMEI11FH5q/W2X7iZbxk/gCqwpnI8WSZRdSKNV47MOi7Th8G11rD8gv+BqPvHbsOCj0er1St
3u+OeB1kvPBs7dXmS37jniE6wl24+cYCmSsX1kEE+8g3m6+tP1SJ7xnms/LI2sFyjL+LYf5IHATb
JQyOwYryuHhd9EY+Ksk3DLAJo0+S5EaDP5VDJJYw0i8vrYjn1jKb2dH0zSl+KmDQvDdOBYS4zf40
DSZXBhhOuJE3cs6N0TvSklwgqviHBUxyOrB0M+cWsVNXcmMM7p2A75x5Q8hKu/hwa6Qmo49OIvUI
SLHfDbtfSyLf7fd5yVJGUzWRNmWD/cNE477aOmOsjTN6QM3+W9MIxVt7DctTQGvR+yvkH/yQ0Sj2
1Xoml6dN7KYDl9uFRN+43gdyA1nPnaMdac2NA8DeSBY9gQbByJqfvdjag+Mjbts5uM6DHrBObJCo
Hj3l2IkpXAry1qnPwiqxf8K+JB9aXRsIwQdrIbidBIOlSlsMZzu5XKzfzgJFjJN/XEv9VaX9Z1MO
nHD0z+POY7WkATR/44lZq205Ikr+tVg88f1Aryy0eMp5LsgrYV0q/pK26kd9Nb4ogpQONCsNj0KI
vsVNlO5DN3U7BMYliEhrYFLm6+JJgFa0JtNgcW28G7s7AozgVel1GytkyBQtajkR4rg3gohgG3RM
HbMXYnDd98qb5YVnf4YG7PE6wHfFvuNM7KkaRAwsIJYxRbUg9bDz239GxrzMS5XP9DGZC/evZHFw
VI6BHMxd/rUrO4pRBrfM1z77TsyEKrf0EkGJEJHvWKrB6PVe6I3QXG1Oey/ZU29vPTkYC+0nE3rU
HsMf6SL6Y63L2qxo6qNtWhFzOudE7jNKsemZqQonAffzoevnJ3z1bQy+rYyJLIqH2q6P2yjyyFwg
2TMWuM8WH2u/w+RQ6dVXK8oTADEVdZ2iTnDFs2ZxoHpqbmIZEI1UmhTldGyvuGwJQOwN+KScwVvw
nC7mnV9UBgvBiulz+8Rlw03XZa84JMBV2g3TG4iiy+DkN6NuSQ0x3fHmtdwBy7ZbH7aknnfs6FKd
Se0YDgjZCLXS7lb1kqdoJXJ/LHmHCxXplj+zO1ZHS2+rG310dWO66RxMPf8VMDuN/ekxWCVU5b5/
KobSjJrBf3L7X5kE9zlSsczjwCtV7trp3jysXksqMwMtNNi/5gbBN5mkADrVuJ9QFgOUQbJ4XgoY
gmlxGYYd0tpo36AbWFAVvylW+5dajQkqAJl4zNDOk/bsN9ZDZv9lo4zOLtd/ywbdFwVWpGi66F6n
e7RpyWrseaKD+a5zimr1cHMW3U6QA+J9ARibij9Wm1ZMfItHr22fAl6HvKEAmMy1fnB9kptHmZ5d
gH1wVsl22muOFJM+SrjzTDqDXgPhzmF10a5pkbXzH3Pd8hJCFzUSTAgmpsJfjn6o48ucMxaWiviO
ZK60b6PkusDT1F8yjJqz3f9SiGkjcrrRNY2Le+Hkwbvhoyh3+qvbsljHgP9Tj2yCxKiIzfxvZLGn
/3S/gwJJn7mG21wzuLRMohT3ZN0UCxORXX/n0l2J8mINQY5dkxDcdHRNcVf4OoDn+lFgCEs00MMR
n1d6EVwdm862YVGK8aD+U4oCRQTGt52gBik8Kx6ZXXneyiLLvffd4Fdt1VdY2NpJy39KraM2sgAr
Ou4zI6onR/rHajPIcU9ZouIgOWAC0A+OZE9AD3tbxfreQTAOugFVZwuClTlJKTsy6ivZh2vq3TfD
uWfNgS8nJerF5zABarlQjOT6l+2N3lkf5lPTQjmGWAfDax+rtxrxnRMJcWW+/KxWboVdp3E6rxvf
IYIx1AoBbdG2k1bXF28VetQ0TGRtidZEYI0+TqOPFjkD6bkBWlsQKqclgz0XI3ynMeurIG6IFYaA
kf1rTO1j7Iab2jlHBMt9jsG+kRuZD+KbGGNDrp95P54Z7FK5+bYVFfpzi3/mNjvbB6EdFZnCWlSk
FrW1y2UBkTSyU1uLqIeRY5Xge+lRYabTBTYE2djt/IZGBjlmXXIMsm+0QBFMRKDfQT3hVJp5IKY8
XOZlvqOZukyKsTv5hOSnpD4/lY53GcTZuUz9A0Gp5NaYs53Y80CkY0pwO2NXU3Omoz7mH6XHWD+z
2yDurekrtxAzLMUtU1UaY3G0wklcTMfxjv5ikEyi6hD/rwrdghlRnx2tzEIT5cZD87FyyZwLH2WA
2M4rMjbEE3umWJYOIavCk2vCR1VE4JVN8+2ZG3LSAJqWZtRRSeTTsfaDe2WY6uDbBTisWvzGW+gc
dEvDaJxJkjntRKppDhsu4/h7Ltk2avrw0WbjTZ/W9aGByZZYbLIOckMvtOGj8sEw4HFsDy4M84to
q3enqapYWdPPoOesKEWL6Vh+sVkHarADm5m9QeGnN1zZ6ExNrNmkuAjPC0u5vHK5d2c7eA1qzDY4
r4sjYYwCuUh+v7JgSVDgIh2WZEt4xyKvWAykfxsCmxNGTV8yLXCXtDej8XhzS+bl+cL0H631lMLi
zEvvhGv3HXKAOKDr67OBBBXZkS3BxlYx+wgLBn86bVlpFuVBNU+zQ21mmk3SdALJp7kTjoGvzTnC
F9yK3+sKAtGb8YVlHlBvIhQYqLS/6hFRIg/Jr64D4kWfJw6blyZTwYpR1flnJoc4cCf0Llt/ltbE
/2VZH61PLVLbrheaZokZTJI7YiHi2bKvgaPRcTdygWA+kD0Hc4216LO+TMVRdjok41T7nQ/Zu59T
cWu6PZybqvtraOvNIGaRno2MpWKyqbXvAJDdMfMizq2rp0gsTPKpDd8mnVB1Y20/mgCIaTAXDu+4
ftfQNBNPs33UOvutwO9TEBzBcRhEe2rL+S0YrDMvIBfcRI2eenOAgN5ljqYquIlrfyHXFIGPjfyu
Ly0evRUgUW4huGlX9wmKh8VChX5pQksTLdgkOeZjvk884GSnQDiOGRrFskdeAkTzhQGxDAezeVJL
6iUcB6eVacJJ9MVrMT16ZAGdtGYrLt4iEU/MMN1m6gBr1k4GhxkLHJarhQyeTVm9aDQK//2FwfSB
JENcYKUKy+o+pyeI8BN2Jxszq1kYwVHPcZMa/XulWfjk9toyM2OQDcH7NlePWvlebaabrFRMPBzt
cyqf6A2bsOvr352lpSdauFuQr3juq6PT063WZvMiM+P1UBXULoXU75Zcntnjv0LNo2OZy38U/b83
PKWDzzEsx/5tHheUVutbBczr0qSo4/qyRainnQp/tCgxJnRZKVoDhfsr2t9OSqhXgh+ubtnN+5Ln
mQQYk+CKy6yoGjXlIbJZKaAag0erQANo5OZr6wEIZGnyb7MZxPe9zc1RtJQi+dYl1VolFi3tnedN
DNIq9s29r76X2r0fiJW9s81z6ZosncqMrhBZ1+7gHWWGCHUugCLDcoiod1jTYT+VNn05o1ybVc3c
aT8a+QHTIIAocGUwrIStXPQ9+iGouaVbvA9ss0NP+DhisLaOAncW2VSIgFb8Mb6H2Wyc3jIMnnY5
nFY3169bK//aCzGEMhOPnY2tzhg/PAJ+dsPCO0xCGNtoABNyZk5prbG7T9eHMmjIg2july7oj4Jd
9JwBFc8sHOVEDln3014b75NmvcKpW9kMlcadUvGBtlsolhPrbL7ZAz8J7x/mTVqcHHYfgEWaH3io
H0DaiyhPNRk7Fd9Ndn5HtoAJdPRHdGtM9NZvZZrGearbx4aSguD19VwaU5KGgZdPL4PF9MvKxjvP
md8nQnni0TDtg9I3FUo7mG+j1rPvXUZ/n14gxOVsElz2Ea0kMtke+UpltWaYO+r3kNnIpqbyX51J
Ld4GRgOb+DJyrU1celSrS3JvJiZ0VG+lOz9rm2Pio3RFNHucG4FzHQZyUISwz1hvvvoALfDSsEqu
qjlB3jcjD/YY/lYXYE2JV6cJ28hY2RWERz7HhEiaCG4NHPEm8AjnemvMnDAREcQBpXxCLkRDMP0A
RnavS7fuF4aNjPn8K8I0eUzL8mm2hIwEGpkUL0xRu3D8WTlVI0OJDTKn5fLRQX88U2Tl56WoLnyN
4wmEIwqA69DpVexo1DqWXnqoWEfIRvCLhO4w4dLdz7atNMSGWX6Ch5oDEO2O3pJ1lz2LlIdQ0lNn
270HUSecGBAL7GZX12NuYZLT49c+dAIGaxWilpE77LBxxoq6/+m9AjGH3z/C/ktvwYu0a+uZHvlC
Pl7SdwHj82JMcSkwxuLRjFzLTk/BZmCgr4L/kqiGo2PWV6oajJCFerRsRq4p/qy4mXSW9Ua+MGog
EkWoYz0CJ2085BtprsHLIiL1MK16Mm0jbtU94wxNT8qcaNHHl6BHQILZU7CH4C8/tls0gp4TsM9o
t+LsyUswGMvN6DWaO/cPtigU/J73tuTlGpYb+Tok3J1KZ/lefA2MN2X3oe2ZHIKK4i7cmhgZIoTW
+oT6ambJTLyFLRgfy+KX7/O+1T41vYtEs57ugtoPt2mcMXhU38CAwmEGmmpO/YVk5x7dL+SSQH80
jYHlrcUix5dGG8+M9w///VAJeo7N4w9V1NtbmZkkwttaziMq3hFQMN9czBqdPRUNScTkYe4dIruV
S9oQ92ZTj0bCGEjmQuuIV2nmbzS49sNC5lKgVaw2GS0aOLRyJJWDRl2bjutdycw8ggrO/rk2eKjQ
ZxR+d5+NZMR189UslRETbPlZYDrHoMdaspw+JgSxVNCs3e1Cvx+19gIkhKFjnz6BOMw4h+YdU1jc
ucGdJUnzajf5O5DIfvezW8tmgMqMbqqaGU6+Gvc8ry+i5mWTmkcsa2Lir+U4qBDBYahIFrh3SPi5
kKcFB7JEUmkAIp4Mhp04eaNi1DqcTxBc3Y2+BwJvqfDUdzxysDgc45yv83uKvphWle82RTtiJc3l
uy0/hBw7ZtwMfisK8gkPDckdfshCHWQQiQ+JSFH3pr2DAMuWd6s9IH/F3aFoMGybZAG9cp50i6G1
X6oHnJh1jEC0D9sAUloGtG5wKrLfz74140QWDmodj1mU7zYL+dnsF4d6uWPde8W4NcXSnwnYtauz
na3vptcRT6TPA73TgDo2QyrFcPpIN0/XjxwdFUs/kFsxPOQw6sMmfZ41tLqq1L6tgPk7+vhQdPU9
1SJrJb2dI92vb1tBxpjvDDAqnJE06fQuRe3m16wj5kAkWhbcIyapwv4TSWt1xlOAH2WQB03ygAhB
gsNSA6YLiBu3Mf7Qhtso1AaaVuVBLOuua7pPcNfpPI7GX2L+1JWXh7OvepI5Yw9pZ3jQib3MrN+z
ksCznfUxF2A4MD93s4UbMCv+sG5J5rmnVu8bNljQQAMGiOFa8LYBEcL/hMCuVusnY1KYFSMUomym
Ac0eyQQpLtnSsXxPkVGBUnwW23PDUjeDP3TwJmLIU9WCuybKzZweWJgfzZUISd1VB20Q/rn6H3vn
teO4km7pV+kX4AZN0F1OSkqZrEpf9oaoLEMX9J4HczPvNu81H2vv7q1kJyW0MMDgANPAMUh0MUQy
IhgR/1rfyqxvrHdq1gJsVJvC/go7IruSRDRd+SQIcewt9fvf/8sL9ccB5NmqRph4ZW1MG2+KrPHw
IDxNkZPhpkqSnePYwRXqbbTncq1YvopSjIjZLG3es6/ks+ui1TRUBFSBR3ISVAunNzB8xLm9A6Ow
YtfG8jfiZCC3yWHULXq9k/2JXPx/497+74RPsnFOL5u3n5of39J/3Gf/+381P9IQZ9YrF/f0b/9y
cZt/EFsDFMm02ZYIa8IU/eXiFn9oJkR9V7Mp7pjG5O/+J1hf/0OHPAk+2bXBZNkWiKXqT7C+8QdS
ZRO8swb+yDaAIP0nHm64elCS/qa82gbNYpZy8ZcbJnRdjZaOKUp+QC4fMM2Pva56xtNojNK7y/vf
y8verg16tU/KFfunSLVYCgBOND7hNESiE3ZhKz8CUnW+RG0weHxMUQ59r0wdcc3glG21y40qylC9
UTl/H0FdlRy59XCwh1z6iKtaR2IhAQJvFvUvGIu18iUtRcj+z0apYrA7UHDnwo4RaP7NrwDCfLHp
fDPr47UejHyT3+uenUKliFvKNgDNETZj2BpyzJYEGgO8aNhgbRGUiHeha7r6M9x2p/hStyx+dnZT
jCqHlQHygqaQHBBllVC7h8wqowwdEJaIDkGt3mFDVPQB44biQzBcc7RuW1sz00PlhfSilMP23tDY
82fO1vLDLNkLIv7Qm7m5EnzrKUzGV6Rv6t1tbHodBWNkrRkkSVRTefgoStOqd7o/mAI5m4blUM0o
nLBhDBvzWiWw1b+Vld7V61LW5LBeYfrHDErxt2Ufr+tC+VE2OBa2mtW6/UoHKKh/VGBnNJh6mmqk
oOk0PuczpQP0u8mN4rGhyOa/M2KfeTdvO0kasKbq+DF79BJ4PIW9qtLODx4BmiPQKLzEVF9i4FPu
Bg6d5e8wjrn1Lk1MRCGunsrsPVIEl59mKF2+agf7ObZqDmb9hAhqX8+GD4PeoP5Rx9aODjEJ8eg4
vdxlFe/J+EMGMzwmLq0MqJxHrI0o1A+IDNXCymqEwgHLPFlUGCJsxOAdoeZYwK6nHeNT22Jhuooc
RTTvBXTk/H4qKfd3Ncyw/J2usfTH8xyVGQCiDsVJ1iU5VOfQtJ47vQhxETsexa3CjwlBqonJmdiZ
SeXeWAR3i1tQNim+USUsTc5sspKYU98RLYYALUdMSvXCzx7dKNUGcpzR+74osRIO29JrOedSC1ay
905pmfIh9iwEtVeUujHLiaaj9GrCOZ4wrWnNV3vtZY6d7smNi1GQ6EFF1o+b6G7Sb3CTYY5ct1qJ
+0HzYNlIkipSGAhJGbtpxPlaRBAYbzx5QUXFJz/MqmKodwM/RrBgC2NAWaNt2LgDRa1FyPp9kql+
ldPJCdrobiwQQNRB66HkwLyhkRZO3Tsgg6th6aB/4CQVMPO2CNAvvvOFhUZhlbXc9XUM9xvfvR/o
Yb1mVd6G+W2MmcXHz1krMfUbfew4xraAd0K3Is5e9mvy/kh6RLI8UAsPkhbPAfDtfW6OtoIvLh1d
5V3dWLl9BURLRtZuMNSGE5Q+H3qiAfhvifBd7bEYuwl6CJAsPi0lj38oZPlCqXRjn8hmUGF2Fn4t
2bMnD7Cx7PZ7C+o2e1DrNMi+UXsMxF7BPZevG0/BRqxh3qjx+ilYxy2D6uuVMno9pwulR+JdTgi4
NFUoihlDeV0ZXaciKK/Das/6AVAPajDKrmkE+RTIii83ZsYOdF2wdjMBvbjVcJu6cJomFxe4urAa
+m8IpVt/E0iF7WpiGY9mI0zJ0W7QMseSO6Z/1rWm0+6C1AjMm8bpE4XwIr2qv1QW0l7cKkjQ+FOn
UDNAKuQYxAjoMr9xIDqoO0u0vfUxrfqSn2Db2cTcN5X8q2f1Uf2NkIPC2jgRaL3rOO/r5LoxSlu7
V5teTBhMy8LciMmcOchD6VzmneleF7UfDAdXls5P4HyKxvI488YPvs9rWvtDyW6g8fQ22em5jjIe
V1Ribm2/LrUfQ6NX7i2wK6+/9Qa/+uplAD/3TqQNNpbWImVB3lLeXXtohdiQxWmvssweXE4TPDt3
9mMqrGhDOdXRv/pkGGbsuLnF60H4ebXtvcrmQFdlnrhWAzr5qq575LY4b6NwXWGFG1bZ4Bvtgdze
jiIxJ5zERpQO0h7HZq5fl4U7du/y2AdJm1jTOZgDsq26KyK3xQRllESetFZtWXcAlz3lpsfhn29I
h2dT1SiDgS5WtbN253fltGdqG44wa12KYu9WdSIOdqNqm7BHoM4KfWxZ0NnlZ7sT7efcMzS8HXon
qaumIB/4tkq8jXL0vew6sWJ+oxGnSHd7Cr/IbbwIh5rZ6ipOStnHP6Rn1tpdbhcMvCghCJyzYAVl
HsjfJiYPaiSGnub19sWy6AuaUrzUSIuaHzYzAC5tOzV6ejAc1fexF0fhc8zdxttIUYGaZXkjKrRk
BXuuTo20RzfMwvi9bgaEl/Qm6mAtVXJtP7BasYmaC2LKE2EWoPrV0yCl5/jaQOpzlFW3RLFwHqPY
WBRRONhWvc0iJyk2KSrObDs4EQtiJWTaX/OYFI7OsyGt35dTQvqNKgg5+Vr2iq1+E3hD/X1vA+JF
T9B7SF9lURZTkaDGWtQpY76xyrTp7igucnRRVh3MUWO0geVxOIjm3oplYt42WPvHO1xkCU6PMQjK
fSkT4q8ip2WOU8GTllh9lQZbDwSV/tBlqEW3NeDibsfhTEB1F1lCwA7Krsl1qaqKgg1kNI4nQhGF
UwyY4f0s/NpFwjkO6ohKcXSNG8tmWO40XxQ/zHSYpOUAOOSG6NTAvoZCh6VpCPjCXOMDT83N0UL1
/s/F3T/ShmDlMK0rYpqmNd3xmk+QozRBM3GRIZc3ptXl8ZpPQdMxOKn94nqMt/xTJB0JAN8amH0e
QoCt8slUbLPet8lEB2htRA8om36vtJRCH8FYJX2nwKryS1OkfyaI/P/9xvOQk9L1PWvSuiQrjIVg
erxn4D0cvcZ/S/dC/PWP528cMP/bv/lrnyH+UMnZEKzoHceytYm8+hev1WCfAZuJEy72ErptQJj6
a5+h63+o/EcHyarqEzLq732GTu6HLlzhOI6hMtmL/4jWqpEE9qrLwYtm0yIMQ+DlFGx7Xne5iNEm
RnUAb9cyl7+U0JtBEGrdKL5UEpp2zt4/+GJgrhlQLDTo6fIVoXk96jZOjBACEzkRcZBg9LayKTPs
L4+/n+b/7W73KYzD/OeP8Nt/g7w4WyeJgUkUZ65GMoPNf071sP963DxtHj9u1v/zH59IfvtZpv94
4pTh23GHe/OSf290DdqxsXmjMFCNf+HKDKDApm5YRMRQfWcnTOf4qwMabGd1lW2uy7+aYuIgjP1z
o6v/wSmeQXLMtEsmYEb8JxtdXaWXH/fAt57F8aRX1ixvZFLiywQsdEUHhI5FyHkcmuoDXtdPk81x
5erJB1MqD5FoP+LhWze+tq9MAfHC4ItVNulWlnw1qBvZRozPtrqNi0p+dXClrlpFoKBBVcmmzNe3
rL0+UTvRruIs5xw11TyYLuH4awDGi7qoLZ/GSmWRKQkeSPthpcrkscsp+yZx4D0gjkFa22ZiH2vl
bd/Xt4YldwRrfKTYte5c1L1XJQZrpN1ZWTyWOl4PjKWYIhv0JkMHsULaWr/S0ug66+0N38L3KKbE
tdumn+IoyO9FSMq06dTsahuOGEvKmFglbouCnN/colwI+8FUEe0UxLjxL24zw74lrfZj7YYPkaK9
A0/Htk/fYsocN+g6m3cmeHyQaQRXOBGuc5NjYjinLnEQVFuCCW5k5MkvFcLLqvQjbcXR9bukIaJ2
VHukCbScEAqOHFX9WQXyW+UohAI7yCKAm8QrMPFogTmav7JsCB8SCeZGswf/XZqb/Qa33Qo8602n
FS5+qO5Jya2XRvcR0tdZ/7Os4AY1nK4T3rAicxKOrp/e9N3w6OT2d+huiOWEu+lATqSh/NUMJTYV
z9qFFOzgdqKvDaBD3PRFuCP9+NpvpCowREsWPIGKcb3y62rPbgK5tkWMgxmqDU5AaioZVYX7pnfG
bVZp9lOnsQTzvefRkwIdDDlsVwZghI0q8QBSQPB5glBANrlhgrGsKRbcV5mpr9nRaFtfS7P3yVQj
sOX3Wvftax8dxXVs28GXsoAdZ4zdeNBEipjTDK5b0wwELgZcksYDxo6rHH6vayd3HPM+Vo5/ndrd
ZugDJD7q2sRL0CdIb5VA4AdzH5MovmFLQWf+pSAPiIwUeSlAr3G8lboFw6B6n5MFj0frfRlUN02v
b4QxoDsrbiGG3vWO3OKgubFSPDXUHqDUAcBnSVRADaW2Njw17M8oIg/XHlIjkfk3//mE/t8JFmmq
J7///yNlSxbXw49X8/Hvf/Tn/Ks5sNv//OIrv///fxIhLfUPc/rwYx9i18YxH0eAf82xiuP+MSV0
qipniUh2Vfc/mmRfJ0YpOqsPQoCYrF9/3DuhWzgkjGbb6h8z6Aym+JChQ9NgD6vDu6Nv0huL19fn
lX+3Mcvk6TkldeyMNkBj+dF3o3goHFhcw1PGEG62vvx8uh1tuuDfi+R/NTSPGRVRleYh4nXwRQUz
sLJuKf92OuEP+nVj72MT+4rxaOBiOd3g6+/T3+3NGJplrrLjRo+O4/UpwtfdN+qZKy+8Fmu+5sr0
oQhVTGMeIIm0ve2bnz7Pb8pe/3H6t7/mgP792+nBx9/UYGitFjNtu9VsxBccvSL+173r0xdfejBT
o0d8/66sS87wuPhArYueC/9EPxP0tHTp6e9Hl1Z9jI6WzpPpGjf45oKx/FQV0JVO//Dpzb3Rg8zZ
c0f5XWBwCaczCXjf+9RrdAhAuWEP5Gc6NojMiHKplatE01rFiMKPL0J8JohRnwbdG61b00r86N5M
6aScyPLYmuBzwK653AXpN7fdlqDV8/uSyIF2TK9G/VbXV0n04pQ7I9o6ykOFrsr6UoonSyN9Ldqe
fhZLfZANxvGvqayxY2XIr6k4WzSgITX2x1CFWIw33Ftf1sZs+nEbMRpVA9AwJRkErladcPBUOo9B
aSmfyXBJ9jWaQHFmVC31ndlE1JI6JjvZFVu7HT4b7GCu4F47Zy6+MKCmqfr4cUU1YBGvqSc2I3YM
tceNLZTmpspketmomoeOOYrHAg1O3LYCAL0WjfnVG4W9Of0mpnH/Rt8zZ/OBYOnaQLIqtxn0vwey
y0bEJar9rOllauwMu8u829MtLbwFczY5hE5hpBFC2a3CohxNSV/V4jpTZPRX+ZOUz7dzpxc67hSV
efwm4rQGvwDAbGsCD942tmpf6RWWPN9vEeAZvbZR07w/89yWGpuP2RZ4lVHkrL5gmlAPiwB41rV6
63Jcto9929s07HjPDMml6Wk2JH2lsDQjVcrt2NsvHUfI7xodhZhuQLEw6oku1Bf2xywRxpm7W2pw
Nj5bHO55lTA+DbVAhwTqB//u42Tg83aoGG2UTa1IAUtx0qp9gIDmDt8u6iVi1kvQ7Le13rYCNXMW
wMsAVBeQ66U5EIJOtzBd6a0eP5sN3LRWsbWDPEoUEAEdUrZrQrO++yPSkdMtLPR0MZsSDKfKYCpZ
sA3aMttDvfAOg2MZT6evvvBuxPT3o6+FHKxS1/VS3+VBP3yMIrAQyt4cLdWK9gP4woYEVLMtJtpB
afVXFjEexe500wuThZgGw1HTdVCTZ4VldWf4btHfaU7faTstEY78KDFh+Z9H3pR+f7qxpac4m5lC
n0AIkiMtggs8XBa+cJrb0DQH80w/WLr+bLqg2pX5caXCy2Rb/D3sMPawJyap8MyaYun6sxmiomeh
sDUtQmnCeKejtj/okVH9uWdanOwWerGYTQlWJGxi1hQL+2Hi4yBWghuUOi1H2bb7cvoFLExxHCe+
etumPQaF4KxkryIQWKED1Fajn8lPwAbKVVe0L4HEtXzmbWhLrc2G5VhBu8Ounu95aClFqd6oXcRn
WT1aD75VZOxxPRjro3FlRB1yo6ukj8voazbFLxacigxN9q516iaBZ1MFTnLbaegWqr1n2SK2tgFT
CBVGPxvh63a9U172VTNm70FzuzIzhnbYCycvo5VlVgXKf3QPxZkHs/CifyfWHo25keJmXpV+tY+V
GDkyLM6gkz8hzg4m8SQl6oZLW5pNLJqgsKgHTb9HJFBvsqTv160f1RshUEac7lILY8KYTSACLidG
4KrnhA7n9diq7SpzEnnm6kuPajZjgKIYyzwr+31qjByJiSy+KtIY52+AJ+n0DSw1Mf396G1kNZkx
Vu73e7tLv5rI8ahQIlzNyII/08LSI5pNS2pRueZghP0eDUiBS9XVr0u3zc/M4Eu/33j9+xEOOa4f
js0+CbFcflPEmCXelRY70l7hoFXEw+nntHQXs7mDvR8BPI7R7gW6d383hpYNDQdntmZkm9NNLN3K
bMJwEA7B+MAZTzk7w0Xs5y/B2MrHJLO9x9NNLNyFPvuQF1Q+bJ9PAmzceuIEk/jRH5zMJUTgdAPa
wk0gDXvVn8a0VZSsaMa9ZyelUez83A79n6jMWr+AjdyXqrEuybyGA215Y/lNFoVF5aUIcmP85EcK
eWv26BXh157abp68B0uklY95Wsf5XR9ilbs+/UOXfufsfXLgGWE3tbw9+sdcGldZZVrobuLIwNZU
2Jkvznz1F5YYc3GbGyvkZOCc3CcaeqluVVDKxMkMK72dPM9V4xIWi/Ve1mdewUKD+mxKsoewDtzc
RVkypnm2lRXuLnRpJZ6mRx2DAOrcAu1bceZ7sdTc9PejCUS4TRLodYgU1/UkCPQGqc8OabHfHdK6
L9QPYCbMCxcJv/MYjxqDiEV1OiOhLmjIV4hWJBl5sQrZJLKIHgWd4XhfT/ePhZGizvpxgiZEKSqb
qbc1xQPC4O7Rj3vlsk6hz+ZEqvmNRMUY7QtdM7pwzf8QdUEKMp1iFdjOYHxwfRFrw/r03Sz19tks
iQ6ypVBTyj2Xnr4fcIT0dUuCXH3DKO3UM11vqZnZ2sGoSggHGDf2yOts/apyVNZZdmeBXPGFpwyb
03ejLfW52UypjcPAjJK7OExA2hHPfR1F2tpP3bsiaKAQgcFS5HtI29OdHvivp5uydndjUn/xrRJj
a/LQCP3MadfSQm9KKX01AppAcUg5d3dqlf3AKbNpbGoSEMBztXmQSb+DufWrUXFVQrBalZlFtEsN
+iKmNAbiQ/gwUgYF/3T97fTzWei72qzv9lj4ITUY7g51zodKevkmGfpz55ZLM/zvx3A0BtllwKlR
Q7mXWsgJAd4KIUdlXVdqTBZMhHTGbdf1qGvRLWKmZnhWwxrvdkRtK3rI+cS51xGQVpN4wZKT4YMd
hDa276JSveE9JIFSP3NcP9Oa/Oto+Hf3OfqlPWYoM2FQ7XQFw/WgcRgZ2SoUlexxCNrbDJNDU+rX
QpMvvpbdKQZeUt2p2zOjYek1TKPkqPlUmgbx7i6MSZzhP1QA8TrxcmolzgzqhVGgTe0eXZ/T28gY
hgIqSRyMu8J3x5sg6MKdZk2VgqZ2zwy3pfuYTx7YDGJkVNE+do36mwLDNyKwttLOfECWLj/7Esea
0WipLjXA1qi2+TDmWr0tPDUpzzynhVnpd5Xl6DlRty2oGBrJvgsSQIF0Nme8BnghyD71CsSq708P
u4V2fsvcj9oxFfIXDOSKeyuzYAYlElsMLOo+wNceI2a9rFups+97a5US2NiITCwKxneeB/oB5JwH
n+X0bSy8j6kkeNytfDTlQ68q5d4Z0hRFt5MiFmw93H2XXX82LMK8qeOSYKF9ow6ddxt6jWY99nKQ
ypkJeekGpr8fvYfOKGB/2HUJPDn9TWCMCWZN69EcL+tQ6mxAsEPNUPZ6JaZzDPEcI9RXMsCXZMZG
deFDmn9JsTQodaR5+y4PtGdCKeX30Vf868tewWzIFUHkyzAKaqCarfkxcvP8B/Oe+nj66kvlS3X2
ecbjUHtV7DbkTnOwYhZWdJ+wKgRC7XvDS6oxw0pUjEhdiiSAHow9YdU1yKZPt//2+ycp7fX7x/DQ
q5EL6NezzOanA6Adb7nph9VF45wYw9fXL+Ii8ou0Cg/Q9Ryxg0AtYpirKdxJNU++XHYTs2+4qkOK
C8zW3hehD6FJrcj7wqcTnekBb387LHc2iRAT4pToVNt9C0j1Cll2c41/RN7lVvzBydAKnb6L6ZH/
+9G05c7mkrjsKwpIDEVMtQQBrLxiTJofDmQFSo6O6UAeBp9UgLFOquw6zzpp3KZVhOL0zGS59ANm
kw0xCZok7cnek8xUOkiT4jCBqhLrKtkfTSjSPiFOUVHyOwzLzki2DILjp9pHsLM//QiWeuNsNspM
s8N5rrh7R83tirDuVk0fB+S457bcCw3MC16GV0aR6K3s4LSsqNaJ3ST+nUvka3fmDqY+8dZLnE13
VRL3YQdleq95AdnMlRasSZcjDpBMw6vMnjzNBnbIyx6X/npw5ST9DTJviB/K0KhlETRNE+rY6YtP
g+etO5mN3JrwTjXooCkJUtr2boiFm8NOm4RjPJjQcnIOdMR3KWGMnm7w7SUBUsjXdwMOq84nzO2h
kFHvfOd8NyV6DUNJfD90WSfOnJ0vdAFn6v1HXzyrZwlVWGKKjC8haQ65UuxK2WFkuOg2Jl3v8fXT
xMkrwyiCg5Y37TW/39kKmUfgpdNye7qJpVuYTUgcdTqxLiL/oBHQWO8ly5pym7NDVc80sPAqnNlU
FJCcI7QakPZI+DTnIXWlP/QmoGfwqoX66bK7mE03SPZrpR3afu85Mjw0vPRHE9ryRStlvi2vX0Ng
OAnC977Y44/wn8dSmD91PEDPp3/70gOaDXOzS6VrJnm/l8RogaeI+45wcT3t4eVF5cvpRha+O85s
eOtelbNrDMPD6MYHsEnEgEn8Z072UijumcOVpRuZDTqXzbUK+Cg5JEQDlCRiiP6J1d/kDWzN6Mvp
G1nor/ZsyCl1X1fSTMq9DDB+fdRxZ8lPaWoWyrmN9sJt2LNBRwsibuDrH7LMm0S6Sla+IKYcfhD/
bZy5C316Jm/MiHMNQxzXERlFI4GhHqhJYiKKWpWfkT25QfAONbUs3itGVuREaxUol1FNFpWv30WR
6ed36I8JyaBc1Y9PJSxp7doqh1T8KkdoGz/ctOfaBI1R8PpZa8SYB4cmZvL4SOBgVBJOESpacNGa
35pr+3WljArmjOiQxTINVwqJXvlV6EbJhdefzR5JQ+UWtZR/KKNeeqBX4Wve4LfBFnC6Py297env
R1O4ZusFwDeLTgs2mGwgEK1EgH7oNONcNWypx05/P2ohlQ3o6oD+lMcYo9cJ5rhuIyDqX7Znof7x
uoG+QD9Swdw8KIA5b8kN4uyvNeXm9ANamDns2cxBhmuUGdNwSJ3xEX/uZKWiAOoNxh2ejzNv4fch
+RvjYS4jjYALqim4ur3rhKN936RmJDskzsGQvscs2Bsu7JihSJ58xnplrRNVSdq9h6IdtlgxBJ2/
85RE6O8pcNZyH5WtaX3HLEPolsoeeuIu4m9oHjUlC61vSpGryjPj3CqRzlv9oN6lPnXiT60f9uIu
j0BUdDh8XZG8sx2yM3RVsbUPmkVN9sxmZqlXzCbLRKEsUMNw2GcBUdp4vdvC2CEfGc7VMBdO4UhB
et0t0mjI4zZiJLpdoYEesUM7UfS1U8AVfdan/Imfyti1hI0U6SjbX62iqe39WLk2TByvh/izj7x2
outIpy70MzPfwnibx8YPOVEQ/kCEqKNVzipvwBJlcenuugEy9+keu/Bo59rXvCDhAzpTdPCjbhcH
BFQSnnbu67B08dmEpJhNE0lCdg5qWnZ7K+kzIhmC4rJPqDWbjWxRSlVtc+SanLOnzrWpIx/d2H3m
FWJHkgZRVmdWyAv3Yc77X+9SH7BMd0+0mnuNA0cjBklJPp9+BUtveWr1aM4bNZ3Qat0Se+rEuiSk
teqUz2T/VdF9z4kW5OTT7SzcxVzw6kaF5fpKDsMzJrs6bSi4BZmunelIS3cxm/oAX3YmuAqgW0S+
PzP4nXDnYLjGBdSZ7cfLbmG2N9J6szLI0JIH3c3H920yul8RxCXyzBNauofZezZqYJVmEcSHPnEx
X5iibX8R4IgTvJXKublm4TXMpastxEeR41U+EJ+egEh1CthlUnbd80XPaC5cRRZbAtnL8gOrJvS2
MovNZ6LZz/kLFp7RXLRtZBU1f6tLD73H/9kS15dW67JDL/uOlntxpjstPaXp70eDQgclrkX5kB/U
MYAP1ERAPA61tNVz35Sl+5gvBBStGbQxqQ5VZVXtIUjxyFdrOeh2CKqMR5eUZ3rV0q3MRkYV+VS7
rczbU0CPXuo8ch8hqA93p1/30n3MhkSFcKWG82AcEhGmz2Q6lNPBpR3fa6ZBDt7pRhZuYa6tLAPC
LYtcd/aqPspvVkMhG1w2yWgXXn+2jXA9S3EDFFcHx1KzXR6KoVmJwQ0v06JDEHndm2AAly3Ifnfv
1gLGLEEjcbB1MZH5l3VXMf/S4eCrywDAvqx9dDG9m+vNddBFoX9ZJ5ordA0D8bybeM6eY5Poxi5E
8NW2NHnZkYCYjTY4MwVIIIFbrax8krtRK0GsDUsY/Jd1oNloU3Kg8OQy8XyGYqxWWt/ln1QNBd+Z
6y+Mgrkw0yMRwOxJjQEWnGovMvbbjwMbwh+Qme2fp29hqYnZQANI0ZO8aKAYISTwOWSh/VFTG2Ds
ArzO6SaWhtns+wNdz+yjDnCIQYZ5QbBBWaUr3XXbh4uuP1c1Rr3oqi4FmV/q2ihZAgz1YQhUPz/T
SRcekTEbxr4u8l4bKxsicViJd7bvGsTJKETVtkDHw54YzMtuZDaeWRVHo9YQZSuIH7hDpUS+o1r5
3rkbWXgRE3Hg+Ovjqpwe1mTpHHppD7dgde07JSBo7MKfPz2/o49bgFsBMBMIw06Fy78SMRnoV65C
7MVlj2e6raPrGxWhXmoZikMda/pDCKil4Awc+OCFv382mkMXsd8IK+3gWimpdaTuBOqVk/gYpU/f
wPQe39jhzvW9qgY9SOmq5KHr27S8LWP4Z9l1aQ09SUGF2cbFg1pyoN9tYypdw7n7Wmp2NsQRemgi
hzJ50PGibay07TYaUTcrUVUD+SdG+Sxxn1+fvselwTIb7OZooDyLKnHQas4GrswoLn56oS3vU5EH
Z9QlC23MpZSsZgpwcpF5sEMv0a5tUnzClV5Fdf+BvEec7KdvZWG4zPWUYT00xSCC8VAp0giByYaK
u1UUM73MjGXN5YKqnuaq9Er1ENREQlz5fYGeIJStlOvL7mA24D20CoQN1sYBoA/rfyQrCc3oWpjt
LmtgNuQNkEe5tCMVlqvST3FBifahhBt4TlA5TbFvjJi5WM+tw5yAMRLP3IocDOsq6aCrEu4Swgkt
iXrULWVKYG0ghe3aPoJHN0AwO2skWOposxnBSch7yazCOFQGcO/ACUlpd7pA3BpGrdhnutlSI/rr
ac2ywxDXiGYdpOlnd4ZdIt9TUzhJpLGU30+/p6U2ZlNAUvcKrIcqu3OMwbaeDBI9hANANCFNhSA2
m8Sf0w0tjZnZ8Ndc2dXCHq1D4+SJv3F9K5liLfC2XXT9ueAP97mnw5c17keIT9ldMPRRfsh1jrvP
zF8LCgprruArh8QJwWC6B/wfTamuJGxY5VNG/BGlqzKJ4D8PuZX112nvhJCHFRdlLGXMeMolZM8l
mjPn3gvvbC72Q60PCVk1xaGy8oBYl0D1lK2ReqFzrYZGHF82hOdKvRgelhtJ3T4YCdGoV71VWI9o
SNOPl72w6e6OPtp+nkdxYEnj0I3AjkH+JFm51t0i+3n6+ktPabYoYNaBRanxLdAir9rgCEHbkkij
347VIM/Vkhd69W+80dFNNLks0VoL5zCOJtmZWd9En9tKxsH96ZtYuv5sCgggZBRWUbKyqfroKXNq
guWGVHMu3GZps+FPRmFIRqBnH9BgyGqdZm4zEALP6FxfdgOzYd/1DSqjQrXvfSUj37qKHBCIQQNd
/vT1F97yXN+X951VJWXk3mPhzJ51oQbqStMVh/QCH1HEmclrYaE0F56Tg+gUna659ySukcWWGAM0
cHiy3toDw0ZYTmpspJJ5L6dvauGtz9WEegBVaIxdxOfkkUK+JA5GIyGdYsvmdANLT232+a86Yh9q
Yt0OSh+yxU4a7VdVG41/VUuObs48tOlib3yi1anxo7GRViZE+UC494YqeRMuJ2bF4FasKUvo2WM8
XFYt+Q14OmqnzEnFNbLOuW8x3apE6yTE7KkuXN4zfXjp7c8+9r7iBSGQhuB+bDMQJsR6qGMNJwhj
0Gc8A35pbFwIFxUAkHz04wvPr9XZ2KcakrO+DOKbLAmCeB2jPbttK8s/5zJb6mWzse/ESkvtK4tu
0pEYJFLwRrP9ysqTktbpXrbUAWZjv9UqIwQ+03xGy5ivCYl+jqPI/jGSw74P/Cw9Nzrf7s1EE7/u
aIbFWZpGRMgBFVdF+oY39FsiiW2c+aqtP19yM6Y72+t7XTqYI2Cjm84j94e4F1+Uxa3D+p+C59Ca
mbORASLLM6Wwt1+OOdcC4rwtxyrPzEcipu0bFWxWdSWTNovODM6lZzabAeDyJ5aSEVCT2VNkQCwU
51tQDyEpmFKAf77soc2mAD8tXZgFXXwDZJgUl7gT0fvO6dXyAMi0z3Zeiyb7dFNLD2z6+9EsoIE7
LftGi26ilMEpcDfeKHpYfr7s6rMpQCSc/apwk2+8xiUXEOSu5BzAioZzH+K3xwpq3Nc/3ymIapO1
JR7DZMjNVdFnFm5DE0Gk7lKPJTWJ2I716ZtZams28CdZNxCvKrtPIMA9eRKA0i6zTK1+9kwB3xXK
i5cQW31Za7NZQCfHXtNGw3wsOiP44HcWkUGGqPdhEAbrIGnci/b+MPJfP8HYpd5Kbcn80RHKMHzM
IsPLSMHy4Gx/Fm0s6stUIeZceAfPqI6dsVMPZYd48SrWQ5OQi9omZM0WU0DY6ec2/e5//3yazvQ1
OurQXVFqeBQH+wclcXebjDmhOXWaEUbeifonES32lYr340udjcYmg3OyP93uwsww1+S1rQajgOiL
W4u+3j47g+zIyVMJvb4ZAU6cOyH/fQj71v3N5gZJuBmnpX70AUR4BQ6xblXTvUsU0x3uTMNsvO/o
tlLydlxFWusyCDRHR7gUm0QkcrIrN17lW9qmKEkoWHUgyoc16TVkAVpuaVZbvStiCxp/pVWKBWWx
S9XrwMwdoPBJrw0bobYahUjXbQL8UjqQ+e6QlUKb8GRUr3ahV0XqPlT4cevMatX6kEch9ZMOWtrw
JBKzncBZudI8JW7WkqUHq6kN3xX2YIfRhsWUjscoCAiCbRLLlYS7av+HsytbjlPXol9EFYMk4BW6
PduxncFJXqjESYSQACGQGL7+rs6TDzc0VX68qXtMa9ra2nsNlbC/z6/Rv6sfEG/7796gls1I34i8
Adxw/NLX7e9u8noOU56h/1ks8Wuo5v6xnLvinZtiFV19OU66TU3/0LS1B0YZsD6jmHK/00x86gM5
hTv1iI3YlKwC7QTrNV67frmCbSJfMhHAu/NDOTmA1i+hFEvgprQMcEDda4FvXBtr7GNJYdpnSaVu
dTAGnxT2x5dhbuSf8+u09ddXkVabzrUFeLe3FJXj/pDCp9jljbHRDsZ4a7ZWsRV0yxoMXyl+F3CP
LK6HhEoNuXaS9q+TBWrpE3BPsXt512DW6MpFTAwq4YW67RtZv2oIU8Y5HND1z/N/fqO+Atm+/25q
Aj8AmK2O7W05hz2SN8tBQwPvG/qfQ14vQRRfxulJeI+nRZXzRXnND7h5EAicQ/73XXDe/9Mj5s0U
tZVnulvZlQRmG72I+S3lntl7EG8c3ZMhzNuwzhLYcMCnrXsoPPirHBWsv4JPIrIz6bPSi/uBXaRw
bYseYX4t2+FKwWdo2Znije14EtV9++2hwiOZNJF3bTq4t9x7MEFBowe0470+1dbgVmFCzmKWnQAH
OKIJHMVmCKNWXMLQRVPYLg0KtyWL5SdInYt3rtcqXoQD5IfQY42vCJCmP8PRCfjJBpBouTq/K7em
bJWX4a5vJ+cov8ENQ8dD0w1I+XwYiryPeQdJ5v+uCTRkahgDDt1tV7gp+UCTJZ4+wGxeNzuhe2sE
qxgBZU6obwTU3FoKV/gyC9HMekgKrwp/nJ+iDTAhJBn+OwSvDpYUPkbyBh2jbsmSydm8QY8yvYb6
3vLslel0BZWLHmLHYSSPcI3jKguMLT6kbe13edRBeH8na9oY7Rrf13PUFYu+CK84byugvgisPQ4t
ytwX5we79fdXx9fA0nyBS0F/W9ve6C8oOzfyNih6GAK97wOrMxqQ0R/jeh5u03BB46R1MMeLQlCi
3zlBp4G9SSvhBVK0ThfTFQzDDdhx0qCUXfVwIT7/+zeupDXqzq+FBw0FN9zCgmN2WWNYdxlqSqBh
aqaLOFJ7NLatlVidTCftAik+0cFJsQrgCdVV0rImT2xp7OP5sWx9YnU2hwop4oyYcqvaMTxY5HyH
tvffVbaibH0uPQmNJZjX3na8QPdoTKvxFWJeyU5qsPHb17C7yYtKi3qEuw1G1VAYnjP4wrnA7R20
0+H+R/q+ht2pyod+k+Dh704O9dMCD4v0KQTOpc0Di+P2Q9awkbzDbTdB89nSmjxMeFmMX8+vzL9L
ctD4/e8uJh3kFnkqpiuIxSn4rxQkSL4koYrQqIiNxa7QeJZBw1wUcDfYOTqnI/ivIa/OPoX/MEwR
iuLG10NjvkHLTZUB/MKr1L/yZuSkO9n91ndWIaCiYbFoEwW3UF+Lnttq8T/7sRqeK+hjfDk/f1u7
4/Tvb6KAUA1AHkttblM04/XPZOF9fac4hMYO5z+wNYbVvdzSwqqE19NtBOFkcD9AwbkqqyiAuDuT
1c7lHJ7O+r9WZBUDUJFr56oflttiDuAqntG6QxqfdS6qlm99U/rh53LQdLgXCeu6F6d1QyCAn+C1
DDtW6mt2C59R33BIxA/B9BmRN1Am86dh7BgckY0iL96Iqz+6csz2urlATywcaC55O7b00MRO+A2U
+QNLrxUfuUuO5+dvKxumq9hjRql1K9RwGyZq+cNLHbTTkcKQ1d5An9CMWUAiOMwFcUHMNQ+HeoDt
Fxj2NVzE0gbCO+d/x9ZGWUUpwLKgHCKi7rbuwNJER12m3aEe6neyMekaaplMkJoofTffBvWAMNjy
zr76k0rhWeqF8BE9P4yN7biWsyRxLBc2ueUWRqZOZ1SN7ivMxaBoLBFK3lmDXMMulWkENJ51eev6
3gkki8UCV1DXQt75/DA2VmMNu4QoVx1DjK+DB+sM63VWdXT5bnph+50TtTVPp39/ExemwNelgGPY
rZaKofhYSiXm+8WHN8HRqSB0Oy3srYGc/v3Nd+ZG+LJz2N0pL0ydcZj3QgJ66Myv903UKvyQGBaN
A9BgWO92/jottC6zspn2JK+2fv4q7nCfw7659ofbYkn4cF23btS3kyl8trPQW+uwOv1lDO+DjqBO
0MVB+omhKNxmw+LZp9FEYucO2MjUyOpog5JXJJB9KH82cMwTBzl2A/kgu0jTy8pWbZNbcD723tUb
A1pDMVsZJxYVg/kW0m6uyjqousJXcYS3CSrPMKB717KvAZl90Gmy9E17Nybw37rEnYzBpCSQn9/3
91dpBwNxrKDc+bdNCv/l3MC477UO0fnfWfaNJVnjMEc4nNV1zN2HqbVl8E2pSqjDhH+ArZ4QpP4I
E7102KnnbGRw0eqsK6kmAUPi8NKLocKNHnZYfpZeau7q+CSPE4A287zUpfowlwlBeC7ZxflZ3NoL
q8OfwCbHLMk43S4lfAVRiYB1ghTWXQpH1F7raesjqwhgIFhIElgno/Xk+V/8qqR1zsKgvwHSTb4z
Hq9xm8XQlzEebOR2aY0W0LCPTHroIUb5zurAyTvpbZwcaQk6xcLprdOBAtkOes9V7tV10F2eX4vT
zv1HBhWtgkA8UphBlALr67v2CFteG+UQ80uP4clHkhfh8LSYNtwJyxuLssZnjvCClb3wAxAGZPQb
qGAOx26r4+cCTjjj+4LAGp1Zw15kKCBHfReMkfnIOgmPVrLEsBs/P2Vbg1gFAUhhD7JOvf5O14lS
WW8beARqj/+A3c5wPP+N5N/LEp4CxJv7sR4hHw77+uHOs3TUd3pO6kHmzEYsuU/mtpweYrgbVnBM
jjrlf10c/Nr5zpbYUPKja0HHZIbI4gJl+0ukmV/6Qse/tSJlZlUDKbAwaP2fQgVod7cju6smo5Ns
NLJ6maYiOPktiujar2KKBM5P6ksd1os4sCGqo53wsRG31tDPsk781DbALMVFaton4i8FxHgG1o9J
kPFI952C+GTQz2luQFtV3QFUD0FsHkXwcNnbZVu7YBVfuEYuVuskvl1cBWOlEkWsh4SmJ6Cc8cjH
89tg6yOrPCMhs0R3IiY3XQJCMslgo+aqKANZPBynrPKbky3W+U9tVfH++oa82XKEUbiJLSS5cyG0
8ftDPAauig9QLZyJOBQTdJTCLOB8JJcUPt98fEgj0eCZpPQQmg8LmxeVZAYkI+dfAKhQiD2fgK1Z
WMWoahhFDC6wu2McCqNVjsaon14zGGC0DCZldVfslGQ2PrTGkNIlLWONGHUHB0THM2yy9icoJOKH
hBrtOy+mNYw0bhLbN3Nn7mLWJ689RO7FRRkF9TcTw1F45wxvJKhriKiMbWsDy5a7lgBHlEUTLkKZ
NLuAuK2/v4pPC/zovKiiy+9KqxqZYqVND9PnOGmO57fj1gdOS/RmN7JaEOibV+OdjaIyefB5wUmY
lSmVJD6c/8TWap8+/eYT0GQqUL9i453QJx20UZH+Fy0KOsGjt3knd4SuEaIxXukqjJLyT2Srwn4w
QjTipwkit6fBsDWMVYxgQJxBhkBIngm/Q78MntWLu/J9iHsPy9Sz6/fN1ioTAXo7rBTUFUAHM0OC
lyH4R6mB+x304yAJAO3Xke8szNYF9Lcm8mZlytaz/dRF8r5AEuKrLzoInO2uvMHz0gOzCUCrxy4a
yxSll8FBUSTnMil+s2mY/S9Lav3xodCNG/4UBJSsC2Uc2NlZ28uAiBzGpnH/ENWc70I1NpZgDUKF
uGHa+/BxuuF0tqzMB7zcAkidV4RSh4r01JH3MUfpGom6RPAzCuXE7pIKBPTc9pBKeHAz43vrvHHw
1tjTOlXKo6TzHr3ekiujTV1CTUbW9fFd+2itZJn0dgB8bi6Anul49ehqXZaPBtpfQ5qNHBM1vi9N
W8NPeQ9bS66MuWNNAYheMA30EZp6Is7kVO7JsG3N1iqGjCHXKk0ZPhJzLrANDU/gaCnMbkd1I9tZ
61qOM+VNkdbmaZq7hPgvLtIAzvGl0kV9DBreuauCh037oxmrpLsE27qQ3aGFXkDlsp70C9dHX/Ki
y2rfsLC7TPzZCn2HqZlFmWm8jLyTtzY8DV48In0ms7qZgdm6m9kYJgmSJy/i4i5Qwm/1wcxVOl7b
GD4RI0INT2yT80DDMEMXhi02QxE+hPBco3XCQuit1q6I8iQd3CTRZkLT4xhCgS1uM2jIc0dgCzeB
gBZNHa3u2aAZfqgnpBm/ixRymzdh0XXxEbjh0kMzrADKqsxHxUVzJwc6FyX2jE8A+qxPqdJNxWAD
nveJQExEzi+I+MQVFJPspSZwXLeXiWpbOHDOABaYKxL2vneTTqk3f4MeQTPfpaLvH9tkxOs0j08K
6r/sZOahy/0CV8+v0rluemAREChwnmsHwBezqIfQW5lNUCtRny3cXBNsMNI0/V3LBC2vWleH5ZWL
TYA+hCigXDnlReFH7MZAs7e5D+GV148qA2uAsgX6OabQrxB8Klmfg7tqZzTRGIwsdJMDkNTV37ya
ATmXW9JOsFFlEM/jfYa19GrIpgBf8sp6wJVhGz+7vqSwVam8VHyUaE8Ue4Do4O+D7f+fjTAL/+/d
mYqUgvnQBneKjXX08yQFA6gqqRM85YMCLnNeBipyHc/ZUjodoXpBEu+I/LiZv4OnleA5YWCcinyk
laSD82DlFghcRuUsYOg3YQ/F36MI0gRfQmgDkpchUUmSFdBribCpsPchk6qRGQgAuEAwCDIlhZt+
dEbrCOrX4xCEX0ALWKYbq2lV/5h9BpL3YY5oqeHaZSY6iQyse0DrD0NAoD6daR3Hc32Y3Agpoazr
Fi68rIIVL4wZwCOrv8IdHalblhY0MvJoPDWy+RgVsE0orup66UWUTQGM3oNDYguQW/N56hxrcxst
0GoEuy5qxj84xdX00RBb+wrgxLnvxquwN8KUcJwppvJBwZgGio4SjwjiH+b67/PSC3lQPZk5cuRX
5elpKrMZHTBW34+qCCHV4VDsoGFWdRA8IbmHtUcFZ5RMWtD60gAuAHk6lvgPDm1Jq/kHj1I4UV2P
tRKwGC4qHygHzGjYjp8qPrCuziFsp3V6SCY4XajrvgfZobieWAk+/gEQSMi4HUfbYItdwBhDlCc1
fl40N/UU8uqZdZOf3tUBSj3xg+qaiUR5BA+bMcxD6uHYnXZnzT63XcHkeFHLyrV3Rel39jPUnAyO
Iw8WSnMe9pAsBz+/80M47jBEdDTcMBoeXARlFAmIvNnYQKXWTAItzmOVyGX5Uid4/085K2F1PB4N
OiQWJj94nvPfBMS90Ydj7djru8Vf4jbMNSzNwOEIl8b/XUCZtvkY6pLGjzAcmxCotGSQTriSnSXE
ZaZLp/CFET+Qj1M/NZJiC3qgGOYQrSwT/1j2FjfPIRwCMFALuFnBv5cbeKCXJRw1kNkUx8ALF4I2
E/RPUwoqHJ3S8ggmuRIjfgxq/NFOm/TfiQlZo9vw3LVR41v32EystznsWJXNVJX2vybrxp2O/7/v
QBi9rmIB2tgo4S7BY6H0OB1sZxxilRz2/MD+PQi65kGk8GD2OTiejyiPxlga438OOffuZj7vAaM2
qmD+egglhxn54tijV0fsUSECHphf28+dashFkdD6VwrTwp352hrP6jm7zEMzIxrJWzD2iLmo2zL2
gG+bk+CnSLE1dsok//4MWbMiwmmEhRWVPjhLvPkUMNNPV56KSTBmMSWLej2fz/27UkXWvAi3AEIJ
Ukr8RAZph086qpg9zknlcOvh7q0ge7/UKUkujGZKmqPmwGyY4/mPb41xVYrrbMDboPL5U0rGoRUP
S+SFc50J5k7buxqYX+7M5sYmX4smT9Fs/LlZ5qchjavwOlKQ91gyBzuQfg9RsTWYVS6ZotUWhP1I
H4EugPN1Oyj/SNqw/2KUeF9/j6SrqtVIxraOe0cfXZGK5FdECAP0GgV4Tx4nCezUHsdgazCrV+kc
2CKZYqKecJV75ELIKFRAdIJKel1Dx3mnjfjvc0vS1bmVk66d7uIQTQRVoFYax7+AQCGfWdmRiwWp
KqYxnOSO9NBGiYyslYMbtPlR5y/9D2kSezdJCL0hBCYfDNyFfivStnI5ipB1ezA91TIf2kBDm7Kt
P0DiVn+1PcLvTgzZGPia7OCA/vd520WPc9MF30XkiwuAFuojBAzV49y68IZqXM3nT9nG3l8THiyu
aoXcYX7hKphg/A4ZT4nrnLM/5//+xl5ZMx0UXB6lFxXN04mo/8lDwRkIVd6MLLdh6Hfv4oeg9/Pf
a6qA70BUKWYfWY1XywE4gODn7FlXHoWBytNOGfX01/6RGCenMb4pXeBCdxTSE+6RhQRE+nFu3HU5
z/TzlGg0VKq4fB/hHSJ8//1SXLOJx1M4vfiTRyyAtWroDqfiwPtUv8kaiu+KKTKQUVge27iMy0OT
yhm0ihAvk5252tpXq4uwkrHqm9RFj51Z4vFQYfKGSxtKuudyt7Gx1oh11BqoF9HGfyTAIn3pK5zd
rC+I/Qyqa/j9/ObduP/WqPW4DrWygZwfVcrEH+SnDrWx2AGABvjHXQn5yhdAXNIHG3Xh1flPbsWh
tbAuGUfX+TKuHoWgbPoB37R54Bm8e0fKM0AIAWg6phTWPdfR6FCgzSANXNnPc+xX/S3BBUxUXhZe
QT8idTOfz/+qjdVcA9sdqyaAftvg0TN4dgeASER5GtaoPp//+xsnaw1eZ6KINFK++bGANNgTd51M
4RpkIUhfd877ACNJVJDOf2prKKujhTqKJ8a5qh87FFaj3CMo/6McMtM9dNfWxlxdw31TGLHInjzS
isYpuioCVYPGr2xzJCUj6vJ94wj/GyIgQTapfqH+o61s/wkUKvYNNNn3FdjIGrnOilTXcIdtnlrg
R9ypcpEOUFdIIzveQxkzLunh/DD+qhH8I6jGq0DhD7JfZsjlPS4FKE3pEeC4MoQw0inH/Q1mdg3M
n4qICtRBRx36gVfQ4p1EdeFm7sGigwE5iYpJFKCZvrNFgo0lXIPeERJ9YA9F9QATsamUd7qZUQef
KirdwTlwzuIjjNdMPGZC+El4zXt0luZbpKujgJa0qrX70I2t0uFROIm0PyNWWnigog8nWZ0LeLG0
ext668eegtebWwmeq4mjU9u99FEbcRi6cv0SeYy+zh7XOynJ1jdWuXhaMd0nrOf3WkN6hWc6iEz0
g3qweYJ7yRSEO1nYxuFkq3t8XOKa0HARDxOdCd7LdObhJbUcFPnz220j0Kx1doMkMnVobfHst+iD
XoN+6dM4Q1XT69XBNtMAfF+TooOzg9Te+t4q2oTWK9oORch7F8qurY6hGekY57Vp4MGbc2pm8z0s
JZAAO3t3Y6XWKIy+QslyqP3655xKCQgk6FP9/FO2OEePPZWs2VmpjatxTQXoCq5c1S7mXiVlqf74
KZ384FAtETMfEopkmGZlIlF1gvKfCKt71aedt9Ou2tolq9AXToDrtnA2evZTl3wPfTH/8KPW+3p+
i2zMIFu9O1CjRaExbZdnCx74jVIyHrI4DtprvNTsHhNka1+soh6scwvSD6X/XJOOPBVN235k5ayP
ZWDLi7mf2eP5wWws05opACR4D4ftxUcFMhJz80qWJFYfEyAP6DeRDPPwENYuUWmOlzZh3wnRc7Tz
ftuwOiBrFkEweEkN5oC7hzRYoL56zkbqSbs6Atipgfj++B3l2H6gmS27mKq8cEmdwLHPVQlakfg/
Q5A866p0pjoHN7qJL7pIyGLIbK286AJyM2K0eaCQ++GKqAdW/ayadk6Wo+ACrPSXVDHUI3YixwZo
m6yhRz03cceNhpDKKOgPgy4m2hz20wA+giXmxnbeE0Dl/MA692wK7+P5BdzYjWu1OC+CsGjHFqSA
4FASh2ZsWTUfxmgcoe3SRP2ePe/GmVqTLmC6ahhbOnhqgzkk2xvwNIX3KSEtVTv7YWPLr22T4Jno
4q5R8kWDcvmzs4o+oWDaG/C4vDTJQTnx4uP5SdsazGky31yJ/kkd3A1L9FwOYwLf87Kgf2gZEXtx
/u9vLAo9fffN34ebmxnVUDYfZ98Wn5Olkn+YMePHEv4ce0nI1jdWaWRd4ElW8ok8ayFQ2AVUqHtu
+RQ+BRKYofeNYxVIwXChLcqV+qOfdktwcNa0TaZVSUbogjn3Pt9MsqY7zFYDSVm20XNj6+UaToT9
C+xD0qsg0cFRj7Z6372wlrYnJqZLjyb6x4p4aMj1YVHqzBVM7Vzmf9Gz/8hV13wGKIP2jQ5J/RLi
Ni9uwe1q8SIcQYApuzyA3RE/IBWrtTzUc+L7t3zymM5ACW4CcUA5i5BLVHNIUMGnA0YwUT54U1J+
S8e+lCx3BmnIt6XqoXieA0fL7SdhTzaBFwU8vuNfOPRqoofS921I0FtMy8Fm5mQ/bTLrgKug2dS4
NPpdzKBXPMQQY6EPOnRDseQVGdE6zmcT+S45ND4YVuV3PRWh0bkTYI8OGf4s7boL5rECLcvzG2yj
lLWGOoa96mqUf8hPEId9+QArjnIpc4D4hqI6FAs33ZCJeuqT6lCDvrPsvSo2vrumhIB5yhJryujZ
D8bh29h182FWZXFXJSP7kMiWH4u63itUbkSbNTPEzpEfChhtPJdinJ77dPKTvNaM7+lxbwTONTGk
Go0ph1Kmz+g2LVPmJX7wGPYEuf7chuNF2afNr/PLtTWSVdxkbG6DNJ3lt7ENxHAYO8BU/1Dh+8s7
P3D68JvA2fUFs121FM/RBOWgrPPhUp1BYHXeKdhsXdJkFTXhTZ5CE3qkn1PRQoXgEqwNJASZjmsR
XVQoItvyKg2IVGjkywkUvCcyKxyXy8kKW/h56HXh6F2dn86NEL4W8gY5rfEL43nPUDALvzYUDY3r
KILaxge2TO1OIv4XGvuvoLTKV20bFLpUXfSlIawL/Uf0oOqBHNHyoiZ61FB4CYcbUNshaBrboT0R
NDQ3driNw2b4ho5Ooqc87Dq0aQ/zMs2xgmHRTCt9Bxdn0eiPsar90uS2sMSbL6FaGs83FPw/0+Qp
i5fxwWcARfEMlkpsfAFiI+wPhYu62WZxb0cPCprn5/PfcBmyRuQDBueHFMHja8PwG3LljJtMLnrA
H55JCkeW4Jr4dbuQA++HOfmIEEsWczUmSJ+ezv+ErQ22Bu2XXk2phCPFD+DVhtclpeayKT2iwAxI
vO++VzZ/UsQ4cM94MN+C+8Rp1g/pbr1k44iuMf3AWsdG9p7BdJcNa79Sj5XyKrapfR+8FECE/57R
uYnaCeZb8bPqSwiTxbg+XLY4t6dwuhHO1myhNOExAIAp+2wKsLj8vBmkbm9MrGASeoBFFhpIwKrI
Pbf4jatgTRuySR9OCnDZZ1MC0N2WDSo0xkTJhwb+avdgwnl9Fs2a7BzHrfVZVUpmCIxUk4vpMyGw
E75IApoQgFqgup6f34FbHzhN65sQGnjcb8Gkoc+AMyt9mBIfMMS4Nv2n9/391R0A3I2q4nmkz0YK
8itqITuTB3y0bucQby3/aVxvfn9kfKjdz4X51iBmAM8CgWwOENYJtQOygQauWV8EMyjLP8+PZ/PE
rq4E08BBrp0J/4YStpfILF7SqvmM0gSJvyxQ+Z9vnIp0Uj2FvB41OJ3JCGMkPQxDfAfhtjjQz+d/
ycbKrakX4ESyaiyANssCSN00t0yGdfplDvzIfDv/hY29vmZP0LHg6RS0+nWcpGAvoTOkugFm2AOv
N5GKA37ll0JHNyqWABG/7xURribYr5c2BBh2fE39JW3v50Us4285c3FAHwIdiZ2Nv7Fx/vLE32wc
zsYUnsz+/AqlQSePUmOZfluYPvlp5nu4vW6hCYeCwuH8XG59bnWtotuywGBlZq+cdnV1CY4Z94LM
rwmPPzAUqeM7BejT8vq+r62CLoBlZR9My/CKwqfffRJukYQfvBBFm5OqywRVD2iQp7By2jmGG1tl
TYco1VyDhmjMrz6OiFfmZS3qE9ZsBG+wOkIPbAxnyB/UUv4Ii8Aje6y6re+eClVvVjGFXURAxZy+
NlEhXXfZNFBQex5gEJZMV7VsLE9zxzH6E1N/mqLineNdxeVimJdyWQwQlJB0SPsL07QR8LJgIgT0
6ALsImgHyG6QvyYf/3Z5flm3RrsK1hMTUPuxhv/SYCxN3gHeGCJ+IJ4IYAo0RsmJiIUJ7+sLsGBo
tUfs30g8//Y13kxyCDAD88USvVYKrbNrB5lELkHD7Bd3mDx0F/eE37c+tArmM4mQ4fkgykKgDtVt
ApcjcmEEsHNZY+i8R2TcqGKueRYgX4Musgj1a2F9CGzyUDcxGuJhCvB9esH9CFznu64QUt1HYUwA
SzoRm2bv8/lV3AgFf1u1b6ZTDa4YUVM3v2XqsfQjDPSsYFniJ9T/jLa2w7VV1WmV7GzVjXtirdsd
94ke4mQSv6qJD01G4glIJ3gfwAH8/Hi2Vm0VbJKy9kiE0uFrLGbDL2gahUPW03IIL+SQeGJnHBvT
tmZOyL5WUwDRjlfwR0QLJFJAaHvNkVKwr7IGluFSxAOEcHc+tzFta/YEbncO0Y9G/l4EQLT3KS0D
mII0sSJ6T7V5Y+LW/Im0Ml4TVlz9Zhx9+Bc5ekuZybS09p7pbiiO59dnI2qsaRSy6jvndKV+1WnU
JD5EjxO4rua+D9ON8TA3ifpOWuXDncQA8rpHvdz66mnQb3a5r0gNAm/sflXOwNggYw1u9fTWBbNX
eRcC9o2kAyiuH7h3AQ/MIPh6frRb67aKIWYMDJohTP1GkjaOT6ZlbQ8Ovq73Qv9WBrimWbhpBiS3
74rXJG1MqS7bohAgNQboeMgD9FRIT+854y4GPaICYvOlixd/uMPbnfr0QEqviN3O0dsabPjfSeZz
2KSF6OWvUyZYPxJfQiQtKyo28J2Oz9YXVnmLFxhvDut4+BXreLaX5eiHI97KkTLc3zlpWyUHfxVA
UG2o4naElW0Wl9L3lpOcY8f8+6Gcufw61WFI6b1Io7SaHkDZwpUH78+4uiGxZdY7mg6g+/kCpmbV
YKCqeso2juWER02ZOQWy1RdwBWoyZCOIHzE/oDppwUXVbOiDo0k4b2y2aKQqU16Oc6CA4mgHW7FD
CiZEd9mmiJg7BaW/lcr/r65Ea6RtAPmVjsoezp+SEyVf53gB8ebW0V6nHwIo+EfeMRoSaG/dhDH8
Iq4jzZk3wGadxa07xBydSp7VU9PSDy1MeSpzB/tBKKRcKVRzl+pPhYqsGw6LFLLpMyRl3vI8toPR
sD70W2PiS3Dcl+mJqaSx7aPmKZ/my9R6XNncSPzvFwlP6Y59pbSPabcTg/4dvKM19HckHrjjtNFg
UhQcLWVwf3C7w6BiBn9WH0mnUxnkVZm0i95Jlv59y0drWfQeBkVDGVnsKkClG19dkm4YYxSZJjTQ
6yO8jJA0WUpn9gB7g374oKYqTPf8sv5ydP+10qtcDQz4BhlnP99DHNiKr/1wIl19W3y4OZqPXlhL
ctFRdBfip45ULA1F1otWd5cx3Nxj0ABC15DpfkR5vihvQD6CPV0O3PTUi8NEy4LFLqtjSFXZXHm+
ids7oGmokY+xN49VvacsvdF1jdbsHWdJ2p7mjWcJtNLG8YvAw6IsDskSzeJbTWA/kWSgkXb4XaD6
1mp5aGcfLJJryOCbhl/0bbM0zZUeXS+W5whyCIG447FO/f7QA38myivT+0P9EwC1kASHhlBY2T+A
aEEgM5JB75lPzZce5DTqdjZjSDZCTpSubgkUplsPwdvqjIPkFUoJg/u8QitJhePHCHwkjWHNvu5k
fAjRExGhzqplQTflkgQN5OkuYWjtWj/TdCTTZSyoM96BpDqmuspgiUTn6ghQZDQG1ycmmBtzAWEh
Yg7Ot4ELsrateNnmhWiNOoKkL8ZblUY1AA6iS+h0VZUcwOi8JynS7xyVDTubi3kcJvsTtIqlA72u
aAvhZ7FNaGGyAbJmFgVnNSd9nKMmFpDgWg009aF47Z2wAFZI2z8FjEFY9KY0QemibKzpQMcci5AM
ZTY0SD4vXU374huJWchJPqbBGH6b8LQDZZFS64ojB+tkmg9gyqBSqGuZwBOALa0yONtg3dXiKmqw
N+qsh7feDL+L1J8nkKW8qUqqKz7+j6PzWrIUV6LoFxGBN6/AceW7TLsXot3gBAIEAunr76r7MhET
MdPVdQ5ImTt3rm1FXbhp0GX/HY3aXXsOjiXpz0Oyd8tJOlDzpkINcZAMp4An3WBX3tqoYn0/a5pO
nSMQosfz3HiwzR6HdNHu/LgeLLyZuzgSMoTvILEC37NJPcqf+mA955n9126O8oHNPBaUQr/eXoTb
peNd4BxJys0g2X/zbj6MbufLEWvCx0p+wOh5ufESLcwXsdt18m6MGUz6x7gVZ0vRametv4Yof9gX
HaHBfEvFNRIQLNLW5ps/NIQZlxL43/SGXyWtb0GU4JW4qo5d+yo/bGMiViPXbv9VGdYdujyQMdcN
ny5R9mHRH17aPDq1z+yWRaQ4MS/sd/WQresB+6hX7MgwyQObVpu43zJ4X1/hBQytKCLhru01bNyO
Nag0rEwU5usxbil883FOPkTMCPhBqnWb4jPpxN58Wunx5FAE4HCOcl8zr+4LLmXFnyM9zJlVqU0F
yYLtq35fC5n1U+zkmQhYnLKgRfoBoXzffH1jh6q3LFM1/tjlONvd9NTLcPN/h0pU4uokU1v/7Fj7
zN6ruft0CYc9+XvPMPWIjneyAINMHncyZbSRKtm/hkM26OfK45t9TaPpSH5xKOzA2mvIfdUfDUK4
Ws521dg+YUVB9Ir9fAu5UPs8WJs0+nLMpnXNhTuyDVFsD7OM3UUNCgWXu0jFNr117pYl4X1WNU73
axuMGY/rkcl+mG9MHTK31IyZRcjOaeTAq20WKJy1jVSt/gxtNAOpSpu51WcKDyyb5ZAI6+QNIqCd
8mHbQa+z+qmmlJVb32nbx2P1Jzc7Bd7/l90GL5ncuJw3m+IAwdAnlrMga7H7soPKdINSBNpJoQrC
ffaWXK/kYX3NyBIg+T4eeO3XcwTRkFGB+ERbgSw0A4UNseOMF3LMOWDvSzrOdDobn6piLPakavcz
xwW7vAXDLHU4eWz70SDucWQlJ7V3IzzQdreZfVyFdOWT6v2RpzTNqn1570MRVtDs6czql3A4yKGc
WuTOpXS7MGzTPDbs7z5NXc2cLh/YT/Q7onPd0Hw4qtIMmKtabeYyHXXQv63LiphCekUEq6Z3zDZ+
hLBszDkOjn07dRunp19oZ2vrtUgOwM3vnlECQWskn2bNu5WXeDr7GykYf5Nm7+uGv0CQbByOU0I+
xlwM8XQE/9Wru826qMXsJ/m6IodtzLD2iF3fiZm1Kie/CUFMIb2zyXVX8zGlhfVSFipXAxfyRxzV
ENPzMdi3eS664BD2BbjolMSFYV+L6t5POm+566sQ4EA+1D6jicKbVeBeAXk77CA1fjg/R+QRCFbm
hV+Pf6cDRfCSEeQHHWqOp61b8soFvPvKG1otNh8bE6/M63fQ7d+Y1ovkaWf7crp1YEU1a8WJF7nf
FfPV9ovfDU4S4dYbw7Gsx8RZvmQtW7hQ+OXGQ2baaOJxtWbu/4gJGMQHGLdeVqz3EH35NyYZE2y+
TGd//NXBjWzmM+crTO5YTMF4hS3le6XbiiH5mJcqMufIJXnivKyNHNHgKzQNtOF2WdrsxDh+ba5c
dF741CcyadOLE7hV+tMiFQ5s5S7CdX6tPvs+7iXeZdqNn11U0lQ5RAzXbfjquUDP2Tr73h9lUwVs
sNY4E3MOLEIHK3iem80rwxzmOqQa5vx9tDZx/9gTrxt80waibnJiyYivij33cGYRE1Fur6GdJDT3
97GzBOZ+2qihv/GlbvKfxAXIvZyaYX4MpmlvWdnEnPt1chpdmZNkYWm/WRlnkyhrf+3XC13H4rm5
mzjcbFiK6+h7G0/1/qAZNIZfuk6G2RtlbjCJPIDe0jA6COOARQ9OdfxF+aFnvc/5FGx9c+9IGY1X
V/IyvaFJt+ZjXVWvSAQATtUvJT4ENM48item64oW9Tryy8hPF0Jyhp148JOX8u4qnu8uEXXuaN8m
UMfAnd7sNjjBKVHKqI+6PjpIyDss7M/11WgN6w/uUH95Yg7IwZPz5cIqvatGG+3eOaxiP77MoIij
OyuldJISk7j4YieXX2uEE6hyv9k0hUjFNtXXkQXeXlEQwEpFeLBmjILTGg1OO+VcEdiXSx2apUnO
coP3nd070SccfFzFxsM69MK2CRtSiTf+bf1qW79ys6ytOHmff/q9tN7Q/XbqTlRd3gXDMIvz2Pvr
1l5sPw28m34gvSQ7t9YNklfbLwEfBXY70f9XS5ae7ky4ocI7BC6s7KGKDIRIOQxb7//weKx53sNF
Ldv96s0L0W2H4HY+JTP3/d+jtU6I/TD9BFl1IouimzfrLEvLeGDmeRpREbN78D1t+C7myJn/mSTa
uuvaMaWJz8PqdOFHFqltvuxHNme5L5hxPGx8LeM55pxWP+YpmusXbTdIe3lSd/C7MP7Hodlzqm65
PJKqnqp73rb/drU40UvlgXSYzzaM+u73qDzzAKvX7Nd4X7z6JNep9h8V6C1z8iImy/ctKXETLp4q
GORams2o7TxAP/CmLxVvEQ/Exnc8PWUhLCx7XatImTEPyBX1gDEkxhEstVVs0b9+2pDgydCihurH
4NXd/H3ZUk/pU9p4RlQ5AfOjFEXQDJX319fH4MUneIFkMefzaLA2FO5udB0TlOSwRH1Cbw4kuqun
MjT2w0/kv6nnGIovXdd3vbmHLmv1VPi9Q+7KaQg1G5GPpLkJU1/G7AjrR9E0EcXGxB2mbU7cW2fn
i+ep5vCvi7doZ34Ot9TEc8kau5zGvJsOx3ztDTvJv5hXgMopNzZtk73YF4Pz6jSoqsM5uXmHuze8
ZhzPdJd1GI3dVIQuIZhcp/wz+IdbIuy2uz1LQ/twWCdx3224Lh0yb9D56rUjBWbdXzuPe7kpIoyq
mbo6TeW5X5vDzhs5bhQb4rTN/R54t0r1mSdPbSp9MgsgYgyOPe+4r46/u8tCjyxAcR5ifWM24NXr
NeTe7SpgG0a69mWlN4vDW7oKEU2v2RxC3j+z7DPohfo98Ny7zenwqeQOzgyVXsnVkWC52NDgcW07
c5Ra4ZTVha3dcaNW000UVqeB31p8a6y/BD+9Q65rkIezlN61kbHP+GNjmXM3OKPWxUvyzLbz8SG7
cfDdO9Du49Ce1zAeg4DIHPoflsamRq8i3zsTBXWxbTrM4lMak/06FWti0oiw3EmvLNqXYToEZA9i
v3JTwOG7JWMnj9TIFKrc3WHUAACyUQXmPODdc8bcVrhW6tuG/jHmyTDtA0kdXdAFqlyNaWtb7J82
0pI8s2OcLqKiaPPzvoo+wa1Ua0LVDyiJ2IufgVBsyw/TWRY3OK3xcy/85qxlYM24N/Su+7VCTo1/
1gG816fUZ+UoAlPhijTL6X6B2H6njdyi5p3jzac2dJct0V8IiiZMqJQyCVfx3PLexjRZwhdOcpMK
4SrGg5O40fajy7Suzs6CHvf1gP4R3uHhzfYvcSLc45TONZV/3oShl6Al1XaaZsq/GDjbJeLGqX5O
sWfRJg/sjAQdAVqHMwZOg1GZfcuWbdJxWUEREf1Vqm3wgGh4VBstq0ed4/+eVxHXfxwq6PgX87Xe
cQvKErK6sXzyJUPCPnTzAt2jia7H5Ivsg66ZJyXvqmifn2YVzeE7lcyQXfjtOYIKGfIIc1bXzRHJ
zxQQZ7+Lndrbyw0AZFeuU7aa4J8iGpTivu2bZj0HVs7+S7Q1sk6f2Lfga76ftD+p5XU5Qk/6+RwL
mAZFrfTsD49QchU8KNdL57Zwt+n/DsoM2VA+WsYjzn/T5hpzipx9ccswtr6a8wX6iHUvu660/DJw
Em285VNMokeJQLkEcQHrMExUgTYTCvpNPLVIAF5tn4NF6e3bHCU9Hz6u5GgPio1qLPlGFdRjfuBH
iDA6V44/j3fSn9rtIWUrF+F/tLp5UH7qjke+8Ugk7nVkXurxPk0DC/nWCQKA0XvSTvNfGWXH8jiF
xydMP+tYeZtzVx1r9U9s2UF0BmzpGa+3EUHsPaLHLOYPjyggH9gkKTdXbKqRjDqQO7M4+XMKAaJA
rpKpKSc3Gpa7hCNMr6e6dylhmfU3B6EpQzzKBvxEwlzwOnkWy3KB0cZOv+vJJOrsj3bWT0gPO8J/
oFKqbxohyqMidhdPHQ/L3nSmLbg76iF67txgH+f33UeM8AqjiDLtn7nnaxLZqb5lPJ42z4sS947c
39HZzp4PoSfK+1STTejkWhqLciSyRjdZbiI2EFRxxMNm6D6ZugftBeN2E2Qnx7Ks05ebz4olFfVC
WEZw3RaiBbuC3wm9BnKOjMzfzFtxTH+Qre5MxBH2osI/9syhVFfdY+Y3RyjzuqPvuXd4CHxch80x
gPKQq5k8v7T+cCRv0u1QkVsA5c5f624pB9nmswF30t0Q2HcJ0yVGBPB33tI82tzwEMWxSJ09sank
VIx0hznc7zHLJPsPZ/Hs1wjPyXByaq5OuElUkdsFvxpWaMMO9IYqoFIs9+gWmftj9tkw+RG5Jv7s
O5123It+jQOAtrVZ7Tg/zLLqplcU92i96TWJl69+4pBb+aKoGNcfXufjZClFNSo7lWnCEXQawSkO
4tL6q0Wa3pwJapHdWFazLM/HLD+WyxThWSqkt9LG7vQ07lGS3WzH4I7cVVL2tEqgwxVtG2/+ddz8
KrwdZLrMdzXOQp+WbVm7tb+spkpmcSew/Mr5JTaOTt7aLgW0sTBMoXjWW1LNP6JNHqHJGR95SVhE
HJrqKe2HQ29lGvAqnh13jszvYJy5Sgu5emtN29pNW1geIZlbR6kWzjx0vM49KirPdHf0OYEah941
+Y4x/9KEp84v7LJDbCuQGOPPehpjzJBc7eTBtcqtZYz8u6F/jw1Po+cmXhl4TmppMJaKVcJblNXh
WJ203oUcaQZ4aVYE+bHivfXBUdTuycThHt+qJFnBH0x2IRUOr3eXjMOVGISgifL96Jrph9tMCScR
b9sS/d6hCwjzGZiLXHjkrBD7w8Pq+51T/9y8TI7drR76Wdhfe1d5dviayZg9z6vbTnWgi4z7gJMu
ToY5WM/wiYOsuTDZSYneAVdRE16gu93P6cadZ7hbSniXuY60+trWQ2BUIYUQiSwzk4zhnUn33WBH
iP3ol+P3laY2CvR0P0ztqL+nvCf2cpjGlUMOE1T4lv8Pq8Spr0WzqJKOZTvesoCA0R/osHogAsoL
04WYzl3o7eTowYaPMfNeKc9+msAczasRNl9BUzB3cwGyJF2/B8cQr9CxdjnL1zZ1KvFPVYNRP1J4
Qf07nGy/JVhNdkrlaaw7+96gP2eQKWu89l/ZnpPbkE+4lZsSlwWzu3x2os9Y3XHBpXpbMz/sxzvt
cFOrk6FOzqKz46WrXc91xJ/uXWRjoUKSxHnUoSc+5kmT+Hzl3PW74ELyZOcdJ6W7TYbvMILwk56W
AxfJb1aTOJDPLsd68uFT5wZ9Ye0a9PezG7GfdOaa89r/pDiC+ktFKXkUSxQIwiwymQ1falH74VqM
beL5v8zhLjrP5rbu8PpsENxpzPteBSRr0ynzh+mZRVS+I9NMoX4MNOi7n7ADkK/oD/w0eBg1/31z
mfttjy51uB1T8rm61mXbJcmmdlcI3SbrPjtYzUGvQ74E1FruH21On49b9jS7VSvuwtZb0aLkCLtq
OvkgMYaPTWkag/KgG6os6C+aAgQ+Lx3eSdnznMdJUsoOJ7tGU/1Yy611IiYd9FvZ2UbeyJee6n7a
LntNqZKcdlRBrkDPNnNdUPU1W4Di5OGquFvXapvOHZ3e8i2q4bM+VCJdN3EKYoEUVoJfyvzkjSdi
rH7voKFGW/QuRNchT6sYnf5swpRE8pz614RxvvuBUxeCVN+m3ARtFcbkLRbZBaRmxjPZjFtb0Tv5
rWieTRawcpHLsLZZQeLZ59wm7j2sStO+yfRmVy7L71KpDDfd0IzGPOInjOkvnP7oo2eWSKvxlnGY
GcIsJz4a0tGiKtM/uDITaGaR8ZYoPKl0seueZ1pm411oOqT8fIPCZ/56c6OcobAN+BZ7tRY5az0v
VTW7e7HFwFCOgklLNMRntMp9Wa/47WjkCjMN2zxc0jjwUuhmDB2OhUW7fRn1JTgyn3DpoFcmrIpY
HaPtbkuqZ8++RHzeciyXdWaD5YdeWuJIIuYdk+dO1xaz5qcUYDBE1v2vPojC12YGD3tcVhA8/XTL
Ohsvw430ObU6L22Sebp/bXnslvC+1ke1pTcef/9AYI3iKNNkOnkm0V0RUG0EvswNu1O2fohINNq7
MF/Y+8vswGdLsMdaDrOzWFnIg6gUh3OtjoVfGO37tX8iSTdb+zO8Lm+Kv3eckQ7y3dpLnF5I6YPO
7F21W99ZLy7z1T69+MaPEvGgZxZ5YCe2+9D4+U7cCwIsUgnBlw91ldqkeTRqDxuvhP61xgT6+bu7
Vt+XMTWqJdIvnYC6EaBSBV25xXpmfyZpLAXFyW2QeP8T4NiqMG+q2hN/6Z55jPOR8gOq6qKVdPYi
1k7Hn9HXsCWfvcqR/laSq5SQN+sehATd62VSQ32p9RKrx2RJt7C6N86xOOrkt5/Kxp2JVte/JDag
jMpZ8K0+C4o9FTU9fxLKOkYJrjHHF1VKPgq4vgMqI4hl24WCPcssYcpcpp0xa3Q7klFsAiPxUM1g
1Zh28i4zw1u0fugrzx9NocE58mbUu6eRb5Z6UXR/VYNMR/xzBDX9vVrWyH8NMkDOBsZRUzs3dKRu
J6w7HOo5fbSdqyuCluc1U0QRs/qz9MU0jtPwh/nLFn9bQ8VS9LmLZxk/r0yVOO+Sdd8VBiUTe6s6
z7GK97nsLbLAgXSOqPGZzT5G420yQiULd1A/R/wXHBLwU0kI4OvMMc6r/luEaimnC3eEpWVtQ2zo
Rxmx9NK/skMRBCsi2aKjf9YRrLWXHvsQVPXhJ/Vwuus7R9l3V46rCi5N2nXqwdGhpGe1G+G5+Y5R
ZkuvOtCHK0+29fb2LVNy235J/NmiokWGqVefQu2MMYTztVGV+QNvnvviu7sNze7fqQbIufe4QuNZ
qtdhZxhkDU9O67v9z8WtpkW++E686v3Rr3EC7S9rRv3aP2NfCRQC+gFYMynThlEpG8sGbB9KKD2c
DgvVdJRqHLxj79oHoRjFVS9LtSdq+9fF7bLpc1pjlqpOdKKAjkCLjfGLPepuejRB2Ef1q8TZAWAv
S5u2++A49LYHOgaUs2I7RkdOnJ57FDZv7oLwFH5IEhaFLIJw2uR62icfe2d+zPiKlhPXMItS+aDr
o7qbu2VZB4vT1Xed+SN1Q+mP9wujnyzIm6bGU/EwfjIGmzKIlRM8obfRNJTMLwEw3rdxk9rvahyW
9qNmVsCIoWZpNhNXQPu929ztq2Jv79WhJ5nIW0gXGSjnNETVPBIA50RI6JOe7XznzTG/4uOWxK18
s/N8tAMiuQqCK9SzdQhpFOq4fQm2ue1k7rEf6wfXxu8Ft+QyGvRZYIWIS27jRdP+Njt29n/Em97E
b7DduD9zpPZ2+dj3gLv1JLMuhG1YJFnYH/hEVupYX39mIFNmv+pgXcX4k6fQHO2/sc/CwQGBnG07
0zzBECWdudCYQx79DJc03kZ7S5xI2bVsFUiz6gsa8uJRnTqR4RG0EK06Jc01TXA57e+Vy3asc8PD
EWNI5y4Wxye/grJ5n7ITlsd6dUolurGvmdROU8hALJE9mVrPBJ1+dqvTttjjdjhD09a5SvUoEv5i
CzDM874RQZq9eLXH2+OeqJrqVrDq2Kp99JjxbXHXJdSbMw78QjPLgotahLykAZC3pmGn1lxauzKV
Kj5Nw31agMXvhU8SVk9yyr8WsOJmprLG9d3NDxKT6FEQQNNYeWkkMQf9OeNHO2HpQzOvmp2WFPdD
/BIz0q3kq80mPElXhvt+XH1Msrf7F1TTcNIvzZaw3nsOVx1IdT142yZ6ctavE0YqlG4gueRdbdnK
Jk9jmDcfCR8W0XbucHGH26vWCDTJY6K17eZrEEOVHF89ZBgS7D20wz39s7jccua9cRAPgqeGCjrM
epp2kp7Ta6J95XRnsTruYE7NQGgc+tjOntFQuq7f1BJCt3aTfxpvjmpZcYUqydQlaRv2PrE5kPGO
/rzb41fFKI+/O6U8FdrOg5OxmzpjQLqpVauY5SlqrjifB7En7pNoV7MmBa5lzMPXKBnievlIuOqW
oGSrqediqfZIBjfG22DYeDKdwM6FYlJKY93GKLZjgaKYoAM0I2PkXyTExU5z0/RIZKnVeBxqefWd
Y5r6u2afZTifaeXHyf6pvXVjmjgc1mtf7IYjKchTtehlZdodjwLNbo2Pqd/fogQFFx8Ib7193jtv
7b+6hlEye2u8G8xzYSZDvCpk4/XOfpr1OMv9J06xJhh/+As8t7rEnCz7A8GVPo0j5vPfdvutrSWy
8ZAHvl2JVIwGr3WJJ0bBHyqMZy02r0tQA1mtT/ESxdL5WU8VI8qPSe31mFKyqnjDXC0QLwZza92h
wXmz7hOXS7noenS/gt1iHlbumklL9syey8waTO4BFxbHH8B6MXtk19R3ltF/CJAZGTuc2B/zww1x
XVfsyPcF/Odl8f+KhPFR/xFCdsBf0aOS1vdjtGaE82KsgUjamiBNiZGrNGheXA3a9c377G2Zmu+0
v6Mn5UvUZlVujca1xOgo4fJ6dBnk+8ErG1lpmFxVSAWHYchxtwye8kDa09cuMF1fF4kg/LwqWHej
5oG83VKdXhhDMTC5qTjtfb+AUlvrd0aEq0nKoFa+PI8jLp4e8affswc6LCNEgWICMJMrsRuD8eRy
7Jq7leuJQW9oPLgExT4P3MRBNkTpt2hM/SzGHOJl3hO1zdwOpWf1oN5cOqyp/dodbpfdN1UwM+Br
A6YRj4zxXScqJcUUTSDVZAYx09/SqcbUpAh2Q15IdXOcNRN8/eprWSdpHnUjxqCcYALHT+tc2LBy
b3hFKFsvgJGcYMsdkgP1nySkrAtOfeI18+2gjmsm1ALSda7cT7MZ7EkRmjjP6sSszQ5TcSD9pl/6
asFhkddr4xzD/cwsQrCvWLP95j4RNBRV+q2ibaYcKBQJlY7+EgT+lG5PPBl64ef5CN3TdbeSkdu1
QVPy02LKHNjhPLaIz896RcaFYrgJtSBuhDL23od2ccEpWcEXJe/wg4SJKMcqZjqHmj8EOn1ylJzq
J06DwXOColvbIWgAjzNIG3/iiSAh9KEKvIALHH4uTP4ExZ4BiP8FRFKfPqA6JfrZtgGn+U+GGZ/G
hiZwsXcUC02NW/9oRdCmaaFRovo3gS0nlfztJqB9ZWxjz8tyjnnffHR4l2aB1Z/VZx//B8X9Xdel
qfrlj2EX/N4Eedd/Z/I1xC0+wqoX90QJLE6Yt6DZ6vAseifkVGpcqKxj7iEvtW8ulTPNMFFItfia
xCRzPzCHc9SNt7JWP5tWR/3X5Zi3OMlBJHhrxyvitMHjjvoxXaRfudTzUbvPpKdMXBfqNI2ym54a
u3hOD/wX6+v30COsCNUxELJ7kHMGSLsQWF+ra9ivk3lQx+Yud3oWDh1565Er8KPn+QydU7Lt7pHl
Xd9OoXPZ24PPd+/4+xzFiM0QrI+D/BCcnLXrtn+6Per5XzccPJiXPvSZTuM2qQZxxiUFqLuAgT10
H2DPempJMckpfp4jb6Zr7szku1t5tEs33Hv+0Y13dtRN+t2bMhG+Abxk2Hup0UOtf+rtEASvtNHt
nmLXZfsWO5yiXv8QR9wHr0crrMcOjwjT5ywKnUMxQlDJ9Eu7oUut3mRwnPjYtor3oggtkMMcMsRR
v5BCCWi6mMFu7yXTIIdsmhkAWfSpYGu3PjGIcIL0MjjUaBfrjX773bYoSn+Ql1Eniwykdg/CgCXu
8L5nKpZtp7prF7DpSbVkZ0lLbB4Yt67ZF2qJcPCYtHq4H+gBptQ7gckP3e42Mf9o/jtY2hUpTj47
Nf8wf9v2IpnPjUfh0DUGGuJeYqI3lrI6aPmR48Kn4TCfxrtOBL0LqbvWbHOxuEF0xENs5oyKhGy3
mtaUVlDoIgTSXyUlZI8hKMNerRuZXDj2zI1SB268GvRh34XYgu2iKHuO9YbHUBkyKLqY8L4umdbW
Fpk+4ux7IoK5fj2kZYvjbiATW+tLz+FLXpJXq/UJ64tpTw6zGirVz2Jny8FeifWhT3zLVoHxVr6O
aVhWjTVDWxP+qRtm30kZpWnc/96F3acXqheH52oXjey/uPAF4wMeKkXsPewKuauTOvYMnPc2hWL8
Rwz5rn8Kn6K6pBtL0uEcBhnCN7fg4g9I3f7c8NMiBm+fY/whwjsY1836sQYt1hGHM3sd8t4e7nFW
BBiAa0dRwSmdk6lTk8yF+oX4kZOZpcJn6EF6WMoWSiAmE7G5U3+vM8JjYcWt/Z0HxJxo2KTvAFM9
IKI77kvmzAw5h9n1YwpMtN/9I+ttmH0o+OJVU/BFK3QiprkQyXOPeBfzRX+6mzBvzQFKXM7rUm9Z
ziADKXTlqJSFNgkmuZtsoPJ3TJaRdrZ89Uwvdn6UE+nnEfPj50WSLm1al5NHvXLzib8JjnPTHevh
nRggeyMo8lZwa+cWPrB3HtcI9y5nEASQ54abTNGB6Cj5vcuRyzz3+mPRLyijs/uXvD/FxxSnc0hB
LeN9GvwT58menWcG8GBsU6rT/oP/Q6t7E8SUwbljUUvONFOICwEXW4tRz4GoFJUidZyjOWmzeSNl
J3w25ylsEMnAeKAXjo+Z4zYUn/2AZJ+ct3kzxzcvRvBJ8mYl56UqxkxI5G+yGsARY/6Q209UzrQ5
aBXCtru6YcTQ0Qc/v95kn9KqnRw33eyNKuiQTTn1vTDRVQaRv777PsOmk+MARE0pfGHxvXLptQYC
FCYKbyWagK3MxyMLRfVeDUBPPla6WnUzK2/9SjQ9XPrr+nnVu3m1bBgKz3XiirUuIcsr7LJwd3iR
5GcPtuVVlQzdySSzN35zM2akb83cSHHOfKfm5TEIXNRn0bZjTDYpJoBrtiNKFU3zSYSN6thb3pKG
bAfuXleM/Xybs20Jv9VTE6enUbXw96lV3faG77+GSgGcpHfrKwcltHKmCmpIHpdWOgxafN35NXOW
fmx+e8Gn2aSYxyRQp26M/O08Gn+D8/U52pyaQvR9z9OZ2orZeI7ax/QhPz5HZXRtqGDmEddRvZ2D
RRjx7Gs+1nsmbmr+FqXKNE8pFENzjXDPOk815LAeUJiK/W+yrcbg12e1ZV+6Pk3W+7DCQf0oiH4J
fosp2d2rjrV237UzyeazK47Cb/sG8fc3oXaSX4p5cRWfx/1/1J3JcuRKkmV/pST3eIXJDEBLZS4A
+ECncyYjSG4gDJKBGYbBMH59H3+V3V2ZVdLStWyRt3lCBgenw0xV77lXfbl6WF86H6HHlEOxsNx5
Xib527ZWIfaObILgngULWfluJAXHRiip4FMHpaCqIVinoJ6dkNTibDoxQRTBs8ikVwRxnpRrHTFr
WbcCvEC1+fO8sXziYSbGsnhePadojd3meIVnho1d9fP3MuuxfAsWpxyfkpq0jGOO61c0ceeQrcgq
opHBwYTfYZvNyzVhOGu0NYVSV3buZN1nvvWXhSVS5nYtAATLEqRqxj4r5N5Ri9Hfg3YEfhNJd5kt
lA8I6mmMVsOwl1uS9BZACEVxNTCN7PuSTUeVMVp3uhP2jvbD/imAHtSLbHPaQbgsW7H0SBu2QENq
Hb9mIDehA9RsrU6619LDL5aGqmLtwDdLSprtU2aeRJ9cV/TtpakNE8cpk/O4gRNePtoxmWOV6/Fg
6lY/FSDy9mtvrIu+G2d5b86s1T6Rn7/UDZuoEuP70trM+83pVyuWiEVBHdG1TrOMZ7tAkhIJOyYO
Resqi+rCGwSgVNBlE1u8aTu+OrX5QRkmFagrzZCkYXYRErc1ueKQV43YLb4j7VOrHTE8kZierkeD
ufY2xM2WMlFGTPTlXXARcd68mX2AbgxEYacq8gfLWXQ08pI0973DIpIqIqNZb2kIYQh1AxLZ1T9T
Dtkf7eg7v/qsFtnNxCRy7o/ppM3tdqhGhrQxxZ4x2HHmDkX23OdrTrpbwTOdoII4bO27782F0eve
nGimxXUx9gxJYi1Sr350G4q2MUThwR4Q6y3HI8HOF2jPPgJN3+ZPNSCSRjbekXtI2JzCuDl4vl/1
JLdf8K5aFHTvUeYwk7lAV6kpUb5T4v0PLERJ6i9/zQzzRRdDJl/JrKxqiPuphlpEpS0teOGKmOIr
5vGjeqNiroY1ZoQPnrZ3Moa394OVGmbyw0fgvuQWQeGO6gyfaPXtvjWB7tj6lrOZtN3pZlHOj8nM
UWR2ibPO5bc353ShYZbnKCrUNcxRdFRWVsKl00BBp5CMdi2to041nczJsv1Ktg9utTF8iyxYj+rG
wuVj3vFbBpvF9xCTeT+pfFiv2TBZ59txrgwu3hA3QgCOnJaN6two0Z0aqjvoWGn/xseawQxAbObg
sUSXe0V2U1IPO6iDdp1MxV0ioez7cCOmvbkP+gKtOsKEN2e3mBVIxtcu3EK780sTpDRcmD9VbYic
4xUH0W5C3po8LibiPSiZ8cMOGNldC2PQ5gcpisWQv6VyE6Qx25LnzHhcRxdAzUurdrmRWLqz4YVl
KKCFPyYbUQBTQIUchYZswvhFKOiUr/Hol8n4sG1JXYzM7GenZQ/LapC8cgXJ1OXDNSYhXX4HMxvT
ln1n5a3e1Sw6SrZjCxPutmhYdHNExndi1rF2TWMy4kAQXs2HSmdrf9AZa2MKTd1n8uRvHRBWTJ5P
UH+1SIdDXPfLYnYhzpree829vNmePNcVqR0JXc5T95GrpEKWE35h1BtmFrbR3M7MGapbMkPwokLv
6Msekrapfw6Z74i3NfeS9lwZbbB800ro4QoJXqUq9qD+s3PdgU5+5j63mxdOQqbzvYWkx6MgwYz7
JExHrH5G3PdVWvOtfDszv1YqZ8eknk6Wpuf9bgp+j4tjhVusDJhHoKmw2dZZ3IPZDSWQbZoHcquf
EggKahw/gb9/rSyDDUfhJmzopPOG43Z+IVXercvY9APMAqVMSqliiWmh7M6asVWhPxvYH4vUrbFI
2YK1rLlyfttND6scB0UrnOxssCVm+jGsmvwhlkzhOICTbJBS80+DSewUxK3u8y8nbxuWIeNHcBcg
UAZUD+BRo9mcxqmw5BqJofE5ap26HOYBQyOOlbeqnbJKgFDD3rTnzt7AOqFPoB7fHUWT290WvcOS
38OcVQGMwwBexNwaeb7CCb9YS/niF1mVPbKtynN+GrOmA6NgL+ZpdkM3Y37fPRRsMsTNAu+C9h75
MAUTRgCnq3VKQ+T3HGluy8L43wEFDPaDma7STc+IWCxC3JkQzM6Ny5a5Ybzm5J1s5wr+yGMs7pjL
9sDgKhmDvR1Uxi8iB0X+y+8zktQXYa3+e9kz4DCjyeUVfTPQIe2dNTDCA2DM6P6GcMlsWxuhhYd0
eReidURcWzAYfpyM6vLI99Ja22vtD5taQ3cI1HS9NCBbZZxrxlki2rBySpvJ5liPPwuWEZkkjPOj
EVHlTjX6SLg4UpvHIZsF1m4JYKDucEEqj9TrrbKeLWvJu4eyAHWxIgQHemg6I5SwiFXE44xVJhiz
tIzZW0J4B8H9xVxHoluW2y69VAasD+rLGg3E0NZbPYte36g+VUx5s8leXjgnFLybnSLzvcz1xeCh
RoiqiyMoX3IMtINOynA1eD7u+FnMGd2B41O+Ly5VQodHQtW6OJs2QvIcm7BNOWxPz/RUIfixyKyL
mrIN8m+SgFsO1axdiYQNJR23IifCdBaWw8qxLI6uxynH60EOSrXucRXlMEO8BXx9mDaRi13nLXTB
LrqN6GizW9xjN6Me0pyaT7Jf44LJ+DzMDLOQcw8r7K2rD0WFf6Ugu2sdlhLVUjJdnePBSpL+AodM
A7+rbL2ieDZYC5aebNxXhXnXsUiMHYxjWtcpUYkslyvs7DXgMdua/ZZjHgAgMxEjkNQbRNl2i5iy
ZUxh2BOn7OCaJWHi4ttdKx/8hsLJz+YjkSeX9m8cF9uXMcBEI5MdhrQNHM3YxGZ+MxktyvKwShjM
XyaRBm0dGQaD9h+mytCVOXowX1HI9YwnjxsT1/EJwpwFoFOm6uG7JaOirzhoWJ31bLq9gd2nMDQK
FfJC7mVmZBbVtsjQrAaxXcLFl/m4eUIabI2zFmrOkOu2l7D6nVHoK3/uU2+HV9/hHsAJ7afzHjVN
UfnZ/ZLMz3nC6tPnxO0q99lM4AbRWHg96ytiXVYri1KpWnT5WUlziYQ9DzwBWb0A3bEasPaKYYcT
OUe3bZK14nZZ7YSJMzP/vr7DwNW1Z9Gzfb27SFa5gjxTDe6nAvvHisskENavcgCd3UtC/fKfJJUJ
aG9HVXA5T1xbTnbU3dion2mN4Py7doRw1yfTq5YAVcHNcpTxLC1SBr+mAuamRjQEAX27sSe/Eet4
79h17DWT7SXhkCGuVqSKLox/vharm8viiobGN7nvWyjgOtQ1M7YitBpLLPOh92VloIIhqadfGjJv
OfFCjVvzM69XR22HUgcMdx55RZPN3BUBy1AxQrZusy03eGqD8ZSmsDU2xWi3SfVgMGyxT6NreuaH
xgFqOmcGwI1zDubeYIdQbgtGt+w74UxxFYHwh0SQlvRCtCv0fGiL3ujfgwraFGGwDkzY3cvIldhS
GMPBQ7xQHE8sXhzVYF7hHbIaLzSNYHMokDesA5iwlT7kIwkHNFarb9sfSVvW/nYdaGwg7P2h7Il8
kl2RKw02WDr+fsxxEGEB7UopF7Lr2WM3hyvnOH/opfYWBtIK81RZfVYVA3sAVfL+gzLKK2Mx3nrU
tOq23ay2orlKLQM4xFJ53T05Qg29ChW+0IZ5VbH1Hf9DCClyrO+bbTCdcMcS/7MPEOq34Dg3RgYz
LfFmNtfIAioRkdhwmezbgvVPV3gqNf5GQy91JuMMA1A/wgLrYn3r7UCr17wO7IAVCytPoofEj0Nf
3bFjwffOuDY9h/sJzhA4rOyYVCFyu864ADTiZtRMolZCnRCBxaKHCAh65FLPh65X3gETK9sor/C6
+8khYJNJqlmMjc/yUJjFagTARDLT1S6Zk2rQZ0EtJ9hBjlzDy7yUmsebwWadBtcVo0LKd9lDBxyL
oWpMFWVjoxf9SWZB3yzPWe/Z/bDjEjJWF/DRbvBYjDOvqbjV5DQVSdyqCV/ObbJRtOGwbv0kiWZG
DqsFwI5EMUUig5BvI0vP9bbcjvBu9vzbZTpSqxsit0Eodp1uc8NYQ+AwSv29vLAzCQxYMthEXaym
O8brPKVTatxTkTsEXGPqY5Dv/ChbowrmG8ervG65xtgpRi8i5nGagxg5mLbxer6EPeQRb7zNeVgc
I+Fnmte2bKoTa9pZ4revGUwb+WHq+9Gxo7oX3VaHiqOvbjni/BZClJuQ9v0eFnLt3Jd0M31/biKD
Sox14LsMG+JlUaQe08JvHxfaagc9HT4WjfDi4GVsjznXsTMvFZggDZO1pLt5xnnwu5jRj6Cej7gY
zV5ApZezWeRvHiS7pyMGOI37HlBMpkQEboANZbixJYSRAxG+VXNtFW2WTrElZuTFwvDd0thpYl+N
Zg+U6vetjArmnFnj7ZB1kRAbbJNNMtAtbyPq8aGEY6UmCAHajbUHpKaBXJ8ZWmenBG55zk42Z0Vy
b6yWtzVYNAuExO8+6PzheyQ1mwbn6c+4lX/9XP5H+q3u/z3RYPjbv/H/n1z27GbP9D/9799u8s9e
Deq3/rfLP/vfn/aP/+hvz6rmv3/+lH/4F3zhv3/j+EN//MP/7BqNavwwfvfr4/cwVvrPr86PePnM
/9cP/sv3n1/leW2///qXT8Xzcflqaa6av/z9Q1dff/2LQyjAv/7HL//3j91+1PyzMBv1x3/6/O+P
Qf/1L4H9hwUHTFXier6wxGWdwfx9+Yjv/+EJnymwZTumK32PWJwGbiX7619s/w/HpjcybdO0AuFc
YqnAef78kPxDBmAwgS+B8qEKnL/8r5/rH/4y/+cv9S9kX9+rHHaIL/znEpT/lEmBnsF3+I+ZPNA7
ibvAVB3LtMMp4JntxDlsdPUx83O0o3phmZwc+6GOfOFwW7riQjTnDqPOl7zyyx9+ZmILSwYlfut8
sX8ka01ux1Y6PN4NV9kv3dQTC0RrD9IZqtPPLwnTVfC2WG32PlPKPWJlN2/UWPY3bk/M1T2jhjQ7
ui7MemQ5o8UzOBrp77K/bNrSluGlZ4xEG6RYS3git8eqLei4emDnJ+46D+GxaGEOfDtZcRoKytCO
yU9Oa1zOyLpgasm5N/xJ7Si08hd6L7FjYBYwF2bvG74/CbEWj7Cb+LQxVppwdh2Fq8NJfWQYJQ/O
Jpsb8p+qd1pu0mpdNzjbjImPNaAA9ollY62vlUv1Cz9+cMeOqvmQZuxBDy2vYGyq/XKIO692+tBi
jJGGnVWr7zo3yvOGbTT23DYvD1UOJIxvMHgfGmP4blAwbliK6N2m6H+PnlVVL8lkuyGFCWE2rlNg
4mmZvt9topuB1vwcnIBCicnz1P1kJaA4dVXRl+HAbsXHSm3dO7XN+AiMtzyzc6muyWEQ3n5GxvjF
uFx+uW417klR9/uIzsGOV5ZAPforwxgMt3NxD4ybY9i18S5zjrmxR3g07sAcXgicyLnCWkv8Kdvm
qEBHkIZPWxauirgYN5opegblYYFmsSATaRYxAARa1hX9wViE7WA0BQi41Z2xmjQnL/GajPEegAK4
EQ6JMOn8y1SxkSUKNxt883PhTNUSmxB7klQXhSVvccVvDHz1EOfdbNrMve3Eoc2Q+qdGry+Pm7CS
FdNiRbgCqLBzZ+IbYAtPPa1UgwLERLNPGKUedxhaLKXidZPV1k1AgEwO/CyWk7f1bUCMTUtDf4GQ
PM5sj6B1XpZnZgPGdghMxyzCSi3DyTKs9DfEqefW8co9qfcG9Pfliqgdm9gbO8t3Hn/Dc1p49iNA
c2uEPaFSWWQ6l3fyOHfmjYFN/KGiYHjM7QEWF3vGxNJmYbl0cOZ41WGNba9S3bnHBmH6qlupSomy
zL5rh98u6rx0+sRkNv+kIaynGHJM7NhhnemdQ97ca0IZs8aBQoB/rflkeZjIF2JsZSr9AbqE1zuj
o8ZCLYwFwJbmCsXXZ3ahEotAYt47dnkwvHH5HA0UCOlvLtYjbVT3ULbjFQkm7Rxi1ZIMjNokfbOp
7e42xqEPrpicozHXJdAKsPzOXi5bgejiWONRzFTcDJ7HY9DMztXEtrwYdWy24txJrXfNWnsdUaDQ
2ONVcmhFO9PZZY29nqdyUfwF2lHf+KbHCkJ2EyBm1NoKdmod8VJYE6hGOsFWO8qx0SMLknoIvK5Q
kZB3WSKSlI8grdDkhAi71z6rKBfMcrU4M7CSQdSIykcCa9b7rMCuHFGRqvdgyUQa2t1YP0gjlweo
Ln6YuUHhoV+9shhDoMM3PjLn4ni3pr/md6trT9QCQYZPJ0/WRzXYLK29YeyQvCqRDC9sR+9+MfVb
OA6X0jqwbW/+/u/f3v/1vfwPF/nhW10uv+H/g8ub9+r/7fa+ZrieD/90gf/5b/79BvfNP2zfliYj
Ctu25X+4wWXwhy15goXjBJd28rLN6+83uOvwIcmRycTLtqR3iZz6+w3uBH9gNBeSQ8B14JxYRfXf
uMEt58/NUv/FFW79Ux7bqMZL1A22q8YTYmeupXVdrcvArSAX1jmSQISBAusU8GDaPk+azizQVXKl
28W58zdff2yBOz+7a4rhj6U5XlR2XhAX1lSfuy5nw9zYLS6Yu4ORTAVGf1Sesn5bfpI/QpPXPa1k
a43ISrk+BFslv5gQMMUY6q64wRI8VaENWb0iVYxrECWs/pRhhkJxBuRz2FGVjsrb6brOn30uTVcE
LBDXhshfAuqEw8batT37For31Wr9fSZt/ZVIl2FSVtcPbHaxOB/rdsYz5PrY8ypnV2UGFa7J7owi
9LryYm5viuPIQvkf6dZvx5pA6LvRcUovslUQvCpdEOTfKZGBAfUrXU7B9P8AOilvZCbad1lMuACI
JAzMfaWGqb5ug3YIsJM0Nh5Sy81elW+IXxDOjQyrbgTRsZtZ4Zhko3ioh0YHt4zMnWsEfuvN0AFn
8NgUTr9HRwEv3zDVviMItl+KpuRe4oxeo5Hg4U9zq9o9CCXweVN3LZvdxvqDjGDRoPGvi/E0pyvN
T4H6d2kJ8PHuqmKyPiQ0Txn6RpNd9VZTs7rS1ePTyhDvsWi1/cR7kvsHi2J3gHIC9Zl4U9QRCT3T
LdRfA3dQuvTXTV6L8Yirb+XP3Ogr4NbiRGAviqS25nuPsKfmgNszudPEKt7A65oXftsBHSDWbNsb
U275oftn+ZUpF5GsL4HJIF3K6YdHclQR+YY7fLgN9ELMgKY7VmSv5rsKzaCLMkKEPmcDmjIaCTr/
TAvQh4jWlfDiuuyXlOOe6/9IIG3eh/lUE95au8HwnCNFVyFhVtgyLbzbZDI67teioLvyqV9YsGkh
YyWm2LuN26aRAePHGMfuqjVaFIYQcMNRwBFT1BNj1YntWGHQevaGJHk2xsA9MmZ0ofkQqpebSSbr
5e26tFzFrDqiamTOBoS8psUOs1vJiLnqoY3gTIc57HQHiToW7aRwEnlmHyvyA8wTrDwFDUQR8QQQ
VfyodBQBGBkCJdhrRwpI0GjrsfVzatWZqUAXdrYWj9MykgCFZI+zIRjFe0OwJ/sOUafwUI8YPgLJ
FsGlb7HYAveTSAzUHYBApcNLMmu3DCtmeaeS6+gxdV1U27V0mn3Z6dEAnwjag7ll+bVVKf+9tXP1
RoMKTd6RIdIjrYvkcSEo4JFHEBtWC5t0Zr6Y/pKaGPKIblnKA77a7ZLMosdpp6tNvPW8vbodsdrp
LXp8SjrcTKlIIdC7DJqs6lgOSbNrNiP93AZzuXdds3ktEBP3ZlYNV8rQg4rmPJ+fSo9Z1r5ZnO2U
1kt+TR7I8NMzZiYKxuYj12Dv8CJ0Y+cNObE/wTD6ar/19fTcm43Io9JlcBVNgA2CUyrY9n1gNi8a
Lc44GJC0DoXPNidYDAtC4eqOwvoy7qx0hGiWn5nhESmUufYFuOcd3cVVagVGBHBvYErK8/JxdBfz
yZUSkTOYjD3d3vxmlln/JespUaAE6CKU7rl5rLDNXvVkmF1vdIagDin4rCpJs+Rb8b1HQi2mKfhY
lOm94CY2mbQQ6TXGHCp9QxZa1f+wSrP9wG9RvJJMXze3az1k1zhHmZxXZXA7rzp/duFyy9Bye45O
u185c5sAj9xxTpLtReE9rkLpUKvTmbipwZPUzncjUZpf+AL6cwVw+VF4HoJ7VRjGyeO0jWWg0jrs
Tc8/YKER99aAfeBC0jLXhx+POrcKfsAo23uOIOu6G/2NB69kS9DO6m3nJ+kI6KDMJwn/CAKvvSKJ
Jv29MtNmeEndw3Ewl9Z5SE13Z5GrdD8PQQXHWQTtNUF9/i28pPVgmLMJrII/5CBJUAO+Miz5sckL
DjE0m8TJWfque4UOzy3YewtZM4gY/VHDYY441UfQCyzFC7ketp81sW6AfFnHlMOlFbO6mRzO4Li1
9fxhWWQrxMrW6x5VFz8Pb9I3Q7TdfeAzEwsv+ycOSx2QfeeXoidTYApAcEymXleXtbpZtLWScBCp
7HKfpT6tCQ+WgVjE1PQRBMtJn11/ZGA6YMT2MZKZsqT8JI0qnLmG9wuzJJegiwzIGryM0ViHqwsx
H3YQOmhJbrEC0QvjcJU62vAkrPtRE+vH+eLYeSzncvRj6LBhDAe/NoJjvmrSeAPprLdQvAMZf2hy
t8loXliezuZtunRpnh0IwV7dQ7AE3q6TggPbraANQRdJBgxJk+hvzAIN/yTwPpdhylIR2j6O6rgh
BZJ3DVP67oG5pDsCdhCKFZWksEoE0b5n0NzoTgI1+JIsbtto94sL1M3xTCITpsu2+9g6tPgI36i+
9k38mZz685yyFsY2iKJkCHFvOlyYtKbaP3jOvECpWxadn2mJ/o13VPqzXel9frRZ0/9qLXIH+KnT
5StRaj62OCPA80eA1R1zS4Xprt+uK26TvYUNtb8ZsGfGoC44vUsM8AdGPM4BaRzSfDF2Qsw7WdEi
qAxEtUjacDOHh67v3B0LlfPdmFn1Hd1QC7cJinmn53Q+mr3nvQDtpOeZ3VHXfds13c603ctPUK5R
UmTWtVOQ7WRuC3vU0SnOmJvHG5swzhtXTejZfEkjXry5iX3l/IQGsI6zRRuU5QlcAJGmd/M2PGaX
5CLi0qw3JJgC+qErH2cGsi/WuHR3ADzt3iR/NLJGqSgetuzU17jZwmJOi2vYopE1nKTE7APCDko4
Qislv8ugWw+7AX4H9UM41FDbpF4Tgh7eGIO0WG3GuUf8Tpv12qLJ9y7YwFIsOwrS6nV0hXHaEG82
vMBW9t3NE1ELGlhJjFVxRbCju8eMNNzqChAr4ogmWwh4mqiRZTa2em+ydfXbDEz1MU85FiPHaLoi
pjRngLrCelyx7Sz43QZ+cgb5wYVMVgB5Nc380dpyXI9MNLZvhZp/Tlxi5WAkWgc0CzErZNzarQ+y
HCVpxA026+ESq8tsq3KOMzZUe7coUWycg0Q4RjgeKQwRvzIV44UdliPQXw/nidtWhRJL/8pfaHX0
m02LkT8MpuQiVrIw7lWbZTUZDsMyRG1rESVq1mNF6NNIakkPEuq9TMwtn3qEd0oqdFuSmjb0pcgk
MCY52Km3nZjnDOSU1mYXQ3S4ZUxDapAHxrKkr46oJarRaS5vSzlZDDMWTZBHMNSf5eL2j4GNyhAV
CdB3nIs5a7ABy/48427a1YSC7TE8sFNuLidMkCneVOChLu+evBomMWq31bN2ZJUtd4QXyxcsND2j
OCEXwNLAMMpoJRQAMZR4giRsZjcf9sHkrSgMervV9SIOfUcBEW+jTx6AQ2bBruBPGoSM0YwngWGT
UYzBsaxGBtkEXkh1g2E9eFLz1u5SfvtPjEHde2fY2y0xCu27IJzduXLyyzAhxTVZh4a78B7jZvWv
aZ/lL65DJoj2srZvBea+A+9atk7hPvbxiBGV+sLGPzLTLHxuj/NUoWNtqZ09EwnN0LPpy+7VJEem
P5ZFhwrr44bpr+hIPHnKs83Z9oVP4t/OXYaNnAuZqUPdmsD4Ds5sjoiJgIPQ8LPWQfsiImuHFVk9
0gC58FhFR7NRuWkRpfVgfOCHYkaWdeKD0Kd0oqdR5bvHHc7hLvLSO/qi3n4TJqIJsUJaw4BB3sBc
5wsZIwyv1MHoZZntmhpqIxQb3GlYs9aAt41hfafE354xFLfXcKfV+bK5S4dIKcVVkq1szVvdDldO
4utnXB7ySoH9fKUUVCj7bLybr128S4hwQZnHCTmE2GDggEXfG0AqcjlnLDc9eXktv2CAZGwMNYGm
0nGu1slJXogrIe6MkNn6kLaX97YiOhClbii9u3ULcDW4U2v+zlwXOgTaQtzXHEDHZCUNmC3HFY5c
zO57e9LuAzj2dtMT5WtFyPEUjGmxva9O7dyQ8jnsauUYEbZ0Oz80HUfCZZc2YQO4YpoDOLx4byuR
kniaDMvzuBT97YjOiCGgys/WyI8dEwS5fWF9yJYQ74RJshM9rWX39kGIbnq1kUnO5aQfPd5jJ2iS
yLd1rOAFoeBxls1rchKN9t62UhwGNk7sN8JWmMeRf98UL6QdeC+Jnqw3m8naoeUoOMrtounTREDX
lWy/cCRZPVC245Vfjs2VzRqKHUqZ9UNmRXZHnNEczgCFT0W3yoMCiyXfDv9PaGvpvRFvYxGWXmXF
LsdWQjQJV0gIQTUVhJ4p5z4QK2WhuQ3yRjte/s3LOXxIe+kSkiyr+W2GLXxF2mt/zLDl3JnQYzpO
nDbheux4gAyqdGWv3i1IMBl2vTW+tdgLvxZzG9O4Yv1SGk6AqnwTntEyDJZO3q7Euh9JsJmPmSu7
e1I+9bnzhHWcVFvr3SS5NNOEzi/pPPMA7VRGmTcsryTSjXHijyQQEbgQYSM0AZhznNUuQQ1f29AT
tNW744OBnZq4NLcuPilA61/tkDo/y8n/mDyuYmtKHQ7wlvTBS98FmAO/1x8S+jGbWSYHPZgLn5ZM
zufAsukDtgOTDr+wTtUwaDDrgP4cPfqmkNBCvOAzna8pzcPGkuz9WnSk3hKdUUVkj9G64DrmYLSy
l0rU0yuDFhpvMZXH0eUyClsDF0psFBj2dr4/FqdZuE6UEn8X5h0JxmGnmixgrJkZsaP99oMW7wLS
EF9zV0L9f7kZRHYrJHil3DIiVVwCbhUe48NQ1djixzo179BhGII2aXCc8IUf2mTkAidjeB3CzEqA
iv4MfE19h3KsbDN2spfNjLGAtdzvbQ4Gva+HqvqdTK31SKBBcFCYS3/iaLF7vkxjnc1iJOVP2IRJ
lF39JMgsjsvZJX6Gm/TNzrf6dhtywMh1GIwwXy8KQdn0R8ebnD25wtn1pT3HRLVVzUk4+XBYL+ux
WUFffaWcNHu70uowjX41xSTT9fuuK6t7z0mTJ7yNKSsmXTQcx1iJoWBKGkFeLodqhelyGE0Bm9l5
fmD8intVEr73ri9a21n6gXlp1hsGaHm5aTcKGjIjBhrEVwL72B+ADvrqktZT01U37qOQ67JrkZ6f
XQeHa+k72UeR+7UOs5T4gYuf2bsN1mn+xfm03TEEJnGepBh9tm3mNHrzYDbIGiKwr5vIVyuRmsE2
logMOiqdNMBCRHgufUlVvZdTv7EzrDN/FMtgA0CR7Co3b2ZMNIsIHE6c4bjUA+6b9OiQav02QEfd
djkJR3HmKfmZF6AdwTB1NzKxoB1Iu0hxnMxNc9uymeWEdbmNBPDUAU+LcSJ/Y9tbhm2dO9J/HlMW
NR6D3Brv3SKQDwmGg9sSD8KnU6cTHeQsprPqg6k+QIUQBJzWm3mfJGr6voDlN/k0uUcvMMUD1MLA
ktpmwLRLsqq+3eimab6LtqGqr7ftsUsog+xttW8NwtA+7cUg+oaxRPJRLsGibxwtGPB0nbJ2ebBp
pp8BJDvGr71Y8Ixi8F2foWh5ENysuNJZ4Lw6llS3TPw7L+wlEysGeghHorusiC2IC6xGAwXJZWhv
t9PZQIvkZmAYZUYs5/EesFxTF1EOYjrNiBLQ6bAvGqPdBW3LGDNJp7BNi3JnW9Pw1lqCHVAkU16R
KNrD7c/ZM7PlNSZHxm6AWKloGQYt5xFL8Sk31nLnY8eNu0Jnr5k2hg+wADygHUsFw2zamg9KMYhX
qykR6bCe7QQ+3582GSm/4OwNhjOz4a8nErgzO8YYoMgdXYxluSOJNT1BzRXlXhHe8wEpRsYuGk5w
xqhk8dsEnReziGy7YnF6eT+20jt0sh5YbWM2jw45K29pIIofti67FyTe8sssp8tCH1I4Tm1LWnyP
WezE5FheWW5gH8hzV7t56bN3u6hZJCy75LXspfLCpUWRap2EpcaVSmhyMJLvsTIBteClI3MRLOFM
A5I8AYZwcyW24g/DZHEzozbfyG1N1mW/kTly7rSNwSuDWj8tkKpHRsD/k73z2JEdSbP0q/QDFBOk
GeXWSdciPHTc2BChLjVp1OLp5/Ou7OmqQlcDtWiggZlt3owIlyb+c8534p8Is+rFkBTzkk0YOBqB
QYy3kBW7U4WVCHBhVMtd5FT6mWPFcIKT7L0rxOwv0Zs54mzkDmvh2LcoHozjnWWRb1mpRtgvt+Pm
VfWxe4iFo++zWR8OxWAwl/Hc5k0CUjrjM/YeClyS+67CK6M5Vn+1SKZcNHcydpVheVtpgEZnF4r2
iyUPnNuzl7q2x11VmckGrrlWIWe34Skk9Os7TlnhSnHbtRUB3AiY5HcPXVPqK4wkyWUBwblOi8QL
onx2jm0azm+5nTdf5cQ5KdZVvm5gVIBOlsM+B40HrGdKvTMVtQwlB3068eJ2R7Qr/EPT4InPBVMW
wO8y24o2sc413zAiKXJpL6pJ0oeJBeOBQK3kPmu5zaWm13a/yKH9LMFXkghCHCStm5ywIY5bQ43h
uVlK9yfPXbWjqC/09QoEmGwHjkwsqCuoosM3lWXmHshl9kukdX2AtJY8pWIa7kG7cdybkwlcRcxs
WrnRfIxlPr7oMrY7rhAOYTn4ZBr8uYa5wyoqjfFXAcigoRiWJRWBlMUOMXU9NEPxNqFO/yiz8Z7g
pPQP0zyWj33YFEdvASm16jForWG5Cb+sqiIPwjocWJcIX3bpUm1CtzEf7XSeQjzsHsKl5dTDQSZW
uTWhDVVbR/Oq/VzUyZ1IOqxhrTMtvzHboGrL0PB8FjDtwQBFB1BBdzre/bo4doXm3nGLbLeTm2gn
btG8TZ5jOscQzxnWy7AZ/GqaoYhwFiIgR+pkEyG7P906M/HaCu1tiqobIcJNko3t2GpPNYy1T4ei
PnqRdH6blF2cmpvncQNFh8SSA51k15hj+8ZEorxvmUGS2TPja9Xn3mcdzTqOQju9uYhvvsJU6Xbl
L2R3d+2yYHYT/dS846fX91VhQapp2/jF0guJSHxr3e49eLNTzbQChb1euUwqiDf3YXcgSiAOqRSc
WkvL+i7Lxr1mZREBoEEgf+DPTV8cyKot5eYZrnSVv2j2bO6JDpiHv6R1zMUMKgdXFl5OYLBK8NsX
po/xMB3TTjc2Nu/kK5nF8cORuBeFxNjgwa3ZLqFlPCehrg9+4gp3k+t1TECV8P+qGkiAQYciRR+E
mHjeUtJw4gS4bbxYhXDP+VJX179gpaSteKyjXTl56n1uPOvI5jnd04iQcNu1+zsDpt9hMHLtHSRz
AytBL45Dr3Cq1JNbvZdgB+obkWReo6J0LONluW7TVD6Iop7AYvQk84kcxOWr1LAKrby8pjPZpElc
ERRk+ZLeSKqgnqd4fiMuwdd49vodMCfvaxiL7hnFiic0DV38ndyaH3RvpI0Zn+SaE1ryO2wtfYFD
ULioza31mlPlsg1FavvEP7K9ErRyjAp8wOovXHbbtpdusmvnCqN3nvT36IvYcjtmPz4yT/YpJtE+
tAPEGrQMz+RvVM01I2v9kI+6g//ErnPgQGz9nv//1Wlaiv65t+z0UbV/60QzbjXDfxWmmZ/+Yd9k
qH/Xnv/dP/ZXZ5mh63/oLl5Uhu8m3FWDwqH/cJaJPyxdx9uhex4hM/3WdvOnLm3IP8DWmDoSnatb
BoPLf0mXtuz/sidMuDfz2t9ay7IbLKJh2LNnAlX6uldNT3bUExdyK6N+j2BaXoZOpF9ZLEYm91p/
pmWHnuv0hordL3hyJ9/AX4PyN0fTe1LpLJxKlNUPxwVgDrpbZZKAqoj308KIQktjc89esrQrk8jA
k5pz4xnSDEmNjMpp9p2spnIUhShnnBZV+WUSjfOqq2bkmAuWFXfXcGHsYu9I5o8vNtz5GBQKcVom
UFb36DZu9ORxqjg1id0z9abEYaU3YfYF5Sna6MCC8l1kjKTGHGlLv3Rm/UygTrvkWuE+LBNmAL8a
OuuFVotuDBhjty/mTMCPKacyH2XsSEiR2c3mRGvG8KhyTqqp6BwcVHR3nVK3lvcSNyeXppTZg42t
/kSiwn2FswnOIXZtsixgPbWrnRr9Yy7b5KWewvrdHLORNqG6JZ9QO0eSDsz7E8caH8GhYJvrkxqZ
nsA7XPkFC9MaliV06XwQhDmLhZN71VefMuMprzmHdltz1L3cT4vWpmNkNtdVNsx3g2sUDw6L0daj
KJEUTlldkEqNNZNKJvSLsNFEw1IZb8nUiIeKDfVFwt1cRZ4miWpMg3peXG36QcypjgATiIUr4AtZ
bKhDMRbwyDOOz5BOkEMNa/TuwLlHkV/T8/xAFtE8mVZR7JqCMvncGMxzWal0g8e7u2clxZuVF+ZW
Kmc5yiQqT6h2RhloBURSP+lL76HBjH7pCJ+DNpkGUmJMUfGajXzEMOwZxqbH8bttx57SFUqVi4PK
vTCA5VDc+nbqDZGInBEe5qFoalvqoZrBgsDKgPfWEmRu7XAyX5jERmy0InmHDt1dqA4YLoNVhy2g
lzTeZ7VGQrxMgRG7U2dw6C6yb94cgbo/p+Z6TqcJk0Rth7vQqODBl66aV47I2nQj5WRfzSoZj1bh
ObgYi/iLSU/VohUl4clxeiaIDsDW21fgPTEXeUrsnLQDNAGmbSK6KIolQJy6E0dKTs0rYdN8syqY
Lm+W2or3ODy13zr0lJ96mZd97HjkCS3yj9zZcvNiA+hYL4bdbW7ZDaLidpIec9wMBw/jw95Uxez6
eBeqKKjaefJHZNBVKC0V0Ok8vs/JEr0RQRhu0Wnv+xaUe6QDpH7qhzg91WiipMys4WXUuKhmYCN+
4qR3OaAsDFOlHPujVsHxw6wvj9ApwbHN2PfcalBgPlhAf1GqnO4yKzfu4AQyaA7b/NJ1CNvQZEdn
S5YqYsDbuvFzu8TFjijgsMMcS1ZksEbkR143fBCGN1MFVhnlSOprdM4CkuN51oUEi9Smdzc/PqHY
TvnO0EC0SEZPfZCfaahgAj5wJfYvNh0zkCGg5bPdzXHSXkfy+B/8c/3ap3O4dXTPeC7mrmGuxfWz
wFLCCwX/ZK03rkHUibeJ3J19J2SJphS56VtWFUxVMjelSmoscjwxORhK1VtrxPQ2GIsUL7/R6Rv6
uejYaOZhZ1tOe+eG7nwxBPxgCwHtCAykzkGB1/ZpEen4M09Uyz+GpXD2DFGXJ+4oxRXuDhDYYYnO
C6qVooFm0pgXpdhFStW/T60tL46yawup05nQQjX7yMGKnne9dIJOhvO1J7cf8943M+CzFqhaQJ1q
u+0MkFiMY0W5kahnQHv7xNvrZHofuN+XAYC0esOfzE/KNORrKVoyH8pxthWyz0881sO1VXP6nKmb
/SPtmEEk3J61h6EwjPcFSQlQhNUgfK0ZRaK2t0gvPjYtJ4A5getDISHfTHtF5oMrjfc2y9sd5EA+
54Sd1Q+j+GSDWtJfTHfuSMaMtX1Epu5OJvlRuZrw194vZLJuyrLxqJZo3OHNTy8Q8sY7JSLzNZzc
RlsRIC2fKmz18aoPi2k3Y9PZWOQZOO3Du1qBLVSfxCWWU1nm3v2gmTA7HL4b9D2+AVmpHp0clyxT
v/SO6GfBKTB336d0SBnSkSK9Xb2sLxJyUEyZEgDI1OqzETUWyY6cxUgNTfoFN2zcl1pX+FWI9E4R
SLcpQVNCTaQlJJ7BZoC46/aGE3f62hC6+2Th53mogWvt+j6RmFdn70QgU980aN0XBY5ra1T9CDUA
2jKNCU7lHat4cujiBa6IrJ1+16QPNx64s1fDFN56QBh9xCDq/HCNceGutaH2TLo+W9Ml2HzkCAio
rvilrcEoT0ClhnMVJdamHQWn7XgaXWjsrn2OhtvNNDUtZzuygf+KCaauw2UGwJqDt/xklIIoztoK
SrPPrPmO5glxoSYMXaiFinGZK8brJMOMnYwwPNuDDDKHelCTYc06XRhRj5OKrwY21p+OElDO8slC
wQH9Hh7Dkr61V2TM8c91ocv0EPb+022SdPD0Xp3j1h72No6IewPn6YGcndjj44qvjajFI4Y2ngt/
yFeiZa7RAa5hhlanJ+HJ6LEDM7BVerwkYI205VVYxvDa8iV+YOrCp3aGHN1gx9GM+8iMCadwfohf
0rIWB0NWzUfCd2TbpN2CucksQp/6IMisDmPSyk+bBsZsXofioMVafYnLIdynWtyfsiysj6B+y7t6
sOH6efokLyCtpK+sG8vHywqIGoh1J1PA2CSGtHxQirTs81607HuVfJcyEpvIzsa3Ok3QbWD+74so
nA8TDUooeVOuALshhBm+aLT+0It9Rm1gvnzTvRlER+RKVaV+PTvmOhnYbVPNgbwe95FvxKb2wrTe
+YopdaPkTEr3YnE9PnGZMdbU+DHQKrOeITAGRtqF6rF9jU3qQWpKi1AbtIZbFXVxjQ+Tm/avpgqD
yrX1Y9j1xElzoe0iLZWnqLKtr7Z3Oe0ho7XXemJk4LqFfmQ/S38lHdC7jpz7uGKs6h4Qr6iayZ1w
5+SIvVCqblivITqQ0gslmxU5cVQPzznSrBYD30BWgEs6uxd4H9lJ7+wGI2QWPYm5GHCpxP0bBVPz
fuSQ8AqMrNwjSaK8EEaka0ZCSprQjzou2jVFOYy5iaj6Droj0Yc0eeaclL4UdHdsFNCz2wDfHq9N
VzZBo9EtiReK/OSt+1UyBVUiCJVJ8znmbrDVBOM5NcMry8OB+H2kn6xMMlKtij4MKOcI72y7il+h
M86vtXSmJ30Z5BM+PZhDehZ6q1rCUCTfJj9CRku7yWxf4QKsFwXKBECbDBBNWunTuGY8ceVnuVWS
xiYsjgnGCPQIuJKXLrLiTYNL77Qw4YTOzchpR21gvIqx3eHmovDb74ay/MpnY7h3ADk/E1inhlmY
7lln2E9dw5KFpwqM/R1pRxE0OKY/80lLXpI0GbhLYOpEo0dKu9c1Kz13neUx/2yt6WSmFieZmshs
uWLMmqYrzNwOI5+MEx7DmmSTRIa+joQ+rxME1pLvrhOfK8DCV2zj+A0G+tsxUeoBaCsB3cIlSlij
y2GVYm5xiAxbXAaH78lsTlB+THO29q4r6eIcbdsvxv5mXtMoFynm3LqfDYuDGenOZR+WTLZVlEWQ
b6P6GgKFONqE9a5pqhuXihcP7BbNJ2voq+ihwNXmF8BzzjGZTO104xp/l1hyAzvNo3VJgBN/SZSv
6cwR9wXkxw+hD+Wj6xn0cksDs3tpw+jmKEy31DrODOPehFF2hUZgMzIrxK5PZfgCYAcQ4NLn2rPd
ZePe6Q0DXNK8vM2lU3wsrcY2Xy1WimMg7Hau1pMATdKBDxPWRczI3bijtla7J+kzfVuOm96xqfXf
7shsljFWdXLzVt+6IP0OEF2ApENhgiYbWsP7WIUKtAIYp8HwwFaB3rly4XIuGky3BHi7uazhZIVb
q4EasgqdqdxVg2Vxt3Omr7ENrd8wneN7VNLqiaK08bvHmsiMUYtOiimuT8EW3loIETuL0csreE15
bm93KMIKVeinpuZsQrNY7nS6A4aV1lFrsLaRlK9imfAoUmL3PERVdE+LFHU3xG4vRgr2HP+LeSjM
1oSnqMogZ8qOh8dZ7msE3a8eT+aLbszxOxMi7RtjRQuAq7/ht3AQ+I1n48eoBUpENg+spyzmnLIQ
gifBgXukthQ6VCrSDVqVPM+gNuE4z7V5hELSXWsLEPua18a8LKRTPqRu4Dlw3eiLTCI2qKEV1BgW
rnbm/DhcYs2yso0B6BEHjuDf9b7wAkvPYBeHQnzVfecEU2xgm8Ucox/sMgK+4mhUGc728MTqhP3A
i1sErjo/MQtvauLfpfvbxADzvaB62QHMOKtZAUB14dE2N4Siqi4zlQx31Lw5pPnBffpuzolpAub4
k8EN910se2Ewh/y4TEaH0lfIS3chQZZkrWPbPQK6nCdG/JV+EgvkJcLkV+BEbGc411BZ3KnoXkbJ
eW6oeZBnLlptzl9R+m7EJbaZpUzvEq6u14oeMVTzooeR1OgoQLxazTrHtnxfTcWtnDvjjlzpmvMb
9YeTSVZOB8EV4TCLGKJTJN3ALSqDbxn9SV0juzeVhCFoNstGTO0Z0U4smoG1tNWBOD0OsaSod54u
+sMyJea5YmKMajUvErDGbJjNpiPfQj2QVnEGmxiEUpstyZ4xaF4BHQD0ho3SCWxs9gfLGnrMFFHn
XIY61PDvO8WOP7LSauHu6BbEyrQv9J6n6Nht9o4VmIngAqt90wjWdy22sKzTZrbc3dqMsr2O5eis
tGxEzS+BOK2geIoHOI/VkSUrPwGJhRrKsqftp24uZhRuJIA7LLE94o8nXwTB5Ffyy8ujTs0y1zbH
ftazejyMukuzKdWhHJizvo7e60VPf+tcGj4TsydzvHBj41qu3TYEFe+TWtPfNCMuHqD8zGTW6BN6
GWRKZi3DD8+NHo4D5hfNeNRKp+U/kKQeaetTS4YrGzCpb09W9ju1Zl64qmrV6yCN9ifVSvM7zlIc
Na6wsu8eosadUvR7aF7dPFKSSw1eWmZMMcyCfpPSjp2veba1s+XgdMJJY7McUe2ef4WspscY8Wqj
mm6kLa3izaOaihq7vj8PbKM/+EWp+pEjHrKVByGn9BNAZMInVoH7qUDqKBij2PqN3aQtv+w8Ljgh
ZtGvGAXmMNXdEBCgLh/ygVu0YxvccESs4pMt4gH/vYrBoixUtXgtupgohfuqGYb6Tme6gKg+LPrH
keQm90GGZz4yQo0MU4dhsrmJERgNnHr5BHJZ2xs1l8NzX9PTzWhG9XS7Ydp46Xonx1Q8yfq7jwtW
gx4HNsEtN2Iq4eAOPPD9KKdt5XAEQdHQvV3BTYd+BW16KMiYkW0gF2isRKv0e81q2zWWGk5NaRsZ
yQaXsvtW0yNCMS/KyKHzJBKk0guPLlhZ2KQbRYUanpj6SZaTXfCdKYzfuPDzV3PponqbRLd62CYJ
2x8bPCgom1zV53HKXbCHbQJRLObK980oa75WZjjWG83IbHbtsLAwTGJ+eoc7CqAlqRN82rZwt3bV
AzeCtV4DBCLH/+yWUfWeTpHYtQRGn2mJKsh+as7RQgI6qFrGmy7RYZTFgOQvszZmJ1u25jt8Lsal
hLqn14ZYpfCl6erXvJxi9Gr6odZcq8J1WaNnEGyQ6VMOgWYJxjgytQPCSE7puDuVJ9NwvR067USl
x9h+0y+hbdEfFIYGLGxbcPyUukyjeK6MBZcWeOq3cFHZxxDG7g5tBQt/YRSgYLqhf8Jfb2/F0MSX
psXczBEdgEmk5OR7oIfvlWEO9xTaiE0S0w2P56kvNzrdCnFQ4El9sIiaHqa0MPzOqeq1PTkZvpox
CzcmXkJAZJQuH8qMqFHSLuoJpgdZvVITt6uso6wm6OpBrkGxwTzuRPHEHNTdZFXt/s5LTfttOYl+
p00eLj9quKNNLvTum0yrvuPCnwSJPYXvWmbKrUeu96gizd7eoBEn7D03B1rHdue6i/PhTrG6AqVE
4Ct67XtUCbdtvcd9TpXvBGhIsx4NckOgYWnvpBw3/iWZuuyiKN3OoUi+bK+Y97jUlre6KRPWOTqh
2CBMConaLJvPHSGCB1wY9vvYQLlYQwmShwHrzycEMC8AvDtgnwPezOWDKIJLJEdbweoBkAYB5Xfm
KWvXjgBiOXuL90wiK/vp4NakTPmmW9RA0UE8h/oD8zNI7kSt4P4qIFd4NvPsVOS66UfUkwATxglI
DAfqS6E+K80E3MoEMneLQ8xUJKKyUIuXnUBIZsEQtrcFMlw+2rdnKxGpiPxCCKPyM+HnVvi8C/ah
jh1h5UmujihQFYjfqdN+zGXRPip6HPehYGfuWJwqPm12uC1kQWaFJSY5tVjVYt9oJvsXzF/CSu5g
UTZN3ywGlVS5ZwqH20/NqJi+4WKWAeAUtZeqwT5BHfp+poYw23pwXYC7lBnMjX6JuZLnVrjGtDPq
vqYz5qURNql3BmE8zAp4j1ZM2NwjfkdQzQCXu40yRf6WOnZzjfRbhquIw/w8VxNQLKCCp7m2tX2F
aXkPi73c9qmAGK5jRvm2Mhqk8iYSWF5YDPF7ADxNGAZVyUaannugjEt74DGoXcg98uBSpfA8LwiD
8NS7dchcaGt0aljbiL7XLFQap7Ko3NHPx6yQHkpmfPF4z8I6rhn25PsxMuWG/jy57nVRH1pSi+fc
EOmrAHlGYZ/ZeTsIfVRjwHZ/Uokonx0aD07RzEyGrXr4UGNlbAA6O7u0sCnf7WlD+oCylO/Qi8PN
MJX622wt6RqNBnhIRq0WBzJ8kLB9+zU1CuHK7G9Rl2ZI9xkULZ8uyfaR+Et/weO3+BxS+dyZeXF2
W9XuiM6TtHWc5AzLhpi6KdhbkzBe08FMyqQbsmKLLyQ61KOw7yhR4tsLaPvMCA8FiGoxcFjkDgHy
Ts0TsrXko2G5Ecdt6IqHPHWGzZgY1dGjMuexMvoBCAGEDuJUXlt+sM9THuaYbmEFIY7n7yIyM9IG
NBseW8+yArRnus5ptDP36YxsRaOBldRwDELnCTNVdodDwdhFo6UdbTtOxiBrRk3dj3wyH6Ath47f
jLCGtxk3zXQb0lvwmSYtHOxFpW+QCeS0WqbQvnJ1qdYdeUx7Z9EYudBRs/QvsPj6l5rq2aeZU061
GrCfPRBYq6cNG2FGoiGZujcHRpnhO1bb6GszrtJnOabugVFO5wVO5iT7uaUmgZ1Y12JM5l73xekO
E5lJdSFNplU53xZYLcQCRLES5x1OzOtpGNnlBR2JD1htnfvYo6FlRWd1dIHJ1Gc+qnfoIhrnAlk/
VhNOzBheng+Hv8yDLpwH0jF5qBmniNnxFODbStC2cSIzI9DV/DXdwCq+qJVkNk933wALCCelD3gQ
pBUaYbit8GFHx5kMg/XmdbH+W1fwOx9HMYHN4p1Ln9t2BjRA+g9bGitSPnLvZCCdfFXwCJcdQNdF
W5epW/zgvZTNhc7NcF51TMHHr7KMSmdrWDPnhDFPpx9QOE0e4FOABJzzRjarHvNiHXjhbfK6wAbh
WELLxNeka2OxsV2XkoSajB1HW8ymu8gyqmaNKx3gOwMaG+8sSdCEQ7RjlqtS0aazqYSrDlWncb2I
FuEcanPUrvi+k00OTzNh2Xc74xMyUfGgZ068E2zGj0bkqfOQd4O3VkPLFsv/Ox/kIK33BhzS99L0
jAUxml7xJXEKjJZdCNANcEfk1tyaSDnAIZDdnu2uPyeWDmCGtSbFrMWG1K1I+MRvVH94PxhNzJ/R
HNx03Xca62rOKAxEajrUP3CdhnSrFR4sU09AFnaZ0K2GglH1rFv5R7pAOfMJmOaXPvTcY0V5GgFK
cFuOa9KHuwh15vq7bGMdrzgu+RAiQgivudWW7I0nZq7lQuPHuAjzLoI4enQwi74u3Ux8EewgKAug
0IeiLzLk2Ykfnqr+o0MubVeOi/225ErzwdSV4zaKR/6714viV0Xq5653jWRdGrL9IuPWb5SycVRl
6RifG5TaIMaee99bFBE1WstRrmtrMvRc2MVxGCnNLAR4tW6yccoSuzpAwMD9alZu8maLrEJzcJgq
GXN7B5zWxaFj81WHCXbM0TMDLPLu2qLTkzXRmJ7J6+Flc+bm0I+dvad4SdtSh95sEhCefuPMdbIC
BDRfRNr1AVDnaV71lGUFsQLxE/C6yIeMb/XjQMEevxcQgWxSxeVX+h7FQdfIUfUuwZX7wu3QZcJP
jdAuy7RonYpevHP4966K+jE82WW088J2tH3kxhtrIpG0dWWaftvZ2qUpV7hO7edwoaYEg2JXXNiW
nTub0EoD2iXtrp2GsnBCPHZxlrHKrBIjFEEBEmnF2cMORDRi9FOGFigEEgIO1mT+wkTF3BBQlvXl
4WK7K25VaVzAW/dABV3ExY58i06KeioV79xkWngnS4PVB5Oxtv5/3jJiEfX/55aR80f20f+b9m+k
u8r577wjt5/70zuC28Oi6MaRqGWgXW4+kD/NI7d/AUpo6EJ4mDaN/4QaCPGHMByDVU+n6xfoAVaU
P80j/BNmEm7znuliUrN1718xj3g3i8h/Ig0c7CnS0k3TFJYQkgf5DxYSNVi039jRwBVrWssi3rhO
9JSlTZDmDLorkhxRzRwaJjM47jD/9upfBaBoMux3MfNzTPH9vO+zx3I5xoih+cZY0o/BA0xUXAj0
rSbvfHPFY5/HdoFOl7U45h4sI0Idi4Ob4ZgOG4QJCIbYSDWH0nJLBhrfgR5mnpPNBwSMs+gE8rf4
MTwHq1i4nw1tbar2RGzA8+jvjr+NYdxNXBdr8NJ9f5/woddAyjjqd9UCWtiVPGhJgRrx1kCBHOtG
ax0B3q5jXNh+aVevli1+MpDHzC9YiFFEzZC47FHln2wOQeleqTjaEET8pKPhVzZ7mxzuAPEdzG06
cDEKmuZub9kwVp3xMOmcmphbepP/Nx+wP7lSf8eRglX1j28YPCrOIUz2cFMLiBt/6/nROiqtjD4d
mDBTXBN95KQbouhmKaQVcGbwLmZvWAFTXSm1bcLXJEVkwlrwMYph2kX2dzTQ1lCu9BEu+7MV7mwZ
vzIguAGTfzN/Xf33j5f413/1gJEthbRh93oun/K/fcBLPpSqVlZ/1MdnzTw5y7Vhgp8bl5aLI5P1
VeeteXiZ+R4BacL9sOp6ul7oowO/xgkGPY3S2tJk2jheOv3VK/ZNDQKCfRfXvq8p7bENq7MhbLbZ
j8p8xoKDlTyhdBuUDU2bq4KPI68UEsqKdmW/e0ph5s7aa+qRzD+ZE4HE95q0oyi/1QiFJrzk0UeU
P1oe+a36dPtMRD9FltzZTOnBlqzd8dBPzwZaGZFdWhbYwxsKGHIQ3l+4RvLmkhhX2ZwS9QwaGrvh
W9ScLLe+ZKy/HlGXaH4gF7KJpysZ3SByLahdoPv4lHeGcePprzweYrQkgTP+rsygNJ5TRfqb+hGO
zPiX7Vs4ehW5WmA/JSny6UWEEFn79skzMTwSBEZjWplUKMaYdl2GqEMIXn1WOFjUmundJv3uEXa8
Z6z+K6Ps/I6eZRyVV6c29uR6t83cBVYegtqYTvnQBbn2OiYXXftCKkJjZgQC1y9pkf6mhmaSZW1z
mHKsYVsM1z5N37px2Na6zaF+eYBJT0p+59QEQ2Zj2yeBDs61K4fHrp0lc3X66OkdyQi01Vm4jU21
mqJiqyGuZB2nA05fHDUDaYA7VZuGa9JSkw1BKGnKW4iQnhaEYZxc3JH++vn9H0DsXT6GpPxd/SOm
5+9YPv8U1ve/kMRnWP8tiu9cMV3Lk4+/3/b4kf/Y9rw/PKE7hiWl0KUhWMf+uu25zh+OjSGSg+r/
NUb+6Zm02NsoO9bh7glTEMTjh/7c9kzjDxwitnSl5/yJ+fkXWD5scH+3KpGm4Z7AHNn6h9WoKXvW
KMj7tGFazPPZPqjVMyk0SxgH3mGbId31AIs3kkFUWzm09WzuZBGgS5IgASEW94qOQ6QlerXp7uRE
CeA0Gn56xuEmPhdGcky3LEroSioilurW1K1zSCN44kqTxZcwKCE4f1iM+lYTSXXGjcbBZQNZKEzo
jAhMHUfWBxB3vX5Ih0kQ5XDJ/dBTbnqIvFAkGLx/d8NtBOMXJqkUkzXTYH6Mb7yYNWs1x72HIyub
0wo9ZiGxOQ9ben9YrZKFmCBZmsJxMxlIuyGMAvq4l+V+om4yv2P4XZr9jkK6RpcUeYVRxrJksRlx
E9PsEBCgpVcEyOg6seraJzlA9Zs/lTOG6pWCAzrWMACw3p/dgazYc0bYo35fyBhRGQfWPc9ezMic
We+dITSu3CKt8s6d4QTlQS10nP0rJ7Qs4x4OwIQdlO6Z+JrMljVfuAPOdbnOwlhhFXNpU/vKuHB9
M4eb8aiWKeKZoSNh3/dONs3bHotCdTKlyJNNjQKeHWVGrx94ahdP9cOi3CW+p6amoXsjcknOnQn+
UyRDIq0qw6AYAOyw3GImAvxI/Uj+mSR4Z9aqabJkTQiL/Z1LHeOEpi1L4wmTLMZYXwBZRXliQhGt
G2pl5x1Qin64alGXql2aDarhqFRYheOjaDQUeSiMBMLz2x52buqHQ9nXRD57bsiIBJSfRXGw6HFI
BSBDJJhCvkESYiC5Z+bZ9InDdcmhUbVZRNK2bZJMw5JkKEtSAjFZxruOqSLe2GrmOfhqlDPiqo3y
hcplhsuFX+ItXG6pIkrOuPhUKy7gYUxAlRxmCpAL1cj3Zm3DZXEeU6jIEHAN3cz1U5+QQPjC0dOG
dTDXUiswNd1SJrjnQPNwhassbmmvqk1oOt3xoAeyJ87QcxNPMJTFQdcO2lACyIA8UROSAOI8rYiS
ZqApowk2IdiYvGso954ayiQ+cZnN5UsLOde0dpIRnvM7nhAG2RBKL+SiS59wtm/prdAeG8aWZDpd
6NjCxx7TvOt27S6tT87R5KTRwhCKXlI3s7rTAsaxqumaCVvQLYU+txejMhXxVM/yuKUyP5sqted3
0ebEyCk2HkwXlXLv6u4Y7jPGGLijPTfvm2OLNJh8eAz7m5d+pIMi9hX6/IyG07QZOJGO1GT2iWXV
1nDliRRWw81PV3DWntNYMrm1wxIMumanziNNBwQtMulZ2SVq9Uid0F368lcsesQJhhQi+wHipNxf
PeKeAk6MVXh+Lxvy/xIYlD7rR2pyR9Jyapj+D3nn1Rs30qXhP7RcMIfbbnaQuiVZlhxvCIcxc878
9fuUZvFBzSaamNnLBQzDgGwXK5865w39I3+rRiAM79WOGNJWAZBtqGC3w0aSOGGAcsRJaG3BdoCo
yHFAqF6tJkM6EZJtYT1jxqwHP8kHWPYJ0JDmPAxQ+NEZQlpUP+WR3eQtwFxHZBkkrKvBkrVUQk9D
lwbSz6Hu8poSiBGNp9LCXPMI4R4BHiwOQ658zDy78BDh2ND3d2qdDe2htqiOf6JQY1QU0LLAfwR0
HPTfNXQo+gdFGyvopAluudqplhp0oE29tcFAZoj6P6JC4qss2b7FNCmPQMcam2qsK17dACCk9tHv
4yB+7ECPjI82gid9h5ILZF/0nlE9HgB0Knr2A9/RvjqX1KwwOwPY2rXhNoKjCINLlSP5KDVQGxGy
CDtiGE+xtb4gg4Cu1bnxO3ijw6CG5oue4sU0wK/Hims/ZDlChezGWiHtpsmI0T8iOD2RftALvC03
ca434we9r4Li0euQR3rua8npQe8Zvdl/VtmNjosMXFy6WjYS9hl25fT7JGp7+9x01oTE9eR48KL1
2tOGnYNXefcMB7ZF+lCoS2HwiyRcSsEiqGLnj6xxSJ3DLE2oSCQxIJ9iU+osDnRrpA4sh0yxTn4s
Ab1QT7ZH2/5LE2idAW/rQfleB1MdH6YK49jXKuAh9AGzgsZ/VIKxV+4DrCmjs4a2TnTC4KKzBWRv
kO/rWC7QTY0Kg2xJWvXlDkFWH7BpkSn6H9JkZJW5YUdjeK6dVh8fSmDif/wqi70/FOiyBuHKfqxP
QF0j+WX0KzJBm6AYg3QboG8E0jWx2lw5ZInSyvhNJaH/AcZe0ZDuRIzpa2RCoyJwLXKgaZOtfgtT
GWOMIfmZgKbVkatFfjzD3UdV0Y7ogC9t49T3ZQS9S+EDFEsYHdwHkI27vdGh+OQW2iTjG4YJuln8
TMM6q5880o0wJScJAT8sTRtzep1CB1B0nRhB+sEh9x6c5dqURy4ShAWsL/mojcmplyKU4cj/tsT5
atRpp9ZTY+krMihotmz7ogycryI7Fh9lAgAEB0K50Ro3dvqy+dJFCaaWetVlQKQDHleWIDWgPn/s
KhUbYmBMWv4RJmeR38sjhj9PXNq19dF2nMEv3MgMUvnFMpEMPWOS1+OlM+WWCq5K1pDtRJWgQVlU
UxBS01DQ6zH1GIOY1wkC36D0XXK+3fTdgiSvf6tJnhnfkz6clJNOvSrYD7FvwZHN2tyLX/PCa/oT
sFFbfg3UGHYnOIBCaBEYYZJ8AxWHxR7gH0u9N5VU7X5R8i+cB7KVEjObonq862X+KwFsVLInLVdU
XkqOX5rKt5oKZPUt6Xw8j7oN9yRsayrW1Og26tgEGQopSS0ViD5EQzt9qHMEhWDI1Ih7nLHDkU2E
sjS/6MJdbKHQfwpVQys/Z43uNc9DA2gZRFDb4aPt6GVKAZ2LwTMBcg6V7DRAgqgwCp0NGb/RDbs6
zX5OpJ0zb59joEgkgrfZkLQ/CcbgXT52GIR36a714spDmJETBNBgTsW533thFo3xHnUBB7QPjrpZ
1t3VEI3xvkynWHIQwWiQvA22DclH2dgmEUaMpcsQ9oieSS2KaMpJzorM+BMRQmBPJeXRpDz/v08C
mjxDbiUBk79+IyR/8RAS/+Tvh5Cl8dyRFY0z34Dw9Z9nkKUiL646luDiqyQHBdvsf59BFhk+0yBV
IltQKFXwd/95Bknyf0M1M+CUGaqhG4qJ+Nw/yf8ps+yMTvuI9pOaQQUdjCISqRfZGQ7tEupUKLua
PYEZfM7qFqniF8Rftrgo70CsE1gcudz278ZoIY8lmHHv81hvDQNzU2yZXprW24f9+vExzHzU05X/
AopAPbBrZLfVv0IG2MlyCkHU2LC68UeKti0phoLNh33HFm2bDdUywB08bbA2Mhr/EDv3K1+0NBRC
Hx4en8EQi1F/n6jCxwypxbqUXWYHJlXDO8sEB63dI+C+sXvJVVNjWw/BffrhdstvObt3Sdi/x0JX
dTS5TMj+6mwSKPTXBbAZ2eWJcogxI0mtI5X9nTrmP/Ah/+RJf2zFgFqgP/Bm2mWA8k0zObYFUAvV
/wrF9mFEVFPGuA6BPNtxb3+feBPPP093LPjBhm3ixjr7PElzOqIuYkFq15vhBa8lNw3VB7mU3HjM
zi3o5smp1hKHS9MBgxLFRmjOqjx/qYtQDJAPrcYCFJoGu6brdvn4IdG/5qjbBU63r42D4w2n271d
3BLvGjbFh71bmSbeYWEnd7JbdNOBQluL22DzlFhfTXQsIely7w6Psm6/Dk6wu9321aaAw8kgKyb5
EjQQVLSM3zetwqjpZAqwLkpKFIyjbYPatjdRTsql/f+tqdlqNxuQiFFDUxWiIJA9dmo8ul4loXPb
r0wlZ9zl+qFX7BkV0xbbFIv9slcddOdBDgMZF0kqhYDUgUi6iZacb/dIocZyqx17NnF212pOaKAW
Oek+wCAidCM5Uvs/wXzb+LhXZ0iGZ361bSesxXTn5Xb7V9tEdBO6O+gjA7lVZTaiGBRQSK0ytoly
sBHXQvJmk4/+wTcHN0MCh0OUnIV+vN2qoi71+l2zs9ENOi/BtDnn8LhPKGhI1uTmFE945oBvamQQ
RGgakONC3cPatmubRXTq4mwQndYI80zOB41a0uXcmpEm9bjmoTVmfcUafGuq2rEZh8delaivAKox
7z0p+2Gn36O/fLM5jvV0sLUa9l63p9R7lJT2BMp8ZUwWp4IMn2MaFkQdZ/5VLMcibFgJdf2zg/3a
JMHOAoJVYycIUeG+HO4UGfCtpIUodsZHR9fvW5CZU5If4BF+6GzjgfJ8qJxS7dO/+TZucI0L3IRQ
PpsvJxh9vwu4ccVMad/S/EvWpy65mYPaGltcBTcGckWWvpXsbgN/dQuHcotAwMZhyEJSfaPl76bf
Fdp9t79MXVpJKllZPkol/JhfyRDJB8tGUQIpOhuiWgeme8Qo7rMPiSW32xMebGdDs6HU+R9xU3/A
jRXObAa82YmwXkuN46iCirTsT+oJTOPTNCXn9J/eRaw3TVYV8sqEq9Z8vdmlN/XZhLYduaAdTnpb
RFf2jSPybLg6MkrgHh80fW1BXaaLLb5Z0XBUhIch228B2GyZk63w8ZOSwQw4d9B/ntC0QxSx3bVo
LFV5Boes2/l1cN9a9Z1STo9dz2c43udobW0vLW3TIqcuG6Zj6KKc/P6KQPTXM0iiTW7hVcehqw8i
YU1W9sQ74FcY/gA0JtHu7aVxfSfSf9PRuJl0riaLoPOiVRykYhI6zeSSioKIskGM7tXhVE25GT2/
dyWAKyhb74O6eVppemlVWrJFEKBRDMcZ5LLpDpyCEikOTqdT8LVrh1M9vk5RgKgZp4vl3HUkIMz6
ziQvLL5AH72VfbF4wloKZsS2KNTjRHL5BaUZ4zgagAC2s+6EIOwWLPpBUsOPOoJOEETV4VQp3Vv/
46fRkb6ujMDS4rNUjjN8UQiUldkIJGGQFBibT+40psfmbvysVglSys6GfOTOSodH2ORPpAvdAVwi
EjbnUMKOJ6vWZkKcmvOz3jKEoIVDccicLz2E4zslyiLZ1T3/oLXBPZnpozVJZ1uBUZB7Z9Tqzk6Q
ngeU3FbGYIZTeNuAHD4Ke15TMZ6fneiFJfcoOHDLSTDRSnJCKKNqmMiQozzFxQiurLozrBZlKW83
KCcVjZ4ImeDbX7G09yxHwx8BZQogHbOJsKGyyFnORIB22qH7uSts9T70E8oo40HhS2x1g2m0e7tV
EfTNh52nIFU0tjvQWeNy+SGfPvSIu05umVF5ICZVZWxz0uQo3iI9XOnbzSni/7tqj63Os1DhNYI6
ycVeDyIlUBNJIwj1IfXXZKTSIxrQFET2hmS/YpZty8YhQ/g4g9Fu4MrkO69SnH/QirVPWYrobANh
JCaeQ2/+Os20oDZyRxGCOgjoOFT80w91oQJ39T+mRf0k9xjlxa+IdJ5HL7pbGYilNUcN0sE1jPtQ
lc3LgVCSSQJebKIvP9hYF4YHzdTv7PQXXJTnUh1+gW89e9WIxc10lm3pxxh1P6V2ZfaXjl62vs1L
X7N5DdniK989RyI7wurK0AdXKsnJpa7hQOkpUzdusk2tJi4OKFvstQ9obm5WBkB0cLYSLpqerfcK
E8R6RKjDbaRuJ0LaKA92gdkis/FBR+8Vjtd9l/kPoRLeV8PPomlfG2c8FKH2gGL8i66sZg0WdiBD
ocqE2CBNOI8vByO2VdTo+vh/H0hDdI/44rGq0CFhmsi7v1D3eTAd/96Km20X1nfIpB9rXdp7Y0w2
sT3oU/SML8WL3vG271eD8YUjEjUgkikAdHjwmLPvi6Som1KL76vLfi9qDW2TuCwkUrLBH9Pfmd2H
UCWX165eEost456DpC/pJu7Ky5HxRw2j7SpjsVbBRzMOwRt6yErWp3g07y2nhjfUbP8MVf3r9iJZ
ihpxyACNxtNOxptn1mXMtMxQf6Nhp7zuAOlTZdj3Rb/34Z9iL3CUjOjZ4P42gHmQFN/63VONG6yv
R8dQFo/4P0XZI0HZkBmVPmqHqaWmzrPg9ncu3eIGeTg2s0ZyjT9dDhCVE168LTCSFKYmEucI0FLS
EFIUcvwtniwwzxaNK+Nrjxg4OshbVElWDrSF5WvIGo6jgBtUcZVefsNUQ4JLdMKoRmc85PQ4xOEz
km4ILbdHEHauh0QATlVr4auYg9lGBuUnGqQqC5dktpGVhGJRYRI0lmFwUANzL/+oMTJLHBLqpr5t
tPFAmnI7ldLGGT1q+atR3MJZSkpNhI8AHblaZj3X6hr2cFCwSSt/X7bJEfuxZ6eUzkmfHMf+hC0N
d4m+qUztiOPPeRzCj5Lfrhzp6uJnoDVCJhZ9G1ufHelqPimBY+PSPJTI5JTRxsSoJVJQj+8CY4Dg
On6ySsQfod/Ekf+j1vxtAiZRKbqTrUTf4fkclLqlzlK6BZQI2fktod+3UVUJ6wWw/2O5EnIs3cYi
3auQKiZZCm7lcsmAYQshPaIpZyBSUTr9ucaCygA2ho6K+duE8iRNnyK4I1irh0C5kkMAMyTW01Ok
oYplble20cKdYCiKqckOeSoeIbPviYw4RJaapaRk2MNWI+D39AlRUxWv6xKMnlT+8Nv2pGTaA+Ku
CLYP2fdgHF0z4fWa6A9N5pMHqv/NCmd1gbEV0J6ru7qPSp6Mvk9oFuLwoerwfkId60Hb3o8SEUvJ
rm/4SJwtntGE3dhIjfhy+mdldBZiJ9INYJ7IpZO5n+eA4lzuxxKbeTfA3xNM4dnWig9W5ryaXrdP
XqJJh+YrIUeFYFEU2y9RPZ2dWLujPvV1ACN5+3NEpDbf9iqJfd4OoJr0+W2UQJpRnZjbxwor9Mo6
6kT276DBkwsTGXHclLn86583CcyZ5wrjTdAyuw2a2rb6GE1ht9dJlluyK7K2iJ6xyQ7AVLZ80drU
LwSJBuJ8jDuoaM4Y8fN3AVKFUZgGFwIdEMX6GgSI6AzGETn2Q13wTverJ6+Unn0FiE/P6Ne2v7ZF
xZKfDzMUMzhM2Mo4lDMuP6CE2ag0FR9QoxQGeML/MpTdVhGv5Vg6Wzhg6ia0dR1uh44CeN4e2gGv
SVN5Hr7dHv2l+4WyEHYsIuF6tTlxe1M7HMtGF42jQrhPyd0Jg4bnyUYf+zjINsjqbuVOW0q7GiQ8
wUHwMBOzftl9NVTRubC4WJEtenGm+klp9Dtpm2200vpjG+HGIA4SRGuwuIfb/b2uIlH3MGXr7Tnm
mObV09zBuBgg0+iC4XH9P71hv+RNd6opJ3eWcURI4WhRKaFiQiSG1l1TPgWNfsSmezNgUAEJcOWD
lhajaRgWTDzA9PZVGIZORNY7Cqn0LrqXu+DjpNZPOtzDIamezKh+onC9Lcb0LlPjoxJOj7fbv14A
PBOpJImioWnB1LmciyjqMUjzGY+8hLzHOpiSe9A1L14ffPsRyx5c1ePtFhfiKpq04TAgPI1Z8rzH
mKjb+RipWCeA61GBc25q/87JzFM1ajzU7tH93aOAs40t7URW+Bwip/svPkFn93FJQmJw5vUzNKeG
1kuSkcSEBpwoPWrDF7RaXZEmgxd9sBn3QQcFT4JaNz5HfeKufMF1XCHeJKau2pRQuYRmt+LkaxUK
zOQhyMYdRLBr9c3d33nd+CheaDpuGljHFL9LAOGpqW0CCGG3P+I6TwDelgozZSN0RWGVXM59hh7s
JDRAXcwOjkL7GbuA5xAQQl2gj8wxfLu560BAxRqGdzFZCVHgFkvx3bHbxr1SE2oPPEjJjA1gN+vh
UKIoDgDz/9aUPgseOzkHoVTQlBoxgbAQo+JDk4Vb2ejXDrOliXR0sh4WwRbPmVlTuaZDlVdpSvEw
KrOrZ3u09l0FiDAruT1IichbGVkiCTTNJlKFzKLxParMR8n3vt8e4KW9jIonqAH0hpAAmp2rZBNS
4kKL4lGYnzOnvqsm+zWw1YfgY9F9t3wfyvBqjk8sksu7TCV4ksny8pgj5zlbRHUuJLWFz1od9nsg
xscYDKtWC0UvNCMRqUSI/thJXwqWr4yAOlz4T7e7Lbo1/wKiOAOWizhH4TddrKucV7qCuOzgtqgY
5IeImDGIv/bql4bryx5Xe7ww41CvZOI1cqsgIIzL9vS6rMKsRAIdWQA3s4J7K/desAQrur8CShoS
LPDRwqjRsV8rEyKFln0UhM3bnV6Yaw5Q3iN0mFLavPRi1Z2p9bnUu1Yp7WTNR1gEx58Ec+4CX1H4
vMYYfqO29nC72YUjgwNTsUUliuBpHsxnCAkNWlT2rkE6RKNOWCKPV2ktdiuIocKvuN3cUi/Ji3BH
MOKmNU8VdLnjjVCiene0EzfkwWkFwa41DTdWWEnpKadmq5Tx2g11fSerIgJWuJfRYScyupzhKcNM
JYzS3u2oGbXDqzlEW5j6B4K1zNrIKDX58scMSzO1/heHpMq7Fx1V0g6OOc9XOVaq46Gp964ZEm2r
CcZzDToAwVZHD/2fD67BMSywA7zP5nVFdDodfYT/ibozdBotcSV2jowzeT0N+whBk6A3j20wrEQc
b3mT+X414Hexjhx6Oc8tVMD2FJQae9fR//I6UHV1vC+xHQ2C/HtIMSC3fmgh2naWfwhSCOcKeBbF
fr3d+aVDA8SEOLMoTFwFIVNZh76eqyg+J8EhyI1NZ2gPIYxdoe2PNdqugQ9+u8mlxUxNH78xdqzY
s5erSo2QDshS+t0T+vrUZguj3sbtc4RvrmFRnER6L2lXbsKFYFtVueA13RaSTrDLL1vtTYDIFOJ7
vMtT1+6EAYxSHz21dWPpEIvcfFzg9+zA2SICCNX67navlwbaJMIk5mOJqQK1dnHrd1ZtxioDPXrd
EccQriUg2fus8V3zNPTayt5dOqDIKzpEVmArrs7FSTPqprJbDqgy2JVBu40j9cGSPwUpSRkKLrc7
t5BrZ3QNxtbk6qPoL2KedzGNaQS23Boy2xXyiF1ax/IvZRKeeG6LKcqItWbpPPemunLTXw0qXp8G
Vz1LF+ujNyjg+2bbEMU1HHwoaiPSWYZI/UU9b8XmBOEPCFC/o+71T3v61iTS9XjDsojntQ2j98NW
K0cZZWrYdmpaHaR8ODlItqfUGArbPHuYGrhIm6MqNaxBZZSreaV5TkPe7aKyzt1zOdAyok4IBZAe
kOQSgczoW/noOA36qlzG28JM/4xD/dOx7Q+2fYhT6Ysnx7/1EmUOLYGPMRqnMBm+qJ23ckG9PVYu
DjPxXYQeaH7BJQazdPldtYSOKucIGB7V+Y1+6YvUHsa2ORowZLe6VNmQUZvRVcLC3Dg2JBhcKtXo
KbOwkvgSJOhwfk665Gz3wbPqyL8s2Uu3pdI8RJZ2DCnheTI33eSgL1TH+r0WIeDgWff4c+y4L9fq
N0uD7MjCn4A8jKI4sxOq9SO9TxpAC8hVb5E73U0pRNq63w9y4hqYEq+sqeX2hOIgrHTSX7Pd0+iV
OcpyJbtRoz+UVb8PEasNXkS1XBRJM6W+07rhMUtekzDaAYbeIS3nVigAJvC8TNP+nJjKSoRznT9l
RomdZaIbAVRSxTH+bkv74Vhb7cAgxPIrZkays8cx6czXn9BQSNT+0OC6q+favQlfO+t3Q9nukIDO
tiuDcxVmiu/QKODzOAfSOD+4pc5Ay9qjeF6EylmBVVTU6YOH5hKH6c4rR3cyu5NjhN/q1v7U1SBt
Etkt05XjW9AuL6Nr8Rk61zVpAtAc832vNW3XK4bAcmoJ5rnTtsyjszHCE/Ozjar4n5C//Aj1777x
ix0Y/OfC5N4mEY8IDaI61Gl4gECBdE3L+djx6h9k82Pvjw9IlnifKnTCNp29Etmo4vU825UC+8Ad
y/Bdo0+MIS0KmCZA3Gzp5LOGYEEbnwI9/FLVNanWGEdcS6PgR5EWAUJAf5FTbDCnvAuI6RsJWMBg
n7Ui/W7wwypvfybtEEJptnbV5KFOkkgfnI7Lk6z6yrSLA2P26eQlyEywKYB2zhMDvlYUNvQ60Ct2
uk1L+xsGrpJSPGDEvNGa+FueqXfoRG2dId3C3nit9FXszvUnWDLwXQEdID3BA+NyB+A97BhWbov8
nPQJBRMMlOAgtahE9/3PGiXyNsaA9jxk4YnSR9wEK4HS9a3KSSrg6hynClnoeYRodrgFpBpCzeGo
v9ig7absbHj9Y9x/gWyJ2jqxKnaSkfn79uBfX6u0y+YnQFPEYp+fR/hX6nJHxwNVf6gbKpGBdI7N
n6h98ZBM4aKvQlDFWF5ON00CyiIFq5nXMJUG3lqX6REFvkD91ajD2S7lZ93LPgRj/g3icD71T72h
H0dTCf75UqNt2mW5ceijVnM5z55foGFtUQJRfe83snYvOh4eeRmX28QEtQVwuUX7OwriZ63nFm2a
3zyGf9we8uW5JjZlpyJOQkxz+RFlFMM+S53RLQa0EjxrV3rJGVnZj8aDF+ArEjd3+cko4o+32xVT
OR93LjnAMYoFRmteJRslRTI0D02ftuIUpazYqNYutX4ABdjfbmmxh2BRACDy1qG9WQSMOVmZoNxK
hcMDTGrV4D8sp/iZ6U8IUoM03YSdhLBw8C3rwm+3276+YAlJUGzRCNpYXvNMu+/FDZQjNpJvJC5S
Wzu/IaxQ/shg0hRMdW63Jm7GqzGFbc/hoXBzzretZKgOdFCOeB10k6AjlKSs07o9OYN3FqU8QruH
dg1ktrRpOa/I6bOEr19y8KCHSZnYtJGXU3tVfiFS+cOGXmUanwtPcetiH2GrBuX3iPmi6w/eDm/3
gzZ0BFjPqlIj7yxP2xZT69vDsTT4iMmQ22XkFeVtXbwLJGIJ1T897sEPUGDo++ap79VjUj4axM9t
u5aWWhp8UBVcdibJA6Lky30ENQ9Xvow6mpX3dyB/CNMfCq/Y5450BKy0ieXgDuGAtWhJnBGzOaeo
y4sAaQQRNIqb+F0nB1azLEusMFOP7qcQlbM8cAccSnDAFuQP+wtmJUc9bEgVTeUHuYnJ54crm3lp
i4FgIVwiSBE7bdb5lBpd6TU4eTZV8GIgvlL53yEXwqiP9pa2l9H0x02q2zSm+uv2JAvNpesBYNhJ
oQsuzvwQHSMSNfjFsegxQEYxd68Nw2GABVVbjz7SLYk5/ESK74vAuuNR/R0t1r8GuXFNIRAoTdhw
477bG2dz+CDoOStfd5XJEiAAkjvAFxRH47F4OT05uKMJ5z3gjhQ58Fbou/gvtO/HzQhiY7CwcApR
MzUlam74uG5kJ1x5Ny5sAtAbGo9kim1gEmdXqlyp9YgOL6XOVH6EAP67x3tZmvbcs7t4klYWwsKp
zs1NogPYpwxifrYaSywEcPylmuXr5ifDaLDYHB5xbcb0VFlLYy2tfBXohyyOV5gDs7ZwMqlgYtNW
o3wooOMKoCVio/cFokS5Cbp5sl0tsTDA/gTs0o7XoqSlhQcfzuFch/wHeOxyaqMizNMatjPIMaRi
SXMPlY7NK6tsLN24Hh6bfK9RZ7i9ohbmE10mnrzABFSKHrNe64PBLZWMg1uS9PWmEBXc6aBExn2B
yH0Ilv12cwudVEHQkykkeQWedbaxB4SIEO+DPzak9ZOhuL3xokn+3vH706B+85DCHCZn5fWwdJq8
UesoovDras1Kfg2MsWwHN4j8hxa7CD+QXqWuf6jS+0a585SPZgK0Mguzzb/oLWwBMt1cF449e3+b
Wd+h50wtSRtG5Ka/DsX9lKF87evHAmemANLEvwtByXbDxoHHQbg/j088vdUmSWMhwUmWYiws6uC1
a7sdEvZ38R2KYC1i1HAZVqZ24d5WySMBMmP/cGfNToZeqVBwznJujh4+vKbd40G7Q2L0RZlabGxQ
PdeNlfFdnlkAF7bg0pDgmJVuFBP5gmrocHxWo3vkhQ+09xpmuIQBPawaiHu4emvhb7jVz7endrG3
71qe9XbQ5FQqEB6AKI683PTFpkKX43ieGIdhlDe5twYyWdqovGMwJYP0YhLiXh4PA2x5z+wpcRtd
TxalvTfyem9MqHmaXEzaShi/cPBCQLQBEQCqADI526fo3SqhbAlEi2FsEeHZl2A6B+mDV7eH2wP5
thxnEQdpQBtmoG0zkfOaUDgERqbCJnIbOTzIwTht4bpNOz2KDkOFCLBcjfcefH7oc8PZsIatKan3
JQYLm6Dqjkpb/BmKaWMUub2Lx8J2UV5ZCYoWh56iAogaVI5ID18OfYeafGaMDEakavfE3wfQ5weP
dAncYMwJ1uoKi6taIIkoywmZv/kh2UUTogcCToSf8D400vMkZ9+jPvuuVOfBpDAb7Ovp8zTwhrs9
F0uLmmozdw8vN+QgZ9GFaqelhdwoEa5lvKWhB44N7LdcyxSyHP2+hmd1u8mlC8HgjQEUUyc9InQu
38eb3WTrPW6baLt1/UYdgcQUByujDjt+H4aChMl0TCFr3m50qZ8mtHOomkhsssIvG/VLfIgNQCuu
hnCTYidHdD6eEk12M9Xb2u3waDHBt5tcnFQBVCILZOrXKayqRMEIPTGWOfpOA9LwFnkWqSUZM3xB
rnUzRFDtLAxZCnul6aUhBpwF7pc8O++q2axOWRv5OnZ5HFPxwWzAqWJe1gG1DfRp00VfpxKTQGOl
orF0gFBDgS+HrADJxtkQD0XdWVFIo10R3ovEL9EVgjY4S/3zEivLh5cK1NM30uI8hBmmNmoTjab6
HGwziKrMmDY+uRa19lZO/cWhpCESDFAkQRxeLpyk6vsIrxvAXaQVZXijRdufxEt0lJstg8/s+V9H
bS0MvoZYiS6+a1e9bNcvUiTbJB4lWnRO8m+Sicq3bCMu8jTqbJsUaGl2wrlqkz4J/uHtpbu4WzSy
5zLwqmv2WRNpMrosJKjLLj07Ub9D7v4c4xEVtB/VicICldbbLS5vFsAfgmm2AEvoutibupbbtRth
dSLic5BiH02K6inpfSxRtTsY+njUZt+14l+FiySvwQuIZwen0uVgT3GtSsJWFMtNONTRPg/MQ5FN
h/gutZNtW+Blg2FBv/K0u6ZRiDmmWgNwGJ7TVaJYk5KuDTIQZIWG5XrH43ecrAkvs8zVygfJk6is
t+qDkaq/DKoVftDeDRjLisrF2GbVpsbTFCEcLFYC1+7rCAWnodoWll5jLIYLSLvGxF1aF/CSSKyy
LOC8zMYpKMtRTSAeuZY1HQpfRh4ImcSpP4RV9sGwXBUj49vrYrFFqoYCV22JMvjlzPig2R2nVQcX
5y90hrFogU3fEAlgS6bTOPLrK9mopaufjDm6tXCNuI1nV3+tDbUXmDVnJ8xLvZIflRov39F6DULl
6K0ugsUOIsgig/oCRTivEdm6NvW93pMLD437tmnvnCpDKLB8Mg5GFu98s1yJ8xb7xw6jLUpj8Hcu
R7RqJsfCZ2ZwK+eh8pwtpixbIc6QTU/JtAaSXDo9CSjRNxGqN1cQfZLXEVQgFkwQwF9UmruKcywy
f9S1ChTnSU6tvdCFvr1mlhoVi1MUuikgzW8Hz2swVWwrZtCAlq76H4MK9dlY3iievMszB68nFUW7
NVD0YrNkC5nFv+VMLwfWwFGjrgOaTbFGC8v4WQLygqPgQbDkszj5DrHETL2Vo3rxogDKxlFCrYUi
3+zancbIN2JMXtywVbdFvYv8n8n0gvXw3oGlDnmRqkeXWBvPrLbNmtTz0up1CKh0nVwN7/vZ9szK
LI4yvFrc4lc/Gfte9zkKHHLUYCfjfpsNa6z8pUF2AIVQqqe0e1VvLtJEV9HhoreAbiuJWCM6kkt6
KGXtPpU+DbG1GYx/FZ6TipJ5FbGuzHn0CHwDHrQPLFNB7xsvhWQDyjjNoYAGCSKd7V2UJN8V+68U
ldXba/kaasXEvm9abOd32dlYOD2NHSM8wQeKx03NVh3HQ8BJm1gxs21iWrJriIM0H0FKXAqg3q18
g4hx5u816h6gvagyGVeCUbbRqbIfaHRfnmhGuze89I7ntvU9FgwLItvqUzP5H6RV9vViWEACXtCP
hFTVPKgc9aqBJgYyNLce47xF3WT4XLXyl7Iq7wBk3CPiu3Vy1M85Pr+sdFuc9FfdBlNPNVFbQgYV
CoHB5AP9GL2XbMw+CHaRCP2QAvykFF+o5z5FwdbTfg84CLM9f49hDR+hWlkDC5uMk1pgr95yaPPo
ZKwDI/aaASi0QRWipjCTZufM946lk2xDavTYnh1v930hlqdJQiJRW4M6KT7p3aqT8Scpwa4QYBNv
DJi8Oi1KwI9RVq80tDTBJD+hkIiKk3wltJAgM+ikFZk62YIq6iU8/nFBrKXNhOSJLxUHFQcZE3ED
bLlXxnVpb9E2OBFRdyJpN7vqQ0eCnFUo9FL3tmVq3AM92wzNfV/Ifw2D/eqMv/PQv0vs4CNoqeem
K/ae/fNfjDRJEIGKEhons/2N5rsykeUCfK0EXxHUcZKHvIsfdUn7c7uhxVUkarToaujcjbN7oklt
jF9NzjCs9zClJCErd06CgGPs1k1EisXqNpoJgPB2s/MDW8AgRHjD7wJrPS+u4Nmi4iCD6rUUygeR
3fBMcC9Jt9OtGBtdLN4QbpIJsW43e3Ut/t2uRVXeQtbpSqQolY3W1iMZtYgGayXBlw+DrY85jF4C
hDKR1ylfpUNdF6S8G9TmjLXFNT89xAdg/cECA7rJ9TxbXJXcw4vstM41cV6r88fcF1q74TZGLcqI
XnHwKeMNSse7KeZEx57FTp5NUAS3x2E+629fwReA3mSBXaXaqlBWJTtENKM08TgDJZxwRVRyfVfX
/Z1SGvuSzMvtJq+29FubEGOwOQF5bc+3Fe6JtZNXdudGcXgvMKujsVVi/0QdaZvIRzv6xLxsLOWf
BmB/t+uQxmIbyXA5Lg+taUT8uFEZ8QEhC23Ciq/hxYjhpeV5j0LMz0aEirfSSrg5PyvfmoV5xSI3
SaK9lRffnZW9V6JHDWLTVSvjXsgZtsi/NvXPoFXXyhqiB+9vJNEUiQiYnbR0nWJRozDXymRE9UVN
XUd4BLYYfkTOq6Cc5urvvJdPaYxqk149aX19jsvV3K14Hlx/AsR/hbXNSTIbZKmJq0ob+97NfvuY
u4iGK9SkYQC9qu2LWphCoPxBCz6vLCptqV1SlNSrNGJ6Y3Z8sUx1/JZBBQv7kChON31SUqhLcHb/
NkXOgXLBVkbA0aB+blbdjlQphpnOyq5eOs14Gf7nK2andazaXRCpdf9Gqn9jM5STMLm5y/MIT4+/
RfsEdG6l94ujTnqCUJBY++rwjuF8Ywta9a44PWOAqEI3rBp0YD7NPk/jEzWuTSANBznJVhbdQpcR
ohboaKoQ17kRGVfhPjYAbRrysKkalDHDLbLruPCYr0aEVZi2lgsSgzhbYrQocFxAuACxzYKPCQdh
IsKgd5MRUNWkP/QtbyppN1nOzgrXjqvF1lAYwpNJYObmD/CW4E/yCqoOQhRx6BE409HsyM6l/Llw
1siri4MJGhQ9Mw5GCDh0/d1Z0YYq5t8+R2OrtnfiCVM2/m6wwi0gBOQ/kTv1yq928k/VGDk3COcI
3NFxRkVsHkUrOeacRilxC4DQjRXjrsbyEVO2ld2xdPKD3xCJZ6A5iCXNinORpDTWJJudi9L4/o2W
gYJOaYX3/8PZee7Gjazr+ooIMIe/bHZQK9gKlm39IWbGY+acefXnKc3eZ6nZPOKZBcOGDQEusljh
C29IMLuMMR+tjHZXSxKvLG3cOqszi0yTDmZghWfkT/FclInzz+Hvd29CICotsjs4a1iCu4kNjyDa
EtRcuV3pYHDLI+xB/W7Zd5WcQOoB/w2eYL3DSz630YtldjfwmgR21vmvogohiUaej1of3KZFOToj
mi38Ohkwou/3RlG4Ag5WRcXXeLxr9WMZKkch6olu9M5KOgIsRCiLU15ZGwDP1Tf/8ByLa2C0wyih
FvgPayLPf2jja6gEh7h9HXNviDfbvivHPxID4s4zkHq4qgPGGBuUiskuNeLxVtQBe4ADAsqNk6Zi
fC0kJLDD7BgjQi5kqfw6/ZaY6tb6Xrl/gXPTdxYyB9dAtb4cAgOuSO+1cXTMjX7v2wbWuOZeLSRv
NnJsnKR9RHSNcHEFEQlR/c8vgrVVDk3FphoKpoJ0cHF+sI8dsyecs2CJ4CeMAAfJd7OTle8RkrEp
MTwGNf/FoAJKD/pHFNSWp4ddBnqVz13vaZgcioQwJGOwj5PG6Bng4ftkmDdiqqsWsTixEMgGkmWg
Tkkkefmis1o1ctxz69Ce/DoV5GL1qYrx0ogG1+9fxvqZcv4uRQsvtW7QAHRlczyiCbEPcYAL6nu7
nj1IShur/oqK9f5YMFSJpkHdAle7fCw7y4BhRkbvYdbihvZNpX7p4lu973Feg7pKRiO/CUaj0ET6
/MuvbTjtPyMv+dByESupGRHciq6pILlXwd9+9GeovgUU+KR6M39ZCTn4ALS+HXr0xtUtHOZKhOzL
SP4S6SdtuBW6Y91A+jTsnTZ88qfvaL24XbZFn1y7j6k1CS8otvlVU0RPg2ioM+wqwg4EN5JaAuQR
EVLVfvukYG7++byuDmfqKDSxo0WedPlF/S4e1WFscWViK2tStyuQXXPURyNP3bLbqoevjgbl1wBO
Sii/hEonQZ2pHVKeXhbjfNiiR2aoZ/SnAA8TfCjO0+cvt3ZciLUKZFf8sTwuMEMt1Clj0eQ93WeI
t6KXMbU/IQzgUBdh9Yy6YLlVf1/dJYD/xTHFIcm5cTmncdfUkjHguj4Yh0B78RE+CX85oUGaK+25
lVDYO8r6ccS6+vP3XQ1ADPp3kG2gVV/1G/DNrVGgY38OMnV3RT/FPnpwVBvm2L/T3sam9vRW31X2
lojAyvYkLKdeBoYU0Wt5EfkQ3+ha3qAEGKjYvhrSXkIYtpErAA6K2zb6WTAAPn/ZlbXEN6UITkog
JLbFlfkhlrSrNrLVCpqtoVQ7HF/JP+N92N4lkun5+tbdt7KUAEFz84IvAyO7PJDzQB+bNjc6L5do
woXg0EV4EZs7oZOlHWmW7Tol3XjF1UHRtSHhQleFIP3yFa0uySYHtJd3b1ntXo0olqBsFJDK1yPK
hFJ1+PX5nK4tIFpi770MGnJUEi5HrK1+HolsejBFN735p4D8YmnqaWGBGNdLLL/gFX8E7fXfDAu1
lzYKPIOrw9YP9F4bA3aM3HMC0QUXoAZ/SO/G+LuU3tKsckXr0TL/dW2fGw29RxpIig1X6Erf1MG6
SWptTiQFx02hm42fs4qPI+WDmym+w+bddX62fXXE0Wvj666dE+QdQvaeW16+OntRjrbnXObzCuUa
Ecz2iUFa8t2Rsj0Me7hpI5nmSwyKEHXSf3/w6xRSKIdaKgyzJVJTarVRrfWEo7hO9oqWn7lhbxFT
7lUgMsmWSM/qwqL6akOrEEzJZVvZTgInHsOS/ARGcRk4nh2A2IYRpcxf4uQXxA4lmo7zsMlvXjZv
xAemY2+JG8cQfOPLFW1M/RDA8YWNX0h7J8BtYxZOGtEZaINLz17oeQshQHFIWai4/RcrGwwuOCjA
V7z/4i6gZjGaUl2zsjVjJ268aADxRQBvhN/BmCC5h1NWHOwhS25BSsTpsKgj6B+HFmf2hwNSzU0m
HEiqJ4RCwxqHP/sn1uCu0SCr3FbnUb4xQdnZxaEjwtG6Wx3O3sbr66vPQC8al5EVEfHJ6apK1zNW
GXJUJhIBhZQf++igI6KtRxG4Hi/MzgJhYsbm2azsb7gj3djY4X3+IGsnqRDSRvWDUjyVysu5UKB/
9aVedF4a94+F1R9s8sZxOtnOvBPyzVGF6QQe65+PurrqkQnlwgDgcg1MHjUtSXMHI3YzVc/yLpI7
eL/YM+P952C2wraXw/ZmTraOcRG1LT49S53ivyGECyh9XL4u0KYEnFrXeXFnnPDyPNUQSCvzOQjM
U4QTNGv+j8xsd2OTnjJ5qyK89toXwy9WntYWShWb2OpMiXGWS8DR0EgcIHhyfXCGL1PHJdY1bgVq
bWPCV9YbI4tOksiVtSVCJykdqxwaCma4FwFhguzJRTnDFan2QhQtStBplaQDoLV9VL4Mz5n0KM1b
rHCxmJazL3o9FMMhreBddDn7KSaPcx37nTfGf9j27zA1d1lGQWLzdBHzeDWQKiTSqcLQRFzMsx0N
cuJIY+dJfGYhDu/70blBoEm1QldsKoNttjHDa0tLgSylgl1mNy1R2VJey0Qkce85Zbg3RsMV0jIw
wE/9ZL8MP8adVYdurrtDHJ+I3543hl9Jy5BcwRFX5CzOlTGPnaDtm6ZsZMwn9+i9B5PzVBQNDOcK
cSr0oe2av0jatBvMzcFXThEALkQLEBxIy5f5RI2wWpr0DF714Y+w6Q+dFP8co/zRqpwnIWLRJvm+
n31XlvKvvtPeZplzp9QWttYK5WoDT4v2NnT0eqd1T4j2bR031yExNThIJpARREZ3tR6qQB/62m88
k89g6zsLvdKkCY8+fgldGLqzbjz3bf7m+3BrTPsZKyN+9leZzg9tIL2K45cWy0ZScr1ICZuF2BIt
IqiEy5xPhuqdjZraeHXxs+MQGMLhgCJRkL2pVnKOs2TrDFgdEOwoOBVRlFxSJIaJNeooYyPkDyLl
p/XcN4YrkI1G/tirOyFRR/Dh4WRPMYUeMApYoiHcu3F06gKgFNyPG6v2+lgSqcN/Hml5/dDOjvxh
aLyy0SEF4++tduS+yA9Uhmvjb5U11Q2p/1OA0YT5Iw5RBAHUkJrZaeNJrvcPoGFRDOcOoGV3BShM
ZqU0W6VGDMNwY+Srm7LDkZenaNBciZD0wfC18aM9h+hhY+zrUEyMrYFxFckMvy/PxTafTcxK1dpL
8y+G/LXr71AkUOwDDobEBoirhXd59LfkbNHEr7ctCtTUcgg8oalfFfAC0N96Ore15zixayFHWhdU
x2rev/9SCceggFRueNx42+tlyKi067iOaDtceauBATOVRs9qz47+8VZrM5CuwMIHDWPbk4FtsaXj
xcMq+F/SwYCgg+Y0O7vnOK8gIgThXmu3rqcVbADlAcGaB7gF6nIJgdRlCb6aH9QeXpvgPigmh8O7
bdLYB2eR+Jgc62Jcq0hO710a6+fG5FxvCBIY0FSwujmmrvryUysZkxo5kHyBdUUtPItzjExJ8SYe
JUP2olcSJGcMFy/X9zhJQLukfFMn7TpGNoC5Yj/HwURwbiwCJSep26GptNqLZdqqzUud/oHgNQ3W
ym2FKHjgthxZz3Gy152frJ7Pp+H6vGZ0TkQhFcEBsUQ2qXKX+mVi115oAiyjsIma6Fg/WFruRkAl
Ph/sHXdwGS0wGjLgXGBAuoAbXW4/7JKDcoqihqVfv/MxCp1OFOg1O5iOLa5ZjnKW7uuAsgYmr3p6
Uqz0Dh31rcPwOjwyICcKkAJFOXqci+ewjUkvign+4VuYzF8laL0FCg61BbAZxU7hNCRQBFhHeyKE
sdBw7n1pj3k48Hvv98akiFhsMSk8BfUj+hkUd5aRsp0bWeInAX7CVLSBIrtYYAMTzdJXO/jbKhO3
qLB3JVssb3CS1+rOVd140/TjOqhiSj48hThLPqRqQy9x/07kH013N6UJCN23fnpiZT7XSOrmj7UN
1FMyPEmPcWhvNpbhyvkoqG8AOLBbQQBDbNYPo0+5r8y9YpUwumuMkdEbDXHmoo2WRcZORdOZgO/g
q98+n/rVUXWaeCayU1TUxJx8GDWbgjgvWqP0wuiYjijt8PGFCJhw9KkhOEpI1tbmRjf/CvMGwYFm
JWgsm/e8Zv/aZS+BT+Dss60f1Sn4M0q8KDw7/eRGdYnw2K+pPCXzU4LpWKdYGxO9tgVBg1GK4D6C
+LxMT7h/jEDSSm5fGwQYecn4Yuhv4goQ+eCEC69UYnOSvg004icTuVehZE7S9vnUr84Cax3QH6fw
9Q0wABqPtDit34E0oonX9rucWxjeyU6oBwuQmLggRSMPHXmvRCMzrrcK5e/VxOXmg19DI0nnRroS
iIqdNDedMaq9QtGx8DqXAFgAMudfy/iLBZnf9E/W8FeRSC44TdRoX5Ok2WXTQ/tmSrtBs9wqeinT
EeDL1pdaubwJpYW/B6hfDikRRn1YnKOepZINhdpzaEw085t6nPEc5n4ibK1RQNv4HisXgQgQBSGQ
OIWr6HI4WujSUCpF5Q199SXBRp54FGhxWlt/qpP+1zwbmDn+c0eLGCHjJmrUnHRj3EuJdZcVE0GV
T9VkULYebSVgfCc3M4ekFmQVl4+W220pZ6NaebU2H4cBN0n2qCh8SxEF0yJw9RYSTu8O5haX/ErH
jL0qmqBohwGPFSZ0l0MrXWXNozpXVPZbd36JCwh8JTcBVdoJOTeReI66kJWLdw4VDbFY4wZ9vTC4
ycunjU+0Mg+iTCviBMAO5L+XDzM6E0jLyiy9KRj3Q/o8N6ObKurZ1qeHLqC2B/ooqvI709gijF7x
pJgH0XFAn1mINFzRjupiwhKq5XxWrdSDj4wi5DnFCSnEAAOogTBNlTGmxWLEE+AdCt07qwBXMz5p
ZrI3CTIttKq7P6XA9LK0v62rwaV6tHWorNzrnCiCF0VIKXTRL2eI8LZRIcqVngPZhR6XqzUDJuwg
AuyvbSftJx3nG6nw5OihN+ubaYIwH1EIxSM0pmM06dpWBXQlyrx4InEFfdjFZjSiCz7ZXDEweh1q
P1iW2Ok5d95Msp8WGpU48MRcsa0n860h+FSK/2YdQwICLwiei7R7uY5rOc40P+J2b+sfc/ko4Vbf
vwkNvIaTZOzbnVjJ4qsJKG4lpVjjEAeFlDGUrRRs7RtRlUJRhXUMVGmxpeTBz5JYDiuv1RNuXedb
TdAbp/lD0X3Bg+ZGHqPv4kmm3th10ZvA0dh+/m5lIDiXwWZ9XGybxRUAZZa7mIOW6HRpJDEZ0RDO
RcIeRyC4jXaZDYslVX36IEeE4ZD9Rk7X/N2bTuSWONNsZGkr5zwlcrIzjl7SkGU1qyP8VoaUXS0U
hHtdpyVsuBVUD6Ru93qieeEmT2rt8uViQZ6OsrAOAVLkJB9WZaObpjRrWvnueOxYf1hBsxOQ3QGj
qLI2d3aZorFwN4TFwVaqG2ZzV9cbZOUVgAkcdEoAIIUxXb86W/tsrtEgdQqvlE0aEMewi73KnWaO
UuB3jflSw7ChKbBLTMIyvdsLALHQePBjTCejX2XW3Sh+u3XbrOxYHkswTnA1udbabehtQjwN2LF5
e9Na36g2nhHYx+eE29ChukeVoi0jb+y+9br6Tnuin+NuH7prX0ngbliUAkFwxZivEaYZpaQuPUxQ
d1rb7iQrOzbHqU5Ohd7uy+6pBGqT4+qVYCkV0Wvf8iBfy9N5BNqTLBY8zrTFQlHnYiTYT0tPV3u3
zrOTiNRmTGrHCi0qOGZmJJGXSoeo7h6E3XIJkeHza2/lvKDMCQuTOF30E8TPP6xVp6DcWeZR6cmF
QKJ07770o9Ts1GkL47ayFS+GWgQaWtFbvpUylNN9r4PgXgBuhPyxMwT7POBAnL//23fDw4HOJ9sA
SCE1sct3S9TOmqBuFp4ogwkaqKpIB1TEMdfb2G3XsyhGEuc/1GEBtLkcKep1Oesto3i3qQCcKfp/
sL13Ury1gVZHelddJ5mDcrJcMlKZJEXbFV7OIRKq6nmawf1TndeHreLFSpeHtxIVJPpbaHQtTTpT
vdTTJp8Kb0Bbk3isGYOjbaTnEjiaz6UhGrr08t3CktzPv9zm0ItlaY4RkjPdUHhNU78zeOeC4nsN
Pk7+wxh1t9FSt1CcXcCRsTG0WIaXFxZvDaNF+JLhvmUsZrgqjVjpq7LAcbxqDu1Eucqq3GwEznxr
xc5esR+G9pjU/YOBGbrANdlRdsoyqo04SW5cXytHBP1MAdvmDgOivnRykCXwTQMGrR5gjXZEV7rN
7qTo2KFKLjJKvZS81EBWRcCrKoyrN9tBoliznA6KyQKpBp2A7XS5tJMibW2/89lE47ND8bqa2LHc
IHHyokcpUFiaQ9ATS06rodtSb1lb7fhfiatULMMlKMcI9aLM0KT26oQdrBMSk6dSTXRlNtjGdxff
dfmioNYJnARYnnb+4kWT0BlU0JjoWZMus+ql5iz4TA3G31RlRCDpo/hcK5xW9k4hIxrjDTDB1euq
GnhA8jDBgCE9XRwjE1cApCqgOEkf7EMmWRQOaOErJACfv+1VVUyMhAAA9hiw5LVlic5Mra7QYjP3
GkM+Yk3yVQ/w9lG3IApXJSCGEWopoEIoy1x1a+WRZt2YMcw40qsM85vItHcpylW97NwJUEyFdpgW
b2EerxNLMS51IERFcRW/utuHJijDqrFyL5P0s7kvyoYOcbeLTGkfEnpLlN1VHH2qNN4hw3Qewu6W
CH4fqh1O3Fvd8qt7TzwMrHnUP8Ffos9zubCkEBqZKUm5lwdfHVhiOYd1kKMi7mbZ4/9HiLX2bT+O
t7j2+oxEJXB8Xr55QnDTtdmeICa8yp+OcsJbs1WtpnWdbP+e14rGWBjtnWSvFRvL7DrI4t0pf4OO
gD/AKljc+ZVWFOi7co4bse4KM5Y8Z3StjR+VaS7wL0tP1pSe5hRqSNkrX6c+vE1l9PKLeEvrdG1z
GZzpFGJZ96yMy89Qx3VOOYqbMyZjbfJoL2xsQ/Z6X+gbr70x1LLsD/Zl0hHtLVjauHQ08a6jASVq
3fFmPHDlFmeLGQYBxStR375q11c54k5xUxfUDtCHyzCDYWG1ef6HPCGIoOfPUVI9cbB4Uqa9plZr
7/wfyTT9yED3z6G0s8xwo/5/dYGKJ8KVlUqBQCfZixsjVHzHmHOuLFkydgKa1HXxz6mzfs0F1upY
PH1+lK2vMboeotIpdEYW43Vhk8ddH3NJqGzzLtqXLYLMOLShabCvuDiGgio3a89xnvMu2Pcm+kJb
8NHri5q3RoCL6g1IP8LNxfURQcAxfZOwQZLeBNPKrw/NOLviFLcRGjJRU/Kz3A2MO2NEXkF53piF
q/IVMm40X6EmITF87WHaJFFhYFNZgEHubkqUSMbG8t25iAHh+Q+6/6WjCVb7mheE8+vnY1+XecFV
ImGDVhWD0w4V++FDEqHSRpGK3s+8pv4L1xhKl0T2oCWmYDioUn+IBVdI7g4pJCXBkKIYA/R+L6iM
ed+BBqMbxEak+nXqq7csMN1i+PvzZ7zGYr4/Iy65wKfFwlz0QBIK1GOOIYAnSpxCFVR2YBqCJ5Ea
KvGSvhNmroK3qxsJljdbR8La+rAQmRWW76Co2R+Xc5TORWU3LXM0Rt+whnJFkVNYv8Vzd0hgN6iI
7yF2fgz88Cjbj1KdHT6fAbENLuIbJoAmEFEkmQonhnb5AG2YTElpWDyAVu3oST7qWCdq2Dd9Pszq
i34cZzHR6hQFcivGocZQzgNKTZBqBtoLg0/RMNk1Dh7ZkeukHPKi3KBs3bern1qUPmiBmvhSL0mI
GoiHMCx1+iy096p9ke477dCi89fahHMUk8Ps12DOrpltOQmvHPx0uqBIQyRlmpcoxKo19N7AU4+8
VjnIQ3hKE8NriUPyOtmofa5EFfTXkXMWCpp0FRZ7DrHryeRI4lyP5C+iZB9QOSFDY7tz3VPOiPKN
Ed8v6+UKsqkmCegbGkDq4svO/jxZYYWVjloVO3SMqbomO6tHmAZtxRjoq0ppVfSZdQXP4sCncBKd
BaQc1LOAQkY6uub6Rr62EmIyD/95qMXpP+thQQLEcvOpIjVjt2uml5AtPeIL8w47RS3fqTYGvc5P
2UwfR13MvpaUmTGLqSjk3DVsAEek4/N3JfuR+JMLB9aN59K12w1p4/VxiSTR6KFidIXuSfJEwRYY
yYFKfssV42SSggq6gD5gCktjwtdfezuE87KFKVk94+G7ILlI8R9Ex2KezVrvzEBi5JkeesAE51hk
47/gE0s7CqxiDvF2aHfWhFqPTDJRK7s2vjGhVL2nTfCA+1A/GUAfmqhHgJWqOI2Lzw+fKy90oiF2
/n+ecvFdVL2NE12ThOnhH3T1CvmkjipVAvTUInAQNJF8Q/XaG3Uq3CyR6Xm+7oIxRGbI3/uWJMCr
o/S7yG7FmhU85TneiI7WAjYeUUetghoxPWKxsT9cluUE7bEzotwrhY0bkzmDlrUT9d7EBFSk0xFI
lS5NPQEUEl4vAsE0jewsjZ1HgyiPpI288/8xbULakhoD/eLFtGV6hrOdneSe/Q2D7aNu0rYAejkQ
UYKkEg8otras9QfMvGS/8lL4f7PMdW2GRwqLruDoBZW5q42Hykh+tjbFykH292q7sfPEk1yeQRbm
T6x+DH9EWWBxBsmlVlmJqUWEGneUlz1dLw669kt3tqg51+crAyFyDd0JO+ZrF2YpH0dcYCPPSmVk
eTtPxnEvjNHFrGkazLvBtzYW78rKEEr4tI8otfB2S/KlEZt2R6cEEx8zu4+A7UWq6fVhdQyqKXJ9
y3+NS/3BjrrnpM4fHcohbT6c5CrcSS9TruD7s0XnWznyReEPixuKIqjMLEkkat6EY5hkPJJFM2+S
90kZHqe5fLV7/TEdpZMpJ6c0RK4JoR1FdRul/sMPg+dAlf8KVNefKNHZW7H2yqehnIA6B9ceOKNl
p7ZCcqcYtCGCrxu5IXaBnZztlPGprVrPyPa6tDXg6pcRGFeSWD4P2PPLPdv11tjFfRx5HC4w/mY3
s3HYpO6H5ZcZgyaKfUoc4bEH59Raxl4X5VHT6H+BIKfwEWgHJbi3hn4r1rqO6VAeNFCAF6IEpIGL
Q7kjlZBUQwqRzSjPcqN/jxX5r7763gb5vojbl6iqDnJWnHE+Dabhb/C4Px2UkfBY+Aup4M/P3rVJ
EuaNwsRRICqWqHiQQA2Kn6ST8szKDOuHTGqOLOjWzTA4DsudXtrci0myM5Xv36q4uJnVWHabmG5D
aOdHEsctYOjKwQb1CXFtCjBIXVILWnw4OiwD+sHIhxb9TSqjMSvU+yr1e50g5NImAXs7qwGNtqob
Tnd6P//QHdxvCiXfS3F3M9T+l0a/aTT71SSdrmXA1JJGXg37gZpnooJ23gLgryxv8N2k9MKrGWDA
4qP2vTzKfWDzzKV21+Fx31fzt0nxz4MKID3S/qom66xk2m9HDx/TKj1pj0h33rZ1TjN++tU2dbor
piGE6WYcN77xyoLj2QA4QeQjmXmPEj5cXlHXtlmCOILX+8pdEan3T5WsPiTB+A2SynfNgfqEGhRe
a546YvUQRz8z/WaQq7+RTt4qjV9VpqnvCUkiBHVpnYFuu/y2KTKYkdQgGzenzreoCZ9Q6HwVBmlN
88WqtTs5ThHRR8xP9p8E1GpjKsR/v7iJ3tcVmDogrlcBuGqkjpyXMU4IcuYhSoQkEh1mFZcNmodJ
9NtCOScKuTWV+DBVAXlPclfb7Z+dEW6x9q9zf2aCKqJlkHeQgCwqfhRXYZC0AbK1qCag43zX2+1N
Y4ZP8Zx/lXVKAE74YIdU3vJJet2YB/GfX82DQ49IYFwJIBZ5ZQCUSqZDgXof8lAWFvECcdqouEMk
3YFILMT7Y6pfIuOYa9rGR1jZKqC+dfCFwkTmqruP5WZsSpnVwwcmqwvSu7kYXCfHtyWe9gNExGbT
In4luySDp44Am56arr6sI1LlLuUC5XhvpGggdFGSHC9IDKDVYHIrBx6rdRDVDFblKZM2Xnglu2Z0
AEoiyLVw8xEz8mEDdnpm/uPm6mDo4tp+WcNysHq37xDz7SZ80ToTqV28KRS5+kPOhFhETv9/2jgJ
rtMuUcfA05xak0CbLA7WvolHycjMwbP94itQl8chbD3Zz/eBXZ9Vqm/APAH8G/XGLXONlWLX07ig
nSAgLqS4lxNABUerZcke3oFOs02ImRT7MrtPqOoGWHSAaPndhNGz2hGVms5TO6NmatC8Cdu/81Ld
SUG6yxs1Yiv0+MPGr1Xa/2lo44MQ1fp8a6ytTgd7QiEzKeSCFge5IlXdbEsOvsY1ORGnwxDF5x5B
iRSjVXQ9jTjZOBOvS69MzocRF3EKcBStBnaBjJYOwJfKW8eogfmXDShchOP/+v24OwFyUE6DZLws
+5mtKY1RhtBijNthoernQsc/M3PheB8V07nTOYs/H3Ft+b8jy+lok6xcuQq3cTYPSotuZ9D8qSGG
1CcKV3sEvbM/Z29KQNiVql+ssrjt9eKJvtnvzx9ATODisAPGTWsY1RZcFmTxAT5sP1uCz63mKGrO
RXQmNrsNDMA7VnlKreLw+VArq4ckEeQUjC8wxctOf1blzZxOKINbRbwTigtYVO07U/KSuvqK80Ad
baGGV3J8CLSYsxG7USUk1r18O1kd57AfmV0HxlJKS8iqbvLEznd9gKYjquxKYJyK4s8gSVpCDOl1
RJpth3OLywp3R6q9c4mDR2RqlFY71890Y18XQesG9t//fnIQ7CEQESXVqwZfmE9dibLL4FlYW7BQ
Tkqv3VeUHoImOVvU2jNn04xyZXMRR8Jp0FAUUK8axEHvZJJkcvKU+nwkZb6rWv1cjomb+Okh1LeU
oFeamHwNoDki8WLIJbM8lFssfvOeAEN7zWPrkKvtzaC2Bw1lqGLqH6IbY/hmZrsil3cpvtaKJLtT
ROINA33j1F279N6J1VTOhejn0r+lLW0Zvet0RJo5Roe6eEi11yZIH0f7BksK0KnqvtKtoyO1f2Is
8+9zfqIbok3zvdi5JBJgOGUEhUWEUSjxWchyzBJ+vfWN3mwRJa6s8kSH9l2PGlwW0be1aBKWYx8V
jZAitpL8q1ONt7Wp72u7/iaKHZLdH1QnfoqV6KSN4Y1a9PdlG3wxuGH15FCkxYvV+A8NBLQ2/lXK
6QbKaG0Bfng4e3HnAu0M89wfkNIdon1odwc/ikDVSiDmUfDP442wUlxPy7POFoaFyBYTYC95nWVR
UKeq0JrJpPgdL+pb+g7S+Ubxae1IpdwB5gIRWShDi4gmrtOyakYkA6m6TZZOL6alXwoEg/bs54fG
1kiLj4t8Q5jFLdGi4IoKFphj4qJsIG1tbEzd2tn94Z2WDeAkICcYSkbqC/joKIoNCqK8Wg+Yg8oa
nPwJ5dbPX26lDYpzhShUifQb3t3i8Nazks5kgnabwK+ICl6hxjtD6Q6x6hwrOAT273F615fMJ0A0
3M3VlszL6oqhPiKkeClvLnWRhoiYzYmRYxIncAAkfVS6/bab1No+AND6f4dZrJiuK/IW72UY6tSd
u/DvLnkFD0UN9RBtNpNW4lyhLQK1FHVSANWLPVdnQdi3Fno5oschwPgWTaO0kg6Sdt+2E/1cH9GR
f6+HyjlE0Ii0iQKf9oo75XRoDIw9qjVR1t/qeNWK2eym7laL8jcpaj0nyHdSr5/V3n7ZWEgr0wt0
nPMPoAS/llEAFHi/9iOTVxaiEnAJaFIKimuf4s7ZfUMn6Skuf9dJ+tg4w/fM0jtoOu4QjX9L0nRL
Reo11JMfoWpv5D4rn4Iwk+qSgMIh1y+294fYC51rq8pHEu6UBlvuTI+2dJciu1DFxgu221bsu03V
b9w910tagKcJqRXkJsivxWR9GDTxO6owMSJUqtMfdOtV5ayf8n/fN6SZBFuNvBBCMToml6MYsTz6
kq53wB2fuuHJaZEdlL8n+kYH7/rLMgxIWNaTyF+XZf5J0kD7qkrngUhwG6l2y+IvWrHleF+VW6+0
0qoSZUDOHFOkqYDaLt+psJVysOcKlewpfpDTmviwuxsdH1HDX51F4axw3DZ6VQFufL6Ar495BqZy
jzgApVoUyy4HzjWrGv0eQaCu9F1TAmY1O66eHtLN8uLKfAqDUYfQhGGUZU+/l3M16FXESArlJh59
AIE/muKRxlidZRvr8J2nenEbI14FjBlhCspd13LreVN3iTSVsYcM+N0Ujo+TL93WQ554rZza+7mc
v6KWZh+qWv5DD5wvGkmDhhhSmhy6Yjw5WvmkUWWlMaZqeyqIj6FVRbsKa4m9XKjHuile63M/7KzY
o+2l4bnx+Ve5vBJxGkIXSrjyUB+hK4/o4uVXKfJpmqpWirwIftNzJD3T4kIeXtmROu/s2NpYBO8w
3f/M1/V4i8u+z32jHG0/8oascfHf/qbG2d0QUC8ZkXVUsZ+e1flWnnFIdXxYbnnRP5lltVd8mpgR
bbdADp56OXzUKq3kzj7GwbcBk+AxpGtH2SGm+dtBJzJRHSwwl6btbM0Ipmr9rV1SCEPpPpvVE0fL
czB+n6z6O2pNP+OHtpW9TsJRKkh/Dnr7gEqP4hWNBRlS7l96nBrAVeNS0OT1H11knDoII1Nm4oJc
3fYNT9t38evnn0a/+jbE9JRRQUwAsSXTWJysc9vQrxHGyk7uHMoqPFgI0ba0IAtrl1tfmKj9OCOu
PNW3CPDehZr+8NJ22KQN5ZdBBh2dW903Q56AFGaPYwA6XMZvIkYWJdQQOTOfy2D6EoN6impXPwA9
RUpPWHhlu2n8PVV7I5NuQym/D9v6VvHze41u6DQ5tzQRPKWS8Ue3jlVx05Njm2F8GiblMKmnEQ2Y
zyfi8uRgzQioKu03gieU8Wh5Xa5RfYz1zpFYM8Gs07XWXGV6zORfdvfr83EWRax/BkKZTXiPwPuA
rX85kEb3rEdClc3chHv/jCL+LqRgb+XNoZSjJ2e6m1T7iyBM17bzbErJm+McqrfRfkDjOs1SKkna
ufJtzS00udhBCs2DrVrSgsv8vw+JZjjJF8XGpS92lbS6OY9J7KHqdpDj9rsJXT1LZzJ9Ah/dn73C
TF29e8Cqmw5xnicQSMoHX6o2OiKLusT/PIkAloEBF1J++uV01YWagTjIY6/JfXzph/ssr59nqf5e
xcP9gE0RTI/zGDhnyS6/9kP1hFTcF03FFlJ7DmF+q4N6oDaJ2V15H+vqnYrbtaJEW2f04sr7n+cU
SiAQTmCQLgknppFKVqKjlJ9M95F+Vuw/6/pcWTed8XcH9s8PvbB/2VhKlwHK9ZiLeqhWBuhDiTHl
PCYOKx/ywjg6f6VFcZCl/t5BFayEd53fphzpUVrtJaV8COenWbkfp+CophTrfeWQFODAo3sMtU6N
/ttI1Ns5Gr+azfHzx31H0V8cy4RSoCQp24B9oDK6iKe1JkABB80Pr6rGr5JeHRrlJBnl86CXf+Np
cls6+oOeBzfWrLgQSN+hhIRMR22wb7JOu+/at3R+LYb6MLXWgzYp36l5d5O6U/AP7vX2h1+otzSC
YNS1u1nvdlaQAFl5kwvjJ4LwX9HI2JlBttNGZyeEApHGOKlYkMNlcOeeGYQEZ/+shx1EViw8pL3R
UeRJyrMxpZ74d5ipeyV7lWz0+kMY40NM1+Wg1eWhqzpPKVrMDoOj1iSPcl0/VV312GMiMA/WT3Xu
vwZD+DOY0ucizlxNG96c/ubzCV6kge/rgdSIPhAl0vc07HKv2Hri15PJeqiGGVz3nSPtBLt86PZa
dReR+Bbz1zgLXP9FLm66JN84Qi+vEjJQlUdAuh0ag4AnLTlDdZHDYZsdegGJAyv5l5ZNwIIk1+5O
UVZh77mlCLc2oMm5bSCHJaQnF3cXQAC1mRMGHJM3O/gymj+D0ENQQfjwbV2Uiw3+z9txIPJa7zRx
eXluO7OOQaXd4qXw4632H53uV9aek+RQ4fKOdGz38/OveZ3yEDjTXSHzhLyKXPjlxwyllBIhoG1P
r35F41OHpKaMp5F/8nP0a8Lfjb9RjFmJaAUhUgTsmigAL6Km2OjbNDMDJCXjBgQhBiyjwFT7R22+
QTXj87dbrNX36QSwDLWINoJOcW8RE1aT5JRljUSpYk9u/n84O6/luKErXb+Ky/fwIIdTY1+gczNT
JCXqBqVAIeeMpz/fpn1GanQPcewq22UVJW6EjbVX+IMT7zIzxPKl2pspzedo6w0gAwxjMxn2VRq2
t8NNp9//J9eAMAxptWDdzGuiJpXtVPWRuwvCx7657gZvF6Tyzgq9naGm7uTEW7mwtvIYX1UuWBN1
Cch5mnT88yEgle0IqWPgufMNrEvMS6soatdVlrll8r0pXoLycQJ79fGdXnq1YjNRz9LFBdNzupcy
vdKU0ptQyKzslV+nh0p7Vsx4m2b5Nq8/fbzYhUYqFAteKrk+c9IzOLw3ZOFgpBpKepW1Ukn5feVh
8AZ3qh/M8j6dyK2819xmeOK/opCSTemmz/qNav9QeQP9vndedTVcKAoutLG5KqpDpA2FFs68mxP3
RtbGmNKuB+OnkveP0EO3qf/Tjq0rzxnQQ6859pDNsl9GJoYfP5ILgepk7dnz7/2xLpSRYjHJBGyq
2VldDY7uWWmK7QAj1U+WUKqXV0QbnTESQLY5D92zpqJsPaBrOL27FagW5gxumKNv310bdec2ubzw
gC+vCNsH+TE0OucNQK3S7c5BwGKtB/2OFzy1z8E47TqMHFLkv7zh7eNneiE+8kx/rzcLIGMUVbVZ
IYM6JUSKTltheguVYMIvItrkPwMQCEP27eM1Lx0CjL0xAkd+UKGVMouRDc25CckOwr2K76n2PS20
g+zFK6P6IWnatjc3hjwBclX3CwuLHfI7d/pnpNBES1AIaQu+z+kXrCdQFCXUrNcqrS4ZqPNQyFDE
fyU96MACQcykA5hGiEos3LyXpjCX3q32PvcUacUZtl2tkzpinM3qReSayUumPAfOZ+g2TXIbaUt7
98L0C2V9Bp+QXxFWpCA7vdms6mwrU7N23RV3DpplPUOIWvkaaJskP6TDzsu4WTNYqd2XCrTBTotv
R+2w8MQv7S/eNf43CIfTyJo98T7WIhkGaru2hvtKVVZhHbpTAC//JVY9qmN9LRePpokpR+cmniwu
CKawgjxq4Zp7u61cHyZ/Oi5s+0tHhigbhbyeQIjNnk2Cb7rvFaQhofIkOqBx1IKpU+DVLFmjXIyY
SPRgckDLkA7lLF9XAsnPOqBWONH/CH8JOiGWIFGMggRTf4BF5Lup/Dj0S2XNxb1OTgCviHkrPgun
r98J1TocfE5F2i1tjg83wQOm817tD5l5bF/bHwY4+3wnyV8ZhebhljzFeXJAGsrHwFwv9Z7fi92z
b49+ohATJBmbt0iqMDbMTA/p0EbHrFNcxb9HCgDDw6fee6nVa8gYbqLh1LbvmmfqDV+iHqAYucFI
vJUfivbhpctTdxi2ZrqTi8bVwlt9XJxfXvxIGYyDi6VOJrE6fWwSTQ0JPfR2raZXg7/GBqPNJ1yS
guskk/ehda9C4a6d76YzbTvUWBL7qkZC1sPKGPH0YmsvokLFimcPjlmqgtQGnft5j7ShD6wjgkh6
IzBwvXZtDuX1QLjGfbZ2syg9yPKtrzxX4HkjI3UjKT0mtAbNyVk4gC+mm2xh0V9Hmg2fh9OHUweq
mVCy8HB8lLH9ei37PXihxzhIaf/Vrq9Pa0OKVzZHZatUrnYs/IUv9ywJY5qK7wJnsRDmpzt+egmB
kQFgScdmbes6+EzWzYgYerySQTIsdPvP71cshugkMxOCBa5sp4uNPn29El3UdRaspRJ78M9O/VZ6
R2d0lWRTg6Gn5dS7sQ5kR1542O9H/cl7ny2unS6uhkPgY5bGnSrHNnx4osEphGiqdR98mqybKVgx
Wl5VPG1pi1JSKN/09qZIXC15kO3VtB9VWhrtaxPRkvZdS6XA8tDXz1fZdzUOVqEdocSg7CGhbtXg
vpjuyuYpdh5aOXFbyv68VN0uf5K11MVRbJWSE2RBstKmYkVTT0k3vrVJ7Fe9ld2SVNtAq7nXXB9L
XGyPSrq6W4Rp/O4nhpuuEVsoVKIa6LYRGKd9k97VoJg/PmvOjhqeFzFWCOPAmD4bl+B+lEph1jRY
bz0LxrZwM8jGNZhHIH1oWBHnUnPz8ZrncCpEUUglABSSQ8GMnO2QRJLaKJKQLRaTVMFKFOKQIEnd
Ap4Jc708/hohujb6r4GxUHhduF8wNNwxGD60vp3Z0lkaO6OT2+8izopGv9t80p1fkqa71gpsRRsv
NBHP0zZxr38sONuQclZRuIdOvc7JJEKUbswG21akTDL+7Es4b/FZ6GjwwdVeeMxnMVAsjZa5mEuR
RcizQ9RJ/IxzlHstjNC1/Ks0Nxl9sOsgjgkNXFn9lfDwDTNZKz1qwUIgc+g35VI+c/GZ/3EdsxKk
kofCyTWuw5ugH2E2riFJW/TdZpQRQZQG+pbTulgIee8Y+1kkUOkfiwLE4fCcx7yx1uQyC81m3ZWv
Tf2pcvZN/OQlq1H/JNk7u33rSF+pvqImXBu72nM9pjDDNi53TGIEkd1aatSen+a8EJoqgkBEz4iT
chacnGJyUAWjaTRslWpvWXtnvDIr5Li+FHtp4pB3Y99FsoHJftqsNfu2ktd56Nqfc+3a2Fk9Ipqr
8qfRrxzvUUsOH++X9zL07In9vrz3rfzH0Dmv8FrqQto+UbAuJ8YjW/xgq/soWVV31Yh+2HYoN5HN
d3mdXstgfWudL/ZqyvdTdrjOajfWXFxnGnkTKCAVV3uAik7/oFgL8eOd/nN2ocQqRibAv9F5OH2O
aRQl3qTwHJVR39g8tQBRS5i9L3g+/4x8tIHsIT04MlbFlrIGR7UZevWQOEyA+r76giyviw2b23q/
qijeTcVn9D83ZUemb0h3sfnLkCFUWvsEuJd5U4QlWMN1KNt7u8/3RoJ7Dsq+VAJYM6nONvOyPUDn
g2U8kAOsJPVr001gNr6g+VwXz3Gp34eyvAWWH2PBHrbJvpGUb5izCw8eVbgpv0QxQy7zKmifo+zJ
NA9RQBpn3OjpDo8ZN5auA6nctPDzPPnel3+12n3IRgaHGpvf6kTcSHnMKUxya3oO8nibaNVBSwAc
YxDBgfTxNjEvhRWFLqvwHaGtPo/ehuP5w5CrHBniKrf1N/+qfDD6bYGGJafjVdTuJzhJUP7VvWIC
vwdBsumHle4jRbeCOVqqR6VeOe39AZc2OYrdQEGHM/vJBt8YxjYk6a4OfH3ag3LTfE1puRObNg7H
8y/z2ruWpFu4xtGwqnT02tY0e1RjV0RXRXPn2VsUXJNH5bbcOvdBARuqfUFTp4t2Cw/hLOMVnzLE
NDJbwcOYfyt6KfW+VurNemzzTfalze5tNJ2/+3fSa81X0lpYv3/z6CwNbKqH1L5SqoOib/RkX4JZ
bW+t5mCYL0H+JWHCFjZw8Fd1vdaHwi0A2ZU7KduMvrqqMtoYDVDTgxPcqUjKTMqafGbStyi7MON8
CYytVWsuwv7+JzCwxp0V/ez7q6y99Z1V+pwWr6rTr2Kl3Jb+reFhqxkTAoGsgKy907zdgDqx6vvr
vP0J0eI69JdgEZceFLNdBlNYJtA+mDXKR1nNPVvtyQYhjdOR45P0N8Isyc3qr3CdFg69S8sB1yHX
BjdD0TSrROJUUyLJymhdB8OGwz1vzb2wYoqtX1oEfideIukZxJp5LGI8CP0emA7gqVl273RxIPVy
wvwF0YGx+Cpk5YQi/8f7bWmVWcQb8BkrQUjRBQmIPrpzPQ1fR6VaSlbOKnx2NZkReho0Ws4bDyla
wn6RCEpF+1ygUuTAUZ4IowOtaSUertLpyfHvOiGUwzGujJCrh/4WMOpGryjkmiVk36VMkX4uGSJi
XLBv584jDlIekZFh8kEVTnDpVfsoodae2d+T6EvQqWuKSt9T1qWjrLzm4eOHfil3Y3XGqjBuOGvm
UGiPpJnBv0bPoS9dkbsJNoUQEFK9Xx4zrSRA/hXYY159+njlCxkT/R8obxiEIyQ431Rt76RdFNGo
tUPSYGAiKjp4sZatTK1c5T+dtdEuIc4u3ixDJr4c3jKNxtkWi8c2JY+K6nVdYTsfPAv2uvA1E7mq
0GQW7S4+AWxim4XNfekt0zmgaU9AlY2zQXto55OMkxG3G38ujJ+J5I71s3jOVvQkN3d2APtcAhaC
A6wULzWPL9TG72QiAKwoGZ059ZmjYQ406DFLcDw37u4S0WVCydjovhpWuXSrIueehQuASByeOHm/
m1Scpi4FDhV2HEFUjKAIWlW6V8utoUyrOLsTQgB1jdqzBRIInfiPt9Sl9yvMCEk9cVdiWjrLwpPY
cvrWsao1ipgrs/sq3GsswVULXggm74p+ylch6Lewrqiozu74j3XFz//MKvVKbVF2oALHEqevfjb6
tdLvHOMrFvGuNzUwFD03TFdCb8DH0urj5S8ETiHByfyJeAYucFYDNb1S9TkdUbBy5qEZ9X3Rv3pD
uHST4liZ3yToAoppXfCh54T1LA4zokhDpNBfxvbRoCMaU8EGUbbu9HaLR+HWxOZBbe6EB0rm+9tm
sIFePX58txd6LwBG+YaY3VJ10jk9fdiJBIFWGdEdNmkrRMgI6qhgG9XnnGzdrh9E060z3MrR3cGm
DjOkdb8kcX8eu7gE3KwEN5XMaD6KN7w8txJbL9aC8a0h7izIimWKaENI3oc2V1uExylZkCg5/4pP
V52lGbGpVHEoZNSTIt1jtISsEv4v+h4+1XVZZAtdhAsfk1CjAQFCG5zD4b1//cemVuw4TYMYRQov
DFYWkJ6qUlZdjRJBYuP3tKpq3C4BYASkV//+K1ZAxUHNMnE4wF7j9BUb7VATrRgXTs7RRP0zAiCO
vlOrptdZgasDfEKBf9fZghHMEeF3Yk7pQhw7T7NIeX9fxPyziouwCCIDnJws+1hmo9gPZlCGdqxO
IMsmcOpLnsvnkxn4nkjoYfOEuBt9TPGl//HIy65sMk0Zy3Wp5JvYh9xgyutIaw5WKW2ESGchDAQk
7LgM3c1Vad322T1own2A0bW2pKdyoZYXChWo0bPTxZhzFtbIe/q4CoZy3RkB84jcbbpo/T2BhZSh
yerXkCEoj33sPoxuKxwqxTkqfA1MLHdxKFyn6V0P/LnF38Ae0KgyNQghd3mLHW3hwrhZ0yf6eOuc
g3nFIwQChSUQ6tP0+04fYdrb9qiMDSrtQ7RBSwAlMIR1aDwIoxzHRkRC990K6TzVbjf+1LqJfC98
rcJD1n7Tp9uWI8NunoYOq+f2GPkolkHBFN2bKgiOZox7sVoeJLtaCq8ibJ2GVy6cYZxAS1BHWCL8
/vnucb5WOws19yz+6pHNm2jx9hhWICUvBLbAi00ojPdcV9Iu5cTnJza8RFD4VHtC0nN+buLa05qS
VrLviGMiCRQyc/FkrIpip6YoUGnYJ2ft1qwXQtqlYH6y8myL4ZncMs6tynU4gmlF+0gItwmBO7G6
pR/tlLsnC+VPIaaBKlJD1s+Pt8z5IE5MTwSxBwLiBVXF1tQqqam6Yq31UNxFOQAZJXP6bd7Ge5lm
ok4vvYnHXYzKlvG0sPr5s2d1fE6ByQhK2JyM2sV5lluRSlSXzG097Y17CYCeyMKj+Kb19tj/7mpg
oh8vex7cTled7bakRkDCHJWCGQJvub2p3/hEFKM+JHm8bq0Fet2F7Pd0uVlgg740aIXGTU5q4AKX
cccAEbcQGUNz1WEdwD4TOuV+zGv2ngVu6ePbvfyO39MW9HZMkFGzryvKJomNiCQ9tWsdPan+Vo7T
dZLYK3RnAiOB64zJquJdy3SNFxYXD/P00+bu/1h8Vj834RihojCxwZi2KKAp0IFKtRvHY7adSnRJ
iObiNeNvdExqfQ8Q8mhjHZ6VS+HxwqHOpQAHg4sJhEibt2ctP4zDrhmFrUe8gsXWTs/51CHhm+37
MHf95ilIa0LhEkTqvOoGzqHiRwO3mxnv3OReBD5Nn1AunfxyV01vUwB8FvIIfOaFFu+FnU1pJ8pp
tJdFvnr6pgMrR8Q9atAsxRZRDavVWII4b5l6FTsam8d4+r7wes8jNwckcojMhUlWkEs9XdEsLL/E
SimH/DhsDfIQhCR2Q3c7GPreHCvXGOiDMUgPtnlnP3+8+IW7FRwgek6kwwCjZ/EzrTwlBbSQrTEl
3BdJexN4LkqQAUSMPg9/DdXbx+td2MqMlHiRjOthbM9nS6muJr6WQnaRyX7lEQlGv1o4wt/f0Oxz
AS4IHRe5f9CDZ9AQjoTIztDdlfRhO2q4VkTGTZAZN4gPbMfkM2pte6xHkOGwn4WIvJnan8KhpjeZ
f3f07mcZ+xOjJ1Nfe7G59h1cTO1b345fYwPBpHbajoHz5PXd9xYDu1VdRnvD6CrXRjp6DQ5nG0aS
j0CY+tAFPz5+eudCThoTQdF7IktBsHoucqClmqC6IyUrASqamnQfeP6nqgyPZt9dVcnd2HeureBu
MKTXgqkrgiJ02l1tNlcF9YWl1gtPe8ZFAPokLgmuDN8lGvS0FE93b4RnCMA81HVHn+1K6zoZyLTH
zNV6TmFUXCGnozvFFCvKoCLmrhB2Tkd158uL9rMXzsKTa5mVdp4eqIECOxqtMfLcgYQtD15r1JfM
ILk2vebKJyqGHaJ+/iIc59LOFsxavmD+F2Df6XMgbUUSKQnzdYOM6Zj6Wz3rtz2GgYW0FxNj4fio
v+a+QZarvYfobCi2k+wvvRDxyc63PwM9oJQKvSbTmJ2V+YDWyDSOGcgoxBaMK0actM5jFDiNd7XX
wuzcyZTpJ2B1hrjiMOwXdumlKyCW6aguCyzFHDzsT4kyDXWOoK98Z1HLK2hTCpOfEc18ZMhWHnZQ
xuBvEguWw97Al+rjC7hwWBBZUCQQMjggJ8Wr+iMVVlI9NLTY4GsMGB5raP/g0R1RKzRRsbDUxe1P
oYm6tFAwJ6adrhVIUdZafZphZWgiN9ptVOe6KBiskWczyRAVTa03q0YOmYQl7mDcg711e/Xbv3vL
tHCAr+iQcN7lIE4vo6+kokH9MVt7qnyw7GDnYBoDpYNTbGF/nfcuEO6ncyK0tZC/mPdAp0KOrCaC
5+vpspuM9i2ktRvH+pl4VzVMGlmL7vsu/fcBM6zK8W8o2A066E2c3h/HNeO2RkFT10YDRR92U1Be
MURKpWObhkcnq1aZ0+2iLN14TXijScYhhAb38UO+EH7ZTUDwhWQdtPN5fZ3HvpV1E5IO0qCs2+xn
VBsHyqG1xjAyMyomiXzt46OtJAdtijfIUkqKvGvtCcHSaZ+H6eeFCzoPeOis8IUJWpxQvRHH+x87
PcObRMpkVM6cuj2SZKzR7kM7QX/vSNcVzo6IuloGSqajvPt47fOPjKUZIVFx4J4KiOB06XCscquY
VGASbO9eIUtx7q0ygJwX3n+80qUdx8eFDgUqgVBnZjlKDWunKIWechjUB3SbPmfW+CuDV9LWneQ2
lh1u+ilfmuFeSHW5wT+W1U5vkEldIMdCqxo8TEmXojimanzb21UM/KBad0597cn+VW/rbLdh+/E9
n8t7ErgYp5CBCoz+WTkfGWqkGhW6skVzKJvikI75d4D7W8nLfkCc2xts8ugmVoNXBedYGntXVV5d
TybcLDcpvrZ5+vjxFZ1nilwQ6qekHgj6cd6fPo4oqStlDInkwVAdlfHKaZExTHBtozXdyTlHjLEQ
Wy++9z9WFD//Y3PnfW2YZQEQRy1vUbF/kqzkRap+9B4Q6yS68SsyH+s/+qJ+Lzrv2rUjaK984jZr
cx0i2xOm426MGf7CyJOsYtWF4baJghvb8Rdu9/IrZ8dxZjIs5fg6vd8ujg3L6wLwP8mwM3NoF3Vz
XaagTEIbP0LzGKfZNlGrVV3kmKfbrmWNa614AbPxM0+6W6qWT1puLITed+3w03xCODjwmTNcJATP
P3TbGGJP8tACGAzp2g+7wI1Bp3rmvV84xarI6mw3hUBFclx4SP/C0jmU3nUF18tR/fVU+Z9D32zX
ppc3lK/5cz21Jq6TyQFV0p9TJK1Gtb6DQvTxdr1wML8bT7wTeRmbzXvsdgndU8qY1TtApAf7uWjd
xt754G6tlOFO/70YmltLQVv6KsaEO2JAmwTO94WrOK/tTq9idm4FcZMjmUF9BXNrw/tyv9QPngFW
OYZWhQa+FU6bSE9uZT9aiiCXArToVKAXwkQD34nT7RRbg52UOZZFpVvn1S7xjV+tPDKg9PM7v00O
veZse9neyH5N02L47MnONoDyWT8rGhS2bCF+XIyn4ug04Zia2LnOwvigZDUgfRT3qwS4HYslMTBn
NQ12pU/0coqnpHLu+9YOGLoE/y57TrTGUEtCss3Gcn5eE4566JhBS0roy+OusmXJ1Yv6OBnN1onr
W83Og4Vc4VK4RDNJoY1MB5xuwunTV+Xe0ipbY7Y1aHcYim5zs/3kGcYN3sZ7aRwfYU0fPt5sosKY
f6h/Ljk7kcGLaNZIlx9SLd9eFGxbaPx+Zm1QXNuizrjwSC805US7Ed0XTGcVh5Ln9BYZfA9F7Sh0
4X3jAEfcnTAakDvlKiCxBz1WreM6d3Gx+1Wl/P8xAYQW9Evlvn4hB4IAAnocrBWf+Xyu2Ghjn6o4
rK0NtLkTrd1ZUnTT5YCoezPcJxpFYJuSlyUvbRPuoyJ4HbX2M+1UfK6Z/gWS8qOUaZaHjMO8Si/X
cZkAf7enFyspt5bW2G7RhV8i48uggiQq2m039l8ybUCvIrXBgurjdWEBRLPq4ClJIg2UUsbEZ6iu
o0jfJWm/0opkbxTGPe4Lg/vxS58JFoj6mxEmDX9OZk6NM7FbD9fivh8SUYAEX2/CyXqxo3Rn1g5W
LbLdupYHvM0eX6OuuVL8fh+36qZT/UMdJBO4b71eRY9FkyJWR1blKeVqn/b+Xh76hXxRhJuT3Ql6
AbEy4hEIBgGhON0tHc4LZVgi2q+pLzr07qBtXCmvNx8/jvMoI5ahE44ApbDOfP/5H0lDbfSKgZNl
vB6t+hg3DYA/kDHQObSke8ywCo1UmCtTfFMryqeFtc8iLmvTQuMG+eCpVGYpUhU0cpmOIBUDLUaH
eryK1Pg4JNaXMFPuDCO9sWE4kDRfjbm9kgSkWItvyqG7o5jZB5bHICxoFx77ec0iLoqxEN02PJ84
xE+fu9qlfiXVQbxOouQY1rcjM3e5Q1y7tTeRB21nag+ZV16PuuM6Uu8mDg2zcbhPZOQkrLEA4GQt
aLCdJXZUa7AoOJIEkOpMQiup+IFcIWcDBh3g9eSWg/oZ98JPTWCvi0C+T9PppfN+LbweEY/mO1AW
nCwiBWFinl954VSoUqxE61Ebd7VcI78aP06BdpdkFfx3uf6SfZeUEh2B+Jc/lt9Nzf824kk6hUsu
eGeHA+8Etx84BSZFG1XU6TsJk7bR7YIrsXpnXVbtodHUOwxEXLktV+UUH2vPW0jjxK88u3noxeSV
lNFnkiGq5wVdl/HMPchHFKReXm3TrtnGdrQ3naWP/dINApESbGb0v2F7nN5gpNpTFnYychvK15QJ
/FA2jL1fnOau+9Y3bwsv9izJet/ioisgSkRO+dPVrDpNAlOSIvhuNeo/1bWkDjtbYxYRmPcTfFfL
k1d0D3A1mq7Q51zqO56HNrrZ6MFC/qSNzhF8un5WKAYFKgJQA2PtfCo2kndv9PJCaDuPLjAVBPef
FAqWpzZbZRgdo1AHJuhy8dIWj4VN7TvdWHWzXXicZwcqnyfABWI/UB0AQbMwJleSHqDZHGIEnbsV
s+1Ueql6z7UxaoNo32ys+8YLFlY93zEsKqwjDDIJxtezajtXusjIZStcZybQ9LoWGuGuLKV7dFOv
Ut1y0S36+D7PvwhWhM8DHhVq/1nnbsy0UM59lH6Qgz+IkbGkFg+qN21TM7xJO2/hoL5wMgGxItuh
jOJ4OOPd1yg950biRYDtRSGED48pX+Ege1/21mYkIjdOuXF0BKZy1Xj5+F7PczXeKUrzwiJIDNHm
4i4T2txtXJkR6szeOgUqr3vynRwzMy+n68BWAU7XW12brkI1dqeyBb/Zxv9B2BcaB7CK2FtnJGk5
7DI/k7mGYCzdiig32u0nOzFvrdDe4IX4PXaGh7haSFMvHjYGCZJG6D83E89bVQv4eoVC0S/DqzZh
Nrwo6vAQpfbaiYfHQPdvg0X6xVm05YQDPyKaY0Dr5uVGAAbVsD1uta3srZI466GbXmwK0VTiEevt
sxV9X3jD4gM5DfAIY9GJBnRlwuWZn/OBE5N2l4B46N0e49a5wX8iEgkFyg76QWu6p1Gudz0UHz/+
1ckcAUrQP2TV0uF+PionBeLuicaMabmiWVmA5HYaNBEcwRTtSV0eHqrJ/Gnm8Y2k9Q9BJ69Aptyy
7Z4HJfo2OEtmopfXNwWSnjYtvdFZnFTtmlfTc7hOcbEyjGll5Hukb7adW3rerihwxsYGwcTFFKTr
0kd+nmMwpWYiRn1LEngWVFLHiSrosxx8pJ99PDwU8bWDWXVoJjeKr90pob1N1WDdtNaGL+RG9moX
HY6tFCwqalzaEGIGw7an9D2zNTTQbrKCfCTdkcc92shZEexpO92qmCJUWn2IWxlYnr0JsvLaz52X
CTBxQbX48b6cKYRRn7AdLMCWfAUI2XGinB6OdYDLjR8IX5Kp2mjJeI+d77pAuzlxmA2G475Op0+x
Z75qpQ2quCu3lXlV2Cut9Nd6flBH+YeRyF91NcNRyNBWMb+inaaFKPE+ZJ9/PuRGcJCFpRTn0Oll
jmWYojGLDphZOndlaDyEaX9fq+Zt5w+3AajFuFd90OzB2sgUGUNxw3d1BiFu7lQ/7FoGlZJfURXg
R17Ud51U3PZh8Ril2U3m1Fvc/zbjwNu+cxrvUVLyN731LGS00ivFRILFBvmaBvqTyem3kdr4NlNL
GlWM0OzQWbL+vXDUEpHw3WFkAJx7fqsKfdXCbLBMEjjQvAdW7CP0h/dmVUHlD90G0PHHm+DCUcuB
B+cE1VoH5skso/BxNsoym4q8zd/GPH4wiUxlFT1SJt73k7XQB7lQ8rDloFXjwQh5FrXR03eZ6H0c
Q5nFIMzXHrqk/mY5w7qZ2n2uoSPGNl1Frb5roGj4WO3mY/Y0NCrshVKBoYyEe8zOrPD0+vghXDiI
6JpzNYIFQw4wewhh7uWRbWFbFisS++drnBZHKa02Qpws76qNB3mwWiJhXfz8YEkgVUyHRBQ/p89C
lYKkGrDzW9dhf5QK7xcGHcAu0y9dala89fFrqyG6OZjHyk63jTesmsDcpHhC+U27F//VYh3Oc6ma
AlLIbJOJcY5Dp7T++PFo4krmXyDNUlo4XOy5jkOfNXVA4zBcd+OtbPX3NrNpJ/KqlTcq8pWWfKWD
+WyXTX3TlB4sysp5Hi2EuysD9k3rQFP1JfTu42JtOU/D1AaboJU8gC0hf0eGeZRb8MRDDZ6VhB9O
ZgtBbryiYk9Lj84UQY9spp9WOm7HTN3n5eeP7+/SV+dAKxC2CADt50zjMowrBQ8HvgHuLeBoWBvx
9FlP05e4za9genNY9uZCVn0p6WQ2+HvVWSGmRk6p1fkQrqG2YwJ6j0HOEaSeNxSr3kGXAwdqq1iI
pZfOwD/XnG25SJoi1KcQjRjl5CaMJQpofyGVFF/w2V4xqGKFaBYZz+xQwfemLm2f21LQWPFV5Wve
pCvbyx69pvrnAfZfP4b/47/l9//8rfU//ps//8iLsQr9oJn98R9Pecp//lv8m//5O6f/4h834Y8q
r/NfzYd/a/eW335L3+r5Xzr5zaz+r6tbf2u+nfxhkzVhMz60b9X4+Fa3SfN+FdyH+Jv/vz/8y9v7
b3kai7e///VH3maN+G1+mGd//dePDj///leSpD82uPj9//qhuIG///UzmljjX+6/Vd9+vCVYWL+d
/du3b3XDr1HUvwlRcNyIwE0KHbW//qV/++dPlL+RpIElFBgR1KA5crO8agL+kfU3slTEMWjkcSKD
5PrrX+q8ff+R8Td2swy4ncMBuC3E5v/3DE7e5e93+5esTe9zBBpqfvHpXpWAbABjhLU2OyIkptR5
7HX10aii2yhGnMbUf5iRfQWXDpc0qQOmYR3UCienLKt2YxR8C0b/Pu+HwZUKbf/Ho/vXZf15GeZp
B+P3ZRin0XkwGvwSrbE+RoV8tCVSnkAYNDVOml3ZQYs+dGXjV55uQLE017YBs7zUSTbSqf1ZRupL
ooe3HnM/NDaVb7pV+gz+bWtt1SpA2NRKt0qWPPWtPqyiYHxJmjFfDRMIaVQoH1UGQY+KjmSUl8pH
lCxe63J60YbwMKXRbSIFhyBJdY6Gqt9nSe3v00pC8M/Om01UcpGtPr1R5Bz8NAf25t+XY73VzHwT
yMlTmULfTSkvgxoyZmYPktsb8mtJr52qF7Wz4nrw4maj5pTBifxpNED95wL6P/ZoXHz8dN87I7+j
xe+nO4sSyLeZUkN/9ehE8OW60l61Cjc/huqjZ1dcBrCFwtEgwgTrNlTc0Cuu0fF+zTPrkPsxbsn0
yrq63nVW/00tOgNhlHcH98ptq1uTP9N5z0FYJ/7Wzvr0gIh1vI51kEBFfe1EKiLBIMHcfkLXLkaf
cjWVY+ImuvlkKZnidlb3UCJC+/HtvltLXrrdWQpr4knTxZLTHUevv0+S4CoyGDdg+nrbdJnsImyc
oNnoWZ89jXRztPpXpFWjTTf5jWs05b43o21Y+J+iPtmhu/WjtRtvN9WkvZaffNFylQpKj42jH/zz
Y2gp4hZe1Wya8ftVzc6MGLHzMZLk8liBQ3VC5ahF/R2tjJ2se48hc/fWHl4sJ3ntTPnFxOPISQPs
lnD8sepklcTsYqUsIc+xd13mXdeOBn3eyh9R7HDTblo4f2Yp5u/rnJ2nAUUUmjNBdWzbFsSRuVLs
euu1waMeKN2qGfwflcHmsfOnRIs+TRVsMkxX5b3e4cCbF9d5DvBUMvMFu1ERJy698tmUsSmUfmjM
FHn4FAOIMHaNFnSI/R++FVOktH8MU7LAMSMfsdyjPhbXZVJe1wIvW5poBxmd6qw6WOSrQDZjt9KV
HXEYOl8QgiBW009+WiMZJQd3nt9ctXWN4FoS75jskoEn4aucxJ8Utd7nkcXR8l+zGP9nMD1NtP7n
1cyxUGOP98gU5tXRUN6GDJEc/00oSMTATg3DR3JfW3gss+Tq90qzDoNBNAwRPS2PCFUeVBPRuTLl
Efm7TrXdqjWuelndtHrjOliQfXxz/9sHMq9pvMyvM6Z85bF3pk/6aF9FsQ35WA8St+7NX5ArvXU1
DtJzjEgOhIF9ZBrbSjYf29gsXaliEtaGlKtDB4g58eUvUdlGbl1130EKhogTjtWK8iFdut7/ZWea
s5PNNEbJ9Ea7ODZ991qEowqW3ikIIO0kXsc3BOf3eZM/pTiEBsSpla2nnyvgu67tG8WK82aj+gi8
NAp+go637nVjFQfmVT+EP0oCeD8WFCHUgOsC6ec6lRfmJTMi2O+XOzs0Jhtic6Br5dEqyu3/5e68
luNGtjX9KvMC6IA3t4WCKcOikecNQlRL8N7j6edLSnu3WFKLcSLOzcyFOqIlsoACMlcu85vYqC85
E/W+ggimmW+7JL7d8g3Y7rFVxyAyU9SgVBdKxHG0Knhs0m1ntyE6JKibtJ8kpO8aqfRaTN+lOg3p
hn0eawblXXpejeyNFlPl/3mBPHfnfxMKzKvoX8H+XsvIaY95p3lVqQHuHVX7vA0N6D9IGxdn3kwv
XtHqSpZx3U0zQhpmXH8dojbbFeM8BIYSm7uyoDUotebOtvoRrR0d6wC12RnRQCoUlZqn9UVQ5EUJ
FCl6J83Zey1S3q219ugotI1p2wdQsj7LvYLlm9M9VIn8OV3keq9Y68kurXE/V9O7BsfTP3/xKyrY
Py9MfRmkItTw7VpXmqOaJa5ZpSfTjI6l6XydDCWsUfnIu4+8z5Oxab7eDSe5Mv0Kpdf9n6//bznc
89//HCTtoRtV1uwRop+we1tLl2gMiVHpUT8j6XD0nHMKfbN9V8sPuaZjVNzCXx8t2PuO1gWUxDvZ
XmP0Gwz29Pj3Ui4tUGEFyFKfxa5eKmPsNh3vCTYlkMBtuLfWKvZTdTjhegQIrDuVxXTSATzt9CqZ
0ZWzDeRgWrR3RvVsN3OOA1wcFpH6eVMlmzRuQiapzLG0kLZ+H0PM2Gm9Rq+461GxbuWHulNnf0q6
RyPKNLIIRlprou+0WrpM1fAuL6wPjLk/FWl1tu061Iv6XMZayJgfJSEEm9pE//TnJ3wlV/XPG746
5Sy5n21zUsejvJAAo5z3tp/AaTSTzqGnyc1uSYT5XqfVrPlB2xVzpXomIZMubJL7NokK/Dv9s5M0
8T4F0ulDm4CDOwzHjvNz1y0kzn++V/1lhfrfezWujsypHuJ20sbpKGvzeSgf4PFocKt1rTjV5Xib
r8CCmVCqJeYZupR4qpEHo7Xd2Ta2JwZ5jXqgiX9ZAInXyfatW40vSPU9ZElzqqs+bNvJrW0Zd1s9
7DYtKHSonVF0zPD4tMs8yOvHFXWkNjJXd7W6h9y0TmrX30UlrtnqfWGex6EDqPNgNI+LavmxSfRK
Cu/P3/7f3tQ1AiLa1iJN5okzWHJwBmgb802bsSIGpUsPCBxYbmQDZqzlZXNr0wZGSACXNicYFWP7
nEpdHEJ0oxVXVsggyq21pytcegooBmF8gwPCumyv3ey/FF/XgwJpRSUg5ow5ZmVuqG6NksohNbP1
ps9r6z2iz/O+FntO1kbLxccB4zSnPtPaiB/6KsW7JjGS9M5Os/HNXNpCzF/vbpypUl27qnHhnLUS
gXIsQcz+65+f77Ov4m+CvHFVtq5LjL+x4WAbb8jDftPHdJcPuRnmfar4E9ppnpZgct2RPe9XvZ73
U1mhoTAa+a6M23O2pQ9WG90a2/a5WcjWGoNUGhUb5GtGU3cnOTJ2KRwDV8OOzysKq4CXrco7VYUJ
3VgwRlpwhaj9pp9GJ74b6jJGGknVw0rK81BTgRq10qS6RcI/tEqJ46i8ogaLN/muW7MHIyIPFIlk
1Bfw3fI+nNbik90ld+msBI1elDeQeFi+8cVG3slctlraYdlXuQir9odozXOvm0Sej6110E/mhyEf
SLGtGpkdmzekFsXsWbOt+X9+4v+6oq/yGKXNzZGKtjlG0sCjaigv+n5mEj6X9EonfOrdOMZjAO+M
zRukZnOVpW88pxpnr9Z6w2tr5UO+du9T3XiPvAc6l0m7m+LcxCSTaQJjaOWVk+gKSPxP7LlKXeq5
qXQrawpsD+wPmOM9YlNa7gxZfq93xucaMU4kVz7QO//ACOoWpdchKOqOkAhAFXExbFlbNb3rS+Xz
mqUPf36A/1YxiS7PzzWERmxNFuxzjlmrpLf4/soiX1KHN5FWhYlkzu9hN7R7tVkNNPF0ZZ9m1Rzi
43fs9DqxAmKK0ew2Okg3cbSlQTdGr0m//usDu0od1Gm1hn6QG0pa+sOyhke4AWkm0ArTYAyjLoe8
gnMrmbcDk2scB1Bvgu8he1ZJtbcUi36bjLXsS/Oo0ltAzbRhEb5ylFwNNP95nVe1pgKExm5GZTpW
en5o826nNpY71zFWdOPHbqqZYc6wUHRfg9pUKsn9K2/s5dTmn+teHbelWsqKWqzzMUqVYMijQC5F
Tyy1T0lkC9pP0DvAlgxrny8YSmXRu76PAjVlqq9Vho2L13LaNI60ZHils/xMLvpN3Ls2vxBzu7lV
lOVoTdM7LYNDxkB7RQR1uYsygJh5T1/FyKuvpWSdKiKFltRvdHoBbqZvhqcNUuatSvylZvZOMZR9
Nm3pFcD5FU7+v4/r2cLrp/yP9Sk3I04/xzFBY5yeTvwYkSx/U1bFOfKa+lCNWwW2suan6XQCpns3
0GjLKY07NAncSdHkcLKnxl+nMWUuMcz3Q2yme00pHoxJ8zYz+2RZ1HeVvHpVO7yi3vBvoe2asRgV
kmE5gz0elXZ6ZwyODbF9wUFKAvDalZ+UfHicY84HfdWPuj58Bj1RcpboaHmMCe5o0k2PFt5OHy3N
jzfWPQ9BdauF5lJqm68ceVe2Ff883qsjz2ykDfU4YzyqylziIJDdKO2SIxNb/a21Y0xCGt/idokW
GwgLvT4rNYcd8yVurOTuIA693WyOqzb6gO7LRRtnyLPqEDxvlv/tKcEH6PHN17/Tz/8PDABUAZD8
b+PllwEA5/WwZqLz/3++zwL2W/p1Tr9svNjvAwYxRXj+kO+TAAjTf4H8YbYH9gd97Wdg2fdRgPgn
jLkAZqK9ZUArE4nNf2YB9l+0+hEWUSCoO8AJ+af/zALsv4BTqVgMaZCiISZp/6NZwMs80DDAbACs
Ex+EpL7QgHl5UunmNEj1kEX7tVQeyU++LrN1yE39mKXaPl2UL7RAbxaUDqSpeZ/27Ssn5Mtw++Py
tgAPi+vTunh5eSeCy+eMebTX8/hdVJqHXtWIBo4XdfZhrqNXtv2VQuz368HfdAQ9AZLCcz39U9xK
BjAA1mwilFfoDz1S4IjYWp1zxM/yQYVSWOnV17ZTfITfwqxUzn3VB9aKoMhm3GyTduKQOCeFc2nU
6G1qDw+FkDPdkLNtOm82lZuiTg7Dh5VExx6MS9ed4SN6Kb3CpdX3VmEdbFizW5SGa0zYrJxjrHTn
2A6LNELEUApHXKZTqJ357WJtX4hWO1s6TEZ8358NLTvOKj2uxDqIH1dz/ciUyW/KIXDm1rPV4mhU
x37K0NeND1kxoPTPpFM5M1041EpxP2zSrZGVYdtEoVozfJ9K5vJ80jgELboxefKxzxcYnDK8+SHo
LfWkb/pFXu1va/JjxPhiwvhzx/J3bx5IIA0kYZYF+PHlmwdLNfZVojt7tbo0+rKfcm2fwS6UtJ3Z
Ka905H5/Mci7KswB8MdXq1yaqrxmdOFAyABu6HRBvWlu1p0A4O2xMX8lF73CH/xYZfDhUZhgjdnX
q9rKUsMYZ8XZZ7IV0HU48P3d2azfNdFR0hz0QMvIn1Rvi2/glIWAcE5DiqF7tH2Ih4WM1FTOhrN+
mTftZtVprTgONKbXNoM4RP7JK37cpWWCPYWeADbj6pBJoqQ28C129iDz/ZLlUnTW28pILshxvNbF
eC6Cf7kYdlIAAQQa+7o1qmuDHlkFFyvM8s5c1qDpjdBBK5Opnqvm6741Jz8Ghl9l6TGP58so46HS
3+Jcvl/XORCSZfKA3E5V32kJv0530ZyzY9+f297eg3AK82kNomk6xfyZZA0g1de8jTEzykMHnRq0
7t16WRiixK7NhcaNH+vRr+lqhnXp0S6SAD6gq3GAbhhIqqVwiaI1FSWogs8AJJjWIU5uIDJcxamn
9Cu00MRrIdGBrcA0FvE+EDVy/nFU170xa0dtXXwhVNGBy6AL2uqfIvS/GpOurrQEQuk8B5dGceSp
6xpUihFOCmbslfGsJVXMIPaa+cQE1F3UMux4QoU1+WzVEEFrGmDDQaB2hLaEFaPQQx0bpx8c6X5p
Hg1l9rLhUbR8ahs6NAl+dDEbOnA6Qu9t4jG9DEZ19KYebXOZqUXqSRsiEWMBqZFZnxY9qFUSRHV0
Nq3xADE3RHPVFV8n7nDZQcpWyJRVmuOtWuzPbYrBbKgqp1FNwn6IP8ar82DyqUkm+SsqXOqU8JXL
UEKXIOZZZQvaZ7C2MYH2Nn04pRA7c0aOlBS7tUhUxI3HNkwzdb705nyO1Cyo4wGqwAxypB2sw2IV
d9uqUpPMULCVlUoEvslOKaXk1NRW5y5lOQWSjRaVI78totRt2v4kpLlkPHOEi0HD85AmRGqXLKRq
3G+l5JepgaM28l38vVBts2PEEtPxkKLlEI/jaaqTo9NVZ0WaL0W+XOymgGVSuw469k7d7xSX6Hvk
nL8diug89PqR3phngMDsUFeM9eEgYvyI7dVopseimp463psJPTS11TDjcefG4o2R36C9JrRv6CMc
mmSkT5FzamjhuPH87G9OXIQN/MqkKVx7bmm4xt5I23uMkZUbl0sbn6J0PEk10CXGCK2ThT3vLt/M
N1s1X8oUZeruVlXSY99Yb+aZb81L6Adjt6bMp8fYE9/MLrC7RYk/biMIBbHLnliT9QKJjJF3Eirp
XY0SdRobRxWLhqxZ9+gE79NRO3apHirR4Otsp6SLg5/Srt+AB34J6CQrdIhBdyMNA0P7qlxTrca0
eil14AWgAYMGTasWZ6GEpTGwFQ/7lcv9EivF9RA/RqIfmTxQ5S9Pq822WJGyBFPHkL9kvfrF6fBD
not7hIh9oYJh8QI7NUIVub0FXU0XxzlbNcrxmuQtzI8ria2iXxyz/YziKFQ7ZKoStuKCJKNhjZ5Q
0p1W9ZgguaMT9xoM32z2YyR/S9FvsRGfndN3Q73dSPC5OrlHTg9tDwiIM8Deqh1drS/DSHC92NiT
pR3r8iTex8SaiCM9XKTKXQAiK9XjYORAI5bTIn1LGsmzluIMhZXdgGYOPTyIOoe8SdCxuYPg6GYy
AIXECBOKcUjEQtdY6AAtm36MbOWLbBfhgsINn7KvuQ2ldV6Z816N/zionh8+xyjufQJhftVNSfo1
KYqUhy8edJOxqJctQGymjoZ3jsW2RWhHbZZgkIo7RbPeanZxE2OZWO6Fdixxf9/hBQA/DiMCGUVO
/Ubut2DR4leSWdxsro9UaByWyprEQ4RV8oxS+Cm9nBMpK42+dIDATyehP9luM+1QPJoiX21Xf0j1
m3VzztW8BWyYc0J4btbkqJbDbQZfW6OezMr7Hsl6p1BgcI+7jiRN1cdTNkeeiEtGgrIfakNZS3iw
rDesSm/ivME5NhB/h6cG/AbfooZ93hME/iJHTrLPQ1tNj6qeHtux2NNR8nTjqdBlToP2VjVQUWuG
cLDlXUSXUUqkc6kyxsG/Zu30o5pLO+zDV2n0u7w5eFI5nUQMMyI36vObZdiCRE/uzWVyy7w7FOpM
z6oIRRhxCsR1izmwmwQ48MhYnAPIITCgG2MO9J06LKlqzk/UnBOTMzVB2WN1VTw4hY5gjqCM1M1e
FKnHOoo9Gb09SN5nSyFfYI6kTZ4zm2GPh7Klxm8kVb8Z6ZmvFf/PkhT5Q4UKUWbp7uZsgR7FQVYn
yAxEnvjoasV/kOyA+sPfKi3EMhm9PTgMxY1hZfcpz8HOk2OaJw9OvTAbnfmiO2UxQsNKvAKJS6vO
w6ziD5+qrMYN/fxATzJfx6qn7pbLkpnhoGb3EDc/1HH3OcnrO4NOmnTQpvFkTSBvlL3QV9bL5ZLJ
k1/W0jmjav+fih7/2EgCYgZKWJioXVVbtbToSCvAzIjUx1WffHBPItN4Bdj1PO55keuJ/YoWE5wA
jBB+sTNRnDGbJZPgrCiTJ/HgZ0TdaBRB/+S86mJkkNPjwHWFYlU/s5GJG5aNQbJU3a3L7IuzxIGH
1WTyHiCXG/NvTMh3xmyEUmy+i5PKbdZv1oiUbVKGQ5McmzQJdEXyreSTnr0f9eg95nB+jY2YvuTn
2CjOKDp4ybwG8awfAWmehUx+xs2M5YT51OQqXLQxIr8k/NUpboZy5ImfFYJNmBfvRWIgjvSlru+U
LvGkXN1LUvtKpfIs0XD98FSQfoAGqfDBj788aSZ9NTclHpx909ZnaytDey3PuZodF2lwZewjZsxo
7Ry50YY/C7Jn7pRZgUhPdIdZgDb5iaPdiG/SZ+sld1BGTcqzlYAXzlJ/my7g1A7WMF+EnrhFSKBB
H9ZlguIGnhKF5qnNoZ5IPWNOpwzSqLIGJmMTOV52Q74BDaBilHmRM/mIXITiAPjzafuMWvnlGdCi
R2GHaA97+uUzUIdZnquqcfZTkh6gPwiNUyFDW2ezb8mDa4rQHn23TZpy4qGTBPxMgD8ixvX8P3nb
ZBlhN63uMHwUgTiXyQtiA5NxI9wsclZJRyU2OwqvwglxNAw0eY6o9WJAvhajZ1VfU0VBDA/91JH8
2u7dWiNY44Mkoe02T5Lf6GQ7cR6KRy9yuL5CKPedqhfY8HEYKSjAqTgG6SNuYjy+Ytu3qBAn9BMb
7YRagdzbbpWOfrxShvfzLiK9nrslUJPhoMfDoVwmr2AH/PnhXmE8vgcBwrmO27lQcL32Cy2sKGPG
WDt7VLzumoEUJZ19g0A8KCYi/uj9jjxkZOTaMjTtnKH7FmRI69XoWzqyelPYb+Yo3sED28UjI/+Y
tSgevt2T0iK/J+TuzOpRBF/xvf9892LydL0yNCG6B51ZNdEee7kymq1OUsPO6BqksVe2wqF32S+D
88pJLvoBv14GGzIoZTJl/FW/AG9AtNwEhU1ZOBfxeYyc7PHP3+RqNvT9PaBbLSNyimgdAsYvv4rk
tF2+VLmzL7vkAcNlV5YINKtGS4BaNk+PNSmiTaLdsTfllqBEMLPZCbht7nRdhxFQvfJ0f5dV/3xL
V+dD1XCzY8QtjdF4gLAeznF9t5nmWd0KWmCT98ojEInb9WOm5wgemdaoaTw7Cv2ULqF0FEeDHDu4
eQImnGY/Rzp6GohUOYAKMmOh0K6RK8jTBKbDpGGQIaOovxJzr1A0P14Fy0rBJx7WyDVNgZaRMkF+
hRtJPT9J5X7pE09k82lLHrkRFMhxIYRUGgrPEinN3OwG6fDnp3E1kvhxF7qQU0byi1T36unXUjcl
8eTYe8Zzh6kUOpfLBbIuDav5IhbDihGbjFD+ygmkK5wG2XgQu1Jk/1KNokH/2E8IApPti+AtFJj/
fIsCx/HL+/rpDsX7/Ol9dX3T2ErKHUYlAj757TrFQd1/XJtmJ3xfygLHPordP1/0isb7/bnQvyFk
0SWnmX6FLoE4K1kmae0+At5agfkUjRO9PY2iZrXys3gjwnUlGhjktDQCXlOD+t3XhuAuEiaUoFBI
ffm1UcCLlzXja89t9LdC70DIo9uxGYoHL5QlkY/YIWj0WqTWfrc/QBrQnsfMDE2Tq1xgNtRJ31ou
/NykMWjWgC/r5ewo8o9VH90kix9E2BgbZDeBUZkajJ/YRZbTG5OwHRIE2N3cQyjuThSqTll+qlnD
zLNC0yrPncNCY7mPmr2bm3QfD8nDc0qLCSaNpyGOg8ouPilScpQm48ZeD/oqH8CIePYggj6gS/6I
5pkoEiVqSZAJh5hNlFN5Sis6rGR9eTIdWlQ/kddFNNwrLcPdhHcQeyyjbzaXVL4UqcsUOmrtZ+DC
TJGsUEGJ/hlw7XDgYBalXKnA4CQV0lj8zVgd1u6sUUVE5P/dsPgDit84a9xFg/RuMfLHtjSOz/1D
FVc8cm2RdkokPc8K92R7VBhzbu4QiSHhg+dI+5PE3Y3iKbh0ie4C5uU0g2vwKOJPne2lVEHxlSKK
62cOsvyZb0jKcUr7Q2wuqN/Qc6NPJvGBHfqASQ+hnC+rrOBShlO+smVHaz/3nqj8c2pAOcPBZjyv
oDwUeoDZTmsYO1L+m2+TbdiZTR6as322CXuqSV8fEdV1ouoaSfDUFS81eYeJnfBstIe3UJB53gtd
IBptHShtZDiBvntruwSxNXkiE8kd7p7GpZn/XSySW0uIs29b0CeTn7G+kMTZj3T2SMb9dpLo7H1D
yGsvfssk/G91dyj1W1Huj8wNtEoPRfchzmYMSXEG0LMw6iS/q1Ivn6jJV4mx0ux18UYt6q7D5JHM
7jVcfcVZVtHLNIrRl2Trrd1J99DjkCj2hehcl867qdHDPJv8zkJgnhoyYrAhXlNMA6IdpD0DC421
MW7O23FsPsXdm8kcT0LsXsiBL7V2kw2zL4xkKuUTPiPPbhdslN0KMTLB/SK9Azz63LcwOHpgqXHa
om4u31iwbqutgSLS+3+OZVc0he+xDHq8wXgbxrpzPdNXIg0laMcixk9lWNl6KPwxCsV0Y6wesrTa
JzoLkkxW1sJhjo9tryFzzBipX46aScKd9F/l0Y0+p8r0VeyihB6Rg5GFCPiiFSdKqD/fs4hu10Ef
xSvuVbYwO3jOY34K+r3dSoMjbjlVH7fFpJh7266sLPqPojP4uj/ps1Tt9RUxhkPxA74uWtZXYa9X
6tZJYsJe16dB1VGGoA9ID+hRp6fek7EWtnYjVvko60ekF8Ke81n0YvNMeq/R7c5p+RdaHtbsgjKy
z0IZWlQ6cc0S6t0VGFlnjSdhTKHJLdXNfWE9zFEJ/7rYC5mPRfoad+X3B/m/PS7//45UpwrLln+f
qb9Jq/hzM3YvJujiV35w6WT9LyRgcFsz2TEIbtOa/cGlk7W/qGAMiHYGkyVLDHv/Mz//C+EnfthB
jYcigTblP/Pzv2AjMwFm6sVaZv6o/E/m5zSdX2wPbovcVVwcA29QUPpz9vLT9ijz1GhTBGOCedsu
kWa4Yp7k9GJERQCFfoshZ+e0vtk1wJvpt+0Wu3mDs9mpt/GpJJRumhFSGbpLX1FjjvvRKc59DGNh
SqX9UOi+Hc1VEHdmaNbFt0pa+AiywWRqkeSFFKwvpp8BgXMnszjXYjiEnXaTzvIuris3ay0bJV4j
EI1bbSzdHlLskiLa40i7vtt8Zc4fWilHTtY6lN0bSOS7vCkfbVR30FFT3TJV2l0iMa0r7UPfPaEH
flklm+mJrAKwnPZV/CUDWrTLDY5LCxfJtAFRTz+NyaM/6A+drd5rkQqnEEHqwqK7M+7FrYqbaVvT
LyLJ24zhZtIrt6ep3RolMhF0OjGMJ3pHqEesZeWmix5MlX5vGM1Hs6jfVM4GaBtveR172QFPH/FZ
DJdcyFGPU2OGrfzZtkqvgiqRO8p9HE035vo0tBALpcKrsAit0ovhgPC33q3pIdYeBgl/cDCu8vAw
dHtjxSBctQ6yiU4cDfBFf9CM6FiQWCnbSU2itzLWewFwASr+SS8Oa2LvDDFhdIhBrc4hxNu1x7sh
ZnRFUk4o2melkAcdbRoOqb6r1OFj2q2w8KtzkqGnv87Np358quUnsOa+pBT46U5Iqz3ITumaJeeE
9iDuXG6YM+mC42K4uqSHRlbfTQPds/VB/JV4NeIX10lHcl4PlL7wxM1IGlSTHsOzNv7bzIx7J+o/
ip+fpPim1aWPuVTSDh4wDuBnITy6Je90oxFmZyoVjw1xHGPoNQKnPD7RBQzR3t8bHF+p/FCMD1X9
ILP2xIuAcuGJBYHakG9YDD/eOqkRIBsTmIuFS0tyEvuExvZ+Viyf6Ymvsxzmvg0sHac74yBWzCgp
gP9Zw6U70OsjEvhtk9KVAumObobhHMzub3H5rjICSa1cZSow/VF39FhBTRlu3FVuJXONjhWGplNX
eCh2uFaj7rbpIR4rutVGWC/lHc2PS5VNN+1YPYKhO/fM5cfFequkyWltsQ21Tk42Pq8JMVQWChK1
tbxv7dwT62MtixsSVxQj/XEoPUQXva6LAs2OTzG5S5nwK1ad4NkoHWWpCBB7cyvD9M2hPG82eEtt
WG4IXH5KmYkgAWbwfNfKugy5ERgdb4Vv6UQRlbHti7cm3mg6RF6rasEMknUmeLQ9GZs63Ygd04zj
XrwHIRFgMcSbFm8iaEw24BE8c2qlPDsJo6km8YWHAVKLB1oLI5tjVMX6sQ+RXb2ZaDWMlbPv5PHG
NMGk69IXiIYFwxSG6bTV2fstKtSVSZrP2uF/66108/FBW0esnhNmkKafxJc1nw5Qc88dsJ5Mb/1U
kTXmW6ixpKZVsxlMzGjz1XFH2mNjDgC9zKzHaGzGAH2xc9aHROa/e5SCfQLy2XTKMxTcNShrjKZG
FEwKpzSPFb/jdPB5aotJUYICpqYWzKVN8gdD6XwliTZYqnAn6zHxFbW+ZLONX3Biqa6zIjwyxQ3/
iVxJqVo3appbFf0icmsUA9v5adq0Q6MU5u75ZyMlZdobp2/TKr9L9DwJZKdLfHUGS686D1WpaDsI
DgZIABWodKre1Epn7omGroFTgTtEMaEeAMLMhIB2pX5XEZt2MLfDqS9XV8FUB6YnSqZYlOwtgVxv
06TciS/5fJ+DcWwjJvfJqPKKoaUqpVlhdlV9MytE6QuJXh2KBKFkJDexHH3SBPZIY5q2Q2N6lxkG
x804Hm2zaXxnM/f2MFSBKoaqaZd8aqcqyOBv+e0cfZsnSLWJpkr0maUQdRFtV5rzU9HLmj/G1YL3
RgR6B5lkZyUCS+P2RUEY1au2+MMKMwQFLnzZMGz1UrtqPeTm9/bi+A2gqIZhTT1UbtGlfp0XX8pO
OZRISW5V9LEpYq8uF5R6oXfDKUASA97WQVJfo+Be9Rh+nOKqbaD9Ro+LtOBliS+l2E3F+lwHkWT5
a0vIJYJYdclhQqioIJGsgCimp1hHP8OKPMlRdj8lPXff09uf8VBQ/H+TSWhYBdMQU3X5F01XrTQn
qxjzOkBAICid5tgwZ8UV0fYTeg7P5zHnVxF9zpu/xTm69JaP6kTNgE69ofX9mbLjfVaq91JTazsp
Wd4zn27mGJl6Y06YD4+71qm/qoFkMtWjRLntN3UvAjTb1sraO6y1LTPHXmmzLumoB+IiaFq5cvl2
kqtEZAvFThwtIijGm3ScOAhgv3gilIsHpW9AOno9kJvqTT7Zbw39qWxaV/4wFPYhIdourHsUrA4V
6AyIJ9ZUPc5EJdSA9tbE7xPoGtX0N9AdlRKfmil+nnt2i+6mqRnaRemKOaiVxyfZpgZSdhkxMFse
OjyuzaraKTNi3Kt1mIonCOhMOZ9ijeNvq2hQgTvKKF+UB9GhFseBJagafAaT/yCKivNsQ42f6zeO
nX+TGt19ThUUMPnaMV7Mi9PPl5ZVWyBOno/nWFrCpTOXXdc6F8GK7ko4mXnxDRHEzaF8w1Q0W8nB
loBM4kBfab0Zygi+pNEKHQGGnNbbeWBp2dm3NK4GL1UZdUVOoG/be5FItUC+xWm2FJzGaenFFPPi
q3RkB2PhRcRv8aQM8j+K4QkAimVWT31ZAjupPtXG5un6U70ZF6ACfly+xpC+0pEQmwY5U3aMUJyV
BS7i5aaZWzWS1s6oA/FaQeO44swusTRsyVAgGXniSFf6B5uD87w19R39XkRfzFdA6C+71t/3LoJH
FIwKgYMN9PI2piXpi9JY62COVnlXOYxdJ6R8UB/zeCyJlD69slN/t1EphR2uhaLqL5r1MtPCMUYT
Ar166zKm/SlhBmVRzM9S/ijr2r2+oXaUd2BhxkAcwlUuBSvHKtn6K3yFq1nr9y8vhIOQOsIYGtuR
l1/e6WOd/pvJO5gqPNxJe8iI17y5m+FHrGOMiTxHMxTn2jxK6ZsikY5bfpa14b2OMajoVlGCu0Zx
jzT3rrYPTv33M8qAfmLDMS92RwK9XwvMWfKKJg+i+dgU1qU17cOi6JdI6o629mEQoJQFDt5gZDtA
mDexWbhsfwm6Hdgmv+eMUmncT0npAQ4MevbrNrud6ewq9PPNKj6xVuHNvGmco0ji46jaTXwFkfX/
+fXpLyHPvy7bqy52q8ZL2So8snzr3K3sXSTtgrikLLAfuuVpNpRdnX15hgWaRBU2oEpUsSX6DPf5
1HsaZhi5oz+jxMZ03HfbY52fy14hDbpNlxtzi45W/4QR6H5Yj435hAwlAB5KgqYP6Mm6a29dhL5J
TSgVe2OikT2xdEZjfP/n76q9bF1/Xx5oxKKQyMBMbJCXy6NSVBX1wboORCpdRITTpGGqs+x0J6bD
9oFQMhdPmwDwEfyiYIw/ysm01xcy94gI2D0RXC2n9BYTbBMxc8n0UJyFY8wwinufVd1fbEanZdB/
bMHxjmvnLcl2mfvZbWJ9Ly6cSyjwaaUr2XpAF3D/ypf8XQBwBIwVED048uuh4OzgqqWPHN4sOFHl
LasemKiPCH2ktuVImbGQaBb0xyp3xCwnccqTajzZOYVh8rSzneouU4b9HD3IXXEuqFryhfDKRnpe
rs2DWJ6iai3y3rPLQ7NGx2WyfNm4UaHdLLZxEP8K48tfm9eW61XL8McrFK6DdOCASV9Dz7RGSqvZ
WNjhWfHUg3Fc9QO8Ai/tRhxaEvNQ69GRGgLd6idx5rCPRuOrliu3ekktlnGMMkSMGmBEY7+btOLc
shnFQVkvYhNap6YtX+lzPstK/9PC+89Ng8yjg4fSrE075+dJkVa0mtnFPTfNWSvK6kWa9owA6fbD
myREr9W0z8tpvzFjl3AQYo6jKZWHkt5Fszi4isuspwdJt6j2Po4pwWY0b+xb9mf6Lopa4gLJD9Vt
hsEvR8yYIzhApBP9E1rSN1GXvBfba91QnHGIvPAqBwIYnhzVhhPZ/2XvTJbjRrI1/URIw+zANuZg
cBZJkdzAKCoFOACHY56erbf9Xv1BWfeWSOqKVma9abPepJWVlBkYHO7n/OcfBLAFf9VMoOJKsWtZ
pHB9N4X2dhMTrWXn+fMifccJ/9cTAfo18aRjS/3557/gRDm7QuaoXO+Xp7C0YEsrtGwsnmWvlp2y
Rd+DCRNNMNtBXdurNC8wfqQE4xZN/TSk98vOHCTFajFW6eiTP7nEt+Om/7pE2PELcWcJjXj70jzo
sDVRMHpfAvMuLSAn4JonvhzrS99f8hSXvnOCMAhW/U9tTJ/veKdxfK54hT8hGI8tnyrJmNZLY0pd
AJXkM7H1z1X/doFRe5BGBSMQhohnvpuezzy5Ppr5KpzkNLfOrW66reKNiprmlgJriKeDbQ5rKfZW
YCCGI5sv6i6W4yRrLzFLRGT9r/H5/wd4P3FNQ4z0y0r7IJq6e/n+v//XlMmmfXljtvbzX/sH5BXe
X7xG0FrgWhy4MRX/L5DXF38RSer8g9S6SxDTf4O8rvWXiYCEsajAe5fAKM6F5h/DNMf/i/k5Zx4u
Z0S3Qi34T0Det+fLPyo8mFjuUgf+8skaMe12Hk/+3imcl7aCpacUgp3xDFL1a1Z/avXw9vv79++8
O6TTKnHoxsdwzzLX17FrGifRBtM9zNU+PofR6D/mbQvns+znhOINoMRaKbNKzqt4oDuMTLNfT5Fn
3Sd+Hu8JjRvvSM2sGAnX40taVt1lWbvdRZJ29r7CfvaKV1Haqygfwk+2Of5bS9X/7y/z33fxrhuo
ExVUS+Lq3rLiv90yMJtT3DaGs6U9LY4VagZvY+laT0SJzM5ZJVT5tWl6f8OxLq4rs40VcSRV97V2
4sLFFFym6atSqVHuERjDf46Sus35oMeivxTFhD36ZODxPa260OjnNUZ29jmD9ORy7hNcdwxDhA1z
QKvt2PuzYqeUSABzSie5GnSPg5GypXmd2lRkZpXnf5cmloFoPkuIhtLn8bdKbKum9u0dsLSLCQdM
uSvDw6/k6IkmNpDxBFiJKjiVGHSMYtrOMjTSQ+I31YWNc4XaymQOr2so26cxiKjG23Iev7T1IB8m
R6h1HVizXJmJ5T2oANRnZbcL0pqBAzxMrTt8SdsuHhnzh7lcLc0Ww4Q+F8+Jp60bl7yTJ9I98LZo
7Aaosk7dizDvQRTH3Bf7QFTuflbwHlfp3BubMKnddNsEhZ2uZigN13WYMul0+joCfokqRhNGPaYX
ke8ZmP/M9Yo81/hSN6G6wD9FZ6somxvQgME+ebqWL1aRNbsc6ORqyocKPLE2ICKOYfzNac2CWsNs
jfkqVUgqzxzteE+5qptD6/RLUhbhqZlpxkeSi/JTURr6IkYV8tAy7//hQ0SoNnivMbEoPPk6eNz6
Kp7m6VqX2o7XRRY3C4ce9FmYRvpc+WPwzWAF3gQCkNjHbOzKLwINFd+l64h8ThBcXtzh1KRWfVHq
qpxAwJxprczYPU8H/peBP/AFJlHus5SFla7aJK1e7VKONz4PlkbeaLwzX4fJhSuV89S3bXbnkA+3
m1GDb9t89K6017pIZwxqmzk0xkf8PeRJYQp17vm18+qliddAsVvw4zANzpw6jAC20+kbGFyDkIdV
fhzLaSLI2suvYm2HjzpK1QnfPntnBg3gpxnXpCr57Xkbl6DUYeJjsMzywGmqmxsy39Pg1kotH/Z5
YmGORZNn9Mq7dkYPYiIKhuq6NAbrtY6n8lbFiUbJAk+0BJ2TQKFpl0zWeZcE7o01T62lIY7HwZe6
73S0D5uIPAm/LYxXDUX1hNm2d266Md4fA/XvkI/ROf+6/y0nfYXc0RS0vTEhi/B/ImS0PWwR8T8v
nx0F91bChHwyTYjamyipyteakq7c5SpnkF+58dG2sopgLgHwZE9RfNW5MIF7+ZMuLKy1YSTQF1XI
fxMsefGkywYFSTU1J5oUMWI0ExTfw66brg3cmQ/CnbKNnmN9ryfXOthFUD+2npRbZUXZnl1dXXlh
N++nunAu8E72t1ZGxCG7DgHn1GJIl6BEltXJj2ZvUxhtugOmrCmwM2c/hjqFkWFUz7aq/Zt2YIRA
7dnLc2vwce+YG9pqsxovp27sHmLD7r9HkQs7IbW6hzHIxufYkulzD5PqyJdhsHx0xOApsL7gKJkz
56l6bLd8OHGg+gw0xqCxsk3aVlhzlyCnoipA+DuVV49ats4+4eVtTRnVj6kui33U9uFj7ziZAKLv
0n4z6jg99CWDBsvSDPrGvmMrmG0oBgHWnA8hXgIIgqKoXMPDnTETxvvtIAZs5WvBaptFp5HNsd1t
k6TFOrFs5b2MZItpoVLyTrsML7althxQW9J/zo0h9n38MKcRn5XJtyYMC0e0Zq2q0gtDdKVaR3Pu
fx9riW5V2WYHkuSpJW4K/xYobeaPoXDrgzE4dK65TwcwuQVAhhEwflBgXgw64VJG2O24oaFzSr5m
uAvnoH1hEOBclUYQIr0i29wpTH03RKLa6THM70q2bOBLyZgDq4fXyUjdv/MiNfeQYL1tAfZ4NvV1
sC9U3jzNgZkxoer0fqqK8VWbDuZWxcQ6me2YA9y19SNW6/I6TpHxRnEjT2HtsOHWQUKb442VRbCH
1R7mwiMKyFQOX5URPzBLcvbQlc1jpNL6OZOS4QXOTwVO1IHHq6iK1jwUfZ3hKRNPJpMyM/wmR995
EZFTf2ncga6lGJyDmirs74smjGD1EqN1nshC/Mh6VWEn7XtHSuryGBWlZO6jAdJn6KRPdjx0a5c/
vgubipOyZ5tddT6o7dDWibmOUkLjgAPFqdJlRxZoM6Y3iRDNPqFPuCI1SeH/J9ozkqgw1qtdDCyb
OrVCZjzFtG3FOP/g2LCNlZyN5KoXluYIhW+Ng4ZX7FH39GdWFkKlkyR7RavINJwvXTrrHc6pLKkI
2rrWGhIPRHV73Rh+tUlsvFipG8tj7rPWRGWa6aoEA/+qWqXXWVqqr0Pdq0fbm0hSiQ13ExT5zBX9
VGYU6fiU1ux3QCEJE7nFkjZZW07it/hl58NDbjvjqbbzJkIeKsadnWTDOpmQ/8VaUH95/njupFV1
psM5OxR2FH8bG79/mBOTMcsYTcfIjSPEiWZ5aOYi+Nsuh+hiyNwBLM1LzpPZa15UCoHOCOPmW9rM
xmEoy/E8NQzdryzGJrdVLdPbPHUjVCboFiVepz1AviTWfS7A4jqA/ESWxevswRTniCLvrOhNLswR
cps2XsAPmsQuejjl7Z0WBbQ0y3xLXnbHs7KrV6T/0yNjbffb5MgMyWgvLwkPNwHC/ebWj4Ok3uS2
De4hCr01mpIhK4/kvNWkk65K7cqdRJ976IxO3DrY5PZd2Z7XFiw1SrNwH4ejBYetKy5Tt+uuPUNo
FENddfT1HN66fpZdSIzgH4vemnaNqPszCQX0GI6uOJO5r6/brPQffC+Yo1UcRAkEs4R5kxfjM+t0
bo7fJJTNV9Isw+c+8OZ9EQ16Fdtjd17EFdZszD8Apeu6PTfyTO7LvIfyZzt1QiA1DO9Lv4Xf1+Ev
vO67yYHiV4fj2i+r8SKJoB9aOBTsMgwF3LXfzWoC7Q8GVGj47REq4UY32N4RCd3HUq7KvOwR1s/i
5PaWkUOprBbzLoy1VrblRo+EGbvnRlW4L1Me622Z5s7eHsSCmsoZZRYTvjApiO8LpqqhFrPbr5a3
DNXiUGUPrrDqJ8R9+rb24Sjg8yv2U9IDwdbTfIZCWXCO4rGAbo84bhfFMFeUNclLUKgs2/VeEJ+1
Porvi4SG3iMC05P2RjESu3JbNZY/VB343wjBbb7O7F7wrwssojX09ae4n4uXrEoCQc9Q6H3cGs1L
mbbJo3AgNCYGBm9wxDqK+m48t0rP3ZmTcqBzjD1KaH9I7ka3q1dG1qRHq4jbHYTrhlz4NGOSFvdI
TjX+zJMkLKONG3yFo2nlSySVagmxAdsXN1brmHy8AEQES9tlf46noH7ODQexlEq9leESt4XgMUc9
n0ZXHa9csLll5eXoV+5jn7bWoer7blUY6Xznj3m0FnOtdwQnOts0nNsDghtrW9sVuHcQMr68SPUc
veDv5zKNRDf3amfavuTMbNaBmudbgw9PrPvRb9FuGQ3BqrACCHtXuGs3GLjrYw5ub+9qPY/3viqB
ohq7Z4IdOeYAQVXFnOB+lV+WXRWzWqw+vhRRXr7mba26lWcYzW3PoPBWRxZ57qVj+0/KMLN7c67H
bRWI6KU0Ck4Vn8HcmYpE8GhKlFEVRy05Go4stpCT44BKFrru0fYGl8DuAbl3aPAZp0wBW7TBiXoR
NRaLm15mTbYzsrw7R+qrj62V6rs6z9H19nl4gpPJ/uzFxnDWVKm/G8ew+iKMgfyBbJDxQRgLpDr1
NzRFNvGb5G/2jsUidOY8kVuG2Pajac2o7w0xRsaR5iE+jydpH4LKKleD9oJjP3eRubJqAcVgWsa1
OHczJFwNuHn0K2fErqHtMcFYaUuXVxHIXgztO6DkG+YIYMzKjeCu9R2VbfAUGJx1LQpU17oc4fpm
6Sgwvsi0zDaSXRKaQ91jpGZUTSw3Gn1DturayN3X+A2NuyoO5a2qOvNgWY1zb8u8vSPnMD0zqHjv
PFGWZzNprpBY+qrASNLPCyy7SpcAoK6gArP0tocNsx4yUWwxVc9PJS6VuAJ2/Slqs/5FQD44lwbg
vFTKv8w80t0pD5n1Jk3bXcyeI87cQNl7zxmnx8R0YIviXbqWXqIuC4yqz7F1dL4OlfZvBIJMZ92G
INMhvFHQe9ouhv2uPvgqpZbrPLfdacN2TkWHxdXOmafxS1H4AgYzcEEcFMm5HpPu3J0LlDUkoD7h
aVMdMcxtp5UhUvsGIUh+GvpkIMjYdV6qwtPeZsar9qLAFfWiKr2GxF8Lvg4TOeNLZGvTXJFDZfPs
Wm0QOhuhPXa8SUHUjNL8oqYJLVchw2Bct7p0L8a43jjSVv7KDHsIcIlsRsddmVbc3bQ0OdUFFp/V
tB+pAknmQP/QAf6m4beYsFnIduQc3HUxMTWYdzcpUV8DtZtrdlcVKNGaUDziZyrDLX90SZbfm3Vi
CEZcY7bDaqC777UNWaJMGaIFmWxvktxjvC0T6wJHUOx5+yqxH6PyG03tvVOE6u+6XjLAzVyNG5Kx
hbmeqXdv0qp1fzQx8NQKRTnJGgRxUdc0MT5MtXWlglRsPK92vrMmOgv42ZmOwir1ExuscT13gZut
kjnS1zgb9jfI+RlQqV4gYG5t8cOZie5tfAe9t2Em66YS8ZVWUbOxPJlfUmP7L5Wu0wvGMBlAAm3y
fZWM3m40J1/t1ZA7X1Xs62FXMaRvsFoh6WSlZBzfprlp3WAVL2+GOR7ZdfOG0jptImRho9lGT5VT
N8kqCSYf5VecQNGOZ3dx2aferleWNzXPtYrKYc0pkDFtaeIYYkrdBo81XdC1hR89bhkM29kHoxHI
KuPZPvEpwEiRWLDC8TdSXHen2a7SA8Qdb+u7c3al3PikM6l2smuwwoByxkQmjsszJ3KCHYcfhTaW
JRHViDM8Z8ZAmh3ujqd+bmNqorLTTO9AcZ5UZcj7pJ8kvJfealeqVASgVNrty7WQYr5n03K+gBg1
JyMOu9NcQY8vwhH7fMkYmEyzzLgKIKigEp6Deyqr4UYo2v+VdmOiNRmzp7dpY0SExM+BA8Wh1yZN
p2tAdrITgb0YW/VBjTg+ZrkBsdPJva80HjnghpIL6Uk7zVd8DbjiOcYun60QgpGXxyEnTMTcscaq
4pKBEI5zek6iW52mHCvjUHY5s4JFZp0GuT6O2E4dnATmWVrGHbvSWFzFU+6d0RTHr3BP3CtOwMna
8ghRybKx5kc/NkOYG1XyzSrCZWmAvTbbkhZzXDVZ5bdrr52m66wYsosYH5Jt59rmYYxVd+vbAsRI
T5FEpjmSQMba42K73Gsvp8Vlt80EBwHyifFIo6NvSbyZN5QTrDfFFu5LdkI2jfmY9EXx4PVIwedZ
iu3cJM2FqovGWiQiXbia8za/mEAN6WORZmYmCAuvOGqvysGIb+e0RyGCicOZFzfUUMksXK4+j7PL
Ukt5QK8Y/j04bdeS9W3pnYpsdiC2TfO5Bb7Yzg6CXuoTZobmOO0Sz4Br1vTt98CkS+esj1KMN0sR
PsPZnw6iAYhIfWhRBifmHZ6JTv9sQe/h09dFgEDEDl/yNIvEruq8mPiZTEAwiyrRMwyddZnu8gnm
2iq0Z6xwJdam1lldqSjiRv3xLGCwifjNELMgwclGlkpcItx7bCu5AzTi/Aa1uhet6hGiGK1ZuB9M
kzkYCnkos7HsvAeLNJyXTGf2lxaGKGipJiB+HTogbpaBE/22berkqxuMC+kwJYSMBiy+SMOmvNJD
XM904E0fAnDObrfOTbTLuGRLU675nAZ0mFN/R1isZkNp7Mt5HF2mpn57qAJ8cnrkNnwnLlO1Gb7B
WvDTV3Xltc9TsFgeJOMEd1eG8rF1Om/nWvn4wtk/7asezCCRNFYap+vHhYJy77qFSMBGnwyMtA9u
0XmYeNrdsZtkviVerDzrvBnyhzkPaOnz9kJoYWdsKnlSbvJc6R/TAAyx55uphpVdhRBvGwpIseJa
5nPTb5Z9MvCNK6WG6CzDEvZydKI0WeXNYF3MJvKOtV+N41df6i440PfMd1W+aJGCTt03XoWAsDQg
VTZ5dDvEHk5beZhvYtm2coXhGMSmIEx3ZtjJu0ZDhw38frj2osTc6drA6VmKfly7xeiAhJsVhCg6
EmM/WnVNeajseuMWsZHhru6TYEHIw7jK+mKCRJDE9aJ9m/rlELWQIgWR4HEXRIE8mpFS+a7JQ2ic
kMJmmqGhB3iZIw4aHp1xdJ0pOoZgpmcTZL39XOPvYzdW+gOqOZlJShTl17SbzYM0W1gOYyGrY1R7
lJTEsZy1aV0eJgrZUzOb1rrjZr97Lce2zO1qr0Nz/O6KLjpSg+XfW0Svdzlauy+zmNIvXmKr+ySP
85PdQ11GiuTuLMq0s0aUzve4jq3HNnaSBEAgdhpO9a7fe0ZvMNj10uk8d2GnDYXyqBY1Ev4xN9l7
J6Rid0EuxIaev3hNPLPc9HFh3HKfzikcEv/ex1pu37hJg3woABfFecW9aPDx2+bjEFcrbVdQywiS
Y29KrPpVstlCzSzwIR8S28nxZSZ2gV/q0t1oDzgL4BOZ33B54d8QKDtMA7S+86M+Py/DSl+ExZCy
7iX2GG5MzZVHrrG3M7yLZDrCfI2L+d72B3GnB5cwOr+KOA2nuqG+qXFrvZRxKr5pEZYXsSAXBCJ2
c5+YgMK2HbUnNx7QYU+eGW8UCWGUNElxUobXEMdXWdBKHTznHMxlhCyDV0vGWbYKZWzjw9XWa7tM
lcN3nNREBUf2trEM9WqOfYm0s2g2blqNNxSgPZtXnq9VQmy0SVu66UiRgQ46m9m6bHtn17CiwLCz
ODj5MFq3sxAZVHopqqWeodexZOVsq7BUx0720ZnFWnjAcVV8b8IxPBNwVbHrl/7eiyPzDkkIHniq
t3ZeFxJ0QmFcP3pz1T3CxsW5XLtCHQ0vm9a9w8YqHGvcFF7u30ZpncAgLsbztg6yc9mk3m0TOsNm
Fllx7OwcgV+bzA+qtfWhHaFPBlZr3kZawoZg7Naa62Iehwtj9Jj49VYQ4dg9ROPXgDg/uQUPs9nv
Kv/eLIzhlSa9d5lDxeRIks8eUAfVKsdCqxbBZRtqhJUVKAycPaNvnscupprXaS0382hCq/cYaUVI
qSSm7lOvgi0l6AC5GkuKbGyjFypagLiYnuHRYZjG3Krq3U1BdPlT4+TN2VxX+Z4jWvM3HQe3wkTc
VUFY3pdesMzFw+w6HUyEFACa6raUmT4YYwlnOO9972tV+269bmPcfU52zcez7ktmODvAVxOVQT65
KxQ5sl/9nP7+3x6T/z8UG2Yz6/yfBU6rl+RFTW/kTfz9f/mDCvsvHPjg9aD49vlulgiLf/mDBuZf
buCaBNk5vvnWH9QWf2GW6eKDgHk1I+7/Hnzb5l8hTFL+PmLlf/LF3qXI/BPz9j8khb2dfHu4k+IJ
GoSCwGjXFthfvZ2Au+AHjStnYFoKm3TR0yZF3+0zhLiXmWpmPKTZ6GMP3W0XJGRqdmrjB5ojZSaQ
Z9Az30YOtaY15RaWWrID2DA+GzkvFMd/D5z/uUgoAsJz6eJwU33nFkJXxODWg/5Fk4Z7VWCyv1aV
h5QylJe+JU9txYAO8/RskS0Hm8L2x90ELaUskFDJuHTYEfQtcwbcsUALj7+87N8Ru5fx/bvrIxh3
MZOADgVB9d1gXKdq4hetYk8S5YCHHNhOk6otMYXOEyYyxbZO8gZ7yARMLqC6q9PY27Sg25Cw6wrj
ue4TQ63fvFV8qpi3Ia70ww88n6LVlExVWuyT2tb4Fk7fVG5eR2bVgaxVZ0nkfpZP/JtX5DuWE7iB
HS5xeO/WEZppZYw6UnsqBLEX3jHPI4RI+B4G2vnkef/2t/C1tVgMFkZH71hM7I1lVRc0u12Te1sa
iMsojK/IhrB5zQAAf367y6f+7u3i1YOU1/JsJIqQqN5+IoNdzVZrF2ofBBNuRk5kXHAm3pulMvdp
35uHsk82SIeyXWIytUKNBpewdFZLasS6LPkH0ECL+A9B6jzPmMaIqdxmZHqchtrGmx3CJbhGcRkw
//8k7+edy/ry6XDxIYGxiKGQHbxnUcHNGjvPj9U+9oLrpjXGW50n2aoHbJ/tllhUv7yYmKvf2PLe
I/hgM8KO3P75CS4P6M3n4cAhx8nPdpFEuHCZ3z5AHqom9mBgbSSMoc24WY2Tuk6y9qBFfxz7gGhA
DxLun3/1wypZflWEmLSRxmh9+Chdt8w6nI/VPixgInSUJpvWbc6g2psbK8eC5D/+Ocwj4DLYnJhI
v999AEXrxqkVxDnl+RCsTH3f9aUABtlXjfjspX5YkY4JSxRKA7QnHzfz5dZ/oS05HoTWjPjKfedP
WJhQd6+M6DQj8Fhm5mxxI6zL9m+v9S9VC2YTSkEebOts/nzL7+QBLC6ug+8vxN7Zwcf6/Yt1aHsa
iusMkZazs6oUEDTc+uplkM4ujZOHyS8PeUt8yySftEy+O9VwbczulR3Jxz9fyseXzeHqwRRDVxMQ
fvnuhCANqMZmjKcfOJVcQ78hz81w1PVYpeLMzj+LVnhLul5u3Ea7bpuBibG1CSP57QsYCqgKQozp
vvJIDzhzoZYPzkm69WmU6S5LwzudVZ/seh+/In4zZFeHqBZy/L976e5Q18vMIt2nMruqJdOouTyI
3H/NuvhJZv43CGHf/vxUf3ebAiOD5SZZ1u/pcd00Fn7NKGA/iOJhPM1J+KPK1FUr8lvLhJuc1B0I
ofHJu/xwePFwBR8vIdeCHNz3R8mcQN/XacGNovGAG2K5iycEoHNmN89hdf8f3yNALS+RqFb45e9X
DqmnXhqGWqKeLre1kbN46WTi1DkWvWAaLP+WJbStfDY+S8D4+cbe7ouQFwHZguVe2aXeLVprTpN0
8jCfg7kyrB2mKKuCsPWaNCPISUOhL3w9GafR+pbGQY57mxXeBPUzU9x4U/tGddlkJxg7+GtUrf04
wYIb++u4OwWtunDHqsHEdYo2Spfm3i7875Hb0DkOsX1F0sS54ZGvVNgq2PEI9oBO/nM7+ZewgA5W
pkhY+zzy48NyIiLdDgkKZxkj6BfLn/+ybXlEcs7jlNT7OCjrlTelxKcO+ZXZpkAgZYFZzXhgUF9d
89/45DD4sKbe/vT7CrK0G0MlRlTtFceeE66r1FhXxPGur4UTfVKuftiL+C3HWnbGwIbQ/16sIJuh
Kf0pwHViCM5ILl3XWD+n8B9k9MkGvFBj356s/BQaJbS7/NhHszQDgKpmQFfxfs1H5luPLvG/SxG0
VsSBMTA867LyC3g5mUii+RIYS8TEUK5T+CzrYS6+qcLewIbneF5piJBg0KgDmzzBb3tqvzMkG1Zs
rNjSlCuiok6JBZ808/oXS8UItxN4TE2acJ56882fP8sP5mnmcmtLvYUvCSfMQkD+dbHgR9epttXV
Pp7SnosbuAUItL0St2NbfUm1n26yBGQejhOiAWThg3EWhf28m1LrxYlQsIB4zts457P687UtR/mb
75ZLC1A9OCjJcdmDevzm0qYmmWEawFptiszcVanaGa5n/6f1BD+ytIU+PimO/SG2oQsgUs2RU0J3
KL+LaCSyqojWTZ5a+F2WT3++ow/+aDxtzNGwYsTTk3988KSsme2YsuTXAugqfm2swjEmclBF+P7k
EDEDEZ+8uMCpdRy/qSE+96TnUt3aq0Z+VrT+Zp+AbbGQ/qkVqRjflVKeUw6TFY3VvhFetx4iXr3f
TvmmsearrmmfiwWRgYh7xIf0y58fhP2bdxsGFh027TW71HujOOWVlmlAOdovclirr/1945f1JspF
vWHKvrN0cNEu4pwqMp5c2+9gJCRrT7pPsWPF27la+HoRYbFtaimYoN0D0XmHJiNWFvNZ0hQXs4Bh
Co9OCezUjp98Nh8s5ihJKELpVJg8MAV5XxomKikQ74kCwuJYEujE2D0jUbRjjJOKHUxpsWp1cO+D
7p6p3Dp5TGM3LqM6y8twf27lrTu4DcL+AcKpqcyThq2zAmoeVwPzrj8/7Q+78nKxLG161dC1/Pcl
jRP1piEz6GHehNrOUe6lnovdoPKjWznnURJ1n3y5P9fxm0+Xim0JIbGxleEtv69YxUyIZ8GeuJ+n
ZFdlqCKHwbkzNR7C0NHv4T4w6styjAR6iPRlUDINzVZuOWfkSEob5k35FWOmbaXwTWi6DF2lZEZR
vdDXHxhpMyRtRmgM09E38isWSrnG8qHP9Z1gUlZw2npWcbAZNrgFf3nyN6Q9661XezhyW9a6t6MR
j0KbOHZyKTfgpjYuLvCVeveGr3HdZ9hbeZ3xNYCj5yTRD2dyTwOYjNVnMLTM+3k2cYiv1LQ1+uii
7JDvG10xQmaLPtmgPh4+1C1AR+wXIA2E3b/bBlXtDU3ruXrvltZe21Dza6fflBCY4BA151D+8PjN
soxQ5WDhczQbJSaOKqZz2yydH2G+43yYhvdJOF2misBLKLBXojPSTerZ6NfjJY6BdHMVnTXdQ89I
pO4Z5I7d+ChLU6z6LLtTi5hT5rW5+/PS/Ng4L2tT/Kx+PSC6nx/aL8VKaDqpGif8EqboMR/Ki8DB
630mwkT1tFtBZ2xAduBN4saTkk2fhRBp/3wJv/s6iLGh6PfRgfCBvD1mmJygh7C4AmNx+ytrPt14
MK5TM3ktBF55qIKDTwqKj+cAdx0iRbRDJ8RA6f1dj2aD25LuAI4qto2OXM81dNmT7fOSrEfsPo5l
C4mN3nNbW+KMTYaZaV88aAJn/nz3lv3+lKWrpLdk/wdbw3b2XbWIKsztkm7CF6kQ6RoLuT180KPB
PCCIfkyE5vgaOVJa7NrEIqcVilv0j53X/xhg8y6cizZvuQTORR9JNwRAZ3lDv6wBLfOO8xJrppI6
w636v+1ROivcVCJs/+pTLtsvBLifBkeqFekz8SZ8jrzpMZt4VdUy0h3jCbvd8AdmZxYpcil9xKfh
8r9ZJguw49K/wIUFD3t7kX1IBsOMz+zejuBRsQ7v8wSEJ/Gcy+UVGdr/RI3/ob7lqfz6g+/Wpezn
ca5MflCUN1XSHmCYHFSI7QM2wn9eA7//JSfwkPybJlD521vLl8kUkoJi3+0RVlYrNZVffD/+kX/S
A/52rQGEcwS5lsWQ991a8x2cIWuDT82bhu99HZ78vMq3t5Vsw60rzb1hGNfMxZFbBMHLjKxw1P5n
1/Ch8uCx/rQjdniHFL3v3iNnVgqVpgWpy3wyVbwjJpz90vpmYpjXGAREGwgPek8Y8tYqKTy7/m+4
POk52n0MQSfjs0il310Q7beN85nvLCZrb59+go0F9H6p9nSJ8IGmBoIoe/ufX/FvdhxgY25uaQrx
B34f/ZB5WQn4SgLP0KV8VkEXHnK7u8Xxc8aqQCWHoZh/lElw3c5uvusS8mSWQHiyVhjpleBrf74e
x+Ou3lYI1MAgLQ5EKpcDbtmWfvnm0fugEuucZJ/CAbjNwh5nDpwCqU5youSb2Do1uWOe/AEd9lS2
l1AD17CjmpuuzM3D0JMjW8pyQqIwyGNZ9+6dcKFdqxTpLMxHtyFadTYMqGRBWCOUToMvbpSJXQEd
Kc+qYFUPobqLRCNvlDbXo4cFql0FNe722bdwqKvzOpGEYw4Yef751j8C3bStcIwddjtgpvC9D2Tg
R+liKZ7sla2/VZ4x7Iv5/xB2HstxK8sW/SJEwBXMtBsNtGOzaURSnCCoQwnemwLw9W9Bb3JFKsTJ
NTqmXaGqMnPvtUlabdymIX1D2WZdr3tNqiF1KrqTZcb10xgtd8qgiJt+sc9lgz/JcZTknCXQMVKM
QZVulohctPtYxcwzhtpd3jrp47/f+F8e33UUhqZpjeFjvX5YqZYJh6zTBhqNjV4zJI7vKB637YDd
HAGWPw0jQM16eklbdAeucywK5xvI4S+e4L+sHKjrLGF2YUPn9Pxz5cDx0hVbklYd2tFW61widd3s
4KAj+/fH/X3sfFiijOoAHII9ZFe0PuxW5hJxTUQoR4qpuESIUgIGDy9OpX1ThHzBKIDCZ1Wn6wOR
l07leDMAiR3X4k0mJ+llY+ZboYmye20LCKFsmmbyS83eqfb4qCTxhgJxY8qBsoc2J6gM0L+aq1zN
KtkNFZLBQWOzEVp132gyyGzaAQbf8NRxc0N9DzwvTjbN7H5xHP/t+7V1uh34gdcV+uH7LXJ7WPgF
00AxR3ujTe63qLGPhDx81cD5y92P0p7nnx1gbbR+nOexyfQYJ5c0iOq5f6gm+qwV4ILuVkA0GoYV
6Fihr6UuTUja2xJf3X6xLX4qgSmLHGEB32HayUzhw2EAixmhmE6z163aN0QR5ERkPxj5X+sFdhlY
O7AiLhIJqoB/L64Ptvv1zsMrs6Z0Dl2Umh9b2wXClMFZsjQYpXmOqojAa5tboLAUd5dllCppdm4X
qokyVAPNUOaNzjtKiwdXhq9x575pCteyKAFYa0dftUwRVHzcnqk3mOnQ6Gf1sw4+POpoqnQQSwZM
SUuPvVpgXJNxfzc3mbPv0tG6ECYhR9fCv7bcLkU/gobSiU6so2eVN7Wltflfu7jmLrNg0ZVpvpxy
bv+bWE2o0MXrXG+sNGvOYql/aHhWN1LV63OGqBm3KiGZcq6fmdze5GYTXikAqmPIQDys4Uo1ILAb
KYQ3jqN7cQDdF200envIWrA3G/6Cqhc4q0oEIbrRNVuple8hX66PVgh2hp0k2zwHUlyFervJ1WnY
hKbhG1ldbnQzxtPSm3flkBvbyqHVYBXNDj/iA+oY/bQkg+ot8J+9DCNAYhXajTP1Z/SC1Vnktrwa
639UISdUWeuA3ATQwIqUIDB/MUPAQ6tL3nii5PtQQeUOl+12htUfrDJYOy3aR7tu33he5o2p49y1
ug6dSzODxDPfo9DQHsJkQWk7uso+3Zedfgvj91zrYghy4E2oZVxxM4+uj+hSbHW+vNtpqpkgZMRz
05qyT0VvOcGYAkeMFniRFrpIJP8GiS4VvpLJ4TCxl7Hy+xxRaJRaHiixszOtnG47RQFa1WcM19am
zOhv9nUSpPib9liFVN+J7/TBBF9u9EQEjUa97Vp51WFJNFl94vo5e51dYPPqku+Kjg+57kCQaelM
y4eI6Kipz+pkX5UOuYyDJv1IPnCKNCxBCzSDBJsMEGVy1LXdmKuPiHFeZqhdO1GU2KaxEBq/bGR/
Z9yuFjQiDlPqAJxLNg74xr1JIpuuvl76KQIBjK0NZvVMexRlE5H+BSXa7dKAHGJknGVGjTzBgxSl
hQEUK6eZJWerDcnq7rpkG9esHsNGFOGYN9MCTxbj93UYzPkG7PGCZdAbnETuugGx+ZTpoMrgpvpy
NBQ/TnLpG6GJ2BYIkBzpBil5/xJGGPlq6T62aaVhXeT3afQ1b6rZdI0Rnebh2wCO1cuyevRyVKPn
NnSeZhomp2Qm3JkUjwhHFYdh0UzxA2FMOKKS8ocaZ1etm8LH7LGtPEhCFoD/YGlkucX2gnaTPC+H
Fs6pURREC3F5l1DobPOyhOTpbA3eXZKbh3JZpm0SC+nZUWx6apkEY4X6oMqL4kaA1U7chr8BIMVR
CUtJV844itj4yZ+E5KzhH6HBAD0Ige6Uu0EmQrGpiCoAxDASRFFXw01vLF5ujN+SiVBX9Lg/h0G3
UVpRFQzqaQIJv4/LR01X6lOhIYxeHySnbwELpKGGx4Vwi8pYFESpBhU1+uQtDtZHhKzWHs9Ee8MM
V8UTUU0baDrKNk8JD7TEYG0y0wImO2bka8WnjBe6mGazj0fkucOgOYBAlQp3j55CUFTvKmuBmC6y
/CYpuiM3bfVJsexXe2HIX2Wt8IwJbKbRAt9zi3gFSQS1M5Wbcq4spsdCI07OZCdPeHmDadeub3rE
fH10rdXR2kk9IjggkgdmCBLrYPmSJJO6m4uYgG9Neo4ep96SK5i20hEEBa1HJkmoAtNdKbRD0nGt
CJNICyIUv/pgKxt89ZahgHtQ8/tMdLs5DUusjQhpYxeZYS6XfjcnybI1zAMuahM2h1qh0Hd5PhJi
rcRUxCBs7UCP6LtlCOhGjvPjvGbxxiJRd0a20KUgRqUqcanSeaKm4AyrLD1ASo4AdlxeCF4nb7KE
fO+OzQDzyroXpYw39ipaL2b2bL0xNpCClRrtXDplu1HOua+bvY3KCOX5qNvCkziVofyWnqahJa5s
qEfugvPWcjOvScSjyvRmO5ndQ93xpxEqEsDwyrYL90U3RAdko2WwPl/0kTnZyS9uQD6zghJBhBgM
tlvGkYGi9ZuqIBp+puPVWQ0eIzY+Ps+W1pAJG7mK7+Yqu4jsRUt1/bBMRVDhQdtMiCMpWBEb4+Vo
CBIdfNXX5ij3QFwsUBHm97DGPUURk3r55BQbbENp9eQqgihd+BXYKLwqDh8qs1XehLXpTJiyzTK2
XkcoMgOF5EnVmEKGjN4jLGgFqvkd9xovx866i5n28scGv7+IHiYXahAzvs5jgPy+AE7FMCKxpTbp
eZSsm2TKaSIq8xsnk/qUh/M2z2rVD5UY2hBIEPw6U3lyYmBmCbYzMh1aXiNpgEsp2AH4nXxn0b5Z
WLk7VLBte531pUFXrTDNbfpA9MweM1zD526Jz2Mt7mgBcfIA1trMTrlLcc2xV0U/cKiXvo5YGKoV
iLF4eK1Mo9m3eYq0R8099vgXpxhpV/OJMq0Bf8mqjDvexVxwENVO5iD5TDO/Tvo9EI93vRFO0Bcs
acuemDdHfpa5vs6AwE9a2huhkm0bRe82eNDUGxNj20mmjqeue78z8wXOqAt2CPj5CcJG9Zdcu1ck
+oowK8m6CFXhhVWJUr4ImhxtslL6c8wFKWfStMWknYDB2+OSX7Y4gR7MLH8g/Lk9Jdray6YNv0nS
BW6czoaLERvD+6/8p0S6emls62W2sh+zntX/caw8Ed2GHF4yFzLzJJCp+5wmlRZYC/cbt2gpc2et
uGtZx1yuVRZ4zbFBJJpnDW17KOew9Yr5P2AaBtl43Us0teGdGZcDSRwR7WvHjzS2tDm2ji2YTm+s
8naXx3SIuXi3zKhbrr/FGDguoIYiwymG/ofgyrgYrmba9p6tDJhRQmU8x017xjpcoIzvvbxmMGKN
cOpAsSQwU4b+ti1s95ROtd8ipz7ECfyFHnnZxnxhTQtw6NNMFWs9SCDc27gy5qts79z+h5YDASS9
9DLEEQSU2nq7m+Qcv5bJta17fedaizipc/o+CvcFHe610uR4aPG6a9Owb02ZntHmYsFEH7aUsgt4
HlDr5yHWBntZmLZYSpAl1tVSpVhZIM+Oc2ypzPDJYJwrwjIn7ZPvu5OZceqa4dzNa0hsxSYZF/V9
Gp4xUVjXMhzPukUrPoJH8IpFfCCv3JE0zIsFiGzWNCnIXe0hiebK6wd1MyzxkX1M3wsAPhuxTt/a
MbsatjwhBYW6QeTrWE6Z597i3Rt3Se64pznBXzTTGVbiuNyxEWBNpF9f0gi4T1v3WDnWdIk1Lpxl
U+/ZQ1FiW5o3yMdhMKKHoYWStu7n+frQ1SjsiswN3Hrgcec65eA8153m0eaxw/TbETijcEeYDFTh
SuBiaAyihiy1UnXwzOC+mwo78VxGWE6EzxgL3lwkN4qRfjcKLqMsZ8QztrrRaW+cVYDpmEU9u+Hk
6xfJWWI5u9Biv9AkEEsjhzDfITTPWV543vACT5b2lMl2OmG2ZtN2Q7xwpW2R5Va+LBlbfEXO9UYy
wPLSCfdJH4aQ4rv6gju43Wdd9QP3yiPH/cNSltJrMw6hNmPjqOP829zV+8jip5ThCj3IjAf+GxF8
B0zeGmA8JmbiKdT2XtpIuR0M49jNz+uVOy255VUyfAwZc+2widSMLM2fVe0+mbIOpEbXPqbDcy0G
zH8Z3j1C7tMTFjoz39ZNXgZaUZx6vbuh9vtR0oH3evIytoBvYs80iFPOloIMlbIbSd1k04wNvhqz
+l7I+Oe0CKjveO9WLz3mIyJdhC64lhmPbt6d8oGlmsv5qEvuqNw5TnRiD4zpxoMaP+ZOt9OK7mDX
7jbvhjhAKfIsUNHThcOcmA7Ri1Y9SAim2PttZQ/8AB8pVi1/ifLIV1INn3tJI4DeLLetQtu0vdYf
GtPY5Hl8gdmI+h6opT+2MY+2qOzjEluP2SDwryxWfY7kDCDE/m6VXXyx0jg5joNBGVRxtRVd8wvb
5XUOB7Hr0Tdupjojqaz7yZuLgrmTvMoQqVQk/XjAoEbqwvo7J7JnDJiagCpYWbjoxA4Yd4edQy3b
5CywJnuJ6K5GqGHNbuQXo+DPXQzkAwLZFu08OmMMB/7sR1ljSgUXg6DHFPng5saL1YrSN1NID2Cn
/d6NXhpbISWQRNfYIX6hrXf/biboqvGpXIdoho2Y+yZZHc7HUX5X6FG15rH5lNdcakwyiZelJCFJ
GCSzaNFIcGpTbUYTNa+2to3kLJqXkOXVqDu1dxHU5fg5orgga33Rnwo9N0gJi6N9Ohj6po1f5Tzf
MHpJ7tp8votr0XqpksX+kF6atnLu1RABOJk8AN9T447B/E/NjnyzYf67sSJwjEW+aR2p/4K/4kV5
kT5ZxfSklkO9aXVD3id1Uh1sQXAyd/qD2pOBIDrlv9xwuwNWxJc6DLN7Qx++l9E5HdvxWQ8rg/po
WXZG1Ri+qeaZ3+gER7oaeTqARNxvSY/C7DGKG4vuHRHBzdRv3Roix9Jj1Q1NcQNLZjxlcvWAOrBF
sHZ5MpXdSeawwkLSykgTUgl+EGFGRrJdHIkZPMdYhS/AHd4jgVYNexKHG+4u4LNyPlXmJp8W5YxN
ZKHX/NjZ5KsVRFfTOQ0D6WZ89Vb6y+hY/4kyX3S9xGHfcQsAQ/GUd9VzjpoUStp8ly3zYXHTO9Vc
uutQxgdQQmwdzvCgxzoJyJJ6Rlf6C37l4oCIhWRMO8MHiYHS76beRbFTEEhFa9wTnO1cDnbFBENJ
gq1BDmLAlCcYI8u6p4K8XKyKu7YYSw+59bSbAbazlCEs1MrLQImw0lfCYDGtRzcFJRq3EHwqaRxo
NX9nJFJ40TibO1kZQItLqXm2WkNbS/aGmYcBE0Y8r01IFvzgnjUKSHPC9kivZb6z9EI5YCvd5d8S
ntRHEDPaVv9RYdd9ntS5vo2V6b8hMrZ0q+hBLKiPSHqqtrHQn3FQ5GeNQTdc6BKeFAXSRsDt8loO
hj2bSnlacJceCnab/99TE11QMkXybl6s2xJ++IsVsp1KuDaL2XVUB/TgXEURwVyMjMRZTwAvyd7t
xvIipjss+m05ymB0rMJ3e2XepxH2UMtpoy2m6eiMifCM0FO7bRztpUFB8KS1U31Mi0zHs1lmX8wI
P/Uv6c4xPsbvghBuffr/3HsqGxACSPrZL8cA4xEQtAVbLPMtLn4hUVaYXVV0EuXbvzccbe2L/tEa
ZwiKOpaeDaIp5klrD/l/pjeRqXcD8ceLnzpquE1ooIZz9SaMZVfNRMIiGmhnibpj0W5hf2Rf7Hef
5pXrCBaNPepG+scMI/58dUflxpXkYvEr1RlOsujfM5UsvF6CJa7D+Yuxx+/N888PizCA4ShCKYCu
+OX+fLla7dLOAmIEiZUQU8MYCQXh5kW896VVqtozpKt7rXFvmUN50ubwuXdVZTukE05SUde7pSVe
DLJHvVELCGG1RgZD1dF1UvAZAm1R1yRO2PYD53c/J7eGyOQxd7RgmWKSvU1Yg7Rf8JEnTehPSXTK
1iRj1V3u8PHurJpaNnfr9pBOw30sh0O+tNwKlEbQv7DekHXUQdqzrvl+Eha3/P7FYnA/jcaxTrnu
Oiv5DQ/9yI3PEZFFTNlUX0yhenKIpSmrBN4w2pzLiFuRoXWcWO42MZS30uwbLERFuJUDsp8JgC9L
FebdDDSv6IdtWundbVP8DKMEL0/h1N4AG3zjtoU/GCzrOrzvs4hKc9bfaaH/QjoM4oamH2Ebi3am
0n1EzTE9mlgCfccpYo8B640+CfN711cxFLaRfz1227mG/1zmKYAYS3/tqnR47m7sRFm2sSuqQ6iW
k9cp9qltlqeImct1Mnu4QsKeN0ahhOcZXqInTR4+kTkheN66edaBJG0ExSFyDn0i6MiRx9Z8WxYM
z3AktBcTQBQtmWG4icbO4pZeakE3Vlc5udlFXRZaLU1Dpncae+COAMO57GkwFoaD6Iv7uYbrUWcm
SfTSNOBHNW0wAjLYiDZbjnaIgLrre5JTgBMuVU+yEV5JkY/1XVEWD6Y1DZfJYfwLcSQOHDqGix3T
OIZC2XBGy9xGDZQsxnUquCNT6p3BVtYb2IUJh+S2UpMXrTDlwZVmvzMmJxBi8BJFRCC9rPZoJuJE
UDFoKFHxWw7ZEdmzuKa1dlSMqTqMyAlTOyyPhqw75EZEOKvOdLXRm24KJn2HecCvj8lf9/q2MLb1
RJZvZZiKx72yZrYw3qZO1h2s2HZ2mVf2drqn3w+Ps6/eQDc6xFWr8tjnLAN8PoAm8/hppA9/ipU+
PM6SkMJ0aR5YyvMT5RX9hcL4r6zmDMxUQqPaUI9iya5jJG6jvnb2HJDFBuHTsHN1xXfGfN5aVWVv
E/LGZktUj4vRnri9V32fnm1neEFtMPlhKXpyeMZxSziA2E9NT26eIJJlEJfSSkglEqdMLSAZJKqJ
yNQm/byUvqOV4qZSsocor4yH1MCwC3L8QdL5FUvlbnQrvpPVPJPhZLwnq5DPrrRmO59mXAwbt6GB
qTCXKUpmhV884J92+1WJQsddIzpVZer6YQOM7ISRB2bmgJ+m4NhmGpHSGI70y4xIZzPoJ3cUSRB2
O6Wd3//94sbfXpx9F4kq0YjoIz68+DiHelbWeOz68TmMZBakLmxE4bpXt6jeiXzeRc70PmjWER4v
MqpQfamTW4cDihBXiLBbY1rh2b37zGQRQ/OihedO3skMNmSkfItc+5usBhrK2vJiRcuLHrtHWE8k
e5bxMwnlw+nfH+jzeFXFvMhhjezNAKv84chmC9KaunH5MmtF2QszRnXdtg/wDuavZozrV/PHwcXv
xp0A5SeUdJPu558H1+LUSHu4tgajhsqsyG6mnAVtyYj/M4p+r3fswqb7bejcNhByeXHC0GOU8lUa
9me1L7mBmmZzalsYQPSPTsJWnRlaWzH9MmWNmFO7h8Exoo3IGAMk5n8tpMyNgLjHBI+eICOkOXSO
ibO8C4suIJf8l1mDIOBU0InpkI/gVwkxcvpwP6K9d/V+ONruSs7BKfglgv/THWt986t7lysAKnH1
ww+WwnVr52gFGyrCRd9PBlWdZQfLmJ/m/ODOZDbp402qAQD590r5fMtaX1lomFeYxZvuxyGsQs2V
94qVo0zs2hWNs6WxRne6NH40SXhVe/ulGJ6r5R6Eof2FKlJbJ7wfFo8J7xUkOFIVusgfFk8o7DiB
/VQgAxCXqVTI0NNvq5C8IlwLnbu8T+OLRb3PMX6EB/2AqVL3Jgqv7eTGxt4yGtoEysZwxztjWb5S
GP/9u/mft/dBHRfGXMOagiXVi3urXW5+a6aUfOg8Kvxa5xJq30w65Lmv9Lh/UVKtMlUUbNhixWoq
//OpaiMxoBm2afEV/YPhhteQKQWHpIiPM/xUj/XAAeGLsSBPOdd8LVL9dpEHJW2/kq7+RUWl0XwQ
mDcwByIp+NB7kEmoweaq86BL4KOFui9iclXCaXwb586F+UbrjxxFMWfuBlixOCKP9nVgTMDSruVw
W05vTmP/pw2Fn8b3cSsfQcq9I31DjC1TAtB5PBEVc19ZQwuUXQQla+tYkbHRx+4NUuDDtOpCAH/e
qRi66GfH3+T469/Pgf7pfunwKbGo8HOjldA+3i+XeRhppwEXHlLeWG67A/1PHr28fWS6emXOt6so
3v0xy7+Dmn3lVzA2nQYXukBXU+r2N1tXkN8YS5AjHN1EeOomleq+anmYMR6XO7COmXnpO3RNaboD
VzXREpAv//4gn42cfBA+BbBCi/9B7fbn0rF49XyorCxw0wIp61wQmwOeYxtl+uPkkKgHCi8cx9tV
UVX1uOkHrmjT9Jg6dNiQ7qZfPOTIbD495bjWLdRouMrB6eofFpAjQiLXIW8GZn9eVz353S3AKkZO
pQImX7NpWgudkVwVHgVZI3GLNKOlEYcAY1eODHC57frU73IfVgNCtPRZc2L4RLkpIZjPQJfiHsSs
E5oriv9ea9fsbkugf0hoSBbwkXr9rQcWcFrZ5q0JGXyAoc3c96okqODc4UDaZ9BDI70UsPTy3iUI
0GgfYzCo58FRX4tezXwjtu/SFi48UlYwb6MdYpZ1/xvDsYNEykgh69Xw1jTwo8lJn3d13zUbEhMh
JXIHM/XVdaMANFFiJqQUSYiMM4TrKOEL9bImuiPkWoxLrLswoGf3RxXJX1oVvdM8jonuEc4RNqXr
c89/Y1PCeV3ca72tBW40EXget4WX5khRREcPcmm6fpfGSnuBgBr0oabtOHRTAlOBOfN19U/dWFxz
GaFziYeR3rQIfczHP9iPYVD2bXiQDhj7qE3Ene324o4Jw1ahRQUtkZBB940MyLy7GdThUS/j8pjA
DKX6Cw8041tITKSr91wZdXkzOeN37r6tZ8t+9O2iDwPQ08+MV68pUig8aBPJ9dj2NwXEfwiSP8NQ
eR5zwwpKg3N4seZzCVRtre8A/MwX21TuO4SWO1Nf0C868t7usUNaaXRQ9ba9FAydMFcZN9IFetto
XFwV2+N5lfve4qIuk2nfjZnGKqMWijQ4Q4lt/yrUQfNtOycy1cljkqWpduPFAL4jU0rD5tFS1Ga7
SFRi8/idiz4MO8xCBKdi3C7GG/In6l3JRHDSxnhravVlrLoANjgcHoFyQa1slD77OcRtZpglU5oE
N243R7vSmr6Pao36t3nt0ioL4OWkB+aGcX0sqjdAuww/U/OgrtpRW3wnNhw/iUa07TqtYJjsR6MA
ZxUhCFB0Xd+njOPNca81HSWNgxW1dYpr1Q/7ZERAVaj27UCSdjFIhYPeZN0BQs7RTKkgFbPkxkRQ
5Vu4yHbKoARSAIFg9V6mCFyWrccBwoJ9rZvvvdt7zrI8hM60z5r+p1WZFvox4zmKtR9arOlkD0Yz
UcI4Lsjm2gDPa5/sUdOOsiRajAednt5EWC/fpYfmJttMBBlm4OcecZ5OHvRoOh/Z9IIaqDi6WLPB
Fxa4i1w9AQmnT8ekn6Cymuis5qzbkxxuH/uF8Po2d3bTExpW6aPNCwZIJqxF69WxZYaYdDpXrB0/
kVPiGyNJQjGnK/D+13kkCbmmAkAu1wT8aGNk5o+Mt2IwSOAjCfojKbcuuDmW+WveL546Qj8t3UZl
rJ66nqVH0SFtwLNXVgQU2V1TO5erUoA0EqGyGRvHQbwQ21C6wzVItn4rtRi2POac3Vi3+lbt7wG0
iVOXEHNUJiYoSV3VmC6EryGpjCdkQsktqUknvPM+xjY1baydgemXVMSpPS6G+TL12UZT9co3pzFI
4oENoNXa/eSiKaPAjjm3yv4iUWpvFGvYDo6t305VjpdJLe67HMYXnXSGLfPZGoV5QQNX+z1c6sJG
WhBX2UgHjt2V+hn4KBOk7QCJgQmNyxrJ5ENc9eZOgVaziazBr/uw97IuIWgSYsZFDpq9dQfX3Q0F
cXMyG06KqnyTCbhnaFQEM0KFm+DC7GnU7PAujOswZ0AYAVK6LO2bsf2pOIzso7fKJbo6IqrMC5dE
AzHfvmhY8dDeRDflpLiHceCfm5pxVzf/haQVDKC5w2hx6BugGYS163SZRVMcV9zicgWJXD3epT+c
sCFwaLQRV2V0w/K2uDfrzvE4QRzqOQgUlvLkct1EJ/erBd2LzG0SQZy46DfWOTitB1KihD1cEsuU
/BT0Dwo3qU+dU1u7QTOa5yzSbnNnKt6rSr1zRyjmNQFmqVB8lNfG1hh7EH2/FbmIIMvU5Lnm4YQ/
le4m2nROhU6GNFH5mhc0wi2miBlNpXZRGFNmBfIZrSJYEdJ9CoLsGTQfHa705Bpl9+rky31Xdf6E
K/1eabnVQ8F9nFAx3mBvb30Xv5AHEivada05BiJvsi20GYVpsRn5OYmwVrqEB7pq6RMA1E2Hn+FG
JQZ449hkgJRJRdYK0mJ/XvVMxcQ+pRnhYyeLk+jJqQWY3d4MTKpiNQf+qc+298UV6PNdzqQcxXCr
MsFzjI8O2KS1sphUi9DXh4EooOpV5xpQmS4wPhxCBzRCL5P8r8ws20PhhPDHkCY4pBaJvptPnpX0
O4h0hBxO9SmLkTr8+/2txdwfVQ+GMwSvzmqFwgz9sToHVD5JNkEwBY1xK1uex8lgYPzvF/kQJkjV
4K71sIYbAwsKNeWHknJ9JAa7jpOAie+8SYaqfuhzsp0npX7EMvYWaWzB+uDyKBRM9ZVZ2dJjBQlf
zSnp8SioeI6NW+5rIIJx0O5AXL06oyRanhko26+suXcNxKfmeXlnOy1MFnc6RHGNnKojPZsLWMre
T8089FJQxGkMbjon7x/ckQnN2CZPQm51NO4XenjzHpDcm+7mw8WOqy/6IZ/qTL4LuhN40MCgku35
4btY7JwRmNMlQV+7QCmzhCYhovrfwlQii9BpRS+dhkrw37/BX152zcnCxMvL0iNZ1+n/TDC6qbZH
p0RYu+RVgvN0ELhykcZKvY6DeLRhF1TRrZGgMPr3C+ufZ7XMESCO4bVa3cP6h8p1slH/9GETB7/F
sHDrSKIm9OZsjPOdMpjpaQZruqtjvAGIqMMufcqRHZNXz5DQHUp92zoJit5wPsarCMoiHWXndoiV
FuOuMDiTCHsThxaLsqfYXwnmf0+z/3hAnHXVWva6hrHqfTTlu06bGk00EVQyCZRuQym3KGWb21nJ
I54VuWBKsS46bRLPsHuCSgwy06EEs2tNDREDiidcqW+phdut2mrWF8/vX0osHdecCQpuJX1YH9uF
iZoKp6lpEyb4qDdFftRHbF2Z3d0r3HcXbYroWNBqc6V8UcT0YulrCHH4k3Sec98b8RfLzPw0qwJO
Aa7MXaFqsN8+undLcL9gbDCRlIr1ZvdSuRHQtr0S0dQexfOh5hD0l6q0dlalXUezewZvvAf12F9a
YPwgXcMtIG64jen01IXFtNedVN3mTbTXVbIWIqfPfLWn4DXRmtc9pjkns6MbcwhLz4EpA3M0ZCWJ
IJ3MH6JA1OvOeOM1l1BVWTw0enaUekVpImnPu6VT+vRxdXnVJuYLVY3iu52Pfey+pzqYySVrvmpi
/O0nozPo0gv9zTlSPwwT9WTsavLa0kCfYogr0na2WVX/bA3yQ8mWNLADg3VLO4rJWDvMsNSNEFWl
UUYrt5ZzNKbr8cVTKj7tD7wZeF7rmyLzlRbcn/sDnS1pdzMHAZznZJeH/a4wLfMIuJVqmOlkgM45
2rlJiO3KdHbQ3MFPxj2jEiahN4Byq5vZoC9ThL+mRLm0g1WjSRy4brXEOspOvCJlUvfM63zByH+r
mbER8IO4j1bfD5txGg/OMHeX0eIQMNvhyVairSWygzJz17Uj4V5bjaEynIifaVpUmxBl9aablqfB
GvVzO9Yd9/8ufbC7+lcvLoxrp9dZdJVfNc01mzTUzbbTo74Y1nsguGtVyXEmoNqEohBg6U/v9TUQ
rYnrQIPZ/8WDoX3ugwNWZF5oc+JiMrE+bINIy7IOOU0SdGq7pimnhKK18MOIX3OSu0qfgxWlsoBZ
hkEINkEdsVOgmJ/mliIQo3BvK9d/b82fDn8HGgV7G1AkxnicR3/+5pRYA+LHkaOol2+Dop0LLG7/
fonP158/X2I9HP7n2Km535DRJRFcucTKaTRUVx3JardF2Gt+sYg/7z1/vtiHo5Wadk7sclgv7/Ud
+8+VrTBgMwJ1pPz89+f620vZXGWAW1pMaT6e4hOFVCxqNwkaa7mBKnUUWf2Ea4Nmf/Pw75f6/e/6
8wiChIDoyoJtRCvt4xVy7jDLhtr6saaIKPeUZnPyqxOd6UdVlV25XG5UJ292OdY5j9F8VxrjGWtp
3yFYw0O6H4spRbXp/hqNH4RijJuYswS7O4uqyVoYEyCK+0vf4N4YTQYWQ/0d5yOBJCYrVQ0vToHB
gzwG35IMrBOzuUmM9GLO0OeLurY3ZoZHp1+mlpvYMmILrLZp6OBDiYnnMFC9bcFAjV9MC35zCj58
LXj2aExz4FD1fvRFtnkLaKOnb+EW6i7VNS9tjW1s23sFH+YmtFHzdmCrGbW6t9ZAagvx69XWsIgP
nGirIkd+G0Z298qxT8z17o1ioq1drPUtAsHJTmgh/x9lZ9YbN3JG0V9EgHuRr81u9q7VsiW/FGTL
w31ncfv1OfTTWBpYSIIEwWTGLbZI1rfce25BWFDV4XafotBN+zA1RHNb6jGjCW/Zmpb+nIr+FW3o
4zThq9EhKmwsE4zQahidq/yxExpqh/pRDOzq0hGTkQSx8Pcb5KMij5uC1YXxG+rArfLuOV45oXFF
DsC+UXSnFbT2G9r3F0TU7TZuaxQBg5ZslF3dpjPK2somSTv2hk+xK/9l8ls5XGQEIJAwKJj+fNqb
ymHsmBTxfgU2DxZLP7NIjbBc8h3L6+/OEnHHyDjegbb8MevpeF74dfjtZFwb7uJhNhwUHXfE8RKE
7kIME5BM0tr/Mkh3PLP3gmoJs/rgV2Kvu31za+is9PgbVqjbTIomkv9Ai+0z2nZCTZyL6Hq1L5qb
KQWg2g/LrkbiwwyXLWnV9OhFW1RbcrUfd20YTVZ/7LVsDwxeQbryL8pFQD2DH4QgbTmojjwuwMyM
eavnysVOMJ5JWct2VLbR2VCzOjK4nlhtW/s1vDGMGhnvsJY/E50S0IknuCQyOyjIu+NRWe0jOicS
40kiu9AyQY8kC5EQt2L5EVnFyULRFoxpIzc4KryAjeIPWzK87A0sVglC4VCOr4aNFNQe9QZ7AOvC
RekM6ArxvbNsO9BG9CTfFST/VfRBNFNDsGBN/gGBqMc8UY/RxJ6xSkmTNivJ/yJ6wl8M5tD8Zb8V
dpA70X08/dTJ3iSdZkbzosMv5xDdyVa9mX50j+TkXkTTM1ENv9wXNhov2TKiwxeAfskIh1uDGD0P
sbVcBEkTm7Yk44P5PNL43H0hElPfk4yx0AVRMJuaT6735HboB0CGeUj4uS7zVNRjs9Pqbl8T9bHv
kYSTUZBlAVh8wlMY8rYDr6voZ+/q7HtOnj3lgVn6J5tbZZP44F1KVf3wZ+vb7/o4sae3ZHFS4Pg5
4vn0yDNToXVpT+Ae37SkO46d9wAQGDhIf5h6FKT9or2B0kn2rVX4u1/ZtHTbju+THBmq3SxtT7Np
Mq7OusdEpsnWyPorhpRlk1fkikR2+o2VdwhUDbcZVUJYMS7fuCX+AmvK4YnBSe8HzLCx0yLaYSWx
sdYuAv6NXLoEVFq2q4HzHzGU7BcsuwH3Fepkn2lPpwELyfPnJpcgBh1x02SEU5Bv2G1Ge0zoivWv
5NjuvbjrtjJtlq3j8pfhP5xAsllQ0BjfFXgGnVVR6NL/opc/C1swmBGdgsXmMTKcpn+E6rGNOdzG
RSSuzcKWpocfUXvp49w3j1nbv2b0UcfJLR4cW5tOqhFtmNbaZcrvFYzwN81IbgQ7+s3ouenDWFXn
dra7c9dV3LrMA3cKL8hV+Szxpn5ZWyZkr5ONbL0rUKY2Np5pV78pusLaTZU/7+dJ0PvIrMA59Gy4
yY+iZVLc3WP0/tFkDDkjj8SbcZm2kl8m3N/DmHZvfOPJrk24djIQxd6oEJ2kNQt50MKbBe3ofnba
hsRSwYzLrZ9q7i2aigavrTO4h0gbX1vVdEQgoS1geOhvDMshI0saQTGeXLLcSS14EBLjnm980ZwS
xhAzfCtJs2OCFzE2MP0RV8wTF5mPePG9Q8rgZz2tiXyz3JNHtnC/xlnEFU+GbN7QRN4joomviUvi
hJ9ZB6I18Jz2V5fQhSorUV633rBRWqu2Lh6rDZ04KVgIubalYG85EU1iwg5DHM3xvDCONBUa2smD
LF17L+xn4CPpsDD6WtusCnQMZ0YWwK+58Qb3rOeJSbYIA1EWqG3AYC2YTaM6IB4KzOzNadw7zetP
ffeMb+NErTrssCyY0BDBW6AGL3yZBdJpqB8qyHnGMgRtymbHsBaX+eRwlzSPGnFxB2cN6SsyB0NW
a+7ssUqfGeE0W4Foyte/GwMJMxlvjy3gpC1Jz28ZbNrV4bDLaQEM/pkeQi7f6X2UzojPc3WKvG45
mP6LsOJD7xXq3JDtRZhgH9gr79ScDRZ8qbqdwBhb1vjcpIS+c5WEP5bVwUhGZvoewSQEnJ2MVDur
Qnd4O96VXeZtE6UBaqsalkiz2E9Ti2Apo331BtSoSAcSw+GgOdsF8nSxTuQtPfta46HIcPcStkR0
85AdrVF3N8OIzMhUZbc3e0dt9PoLkQQPvj/Sj01xIGMcVJDWIIHoaZBjyCZd2D42ztHQ8A/KNz+x
rmXV/8rNqWcPAKLCnvw7AroCodYNt5sjLmkxWKR9HBZOhjDR7pmNFnj0Ege+Y50HuoK1XgGXHOyz
xDsV+LwHNiLFhtNrsNOmhSrQO9VzVQcwypj5sagdCQPo5c1gdqyTczaqTUrqNYN5wksYkzil9YiB
COSHWDyeyLKlzkSCRAFtbslJPzVFlWLjEUOAT90JFfkGZKuizFf3xMkSlFzQ9NeF+U1F6mUxWGUV
Myf9UnNAkV4cDk11Q7yVjq+aUEzR3wnDP3SmVMH6StIsLr6Sb6irv0dRdE9suHPq8h8qdr5XjFQI
/HVusBRcmpTAjxQn89ZIPeI+b5o5Jx40rUPslIRaE0YaOK54ssxOcBja6tz6yD5V7m2VXj+2WU/O
YIvTV3IQcDOXm6jiqXK05lVBSXZ1de+65gVRfRnqRnLKOlffsh3EuzlG9wBjtypmLULiKPNrurNd
lJDKOHluTYQXrC5NeQQyaJZ/p2v2t2oUoOfxJNRdw+xaE7ATjds1rGKXuzM3X9pcXCWjAOcqPF2g
ccRRoNvu9PpZViwzReHfzUZDws5MuKFTsX9C8RBpd9pIPYAPHVc4ElyUkfZTt3p6BbjGrbawgLFP
pNsQ62u1Oy/r78YFambhinZfGqALRU/1MIMIAQzishA5soKmFme84aWRZPmbdGzWSnhucXJ1Ev27
5ZduEGtk7oA8YDCLYCqyosPoUrZO6YBNdIEVIktfDzCH0zlX16Fw07Di+CfTiHdwZfZ5iJ+8CNwY
eQMvEiPsy9jcQ8lrExJxM3G1WdsHma4Ixc3GX2S4xAEi3n/SilIOvPM2nk2bs2x564oCIQ/3HY8h
a3U9ugjtRon8sZ9ATwiPxGGdXVBP9nugVpFsNsbLlnjKZqvr5m3bcU5oFIGEwo53ulsxtEQ5ys+P
QMek6NV4u+761DlLFtW8ClmiQEQdrsViTwFU6RuqnoqkwboOLPLa9BYj61AsPQQ/xkBY0uAVaex3
6jp0IFWE3qzireU9i5g0SHS48b7y5B2p9UnotckcNDGqVs1ZfByyNsI/W/G+ob2D+nfSMHx2LH1D
UDj7GDTyZnCqF69e99veSO0b8V51R4xrSH6xG4JYCKPVJt7QM7EltAuwC7Ud5jV5jHg+Dlg5EuSc
3YOx4KiSSfZWGj2Vp0cA1mLG8DskDjE9J5utdwIxTWprxaYW1JFrh1OMSb/rB51YHJBoXUrGlrbj
UFoaYIU+dTabJDvbTp427JHZUdtxDxGybTKzz8vxnBt0WJmJNa/UrsnUlQeVkHP294br40ibvp/J
iQ0s3WTh+d4OwJ9YVpTcLHWy9E2SP2tiDkLQbvuB6sFoqUFt55kcR76UI625GTZjgyUaMce2WI+T
OmuCwZ9TGmNzOMwz/UwtsKGqpHuIS4g6+XcCPHoG2t7/Tc0n+gPqHAYKWFQWg9o/ezTBzn/Wk0SG
qMuR9bKbs43Wv3Y4YjcJQi5ivupH9OrF/u9f2m9t1h/9Oh9s0xkiDmEN4L0fe2qZb5GV00vCupYk
tNXyKuuedGwFG4VYd4Z5VdvtOsLJbiAIPRJ/VN+CnEYR5F+lOzWHDmTk3lfaoyYXUkPjbDvySt+T
GQg9ZOZJypSRHmZLPmqczDdLL6LLMEOWqX8a2myFi2rpgl0smZ7ouQMVTCPe0XQ4O4ovNCIAufap
aX3GvvkwA+PCV2Wqt87DERa/G0tNSiqaR98nor4/4tF7TnSLaGuvvzha+mvpS/XZaIRf4btv2lvN
MdwiSCk/hK8Q9aaSSNleGJMovZn7pNwmhNb//ff5YZ5Jg8/tz0KVEQxsr3dXFbVGQiW7cr4H+bgu
Na3OU5s5U9u/f87657y7GITQ6Md8kjkgEb7TZbKmbjKjz71QTo6OVX0pN0OtPrmY39THPz/FRE/o
rGBIlKfu+/WYFIqsHdrVkFQ2jC+VvmGSJW7mjIXzKDhA/IxjRegRx/kKa/OzB6Yg6bVsfBuWKwQ/
plTgsonnKywDpGDCUZRFxU+Kj2nPgKb9SlYVvueE/XmCHO6g9/FBn2z/VPhGEDkGlr6ZiLvM/0zO
bol1yPru4ixhcPTwG2Pl+H62TzXbyFo37TBNFRSAJn506ynetolUN2324hedc+R2eiEe8aRpXnyb
1sWrzOfDLIb7YjA5w8lAgL/QXnlk80MUM/yHSiA3lcY1GZ4R0KIiRarEauPVX5OJUVwitnpd2ocp
IzROdxHMNLm37PqJ4b1R69ZD68sVapQ/Tt2MGbdiMOlgq9u5IntIUydjjkLKVDeSMC9LThxvqdRW
5IhTGHfmR6q4euPhWjySxLMg6Bl+Dap2Tkk6l1s7Bv03RH71MtSMQKi7aXpMxsGZdc0YK5E/Ru2p
2vRrX0E+YvP7pnBfFDq238lwl31TV8fWJmy7LKwW7kFDHyiCObbnU5LwGiKFE79bfbBN/2FMreqG
3EpSVLXoUEeN2jliwbBgU7SJrN41i1sAzCeArR4MeUq67qcbndg2lV/GxjhrPuWTE9GhIf3mi8OL
/lgkADPitl0T7bUHUw1EK9fA7ft+b7e+E9p+88Pz2KoydqpWoN5MVRQPd6JJvmNneV6WTIBvKuKd
33bWziqNNMDQTjU45ekux6F7dljwYEOn/KSTa1ZE//dh0t9obrUVhBFtLO6yY2J/S9u2vaZ2+ayc
nvbYr7QDOASM8F50VVnLdEPP40OSsEReQ+s2ZJZQi3ZqL6g8bnQRvzTtosMXI25vkl3EpHYBODES
jFfFHit5ZtAmliJwLaSXO/JLkQE9SUuFpKZwCXxms3w7NuUN44czPYlkybPsUBoM50imYe+Vzs6s
vCKsUiN6bcU59ryNQTjSvVsXP9yCV75WT8PVMUd1yZTFfmuAkWC6nRYgGZLsKrUiICDdOGTFUD2B
tL6TSkkkUW67gRymb5PK9gK0aShxgTAIUWEaKqmth9bvvoxL9mpx/1v+XDwsrKq41P0IX/ZkV9q0
nVTypBIMW64jduTqDAd+dHunkFbthcTtJhfOQeFLAu6j+q7BNXeiI+0HEnpFjbXImOx8Owq5nAag
Atzsjy1xbgGijtCt+uqmcBmVEb6eT/G3AZ7kaRirI8MsRs+lKA+L6IodUtBb6rjiW9QSFhfBR0nK
pIPpocX3ltLhKPvfDL1OD9Ku0drZayxd7OfnAXN76ZhffdQ0Hp0zqL+vQxLtlAOz2G+ZBLQNzWhn
dOHiOnsjG+eApDtgLEuJssZ6oSM3YBY41oHRZrrDRLbghRJeKKLoO+xr/aT0mJRhoiuRVOmA0bwK
LDVh7XVqse/T8iqkVIq2qsEtnXZsbZEDugFPgUUscXKNI5enQOBaTUrd3LmThE9Q8yelS1p8qbPl
ZvDa+aAtcoSlwsivk4QrokreWAVht2PteUEaQZY0rWFdFxnov13eX7Yam3AgOGLVQhm7FMdZh0eO
YHtIlEjOpiKZ77rS5CuoW7VrgBg1hpVf/Gr0AVRb6+Qa+ooJHBM5nP7LhVGDomWZGVryNmqXxD4w
4vkiR3Vf5cjYY4SNxODK0LfqGjOXBl4HxcMBHjMxi43+VNRefMDNtZ17lOrV3D9bhCwfKQVwSY0I
ErESbiOTBsnJ/eFONdeU8O1kqF5Y1m+Q1tDeZ3Yc8s6ZD1Tl+AidRNzOIz5da8ACze1nE9RGWCo8
kSrNK1x+Bbg3P97XcZwe25IXMvbK0ijmE4DIWw3j3rXqG+tGt5tLYx99/I4XOWfrwB8J+jwzm66s
8mUyQ1fvvluDnu3gE3JzuX3xKOJ/prwhTFXYjLwwpfJ0ZSifpuoVMNvBbInGrj1wL3HJXR2lzdP/
W1uwOKH3YrGG0J7l2p+1MOw8Z7QcTn21ov1cxEQb1m+fKWA+VjCWgzhwld1ALHDEu/WMh1bVGRwM
cLYRPbeEqqNFpI/8+6V8cO3wGjLZhQn0Kob9gaqLdBflc1pxKWSRkhSExkmPPVLDjNso65Ng9KOV
AneTa+PXv3/yx/KWupuZJBPO1fT0ngfhTYSESGytoV01F1Cz00aOtk1vHvl7QHO7emHX/feP/LB9
5WKxCLERparGB/DuG0XRHc+qF2448oYa7XkvxnW3MpJLK9v2k2raXzfzf5ZPALttLg5KqO4Z703n
ptdQ5pCVHFpoUvCrRmckEtrBQ7iyy3UsGLXPCGCY492cuSfbIjdbZ9Yx1F9cUtGPQh+xRjIT3Lap
5x4sOlyU6r/sUspj1+jDqStmQB9tfsTLe49CnZmxmYwbSz5BFtMZjqKZm4zpVPbkYdta/ND0IzuS
WAtsPGa8/9IdOIDv2lTmm9huXztX8umLFNu40F4Vb+pLozEtJkmv3FjuAkIwaQnwmVBYYLTPD/gQ
h4NbU1kzJ1fHISU7t83PoBLENhkmOBlDfLHMSiO+W7sdFCNvqoFzJDxtvzg+lMRihEtjmgjtmD5s
mF/9TNh4BFUh3uBt3aA3GQ61MvRNbbrFbtHVsZb83Y1qfoKkAVqcDc8V5+Se3nSfz+a3YvGxE4l5
OC2CxbebTHsj0ZpDmt9kyZdUJ8eB1wH7k3b6pN/4eDuvwTAkU1H+CBNx5J/vhFxfdFgr9RSmZrG1
x6EBhTZ/Q5A9bKEylKb69vd7+aOzy6ct1NFLseKnN/5tWfmXRMIoYx1DdTGF5K1qG6/3tmYyv8hq
sUJ6XMCLc4LUfQAYvWpzeQc8/P0H+PjmwGnHv03b9CB2vXcbkWadySzvSbZEFXi0B12iQSfnQbrb
qUsezJiiK6mYZnNqfKIOWb/LP58sPlqsWUarRNB8r4lpdEKdq0pNoZ6S8u7GgaGIAOXyv2HW0Fmm
uru5tj7p9T6+jrnG1bv/+3Npif78BUeR0TqUf1NIhVRuKdtzJpwk9v79W/2o8uLXigqOfyH7gRux
9s//+rXaZhsp3eY+EvTjW3QdzVG17GF7Wy+xDhj+MYoo6GpGESCq3OtKEIqKKtSnwrwd5hGQjvuZ
Q/Y/Lp1DgkmeBe0WwtG7n6kzVdfZXTyFkyMcjtkURpjo3v5+5R953zCq0ZGveFVOog+9tEbHCJ0w
n0K3Hi92K3/yGgQQZHZYJRujezSbm2IpH41IOiDm0tvF7aO9kVtWmNm8wmQ9RuEMDZLCLhgGGV+N
Jaj7cvoiW4eYcPorbk75+vef+j8e+xV6QVgROmWMoO+OFHuSzdi32hi23OUTXfAmIaYO6xarN9CO
dLrFZ3Kl/3jwCNkiZxG6N2CP3wKXf90h8ZBhnCTFO9RYgbF2+G4XCbkuyn1M8lAvn72UGCSIeJ/N
o0zx/mKZBWDkXGdwKDWpS97NVACbM4Ia8epMHEZphxS41vStVXhV2K4OpIV2V5kziowBhhDK2tdG
dcuxcf1nQHJgLIeJlConHq8pHL9wtjo6NVcrz/WSf+2WyVrXF+PTnFcQXFuMTQVeFywQdnLsUr8l
5z464/uTdxCh0cYCadMM/ZmbI4iMjmcyIQipZ/JtySI7kwUhyOkwpp3dTNM2xlvFlN5MNyzFqpcc
xRwI+6NWGvNtzRn0MD+xnBLbLsLcjZWu3Swy4z0C6iakUEaoZC8Op3jshJKs+42me7AOlM46Dzr3
puomZxcjuqRT9cwvsvjB9ig95FHkhex3hoDBb3XWkBZgwTTfSqV/a2brkIuUDMqoFgdm+2DCXOuh
J13voremuNiWv0uwQoZGa5HZQXBvX6XRTU1aDcV7fCgzpPFQMcdTbWNrkOVyE5EhdZyaRWLPeqsN
e9nAITK2mRqrQE+N5TCNSGANdQcNt3ooqVx2yOq1Y9VzbbSMrEzlxnezJ3tg3FIygdykznBP7kB9
1PXi4GftvPNBrzm1d+dDNIaqku2AI+e/uddNNj8oWB03ujPeTyY0gshfdh4ZBjf5OA0bX5LetlYf
IN6wpbkNLUZcLAHQyRfTK8qtX+tOmHfu115XQQfCctd654J1shEtO4KHpm1TdOTKx5iXWMzUw0Nk
yGMEdHCXdryWBIX5xoyHBwMG6rGGIhlmLv/pijpAzMnzYYJ2shcXaGq5VhJCTYdy1MOkSZaDNDwi
CWdxhJ7LsL0lbr4toNc7WnUQ0g0s7Jk3ejbvjFizoGaq6sgLK8hTHTpwzaKiI1LLgToTDGZc8XTM
2lMxxEfKgezkjYItE6oDLboKlCHowd00MONLl6Edi2dfHq18/Cd1pHn2UpXcwU7yAfmBh8wKwNvL
k5YyP8s6EJrmgsUvauOvMRSPe828DplLvDTdxE5LGu2b+digfDnLFI5jlu3Asix3aAeG7egaDfUR
4MOurZ7TvNGogUlRs8f5yF4zHEdXHt1HKJDUDlMy7PEXBsgF7QsmmGZfpny7ds0W25h+Tl4PHSYy
kquVl1vprkpogZQgHUpj0xRuAwdrbHdmYnN3yxoOI8G6eixfGE8dzdHHv+tLlvg5xk5PsJDE0NgF
rZM7YQZ6NayWGPdY0ZFo1EQPPMPYW6knginPrj6CkzKx4jPm0jtfudVdkgWqApqmkNQf+lbf4gGQ
+6GfQCYkvqKITjkoFtAv8DeX+6J15a4nwHSLgbdFI+X6/Ez2BW1ycmUQa6dOfEzWeDvJZHeND7BR
8HxSUnzYbQBn0lcvh8DmwKlvvTs92nwZJn8UTZgqdWDwQ2OAPS0ibfRRpXGgnJY4TC/+KQEZiQXa
ajxa05VR7V7XdknSaY+z7nQ3meGiB8vHKkSjjYss+4EAjai42sG2OLGCFhE6lGUZlpNkOxhabEc4
RvqvFNIbk6gZhnCqZZHRu6hbnpG+3Nip0IHftq9N1H//+5H5vnpbL5pwU5MgKezqZFP8WeEkVobI
y1FNWH6ZFYdFXEw8OaTQEHWGaTkZtTpAZNV+VllZ7xsyPhhSP5JHA5c8GMD1///XwZkVrBpyq27w
hQ7PY1vwEkfCyutmfjY85m25hN45ueV+wNLbdGazz1cUSjUOiI4X78GX8jHi5AK4iV9e70pqwSJ5
IKBVBiaywoMVgWnOSqjfNCceipgutNzvPmDkU8WKbpPp88VWVo9qJG6DdhztXVmayDycyN+UcS7O
lgF61B0B1mSaYDPt4lNIehFfausJeDpDeBT/iFJ/ZZZ58ROo2mhDT2JwX0kWGW4q158uzmjv+5b3
hyKKI1fEBEUonENNEyLoJv+hLlzrKobiQUl9OsCL23ewADlCK/CdpcxOSb3s9bZBkQKX+thJVIec
JBmvuHGnTTGGROn/SPWZEaxCTANalrWYDTTQR/5eWqx+E7O4M1v5bXCrh9kh9a9uTHLmyWto+QU8
2ENlgqo2sTBZFBHclxfpQbpL41MJHSHBC31UjqbCqo6rrd2eKvyXAsWwv7TN1mRKlMYEuZA7M0Hg
3c844ALHrsHNTvW4R6Ws74xZfcP+6QbS76Gs2eOtVaCz9IEmokBSDqhO758ZrOsmSxDKaNV8RTZ5
P2VcHtqf9gp3G2WWHpscddfVEHjMrK7dDpr9BBpHhztAzTmivJeld/z7A7KW0/9ubxyGBRYSZVK+
kCd/GByUMZYLmAF16Lm13C0KwLbeDD88FX8WJv/+Ufz9SYjXTJwFv9Nb/nwiepNTICMVMIzy5h9Y
MxpdI69kt6zHzYvOzF5pn9jYPvQ360eu5SODEdv5OPbJhByalFsitPo8R8UzMpYA1iK6ep1vsuHH
oNoCTA4gPiEaJPICvDeV+4x8YfD0Y2l+1ni478taDFr8RFg1PJbbJlvXP7+FiZe7MXuxC5eNMIZ5
nrsgcuvvfor4HBXIlxwtwMnweDxi0MSbsoMkppna/MBXuoNyDAwgVyZIayPb43HpE/uka9VLj1l5
4w5fSh31DMzOZOukJMWwW58PIIc20DC3DFP9szVNzD0N9jjTZFmXARmDYVrFeWmMYTMYY78dGggM
ufLg1RrRvNdG6Gh+hrZMlFG0tZlydKt6uTKxIVokF2elfbSa6eg2kRkYDTCjRWOKPSLBtBOmAQiC
YHh7yVM7Ot97vO87S/UdykLYk+3C40P8jgoTd3qdtK4FRXmI2Ll/acYYXLEUKzWkhyg4Shn+/db/
naP773uf3wVmNOyeTHMRSbz3pY19jcYO4iWU2Dml813ma+cMyVb0uREIo+/P8SwfCVIRWBCb+WSw
pAHl5Zy9tnTOi/K/0jyfGOsd5pyXGtNpQoUkJeDiTuKcxGZoDlp37DgiDsi1j1PSxxefhc12IJgl
mOGt39Qd3/bfr+tjzwb5lkGnS7+GVcp5d4v1ZOboS924YdzbJWKF5QcqVVwDHsdAXGcbffCJotSp
zcdo1j/xEH28v5mUrARKzt3VD7K+Bf517lnuaANbxak+52gf8nGvMv04Jo29Nab6sm7rPjlq//MD
IaX47Peh7X7w7TYoR+ecD1S5KEOtTOobFLHAyGBRuqzrT58l5v3nBwoWajqIRXzD764wK0nu6UcG
8ngaj56FQr4YbPiDhIs3Q2Nji0KA+vff6Ef3BCnQa/WGd0jnOt9fpN1FcdLXEVFV9Xzphr7GSFOW
Z9YQsZ3cQmmjHazY6OXRVz3Dei+kLD57mf4eL/z5uCCK8cjeEmtEkvF+6pg6qUuzWwBfsGON4FEz
2ib+tFdrRp9nlogeCxu1a1sFgHRA1i9ExEAQLK0JVj5CYKMEUtzsRyyDlfMPYHrnUMCoIel5urKf
Myek3szxMtwg1CFThqa4Q1vlTR3cN8bKuedsXI18xwldO5iTqtlVuphuLIRolDwXdJMRtREyfQn0
PWjauyhxb9PI0I8DmR1tNuK48SAJpU3Nytq+r3znwSnzB3bkMzq4QaCx8W7Z9NtHW7OuwyKwHEQN
vZ/zZRLziQPsYUoixJMjsQFl/w/GhOVkYRAvIgIUkSc/QKqIDws8qo3Zjr+YjYdzE0Orh7o1Lw5e
edW1CPrBAFDtpbSazaMczHs/Ks1LbnvfYLG1CITVfGRlcAGofBszwwunCJjTahMQ3HOxoc1bwrda
dNvOszeNgPDLwglccyBOBnwQfibzcTQ0fRdHOhLoEdX0gAVIb+IT4Y5FGGufrjv+wz+Pl4bgLFy+
6If099Ip5EpK71Anh0WKarKQkj06DztzD5psJzrkGYJF1fBzZn36SytZVSfLllAB5Imw1IdvTcTk
wnBAVVTYcOAzbFp8SIE7kMmkx9reGVDjpWgA/OKpRdY+pdVW2SRKy+GXbmbOJpLRo4fUO6vNkCEi
cguVOBt90n6MHbfkCuK08id0eNEn2xduft5qfz4agBBMndxpZh6Etr4bVunlQKhCYU70kTWYzt5C
R1hK1tIMRUzQa+j9cGEIJZud1WCJKN343sP7FNowcraEa9GJ2ODbXWjzzdT2DxBCbpVDW9RWxR0K
nL1nNKjuSaQ+GP4wHIZUjDB+8Y/1NSXqhBh4Y3YTPLz4qz9X68xYJ7jSZPDhEYND6IpzUmNfHRcc
9hvHwpsKleKQTUyWbQz9suzLG9etwqOluXpQruKGqoe4OGdTcSQuqdqJdnkabWs42nkF1zJjwd6+
zu10kLN6niZsH42dX4Rh1jepxC+Uppo4pqqixjZp/bQcbYjndhWuR/bAnVsBP2jTZIdR+ME3lvuh
8fsNOVXwdzW0EdivrbArmNoJwAB4IDTxBQf8paXnDiBI12EGvzQHunALV+agm9aJemvk3F4RLXGH
JEP095Xjd2h9y2Lnc28GTAIps1INz4pl3eZVTNiEXnpMNiFUl2jYC5LB5YlZD/NARIiHFO1hY2TF
qcH7gjVAv1or3WiunX2ETwQKu42s3U6PBOGSDRG3r0M3vMVWnlPr21dNtv1BPnhlz2rMjGtWYpdY
j4o7Cw/mzZANwbjWBA55L1sjpq5rGy7YU4S7GBHh6halmz8Da45KBlZ51XRAnI0JXoj7I82YOaTR
eBnXpZqfVObWZVHW2ag8m9X55cZE1XTP7TryoSCx93gnjaVMgj7lv8yIdhjZHM6q+HssPYY+8xCm
yR3e3vjGd2beuovf7+DG9o/Ez5/KgpRE4LDnviSuZ1JZfPWrV34RNjT4yTmk5XSkhOIurVFu8Hu0
L6O1BMk4kyJUC7Vb3PGr62+ltOyTWdOBm+6jzegoNJQ/BLU9J5e1Q8tS9lqayIJkcJOjbmvhRGm5
1bQ6I41E3o0mozXNbyCey1QH34KTOlHm10yZ7XGGO0Z3Zx3N3L3G7Iz2pbS/VtKAWYHsNegTUEjC
S/ZCYBYDJ0cGj5A53HC2/zOW6IBIKqgtTCNA2HIDSAbReOeMu8rna+kWTD6OSI45RvKwm6sfShl5
4I8+DXmJmK71rzXud5LWXVAQKDmKIv5n1PU735ueI2f5No/iOKqZhPVieQNz0V0xXDy2/utsJtfe
iMsnx1KPgsXeyc6xWhRta55GRP0G3Fwg1pcJqUqnWSSKjgHLEk4lENN/Lzc+VjisRaD3gfJe3+Xv
a7hcdybd7GBBxYM5AsjmtC9dfOmNFeP+z71TS3rMJ3Xj++6QapF6Cmoi5kZ60fdVFSr6rMXoNeFH
hFVNQb4HFxw0voYk7hqNAserPl3+fp3/0YyxWSDxe21K2Wu+D3xsLVfK1m9H+vPeZH5OW+gyaYjO
CJ0YszvZk8bCwMNpv+t8fdOvjpdYzOmm9WlOoNrv0Ql/48/Ied3zzM5LyuSRrTltgA2QM/ofdWe2
GzmSbdlfKeQ783IeGrfqgaRPGt0lhULSC6HROE/G+et7MbKyb4YiEdGFfmqgspAJDe6ik2bHztl7
7UdVkqWj7OPI3nWy49jPKK0uuqBYOGySf0gQy21hF8+Z4gW2KIJqKp+b3FEZLkVHAhoWPGV8Jwl3
X6yGtbyFbowk/nla5q0kfpQni9ZSqyKqr4neIuoeNncprvU0OnYc8HZlkbkIz0yYCaPGqEiffN3G
0DNnXUdWDGyqGl79llsdqaGswqa/hfasbkWysDQYygKj8gWRffyLkvZv7jHCj7H1e6vQG5P69+eE
bGLEyGFx3KaF3C9efhlNXrLVmPQNZlqG7TT84sP+gRFKKw79LLc1emMVMc2nPbqBQpz2CHW2eVrN
6LBbKD+m6YZCVQ6JmSE4rFMtsKk7rEanOdUFo4iXs1Sk7Kjq/ue3nrU2Hv9aMXx7N6sahmeMA+i3
s+lfzklxY7W0LYZmS9JF4w8JsoNFf/ci7c1JkzOlxE1mN/jcjVqLaQbbAsu4ey0GOJv1KJ/pThA4
5hut8pBF7WvGObWrR0QdsXWDh2oj8jbescIfy6L+yt5MlJamkIRCqztPm3c3Xh66WMep4VTnWYce
wjHo2jomXJI2e1CT6jmLSyNQv9pNbHJSBYiJNf3BYtVEeYtPpEGWWPQkn3eHQu/eVNd8i2V65y6x
DIDCnWUa7cmfX7PPiprPl2w99/7lkhVD1HW1TS93Wp0fJCBJFqdMHEl/e/z5K/2gd/j2Uq7tqBbK
nbWw+/6lwJ2wtJZls42F84otMOgih8uz7gqD7bJ5so1gKVQ2/YCvcqQ58vM38PkIv74+SK4VeUF5
z1Hz+9eXuIG9JRHN1k15vNl5V6KP/Vwoxkmx0ZoNhO90kbizgZD8/JU/9wN5ZVLrVoYDR1ydu/P7
VwYk3tCkb6stSAzG3FI9IAENsGhXh5+/kPY3f6OJKF81QLlwrHQ/dcjRebaAiJpqWxTNddPOX/Qq
faws+GJqYqNaNbqgqZt+p5MG5hNy062D4GipYGl5V8xiw2YGxpNj8DwvpXV0TMNd+8rzLzYm/W+u
CId8Ogx0A8Gyft4Na8Bg3Hf0FmxHHnUodyZ5haGXtnu3XAc+ptpeANrwNXIVOacDLM0J6rEKxn7A
sR8nxZ0PgJg2KjNm/pQXomGWkJpuhJWG3cLQT60AQypTMR3wt5im9ovjyQ9XmvOIyj/gF9jW6b1+
upvbMq9F51HdYV7RNp2dv4lybXJX9tkkkiIEPgdFPy7M40I4/NFNYw5ZK7o33unWc5EB4xJFY+91
J9avSbXS8LyQqTUNv7wnPu8K6ztdkcIeoxpb1T5vyHB4G5Xlf8DioJ5Z0qp8dbbMrUbHMVj9Wdl4
nLIW/XL/Fbj+gdGhvYO7QEoqE3icyXQTi9LWfMCFkx2d/fyOXbekvy7Zf7w59FZILzB6fH4oa0Rq
XcScEqQJ6n0miTAIpuHrz1/kh1bPtw+Kk/RKj3bMHz4s4o3TDLsK84h1WuNO/dscxeBQiugos/i9
s5RdTSCJYGIxmlBt62a6+cVbWFeXT3+oplms+LTvsIR8rsW0BP8ea2K/RdxIb6JHVuC5eGHrCGWs
KXOqDueYdMSllC7T2CniOPGLt/B5e1yvApoPvFg0r1a7y/fLUFrYom7Hpd86s3EyZwlquVpluaM4
byWRbYvO8VYaSxLmc+r4sh2snVV8dYz5V8E2P0iFvr0VTzOw3JCzoH4Woqgj5F+9bvttmRCihLsB
YmZWTT5VUrGbOuVF90hEl2B6VY3MvDgx2gusDHsMpqfUtJONVlfvsPx2ZQyitcoxgq5Shx7A5a5t
mg3QhoHRnfNLVP3fXcNvUx2alMxdPkPROYQXSWOl3EmgUQ8xFSo03mHTxMT+lUt12WgcuEePgWgf
n6fB2FvGpSK4137+Wf7NY8MnuaqKkSzScf/ULyXITMF5Y3ZbumJ73DfotpVfdPL//iWgymj2t/Ju
rRz+Uhn0Dq6bUkUrlObDS2ZGfifN65//FZ/PJ9wF3IpE6qicUXTrM/d/VJzG0qTbbi2zuHSTVPr6
pF+UUXFoJ7kZ7OHCiqdf7MXr2/70HAKJpM+s2iarwee9OHMcwdZDFdBn+JSr6i0FuGUkHKEdUll/
/vf9zSVkb2BaiWt0bTavN9NfLmHdKtmEHktu06n8UBpaPU7xn0qi2eXBjHITrBWNTUn4/WtYoxIn
BTXo1gbrTUMt3Rb4n30qcRGq/exd/vxP+vEj4+XYTTRXty28eZ/uiljLJcYZBZBt5j4jmTpPWiIW
FWOTMGBePa6ApjUoez9/VYSTP3xsmsUpFmEhc1Xaoesm95dL2aipV6D9qLeQsPHYRul8MZZmE06Q
WzU7J91uGS8KQddhdOBYDJ67MUjNo4ECTRKZZbyH0qDulgztDknSZxVpzf7QO+SeN+MNolsq/yTP
zlvCXsgfx2aSCG0jSRra4+XfTqau3Gl03MpFdXBIlF6oRp163Xr5chhE+5YObXvdO1HQMipCfuZV
V2kidkSsXSZ0c3bW2IugwKB1qoQGa0f5omSRfVqminxjJbqZMOSGtFXHsLKRLgkBWaqvYqTn9W02
zPO21zooqswnpj51D4ragswRemgKJTpFTtyfdTOp4ZZ6lwt9U/EJhspoYDFqo/iiJ/3PK0z10q0S
7dLrkRcu8WS/LJbyZjBDxiRAYRi5+a6NcQvIyAFB0CjGduh4nUSLHwi843g7utdZobZh5LX1XkhX
wVUfi602E5ouGCsIMRIKwfvz21GFS9Jhb9NzpQnzhck3Sjh8IxYJmevkXVqkDuvuDaan8Sz1FG2H
pKD06LZ7qwLaXb3fmJ2u8OfTUXgeTDO0qVmzYp01t3w2dszuUEh4UgYZtzmipW1NWix8R3r07eLH
EtvNyjIMO8x39M17M1gwUYUc9ZMggQcZULolWJia7qwcUxzcZF20aUOquR7fTyYCtcXwAEFkQ7xv
9W1WOhUXD+a77nYnzjLb1mSXiSr6iQqBzSS7YH0sba7bPA7LrYFpQK78KYQb475TvQMdhWw/E+83
am55pdWNct0rJsnstv5Ad4vL5hJkbZQD1newhXO/i+MsD7R7LUH/OPUEAysrJgFj+cbRi+oqd6Or
TIA+k1ZuXGA5K9RyB94V1V2qh45Jf1Xt3AqWJL+cnv8RT3K3F54JpwnPw6WAgrM33GHfSOtuWTrl
xljQm7de9pVIZy2AlaWHmlWeqtgytjXn0XIwxFHNtw256AFODPXosO/aI1QOjybdphwjZJ4cKgl8
SpuAp3n0205vDjjP+iOpy0+ZR7KlGRcH5FAaDcQV5Ck6RsU6is0eVee46OdOYr7/fAn5cd2HwuRy
NGLMhlrA+bQWY2PxGuw3xVZzSUnw5uilllc95Jp2ro7/8UvRhKCOo9amN/J5ixmjojTiCPUPC82D
M0OqGoy9CeSCm+7h5y+lf+uwfL+fcXpiXbdwfqu4gD4VdbVj15JFKdnK0WbEV9VfUjGT1msVYkU+
0Z3VWr8UTr1X7TGMrU7djuVIowHMQhvZL6ZRoj0HvAMpNicrs36qJlvbYyDHMjrOWHOHpj33zOzJ
GvPuDH7QGObrLD9TVxNp4m7zhnFAbJcLOPm1oZ4wtleHRglZQZ9q9JGuIbH3xbgeYRBDyC+6DyJk
3+YZanlm4ytW4mOVGgG5wLjGBO+JYXiozWkUtkbzqGcYBMa4XsJxpB2frQEApaJuy8701dZ6yepK
bEmuPmKQzH045Lgj1UesI28zhS6LhTZuC1WeKZDlN1D+T7VTpXRe/Ny2u203pbqfEcp8aJv4vU/t
a+aOBhCq2rtYDGvfMF8ch3gL/skGNELcn5sV9lZt4AKJuN825HNs4hrCiBdnbQAFIyScJzt07kie
W17v4ZLUl2NSWodGOBdQbeAucU7fWIMLjo27kezQez0TSLDsHBRnXKiU3gVhEXFuM7wdH5va1reS
pv051FD7ULTIM1mMvjpTQ4Mtg27nis0aUf6lZv7JEbN+mzWh78s4ygM75SBdgD6o1Jt0FOmemE7N
72uAjl5WpWdsmbQr6cFk9Mn3ima+diwGF2ZDXuuj1jXKHZ7XC0Ub9CvLrsnbVofL0rB5hBpDuYr7
+c4VoHQix9bD2Aln3RKhURAlZ92QZi4PSWW8MXvpz2sbe6EG3H1vEBqSC3y/qZzcC72dX8xCc3la
9Du9xsolWrqyBDY1O4bPZ8JCDQDPMQuHOTWZwlcE7b4A8urI8ahPHRvyuS7Hg1SQ7TZulLDNZnh2
qmsX7WnIrjajOGvMbaYzYKYZ2p6SeVswSh0zEZYkYR6MUrnBNryayi9oosYXo6lFgVwo1jKH9gFL
KOBEziFcQBtj+MKjofUF2Iyc2nHxdlWCu0nty7ukA7aXqyY7tNE3AQmxPIWDxq6UNB/Iphhn5ZiN
0W5sBdC1ME7KA+V9v5Otvl800RCjRwSRosCJh+3FxpKiAlJaNj4+mstmXD6iXvvqVU1xVbUqdT/A
h82cAB+y8vesaJZNgsoP/p+xL9nKS72wLng+Fb+zOgaEzdTA5UGvYrqKt+tn5VXOzZdcGtY1ky0c
KcL6VVP6jwbDd0sUZEiEm5y7iZKCQG58X7tFBgRyM5XZtuOgR9QKT3KjGgQ0LzaZGcl5nI/o2lu1
ZyQvABOYEhA+fIFSrfi/wrqRsQXuKosPaiUL8C9wg1nMlK3WxMDH3MSfW824tC0fA8ATTzhXWSrb
ZHFf6dZCH5Dt3lQ0dI6uc4Gqv/ZT7B2H2sjSQOGSUYtgItYL73Kah+bcqZIHp3M/8Ip92Gmzoc7B
pW9ITMR2dVmp5hor3yEwbUfhp7MkCSG+h6vonIuGtXasRXFZF4cBrdVuYqZ8vkwoJorhzeKgeliM
5U5xB90v3JKRM9jhK+F9qJ0MFCOvzqeoqvZySk5F6mi+MS9y7xmH2FDiq6p/5Ph7b8lankZHuY0S
hcAXmToBnhxa3ZNKwrIitsXUkyUN1WnSMu9qmkBC4dXRQ3wt88ZUJK7aPCmvE+9l8h5Ko31KKRMc
r14OttBvLIJ5rtRUx0Jq2ASLFrl70mO8yyYj7Ari33VEJbjoxc7kcBiavXOVR3F2Xc7eTM4k57Yq
bSXFALP2WnF3sy2eR2bQFZYLlrUurAc3DZeeqFhb5h2BGC36Wc+SF3kjvY03xC7k1gEYlZqtXdqB
sLF+uRQucvRSV3ez0zZnhepGOyWUldMcTBJafpE2bP1wcIM8glUALwEAePSEn+/YIi6txWlxuCyN
hL/WDAQyAH0aB/40o2hfzA7AbEM6dGDWqUXpaIOKgOcRFcqDwfO1i7AzmhlRsKUEpIT3iJiU2oLI
ROhIy37WMf+jB9if5QhIQP/3+Nyn6kYjhOEmluWZMyJ30MC4neFr8K7SNai6TO5QKD7E3kQ2GXd9
lZvXy4BHe7FdGSx9kYTSACU6zFMfjJmJRkwplQM8IwZspuZDAwbIXk3XkYxtsiiWwKvqi86kanUy
xEKQC1gdZg4q34qU/3qd/pd4r45/POryX//Nf79W9dwmIu4+/ee/du/V1XPxLv97/an/813f/8y/
7qqC//30Wy6T17aS1Uf3+bu++728+r/fXfjcPX/3H5uyS7r51L+388277PPu23vg71i/8//2i/94
//Zb7ub6/Z+/vdIH6dbfJpKq/O3fXzq8/fM3zUIG+Zd6bn2Ff395vRb//O3Q9W1f/82PvD/Ljp83
3d+B+joaZjHao9qaQTC+//EV+3eXtZQaEwOZQRf+t3+UVdvF//zNtH7HekjbwUJnAAho7VDJqv/2
JfN3vJYmvktjbYXaYHr//OO/+xD/50P9R9mTyZSUneTdaPr3nWV+j2VQ3qKYQaKAj/QbXOcvh/J6
Lsq2UnL7C/68t57ul5Vad7bKU0H+JpFOCf82NhwtTTe+xCzzAaItQr89Aw4BpJefaaiZGIoUF51a
GX4ysdtnZ6bakXg9eCdp68oKqtr0SrVctssVJBRtB7kWKsdApHKnn2yJ/kLvXPbb2ANFB9CutSqL
FbGPd/Oi7Ap2JX9oi4bWL/4gSXEFbRjArKoe0AvgWt7L2LkqjXo3CTlf8PdekHp5Zy4FmsCMGV6O
VE4CiYQkQEs8OgrPm89zRtijZbDVGyenXkOMR/Ok1jdFrGVbvcperMg4h0ezM0j6dZOVt5dgfFEi
NGpufVvMAkOc+6gNxknrzRsAVloIlqTexFq/b4sM6OgcH/uxPlqFcRJ5+tJX+dPiGGeAJI4zvbKA
fLADhXXQVo70NY3sV5FGr+wOfpQvYIyS+HLEwBbBJVMXPfyWNYI1Ip2Xjd6ILyAlUyN9IEB+8p3a
PehYxiExHsw+/0jlg42mnmSFW8igV8lC8LFitAdlZPPQWFDk13kVFKaqEYc1CIdIZ2OsEissmuwl
0dw75H77IlavoDPfqjrvdpL2VWQqZ5rg3O901qNR1vjYsgtdartGsbCpyCcF6W0YG8mHN8UfxL08
Qdq4dqrrBIXNLtZHehpLu+lj/rxUc+jrTOo9Wbi+oy1kEEV3vZ3bqHG8EIf3RyTcR/rGD02Zf0RI
Y0Bh5XctRhWkORWnfALUJBI2u3sttMvYlshKanXEdQS1xEzfRMLsts2+5CpXVoWJeA3uTUzedZcV
L5EzInK3yqNcJthUnYoYPJ2uYhOoXle5V+mgVnBEKl9wIGV1p+chjIbDDi3HtHZhMdkzyGG7vmmi
qz4ZosMcK0voluScqBnhsJ47s0mCKmmilcHeTMiKxuS1HMGx9Hp+UuNy9Ak0O3kTksspH8lASJ7k
4F41BmkLNEI2HgLlgydAbijMExg8Jh0QXw0QVpAmfI4zCb343I2vVbGzZDrvCAhEK04Uh6qJQJGI
9wc9OWOguE8cweHOJkuvJpLYMOLbZmmRMqnJG2DBk+coZ2K+we0IKpJuZKBU8UepxB9tk7z3+wR3
JplUpD/ZuCjnyeV8wNWWFBtE8B6EY1JBResnFw9wlKcmyOPy2CbY9OZueRktrfd5cpBYaRqXJ2ku
3CT/cDz9ZG2BXpZgI2M8bqp3TbV9mBdSG+E7eX5zD9smP5uiNCNGc9oXmrVlySJ7Zxguu5w09bgk
eE5L5bVqnaepuhHkZQ9ubO6GCh+wU88PK92sjjct5829cHnoSrRQNpO+wAHQWslwGvl2wAXSF3H+
VAzOXaVyXRd1vI8UcrS7UF1EHCpNeUqQkZEDTC/4jiT0XWUlb3nisBTaVyTnUeRJFO1pEcR1bB8d
99kW3A2lUjZ+TRiND6LlNK4bfV3rB9XRTpze0HUcALCeOOerexxjN6qzOHtF5SREPFnVOPc6F38z
LyotF7nrOk/xcTDWQaPtjKW8s+1B37Rzc16mFG6OzcvUSXWM5/Ool5cJ8LotN886vFwQxWgleV3c
6k2bXDkd2ZKzdu+ZQL5KEd1FTfrCuSZ0BglLh2eGMpDDd4UPl/3z7NsNQ3Nmk7bmPVvdSdHAfjVu
l65csvMxq4/gMi7ZcQKDNDAtoR3aTdZj1NmXpNQBDh/LQ+TRIyIkmxYlxz7s89bOK9MbY8ZZ0Pdn
MNIhZZHpiMqyf5e2DJyWOESvcA+whY5WxbtSKkReUzVuGsuFUkNgdlzBrxkeFnwDOjeu3871w97o
Rs5egz2BA2XA0lW302xW/tAhsZ2W6qmRyz2KbuSS6tWs6vdRx1YBT2dloJICCR0KIWl5YVm8gmtj
gyT5Jl43KjxSpq+lGg+JsEPPTG2/XgPgcKm2CfqU2Cy+ENSH0xmlyDAiYZx6BGLiq7SQpXWlDNw1
Lo80GCTbucc5ztrkSruR6qVObwbVUk+tnF8sNdhXek93Uq+PGupGyy6+FKJ/Uz3nqlm4euo4577V
KaTuqL2PFSPDxYsOzphK5E4WzOJuCDLC1LK2Oip1f9nQvAkxh3HKnvQhSFWiBHHO06x2qqsYt0ZQ
DfnoUxRVoZF3rd/SZwk5sdm+XrQgyXs3nE3tekZBHrQqTxgz5ba6V+xZD5KE3ITYpnhFEZtI7QaN
DI7fNNvCR7tq8skLTAa8ARWFM9aPbeFeaOMVTIONnLqnIl5vs8G5bcYg0oYiRNkJ6Hkb9cUYqomF
Jc9qj5WmABZX6Pw4RvtBaNUBeK4VaK2DMUZxuPXRwTMzGfdCl9uooWM7pbed3k6kF8VnhlOzovDT
Mq+irRot+MLPSuBrfuGtjaemfSi19gG7zythS6HT814To+ehLbGqz+Wt09acvZY10dQcrmFEJ4E3
EGZT5l/LYparcRmxGS4mddKxARfETw+Q2FUaHYN56w5e6Gb2XTRQKqkL258DUrLp+jDj1o3r6Blf
9gexv4jsTLcNU+0UD9WLUw/dJuaUg3vAOp9s+6CvtzXxwfjynbsoW8RmtsprKXEkZ0v2MhnyUkvZ
tgqTi6N7z1JUGJY9Z2cv/NqY2Ey/GxHBxfN9lKQfSxs/kdf2xXIe6imaNnk533vDeImJPQCaPWCI
Yc0dswIN4EhEbH7BrXYB+RkQsWdcUcyeIw+jTpo2C+OUQIn0e4s+utk+9J4ud17nnou62HdZdq8q
y30tbazdA5ddzWWJ0RT3rHo3W020n8xtpAlJ6od7wQ7sHBQN0npu6z3nMe5Fd+bo2ahIL9y0Szdy
QfHueRN3CC6AQsVRZGXJvk5H7SCFDHpP1lC24xDncr4364FU5SU6n4lv0yLBWdrgQ9BM9cqLt/pc
yQCcbrzRYyz56kzHk+0zmNiSjZoiMbX2mVDOVFHfekX5hN/l1LsbMh560AONSZZKHGSNJ7hv6AUI
M3o3dXjUI/uetWRmmOX2lRppAIadbs8m6hMr7JKWyicBdZijAsjeLq0DAqA3qk5tVerWbSMOwkOc
G9vGR5ZnH2Nfow9vdzXUDSA8RDzBQjF9BVbwiP3prI7yp/rDGCMBTsycNkmt7CsyLZHN0QLJliJc
WUmB7X3RYgH7ezFPmfUmofntEj0y9gbi2lze9KwRULC5IEDzgtFAFBnZdxnRIG1/bbKvT4jBfX2l
1IPZpHjcd+aqoi9vF7M6Tlb2VCMdoITdz6J2w9RKXsTMr0MjhNqyC9NmvsfqTJlFHj3uvzDdTwPJ
AaOBEpQyb/ABZmWh6ry09gPKobNiTZbFRQMEwlXeoc+MgdWQsC0cGIM5ne32YUhPYyVfHNO58wrv
lYBk9HfuG8Ictpx8lOEs89dR786rZOSzTWNyVitymlAcoOmaymOezfezjnXHhUyYZwEILApcoEkb
ORu4BsuGXjpmCegMyrtVpQd3NK6j6yLX3wgfJWqTqYGfF8UTD28wWgvEa8IAq7sxJphCsODy6d5F
ivNk4amFeqkr/jjJh2lkIkTaZldETxqf/QL2NlCFzYPkzPdYEY6Clwih7ZxVWsHBR08fSMd6I1xt
OpTyRsmE7ZeaOFdosPmm1b4O3CU72xqOegJUglUQPUzsW1b2lk/iYyYRh/n529KuHIoCUa520nPW
hKZLPwrU4/Tk+32HKclvbNUKDl9BrBzX54rgLgwS8AXGJPbYHBjTMrlofPQL0cuwAH5pLIeVoOHm
zeezeixfVDGaIVnMXhLDP08/vl1sJR8O0sUUr42Upczyyt750le0hVXzERN66gVZkh+KFXXjFcpd
b63luSrvycw7X6z1Y7ApO/qUZUmrwQ6IYmRpYpMoZw6Lqt02FFvT3TiXX2qW0LBtmKwMNh6g3lDT
rTqvSYb3uW4u0DOIDMILtEnV/VAu4syMBw6dWvrUXECHZJqrUHKluD99ObV+TLlNVnhGOcCsxqFP
RBJXsc9ShTQbpVx2QK1Hv/a8W8aGnjwfuotmYpDTKfmRgsAMVYZyyJUBcaQU24Yy3WcJU+lFT857
R7uqySNmeufcwcQG5fnUJRZjjnq41KliuChveWe+ms0lM7vN0jjGjpIJfCCEfqISUO12FNiWmZ06
rSerh0gAfxLmq2zgga+7f9DL6R6S7babOQzBGm/DKiMyGvkmERHyoSgbWOQUxm56L2DqJYCWtlPT
fNDprlyOdD2yR4oCrrS268VzrbPHUS4zAa28u7G3AyepVJZjgLXEQqfJ8NA4642sio2e5xd2s9xb
/YGcZQvzVfWUTtEd4zVacp4FWN5YEfpUEKV4SzL5QPzuWnyRv0339Jukq9Fp9jaCQ3iZwJGpLLBC
1twy0JWnRNg2eijH2FpJfT8TRQMymuotGShsFAODT7q6fBrVXnzOBuTMkH2bOwC66mKneLc1Umt/
bOrOHyz1pKbONrKdh8kaiYd3sqexmh8sICt2GWHO4lxPbgOIZvipft7ejp77nCw+yEamF5JdJYnX
PdpIXogNfRBKeZEX0mMoBSgsjqaAiAwTYhgseKHZfMJOfIsT9aNIiDQxlce5ZSHozEbxF/mmrxWb
bYi3qs6eeqldzp3x3iLQDVXwoZuiFS6eUocoH+4XAxBRVZgxVarBR3oZl14SoHlichi5dwu+ft+r
vXthl9i6E+NQookOrGG3vFA0tsnqw9MpQCw7hbfp1d3GZqvxpduFi4Mr26wLTEtjxz0uszCPTCqr
dScvRSWgCMdfRETkT2x9wCI5SweNrJBeh+WBCSvt5nuzNCBFVhSUBAtI0AhZaLpCIbGBkW4x8I2i
fazYIANOclbQzeKrF3scsUqKzbnWLqAdbZyeLR5ELJlUt5yHzrzZudNy7bpbsj3OAzxGUdiQmRwm
+oQHEltO7LAQkHR0bsjryQrW4VaDoXOXqCfUTWcQBdzwP++Y/r80Q7/rsX4ltrp+f0ue/39omQL8
pNn+X3/2JX9omZ735bNc5va7pukfP/Rn09T+nXGHi7AQhZcJFuB/mqbW7wZaMzBoNFXpmtL1/7Np
av4OysBgprjCy/Ct0Gn9s2lq/A5tUkNKbRgQD/C2/CdNU8v7XshEVwKpFp1XVEwumje6ut8Pw5rK
tXVFS9sv1sDJFZqFZz10eunuUMVrnAzzV9tKXyAlyRBJGVxHtr45c2JKPeJT6tGsdmp8ytGYBmbq
3UpcML65OnsMTtkokM+0eaj2ukU1ZELdzkuTtXmcbwlMhdecDs8gYp94GTWEDKksWk+RRoshw98e
eoN6LuKGnlxxQGbOasWCS7CZjoyIfBtFA2VHFAcTm36v5AZVvTa/FgVAg1l2X7SWsatHohNQBHjq
ssT5o7ekmPf4uGdxUdr9SWEtWhS7CPIy83jPTxgt8lBI80RpXqOLyZ7Xf2qb9mpJmg55EgNLN7ML
mSw065ieQJYuBr63sAm4m3qrZv+KQ5czlGbIXeHQoFFlcTFQoftjS505LhhuUlxwWtrcJGl1V3pv
sYa8lk34fJEN4R31VzgeWzXznsvlFd8w53uOJ73bniuxXQHr4004ywrMzF80xLPu8ihkynQv3npx
RHmZvCQO7Q4mzhdepN6bTIx8RRaI1ZdHTtsvyZwEBLnfIgG/UFQagFabqHQyi9CeOIsPSvXkLLge
oIFeDgT5AU4230B7YHnu3dq36wyjrWue/uicNThg7aLbRG72obvRWT/RAFO7NixSEyB0Wb0x1iRI
xMqQd5hlYEWdL+PqVjjD5VTT+3OSjqQZPbkuEBXQw1939vQlotIg9OiZF3tJqGFQCWh7ZO57EpFu
QNSgac2cfSlPWkUtr5vI2tQuB4Nj4f92xijQxmQ4kG7FOqxt42TQ9sWyaEFpYVl08vQD//p9DQPJ
bY8QfPRApdofzOG+WqoXoTPcR/7zVddKmOmEGPnNujXQtzC3HJV3A+UjAe/ca/Z0rJsntVsBpHn5
NOnuU6bHl0VH4pAKeZ8ITM7hKUObb1+Xg7VxpTiMc3tbzgDoFqz+ZMSRp9vpb2K4me97BZsoQ8fX
b30na2pvGNNzQ3WXzCJWWzmdOULMek05J3Mitcb7Qpg5c1/7ri9pgtpUmLLNnxSd/b+UAFWtMVW2
tAWvRoU9R6oCdrMFkKcb3yybyPlSMe8TM1pCounsoG4O0DDJPW+VORCliwTR2Gc5Z0MtkeBc2uxN
XTXbQLn8ghqB8Tgdz/rYL/DLB1Fd2Mp8r083dTuQ4JSlH2urPZu5Iy3FulXsa8/LYvRzqr+080Oh
VsfMw4Rb6I+EkiNJXzk7Dij3UTdfphk6v12NkoivXdXyyWh07wztIsr1dF/fa1gUwsUyBlzgzvWo
6CeSsOij0TbwPOqTxRESJ/0gA71mJNzqfJLC4MztmULSaeZN6KVB4TSrB8Uyc/7OoBNOc0Ze8HQu
x/opzYp0Z5fjvAf3ej5pxMObEnlGlcowWfqHerR2ekI3afGMvbCSQ5XN2xo/HORIb8s4hJgY6kAG
/cT6TOWTjPjgK6BnjvrFSMtbyQVKMfGWanFMzPlqIQikRAEArw2+LpBwhJcpFkkQgEtxk2E9rYvo
q6cPb6aZx2FiGorPLnLIpav6jJAYtvDmSsKYiKLCLeaycObJC2iXc2yeZ3HLwMceH5UYcPq0Ahy6
L1imT12ZgZi07jR6ueQyvS3qqaooNpEJZNvMJbwYbHpdc3QwmITPsui3czsy79ZvydSS2K1B1/VG
v5fVmIecHuYtOvg+ScuLMp8VhE/If4rWoVDVk+pMxS//v8k7s+W4kS3L/kr9AGSAY37phwBiDjKC
M8UXmEhJmOcZX18Lku4VGSkmO69Zm1VZv6RlpoZgAA6Hn3P2XpsDI0U8Kh8afpW+aSABkyuU3VQj
G6qULq1IbM06XCFNuRq1+LOvTku1a49Kx9+nVfLSCrPveoEOk5QBoL9Jt9YERSXwRABOUvSshjLU
w2yrmjwnDMPZ9SKUO3baX0hDerRwl00GsxjJJ2DNNJpjOXXXYYneNsmVtRjIQUJh+djiz3S8POY3
TtE6gMzHVu4CX84du+lz1yqziOYuGpFo1G6MCV2NYSfjMjYw9pconmw21UGf179VcWSMsJ77qU/m
S+BdIJtXDlHqtmZG7ZdUbD9cyLLr0/VndoS5ts6u7JiLVxD5sUxNhhVhlBwqHI55TE2OepPQtJpG
RHpQ/Pi59vyvke0rCyHPwlZOiRIPVRaUj3NfIGbT6/3+ftKNrapd+ezHhezVawLvn6gZKJMTa1s2
FKs/+oO6nF+26jXc+JEoJKLWtNHxpPC7Z2lrcjO2ZlAcYPu4WTE9qEO0XRYEYx0nqV+YnBvUuOq2
MOI1rWwXYZVdJ2xGa/L47EVw3VpJ7QqfH35+Awl5kuiGTvcJUoaEVrGr2fKFnPoMVAeTFHV8tLnF
Lci84V6jzA10MQFNC752YX/Rdf0pKIQTz3ySxuAF2XEHICnSjdDojRGyVy3IjIKgkKaKo1L7Svh9
aWX3xJJAfdV11ys+Z0Zzz5sBE5eoHmPLf5bj/Cm+teQuQeklX3GlfNRbNOuUlODEggseGwYzQt5U
BAzTNeN8EGu54DgAeC1pZBfp3OccZYdjheTQebF9n4cWxSQCOLegTbjDj/nQSNngdkOarhGkIQ7W
mj2sAX1Ztnd6MgJvs+zE1TN+/JjNHAtL7cZqPoAyY7dKKjrMiam7TF3VrRzeEipAknmIai3ZkKZ8
QDhDv0gkxbwXB6CmeN58yDm+E3U+t3Pa6aXSu/5ovsgKqyvW9QxSVn/A1iYvMMcrvEqN77rW/lTv
/yMlxrvlwJui4X+TzkJVjNnx9X7RcFNUX0hUeF0z/Pozv2oGxfhEQhMzf5wFvzQTv4QWivIJm9Ic
DQSxGhIJsuFfNQO/Ag0KQjw9Fwsjo44D8FfNYHxSxWz1Nzjl23g/LPWf1Axn7jVWh0aBg2X2TNrL
0Tiy1Bh+tM1wIldvU4ALKs9podnu5NszlrzEsaZE6p3Mf766Qr/kHq/lHfNf/lu09/tD5/rllaaD
WVBTc6jOt8wa1wHswVRpTu2o3JV8qjJp7hDFz30VfqCZPnMH//68M2NHq9PYQfInbX1j3PepMWsp
XaiA64D/Briy8OhEaDUmMd1b/2df8czDkgatPvT05bbpSJDMxOwX4GJrsCF509rKzL1MFpOSWB98
3Lv38cwqWuu+r0tWZW/12FuDfHSFTopp/4hCwQ1EfepH3bUKWl1rWfLv//47vntdZ4nbq/tYqqlU
oZKxCReInpkbEdNY7Uqgq3xnS2VMgVojzx9CXkB//4nvLZwzzVxSqmGrt629LRLxxev8Za3hDpJp
zHm8N1N5z9l2r4D+/vuPO3MG/V44Z4J+O0Rxik+YGR0QS7hHmzq7t0aacJEMF1Q3F6jYE4LteTKi
1t9lVE+D/9h7zVOrRicfBeacg+fDlPjgB5or+D89OWeVfZJ0SgVgytrWhHDE5qNVGG7p3ddg1IJs
2itIRoxMcocixl2vfXQZ5vv5p0+dfaev7jM2pjGYGhZXOR4VFDKRld7Jgb2f/dJSK62r73XJzFqh
IafVqpvxdBn0q/RI/eC+v7e8z8PfM+qsRlUnaxtHyjolSpOweYcUbBxpkktL320ajnaJ5dDxXMX8
WB9c7/lx/cM3P3fUkmXEFswhYBeWhmvZZPwhjG2ZL1hetx8bUn353zzFha+7SEvvUm+GN3HWYUOD
GMkG81E+5Nvezr+X4iz6e30POoDZ1KtC35KQ68572NRejuwnUe+5Nc+8KD+83fNt/dOXPtu7kkwx
JBIGgECl5rEqvL3K9M9r45MXodTMg+W8h6EbOE159NFWMj/Bf/rMs/2L1pBCjGBnbtXeXI80jsvM
2ueF/SXV2j1ogx97ikoq6Hxl7SjZV1xpSdM/WmDvff7ZViaHcmPNLbVtZJR3BhMhHZtfoX8VLHPd
ugWe7+YsMy2oTpI+7s1g2ussvb9fZu9sa/LZtlYBkQFBP5K1nNuYH1TXsk7zs2UWYpFwf/tAJkny
AwHyGVfl90o629TMQtNNpCfGtvSIYR6DR9Vfz/tIozgY4LrI2GeNf49Pe58Pe0OV3AkD1UfX+Z0N
7Lw1CWKUPhLyBWBkyrqTTw23W6/8TUhVq1OCFvUph1JaWhzAP3x23ru+Z/uXBUIM4ODUwENDXtbb
rioPa6mj2MEDxOhw7U1iAcjto/3yz4sJ7/HbZ1X2FXT5sj9u4/a65zijZY3b81FYTZbd8OxZjPpC
sa/UeRwzx1tngA+MDxbTn7cshgNvPzwl6jARtRi2Ewup7Oy1aOU58jlExlg8//2CfWcNYfV/+yHh
2Mt22Q/DjxPcNALEZ09UPYG5IzwlOl1KtohD2tFqv8XW4KbpR8lJf94HacG//eSRsjeuCyPadZa9
n5F8ctjtsWGyXMZ9wX+3PEP/4bc825Q0Ne1wrVTRLtsyL93h8biTSNYcwvYU5f4yli66KjlhLz+R
4rFnMmtvP/jkP2/BBOe8/ZYT/fB0wHa7NWhfZjER2oW1mLeEAK2CHRV7bdp3+hXxDB984HtL9mwL
0iprCA2SebdltmbX0en4FzrHF24pBvbroCNILbwOyFObIpq1pvmfXuOz3YgZoJ1oQDG3nK6i8tG2
/WeLvJD5Gs/bX0CoJxLW0bqwsG1WaBt5lD/47D9vC0AI3l7kFshmpwPj2ype+TyXIRBi3VDtTr1H
NpVv7inxUZ+pH2wL763cs11IUgLR1FPubfG3/qivFEqAsTqijv6xaAMUOB/czXeWz7lhs0ID0I3Y
ZrYqCmA9e/GIWU2Fd0di25ojOzPSfGf3x/bDik6Zb9df39+wat5ey8RIlREYl7SVo35NrAyDVwnv
M53IGmNgcZJhf7AHLdAwOnTpDlm6+eC7/vmNYllnWxGT8NEqG9T5xWNxE36TfAa3Dkpf74FE2ZTl
uvgPP+hs51GJZrSzEi60RJvMytdNFW51XN++P+5bmVVTmnuTIqiSSsbZH37se1f2bBNSRrui99S2
HL63Uz1sLIxCsxozDDhhUz9P39No5lxJlJfTDj/eB1/3vc8924JA9VYZJg9lC75rL6Ec8Ppryx6x
jMZLVNL7kNezN5rHuWkIYXgR44T96LPfW79nu1Eu94mFelogw5BPgSfvLP12lrG2fn1nGRlvHQ7i
DYjWIFl+8HXf+8j5MryqcWKt9JHrlvjYh6V9bC+TY/OA0z+758j70TUV77ybz9FZU0BoRNf58VYN
IBRney/ZJeI2kz9zURc6SxVs0NJiwNH5gzOQAIoa1Q6RnNANlzEcDUR8O0MfgXUsuAChawv1wMZ4
CeVpeRXgNf3gasyL60+P8/lepfZlie5YbNv5TMY2aCo2ZgSx8ATMUWxhHd7V6ilUWANzMdAUpzQU
a8Y6i+bDY9s7VR9hbm/vidKntp8AONzSNZ5Fz26vhRuz8cjm66ITum9X8VSXSLCFxb8jiPy5/v5R
K/P/QiLxbrdz/qB/+9D+Z/jFmF4jS+BCvt/JPNI2z7v/ugnCOG++vHGb/ftP/9ZB2ILWJLYt8GZA
U37rIFBIAFnXAJdhMXtjHlM/WRxoCLucWVXnOghTFjC6MHoCsyM49p/0NEEyvlm9s3dMI/kPGgMS
DaICzoPXDeEluZ+F091YlEdbfNNGsauC7CqqlJdIkh96c3qJdHWvWP6Kv21vcO04uY4PqK/5zeON
iII16pxlq+oXyjxpimpx6MCtTMG1NwEUw6oC6WCtJ+F9nGM1tuR5UZIHYnjRBvXFQChvazt17qNq
GG/QgV3ZfXYvo2G148S1UXSPT1au7zMLmRljtQWZ1CMRJpz0rPqhpQyy8/wbYEa0YUT+LvTGvlUj
5SaVymVoSMxPGbPkJfOFpvssWeKBFtCxbVRws+bWUrCKmNItShYctRwirXBTtsmmBQhQDennNI2e
s9xmWJS8ZHVFKp6Yre1x/m3s5w0pWY3NJRmOKDCN6jYevJWWoW8l17dcyKio+i6B9VddN6Zyk2dE
tuOg/5yiVCyi4WoIgy0ENLKmkT52qXHyleFGw3G/qBSdSR6Nor7rIrge5F8tLBJlF0VrHecGUq0r
OGhEcy3VEiTnetWnJhOW6TmONAwuxVXr98gGy3ItkdWgad7GLvh76wrcWK/1N2VdrUXU3kuTQHrl
fRd9fp0oXMJiIBYCC4iRwFCeisgdujFdpmCuHUY3RARGT5pcOnKFdpOEUv6vB5CeyKhk0UXplcBU
tihBOA1jed8lnC4IH92Mhsmn5Oqql4pdI5qt3vArlmZeRkSfClETMR/iLWAwGS96aYI3rxxLzGF2
lzjAV5wCUnc7PRuJSuBNkCZwCeqTxcR98EkfSyruMBKS+8ifHnrVW46ydDQSeZ9EYAoCSdm0CO8B
T7zoOYMxa9DwzwlFRyNQXSutcSvb7aWk3yZNcZFPtcuYsiaXLfTDz5nCFKius29+yTe0rVUEPnrh
Wem3Ccmem2jTlwqxh4GUA7YNVVaeOEycEvg3zbpvtHE1RMRpRuqhSbVdLAlXb/0TF3eB1GOdmJK9
0FXpO1DvdZJPN74GF7Ae68JNapiLpfUlE6OrSTN2lwElLRcJCWjvdnm2KoHvKp380CXlPUjSrW7m
94ncXHlTezGK7FrJcTb0eXqfEPijDFfCTmbU9HQTdOm6sVAk56o7hUhH4Mx5C7O4oVHdAUvsoCxo
EbTw1iW6O1kIz9vIAEH1QDvYAg+Sh6jILaXKVZUO2T8rqBJIdOKrzvaWFpnTphpsaBjs2rL61lnx
JraUZbgKRnFQAP8uTM+6ChVC4eeb0VVLs/aWmPExZVXNujPL9V2T9YegIbiXGPijGtm1w5P/WYqa
NT8vI+XxO7PAdSekjRwlG5kJKA78z14hP6GaXlq9OLR9cqWMA2ZxeCp4n9AKl9Wh7LWXolN3dYh8
2ta3RZP++EH9PHNmfDX8++9xoO3MxNwSX3RIC/9R65WDZgM4khEJqMo+67TnLhzvPE5WszorkWPg
AMV1HQ83cilt9CjdjBZLTNKCZ6m3diW4WFkMT3lvfe8y6YgXdycLsdfUi7aZbqPc2Mb6+FT40HDH
dDcUgn7abLkN1ia0iFcvqtPPg8nrgdJZcNCvHR+/Mk5h3nLmeUoPs7JQ96Fu3zGHxiZkoH4vi8dI
YUxqZXh3C/8F6vohIt6ZTKYDeZM73StdyAluTubDBz/NXHr8Pj39/GkwdxBZopi6gm3h7fklpUVS
llUl38l4650hZf3psqP6mJpIHdyUMJh8kRzqfBXUM543fUoRyRcj6LBKvUq99tSjxZ4h+D9+sH90
rnl3+Pr6zPJ/3v1d/wOPNvAuGYZyBHn/aLP58pynX8LXQ9p//6nfRxrOJrCVdG4bCDPKzH/54fVP
YGQR6dHdwA5vctr4l7Rz1m/KuOTtXx566pXf0k7VIPjFIjvdnkGE2j850rztVMzCToPT1BzkAhUS
YefZsXwkWRMxlVzdGV651kt5n2rkBdSGm8utyx9exWmxhpL9AUNR+ctJav5gG0ojDxZR0tY59dpA
yl02jdrcoTXqg96pUOZYY4XwPliFNqkSCRIDWUmXP+zbc0hIhg6EkqpD3M42ktc9SHxVdzRU9Kgu
XaKCd9pgrESQPkXTuAzCYpOJ7jpCAJSAkADv5ZA2zxs7wDMKlil/VlJ9DQ0A3Lp+lSbxbV48c0Za
GWV60HIcMKlxC2XkolPKg2Qqa1lFq0PShJEZrmxjeQW1rkbG5566xQyvdc2+lRsQAWoJf86zkUpk
0SHQirVcJ5f2hNVSC790sw9c5MpL2arHrrJuMbos/ar4HPrNvqq1Rc1vnPgEjW0wSx+M7pTKwUPA
K20kyG6kpWNUw3VntPEiY1LqRJV1iRL+tsAWYI/Dev5AzuOQXErsylK/jSvrSOwlr6wxCNya5A+N
5o3ECDGNDuimHCmuV/MgeWilXcQkrAHHsBxC2yFoyclk74VkBhO1OwCQYdpmfbbJpOirTKgGyZvy
yUvqIy9Lhgt98UhY4XKa4ieCbpAOAuOtia5IhnsggSsxdUtzUO5mASUCdbPAiIOnUXIazbjUU2tf
VIdQwp2I/FbxYpf9WIE+Rv/jDuELbkYDfx1aGktaGoBFEihy9hq9Gl659qMy9azt9OPBgIOBtAJE
GQ+HfdYwKOsybQesl3d9j3kdwwfUyECvV3aJqyTUr7Q+/g6xTjV6CPvhbWf4+wDsnlaR/ZCYlyGn
ApRubhbT/URYTDzqLtfGhymsH32uB5YWt8mLdSDpGwGBGR0c3vJvgdK5eqhtzFRcRba50EQBgdDe
jkzGF4B4LgNz29Y9Rlmdf31Oa07IAQssMg5J3e9GbH+K1zKmx/WD9L/MMqBKiHkGTPQTD1M+e1v1
7gg9cJvhchuU9lpuu8DxVR0dj0ruLfiysDwlQeckCWPwgJWIR9xkwhAnUJlqThnQDFdBkm/6LnXS
VufQirSrHYvPiV7tpi6+xG63aTDlJ1O0sVG3pcI8RMlw9NXhWJTlje17bpJIe08JT1N3DMJ8Ay/2
rqvAMnLAGr30ZPIIE2l1GYtqhW/lovNfEJy4RppCTItcii4nsWO3VLxlAe51RqFZWbvjaTgE00e8
Z6ghZy9etisBOJQ9WhWairb+7Yu3i6sqzXqjvqtk+7Yw7NtIhrHoL5uxWI5t9Tgpyde8YytThmNI
JnPRRBdNT0uFoCivW+fo5zx9OEZjua6Q+oWWvZQBwBVRPoekXBQ6YC9Ih4Yn3Wpj64aJeSgmhOsq
l1/OXEsLbyRl2FdluZ0N5Bqa6BQMwUjd0wAiT6Cjs2mQOGG4tcfWpGpz3IkbmZjig6fYOhZGTl5g
taOP6KpV9EyVM8h7ch42w9A+ygEW06y/r7CaFq3Kzzcs8zAFdoRRt2lWVCNr1WdzBeKDc3zVtZ1T
ctii8crtwBfUZaBK+4uQHJuhMA4AB3jUcwKeM6cp6gtf7Y4pTqcI4VuKYFZU0zICx2cFp0jpL1Jb
rDHIT8AS8GlXNIVa1mluXwblvWZ0R68vNnn81bbMxYTjTRrIQbVeKsFXEUiGq2rX1sVGGaQLiowo
QAXfcEoswKNEnnR69X7/w4lwfv+/OYP9WAqzuYL3JQdCMfcIXvX1OOmlBm6r+s7wk01uPLYN25VP
ChDmnVrLNsCQVioRMHavb6SZjFBTrJjeqTDtpRQV60ZqXWngus4raMiXQo+3RcV+2K3kZjdI06VW
ieX8fBUTh0q1gtipzekz4K60jVI9dP5VQYISbNCH2sq25BfdlV74Mj9ggs2A+n1VIXv3RnvbmsXW
VB8q2/7ZyOKo9meOzvlBdL4IKq0Y5GdIxf4S2qElojSNeGruMqHdzfuhyif3AshtRU0KveKjDfmP
H6jpOnYXwEK4Xt5e9U6qSFfDlHun5c0OsfGKBDRXpVti+vum1O+Am+zHTj8QWOAMvBOG+MHuq5XR
6pdK5wUUUdnPM+/7l2C+0WeH8fmbg0pWdFJTz2ciqg7EVO27/q43cqYC5VayGfqy+UyGtikz49AR
IlQUnKkSUpxNAqWF7tbZTd/oiHR1kGfQUvhRG+mhIiQ3ssIlfLt9RkI0BjsfPyBOvaA1Dzmi3CHL
TsSp7Ut2cNFl29xuL0h5O1l1wovEWuJafNAmf9+VOsgtcadFFW9mx2gQOmek0qZtdJnq9i7QU5Jm
1QP2UIw1/lciF9YdWhNrbC/kREcj70Q6kGROJsIYjmQR7AmicpO4XeaTskSeDwDDH+k2ZYAGh8za
0N66hzkOWQxprA/4B690Bb6Ftw344Vo2DgOJ2UWCTP2DJ/Ev198QUKSxRgHqA7I8P6ivHsRC8bAZ
BVx/4LUbRExrNfF+3uP/B3XN/6aWrSkI5Jw1Ie/XNbdhmlf/9VC/BPnX7G15868//Ku8EeYnkF3U
okR3kIoxl6S/yhuhfSIzxWL/4Rb9bMv+Km8kC60pmyexUmJOVoFb9+/6RrI/0XyXIcRb+M1UQWT2
PylwFKG9WSZYZRG1ajRsSSI1gDmeB3+TFZJpDe2gvU/fcGdnrb6ODFCyZihdZzpn2GTsHkyr4EEs
ZXTOaTgschpoCpnyk1aepuiLXpNKNkbhsQ8kZgZ98W3y697JShxfyBJrt2p3KqejobWB+0TpXiJU
mFAywSPIi9wkqyBr4A/l0eCkcEIglDTjXu6vp64wjnDBn/vgsZyh5Ao56bJO+FxrdoQ5IlgnHgA2
NgSYndFuK1zo2yLH5xx6Wux0ZI+QX4nwmsnaXTfRAIjCNbST7Ug7y0kmA8QXVrDarzxHlisLWFPB
qGWYLmpJuWmm1gnlJLmWWsZBbQAyQdfK2ZXhgQkEVdm34HKbNqw20mid0P9XGLBLhPpReE868Xel
sKw1jaE9uYS8kPwh2xVxNboxV2ahlwm+ku6hSOIvEldy243VtkkwiKTBqtWiAc342CytRvlijTSf
s3UTvxR4ERRZeFf6qB19+BcXsshCkN4jUIqudZUu4AwqJ1tAYkzrsGN5IozpDRmbmtIbDW7uu6VN
tzcIZABWUDa2hWXu41YqF20fzxGe3R0Ta7KDFNnxZP2h5MC0bOiWkz4xLKPu86vn5g/nBfNPC3AO
wCX6AA68zlDj7T6VU8tMnVUUewm0MQT/qdwUHQiBEBzVKk+6aTdO+VKSC2jm1Ep0s0pAEYiJAPzf
TQFkFwG7iNhIAKJVmSNRbVDxT76Pvc1/UZr+Nmt71Rn9SnbzwXOZCbKfW/JV12bfwwKrdRFZRNfR
iMATlOJbCrFU5VXwIB3rwXCnqFNuR6UZwakF6wTYBJXr0lYk+WZMwHZwtGa5Yw+XjLukl8VaGvLC
DaKicO0pFeuI/sBCbaNlm1jqY5BB7bRVUDJGEC0tkXuuORGjlRol3kmS/xZ5EwWbbPDSNWtz2oyB
j5iJ7G/XlJ50FmpNZNmijCBQ222C10G08dUE3sCWmmyTcLCWZEEdavCdDU99aMHh7EsvkTlpztSr
GdFrlpjxdEqsxNjgEsFs7efyxobxroyKdFJlegGzew4TZoTDrHXGaeZ5Eby76JugXTQwc11JAxlu
jBTB8hC+DFkeQ6M2sqM/+Ie6rrS1HwtioL0BPZakxLR09XsMktcTJJyryW7XCtvIhhDUYh/rBj4o
XaSAiiigJsCJ0A5CKBAKPGgzSFF2QV/f5vn3qfbEpmqJjpc6HEY45VemUo4nNemqbavpdPaGb0MV
2Bcw4GnZJ9Pez2YmNQyZVURP9xDM/yhz5VsupnhFwXZREIJ6MLtRvm6N8Cb6YXlV4fvamTmQYRuo
FWAlOpr2IIBKTGNIN1d/8tTwQqnaYW8Z041csXpiUA27qZI2lt2bjqGl+XaApOjQUdY2XRIBiW4B
7eN/eY6naTHQVX4UPczmSQrRHCrSVRUMkktbpEp9EmqNecVm+GDAWlDYryrhSuMo7hvbBLtSyhQ2
0cHiT+/gHNwlxtAcIlsdnLzjz+DIXWFMiW7VwgCbYjAn88nQjdr0Eoyovkb/WDA2GPIruZI8l87M
0fAra9mRS7oqcntcqnYL1WgwgqUWYcYDyuL0ph1ttNryVpliHSSpU4/9VC6nSAhcyd4dGILw0Pta
7OplqqHMVboVSWfTQqf37AZSOm1jr3aw9ZTbKTaGg6/ZPplVDD0Iqsxu0o4uSpR5IcbEQaOkJo3d
azSxU8w0vQ/7cFXqJWHuNcybXgTo0RnOkAJvPZmq0iwzxhzOWPfl0hgk3g8QovEwAh2rzG4tYpWJ
Q5HmTtLqcwYy1iGfB98aQ4xUngEBRQ03utJMiIRs69Dr2q4qNR23kGgOCk8qnBozon8Teau2An1r
tDkpcOgxrllT6opQhGLR174M4ppDvuXpN61nPWFi8aDxYLgmcQn/1IDhSzPSTYQFep/M/7AD2Ji9
MC7AVIEqoCFVmlq6Rw1yl5kZgSmeMjl6Ui2bNMjRgWTRnjBcyYhw4dbVlR5bKxVuFDh++mZxPYAj
lM0NyPCRoSYbTCJBTMra2lzoLWOGmDnWNlRrzena0Om82N9YGttop+sNX5aGRVFH8TpIm40FzFHL
4AiCxv3eivFSA+lCOaetqrxR3KpAw5pNTX/UlRIm2/xGw0OIgqWzAeQSp9oKn6xUpdglsU2MRMOt
CRlHL7nCPMZ2+6Wwu4t4KqYl0L2JRFKpvxT6tZkBbSm1B92KCDwMSGLWWv+5Dg1zAUj3AGau5Xyg
fhlxTF+q11abxQdPKlem6vMg1zUECswKpI/E2yy6LaKHssTZ7tmNfmVOUuMYI92desLhG5vxDdvN
uLfA9hk5iB2zTp/gskA5l8urxu7V/TzJaHk5V1P9kGjaKTWjyZ2UOll2WPTKIBjvEmGx82jjhdwF
oLQkziE4zW/tMJbJgx0zp2P6SYwipum6ii48U33CA3NkYA3yy+ofZXFfxvqaTG4ZLnoqHCGy7SBE
t4x8G9JjLGGdjsh9ngJeEZMYWBlMopQuMyDe6fVanUnfvuRfdDhXWx5AS9ekpeJN1T6YGSdy1aEa
Iciw0yd6ncK+iYVvL1KfCM0gJhWlrrxdJH9ukEE6kh4DDQ7TdF/GvAvCnJq9VI1l0KjW0rAZSff2
TP1uDdphOa5hbYIVS83r1LKpum1NHlUBg2gJSC1d9BUs6kqFcijqxyJvDjGJxiO1t9PlEm+IluOj
WcHh8eMLqTeve2BM+zYwQVJHAUbtyDu2ySoGLI9E0nSKmIaWVLfrXoOD2XCPXQncLZbLVFv6EPrW
fgZ1Jjc71memL9q8Eg737jMHGOgGHGf5OXpX68QDL8RpF6eU5MLkKCmlabhQFSHY4j5bSWvsGkO9
DYQuLSsz3dGOps8LwsywehwpcbmiLQkFro1A/GAczXoIUZMaOnlPr2coBjdko9vCRLob43giRcTI
HavJj8j6k4siw8QaZcQiS6Gy7LI4dlTvMqt78nGBhBkBzNkyPwAqL7em1xYLohSnnd350C1VE9Br
VLR7ymrJrRTOebHXwNFKamMjeXa9rn0culDmQAhpSbGw2xSIW+R7OzqZgrNsS3exHdq1PFjC0ZUQ
cI4yeuuh1MIFo+Cctlku0VItuwOtHnkztGIf962GxZhusqIGUPaLoQfTuMhFzwm3Ui97dgO8bJ52
UZucXvR5SzK6HNBYaF/nSjQymz/ZZLQs9aYWbFnaTaFjqiy7dcZp080Dzj2KtwJafyzT8aIYxR2C
Euh9mSOr3zI7vkpaRr+KcSOP5YUO99epwevFjR47o1YROSsZm8zinhty366LKlwOlcfEvW32UNjG
HfEvGEChBBVd0q14AR2MqJkcsh/2k9deDB16CB0SXKkoJzmTvkqTdmFE7FkEg+wmtW2pC+ka9EIh
SpZ20zbu/G0RcNKbfHGTeTrYecPj8VGaDekP4SJMvK9ZpvfrtG0WE+HKB0EqI3mlkEWvpPCLqkGt
7ALzq9IL+Frk3MfTodCRROR1/YgreiunMckOFm9QYqMRtLfdEuyr2huwAjCcuzqNWUzZ2W0TZ8PO
t7phJ0Z7Fw8StLh2shl8hvZB07e9nwviMIp00U31gfaEvxrS4jqYxl1aL1MVBC30CE7NwWRTNQ3V
eNAGUHwQRTJ15n8WqAw6aBKWF2TktoG2raM7U4wUPWmITMP3V1Rll5rCpCxd2CZxUmORLZUs6QjH
qKN9EtI09w/bKCt3QwNdqUzuFMhCTrGUyGyvhgD0z6TMr9Rxl+NndyA7GEuTkCRP5tAdETtsRFq1
xGklFkMvwrVW2Du1HsBPlCr4gFXph1z0vEa913EV8jIm4gxoVWIEX9M+yVYS3lyobNJLqvsH1ltY
KuyitbHNKoCfYg5RAKJSeeEyLtIvUqgudcUGLNHCGiLVZtnr5lPsk/okSs1BScN0O9gS8/4dJR4g
TXn6Jkfq3m7JcMIWXYKc5wzbQQJkohbzC2ju2IG11vn7Kmq2rL5qtlHFIy2iUaBidKWC+sugcpL1
KqnAoO39KLqJrI2JgyicKSR6gcm9ap/iTq0XY8lWVvs3AadCX5NXw6wnyuZDQN0sRsUi7GsE6Vg5
KjGqYUAtPFAe+eR3/OxN/aPG0f+X9HhuzewhfnV3/0JDOn2RklB6CcIvUl23r0fngIV+/emfzSXT
/mQIhkX8T0WltzSbiX82l/gVlgFwI3lOR6J/RDfrV3NJVT/B9WSh0JS1GCzPv/Rrdq6KTzr+Ogpx
EkXxP+v/jCXPb3+9KH8ZngiVm1tOrzqPyIeouxiCbgxM3pdyDNyh0uV2r0zCIrE9hbAxGJV/kdN2
CLeZOU4I8EAUeF5UX5d2xslf2JK286fkMerrp6kt68s0HqW9nqW3RtUNvA+ytaVVusMXDZzcE9pi
siQ41rKS7Sq/z0+ymrO12GnQXHd5zgwBAcLgdFZp7uKyF+BopKSdzybfGgCgrjDqW6jiTxnGD1jX
EGEz6Dcrzs/CCVKaTSP6b6dTxoq+lsoRQo0vPAuEQGqDv5VHw9oRmTEy9BOqYycWI/tpyIHXVEa1
0Rk0vzB8sm86q8+uOq5Qu6Cwr75J+X9zd15JkmNZet4KN4A2aPEKDVehI8ULLDIEtNbYyqyH++KH
7Oqemub0kG3Gl6GllVUIDwccuDj3iF9sKpr26xByzoxzwT1uRf1jYMiLlV1B2WbLaoJ5pzgsr2Kv
6r5uVsVtqRLznFbF+AsWCTqfqCWivzcuty3TlvMqYmG7VN2GZoYyewqCJHeiUn7EJJCPkirhK1WB
nZe3ub92U/duzbvgxiRYdx1eGLcGkcOTERvIU9cqTiRrq1WB0epbZCqx9b4jsZJ7ymLtz6Tb9AUn
UetaBquDeFuTnOYVCoDom+L1bhbpEFFfZaD5aO4zMGbSsB61SZIW91qmVaE6bhPJvYDNRj6LTmoy
xWRu34VZXuyOWlsGfbqt8sEYIZC4LkKoVowXuazkoLN2mzQx9udO2sK06t4AFD43cZzBrRMksH3l
c1kY1acx7p9jpux+NY+Tt4Me8YDkNnfo8SMCXVu7W6agG2RZiz2jHD/jXEKWXW0YOpQ0X2Yl/5Wg
+HLlhqKGvjN+kDRGd3pjJQ/4ITTe0gkr86c4CfXNakh46s9iZh5tlg35OR69NDH09a9B/18Kov8U
L/TfFlV0uNjKhznLP+++fwOyuP2Pp8+6eCv+Q4D8+9/+rfmOBBz5D/31v4Oi/9Z8V/7ye0ymqzIe
3r+nlH/ER1n7C7Af0cC/lN/ov52P/oiP/IoYa5mijPOnbkr6v4QtAsjzn8fHfxzWafuiGtmcK9c8
ys7dabgJdxiG2a17IBiv8un4Vr2ZN3Kf1p591LHD7SQ9oXwj3cUP2Q1/Qq++bt+2MPZWv/LyO/Qo
T7LTu8MpvxRvZYSSo2LZ8ma3ESoI59xL3NWnW+bHDn5Cru7ppznCCyBUnYmvV1cOWrd4jE+y1wXr
OXU2pwu78+CpjuDNZ8DRkRBuzu5KIYot0eaNvhiopy4ogtzdPMFvQv3UPiUnxZXc4jYEDAmmq+S2
Eb0kn1neLbnhQSj5ijuGqitcl8buUGy+FFcj7G7yieZT0N22K4JWkerup/KWRXPY+lXIdNinRgqn
k3lqHuJ74VY+FSfr1lyrsDuNIcQcR+JzAtLwhKsWGE6MCq8NsLy6pnelCY3G1kEXv8T3dA3t9Vd1
ggzrFV7O2yr+YH9GHo5i/jNiVo4U6G7mIY33pTtcVx+nt9+noXoYfL2gIRkAcg1Vu4kG3wPbc1lP
WdAE4LGcgU82BZTq/uLT3PKUoD9TKQV9qP/oz+wTPv1YVzkVF8NbfCPAlDtY7utw5q+Wx+oh9ffA
eqDjRsT00wfavU4RMOigCxaA3nbqYHNnB+FOOz+lp/xEz+dLOhX36E29Wz/HEPOBgEmLPT07ibO4
GGo6s6edhsvi63eAmvzYnr0iwDLQpxMXThfjIb7bLpuLVJ4vuopDBe3iafUoXqqP/RUGODiBhI1O
RrPN6W+I8HjaTblZ1yEqntqX2uui9QtrDAf9IrfiTbL79EybLcwDLcq90WMc6udX9aq5ZRBjhTBB
wrOzJ+MeNCxHQ7w5UJyCMuy+PmUuzPogc8Vvatie5PPyDSUPF5M3TpZg/Z7x9eaKofpYnZVooldN
vuqYN/WRSi1QgxhEcOl1PCciP/uYzpQW98h1UfoiOPhgRIgpDrZ+UgM8xO6Kp/yaX+QT6rPX5mw+
5leDJ6C/5FF6qk/qeTj/KTz9J0MOcq//OGb7ey70j+O1xcgKJoCmeKUneUUuyGmcIUBj3+3CCqgG
H653d793TQftF9dwJ8e4pBfgKTxkq4tgsCu4TwVPDuZ7fJn5i/2KK6m/eZX9UTu1g9S4nTpxMLt4
prhtUJ62cDpPmFTgmOa3bswr0Op2f5oBFvA+McVGOMmndcrjPHi9D263C0f/eLr5hZt4nCFRYeav
9YCmc2SeYq4wtmGswdgrHfT0f+JxFR1vOIS6NzmiU91Wv+OrlLuNuxr/Jq+nNR5MHtxk5/jR5BVv
o4sZeYhICd/jchMVjypv1HlNaIVAPThMHlF68GGPN+88KcojTs796wfJiXBUvH7hoQ3plu7uTl6O
4496RYfCMezudeLTyQ6VGR9mJRBx0Yg+ir/6KFcQtFa/ecufeX+uKyW8E3u6Jwajv3M9UcXxMv7p
DuHwxPtxuWH3CfflCzh0r+OUti9ui9O6ubP9Qkw/eYoTO30ZzkysXDXYXZ0rx3zQwc+R+5zZqrMQ
oGtup2WvruWnGBO4qiM7jAW5txtnKrmiN7ubo9mbI3Bnjt8d12yy0QQKEh/D5xAEJE80Cl/2YsNo
cDQeFkTOeXZI25zGg41gI8bMQWo+Q1XZ2kWySzd24+j4OEeMH/3pvIWZzx9xoDjgAvEKJN9YeiDV
uHh1tH83r4DkuBwDZ21y7wmEQRy0lzQaTt2xUF09EO6OO40pZFgHFgvW9BK/D0qvd54qzl7g7SG+
OF/4s9gWp5t6xzGr39cCTD4nTQPl90UeOfmC/0RH9kRCMezjnQXL6YTyeQz0UA9Hwknmxp4Vkvu7
01m4X8IhxNbGP46lsj0dzwigJi/9vTAl3/AXTpSeQtDrjhCRg3I0nHV58o4lUV+20xSWx0p2cFxg
iaURWhteH2Dg6xIwndYpncHbv+/f06jxdFroQRdi34dxkG8QowzWtxqMmV2y8kTCSfcLEaCo98Fo
8ZM0WEKBp/hYqdnNDOTT7EP+8cPYWc5WNIRpcDwOIy+pHSTSnJ0wDcnTTdmjMYNwhDCNxnf1Kpyt
C0QGYielAkvmWJYLlzZza64ovBsOYbCqZK7l5nFFAx6pB/NleVBvoCC51wj7Xyv3uN74I7PssCk+
jmtvduEu3BHFjh2Cu99zHnVQHtfDQZ3f2/j8qPezAhbuy3KT+Gu+Y1EyGYgmnoSYWKRwVvNlZy2Y
7P9iYF61d53HV3zYAvA2bu9sbvsmBA1hreFvAMi8LjyOlQeuksCzODjvsKR7rrfCSjF8XAW8MmLj
ddhvwtitXZzB+ZwJx5Yi07Nc3LR535KLPPpcWFc8wXbiriJf+/vhlohY0/G+HG9zpCMMAdENeFId
hY2z5aNXdn8ZNBYJottc086Z7dhF5c+T/DHlMlJM8URhtefNl9Qx3dnGDsIuHtOP5nZc6u6kcaIl
l4Hoye+xoiGXMIP8OSY3aO+qoGNHTV2F+NQF+3nXr/Vd9bB9rqHhDf7oGV4WrGEfEjl41ONA4mXW
DdXD+Uw65eHwExTX5IRxR+4jduQ2p9qvTsUpOTV4El2gW6d3QFevw3X4TNnmN98KGD06VYBmZfWC
V3qALH+g+IIN79wWfRaYnbpL0DlIkF9J5+zSnlxkQIPWz8LdzngVaYWbkwtlNvAnkpmOuCSQWHVO
evzz8bH9wFSGZMeiWzc7pt163CB/u0639aI7uW+6o7d7VgBiwV1DxBMG3l724Pd7caTEjnVrQyXY
vY5co3BAHZy1W/wMiHvkC/HJeOn0F1qJ+sUg40wBf9mMtsmBmIkoDumLnXFZkGLw9OeZYBKN5zhq
Xri+LBTVle8m0qf6LN8vgm0CCn5RI7Q8z8pP9cN8Vu+zgMvDa/OnhNPRf2Sf1q0/6/dVgMCNj09y
RkfWo6+XPAge3f6wCtgiT5S9Hr5FNF+9JIArxeesHMNJ+DE4Ar6GpuZMbmy/j2HhgOkI+IHdOYN9
vzpQPd8GBhSg4i/ZJWlIyCZfCRa/9Wru/1C+qV2I/HMWWT81zU75s+/yUyy6GuuEL5pnXuyCWuf2
Cke2Cg0MfwRWssk1bKIjgbR+3zeLN2S4/aauZyACVxSqXGG4xOHgYs9Cp8+Wo6yP9iD1G6d28x8S
6+F95SbG74u7+Kv3BvieoNAjgm/yJHKOhmN4qo1KLatrcFvW7sh3m7u40Lic0VbtmIcKtCuHAJha
mYVNskhejOB0IPvIHvDTTRjt8QsGnDd2KMHjEcHpyO9VxADdS5Fo9devze+9mMORKsPas1fyxo4j
lLy/zBFMjsRZ2Ba4zVB4kH3d7/zjNEZvAS5rJx/lY3nbkkD1GzY3vDXYmjBM4c8xlAnJoK+Gx2on
rCd+7iHNzPMAv9uXeE1LbGDP4caxdp230VHYaDl553hoWo7OOJfTYm7ns3H/Xtz7aXdevvIALyfn
uFzcZhsdZk4HbCdbNDYd35jI8JbzCcVYG+189rzfAcVm7MBnQmqYgNRyI49TyPk//nTsPgW7i+Uy
TnFL4vtkC+fcYVMjiwZOjtUfe2pBJsXn4KKTPwe1N3Kyk7tzIq0TE+SPdNBySydjPzT97rkh+FsR
hrVBz+nvHsJhvJLt11nvND6AGtIij4rnLuJ6sSkt3vCK3i25B57X7L25Nwdm2DqbzUYaHIXjGKRH
GPaOq1wGFkGZtOAyw0//GsgYBb/lQLm3sLeQuNj8ASdMIuWnkXjKbnkEJsZlipb5sv2Gxrm78mEQ
HfHaT2oEdpiF0xPIKv7r/BvM7T8ptf9BcsQU1qzamla6kqSSaVa7U1MRs697H+QpHmiDjT0EWy5g
O9wAg8xqcWaKWEpeYhqGwKRPFlsdc0QSld1NwvL+yLfWCGF3SjOkg9kVJIpgMlN7v4tf4mt87S/W
XR/J3hwhOkhphsI5uwXFMUn1csKXORhey+fNS8Ixisn3FkcnYsPEOSrMsDoN19Kfz31Y85/uEoS8
7Dqe9eiIiJNvPkFsY9tK/fnb+m217w02oSoYXnYbz6dr/jR8HtuA9Hzsb/hEuEzcQslu2AKGB+O8
2u8zDzes2t+hCs4o/2i9Odhs8LiNRActPGg2/Bo6ESG45MW5i8Ety5akkSmmi4o60VByzZP+JZH4
Uvi67UjQzv2ai0dFTHfh2FJ2t70spKgc36HkcxA05hC5OxxJq39sSnRz/cUlTPCaI0eLH1b/yG7Q
dj6yZlt+3d0jNzj6DrLX+gOB7LgQ7KWBEOg+ytW/Pw5CJySFHWGKO4L1sodStIcF0alWHgadx91u
qMEh2fDMLmTSRPIVsEkwUdlCa3rioxMG4Cl786vwwHyNeACF5ZRFSYT9UzCHbMwBHFxP8Xg4qLPw
NCFXMoOV/Kf3jzwSOTEyxCPHplrgM6Ae62jjnXXfXsVv+UPVhplIqpdfFx7vI4gga5g4TkUS1uIr
THZnuL17rMmFr3tKrfN2TvyXnEwRfKMNzYQYUT6supOe+iOAhD3PO3r5PLMQMCkBCTDecnekiBP5
z5HiKR4Wljhcg8LwEDZzjsRw5cJNEVsrsQRkE6dORCAtK6OWpK5VLkdRAtyLkEoEO+LYJX4vb8n9
4q7EpDycg4owA82EfPa/flpxaPgnT+s/QAGXZpIbvemkK1kYY1F6VlhLUyEMIR58dkvF3rtfX9B2
eVT141Sj3VXJUQ9LRuEZz3ebSeZben9EEZHieiTPQ5GewPmaUTrT7ieRlj3LtLMQ9EpEP8ovQgmJ
Czt/z3jK6LnwFBzZj0IlQV7HVqrQExrP6pENFCyYI+JnPAAkFGHzoJ2lEL4V6VQSZEH2iRVKaZy0
wRk+91/VyxyO5yIoXkyw4GEWbHdtCMvBKRpnPj8KLEDhVXV7fjaG8Y/U10lZGCqzqTcv5o/kKkfS
LckuJp2Xq35H+4aVKD/vjwBkWLHzybhWRphE8ym5lOf9FvuDr95pgQLunVcfOzT7C7ea3Yt1vx7d
I/9I3o497WtiJbz9KO13shE2056dCfy9J56OIv3jK+fvj93+eG1Mpk7Na1fscJI3RNppuRwrgPt/
NW9H92ClLJ8jkAaSu5A95w6lpmpvIdHeE87JN/ozLFJCvhjh0XBEL07ug44ntTE3hWqnZtnNFPS/
0++zdc9zw3fFbad0Nz3zUTVsdhyWgxzIAfWvm7mIHrFBYoVA8SrcUdhx3PK6/UpAsjG7YAviufAg
+3o0jOgjNBRuSSjSVynYB2W3v4FtYb/UqRiXoxY/F9QLeBb7BW2WhYJvCyYaswPFQsWu+JXQP4W4
5nXEpZq6kZZNaltRzqu6UHzsQgTMn40fCc+UaGffjyeTQikS6NcelfqRCJhsh/EjBRpbJHsOjQPL
TU/tS0JB+F8/RqCZ/vPH6B8tnKui1YqSSco1/pTu1BNmSVzYo2x6AX35pIN2uYJ+cI960OQCHhUa
Vub3cMnpMo8/tCh70u6bM121h/0db4u75QvSmq+EpMqeeUJ900/vYvrHRxKOefKpfprP7VkKlNP+
1dDfTCgdcCSmy7n5WaRTX40X+lBUA3SYIiCBAb0Qvw+3u5KUXb/vz8YLMF+quyEi9/SKU0OkzS7Y
NdOpuf4gx2RRueINTAzh2QPOFMn38o/xVF1I5qgLZVJCUHk0OTsuNmjnyHowE3d5R0etizofhcOz
dVdGpEkkQ7TPiSXKnXwbzkZEB8s7okweWH/VyPqXJjT/n+nZQBeAZsQk45+PZ/AH+2j+PLf++9/8
MZZRpL+YTKAtDAxl0xJ11u0fY5njN1C+ZUbTSF3Bff73sbXxF5iFWFpK/+6O/rexNb9SOC3whKKs
Kbzhv8aI+A9PjWEia3OogmumaEBKRwuc3/9peo28zd4IWtk8JNVXrr6sIqanxeBCUnfWsvaaHk9U
bEyNkt2Yx7+O+/8DeeyYwP8JzPG/n8E/JK0pxrOK1XMGyPRBEsURpaaHAvdwuW6RBv3X7B6y6Sc2
184h/mQJH79v1//rZft/N3v878T8keGw/fN1bTf/89/q7O3PK/v4gz8W9YHFwGcbKSVDZPEcMqB/
LGqmhoqoQLRXRUMSf48B/6ZjoP1FPpY0JJ/fFCANYMgfi1oFi6Gjr2DwfvB94HL/K4saeXnO7M+L
SgbwIaEbCnyRB0RVtQNB9KdlDVCrXGVdycH2CMKDWH3F2dTikNe9SEtSh3HdfcfOnH6ePsXIfTNG
WJblce575SrGmp8l1YiN3WCdp7VjytTIVYgZi5vuFRSJSXwfU6h3qERT+mzU66oB3cbS8sfeUsiJ
wHfYVpWId82Sfe4L/BMEUB6XVaX1oijrKZX7O5D7NtagDSbMxTs+IMxrRPbb5g7uhfZU9v0vHGg2
B3N4JcICMxuK+WlocCWKMa1Ahrv3hSSdX1V8Km0NboEDJ1lx5aXFPqShU5RjK56ba3xpc0l2th6N
nVycn/TUKH0tz3Jv3fCGM81D+Q+JoR6Msuq0U6Rlll+DyjivkrTdVVb2uRYZTc61gU8pAXsT8Mvg
iNpwN05oIWodEpdq5fY43r9prfLZFMm3vV3mb2mltdhlOmpWfPVzC/C5ZLylMpY08ZUEjMswOOve
KrNim9uS0WnyUBQmBkaI6thF1Vd3VXOf4VlerIn4UomRJiQj+LM6DwUlxQKkUe+LGlDXCr/CnGFQ
ZHIKWm0Hvy+XvcIlSZxaLnUvH+iRcWgbLtZzZeHch/Xj6urSg940O8a5pDXoPIaGhIyvutICmOGT
y0foz2L6wkZRXsCUoCO1LWAm5thfzHBIO+qqJFtdQU7pWBhljK7n9lAYeepgs9HYMSxxEOA9mXRb
tTb4XnrAC93PyhyGk5wsZ+i0n3sjx3Y1vMcwWp263ii8YyjVZgdOdReUCZ77VsAOl2Cw7oPqQX1g
WDzkVAltV7zk0qPUzctFalEDUrYMxTqdSn4RnwXYDOckaS3P2FEdqtV09ea5OeUlRjkJDJYBvZw7
3NEmd9QmZ2Xb8c1Bn+CpFgdIGH+lph5jCMxlHiorOE6hzbYwybQhSi0Kw7xsnAYNDX+ekcSwwGza
syUyWk27/S6FPeYM41e9ooyEWdQOiXsY4QatJNVmi0zOmNSXZtRLv54b0ZamwryX8FDmwZ5OOiS0
PRYh9xvYsxtN/QaGLwWmHW/nNBbgi0ztvaqky80fY7CpOrQZ/EaHzisnpCumrqK10mM4xDUazmY1
XA1rDdpOCcU4w9Qsmd4w/HYFs5B/6MbM9JbcdsfZssbOKhBaoJ+dotp8U9xVDFZ3sT9QVUiOrt2C
2hWEuHGRvyGYK0b9DnB7axNAOruswerRXsyqE9GhWpkqpCL2dbhXoZe2f7OS7U2dEckSoIExc9Z/
UkUQbQa6eoxtu+JTyU1cedJSPyXV6s5d90uL++S8Mj0fxf0eo4B+1RSvxQGXzzYZCD+plZ0J+cMA
/+UNk/kTZJjVV6qujdjw4eYpUTu07SuKrfphR4fIR6k14TQk91uyit5hgg5Q61LJDS2syhAezLL+
0SszYLV4/9Cq/VEFQfsLbOunnsNpn7PuUVqnwYPy+KqldXPCDAmuQjygu13HriXKCeV9hUV09q6W
bmHuT21K2bhN7RX5MlymUSAp+qHwMJTubWyTB9/sEF7cJ7AcK5JxxG68RXfjYuUFjaJYodIXRsUp
l7LxsxVdkJFh45rhkRAje90pw4M+IB2a9dLnoCivCFGQjGtFc9KhiO8a2OLyO/Ii3UmPJZD1yFtx
MGbS0xfEJIofERR4Yx0xAZsdCNygnONx/1i6W40HLu9G96zFoX0vXgvDaOyWu+wsuPz4xXgRQbg3
lQU9zsTOuc0zexPAQ1d985J22UMP78ez4vwOUYpwGjfgs9uToTH/j/ca87A5rHqEvnrzQ12zDEOH
EaIUUqxAv3NLemyn274Aqop72k76tF+3CSpA2rM6+uxRjx+7dlFDuaUE7eqpdvpGA5GW9s+isir2
vJrSpUwExHHFTHalZQlTCWz1iHhtNjQn9jZHhsI39dZ3sdaYV1h2nMm1G28C07OuQddmQnDOSH8g
IgCqVt5w3g31fWPpGSl3W4KzmbYwHzpCeyz6CjEjqIEeO2aFw/UAT6CalNAas0e4L/S/OmUjDBZ+
xAMKbnrPTgIONVyuMixVKvNDy0FIWL5dkKwEY+mbOjWtXfeg14Vaehs2vGYVhOTVDmJeNwruolTv
Q99lbHYJ3b0qBZ19EDfE9hDAa1BGwfgdPtoEl6OQerdf8tW20u5+blcBDTzgM+vyK13W2F5XCe8L
dbpvSSzOaqXeL+rszKkJIAEHxyjJ988UFMEqFh8Kqo1ujtycfRAhZkQ47Epbv7UCSJtuf8o1YXdK
s/rqRuujWbNfcokoAmzgqK1r7JjG+A025FUzY5wO15LWqhDf1BR6mC7glmi1/TdBNaJV1MZT+cPM
1A99LNsrQ7as4RKZxGqcpYYfeUOPRzW0xdmxWnayrn2YRViWUs4Chzm3e/AForUH+qzpkO+qFIuw
VjeCUbPqaCwm+p7NcBL0kQxpPgFtbOxc2oOlyuA1haVUVSc8eN1N395l7TC13+kJGdOGxj9e5Gp6
H6/KJUfT9WmAAe7KMoB2iKIST6sriSOoHA/nchlEo44URSy87G1BqatZrxmWbz36Am6LJoHXlDkN
0Jrx0pbVPsj9mbiL3JCc7Ckuy/ElzxXYqhvn1HSQG/rulStxhyUlXa9FfYf6KtuSUr7Wi8kAzoTc
IFdajkNhQ/dEUz5XC52CHVdoZ6q3cBWXN0k0wxlZGqcfx6+yo7nfS9pTL3YnQ19aT1KwfoGWDlW0
xnmlhi3a3uJuSexMT19Ns6HLkYr7E+I6LpyM79UwosKD97SNUfRiS6xpOx7rxNm7EVTa3DJhHcFW
IWWJhh/KhSayxii/f42tIlP55HNAjoWiJxZbA+MTfQAP1cuoAmJrbI7bFggatLNyxOushBKZmwSl
scKYDT/hIJuZb2vKtzGfxtMyKee5b/KTYs64OcpKRFoVDOUyOxb4Tkccmp9iLXtbiiN4J/WfaZ6C
nhI/FyVhOL5toCUKBTNjUUMnS2nOy560Z3bA3o/r8SeWZ4tv7dO7tQ2CP4Be3asfMQnZKtdOF4sd
vEdGVvIqYVuK9FBVF+zjvby7cV2QjLaGGArF/Auz7l84bsu3rup+4sGC+A8CP/HyUcw9PL5ChE5Y
QwRf1uf+EN1rhV+dpj0OPeKeea0/m+la+pMEZzDVss0WxfEjnpuPvEJks5EIgP3Qvahd1UOsZrZZ
KT6iFdr4HVYoYLYcE3tz/aYp+VN8GcR6DgcD87td/ipM0QwE5qFpw8JV4gcMPNy9xXVWFeOb3sd9
MJPSrIbFp02uqcC4FsWckz6XkbiqzJll7Vovs3qdVhU1/fw+V3qv3mvH1NPrsk9YUGzVLysxTG/e
V0+s869pdJNhYuACyHvXu7AnQSols3Qa6aA8V9p931p3Cgl3uphbUDfJGz7CIIqF/aEu9HscoXyE
WLyVKJrFE+CdXk6dLpd+DputZktnG8wmuzR5SJCnOkzlJXV80Aa6lYr1Xs40xLv91zIWd52I1nqm
37Ia6g06RruLGAvilcqHqRhgB3fr156OTjprp6SvMClMkCDVi/S1GPYHoduvqQZS3cyEzFflsyiP
GmbxVuZv6XjHcLhp2FuYBk+zikRrVXuVuC3+lu8vbSVfi0rj88fMDWu6u21jJ0vCwLnhgTIwJzDj
t4TTS5fBzsnt1X2WsIPll1mmBHOGOS4aW4sVR4hmHQstfmis/eccUzZ19dtUm7/WLns21B7mDjNm
cqGM0J5yMyvxJ1HyYWs6E9vRCuwYtntjrGsR/i0/J/TRTmL8s86V9VyOMiCGGUFTqbd+aZvCxEid
yd9jV9vIadbOou2tttcYGVHM2kc3o4C1ZxVgIC/+Gvf1Ui6I+24F1D6BmUNLJKAwexTZ5708lk6G
gc481XIEq5rWqowwhInOQy/Ctz0y71Xa3koJhmpd7U/qXJylAoJh1Q6uNMHq2/o8dSXQ223POy/l
iKrMxgaaKMY5bXS/xylwqZB7M+shrKQVBYnFgMT43CPL2yJMcUZGGVB4DsedXTQ3zMd1xp5YkUFW
tLfaIEYNdCOX6klh3zS3KvbEnmVAnLgtG3LjfVP3HnRMagkd/ENcV1iLaibcR0KbMuf0aIf9FSXc
+3Qbfylrii38jKbwnnbnRLZe+m0oECiYwJjEjeC1Ah8c7YcMvb1giDMmquu0+jgDN3l3E1R8QpAn
ru2BcHjbMEmnXPsG7W1/QlcBu8/eum7rbTsIBv0Ks6FMJQjMcLE6IaGHqmhBs5PBKMOCaa16+PVW
NYayPXgOw+hnd7aS0e4s67OWE/V1kawa2+Scnefa4zsT9H3LJCZGUbD+nbz2UGNLiQR171FsTZ1M
b/pwT5YgbSUtEA2e89GUzmMdly5CAD0AZu0LGmI6jbdxLXJ/UVBkZptxW5QXfGSHbM4MFa/4aiKt
6+bNiOxXrNq1NkWbmFVhK0qju1FtmYqTpf2LOmYkeYWpUKUyXER27xLLBgCJXOkgU6O1lxtk313/
qE3kowXayUUexkryIzZm4NeZEa77iCiKjt10vdHXFnEiE9ha654Bm4ZTmbRWWHBK64eUpd8Wk+pk
ytlra0MHPyXCuUfi8JfSswFN5MfOoqo/IexVfkrbhhq6vu+1ciDzS2XPtNrvwgzBoqPcKqcob2VU
GEyk6FdSfx9aLQu9+qZkxA+tP1AXu4NiZYiGLP5cKfhDqf6KE1iZ3DxfmzdSNfCBRdZR281IjQnb
V1NCU9NTEa/WBcWGuHGUNmH8L+c/jVw59rn2DV9taBsN05ytjUQNnAfNGQRcEwyUOsjzbTeB6Ub+
SNawbE4xsYZyt+UszLQxftaq0TuNOjTPiz4yipApSpoKHuRaNszcTOjIojh8JKlWu3tskAdTCnHW
k90V7cCs7PhKZR5t1tsZnZITWywwuPVs7SU2uIK2MHKDWUPgwlSUho1oRtCerwZ7j91V8ZeItquE
zLfdrc136kPIcZPijEhEUfYlGHWXz7BvKRVWvabC7r7rK52KsaJBNGobE2w1vq17+zHpdbDPC2Pi
WultPRsuXAXkLIXLlONcQDrLPms869Bk/TU2wEmJ7/FAbdXwN3W3gbjLiveuktOAopgMud9Oa16d
zFn4VlZ0OrJiuxoSQXawylOrra9zFV+tMq8wKy13B0rnt6mHPSSTMkkbiIIapBU9H2faMjIJmMmc
M9O6TGZkC3fSHsf4YsYGM/AN2VJsbkPWvt8IW2fH8LP9ff21TuZybY/8tIY92Kd9ONeSo2ei5mRr
UbuDkbqVuezskQVoj1FO7ub5XdfpQ9Qz6y1Bld3YDNkf6yOxS38aMZ7Xg7msWOegiCcidD2uX6qu
MTQiebIVMQ1yUUDfw2hDIDIFYiW7ALDkUFZG8XTwDE07je2Ow7ZUUgN1D20viudYM2hrmZUjJ9i8
x0sNSDkugA9rAtRc6WfDIR3UxW22NW6jtEi+FSNx1rZ7EiW6KTprM2pHxt66l2Qdk8NjG8QQwls2
xDQHSZMi0PcUX/FSYR48Yey9GQgzrPWXub+Ls7x6RTkUj4kFekJ774RuCcacIgAbH/bEIgOPme9e
McfPptIDaomzH7DyHyurAPfd6hn2bkB+Vl1ysh3yw0h331EMP+7RX5u4DiiEMVAdeti3FxpJFq0W
XEAWGqU2Z4QHHcljIncmzb3M6+XybbLWghvZR6JAGWrSlXanNMO2urTeNom1JJev0ga2zNx3OjGc
ZS5Z3yjBSL4rtIYgR8gTigSHequcir0r4vTkIjVwKTQo+TEcAHEWUC/Ld1v4X+yd147kSHumb0XQ
OQdBMuiA1R6kzyzvuqrmhCjXQe/91e8T2TP/9AiaH5oFBKyEPWl0mcxikhFffOY1Jph0nNkheF+O
QfRZm+5wXfRf/diSVLnJg61F2KW0dhFbfRuPY7TJSh5HR7gcYvWQuDdZigR/JlGRIhvBHncXjBHA
12h8U1CO644awo79p77lEzdLSUUvsxcx8omLvEJzDZCmMzz4Q+vs6+Dk5NDwBHF5jQIsIvnwtQuY
u8js3C+MlrZLhQSIEYTX+RLFO8PjLLWWW79uwMW7BYKy3mcccpwsGWiebtDpGC1LuG8rb8CSHS79
DZ1fqqexRVKBLGueDbq3SALQrZnaVd/7qFUtKyRyoSyL8bvLGRJQRLkqPyB8u589mopyMBUKD7pl
yB9TUQeWLoeHzArZ+PYEciwPN3bBwcsBDMGwUY/ZrF58Vs+mzedfu9p+Zt1yQ3IPUNqSr1M50Xyb
zVMRKqjhQfvSk9R5dJfWKgDvS0Y3FSzGsiIKCOtVqAiE/4SSjUc2Z4ff0tzeNIt6hupPMnxPBbqw
3KkzcQLwkJBd2+TVqyLIbsKA+j0RHLhzsOB/gjFLTALkI7GyGV3HXBUFnHVqq7d22FM+ALC1eqq9
pR62ZuO8QJd7RgCIE4KE0k+idtUo+9UySD5Ip9EfGebXpjauA7++KS2IKDki6Z1/TYlTrUjhFc7g
Cehd6O+DIA2r2lNbBt9tg3IcYSzQ/nl/HCXKT/Ssd4nhQRLRNtLJiN97pcLtaDkfCLxmK0PMW2dW
lPt+na4t4XzE6SPWGHCHAhKGSYKssyhRwsJAXJI8RKnxdP4ncUufvz5Ym1TSh47jr0x3YJAx+Ayb
Fv0L+WxUvHEykMJNdH+UR9tTjhGw+5gFYxEfp2DbD1a7zit73BgeXt41UhBOtFAAB4mHHOeulCkH
cg1GPPaQICfWb/LCevFm+0Hb1SkOvpWbsf/KHrXKyH+eHSNDIWoA324XZA/ehVPaH2lnTehIwGHt
wwr1DhwLgrR7jL3xIZxp+OQyTzaDOgnkL8ik7Xxb+z0OBM13kdS3dCP5DAO5bdnVnFvkEoU/fUyN
RwvaB+2QzHqEUrzXgo8X9g7wfecmSB1QMg1+7l0b3EZD8hAbBSgHHOzXTnprp+ouiMs9cyXYOKVC
/idgMa7tPIRkm5f9JoANUyE1FxYJGhZDu+oyy1zN/i5mloF4myHWCtNmHDfCk1+AgM5qHG4HbVtG
a76OJcqojeevttnsgfAcBMityjt0bnBnldmyYoGzf0zjG9Lx7Hei2eLxsKrCKNamiC+RBkNOtlig
dpLC5+gwZx5IyGS6V0b1GSdBs/YmMpGWuVXF/HjtVPGDW0QPS2UiHgebSDunjY4xrGW19wb51Zf9
PkjZ2WkJ1ifPB+L1fG2UVP6yGT5R8912LTnpbDVvkf1sTAIPCdm9uW5+sVjls9mWnGHt8IZUEwgx
qzwOPpnreEinnq5TY31VcNysygB6Ta2zkkV816fgW1UQ7/3U3Ki0m9ZjvOzQYmpWWKC8JhWf1ovE
d906QERXQItSDq1NyRhhbfjUo/j4Vk3wBr0XzHgHHbCeNrWTvrbkTkXCFMOx8571Sy3H0Ay7AkJO
0fmfU15Wt/PI41Vh8hEuCH9TshHRp6+yRMXTqLo3xHWZf3DXQyXUKpf9zm25ae2Ugru25bVZd49O
eC/IYlZzx0rt6IzgDaM92Ifvua9jQWQxRHSdS5TT+lXlcRA6mB63Lj9Tc/w4mtEpLeNf6xwQa19x
7NnYx881bOQ8fJ0DFNO82s82c62KTXmTBT3d44ioSkK5GWLbwpbFf/czCH4ubcqKcwOnhRQkYUx7
e5aHxUGPOGwdOGuKSZBI03I3LxcGNn4bcuV7NwtvScbBGAbZ5dL8apsZBBUvvXDxa6YWt1innVVt
vKm5MCuYSYv9KZgo0wXEvC2ZwtPoo23jGC4uNzGeD9K7Q1lV69UgitgsYOHRJiSxyOeNv5QPhkje
VKRufNtNNt3MOWkmbYoyibqKgRfL4qnsecCtk3/Pbf4TVfzUSijDRXblKB5Gr5Vy52E8zMbw1QV6
U4wcqCIxrrwueetAyJeVRRQ2s63RpC5d3ehAJ/OZUfjtj/1j59GG2qP2FDODuvjMciTjg3aM161n
P00TZ9QQTljvmDukh4vV1JIWtSn63d8bFX+ls2Nvwsi6tev4fa7Sk9F7D73KXsu8B5zU8jenoj+S
W/S6IeF7DJJbAy0uib4OXhAEi4i7HBS0MpQuko23MlE48lB0xHFGgDJQl09K2j+y7EmvrOvYdRFu
BaWJXcx6ztBNYhUSwPTDYhK6Yqz9KirjZTalvRkK6AaWS26XqYREG2WcUfioqzUnMytxykVEya70
usbLjGIeaqtfX4oleI0DovXMrGEVN/Fp8mx06J39kCGS5fE4UHYs0SI0OHwCJPdRA1oH1XxRJ4Le
k/Ow1AaihxXDtYznbk54kZRtQkpsTxuc09eNWU9HhgUYxsvXemSM1fjDutQF3FhFm3Lhs0VGAnPI
zO9zZ4YDgmzQznsMo+4C+R21KrvOx1JTvCHfB87UC6NdqC12RqIVnZmHqE0PS0LEqmoOI4R5Tr1Q
b13Gd1jD2WK/UzRTzKe+Qk9Li6hDs9X/iV3nwwpRvExaIrw5c3OKMPjKxsfBSNfn7crUGusdr+g3
qG09BIxQ3Shcla5z10VDo0W5op3dtgcG9MZuQYqHIg1pNIomZwlMGpiMwMbR+CxxJ95NstwZI0L5
4cymD9psv5hTRzHuTRsTq5Bdm1HvRGhABK9OrOg72NFzvSzbkups3YzDtA2D7A4zpP3c35YFUV6F
Cmvp6U5G7qdIw4e4q2/RahRUQYw3Si4+bo1lW6BAF5d8fulRIqeGenNtpCLK2Pwwy9hYL8p4S9pq
5wlU7tqhO3rasG2SFXWTL7+5YupXjqvSbSCqidMTWe86HD560L2CucOu8OfnaaC2jo+iZobGKUk1
ldj7ZIzvwi64kN64sxoPrwMpDo2RPHoDw1OzQrHG+KBTcVgGyOEULV2cQt+z68sqROMlvG0DcmzL
HXYT2e3GiW8QTQYnIKOLZQiu4iZARi28WSr/omg4DtPpugXzlMTWa+UjChQZl01aWBecYdsml18Z
1h7Y1nXj2nzNEMiMZqiO5KivyKBCLwu++TVZ3ULvR7Rxv7ZmdnFE0egV937WGHsndZHuds86gTxj
aubCQuo1yuJl36U+vXc01aJ8F+QDjIHWvqZ19d4wl9pIJ3lYhqzQgkmgHBfvV3PYGl11Y2oRdRPr
rBWqc6R5UV+fLNOu927m72TSvQ7i20h9vzL66mZp2Ixycd/sajgUAY5ghcxukRhyT5Gg3SG9id1J
ppZYvb8xDThhpnVr5u9gMUjkWKbsA7J9bzkZwdCse5SoVh5bZuza+dAgQk3DEtm5mnxa+skDc+uX
Rs2wRYGUHFycXsERoKeI3leeEyjbGVJlizh6z6mvY65wB4Jv7D5WYBdKdNhoTUzDRgXjS9MkNa0D
ase2fp8CkpWFPsgGNYotYlWdFg3EyjYuqDDskEEleiGl9STwkNsG2nCVYQg8MqD47TyuY+eQ2US8
OrLxlm9MnMQWceOo/mgMerwZTfeJqk7VQtOsxpupUOLXokeRCiE6ZhO1ghhEzilL4w0ROCLraGvI
BD9PFUp30XRsA/mcoKuxto2Ggl7x7TR+Za08xaiXgVdBpUlQP0itUitrJFRm6VWbsSdXt0J7N7vu
eKQWV8ZgavsVlFRRNrJL3NkDm+1Y+OwAo97LPM0o8VFNzIfvMbIsK8w3yNvxhuYMR0c8aSDW0XdB
thOVVY9gaLfFxh2Nls6uBF/MCZKWDQie6Vs84zAViZiI/buH0t9C2/3noHT/CSjpX76RvpyPspob
Alz3/4Y1ogleEzEkMJ5/jbm7eEM+OU5/xtz98bIfyDvP/8VDyMhEwdrTniQ2cMkfyDt+IjFjMSUW
Pp7ETf4nOKkFnJT0QOBYYXo/DHZ+Q96BQQ0kelpCWEBA0de2/g7yjkP0T8C7fzD/NVTwZ8BdrA+S
OlfGPswnSLsSbZpVRdrszg1gscC8yN0WGFqOcmo5fGaBuG4i/7IO231aG48TWsdXJjXz2ktvRqPA
sWdkfCTnte3fW070KY0IbSCCqS/bpzQpaCzaRxWYyWaKkvLSDhFCyKCMejGgL+OjAP1C4aDYtnmz
SzMoAo2gj4Dd5CZR5I9iQbLDDVIApwD2BdAJKfsXiY4ZgKYYo13trLDcOIZ3KKNPNye/g1Sz9Sv7
IV4If+azM33vW1SLHedljBwmtFMMTCFd2U6otpPfvjlhZ9JsemQ+/FkKQaFqW3emHsZT4WIpTgo/
DeM1atjhcXLmG+oyLVfGYCcoKsk8pfvV6cPlGJaT2tmiv8/xebF9sC9BEMHaKxzYvVUAQSAtwcyp
RE+rW0QCB1rSfAkGLO9L+gAy2g55jXyA0mghZVcb5GK74zRpGecyBIA+82SCcdzT/oRz2Kj3HF+K
Y2DN/Tc+DXzUggKzapmKEY+NZUF7UPBPYtBWd/s8WjMUAv+DV9IKb6EX1IW+MlNCxnHSzyauaJUL
a9oFnYVMCOheCpQofhcTfRUvbBFJUvKriabupssI7ih17oQfhxdNFyO2IWzsa2jtboY8YmLn1BjC
Idf8f4Fd/8to8nMw+W/lWfZb8GCP/nXMeXgr1H8QcHjNbwEHCX4zkIju0S9A2f8n2TX/F8C8Wl4N
Nf0/qQoRVKRj4Q1gmliCAH0Hfvt7vBE63rgghumYmdiGOH8r3pw9jf/w3fgj3mhU+U8AX9niiOiP
nr8v5mg4yhEZTHOgSAZqULHr9JzUYtC3MCy/duOFlTtKb5stoj0UmYnefu80T2LQNX3VjU+G2QKh
Mjt7Y8eD81GUdrSxcnJVC03YfTqYnOA0bNg+dbdFnMvfIseq1vSkx03G9ObImWnsVF4wKLKQkhmL
Ern9YbjOjYL5ha1H5DOz92oiTbCZQD00dIHpvgDJsyeSrnCsuW5MK61ouMpkTjYw9stK2eN1WTvR
DrFt2hS5eEctigqbaVOXoAY5NExsM9xJ5azdlQDN9ChUdy0dvi4e5G3oznjQWPZqcoZR+6z6GyuL
24Mdo2wdKucmDyU6Jh72YPSW0VVAM+xk1nh/BEnwKrJh3pXxNK1V52tgY3mF+2xA+dt8IE72Zs1F
joD3VAMbMWs6vBEFF5s2yZrnxZRqlxHFtrIgLDK7Reu4yajEFEVy4/av5ZzdMM/4dIJu2pdFFRxV
Y+Xb0KGj5UEE2DrpeIVib75KbYBMdoYwsdEnNxUuLLui6u+HOvuW1qixBUNB06o3612W5sV+aH2G
SApttTICEORGBl3FLF71YCqulomUOV4K+c0v28oDgqAKNEw8FyQU/WM7zD8C297RjkQ+F+TV3nPn
q7C3QMVO7nXaorCDSjC6OhJp8R4Lpjw33twmegrdcQuu/NYszGnX5OOCxQDV9iI6xvUVSb4Z5ehn
SFLEPgO+nCLMuUJmrwUJ6RRXHInLukSAfAtKKtjODoVCUbgpZUFP/Y+GMs0kmezHorlc5FDsEyWx
Ogo50bJE2qe6Zgv4ioY+wtvjgRMMTQi7mvYdUykWuZd+DmGCmEM7zi8tau0ru5vlMeh6TF5ibKIQ
xDyNYyc22N0jUaElgufJttd/n23xPzbQwoL460B7+VZ10Vv2H8RaXvYj1vriF4bGgkwNVzELw5N/
0CqQuMS7GnchuDoWtr+kV78rXJq/kLu5ro+skmfDveBHf8RaVN1ciSYm7AoELv+egpt+p59IFX/E
2n9HphiikHYJ1in7ZCi+Cy/+qPJkOKoMP2mAmXsT+dX1mHlPY+UQ9OYZ0VdXPQxTcrWYxRP2YK+V
hXozY6uwx03MAEQa+BdxND6UbreXZXwx5ObVovInLLTxzB3vabrtEU1ck699kOT96ibiek6CfbUs
WmMCPmIuPoRBH3lCLj8ojXeco2mHVYgclgbKtPdRVtz1zXg9eN5BzuahgT5kUId18zMq9BdWh1Bz
BDLFTnAiLrtjFffHKnTvzLRNGIkNO6sfc+aAOUOnfkD9sOmeYhOxCsAhfV4dc+ygV9NibhJQySFX
lXblRe5736U3XFhmeSTp/aYjXRICy3QgojjjTiJ2WakJ8wf0E/vo++I26wZYROmizeNBYo7zIwLU
NznS1e3ibs20v+lr49gby2HAym+KEQ8GeZA71qVJl26JcjZ6dEQiGPE7TqYAhwMEhesjVeQ66V9A
Y60SSQhmoAf0jnsNxaoMbvwqvYqwxParecS8aflWGOa+dqC5N9muBHdeZwttILNedQ0HlpPNN0ax
bBi3PNnm8hh3zbsX2pck5YfeTk90Lw7gcFeIlq7NOj/mxbwhe7stmLX5CZB8zsbUd28bo7wvrUuW
00UkpyNa4ycPf2JgWmh+oaA5JN02zefLHKBN0S5ovID788OHXg47Jl07cOmHsaarOpgPs1cGq95x
Xxkyoks8b3Em+BKDt63HbG/m9mks49fJor0lFLadJYP1IHmYMSRsvPy+oT/SRsPD5NVvYIHx8ume
YGN/o1+AnmX42ErgQ7OsXpq+uGzQvaYKaMrlSS7BiyHQe1ccD610mSYl8tbJasDFINwDxsZTv+6H
h3xurkf8BBZcRhPUVEGyQFeergsh13YiTiJv76KY5oGfd7s6QgUQiJgy7VvSDyqnOv2MchQFc1mA
cLiee8m4P/ReUw9ZaO2FgNo024n152Zv6eidXBG/K6v9lrrNtQ9uqO7KtyZD4yc0jm7ibvKFIWai
r0M2FzMOmkEE2yZFP7so31QmoeCnYL+j9KmhEyApMIxC3YDEZphoclSYQC5SPB1jeEP5PvARYXNg
CwRIaWkLCUfshzJ8jBl6xqqlZ22+Yl9GVoKqTi3vNFoyjGu1ddvpEcC7XNkpA2KRJt/TGj0MZT8u
hrYOn9xTnjjHKAFbVHjOyW3K27YX3y2gPH6H/GppBOvJVdukEM8To12hJ+ITcze7vPMj2a0aez5h
4HQxxFNF6xnobkenLQH7BGfrwR3dR6cTV347X7ZBfmcb0H98ZfKwrbRZD/Z42YCSZQa7d50sXk9Q
rwC2XfQKpcVa3SbGSxWKuyo0LxLhfXPS+SOqG2dDB/1tMLwNuKZpFY0B/hg9TcJWxdGuH6ZsX0VM
kqcZ3q3S93RSL6noq9fJmNNt7kXzvkrGO1GMX6DAmE11vkdzqGmoBcN0Zwblw5K4QFdllO/1V8Ws
x3TRmGxFy3OAxHmkc8sULTHETkUMnYDUWkwLIuDwfSjWrlMfx4FkwyqcZ9iWWytkot1J5o+hmlFQ
6EArYfUgV42RYtAzz9G+M6YIwewpZsUm31Ta0w4r0kfIf19lgLhI3qIpTGnJIH3pvFU4k7VWFk6R
KjBeynDwjwLTWn8I7/IueCUw0iWDhzSWLniR2EPJS7XfyYBR/amwNIXA9toZnvaBXVwkddPrGGAY
PU8v2ZheuonGJtmEQzTuC5+zZBpRkGCslh4Nq58hHjEGHkoaVnYAIKsKDQvul/X+/9OXf/tXWwTu
Py8S46L7l6u3t6b7Kn5OYH574Y/sxXDtX2hyCQEDGiFasocfjSn9fRiaXuBRLEqMMn3Smt+yF9P/
hSYWAEK6Vthiw2f+R/aifyTQmw/wfdN5jfxb1m+85E/Zi+NQcGqis+MK7SUnz9nNTxVjCMaEhtJA
hee9k7yvG+QMpzBdvTj+k9/EK8t8FVG/i/152zZgGrAKmRMAuOApcP4Aks+4cLi1QkJ7vgqzr1xB
W0T5ukwucrZsHX8vLaZQxdPChIIhKS1/dJFGudVYSb9l8AsToWknDidiLN2TnP4sAcF0kAwF/lML
ZKB597cGHNYgvmZidI9B1ooxcHaXMuUD6Wsj3qxA4Wh+XvWUMD1q6SZZ+KJEFTIUXYyT8nRoCZI1
I+6OQSDoN5++jDGMa+3fyxvHIGejboNnwMoDXtB4wM48RC+a51E8Z9GXBTCQ0cPKpwfdWVg4D8EF
Ys9Pw3zfhvc4MK3nWEAz6t0bqGjv8WB+azOn3rYBx9mHySD/wLQNvQz4lpEZYMISGoQ0HGuDCRTL
aMFMjcSrEHaLeRM4YR4+Qci6Y/BwAbh+VVVfdf7k9mhmD0BXnYODC26AGVhcp/hpklN1Wgr9G5Kd
C/IHSb0p3fduztfSQRaGik+6jwEADWcQayAclXpu3fvRYm7KNz3x5SIfDo8FWNi4FhEfNMa+D8yY
F6HniIlenHxhmbGtOeeM8NCY0IS7r9mB6oS8mQ1qzYwOiZ1dTtPR704N3NtYz5I5LozxHTYLMxsK
8hRlP/e5yJ4r/9aQ8akzUMXAQWTiXLTyr8JBxw7/TSdIT3P31XacfmV0tBaymgEBE06jHEHbEQVB
RizIm6+Y+jENZ17IPKDuhm2d3ZmwkkSHRIt51fb1YREQT/NsF5RP8/IecycojrPmFhIzENJbG59k
jQWX2ciU5lnEJz0eiIDiB+ALp6THQAkvxDLec3FA9Vuolc3JGhdY0F8LJudQDdfbY9ErQCZrVQPB
su+L8jmpv+JaXvoJZcDYPiMH3qmv/6q4+z9sbGB5/3Ri8PD2/meKvv71P8KxZUptuonCQ0AvEL79
HxHZcuAPerpwJDQL2me/R2TvF9cRtu97JmHctPXB8Fs9afIj3tARuCWYwkHB/+/07ojfP5eT54Cs
1cVNgSQwzUX574QfOtWW9LkCa0MwtJvxffGtW1in96GEi1aAoRhenLyHwW2mJ99JD8BO6+LOYxwt
I2MPAeMGY55r2wCYmqUHOsqyeG6IFrT66dw094FLqQD+c2UvyckwUQ2a6W356SGu4pMSLsjTlOGA
hB5uvQAq3edzR64sbiI7PYipeQ9C91pECMBkxzh1DtLugQ9iDNPI0V/9V63v/04KE/9cOWU9V83P
yYT+7R9L15a/uFo9AhLAj4YHP/mxcjHtAGyj7bbP+hO2VhP5vRGC8oSAMyh01/ncPvnHwuX9mJeZ
SEtgwYHpK13k//2//uTtzIzwT1//S9Hnt/hode2//Sttat3x+KPrfDYhgXnA++BMi4K/JKH5ufs8
xMzJC5igyAhGLkTbzsSrbGwpTQz/MbXgVLvjUwHjF/zdGt4wVLQY7mkQ0gfG+Ohlaq2XIgFig1xG
q+cZ12gNvIdj8k7age55R20Nj3jjvHtFtXXj+dpfkl1TQM0V9YOVqLvJsQ5+0qEA2thg9nXTovJQ
mavam9zY+rWANYkXz9qzaPk6zIwBdZjrCHbZmjn4BWPxKSluR9cztnQRgIJWDQbuAldBZ2g31H/g
orIRTUDmdrwTf8TNEaLHN6TBbwNWDglCBqSUBgGKChP9Yx4YoqEN3CcftufIm4T82Sgt9jj1vCYA
xd3aOQH02vp8ThowNDTFHKyZOSTwnVDdjvgWTxGLUjXcxX4Dm8+KuUeyQfUqWO7PlzaPkjsWwr6K
OfH0W7UjtloJDBusmhCNHLiBEDW8dS3n3WwjhV6M3yG6qL1ABFJ/sCTnLgzKePYGK1gNfUPjBMdw
oBL5psSnS7TWaXLCGIYQcqeiqcDRchcBYoHTpcZRIripHXQnaou/7Jjqy5kwcjpfv9+Ml1PVom1n
xO/n+yJoElQVZQ3sLaguQ3eHl9NhCnlk9TR0WyGr02SBJzBfnDFm9hXhitZ7Ly530khQfSbB84ea
NgLl+u7sPowFSAG7tkf4eeCe+5TSk1Nsq8U69hlvOVWVv3EVZgihgn4fzaA46nhcYWN5j7Xgdmiw
IIR5s+ym+dqrLURF9JMQNRfo+XO6oYvwIiK6MkpB/rCscZfaICuFbz/SWQpowHgXbWPRas+aY2NM
xr6VtAKcubzPcOnbWx2ckqm4X3K0FBKuvfIk/nxB8KvCOmTwnWJv1NDBathVG9+MqJllcjivZaqL
a0FxmUpYJgak+A0KI3r1LTyzuflqel5huNfoLuBOCE9kodDDgQeyJ5SK8yboQnGhpuyQyIrBh6XR
/XBROWM0INW4aEyuJQ0wR5TQJim1N5mGtPULUIykb3E959G7GZ2j2vk1g0rO0bVqhPltLDkj6k7r
grzXtXOdu/atAZRJfx17sJWA3l6afb+PZhYYGgL+JsyNx7KL39MYemg3XoS5i0cj/aXcfVTp8qBG
eZpG77jgkwjuB41diGdrwGusYZCeJHYUEQIzCQoJaHcYb66yiCASHjMve1MptzYz0nexuI/FzCtR
RS7RUNg2GdZpfYeIJJbBG5+c+bwmOPWu++Wx9fyYnRlgOat3boeIHhyXdab3OuBzCjIQaMGjL8AH
WsX9xBMgGqC0O2nAIG6RqzJoYdZ207ULoRgAZG+v9Dq1guR741io2tbZd8ya2S75dGNCINico1Fr
d0/50D+2IkHVpRRfeRfdm7Zj8UoiJXbY7aaVrNkCxVsUzxTbOKyTd1OPSSgTIBeM9UWEyEFSukAb
ialCiS/D8V5y/fErE1R7wiis7vuvwu2CdYsaTaGKq/PC6NGcOC8eRBppUjVsFf3sShVWNJGyVZaW
MGri4H6ISXC72HgeTefFsTOU2dvaPs1NSROZ0FY4Cy0Jaa69zsBkwcy/TWTNLRPufYAn4xb73We7
Z4ZozIDiA0e9ugq42wg8Y5uDbfecZQLVBfOlfYFs2lOiGQhHOwHVhGNfYOmnl7sPpnvlIotpeAF8
rry6zYo02MfGnG8mPPosiwC3ENDOUY1dNeAQuIoLKPiz/Ri7JrMvNYFIE/VF40XvSsGZLn3uwdQ8
ThQnOI1GQOLw3rUFQ9N9n1HBWrV6shK55xnBRLb4cQIReO6Tz8pjl3jy1u77w/lxVmqp6PupdVPB
TWpzf4et+IUVLdVBHwtLwVOrqwmncXzV1xleqQwN3n8Edb2pqZPBkG7Px2eg7+s5KhJTrulkTlJe
62DgT1x1PXFl50u3sJdOKuo/TOlWUKaQ71U8eYGF+WgMH8ucEez8igIMcxFqMJjrOEDaiBc7PXLd
Mn2okbkxoc4YNstd+FxHy8UiOoNg67BqLe/N7uPtmLCUKPrYUxTSHAer2g4e7cJ/tMMyXaVJeT02
HN69Gb2bJX1OpwQb5yfv+lfGIXo/by0Zjs9u1GP6G90Icat/OWn5s1Ifc8XgHlvlPNqjC2QvBrti
sxrtLGVYXPMtV5/oi82XRvFlM90AXeE9nt+370tuX549CFwtS4ECEKHbtHjRrC8qg181pDXEE5qp
lXBo8sGJdUccc+dqO1n8sr5MD+Uld0luUx5wMeUXue2+ukOOfQshCr7EddPOjzPKKPqX9ccHInkN
JuDRTBESNNvLNkL5Xx9r54sqMD7EPsVAchQrdrN/0B936mhUD0yN1rjxld7gr3T7uk3iJ3fg42V+
O6zPF9T4+Fcg+Z1hS2p5XMT5M44lH9SH44tFMk7TSKAAcvMR4kLKxJifzVR/FP1PlzJfKd0HN0OK
w7Pnj7JxQN7Df1b+W4TQyr5Wpdx2GrrKx80Jf3tOvsu82ajeeuumKlhjzoaOrCkeq6QO1rNeGuZg
PY0ecz2bQOml3GA7QUzRw3xtyrfnx6RvCIyCbsXo/lrMnOtMpsh89G5Lu1PoMsUAWfNOHoLU/+hi
Iht+0ggFJB80NF2RqJSxfZfD15Q5r670QQYl7ipyx9vzw+vhIK+yEIXPhqs43+vMgVM7wZTVj2Yu
SWGEaLYlbIR1DvlmVftkJLHbXZyvZVl0aiXkeyAIJDyhUHIt+gw7X0cV5/QBhAPvhQ943hKDqE5L
0ByHxjw4hVTbztY3qCpuJtf+8XtTxncMsAjbOeYh5X55OdvSJ9PkvTFU/ybK+koDeXo1oh8uIVUp
fHYqri6N+JXzRzt/4nzmXFuc4RQjG8Nm431lrD69Zbg6b25bL+yazno5jZ9VznZvXZLQ5Lurn+/k
mMgQ6w3z438oma2tXhxy5GVAq3YouqsrIu/N+b1S/bdaA/2V8yOt2/abjHDc0J+DtvJjEHY358M8
9sJHs+mHtU16Uo8ejWVuNd52AYwY3Ck6uGGDw1NsdGyqSIK2qRk+Gmn5ABDvMuwNIP9cqmyDS9/x
bpfzFnWRBgGUsI7q8n1m2O/FCv3b9iYVwVfa9C82CIO1P9hKm6Pu8paLzVNQuE7zMTgxqto6OpxX
vYLjP4DuHUtuxZAvuIBWyIjxAhJmbmACinV23m0JQ/V8IedfPN90T9+iKkJGKuuvS6gX55Of9Unm
NlcvynL2PThRPCLgRc2k5kYKW9Qb1N7ViVRALJG0U1H3ypHlevYF39QxVIe9qjIuhIzvk7rg9J2z
96TnlJZRAXIV2RksAOlNzt2V5a+o4mJsqu3wlArmS2nAKoK3EsE27rDAyjStpHYucKFFizuXR6fB
GLxhUmAPSw5fcGlOkZwPg9AzHL9ihMKuBdxO6RE3J4VCGbamdL7mDnyNlbIq5uvOV0TjRa9Q/cTP
ZZm7tOVmQqVBJ0NJwD9qBH9fllDus6REREEEP56CWQ2Pqs93eju3ug7ClVZzBseDqsAA4da+sQZI
ySq/P//4vF+XEKt3qO4CLOSxAk2XI5ZkVN5jTA6jQyTaIScT/yz+u+hToIQ5Bz3gNmmH97Am2s26
vssH56gjl5lkz0HZHYYcMdvZWZ/Xsp866wyvYaOuD04cfpq0g5FHUCSevKLzH3Xmp0+XWdcdU8lf
Cbhs1ssmv/VDbsd5D5+jQefjZtCU6kkW9GUXS/tB68HsVDB2dEZPC62kG7QIrzKc4wF8crgK2yhW
YzLehBgk7+pawcuV6E+E/4e981iSHMmy7K+MzB4loApgMRs3zs2ZhYdvIB4MnCiYAvj6ObDIysiM
6Wrpkt70YiQlPdwNZjAGKFTfu/dcq4ap35MzRjdKoqhaeROj/hAGHxWd8wdLJYT3GOZeZiVEJN35
gZt13w7TIlYc9fEsQK+7awyPb/nPie78ltx6eg2KzEQaxOOSYB4SOoNn4svQfs6LI+A5P79NgKYE
V4zFIRvClROxQu/8cxeBqWeNVmd83/MQ7rKocPDJL+ZfEoc4Lf4NXWbiCkesxJWZlRzJwejuHEO8
dAaRdaPY3Q/vKGJOrDmLofYNZlMn1w5e76dK0HFq9F5606A+EfD9JZgnHfOefVau8xdjzxOhaJ7Y
pwVLDU4tptbNA+PuwciLrZZ0FeIp+/rnSZY1N1zaH42XbsosPM1TgsS/01fEweKlalEHNr9n8aFM
xhLTBDrpYaRq7ZBVPnP++6rUDAQR7/4LSxaoJFFOz8N/qUzjm4p3LWetfvBMTIqx6T6pdLzeL+Dz
XcCHMNFQTrpPAtYcc1VDVcMckf7oNtoLMK8vHUuHeSSQdCQcK4wfRIH3eho+0R2+P+f9Df58KOWS
NsY0H5jkEtjPhTDP86syhxLmeGSvDRe5KN4JagIe55UfZOD7k3OvHv15STzfl2sy/RLP3YFK9Lm+
crdi1kN4vKoogYbizPOMeeI5fHam7v2+/4ABEL/7AyLVoZfxgy75qH6uJyLQKbEbrvQAJI0WDRfb
3nh1/6mcj9dIMarVeM9MaWzbcap3psJPZNn4aDmbRcbrpmJ0LPGMlOW+7Vlq1laCN5nF6uK+yiaR
9tWRF5xCrLz4pKfUipcWopdpnm/MS1tmrJ7JDLbxSejhqnhfADfWHPBaPt7nybTRWziQU7sSzDhj
zfrawz6rWHkXPl/j/D/KFJciU82RcV/9ynHcaiH9Z58ThrhpXifOu4eIUkWISXERz+fQmKLXK5KR
6FlCM9yCdGgVkjOn81FGNjmpvLqcRXdRPcmW62XCJ+t58uxCiHno+A5qq35CoryZ38a8cMvFPPes
KMncF/dzUUTi5+ftfaNNNq3vB/69cHJfuv1FX3X9WY/7a6FursL9rUonAM2iPDR8HUmgb1Ia/2uV
TsWRYQ+R7zCYGafetn+YhFFRl8jtrymeOsd1Vv9+Ffe/03/4m9D4XyVG/4/0NlAg/dfKt+e2/v7j
439tPqbxr/VeCv9/Kfg6NCNcjAj8+9Og8EfB1/7HrHfz6ARTaP1dZez4FvBh14NFOuNbfxV8jX+Y
pkHfg6KjS7/X+7eUb1QcfzuSKDm7RKBaHscTsry5yfLXI6mNLBFWddgtrNqs1pOI0jVsQ1AurV2f
hK8IUB9r/MpU4pZOXkV0Jyzj2WR6Xklz1XQsaYwoqVcDguFPUFAI9py03TAVnzBygJ+BiCpnizyA
JEErWSU7axi2CdXJTFgHWTbWIqIImmWvuYGYZ+jijVumB7No4gflgEUr+uTaj8NJ6+EdVsW1rSWT
x/GWaqwarHY86kIc5QT3wcHmmUMoZsoYvxamuBYBHUtbJscWp/BWDsy/klri7mp9lETt5w5N7UOP
RJdqGhkuVVzu+7F8U3rvY9Bk5VX5jY/1myaztJz6VLkOBkS/xb6Gi3wcX3ttWmv+luo87CMw5Atf
ugQFZKKrSScemLUWTkYDs2JV34F1PSK2WfclMSclnrlojViJCGY8Dgg7sFARz6aj/02avTQxhEcm
s9czVvBTMggEbd5nXuZmbEmTcILXFAfnshhFMK6t3CPdJIVjKamcnrgo4UdsWmUuRz3VjlYJP9Hn
o0jb+hUnFHWJ2HZz8FLtmGIBnxD9IOfTWUXG639/2PivaWL/48Hlf+KIYP6nqe/7sv728RtdnOrE
n8MBngN9VowYyEjuapI/+z/2P3xMSrqni5k9Lhwe88/+DyHHJp1Lhg9bx0sz9zT/aFyaBMR7DqMI
/ich6Dj+W41Lw3R5lr9dWYCec1nxwPObpm96NEL/Nh6kXhsVltW1izqtxLKs8+HQVjAZGz+VX5ps
5n0HHyigcthPXXzIHEc9ljrSgvsduN69gXJMXsoym+v4wbDOIl+8UftbtqlZfbEtBA4IZqaTr/nj
Gadwvbg/0mnyrW50aFh7lW/sEamFz5z9tUyNx5+7dhT8K83trnYS+IdG6dRSU9qgg92eJzNuLmMk
7YdMxflHI/Dpxl7lPtaWUcxrd3KKNJV/jDpsJLM0Xike9rvOxyJ0f8AgnpDKuZ8d6q4bL8nDbWoX
6RvQzJ+P8z0nWcFFGfaGL+IXcLpP3bw/0XFqJSAPTxgK8sUYmATsAKfGd5qa5omxy9+Q0/41yEPr
NN43/Pw1asxTC4wRQYVmLEFMIF74+ZD74+YfOLnP0ikhoM13/rXxvoOmBbENn5WPgLv+fPyv+ykR
Juuu9zBs/7m7+2/3x95/w/WAS1ePyrVTVunGchXG47h58jrpvg4cBZciU7eqsfiLfPqz56Yf920G
gPzTlJQ/7ttCu8hPXgCh574Rpd50zOyQTtm8n8bpo6OK1fDzT4dCyKE0B74l1rmLhBbhfpKGt8lU
ElBJLcpb6Uf0KgaocIWll7deDIQ/hTTB71uxzoGxTvxoL+Y7Rx0l02LQi+N9a5AHHwGj7vn+UA8r
TGiX1eN9mxaRv9wlrDUVpuzBz9SZiTipxIEznAd7MhjHY/0ctbW+jnCCnCPgGWukO9Z5SNxhnYeG
c8bCr9gauOdAG7Bci9I/51KSVmKP2nkAfb5GzRJdysaFJKoNySVIdLkmbSK7IPyt1jQmqTIp+NZa
VlSXMtcYhZOxvgS9na0HNCuXobbTda787jL4Q8LWQAHUt0kB9YLxEvUZ7n5b0y9Dp2mrXITWpfS0
ANJ15PBs2CuG1haXHLYBlbDUv0DSd/FRuwFgngpHTVLCtO1TZzUATr4OU2YDGzHT62CEFlvt/Erg
jLEKelVdGQno99qevA44vVe51BoQ/B2CZC3qr1GGWgcGqrrmYYNBxC6m6xDF/Sr3pHEtqe2wv87i
2UL6diWIzxw+zQrXvHsdWk2utKb1ryUvi2fztGuQTOVqoNv5OAQG3EzRJo9DPGGb0YbsMapVxv7a
8jFyIvBACO7OyIbai2vgkmq87P3+l1ma7eX+W+/KaAc55dtvt0+cdtvUQBb32walsSi1elYNv3Zy
v0trSbEBYEzH6M+93zdEfdSRiI33/L6Bi/ofz13qXrTpjQRr/p+33R/hJIO5rloDe8yU07O73zj2
ySzWMHNEVryhXz8ChMpru9fQ9/99gxUGxsrVOqTMf264P1NJ5WhlVawWf9sARxh6Y5Lky9826KzA
l9PkwIP5+66MNO2XMqLjct/w640EtJKWjlNGq982SLxxC6OPCB6dd/XrEbnn0aAfM+P3DYVNLpBt
dhrNKj67Xx+gFcAtBs8g17/2ct+pi70UYjc2qd824JNy8JR10ea3DWlEDa3BS0e1pSG6Po/3GBHc
VwaVJSbY8VNuTMG206JoDYvOeBdMVzUdTnAzxdq5yrkKxrYH17ZW+pHuFhm8OIwC3Ww+10BpZ5/b
VyFr+t8GFKikIAcsLp0ltW+x1dty2oRuo15y2/8q3MD+ChrrQtfV3+FotRdN7WabWur9tk8i+eqi
DrBGu/xSewPQHDeqrwpuFVwV61MeFuaxdPxjDpL+8f6jhkp57kqHxhs3CQsepOZopDu4MrukydRu
8JGxQC/C7AIbxLAB5JXevnPz0/22+4/7nduGdAnpdOKYwrR7bLKrLfX6SqmsjhZhHKJV9PzLfdv9
h1tKhKA1CeyBTH/+gCymzlm9dQ1Drib8/qd2qsajocUnTQ7po2l66aOeBPFFAj/7dVOnZeljGO20
KO6u95vhv6eP0sgQPznOzwff7wRG9RV0WHu43+t+U97NC5GsLnf33d9vU3h54EYBwf11m3SCmR0b
WZQR2fn9GVqTCAvZR4SszrfdH2vOFNOQOuTPF/hzfzJvd5qBBP3X/kRUjgcuoc9pH48UtLVeY7HU
o2MJPrn0NJYsBEfoK+H42uDkWEuQ/TKAvWPn06urHETxdjDCtFmPfZPdfAlVh2q6hzncyW5Oq9Wr
FuDIJoO0clMZzPpGpzHbl+IdpEQBqJ+GujRGa9/Nf3L9BOBfxx7CzSm/NQheoeBg1k6Y+PjzpRIe
P43LOny6/5UPz3pSRa9qat8nMw+O6OoXdsGCIUE2vyW/b7rEnX7LRDTebLuxDwKe0IMCvHxD86O2
WaTd5bqf9DpWl5yq1MrS8mSD+me6kaJCYAWgln0HUOOWByVtLwXCPnIBr+S2cdNUudE033py4o6o
4/7DqTPzJg1Q0tgEn6egzg92qsjwwwV4qDr4tymltVsPqmiDRQdsoqG9BsrRL1VIATfpG471ZIhX
eiTExmrlhOkPCFGYh+omJiq4Rt80p/ufppafpKmnj001fCjmtmeVHBOPL6ZHI/hUOc76/r6zfBrP
U1t+G3NZv3Q9r4FO/J7JCYDi+X0qozI2xWQQR1dU043FJhhUvfY3XlmXh9GmjXD/YQJHP+gsEm9G
mr+F0mIECGvjZqFppkBcv9CDFUv4LGpdU7yqcLXerDoYzjHi1Pv7plEMLjUhNOe+URbNRcCFXTZZ
Ga2NXrdvMkNThXW4293/9AIs9HpqmagDYGK7Q36RMt7oaRU8KaH1OEUok1uJe6snm+nMaJDRYoqb
UjmZbhBbRAqa3W5r78Y3V68LbRjXEA7dG8iSldazIh6iTjvGthTPfT2dktx5tKWjPYWDPLl6A0Um
qyIo4bF+6GyKCmMgDn5BYIeeX9piqs+tH+Z7S1fPdDPQLCc2hliRX5zHJAnbkwccRDSkvdfUToVm
7sw+tfYVV57Y7urNJGJKfuUSB4fYMX47h6wYxOH+2/1HaQ/OzkuaFTxtZxN3NVZQFwVShyglTYZN
HcF01dRIc4SUCDXK4DCqMDx4HlCH2ZsR2899oZxjELT63i1oEnnw5KIk9K6qDZyFnmBUtogKOLdw
oExNvPuNe6JaR7J57JRrIyv6J5CLl7Ty3zpZAO8eymxXR+lz5acJAKIIFrAWXYEI0Q3DaL3wx/hQ
T9OLbUJ7H1SxrkVR7PokAW5kRs2i0FGcW6jLgA6Nj3WKIbaXPoSdydtEmvkeKvQK0oWQiMX3swor
a0MDTWywsJwjn4pvKfLPDIQ7WT3Fs36cokIHfKgAjhlmHvA4MjsXkspvF8Bw9MIzDXJwjI33owpK
BiQqJbKWGyvSkJtlQCNAxKzH1zSijuyAn3ygJ/VlasQaDP7Jd4tnLx0/2qJ11nXg/VCWtS0plT0A
zWP+kq1C239XgfHNGU+taz96DgK6QLofykQEklLX1wphL6XjfdSo4+9w5VDip7YkFNlaHjC2LzPC
QRaBBeUCxDlVZ3PVkRPh1E+RBGNbNfB9x+Zm5ZOk12WjXomOhYM9yFZJsVAi4QCQ5AkmDYCcmoDd
EF1HVlfQOMaDkHG/Rm4Tw+6y442pE+3dxSPXWA7DUk99OBLWzqyxBjqJXy2O1disNN2VB4dvJh/U
pkRVuEx8Mzll/fQNy0Uii+dKWgK5AFfJqMRY2JvXyswvcYNZwfRpVmeDdajqaV+lip4Mi+e89gnR
lQTbJ/E3JwH/lyr5KqdhGfsWJkDX5ANKaKPzMS1VMbnUvKqNpRFw/2KRg0WbUJFYIuvzVNL1RFan
iTVm0K1S6UbOOC2iIhZ+Z5LHMm6zsZdgKsXwEDr1ynAR6WDX//D7GtMGMwz4TOj47fhMFZzDKXMI
tuY4X1iNscnijlFc/+R1CEhNmwaL3z47GvInW17JnfoE0oTYVrs8212rYTAMabtVUPQxiUyts0+z
AIyzWa5Ctyg5FyFUhw6mUpwXa5z3En0a4QsxGLBOZPGmOpezcLTEBvkwMdRyFBeE/oaRWKGRq3Q7
fLD9VN89h7RGT+OLK8E6ajkCy8w1CKavbToERYFcpv1khsm74aOy7OLsYvfkaDi8RlRkmdiEVagt
6BU1BDxY2oqRHCQIS7w81xcGHjM4tcVy9Dx9Q+Yi6fHV96jXwRo3es5ZY2eHMkIE2QzF3orMeKON
9qOJbTD1Nbmb+gl85DQZN6kGAF51eBSCuU9sMF0YpPEuTQySrSvU2lJVs65mOIPtwH6MSsM6OxpD
bTIZ8RqjChNOfTiG3mCdcS62mN/O04h/Tqb9KyiAbs1Cg1h4M9mINEjfHUNLViHvwaqYQ7qjBNJp
FizORvJIQuG/srLhUGRkfaQ1NHh68uiwCmwMi652ER/y5rNGP5MyTyV3DXoPp2zqvYIqC+GtZziy
zEPpPhWBrE6jL57NyLOOg5A/yNDLznYIj7XVC7nrRufFGakKkJdI9LZGXkMA/MWNDBSezZRtLbfY
eo484K5sjr48yxQVjqfRv3Sb3njYtk4R/UiibVWFcHFgmb12WdsQDJAVAFK3DMrWKaqPytCwLAF9
QNBR9IepsE6dTe/IlNYjddvPUwYk7KLbyvjIFekSk0aYuqPbJ/YFRyc9RnSP4VtSoDD5qLSe78QO
OAARRWZcTZvhZIXQbrK1lpfaLZg8h8wN7WQkfrDWeqtextPU3iBq0pOPCTkStn8GeCh2fv/UZlN5
LK1vg6cwKsqUEHnF0eiE0tv3qj22fV+ctHw6pJlX7FMYxytMYa+IGa8OVLqXZi6FGZF76BPNQoBS
iJNTIRRT7aBvqads0QSAAqrScZkbQXwMnR9xqqu3jqIw5ecaXw66wSr/quWOvo2brqawUFNVF4W+
6UIA1ZzzctPn/cek1PSUmJvzWLVi7ViqXFQe5NuGPDnHGq1tkADbH4LYXflp+C41t9oVA5ObLHMW
yEUjvvHyIhHZbBzi2DZ9IV+AmdY7MH4AjUdjVxpIeuGKd6cgtN4jq9Yvnpz8PSbwi/BIH3Qpf5E9
PGhfkiCJnhB9OkswO83Jrx3vMGi2gVNzMm94PtA4pcVJjB10aBP5B+frd4kWNphieZUUyUBgpAsL
AHXxkJmhtg+52KFst7GjRpq7Ymybi+50HiY7urr90GyqmYcYktzHOW1G645PLdE7RG1hv1G1rV08
iMEXNKbLbp53881OS6vDu1F6WbiqcuRCsRcwB8iGYR0n6ikskG+EbXT1i+8VwuDVkM4BRVi11q3O
lN8YPgKrEsdydLHs2YF4yH3jDb3DoWkg9Mp6EEsNRWUXE7RolBqxXkZ21T1QUBT7WK16HoeS1D+U
vzMrXwPpiTxlLtNR+/mg8FAGFf52AVRQj7utAeuSZIxXvyaAICzJfOuNlw6JJvjUIcBYONoA3WtH
QAoFp0EuVViS69P47MtyvyUdzjQ+FBj804ed++u+EZjr21tPt4KkQ5y3kzUeCEypTlpgMjjMvzGD
+eO3wOpJXgBSDgR63kBhBq3O/Ov9R0qm62H2zP1lw19+NUmE4gQyuzmRhYd4ofz5uPuf9+cbTGTd
di/efj3nf/Q6CJ861s3UUID92+v7dV+nSOtVKOHW3p+mElb2z1f659OaOoXOMDj+9mpYrYn/36P9
XrRxixCz+v5//vdX5N1tPT59D0Gu/a3bOltr/3WP9hh/+fh/7/+HHUeQ9kq5h2arTU91duL+047j
/MPQaanQobxnG8+m33+2Y/Dw+PBK5v9onQKm+7MdY+ETdmzXxt8DnuSOlPrNfvOf23HsOaT4r41+
SmYEilDM9HTdsHVvbtf8xdpbBwVpL24GFM3l4qNckjAp+IivBgLX7607joeaINOTY5PQiRcmPzLK
b0k2emLUK5eFVo1npF9ox7ppLB+wh3qHsAkfS7TeoJJZ9YiC8FdLC9u1metIvxWYe7+sCeRkHsFE
A1CuqbTobORkGjo4dFfDiApflrH/mnUGKaIjc9YqSde1rl1CGaSn0q7mGg1xJUlm2vsyAnhEeCaO
f7SaO6tpbTTu9cs0ImfFbtEumpz+gR+V/r7NgmghEA49CDVoD+EYtktMe58zA+E7ASTU75lJg/0u
fpQUpFpKGkwE/K9aCqglbNCIC1bWiy5vj0UXzFZ6E2AeCmQ9RGI8MguTRvUFkNabNgTtU42ud50R
drIQRpjvutZxl4wfzwmY05tRyZglJGvkccrdZVXS+UVs7Bh0reXRABjxwJzpphc0afu4ga5B1c2Q
3aFWxbtdjKdCC1K007gbknIcCZyd9G1agYUx24pJK8q0oOomFpHGW6KlamXL4eaN422MhtfYqcqF
mJhoIisYl21oqQcy+p7sGIGmVATpFRRe6iI7ZoAH2xJhbzQjmRy19QokcELFgMFy4g0rwbtmmH/F
SgXToyANVNdiyHMx1xkZBv4i1UNtl6rgvfHHQ1zNWXwpGVq191QigFvEpd8ex7bzd+PIkq5XNNdL
57OXBdnW8wir1FQXkGoB5tMZvO+OhMueqlY9CEfjuHXQo0SJswm1eqnc7NQlLtqfNoB/Xdfb0Mr3
sgjfCx3/jjOi6KcVgkd7xE6lvUaj76yUDNfxAGyxsNJxVfvmVxtg96KS5UdXSVrsM997oKGO/ZpU
nhhFNV0joAtpYC4aq37vq9BfGRM9+So1d24d4dsKkDFbU11uVNpYTzXZTcuaRDvSEEdJ7c/61hb2
j87kUqIn2XCAHtUerSHuLtVoVkAd+prAB6N+bKBpcwmk5F2xWrNtfUU018WIraXyUXHlQ2cj2U6+
C999lCluED8xr8pHn0PUq1hjE+TsQ0AX4jPYMFOG/BF+FCPWzkkxS6NUO6ziXL1ZZg9kNuPJIsTh
j+XAtTcOi33TlOC3UmWxmhawXfyvMhRvJYJCVk6K5I1ajVzLE+pI4swx/+yXsYXtZvY+FS4qyRbV
o9/7zYFoP+C8LScnZYRyRe3IWEHuchdZ54VL3Z7CfR6nX3VioJZ1JvzdYPp4kFiFLBJCbMg3iW3W
9QkE7lGDz5FWMB9dF39JKMbDEA8hkkn1CANtWSkl91LvFEEsInqY8lk5UmQovrx1ZmCFSQLtpBvx
s0kTAtY7wM3BNY1FMBjvdaG0ZccSC+8XckOJCFFMFqkcZOG6OiXDWtPGbaE3L6bfd4s5FHYF5J2F
nqZpW8p8ZEz1WbtjEXpJCAuAfDt/qK5drEYSLp8clQbkVVUpbxkZNAdyv50DCti/3EwW2XuLzhmz
D4Jxw51sirXlTZ+7gVlObKgzFQUGWd9cCAQ32PTSN9qIP6KZ1Wbo/VuUlz9UXv2wC/Swk3Pp0EGi
fJs+x6m1zUl0mNxglcAfLmu1VqiHQxUzUZVnaMLA9fQyX3R1mRFH1+OgQ+2GXPFzbdeEEEcffpGs
RisniCabkzC8wWCp1706LrP2gEKKkVGAoByoPTS6eKm9+JssjffU1Lalp5dLl5UOUX1TsM9zma1H
RYoygoMvvSsqqDimvh3RgScNRgYlVEUUUZHsbL6AB8N1rZUijfrcTMa1FyQJK898SkZFGWQK+mM+
iqfGcSqOGzPa5pnzxIn4FgxmSiRRCmAIvPFCjN7X3Bj3Hr60h9g099Sknye9fzdIelsGqgPaFpvq
QSnvZdLxjKaKZEqK7Z/VjFjpxh5PR71PRnidKuueLM71vkqfwyF/K+LmJc3zaYmikXIO60x/WcsO
R1s0p9u02YalATFo9gTzq2ieW1G0i5HJ3HnKWPkELtTS3s+f3MF8BsiqWPEp3Dksk8n7eYIxdGiq
mTkxEJFuUlFZNLJ48ZLOPgSdO22k0T67kodVCfldidZ8rkrvsxZP8YPjDoRcJPZLZFfRwoRwzQ6m
YW2b40cUFkQ/STIVsv6ZWgXFBlm94pYhj1AjYtAfoFCbUGkIFtNvWp8BuFekyZmN+8VsnK0EvLUS
E500T0eECzHoiRpFu9Brg/78QIU4lBplYDtUyzFuX4qJbsGc10tdAOg3bYm8/MYlknGpWjZTYi9i
G95834oLQIxrY4ht31FU0Nubp/dPJD19tzoQS3itYOmHxa4zko2NbuuhyQicTs36cQzBZEeOi/K0
cpdkszx2Axw/K9tK1X0pB+s9aIcXXZjPrTZ+CQaPQuhgrRPL3aEf3tRoLnE7Klf/VOA72hV95V9j
5KPEGVrxQ8ZytJOQCGkVU9pbJ7FaNaSux0myTWr7uXV7dCBB5C6asD5nlQ2sKdMKvCXDiwjjR1vP
X5tabHPR76wOC5uWXSmibF27CcF45BWfWvrkpPpjVneXEKvM2QmTb75CZw03m8J/zMdfiojqRENC
HFoESYVyupE4BhHbnbgWOOnJm6mYtd29iso6IulZFzqArMI5dt4EGZIovYnCQZeeBiwTSCWKL/E4
7HUQoD1C56puzxbVxpKjHy3RUu/SM2kT+wKonNnYe7t1nlxUdVqtLfW6OFpZfsJRuezIX6Z/QZz9
RP7mpPJyWzZ0M6UVbCqTyxk1VIfYqKzT10HkE2qIddppD72rX0yunTmcgrb134KQKHFGVWgd/Xz8
ReI56rEQp/GjEvnNqtpFzrmUADmrG/+kTdGmKRs6Y1CdoJK4uf8Q9y3UcBR3VLwMU46bHEmgPgpc
VahpE3DgbrUJ5jqKQWxrirXJyLYR4HtkwFslbPJkandhGizstKpcWhb8hMnkhAwaSCvOvkMdsiRr
ckOBgpmWozZx2W8GpT83jAwzPv3FMeWWufcV/yEgHN9nFZdSPJfTjymnJp+LQxmIVQifUmp0Q2zj
nJIy4rG2Ly1yfYvqxSFHbVFn3ufMRj3dRA7qRsGcDu3UxiRXOQmnvRMzF6r0YUnp7qsL9nRRjIkk
px32sgA8kjXXtJW7omCsrtBSLmqHwkSbnIiAXLVC4lXpdxUjUGHKC0r3A+MO0Jt+QrXUMJgjlmDC
U1KRx2oQ5HuSw24jebDR4DxNBaMrnZRMBl/s0td5avFjlJOz8JR6wWzD4h+ZzyLrGcL5sHsuOjBz
HNwRDLErfTA37WTs9cI4WVT01sKMP7lOdqUxBYMt77ZNJL+qxgp3uaFdWmt281rRcUIKYop0FzOx
KeKSuVzEFDH23IsK1KkWyb5k2pCIxyAdljl1KEmvHJgPFeJXJablMBqPQdF8Cup4k8xRW01BOSaN
SaSVOdC30SkQ8hDtlzDkp/cRURTOzTfkpkjdoyfjp1D/RF94bQk8Hg6WwYql2kymhdtIY5iVSkOM
STvhl2XM0PtvYzU+BHkBKNH+QYTxdjSCR7fkcjA8FZPcBBInifpBluupxg4VqXjRBT7icOJXGtCw
boTY/annYtfFLeSAdzGn3c2x6uVjCckvC5zvgrFZDXLZQ4GeiufSD+EOUaUEAEve0TD7PaNixfG7
yH2CKIMvIvLot9nAGHEpFosqHbDL6jBwrQUpCcdYGC/m6CKXTZc2qaVcx2gmhYe4oRHrIMvr3BVZ
5cee2SEyxCWx2CubV1faWLwKa02Ew8612q/0mD9Rzlv6leCDJqiEiXU42buSVnSNtW3OxpPkMzeA
0zx4Qo0ISE8H+lQ7L0FLeZ1iUA5oIayqhQi+RVLDQtWf0FGsetqhCxRTy4jkzxKjqBmWG0ZYyN7n
XKW7CS9HFJIGVYJf7FTJwVtswrrF/vCjFPUXyZCZTBYcvCy+RpqSK9+CT+5o2RvfyGpkBk6nZJ33
n2aroej7lU70YgtlcxrDJdxZEAvhs+lFQNK1rR/4j6p7GygHoulLAWASv0iP2HwvaVYT6LLLSf57
8EpCNEZShfJwB/MX5JG5DAf9s+MigU6dzWTHDFTlG65Amj/pWq903Erl1k8ICwJzqFXE1Ep779gR
BwYZ7rngFjkl3iLMDcB3iJ7XnaWtS58LST9u+OL0RdQXzzqTkFhLH4XpjYtJEoAyskh6oH/6VPO2
O4Wz1C7WrRVtukJyaQuXcVbuZ5rzkHqPBS2DwtevLPvOCaakFJSh3sZ7xfpqFMPVjGyHsFBrK2iq
joOB7ycgC8PLfQ6MlG+iapf1MLwx1986RPZRveydjQoyekmIFNLuUBhhgSPL+NLGNanr7TbzzKWt
91BAmHGFOR3Fvgp8FNh4xpw4i3eFnkYXJ3EhaRgYdus85qqE0sLVdH2JBvVLboV8dIGD26vXiKM0
Ln2FxpSxs5m2OroXLjOHAa9NGKsnKum0VLSJaOvQe0dBsw5TXJCGjjMq7bStqTPRkCgamH8gevD7
kx2S3zmH+TUiJ0y5GVdddOgbDZkmYGif6KKkemjgg/mQcAo5gZ5ysfKhfjTeO48QrETuhG0dishd
CrPb2iHwK9Np8EwycMTx2OwaTYJK60npi2c7PL66de1Ei9qFFyX1k5vU1FBU8lKjr4qi6GWIg3Fv
d/LUediFsd2sE+CpxvRKNeEblSAuVl+zijSUOv5RkY88NHKfN/pB+kDmbX+H5rbYiSj63PfDEqkH
zEu1+b/UnUdz40qWhX8ROpAJv5kFvRcpW8UNQmUEJLx3v34+sHom+nWM6+W8heJRqlKBYCLNved8
JwLnVYTJztNwwRaBS/hz+UmEx20ygkMUqkunyfNAe7FU9W+d4F+efpMpg7qAHgGpV4Brf/lWvO27
zkDXHhERVS71IIPYmPAZS59dR4pHG13HtS0bbwfv49LUUQmexTa2TkZdZhxBLXgE1fguTeJpIZN8
V4uaQ332GunOd5UgyYUqa6FvSLxVjlfnWABK+hwm1r0xziiEDGw3GjOFbpi2IRp5o9kZDc2kUVnb
mKyarXIlmoreJ2nLY98s+iY755OimRA0/oeMi47yMq5AolSebN/QN60q4sWU68kmc6igaNFs26em
s8kRyZH9MkMRpjDBG4mVCiZuP2zahjjg8kGbtZHIahUwj0DQw3brHFyKiMgxlCgz3YwQJK21yvVY
Et4XuVI7/+vi+f9aFv//1k3jUV/97yu1x8/m8y/cJDH/+T+VWktQqXWBB0DYd6jF/vHQWPrfHAsB
vE6R9j/iP/5epZU2ynjdQkNs4W2Btshf+g/RvPm3mRuGOsO2TYJLgPj/K1XaWRL/DzVaPDOwmQT/
mQ7nJ+IB/lqjxc8WtbaHwAyWOnScbMVRIFwQwBeTWLwcmuAgOu2beZUNZj+nZTYPYrOhYKKvhcYM
C3F36eekMw3Z+4Ms5Gbt9R/u4/XPxfyjX0zONp6/XCPNQNeTlB5M254DVv56jRw8I3eisbUak2qV
mv7Gi9JNm+HYR5nv9kCMNXMVGubaVwMrl1jYxbAvoneZm/it6YVysBmUBSw6/hiDcp25gH5M7e56
0Vk5abOK7PB/uWYxX9Nfr1m3bNfGJ2RY3OQZiPWPte94MnnYYrNauaP2Sp+WtY8u74XQSYuGlbuP
JvOCnREDM8XbJVBuNJir//m+/ZPPDj8jdfx5YJmsRxI61l8vwYybbsC5X61KUQPisF8jgVG+a0F5
h/5r1c9Qmjl17X/+Vynsz+/tr+/dtYQxo0Ep+ktD/ycM15QN6LgbP1tZ6DZeMSud4skL7g3al+Wk
m/bVnJJgJzxULGNGlnwblRQr/E7MwcjZBw/E905G1u/OWuecnTILDZE9XWJUbFMgDypN9hNb/inp
j3QNzrlrnTgtX7Sx2ZINSoFtek5VftXGfFtY6kLS50Iq617oxT63PbSKw56698Ydqo0cl3pabNCP
72jb7237rSFbYRpcciVAD+Xr0Ik2xUyjYjkutF3TBUBD2720ckKshjWgg6WT5yeBSAVw+dYuSWrX
pnM9GCeia/ZT5R+iWN+FI6nPXxTBN0RUPRU43sVwyCNnO43kWBTxeuzRrWfhVrTlpuzkUnsJ6vB5
8DJEXOYRzfQGTNcqUVAkk/6myCu33KfS63YhtSWSrmF3ljYnivx1EtPeK/S1MYUrR89eJ4SahYHO
EAXlYlBgSoXBrrZ+0avhRTXIoQt77zT+vRXsCQgxo1e+0YCy6KbYuqm7cuRwTHVn3/bipZhitqnh
wUnKC1mPlyC1CIYrXgt3omQz/qC9u8tlShW05kwxUmZf1eUcM3HQ8tBdatiOKT8v0f+d/d4kHDCh
ZEgiJf44ok73JYudYnfkBCx61vcE9y9pypc6Sza9atc0aeEdGM8WmQweLvMcMFrjjzvVW3MOzdIT
T5KjX1X3G2/rqG4fjcZWqBF7HllerfooS2M7hN1biKqDclWxjpwr3JhmZfY8hQFDYWEp9hxD/ZaY
FEGk0/wEDI3RuLqH5FhuRq+UK/o+CBymW58a9UrBbSXHHbKBrbl04f3mhejR1HK3daFdXOlvamGx
jYeRlKX0mTiMJgiuQ1u86cg3kwKVLb8rrJKfrU7ueB08mZQc42S4VS5k7fku93r64UzY9rI5CCU1
aZWos2Nzr0z7rFl3XfGkYClyBvOcjfzi+HufeisjmK4JOqUF3GyPQyPI+LL6ndQWrOdsA2HDnS3F
Vry0m35nN1+aHm/DeQuGgrUXCJ+cdk0W9q6AD7y2TT67rtVc6O5mAl48P/m289p5zmdAQWKhoRhB
iVCsAV6hp+CE7rbTKUDHZ3vtoa39jSuGPZajm1Z7VIqCbeDpK/oji1acYHrvpB3uFXtTocXXGlGN
UW7ceNq5NYdJ2ulNOVB2d3b2OC5CGa5bA0a+NSpIPB5ohgFEJKAaPAIGqajzojD15LyNPHpJewuo
KbTDePAblAVhfywbc6tH045LWM6YWRwciXOqmwsKm5PsAaNpcmd6pLlYCWlrJhNTv/dqdDchMSso
GdMJ0WvZ3tpk3Gv0WCyl7+bPNw0I9SCaSakPnKXgRIqDQzgfUXWXiGDNqukOtonqe8w/gkRvMDA6
T36TYQrHIGq/k2MLLGdVKy49TVeu1a4rEgfnz4iD/SZWlEpyQFVTUy2MIr3UW4JlNo0dr9xouPmQ
bzUzOTXadnRIS86tLWWbdUG6bOcZTB5XQqtWUWxuCh7bZnznkGwQsiBbc9fjCmPSfUZH9ZUoPsrW
MH/1bn4TTTiCVSLmz9FmtyajL7DcD9+sXozGuD0gUSKvwRoE8e9JB0E1+9eCoOwpu7Zwa9k1+x49
OxWjTNRz/qlMP03ucAipwUep2jmFRXMhXMWuASEB1eGysMC2B/4LtZQrJcNuRUpDt7ICzVmOLATW
kH05dFdAARtnrXhyK/OnDXRrAFYnIDqNnLwXVQBjBInWi7A3+WBu4yB5ERq9tFQconQgf7PeANC5
iSzZOk50MBWZqPRyP5Qu3wp8qrpTrzuUMUGUvdca+exak2CpAFNC5lkv6psRD8e4r9oFkmYQ0O23
UI+Z+AMAkP29JLuvZT4oJZgWYv5WKLrVfvTqQz+58M2mWi4ihaZcx84KMt64Vx5O3eA1MlY5Qgz6
qnqaHvRu1Bf4ijhMc/eapKZ0WDa72A4LRELusg5ra/l49DRD/9CSig+RY0KtUUqIwww724lW32vn
qC8/Te65nHHB+X4g86is8nenLu7GRPunz16yFM+gY1KNgA1QzpSxro3SpW/zqwKILbxv+T0IME/k
cOu8MfEWY2C7i/l3WBGEi0bL73Sb77So7lX8OQbhIUmBLMmU98C5Hr6QyemHEs+T5tU3J2PKDRNr
R3TxFTXZq5tHX8AJoKdUIccmKlbk3HM5/XVUh64Mv5yy/F03yT6Z606+puhxNpSPClrMEynguU0/
LjW/V1iwFbm4KxgQKIyNFo1zkd05RBFvyj1O8wuCnyTJv+Js3ZM2BIE7O2UG3TGAVDQcG+6tQzU3
SYXCgMJZ1zOpR1rJlxHZ1vJxW7qK908xdt3JYQs9B2WDz/yo5LZwoFTYEWDxKRcrYfEuVTa8scV4
SmqCSJFXvdMmoVCQ+h8QSn888H0+qWpUt8DisEkVGv35uh2f7S766TSQHUY81hzz4o200pR14GeG
mW4xjOrLDvlVjcaHbjlMzoKIbvhH3MGKUenn09mNaFX1BIgTjzeoRdAhF64kkMmI6sLII7Bogw28
CZLT++zqZLxnPC42Fh+Ojsz0CKvvVH415KhEfEr3l1DaKYj5MRAVbxG16mu+fw+AlO1Nb5mbfa9T
MOe9MJaZcrbUanY1raZEOr88RQRY6qf3zE/PlevRjXJw7TkUb+hmWYPcGd7wLQt8CXDQ/mUW3bWo
o32GrwkF26tu8gGyL9kgKVXbwQvQYH2Vg0FmRZne09R7UTw7gaHr+B3SuzdyR1xAd9Wg3Srb/Cpa
gEYRfb9lW74Z0t/x4NEYmmiYVskpj2I2QSjRxuxSdaTSpEgUzM6nWMdkZ1dgtxKHTM+MgDyG19jC
Z+k5UKySzt5EKGQ7jUwLEGHEPKRmTy2v/2FN5TIqaEynw0SVQM8ZjLFcT657SYIuYGfW+QsQUgeT
1cUyFKYOwGO9X21KkysA/aIjfHx2+v5TmBjg46/H8zlzWycMpHqfH2OTEaANlO0Dm05sxyvqXTMF
nNuAE4Yj2zyaO6IbhyB7DqcMMSg3hiBTiuHCoEjfvOhmfiUY5Qv3x9UkP9DJ+yPxhyj2PH8eSgtw
Wx1QtGjczseIpv/l2AiHyxm6olXWS+fchgjrgWgInJXOqdOxQfYw+F1AHxxTdjyVzChC2avCQ9Wr
AAfYbXk0SB/RCSykVcH23s6GV2HdzYjly05AEMiKonPXQc0J8hj9K+M6aBIqZ67x7NUmFP4QiIkm
g6/GZwlCJep2pkd3M736RGmgDo6oxI7ZYRLLPG8lkYeVu7W7ceURfMCJMPmqXfdHDp0wIyl9Mc2P
j19LouKKTyDAE61dQoA8mFKPBw29KNF0tUuBJ7iKLnkbC/6VqULh4Tm086YhZuPqaGSJiSN36EWM
ndr6XUblTwfpM3GbvXkipha2qP3yAS9zZthPE83CfKWvYf+60CPAWo4UknuqcYawoOEPEfA+ejSC
HrJP4Ag5H/FdBxNBIcxOaJNmV99NvwJOe6T7cE5p1l2JKJrAFDbLg1yb4zz4lc9mX78kDiHNQIqo
bnfJwqhZT2QRwV5GpKlrXKxz1Sh1LioW3ijUfqIEOnede+i1g2nLnfD933pBtoIbfgWihzzPAWhA
5LJy7Y4hLuizjOUtL5BpNmJEL1X0KwSt7Cu8pzbhu3R0XmVkXwd2WbGdXnXBEhIH/GVFXZ47ftc0
hUAovTcDaZ1Des1S3Crz6YHUys+uMAnWY2mqaDsxJZg0P9tL76Fg5v2PLgtNQwdUS1lXjOKqgzY2
OHXz2CQF3/YAZGD/2wNTXieO/aqHLFTmiPbJpmQm4n0PQ4vSrPpC+ZQgi+hoJg9MQkwzKEbY4I/h
Zsip76WcCNZpor5mDFMH3kvHW9OGwVnm1k5nueIsUJ60hKu0GCroXu88+BDMEu6uTKzX1G/AjKj3
x/hIQLNRjlRf1JF2hQzvg0aNQNjR1/xwsn27l6WPzDu//iFWVW9FUF+KyH2VKjkVFmf6+W8bnnpp
czoe0X3+lBovOTmsyshGl01V86mKs/J+wHrakH73uMFBw3XV7us8O8RgSuOALT0zfxB1co1Le1fq
BYCwHyqnpA3lkttXcPdzTBVRyO0i5n0x35x6rJ+8NLw97rAl2R+ILqWaXu7SkXJtGn/i5Mblqau7
8gO63dPO95O3x3T7+DtO4VF3R/Q3j3V0zadBJteY+2tk3Jr5+TH5DBEFLKpWe219FmTR5ddEJ0zW
4aPP5gmsZjzF+b0auM4HHity8Y5olAXKix3aPx7oKs6697LN7ho6G0hi94w6gRGRMG8U2aJpiyfe
GJWuLHn3M+2YUWlQWXGWfvuZpi/sngDeu3Ja+BWMFqS2C1FaNNm7T88I7FXSwPI1/RWRSR9FPH2E
Ut883sHjrSTedurLXWZFB4fEpeU88hDg1pSGzV8RvnyGRccQLqdvliTLY2KhmKePx0yBX/beWlSO
DPMw4VXBhaQn471kf2mK5ls+GVdivfceqdWpwb5Hsf16PBC9BVt0fjLzLP1R04+0cCHkfnyyGq4B
zRTyu+6UcGSfwwxRIlWTsY7YHKQgA12kjmbO+zLp0KYtESECfWCKxBzis4Y6n+Cg3mmOk521Cy3V
yM2YinOvjC9Rpi9U8deeDfx3nF4NLC5Na98mT6wFRYumPk2Kp63K2UgW5TXygi/Wh6vwQJqNck19
Ye1aEohtcgqwfgRWcpr3itLVwFrUQKgtOGmcW+YdLpbWr0kA50qP8/P/2BipedVUIddXvudd8Jrq
DcJJ72NsxASdsb4NMye8DoZ1YQ9wID3cOH017TKDPse8twmZK9OK2Wde+vo8uqda9GWREmfF5a1h
GFlp8EUZBVNWctKj+CvQuie1nwdrJM1VMGFc4fGrk3kCruaPw+EZGKkLL5JL27aHXMpPn63dKsB6
tazqn36M6csR6T5E+RDXw7cURVspSEWzmLkSjOc+a/SG1JdPd6pvSW1uQtmvu4RMLdJRu/o+z6k5
H//E5eBBuPoWI2Wm3OklNExd+w0x6Do/G/NTG6cVvraavz1Q12EE+EP95CTDM2Zcn+FWpempVd7r
/LhkXntMU3WbJxe08Dt7bsg9frMCXT/PelU1fw4scqQzULwxtW/Sye4xsri42A0aagZXe3+Mb8/X
kmVQpQu66BtMmbtIFcVa97S1FTAhz5/gRNLbYzOaZ+PPZKTLxAM+3/+QYZLnhNqk1n0oBBTUenyy
5jZrTgNmLKof1tztFxpz0CWK7N+awRYRbvjjeaflBWTXyZfOwEk1K8P7/GnF5FuMJbYIXy+cxVDX
+IO8ZAmlYWWjLJtFOieowsd5Ap7vx1DHX1blXFiaVr3ur8ccX3IY0v5K7u1cK5n66cVv29ujyjv1
zGB2bx+DvHubb9BjgMyryRB8ANItV6Ucx6U9lL+6nqW0dbkHQ8PjNMI6UhlrvodyYzFNPgtK3q+a
TpAJ5KGmCHVGle4VL6EQNzNgdGGmjjfzz1C3hp+ct+M9M8oyK21MHdmAETBItgli5EWJwwt3h45c
CQsabzSUswLvSHt23HYhZHTKiAuttd+rFLFMG3MdBQCPsOYarZ7erwDam8anTmOb2dbMFumAhEBj
LVi2YnqPDVZB0Dwx1hcsqpqHuK926+1YaWQrstonmYlJqOrD1TxrA6nHtEIpcOHBRdwZGsD7Jkw+
ixiUo2YhH7LLhhriwMokW7RJvlceola/lVaDrERqS7Mivc6HMKu+R6VdHpqGTMyoxBI39D3i0TZW
R+g05VKwXg6l072NZflmwdX5GUa0+6iI+dnwTa8I7mlqKV7JpNOWMTFTCMJuZZ4kG5f9wTmlDLwz
8jQ86qrW+LCz321rGecUudo2zOpfxhCZ537+1mCfJDG758d3Stc66r0lVp1TaNTSQLdv/pcq/Fzc
/6cavEO2FsAl+G2Obs/a/H/Q3vua66haeflqrswmeHEKuA6m7ZNjADcRdykzPWv7wdYJsMDi5Zjf
27Dcar08W66+e1zNDLgKfufXP//uH3PAz7wYKxWEzT+9/Lf/QzPw/wbb+n8E4JNzQsl/3zJ84U79
NSZo/vN/Woam/JtBa9DUJQ1A3RBz9+bv6D0CVegkcsKhc+fZOvGx/2nucP5mCE/Q+QHaOwfS0nn5
e9uQhBZD6LarG65n6qakOfkvtA0lo+ivA4wqnm3hMOEihGc6kAD/OsA4CdYRcWqo1IenYiqNfTm5
xzbJ8VKw3LD4jrODHvBCXtRns0yCFyMDaRWLM9wf+8WzDe0E5WOOpjfXVoNZPxIkg6SKrkwuTLRg
Fm0Qi3ZIQBYEpBq8DDT0fnZx5F6Q1DjvsxM9L+GTxLHwnxFVbbM2f9ImLCJ1FhpnXVFRo1RsvZsT
GGAbhBJaIl7qfRtuyjpVKxS1T8kMZyjENGLlMMtDHNkGOjT9d2Tl4+XxQw2EmDPL+SylQfmLovrV
4d+GfSzec6W6JwtGuDtTEVLdLI6joyIopnwh7yU/IpX1tnLmO/QzeKFqnXyNy01smxkwoc9eCVc5
7kEm/sLWZfWKL+uXNQEYG2ZkhYfSPjJD61mT0/QWNKfcMSAAOtOnUkFyk0Z+xrLSvxetrM/KUjnl
gsfLceaCYtGo29BBfCoV1UyoKg3tjnXL5/Bk+OG7PV/XZLba9vG+vQr1a4Pt5JgXOsZCSnPHXrov
JdXWazOM8t3yPjF1EJXnFeZzZBVbjtDyPREI3L1JkSELm6iVvf5ejGV+KEwEQY/3WWlNRFpDa67r
uOmfilp8IFcjJDucoDRH7vheJhhGzFCax8f7Hk353itrespao94FOJ2oQCPT6Xr/lMf9na5n+NZ6
L8WM2rICI3h2Yb8+XjWRRyQ5Zeh1nLcfzQwZyQEBcDxKK5p6TfYO49446CHumnp+yUx6x0eCxDp3
Mto7UE2GlAyFpErqtejT9D3HB7uGrywplQI58cmgi+KJwIlgAlHAB1NGcbpWNHoKKIkjfIU3xCTE
0nk9IrDG3iKkG98Mg1LbKAXggflPuIkHBMm2rxiyrHWhp8Ob6QEi8dBLg5Cy+jcT+hstmRQ25Pwy
TWz8IShhsHbTuCssq32LSrgZnNrJEh3Tjsq10RySyoj+vLTJnKOBq22gcVOh1dPmrR5M54SjFMlf
MxGva/bFRcYAJedXU04EjFmLE/ufi1ANfTBjkLeSDAlyYuu3qrbYdkQy3FbWT7fKsre6eAeZ4b2k
HH2R1o8vGfsU3JfDgWPgdP3zKqo/BefcM0te1bTxW6bVYkGme0ZHhJdsFzByRK69G2mEvBWwg9b4
tky6ouSeCEe9NX7MUMtc8MNVHr3ZQyD2yOKIhp1/KlNZnxpneHE6a2XrDIygSAx2G9Flou/41sbD
8OIZv/78yBuaWzWaG4DIy3gAG2dUUnuNKjzj7FQuj1dFHxA5kOgaubeJuuWhRx8xp9IneFQcixwG
O6MdEro8TKrtiWVAJbhPTXBXsmnDG5W4bR7byLBN+m/S86jZTPDcCv5dsmmIbZAxkGnxPe95suSE
3tv17VfbUS+FC205nF+NaI8wwQzD4fFDTLZ08TxGVWMPK19Z1iv0IHubziKkgp+hpUuI8Y2iSyC7
l25+9fhWQ7gEuyt1E1MZv9oTsciG78R7qcn4dVSJs1a8v0iHBWFMafeacJH4q7WDw2TpTjbSxBaw
dJvqLz7ZS689+BNEp25/suvqBcNFeemMzFo5zK7bqoLOKVRBg6nqYMRk3a3KIrKp/W9VJtsl+mnA
YpH5Nur3wurLrTcgBwP7TXWzezZcf4LV35tvWXDktOu+toVZ3kDn7R029ZpiONvSesOkMlTDrusH
lypj6W7qItIOISfTM+exetnp+iGchPFmFkBei9JLv9TzkGXNM1Fg1Fdzgo/tJDr0nl6cHl/CRFer
qEeqiEQjPeS1ykib4v8cl5pjAVlbYK86jjGIjMf/CebpP//XIoLZ66LgnMCfcFFSkxep6Jsn8Smh
WCy1JDy4cRef4lydW6efCGs0vbPs/HNbKP2APyRELvBd76uVljvpTcJRPZqD80bPvb8GyT5SI9ys
xBfLXlPmKtULQU+eLy0mf1TVZOzo1J5rJyhvbV33+8oMom2pu/Fb5I/3wIFoSQOj2lpN/RQR0v0R
62SItsDNjwnJ7QesZy4Sgswo2JtrzdGav/S5bI7maPHNx+tyfmtaN20tq6dHQq+BcnPefBQ5iuYh
74cL7qv4ibbMb6TeXtTHH0AEvUuXkE2ZiL79UESUMpk36TpWfvvRghWMU2qayNC2nIi2vYyipy5N
Tl2FJrMJOsKm/Lwgb3UwQcMk5Cb7mLXOExagcxW3xS5L89fHt6KIkAtLJuMKwifOzf/84naVvsoK
gSpvUtVOSkShEbhvIjNSZBPaiIgw0T8RfRMl6hnqqDE5E6AZ/qb2NX2i4gO64FfjNhjQ25cRgdjY
l0pw8W16NuzS4+xXkLqiD0+xa1IlYiHwlXnSfOGpbT+009qDFboQGQ7Cske+JIv62Ba5kgtpxPne
LuWb0RQ9E25tbKROb4G2erDz8xkNxOQ/9YH+jVLw0jUj/RNFkU7qcjccB4TrJy8Oj1ZVzPa/0nuL
22ewXj59ILt966eIFCKBVJZ+1GuY+diQyPi417heoiBFj2xqv6aNO5vQCnrixyisP/rK95jJbJB7
EEc5UDXj9zwfSaTNABa7OecvQgDKZVHXYBZ6c9p19F1VLjr61K1+tWsW0iYZy9ehwdKG2rr/wOLR
htPPsq7cT0vYvI+aU36Xfk5MFCgmrfFpJpqR52iUW0HmwUs2p0NQuzR+8ki1cUA/2BDLCa8j3iYi
vFX2g2CFFTYtUKvYDDlBLpO+PdtTS5ZB8Fp5NYT6aY5KAIhmVmFBTb2eZsQNivS+UGvk/GSGRRBS
PIuaQenL7YTnDiZHq1nRSaMctWTOPga2+pEYY7aROECXdodlicoUdUXf2kf0o7ZpTQGh0yFVJjU/
Kw+J1rAdSpJvkgpKYsrkhvEnerQfkRShEUo3Y6F9cYqFdt4lz6Y0qL0GX4Ea3ka7O1Ic+0Awn23r
JO0prKVPIwmvWZo81Wa10VR7suxbho8UA9XwMoYOp1b+IH7pADtkcqYi1B3cjE69k/Fp0R7+6Dtw
Y3QJ+lKYG93qrY2To+dop0qRLksKTxSmKyiHxc5s4qPj0IvowUwRhRu7V0nqbmXB3sD1dusUsp0B
ohasj2I5tEmx71FtyFp+9j37ADYgMJhScginwFWoliHAoO+L2GOE8QVVdfzn/wZk5ws7oofVEalI
i1WLL0Zd4QfSRXypfbNf6S6S3imq6gNO0pUf1PohMit2IqN/daqxPzKFbLoBPokW1Fv0MCvDFBpc
6UJflZCnbmbff7ASiFXZ6lRjI56uMK9JIW/M6PTnS1ZQnjXSDfnv+WGsm79/ebwM4E/gg3KCVWTF
+WFIU5Q95owwCXyMFhN2hRJ23WAZAvnLRFziGF5MztvphLrZCXR9k/cc8kdyFgb95+RM/hIX0Dfs
PjFlLLd6xg41DBV5ULJt16qzASeNBCylPQpy69THhna2StJUy5S0QlMEcu02KaTtoqd1ronkVNm3
qt04rTmeh3AuENsILIKipMQ/euGmc3R+78SSSxqjeYx99WpgeN7Poke3SAVhanR40WqBbzLUwQsI
gh4i7SxD8lNISHrKJ3nym6LZ9TgKD6Z/MKVdnmWdEi2RUx21G0tfm0O1G/LG30zK/Bmm5JuRupMe
/PEShdZnYRrOwYv7S+365bMT10iOjr7ADg0Qy15IzTbhPcYsNk22D6LWX/h0At0hrG6EwMo9phry
aRioC3ukFBF0pEcW1abpQCE5tRAn02XZNM0xWpGe0W0itPp4XhRl7pmdlzQpI9Rk0dLbZm9OOHAT
l3Rwszp2hNIsIN8F14SpWI0e3pEaTbyhNz4cwzlm246vbj0QFtWx/E7ZM0W4+Cy6ib51FdYs/6wI
1N42ge73F4k7hZwPx9nURt4vJM4J9NUWpHdJuk035WeHgt1TWevhBn5RiQYBp+jkpEuH3CzD6dqT
CpyfrdGJ45RO1rpTGkqxFDsqJ5e3hhzVg+1jrBizWaPb+uaBtSk64mp6t4AJbYwJH6aVjNk6c4p8
LebNtMGu2hKvcZg0W30i8c6KXxQdW5QyqLYmWqZr3ZHdsSikT09lTI6Gmp/+UXMWlVZyXpz8s+oG
69i65mn02RZIgGGrRvMRItStBGxXrUSDYND3gbpmce1f8nD8JqpA7cYCDkmofCgrNkApMTbNzlXd
JU5tVqVM79dRAR9sgnCM3QZVDtisPRsuQHsxWXvHxxd/6Hoa0nq3KQLOviHFEkxFvMsGSMuKIkPH
KAoPokjss0+/DkhV8cOd4m9u28V7DUrvwmwnEtmawHrSvfC70nziVDLGpAyNnuBwBLIy7i7Kk90u
Ju/79PiCgQjnHhZDrQIzazfNIciB5wMJw3ahheKQmbm2MWPr0rSSXnpm+M2BiqVjcvqJaeXRNaEr
7wXuZqzacB9mzYXjACYI7v/ZRNCwYLGHiFY0pBnhZGvSOHtONf81ZWFe4xIY9r7mMLaD8mKNtU0I
OB5kpvkSXsDwqoUEhERF4VxZXC8GWd9D37Z7lFv5EkDCj65ML4Xrc3QhUWfRN+lSBxb6bGuAe2Ak
HvA+nNkiTldE4MdSachYPWPdek1ISQUzM1KsM+tisOl1PJiIvNFYYwHrWoBrULUnNjBbs4SGwyht
kjK80DC+RGUX78ox39h9wDZywE4pUhv3Dc+MFAg+Mh6cbet0a1eCOSzZFC1reAX9PGe6xS0WhXey
PKBqtso3bN/Lc6gmdsMYojhGRS8T6g2q4+41rAeSHyZqNjknSuoYhWze0n6U6NQTfUvJ+DL0uJho
hnMJESQx5JSgoqNNN2N19Y6KBGyGcpmPTbU2e1Cnzo1QRfEEfArzlbSPse7SgUXzKlTWbWQYlsdJ
z88irm06jqN3wlu2L/2DQIT0EjQaG8GB3PiiAqcnC6SHVT4L1VFxItzrpnif50QwAdyM1u6LP8Y2
bnh2hloPODyMQGaRQaWfctd/mWI68trIUY2bj04OU2gd+xGKxyI8ClDBCwxAV4e7ciUctT6nZciW
xAhmHWa46sOqv5D/wyQOWnOwOv0UWhuqxNMal52+EA2SIMK7TzL0jI2qBzTEYRecI1VvxOCUB3jF
W9+d0K3HWbGj43ZoG6+6BLpBLd50WyT4WXys0yfor97BaX2xJTX8VtEJvNbtcE7sRC51AcLDD2zE
74M8l6QYjiGRfgl1PT+xIZAE/Zebi35tdMVvVxtW3WSYR7IRl9ICERtQ9CpMnC1+juk5wfqoJ9Wh
G7sPCt9i5wjrp4jarZGFzGyZ+p4OOhqBmljINGpQIObigsbsnEY98MCRwS3RqNjpaxNoP7qQlkQv
huCGe++ZctiuJJtrNRSkNGMN+KwUG82KJ6q0IsXQD/+dvfNabt1c0/St9A3AhRyqpubgRyKYRVFi
OGEpIpGIBEHg6vuBt3e3d1fNVPfBnI2XLWtJJJH+8IU32K8NVnszjDOeGFtI5gKuOXTE0bJcXBkl
T2rTtVFL3890sNfls/jryw45knFmNiYATrDUOz2usATQt0+ZJYdKTO3nVnZDhhMlyLaNMRix9W3x
yH1Ap5hmxXgymm3yBpwvUumwKA041+oIJvaDZUfBVbL1QJGjdazfP4bGu9T36zukaGjK0iYrnLAp
lMGrOhPVk8uPoiI9CTP5qdDGMaz27XYfK/yBehC2FfERrkFqfjHnWmxbAXzusPGzuyodcU5F/T8N
4UvsgaYGNy2VXxU0WOgaVaqryu1vVqrvjxtnWSkzKqKOiBsnnsEtIpPoyll+scIUeLWQLQVWMtTw
gHZp4jdKtmQc9VJBXcuB9siSVIZDC8n0CTQSEUKfWhZPyiRiwgr0DeT8XWB+dHbQ45jhf0dXX55p
BhoZpameEVPNxDVXbmJATQBMjZBUJyGoB1gXj/0iuRNu1t3Vb2+P1r/W2GTFQOYRSFFYO7VlhVo6
UCojiLPk7Z5DUFAvbE0Si7mfavkdEBWoSPiiEPeuyFlcfyyzeG0v6cAx6MBxnsAdLeRcHrohyP5a
ByzQcOtPyMxbCAaxoKKereovuNOsJODXlES7CNsXyGFv47OmBEz3C1WQSZVGpwZlQn+fbJq9C3Ib
83rQkWgcqRajS+fmHW3rYcJN9Z2zRA/EPNykXT1e3rXxYYXy9X6MnUFzG91EnQPTglFV4hC1iPd+
QJdbe5y0JPsaSb/cVpU3I3jkPjeWlIDx/cZU4IYyJuU2sF9q9xPbJiKsYNQkLM4NS36t7boI0L8N
wNec28rYIe6pzCXFeUXs6KeXWOpvE65fzxxP7Ubcz22SVBr5s1RRf1AGX0haDxINwZ/L1U4DpRnm
ZmMbUdnFi1arUZEppbCXiw4qPVTERwok9nIv/dRUUeu50pbFjtFGqJMqM4zTmIDtRq8TH9GrGuQx
LlxJFZ+Rx/3u7gYE+waVxgY/UKu+n/TOBNCqXnXvnjLpShipCQGBqHPwvEMDOV+GVQyZoGTj78Bv
a5dX2SxeaK9W81yhhNTqSMEBa1MgrKKcfXctpTwUifOADzF+5Sggyx3F7xyha2jXHYToppiZmYFb
WAMiLcFa1rmQxyeAFG6AzyvzNh+tat4WqhOxGMlk0zY8zkYNVLNhl0H5rqGNgRvSCLNzBqRLAGYg
dKR/bKj56FtwSJVLMy7xOAT819wOYfa8A13PF3BGJJyEEY1sHkkkp7UNY5oVtXFqAM6tdXhO/tbE
dXFI+fJVRgQhMhuc06giAD1TH41vSv3Ve14vL3kys5OEHqeKWXXLAny7IfXxUJSOUGgSfdQyv34Y
O8BnyCwgRw6WmfAalahZot3LVzNFqltpYEoqpba8XKH9jNIj9i/qFUHs5qPPHG02ZVIIDy9SpKFf
aKT/3GvDml8e1leT3sG7Ys7ix3Y9gJwJnsbkrGwMI6COqgHqgl7I/ZGM6IJYZAi8sgVvj0ZEYXOk
3bUwE++W50zrCm1DdYRqEuNvoVKiFHLbhZUNu1pWK6DWTvuhW837E9Gr4C51qktPHJNQzI6M0sg8
eUA0l9mYhM5NR+XT+gDWisWvUxmLXmsOyQU+UUnnwKJ47ur54wXOku092jJ6mOC60JymVrRpCxsj
mfGZrIvBWiN7DHOmiqGmyt92fneIpAq41thISyTmdPnbR2ihLXRFBxWZrfYicn1CcvLQ/OftrgTc
+a2UpSWVKLBTibRLHOenHHLWCDRoESYbllIN/SP9ztqBKVZIN880O/rmds8dHe+VqwLjmelDXr+m
KvomVufm8VCehhIOf9HcjZXN3oiMUDqjT19SPTBQOMXoEgsSAHx1B4E7dvSwH2HU3IBMSrntUMSc
5todof9KRa169pDs5xwaxJPsuIXqftuTvJdocD6b3gkyVCNDMCkTmpM94T44C1RFR9E1F02QOZbL
q9RBcuhMce1pbHevVd+8Um9GE1bKkzn6d1GbwdG6XeRVl1NoyPrn1la3ikaSXce1E9h2S4O/u5nB
ZURMpmu6G3AWijgDMIkZlYWfOGmqgE0neKKDuTbNNhjK3p4AtddQxvNPSHrx9GIDLz6sBm3o4nUc
I/GdoJvxwAICKalnuTDH/EtPrcG1KQyBDoN8g+rvdbx2O+LFJkr1Fm0oGfC1JL1dpVZd96pzqu+5
xLSxQObomjGvO1gpSI4XZW+GgxQH97QzQPrb2uv1qsP+oLwzFsNheGJ7MAJ2AZwr/yCJN0U1negY
IhY0QV/RfGOgZlxQSVg7ael3A/oTDc5kcYlUUGb3CgNfC1r9gkbCHYGGNmPWFvYh/choSwpDtswZ
JVyql3pzxHwT48HWQf/1nizi6kZT7DIIp75UNMwsIOYx9gz38bG8PJvwDvxgdqHdA+QFWdHrCXli
K6hTRCvqDtU5GbTxBbaFm9vjh/RIMDlHHkyiMERq+JhZeacFVh+vMPIJ9BR56O6h7qgJDJ52sRWR
5Aa9h2FOnPn0NRh0EFaGb8SFKHIk/fJOUGdr/ao2kJ9Q8ybzLy2SG3qOinFX74wWzSFYHQNaR/cD
4mCL+gYCWEkBrCQlreqk5npaq1reNchh1GSgTg8VE/EeGg/1vsrzWxuA54MOUtJIRm+IzpK8LeHZ
DNJ3UemnshmW9O6pT5jFAilW9M+eccPERmzk2hhnxcp+AVjd3aRUdwOQ8cDI70uDQ7nPbKx3hXVp
IdBQ2uvQQSKhPeVZSvD6QHhAUQG89GArtTvCY21PwenxplzzTkDoQd9EL4Msn3QiSB6KeAZpDLWb
CQ2K2IYmekQqpnkEKLFcYoFe0FQw548knUHAmYLTMo7kCra5DmPeqwcNPQQHg16jUt4el0u2SB/U
fUoclFIEXVJHaqBOTHTizPAv6FZJ2HKGD0NitQIGeqUAaxN3XM1TgyQSsX7vVW3sLLOBE2JNI7Z9
QjOxLzgoOeZC7wpL3C/JzCEkBouOc4Y5ouYPr6AS907+vUqEspdcjUMtllkkEYPR0wgUTC0MnvzY
tLBYKg0lKeYovWMaEOintcAlPEd1Glq3DbrpSIjhKCQLU0OhI3nUYaa31OLbYovG2VMyaDJCg25j
fQVZ6TZ3oDbeG/wa2JysWa3W69GhhNqh6mDH5WXuyxAI2XhkILONvKNZ18+0a3ZqCChRqybUIIuA
9jCO0GLqy4NpixdEQbcdEqZOwqLUQn9Yn0gxzfQen4phRMY9eYJxS3KU6NucDff2vOxzZQE7w3y5
PtJ1X5e7vkZawUR6Dg5B7CmsscRil+21L3AEBOVXSeWLTJNwXbdAsSuni2y8GvzrkBmeGq8TZMy8
axWbqF6qEyIUVbPrcN03laru20se6krpOYZRnR0E1RAe9xxyQurmyh3MVkndSgXT/Yw3QDRRUyCl
hpwSr/tSc2bIXRAWMBrCpyZFD0wFZ1YtyW5qjvtbW3c+9ezNE22obpL4tToIqOCm3jpc0tzSqpAZ
QrCNaltU3rN4mSaFGlCvR0gEtGl1l45JxQ6LqiLUk5xSPlBgt4TgBvVhfAPClwWSLUHGuZVeUhsf
HYGge7k7eyPXme4jklGoTweDhBb4qGMjZuUE9KgBKcnFM6n4xw0zX3sQwdydeulIz01MfbBNrHGH
0SNmDHG+oXAB5fKB8g5RIFWs/USNRGD6ehgG4jqljuWIjtGqvnNNJtoTwzAJHWK8StpmgELVmsCp
m/MDvg6zxLn4Wt+usmuJXq96ww7lUVLHhgHcjGiEjyS7ECOxfq6zfQ4PZqpN3TdPpJUHYndbqlb1
eNt2h6JwVuldM2bPrjonV3Qlk/i5c5yinSNL4ccZ4FAEQJ67ZEimLe5mznXa1qY6fyLJ417RPwsk
84BtJbNZxc8DuopGAFK4yF4E8TjE6GzBXjQyqfNqK6WUlNhRoo7sxTGlGqnGLU5+Bs+OCmlqZ8dM
1/Y9SBSSn+dTWP2A4mbl6PhOJltVqi7bjv2WapJWjpdPxQAjoI14qJgU4VhEyFYxnKGvWtnuVUeJ
TLpWC9ssIgQBh3MmUbGKP2/5YK76GtHtrMey0gQGrt3MfunEHWGCjApI/cTeEy8EfINp3vmKLZ3Q
u2wDhwVOHpEeVE2MfzuKb1eUUZb09GeqgyRiRyQn4FIV/E6KUPnAY6RG1bFz5C/Lbt9jg5ReSsqn
S9wZpoVKEYleLyHReKLhEM+fyvU3zzqNmnP1+rSgZl3kScixag9djfIHhbm9LjVYADftMe7y18qK
59bQLweDoqaFXzvbA3KP9p0ZYho/gMJ+NRLJ/qLOledlpVDYXt6z7m2Us3IGq823lVxbWk2nLaGC
S3MTlfAYELNTKuVbo0yFpNvrVYn3o150/h2ChWzW+avs9IdEl2n/YJIWNY9MCQcVJhhd2jCbGkX4
BCZTI40VPJWcI75fgOYxir/o8m836P441h1CSHyTdDUKRRhlt9BlGoQIFG13c2KyT7+YHDCcyQsD
p8UCEwzDY6FY9JdRXjC0aAo6t6DGSqPCUuNS8Fz6yWWjHBFLc5wPa/LfoBiPD/NKV/RvSXPO4Eyv
FBn9YvLteGDgUWPk0U6OHhbWHrZVvOINuKKsGpS3+lOfPEAgoejh883BGgQjVOClk1tIhW1I0siY
d2AkkmIo8pycRUYsRu5YjVRYjlwm7xFCYx1LY6yvstxZpAMp6cOtqp2Oacllci+JsTFh0yLIx9fk
MTGjr1idVBaeJ9IDY4QYG5SbOtphNxmjEE0LlM9emqzXyC3TmyclFJ+xAVTcevJW6TFZ0VTcVupx
3BvXfIH6ILD82BzRw0i2SOqi6fMPt5b89fbEv+U+OblklXNMZXND4fmxqye3l3HyfbExgDHpxdAb
ZkjhDMOyMriPyS0mnnxjjMlBBr3l0Jk8ZbrJXSbRX/XJbcYC00uhNV48BjSZ0ebDSnZyp6kT+auf
/GpGjGvQugiSrpnIqnjaWJjbFJPLjTzZ3/z5JZ88cP787j754lwwyBkwykl0HHNKRpnywEPHwEzH
aHDVIVSbOIAYb9X3lfMKiOq2USYfHlIKiur9azs59LSTV8//h7L+d3TKVQMA6v8Zynr++ErK7yL9
N9GMP/HfBc7/fONfguXGHwBTHUtGtsa0EFYFufoXplX/w7Ype8m2rlsqwFIkRf4pWK7+YRiqTLMB
mZp/mMT+B6ZV+UODMmZgT63rNFnByP4PMK2GgvT53zHTQFphUxoI6pkqGCJr0u/5O2b6SUGhQU4L
ql+W1Z/3DgpWR2dHF8xx6pcYWcaIAcZ3gCDJ+FqaaR7RypM+rNRkuZOxvXhUZrPs6sFYKT3mxWVP
Z/3eSvGqMoDTzjtynE1RXVXbv14s7cq63Y64VNQx/go3DHAS3oVNa0dODSoc9Plz7KklDT9U8Atv
HG4jETudUNs03m4GYshKib2OpF0/nDz9GB7dDwIqJ+kaLySLssegLJzaXuWmGTR2tkMkb6vpz1eS
gB/WGWqL8RQLTMY+S3ZRVmxpkfXdG6ple/kKQTFJaEIPHRGsBg+cTZ0Yiw7GO6pF0eMurx5DvC5b
5wHGVzrfKsquSaycUaZamk1XQDWzVzY/dbNeOeAb7PcUATSrhUyh38OhuzNlLw1lp4omcf/W6WbI
bhY41KONxPJVQ0e+NrN2t6JaKuNjJ2XqDAjYRr2mS1bNY0qsUtj3hamWwbPFbpGa7qUHGNJV/vVG
pNcNMIuQT42hOObYd4ETZCu375WQLyi/WA85Sk39JwcWi532i46AjF58pdqHjb1CInlA6KKrJnlm
381MR4azFUd5L5NhZTMsMF87aOFyab4y6hF2NfbPB52ILMcD1AnGAphG2kQyGma3Crb/1ZJBnlTG
52Cb7MLgBrMLXbdHDQbk7rJfYNvFISY0dPfAJxXGaIae2xPTJ01CQVHLA6SDMcLrPRz0oi63qLTf
jnZ23SW2s0+zLmpv42c1KbvJGX3IKtTtZ4T1z9zIr55aSB+A+o41QI9Lqr5MgkjXTo8elu1jyBK1
eveeUnUGARhSgt5YN6TzLnXYG3HUxeVDSG0LHxexjvsjnXeTbvk1dyj045fiVb1EexU8XXKX3+SJ
GAjkcRTIogAUvKenpJJnnY0USHN5uaqgYay7MjfsZF71l4uonsaXpNg7+fGY481HOVuKXywHaSJJ
NWajIZ0sTd43zx7iTL2SJNpg8hMjJ2i8eFBNZVuynKOBtMqjkheDbXx25ZC4iPAF9VXaFZQcFMPR
Ie4jW3ox1reHtWtH4kLjdhqwHEAUcJ/VkxLJtTyB0go6xPBtnIKeinW+2ZSNk4dz6sxnFFP/tGVA
uGhSLin0zFsUemMcHC9QzECyfTfwfakJ5YjyW/G5YR99AoASgwkMcLR0G8oc9cwbVbmm8KnmXUVq
oItz67VvdGjAQrYfKvwiTG5erL6GQ+88oWKOUHPiO4mKU1Gd17adPvEaKcYXI1SOwiZUMIz6bSzq
NVlthC/nbKwK5sV1q02S7xngCL/RVC0Y8/yyquQLCo9MvRdTgzzmJEoRqQ8zf+kuXfZSsYTPG8Up
6Bvg/Xt5jMMSMbAF8aw9k59K8UKbEYp5+QTXNmmewJm7ry8EYABPiusE6jFv6/qJUDIdLRrbSb0r
gbmyVpkb3K8J2gqzW/Zm+hGP2rxq5MynkkL1kQ6GwPUYYelHrVAZv+AFBL4qvnWlqzRqtkEBjxZF
7eRedqM2jtPDi66DRynj25dWKhuiHRQBbw2VD+JyKuVYMZhq7DaFdooH4xBLN5rsaBJnJCXenxRo
tCg/KFJLgSXrC/Uqf7KM4Ssv3T+cgkDWluLOv0n2HUCd/NJZz9yV9T7SdHOldljkdgDxKXYh+Y8K
pOLLSvwhO/V5EhyhX7i4mgNpifaZ3+JXNLhniR3vnpnzKifWS6rdj/ko3YQuM6Azq2OOA3bC31nu
PU2bYrnqeXVrncUXn6JiTl2nRrPevIgxK4wZkp27222cZVe4eXeAR5n+bqJF3CfsG1rjYECpJl+s
w4jNkhLh8YTn3p0wXzIrhRX7loAcRnupr2iOEN2d7nGc45A1LspMhhhZk6Ieeg3bWTwxZnaPeViN
p5AYk1semUO50SpqgwO2SDd7YoPhOLHu4qb26wsY59HcW6VUr5pr/4kdCaG1zadMsIOl0RmPz0cm
16u2v5ieU5SyT6qaUByU3ol74X3ZeXpuL+Nrj290J4Bb09C0FaptlPJC8jFUT2O1DyEhAAHs5O9R
R0p5cBxrbd9GgD2axXiliBWhPqMENxlpc+zfCreuKmqnuL46egagueS+I9Cb3ssuMJphZurpr4Qk
VR8rp96S8LCUK880lLUhSyCXyLuuozo3LuW6sVKE4sss5YHkXzUi3PBYGhIaQ6XeUj7XmJT9avBs
tzfMtsERvQw9LVwH92aOCtj7kfjcteUFACj1bTDvBnrlbVe82DFtWsSsyjcwl7eP3KlLajugrGyD
RKC5Xe2rV0/QCOQNim8NMvr+2rCtXZkc4QVNiHn2rIdfctEbos5WWlK/La0OKZCMTeCWIzOGT+H7
qNIyhV5t/7+heh3SPK1+vtOP/zWRyP6DNPa///WvcMj+4ph5qCv+y19QAE7vw0v3M5nqtN31/s/I
b3rlf/eX//bz3wl9oU0pE+Hq/xb/7rvi8+9R73++5y8FSOMPTTVNx9ZkDOKmCPefoa9h/MFCpHIA
FXaPoU3H+U8VSFAmGkwrRUPrUTf51V90LgQiVRYZWZZNi7eTwf5PQl/is8mL51/5goxjTZV1YhVN
Np3/olfY6tdHkV063VsoHgq0ItgfA7HyNudzK3ZANcTTG8La/6aA6gEIcl8sT9mCdgsAZLuD6HgF
VC8h+xDCoPJQchbmeVaEmmA1DQzvlxKoO7jvvd/7ezM8Hg2v9yFJRjg4zKAOeGhueYDkgncktUW2
x28hgBrsfQOPEjdx9zC+D7oZejue4jGw+dg4eD/WYj96GJKLzxtH73lt7L28v1icf7BhWfNzoYmX
zH19W1BsFedcvP8+/flaqOJ9vR7E0RKyq7oPj08ag9rV3dWGLh/Xcr57CLx7KB3xsZ2/6jiy6bNP
CGd2dfm0d0O8dJzGwvGOwwxueOi14vxy5NvcWxxXDhfDx6yAVrr7zeZHEV8nzlY8RbiLoqgWn/bc
OGpHiPBfWSmq422hRLHrZviSIUkrZvSYxXG1j86WeHn1Xo4rbxDuWrzexPEdJAVnmrjHoyO8TcpJ
HrlB3maBzwK/Cu6c+Hmzjc6O2PD4Sm5YLc6fAR7G02tX+YwFnhc6PLFiGYut7Evik89Q3VUqsAr1
gyOKV2Kvu6Pg7cdP8O68I4jFzhF8KigQsflcHYPNZrHZ19zbm5htgmh/5pGcS7HaOMIQRVSGG3RD
xcBxY+rkKDhIlKKnr9Tinb0SSYtkKb9wvl9yaJ6bI+4BVxcnQ0UMGxBUSKRlrr4FmqifKqAfs/vi
woem/s1H3NN1glJw+dF5jIjs3cVxgWyFSNx9LH52o9h/yr7sA2thm/MfAeame3/t2+JwdTmIy3n5
JVZ1KF346Hi7Km3Ym9A64C4o2c9yTXx8d+474Kwrjz/1mpMeyd8wbSCHU34cZ6UL0ChsAxq10cXD
eW8DzOzPe+OIffj18LWQKNivAnw0PJQTRe76P7Gg4+2pHL12t1+liyOz4A62PKkt0nBivaVbJQp3
vj7sazd6uE+3WuPWGDWzNMTLN7K3lG692C9d+gxLXBRO9ESKoHSzANUpAexXkJLxqenK8cERuo6/
n36wDyNUY8Jy9ZhdooTX/yCYLjJv73DwHe4SgkER3iJwTT7G8a66wQgyULfpyjwRolxRrHnbw6aJ
WrE33SgWgtaraN0I2QvhEoiKO2uFe3N3u7v4AXfG5/3Q2Pd46Sh4QJZYHVOxizbhQ7BwMNHfS5G5
3vlzv5kmxlPEYjpFzhXxYpF4P613eIhIdzkkjznjFqfuF9pYDMXVNORWGwYkkyqU3MMyFefplqBb
5e9M98vkhL7CLfd7v4Mx59Xc/zrcLFYM690Ol0CxYnGTxPSd7u3wchQnNHPc7Q+Qhengux/+suV8
uEu29/WVu7G/RdtO7BDXEdtCHEru1H1huReeBhAb3rSd7v4/Lv0pdg8RfqC25RJLu8vD124aL8Wf
79zxFnFzD7H7hrqp2ALkZN6jViXWGHWJZeuB6vDD3M3dNDwhA+B+gJOJUOF32bdnyLVnnzf6/cXs
cWEE0ZFzuQ2bI5RYwT15ig3/9p6PPQKfu0bcSzguqTJmH4vk9XlQfe7nZ880YLFE+F6cjxvuHkAO
t/dMsc3fyhXE8U06A9vPqjDNZlaElqV2Gng82NYDQcGjRi8pZIlCv9Zl+F7FjxUedA5HJddV5pbf
+IV4o9Ypfvjv0IgwdfdbkxfgvyEOa24xlQiRcmdOkvf7u0Rk0D0dDjGfyBVNt3B6BgwOF280j8aE
ewuI/QNwBl7lYsrhzXFWc0/+8ofV6cFxxevv4ttlll/EAQC4+FT48WF0lzDPBPBvdomShfvuvpr8
4qv3MmYdHTj367QMf7i0rT+dqQ9Ox313F6+ucHuxPoTiI3Zn28Nhnoinr4sPPl6cwKxxgUh7+Yk/
S/nw79b/XjSBd158A9FiZ/xWhRwk4ndRsgzmHBhkm8tOVLI1ZTwATSQRQNrwHfc0X59fViyJIeXv
2cX9fb++XZEVmb1W4rR+G8T3+usuOq/zPua/v4tpVe7Ynizx/d2L19lL7x3koHEx2fZq35Oi6VJT
7tQ3cFFxen2hbygALgjVu3K6b9VbERa+ErvPs+Zrfspot8UbLT2v4OnQ2fDwChffI4OQi0U9wWdr
o3gi3KVYrxdzfyl+fH/mHtZ394MdUfvzml5x+53PtXnsMajd3w/34X/nPOJMzBBPDADJBofeW896
ftvO6MiLt26hC8WdTvL9JWeZkN3G+4Wr62E9xcT4ZaWwxGL1W7gvv4v3l8VqERzP55f5XPjuy6xy
vze5WH1z718uXPHx+A4uTvyq4nc+v/op50F7ze1MHy3TN2nffMlnkF8q5sM/OU2cWmQviLcxk6tN
s3DC66rcNGH2gdXoypgVOEagbRQ+QxAjA4N2WQe3zXhq/duvusrOz59+k5+GIywpSRhn/fhcUaKi
YZr53+/gZsQ3nVGCpIq4aTbMLmxiSHjUojo3L9bPM2xWz5DaG7g1rnZdiTeT2ftDF4w/0zjHVscd
uARMqbkoN3bNaeR9EIQxfr55spVHYLDOeXiVDypIvM3ewQvx45lXuIdeLH47sYo9Km5eL+aH5dIf
xddDLOcvbrjz56/LRCxm3sn1/ZAZsnS38/XMW3DeLM/fL7h8MGx7Ic+ciEFGTMVjq7xp3tV+5Z0f
nsU6zK2fgsGB1af0mTXTuS14WrPvv0XVfwlJ/F0LXJOVSVjgv0aqlqUQEtsmwa8+VXH/rmxh047u
jJj4UV5BCs93SrwYpPXVfC+Tg1URmmS7IqAAt+98JPwYS4pXeNpSPYN3yEATefbLuLAjGBoF0sEs
r7U3rbzTEoAKsQguIZk4M5reDmO+907Txp14wL5nDbN98fh+BsSqczATPhT3L/QPAvaRd76fXQKo
tqIPHi5rfeq3ULZ9a2GNOD/74FAD7AE82c/9R5TOqv3mGUy7RrrT4SDOppig8z+noGZaYvFMW3S7
bKsd1Tk6LEsQ4h4ssOjpcfdD3Io9bBUIJeTfp3cufWNxRhydBy2Oe1wWibemUJvNgGWUvewnFURk
q2mL3/xsPoPNOUI5hdV8v59CKBxeWJQI5jbnIFisgtVqtYk2q1IE05cVuy0rjT9ywEXA/skjR5vU
pcnubTafm7PJWwlhiBOJMFsRCrFZBbXgd7EIos0U3IBbcPefwRGGHK/7HPzNebPZH/fsx8E+3HAc
Dhrs+MLGGEW7z0+2sVJ47EvtKtqcx9n+vA9YyqVFi8vnDHFM31lePgrGpGtzN6b0pOPPWSUuLAIi
xPASYAv1goTlO8XOh+xSgBARGxh/fg7bDYfccZBotSJfiIhlo2AfiS/hE38sxSZYcvXB0Qs2UTRt
Rjv+70eE8gQ+0wuJMf8MVDYawfZ9+X5cHY8Mf0ITdfUgqDCEHGKz0L0o58tsjOgyBwwSL0w8ohnV
r079TvF4KKh+iffn9tW74YFGIPa5+jzb7uXjigslUcsNSVAAScyri/v6+lsHz23/ErB7DwwGja+V
l7n1TFrig4E8jntdJS8p/tcim9uHW/AIE/ExiLcTO8gcw7R3E1wCS/F7J15Iyn6pvwv/be3P/d0a
RxbBv9ddHSHa6MIADX8vTHSNzf/uFZEjdHc4V5qgplSd7PfmlC/GvRWob0iPL9MZi3LQuv3a4D4n
jK6rF20CovA+5I4H1yBK51HqQyERWbDZPWcEk4QPCaOVmCoLkGhz2ZDBtRJQhZLffD4IRNw2QPmY
6fAzhc86pbFQjaafEndLH9LHXXxZruUb/leCHmbEk+al0c9ujxOhu2HwHjeb4DMiDCQ1wc2HMyNG
ds9nhbmw37ciOHMzd+Rn+ynxJRJiEpBELgJ21w12GoIxGX0Gqw0RtCJWzIF3krfz5y7c1y4fu9p/
Lm7im1QtINWKmFNMNLIoDr3nbvjvDFquj6gy3IkfUiSSv/nwlvutu+ckHh4neWb2rKAWcbZBKqbg
YXY8r9jUmCpTzrWbrmm34dhBELAVLqZBSUxNxrnZ8alT4LNL3E9m+Sdp7jE4HgMme7TfifnM30ZB
sP88b969KTHbb/bndyb9ihnIz0kT+MMyERDUf2oemTNyZXzuNL53RD3hmqsKuHm1y5MJN3t8t7zp
VqLV/Wf4fNZdjeQhiKKfVRB4pNEklJxSzWVPE/854zAJUyaYcuFWfO5INnZRyDOKPs+8jXWHKXba
MUiwTxSat+fviKTygFg0Iu4N6f/02NgWl1wpS6Y4F+T906ujfXLSvMRNgq19cnwYy+4h5bXT70hv
XTLkT6rPVybp9IGo23JSJPYMviT4wYuWUPQxq1f3qPMXgytNz5w8yFUW5bSIP8kNvkKE/LwkyI4N
Mt2ADp/ueKfkQP5XrqQUFUO/78DfiNs5PWtp0OmC+qWJcCfYQJc+hgKkA2w2GsLrmJdkWOtmrso6
mrngkG9vhOWXb/O730ofLBVsSKn73FUzTOWCjrTUAarsGi/dsQ2eOyqbO4l7e4w+9588tunpTVcb
LmMX3TrvFEaMiP209G6pNHzF8+0hLMTpI5zyzC+f/b8Sc1/sQu58xGvCbbisxJKZsNvtDofD1ylc
LkO+J6CfMrJd9LMNM296bbTdhSRX2+UX35CnBMQLhA0SqaXgM762DJApudpxOtNsZf6Gr/56JNAI
BR+22/OAWdwtN+LW/vAwLZcBdgjX7iv5bki6u/+JpkSQdy7XS/4hK1MIeUKXUzyJKAyjMJrSJD9M
GZ78YLdb+mF4WhP/h8u5+7E8zZd7TmC7DMOfpc998Q9vr6/+8nDy58udOC35dn2ab0+aqwtuBz+R
3JCbItj4CXH9HccgYUt8IlLqMO4H8e6OcbL017OFt+abX3e5XhMwLZe74t+ZO4/lyNk0vd6L9piA
NwttYBKZSMNk0iY3CJoivPe4eh3UaEY9rVFIs1NUN38Wi+mAz73mOY8d/HoXwo/7S87eUdoeR1LX
fbzzC87bm7e/373PwDl9mrZv8+3lxXMu/A7r8dXzPZvXxxvoelHfhce3txMB2+VEzONf7It3/3Te
fO90HdzR81bvfgq8y922L85e4nJIzsvqvZ38qydwoe3TZUVRmjjZlQQH18fkqT8vl9kjROF/fLmn
vHd+4lyJqbfHvBG50Pph698ls/xK2LZySfzhtB1/CDN5zu1h27gyt0/Go8Pv5Npe3mZP54N69y0B
wGHpRtx0hY7CTtLawZ1n3PFP92Da8ag31mfuP7GJznu+8vMTr3f3+Su3FY7+3nCIrUeGGsGXv51+
T6Vt83Dv5G8nVfaAb4Zu4TBlmfOef/n+w0cgTWJ/z2RHdGI+9CGckCciIwbMH5IP5AmYR7z86SUo
nV8OqMfH/eNl+0SfhB+8DdyXuZS5fb0znmtyQkSan9zc6/cfXu2wncGeSekw879vKrfuAmnU8XqP
O0lzrP0ZEMRyGYZd487O23XabR/tVvJWGlc8GHwg4tZvgYUpZROc2SxSd1uF4t3b9XrVPFYp7yl4
fPH4IFzxO8+vOPyNaRfwfjlHWhxDToSi95dtkXrziOSfnvaBd32zbSLlO2P/et1WW0yrHXD4/tuJ
EZrsAu8pdB5T3iQX87Qlprim8e7bc14Yqz5TcDt2ets/EulK9uGSckDwguvh8PB8uDFsPO6A931j
C4jsBy7Fbcfk8q43hsldYrDzju8tl4BbwEVktL1wbf3g/nLJ3ICx+fR2351km3XnbfvFkPCrdSqi
GB7Nzef6E/q/5ccbk/3w9nnnOvpv3lvh/PlD77Jz+kam42DNd/Y4+LiOxxy+v5wCzjD3u7wLeb3Q
Dl4oLhIaMdA5u++mQ205q44VvJMQo647XfOiOysi15bhNnCk4Z3X9ue9tz3+e/lE++YiFn69cfu4
+YzY0OZKY8nm8MbJ07Cn+r7Pnue/RHyozwAlk73dPAZI5ZBx2RIhN7ZhriiVoP02hDOHJZLn8P23
4LIc90/JLnI+NSeA+rkv/8a4gUK2YKaHkU5m5FyvQ+Ka7KVFMPX7Wd+hjBR+pTNtifNFIzMCfAVK
pT089zeTaHD1ZIZua/MR5k/F+WQ9I/vHn+LABxvcGT/KxL7SR29v14bWdvelu2LQaA8PGPjyPITD
J+E33vef2XP5Sh/6EaENg1Z1yyPzkHm08tsviBqJAukVJ/ojmmYS0X6x5SVTriF/UI64i8vboIOE
X9jWyuohcvfb2zN8k1tFwpAZeGKc87kfFzuInODzvj1HRGga20RgDlH7K3UBw3Z/2EgfaCb/QBe9
oE6my+ChfDzZ36Bh7U+/ZbD6PkvNlq0Z3KdH9+jylCOrZPD7qJ5Jr1REoiT7H2MW7V+6aez3nGD1
mJN/Q3Z1ImO9RSi7L84yhEa8pkHgyvn2kQqEYr+PpIBfJ4eT8a9B6qTmJZ076+CW1igP4aMYUOAI
wJzY75U32f3uY92RwJy22Ld1KYqYzs+rNTkRMCw32fVkwV7SQDymduyh13d+kQp81L7gevz19XK9
sDD1riu4y/5INQ5p4kvrg+cJYua/L6IlsXbtS6tv7+RPQYTqiyRJgqb19WTXRjRP4yLJDxhhu9+Y
PMeWQeDG4dXs76uHzKV50869+hH1Fa/4i9eOv/1u7EU76Uq25bwX97xk8tCeKx6cuN1T+yEy4Wil
39aa7b63DPwTR8AdySd6VffvDVmcibzbdlVq7gDRKGGm6odOuwu50nvj8LP/TfiXJ4HM2s/r7/6F
BeGxdjVuOteCZYnXphz0Dtn0xJ8jpDxCDZgVDKQn0uIXXoE/ygGtAwWd3yfITEfwZb68p2Fzj4Ta
Olhus9E++W4bRRyPXIR7RH5b7hUR/zneCTfzSrLzgfMXbfLNo0oiYPrsPMGND81ZexjfezdXHBqO
Dk8kArYLw4tNFLj2vRNgesKFyPf9rb30ly318jp4YO0w6GCUUfnfxg3SPkKwV3B/fCRqLw8czX/e
jwaPDZjwHODX3UziewvRWNINm+iH9BQHc8H+4Jz+IDAQGfq/R4bWWQxc8WY8u09UPHzTeZ/sx5+B
AsWWP9qKYBNT5md0X195dbvb/5JsBFIWYIO8J/8a6C+YTdJCHTrEgSeKVSbTjKvHO28Z3hU1Ky7n
9mRPP8efn1+ebOFj/VLesn+O1N8YvedX7RD7j7+Wy7zcfhkdwJbt2XJ72hb2/338lrtUveiontf7
FDrIG6S76Rmu8VAeegQgJDSln5nC/TMCkeIrekPXcSKEBZpYvmtP0VsTY9XooMopFq5Q95kigngu
XtUzShtrL94gqb+PFTFneJZbW3tSiT85BKO/jTwJKSeqfoowVAgwGOiO1h7awK7dMbUoEQ7HxCUt
djLc5Zj7ewqJLpgdZlnqCC4Xi4GpXKGT7bgge5oOdqrfUYmU/egysEYaAHHx9Im+c+HwN3f1X6Kg
/r8hTv9zVup/qJT/f1Ma/4f83VZ6/58l9ctn8ee//7d9Vf4M7Wf3T5Xxf2OcIk2j9q0aiiaJkAok
mPb/VhUXTOtfFIRkpkoGkM51uq3+vSwuGf+iSoYuiZJuUq4GjvrvZXFJ/hdK7JYIFpUStkJT13+l
LK7+R3NEjb5TyaAb1JI1k2K7Jv4T41Q1UajFW/eklZNR7TNPbRJX1tAdzH43W/sysvYdSqa0MHZj
iiFWSO+JFe7V4jiU1kMv0k01wEOTkgccV1+3/u3FGs+wZGjLhJyOlK5yZDO9IlPALiZ5G6bxDsvr
piC/Cqk5mkX4UUvrXbWQMWbtV2UOvtFyBhiQEMqEsSWZrQEDOVI1hrbTivzRSsh8KdKuj/+087+a
ev4HjO8/Zl/N/+2CKBr3CxwmbVUYrf1zh2yCqkwGTBD5yYI7ZEyj2WkdNU5b9QV5v/wThSSttEm9
Lb0YndesLK+i1hDkDt1FSCV6BnARe9IyyTrMY/UQl5u2dhHuqYjZ21ppiHtyjnRCTwprSE170XrZ
F+NxPS6i9GDA8963WsTyqjbtTcp2UZxPgRJXJ0X6RekHOkaSrnk6TEcZTNUidWowL2C6dchFbbbM
lxJmyU0NcrThcS3QuA+icO2UFJwl77wcS4zUMpCdJdYxAe7iXp1iBmBpRuwuaqg6Wd8hmKZV4ii2
iNr6QZduhZ7QspYK1rkJReuskBzb4AYY20snsBUwSqLeChpRWQNgQ1SRm3o3rGp7MZAcHPBn47hj
jM1OrwV2xTyiuCCtnzFKg5Osg25s6YT0o2xzGB7XH20WPhQ9lD6hlrxH71YJTUnAYEJV239dr/6P
d/tvJv1/ZdoZ/gqEX1m1FIY+zdnmxpj+h0x7F7cKvHT4WnqCSdKcfVRxEuMfnhl2LRbsbFLhLlUz
o9+o7qY8oetKMd0Z5l2fT/XNqlTxUFYdno8TluGl8ITO/aXLhw50C9q0vkfTh93un3H7pkrM/iKN
pDVlKGLmJKpYdVl0HURAmKAH3bCLEPwBAz63kympI5zf1atOJsQsqSMlBSqOFmWaCOca73c6/0o2
l39Yvf6T6oO8OVf+0xXBspWaA3OA/2wrzz9ekdhs5FG0ktgXUvoCzSnifKt0kS9o5CJN5P6zlVj+
aC39KekkAAKW+q2IRnLhwLlLUyP3q0FCs4s1U1YvlBdmLfZGTe7e1BgExaBKlxDSUytIoRdiZ3SY
zG9zEcNAaxnJelv/XyxCZU38j40/3GRVUTBWFRXLEmnJ/2eOc9lVNOu3EWbkEbU9JXvq4bv7SdI8
6AxDfzXk8ShBYqjtv98WUEwZrvOMo2qoHovUzIO41ujFBI8kzHPkTVpa2zGEVy/NNah50gJKACZP
1D+I/USIBEnMNkWgo5X1qApytc8juoNjJPpa+WCA+Zl0DCTjvO58mFi3NPyNxFTAKyV/FtfRt6T+
kLZJ6tU0JZedeNtAgZX8IivLrmw6XKPzl3DhhDFjNmSvsxjUdTL4zYSPeRshflTahlA87TA+l9+j
1fyix+qpDunZreeKhEY6P8Xp9NImjW4LSfg86j/45dE62b2HJUazdJWbScg6kT/jU3QepjTxwnR+
6f7QqowNaCO7CXokWBOK0xRYVQLnK/Go/NroSQA3T1w9jsErtl71GH+hOqgQFQuRazFQZnH8irtq
ZxYtpfxSe+ymLjuFUQ/jKTybiYpJRw/fMaEoEArqp4h/0jwmE1yI/L6aBaUAvaaYPpd0VsDkvW72
1un83iSD/BWmcKCETPlqm/R3rIxPPaSTRAwJ/tYHWm3XAE8VdzGU8SHrmge1ET9DMUTMbNCrICP7
U2m7xOJkThwATCewK8pZt3rq2cr8XI8hXaB591GndOvMRourogUzpJYTV+2/NLUHQWqSN21HagxU
QFJjAQ3Rrx6G4SiJahduZXSc1rZxB7kSXbHuCVygkXkjCqRTI24ekjGnSwVBubyOVB1ZtI+Z3B7V
Vfzsu/ipDNc2yEpJua5t1MMGFM9xuiB1lTR7RcgY9pM7yvFjE06rM4O26UYJx7yqp+wBCqTDMFEV
ituic1gNxQd8bGg0RwvYlxezmQF10CSu9iJ4nrzJD8ugnE28b6BAe/yUaGmeE+x+Jg1vIQw5I1Lg
Zv/TJ03mm2IDWU/krK2FBHS6YBw1HUnbMJrEPavAg/s+dUc9eWyQztjaEMEETtKXtM9/Snw7XOBl
0iHsG2xOgEjXHc3Rh6oN6XufKMjM73Vd0xtC1KzTGdspJZ4ouIi7XZlo0FK+xlYz3WVJI47rPafu
aCH7YDaGU1o04cZ64VqdZs/QDnfFYvmDlX0towDMHW/otbc+52x6lC3IfX2Z7ArjLmV5CUORjoVK
7eyQJt59CVqziSs2uKIE1Sk+ZolMD125M3K6iEcjts7atlBq+XeZlK3dtXnKT1LcyRPJnrp28RJp
on8qBG/XZANJBPCVdCDjdrE+qoNae7rVXdHjXiUBeLOuqfiOYSS2zGJ+EAZuvbEMwVTHIMiraAdO
F3J5Zx2XWsILqw2ibF9IfXJc5IK8Xd5gdiirP8ks8nKD9D6WGR1+ZeHkUfpmlO1VmmRiVRmnPYzX
DLeN26s+vaAdMZ1+WT7acHnMKuOFVuoH0xgvoMzBwLT1XQvzz3nC/rBBnbPpoXZp1xf2mtOJvkRe
O0rDHoU8YguMVBxLE7CxU1F0tET4GVjONorOBiexXVgnu6qZWkaN3OwMs2Lwz9FdDdOnTEk+IhkT
kwLGXQM+dl+t4ksvp8Il65WrWuq6XQzAGQuiYnOKbSlFVKF0DcqEAjTIIlrctWi4qmAF/VwJg3ot
FM8Kw2In1nW/kzlp2WNJu7GpdFT/txgaKrVdGtG50VEQlEPd20Kufiw5WvP+TR5469iJ/8QYMGuy
EIEuiz6wpX8qFHHyB2w77dgg/5mkNNlpmPAIdQk+EZpiQC+5u5Rh7M2iccTaIJAXCMpVRGJvhg1V
1jpuZShLoZahYW8WmPXJI6jFn16PU7spes9yraiD7DxOTjiF2H2IBaXVjhu9zm2AfcDkhQIcjB7d
UojAUCmR+I9tjV90n/5aZutnWvWdN+XsDEPPEXMVn7K5vwp/QVjrENniCJROrcQM9NrgTSFiIdkC
eJgarctbf8XR4z2G34VpUUNvuogxbtmf5Mr6Wmd1AjQskVksYtOz8hFL07x7zmcmocUVnKBiGYr+
09UyzLnwlFrjLSrBHEq6xFxtG1iMSEI0lUJWtKaHWlt3YS4pZyH7KKtesjPOr94MesidZq6pXNG+
APc3jM5CkU8HjCZ+hQEkOybBI86+4cpyu4rWpzmTJyz6cy7qX9kEwYHDyGHEugAaD2UlrUbSOgHV
4DDqIku6t7gIRHhw6zGM86rf60bsdxo1eMAcL3icTAqTr1Kh3URjS+N7rXzBpnkeFfIAwvSL+OsZ
8tMJDsTAXJgecn1kQ1DnrRWdXilZvI7yTxLitqJq0UmXh882WjBOiH5bLFtQyU+z2zEtHczX6cLK
9MZW+oEbnfT7ZqkPxETzIr7Q904fyCg85f3IoqiPP2mB8GYEiKdiT7NOVMBHSXyxiiZ01kGOnan6
nXN5AnoBNyzVB9beAgME6DOqntGzUJfYzoRN0OjZj1bmZB6Kp27ZK0bzZaC7l4okgG7O6ViJVVxs
9oKhv4W/1op8YenNwl1NCLSWWP6KQntYELQTOyixp08h0Iz4NOe1gAxeC+Fcpt4oZX3QMp9sJYlu
oFxg7pc73dA5l+kx3LiOZgBsCQmUdmOHVFrJ2rMVfStWfp97ufAKC5fQVlT7oPzrKpROfjjVv3qZ
fhKGY0tskhIhAy3XGaQBg3LlQrqxjMpbZ6auafAWjOW7WnY1jrk98DRhnDfgyXQ31+qty8anrKgy
W13CsyHGb01bcuR7s9IWylEPfmOqxesmIlPxqlVgoYLXGNmBZbYBLHN8zYB6oYi4NEQ6THBpeTUa
iVJDsgAw7gNJnXogfuJ4BTIXiEtouZLI1qlaOj2/nf7Rm/zNHIV2Jybrs7jUQCuIBMCbvqHcye1R
tY69vMCXg2QoXsS2RVDNocooWS9xm1egqANC0VQJEOx4YBu66fr6J82SZJc2w34SjNgGEDvL8MfN
Pk+ddpB1j+D2U0jASRuy9AwpTHCjLjp0WuhIQzHbKJlexElY2HKHt1hZWb4kiSyVIWNK+DYMLe+y
GXAyiW7GpLYY9c0M9epmigOB/HBGMgJf2tpoOVa12ARVh7Au91myfFmGdrUa2NFDrsE+kw0QvOvT
YukQREtMl8oGmpRm4IJusLS0JrtKI9T77YbNZvmgV/Jvp4sHNEyIMIsWOnX7rZituU97EEbVTIe+
SNdUiOfnsFEo1phaGr7Ystj7cXdYpdaAI74oOHJbtC+bReRpoBV7NXleC/SRq3zrUu1a9Z3iQ3Vw
pxqlfyvJ6b6IiAp1+dzAWOdEZ7zq0YpCyMnG0BOyhrGorVscVHqRIB1hORJ3NCFHsf7DjLrd2qWl
M9Yx0zxRvgpZBamDxbpTZRjmGR4eG04K33injdgSLqL+qYml6ZmGuldApTs6jrtuJQCIF06FML6J
E1PdnOsMZ0F0sH14DBGCxQl0IalBo56/QHb/IVx6aSJ92aSLXgn7pPabtnjL4pjz58L6NtPvY7DZ
yY18Rdp5Bs0CXnzsLJB0WemqRYxv6txfEKN/yTUfvMDGkapM+8dpzZEqa2J8JDLnA2ln1s2fsaPL
MNXZD8HXcfMzMpxde9U64TfXpY81TvEeaJ1oKt+HFX0hCGaifxLUUvOeqdmvuRB6txkWGJybko7N
rw+TP4gFX3PCPmb7ZKdr/AO9mqgYqqgCllPJzXNqYPgXv+M1EKhprHJNil3W999ZS2ZdKC6LHrNm
wam2owHgu6auuMTsa6DhZGNBummj+akYyyktkwcc0B7JcT1hjhflCt7xw/KULlKgjpdCTT6MQflY
rWHzgv/RY+mjww4CBIhT5cIO+RhumBgIdOpnbpR/Zj5i0bQPCxkXrxA5tFmiHpSNNpM0htI10lk1
Cl3qQwmiKSXXHs1aFXHcWS9ZDBN+1bDbVaweJWhEh0IxUu2IdVphAQKYkYwfcXwWjRbX06a9FgUe
b5xV7NqUvvIybP0cJ6KuN0ASRT4YNhMyEg8Gg/w1ZzCVs8UP55hBya7sCL18WRL2hzGu6ddmPZkI
gR2TM/Ba0VRYIcLTpB5jiAJUDf1dfcztH8FrWGkf2yGJHTUlopJWHWJfTRm7NjpX6LEdbdNPCF0Y
UxL+NdI0ORnqNkMtwS1CHiyW7JqBjXXzDjUZ/+8NgqqpqF8qYT4oMqdMWV6eNUilbpNNv5Uxvw5F
/EbcfRqlhq1dEm84Xtv9Jp7Gk/LZzKqnWdF8qEy0LilTkFYIU9dKhcU90O6sLSoH9g0XCAAkyznz
Nw0U+ESguW9oF8xNIxPTna8ikZFejtV7s2SPVlSOHlhXcYXCJAMiBejVGy7c58+/F3002lMqdBxK
soda7uk3NvvZaXP9O1H11wFBOywoPhiRmcticUyNYQHbyOIp6XlQ6fWukvHqqVq0AIJ2kfXeFhNz
i0KSxyIdn3upUMEHyQezV59iGJselm7U2jg7FDWzADf7l6Rjn4+USzHMJDbotSQ1R5Cn8CmK9HnV
9aslZw+hLLyIBpMOO03C8XQXLpbhdmP5UE8RxUWcoKr4Buznu6tUCYhRv4fHc2CaPpDE/soEDUHL
eoMM8xCpxcHkFmhDiJFiP+0Ga6atHZyNTBeS9JQtVYhBi/QFpHwPQxxzXZGIrbSS3NEEFIK4Zdra
XHtLlj2WTwbI0lWaSH2q9HRUc7C93sgwWrPwNpXRVwvDq440b44EbM8J8oQo+R3ltHSXcCD32A9v
i6zn+6luQIuUP12rsMbUbQWELdljN3YtzIxY7ieaBPblsDiMdYnDplieinT9GvMKmxctfqo0Ca9l
vQCU3r8OTZPakty4iqQ/yYb2JUHS2sCYazSxx4eCY+BTC6zYg8yd2slcfadZfJen9RlMX7XHrMQV
IcsNhYFBbPgCTQ1/4eKiSeYLLPpLXnxCFc4cy4x/myj2TayBqjjD27iytYgAI1nUt3id38P5BetG
qrVC/rhCSrblXtwZtAUX2m7q+tNs6kE2RWzBJkbJ4p9Krn/jwSCSGcCGZeWdDZ+Kc6oazNsCbN4G
YBd6X4dr5+YVP07H8SSriVdNjJkYCwPgXOGfEecEu5+apz6dHtNCflLmZHaHDiNmWdt1uvqFiBOL
ikqGj85W2xjd47KSWl0IWcyItrFS+arKOpg68dSq46sky9+hKbLsl1mQvP19aSGfg3yp6UhTlgC/
lXvWwmqjLbeZv8bNyb2iex38wbWSdM3d7MR6E65Rwxl3yKl/9jMu0/HorX23hwUJ127MHeDt+3nJ
qRmOrPyoi6dWp3t+Uh0xMv6YIr9SKNljbA4dlhEZ9mXye2qI97Y3v5TR9LGPYtEcd/Iy/ZIvx2WC
bAkJErjUeTS4U69clqKeKP+VC3AtpqFhjY8WcMmEdnkZvHcJZMsrK52sqIJ4HsJqWJqoJ7TuPhsI
71MOBvVyUjJWZ2UD5ELnql0xeqxa6VH1oMlyPl5qEsszeRXsbnZ6J+2WhIvXRmLnaVF8DpWKQE8n
UzNQ8p1E2hg6nU4aZd61SQLz1lR31lIeFlPZjaAGMRc4jpUUceZYLmYPyQzDpCsAv3GAHl5H0lub
1Cc9nD/VzYtJNlWss4pTk8k+3A066CXJbwfIrIb1UHIw6rIlOkTThygq+h4bwNdy5uQlGcLOqkAa
N3rhEGeAHkiRu8sGFSdFTV6TjhHc9lHhAaywOFnNgEkB+DilKl2J35RgBfl80sTYF2dTRbGuW665
GkfLqKg8aIPwOuUSocZqPLEcKrQRVMPzGkrXTFo+zd40sSAYEJabErmg3zq34idE5guT8pqrOXcl
pGGx6+J4P1oKSZ1ZSt8qzBfI+Fr0lgwAnYGtLk6YYSVKpmbYK4OV7zES3GKshNgzH/CcKbdcQAX0
bxTJm2OhEJdXDIuEjHicAz/nkEZpnhuxaVyzj0W/NJvmua7ASllw0Y0ZpGivNMIn+y4W8EX6E7H7
SEDzDkZu4BzVcUqe63MbhSn1aGu5FaGgn0bw8aYb5lSbCrAy3kyVkbSJpp1SnUMHdLlLFM7Tn2wZ
/VDe+I3Zkjqp2S97JOFpsLS4aehW/WURpJNh6MUbGQZzN7OWHeMkt07jspDPzKf4xZTJwM5ropwU
HZPx+AHjoPUHOyeaa+HCPDajtOwLa2j2SpYKj7lAjdvoZP0nZL8Rln/9TQnznKu03iKMrQ7kqYTd
GgrDa2KKDywtxbeIMbcINRpw8kKKxgDvDM/6luFmfoSRx3Le6Ng0LwBU4IVbQUeunFRLfpa2L3+/
i5sW+Vdj6IR8lO4ipIamSOK1C/EUUKVB34mKQctscVOqocC4YcqxZuCLoY4FIflwtNqugOUqD7Ze
TNKt7lHgd136m0QwLLEwuQ+RVp7GeWRdW9Pu0CoJg4r18SzF0tPfv/39smjxgzVGv8pEInnlSjJP
huZIZoFiGy4uNtw8vkBLayMz24uT2T2XC4biU13v8NNYD2mPVSwlRCAjwxJvtFCGNp8l1LTqiRwk
5SoxTj2rkNOzuVS5g5FG5AnmRpXtJ9YF0exaSIc8ZErXlL7CltmTZvJDmw0TOH6zdqhTjUEW3XTB
r+SndjORKGDCeE2m0DIabQgCaUVjMgHgEVS0R5ZcXAWTCGkFIlCtaeOUhWzt8qrK341U/0naeNlh
HGc4q8Yw6ppO8CQ6RcK1uzVCqxyNFrC5ITvULqQze6MIm0TDpKRbLyMsSNuQ53RvLtDGVkOpPD3v
0UUkLa4EJLkNwD5HCJjWIbM0jldx7pOR6tjL8GsYaCwz++a0dKRfa4s8WxXKrlmRoGZi34Rkhqlt
Fkvv5QmshIUlsxf6MOjXwpGMqfPzirU5bkhEz1p3ZWyGUDUMD2vGLLDiwbxo696qxPfajPRAj1QQ
SIYlMphiy1V01kvCanPf0nDRkBg9UtM3/VmrnyWIHS+cOmzN6uaLvIKdiCIhdHJDFi6jthxTrK33
E6i7fSprDBbR3K+YYV9EVf0dxhjnjTlO8DiKY39cyaMN0VxdtKL5hbuCJE42Rp/kKUe8tFl8xUrw
O8QTGIILZkY9qfkGokkWNZd8YyMbEfA60EF4ZGXSLdKuf6dcM8/DuWkxzSOJprs6O2XAKnUQ0qL0
EsoYkAZB82jAdeNmWI9G3PTwWSF8LGWMQ4LV+MvmsFCZqhVEGDra7STUOwHvtzP2yexbmG9G7RCY
vRzeSWaB9CEmrbE+9ZbSENywq3tiXhGKb9W/mm0sPHdT+4drXR3XqXrtdV07qPNqXBV2EpwF2PXr
+RTVofhl5cN9NdrqMhshbDW4wQ4VBSHo2g3papIDNyvykOH2Rc7y5RgTzgDzo/MKb/f9kkA5+vsl
04pvuE/GKpZBrCjpI57NOEcygKvaaqG8pF404ziRZzr71qwFIyL7Zh7p5DHvxQR5iQR6OlsyFX4s
C6DdeVJinLQQGn+XyoMTmma8T1uqJKOSGf7U1bSuielDMePqYMgs6lNlnmVL7J26APKT6iy5MzmX
tVbRuifKcGV0IAQoGjJ4qk5En67ZQwd7fhqLiVYAST0mQpJDorGcaR2TnTb3J+D3YSBKgjfK6vKY
LORzVajMRfKrP+hqVx6yDN4L4Rq9tVoUNGEZBlYLnID4y4cn8Ryra8vuz0kzTEPdayZcs2W5lnzq
NcSL4arthV76HaTmG3oSK4AyjQ6RtB6kLe4jFqofjH/EZsSaVWoOXY59eig/ZFUbuxCQvDitO1fK
4nVXHSjg6r5VpbXTdzBvhLlWApXXG3IqoCrDbWfIRXVRE3nXdFZyg2IOOF1hCirSCRti0h+bx95I
TYHoAfpoptc0lUidPQkNQreKSWTNByMivWO0GitVR3vjBGZs1aUr866lOjXIOLgr+bnuko+KfIUf
j6nsY7yK9TzYHVGYVDed+psUAhpa8yDoGf7ulEqv+TIVHjs1DH/jCUvrh7Zv2NbTvrFHDtlprLhz
0ZSu3JNMUilA8fro7JvzKHCuYm5OYE3Ip9ZBAYYqzbNA0afYU0TKyGOyPK4l2O7a8tLOKDjq0is3
iscJOyhOuB1Y4Ir4TSE13Gh/oM88Y/aRBXKUn2S6NU4Eyq+6IOZQWkbSbtBAT9maU+JVp/qGJdhH
Putu1sbWn65Nn7H3sd6sFlrmgFmabYTZAjsAf6yoM51p6kd/lfX41uSkitOoz07FWLZug4HeqE7t
qavFYdchG1lVCXv6YdZBI5H9bCIax/M+2/dCIeMkoxZvUzwgxzYRneShqT2kkQhmLFP/zPViJ2Tf
qioLn8t8Vo4QHy0nrciatGuHF7MaYYgHZZLjMNU8K3lfsfCLDBNulZQdI6n8rVN6F5JaF12tmXbd
gD0LH/dtzST1FcOoW81IsTkfrGdNxXmZgtJOqi3Zl2QRZzYlJr+oTDOp6PVMmrXJS4X1ZM5Rboed
uk+iZDxYcMlsltnpsacG3UsN5bO5yc7TBsUplvWsQ95dzSVQW0wa6cHSCElHm6pL6XVWj/WTYbjC
IExu0uDgCl0FwhANsRQVKoDleLbppBw5w5rf/4O682huWMnS7F+Z6D1ewJvFLJoAvShDGYraIESJ
gvcev75PUq+qX7WLrt2MKFEkCAKJdMi8+d1zMye5JmnLKDNOicWqT9tMDYw1aK1+OY3+fgq5r/UZ
E5U+JnCkRfjDlGkG9jbpycz6lW0hN6n6YUXn7ROdbao8vzQxFmjOqz0OD73Tiqin3cYZffyEVIak
8MrWQTtVD0XoIztkcqHUY7/WYntcyv0AiiTRo+00YatWOuezDFtQ0RrDKc1uiYbBenSXKgtr1L4V
FnQNrJubpJzXjpV9mXK+qtMRcmbxbJvN51KKC58pUYj/7URn083jxoJNtWigFtJ+s2EV0gtjFwxw
BpRiRhZlma6qYBTATnt0A8ZXNKLIbZTAJlJiEz9ZtU3H2zNA0kdink30THXYtxtMoTRB+HeEndHB
wqotIXFrPVIA3msHP8a8g/X/PGCX3sQKw62oDPCY1Z7MUUvuSkfC2busDezLRErWMAS0LIZUCgHQ
Rs2ha0M5ZfrrOR4gjOo1YZ664NCNaQ4vaVnaBPhWegfZeucsa6JFrfVsHJnsY+sOymJbyfWPTQwZ
kIbJB/HMm30oo1tAP8DIvq6eTR0hsGWIu/WyQyn3lhjN1mA8A7QQm/4AHJwhFkAbWhsBCeARpu19
Rjxo24JBnWTKih65POZaV7g5kVeI7t2px4zgb31K3NuIwLIeHPx3qU+mZyuMt3qYyHcNNpOtGAcP
34pT7KokE6NsNygJKEnu7KUi9706w9Sg690qNXU0RGH8MGGOQ/5dNPeaQLwlQzvfx5FPiN0cZZCd
m8jjgfp2M3jzYVNW+deoY3CV5QcdQ7Hdw/4TQbew8uY7s29aWKr2T19FrBfE2q5ycD0rg0eWmHQW
+YBJqPTjYLJ7Vy5sdOhiRVfWg12YjW8/barj/QCI09NLB4+30InILXZTHJaQVYIUNGXjJuein9as
m3QiEmDFGtWCyCTYQiaQ7+2UheivUDta+txtDCaLbmFAIrQJrtwUrHE2ZQew2Rgrl+gSOc3Y+Iir
6GxEyA8wHRJI2crfJLlFvoM9GuPNomiYfyayvAVfC+MAXKHfzPCXB+unJpaHa8nG/TAzUcZY4GP5
boMr/VC/ZQRKSDXLbz0repRtzNY9xgjNz1+DptdQE0Z0qym2QaV6wbKOqVzNvhsGNHGLgHGYmifL
l4UFGttVC/TJs2Jn42OoIAALi1CFyuA4Nstj6Pebop4NDDmYOBxb2PgCVg/ksNjadP9WDE9bl2IT
DHfRe4nes05cIMF4nUJaru2s2kLylJFlK+JLEzSCyTYKgp4WTeRvIL+V2npV6hFBFNpDgQIvHj+y
5KBF9bn0K3URar22qLQyAE0cPxCQuk78D2yYp0huEe5bz4pC9J7MMkQkYcJLMip+JmYLNATT7RQG
BcrYDTs/617GkWgSzlidCefG6refroYOWaQUa82mjgitOHa4PYi1JFZZw41GNBQPnDghf8vw1W9b
D6uKvR9UtV91Wflto6nEmNcWG/LvvQaul/a4RxGQxiVKuM59OPIcPwoJ/FbouxlpBAbkjAADWbyr
nVHII3R0AYa0ZlBXu2LSeleXVFJDGSYoxnb4POfDk+mfJTkcDkXrzmlMB9GjzMoUGKF4DqRytaWC
sTLiOy5BnLBESdzFiuB7tINnKWqZbxMrSCVY5kAwboQL6VmHF4oqMGc1Mvy2801L5Bi9HR96/duR
s6ehZaUnSexT5Z8gCeKr3FTGUpH8J4LuYt8NWGqLQwssqnNnsbDvNhOrOro8Piaz8sjaZrzMU8Sg
clBu80Z7Lvpef4xEgaTE/fMSRSEOl62cO6OZqMD6OSmCejnHLIIwGPyRjYAopgBWA4IjBE2MnK1T
UyGhhUXh6Dh0pCMwO8PcoyoLOsRt9J82K6gaABKTbGUozxLH2C/odna9MSMGwCYRSsFRk0ckKEnu
L3KC8QbaY1RCvoNwib0kFst3qj8vsDBxg++TeU8F2cZaN27Dst/KlS2tsSjOUbNt4HJCrbeqezeY
apZszP7oYM7E0u57vR1yv+oYBhKfhe6pu6QNMs6oQZFRxWdWMWxXM9tX5LZY+bNqa83de5XpL5Zt
QwvSvmQMgBLTuyVLawdEmtdII+5knTAfxerHGpaySisLzaCR32vOMXWylJ5Ifi9MFEixhltA3bbL
Jq7Q5NZQGBSZqMgI3JDkLCo5vm+kZmCcoG/NnBFxCAkwD/qjOeuroZzepwaHrdh6n4rgq5rJHqtQ
fjAhfQydoi6tKU33zqOMGA1Evvo+2lLsEU+4QnmlEo9P0qxDJDe7qjEAfMw6SKmkY80yL++ThPVQ
4lyskjDGLqIByGL6fKfo82szFCPDSxlrN9GgyqT5LM1YfqgseLG1PWI9T1qmJLOPSKPMvu1SdghF
jDqP5oieGWMQEk1/LWvSVyczPDctR1qpKoHQseEidlaUb2tQj8TVxKqhFxhSCAR9NzLQ8tSKm0Us
hzjmx/NwCBPpoa+JjzBFHaPbnpCmDlJnRVHapYT4BoRyWx+CDpNX6DzR/WsbaLfhs0G8LMKSYwmV
0JVqOmq6SJbIowansnaMH8q6vRZKBTJfuU9U9CzySMDSklmF1OhfymTWbmvXTKzPmuqPL6yg+8yv
1nYeOfCSq8YrZQNHyEYZlw4Lk7t8kDWPW/wzU5zoscvV98YcAHr2FWqgKLEeZic51kZRPaT4n7Ew
5sqZWSxDv8HbUzYQgZXtpQjreV0MzmmyZIWgSuW8GtSR2SZaJKKowaHQbXxP8eiLW+0ShayRBcQQ
XVisOO/6rthHZS652uS8J7SfFRJswiwF6momBMSKpdzBtnclM17D7qcTai5InsX6f5YyK/9Jyq9r
CrxtRL+y4aiy/B/E3WYxmilDKsZhRY+X+riXVIrBH+x5maCFzAgct5k1MTQAu+x2I5ELknEzpkwy
Qf7aSzXmzjQ50zvWfuVOYSHUkTt8tSsE3/+838x/7RHzD+jI/51rzfpaCN+U5h9Bk/8vcyfVvxTs
f/Kw+ddL938OXfP5HzxssK84fO/v7EkZIb+DM42hG7Zj/x27DntSlh1FJTIZ3HPT1NGz/409afxh
w0ulavyNS/l3JxuVj5CNm8Jd52/UTQZvU1DkeCX9t+4FGkLCf5DTWxqOPbIqa4auWw5eOxYJ+6uc
nqGHVCtKoHmtB2vo4wWaASgOiBTAKi4fzBwXwGUERgbasaB3gN3QofnB08ATfF5cBO3ige0q4Ax2
E08fHwLrB4fFwlftMLnCJZSRHm/fJ/fpvYSAAZ2Q1+Cb2Cj2yhYgIt5AKr6Jd+Cjvt/eBKQLbsTl
4eHywmmCRe7hvx0tQahCDnHEuTiMDF5IHAeoze27xmKPbyjqX7FFuKOyzwdnFueYYPvAVBoW35ag
eojH5QJe8ZZu8Y40Z8KH0BAJEvuLTBlub0Xa3gbIWHjpgdJ6e/sWmKzO7fA2FM/DwgFY8o3UbC3O
K0CcIi9uTMFbpoC55LfngOLx9iYS/MbK2hr/QY4D++ej/sJTdnDfxLULaOcbl4L77549McOyECL+
D/h43vYQe3G745tgv4SbMP6Fy5HVkXpBlKRquFPlXaKvcBsxX00YFYjVr0RmQLzEOLQq1/P516mR
VUCSO5HXougI9G2uCa0BvaRz9wkKYQoP31pmr8mhZlnfWuQAAIodcSS0b6KkceO7dGg1T+1ZP4wP
6mF+8EkLwRxxse4W0Vu8lXf+Uxui+l4Apb7PzyhYWc1MenZh9g82sTHvZzT51g7tftw+K86TP6E2
wQJEb3hwZq+VXCC6zF0mAB87bYO62v24PDi/NfLjBSf5K38va63YduVq0AEDQzmhilKX//4rWDO3
LdQoPhR0o4AdjqJyvVDX4wD74NpfB09aUbtbbiZkyUWQ/NbHkX1AIxx5pm3E3q0uLi6QNtlyvF4D
8RFPIcNM2FbV2gC+8WTse8y1p37b8viFmorM3n9Tv1SX+oAPKKzU75vjNMcCswJRFNxNGfeEIaUo
EjCQKqG0AtighTgZFwGjBcCiQPNxDby7XQQBv8Rn4vr4iKclmulsdA2ciak9m3QlLl60ID4XNVJU
UxoHRJArH1xo1qxVgy59uQCxAUPDZ7cWcdvrQjt/uNDOeSe+/EBiaD3i3OLsH+xMRp4eyRmAOxfS
xRc41gMe+uLovOOXfyAveRbfgp1DQoOldqKssg9IPBeyE6aqYB3+7jJyYHKFDL810d+zcdTbNb9Q
+rzg6PRAnPDhws/tPefjzcvDKkqXxEDG7KTA//Kk2TNOKOtExglmy62z4iATPRQdjTjTg+j7LvmK
SnfKiGbuqVctwbaxUF5U3IZBlXJOvgl2FSVReX7otzMwsQ7nVf9JejDe6zv2gO91yzuauDguBxa/
4iSUs+jwRDcjXjk8i4fY8rud5IjuVtSBW+ZbXNwL6JsXkbECEyTqoagE5J54/FkfSPVvnkA8u1V4
EklHTi/JUYblO+e/gPc8UleprBnIBFFqpPOWGTfO5pVPtvbZfLS3FhCsfqn3m1peMIMeIa+JbDvy
VWrLsb+YcGkDwvmB2EEzi7cXimNj36yHdbbB52GxulzE7YIqy7WIinSrN+IqPy7kHonj+bISBKhb
3/jycn08n47HW2oaYBqiaotdbq8AtP2W/O17N7Asn1GVKOcL2/iFkKEs3j/EbrTU31rxcqsD4vyC
onsrbHGjEhBdkee4fou7yOFDFKp4OGwSj+/nJ9E88XVeXJwF7uSkms6BStYIyNPxluWck4IVlwdU
CJDTrX5eHq7AA6FBPF7pX+hdbhkscpr92Ju03NJ6vJ4E0+V0B0PF98QxFQ4vTiSqBd87Ut9JqrgO
Suz+/vP+fHwRxeOtr19cIHgVMB2gMa5XCa6IeHCUK1lBxommyYXxfa5h9LgEDmYKcAsHO8L2IINu
7RNCBTwb8KyPomQ57OPxcY2hyz0ef+uHyH7xIaUuLoJu8Hr8Et2h2Pn4mxGNSwUV1TWAHnJ+vK4f
+QyNJQTmg3Ts94Jzmy3Z9/GKtxBuXHtRmQQdN75AGKHScQIB87h+PZ5Oa9IgelNxSi7ykcrGfz4E
UUIYC49tR7C78JB+K7+oSL+PF7oFCih0qQhiy29Pf6sc1IOVwH+9XAuXakO+UngKzBX+s/cDry/k
20V87ZfERUZRo25fFhWf3R+c1e3z32YD8gWo7VXcckj7F7QTUWOvazL3+vh4AjsUg0YJF89QniCV
/kAR4Pfn+fnz8z7kEz4y3NfdJ/gTgfWZYKjA8BBYFzguPIP/uF9Cjj3PLmAaypXGJ5A6osjBmhBF
1OUJbI5gwPBz//r6WYM/+BHnfH4Fs8RZdvfAP06v53vBkREQmMe7E6mDjQNf6Ov0dYJyczx9ck4q
4+l8TzXLlwIsoi5ePz9f78/3n69gPF53VD9BhXjdyRBYYclwvNP5BBMHqgtFfqICic1Qq+5soEUN
KB4SRqq4Jsg0AqEpaEj3Z4AlOxXoy1kcQiSchHKcRxIGX0SQjNZfd2fQLtSIr+uJw4r6eIXFRNmv
oPCw4U5shft7u6bOO61PJ1Ih2D0CCTSt7mlWHJnj353uTo9c1x3oXvLpboQzJE7M1fLpb5pgoJLC
M08c4e4eThT/BFyGBiqy7AwphZIL2edrjSHEfTzD12F3ULZkADlTLvrlicsQV/R65orJrprdydEz
H9Id8Pr+k4LnnypaPfvekQJRdLcdbqldknw2/mKNxMdkJae/pZUkiexl22/O84KD3BIoDkMOQUWm
j6YL+LqmUIookq+jxDbRtYjmKNqreE0zoo0/cmyyAgDX55naSSW9HsFzfdJ+z/e7UiC4rsfPHScn
p++oMqJsRW4eH0VnQcYKNPDokpoze6zXwLWgoZJZbLhdjXgt8kL8co2318uuX4ACOg8AcfC6XLBA
dasWIo9+UVpi6wT3ZPB8tpFzgp+DBxObiE/IBpHsYJGxW7MdPGJRs205sBh3jNDf36sYfH6UdFG8
aD+cVBz+9++3rMUxxAO0jisIQ5krepYv8UJ0oHSotz71yhbSQbEDU6O9BVtwrqCmsJ+4r5+TR5sl
aaLh/qabdjvdEswowyWypEuLEp+KRi1ODK8Kv12uYnzTOxepc+Gsy/JxsFmc+NTf0Q8PHat2O/V9
qL2Ic3MBRDv/GZ+sJeRmKKkiffMtuZIrQOJf4q3gcEM82Pq7cXuYmV3Za4dbrphvFLfrOZF9MHsw
ZZDQmgrLlyp3la2paacvUdXEByJL//YalrJ4+/iF98bii2uny+EXu9PW3o6cURwC8ebvCNIVyfpi
X1ERkRX9+czR6yWrKFRDeE5XvNMgF8On9o6P+f4xAixFZV0/olNmECKA4zdmu3eN6JXEcQStaAZX
zLog5d4vZYwxvshEYrCDz1njxMX7nDwVeBsCSovS+CXafInUNSC7T/WCjpDVSFGFBo+4AItXUWo4
lN7yQsRKAF71CW0FsC4HhOQkrkMU+yTKliaVUtxci8glukRiBPEQOfJ1CmHdUL8gzcEfFBvvvwr3
axniovAsmEqvnyIvyEc4hbdTflIjbjkrIFhkGEZ5XgBo4z+sYaIb3l6eP19rsDEhjB2b701wkW7T
PdbXRapENvzWy98Ucyig3qIEuXxCsHAZ6ExvyT1jml98vr7+FvCftZWrEAcQeSzSIZJGh/5J96jc
4FXp4pOpC2kBaCUy63Zk8SQevwn+s1H9ppwr+t1NPHPPErsifaRpiSv8ggonWF4i/wVrTLQG0Sa4
t8jk7HPORQkytnnveARHhpIjWDeClUPmiqfpxgFKPOnc9KssXKANIWuo0ADVdFYJab2Zh2nQ2qFK
JQBxcW6P2mcFB+PFudZP4b5d70AIqeCDRbbgqu6KE4sCBj5EESLj4Q9nvUW5SyBik31L8Wnp/lYs
0iESlINTErSs/DW/5q/lQT5FQJpydsL16JZckXSLixDYa8EaFyxwMZ9mauWJ5nihklSuoOILqpnt
iX5HNIgMLmnIqsZMiOAvpEfRUw5mt1pHu2yNQwGURrSofHMrBjRiuJJ7HEnhiBEvG6a3YuPvTEGr
gGK79i4c3uoXvQUHJXBHIM7x2WdsJnoPOrdjCFpTWG+wUtC/fcvuReDkxdiNhPEnJg3ClEMT38iE
YxDMeeY3HEg8el4NS5kL672eyBwCOy221Hc9o8wBLfzGeYlf80O9ZlVxpS1Vr/AIq0bdzGGsC5yU
eBY1VV78IEryCEW8yPKN8T3Ue3PyQmkzFF6P5bNxCXWZGGvM7j4spRiPkxWrCqHh1eq+MQ99sk8T
xKYIsNzCXBMiKK5WKKMMUr8x92B3N+1Tv06pM4gJ4SE/Gq4KSR3Pa57H5acOTmwR3iNDh6BmrZFE
r4A9w8U3vZr4A8lWc1UBzIOiONMXDR7KeXqlzsNPb4uVnnc4SSyVdbTtVnwXJmGyndABiTuAAi68
pbqpJ+oITCss1oQx0cFtlXCQYDR5Mtj8dM0VkB4QKit/mQLvcjxCAPPOEd8StWw9bWCKUTnzGzRs
gF3O9lW0KtfhMl3SJ6QMLHN6DX/J8rzXr/qVACm99ytpgxWm9jpo9vVd/miCiUZxsOYPSuFWkPMY
EPOz5Y9X2y3PYGlhBVPqB6ZsH+/A2ChhMTOlqG+mMZ4mYbV4T7f6+h1hCP6/1HlsZqDb9nvmuwdh
Otu/7d/f+f47sUCww/GW90ys9qX3/vZxePeSxfMeti6zP9c4pQ/KRtTm3xkjM5eR6ptv53fifXA9
6nrYqYcJ25poXGgDPDwNanTwC/VeZmX4sdlLL/a9BY1MPBojw1i1Hsd12j7owj4GdhIAAwv+Id1i
tpBy18L9wfsh58TjSTSFH9o6v5gGn36+v7+fvqGm/zyJjX/+QH0GdCffKu8OQCHwUobbGOYyYWzk
4t5/469gy4EYLEPB/ybFwqK5996EFVHM7ESOkrMiT5mSCYCsMDABHP7TPsnemPK+SZi4VIdeRjDc
U7fZ54fg2dlaW5FunFHiV6VfIkxPX6eT6K/Ktc+MxZs25WG45FdJQibiTif1ol7G4TCiFkchyUrq
ZrxWD/GSdWnuGMkqWyH9e2CVtP7IAK/9PIvZA3+iw2QCwSsRaoCJAa949yaMVaIla+z6LWwKmGrE
lZFxZAXX94ap8m9TaeBlP7+NHsoZh3wtVq+f94+fgGZvx376+Xn6JdP/U3Sv/8Uqxf9Pga9Axfz3
EV//Nb185tE/LDyw/++Kg6r8IQs2F8sEFqsLuOf9y5+BXhXnDxRyLCpopiXDZ/h3qpeu/oGIy1Rs
Ir3qiAwtFqSagsB1//dfNOcPNmlEpsLZyIAU9k8Fu1LFyta/Q3zwzbVNhbhZpiaD99KUG+TqL1ij
CT3eYOKuhjomhDUQXWXc9NPJPhBfdaMm1p2modiWMb3TnFmx0xcdAVP9qrnrI/PS6g0xBHB6NIMn
XU5yF9WX7VqFeedEb4NmvucpZj9TMyogLPPHX7L4zzWUvwK4FMdiGecfU+/INm66uonUUJF1TfB8
/pL6ORlHp/ZTfHzC7KwHGrKqOVhYxFuJ8VLItUMATMAbAlzncsLILepoUjwiwiIavUoIcnZVjxrB
RGMzztJD1QGFyBEeyMPVL9GxTJYbJyzpy0Huu21hgF1g2chNmuTNJrDfrrWIOw/LB5kOMWdkJE9F
/urEPdIqO4cU38tfoWRW66ay6K8V6x6n3IPuOBddQVLHAi/jQOhd+AfhAdem7QfkkciVnIl5ggSd
Zn6uU6CIlUaMJMIuuk6aHE3h7+4kBoM+P18XQW+7bWVCvpweib9YLqqQ5ewmjr8rRR0RAOFiVRoo
IzK7QnEYMxZRim0sF8FiKofoDgeOD7m4y6Y6XLVBbnqdJTOOTDBZ6715P+GtgM8khn8/JlTSnIXL
pAzapW+1qitd1CSviSQKwUlKJS+BP7II+85eSoH/rKfFfTrBbytyoufo9XFEZFvicrBQepUwWBPG
RDWRhaMJWtiwytzJqDQvSevnQY/CDU6Cd0GGCLdX/XSZ2FBo5E5ZIxE7oIXAwJTbi6ggNEnT0n2b
rI7gl8DTFs99ZBtIRRfxCEhMRQCEeE8acJ5uJKgV88S6DK7+gDla4So+VzinaJO19ysccaKkFoyz
+Viq9UaXqjVhiZmkSgQrrJu9HyDty+UrcrmnuDM8KuembZqLnGQIX3voiURQbyOV8Aqm5i+63H6T
9e67xdNt4QQawgsFehn+w5PDvbKIIS8MJz/15kjaqj61qPBTbaM6me/CKLKXvtlEe5NQoK11ybVW
kCQM1hDQs7qmnb1LybgeNfWprGQm5PO0M3X8b3HMl61vBSjdEPlfuTZ8Ro5zHPDRzi2s6QccYalb
tXTRA+chbZoTUoTXuN+1qEoWCuS9ifC6IxAPS+ot3NFBIkmtvC8IE1kVTABiH+FK0d+ZTck9dKg7
QCfZvvCltR0oD2qmHLWRuKERqVxIymM3GkRSrt5UVIucVmPsME/3Y9vftVH54WtNj5RF/ymn6hDB
VXKh6b2E8wnvaMCeRPAFcWSlCznfj1L2adTh3aQTVhbpTq+khau36UYthzvfdO4SJfWc6a1v/J9w
YHxelqF3O0xeP00WC2SxsRyIzow344dUiuAzRc28U+oXUWBHbmQ2b6Od7XGffyqV+7yVLFed5Gcj
Zexq1o9D8CANOR1eZtxldfElBWOznCwDjWAF+wg/61EmfJ45wIdTWgKuSAk6/QHpQuETMTbZO0N+
LPwAd0UfkGkGxl/tn3CMQJsYtYhlmnZRmiaTkhHJnWLeIVeAK4FUg+i+BrOWoYG20B2keXi1CcC5
MFsb2fr0Y4YNjoWas8Wr97OtS2ZSMHrQJb7JobOucpawcqi7xri0iYI9VM2TPKhUgQLQQAbloc8P
tgryb24HEAoTY6GOmqkmAqs0Av0o/IOeq7t+yjADNRpDC4cl0G566C3/JE3tvrMY0BpIg1K8YRZh
p//k02oogtdJL8DcDvFTmFVrp6RXgRX0WHf1ro+ySyNlO78PX4y0Qhno1zTo6JDX0qnK1fOcaCRP
h56VxLMXW1mxKEN9l7VRtgwHBp6Zb+1D06w8oRzrCVO+MZT+VEIh2U7StpltgVfTq6WBIDWvzU87
CSAERNoiCtXXqnTA4oQyEmUKFhaO2wEEQShkuWAFPktNBj4HRLIoN8PEVD0JVmbrfJE71HhtX/fq
hPdVxlQlw3E8VAg3Goa7WZVTfND0hJDjPnBdTSuXPSgbO6rxxK+Ndergo4RGcSK2szp7aUwU1aYq
j5F0jLVY34IjgDOBYHOUuGdZnfUh5f0LemxtORrKk6b1uCjnxzZW8C+sRrF8CyukkHZjrX+1Et4F
hNIGoOkZhNvCjaPXiycRjzUnmjH+qXj2ktWFJ/dEerUT4NqI1XQPMeJKVq3H0Kx/cngKeZz2izY3
NU+IVuNZPqWB8+J0fb1T8OchLjvrqu2EHspm4FBkOrdM/U5CP7WjXX5ahaVvyyhgtkncBzyu1ZWt
hxgGGwgycxE7MMmJqZtJiI/uo35JUX1rA91JLK8kH4RUnFUb/E6IzTJGhYd+G3nxTNWBbuE1trWv
u4GxL1ALFDYqPNz+OTbxarBD5pKtH+/amu4xDK1NAvdaJh4vgrwhsVZlETAayfuPoH+I9ZVhqLhQ
aCVRmqOChTGQRriOtgv4cxPSVfuCx/68HOKQSB0O7r3MhOMY5eNECwgrtXFLzB36nH/7VXmX4ZM5
+RHAI9talL36lACC0NTlqKTNpp2GK/y3fAvIy9UGvpbL1eDmBmrv2Vm3ZrCptM9YG7Ac+kTl8iEy
dT/hGCFZ7NpzWVhfnUooGbn4sJrgu7R7rPvKVu/jy6zp9SqoablAFs4DVdIdjFVVGGCJWLqRrQdd
ng6DVd93Wr+KYIUs6yBNl5zbX6jWstWRKRcKurDALBrPkbUfbRozt3hyYH/uhjn+DDFquGlBWpVR
fddj+OzR2LHW1xiHxC80V6lTHCPQIRQ26O4kNTdVC3CkqJA6zLp1rBmRLuVcb5b6YJ+Vtn7U5Rb+
l+Yky3JWhKjcWGZTlnuFIz91lbYskKKv5iqiV3HwLZzitWUT0MY2CTKYSGi89ZUZqK+hUjxrRIdG
etqteh/P6SlunjrNOHQziPPWQHicfPda/T1UwRMqWvrBCqCInh2lSXuPdOtV6WIvb4ej02UBGr4I
0Hhw6tVcpmUHlgttBXQzS3UyzLoAufRCVedFqfeDV4wdDOZ5rhbm0L1YhEsG3LuqNF8DXDMTmD5L
X+p3K8loS2HIMpyBh3VsGCAM+uTQErFrkhsAdPSwWVG2Xt2H+7QfiINnlpVnflLLcUNx5FdTUn6y
PMW/raxRO6NKHFqwVl0BxUSrFq2Bq7iBjqSzutxVm+m7rKr7WkF2mU/PVcnYdbLwuJlqn1DheNc7
Q2257RC9NhVSVWNAjVOkDcNgFCrqq9Wk6Oh9BvapPaxxtn1Ni/qTAc4SvArU77DEtDhgH3bU0huH
YJOb40/dNdIit/vtEMxQwCQciPV6iKAyVu4Y1xi+xjpDkdsE7uwj/tOgALZJBDs8x8yeN+oXTkfL
ueimBXmHxVUvnxMlex8ZDrn1aCqM6LFSGrHXabK9jxQCoc4qTgahBEmoAmIUGfq+JgQ7KCcb2wQR
xlpU6EbV+KguOssdHcoxd+Bu1hNoMI1Qr7a9Ci0p2eAhs6gUNPO4scnu2BrPo+MfHLPKDmZ7Bsfb
LHHyOdELv+MJdzImFKVtUi7tGT++KMaOYT4aadrsyaxtmL5nwt9X14B+h25Q+ImXzrNEJ21vFM3q
wJpIGRBg4762gbTkqu6WNn2JMW6DyDlA5wubeBPFzrNWEB2nZ9grqxe8f2V8Gapv3QoI4jYVNo5S
8ibNWHXpkC66OjFZfaj3/vDjl9PD5FsvNXdkN5HzwWPYi08mpWdKzVpqDM2TnKSB47Lqy4DzSM9m
GVebwXae5JExFaNYj6jw1RIm5jXRixd6umWVM+lQDEw5OGmnC99uhKBlryTMd2KnxSdRLQ/xOC67
UDuZObKbDI+KRO/2Gg5Xiz6rLshzifQgZpFJ0oMYusssczyUGfS+YUQ42fSnwHBsN1WydRYl4zIs
0quUV4+TIf0Mo3XymwczLRQ3ypRd6rSie+/Q9cA/7ErjJSDoC9wQbHmBleDgP+MOPc8rgth/jnK0
LB39oqvtVk8i2Z3ajLXe+GSkPssDXbszWth6c9s/q73yhdr/U9YHiql9ZjpxH7fNc6vnxJSZvtrE
/O5LBqejHbXL2dQfTTVRvNbGpXWQHU9qym2cdK+OEa8rDWqESV/ZqPCL/LOetJh8M/XkGzXEpHA1
VuMTcvRWbvZli/OBBvK5n827XHmxfTyW++6a5CWL3eIgSmevAsv6Lv1lW/Z7rU6WCZoaw9RPvqa1
y660L7FeavAUugIOhPo4mx9FbhGhqaywyeY2QzsASkM6PzdNvsFNfBE2Fus9Dabq2gFmYZiHvMg+
HRVQZlWl72AF9zBdD9UwrIZc6pacH/mNkp+HGX7ZoH/F2jy5ah89KFm7jSJjL4f6ts8J9iaKPqGS
6jH+0j7S/J2ll4e5ml/1VLsP0/AS4NsW1uVGJCYdq5NtOvdlgvl7fJEbRqi1lr8PaYlBTTguTRIK
Q7t6zRObwa2JH6XVGd8BRkSjY3boaMqDHdffQMNqt1ast4imhy/roQPuOoRSs2orZYmtxZXHIN84
umXv0uKnCOAG1AIw1vXDotLf9KlMXdvMd5o2v+O8vawzcjMLR4FIOTAGPkkpPppjcc19WfZi/z6m
t9z6la9h1py5EVnaWm6gE1qWvR/b7rvHOxlLQpnhHv7YOvbsKulpLOOvcehNL2aKja8PqA0H5J0+
wy+SqNRNWB/MgShsgfHZdfYxVDTJlfwlPQ2rI9pgLVQNOJbuT1yYwdjZqt5C7Qk7h+2VGbbEgZsK
PDPGNBWqUkAC2NeJIsdeRj8uYtU8jq1TrnzJOHfKTGhmG8pukBGqYFKAT2YZPMGmUxnJ9d6s44el
tJhvTRtnvKCSX5NohsHY0LANh7vR7DM3mJ6nzod5EhCARcMBMXQC09Wz7GwW3Fft6DWKkg9Heq4Q
3i9hGD8bpUxkL6BbBwOm1art4vFBtozelZrcf+MGcYLlGO4jU0wlyz66GyvCfwY0Hguk0TkBGO4N
mE/2U8xNsDAZK8/x2XbWU50+22H5Dn5xrzbNZ53YZylipmf19k6VM25B6QDxKYiOYGOrNjs7/8be
efRGj3RZ+r/0ngWaYJBc9Ca9UcqblDbEK70SvQsy6H79PKxqzNRXmOlBA70azKaAqhKUKZqIG/ee
85yk5G8ZYCW3LRjnCSNIhEkultUvDP/7dK5CyqngJsJjtE5HbBazmX7jiXzgSH4fjfOmwZrPBUyv
ZewxC+fy1TkpIWHx4qr+TCtGr+Jg0OvO6vELVeZTn4OnnEV+23f4JFtNv8ko0xcOQsQdQaKJzegt
UVzMNhTuto1foiCAt4PZzTKwQPFS71OzfGnCcZ00aDLLISGq0DbvaidhtiTrSzK6/Fy0q/FwtHH5
UAh9wP37ahreQSfuJYXQGRRvfq03YNLOCkhL36S/55mu/pyP39hQhmNqVAc9yA8nCk/aKNXJHoJ0
N8V3YHfAHlm4WP0mvUmGMrnPOMWsRtfDww15N/Vj94g/oeOrGf0lptdliYosn2JiCmhbH50YXuMw
ClZJYX87rIJ0go65UgJSbBPCW/utsjd++jXJpmuNm9N35w+PNR5+Yrabk4UJRQk01sRuJABPlO4P
ud0Qo9FzhKnC0YUmGNVbc+SgFYlm7XXBMtLCNDOdhavJY64onVUsbq3Q+Ba5P+8dUx0Lm68aGgq4
26iZ0bo1W6sBHGs0Xhq3594XkwnSzH2zgkbQ+2vvgqq4xgx0sa1vxrjwtgggPD/48jtJH85KCPud
W5iatUMdEz2BpmyWS3Cbpu6D0lj5UtQGc4rANqH8C6NabDDSEgLi4cUZuAEdR2GXP1blfDcdDiCX
py2ezIiGayIx1nL8gYe6JOSUtU95bXZ34dDeuUn20PYhAzmA8nHufEYhpvXEiI6mfAAGh13RXHg4
dSXgPMdvHf24YOA5lVY6gAfN6vXsycdsor/biGxtDmF1brFyka4CCT2OrsXkU3FbNhAhgkKKrkRa
6/bXueI+UYyQOcKfkMKLxYW8aWrmq5CdW9qpDVdF9AZEke4+zTUe8YwFxSscHtrRec0jTveqp8SJ
wupGe+4xmhGOy+G1j9ud1TjHPu3uMj1e2zn61dksJXnwLL1y59jDa5OMV0glh4RP3ORF+m3aYod1
82Wwo3PsJ99BnzK0JN+AjiCVIoRqPWZPY6MuDkcY3Q6HseWaJrN9NIbuDj/iowoiWl7iDQ8hnJAY
QbDeAuBk/msOX7LtcCUnD4GzMe2U7h89rm0w2jeB2GDe8w91W2iopYpOBhPTRtrW8c/PNrwRwQFY
xXXu0XhxYPdvK+veqNlmDOk0Gzdw9n3lvWRi+tDzDoTJQWjzmVYsAyxQwPi5yluvZE9yCertHWaK
Sp1iE09hqlYBfwp1GBiv0pthJRebWoHDS8zbIEcLY8F8musOqtG7qd4mY36e5vg7SC2XBio2toTZ
uz8mN35g7bKAsUDpGDzG9DcyCQIemAKu0ORcg9gt4/lZiAAhndtZq7S0eR8gDG6Nmq6klwmAKPo8
MTlYj0nUbFL8FyuzHa951u2pCptNNnKt3J+0dE8C2+bWDDBFl8Z9Y7i8NjBFqVFIHykI5jEL5tm9
pCTIcwAEvMrQe/JNnekvpRhs23YIFDt9TmBJQavl/6d1yKmFDvsgl7dxdGnn4dystLox9Ofgy6d6
5n4LAZhpcBVqgIzAsLxnDu1A4g66yIRgE9po32kwt0O+MwWvVzUM22CmoZ8l45spxwzsMK22yU5v
86aObnwPH5MWEbgo/14Z0sd2LGHb8/afltfMNl9tbJ2tUDdz0fH40yxZxwbnLwO4NC0TUyBESbxL
H7Q3dj5e/YXqEd0lHH1b+SBTwf0PEOIvDDJbxFinomMB8fPWj8WLjmKMerr6piF+Ck3u3tJxCfcQ
lzbLClFUUK/BIpl0IVXrIPNv78ygQfGTGfs05aO9uL/YjkNBmaQPhYJQ1dQOkpnZe7Ihw2Ad2/hR
8GDQROD9jUBblfNja01LmsfZWfDno1gWs7LcFE4k1oYFiIzej0ypSY38cyxLOklTt7IGlmIvrc81
uTBh/tJrlnep6P1O7d0Qo5oq/IvS8QOjm5VWDC5AG6+y1tQLj/WYurdzGT/IGeJmPFOl2g53p5vu
gHBgaEXNELrjtQ8SBqOecanyatfb/XXyJJDs6q6jvzHELdKlOmh2mUPx7KNmmwvpoTGQZfKtRXsT
m+1OU/jzUsErUAOPyjjG55m3pgoc6JnTVZURnjZY8iI6w3ijbIdHIhyiF2B/wYl4z1WISGHI6PEv
zm6i5fnFOuHRA26or2Y50sIeDo3BT0zEVGJ430djQcCL8Zxa8UOp6p1lJechGF4l9MFNZfYmWwxH
vIRodRnRFE73QSkv4KdQYrBY8IFR2TwV/XM5i89hHA5OXm5qMEmm7X5i4f60cvOjT2pkVkAZy7ti
SK9e/y4N937sW5hs3gczLVRJKVtVsLSAoF0/xDnEg2Brpdni6WZIhL/ck3zo8iRFLG9Dl3+HigW8
5Ahf+iUoRCzY88CCZMXLLc+jbZQFOAaHa+hF36Y3HFoK/nWZxQ846ffWGIEDG14du71hiILlWEGG
XUEwo4tosPyF6fzRteZ/fLsJ3UcMON0nQcig4ee1hNhOTLSC2MXIs+szV6yrlv9llMk7XdQfQ0og
iSbPrix8uF/+yNnbTUApHKxIgjIgc2CVwBioXEYsJVtvuqyknDJNXPHOiwhpR6bpPq7NDzlwzh+B
AE0Zb2vJDfUoV8aMcVn+UoVbZTcPE9z6jUqpAuSUc353Y7Aw5lcYIPRJ+e1WlJ6ITzJWXj5fZSIJ
03XI7GMrYJErO+aw9yVAGYLdQQ7E31B+FmywvTNkT/T38lD2+NsAf0cw7WzISvzLwrLZGN0lIFQo
aKfvIJw/Cs3F62dBC9nC4pM47HF8TuM+zhKbT4cOSrSGBOb63ZG+YEmHQY5zdMLmteNxbMGmZ5/s
WxdHqtvlzvSDxy9v7sp0fGR7dJ13D7RJM6sbC6Z3gY8nC/S21rxDxgBCDmUhz28lmcKU01c2zZva
Sr6ten4Oyva18sNLreVnGPKoRa18hF6otkMpP1Unrj0NDx7apxRffBuqO2N+77pqazviUaXdGxEu
h4HF0gAH4YXcrS4ZDxrg42AlX10vLq6mn+/J6JJIJwNSRbuDg9I94HpIcaAuyywaeTPKnTabk6y5
qN6YU++wva77etd4jr3KHP85d/Ib01quud0r+JLldtk+hZ12BzpuD7HbfmZysuivxt+pNb4q032M
RLcF//4qQvOSMY4GgXKkTdEfl0sjo/bGJzZi1cz9q8k9Wom6uE/76DGPmS0RMvKs+nptGeZzmYRL
O8J89iqS3kvrQ3oJTBN7r0njIQ8pJ3aEa7esQrC83+nC9yvMz+B3YWjEk7zkLi9qMs3Po+VfODp8
J9o5Bsp9ZJi4BiP4IFkrmW/zVQMA3ql6cfzgcfZQwcV5tfLz4TVgyhVxROztaFca9ANMRgrLIjCB
mQ3c58p1gRdI2gP2sU3rad3hVSeXHa5a0d2Bp7kuC0XqUvThOX8uZfQcNgerjR8aNsK60z9YgXct
hP6tTsXj8pfls/kxj+5nm9t71WU7WbR3/CUcV3jnAheTjMMKtfx6l2H6ZormD+XaN6PLiL2YbRfH
e7MjtnA2DhQGjy6Dg9j9ZdD2d0dCBQC+cBh+xox5mnz6P9HwSrNrMzWfbQfFo+rFoxO5n50qqo1j
caAz50vY96/2RPs4adxgM1R6s5SmTcNDW3d72u8fzji+LldYA5xaxgtsVMA9qalH3njqbabycXQO
wyrcZP46mysADVFxAQuG6M+tOiicEBpTsWkTis6+CK5xEwFkG09Dp7NNmfjRxkz1vptskEnM6yEF
y/ZipewaboSLaChbY0dFdeeVf8VA/XdLff6fMySThvWf6IHK3/TE/+5D5sf/kgNZf3i+yYsSmAJH
MTUzNuPhu+3+/d+sPxDzmEFA42nRBPn2v+qBXN9D4gKPxZHOksX1H3ogpELCgcXIL7L47xYKn3/4
jv8zH7Il/mFD5g21kSkhOZIBkhpb/MOGbBNN1glFGm9jEMQQVhdihBiaCUfsq9ijAdz2gGOTsiLJ
DLkFsTXV0W1PSAWSh3A29r2Xd+Bz7S2TwBOqqOp2mY7BrLNWqqYlEuTGdhKQdqLo7BtNfTYHvQui
lFMV446iZrDpFEzQWSSSLVPNfh258yVJRzhBc+PvAhEwUR77r8JUH0B5PwEdpo37Cv7sIazzfu8x
UN/mARMKgM1qYDpqiuxAMR4SxrXOS1hCoHXMB0BUv5WVfBjC3pdS7KYmGNeD+moqYHjp3vTSB1PG
zq6KxQNY22jDAe1s+aRxNKLivUuptCx9Ow8pdPl81VRMvquI00tNqdznhrxkzUJK9Iy1MgYc1HbH
eIV4pT2XfdjIjiGAoT0ARuN+SsrPzIANIoy+OIz+9JiXv82qT5FfcVyp2PqCgeXHksZ5asc9xXFe
m+ZtRIm6KyyCU0JXz2vz9xhGAOFEtFFjpNfkchDKqllUhu6sQPtZpnNQHvAdJsElusVm24XtiWsC
uWJQ0TbxHHiqz4oYh03N5VowKHuUOusmMavHYK7urRcrUT9hZryVgxZbEm4YzU2jJnTO/dEQ48eU
GkwFBggcTTRWY7v4panqAuDkh3TW1sqj1qqLej7NvV+e/3zN/v9q9Ayh+d//7avSZaemx+8oqcq/
Ly82q8j/eTnCJBH9qzpx+fm/1iP5B3F39NUhAQW8++gD/1qN7D8gEViSdcqmf+EymfqfOATX+sM1
kSsu65djmuSR/q/VKPiDYmBZpDhfC2n+1zJH/xXL4YFjYBVyReACZZCOZ/9jLTJFOuZNIV3iP0W5
LmLvNmtR8Kj8GWA1iG+BNAc0Uzu6/5e0R4e/4O/Cwr8+Gf2lDS9LmKAi/lVYCIy8GuiNQmcbmAKJ
OXtOjfTZjTmQzD+IQ4550d3Qmd6klXgFz/lm9tMvLea7MQo5G56KUxJhKfCs/hQ4AxjA4e7c3vsg
3Pz2VtviIJrhGOl95CCucujMrgDv3o9F+f63+/y/1Uj+I7cV5gq5ijYaUqDmLrfa5T7+XSOppyiU
ZhjaNJqDaW1Z6a4cOepqOb+lvYK6pQPw6C39Ya+nxijmYytLY0/SwHs0dp9L6pcYoYFK2nnkg9OT
Ozhhdk0X2nTrjT99p8FOhbXF783mdWAkCJSoM53aP8SoX9d1SPhTGGebtrC2BCCdE0d+R4HDfxiX
LtmQbVyFvoKZcLLzx9xZMZdwgbkOHxDuaMOnW+lHv0iWQwelgMKDfbwxvP4lLH+cq1s+DGb5xTCH
slQFkC9dujQ2nVvmlljOOx2uydRDG++h4gt+JuBo6y42znRQ7yvW01mL9DVhlnYnUn2n28+xo9Ke
cpIqElpLa6NAUupACEfMx/5Q3Tp18JPo4tjkc7QvI2KmsgbOZa/eG+2mJ8NP7odH4WD0aFE0hHVF
t9hvTrQphjVt6YunnXUHkZRgVPNsghzZRIVFpMPCkU5bhpA+qDKGkUjrUWTy2IeHuWu4f2kWnBI1
DLfOyHAKEO+qYfqnasRigU0QHRzNVSQysdcz0vQ87HHax4vKUh3djN4QEMgb3UZgw5NK3yK+LNZE
Ok7Q8UhfdJ16F9UjY5qU/N3M1vuSmc4un+adEdfEnUnEdVWaXyeNU64W9ONcNdkMCefnOvmEXkmj
0UEc34QIl1I6Ap5v32c0n8zWg3MdEYlOobtyO1wuUXxrK2fPDORtSODlVQFkdiXNp0TT5fZU7x/n
ejtPu50zDukNs/lwPfsKM3QcMPYEwe33zABTRulEsNa0Jwgz82UIDDhw6cohj4CTRFVdr1GltOQo
gBROV0t0Q5BXN3kUfcIme58i4yN0acT1pOm5EFGRoCLdd39qMLob10g0GYTWsVLVg1DtyfUI1R71
wSQ18tZxGJEE5cwX6HKOxuNRu3EKuTa+bevohHD16ELA1POIKVE2T/VCkY9tYhWUN/1wvAHcblmr
CXXzyruj0LqO8GNX7XgkfZASYkIvGjLZ7D3O+tqUwO/Ok1GrVVmDqhrHOaPKUvFd1EhmkgFXDdgW
7FCdsP8T7jjNN73B+T0pE2unTOxXztQfotDcdeXY3zOLkuR++a518pV+z/y03UbtCMgzjQmhSmbC
xfJfbisImdJokIviRlhBjpLEvEad2sRlyZh9aI+i6u2zyrJLY5f2dnCqa2V5d8DkW1jAfkMlxjNV
5IQAZaP7VWZIVGQT2RvTK99J5NkIeYZCi0AxUMWmsp4ClJUM581hk/rNDZMNQOKjYaHtowFcLUOu
FsHpUJCI3uT5LvTnYV9J9VTJZttnVbNNdSBQXApYTtpHmMCMuzTcdrW8HRnpKKvQQkVXVcPOO0Ps
psKS2LsCHlhTNURBMBhqKw+1lGQCMpVPcRGevDL8mSNC/0Zh/c7rkdAH4gzpjTCp1EzoNk2v9uSm
5LtRdji7EGsOo+PCWiwY4IoSmAqi6sJmVQwIZwhyhJSoNZ6iinaoA+YupKdHStVwT8rSyjOnJ6SR
zlH109Yp2y1PxryGRu5vrYn5iy+6Y+0nzwDPaMPVDrUDAMe2qje03j8BlaFWBVr7Zi3hAL8hTcKG
8LBQFV24TwsyZUSr79qo/nSc8D1UlkMmKB3VCNHPZpQhGL6TyOc3pyvR3qSmh8jmwU36zz/B7VL6
v+KU1zoNXxLIXkygkPUahP8wZJT0ieoXetyMpEmDMWhBJgP6eEZgDyZ4x01xtYFebvwgxtIHRNxh
mLaq64G7UnndOjfQ2uk5uw7koJwVombaDQ9kwLy5HsS1iFMEfU0i486q66OVEYtz8wJXEacuOWtW
8Fo4qD6rqfo1Jsj64hrlEZEsDKMbl0DhGmR74TOO8tCRkZ1Sk1TGjACesIzlr9SyXnVOnF2YBshv
x8bahUg46rmZ1plTn5TvdrvGHB/L2tvkOTKTMaP6UAQiIOg99Hn9riTa+7oybtS5ZCBO1FIDxq80
X7y0+Wmd/K6ZiuMcoa3wwpg6AR1aUxXHfA7ftYHwGx2Du8/I19DlTBKRj+glCa4pq8ZqSOansp9h
ONSVsw/Ae64R8zTr1sZy2ToEUPMe+nMIVjWs0x1lHUc4/c748F2TjLD2Y9oABsA+EjqwDCxhgaIB
/uPY5MYwoC2q/qMqqvEYjPGDDSh/z9niZgqRCJozw2Z/OKnighzEXNPvXAbOyRtZoctKgO6lHkLU
XRguM/TnPah3kx4zL1Sxs30FtsSA/JbnK3RAZ+UxAffZi/1ntkrgr2Kd5P2Rhu9GtGg+CBpayLii
XhcgiYJy8PaREtgjfec+5Q6KxpcPou1gWECWW3Ut2qY8m+KdJVJjPbXoxIoWRxwhtivd8ghV8Aa3
TnXvjj1QCcCRO0cywEmb8NH3jM8OhOtGTqMPXd27tqP3VKIk3RRFee7xAwT9K/Uaf0uNqJbBjHQJ
17GHPECeiEDV7zlXRtGxqcaHqisYRxTVSyxZSDqamrY3M81mv2dvu9VNPzGQ16iMh8znNH1kAn+1
Mu8XOSFVb3aXJmo/ItO6VyPrSubFt3PVYka0EfDWqf0VJXV24pqvh2bkejg6vLWL9AYSI94Bx9jF
wsp3Ttn9GEjbDeRu7P9GRgj1wGbhD+hl+krXa2iYHa2lvU2rcBpuG1+rp2S0X5j9Isq1lsLFzhCD
hZyHyX8a92Xu3Um3psaNp0vqMO/zM1T5rbcJ/ejZdoInQzE4GOL6FaUqcj6FZSbuXj3tu8j93M/B
885G3e7s0r0reo9csO7L8kAPRzZs8AhEdlyisSQu7sMdA2+lk4BZzMCpOpitRa1cPza1WsuhJQA+
Y8aRGr98zdk28wRg7COxaPmqFUyw0oTl3h/o67k4b8ep3Pd2crt8GdsPSe8bkVGbr71r35Ez9aY6
fzo0ldfcq4SObjP7Pjnd0D8937F3w8BEjNCzs8cOuW8l+5jpPCWVP58Rp/T7KW5fWmigJ/C+JML2
iFWnmCiO0Ac7SvxxrXfhACB1nzoq2MQ+K0vN/HjX6+w6Dpl8UliMDQof1zWGXT0q90lYXo/4KbUv
rCRPpF2xIFthtNE1saWdIXcU229tDhddkVKEtrgBrc/YW9djepFFhVCKDL+zHfyufKbQXqBxXAwx
Ujsp9MkctbNVfBu8/VB1qTA4iCBUAllBX8WfERJYDiIDh6mu09m/7WQoXqbwp+1luy8rnEa51vmB
ChU7THSZGlefZiwQRifJ+VMkfxlju4x86s0zFa/1zHZ9RHTAo+aO082cZyjN3PlZC8d486Sk3SDa
qxAIllQa0DSWWh24ZKTJZFKBdw7OcRpylHLXRkaaQT0WGOCN/DUOyveynv2VOb51ZALdJnPnbC0+
LQyiz0AjIJ3C5it104Bh9ay20RBG705Rf2dN390TFtScjUwSGGsDxlXztUGfRWIwKUM1/q8+CJw1
IR1yLTv7tqhMTDajyM8WUfYrZBYMvqv2UBKOs55i64wryafuq+DQms0vc3AmTnjaP+aVQw3kDE/W
6F1qmwBRdEsWiHH0X8xBkZeQLQJ2ePEJrJFpdR6CGYQPCfN4UhLsQ5Q4T6R0AZYHPZxa9kfl27tk
ZqLYIHAEaew3q4QjOJNCLApjPgRbEea4a3yYt9r+mgaBrjSlEVRl/tURrE5102nqeRIjqvjMIW8Z
MWNguLqkwpzLPDkwM6VMNc1iIwyKuj//ISeB+M8twdwPWq4HU973SEYQ8LqrAdWWaKfqIsd30bXT
1osmTs1EpZnVy5/hMQUuFeK9k4xDyLzvJ+tqcnDYke/J3zobz6pu7J0S7qItCPYGBotap3SoWlE8
TJaMTlEECNviczDrsM2l7AWDSZnkp6ZBFrVq0MWHLygV5ONUqZd2mdX1xhdjWfvoGTdRmc8Eqcsv
I2fbAa3arkjtwgghMGAUhUL0VfV3STH9NgKXJmUTUNORKnfqB0UWyexdHXwAu3qYw40cFLq95K7g
CMA0SOxIYVvhAyvOWUDLlJenLmd/Z6cDt1CDZjeyal83DGoGFbOk2WSrh8E9sRU203TNPm/XZ6GR
GTCjNvetCQowjH+qiSq5Yl7AOY65xEypUKk22Ob9eFObOQICL2AQ1Q7uuilyVCNjA0FV1Ldp7gGz
7kLQ0t1I4JExo8D0vX5vmHZ9jPWiRvVK5+xG9TlLSuNqjnGzp3dr7XrHUUd06iA/yHA8Jiphxp5y
YBNSd2fafDFSfSVp6KGHKEpNQR329a226n3Eakzm0k7LrKVACqZV1jvetudkgi+BUmpCwxRGZM70
/VsbOPc27yQuwPi+j5J0NxRU9qYELuFABOdwcWsE/rPTENDnRZ9WdBY+usN8CrdE2b5ZU/JFwn12
qCyxmyfvVaddfWy+GrjvZ5rA5pFtkFd4UdaF3b0RVPHBL4ozZ+JyE2QRlXnDEETjEu8sokj6Yw4r
mbztXu61g/DdTnZo7cnm865kGFPx9c+OaL07SryEDOazngwwu2idgjynyTA599Ivf3WBF697l0hI
QY/+KUMJbwJ/NRJ4DB52OXe+7cz46nbdUrJZN0FTHYYlzKvQ+Y1ovN+ODfDRKag83CZD5GW501bU
5inq5+PYe9naiHvzNusx5VSJme+qZHL2sg2eLTeLzm5Sk7fagRInOxWralDv2X+ijSjyc5Gn5krA
imyTpD6GZanfi30s2Yjovz4hcD3IJr7PxuGpj4et0OzZsfJOtSfNSxUFXKhi4zho2W0vIhrJuvoY
mFDwzxyz/EYcehdPJQ/Dqkb7uDfy8Fp6pXGZSXaojDS5rdMOM2DsBQfLak+zZ8gzQvWOhfSQIu+O
cG/FgiRwSyHjNxqOqn6ZJsyyBFeoVgftUUpSQKuD35WcCsu7rBnZHnDPUjpcQhT+OelT+F39dWWn
P25oPFtjxmF0eefcQBm8qm1/kxzNNjYRdEYeAQVBfSKV8VY16B0wihzMOcs4Ppt6o60+ekEnN5yK
xsbvEVc+gnIl9yPxWY99bR1i7DXnRhq7ZqjFY+rI/oin0uKYkVL65/q5SvrouR4JRjR2qhn0va8M
98jFyta6aKEQdXN7/vOHKs70QAGwOIWME9dxT+xaW7bIcwh3qmYQPdbQbqK+0MRP6w2K4uA+i4oW
Py7c4brznj0VBGdC2jdmW/JqFVaAlIgo1Ui96mQs7v/6Ryheu7oCgy5QRhnjmuBU/5BkzrkcBv9u
tvHtjHbe7/Iei21g4ogkWfUY9s33kIlnRlaQFwMXl5vfPKYJliGzwVwQ++NzMOD0RIlou5a3bYLk
QvnibH2jutYOL79bQD3A2qjQz3U3U6pvSM/h4I0Wc27tdzl0F5dsiHUgkULPFtt4hmtoqXcIbpKW
vUprJBuGh8YyJ+RoJKmTaXGUNfedkj+Vjl/csR12Cn38puwIvZ8RKqAx34M5f2xLAl+IqAg98Rv5
tbvGhWg6ySUiHZtjIgJg0xgL2CXToYxmLAOCIiZcKolf3uLlWt7w0jMP7iQzjhaLpLRrzO3UciAL
q3kXMV/b+W2dbKOEK0Ti284yLGdPHki3jmQNQzc2NjN9wryg+yfyJDwnFXsXYj6LKjpp10PvGduy
K3G4lCPrBMl1iNnXsONPxYK7FzV+5DacMIEpCDqFIo7YxkRtTp/8H5gTQ5tvvSbe2tNooSrmFUkK
/WlMlAm6HBDKFs+I+afVWLroKxcD2kCozlbaIVxIy3VBgW/zafxFn58Xj9qkVjHuaFs9un3zJSx3
6amCJB1LeVRT89VS+iriZ85qxH9iGPZKVkOzTSCIkLZ8cBQnN8+IiSgoyGXAlgAJxP5d1r9KPvbW
k3ULacYHluKlqBJnDl/0PO5zZC80OE0ALJ7D4hx1eDqaAa/72Rq7imAbAKKmBKvLayx4eJRFAGCa
0HtwLBOvVLDOidVi8Q8f57yky2UmTPvcJUVY3wUORqfcJIEu1Ml9PE8XN8XxVA+Tu7dTomsZ/0u3
cF79MSA3pf/EkWvId6TFlGU6/MCcQqBwbdnY7FkNsf6lZPZhQR+ZhS4XWZEuvgYrj3a31w8VDTj0
KOJUF11MQ9X3L5nVHeoR21pQ05EsPQQ5Oe13gsE4K8ARR6lZHocWl1VSs2dImW1dmWIvNdOKh8vG
tZtSO1glhxi47Bwo6qBAQ2ek61Y0zY0vyZ6bNUbQisiMuDh5MxeaPvym8UeS5dsVd9J49Dtk+k7p
rSUuKTrKHcHRPdrLWegbIjLwNyLUxz52TJN+JJA6vEkYkaw9+CxkFmy79JWo+3Y1to3ayQTK6Hgz
uz4NmejgEGX0AH7/EQoA/uwsOgXS78+y3nfj+DkMTr+W6XTpq5azY1ZMB0dY5BaKD0lvLI+hyXOM
exQlLlwKWyyGDunt+ZDQWOH71q01cyiJnlFjJ0b9GY+sCgFuAS8ayJhOMDrlzKkFae375UbOEv07
OgiRxS+ZF1VbM/Num7zN1xSSKQbuquy2cdDuUzsu96qVb3UBJB/JE8KeJtzn+Y2zS5LK3JHBZa5z
RRpThgAp9PxjVSXXPLe8oxwNXmz0tOQdnKWeqo3FopOisujypyZpxamdswfg4flDVYy3hsLC1blf
VqNRfZf3bZedjNJD2B/skqighEWdH2bzpSYn5lKVv+3Onfa+G49reybtw5QwBtEKrzKL879T2xyg
Yqx/c8UKYkOhaWlBr6coIGibLmIHRqLgUg1tG+2SUH9pXFW+YbMKBMEu4PDDji6QhMv+fpjx+3lk
yjGTHoB1SHClI89WldIeysZ0abtGci8bJgF97hXcK7KFSb+LV5NKzkg/14xENnbn35aO85WQb4tX
ZWhpxRBS78oa7TN+Ic+j5q6ktNZegSwLwV2yTm2KQabt1gq2QCXLYYWfpCaDBn88rV5snRozobjI
hiOg8ukM5EmXrUt+mteaUXJfzQc5duImoBBM8+RSLzH1VVV8JkPS7Njo3oIKQV04KOT+Mel+fU/M
RlRCtapxT1sZtycwP10gVgrZQDTfFo1/yEjxuzETLqsR60flzASjsTMp8WYmHGRNp2UVKMWPkvPe
SLJkz7NPsylia/BTJk+98I/WzAG1GBAYWqm3GoXetA3ddE9okpRwy3jetNVhw3LXJo/T3CZrK6DX
VBazszVFdfBoB5QBwO2KZ3kdeH1/KaL2rXTrE0Ukt+9/sHcey3UrSRp+oupAwRWwPQc4jp4iKVIb
hCy893j6+QBNTOtSPVLMfjYdMTfudIM4hazMP3+DsQW7Wwkj+dQItewJb2bFYtlAJFLmB62ApdD0
dwhHb6tqQo5oLm+2nv8wWvcFlrRXoTDypWI40FGWLCHsrNAaPrqjfOnJlmXnQzZY3Ny1jGZF132c
UxaJ89JABF3Y1oTTExDSye7VWbLk2MNjRpdvYsCWDViWRfoH2yqf0ToK+F3fHGTyHhHL4zG1tHu4
xVS0th8PhvYi0VNcJrH4MLi8IuFQI0Y9dBFjcphKGJvEMZIa8UmqHAwPVfp+ymGHtwU9pjn0h07N
8sbZhwcmJ4zNVIyFnFnewqd+XSq4wb2mnUkZHE9Fob0FsUHYJv9AXwOtZmbuCp3qrta7+3KS0S4e
ZepD4oNqGJNvgxOPZwIRz/pNirDlYiTjeUlgoTiqtThL4Jt2jG9FWYtPs63tkYZ3lzjw51Xj3PXR
3bhG/FSpso+Q6b7YahyuJhMJqWlgS2OFREDN0bNIZeQHhW/I+EdTSffOLMwTgnBa+Cm8FenAuqXU
wWlT8yQV3P+EqmgChOcwxbkLoSU7013YsRcJILtfObNZoTrgAzNGXnQMbrfrq9TjTgUf4rtlvaV2
i4QMWDsEvZeOc9WB83C9ZICxflQlL2Qs3UKJtw8V1glwdVzoY5PJmMN6MUySm94UGaJDFM25pvvo
zZ+SuXpMGn3Zx6p8LOIIP1B6fV0TnpssT/rUQB7EMwYFNNROaOcCXISHKJ/LBDMDg5cOT3zEhEDd
zwEjHFGgvCgme0LJIcUHdndMXcenF4mJ4EijvVYvD9Vs+AHCqt0Em/S8QNzv2/K6G4GDR/ZvOyur
0sOc4w3iqjWzOCeA20FAOtNdJCEfTAS5FLGN8QUl8fMoV2yhQE622BMHKrcvS47S2Q0uy5wQ1VIZ
99Gq4A2xAhmTCRA4zLCl6wf9ZLnleejiKy1sT1q52r6HIaZg9XWVQ+ExFHDcaPjxMjvHpqmuZNdZ
njaBYzYdye5x9gFAK1WLDxvfywku9kqhY94QJFeqC/ayhSxsq+keH5FnooJgzwfG5JMQuNMS59Bl
Kd4oySmf5kdWef1+cvqHoWQR18XPlmN/0Up6DXuSLc12AhBqT/sK9SuBVAmSwZsgNwQ2BAsKMwGz
Yeg1koTa4pFz/AWC4Y++J1uVvyCJFn1XYlRRIjzzZgY6kpDKq6rOzJtZz0q0d1gh5VbzTWUNmQWQ
Gnp0KF7jlI8LjavT3ev9EPnEUn3UlqnymoHoXSMdd9MN4W8kKMELHmooSEKohz7j5auo+Vbq+lOG
AtTBVmWfzvZrPVPQCDj2F2vOjwS/49SW0TPkKRt+mSYv2TJE52IlQE9NeU4XQmUCVu2HeKovQPMg
Jdzte1V02TFMUGuFEftsZRlnNdkExykcI5xE3hIRfue+Hghjl/ss6AN/itmcqpTvnolq3tdum3mY
AL04ef9dS3ggfIgwZOymT42YP+QAUNj99MFHc1mhGwictXAezTKKEYGYF3ti2cqsWBEGJdNDY9io
4ari9WFZ09m7QbJLm6cXrRwNVFvN0ZoiuGhVfbAa8Ty0AxYUlYU9a6OasxtWjzC376ADf67XW/v/
2VVFF3fzX9hV9h/ZVd5v1m//Q66S+r8gT8HpVHQ2urShbf5kVzn/0hRcT02ajqtbMKj+zfW01L+U
pbtwQBWsJxMixf+wqyzzX5bl6BJSlkuQKKSI/wvXc/N2+7f3G9QutvuWa+Izx3O4LAT+yQxa/cdM
00SIJBaso2pyk8eEJWSrLJZOxSDBlZfPA/DpIQjkJRnJLNXlUxG26tR0wusym/Rrrbxruw53Cej/
xZj31w5Q0MFU6VWP2wKNM1Pg1Nc3IFSRb2MURfaIi5YFvPzU18yBen0shi+RawBmps4F5G70u1LL
fYySDLtAytknKM6X2B+QEgIgx1+N4kWHRjATZaujuvd1tyn2g1tepTl4LOYFumcaFN6MfeklbTAx
jRtn3pus47gDcCmdSIm3ZNGc9Yk5vDDaSzMFM7z+fvjebwld9Llm0r2mTu9cmfMt0cnYEyTilgAh
HKozbpVl6Tt/SMyva8tBat194b7oaYwmINCOVBE69Bj697xAOBVJ8F0fjXNsCCRa2UrImVo47cHe
orDfaxqkH3vNjuz0+z8TwMx3Fnka5DWwHPz91nQrR1fv6F+ibeZmxpcIgwSHBO2YrWPe0nuwVc3s
aO/IJLntyhQ/Kvsqj8zmbIOrzQClJ0ur8CFa1/LGVF/JuU585OpoTAOHW3A2UC6hnMYlhRjhApFJ
ps9+0QaPfVV2fuJ0D3JhDermE56saXJNVusPZ1jbdBy4ughJvRlY9zZEdaLvcJJlSmbKcwmupJWC
gBGr7KNrZ83PGva/Ji1Je/2L/33sIcRphDWtrD4+JDwD31seJvo0B1pid/tKcLTlCLIT5r1fwNn1
Zou2MChvG/6t+zY1blRZVnszCB5FbJKWbS3qTDgzlLjVAqBFhuqRTIgxDufwxlLFk2wwa2OB1jyS
nanO7LwwhQXk8oNmAK+eqg/WeqZJpvucOcNbMeFCQfgb1iASXNCJaoxCQvzN8qbWPCfNfjQB4XOh
iUFFgS6CDOiA+SVdY8rkAOVtiE9B1rd3on/d8uVq4j13tgPnDBYZadklauQskm9NKIYLs911lhCi
EgIcsozkzsulzM71pK8065bPefT0wdafDby9WvlJmtw1TgLciIMMm8HCui9b6zzpct1PV8bDWxbd
sBoOLpXhXBmVlYEDme0xE1WNBiN+QWsCrIG/3tw0ur+4rHrjxU086wILTl6no4HbsxpyksU1z5AG
8lh9eGsGSICt0kbfRp9ktTVuR2b4oTUnE75QZtKGIunLm+zCAhla11pjgtqaD4LQb2Dzic2hbdMH
to7+Pc7m1+3/cFn0GaX5fWTFcyyS4KnXZzwzHHUe59USUEyEz65vIlj/YI1MJlcj9zPg/IZpc2YP
AiCY8FNadvlm1eCwmCae8JM7seB7LmEW7KYFH4rUmDGxjlCN4g11ZWvMcxUUgBaGUW5gsUQD/GbJ
udiL9Vw4/JaXtMQEySCWb5L9B/IrW69mX0KUd/RxSOTjOOuTpwIYAKtCrAqW5jyo6nWKg4MJJzC1
F4IFxRp4VOxMmBe3qVU8jUYHV4KlnV6Y4sSm9ZslJvP05/JivJMLaNK2V6UCTYkjNSahd+UF3gw7
I5OtEULjizRiMlTTwEZ0D0evUnO9dxKYRDIAXk7DD7qydi59JtPzEJzYSzRHaBqH7efhV/PzofkW
DbRvltNQm9z+6GrheRQXWVBs+7400F3ydoqQQaHIdW+Apow+dnkacl7KX/6296WT0qHphmMYumuv
JOB392MdLQa6OFgtsRpu8BIEQw2n+CFOk2+BLuABGp+2Wl66LYsj6cjHOUZRGRdERAcjC4eYja6z
sLFx5FcC2I+Jan4Qi/1lAsY/VhAbutC6Y+/DZCbhZ1bV56wYLuUimxMQAJ94o6MxdQdsQqVeHf/8
562U73/WQf48SNWGQQ9g2I72LvSwdKNIRm234pbzS1rbOK1h2YQEG7jarIaBDy+d9p2FfSmZjq3A
5dOa+RgUGmAMEwlITAtM99Iw/WCGzDVo1I0cTkyn1l5WN/bZEn398zPLlXf9j9rNM5sKJ1hXOiZb
h3eGr22euxkiZiykhXVKg+XcL+WTJeAQCTdrThWM1dBlgz0bWCPC33T90ZzLq0z0FyZxeAQD4tG/
PNN6DN49k2FJwExo7w4Ouusx+sWEtkaSncAcnPdszddczFunqs6chuk+DtelrRk1pybQCUKeF3Aw
rWCQNYInEWIXkyzNTwXE/3q/qd++SIRFmoI2byuFMOi9gKcrZykyLcPqolhHW8LePUtQ37JRfCEc
lmbEGL47nE/wGTYiM4To/XZulwBPKafDvSK1OrDWakV6BMbSmD05irCMkUWfPWAo22W9t3R8D26B
yV8OcNbjHwkQ32vwjqzU693sGqOo2ncgKfLRbv9h4ou1G82UBjAdANDUx2UsXd8i2JwbWA890ujz
a6vCdXztOcFUmvNo1xr0e4VXuqmhM1fHrdj1w9IejYimJcnvFxUpP16zQ02cy/QlGw9mbV4D6aXH
djICby7rb+zYmw9Rw35ojJEEj810XQtgxJESNAbTQxsyPoUInt7sgdJj15Bz/nxOVvnWP88JPwzH
ZC2VjuECwv3znJgi5PkioM1lTTYdVSz8Dv4O7ORThSOr1+WtvJgTdjeV0Z6t3twnCoxRWXh4hpHm
q8LFjx6c41hm4Q3RrZcaE457s8RxAAHFsEORC7gfAsFBc+38Pz++fC/GkDy+Tjm0lK1M29LWc/fL
MdftKpALgOp+mwhIaIVx2ZqJNwH4AkBBY8FNriHzlhJoi2W6ZRmWlIZ7wtuG/j3I79m3Dl47YM+f
4P6WQC1uw64729rwl8q9aRr+8UlqCFR05CcSiQqf5btPMoEbB/iBUDbIRrpb/DmcXmIZWbLd0DL1
Mlo0MCE+Pz6R5YuhnJPS67egAluRSfkURDXiJG05uDErnXTBrEDEdG0CpqiD0tMzUILs6sJJVpwS
t7wI8uIik9yr4TDj3THXGaTd6i0LquEY21z8OISfyxxOqhDlAAp/1Gb2h6PG+DEWNFNd6h6H4QvZ
8J9gdNuHyK0e5TooSKP4MAAR4B/VE9GXjTeaFXXXwlEv27WJx0Z3EiwLRBjdiEEjwsZJ8Wyu2vxv
hY5p9d0BtgylbEq3pjkmtuH/PAHOYi098hZ8CCceLKg0Qo8X3Z8t5GML3K1LG12CaM0oyfJ68I0U
P6PUWD5lpdhvz+oYfKTYYVwtrvAhA3p/OaK/d/aW4ZCcupY+VC/rUP3rEY1NADuTTnW/PVsdRCU1
C359IEZfwEFB6gejH/PGQ2AjjIMPA1Zu6Bc0mZS4tS9pG/cJn4PvWR6/Yd70t48Ic/bfXiEvkGNp
mOin3E19+ctHZDtx0OZj0O9lWd9ULDIooU7rawPrTc4yE/fo11DywNc07Ckb+h0jgQQedFynQtan
CiB0B+vzFtmWOM6ZMrw2sl0Giucw6q8GY0l3urW8/OXNrrXp3QeFph1qq0GfhyrqXa8wjG3P02Yj
myE4FXOb/hjTOFodT5B7P6RGZvg2+/idXWhQhfEMOlgBvkHAi+HREN+hlsIMmywMc8b5b8fytz5G
AxOx6GJs3iuklHdarQ5WHh4ARDqxWxb7qHVZtCv9ZnTdGoQhY0NU6YMHxF+dDLf/sbeMzv1LcdT/
w8lb+xEpUeICGtrv3g9SoJLFb8OdWj5NlotoEgb3oerlU2BBu7N7FsL9LTyr5rqGvl051mHkuVGw
QMnS9Wlgs1VlXpJFr+hnp3ulxuCyHsbSBaiuVXslzb4Gg7nK1ma/M9oc0gxZ2Olf/hL397cJHOSY
/NC8Ud1ZZX+/fkOLVGOHa/9I4y7PZJOvi7LWPZq9uh378itoytnG7u5Yd4oJvgCPn+lUG0vvMIvk
nw8pG2YztO7HPnqlv60wBaK2lTj1CUoi7lWgRno1Yl+xTlZOhs1vUk3Q8cCKmzrX93KAgStMpDbV
1w58DC5xARUzUF+bMqYRLSmKmWNea2K15cbBBj8ZOgMalCyEsACfeI/J8EFNGA0PWo4XHBIlXPLC
hyhgsYOMHzOassLOBXeiuF0HspRk70LDcZESYAdil+Hed1YOsjxtpqNlq4FrdAZFWEzpuK/WjPN8
XF4C10Fawx7VMMPlMK/XOt4lqD7g1g4C5+UVYFCoBqBDYO0mdKK2AutTMRjyMSaJ/q0NgyMOdclN
GHPJZxa/ahIMYtf3Vn3EsGP7sZuJyY41zKqvalh2oI0zzEb/y2dk/ocfXpca5c7gMweQfFc8efVJ
ojfsBIwU9rmWi/Ja1u4VMm55nX8PsaCoVW3ewt34Yo1mdNFxiN+xzJwMfIVZ6jMXs6gMBns5F9ry
ZBAacEgVYEXHe4v14IEe+pUWeNjnGj9jyl9ASzR69ax9k0OKU0Xi3sxmw81ipSiO+6XdDfrCVseG
+heMrCfXK3Oo1AotLIfSZVQfAkdiY8PO9C8F7/duh5SNNa9Dt1iCG+rd23C7LizZGhPtkM7Tbd+q
3Md77TYA3dkO/IQf0QF1+WfdWbmkBuwMe1KkYM35Fye3SLmarFcrw9veXvu3OFdHwewuylj97db7
/U6xKXrcd66tASWvYPWvX2yflt1chwLCUbngjGOPvu5gaGakEXI1OR4Dy3auC61EHB5B9VnXPj0I
HSwysf/zW7P+Q+Nl0x9CWkYbLMG739XBjHdpBhMco6XrZ29qAQC2M+w6sNiIQPkcmeHdIoKTdJqU
VIDKH9nJAZDggg037C4Li88/GwsTB0PWPd9a7P3XPggGIuPAcoN3cnMsUiClTpSpZ6r56yQIkZpQ
KviL1mMXYsI9DWrlyfS5tDpOitBsNizhh60asMyLjqO2fAst0M5tdpcx/nSFeSfirjql4Fmevfi4
ueH/NhNt4U6fbaerjvNsq12iRRfIlMeQ2QV/rFDxqcyHIBOln0M+y/cI2wrPzgj5aeOU/lBEeJaP
D5oxe6PFhS6LYjzLHnPd7WPQwgrS8Ur4CFPzi+or4hF0/W6EcnQ9I5AK5/2ksviawaE5itGBF5Cd
O8bLazt3T82cj7d4mDF4wJBrii+JnvWXOLW9wdkSuabBI6+CHREXyb4cAuuSteWHVNSWt9gZpmE4
ose1Ax+bbq6UDTpDPf0SJYBnMl8/t2zjLIpPeZGYV4KUGGZobvs2hZ+auiR6hcUPFpOTl1YoHWej
fcS+mM42ST6LLP26IoVaA7e2zuL5sGQuq+hhhUOj7iPzwPOYomECTwSPj6FnzKN8HlZYziiRS5hO
0XuG6k4bNolt0KGOpYmTURNe2R3IH3LGJ9wdwKTxr8Umpv3ZxRW4fR2LGQrgEFy2UXdaMAxUrDUs
9uFimF7iOARzTPZ8JCWN2Go6QaEHHkg8XC1fhxUj1F3upq1xhT+v+V2HpybSaWhfEsrPDMJPy3PY
IMMUpxc/JKvC7Rt12I78VuVEIcSOqIH7Zb1HVGA+1Pi/HmB6oDSMIBHnMXlpfRJcyZFmtc50bwNa
BgHe5a53I5T2jo8WJbNszONWTBodLauElTVDF5uoYLjVfikjnsBYn5gh1+/s+Fu4MOPLlP2Og8nq
hvG2pv2oZQMMwan2i3UcSZvyS5+ZLTS2nKexKasuC+aW1riwBv58zYEh1PKzyaZnZtKw6GRbfUjq
4hr/RO1Mgg7voI9W73ZgMGcxnmkHEfMQg3FXTe3X3lafZCVJpxeJOM8NedYRn0FP4fREZV/NBXQ/
w+qMZx2rxKSMhdfkPHTMz/lYABHc1blxrGGppnaYP6KVqe+T6Ws2h9eMo8y/qC681FpaP3FLFBnW
Yh3s4QFrYXA3rcp800hfc7NwgeJqCNS9PE0mhtuNheowWZJjD13oEMXYvG1Fnf34cjAgNHV6N1yJ
CEerFpqfSNgXY3uXDjNj2Hy37ZBwhSrQ4sE0DMJRXgdNYHtOK7/MMaDHBu/mDubNCTxcSL5rTM7Q
RQQlINDYjqUKajjaSYx/btqCzLgOBPtSGDddGD2pWMeBr8LrbWKGmWBBQG9r+d+b4XoPSDa9Hq8x
zwDTAcqBv7WdlzwCxo+qVX0cTX4WWCTfVfzYmvU11IT582+EYeoel+Bj3EKm6OMQG3/9vtBJ3Nng
VfgjsIjKUd/TxT6oZfnWz9iUb/8Cyx/hG9NjRXTOMQjg0+utxg8Y8aEjeUDcZizAtiYYYOz1TNSH
dv0KxxXgHAyotHb0zZxhCWhcwPhbt1/oR4d9W/JvmuIKVvehkk2AjL659EulLm5VAyCtiNCQo8dL
dAwKcyW8xMzDB1U1EFmg1ySpEkB/0cHq2uWEYWCyEwMVGk6j1lfBvm6dHAswfpYBspoHC/F6Rijs
T27sHpVtUO8zDauyyfhg9PLCv4jkpPmwgVD48mBIzAXb5DNSx8Ftbg2HbSArgnSFnXKqoNBiCR1A
523r86clF86xw2D+2MXBozuVVyiF1Smsljfs6RYCKlBn2FoIy65GYiBF+53AqMd45DHkSLvgQD9h
RYUCtc8/xnb8qc1MfytnZevcmDqrqu32iBe5+uwdZkiG/oYvbCXgJwhj3hVLBKtHhdV+iAhs2r7o
grZJjFCm24jvu5A9edVa/nUDpYqG/cSkqGRO7GEhKLkYhJ7JLy22asdpYU3KN74Vu604VoONCSmZ
KWM6YOJKp6TnFjq4zHjNouKmrOUjImzuhpSfQpIgBqP0FuYmNKQVK9oqhkkZWUm0zTmW3c8JPCzE
PmMMPrQyCfdW6XxN1m5ZS6OnfGDA7RiMtI4Dt1WSGvWXr1Bj7co8MP1t51HnQHt11ftBoo587r2X
N2wVIB972bqD6dXwMtlD+bPa/vyB123MVjMHvTlolVT77YV27CoQmpmHCEu17TbYinNkc9ZD+Rg0
Lu6Qquv8mlnunNp0AMgryma4JC487XZaCm8W7dXkQKoptPTT9pK3uUJbJ6AJChI37/Sp673t4tiG
I8Ky7lptTI+4QhAJ2E0VY6J2cgRDtpYkfHVRzeK04qtiXYSnms2wUrVUOcNZmbS7uE2Ki6A470Ij
6Q8qUzadNFYd3B1Bm5U4A9bYtDn5deaU19Rmda938mQMLMst85SNvLPtVQL2zBS1OfftUZ1GPScj
VsQH1dCPOTRcEJzb+Oced+ggOOOTUf6txV1H+H/CD7SVAA/Q0Rmyf4PY0yzoED4MHZzSTH/Cd+kV
zA9ImAustyMCtlHO7sfQ1cgz6ho/S5I3kURYQjvEu42WOyJLE3/DRH4H2m1W69AwJMjM+nj/7Luj
1gh6d8AmZACF3ktgs7PB3HYI45EYF+BxD/Xqy+ikDZSK2E+4dA9/7rf/A5xE649DCH0/8Oxvq2yj
Ci0ryc1uHwzgBUkWXE2YS5iZ+cBKE6s8qLwbTWGrB9SJ6bQM6EA4p8sQ5Du9Ez969p9LIM6h2b90
rIR2xTI5F3TqF7iwyaNa+tc/P7T8HUa0HYyFHKnAEEHD3o1WLb56szmPPbYbWFpxs2inPsV6BntQ
DVMKKMxtpdXkmxX3gQjyE59bc91oROz08U2s+vSG3AXHR+S9D6EiHzCCJ/AYXf6fn3MDid8dOgcL
JB1zZV6tWq2Rfp2ryrgzY1xZwerUFB/Ry4Z+UxJT12btz8EcBcXq3/JBhAlIjq2V3jhAvxQiaA9a
U/XHUVUCMqomWUZQNxEkUqgmWjQibva6Q1RAi3XhwV7sn6WmrXPMQqyRXDq+UrMyv9b2FV7N9Myh
0/lbyatxIdiNqfyJnFR27Bt6FvlTwI1XwJE0+1k7uCXffopjglE4T/hOwPFD6wUzJuiPRszyPfMU
iUdIfl8X1Lu7YI7WqB8DLWKEPm3hsnVZyreJ8O20edmuU8TnGPpHzPiOU3qiCbnTiwj1F/5eKya1
WlrLiqxbOWXHYR1ftn9coPll1v/LMuX3RaDGcGnCoAKUxPrDXQHLX4BUTDrjInL5cTbOSrluS7e6
aYwJTSsN4RLiGazOU/6ls/oryS7fH2sGizRtP+lJfP/nwyLXw/DusFAHJPOtbuqa+X7wZdeWpwC+
+AVPC56X5SQ8JqfzwnRAvhp6/EYv4FL1Hbb7xHZbzfeWnLubDkJqVAJWmpLsicip/lI5/8PSCVTU
ANUBG1gNvt4VqVrZ9bT0LExZm5u+mDFTxXQEz2ttOoB0oXAvDcQ13POaSZwA2oHPuNqTA9FmOVm2
2O9ha/JcNqRP8t8wHJyPMJYYTRowt3gWyO7dVF0hUrzKK27vv7zVbQf9z9cKrKqxMIP3DqpqrrXk
l5+5xtRkcrTVngKnqFEjpmBeZ2hsQJwaaw1RGq8bPAnQgGe3YX6OpxJMLkseN5ZHi+z9LIvu02ik
2DkJLI+rbL4JZjTv+SpMz4z8GFu0DhNxJh9Tg5mO/4G3LDQ0z25RgHcLFpxFQppdWtofm7jE1Nsk
RHrtPjZiDLFuP3owsv1PQCBsHvNs/pglDFDbgRxikiFZZeIDUywn+F+PudAvVZHOexud3j6vbwqx
NooIEb2yfi7zPD9ue/ZtYNDxKT6a5kdpGc/smOV1oROFYWrlExrN74sMDUQ5I5nnNV2tJTo+g3Vs
N+N62M/5cu0Y2FyzQ4Agk7ZY+EzloXRaAg7oblej7ufs+zaoTkEijoZESmPE93WJ64dpj861UtOp
NBpmfho4WGwGkrfqDcumw9bFSBMVCMYECeEIwrkw17w2c/rotFN+R/pG7OG6/LkGdT+w4PpWB3TF
daTg+yGS7tLpzShwB//LmVHydzBewdnQYItLVwfCW7uJXw4NUUY0kA7xCkWJsgC0xaWv8sIxs73K
cfprBstpPzgEi2ku1GatxYBsTrrbF23A0FHFn7Qgjf0UXStr5e6k45l21+F2sbXPhmZOqK49KNSg
wRrEm3UzmGjJJ23BX0Sbw3M/2oChNWk42A34GwOS82Z1VeVvl0HT3KB3YAAorzaAqZJebC+ZV+hw
5fvktBF8fvbjYoE5X7EgWuGDpAesBrVD35k7xxH1EPoT8uRaQqvGEJ5VI3+UQY2LZmmyj7GG79vs
ZAz54IU9mk0xhPcFmsWffWY19ulq2vI4uMvdhsMXpn61Sc6jfrpmXc2gsE6CMWcCzVv42OnP29qy
UdotWmJUiit8vr0WE8cWYAhiQCY9PY9JP/o9Gj5/nMWuqfRbndCSjunYjU1ywDr5hh/kG+EV+X5Q
Yf3fN0jC/NdKJAWoy7nUNd9RqHU0gApvewFbl4On0v1Ey7tbRnDqRqCaxTvqY9vI0xh3N4jmcEJR
4Y1iyLkmJQcdk/uQRBZ0LLlDTxxctGXxqyoPvA2UyWxoACjb4SRFd7TJ8lqD8JCj2j+wL8BAIaXv
xwKs9UY3vhAGcc3IlAP0C0CzGTL5vPoLoYKBQdR+3J7TtKqryQBnLaOlOoi1xBL+GvkukrB9OI0x
2TdAmnotGr8fkeQubonFtFVVnlV1n6zaCj1pZdNemhNJcFOD0rRZeg8LEZBKqT4NJihJ2dqRV4ax
r1nufOA1jqSCYFtS1akXj0GBwj/k4odEWbW38UNoJc15KqNnTTXBVQYCXObDBXUNc20L+aFAdR4a
2K3rTHjE2MBi1RdGNmdIMDpbWZyOmMBhEFvUcloFlgOr+7QjUk/eEnijn2NnKD4syIYq40QylPao
G2H7AZnGoe4AZRYkkBvCIlE573a9u2Sw3QFKY3OgCguy37IGqwhzJmTHXU6LnuDKEaTXIGCEO3Qk
JSiIeZY9I6NCe7ENXdYgoKui6tpXGqmPKRv1n6w3gbeT15N4kg/cUhOkoLPd0A/HCzucXUM0x8Ep
sSTavkjcEpIda50MK78aQgBdjCOsD0S8cLMRLrqSywAAYIhUEQZMVrfXxjE9bWdgm8HWVV3hVtio
VgbZepjiYarkcsmsaAxaXCj8JKjFeZ3uFTlVgKUZCox1hxBONI9Yi83/TcJxxnjPec+a+G07nppT
vKYKC2pjRc1QHB2IHEQoR2FOzYSZd+0s9aJBua259IL3Y0YGWacjyImx2EsNEjy6yjwgrsSYCXcc
tmt4Uq17MZJ95wM4/Ek27nw0O558NMW51PvxVmFL01Yt+pELr63djaHCcL8nWWdJggdwKgnFVx7h
+sb7XkYna0l4qApG6QZ76TauafVQIIYiI005AWDVQGuZCOTEieaCOSQdHdIiMCTQDtt8EtzTJ1be
9v9flgUV20JYq0Ue7d8qtoqvNrCmrJz5Km6+tLPCghNPRnPtqK2Csuw2rFQBqExog8bFIEEDOen9
hmNv2FiSlwTETV1+Wtg46mTVecPAgLhuigGY2GXZSXag7yZzA8fIPv/RT7a5JxIbWLaYg1PCViGt
R9zqQPn2bRzl/vb++1SD2pTrT64l2msRVwueLmjGgsL5aFcpWGCL7dSAFe+ORg14aSGCfL08toG/
Xtea4wI8WBTtc2kMmIM0pTpqMTLFdp3WovnWms3iEk7qCf7uV2uxUSJ2Kz6rI47GmC4xWIlxKSpI
UO0uhBLLxmNidnKeUk1BkUf3s3dpmdAStqV7qVLtS5YLDCzaSF2WnnEabUzubW1TFfSPaebaa+Ib
VNaE1EYrZw9rYLPEgs+bGTu8qLIvth5XrFmclQmGTE/vCIGTHTZfwYLSsjkxjECcxRHoQ5mDza94
diV1e18YwR0pox1Nhmn6dhzdBo4fpzSWqaO/taDcP2+8aKrjMxaibWWyBklFyS0ec1vjbGVjdXZP
/nSg7uf0WxcT+ZLP9nTfq/YR40REh9OCkRXrQZRlxU8abzoFlyGX1W1dvYW2Npy2czcEALrl8K3I
puhEIrNxZbstwaUrv7+ikusjas1uBcuSuC7Zsuw0BMExJj9dDLak8PLbOr2N2NrK8WU09PInGr6V
7o610t4dTFBaxux1OVLZC+5UWnoeTPZLlQVhsa0Ii651esAkij8HxfpLYXS1/RzYOO5bzUCXFKf3
zfyakMbLDxqWWAws10ZiXFTVUQ/n4tu2hx/F/BTW1XOSc8K22xlnSmieRCSvSq01TqgNT7ZKn5GP
o8Hs8e7Q4B/cmE50A1kbE5FBu5hjTpCym8FlxAPQR26cMfZyaRpze+WSyrJ9qPZQ/Jht3WHzRXMn
e3qmPIJNgyHZDPMDYzjSK8IsaB5698dQaJyJkA5lntzXOtBv25nKmrgJmZL6BIl0NVVonAyrMnPd
97FLezAz9zUN5/iil8/bEmO7w7c/q5oUc7QFw9qCquvnWB3uc+ItvURkobd1UMM0VWfsFUwMTLHA
ly3CEdGF9wH0iyMeqvYpmB1cHnAJpCaZmqA+05kL1GG2nn3iNx6uFnWURjn6zjSMh5jRe0lQhSSk
oSClLW+HTH4USJEvGZ3iAQseKF3r+ijCPuvUhQAGNXfcChcGFsm2DtR71dgVi0C4OwQfNSt+OWIf
VSOWPG31RLn8clu1Y3AhfgZcZt/EvB66wK112EaBraaNmRX7gfFfjJ1Xb+VWmkX/yqDfOcMcgO5+
uDlKV6lUVS+ESpKZM3kYfv2sc2Q0xm5g3IDdaNsVVLrkOV/Ye+2oJjaWoBkgKfItC+5bJIEki4Dj
w9r2w/NeYHO579M4gXQN1ksUUwQyN1eTBtU+qw1GXYJnFSOHZuuSkRDpn45JYNGE3A/hJFDvr7XH
/Gv2GjYkFRPW2eZDmFpL7HW+WOCVjKMcgx7JKsJjWnIPLURtty6jd7XZ1XGC7xwLHeRQBWfdMbqZ
Yi98jku0hWVVQaEQ4rsYRLb1PAZrNv7pe/WHlgHdfgqGAgPHDwQ38daWZ4jaL8h0lskykRu02rdY
PfhEdzue+RbzYsmBse+TXEr5esh9tvLqPUR0+lbF2ntSNvWxK5g113KhMRQJBKExPmQWwbHh3O/M
6b5xcUWp91xreYUZChdI2tvHRgfsoY7xas6a7fLddqtfVdEEa3gePBNyNBITE9UkngvHxcDmYJl7
81uELOAi1T9pQn5RDJOSDssv4gcWrfAQKuIkKpHfGClMsBmR1MhfTa2xkiq4WaRbrdTbUHTa3kNQ
gjfQNjZRWH72rAr6yjfQkDPv0Ef3eZyNk5lnDo1k9exq1SmRFoNFYiVjOSGFjXB0OUriBCoqto2D
aEJMtAj4durRCNrqgzCXeP/7p8hCRh9f0oUorUyufLDr8DFo9XNW/dZl4DCUs2Yy5t8GLJXHyeEi
x83xUTp6sgq4WfY1O9F12ddPxpTeZX3Cwav5fCELf0g/YqdBYOSuyw6wJXmuZPOT5cP9VM7TAYsE
7gzZf6vvbe3hCXXG5i6FgdLJimY0nF9Vj5PTQOcnRYqqcoLqQMPGSVpnfr9TPz+AjtX72GFcWd1G
nvgF5PhNtd2kbEvlDpm2qdAB6k4JB1zW4hCLSdCSi1FgzB9O0f1ITR3PlEcAbGsOn+qVtIAueO5Y
rGGGQT8YXPBeooMgmEnvRoTRdjoxlkG9wqmx7/1xKzB+Fn3dvVoBFb4zmC8zlT/9mv+uZvpIS7OV
Sx6NzTJYc6jCVC+tTghr8C8kT/YnzmSBHTc9qq8vi4kh8DWBT6IKK7S5uKlVoTH3GTatpd/HXvis
SsxE1g6qGK1Zo55RLaEi+Zkya/FJR65kmdElSI/rqDuBsjJ6PK+etZrd+VWvq4phQ/ZtHABjiHb8
UC2h69X3YUKV53R+eCLKEsVV5yJmiIg6ZQ0SMk/aVklAZIGQWgIeGV8q3toxfcwLWpoUgiy73/YI
HeE7GZckJzQxVYiLp9pli64EzglZ5zUR67WB2F9tuZJ6m0+oNruREYfdxYqWJ5EW7JrktruVE4gc
fAE7rP4cjT6SkrKf1mlPZoFn7gbfT/Z+CLMm7ohTWkyStuph2KTC7O6TvHrvfMa61qhtpiTpjoOM
v9FAA7lAdHEgjU9eGHW0/YhZJhcsM0qQrhV8ZHr4ZBq1OAJSf4H7Vq4cu97zyo3nqvxNw8SDtGPa
uwjvz4kJkwQ/Xs00vOG6Oth8zYDIODSNpNqhDET5V/or9QsbBR1RlEz+xkAQurEEEjRVAwwJsd5m
S3XbDdGLP6PMC32iA8sU7kZijQwEBXTs1Eq/q3dkyRITnazxolR5oKbeIQaIoy8O5iwztHrZk0i7
R5MVT6psWhwQtK3WPwQj54jyuOHDvsP8cj8O9IdmnHAPYIqxicpwF1+mqJZ7DeP9JdoHIHIGSFSQ
zisDlF6j2QXaSTdHMq61B57uSxWhdLcczV6lXu9d9ZpXbHarsMXvzcC7sriADAZJILonbbssWMaa
gfIBoBaNpF8/dMLxEQa0ePdzMz07ZFqh5npOQsZ6ytKixVW/CieW+z1zURM2zgmq6LBuZtRoabvw
GkjZAClhUARJFsqGdjpmHH4Vctab+jYLs6eabd33uXLlM8aStWsBSTn88baLJZ5V3VjVxRNaCYLP
lg5JT+hOsNeyUz7az7ad1K/AOvsNIL9ts8xiN4tJnDQNqkIDZ2yn2pfanPk4ObY3BNmWWDtywlGL
yeA3QraB/RO5NbuWPYlB2sYFKewPDWK0CjoBoPRk77TYdeEuNHJ/O0pxCWigdGMUcU2Qd2kQnZ5a
2wGDnZxZBESn+NY3p01OuCnix9RpL+SNDFd3tlHYcjLlIiF7tmp8YjCdN0eQNc9gimAt0k6Ijopv
3mJ0Ky/hNs1GottyyofIl+ic5aMDOlT6ob12eCJ2etaQgYUOb6t5qXuO6+nUopMMyW+Fu2BeKiZq
h35eDFre5NNtIOGles4CeanmfbyUl1SnL++P80x8pElM316DDdZYFf/GM3ZjSOyV5YesT7Up2EZi
vvdLp9uNVrSp8uzXKKXoRtrbx4AF6jzPz5kBz9hBf30CDs0xfrWMNtuN/uiA/AzoBOBlQtAmdi8q
q/Fe68QWE+yyIu8eYtnSiU2PL9lzTGdrLRr4PaYIE9hvDi/Qvf1SPdHxjxthcF/Bh8aT5Ncp7WX/
MNot0762Hfk0gCgaWTnsisTlyoPw681B+61uE5S0LrCvcPEPDn3X7OXOK0unInvNg6z/vjRBTPQw
RYcJ6r2ZyUINzHhlg9tDaDJM+95CJ2do7HIYeR40rcl2Xl3+xL8q88PT7TCD7jIGDebdxBjKxnuw
h0F16av4Oxney0MhB59+0b54xoOTE2tpLiPSi7BfnnToPrgBLhll/TUO++Klh7DDYEs755keHYph
sZ/xRJJSS0Pftskx73Pnids33iQ5VHVXeG+T1scPwucoQE4BlDmGDjYasKERy+dw2w4kXHb3WQbo
PmXIw05OhOcysN7JK8h2kSjTs9BZo8WCyDm8kFEwGOfMk2YT+TKnTAfdKd5jMNSeCXlAPGXx2y99
fpurMjyaZXWJRNfu8xIn7WIVYl8zucX65/DemYB2IARTIy+SUp0VCxqEHi1e/CjhLOzbx2s66Ahj
9bx/HNF1eenR0uOEmGRsr7qLioFT/0IjRVZcpR3MsidHOVz0lfSabAxha7uxS0bAVekEQ6QvjlNW
7G1v7LCCjDoLLbhXxLIc2HS4l9oiCz6bzflpdgCoQJnzkN31B6YVYCOM2j+RHvbD63L/ucBQC4uU
gANfgugjb5nPwnUvJBVZ9zNDo/ulDi+9oFwu3MG40paIb6OIL1GS+zdpWksYzM11FVyERKsUYaKz
pHXhBWbUcXJIjjEBAugQB3DL2sw7qf9xq2Zntim5zDA3To1tQrjM2IuCOU7OGtjFNTG8+YbvQXhe
0plsg2zM92w5OEy66MITZB3Uh7VYPoGJUcLl3XTF0dI8gvrq+LFbcJKMPA+7ssqLpyzHLaZNnjgU
C+VmNJvL0dWQKLCukRdADh/INcmqksmN8tkRdvOzNSfEhZFDVEKvf3SBht5bR8zATtrdFR7WXi1y
xju/T6c7ggTERgmD3GgQu4lnYLBN7eZ3EEsXXeZRpTEmjTB8AmWuf6/Z8QUZ8iBYxsbd0sa3EfD6
UeDHZ98rRS586bE9kGAxAKL0k8WVj8axS9LuxvDouZ/5TODUmI/WiO7QfFuQdNwr3eHQ1smhaWty
pUOPwHSMEKDpnlIsIdildToTEkr3i9tzNi6USmVOkAO63fhMfsGaKR2QWN03X2CFONuomQ6RCGa0
y+1mqsJ6V0VNvs4Qq94zdSalQ89OzMW3Y0JRPpjhzk8KUMO9Fl4nTz/2QUgeKFiSm9CT3VC378yI
LRwQoItAMl3dSnvKK/czhjJ3nUXpPrA/YoQ4XD0RLteiFAmTnmbcOgNSj8XnfWhs/eyVmXliHAAA
mH7vFpXlauzC/AJltLio/1eVNJ5tHmcEeUlpilKljDCS137TGVcHb/bVLJ4H1Dvn1HHJOG8ttHjk
4PDyS45pHEfLpp8Nzm76gQst9Q5FAIt2t9b3ASOMs9a0NAPIcA6ipRYneHIF9We6Yeruejs6znUf
bt3l3WHbejdkWn/Eo/xSDa19MRBv7GJIF0E0vNX6kt7nwjNRtBdiHQPNvAOsKfnZjbf2BiJDLLKX
eAW96cLucvS7R8qA/nGB3QQpUl/y4WmaEB5p0XxEAcNysUG13FWFd8W+E6/gKGQHu65BuSZjtRu1
SIrupmTbOpAbaTCye55qLDKg38bQKQ8kQoR3CCnCO0uUDY5RQgCapd/0bpPfgC8SBQJ+7GyDQVuL
yoHX5cXok9mX1lnyq3B8Rp+4Ethwg5wMQsARknAwghOFpMXDqRvXZsIWVsZTdtebzFoymvxWVMUa
BSudIVnVR1VNjVEtgE2e8QkFtAQp+EQiQZh/FgaT0ATKeD65hKnPVMT4urBaszKGHc7091JKB4Ir
KIdVdaoWtCwCn5sxda723N8tAVMzVGLktw36rymtrdcRjoWWgSzQzcfY9Yg/TfxhqzGS3zLzu1TO
MN0FTXbz6GS6wUg/uJmZScDaQVHUSJGqmtjV9fxm+8K/5BDkv1Y7Awf8ugXiFeoQSEomD1LwxhaU
2NqwrX/Y0L3OaUEGuWxQqzk89mZRvrGmjF2mz21X+CewKuuiDxCPjJO026aU7F15CDT9yHXQ0L8x
PVC97axLqwuzE6xOzXfWVNhw0uIoErRy2oJi1yical3HBxLZ2JZFU3Rk9LtR+oxFc5+BRbFDCPTu
kNUzDLQmXJf+zXoIe0O7H8xPx3+yqpe08of7FK40tsVgNQPFeBa+tzXJLx0cqzjFOds8mjr0BDWj
Lfi9pPDOLtpOob2ie202oOwZZDjJIwuV+D7yWS7JzXQNkBxUZxVwTPDY4gA2aA16AzMhCYO9C0A2
5Ag+Ftkz8pO9j4HTmszySvDIlr5j2pv6eJ38cm9Qaz00ug6UM8/DLZkK/iqoouii2QS8m969FXT1
0eqy+6adu72ui89sMRZqDBvrAHsYtn4gnnTjPCGfW7VzHK7jWqRrRoTfCQ/qd8kA5nuIk2lvaOW5
JN35ov7H0bgHgQ5Dds1YsyHL3A2QZcE428VdFmKVbXP9HLmWfsYZSB1aO5+stfrTwPhFa/GbTjjG
tl6PXDzswPv1g/HNJx35ZpY1Mt4Ju8AA+3RflPOyTbQZLp42ajeN0jl/yfoi25pBUx7+YpeO3fTP
uhbXs1zTxPNrBJbJX3/cpRseYKuUsYxUf5iIfntnm0OWOGmme0IrHDHThHfGXq5cN45hblgE6sSJ
ISBSq+2YlTAOJxHAvmfbMsbIBdtSfFP9F3XINTfYBHQeoUHQbxcU9BuH1RO4nXibjphzjQY0a8ct
eGwn7SGTG3Ar/BXpHA9DAsS8najIy4XNl7/o93pTHU2j/EzbiD5ACjr5OzypFsormJFK37gSjKRV
mW2kyXLum/sa4uf9RK5FZzG3LTXOsZDXfWXEBexiMUIzSyNM5dihuip7y5xYP4+ggVaZWWrPc+C9
MM5Cyb6E4tCkY/daxuOPqhj7k+qtB7PQtwZ9IX56Oq/Uqfep8wheaHiZmujDafuSGUhanV3DQhJm
eCf1vcPECKdcGLUkCYMS/Qyi3Fpb1igAk3eAWNEjL3BGfRyE+MqvXEe/TTx4re31Z8LISS/WuJ71
IGvOLZPnIreWy1SI8tIEyxGdvLYj2hFq+eJFN5sbpWoQSVUDUzd56mB2XjnlZG3LtmWsCthyP5OX
tGG2925375A48yuZDzTJepSeCTyV9GJSWRZTQ7PX24w1dGq40dw7iTRRuwFnNjkFoGO7e7D7kA5F
fNe68y1G4Sdx8Kwto8jfxIkdbJrGTE5q8LeUrbZ17JglMscxhjEgo/PXXFVvLRSr/hFJ0Domo2My
fYivEceHmabjVkrx6A2VjdKk9huZo55cxJmFHODxO3P/LibjPye5Zqw2V0ogNknt/pAKyJtqzhen
R9bgcEsK7VlYxQ9CREZiiRi0KOkZMGVBkVldx97+ZVQJtTpTpYmzg+pau9jkX2yyntlpYF6sbiuI
LWLGbkMMYgBYMipcCftrbSPXnWrvORC0ss4AwGCZsDZidLvXJp7xnpCU5mhBfza/ZUVDQyxXv0nI
XEs96uoqUFoiCuVg38Jgz9ryvTXQ+rv83Qaszbq+MtZOYj6IJRbbWiPFysMqTyAoeyt2awT8NXfq
F9aWwAY1T+xPU+3SMTYvvimgLzrhTi0N8GDxpwFh2bbLcov0U0Ds9Z454A+ncl38JgNITR+7pdDf
mxHHSG7eEGCnd07d3KJh0E9GjM470QhsY/C1bjSDhnVZrksGQaicXGeLQu65Mat9Rpt5s9rq0nZs
r+o+M3d4Qezd0BJT4zRkOOGsOnI3HIAWGpTKVnkQITYYtixKsJKYNlGkEfKT3HTJybN/pHaAeZ+t
z56cAXZFw/AtrqlrLDt8L6y7oZkhiIsOyl5GS1IHOTlvLdWR187HThbSJmYJxoUaN+m0c9L40fIq
ut+QcFbXTc6pFr1IRllrj0SksbBvx+E9TFQQQXm1oVhXo5aAq72CidrbjT3dIHsOW8IGnxjwjkf5
6c+dfXEtsqQNVKIksapuGQPnq7XE8X3FLCaqJbQK+yLDpnh5agxUlzKYzu9KmxgKwJ8QS6Ojb4ev
LZt+ru+L2+ITT6qQAW6I0tdjX7QSBiBjfEOXiBCF3IyiB2FZzanAU2FjQy1iA6eWMY8Xgsy/6Qt+
EiPc0ioCGalZethE0J7FQPIKawUljBdykWdhLnsE6SNHaMj31eHd1+MvMZAOYTI0VnOKpm4+l6X+
aRUw0IeyjI5pnVyU0L4JnXdd61xEio6/P5QL8gl67jdVuDRU1VTezmYm6PE0oghOCkio1XKaDb3+
EvZDemUjVWTNRvFBJp93JTH8Z7B4VFUEVDqAkskO1LBs6e3W2BpFM+31BuXIIIajHfXHWG6lCz8H
8tqIS+gLPA4TOw0yAoYePe9gDUSi8DmQtrtss3rhcJe31L/WiOoK8EfvIQWBjQiJudPA2xAAR1At
3O/LF+PQaqzjO3kqMSS3RugrLttztY5Qm56hZ3Kjh0zA/QAVIqkKa1U9qnqXvmq/sDraxmXH59l8
asXUHYS0oBSSWZWaLpQWTsBjaVU/w0afNobb3A1BapyAVm0Iam42qWtSMMpp9FBPFykgIwwSbnn6
MTSkpoXwNo2IwJjZ7049ruW+L8UhZlMzQtrZa0R9MVjNz6G0vEcBsibYMqs+aDdwxmVnyLdLCYmS
mOF0FoXMecHNpGL4oRZrTTBfXTTJG+UAjKbhKSMzeRVHYL066XlT/s3UjIt7EeBt0y38rvmCz5jY
Jz5H+e1SfbmGYAodDcMKfzmqs9GEUXFy7cq7gmlclfmQ3JPmsy+l2LKkEOOelTUESJgvI6DZU424
qc4Co/xR2MijoI7Oa2B3TFYlCSStiC2r6LtJSftYBtvd9kvtAp7w7UNbpr9mHWAzYoLzkkzLI/GK
B8Kd5c4H8zWTrYB51Nh3ELML64wTLtjrpbjpmpWc85QU08Ri964LCA9hbqyx88Jqn0KcoF6+V5sa
Ow+RIdrpsR8NHIY9I6zBFs1BLpQtZMSME36TW1VUlstugFNc21G4GYeAQS7CNfXMOOQGEnoVffYu
zYL3nIVljX+/+iiyaOCbwZCmQQnL6o7II6ceXvDv6mSRbIeFNNeEbZisdYoCAXkwzc25tN7bhsQJ
+yF4WnTNuDTSj8JY7tlIQ+yU0vSvLs68yYyVlWrGeU4I2Ov0lvXTcq6l/KFCy7Up/OLVaswCHXl9
Kvx7h77s6sA3pigZT4Zhm1Ac3GJvzG20K82UkVLPYpud/sqo0/xUm8ZdiQ53U8fdQRYcZEZgQgv9
/LWrjRKCq8v2YekPDZzfVY1WttKt5kEfq3ctLY/yb9lGAGCzfKI8u18Zfzd6Nt30sLzLudZaSZNV
ihW8kT+0sC53aouYgsLDG30oRny/03hEgRTsp5nlSspwkAVUKb8MFjFOqt+PxC3wzQTjzhnJeuKz
rOeLkuP2FX1T3Ftg3+wqPUL1fh5J9D4idngWHaXUWIOTmO2PoTDMfQSTZt0Yvmystog7pru5ZsEH
bOTsmiTgfQ2r/IRoJcSIyianJMEsg1w6XW+n1pbdqJUg2SnKIic5iXl5Vj9v4Mk7sQm0IOhq1yT0
zUNchgdVVsZRE696j93NktPj5jEGSVovABW6hjaz4J1ikRDviIdLyC7BCVPZ6UPok7ElmnZrQ4jc
pXWcXAPL9fdhoL1Fcy69/z0ABSf3d5lD1KDroT5QxZiLno9mj1VRqLkHf2skqX0riuXwpepTyhAl
FbCBx+cuiysnAcWja85DPMdE90bkVU5zusOzxl1epZRlfbxXK85JMoEGnlnL33AIMaaQa5JoQn6E
mbKC+KxemkzUWzEZ2pdOLaiBiC4hQW7hzNyC69wQA+xxCUEyQbX8JLvioO4yBJz7wujYdrK8AvFD
AKHNxEIZjWefGZTVaSSCYGMpjlVDodo3kbVxBNoc9emUyA+SeCIlTf7a/cApkqbJVb3NHGlMJisG
PgvXEGNNueasWvJ9Zbk5Ynreipxa0evc4+Knztp2NDb7ciEal85aJxhgPbk/sUxEQOadfo/A+Kr+
e9fTtSw1upoFejGy0krK4qM9WrdyI2beHdg5p4HTrK8da6/UIYldPsQwO26oHnonIF2iLMlFdOyf
XWy2J7xGVAL0gXlqr72EclPVUqzimhF1aybiJ1CLq54v/Rq50XYaGAfZs+WUZFdN5noEaTBUPv7k
zssuSJrDlWsTgWyERUWfQGwmnINvacCgQPQU23Ee7kM7vKr3Skn2hd4uaDn4OaVnR1eIT9HBlEW2
LMvUdaGMbxPyRNq27gARSfqnW3Yn2jGfhoCMP/NL9jzNiElFEUwXj3AHp6ntO3eMkNE1TIgKu3nD
yJuctJiJIfPShwxc2TREnKuJ8WEvhXMDbCPlE92rkSEG9QL2EXaQf/QZA/3QPqvbP7LHeVMOzWMi
3OHSLhpjSqmbUq9Ew3WxJzpqgYBCq4ZM2fWDW2N7F8XSMAqymuwgvIomelRrcX92XtucQJhYKhdQ
D8BhBUdkWScFMJnAYJ7wWD+N6AePSU1sBQsPNhfxW5r0h1SfScuYSKLyMGTIPn8p3Z78gjQ/pAHj
afl0Kr6hDXyv67K7mKkxn3X6BOYmPxNdscOuUqzdwXpg0PnahWZMfYo2IgrmZhsaxMJ1CdTxGpmH
kvgSXiPTfxxahJDPzILqvbEy3N06ftF1XZdSB+c3JyYSJci5kltxJ5CB71rIf73ZTMQDiufJTaIz
SW04qStxNDTSGbXMmY7KQprZIYwSokKUYG+yCTULe4+UFJvg834ZA6JQWICHY2XtliAeV3HrMAhR
2p4hrg5LYD2wD69oBojQKhtSnrUaWCm5PVtyl1kXpZWHZV/OxgZw3wVXj11jDCX0mNmebCZjM0Ig
MaJGKTUWPqh4f5HfXB1aoe8FLfyloYXJkFVhjEU6bsFDNrySgcsgkbyx+BDk/KXSZ6vOFT2yr6Vu
n0nG1OhGecE7e7A2zAbOc4gDGVfpq1bF/rqc56syXKsas/TpuhMnkcpZhojeciNLp2bUwoAQ7u/z
bIuc2j88K/dx1iJDnapvjTRsD/PwlAxi2voiqTaFVoOGTKwPWr6XouV71Bsc5Q6Q4M1o2tmV/s7A
Zdo81mFHozqaX8eAOwU4Sig974oQjW6Wcs1mfuHujZoX/UHWffs4Mkcmo3l1HhKEIy4vNxN0joGU
xdHkjfc5UgsUk4YLbieyD24oiaRSxWmwTdwtyS0T3EdJRqNuolhOatSv4Jfh83bkWaWmtS/pg4bB
ab8UX/1AsnMs33Jy79bOeFKvjuK0lmnDljB5r0Kax7lKz6jrqzvaq79A2qlB2x+cUAzi8KG7mFrI
OdLNP8HXSKIisbTXuQ0JhMYESVkSvxuGgWQW/NWpWk/Sa68uf4UdYtQpL370jfz7m5UEP4iiRlYG
cLFMv2mehgKU+5hdtL4KQTygCDZ/kIKYohQXLvEPsIjsJqfHWjJz1ZkhaF2nveVzkV1s/S+dXgov
9Oc/H8gpaA2+Ydp46P44aLT7HOe7Y07AQLzvqO4RY+Yku47+c2pwUQF7M3eGjlLWX2BbWnqmAp2u
aj1AXjO6yLAjTccl4kVk9knzqXu8VsMDmGbHye52E4v7hw4VEV4YEH1tnO80VhW9d3IFSoK5d45z
DAeqSaKjqiF8QqtJqcnl74G1v/AventOHJMNDTOijWx2IhoDsykemT0aR4IOzlya1Tb25ZSUjkdn
W7AZMlcDru3ekbHEQgjfnSOn8DqRbkfzlnsh0wYySAD46inSBpbcRTfsG2FTWUVDc85K6wCAAjFs
xeFO1BZXfCaKMybuSzmxWmCAxx3kDtnD1GlEfXoyMgVXMsylU9O5z9ocHEzkhocgIs6qs4ZgpXp0
H7GHE6LLCYaflmQ+ZTHffrudmb6LLrxMwNKSezw0RTA+jhhHEG20mzpAYhdl1cWMx2xryWrHouyp
TbNYzdj1V6JlmQ3xV2BXScSq8+drPCYu8ofKucMdwR6RHeOBbOBfeJJQu8l6lQQsXFrwLgxWc8Rj
9elmNgaIfenErWfvTauuWPyX4U6AyNunnJVeXRBNLSi4IzuEQJt3WyISvgaDicRp9TMO1czeEM38
nZVV9hdGs383X0vKoOtbPLREVQEe/NMTW3AMJcxNvygEjJ4LRmwLVlxtoNC3QxKpiYjwJP4pkyD6
WMrN1J/WYGHYydFphXYFEGoHdWUwLukk9rk+4wZr9XDVp8FHTquwgSDQ/AXlzTL+DehHFeCChpFY
eDZK7p88ctz/BEWaEF0U7yX2BncbzoKaOpjvOsTTeec3T4VNdTNo9IFcIISF+Nz2FWoHoDE8+zRU
PGjauW37iAjS6ENbchAlDqYaH2ozkn3U+Dm0CfDx3i4ym8cwTb1D7B3VfsDvQJYOfuKi1oN7gSxl
VRodr9JySmp2Hk0CpEWvEZp/6fTc/Ke20N3SPSCjcfX7XkJMWHLLsgsPU55O3LXaYW6S6mLbP02t
vvkRgfNjNjMgj15S0//pd6zZFcBrIFxok1MMbXjW91kdGOu6g+vTwz/4zaVQRSVvPGEWuUrgTBNg
HCn5oJbiqxyvS9eGihDdIplOF41wFuzZzRmRf6tcQOBzN6JydD8RfDLBnd8wl5TMy4B3Zq9pM9L2
HJXIWw1FIoBZVYZGSk6hd30dxIihHtxgOihgeCohI1b9mvMmb5229HB9ncyAKkjifpiW4qOQEI2l
RPGMpOOrRZia7MSUD22xxDinPUqpETWgpNBEiYFYLW2L1dhbVCMSb6dGkLXceErkVBdw/JTpyOyg
LmVepfZhjZZ3rqzY20TxZxV5P9IoPIqcfRgF4nS30DYYmIS+huuZCYBvRmtiO+1rnEFPU3W1I9eh
XsOoKiOfU8H3RrQpK7tOHhWNPTWlDbrS18boeStcmZjQR+az4IppTRQPqXxhOJWcchnDLpJky/Yi
Zgtmzed+QXnMcGpnxe7DAB74oBrYztqZJvnKX21UHZY7lFFtLKZbzAWog7QLdXYXUkqeFSly9Vzu
icyffjq2eyAsXLdVfFI/u/EaJk6teI7rU9nzK8AgXM297h6Dkp0oqsoFRd2eFRSDlTgsCDOwaWWS
xKA/gIjsiAuOdlBX3nhECcPNK01AdYs0GVTig8VSBWt1/hgtjLdUegUGTGvtWgX2vRodaXcxvCzY
8QJdVWJFyqyH8mOBMdZiSOa4/wIkpxJy4hloFb9eQyAPUc9mfql9qiumtFmKhk4fpk0TYNtWavi2
t2IAReGPaAGDiMaGDbbuydTBFhV8a8R3zTIQ+BA844z9HfQbSkLM1Dva2o4wUKjq37Xj88wVtdNK
geqIYQDI/q9GVT0EasSpA4vZ1PkQrdSuS2fAXdmJFDPIXzBkauNEkJ/lxMzWQ7zdYX8X9hyloUv+
eKYFtykiMdn0RnHorOKxWVACLWX4oke0hl2OxLJzwytxe/WJXQ6eM1Gdy6r7pU0zIgMShTFMzAz0
faxWRCnXxm2JmfdZja49e6L7iNspO3foJlUtEOg4SAbc+ndx1P1Igjn5qtrrxD3qk2E+lk75AoAs
BuTQBGSFoWtoLdwlTs/TG+cta23BrDPSEdF37NGXwq32cVr1G6+BD1mI/hqV8bGaSIHH5r2rUzl8
rG00NmwP/8pXryzQf6y2Aku3AttxLNsBlvwnLMBSmyPMQp7XHuMwzg7Gt9lsG3eGXjQkP/UTfQWJ
7IXcctTp8jNG4vjsMmgDPjOexoamKkoYXDnc+hHS62cDhJjWQZxaioIg3CXVz5llv3vatKV/r04d
KiLeUiQxxJpB1sBPScb7KrCTcOMgJN34I6o5Ddb4QXMHtvWl86JpP6MkcTYMEzzM7HG6Kxmz7Gsv
QvdV3AkY1fe9SbmSLd6pr+havNk3ZKotljIKpiy2bdy3Xruuo8HepgVbGDkZUf/RllqXSGTtqR6K
x3FEoBLL596yXupRy7/U0jgkTrnG9LOLCUMEspXvx7QiyIk2Tc0ISEIsSKTny7XInErcn8oojISg
3ITkMXbOI9tmUu0kWLTOnXDbYuzyqmjeq/NklMZSNcQfyFkszeC+oxVep4mMs5nYEnTeVy5HAysL
4We3tuasJTKM/Jpx9kIaT4LCCAMJl+TOdJhlqvPdKrvi7ITBsjKr4SVICWv1wvfBeGkyLo/EERZe
/pXA/WjJMTaEM1nU2VJRo3IHKuhJtcnYpWdS13bL6xQJItjbGmGwFu3gvasCUgGfoNAO59mOH9T6
UW1QtVqMW1PLjoEd/KrxZazLhiA/MFlsusL86sxM9Qe25V9hDvOQdWuzUwaeHo0M+8nIwbhGvEOZ
FcMeoDnv3sBWVo3oohFvij+MR5Oj/i5064XgyDDft3q1W2Lnxv6X0WPC4JfBPkEFyQhxXTpISFNh
FGtZl0a3CJSWfptuEh9Tm6DBjYwvu8ViTu7aWlqpBYr5YhLGEWHWfFDtsIkIwYyMFoHCTbFbxsk6
ECEYgXAoITHWbnZR8ov/+QPLv/vn3/nn96qe2ySK+z/94z+fq4K//i5/zr9+zB9/xj/3n9XdW/HZ
/b8/6Jq8M/upfuv//KP+8Cvzu//+1W3e+rc//AMZxARlPQyf7fz42Q15r76K6LOSP/I//Y//9fkf
xW1B+fif//vL//7T5J/yH387tvlb+ZG8/e33f3v8+MffZLDW51vX/+Nvmvvfuk5/HPie/b+Uncly
3EiWRX+lrfYow+AOOBa9iQExkRGkSJGUNjBqIOZ5xtf3AdhmXalq67TeKE1JKTMCg/vz9+4916F5
Bi3qH/+ducX8+J940Qi6EqThwhOxKIqX4U74n/+Q8p+WEtKmoNdBuBiKv9Uwh1t+ZPyTPwo/UzcN
oYTlyP9P6NYfGH0Jmnwpt9H/8/+AG/UnAdzNaKC7TQsWWWn5E6C1hzGc08MMNBU+nCVRbtCpnaMK
z6pZwQm0y+hKwtjvIEsXD708D87kHwKtozC2oXU1Fm9G4GbDIar/hrLzBwx6+bBkSNimMCTfHBr0
H6cElWY64ssE3/aY3Oiz1/s+TM96oyQaaxzkY5fQzonHhyFMHSSoE61zxLfg1B9GH5Nt3z76TiR2
bSu+r9+r0zpz6+igkjTDPM6B/RCUDQ14/ik7xU5AsqrmG9YlHkOxczMCNeCSdwe/Our5KC90SPaV
lmF0G3h9O84rcZOfGPcQ8UyTmoN56fla9NGYNL4jNGSMmZizb8yB91v5ANQKaW2HOPttLwtUbQ/d
cV24KvveHJm0kIcZXKLQB6Rk1K+Mw0FoknF277qm+wVpq3ucdRDQTWt+d5MJC2loPfYoqE8B7vys
coor+lii0d2DW5G/20yDfSdHJvLpXKndlCfoyxzmbx1ViiVLealnKS92ld2bNTp9fwkS1VDGnYYQ
K0Z5nv3xqCXCeWmm/Ls+Jue+deU+7tjxqqRmzSLh+V/epofPIuA/8i57KKK8bf7zH+bC3/qf2mC9
6UrotithyhiALv8ggIObdjQ34aYbPe0WcIdwJRhIYE8Nmsv6i1liASZW4exXdnlhUs4ky4KxyKRh
q0I7PvpLRZ0n9ZseBvLS8lWyuQpPUHdv8DLMOw6KxD45/h3jnb+tbf63j29DfkESaOI2/QPbVakw
TEBHQHowrOZUpPl8dWQcXbHPcaZesrcjAWsYcMXUPyJuw6irktJzNPu6jjxijElI1UFydmzsVUF+
SiH+llLDevJvF9lxlA4/Tpc2Rf9fmwf4yerJRF69Hav5Qaty6L8U66gZgYlPZnQa9fc5IpqAk2GE
lOaUG7W8+KWdXtuKnnoDiDIN2meEoNeU0dvF8kV7/L8fhH9fqkDZs1IuL75Ow1H+8RkdQkUripuC
+XNoeByd32WX+TA79OSudRZ47tKZG3klITGHHlBhxOIOCWM4DNdLOSUANBQiyihO20NQPZoWkurc
qv+mnbEi4/7yyCpb0hlVpO85FuaH5Wr/C/EHPnJgucaIqUQ4H9VQWl/98F4C8zFIZi2CbpdPWIpF
nL4sngjiupOPYsI0FwzwiwM8V5HRmJg0iW3Olf3bmOsPafV0OwgN6cmlbbubWHhCy00YzGUd6t3l
YA0WN24B6TWQ0eHdFNE1yhHehCp41iHD6r7VHOh7YdYraRtysARU56fI38LsIU26ycvF8BXeHhPz
ZJAP2dJfLKyj0aFZVB8ycLovTQgIWYpYXkKSyjfpdtRQmf7Nnf5rN4hXfrl+vO0unOhlz/zjlYdz
zjxlwXUg0KsOKfi+i4qo6Nc1Wx9Y2mCIfYWXSq88rY4Zs64ysdW5EEF21CUdxRls6V54Ta1N17/5
cH9Fsa8fThjLjmlKU+j6Gnj0LzfXdTXcVljFtnmpt0cr59jcsVNvWGzvVN6z5YzjTxuB/S4k4qfM
yPUFe0iMz4ZBoDj1wXAQDXydSKs4gFmwm3qa/bc+hoz1f3/UtUn9x3PIxXMJRRPIZfnIf30O6b9O
sTX6bN1N8GtouGZ5L4AZmHme8n6Mb0g+kPqbFKJx2+s/VmT1OAkaOCEXuahGzasJNrcSRWByjZUu
t855TYJtMqevQeemf7PDG8sn+uMTYz+QOls9XXdd/HEQtLRa8/EQ5tsiR6PIHpyeyPxDcmvc+txo
vV6nZwFMxlOTw5RfOIo5W9LeTwlGt7+5en9l6C03WhmC5AlHd03LIDLor1cPxwMalUBnut9pzqbK
6ug2m8l0ou31sv6u7XTzoo3x0S6nCSuBAYxc6i8yAVqwvn2ZTD+GKfZ3sU+QaSpS2kM6Ekd9wsiL
ZqC7BAppXVSrXWcbjjdU2lHgIfqbq8qS8+9vFOEu7KCm6bIyuX+mKUhSyJRNjwXddBF4LXN2glHl
eRL6yQxJ5osQcuJOhq0QtyYoZl1eTAl/yEbxPi4rjNXOb2kQAA/ARLKxBpng1OlKD2WduasZA1Wo
3tKpvuRdRzBIQLNCN8qHocxOJSdhVbrmpUeveyrdqkQJTN2VtuxzYBxh+iYo25ql8rCi6KtUtFWn
WPwMspgmYep8G4AJUUzl+8p+b2ofB6APNCIcgx/mZBFSHzgnOo5f3HlWN9GiOU6L+L0U4U/6ZvD6
VU6FE3Z36xGZmSnBp3j8r03MkguCEnrKQH9LMmnztGoiXg9/r68y+na8BLajld8KN/8W90W4rxRu
m6SJnqqRXJ+UrLFNLfc+kqSNWw7yMiHWvgIgJkDCvNeSJZiTrg/vpkciQrkbogy344Bvqi6Sp7VA
HaYgusZ+c3NYFZmcR68hOsujGxmvsPg1pjMMMYLFZbFeoGimra/64j5xjSM0PvC+OtkjtDpg42PD
XhEgQ568M/iG9VVqNwEZwqF3egT9TxmYOY/W0mZ23Oon3yE8zfMIn2gEyuwzcc7a/C0D/s7ElbHv
eosVRikqXejYimUuLPIf6ycZBvseECagRapDpFv7LoX7Vcn8hxDa+FBoELta1DyfgS2u7QApmOUz
A/buQp8RIBx5mj73PIv8u3W9GSHt7xK/erbaTF9UrkCx0AebB82FEFrMtBoUoC2cZ/URvBiGXlnE
RMZiJodiDU1t6BldLBtpXE1PC1Nhl7bZS2TSGqoifL1ilJjFaC5NvmM9dTMyiXQ4rZQGvmzX0dzP
iELeg/aF4tUCgcUgbx/R2OAXqD1HRdEVLknpJU0GSWFNSZDK2Ba42EF6NyQMjdXJnXzNK7MYr3St
jp1lRcwVRm4Gc7RxBPmklU3wNnxUThlsdd6Mw7AcXnqYTaEIs12nIWEEP3ChBw6o06aL5yswtLma
ykNWx+JE2ivAI9/i2lY/nZ6Wx5ZQSt2OOAlI4+daRcZor1jbrF1JYDHe4AFMq1dlRb440vkws/ph
NARIrA+579fFk60rL4TbeJnBnK93fkrsc+mTuKiG+zkgbo9NkYYWpkc0n7a8kDDLC4IXCHaZBYhi
OUJqIS7SIJOHQU2vZtXr6LSMW52Ozinz3V99Tzy8XSDGrsPY3ichZ7TJynuvs99akX0tSvQjVqO+
GPHk3Bj3LM1qYgnzw3r1S5Ht5jLLN3Au60Nj1f6Tqor3ZO6vBRLsTek4NbhT4PVuScKrqh1wX1il
g9mxznGJehCBrI5FXiNhJ3u2SuPFiOnar88fCohnd9AFoycr3eQworYpPq6DFfi0vtCPNlF1HtRi
jDDK2xjss7h7rRLng7PDHVibHHoa3GBN7QkFGreKpJOdLAOqUDKxzp9XZ7R75JaMNMCzAOwT5otJ
ns4tPcFEyryEEPb1NUWUQry1rBPGNjqjBzKLhm0/yPni/qwifdOOUXyKzFnsgUsBDAC6tRS/y3Tw
0uloAJCBYL+aiidLqX2VZ9aXqVFXUnfHh7TJlpgsfHKmz7Mc1lWC7GxAKZf9WC//upLNvu31CzHd
KX2dN81/6PDh0gvvGTn48FA2rY/r30TlcI/CYohh0LFcxikE2eUhsl2faOWm9D5fZoTQ2bUBwRnZ
PMA0072c2JMiI2Ns2Ubq5TwLc3ZdnYGseARKqn3cxN8XueQtZmttl7NRE2TXTsdutLJG/CIRJzqY
QncZ6zVQ+JcdF687WH5zOjFUxKRos3lziOxOUGEAMFgI7RBZ2H6ELwoq/Lmqpg4lS+97ciYdmdPN
zWUT3KawSr2ZxIxP1F2ERPpYS2ANVWQeVwDp+iJJC1iMJUjPFuHBqfFwgoA5ozpq0kleosGIdrZR
Y3dM6mm//jUOH2Lj9oVzaABG7FXQkVfkTUHMutKl4qSi9GOKjb1I4K1zllr333XHtEsEZz0kBjW5
2U7MY36OFB0Ph76i1jKqRxi/g1jJHCf2YQRI8GAqeiJpmIHduqZ245e1/zr6qFEDHnNi3AhJZnr6
rNo6e8qmnzGCDr+Y4pdIzs9JQ1ktFycAJhwTTJGBhqcE7ICXpMsYn+Iq41QaKU5WqwpgoDutA09h
0PMAsqJH4FfcTUnn3uLoxQwG974fiZKspG8+Om/CbFNGvnSYjH7QN0aATrJswDBourFDLsHe7i/a
wwSflJNr48Z1Ku7fEknWROI9CFPE3hUEADeex/sI+cHJKGjSuJb7M9LLwbN5bUykwXY4+3vLQrm1
rrWBiKBfIBdHp1b4RwnToUbBDBYRj7JMe2rk9Vb1KF5xGyDiq3L/EKfMBQzWRFz94pi5LOzjYJC8
WBK+LZqsPKXLK+Rk5nEMR+VVjgvcxOCb2oivxlLzYVnPlDNJSRnUkagVxPCLuckDdAzyHoJ74nyi
naZ8mKmH1DXftViXT3adflgZgk/kCUmu959RKesJfX0iJC9wjc71jitEMeM2J+jfyVkF5FAUFgcV
G89gmzlyw04xnTr4aLST659R0WPKQlW1n7uox+cwvSH2MLE6z7eJ0J7D+l9fmwAFVFECX0ibKnxK
w3IkMGMwDolSgE+7ACOANpF6Sr9rj935W+E4/VH4ydGaR/JVu7H9Au9X57ldRoAuZAAiN/aC1fkg
1WmI4nhrhKzX6z5J0GF06bGrp6M8VXlj3gnZoGKJh1OZxOHTXBHP1pCyk2cCFXAdfNchvBBZkrx2
KWtJ2lBdJ3YOmMakFwmq5lH6RujBdsCWmhLzAjYPwy2qMCIk964gVstUqCB9EG9DG1tegvF205l5
csMrPgRPjI4t1Diou0zbflm3bM14N12EeDR3ESFky4Za5egs/WzbBXPkGVPufA6y1tc3UcGMHnY6
rpRHO1wC15YjvsVcXmKi3pTSDbEimeSqQrdFuBIdrKw1cIUv1bPNW96Dq/IQSs0ep5XqVEARugEn
uthzgP5ovhUzG1uYAUMvCslStBQroT9ITzGB2PiWq91/rtvVHH7gxys3ZFBWuL8cYgKnKdmvC7Hu
Ch+LeXetG1bLNUVgWVPX4yHSkQ8Ld9x9sQQUkfqw/2yxukgd8AUgonSZZUo7egSOChOGmL2lGLMN
9eoCcYJ3gSZZphwarPxuLHAZ9vjWSZijFeEPD+sebDUN2cCZlWzXzUlO/d4kLPUwN84J0Y3rteYe
GWR9KaIHP9Wz+/UjMve/43jFAEefbkvDNSmKi+ljoXabZsai1VQniArru98g/vfwmSBRMwS8paR9
HqZHk37oVdmQtxOSYpaFZG3NrI97UXdyByNzz5mVTtIQwvEVGyekjCJdvL7mc3TvL1tG2wW3rGyg
A31dCxuc/snZN4tfUBh0GpDRg0O/8SQ7ZOo9OXI89BNW1IzgpbQAnd019X1fzi+aSqsTOLNNaPXn
wNcYj4vUy3ketq2QCCQVONDcyEtvvQFVPG2qntmfoSfWLjPA2cLiDfZGXB7Xcnfl/01TcWh8nWFZ
XtGopvncQveINoZNygJ9aF4CJO7MnvvoNDRoMivLundo/6zxHOBhfpYzoetbEL+wQ2kZ4dRL8zcx
S2BywfPU1xdYiv7X0Y/ujUk8i9H/rgVO6BW0pgygcSHGxL4XX0gQB+PUdPDAXB3bt3Pn61Z5T443
+uyJNynglg006jdicOO9gFC4Zy68cezvZkXFigQkuEn1XFU4tDh4HExQk5u2qj5kgogmZx6znWxS
d6y+JTaIo1nYwApgNrY19Ppn0eCenO3yxOkHkCyRNF7O2AM6ueNZXV97dYR+GZ3YpsMjNJj7WB+L
rWV861qbRn+RdKQew3DR8norse3j18e0GVt5uQuQsCScHNHN8VdS4Hoj3rCntI22+Lqjk+4D8lD6
+Ep6UrMTynwjXB3njSXiPWg21wwoHXsyxnCCS05GE80FXrSnvBH9BtoWPG/5Q1aUlZU/2ahCYOCa
fb5P7IqoChuZ+mhVr6Gfh+e+RMuQ+WTnlI51oNpLlxD7M1AQpifxnRn9LqxLitp225j8ZS2yq608
OmmsPMUxMYgqn4N/IjeVu5gWe7nJmgEMahF8R8X1Ica+uUTdSNMVJhTvhIvUGsJCbSz7syXZAf0I
mgxmoKwj/VI4Nt4PdMjwmTZ2nZX7Fhh0KIK7zNSsuym16Y1yTC8NP9kWcmIoUtW44Gdz3hrILdrk
C42Lj7go0ORPTQ9bK/MR8US7ksPU1g0UiRfQQN3MeFdqIvEJH4sSvYabzP0WxhP1XBRN27qWx8Gq
eerqyMPGjbBkoGC1hu5i5wp6J1y7joM6SIp2I+LmW6IPu3HEGKpgNm8sN/pm9/qLs4x2OFr5FC30
/E9tTqCiuXB6i9ACmJ64bJSc+VvM4/WsxLaew1foKgfs8dNxrlIP49CPKHoQdY+EW8M96wie0R5M
7NFqCMnhx3keY0kr9IsdOsYua8IK02mEIrX44LSbXJARe3Wc3wj3kzhcot9hpW2KIXW3XVK2m1En
B2zMXGyvKe0NQGWpKbkdxvRd692UQhc9swyHrWXHwU5J/uyBD7zrW3XJjfA+7envqvIwBtiPaMdy
mA9eB77LFDMAKMg/53AGOa7loCG+zHIrweuC6SnP0fBBvunBrutHSFzbjMJh05qFwCqfXML7wI/v
DEPT7+gtP9ku2nr3FM6sEl02fzjjsmh3/ghyRD45LkF8eZKeOsWNqZLuFMOFSpzwV1vpqFloEpkG
lhBeFpzWBU2DWnd/DFJ8rRodN2ivXku8pDjC9zL9JmVJMy9337vUfwnI5IYX5J/8jJTEFOQktdJX
u10SDObxWVfmg8um5GfxIwXmfVQEPyZXDAc1uOeqg6ytlyBSDaRzhKbgi3J0b1Zhs+18pDlFp/hQ
uXwZjRgIVOf1DsemMUlvflh+sHXfkgz9OP0jm124yTcmMDHRca+yhHY2AtokLB7DOfTRZLrYQUf0
dG7v7+xExy5hNi+tW0DW4zsWqfB3WYanHa6xtQNpuEmjodrif0E0YFbvJv7nPSODJW0gespyxIlJ
PWh7QY3KYk5VFgr1QmDPIs0mOCEacS0i/fUVoRbhXe0nH8KFKzPHxlMdhx5r8KnFMHRfTOpXZ1sQ
RNCG4m7JP4LEhMSBZ2ZXyIZoJxN1I0+zj1IBGlWka09M28gFmusLItkJkw5mWrOuryCKT3OQ2ijw
qWZKp5RIWDDWkFOVzpmzawXqcS15syoTLU5RUq67A5s4ZUJWTK/TKCayYtJdOQv7WOawPEej3DD6
0JKPelnK1JCzDdio7tquuHK3aclyeKVEMWIUFRL3Euz1cT0qliBYfIXRbzjHdCI2fqugpGbzzm/8
r0zk0XVWkZdkqbEvWsR5YT9dcj+2KEpLbuBcvtmd6I6U7x+mic2kilkgbXOvx4fCqb8XAwnfEbzZ
OalOeuMzx+GsjPGhmDAQj4c8GXrQlGLe1FlwS0znHJmss52j3mCe6gxbI2CMAN1r49RY1gP1xgDw
Fk8TheTZdULCdCbrnj4z+PVcpyiZBlxLCWTnlBl3UT0A4+P0nqEYB3gTbc2RDb9uAdU3dAEcK/8Q
fQuUB+UnvRqCfPJtB050z00kqbHTjikyXNbo4Sl18NK4aip2JV1DyAMnzuDFXV+MxElyiuLSlCxv
La5IQPZYYqU89LJjGYT4ELg+Nq6+/xEDr8dL1Z97/KCbrP1CHxtldnuUTZLwxHPkTmzTE0GPOCiq
30ze1SQwi7PTRvlRd+yjVj4ieJqPZJl+OL2xK6byfYrL57qNPhDjA2Am6uhsakvapstKUpk6ASm6
wVaUynJfi990NqPHwpHOliwzBwfREOGIieGhnOn1LYW6RipEbL9nihVtKMwveoQFT7UfqAu+twNp
pr1Rw+G3GdkJwh8zAjm2o6+1l6GrpvOYf3UjP7744U138S7QJ573YwMiVku/z20W7CTS153tj93W
HtsDOXgjGCGDEMjE7BCr+ywfpslOPF2SKkHajk9iNAYO23J4ZK8MCCCUL40Ek9zbPYVUJs8V8k2K
YVYXwbx8Ctq7UukgZBw+tYQsynX37GC+JGr6Pcxvml6pEwrtp8k/z+gA9nJASNkC2OBhiSB2heml
ozkwIBTwklTHxHtxAOrcZSiEN7Qx7jVBWWPnJoxMTTBZlS+MPNJNH2DOjtr5TkBfrbS8xSMfT0Cf
RbL3RU7SiD7vHTstuWDkbWs1xOqBGIoCNuwGDbtHeMVjL252j5e5/5GE7e/AFI9T3pvEU6rXDtDJ
bhD9e2Ffcpv1rYg68jNwyx7NCa5rYO7GOtA9VSLhtl2byaGuYy3dJLeisMqrqw0LEgwjpN34+cam
Zt6aXwrDh6bHFGOnaQYBDByo9jExGDt5C9n9mR9DgKU35t6HNQw3GYb4vt1mn+TwK8bK1s9lWP8i
8gEz1aQ9ZFU5XsgpfsRkgJ+qBpMzaF+SMiIQvhIfXUfB4ScB/goE64Uzv1M23Xzyc4lUrV7FAAY9
i1tg933xu3aakZJdJ0MKi1sOjN7pBooXLZWHuHcM2iGDfUqB3wDQ19/jzp8PmlPdq3mrmXKHNj0F
ik97BBTBe6lOvkE+Cg4z1u5AJ60vQbn+HpQZWmHVghrWe4hwlJxgahVS2CI9wv77OVfmE7RByhmf
eiigCdAEksWK9doJmpe+oc0XPsVjdRYUYDA8yx3nf7DmFQCiMDTwmJYRq1ax0E8qC/WxwTmB/CXi
KPz9lFCy+lnSnzs7u41pnO1SXgQcQd/CMDqR97mt4KQhS39gJvPVCMfyXJBc2peo/h1zrhHlIQa3
yGzaJSQbMhOw64OhBmtX9bXzPJdSnoswQha5/JZBqXYNVfW4/pDRsvvUxhBSKuDcjp6fnDScH9Y/
WRdYP4FaN+D8ARFVFDYPzfJLnfQEDxSiPsa9az1Y7iwekGcGXmU0+xHUOT6e1HnOh3DYwV0doohS
keBaWsGY2z7PsXrKEuc6965jeYvIv1Zxd2ZxHnCpEFJkEw0PJ8P3jw39wi146v0wk4zVKy+KA3Ey
p/ItdHLXY6lCfGnjLwYAn7D/AqGKAQKsp/puUockK4eb30ln0+Q4opVV8kiMeXYykre6Hfd4g/MH
t8fbbKTT4KGTbG65pbxPVQETeihXqDhZkqYR0WgWj+5i96sOCdGju6Sp5J41R42L1XZGfjRVGLIL
UsM/LcbJ7MIC5199qp2y98jCek+Jm3CEmXuih63BM2YqYtgcbsJFJBcHdcoA82EWLbESzGjgzCTi
OGe/WxJZvrIxrdqz5fifjRaljJ9WnluiYMKwlx8GY/7Wx3xrWnOc0t45RskNI5+U7sPA1L4YL0k/
Ss+aAry6wULBttmpm19BHZnUTg7MtjGggg+n09wSdJRXFHm530d3RzNS8mQDpdkAOfg9mxY7Rlc3
+6ClEC86lkeRGPldqOXdxiFE8NzYfHyR6eE+gir0YNZasNFDuwH5+gU3rCL5DBVe2rZfKd4iTEZ7
CBwmspv4lqdT9KLGVw4ETMDwWDPIiu+hrf0CORjs3bR+09CjPlotz/baVloCYpIgeEkiu4Y9Z2JV
jcxzMJtfCRNyr2UVVgfbjX8TCjPutNRfXNcdKRzjq/KRta1dE+wxYjuGiOAxfTJv892ASI3ufu3D
TzaMdKMIndPaj1i7PnmEGsXx4/EgBCE2iOQychD0a9FYHC9ldApCwQBw6WgbWcMjbPrGrUngHXN2
QGlvZMfSCEY+xVB+PrZByNlhEOTDDBra6yW+yuze4s6twUo4V86Rzv3MJk4xGlFPey6w8Cmzdqkb
NAetYtg2WyVbgv/h0lq/5IwOA+bcxG2EdTDhSFY8BaSJ49ZtWy9ExQcnmPN/MEy4nJPwXBKQmy4P
M4O58QEYyBvpC8++rYiNnCdc/0J90Pr25kWrvw7qSouxQopmoDLz2KNCYp9cWqAKfxznWMobdHq/
UDXBE6MyR6nDSBz6N4ODhB3dd51TGtGlTruObKVm5CkOnxT+lQ3mCPINO0ilUqeNsX5r6mYQR0wF
SdtM90Vpx/vWnXFYlA0vIXq/UqqOq4eZcfn/yBhCTAv/nolGSoiRRTdjG5PIQZJMT47HIlQsaL0e
nNDdVMJXx/VJKIfgBZ+FPNdMStuo+0IR6R7bZaLvcj0wPQabcjAYZo046i3ZmB692HHXzJQCwLuJ
imTBJcq5LnYRiG0AoQn1PAQm1BM5twC6iJ9in9PLiLCviTmvpdfL7s18HXEBygliHkIi4cmQc363
hv4QOnoPJROsmWPn8Gib5RHv2IYWOY5wo2EX4FKp/elOJvPoKb19bfKiZJqAfagN9UfBrPmUYvnZ
kjr40KJCvOi1uAoM+wq7NShRLQRfDVpr7iO41X1if1naomZYxyB5aHZ3JmryqLE+6hbGjT12E7YC
vkjoQ3eoy/AOueo3GLcLXnOiH/YWzaZ5m0zE400nsRAu+hv6UNWmaGuII0sP2w8iCZq8lBgJRAQY
xjja/YSNSpNwzYL06E9F6VUam2jMuf9BRnZ/BZ7DJJnV101iLxabtffHRLfclDMb+pyiRPPFI17t
EUMAPV7nO07A6VKYuIoK5dzVFUqzBElVO9iC5Tw/y0Vf6TRWTOUApRp7XTsN8aWFTqBUhqe94PFw
FYj9JcoBHE43l2Dlsm7fWxnYrMZ+MgeapaqqfzW2DUjc1m7Kqn+tD0034pivg+orvfvXoM9e3KF3
dp9vQu2C4YAKtq/rAG89NifROdcwqpHQAWoIn5rUxSuW+q+ixlkD08BYmCzBxkJwexxpAmwrS7xa
CnyV1KbKI3yx9FpryRIYUTHFGIH8ZZbpNhSk0AXCfZix2dpw0FG5Mb0sVAbMX/4wmWtfXDuAtZA1
YFTUPk2Ey9GNMzeHb3kA3iWBjjvYCZqIjDn/R5Hwyq1N7TxB/AAkL7hZ5fwY2ua7Qe17dYyoO+dQ
JT9vEk1T4wBOz8DagBttmVaKOX422j6/t/P6l9VEx0il34aC0bdwDdLAu+pkQc7zQK+bWA6JWm6E
GTxEbfFLwatcpArTDFCrRuhzp0JCmvp5OJL5Ckcw0H7HRoVnQ5mP6EwmZdGfjAY0I5mGx5HmQFCX
UGxatskp6pz79asEQkFsoYIJdLBnQhHYblYV4cdTDGSNZvBR1u1byrv2aEi1n6ocB3SH9DiMtJOy
GOb3k7gfk0a7OJp6L6Durk8B+i15IR7mzSzk80A9X4kEsUWS/Qh6jL1JewZ/OtD3rH5mNZ6UPiaR
i7j4GMNW8qFb+nPLHeJq9jlSXoHUBidw5yPAIHouAVWCBUbDPlBAgNemjeWo5Gvb+3e5xYSiIv4B
m3tyMd3zugZhkfORRs4T+Ecwagnuo40Zjb/nIfko7dDaVqjHKLoZO4dIMwiwMOfNWsGtGxrZo/We
6dApzarbWpQUjYbZFhfVBlbIsCG/hnwoEy2nyvL2uHjeiIJU6JrYkOrIv9fd6QNnSfBN51VadZ5r
obQu8+t2UXbVh6FU/zBMjEpcARFR+Y+ZIH7QGnlrtLjfNSADQFJiZ3FzerOL981W9BWgn0U76ceU
92kg96rDNZWWxRvWN7g9qKOlAxO0lOG3zs7X6xu3BLGU/bhb71UG2PcYdsFJlGpgJpw9rsvVvEhZ
Qivf5a1mbBh9dDQ/mOrnMjsFjE5A6FSQR834dd1HPgX0KKO070YUaWctmb/NCBQo6BZT1FIYOFKV
9NgHkuNd85s70VPT3e44ZJCB+jrSjqSd39HbD87xEiWrEbB58PvwV9TpmzrqQARa9RUGVnLtbPe3
srVTH4tnzRx444WJLjIpoVW4VQfIOOgAUCuBSWAJS3JanzFUzYo7iI4ZM5WZ8PvpJUpYcVfl7qra
k7r2JXRJZRzpygDJmMZbB7M+4Cljb+bBwtXluZydY9oREMu+p5r/e51PdsvQvhzqXyN2n2FQ9D20
+i4oYW+TzPPQG1yDT9UQBUVh1PnFbhben2mM27avp52Va8Op0IOrG4SNl2oAjjjdI+hdRGvsMcHB
Kd1bMbyaU2OhHTPxA9SY6SxmlSBdILgsxApk2owAFx1xu0COCOHgbJNMBFgsN6Gz6DcNrvhK3N4G
ula9H0oogoHdAHfj58sWSAhJGdAAgzm+Xe+rTWni1Y4f7VF/DDvNSsOrOVyS+AI8Y7FNFMd+Cf7j
xBbu11F+2lHmxJF9EyPGuQDVM44ngilAU6//xQAxFNwuHqwlGsyJGPIUFUiwGefJ0W6m0Ms0TuLo
J8YiyTg3haTEGaWg3mQnoAnGWJQnkn5TesVveRjmSjuj4riiM/9qBal7DArtQXQ4vAIJbU6gihND
Gh7WG23DpLhzRkYz1rLQjWF5NKup2BqmRSaei6+vMHvosNDRGCyfYblhqWTtXktv7g0kmaF4B2g3
7Nx2TOnsVigsJQVkhcWEShiraeO+FUX21OG5uOYOMrSqGYHTOG2xbUea+jqvacxysEtlBfFjjGuv
lMW19S14AlzG1boxV5SeoU6LI62ci8ZaDMeAJ5FjWelBTTiTvxlsaxp/u/XuFVbLDzMfopJVpbtV
nSzmJ7K3x4ecD9opEhGgoUQ7f6xopsuEXN2ljMRi1tAx6adJu8JHOke9cdIjYijWWiOHF4lQBtVi
CUx/SdhYxfcDSs89ntq7hiWT6lNhGNJF53vrVTXSFDzq2N8c1KXJkvYAH5faCzs93CgkFoaYzpKQ
Go68xhEpxWPD7nk2y/I17oUXtdV3KMj3huiTzy2X15tIMSQwe4Rg2ZY8lwpH/Dqu+l7VdnhYdzOX
s6JWjf+tnIlTmri4AdG50JVJ7OHJTYT2ecQh2MbcxpoFEzIYbuspOOj+i7rzWJLcytL0u/QeNGix
BeDaPYRHZkSkb2AhmNBa4+nnuwj2DJnGYtmY1aLbjKwKuoADV557zi+KXW2kQrDNOZPHce7t5NFI
kba20ALwIKw6fktudJ2RMwano4PYhGYEl3XHzA+LlJi7dTUPk6bnfO60x7yx410w5ScdniLqMziY
itPpxAZGhhEn93m0A0/LyrdRYqJ/AWlxLNHS7rSuXOs+giOisZNLqtTEtPzwgqGWXHO0wkxlkxVv
5I21Q1+j49T25Ni1GMUpNURlvuvH7bocrOBcli/UJ2WE0QwEEAbjww5RG5P6Q53Eljd1AfbhyAz4
VTkKPqWig9JoRzSuxlecRxDRXQqbQzOCc1N50KCywcmhEB7lYJ+SkCCkKO0ZU2ObEmMcgv0MwxcD
P1JseTgZNyZgXMa6tsP24S5BEG8dyTLSG2rJXZHGusaIf34dtUKpRLoCsZuxOX0VtiVy8L3aX1Y+
1NoJOsVW8tYbp7TUExiqwMXuhTM7UwwUobRRGyQ78fszd5JGps0KqgOGnFerRv4nwjkuaKlF2vF0
U5RI264oWKDYKgaP9sbqDAoKGmJMWeacgMHeVR2aVF+NKUvSpqtUWPMsL4mF+fdsY00zd5R+oiRj
zqOOGzblTW77Yi+1snbJs8SvBMDFyHA7E8Z+eow9kdGr9qYIoTDLGnWhQhsvznzQBlLVgu+RiYjZ
Eqf2daaa6YhUtk6mz7JalIVTC+NnHWxiLU6b6OJ6dVPHe/ARqjvF07MTAr3PegJNhNVTkCOEI3Mx
fmZlDWDSIM+H8gbIR3PeZemU/yQvb+Clwl/F7DxQh2SRdAh/g7b43chSd9So7VEMmxFQfy/F0+BY
9T1KuvnOBGznlpx4CB1Rpenat3WKmSLoFvvKAlg9HrW3VY+pwXeX5HBd/bDBuJ3kB2JigMM1nnpF
AtMCPSvJb6wFzQM7nZGUUjyLteBI4vi1gWcNe/938LnUfieuikfROQe67GsNglUY950lRcMsJWwu
sWPj86J8hJIMsrunurPu+Av5BHeyIfrFMwlRpM45rErFZQqs5qRNaIHKyoAnbmU8Arf9lo4ID4ZT
OXtYSsNgyAD4dE32sKTJB0WY7K6sm2Bb5tjVJ6T+cOr93jBjt2NTOpTi8eM1taPeSRX+o0qylzmi
uqGmfCRmQsIIHDQRn5X6GTqwnIFhJmKcadyNgQP4SofKmZo/UYxCZHLMNq2ZsZuXATlnAf8WiMyv
RcPAcDRvp8YzA+VVzyjZkM4zfdWi5IUenuKPJMc5L7L6RBN1qVxWHC9cOmqMDH9gPoGAxU3uSLLV
H5qUZcLRyOwIXJbgYTnI/ttTs20HyhBRmo57hNLS2iwxEwYCGnZw0Mcgs/1B/8inwLmX1I5kDEeW
rldchHyo7U+5vSNva3pFz/ns67hYNn8EGpUTfxo4dT2UyQ0IyOQOUYriSPFZR71F3BZlXotM+Ima
le8sbfc4d8sPSZPYrB0yUioqW4bWR0+d7uv4PKIxw5lbUtutllHGjAWCwDELqklKfs2iTvZ6rdO3
tZ7dnBHGxoKJmq7iOokg9aXvy02f5jxWjyjBCAqUTHq163IEoHplPGvTbB+Xen5tyzK6EJJgMgbm
p0Zc8AifxsZSIkVLSmvAsY3JtgVCfsI/1iuXsfM1lWyrxt5UT5yvGiR9sQR7nCPoT5n1OCsGtj7m
MOwWdbyqLMh3bc5DKPFh7TwpCXHubgDOkH1s8eDsODUDTVWDmpM0ddU5XTpPI1o8JogPtInvQAdk
EWJhZXU9Y/fem/2hj4zwAa6naVyKaqkPNUg07C8lNI41UAUGemMKbsrHL5wpMgP0vjkCPBwm2TkY
dRAfS4oSkg58ER02Mo/qpmEL5cRKiYWaFXDA2RGLDJHalPZgmKwOSJE6H2WaEXcvxT4GoGuOqIh5
EhzIY23ZxVl1Shg5RDidNj3JQSff05wVlTkVnx9gHGg6jPA6BvuGFUR2iCa2WIYfOlixfelLNm17
Co9IZVy61skRjejCDdYeh6BCwZIC/Chszlm0RRDVFE17NDiLe2aHNVYiTsuR8YaTqXmpSUYjlo9X
jjOCyi6QN1u/45C1ODQhAOF11Ez9Xl6AUNa5dftKkLXBJ35guxig0mkNhzt7OALPlJD0AlexjBj6
miaerUZEsTaowk8neAAomB9WCGFhh+MJbZb4XE8oOsrztKtkTLpwMnjNVBgCCQAhRw3eFbmCRTcr
+9kyfiZ2rJ3W0+a0qPdNVVoPuVRvG7mHY5EAoA6d8L571gutflhHkdY6ICvlkri9A79pBUVyzKwK
Eg/JyuIZcu0NqIT1hNgZK+WQH0ihtPu4JaswVb9L5WnETgcMfIqcKGlG3QYWb+k68Exwadsm7gyS
HY7h0/tNMffHCThzKU0aGKESjVIxXpucirCWXPDYIYMaqp+9IDpj3PKaD1rtA/hQfew/d0uM7l2Z
qo+QfzhFAHha16K4C3zZCvWt5mCrMag61otEX4StAXhCdwVzr5FqDxN4nyXh91av73JDTe/Who76
PoArMvxwUlRocpRcz2MfeqscXB3FzqkiRPGkIH4qa/Me2c1nHF4PiiEBERJ5yHgymh0Vo6eV2hvD
HHI6DrPg9ndr6lpWcMRMi4NdduRzTWny1niuiEH+goglMbjmkxygChSTdjHyDeSRs+UUGtRrFfzc
1wigq5eE88BM5R5VjKOG/bYlIxSSZVifQZ+D6q4nkDiU+SAqJRoGSq4Bi/sQGCDP1iV2fdy0k48T
9cHNrEny3pGNDXCvFLdYA1cmZ8gvpP2ea/xj6KQR34x8BJGA+yaiJcld0VbfF6RTcO7e69zuEaTQ
SzSJkJ4z1KYLwuhe1T7NfFCPcZl9jNmSgsuiTBEo76DZ6q8uz60k2TYjoumkkvHUwVk5odjnS2Tj
Nn3/pubA5dfwLu3xTXEU5BTBUOK3qDvhxQjL4zw6BeLtnE2XNjpDL7SpfVSAVRb5PmivRknbqSIn
CBDvFiuQ4UhjD2Wn7Qe7Kbz1bAJX0SttTOMiAbhKGwpSIhUdgIv0MoBte1SAS/YVDxLEj3Vx6cR4
JfXb83oIEFocycv0ddX85f+hcXzLMSxiUWeytDlk5ZWOr8aWcUhT9LtQ4TtWyRcbowUn6MpN4Qgn
isKX0UrbOBiDbEwJhdsxOK8NAKAgvlv/QqFTw5uG884A6t4Ubmng5J+c3koRxYzOVjDqJxMnnNMa
B3AiKE8V2CMPKyHUecshP4LYPaVpCjB8HQ/1oPlrBArk0VfUfuag3y/IdpnledHLOxWu106CE0Pd
mTniWMtT0yM9oBRHxVJJHSe4+q01k3WLDTC6uZvg5FNMSQxU57tPpuRAPJSPiOQM59IGShQJbeUA
cGbdEdI4FZifyor9NT3gZKwi6LV5pNxqMHtU9wyzSVmpmWdFhHTLGgYCfTg7MXJq0yKftS6lomio
hKAgf4zlVk6Ob8EB/IGGoRsjJOtRPkv2oxOg81Yckk5BRSGJKZ2QBvCmXskOtjH9boch6EjGUeHI
mhdMi/VYCWi7wh6ZjHWEqhPbSDAu82nStV2Vxa23LMvkB47enIG8+2t4j09GtNcsanWxtezXXMHQ
GMo99LcHqv6Ou7b8EKiUTnFN7WX8IQYpibdDBJCmHtBkmvS+PIFKiO8Wjm1ARkCUTYWmH4JR+32N
saRaLnb9hAlbJTctZPgu3cYoIa9pxMgZcURdqvmeyY1JhaV+nWjqrn+miNjuKTXcAJTgXSCYmSl8
+o1BfQ7ANtbowAewNek7eRtFxinsGnBXGBxa2FvWA89j9ruV12GW4Qd5TvV7ilKrWmNjZGGj6WlD
zElLXmby75gLqkt7rAMTbQEqL7GUPKwJiqGXuge0fu6rqVOxnJLQmJ0k9OclvT9ZC4H4yv2bnb6A
fV27be0YJxCNiGFFuAwKlkhOXmw/JvHgBzN1h7jAhkWNYqBN5K3w8biziaKMpVO/O8i343jaW2xY
4qDBEqZt1nes/KeDqRc2n5gAlxDQMGOSsGaFvR01XjjKNungRy3pQjDbZMXKqeYF6iGqE+7bIKU4
pEzwQEggFHFoneJYTq56ONrbVuSJ2rx5diTW5b4d30MFtxpEa9CCAkgOoDofgM9Ima+PpkzRixp/
0yokJAm1ttKUfYva4pOSpOF28ry3DFzvRjqmnEZk43UQ78hDQRBPvaWQnHMRvVdhs2ssZg37rvxU
Nrn8hJr5lJPQkqvWcXsnJOhq5QkpI+ebgTTRMe0IzkoZoAJVFURRHNLFowZNjhC9OU9F8rYyB6qW
HhD6IrUaGf76Ugg1G9h6LZ8aWQ3vIlLpFFNZgsWhQihAd9C9AbNBIcYbAWlmi4OdwKRjFCEdE6Pm
DNbOt3ZcsMnNLp3p3EyCVRewFkqRQfY6IQ8PlmpANdHsb2NYdodwiMatEbUorRJx0xDYaSPbLS2c
/NRJIyEo4dDdyogjdhUelSu/bFyqyJNNCohq2Nhn/OWEwYnmlSapl8LeUTVJODvNqFtlxniKO8UC
NJw8RkXi3OfviHGWbopDU6xT29BQd+17MzjF3/Jm7g+VFDMxUmAReoZJYTbmr5FelVvYMj8Dp5k2
ZSYDlKKLdPukJoPsm05Y/IT5YuzJF9tnSEM+lh5PTTGOuxpxc1O1rCcNbbQDhffLuq/WbWWdMtl+
oCoVXkgjoNJgNdgZTg5FM1Pdt4t8bJXYuK6DrhjnAucs+yWnZnturAgVQEepfLT4FB8plphDXOGz
iGsQhAIXe1MGe0Z+ASOzXWbNdwB7eeJcPmqziXEvkdwG7dFl01CdecThbjGJFab0BeDmBwCQ9n4A
o1+FWCVZaNJ6Sy9h6x5x+oykDcg0SDlK1bqV3JPEHYUoj1jX0M1DJDiZwdiL8FupQflqxYLhJLne
9XhqmJT4ppKKH7IaNREIfAE9qY42qF+jkLXveqbcsrl6SmBP7OD2xBvSVo4bJGO5C7VMASysQiRt
s2dlUvFGrCk61eqHHOnJvlO7iatU2xYNuAfq0upjM6jUKLFs0EfrFkr2cdXPSCr9VDSkQhZWWBDW
4BmxSWggtWk4bizmsWyBXoVzgQ8QD3uQ5BzC0yxbngpCgZkACl/MHChkVG0SKlLIViyRFt4ni/Kh
dCNIxhRwQzMzkEOD9cgkbRVR5V4jkaIBcmz1+1LmgKPKzkdqzAB59fHJxiNEB629BqBN1L7YtdUc
e30A+AfMg+81j6lWjvhClS6KYNt4xqbCZZgiktKzvymd1Z44ID0OKIjuTAxKSLvhy4naMwlAiBJ7
awFUrkD23kDST0/GiE2gMpmYnhd5c07m4BofdBF3NVZeH+lVWOV4OsJZGIEnq/aj1b+BQCpxI8B7
PcGEw7SpVaYdSh6iGrYKMRVZ9b0KoJ8mbK64aKgth1SWpiCxyPak+PHx3BQZAY/l3zLHng5Lj86C
DpTAssd4MyfG5JvYFW70oeNO7bHZS2EKghHF3A0oX4gOFZn6rNKHe2mosCYxcK4VcARNS363AHse
U2P4vhYEpJFp2CttdWbV9MuOiYcrEPgJCVday1QPq3lliwgMZWWp3yg1fR/A5IWjVzIPw3fdahFp
15DIXEP2IlZIQhrDzzHjtqgmIGGKrt1caAo84K2KItYRJd96VxkLOggaS39d5/eFrlo7rSquK4te
gSa+HjhNzONMsmfXhFq+2M4ardqNojqoxRRO8znTtnBJziRn4RQJyjYrJXgHqqwKG8m+SnGeK9Ox
OHYgtylYg17tklcnyTLkR2FkF93H+rVcnV8CZZSPJeEtTrvBXaGh0DSEqrI162G4gD+U3xGNQDm6
o/5cF4wUePZTZHKc15v+eYT54CFp94RbRQTXvmDhwGVDz+QMUmD/x6l7UonPzUCvvc6xfLnCKtvo
oWWnc/uUaQYWBz3qrWO3mB5I0FMJhv8SRKSfx0mZOL36u4Ca/gV6Kx1SV8apbe1zSjHkghuW7kWo
tvs5Loe7SJ7ga4rdGZJb/6jkO7vojy167CcDLecTZcPTrJXRUy1J50Ajh9PgLb7R+757mA0evQkQ
Ug2Na9CiW9KoDa6TyUB1xpxaEmnANBttZkoCNnj/2udAWEP6r8eB2gDwChTfvvajYmmH3SQuyd7d
U89HkDeh7DUC/dlMwYI58qx4mkA86cxaLcUfxGBR2UsovvgoIi2bVQjClh9X5Q3EUswDgFWyVnOn
o0CRJL45gdgssjADjOhaNUS0TAYgT0UrPcgp9K7IgZOBkG+9F0q0ZvlSAQ0qrEC+0m1fiI9hSo6K
LldHReq+NYMNnYNNC04ywtc25ar5tbE7LM7l5rpGygF5e28IHMiAUljt0mC0tn2J02S0gFpKo58I
uA3AxLVyU8KY2Oqzq0/STVeRksygNVHipHr1X/9Pru9vBMb+RnMGNKcKoQNdPUbkqp3yJ0EfBC3G
qWGD99QWSkeb68TjdaNhADyW8FyIXhwLDwvytrY/dibgjlmOd9a4KKfyS+PqPy2x+C/VE/8iy/iv
hBj/B0osOoiV/2uJxV383rxl3VvzZ41F8ZU/NBYRS6R2ZGNSJVsGzs8aelvj76v8Im+ZJkJSJsB3
+taSUZf7Q2NRM39TDAN1LuRyNHScbLSG2i+NRfGWbNumDAXANh0FGaL/1n/8Y0B96WKCF/mbAUaB
6q+qRlgl6BoX5AaFbpT5q7pasIRRYlTlT0Vx0Vs5VN/yq/LagTzooJW5RF2bTwwUjkBbz8oeaYxy
N+7SvXVyTvPvxnn47A7VQ3tXfMsO0n32mXwqPpHhN7TdrY/xGamS+g20nFccZq/eOHuwp4dwr2+c
03IYPilIWapbe+Ex80E3H8236EH/Ge/Li3FW31Dt7kFzD676DIryjGXBtt0496i5bQs/8rJD+gw6
6Aw6/BHj+G15VT11kz3Mm/qxiUC2+hi5b+K9DmR0W9yXj+N3Ck680z4uZ3uHZfRzd6iv0r32gWe2
F23HHY5/u/TO2Na7wO/26UY+WlsqnT+Th/LIXd5pJ2sfPOdXEsvOh/2Tql5IAWLwwj2Yfii+NeRx
xFOPNfAm2Dxuc+9sjb38PZzu62PlPLz3l/iYc1nOGw/z0bmfn2nCM8/wE1DVNjgsbnw0PXlD2vLe
ci2XtOZT8E09lDtu0Gu9b/hAb/JNdSa2PUc+vm7b6M7+FhyLLQVsD/VIl1rK72j/N8AQX419eVS2
HMY2FEMvwWOTUMg+BTdrn+50irf+9BhR/THcYEvhqPWgJ6ArTbUE3E8fXZDqCN8z5aQV3ngyDrA/
vGI7nQBxVtN5xlfEs390T3Pha/BETdd4Xc75Pn6sTiCtczc51HvDR6GX56KITbMARzxY23xPdHtS
j8W39ibd5Rf7gV94cbYKFc9NdAAMbtPs6S7emb511fZ16yafIbm8l/Q03ENy+wmTD9++F+eKIvaL
duqemnsb15JotwzIbewdbtRwpb18B9V9I/vVrvfwGH6zj/OxKzzfMTf5CSzeE+MTX+youI/zvbXl
ZHrh+z6kIzfcmif8c5C6oUd2cLd+tK7i1o/DA6ffCOO7OxqNcqTpT4CNSBb4yrcp2EYF8tRbOfaq
87Ad4Qy6+bvhIxy+Qx848cLLQ+65aFVeky2WHFtrn31uu28hxc9nECQh6WMgpscb3kykTzeB13vt
Rt1I3mBxF/UtvyynYtvdlyEncFCzLvONYcQhA76wqyv3JlrLaXGmHIkCUL9VzNfeQjgaSg3J9tn5
mQUn0JkmdEptP2mXzn34aLfEyuy1+9rXIZH5lJK078Pj/GR8Z/unRFEBosQ3gPgTXRiqVh+QtN3p
e7ZBW2jfUIaYPAispggXTzglSYZraCi9J8WD8ia1n9PkackmzuIKtIuPZXP8IL+O6Bb1Oy05wNoS
e+oPW3nqAwSzlZPzFv4AnN/GGMzcSxZUkp60kIuRuGvULn41s0+GPej8GJOCzFVJ9JQEeNTffode
LXAdt1iXN2QYE9kHBt689NbGuCKs2scnZ2OfKTieTDL32wAkyewV7yP3ZO4tBxJu4DaniQP4D4is
br4Zr7UHokTxzeiEe66zbOCV0qAQUfEkS5WXOTfgGN+i1FXAa41+FuBbmm21rQbufZ9HD9jrdsNR
3aTPBKfKD/1kqZfie50f8pf+JV4I7Mk676vRkxt33MmXxja9m2XuqOi2z6ReTfOZtJgjv1AgL/d4
EsjQuGIS0D6QweW1d3xjQRHWSw+z8wZDcn4iHw2s8Gl8sp7pEw+O3XTXXTFOb9FUwHHu2D2m/pNF
7t8DcAu/wwa18RnZ59B5DCV/fGlf5EdybsMWTAFmn6jt73rJ2wNLLb5LD/a13X86fo37HSlStBrh
Vb2hKSDBkH2t73uUL9qtEYwXJbwWWw0wigeWtbhZ/fc+H924hooM+awcJG/6wCwc4LALWf8Q+5lH
n17HzYzwFpyhS+LDt4i+cZ1XXFweIxRCynELewnOU3SkclldVOdivpPvcTHG3EAbZgNj2iGyDvT1
RQN5rO3ggnLG2ZScG8nIXcYcpdweFWrXGnwJU1U3/+HAButcNb/Er3LxihxUd1PCg9UxoM/tTw13
y7r6MJrvzr2Rnvpj7uDps/PxGHfje+S9h8n7Pmw240feboQLpuIB+wTP8xIun8NFAeBaVWC3WGc2
1WUgHbdD1zZzJ4t1KeWNx37bJTBVgG2L+P6BBR+a1weF7sUunvVYh1iD/5QfjZei99MnBP4lktlU
KncSJYdjfxj9yqvf7at9R+2HLPQF61dB233nf7pLdpzPwb3h5X79PrrGgZ+iUyvP3GScZF0ULaR9
dTBZnPVbdOjfK2bZqX/XHsa9fjLAaA/IlrrpAwKStV9TH3gA6e33vrrlWSFoK1tr2vEHuUp533Dc
jRhoJQpKQAM4wnJUdy303QChpLu6OiQx9Uy/x+PKeEHANfzsDzjlTItnSUjHIEjhp9MWCM4xOjLI
GM3DBSaOATZ1H/tv9j6a8K3dmjawx2PQPciA2kbQPv6n3Hiy/iVO+J8Oef83BbOIWv5DMItkedH+
Pv8lluUbf8SyKkEpvmuOjf43Wivqn2JZ9TfT0m3UqIlHcclZw9w/Ylnd+c0iiEUUHDlvxaRU+H9j
Wd7SMD10LPSHFVvh7f+fWFb9VRQTGXNLR8lYBt6oWYrxiyjm0KBTnzvphA4gtU+Ulyz1o4qxYnQe
FhRaC6X2AvM5Hc+99hCCzqZWrRrvg2BqOuhGxo/wNsjLPCwFXM4EGa6Enf05nj86Fv0/tevfxN1C
ZffPWqK/3Kr5iyFS2EodgBDhlDzc2oYs6m0wOoQ6kPTuzwgt/pufU42//UEg7w5q7mTB5V+knrM5
yEkRM3tEu3SkmHRLWv9Gpsdb1HNxlrGib/YxU1jHCb16nFAETzFhic5t9tKVjzPo9ip1Y8tdOPtz
03miuBKW2kHtPo/xy8hG6qjngKqUuEiBelzXeLS9VJM/mZ5n8ilz9GLF53z8APntKsbH2HyY4WMt
JX4QL77Dbs7PjTBaF0wUxFX66lnl6JGf6+wlpoYDbxITaljeH1P+mEiY4vLZxSftgYchtRXzY6DC
Qb+r/bNthGQaPgrzYZyeMQoR18aN160LarbBuO2CD+4unT7C4IEbaZDUi8QKWu4k6UIbZNpz3p+1
9LwY0HxQ8hgi1vDhQ0H4ROY6GbW/mGMTt1EtkpuVz6b9rMaPNqCmfAKPGn9IIcbnz6pQ8jhb8l3w
0+ieEXCXFnI8HxlWNjbko6R6jnrg6+YJdpmbxB+kJABcPqMO52JHKufnrKg9xqWOE8U8PodkbELh
65FCFUC3CnWUIDx39bmxYf+ghqBIzxJpftDGo+IaFNlH9BS7BMxL7eWTtMkoU+BdLpwJP8aKMinU
PtoRkkMY7flFavKu0zw32Yv4hh48B9FeomU0DOIRy1DOcKMtbMwnnUIZM2pWHtABGqozPjkojKFP
07o8TVElLkw5nle0mCj2V2UCexq19CDZgW9D1QMieQoIgH9r+RmvbqgGp6b7MKJHMQPF/cvme+Fg
wh6ilf8gc5v8YK08C+jxbJDGTgAZPRimzIVpLmyV9Qcx/RFPZMzS903/IX46MivYgc8o/LnivvjU
GHLJmj4DwhKfuXuegZHJwOk4X5kfLBJxprgwZ8ZBdXk5DU7F+Ig8QcVqwcWT9pu6jhjmAr3GK8Cj
3PYEhMilqvHvPNSEgcCvS4ataKoiU5g21TVV9KdUkCbBr7FawhHFpMxHnXL+rjrnQL1JbLF6xy0U
zC9Wu+TcUX5EssYbYLjW+a1m/KpNsKcqg7YYqwyjosCf/ZZmN51S9j8vbb9qUIulzTGEU5pCOsHR
2D/+LDAeqXkydANL20A6qmxv/IPEmljakHFgudMj49/8oqn83crv2LYuJJHxhPjVX65D9GIcGU0I
GKEGjsZgAccewkg3QtECnZTke0elTcSprSrYBXLPQKhesq+dcVWItvN5bYk24Cw8xu7cEzxSaOq7
m9XuwGQh23AV3+K/YnQ/wr3VYRMqPg0am4oYucirNGZ+R7Vo7NABFYfEWfPFtesWXjTnIqsXIWzu
5VREk5qouL3FGgfZsfDa7GkhCM3Uc1kCD61uI1ptbAqTPwHFjZDELYJrR2CK0yRf4wNZcFOF8Ox8
pWDjoQLi2TYPaFIxRroiV3MvIrCdQwMcDiZQ6D5N4Zt4JNEeoXbtEK7WCmrryRO/Yykwe9+A+7uD
Le3FTRvG2WBoJIBAlFrxTN6a5dtQQYLvzksZHUDwuIrMnjVd6WHRus2y9jdNmfBYNg0kI3vCykfZ
RexzvBElgEQohvKCuC3aX+Gx8/psWFfebiQeXEUq7Bo3CFfs6BzRYHZ1Kym3ivuRKeqL2yYU2QZN
eBjAzxsRhLINio/cIUf1mQfjvhSUOBa6MQZBX81XrjYsa1cX+pVehCYiWsN0MDzyxSRIKbOIRuH2
aNSaZ+FTjnnBcMntp9z7mnFgbcC6GeCom41VcfUh98KUVkACIcIbVDxVNMLdxthYtChbgcQpi2cT
7a5pitdYWOzt4LPCEqIz9es6QDlxZbKC+A1CC3wwB+ffIlMhbki8Lv57gmjdZf2umG/VZH8j7WRI
b06JTsjyEVTHJtoVn6Ncb+hn0WuNwuXGcx3BfyPikeStaD/xJPS3+B0xBEcOtIgPGOunUdElr85z
MU7FEGhzniXBA3A808Mwv8VfNCK9FqNegAIG+QFPQRBIvKEAICtvom1E+JKyp8jMtqRApJDnZJTQ
CRhn42/GLn1lYonBkSeMXW4pVTRAENwwTClNbOZ7uFHJja1voLJU7TQsrwHSYRSFxDLIZtUXF16X
ODqVQu5N3PCAfpdBOgY+HTSxq2Uz+lAw0RFWongBu8GdmJosRuIOudmOFh6QVeVDKvfKK+K2Q+dK
7Y+0Hr1DuV90BygKmce0EP3n+cRIy5jD4ipTz+ESFUQpDDZKlIiZVYAxZ3TBufTFwis+VeUIVTAW
+5hupVVtoV7OjBIjp2lziHzXDO86GrbRmDX5WRr5At0xZ4x+dlOtDmHJyFumhWTfQpUOY1ERT1U0
uV/ams9cl1kphMWgjniTfc+dpMHswrHR+qu4AXHNSs724np6fAtU4jR63oDI3NjBvif+jBqaH1Op
lsLLRLMVTL6BMyAfp3GYGeIhMjFRIAWz3aRKsM4C8Sw9Q1W8nXPiFV3JdxSwqOQcBEFNXEksSmJQ
Swrr4HwtdXTAEBYR61VAnrHbpiZy1TSmuFtuX7zRyBdb/SlLKLHyhtjXGEbgO8Sys+RP3FWESUEP
/qNpzmK7EysUg6uVrqVEUEEHMI5EU0q40GRoFMLu5iOGRH2audMv14lFwx6gj3GbYpcqLHQEmHOi
dQOn2tiIF4q2F13DSqSyBIN3EI8q+otZ4bAviF8QO22+DiHR5w2yO2JB5b5QDiAkrTcyR/neFw2f
otII94p+1NimQT6Q3NoxCni4StddW213tvOWSA8xBiDUZ31xU+KLYKmQWFgbOkHkjfMQClnfDGkz
qorYGRweRLS12MD00HRBR7kyNGDxkItgUFLSp2kzm3M2rS32CzHGxP6hEhnyllgVF/MB4a4CaI9p
LVszhKO0XML2lcquh7TLVoxjMXZFE9EFoi1mfkgsgkL6QrR8HLSM0atYI9FvdEt23ToHKiTmD0KQ
tAyCj2w/2nXtDhpKLJ3sEo3+tQ6Lretr0+gJV8WmbEx0CvvMur7ymtgqJ1C4YlcXu1HU3Jh3Yr9m
6eOrUgYY36DRFbF1BlXuR8wJpjKL39zizMrEpvXFpXkjnG78L+PSYkKISSFerxh0XHZmlocatxhq
/miK5BsOomPqPTN8DH6oPIuxxO4lflmECTGrkxjmYosWDyLWtbQXWH42JjGAppvoHTpMpbnFwvHP
MdjfHfdsXBnAKMiGrGvrUflPwSKK+UgDYO+GBgiQJIMFmC1BBCI8o8zu2JJtYj6L5hRhmhhTbLbi
T9qPJwYqSvDwtOhnsX2J+bzObUBGbM7Mr6/t1FG4Ev0lvo4HzE1MXLF21OEbaLdcSn2mqT1WG4OH
ZVkTo1As9zhUbMR+K1ROxE6bCRo46+JY3AwC2ekqWkW8WDO9GEVhx1ClkRBt/jcF1l/LXzrRqm2C
GXUMS5FFIeyv0aoaqYUuQ+J08yjciudng2PsiE23S+Ld0PwA7c++ZSxnFl/2QbGLinXIZMsW41/8
LRPtrWsTDcxq68ToCifYEbCFiAkpFj0RYtCu1gIOfLn+c28rwsPt17MBT2FbpmUaloM72y9PMUyo
g5o6uU8GFr3NrcbKD8BhlrXGbfR61AOz5tynr70siSXHus2svyJsIbQTuz4fI1KpPiXr2ocEKGI4
KFex31kNQQjrtwhoODvwM+rcuxw+xAwB+b4uLkv4VLTRVhvaHTGG+Pho3kQ/j6iaisEn/hUrpoj/
+CEV5WlrJgxnphFBiJ1WvCN2SMaXWFJH7kLEGSyNlC/XLVHsM+sazOKZpd8sZTPJ7+IKSGRy+pQ2
IjIQQWDfouMesL6ZVxGLiocRHxPBJNEMo46/CG84IDQbMQjFdiP2RrGHri31NTlFmKJaOHZCq2Kt
EwGOZt6pKJewZokNUwxcsUl2OY7I9LTYR8QGIPYNUlJul342cJJq48ZCJI4NbBIxbS7idUS2yZlw
YwnBMP+iWpKUVGg4Jw9OsOFQIa7M+iICk0A+ixWelUYs2xScxf0o4hAArst6EPNEu4o9UKy/FdsP
bxPslInu5tpZrOJ8HXjoRpav7EriGVGhFy9K8ZPYiUVfAk7ei6cSOyc/z8Ipul+slXzln4ft3w1a
WcVcw8SsSIPT9tdBm2KrOgQ9KSmWHNYi/hE7nNgx+FUR+f7zz6l/c4C2QVAYuq1Tbuck/dffg7Qa
2og6r78nxhnKb2LEM9REF3CsETFkh4kHrHC/bkEP7suGtZumt8t7AilCGnHUo5XpyZnt/ydt9883
+XdtYskCEUDqhlXpl3sElq/paYDnJvNUxOlduBXBj4gg6H7aZf25/3SC+19iOv4HwjXWJfxfp7i9
qGzGt4/kL56Y63e+ktyK8xsoCMcgK61g+Stb9NAXXkPRftNtmwGrWw4ZBt0k8fHfKW7zN0P7P5yd
527dyLZ1n4gAWcx/dw7aypYs/yHkVMwsZrKe/g6qge+zZcPCvUCjD3C60eZmqKq11pxjkgBH5xth
hu1av7S4BWmZLMmh6Tg8T8e1/zct7uU/9MtC7yOyCvlYaK/TK/ddT7zrGw/Sn/TgT9HKaYtttaBy
0wD1aYWviFoLlC5mhOJY1sJj7pZW64zdl2DEITukXfL5LT4XH78iGmy8q6BDfPBJL4mhv1+fy4cs
BL3+UDgurZjfv7FSu+VcGo1co5N11xX2RSJELpZJKrurfey2uU+YO34YfshXrftuGxgWs80suSK2
mmEoNgodV9mXvK33LQRTSoPh5t/f2J83kYtkt3S4QI9vLXwX4TZUfSYHsweqP28b3EgA3BUIOlN+
y9BxrvG9RtvMWva3rpREB8VfcwIRPbs+DmQ2bBwyFKo0uRu8D1p8/8V2/f8eH493SZTj43dxe7NO
ue8+/0iASTVLT64dR+qdURXBGptfuk60MdHtNcMS0Zfxqe3lJ5wk4d7wACx0TnrTGL5z30+GPNYh
cfRdm32fcPE8yyy6Zir5OZVYk9zOw0HnM+X36V3TiFnSiRP4FHYClRvF7LwqJ4bMijzPA6LMbCOM
FFUozpx10rrm3bT5AWZO7PCNaGp3YK+TXcojQlKGb7i4L5457K288jfatnPa7kDQs8LdEfY5XXrf
uOVD8Y62nwUHt1dqFWHTDF2jpKcBAypodLSbCa9e20Fyjjjun3nHDnLoM2jjEniooAhPiP3Yu9KI
dv2koFTRJTZyvUvhI21s0OCr2gJnkLX9IeqL8mwbCAUDVZ2ImBg4kRnNteJfPfVkT6SY8A716GTH
lhR5JNykDHZs0CDPxBUQvI0fNem5CQm/SRzmoEammgP5G6cwM58sDIekYeRElnd+yq8WzbH0wMOR
I3J689LDH0pPIlBf+8LOwT/MP2jgolBfMF+EfMB5ghctc6t8il12+Ah9qN8TXPvB2768M+/fKYHQ
DGUiOkLyM37/JJsJ12/hmRIx6VqUAxu/2zn73vFP5CxreA4p4o8xFxvQuMnWiKbvFaBjRj+j9fnf
l/K2w76/FPZ7dnumgfz1LkEvCATkjCA2iA/vjibL8KogXIplYFeNlnXOfZQd5YSsf9QduJDoCZeU
sxnDKt5YXgbCIOT4jLMVWvespuu5egkGX56KvPV2Vu//NEYht3IgCG7GGVxU6WOtF/0qgP7Rh/oI
zrDdVGM8kJ5rPzALIL4LJMO/f6X1+znj7SN2zZDON1Gl/I/z7oazQDZmMzFWCGWY474u6rNxP3ra
3gSxM1FIrrv46HUgVPzDIOp8H4tc7so+gZzH2P+Dq1kWs3f33GVkINivaMrzEvz++P1qnBzMlAYh
7F+Zwn5HHG/f9XZ+wzqeb6SgZI4qySEzD6rVkCgMZvhE6TDkG4TtbQ15TcXwrHo1OCweH1weC9hf
ro95gW2xJLPyBe93jCrug4wsOHL7nj3U2nu7t4mKC/SFCAfK7JSAY6VfPNzwB6oZubKUTT4oIQ9b
Yt3VC9jbbz3csxuHCB6oL+ap6/PkoOcyvuHdXrdt30BlyiOsGCMjOhF86xujPakgvUwDHTIDdDYp
WO5tTLzBGssb+t9z7UzVy3dVFSxsgzzr3JVP0xTcufxj8jvyz4Ef3yVAbVcNyLMV/pOfc5DNDA5s
bPpqvpDx4DYaqnGcW5ilYQXj4207CJF+Qs3Sh8Rc1WDMagPscNqT5KCJ8us6JEoLIWPCAc7+PmEs
nIav1gSvINcP/FEQ9uYagOLsIvpKaLpgpsP2Nqv45Jh62BDTQEJ8510ptO4XwhznI2zV23QYvqVW
KU+8b/D3WOo3YgnYqtwJ3YadHMYaM2TQ14++aprHKBwu0g8P4GkuZhn7B+ERr5fAu1wlcjilcf4c
UZSf4HwO9Akazct86yAo52Ou+22qiJocRYJOKndulTG6m64Q+Ow4dmx8qOwEovZb1Q/ttnF8wIb2
DGG3IoeuSNDSRXkPeaMu4fqO0UsOZcAdGix7kBPCsNoiqSUaBZpx56vuOE/jsTMeDOVClm7015y7
jlo8vCEWnJaYSA6RVt+AjhqfPD89C22xyEn1PC6lMf246aAtyAwLbIFV8FNXWkjCO+vcR86FqAL+
XOHA6+z4VXLw9spnIy5asz0IrUpChgDJbJvUjrasrSGxpJEHzmYA6pC+OkpXxHvReBr7wlolbu2z
v4DfGOPvNA3bT1NFx4ljAF2aQJ4ns27gjdbTbSOH6BROd+1y04LafXas4VmCHN8N/BdF4//II7M9
SgUgK6ITfLGqFq3ZSPxwtlh3FXBou2Y5YZjIyHyUW+bMcqsXeFEm83htkWC3Ms3xh12QbwAWd2fY
JLeJxYvq+DB8kvjEd3nu5nlnszqBr0ClOPnjT4ksrJhN/pCCSa8nkx92HQlMLmgvjSnAGzgY8oSB
cFVFuscrvs7T47xkWIJ6qE7OELjYUpJ5w/TQ3egIa+SQUzlnht8c/ZoiW2n0hlo2BNTyg7m11v1/
ZnMZk6qA7WYd2DNhapG/BxDzk/y6YzMxdQMndW+FcM4NPzhmRj/dDkv5jzekOwqDyWzkJUSXONcu
oPOymDpKhP9XR9z+t6T+Ggb+t7OvxwqKLgb5Bb6XZV/4pec2NKFV8e0bqxFGzq6aUk7B8bTMVuIX
EPjDplkKbDsKR/YouJLCV3tckcO+LNrbQmkUb8FI8zLt1nYszLVpf4lS5JEfXOZfzgNuwP7kUj+Y
nLeWf/7LZUZw3MtZdHAUvYn2VAQlryBHJSS0CFOo/cnj9je+95gR1wxSJmDiAh+dsHIC8v59KeJ3
7fnbTkkdY/sB7Tfvz6OJGzQNGB2Qjl0BxFAvjXQpcBR79phu403p2RfURuImKEIDACTBdbP6JJxG
fy6keNRdxZGr6X5U0DmXlmv/ggGf4UfiDAfseA/pqObjB5f8lwLHo5ITtNqWHdV/d/eawLTo9A1Q
RYqmPybgiNCfiGkDI7bdFXZFdI5TAz81SSgM5SucHFBAnEUcWDqmrF6j1KHVY7fwbUz/5q0g83gX
tyWsJo6nQCeMItkJPoeND5dxw+34hB2N/lVQXjqnhsPn/J+eA8p/fpNLz5jErt9fCfwzrgYQLNeV
CbBITdF06HNxIRkYzMzot7vJXHh4IkVh4RGilwfepqytH6oFXJlz5kJfTDd7bP19n9g93aj6VQ5Z
ta4jy95FpHlcOV7/9d+P4p035r+3hz4JHggRoB5bPBK/vsieGzftVNsUS2r0AdZE4hDO3cWpcfn6
8yaeHVY7NzNgDQG5hop15MvHjQ3e4/bfl+L/5RBDyWuatA1cjnzWu4qSrCki5nLErqLPzX02NQHd
of0wzEANda23WOIlYoJEnceAKYZZjuo2aWL3QL1r73w8yWWYdw9mG3xj2+wek3B61sRurUrRpA+x
W9+3rrpSFqzBKmGNcEW3FV3aHvGKH9IkIk/In+JVFjLPHevsXBXdzIQmPFS9VW6awMkPJe+sCsfu
FVA2iudaOtelkYnjGOifeSat3eyUjEryhknedDS9sLn2cn9bhh1xhoTXyB7Z6VQRt95PZKiovoHS
zb9JtkG3zqdC7OIuv6p0zrAaeKMs1LcRQ+eRMDz3rp2uMlzXxCmq7JMvgY/a02ND8+VqAoi4tuz5
VQn10dnX/l0W8vaGkJPtUlRT7lsMRH5/Q4pRVbZo0WaRIRmBGylX/WS152JgduXX3rxlwYZrSaZ4
47do1crxp6Oxd4WEPuZCbwvJmFD3LoQYW2AaHUL2HT/busVWeOyxkfPi99PNG8eOMK1u29kEDgUj
aMS64FzQlS7Z64rcsEGctQJ1NC4hRpkqL30WoYhHcvTvN9H+S/FB15C/LFpUMCLfTQKiJicBF2Dd
mnwhB3WHg0BemrembO+w1jsA5k24jcMS8haa/hZOA5qt2MsuGSfbim0J/HxabidhRadUcFIcvsgs
HR6yGGwPLAKwePa1UdRyW8VMPSjXq1M60RydB2JBh6nSa9o2znZ0y/jY1os1oDSfjaG0XurxqZWi
vvz7F7t/FjiOje028Fkh6ag47wqI0FdGBmLaWGkDP1GX2e0Bo/e9TvDIDCq5bYofJXzYI6whmu66
XPi8vLeOMedPUuBI7PVLbcXhbWwUJoAHOGNjhs91TOz4HMbJoyHpxUAxik5jC+4rWviY88Dhxp+l
2Ge9Oe7h4DGbJFsL5waCgCIyb2eOAxcxcC6EcLhvE1swGejw+avGuunwo6/GYKH/95+qVkQnLI6q
SR6kbQDWIuF3bKA7lfSdtl0BesxCGtlXKNa0GRyNJr8KYa1cZSPaNV2GhwzXMZv2YH5Uy/55WHCW
RjTCUYed2nq7+b8cFoI4zvI6QWtHbUE+LslYO6kYXEggGiuH2tEwIEpxTM3Y1AYEdUHW8IvbB9DP
H33O1lKq/l7KcjGkOC+dDJ968d0Bq5gbUzQ1T3om5++uDmLIgWSnqZbUG0PSAmjHgyUE3hxqbQVj
M+a4uM+NH0Uo+w86ne/ExsvawsXw0oE+tkx6vu+mF72hB9Q4xKyMC5N3bsEnl3xpZEGwDpRxC/cI
ZEWcxw1Ujwl8yOCs1FB2axhd+sG0llLKiCTvIZ6CidqfkJZ2Z6YWtqOpjk6qZkw7e+1r2UZyD42T
soV4H2zU4f7fX5D4yxe09KZpyqDhDjnc/L5MhkT/YXQ1ke/GaKXLQwfk7kp6IH1pkt+6o6pf3GiN
9Ko4eDFaGLI5r9Klb4W0s00ioIRpd8CV3G1DCKHM9F0QtnFMxEY630m7FU8Dy5DRlbDOrJJ602h+
TkQYv9jy8MFP+aM/7jpLh9wK7BDD5Z/jXGeySDrhp+RNX2xmMxx3Gcywc25nL+z9WQI6DJ77E2wC
yCJ2t5F9PzyOHvbdhEMkokDj7ETxU9k04UlZ0LiJAt8DQHROaYG7g4EMkYKGwJBcErwVlqSl+TjF
ugha/79/C2rJP993OvyC9B6a/bb5fvvylJEWY0+fOpmWYV9eVevIj54cQuE3flrcCubuUF98Y1eB
PKVjMO9mC7RDt6SImFaZIG7+7qcbbfX1F0Kn4etJiz0K2ItlFmrFuW9LeGGZPQJ0HxgLVhnHhHbF
aaW//YF1FfFw1H7OYRowOsWG4TBEPA7EvN0LjzeWjDN5PXXNANPF7Q7zPOxjep2swcL75BpJSDwi
MbC59xABsFwjox6QD4TVxutVcFXWZJ5kBiFunbroVnwJhqp58GPrYZbVthnD+gEcFKDR6tCYTgmU
cxqupsZ3N76myCVWrcF5Rv1JLzrQLQAZqtI+hkLQ5uaL4Y/haiD/RPjkM9SuSxfGONpGi0/SNOE8
7KOHOFW3IeQ7VEqmSXCWImaM0DCfBKJGlvMeIwTQhI763Ct7sdN+psFtzETI1B0depq6bk26ebg0
zZxaB9dJK6a1IVFJOBNHZKH74ovBST6HnnKMuio9dsl3Bh7hBjTdeMNZfMccgDF67Xzx/IL2UVbA
uAWIvUnixtwaTlDfltFiyJQNHJlYdXAuzOe5d82XNgOLWef1p97sABMxUymINIHTUX8KXPpkkwvY
9t+vZPDngYptwMd+zNqH0sB7d7rwC7CJ7cyi51sThMUWzpBBAO3Zd1IbaqG/SqG5I2gJ7rpWH4gp
yR+RxsNGdEFkZvW8CerAfCQcPMIrZyc7U5pHx6cb4xfD93EJARiLRB0FKZh0zjrYmIRDj+H8JSnt
fWyZ4Gwzk75HNW/lZDp7uQS5ZWaBQJxu+7okTRxsXsheOk0/Zdmld4hXcUn1QYcc5QBLJjo6E2+G
Wdh7SCPBOofJP2ZTfUXb+uR3IJVzugk30skoQ+d+l0mz/OrZDX1yC+V3NKjbLojdtYj94SrpuhY2
qwHsfepODIiegTY2F7hUcmvBNdmqRD5q7dj3db/cL92dnLg1XqaaRCI3GcEdjSwxOlPOSSRluAVd
nH2e4xcdgRjOhxnJAO4KP/JQN3VwniLwBOfJ1XcEuVpXNmODfz/gvy45LoNnM8DIY5n+u12NbYuI
dSHoxqoZoYNNt0bKJGSBYRrUI2l0ptZ/qdHijH58TobcuJmBUa1JQsdVCwH8YOWuv2vm6pgP9BdE
5bu3FE56ldruSK4ULmOfLEKAJPDC3PScjT/E5BKX2pv9B/vaX1rLDpoYDsPoapmmiXf7WlMA7S4Y
nZElkpOP1hH05nXPZVp97hw4O5Od6uUpuOuobhKafXxsuu3HVYu4GrJgfOe2XUAmUkbKU9Ge4dpW
N02Y3wWGOLbL0xlyn9rXzV+lNYQ7EK7ZVkxq3Fck4pBVSVHalC9DZ38V7KWlsGY8pJhZo97/bMhy
OJYBa8tE3zoas/LeRi7UFeQrZVGLBZgA8MdYNru6FNm67LDs0ly/oqdY3HkhKExOJsdm9kE0tfm4
/fd78E4WtZxuXG9pzXgeN8813wuKOs/05yGgjHAZwSb1SNoqINjQS3ArhphKqeNa8nJjEta1A/Sw
LPKbMtb3sGZp5Ct1rLLssZvd/DqXDoAxOhjHOkvIIHNSAJeafaR3v1jggYegc57ozka7LF6yoLBx
x05PKm1IvDawn/piT58HdskP1rJ3noH/fiL9G9Yzx0WD8rbW/XK0TWI6zG3KqNqlbUPMQXtJW/dF
GjrbZEP2aDviZEgmRIPhXiKX3PBt0o6PTj99yQyeT0GOwQenl78ccFG8MTSnYvWZhb2fhcRDPIz2
QIbNZMdPzTw8xYpZSDOO9HUTA9kp3ko5ogUpQ4KSBiOm4RsOcjvligsbvdUHb8GfBxDeAmvRL9DV
5Jj7rn4eIsOVSZbTF7JoaXPB7Rq2LQ4kusPZ5zLC0WtE0M75Nf1ap/GmCOhPtykXnZVlfTCi+Fve
UmV2Qbb3IOGujATBLT3du8byjpooYlKs6HsCFEfmWlA2NwGnXsOmNY7zvkxMouVbkD0T9ZuIbBju
xiZ1y7tONHdvL8dI1Oe/f/Vf+rj8amRCVkD3dSkqfz8OM84o4X6S4Qcy54vp01WfvfGGJDnOiEur
fNaggIB0odlluwd5/CO0mZ29fd9GFVoIi9i2mrAnY8jTR4N8375KPtAKiD+LIV5eknsF0CzWtze1
0y+vb9vUHqhTWk457Cc6EBCCXJAYQs8kVK0y6UNxThI6jLymJTLRVT9PjzJPn6xlik4puTeqgWo/
BYoxZk63Kcd02vb+XVr5/h6BMMbi0PjMhnb64P7+eeUYQanMHIZ9y+LyrmBHbalDBQhpPWuN0TrR
JaY3+N/tnORrrxnLmyJ2L4EuHGga9Z5Pwtl6Npy8vjq9ofI/uJ4/33KuJzC9RXzg89CX8uiXO1kk
uStMlwMqaW3+qmAH32Wjk24Yqm50NllXRoykYjT8x3xqIH2P4kviM5B6K9PeJv0hVB6yoRGwU/t9
cHV/VuA+lyfMZZrsMBN/p/ixQKUVZYCmPxwj6yo2p1WY+/j4ZPAS0RfZU+1Em6GoG86C4Kb7HV6B
T7PpPv77Ot6kJ78X35C2mI7SU6KG5gT4+13yZoK7xorN1O7rFyhPuV618Xg9j40+GEVY7kVr0fl1
A8xpQ5zuPIfw4rimChs1Nr4EQd62dbv70VpGPhRvexUR2ahVDrlzKuneuAQDhPh8JGOvvWk9+Rx4
fF2eJ7ZUNMw4ZuzabTYIUYot+RDPhmHQXHYne9/kNvGxsjqbLUrNrmg1qN8wPJaF8zAIcOTLyd0a
5XWZBVSldqBgIff0aEv1GERIxFXld9s0Qp4aRkuCvaGIQGpt4zREWuz+fSf/og/gTgJg9fxFTRa8
F2Qgu4mSuGBO5JUlSOWnyBfTyY02TUu7lDZrtXEwgyR2eTJH01lDA7yNqDi2dRtHhOJkH3mR3wZT
7x4t7Z03G7bJq26//wCIJg1G8NMkBQ3MHIEjEufHOKbHVtIwbfDFIomVGcZ+c9nMs5mYnBzjSWra
VJGiT77QCrpXifdd1uV4pHaTd7a2to3hZOe0yQG5UJcx1MdzSo4nMb/D1BwyA3cma2lGkLHVzeLg
VXZJxnPXorm5L90xgCMPZsZJjSs7YPGfDT/+lBhYCZaMkYWntyGRob0r0Hot/E+5d2O8kWYezx/U
4m+6y99vEc9KYGb0bbFIFd69/WkyWXNKVN56Ll3/aGgnOneWlZxN12pnPIWsGWzESxlSPOjZY6Y3
Ouxh4A3zmrwtI57QPbkQPX11/8afr5okR3bcgEcpycASr+CyHdIWRm/TzcFPGm3k1uTBV7sMBPFi
E1COlNNWnNjmpsl6VOlTehmgfV/C2vJ2UbvU48nEyD+HMRISo9g43WWCkIjoqzjE2VCcI3Dd58Gc
yZUK8CcnTSEQg/MnpnTsbrpUP2naS3sCcvNNHMzfW0fvCSm5bVvb28nGgvMzQ1WHm7jxrM5bx133
knVbRXLstoPptlIMhs+W6J6UW24UFgPqDFzmOHenk1176s4nZ1cE8kkL1znVtIAYjyN/SsqKOIMs
2aWxO+1zTpd2+iA6Zx3RmQLbqNDJBPVB+WlzEtlnqb+mzdKprkhiCmEdX/33t9D+4LH/pRwKTNSe
HvpN1j3nvR6vImY7VGLE+i3vzZipTlB+tyvjJhlgCbhIhcd8NM7YIbEfdRxRgDon1ZycAuqGICUS
LOkJf2f43dVkMLTTQzKhOSYK8K6o9N6Wszq+tQ+DIukX10+LnDP74KRgLfvpu3eX47yw2HI5z6BD
/X3lRiAjstqFSIXgs9rTexmOTY5RZhLlJYH4D24pCu57grWiLp2uGQmXu1FwkHMvMnGmKy4z3GR0
fNeTrl7QJBZXBJt8+2BV/HOfYz7jMTqn6gjRTb3b5+KW1bDteV3KKRsIDZk+yRk1EDlUxEsVkhTr
hPlvpEvy4Ojr7ku+pElFxrorGQH++2KWO/LujnlL5w2ZrRu6CEV/v2MeORpzqAAjoEyCDQHRRpUf
nK2tP4dTLCXmsqUu/XXbeS/1roM8q7Lej9eBNvt4RWHZHThpTFd1UmHyrsHW9GXinO3KlZuk9/gw
aZKYAxDrZIlEtaL8ZzjU0VVmy+iqySi6CpGfGD+TDBOXShw60opCDnGYUvhUr+R+4JhzRRrJd5Uw
k+qg0rLSKoSYdiToJI7zN97P5Ix6jkHGWMNMVjVS9HwMz2TQLQAhNezNjnkZic6cl0zdP80zsep0
609ieAAo3V/NU5fs/JKspXG0v4wOx3fgA3imEr1Ow/zVs+mvhQ0XkDhdvI6yHYT9Cnxaax09CJGd
6T1NSalXqlAnoVGm1nUE/kb2x7kev9q1aR3K/NZmrL5xXFIyp7zb2kzFcUcW0dblmG5PRXzimCTP
dvwY6xYREaIpwnbFU+vzdsVR4W8StxNHfLH3bk6nsmjkpSspaNK4y/bhLIrbPNR3deNcUGZAW2jm
y1wigei7LN8RjrKOckKV5h5Z15AFl6EcCcWYISM0Sw52NWRL7lgV30vvxAySsKbkPJAKcz0UTE6M
IXowJozbzpTeDGiejhVhZhc/o3qozajZOpljAeNuaS9gYE4IMoz8nZt34RUfhXfAlHVh/Ged30iP
I6mvnsjrU2wo8yzqQKwcW44bGmruyebQdGpYgGXgGPtJuJLnOBYffb5/rjLLzgjnxeJZMwcP3mkI
pmEqx96X4PI855Wc6uTG0cPnxgfySomlVtY38JTzCT6FvY+YUK5zcqWu8pkI9DrTPK50ERGTP3LK
U2NetH00C4Q/Mb3PckKC2isGxCDw0d6ceGHa9dgBy3KCcsn4W1m0DoJuMDgseMFqVA0hXnl3DWOl
vW6G9Ozpz6ExZCjNSao3v1hdAYoOFu7B6cR14ifmQUzNklLU3BkhTK2hOpXCta6E3V2ghPWpE53I
p5CnuPjB6AP2mjcphFxmytxbwcaP6qMfxNHJGbP+HGcsoWzLJSgVQ9ykaW3fTGHqMCK/ThsId8kc
E0HgkwimhfoqS/d6okuICGqqj5lb3+W2fjVb4gClA68hzfm0XZC9uUXiMbvyqh7rZKdmir8oROEo
j+nCIy8nItPJ7zK6bEG349Ef6DCLdmnb1RnAEqQ/myzUAwkbRJyM1SVLBe1H0glsV8FTlXNBF4sW
OOIqc6tB0DLoV28+veF6VP69FVQos+2p3BWcfGgSjhtXhRzqGi86joyS4xpIvqJ4JCEIJXSRn/PR
K5CASOhctSw/aOLYgbVU47+t1b69rNC0Texw6Vu+W6v9WhINni7MvbqPVmlztHp3QzjmcyuKYde3
MCf0/C1ukVcFppqWGUa2TRJqFafwn9B86zXhtRxVwv5oj/CAjbEm3jH+KipaLiqxvvn2wL0z5CtB
X0y3FO94RZh52hp6m1WMxBsyHUNRmeu0q2+tLHrgGPq9jIArRvKTKlHU6/6WjWxv0Dxsx2HaEhwG
CUBr8M7xs0dayjp6oZuTHbu8RuXs0vEIefWZEmJ9JSDFmHkKcmqIZXOqncqtDhK58b1tGQ14mkUD
VAxHEVILzZLxaGoaO6dtD7kPQ66Ph2alPPeO8y24ivkQtAVYZWBiMubiO08zwzSydTE+VlH4g0hO
sQKYjOk8QhaWeu43f45Xcwc5BdcDp3+AmpldUylr+6utNj1v5WowuT1IBuoaxQRDTHeVtHhOVPUw
FcOW3PYCpEAU71CyLvfSfFVdF3AiEnJlxN05eEyQie1KF7lbr8FDj+STKW0P60nFnCQjnCxNMKwb
elyx7by0BckPVj0dwRCvO8uGk1G1Kc1X88uca3cva70ya6Pa1u5Dw8uxidR8DsomWM8hKWUDNr2Q
yU3JuHqbupWJBtHd9wRg1356SkpSB2RDBJyZyi9oGq+s2LgYpPCtHMXNQTsTrpjGQdaGV75ELAwk
FOAESNc2BouxZCah2fI3ljI+swK9zEWI5b7JHVgHqC3gEGMI9jkUpv4m9bwbBADXqVP12yhFS2wY
+XWagNLJMH+vKyO+iYXxytDyHJWYR2P+M9Ry7cpVS+RtFa3JNEGg2caaIPvVXPbHYnH3qqIPtoPM
X+TgP2iVnZw6+WrE4pb8F5tFNfmRhT+dNrvjJXkJA35tZO2akKM/medgC337U9SSwlEUcC4NWX8f
23BYEZgee3G8SUm149eGiHvzZ9OOD2lReZSHBGkQXi7WvXcbdOmrlRqXeuSnEjgpKPGHH146HLKJ
SsaT/D9WfrHTsCLdGsB5adMPBH398y1qTjjlpxQUgS8vIuWf9nMdrEMb6H4cyxtppa+hrh6SqJg3
/sBwhSCQvd3yOnDnQWP4d1Pi8KdwZFlPAd9LNkWnaOK8COMMfbm2vwvl7oKpOfedULgKBAy6UYAs
IqEpbmsHn/iXWJdXukNk4OfRbWa799IqKH5IoDHriumVRUezdbOdQe9ypZ2DTP1qZQl643Whlxw6
g+SfXB/80f2q0TZwfu0Z7fnM6ggG2agbzZq4DMVw54c0DcvoRdeYfkxdIVQrO8SjBdqTKvkyWfRc
5+Tx7XPlCcZbEsbW/sLniDz3Kor5kspg+ZST4WdIug/kT+54FyAp9h3OB9G9qLtHPp5rXkK59VuF
lsfpd4Y05SpxeBhG3tzIuntVSFc3zfQDIw1iMIvTGhakb3pEsIR4Wt1WXfDdtUsgA17sbyXQKc8m
xq5Kl3xeFqLGzV4ILuWxFPceqk2auiG8+r0M+T0uJ7V1TNTkKrtz594kZjFfBbH5M1NGyXKbvxQ4
+Ah81Ls46xCoZhZYzxAndpZuScu+s81Es/Egk0Etu5Ja/2h7LeGwIqcp0B5Uxylz+DHR9Cpa7qIp
SBnxCriezevEiG6V2M+W0b72xH+tOZVzYBy+S8WK1Yr5umS1yiuUi6R701areuKYnB+uAnhuDOsy
L1gwZfZgKuvkE/Ee5vKhDsDf5i2rfDBRv6XhkhuhvpvY2Au/fSr1sAWqQ2tbc6ZF13wlTPLQSn6t
6XPXU02dGIX88ZbxVCsbQhGx3isVGHdC+Yd5ZLktYKRvLqoyeHFN0hqA9nuiJvAxSnnFaZ6uCMI4
OQgeeaQe+1BWEtlBdy1HNmQx0TcYeq2RH3dryKlVARvZgSq/2vnhxPi5kgzleh5vBPvMyeSdl90a
1Yi30CgZXuv8QbXGrXbJeyGRq94Y7o3Ru9mmIYkCh2H5NU4J0KBnGG5mEqiqYPqmsuaAOh1HBsGH
sAN42ay0vjWC5mcT8MqadrElBBNNlDyVDnl0xsybmvrjQ5RBa2fBXw2RQoqhGNF2tNnpDUFr888Y
znaTB0eTaId8nwTPqg/DlZ+j7Yt70O99x6hqth/KUnzGDwcyBrvFuqzHs3IyNpdqN4epv/Ji3pkG
pLwMSCYqlU1O54CGKpjCrT3slJD1yh35ebEvvdWMliUbeFiylsm6dZ6NpqVfJ7LvxTQhpE9YTCNN
8tSAi0q0ARJKORJ6yt/4s0Sb21utOaIsilQRIkqHYbhIeR45SX/zAnidHgfmtbTm7YS3YsUp/dug
QMrgkQZZR6gAeuAZJYTewVyjU1D0x7Cz+q1jEO7SVeFP2mCn0Ywe44CXqUOo4hqsBbnJQy274NoC
ZDdqOJtui/Q9vgGU/9KYxpKm3qLbH9wXmnB0TklRhtVIOEWjnl3X/2zN2Kcwi4BmNgKCcMW+T/vX
qowJnfI4AIYkb2zYutboIDjl0HbKTI/ZZ0hDtwrzG1fUvM8WpumAUKqGhknXaSZXDiFDOU84ec4L
mozRU1CYX5qJl9GS8ch/RLxEfN3B3DabLFCvDv0ko2r+h6Tz2o5TycLwE7EWOdx2N51bOd+wJMuG
oohFKnj6+ThzN/bxyLIaqvb+IypoTBtj1H3UCQI6c7bOhasbMiRIlik5VZseR8zQOu898QIRyQa7
ck4/JpW+zDOXv1tlyOh4sU2c5txzmo8LCGmyzOZI7zINi3l6qJWbbpbAKGN2CcCw8phUMw45RdHn
8s+XKqG4eNnYDUvjWp5AoKK7bX2ch4vdXrScTKI0cCt2Yrg3GiLBc406jnEIFSpvd74UTGiMCLMT
/aqm/TQj3e+T5KEL8QMVCwVQgUe5ylAzzRH1QObTUzmqJGaV+C1MmHdME+PWLbnl2vISEHp0YOB7
loODmUZ9LxP3JI3VH4areDY6YipsEb42PSY4Xj+sStN3OGVkE3geCb3wzBPSDCkJjvPvB5E+d5Sk
SKpfyFmZsl3qwnXChe7tnhmu9vPnHgXIthz+NpY/3o1R9mvP17Lj/Uss92DanGY8Au8+TTVrbwhn
CI+whPG3MlPtksA6lDykaHSKcDOXyN94ToUVvaeRsRm8cc1t4zNknX0Dcr1Rb/k9RGgxytKkIMJg
7okadepp4dy0dvE9RcjiLP7FY5kzVSHogg8hHmzmkrDzgpx2vjdWdBrYgSilDfBAzjThYai1gaGX
FrGKJghHlBbXlMhPw6KWfZDnT1ZXfAaEFPK1jJeK9qWspWFOMFVuvDRI4Szn6ZA2v6kxIb525JM1
2jqOlj9u2/5zakFOGYGScvZxGXmVx6ucSuRRDpHM0BlL1RGqrjVnO2k7c7OLXELepj5jfmmC9KQn
R+0rAJx9IDjRONA3ACmAxbX7VSKvyyCLznaoum0ilNj2JF6VVUrO+RyBAFiPsqVpS0OVxL7nnTsw
9ZjCXYcExvEwuqV58mBUREvLW/Zqm9khlY5NroVHn5D+Z5lr8ntDoeAaT8nS2Mfl9NU09Db5Mxul
MY/7ckRwhMEkRxXyp02z7L5t2nBtr1kQoiK91LLatb5LBy1+kjZTRwjh8VLb9nkawuk26x80BOne
rWzoIBXtyXWlIoRY5CgJ6pMn09vIlrqxZw8gqcW+47vqI1mITsakUBNiNh+txcn+r9VN7EdI4/fI
Z5tLipzw+TS9s3LzDVSNxsAy4EReAHJIdTbD7GPOy7OpACNsHjpRRNnBFvJPSTgSJgZWA37Sm8H8
MyVBQ8Vk5e7t2nuptPjt8wyodyEC2hgBd7tro30m9opAqp6iP6q6ftmE7hu5RjWVhGbgFmNEVP0H
f5DMbClpPS9ekiI1Nx2Gtq3f8kTUGNtIUf3QZUIJTe89+mlGF5gySKMNmlufdqjH+KiDkv75IHo2
hmgiB5sDovUvWYZRfZg65pEZFZgNkjiUa2gb0qQo7aHkZk4sdmiGeE7Rxex+MVcmrIu1IHGZDPXB
ziRMNZ0PFS/7S+kGNMfVwZemCntLyEla9jEYcnZLoHQI4nN3XlVyR4z+KSyR9C1eOvKWNCejneZj
Q9AQzoTvkd4LVADllzIlE9G6wmVaH0RfmtuUcJLSs/7lGWhmIUULysVxO84nQK09vT0WAFr7r+sz
gmFMuhOZJkyeN6uw9ksU8oMsy3cKx3b4Pfs9AT/ccmt2qmhPfYuTPBnTTRA1H4XKbFZA4j9xzzyk
xDfseUHK/ei6X31Jw4Wiaoyh1voZAiCqYE4cTo1e7lxsdNDn2fti6V9TY5EviPlRAzkuY7vaBTmM
UAhaMB7p3z6d+60ew2O5LLTel/lnK/Oj70lSwIfnuVVP2nMUtyOB/t5MEZgd4Ec2tXHNU2L5JSxI
qnCSZpl6ZZn0xYQPx4KQ9zU9U7amHEewT9f9LagsuRNBclPTsGsG7l/Z9etCthudhjR2LfN9OvQY
OzbW7P2jdFxtsiYnYI6GIOnNyC2s0DuMjT7MIxnAAuW0t1CzZfF9jAkAk8FTKhPMPq0ilb4lduCQ
36jCpBnHiqpzaafuWxNFfwcerY0fqJEL1OHfVa5531TfwQJPAFELUUTK8Q4NsmzUB1gLTK6DViPZ
FE6BkDy8MxorurnuuCHBzgQ5fsfRyqft5MGdZxl8Kv/BFXV9N2iSvwa91zN3aWbShZjhoDZyueln
y6BYdmhpoSaNqzaM19RucVvb0QuxE3qbePNPLruHtFve7DGnVQ/t62bJkKYnmaKdwQ7uAsYvIG5I
unFeeOG85DaUNnd72CXYQqI1uu456swdYzl15PzHRW+KSh1Gx38yJqZbkd9DGNbbWnTWpZ37u+jF
ctiM7Am5P0A4dd9tt2/b4TWtYepSh5rFedmOBVl0tQLmzHhp2waTe4aV8miX/S4baBNwRYmRZ3ku
0YrvZmv+lgXnnpmi3sgiQuTb8icvDLHLcPHQUMf6PTrn0NUUieXiqW34yuMaGazlIXcIjssi9LNO
/m9ws2Hnt6pA2tbvoonAocFtblPLIu7OhtowIKWrq8eaQ+S3afpnyaKZcdgrN6pJZwpAvsegE2dp
JF8d2+cpgbZxDU5ZXbegr2p45ML8SlZIQno13YIlSb2c3wdgy5e+Cn+a6psWKRvX0/I1Nckjk/2a
/ZSeFcIA4uVe4DkPvqinjbOMiAcKn+uLUSsEJ06oZGsvricnEphreq4GOqL64eBSVUYgsr9VhnNj
qXqtzJmWJqjFlB1kw1KZ2gKpMstl1t9nQUTFhM1G6tiXQBhin1ITvg1y69b11iPA2ZufotLkMcEL
lAVnDkgc5CloIClBGIR+iTTajMhgd1mFF2gR/l1jGie3Ke+bxPop8Tb3PX3YNdSH2z+6ZsH4VcRN
xnrVtyRjdS3dFhsaIb9qIlm2/Jr2LexX8FxxiJzQku6DYyyPYJ7DvqzTb0y188GuklNVGfeaxKfG
Ui3TdVigyK+vUy0UMMwW0+M6Zu+Wio960XGYBmFM4vLPJBqfBr/0Rtvd1oFe4p5+6LV7KafRvcHM
3Ra2C3Tk8tREUp6pEMRFkd4qTTkGnbqeStTBMalSi4xlR2sgSork0cxqe8M8VPB9HvJhPXW6e2VW
45FbEho3CDWSy/wUujNNKukHzxclb3qx2OLJgTu3XftaWXr1PZLHNHjFbxi1v8ITPL0WZ36UaYQ1
FX7UjoLWMCQq0wp/2mLajPolqUAPSmkC/I6Kqb0afvNiugVlcGzK9gukyr5zXflD0ekP+DXdMBXk
jK/sBU22ZMCuSF/U7P6eYnxsErMlqdQmxZAf/VJ+ompjBTH24TL8YfGc9rY7ftlqUfiw0+ZSa6em
1xL0MzHss2y8ZT86a06J+U+tf9rsh7/t4Of7rnX4SBXCErMhCZL5luvkayja4OYN9AA2jgqwmFUE
FJf6Wo7E4K5BM05AboDR9y0Gm44inTp/8xCUBWW57HyHd9dgaKuQKh8w/MKTqxDZ5bshUxF7iSvi
ot9pvSaBN+23bSqy95bQ3re+A+JNXGnUkvpgOLyURG4pu6VkTFytFhxM+8Nrb0sAMQJ9cK4EJpb0
OzatDCuCmtgwo3Tne90UO4KmuWQodFyIcdo02n4ch8C45HVBy4fmOnMSzzmW6bz2ZNMorkCM8ywi
RSuDW0Xtv1aDa9aoqL/ZMy1m/H5FWKfeu62x5pot4L/mMzg4JfaYr1Qnnuy82bl+8Ooa6dbMttkU
jrGPigpK1K53VOKhLZ36QwoKZqCdunp9dxVor5eSwwBFCebzfGRhKXT+OFdIg83UQHAD1aTKryjR
Ld+EwZ1K4UURGJ8BoTiooOnFMyvz7E1Kl+z0Zr+bNG+a5Vl3AWXshVn1h9xEoVBTj0BGvsYjA07B
YhgQfOfe+EfTQJQawdm221/t58W+N0q8kzjFiHhugFKyGqCjGfw9iWk/XrG4W6LHGF8JKDOfuCqu
ywz5iHK9Df3HwRWPIsNNEyJRqhBLgPPtsMRUIB1wq32znJVFTaGI5qfIbU4BoXQ7R88UCVsgZTMJ
AvEsBctdYtwFZHJaeXo/D26xN0yv3WeqAIes6vzLrbx82wTFq1zFQL3sPoxtYpQlbbUW8neHEZDW
RxF6N1T6J08HfyiY3VPFQALdkv/gy3jSvTvEKzzFJaKuDt42pucni2hlpdOLzc0herf+248TNE4s
i5Eu3YE6zxnGDqrRuXJCxqGn9HbA92p82WlNSOHSwZ8gtQe9dldVuTqGMr90DgvRMPlunPVxZ7eC
s9kj1YRA8hKos85cuJIe4Ry9g2d/ye6Lpj0vTCMwIOW0C0N1dvpx/SGDkHm1vis8668zD5+RYFJr
C9ffGuZ8BHp/Ezw8d7YS703hf3FB+BRpq/vS4apQHa+Yv4z8fMB1Q88dtggfQb66CF8HZqGspS16
Xvw3UYw3JCZEYYxuFav2JrrskGDQtGrJWUDLbzUYD22VvhbBn8Q1CQlMKDDClr0JShcnjscEgYMX
vJjU0jaJruZ0H+bJwmFaGYc8N6lAI6eiUoi6VGA8NmNXb8eOvyGcsz/1rO5GpzUOoQmBUXX4VpBu
5aQPVHBhQ/nPcLA8mUb+nZog3BURSLwGDwV9qwii3SnuJ/Ndutm898vwpyOBhlmGTX8R/C2aBKgt
A9ZfGNsX3zbsC0odbibZxV1AgeI8f7azYNiT3LIt9/gYyZaEnjX+2gS8rQPw2uKSqOjZ68drH54b
d2QE5u+2jVIzyNeMhC72afqxQ4RUaghelzTlmXAHeOXX1u+fa3obURJ5BApYOPWnSdBh6yCjg8GD
Co3crxRpVVzT98h7elbeYLyhPSf/Ap8yBjDV9uQN0aBs4cSjXcg8TjPqVXMY2pPXEFfQjOzLosBp
5VUCEzAj56Z2c/Bq3HCdS7VX5pCl29jG68zQnkaVRxRQXcRTRUQy1dYELC5N7GrgEk5vmy9IHehM
N/UWfToB8f4U4/E+WBwyJKPAhKr9HBLqos10Z/lwYd6ae+D0+XlWfoosD9ubHrpLVFAq11GlOUyE
62a8CiqbkhO4+L2bWTfTsT9ENTSXzEip+iNk01DtQ9G59N0bQQErk5v7fFq42oJyP5kNYea+fxqt
W55yKlvpTHYINya63ZsRLe80SoPaT1+eEeVXMXsHc47SfevW0SafzB8FLHi0dEi8roHZZsiGM0fc
d5pKgT/WI35xIu4eriKpV4m71l+hOz4M7fydVKIl4ImgNhRgdGa7yR32CdAoMobrPt+PQ/SuTS4A
x/kaOsPYQLSaF1j6o1+mlODhXQ7a5UgqXnSe+/BPL4oXO7yV/L7Puipq4JMsYJOym5MYzQNy0BNy
6DZGbHHpe5Rtsj9YcE5kZoAxgxrtIWNpV6VvFIw9TocIm8/RXZg8Kx1efH/ObgbN4NHUXvsyMA6T
Izxu6QoEWfz1eqvGdeD/tLkfMLIudzJJP7VSxPlbpNIFvLKYWikzc8J/bUZJhuny3UHegZvZXCch
OtkjGkjzoDL/MfGzfaGNaQ/QBcPgmw7CoZwFfL5nPSCABeh6182G3HeUJMRFNxwsgp4wxkbLPmly
HGze8Bbh83kKCuMa6fnUKdO7AxalHR6MxvOWdzssZiZCf9M73M/dzPSMRussDI10rylem1oGB1lY
r/3SWpcRdNaoO/bupf51pUN/R0Ooy+ojlPprMZ2fqBwYG0k5IZnpMyv0eHSBnTYVmQb+kHtwXs23
nEkTYNBq4PROJQE0UGhHu2GbJDwZHqOaXmRoXI1cxRGJ+FUEaRz2NC24YA/EzPFMR4xBCPoxUbTZ
lfeLIyeHxNehLfc6cl5x5+Fd8r/QSABCjPJZZ6wqBQ8LPxjsOwxNVv03tMs30ofISxW1c+rl8MDl
Camcwaa3SUjJb0NwAFlTBjOUkYfbYaDBrwmHU13KYVs4QKq2hD71M3/n6SIW9b8QjQdJy17KGjv8
8XPZXpOa+A9SELHs5yulw865vGrZu8c8jZ0QgtstMII6joEBJNz3LggDpsmnAZHN1u1pW2v6L9yI
D2hgcLeaC5jbrKHCWJNVFv6a9XdvBV9FAOKLOW4/190v9BhsLukNlnI+IrMZNsCP/0icuEb4dY7M
QCCPNgZHzyYbtytOgXa8uFmzw/RagEgi23Z0G5ohZ7AA6FYu4nZPUsgrTj2aJ4fylqVlsSfiintP
+g8MXBdN6timD238ohwgMBTwgP1MPl214raBxfaCIYphM1waqPn0CHVGMBa95y9kFuBj7u+RToIC
/RfD4j9W1UpJw1TGabnMcdFOrzkDg3BJp1pE9dG4SLmtetDbxgb5UtHRZIimZAhznasBozBNxoXV
uKeC/KAA2n8Lgr9Dv7IPR+dX5IbN02bTQ5Q8Czg/bKjtdqnXqy7Tu9AQDb06M24Bx3gSXXS0wrPg
6ie8RG5kBufI5ncMS++TFNF/hCFl8OMkvIMtIfZePLggJ/wiOwJrWEvYklPcgLM++X+TZqiMf91C
HjA9lceInrSat322vEMwpgP8OQUFWUKWo8se2iZlTK89IhGFFGQo+O3Kf+WtOwymbrYQYLiZtNw7
zkeXdS/mABCdoxelEB7aqCyCz6TtcuIg/lV1qz/V7J7IJHjp29ml0NT+7rv03EtImqLW361DqmQg
T7q9LcA1q2AoJ50LUAimKk+rryLXpFNZtbPNOvfkzE+l0b0jUPut+fW2KA8d7NTRz8lmcR0LKgrX
HCcbiODsz6Aj6XjUTfNZIAQ4OaKhJ5ARbv0atA7JQ5oaB98er4FF2aTv/lgulQTAfp3yiH5e6nSX
9Pz5LJe/rYvzkHpJ7tbuWUUXi//V03/NKf9SmFNP5/Wls8xDvogHT2fmziAxf5MFhJqPgVPgVnOG
jWMVj8pIdwMo59ZzvGobLGwtWeggKRq7Xy6xH5RjZPfnK4YH2+CRFU2/IHnLPbmRsWcbB+Gpfj9N
79qfSVyz2MyGpTio/seZeK+tprsI+tJQIFH8Dmb/DIWPID7cmWrsriSI1SLHL2i62RZK/CSi5WUu
zT9JtTowrHArgsl8ikrjwlHFvCfyN7JPPvKw+4M5sjp09Y28rvcxjB7lAFxkIundSNvZLt0cbDOH
n4S7vnClahygCQnDDtQFEaEOBB10O9P5A/9EI5KbrKwIa3KbE7DnFyXoCjwnKSz5Dn7gxBbLyqNW
F3NCwco040vKsrVIW/EeTS4Je+okzQIsHGbT78x4QL248cdGHkxn29ogIS5Jy4ROOB95tlxQ9E+b
2pAQmH74GEzM0fgYwCwn2MOIXgYffRO8XxbzdeC4HT7ixtUDPoP26JZEny/G/Ae5R+9J9G6JbPZk
4ER5OBzdjnjrYkbfK0MAqVRjDB1mdl3OF/oi4jGYbY5roEexYoRw3GeckRqKr8bNrOb2PJfypbBG
D0qigpdL/MeUjkqP4vWtFTodI41zWEL/inUaxezUbJ1J8wFmyx+/pCdRSyABFEA7hx6DXRst/Cln
giUC5ZxcDOiCunU+CHPf5RFqsL74JL4w5PkizrMnVYo6HF4ZYiSHvOM6NdHU9l1BLFBIBlKAzo0V
mina1jw58nWCCgfHsr7Yj4xecF/5vIDTUJwjpEX03MMbicp8K0XS7rn9N7PmrG4VVAwxVeUmKeW9
mThvnL+H3iLRTa59NE4k0WMtwQ4FYMPjyXk+eWhhbROwt6jCp9Gp50OCYoTNtJsBfX2EBUOdQyQC
0iGG956GLGDPXXi0mvCO0ayHLyiifRfpm/ZbMgMVE9sUvWLjIh5FtLuFejnfeWu7EeWTIAR9ph8L
h6EOLl0z0cI8fZS4g7Y8V7zJoCPUn/g3I1nMOA1MOukMa/3LAMe7T6egQ6Op6kNdeBSFYWIiiK9C
koSgcLQo9MIPse2mBfS+g7n2FX+4eYdcTQ9KwWzMsONF+2ZFdb1nkMOAt1Tghgo5lfLlET0qD72N
nrLyuUt6AwDKRQmn2rk6tPV4F2micFmyrJ0mWgdJdkXabV9QFOGAFGdc9gkWzxKcMPGR/PgeW1LS
h7xNfLbpUP11jPR9csK/ZcJKZPXQU21ev3SIZXYofj99+AVtAqiI0Nj7ufPhFrUfy5naE4IiYODN
hCpY9GMl+VOxgAfnznJSfPL1piABZZsV/PxStyYUKbNXNV4/7r1qRJXoV6zJekrWcFmUL8hvjVYc
hc07mIQcM+MsmWrq+yIbqEHR0gNLaJ4Kuwbv4a3NiFFBnwGtqsbkrq/ajyBFsZFKG9KgQcHGGpgj
+ODRPMG8zZsWgezehpXcWE7rxmQs8l17gYibyTmqCSTRhvdNIIRpPeFZDMXEex+RqN+QmZ1l3t8p
746jI2HWuw6v0/IO1EJrTPUdFABq01itt6zgU25kE5cy2I/Kiiu4TtJIfeesOR5rB+qG9DcisYRD
y3VGXJ+Y7m3Wr40ZOMANbPwc3Uz+XtCeHPQZLGnDViQDwOVqAs+4eS885gx6gPMbH6EVat6q2Xh9
/VAKee0zb74oY8RVm6JxcNBkVbWxkyXXqlQwY+hdjGM/DoC7Xo0axV4OAG5Iz0RfnCqrXudZlNj9
AcV8to0U2jg2jz3kf35FG01T5gUxQ3LE8f/sDxHt6QUCmYkkvmokJX/shLrnlqfgsCTlDoEKiTUF
q7RHaYpkqN5XzpDs7RQIyp/kDqcby7jTvhtoV/n5g17UdvebWfYXaQUjedEzjcxo6zzln6qBQ0BT
vAc5TOyv2Pppfct0blEGhlChtzsUJogJYmuw7+fkNiWkVopsxDBk5gaKBkX4D5oOlArdEedEt6vo
vSoQYZUGdlFrYIcFrvqwKWGLi4oprViBlBBOKg+pN7BatUsDCty1C9DaWzasB1K1GOs9FycVCzAT
4y7stDp7hvmoOqlubkT4akZjQ2rD+SNN/7DJ2KxDqsCssOtOOOF5l72vJZiAbU2Qab/RL61g6SA6
jx9joB/cUQ87jdSJGFbqj0KHsjXrybaRMwgu0oPfyZE7gTGcpCoShTR9lxw972XIYjhb/XM0pbte
RT9r2uFAQ/2E4FCbzrRHwYrneGl2Y1JQQQ5SkVWUuHC4nA0jGpmRBwpsVMR0ZYGy6pGvR24FOwXT
wsuko2vB+W8PxssC9+gNE4wEoRuSzKGwHo9mhGuMWMOC9YOdBB2uD4tNaxoKNJTur7KT7z3xCltM
FuZOVimSoLC6M8jaS70IRgMcmkE3OxhBUkDCn6x0+PXmBpnVCvh6xSo9supfv1we00SToyXbeKox
Jy/uEm013oX/xpskIuCFJNZ+m1ftC48jpdwmUE5NRjnXlY+oQv0E3fwZJve9z96lStxL1XJfKTrk
FwGvWxeE4zbpthfZC/4O61C00AAFm0WWWQAqwuiJ2eLHSrAjiyW/KvBxFHO/tlUTTVNEJki30Nle
BgMzTAIRXSatgcytvBhG85lmCPd91lbAciZALlKoqYJ/A3BNNb0anTi6TKBUpyN3SAq3Pzd+Rvc4
NLYxKhQJkVPtxAk9pbudnfR57kCCjOU18It81yGrbXHMcaPbe69vPIJxSa+vLaePC8294kuC9BAB
PXYBco7S8MihKQWTbnkoRsqyWiymR0dRpiqd8i9Ca3JTaCMFh3sJEegPiPVugdHctzr4YM37R94w
Sh6Iv609LJgMdWPGQg4xACj2AKN9LTPrpc8Qfg4uKblF6T2GIodmzbsbajGxtVK/ZdkB8rU14JMH
WGs73SFCJr6mCQ80ME3jIfeHJwEtdCTR+5t6td+ACs2s8i6tnH6qIu92NhQ1CwL2HAscGnH0N9+8
Omt06BtWexQRtkcGmPVPNUN2LUT55SfAjwHKNnRjenkwoyJWF7CP8L4pxEM2gpyFgshZM5QfyYyS
eCxLygqMbych67qPuMvyYqVrZfWQ5Z734mfVHSaJf8IGnfGwhH6PIVegR7Rhhfg5nozpvBhNdEg9
lEi9EnetKF/1YrangeF28o3frLPKLX79PiY0B0RANF9T6zgX0GjgVzO8J+7Du1Rk6Ri59o+ueyKu
dUTzCFU52uN4SbvqYC4ZEYrAvXVObdxIJBi24Cfh0d3GC59Tv4MoJCTfZN/k/j1xB5jtVw/0SLju
vTP09xMCpB1OpNceUwOMPworcw2ZRisRc2rl+175L/99Adsb7sDmox3hOPMlU3wbkIP7gJKSE1bi
Jl560sEzXGexwXC7hAntOIQQ1EWHUI6Sm53twc6WgnL5vgflrYYROxPfWt1y23bavZOysx+jxD6N
5SAPNiTkXtuz3C/+uwwoW5eWIUj1NVaVP1qOEJQtQaXlE08rdMkeu2JAlMjMXh3EqDV2Y1eBpjS0
3qfsSFVodqfS4SQtVeWTdg5MFDjv6Wx7MZYkNHTsbLCIKkbrn+OXoFC4Ecnhv5TNxijzbcCXYozm
btckNNHEIt2dEszN9FRlR/BmEDH57JWmGxekpW3n0UHO0NdXImCvvaONl/rbQBQcowJKzv/FS8r2
TmZFeJyz6TkDRTnYSxDsfUXkCi3w9gmV6C03E5MxbCFzoO3XumqENCSHUin0X29Qq5jkO42QsdJM
XgT3pyZONhlgTsrRiDXCPNlrLcEiHJRXPYdcUmVo/3UUEeva7gQNxIhWw80qHdt4eHtOiaVNCiB7
7kQSeZBBEl7a2Az/2UIbVpLQFde5Fs3CtSLdKB+vtWkMsCyAeU3nwyQ0xtGbfE6Ielpi186rlywy
6NJ7UP3Eu91FX0Ja5EDn6VtUKQdHsPU5zqO5D9vmbSCN/w6XMuhPGDxI4HnkirdJzPoZszfgKXln
KSPGG6Vez/+F+bde+I/4hmprw/KmIPLXwbYxNRIXM+qQMyHlY7VSDDW9AlDK01/J/nu31IwF9sDj
0pPtFicT0vzZSrjNGWc/CIQ/FZa6mzWZyAhMGaEXdg5pudCHmcq/RFHeKmOdyJc2vIQpcpHIaY6F
Y/nvU5dtgeySv67UH0bOJuk7j66DrMTERr2ZlWXfR3b1t1yTukFNkf/rcrhT2BPEasMG8feOQek9
9YLylBYE32IyOAer9JE7zLpHz+Sh2siiuOmXK5nr5RvfmXkH1newbRIQlzD8UFC0TOob+D54LWQ4
F9rysu0onbdqCNytlnbKS8aHyLDT3wUd3gX7gcqP7qHElrqzh6SLszLsY7/skw2IYX2p0nSPSLUB
GZxs+Hz3xZ/ccUvubodMbLgazoRJYjL2VZiB+g1hHjv1Ew6F8Y0JkjS9QOE28KvrZENMtwjC3QZQ
aHgl4MS9N0f6+QTbYqrdj3aAOW1I4Nw0ZRDtWL/Lt6XztoGX1E8CCVyXNeahtUVxaPPReMtKexdR
BLHkaAgSE84RPwwsHwCOccRTHz4vkq1+6NcZKIjIUmgC92IhUpjZBP8Yq3UgyEpYo86866NS3Gc1
epOx5nKYpjo9lsSuPRSDW+0SaJk4XYwnKzXGm4F/75BqSuaj6ioDROAJd+xVknuFYJTtY0q8Ma7T
CoW7YZc722mfgsV+Xzp5Z1VtsaeunDCx9S2NsD8/WDk6uOlfAYidRoN1Sa2/IQmclw413zKgewwm
x9oVHg48ji51EuQRAE1+OlHtnOkAiYuxDz9KVNmNBaNpVmW7T0r3b1Pp9iGglnk7Ba4R64m6L3f0
9NOQM0mPlykCN20KM38AhMEpTom4SvIzaJQ+erSkJKafPyEEuVpRT1deChzh5ePL7LgXySZz0ArG
lGy4rZ0a1htOr+FYEHDg+pN5QCR9NP/LUaFcx4VWQdNRLnEyz98tAvYb/vj6aI7Ci7McIn9U5qdw
sfyvaKLnjfJR1oG9sTMKBIN+odx5FP0+lKk82eRfMQcl1YEFbIzzXIy3iFWsMSLjAAXEcupCXHXm
eBlDlKU9m49lG8eJd+FoI5JXnb8LGy8/UAlhx86qZOfV22NuQEiXhjSar4kuysuHfehrUr7TAkG6
lTjMVE1GY7h3apbmsxrfpnEWD2k53g0WUVdoYdCpMj4TnTC+8zJIRW5GCTMziTUKcH24ctEhvKoT
61ka2Z7Ym3Pet82Ft+/oq0GdOhduwEsi40HDAFISMqf30cAJUrn605HjPXG8Z/YiKg96QtqN3gt5
iW7opLpjDSR5AYD/ymXOUyBKF2nCaj2TXyoxHOhunid8K+C/Uf0TmNYrYXS8rmXxoebOOxPVDwTn
33yrnW6oRnScBCv61qMI52hxHgxZfZo2N/lMcPl14c4+erNID3k/3oH+yWsVzvVeRPZ5dtvgWtUI
wAOwxSET6mJMhJwi36y3ZIFQa+SLZ5kX84m6d9SmuqruzR9/oSAHDG+maxCGCEgKms3AwdHYY/as
FAyzI6ZH1zXkOSCH6Vx6sFxOB97oVpQU5g7GqTyhvj4aRyaM4TouyBgyPaW3gVSHQzTgeGX43hBk
M1BlUOVTtM8SYPvI/GplCaPRSv2QJ+Gpwmb/VklslDgA1msPV83Y5K+l08/xf3UlXQHf49hrktv/
qDuz5ciRbLv+yrV6RwmjA5Dd6oeY54HB4PQCI5kk5tEx/5Y+QT+mhbzdfZXVUrfuo8zKqjKLzEgG
AnA/fs7eawsGff7Q1kdaDsE8DYpDwCxgJmh4kPeZrGPZUSDkItuMxljso9T57CmaFmCoMbW4kbvo
XAJqQP8WC6T2hCIIjnFQjj/rFlcjJJilVJv4vYueIkosbFehNgW9f0gD3mwTeOZyoAmL7iSgOjei
K4FP2BQ52/EoASDxZf2E63zW9DZ9u8i8WK7sT83EQCuCHCUexbrNubYZh4jhr9OjQKH76gy06En3
anfpvUly5StXwl1YRd+uqzcUJAoi07TuXpWB28xLdrEDK6WRz7JMehKSGHnAjvlSsVUwJbEpO4bU
Xyj49ngqKIWHAWl6frMVxbqGoqdHonOFmJHiRWp5xJ03vQa8rcXBuDId1OBuRWcujB4ts2/PJu9A
lO2ZT+/Rr2gUaXWD7NEABapZp4pVfQZE5gMl3GLAkPlmsmFLX3ww5dbuyiA/AvZavGHPAfaF576P
H9uycHcWAjTcBQ1zdNt5YVi/GFI0RXDux5du+tVQaBw9PK/Z+YlHmIMYVax+/CEkrSynCkWbipHj
h8L5ph1x72adE5982X6EyUhhPCjusqHduTdzWNowTRaKHerEzTKIUvJdn3TDC0S0JQ3ckVZQFMNs
uAVEKq7w2Mlt7jK+zYuNT7btQdXpyms2WLLQB8dbtNYxp3F5HRm/HVTQMoJGTUMj0c+YGE6NRsGO
24C9qsxJbW5RB479Z6LEFqJNZqdKMbULLXdXKGGwTVssK+EOQC67pIQ5N1LczQKNcAC9bl44jAeo
Yg3of0NZbIFLvnhZEu/w9eTrUsp8heLtwCmfd52m2konzGFm2wX9d4Y0SvYUWoVP1BeLDPMBnGBB
/Rz5o3bQoI2HVDZ5kqecJE2O+0UZL0dyrFRaE43ibKOyc/cGOHNMJcTqBD6B9JZ4bJA1IdbKVoqe
DQAE3HHPs/qeKsLeRUimUxEqXML8mHrtrfY8KLEeT2zddMSSmNnbqGXOEn9s5Q3QMBDcDlWq7BQS
tFCb2jZXQRanZFiTsmteU42PwzbhWEYA5DPaMpswo8HqR+qxHxk68FHaCyOu0LZp1kemN0hUBrpx
RJ7MVC3HTh46mHbt+FEp6Zlz9kQfWLy4pDKtAzZrNYRgqwBgXaUOQy4cuugFg10WG5/cF8xzaftH
ujksapktrTiw57J5dkzcpYCb6DLwk8ygUpME0wTfDoWEWnnWSbQ/dCAT80iL0w2Uf/BAIXFtrkSC
bDjIXvr8sQHVt07FcOe4pqwsTFuLjgnKHPI7Pl+A96uhmwQvspyKKe3Q+EGx7NC7w3NBHW6ejEEO
mzHX3+AtY3/R3QvbC20Yp2rWfs3t1mu9jTw+Lve2fLVx3J0cfaAxmw67EDniVAVH85K0+9alTgIT
uVJVNURdAlDQDoZXYl1vzjCpLeqeGRmN1NRE1pH6YmmINNnVbHZqNQL36uCx/9zSE5uBaKOCQ6m9
zaj+PDJRFqIUeHI6biLfziJuMgYuqqBTFmjcrh3tkfWQyo/OAS9Bf3PnaPmj4ZHyprYQbenH00lX
/WfhcJyC55Y+OlQodPImvoscdG8TpobcN4XUH9Qc9UZT43AO0DtwpGaNypmihIM0D4MV0SrFINBz
Wlj0ERwc4AA/P7aqUZmcKPmtzHlMeHRjTsYg60Wk8Egjn9rnUbcyAO0/DCrXTu3BQIcIo/C+zY2o
mYLSPTqFjjrelHDATxisaEO1iAZPvTqYh6hAH4E0NTihu2NUoRLK0o2Bsgw050wC1CSjs6t7aRkz
O/buQVWdWIdcE/G2DDnkB5xi5oVQELRanqBZTGAeHg9k11jeXY5NrrEvEkIpkK9GPeopI8qXQ20p
Cw8h19oapTjIJN62pPQoZWtcKzK95sWwG0Rkf7aowazqjeng8CPFXT2RKsAxUepSO9UkbnjwQ4Ig
PWix0q7K6jks0/rokSRDwpXHRiMY8CcGKqw8rsRDPuGXB70GK4WRbMDE+GDHGEIJ9wkPMCxc7aWt
6+yiFkG8SXqtmuSYl4aQiFtnQyQcezRLJV3KYxXuHWNcwvlF+z3VMbrYkUuifThkDsNG12Zo/ZRr
PS0fkaqVpzLq5LONOAqe5WBd2oAbRanB5+ryIQ59RssAyeZekPoXxU93SpS8ZF2SfYSevqsSYDhq
71+1jKZJYbnQholxmw4q/xyE9JNF9ye6hq3ZKpEwOmdm7c+ZuWhLQ9vGwDlnkkfzh3m/n7kUS8ES
gFm+4ygar8l2YCFA4FBg3/ByTAnV0G1qTWwCYt+Wrfs8jCpVJLrLQnfWVQNn0g8HjdmbebJBQ8+6
KW2C/WtRU3kfCkQYy1pKdtoy7f7FO3L+IarFRkgkDEeHQ+O6qv1n2F3cuFqU05Yc1OrW6/ZZcXGS
MOg0AX7M496mecr2vVXIkEuUbMVSHa55a6VrRUCy1PLkkgLiZUu9j8yjFqEJ9UKaDGFDD19KmNvZ
aNzRsBg7xHZQRpReWfupbp39tp2SJvNnuN8SEwX/UkzG70bKKjBEZnYgJ3LnbGvLyK8y9YtdanAf
ECCT7pnDvTmIK3ecTJjAlOBU2tqlcQuF3h/EuUrxDxtIzhapbfrHQOlhpargYMpU/WjNpEevikQ0
AeG4Cfkpd/qg739+qzDeZOLIrSzx7DIcvVbx0J+QOjO1zl1xGfGbWIj4D6mP+koDOU0OyrLmNLJP
rVw72nJ0lvDOwjnhH+rZYj61csyMTDpH35YDVMGhQUn8z+9L4x+YnXyKsPhMfQqDmCJxfyV0FfR8
IlqU4Rzo2aU2KmfjT9GQWEgOio8rwiNQ6qA72RqEVr2qAx79TDMmqiL+cVOF8sOekbdo7xPSAmBD
Oj3raLxp8P2fPOJB/JBMRhpnpNGNAWTC7rXLzEc8XO0qbKpg0ZvNrWTNqAx4pcKoUf5LOH8SdZ45
pvVZ1bs1HELnX6SdaP+n29exSTxSLRWqm/Wn21fIwYzgmE4fNh55Spt8PRZlQ9LLYLCDs8yOAb1V
OzEpQDuXzrfF8fhfXH13gjn9uixYwMvISDY1oZN5NH08/xsyFduk2gm/Q/FWxSw+PhBzD/URdGf1
PumZUL4eqqQ52H2lPtft+ITjAoVa33/hGn/CGe6+pnbw2euFWE8uO+jXJQbrDhDgFrVhOatHHXsa
3W2E4cTZQ9JalAoF+Kg0T6Gev4sRb61tEpLVQRQ3yaHC24n9tEDzhqWcvvhU+El3z76HaMIj5zHq
wA1k7XfHGX5JyQtrlt5NZmL8QwlIAdbIEwqhmRQR7pAuBFvWL8th6LaGh2GlQaU1YsdcWCW5TJaL
FVAr6TnodOg4iIk5bvR7Er4OPlpaE8vnPI5w5tSu+ewExCTF/G9PnTz0DNLqkUaUlSvv04eYk8U0
a6jPZ+jLClqQWOEHLOUjNsGYVYDonQef8hFkCkzeUT3TwGNgHDCPxgSO19XaVBJOZqNxNGJc7OUq
JwHHNOjc3lW0VANvYJmGhPE2aYAwyAOYlgl32baKXICDmcJ735E+R0tZ0Z0J3O6lsQh5gsBPv75w
l2ooHnF7IxmC9BJOQaVSpvNYDv6qnqp53y8OCFsPmMIeUg3MufQJwgUP92I5OICmlYVqu4ZUhWqw
php0WO8bByEnkqAKAN7OjvHbi54+fOSAqtDTj0JXL9OBOtYbB3wP+iLPtHtuhRZTuyJ2o55dosoZ
GPt0G2sU72oF0cdvi3NnE2RcZU+mWr6GCo67voMibKDy95sunOsWf6+OiwfZbnHWoXOMnIQlLgbo
NdkczuxN9hraOR2Bbq+dyjTtUXYG6YqTaN/YXFoxrEkDKVZ4k5AxQnLtTYgArVUyQG7o03ak4+DX
gNSTp0G1ZsCKmpqUB/aY2jnn0d2qinSdNkRE0XpcpjVK5abkZ3PcfHzgKDY+OCZ+3CGJoh1oZrSR
wWMGNHxTFKi0CkX19qXO59nTfVqhu8jJ+PZ6OI46VKEwXo9+6+7xmSonXceZbXb5thBuevS9MT22
0TUqdHvHTa/u69wAAKEZ1Kki5vase3oaWUjzJQlipi6Wrm8tTfdPbsBtH5vFS6SBeehyWqGNNZ+W
UZdNCiio4FPl+J3kSK4Kc9J+AWqdrHaUeR0mucg9Fxwnz0Fr33KJBsAbBLLrSU2hxoKRWyLProlQ
IEQUs8wMM9uHvvloaF1w1oP0ux1SZ+skFGZ+nZ1rYgvpQAZza9BPcRMU60gRwFmsIFtrGqKIECjC
Fhvt5M5G4u0ChxUemRQZigvmbcchUeE8M5pcMZoUS8dof2DjR3aT0UwiCkQnOPOrTVvELo0Jbt+U
wlk5iAy0jKwTkuNFO9P7od1nAAwgEGA3aDhBaCEtFTIHHqRDq6IPxEHXJ7MVSqy5SPW3rrGMI9CR
u9Ilzi4LE6RePmitNDCrLdrLuui3pMBPtwJFRd0O9cZxKIUQzviEI2dvvagIB0KxByOBhk86euEl
q5i+eaGhHXCjO1YjmD2aENfT9Fs2RrgNE6WYO159iQzOYygyOKCJ8RErfLXPUAFjruzb1yhf2eiO
Eq8dLoUnkHNHFkbBpI72YVcPs7gp+6vq+Msa4cQNSEZTRcmR3eEOYVFeZDk+jDCJWBHrrZKPnIUx
mUyuc66g46XHsC1eqSvAiIZWsrBV/1bV0duY53AcjTdjGo/Rr8XVEBSLLBJ8YF0EJCGsSCRqtYQm
EW3gn1DIIu6PRUHNEpO01jPxXNrSAQJY5s91qckrjLb9UHH7ZiKIFlFP55aEnGze9Fm8DXNmtygX
AWkrFt2onG1FhUiyHgfyC1uBIw0FfvCM4XppWyDJ1d5wN7Kgd94WAJ8yET1nIjWWSmlzR8OSCCP0
GoA+g2Wm0+9WOlSRWemkj+WUZTm1Wv/5/jvt8f+w+xomxyEXsRth9r/uvl3tDKRhtxEibjAmkjBS
ANZJhyek0jbYlq4ipAT6+Xf+t8/+v/tf+eU/Xl7+5d/5/WdeDMwZg/pPv/3LY57yz79Pf+bv3/Pr
n/jL+is/vadf8p9+0zH8rHKZf9d//q5fXpm//a8/3eK9fv/lN8usDuvh2nxVwwN4p6T++VPwPqbv
/H/94r99/XyVx6H4+uO3z7zJ6unV/DDPfvvrl7Y//vjNgDf49xTY6eX/+rXpXf7x2+m9fZfy/c9/
4Otd1n/8ptjW7zQiLCAXtqW5U8T1b//Wff39S7oNWNjAjmFpluBLWV7VwR+/ac7vU23LZ8uUwCE6
AZ6vzJu/fslwXJuQO4703FDWb3974798gP/5gf6SV6v9ik6keHR1oamGBhHNMfhB/lREyxw6D6wF
HlTaNbL+KMQmL05ufkWFllmHQJ7TAtmcsmuGBeXk2FprLQY2oSYo/dG5Jae4/RDaxo0PEGkMb8bQ
bOaCt0yyq0+isxr8qLtTICGk4gXywMgpJbqpdyW6mvjEa/8Yyzfb3LUoaWPgf7uRjoaxSb6L9FiG
b7W5qsxz4h8Z9SGOnRnGWm3ATD3ZBqhp/l99Gj1rZmNLz/u9g+opP4Mb6Pq9or101kYiJMuquzDP
EjdItHTSa0thTnEQEwzKgcWu3pzx0yeeKFxJYdDY3UixNWHSVfdK3+OVUf23Lj0iG8z7LyP7kM3J
ZoitvhjFfRSX0qTiXUixI+OmBF8OTKRlpmEtVKJt2hunBwwonNg+/uuP4nMYh8XXj/D9z4/QL8/m
/08Pmj6Fqv7fn7T5+I680f+f/6P65Wn7+af+43HT1d/BgxJsrBFc4/DM/e1hmx4oi+dFVWk/uqr5
n4+aafxumVPwg8tknl/wQP3tUTO13x3TVk3X1nhuTVuI/9KzZuvTovzLos0jZpIM65r8JDy+f0q9
8PC2JqjA4nkTRzcCZEDHxHts8ribn1s8FSToHjXF3ghPPMHl2zhBcXXR9CnpKuQgO2tFcSyNULLt
q2daPgQDlER5huYwj9XsTlecAof6xY/yje8EgGSauxMrFrRLghgwgnEMaZcNwrOZTwVaQ7sEoRsg
LB2y06ggcC9H89Zo5GG5pYa23OVh05QOBEVxLxNjm4oS8yxbcJBGL3Va4HLCodRZ8UVk/bWV6RfH
RSpDGD2IStwD+gZvlkKUC0X+nvgJ3E+y/xwn3dl9Q93mgu0Nnfw1k69AQR8iKCPYqvGkZ6G3c3xQ
zGVMxoXXvJuV3DN9exFtdpMJebfpJLF7zHUXJEPXlvvEi/yFk0bta+Bj3xoIGvNLst8iwSBbWkmw
Rw32TNnoPamlB1Q0I7VVI5t7RXdQHms4P/i9stugFd6ykNAn4jelyu6liy8prl591xeMGlSweZQk
2E2U9Vg+AjRA82a5YoZWFOdJpF3NQb8PfUFhXnusnBALWL+6BQKHrde4OAc1gr0w9FEuKOzfTW6A
qWqd16F2i1Xjeg9ageViNJ4M8WGLCIaimRiLEkl6nxf0r0sTmF4gHUSKDwrfpbUOjnwLI0mcN7OQ
RjZwhZzTT8Lh1VEAB3oP1mi/hzBtVEseA4fqF2AAEg2XRBHodasQKBCVOLEDXvIZjNBoJ0BPeQlj
cuudTivmWH5+IO1Ag0BwTAQoVQqrWelhaPIONXdr5IhWhLpIzK9RwYfLKfa5l3CTg34lUwKhJr6Q
aUBgFtnON5F7D8lzGvUzXjTf5n7sbwPz29Jid+fEOXNRfYoWYNyrJvWqsd13W6THQSRwIL2nHiXu
XBX1D0ZvZ7fGOtupPUNe70craDRHBed6Na7v05mzD8mlbZMCWJeRvYySZLqgfySZam4L90To23Ml
s42jEo8wjEe3996NxDgN5cieURzdSCt3NKcBMJvqJjKbfUNg8pw+/nao6WFTr+ujfzYIAkOUr31i
deQsmr0yXypnNCIa+i/dypf+Ec3cviiTF0eH45Pm6TuT9dKlnkwlhzsfJzTS/3E2/TBtMt6KgEMf
HxDjRYZqWcapdxBvKujWKuZqoo0wNnXhfHTc/8u60Z8j3D44DXDldZheV93g/eg1HPnmBNRhvDPL
2L4cHEbAvhAsHbyyJK02sPdB3uw5amjVeKXLuXJ5dghyfjZixqex91rpyrc/vUhYSqApybqVGOvs
cpsTOWPRbFuEMRTKTIiLJqiWkQE0COHEj3j4lGZWogqSNwVNhDMQIDzwNvTxXWu5VAi6zJrGDGXP
zkw8GDrPXLwaCFtdVioK3XbLTOgDiSji7ew9hbCyUir9XdK2WbhFq807+gZ6Zz8WgUeq8s/sa+7x
INXoSU9ZvPLc9vazANI7Tfiag6uVc1VXdpZKe7Klb2FnbNve0oZBoNEU7YW7dlwgF/EJweu6MLpN
QoxxiebJBJzo2NEaKe5yEpdPQgM+PpR5NItQxNY+2EN34evDpisuuhgmyAqCCvovYXuQA7mZCu4I
pWemkW1bKDP6k+d4K/w0Bx7rTWCou35Epsuf1EjTdTh12a0FbwU/0xBBFQv3QrtGYzY3W1hvylmL
78J4Nc1hEwMishsJ1XthZgR5FC+9mu2GQL2UobLOrDUit2pmdeGp8U0O4eMiC91d7jlUMTpyka3p
9IjAh12X5fuoFSs1yTi+s75BPatjoAtcE5QS6PAIcQEWVvT1CdoYzA9vXmnVeno52zXopVA0anW2
Gw18LZF5bmS1bxTrkKAFLSGftkhr3fbbi/YlNjE/vsDRXpqD/8Bjzgik2zR6vh1y3MSGvaV7CebN
ntntLrAy7gF1U0UdaH02kIK+bJD8vFqe02/TUltP/yUN7b3JOxTnzA5e2lLd+6gLVN+/o9aE5tQt
lSxco7+89YVc+41YO9Fzl0UEk3er6bpGki9DPJuu8+B2yx6OuCZx6puA1Cryb0nypZmS9/bGa+nE
5MVZ1K6NLFDfl2T1QkD7xNQPeSzOLxFDzCDT9qbhrumpLTXlx9ivO/hRJS14lPfJ0Y9fVNDADNCO
JSuRzgbpWMU4y3MioY3kxei6O4fvt+n3VZy/JGK4KKpx9oTxDAr2NulXLGyMVZ0e6z69mH18iVX/
oZbppUIyRu+XHfKQO+LkN8HjKIK5JNxXLYa7nbmnQjemDhCLTHKpWnWXMufDpHfp+/Y+OP4jKQb3
BLB2Xtdrt/Re0dpdqrG9M228aGNwgCpEqzQ/jj5Q8Dia8vxmVag9q5p31PuPSnCL1eraCeVbPSQf
LuDZHvqCr/lXuA169ALF6Ioxy7bbh0ZoewWSy2D0DwavMcUjAAeay5gR/mc4MGhr5Frrh7mmqbsI
106ROTNMo9QzV0I/lwxP5g2uUjMetm6hbsqRGajvHgQwoCHdmU601mXz0BphOSf6bFUZS9VM1o6j
rsl0oB3m7saofRh9/EQuylQ/W4q6W7p+BI1OXZpxvk+rDic5U45glfPRq2P2pb46RfyQRM4pgzkj
ABWYZveAtSYs6nclDp51U7xiHSmwq6mXVH2hsVHH9Z5O9tHGp+gj3Tv6jDbZqmEF98/wtq7TMyM0
MjVy88vjtkuJtQpU7VIa/QY25R5WbGjcUABz9bWjY+sfSdl/d9hKvGg8FMVIblbwHMM9TM3mLTG1
C7ga11cO6AWOuORCpB4GzSJ5cPN6pnFzB92wxjGxQeK/BLqzqFp5ikb1Je/2ofuu1+t6PHogymJf
4vfGYYOtveyWJRelHpSHoRiOlTrCF3fgO029caWf+2m+L21i7m1uazv0z8xLnuw4DuZJ23/HBGyW
yQc9t1UFH0Tb98EAHgWTEVMVTPRXUCMvxUikgE5HmAJmC45i0wWbKiGLoTI+zN6nO6VjO1B4Tzxz
HlBYVM8dECdjM5pYCQKdApnhXE+i49w3MchXVANGitCGQc9HWdxhksBYyXaCdD+W8VFwuLQoO2wM
nx4pQ4G78WVxJgV4iX3rIL0HM303OqktAr25a1X4EDbxBeLGJkI/BrKRqYK7VYHAjRAPYrc6KZpz
Gsb40uViq9Q3trFDGvb3oHROcNqeBwVFmHVjA7wnUrnnor2bPQ9Fhnwn/5aBckNLtBgSgmsD+wC2
+M4CckMge8XOsBU4MoTu3aLRucFng9AQXfDRrsxg3Ho6JRsJ0X3H2gFGCLvWKeniie+SYV0sPjms
qFvEFe/gwqHy1Bj4R/LjZgPmCvmo0wCbpSkeonziRvu4KcTI15xrZQ4MEBr7kEbxUTbXDqRTHvwI
hjJb5oMt5oYonEUUm6vcYxuWJZ7bHhZB1A/72vC2mrSPePS4UuPWSsTRUwGD+tZV9fiuPBfJvPQI
b3MKmIm0pPuApjlPIKqeaURagC2a/BoNWu65G46bKitRGJL3C4ci3MEjnIIPISqVDbWOHRMl9zOh
2FHAS/WzSCkPfYuWxBW4bFjPp6Bab+rbHyisu0PWYYPwCvTeRoHKVuVWqsBbtUV2AB9zgJ/UYrhs
Jx3cufDL18byH2Q6GDMrQiOtV/d+CJIZR9AJY28sbR/io6UmG/znd+KNjmnBI1Jn6SnLUcdFIw1l
K4g2OSjDIq2W9MyGhap41aFmUhUYIaEgacEwNUlXpkanlkhhAmLxRNpsyNhvsIaFaERHrX336GOH
BjW6Kqhz6pJmKOrZOoBgRg4XCfTqUs3kp7SA5LfmeiTm91THPKxB27xWozBnDNzGtcvHHKkOAxps
bbNRLd/djvQ2YnuOPV6OmWrNA3Lxlj2bOq6pAI4CflcbsXbYlO185GlLPnQj1JfjoGpwWQoexnmr
l0+RZ3xrbfCFpQGjF2YhYnsbFr6O45BlX8jWBgWvjMCnXB39NCq1Q1Rhu+wcVqloxJKR9wXDjfob
rH8Cx6Ycz50LcZ530uPZhCtcFFiybNvP+Xy7pWl3couDpt8QMRZPo7UQCUiKYVFDNkSmOdutxzk3
LU2xkpipDYM1tOoL/WwOCY5dK13aXko9Y3eAnDKQY3lLQvMUkIQS6pF443hOJE64qPJyqZZtdwi1
B4E47Z5LLLoxmaXMpaS5zCOtWlkphhYYtc3CLvHtDB7a2TQb1Dmrdj1P3Q+l4FakS/flyWbPQF7u
mPdDpE4NYg/oMHPq5F5UMmYVFuXADNwQ95A/XHOyCRa+ARg68WGYATQAmBuDTNC9ldrBaAt5bDQ7
xvUWehDb8viH36E0siCXO9pYb+PBKTdN7GxLkG+4mq4upIWF5YTxwnddzksaB73Yv48k4QJHh7mB
7Z7+gMvhcQLoOjVsBVet16rwmfFprnGZMLkwj8JNbZkSdu2US8qpigUodc9x76csuC00P7zDa9Ne
Z8A2YYhiGpNd9t4wzrLHuJvZbKd89gmetbY4Uld+u2KueQxsiSZun6vGfhKF8dW2UfBuBhAIPXcb
eEDCauBH58jjgFpq7PZ2n1uHjvThdeKGX6ypw5lPI+Po467KZuLNOLtqQBZYVfKvvyoc4C0azmhN
MqBD1wmszcva24BMC4WgPgeo7x1ahW6AS1wRaTfZxTAw15h5z8xk6qt4ftA+WRnBgEGhc5P42irA
3XmLkgukLH3LfTzMIQh+FFjmbrZ7svBgl27KPibiTyV38icfcaSvV+eAe3PX9iYL2qBaD2FOe99J
ffVMmA+zDBfCSDHJU+hojRuGA7NwMKqDDGBPErHw6Y+pQGxF8ZHr6SbNiYtKg8jdD2PAlNo0VwTY
GWi94+6BExcMqdTbKno5kq0HlJiZHPyZ8q6ETXF19K/RHpUrLw3hnDVjUzNdpenDyQYB7ZzL+hAE
z9002E+Y8GfTqN9i5m9Mw/+JLYhb/0kY0XYYMf0KouRbNyEpo/N26K03KjROsmBBg9Nblbl8E2wO
BPFQpWNjTt6CAssip0w1Tt9kmjxBG97xeK9yOa5znUkLCVrXzjTXdcUwUyZHeCLHAc/OzKiw1WTK
0i5s1MA7BzIUGE/3USo4ZMrUX6V2QX1gOQNDTdicIJ83jHCPsRqtrXrnc2LA8opd3yqUT0Rnu1AU
D24kv7QxYfhv5vzdDZCvFDN37xMa4DHdmoGGlAkQ05BilpKTROB0OFguT83IkjJvcPZ3o7sRb2Xn
TDkf34qL0Kc3nuV4xLpfJu0PNwl/VEX1wsaxBMW39U17C7z1hqanHQgq97C8aDSTtJS+gzL4vKru
P3pjf1a87BCMycGPGmQLefeo0F6Y9zUoUlQv4DWHY9qnH6mlr3VrxAkEH5hzrlgZ4ZFmFHEbU+iV
+lxKWFHRd+UYp0mba3QaMtjmR2NGRzXKtraCLk7z/AdWkw06NXBqvQroDum4T0/ErYJv0OPkCRXG
FXjx4/RfAueIavAfkuRq5uGHMCjfqHuOFaTOGTM8FaUGHfoYqqpnJwdpSaql9QittR9WKWdPkg6z
WfFRFFMfP6te0nDhaNW9U7MD6txHGjE3V7FB+5vwVdyjY53TjqfGjSyJDdD/9hxOzVH0mXfmGpYd
o/lxfLIGwHNk7q3rPHlL8nqjg3DXAotmajRM6lBSoUZrG0oOwr4Xv/kMtnNHP2G5Cud5xpA/wENe
BekW2bNcuOo9KWnsjJOQeOSakJJezKusfVRUKGiqzujbDkEXtZJoCayFS2OcQqbLcl3ZcKkYVXBj
JbexcbetGt6C0L6Tp7Eoq2ahVHwYXUgEWZR8GIm3nN6p7WaXOKxuVVq9dEm1UXz3hzaIV4Ra3TzO
GOTYCMFDGp2689hXxNtyqZqSp8OBTGzntPby9oO0o32bAp3S2mubAcnlnnMZb5TKUnR0pGSaEkOv
fLrwPTk+Bh9dZ5HUPnyjZV62HdcmswSYj2CbI6ubfu2MPSdwfJTnoQcIN+yySjBJTll4BD25ekI9
WRakloyTnPOO7747jgyIQniNcCy3VhM9EFmwRIW9lKI5Zo1x9SwBLaLaxchDKgQ0aITKKThjmyFW
iNDR0z6+wtbekFS6dNNHg+fZAXPU4PFx+EEzEt3aiXHYZdmlxuMEWoXyryjajZL4j5HFatkdS8dW
ZnlqEe3ZowHENoSrHuU6/WA3FVuZcacmrJJGZy/U+Lmu05tnJrS7+/NYlS++yl2WKektzw1sTAQS
efXU63fcW+NzcSBzIRFS7ccq4nDSE4lHj1dsBmwHDvZ/8In8RETHxoIzWF7sFKf/sEPqh1qBPQ7M
fxYWOMtb89MX9qoYuewWwUGDs1KQEyKdmNUeqCq0mKdaENwSQr/lNsV1CvDA6vFGFPXLIONvoSDp
Rxv31KvJmX7aOsJqDapfi791u1l0WN1KLrwMkm+DwE08Oy4hGtG2rviRh4Z1RrE2pVqZC839Mhqm
5l2ZXWwn+JAfaa4y2VA4MLokFIYffu+coIAvzXokjJxEeyjIlf6qRvYqZ3OoXQXQnLsrm+wt9PWr
4ShLn05dCaMXeEH8Qd6dINGyPeJpZRHAJUhkYDUvNFw/kMBQ3wA89YjBM5ND24pT42W3Sjev7Ido
VZxt0zSrxIEGObKmwURzmBNW3NPYcECN1OWLpyL5xGPz8Z0r7OUEOXmmshti/ZpyMycquCsr49r7
Ur86pgBEUiDhHptX23kqn7XM3aawVGZd2uUgabWEGUL4I2n6dWsphFFZ28Tz99WAlGbsnszKPvVE
gkiPc3rvYLyIjPxicJIEBP+E0uuhDN3ZdDFqGqE9HJfqf7F3ZruRG1m3fpXzAiyQweB0m8mcpNQs
pap0Q0gpifM88+n/L2R32+XTdrdvfvQBDtAG2q5BZCYZsWPvtb6FqYio5qailrM2Tbc8LG3xIHv0
f6XDJsIrXgSbstTOA0oNAD7Z0QT602MSrp34qiP8gAQ0qOpx/EaXNzc5rzjmeBqis903WLtbFmNz
tB+DfLwMMDYMJluaTW6Gq5EJasGZpEocjtrjPMvrciwfhsje1q0GA9jevYYNNqtM7mtaEW66nEpA
l2ZgH9QjW4rwbV5AYXhslwp36aJbq2rnujLtQxUSA9fIndq+46C7krG1HwtxxxpPPeCyYmrDgdws
gDblrZHTuNX5q+KwuJ0jcze73ZU9YnmVDev8FM7PlMO8k9CLxr79PtXme6GHjNNqnl6InkPh3Mdi
uR20GS1tjlRvKiw4uj0jND+YeAKK2tpbGhdquWqhlnG8SekjriT9HTpZHLCMDY/+DQlaKelB6bFJ
7Ec7Iaq2J6KF4gn6HLko63BJSUuY2nzfJqCaSfq8HeCOhvBRU/RckB0Q8fYAeFuPrs7Au7kBYh35
oyjEhqrs4++Pj/8DJcefzo5/mjD/md7jv1DJYaiR7J8PmC8+mvZj/r2S4+sP/CrlEN90wzGxu0rp
msgvHCbFv0o5xDdhoST3XMdGkW8i0PinlEN631BYuAx9TYFkl3yJ3+bL3jeks8JyDelyIjIt7+/M
l5GT/DRetqTDeNsSrnQtgV4f9cjPmiARNsWsJcQphPby0Oho5FgsC8Wvj0izGnH+n62WUWLAct3i
4s1x6aXYekeM+cUpJ1MiXd5iDS9fZQNnKXTSMMwLeHNYjOK7ms3W1HpCiu2brLHfZo7nC33XuqT3
PXl30YC1vDmlA6Esw2PbfxoB++9SbzgpUxhBx3CqrclipH+YLeM3dh8KDdPE/dITF4IDCqxcHG3C
9tQjOQm6m5mCMScuyWBClhCLog0DveN87QKyzdyD6IG7hcG6G3ct/WeSWdHLMnzuF4ZdaGiJVlD3
EPEnZ8a2ZA0lNq4yI4Zd2Gx6zmgB/e6YXPsAnJA0323I+ZWFHRHiZz73nJt6iJLYoMp4pX2dlLWN
4KY8isEK0gIo5RLqADJex9nD9RpKzMoRU48b5MOU11BckMh68Y3LyM6hy4k8DoDPieA8tKkzOEc4
QuSxmUTHqMN4vQIYsW4Qz0TwtFLvHWA5vTCwVMbKqk84LwHFaozub7ruJUb2yqKyzvlR5pLtO6wo
/Zj5PZEPSWz6mDU3Fp+4m55i4CiuDpCzX2vuS8XIqhj4xMsT9xzQmYQMN+RrpmErEX7I6TDNJ5q4
K4NbR9tJyq3CIwL4ajGnDdToc8eKK1cNnx4K3FXTHOMRIGTLMJMoWoGIL9wZ47sYSpTDL7P1XpFt
WLocjGds83wV6hIkY44xBq5P3ko1MqURtECGHtD14BsLaJuMY4PcVjA4cTJtXKnt6W7eqdtdeF6W
INyk8J3jRKzzGLAxhCXSULPlyIFxjI/ecJ/Wd+xqRBEQ5EdXioN5TMpMUN9UrO822UtF8T7gCDOg
dmI6Xamt3xtvTASz5YulGrN8T3OQ+kt70pYXxdkcCp5EUhOM8MPgawd11KEUJogl4XtpIyCEJl8n
mCaNKa/HoVKhCBNTfv0alpK1+n3qe4gVyYXgKbO/b9k9eCMJZ+SRCGoYhozlJyGpASgBGZDZgEnB
cW/VY4KnZKUDwncs5iFOiEq3QWeP4WtCjbDsvSrYWyl8yJF+SU5bhg9a9+7VHRrJB7CbNdNmDMkB
iAJto7fhrlK9yS7k8LfuMhJjS5gLvLOMfbEJZ76V4ZIFd6Jg11XCq5B8NDzEeYvCEUqxyqQZPoxy
Z0Gz54vVOcvHPHwBjw0fZR0h+s443hNGU+ikDJK52iIKLZ2KziPkqqAhOS47QvA4saJBnVmeKm06
G03PWJiRVjM9kXbl56kkAQmyluCvFmJngQdJgGV6ui/oLpKN7nG96ld1lJsVL37j/BgrwHI8npVl
0n38SIEqppmqJglBnHzThPRTnwzytKq+oWJ6LyuPGQnKQix9xoZpIKX3nSMfDL6uEmdoRI1ajh8C
npQz5usmH9YxwgwUtxtgpij4wayXNGcaQNY2KgBIazyXXpjDkfV7O72LqDt1pu5qXRxyaDM8XgNn
n4JPqAAihXmNHl1MviIE1fojVdFR8j4QGPhfI2BaVVlv4Si+FY3ElmxfLz3LEAtegAynaF8QSkzR
d06ssNpYAfnL1YvKe6Cb2P8ZTjZcEhGtzDtY7YSK/zB9y2ABA07Y8AxryYmOgIpP5bi3sngXs/rd
QUMRTKd6OjW8RDFrqcg/Zl5AxzkkXKwcezDtgs6pwXQ0x37ICjYhJJoO0YTRklFsmaKjJv4vIWOt
ZQrsyA7EHO64eVGxWGutvqn7cOvVYjtOOrOliF4tOq6tW5hbENjbJpvOTavRDAR3lQFCGcl8WblZ
i5pE84lYXGM6WE0kmjQIS6D57EVhrXSuNc4/9IHImYAnmC8FHgBpEvelpuL77puEj2e8KW3EgASv
VTApxnCj1qCU73jsln0X2gcxZnuOkyxvtT9ZQAnZgIqI4wrfXMoaZl/0JWuixQNPR7ZEY97FzWGS
017XaJJrTFcb70dlwU7t5JHgwWolU/Voh//GkfOzH4fdX3pKLOpJ0/EE5ckf/Dh9H3WWN+L9LosP
I7uJLThMSDHYFQOGOup5/l1p9KuW9Pfa0X/181CNelQujqQp/QflaDq1pHlOwQDFEPjD+6jfLMNp
Fu8TBmJr/Dc/zPhZ7/zL3RmOi17WQBgLkPjn2gbPJlkJugPlFMlItpzCPXgy9TQH2KkH+6NueagE
wIwHkFNkfFxkBQHa+r2phztH+/Xef9Ua/3rzf5A+/+Ff/xMl9J/Wz/+VpTHl7F+Uxq/F/7l6nT9+
EkYDU6NYfv1FzfyNpw6eDEpzCmTL1VEa/1ode9/g7huusoq5hqCO48v9VejsGJTARFg6LiJMFiL9
t+rY0b9h0DTUk2wCyUXN+HeqY1NV59Vv4suvv166LsW5YbuW7X7ZCX/nVwN+0zWEsTDYY7PSNGDZ
C/ocZB3JFXDt0Yd+SbsZIVlTMxBPbVp1AYb6bB6fwezjAZVXDSkwpJUEj26bvwSVYiLX29o0bup0
cTnNLRu3cX1rYJIsCge7NMt3yLSgrWjp9fp8uczXeZZdN0v0yXT+NgCRDWoD6eIddvrr2nYeRTjd
J1p3EVjpZyOS67wBzGDND4ZNyxqPwQWe6M/A47yaQl9ahWTf9W2Hc9Vc4ISNYgRo030v67PcGZ33
GKKmALuIUyqrkGaUR9ljFvQkOQX0T8kkJZzbKqjKKERMg6ZwJDmRx312ryXiYeIEnkvL3GFuo0oG
YgCebTA3WCJDvzTsbKdkjIZixhqZY13pQTRuyqFSbOq5unLjsrpCekdzqoggOIUdRUbqWGtkUs8w
neC02QzY3Om7U8lua1EJjqCyttzqVdcC+isqrnqU6VsUfojM8GHYfQ7N+Jxa4DutsrjHjk8Lod+R
QMDdCxt6Sh7lO7IJT4UxWpcesRICweNhGWVzzN1Z38Xm9GRNwXxE3DrjlbmvFs/Yu025syEcb6yF
j9CJarFhaI/yk97fGkkGH15RXI6BAZCky5+WLK12XrJ8L03rXdgaPFtT3NoZlIUxmyNfugTfdxo7
iIdmnaK4HuS74JPw6yl/EQ1xdVn/oBnLU9xQHdLDkrjYaXtPKCzZhCMvubZECTbG2tMieVxSzV8W
XceCjd80mZ6zbq79iDwDb6DtVbta6vcFioc4PldzCTe2943qagjtZzkAK8/c8NxU5RHCEwHe3soM
qTdS7+Ria8vD9xHekDkOzyIljCGMYORMJRJUR9ZYR9MSBMRmEMQOGjNZngD0oNw3aISHKbuM24Rg
uhjJ0dSZfi4HPEk9M7PMCbbUB9XXDMW1CYGbUJXo4KjH+WwOlJuDrt+aRqCjb0UNPEOgF5y/BsLi
cPAZ1zbMHo6ObCmMUlFMgiSGiXJFULS+pTuEolRrKsTDtet/IYwjy9qgEmhX4NA4Po61/TBh2PG1
nFtJ5NjQ284PS6ujnjUSZ0/A+dYO9Xv2eKU1mw6WCiidde9E/N9zOYyMsimQQVhWJ12khEd5j4ng
0a4TUKZhUN+1Nr+nKs69Ptw4LAgwWYSvRQ2H1gBQXgI9rcqM75qZvyQqZDbvkDoZMryokE0F0SsZ
lwOzqlR5lsvNopPX0KU5R824vyd8CkmGYW3VP+CFtS39pFsz5oiSQYzYCpYWOWDLrEwEP3lGm7a8
G+RCJDnG+0uZuHsXz9JuoPm8g1B9aaZxt7GM/IWJy6eDdd0JuxtLZreyD88gY8EUkefEDM590BwP
CUYuq3XRYMi1ar6RRZe3RU1xRgOBV8+uvRX8VsXhhc9JZ78Nq3wT2APt7CHCR2qZ2/hIe4theeC9
DiKj+DIbuEqyehyHDrfGgl5TI1SsaxrMf5H+VGuDDsOTlQ0F0JH3+L6qabEzavsoRrmPwvmJRupl
Rb6HMVnIWQL0eknw6oFe2+Qtn1cxNQ+xdF5Dhr7zAOxkDorarxysGyW5IsQlR6uyEhyJkrr2U1IF
VtOFQaIi+baBy3yHNi07xEWew6QJAppvT3IuOGtK7oM0t4+peE0buv2zQpABqjtzenohcURnucc2
FRXftVzlDFXmUx9XP+KapuX/buPuv7HwkJQDf154HEGzfuRvfRP+1JdTf+iXysP+pnpetq4LEAQO
wrV/tuWsb9ABvvpynjAdndipf9Ydlv4Nfwi1hWc7FlgLj7/uV4MVDTuJPwPPFT4NTxiu+3fqjl/c
+L/VHdhNqIbYI21TuEA0DF25+X9Xd8yVFbG70i8RbQfuObUHH9gIIh6IoVNdX8YiBdRfjhvQXARc
GCXnY+95qkZG7g1rSF7F+ObxbchmoUkBlmibmt4ZjdBzZAAmHdIl37QBO2LfZjXiiuA6YLWbAh1p
YcmsQFvokUDxfeud9m5MSYXE18AiCLLYosPG0AGVd7Ujses9rGrsV1FwPXeXzUgYUm06W9eKPwu9
ubR7hAW4LTGyclJFi3gcpPvGO7mO6XwegjG4qzIYWhFYUSscmw1OlacW7PUKJAu+r2JaWwERVzjJ
miy4dXooCyix/L4UN7acf3hOfB1n3sHpC8JKrX1eDFdTYV9oi4fXNyD+06rx2xYDJ3+ykvoWXPSc
q7bmZirMmektvhYs7uUmLlo0ntq915Nu4VHbuQA+qEn0nIO3QJRfIH8IML8gA66AjjnvxkTTxQ0N
dqMFHWLQybcwYEFGquTtU61868caW62ZmsyykT5jaL0PUwV8+8ziflvqzaM3628ROD1mzSNal/TO
nJB8oy4aa2CpvWcjgnJiudaiUkUDwgcnS0WNhNpNH6EH1seJ3NImJNZ9fpLteMyS6zoNx7VXSIS/
Hvnk0fWgui8u6FxfRp+Oo7+FoQc7S7sZmvJIiPKjA8d+S+3z2E72Sc/D1EdDKeBaMNsLqcQSwY2O
LVr6se+OqbG8N0FxE8sWXSXhyQsSPBFubNPhA8wtHR2K+0pZFLx7CKvXbYV81XEe7cl81xj9UtSO
pHLp7nNM7PzsaXw8TnXbhxXsZPoqa4voylUulvGKiN92hfNA3rs6DYCmx9qXE1tne1Z/DIC9ryC4
r0IlVApH56nQAdG7Nuk6kxsDWJfJtklHrPnsFpXQk/VSMeKpa9gHi2Ns7NagO5De6dqLkX4X1Cjb
RY0WXVPbRwIhXxDAV5QHVE8bN4BaB9MB12x1D6vHwjqIZhByQIWnl8HNsBMefU5TH8GfNIS1DXgh
GomfhHauVTUncxYOD3Vkr5JzUc13DsjV2KufzETtXmxsWRtGa723TnZfPupD4K5zM7iAUXZ0J9TC
iIKEWW7cUTKPbR7H6uhGMQrjMzEUgPwGibx9QkomyTEIGGlLYV8NRfvsDsyg8vrkAU8FLMLgS5v3
YN7DlQyQskTG8MywalzrmoS7Wz+0Rh3Q6h+uOkm3MgKAyCnoIjXat6JSsuseNjQ9FktdNqCKV6MZ
SLUiosH06h9tYO4m81hDgVI2+aBGJJpk6Zkmir3p66Sl8O9eCES74OMhwSh+TWnCAc/Azh9whPBn
HRNaftF30AVC8rFXhWe8NQPOazcX0GcJHwmLJ4sZGHAO0jWHejf3yWuZAqjKJutcAKNf5R4CgwzW
/wZlKe/d4t2Auf7eqLlYm6ZXVjmISwOZX7fAQJRD7dvd/D0cLZWbQfqADGj1SmC3U/ZK65/mMbbu
qMX5nblJu/Ga/kda6mB3mQoQwprkwy2Aua0Fdmo/MK20CT7dErLAOjIvx1mKi4hajg8oDjexZtHM
GeWVJsPoxtAain4lIKp5/ohBvuxAdfpeRpodNjPe44wkQaBzDSSQxTb4j/l3pMu8DiuXduGq7jR/
iMbPbmSc742SaG+7fuiWCect1Qis7wPy7Isw0K7yzokR1eJ8GJLbqem1dQOWAOWcLa6bHIIUXGGz
adFYlHcI6w+SmhLZaun6XfU5d9PeqwsH5saMzx1pNPrfl1a3fqRh+Ma+cwyc+K6cmB515Ne1pNrw
Yc5sNW1Alkdsym0KBWVj6mTMk0my13TypkhaoLLmGLoqW+dSq0pkhLUdrJMUf8VaI62w2tjN4B6i
vkNFYesPBdZonxA6+vOl/mwAONO08LpzsCPmxOxpDDeQCrcHl0wRyH63doJI1q1hLkZ6cN9FLMjG
8jon06NBQgRKEcNcTz1D0wJOVmwxCwmiCrA5gYSsQMHWDYadncLnUCsXB+ZqW1ousN44mHca8DtS
Qko4520IvhqQiUzRbSBrOgTwAyocYX63ABggNVLugE0wOscuVSPcW1V4r8hzz2BBFBdRM47XZu64
F6aZi1WuU4nnbs7MH9q+C54ibulgJfmY3WiZYfkL1YmPHPHSMgKG0LRSdTNBTE/4AprMi96k7cqx
oyB9ltPRHXGStzFtvosoqn4QyPCcRHbs1wWtfIBQB1F5nJDLa6RHUBhKxveIA+MiYrKdGYQRyYGI
D+81LJhRxVEKB75JTmUWYNPpb60geF8S965LyTxY+l0ce8Tu9cn3sCZUQ4QBc5+eCIIswF9ZHTir
gxqGJxq67KQOwyyrMs8xbHA8YQWk1k4lAPX3i27n26BbLgtX83NjuvEmZ1ezam1wu32WcOHo5TbI
s2M0B1oDO1U4wZlJCVFIKWZqZ34te0pzo5vCfRJ9WmH4vZowDA32KdTI3sJDcBV4xIF63bGcUTUQ
58b8z2t/eEE/M3lw+k1i48roxfF/txz/f3aObtEN/vOa/arkIFT+VK+rP/BLve7gxDaYkFNgM/kW
RPf+o1HIr8CzkJ4FvMozEapSlP/aJ8SlTRuQJqBukyED8ovZ9j/qdX6JHZzXxMFLg432b9XruDl+
6hMSN+kKC6iYJUw6QNJQJ4Pf1+uT5s5JUsF6zESNqQsgWgIOrgv8xp784SF70HAxFghv6l0+btrs
2lvopXBiHpi97uzwWeifAlheXQJd35j93VC9htmVg3oT3Uj7kNp3hn2As6/XaxsRT12x9z7NcseO
xyrGXDs5ZGdvukysTYLX1Ninc+VHD2My3clxLUkbwHi0hnApMIZUTw4o05mRv5KYHpJm27nXZe1t
dXcDDGpZjvm0aWalc73sJUbLix4ZlevuFuTpy5VdEb6WrerNpSbobHzgbpgyUgsZnaPfiqlbXjRi
1hMaiT+gi1jfERDGd+RmL2QZzyvrGTcUrSSQKPUXMTyfMl7HerMkT6wHOQGjP1wLFoM/vmICPxa7
5TN4GJmeUEZyYI92XnNgsJvs5Us/HzUmdttlDc5uG+EFZbKERGF3P+wZMsN9J0HqaH8Gjm/0O724
NsYLEuOA2jB1I0d0A0Jmj4H1oTHX5ap9Zc53CNttclNd6vuYYlLb48kddtXR9FYW7ms8CHRLkQjn
MXNPP9EOk3c1cD2U/c2T82Zn12L6ge43zh6C4Hbs0Ao9SuuSA5oWbO38QNmD/l++MRhGEZBtOJ0g
ywuBgiGmAj4c+bPYAfcnwiD31o7hmyTLoHl9Ja6QLHQwh0Z9VSzXItiQ922yR8zb+SJrDt28bcUF
tPKODYQxOQnq+Pweqnf5OSOHOGOFvs5uS7jSg7zxyKlZCxl+uC0ItMDJ74JyKLdJK5lpwfqf+wu6
gRZCN6/CCaBb+eX/XwT/EyyMoYAtf7EIvmbdT5yKr9//yxpoyG+WwwyCSYmjC+Q/jLN+GZbwKxxK
JFgWJEGCdfK3NdC0v7E2ocRjzOmpYQkTll/XQNP65ip0hQcOUND0+HtrIOvqH9ZA2siKBkOEhhIV
gaH5eQ3UxzDXwpTjNMAv7NgDMDa/Yvmj5UmHvL6WbUNBc1Z4xypFXhM9Z9FZmHcW/VdDweKK3Nf7
ZFcRimC0E/p2UqhY7xr9lJXp5eKiCx6ctbyYgqeSMQYVgHG3oABx+9dqvKw4rPevTv6pMwi5LbRb
a157jPQeQ0uuINfqXJmnbYxlneOJ0+8TvCTBzVy+LxW+EFh8plgx89TzS5Qv9oy7W62xyPGNJ3II
bO9W2kQyerynEwky0CkxtCT4WZrY3EngVnZ8cPOcODXKPUaMIHNXRJTlrHDMnS0T23KKGJIUGrol
cZL6Iy+u+nhAbvpuKSiOMKkNSKtSSvA83cUat+BiZAr3DeivVIfnoSmf/Xc3fVvX5F3GfM62G6xK
SisNlRJCbaRBXNFs0k6k7SOAoztXJDAggDAgwCfY0QMU0xz2xgeXLorFdU/BuB2Fc0mK7IGeMFVz
uB1AwRn4pfMyugxJx0Q8T8vnw5iMgydHbn85FDPaxdBc48Ym+QazObGWGD25hRr1/bmvj2HkrnrQ
uhbnIQ95Tg78bWWbaws5S4+7syeFrUYiZCKgIG5lFyz0V7hOzTrhg1iL+G5Mnq0UmSfQj83MYd11
n/r5JPYJzuT4hRNY2b46KGilCzKAw5AJfC0rT0qqwakSP5OfixPJRIRcnbimwmw4NZB7VBPTzp+w
OOcy51DOzjI8a1JjdW3ZL6Yt7h/4ZbQesgFV/tcxgalV4osEjc+6sUZfYJHBiLMWPKgpMgbNu20q
2m2cERH4hNzKVDM9GTZK94X6dmMxGxzacGuL8wAVIYqQl6rtU3vLEaOO00kpOjTUBSPtngCEK8YU
K55X6rIyvpa2T/woTf3ADlYyxmXuGQxlNL8mc7gAJlzle3Q46KpeyvbUdmcjAm+JrqMh4rnh8RpD
uKweAhJ+jI5Ny6avTTbCukCMKqN7YoW1kgTb4Qc2j3WfaNuq5YCi/+jaC4N2Bv1AXz25C0jockLo
2vLUhtbKHRfe9Xwd2ifiDdY6BhWNb6JH08OJCivkue+uUWqQgqSSUg8eYj+odQ6W4UaRXdAbOROe
YMCkDDUHfOM1vT90s+uwn3zwbWBJCeikGyXqDihF6jfW5C8G/vJ6IuwgXI88K+rf445/N88VF2sv
sy90/VhrRDkWM0GiPE4tr9jMijLx6+PkS/WsOLd20wBoQVgMFzS60EImKcNVlJx/t4j/C9mDo5QG
v+vniq+10ULmqXrKEpnlz2sjsC7hRV2MUTj7bMvGX268auR7Ndcp1mPikXY89XleEyap7sy97DLB
q6b5hnuQaFSgu2xnvvFBNw64rhMSCVlMKuCxxla1iSvaYCqow6KHyfl15063DVnwFKQdo6XSIHVa
T1ce5MdsPquXbJq+3oG2vGOiply7EFjRShu0Joi7is4ZL5Crk5e0yyENe3zzNQlToj8FM023r7Cc
s0x+cEbjp9n2RZ2X/ticGyZcdAO15AzdnBYZ3SZQuYzW6QnetNF9DifBmnZ//eka/3Ln+d2n+0cV
i0OUbin5dJfsKSU5MXVondET5R11aDnpSDm6+tOU18QqzYj2ZnD3bXO0UPb99ZWwZf7f37M0mRlb
jhSSDffn77kYNM0d25TvmYP7tK2Mo8nTTsSg1A98cBa+QVwVRHm5114HPsev4R8Gm1Al5VlMnOCM
72zpp/2u1S81JqIN53gMIDc5utGaJGIYABCm+d8zVLMUOZFu7yuAS1p/89e3onbrPzyxni50nld1
N+4X4Pt3EwgzMV2dMJp+lUNT8976DpWojtnbOZZGs/7rn/WzBpnKBCIwP8l2TE5pnJ7+8P01RuZF
NLZ6xvZwRFYOfath2/c7i2P6G+PUf/PTvlQbP92b8aUaoVbSYewZ4g+6oJEppyaIGlqp9YZBx8EJ
eK2idJdWxkHBJkpj3qbTWWj1d03ziUhajyRuaNNpRLmGdgysGycF17g2BvS39PdnLboURn+lVvlC
8YKW9BQmHNS06i2Uz5CCvDh6SswEy2oNmrJ7tzSDJtFjE3eHhQhVoxUqgRL+gUAhZhyyLLlt3fFq
9KCiFmdnsnxz3jZIMwNOdD2T39d6CcHGn8eIY4486GyuqoyAUbByE7B8NYkxl/yP7fVq1vF5zcch
Nw/hHMCsYRRgtAhDyYYlhLtBSWfat+ZwH5jEq2s/cmkcyJ3bd7zzc31mEn0hsj1LKJYGntRgghZ+
K2jVx8Poq5035rLV9iAc9jLaRYgevhTP6m7D8VFAjwChRT+5VM012eBdINjKOqmqQefPkKWCBiVc
ZxYsLxb6RkXPvDmJOmiS6QGXdH4eOArbIBu6ES5ARLtd86VGu7FX2OT3XdY9t/Vtt2zDodomHL8L
h8gdNolQjXyKbYNvmEBM0r4RISB39RaS1m41Wq8B41rRUcIUuN/TF3VfakPJy2eGuCunvlrQpLtU
kEbs9wBRJ+OHi1teXXPNnjfDrVEFG9JcH3zNzAk9cmjMKyHIBfRmvy35y/Ao4wdck85YmF/bZD+h
Pu1C/Nb5s1U3e8Mcr8rxkMzwhOnaRq17PaNfBgq1Hto11+b3/YsJuNYocz9LDXqXwPRDikVl+Wt3
U7mXnCQn3GEt+QzlmO3whm3MsOYTZpxPlnl+RP67DdlWBjZNSaAVRDwGJvGuHChVyQrwY/vqa1/e
uIsS8QJOItKWAha4HPOzTVV+9NxFQLVpT0e68Hu1XZsjx3bKoypNd1rR7EdeGrUjWfmZVFp9yU5L
ktF86HZzXq0DeSyruxr1fU8hJDhSE+r3mMKNHyzituCuhuGhq0LC0cU6VQ+ExnkUvFt7PxjTsUrx
PVqMJ0JqAyTvQ3se3TdBdW1o4bq1jo57nLFVkt7MfzfpGxTGY9GjjecnuNTUPPglFzcNF16O/3dW
z3JDDvEAFxuomD+HbGU4QN32Qq0Dwyh2YTRtNClISu+wM4KImZ9VKUJ1Q56Er97KuAUVQCZOxZZn
1g88AYwI91CfVnSmK9hpbIeVoNYAL1KW4hB5t8yY12q9cAjupiwqHaht7FY9eS0WiyAzxGas93mO
cRYhtXrLGh6XWVXV02PevalDhFObX2eMBq6KI87IE76uokhw+Q3nQNc2aYI/L7/r27MqokaJzXHL
EGMlqcIjL/JL2GyRA1xOG/CavqTx9FUU24hkU5T3qC5kz+iu9As1LKrOTJRIt94L+Atmg2YWypk3
bezOgCsS3yqjks39DEiPULcigRgM5lFdtouQAuECXDdtsK+tB5Jk6Auf8vp6Sw4VUyhyoDlZEM/n
a1ifmtk3MW5ksJLVQsXI9ZeDBU+DOjp47KKkQO6lTQHrUsy1Sp18Z8HOc2x8l/G7FgwbgxQcXsLu
Lp5AlbFIO2/qMzermkPWGUXSwaHOJNsF8ylFdtrggwvxTWQ3wCA2dj2zGS0rSc5e5vlVlu76qV7X
dNQLQngmo0eK3t6kaHIJBuUheAn6lzK2qdLxp/PWNy8ZahMa66skyvd8rSjsT33yZBSfMVLjMcb4
AZxuZLRdcQ36QPcQPBr8QhWKEDXMDoo9kbwNbS9E2AQEqH8m+oNaJ5myXWEYJ2D4IqOtZk7xuq6K
26rDT6zhwEaQpqMwEzQDjW7xvQmPjL5vjbs6vQiifZU9etAiojdykRyTfM6XGF4SEpjwEW0N8Woh
9tZ4Zz9kDbhm+fmPiyV2cuV194ZGXiO6tC5Zx462dUvwdBwnG7FTiTvYeinyCDiqM77FEUe336Cc
D4qvMB60j2y6+q40PvX0GKIl74FP1/XVQK+QKkM0zOyxujrPZEE0RrKVKBX11gYL+DYoiNGT2z+y
sipiUC9wHQqxs1mEPyIrJ+X3Ug8fR6U4IySDdZOEK/J14GI9TsmrpuhiWGl5fTisqkk2hkz8N42F
Y56wueyxJmGku7GJ0xn2QXRIjQtvue7KGzpv3IUqgtRXtoAk2nQloxEn8yWEoyGu/dA9gm0Bs0D3
beuMrx6s6hKvSkraMlSHlMTLNHSxKFjoJ42LYvQ9pzkYZr8RqfekhfXNgmx+IY2C9vZKGDpBx/22
q23E6TMpkVxmH4HKw91DyzO1uIOalqfpPaZh7hvesJl5p6xYw+zPi8TyZygwOvI4I3upKPzRpWpt
dAENqSSmLSEatydsgQ3BUdTHxl5LvhFau8ZzGOw0otXTRj1A2qYFHV86+E9YJIv8ciI4gdA7lltG
tJiNMmMfLM+WeETtimmKjmv/IocfDkRLRQUnMQUzhx0S8DNsJoxmoOnWKdwBEijXdtCjMsFD1I+b
HieEwH5rWcF6wXyiWeDz0naD8vTOhConJvoyLJJ5cuzy54YhzwTrUGBhUhaRoufpynitymHrYIck
soqlA9uFpzL0+G8YfI3sQf3ghqNoHX0RaQ65wGTqojQZH/vps6cHomffWzM/RLhPwI7EGLaUz9lY
vufl3jRx4JN13+eUHo8jhlUhPk0xgB4lCW3ByDoDxhAx29CnelAEa5MRfE7j44jHJ8/JDJIQhlDX
EaBb2p8LU271kVSsc81krdX/t+dos7dtoijsT1vv1jPZB338UjBUQJuE0GZcG4jHMuOlmK01sJDN
gvXsK12TkKqEVoMkca8x1cUQ44RzpokjOlWYHSBnmP2AaJQLDiTwjWjVDJxVwLrbUfT1+zPaNYow
mlQZlgN6+t3GpZfPJNfvmDmnFY8dsoM5I8ebFzBN+nWWyv2Ig2NOGa8lTA5Z7YDUI9q0OHYRSrf4
cA8gA/E304/PjGNt895NEjMYy7vXbyVHwsmZ7nLO7uq3eYyPYwhEXQfgshi2JfiNHt3MAEZIl9Fu
acJ72WZb2y5eZoIVjYDSGC1wTad7vGrpShGq4yf5DAOJKKSKzWIWR6+5yRi8qtO+6U5bapQJi4fW
phhOSD9B9FHQ6h4XSl8rusxTE7JMszFUMmhyGsIZXPuWRLZLVGckI+sv8Riwqo+bZEaORL+jswAM
UI+1y72NcddlOxtCOk7092J5avNkq4pe1TZsTQxZ1HldCXGe3yGN3YgJy3QYZFB4pi1bMYRV1fbB
RLkl5ofWluZn2rIZTeoM5vL/Q915NceNdGn6F2ECPoFbsrwvUqLMDUKmGx5IeCB//TwAe76WqB0p
9mYj9gZRVRIpFUzmOed1g/GlJiB2AsNOdKwgKSrZspn6x8jv3rnqSNiqLohUxt5mnkGO7QHLR4Ah
JiBUaQiQtsjSsgBTCJfHEdV+C95SHS3u6Wn4NmsbzX2fcQ2i782o70UbsFMO65S5D3FCJ7d/Uaq+
+Hm0mWv2CMD5uxLfiA9DamaQ/MCUQAt2OL9u/QbUmnzmwWr2qq22UZi8WFB3ughkt4iflu7u/5nK
4v9bdHUGPv93YOFS1gMe9T9jC/OPvGILlvFf+ixv8FBjIMwxZmHOK7ZgA5QCr+pgpDNgqhtAnz/o
MPgBxv4MtmYUlR/6B1twxH/NEQNC2IIum9Cs/yt81f15wONis810gPkAoMIM6NpvxirCbysnFUBa
mrtPPMw9feN7UUeZBoAKJFDBuV67rtM8jXXKJpPbsPti2tceDsuDzT4SwCC6We74l90n0603HYm3
I9Wppc8RWkH3nBtFcdJxZyAgBCtI0qjhmhMrF0rNfs7T9jp0WbCPyno8m71cTy5D9zWqYWtbdzI8
lWIycUyb0OO3tn5aDmYLGWWY6G7bMvk0wD9+DquiPMH9/NAnufNo1XMrWo9i1iyKc1OX3nYqxu9U
7/U6Mtuj0VWAeUbRJiRLDITCZAB/mRoVNhikJrdEr6q4eqpJ0XrESibnWe/M7kyctHVxQhu8savr
P0xP7J+HNVwLx9Qd1+UWMW2HLoT74UeoW5scIayIZUuRzOIevFpVZ4H8lCKgOUbpF6ct7MtyiJPO
JKe22iBww/sEdP+g4jo+RLmP51imjVfPQPPZGvhKWkaPUSMxWSutqQlrr2drA8c2T1mbZxcccxkz
T2LmnZ6ZHzeImUvSkS1/n2rNCIbh6u8R5bDPGYPAbrj01rGHnSQ0HHXMcegRyuouQTldpIG3CFRP
5Cbt9KmNMIizGgfcJwiTdRRGxskJMVEqwxs55Mn9h2fu/zAH9kDbfpiqcfI8fyYKEJvg+ZxCd54f
/jBVC1sMNQesYlaNcpyjmQrKzN4w50HLt6ab3o3Es5+N3jXf5y92MoCoj71zV8LcedLVb1Fq2tDc
9IOlVdGLrasQlpbHGBhbjK1eA7Txn9ZQZSMl8IUYkAQMw1MFOyoOeu+2vEsmL8cViIwYK3pJhsA6
V6q0z8srJ6x0SHZ0JEPkVadBnfWWMYViRkYRazbXBixgnRJPthoHWzHWRepOwy5ace7jOj/6XrdP
iQN+KkJ5LOVo3ppu/IIlHBurZZlnPFnUPjTKFZxUfztmskJsOOxx/8JAtnVXueyN42Qm4iwmj2mj
337xldk8ifZzr0/BalSNdglL+1uROMXRJ8pQQurP1d5L4wODp/TaSf1l+XUOHrg4usdbvOgwCMZL
8KaXVfby+yuKG8ObS+rALoGg7ZAGwCIJN/znSyo6KFsBCoFV7vefXZXhrIstFtN0Szb9tS7s+j7W
dXJVFP8ipZ+mucw3cDebE36exX501VWvC+u9O1H0eVXVHZcbYHmrMpi+sEXzgxym+t6wd28wxKYF
sZ2bVdnjDW/0CyFSIWmCbrCKI7whScb5aKaNfVDAk10cGydInsS24/hy8xogjqHAvW75aU+PCQOk
d3uxYHD2Nkb7aYAqEs8Shoetnuy9XuKqktfvXA9h/GQ2+j/Lap4TDa0bSXPHDvGQxLjHh+ikcA/X
o2e9E1DGkNR0lRU9x17O2D9Ng5Vho9fimcy/1Vq3DXrZfcisL1LV+ZkMmuRU6kTuuMnXeIrKC+sg
zdE8anPMvLx0vmJ9x7CQkfRpkI7+bOfaCe+wjQwUYR/zQetCrNcHVv1pg691937wvXVreIreuijb
jWuXrLb+JM48f/YR55zJH+UnG7CsIoX1gmUplOdI7saCuERzfhBtMYq9Z8AnbP3xWpdUMn5A86yX
6u8C9jhNYBlApuM6s949Wn2drpH5RfNif/ayWDzKvivOhVEqpH9PcJvETsnZlLrRaPETHDWAjbRb
VUb6Jhkq80TCtrnvyGLYlxqTnz/csAaEg5/WIFIkuF91lnCQCmG9xSh0pfsjZjEQPbTCOXdVVEJd
jxpWarf8kHl4LdlLDByhS8v+GbmZvglMNZ4dlFMrO7Wxp54Pqomg0aamuUajNe38qX7papGcsjxO
TrZb2O/p2Kb2rzGe28W+wSzNNGd2jRFHZ4zMXYrLjH5IsTMc/R4xDuIwgtFk6gVHiI3etqlq/Ni/
yawxTr3mWnsR1XcjUv6tMYeKOQhyCPjH1X55W2Yt+Yt4JcIcLqGu5nWwV4rAbZwnEuKo5xsk0BGQ
Y+FRfRK50ogMrcpd53v1TgY1fJkebC5VYXMty95YGZaiS6cbgaQ1eGtjfkpj5riehIeNjpumLUV2
vlz70m/NnTPvt7mJKyKwjZWQptiOt6mJXquCZi4NNFWFKzKh9O1IRHWKp+ULhmpkZqVSbMu4jl5K
17gQw7aB2v6YcnORi+55h760ToamGHriRIFh9dTgHD+5AM+JcyE79wG9iLXzozClD/evYdrEa2lP
461ZLqJsi/Bo1FPwLnCQo+XJE8/bQxXLeB0FpMp2denvGEWvsdh39oGtP//httN/ue0w9mTPseDa
YWRrzAy+H7e+dmLxlSPx5iWrIHwoLkZGHO85nYrorDexWhuORl/rTsAEvhVUKz8x8duIJ7N6ELRl
xxCUD4MnMzghvQq3EXYc6aaOPWebouA6uV1IxrMKt3XhJPsGupsruprW3H6X5bl+XFZQzXfUNql7
F7hhilcpWc+z7JArEUcVdUQlP3ml8o6mruTRDZoPqVceOMUnc774tPfPVYjSxeitjVVAeouqzr6N
wrJu3eCjQAuco8ANpptvVpotjDlmmwJ73jstoii2YToy3yLf9iHEw2krM83aT4LMxC6NLUZOWPaa
olJ7ybd+FPOy17DsIUuCuCtOfAA1zfCy++BWdzFXvMuhHrGIyIIPlWul26XSJOC5PGjNyctZlzsV
ue+NMhqODaxIgs4ZBijTeJcKYkkZ2RAYrbVCO7mUeyvDNSwTB1vUPZ1bPWkBqbsMvtJ3sdNyW7Mv
f0GzilFhexjTFiNfZb+LZ2NRLUnGJyyzRkwheFV45ub395D3tg1wLN1yTTwdUUQxGdff4HbCq0Oi
1HMICw2GQ49NjFJhWbUC4y7JN32JU8vZd8qkkoMrc2+9Gez1ZxctLxoYmdbGiZmCjlBQL/lfqtlH
lc9ctMGUipx7B7PrsxdBXjLsssayk2cXzcgcjm35X0299tasrgREYwS98q282+X4o9IxYwOnpcFj
5ODybVsdzMs2hy494hM/uD0W0NTEcTcdB48Jwr8HTQHbtR0u8BqGj3s9cScDPv9Hp8QQ6HUj4/79
5uY5Fiqshe180NCLM69Jr5PdMjZmj0pqQJ/lOfdMWpI87YZnNp2HsG6RM/vx0cjadDsl9dqLY23e
p4K7mNCvIsPEU0M03Vn4IfbjlGEhKkTumNzY1XW7by08d9PGqm+Nmhh/AIGhGAWgK0X5qGWqvetF
gTl1izvT76+2+bbR4GpTVOk0lw68XqROPy8YROcEqrVdY+1NNa7ROGfY0unW7CvP/ZQREkH+xzke
C5tpQ+dfvTb5O9cC65QwGHlX+GZP+idOaiRxzMk+yaVQEakefRfTRpiyPRMpuOKWctciZl+25Jcc
A8uPEeamholviMnt/n7CYWBddubn33+3X5ooykTDw2oUtZUA9n773WhSsAE2En0jnYEEgIBmQO9j
BGajQqWM9B910vwh3aqD203AFp0pdpVJI5Bkqo6asoOjCURLvACUNd98/aQpFfEV6X4G25+ZlIXM
a0HSbRyN5ppnKXxSrZsjLqYy2ZRdVV+idprQ5fb8Io+x5J7bYtfgr00BOwyEmsjFK5vVAG6es/bt
CNde3bY+DDVWwRGJPudlsRsjlBUEfjPvtLuvAcBLYXTp59FSzpqdf/gD58N+W3b78MHx9vBMorZc
h7bq57sjagPioW2yYWmuC6hwNOaFchHLYH05nn2tIRI+DL+hS+8eJ2VXBxYDZ++ZWbEt+mid1KVc
9ZlnHCzcdQ/cImSUrzou2HuH5//cBD4wUzZo70dqxmOaeuJTm8lVmZgx8hs6JFfZmyEsp88i6tv1
OCUs+C083jaPqEOlwQ6TohJPJcOIcpotwgvwfLMoIN5yb+wgbWW3Lqu/j4CEPXiNllTBOz1GYWcS
8/H6Ns4S8w9n7g1Pc+5BIav7AnsU1lDDXurDH3rQTKsmIypBQHwAutnwOoxAdSaTVJie5KQnQK/v
Zp/a+7x1Dg6DYrgLmtp2PclEkK4wMbWD4hI7ydfXwjpuSvjbsqMILlvcB5uA3a31/fT8uiSNuXoc
csPeZA29UdZmzjMZzl/S3iMvQ04gmuDrw7yFLoeYNMpbAL48rX7/0FnzlOhf2sfrFyegyQIVxAcP
GcHPtwxrl2WJHu4blm5/LV/Vwa8Cy011qjDlgNeHF7mQwXB06ndolQh3Z8ZsjaDE2BNAGtDVsZ8/
w1WZbToas3uOymWdDCHs0WA4ddDsi6jtrr4RE+43dMkGW3fx0sdwNoL87ks8swjMiYDFwvoP1/WX
NYUvhtcgdT1uKi7hkG8aUQ9w3MdS1gV/a7/l3Rg822jQ9wHzmocprrTnsLXIkhC07jr4Pd3yOEem
Qa7ktx3sKfDgserATGXT3HGeq+9uxAB8NMW+LvP8qS6Jtnad0l05scKMAL7HLohFfceVDeL9XDpl
me6taGYfpOE0H4zGJfuojJ69CkjAr+Hmp0jq2DcK7+Cgp90RURM9Es2rDl6CbdIwEaMC+GA3srm7
5LNC2C0o6Ze83spnq8yTAMCytb6n0G5vv78/5vPz0+3B+UMUrrPv6Evq38+3h1mxnOauYOpgWMS7
znRUICqgohycJfe//f5f+2VuMF8uKNk+NDE2AtOat78fHkNXYdNZmhHcjdFhlthl5bcYDjDenraz
CSybmILpijej+0748V2lIGhBUmdb2gNt00DGDGhsmjggfSmRp7TM/8LmKSF4glWGVNt3apijWZY1
h/hvFjVsBCNrvKk8nm6wlJt1VgHq/f5bMRl+cxYd5sGO4ItBHLNd+21coRe52KH6vVglMYM5S7PE
mXtPX4sR/JHtojqH9abzZs8p1zE/uUWKaDttgotLVdPEBF9J0wwuvYcnej5YyaqqPRqCoGyxrG4G
b6WNrbPvJayWZcNEmvyX6Cm5HhMCm5+hzZMbA63lOSS5dysnmiK0DlfdLP1bbpMQ4RbmbYgoUoeI
a1uLzyNjFKQ1rbxOUVixbRET1Acp+Vzz4mi3wjmElnQ2y1TGCKMjmWvBbekH5nc8Y/7NVPsx6tOb
o8nm6Er3Kel90gzmgyHF94SkbZxNbAyDwe4+LTMHKxpudJ7eeSx7d/u6h1okyC9ffzkjyyHy+mse
M5XwOiSkcDzV5879WDi9PBpu1T0sZ9iYT7NWuuFhqL3jYFUfiWTgEZJZvS3zzNn5YdM+q/QzmSs3
Trb+tBxyBxeOgFH0ti8r4yloYvTHdXzN/OmOM5N5HD3YPjNryn/oE/osmZXBrSnsr52UyaZPEOth
UE15nesT+JJDc+nglexl8tmyMXup/Sw8Lp8ZTRYf2oibcPnTLsRwNy4gC2hl8lLMdcjrOFmXQE+d
lzGviivDf9QM7RMFXIGLHvMvAvpaMvn44ZURGd2myyXzAo98rbQGP5/LV1fJAzfXZRlvQcnqrlbp
X3SSFt+JYs47K5r90AXwi1Wl3cq5Q7baHFCX2ltdK4Ef/GA58a3D43vnq/I6LLSdXt1Zv5prNKT9
tSDC4hbnjFvxzQEgFTjpRJEV3SD5/XNImYlVlYpPzkRh5STpuEvHvLlXxDzgamI+LPdPFKSobByv
3C03FxKHL7WmnYck958YrcFmactTjcDjfdM55ib0QWdlZ3VHbQy9R/Sw4YZRd37TjJdlEtcKr3gs
h1ACziYu/etcQv7n1fJZK3ptE8XGh9c/bKzDWBPJrpsBmkxzaK5T0nZ75GpcH2XYT5nzDe/24h22
i9mh7JNvWcSsXzHBr3KeWul+9QKkSX1NVlPklljFDk3SHxw6tQ2GBWgMaJM2TCvw7DO6ftNiVrEK
B9hTMqCdr203ep6sD7Losd95KVUvzsulS7zwOUmgUUVp4H7XH3USqQgLcL4L2Yo9feLXYS70Yo8k
BKfPuwNe9ZiELlMcgiG+SBlCcjDT4tYVdbgW+vAXjSG1F8O9Lu6Kd02mr8lKJVogI3ati6ePArn6
JveEWtVd31+I8BkuQTgdfHewD2y7fDR/btsZfs8Y6hxbl7TgVpEDPo3Q+Z3GvKGvzvci1OoV7n1w
zlKRvxsqqhy9xiGp1IaCROF5PokrwkTkb1Pfp54JQW8gucuI2Xkn/QxcVhtvXVv7kCDC5h6ZPvEv
or/3gV/fqWHgewR+vEnImECZD7VMt7TmaXlVeJF5MAseZTAO0922bts/khoAWVEpzdzWNfNJpatx
zYooEDMgCHjvhaRHld9QKTNl8bt/DqY0FUr8OX2UKe/yf2WwZ5jTMK8B9T2IUDzrotmkbkpOl8y/
zy9Khp+7KB94pJKaerAqgm49li02j23XHnWnvDNWC+4FAZFboxjg1pZecK99Yt1aCWWHn6lj3TwF
8aBIZ66qTaj1SO3SkUZ73rw6vzZP6QwFKoFhMaSWh9hl6/MS50mbFO29ID899aD62HquDoM/zE74
6TXIKT7Spo7oaP/ngAVU9Ohqst4sn/WpsY3y8mSNFqIfNxjXDPOmj1mIyQOXIrnWBiZRpktuILDK
ZXLHAP5SR/PxabB09dhncXqYMB05+DUBg2ZqBKh4vibxp3BA9lhWqnt5fYWYP57SHHEgFA3603bj
122zbwulHpcR5HLohNpKE2JM1hT7ZYIJQNo8vo41l+nRMmN0VGbtBgMSr0Pm61J0+ZGqt8qCe170
hcTqwKMM9LkqmSvSm3B7JOJRbl/sMjvYCsdMAhjMa8qCy1wVJE135T0ZevsJyoA+GRQmpoarai0Z
NKmATc4PyM/lVTkFCJ0cfKRWwwDvIxdaccmZZvmsT8fGg13bCGe6UOtBsxrtR1H26XNJ1MJGOALf
s9iYnVWakU5fwJZTEuKXM/nifYUFzgmLShhEDFHWTSf9TVnXcl8308wncoYN3hRUAvPdn1vDcwtK
mp51LbQObWGQP1fb99Hi13lhHe9j5n4HmziTClfMq8n47vh6Hn2E7OsEbwxC/Xp7nXeecZNGmW39
wYuw95J37B3qk1M5ZxGE7+z59l0OOffsFDb9CbOS4N73YCimFRJORwxklAC9vXZITjfya2ZUy5w3
6gHaL8At5bBwx6uobIpgv6XCyA3jUnTlV7uCQvfg6hgn4HaSRdhOoRl9nSvXQrgw2ryeHFBb9w/t
jO8YISBgJpvhQTq4YEBjdU74ImxZSb2jo1rzveyqvwk7MiptZ09lhEInNGA9lUyQSIJ4HlK7PCyA
sqP3LDFhdYi9uFiRi1CeywkiWEkuHTk4UQ9G55MRhF3Z0RjpkcN8euiHr5qyaHvng9Ctd1md2Hvy
aIuHZYZpGxTTDJUdjJs+x9hgfIrbQbAt5tjVGkgYEj8t7lZcf9SMtn1y88gFtYVpWRKA+Ic2cHH9
/LHOdzCINGcUmymFC3HhzVwpy5zUSwICxF7LxtqL+n2b2mBVne/vC8/9CjTgHOnxDdS6CNbqwaWS
KbnJmRjuyfHAd8exBwCPOKbYmv5yJOCAiD3QIQdOGwSFtZ8mEZ4CodeR7eo+DxN3d+Ym7Tt3wFKY
jszHei4TQ38U+BIv1Z+RhfbGTYqww8c86E+R0HucVAJ9Zxuxc5Ad6msvGb2tqyvbpTqVJnFU+bZg
QzllGF39Aek3nPlMvDlTTD/IOXcMzKh+Gdm7jlG6mq0vTx5Pd6Lxz+YdwnSirQzNtbEv4aCLzLla
vvnRGGqxi/VPUc+seWWkwt3pQYzQsIT402AtPnp5e098jIBNLDPJUCk+JZ49bRhVRPvGFeuykd09
MtpnkVZkTDD6hO5r714LgoC8tbjA2/uhaIunAlm7j2vmbsGIajxyj65W3pusgWFuYVplZr63jVLf
XhEKaZyrxIgupqaYnDdilVceYCSrDbm9Iwv4pD+VOZI8aoXDQhGxTems+pyNfzlAg7cPWmR+Dpxq
2ueNHFERYo9cYGC4tRjpZAX0fV9ZkHynoVjVmv9t0OvhYg61vNUyqRDbk6w47/zxmDxmVt891cKG
ill1m3DMvMNM2Mcgh3DvbD96tU92UWislNRUw+jYI/99nlyPdseWl+rHbopQEk1FTah0zE0wl6QD
JlyBgjNozAvickgxa3z9Z0vRitPYheX59d6Mm+FD26ZyhX1Ct4FVk76HLUe2HRB1oMU+oyozP7p6
kR49HxI5EyVyvS2HrWTBU5EJYO44n0JckB7iVnNPRkzyoa4iLPk0fFHb3Kqeq15Pd27tVjsZYXCJ
xbS5irxhAoDQnC1gDkzjTpAuJgOwLT/1sGdvypnFto1iS56dGbFt5ull0QTkXhjmhe8KJbsz1Wap
h3TMn0qCfnw/IeNksCnYArPdamFrbEhmxGhHeB8jymfgAxctGuM85YfW++VtZcvvv2+Blw737VPj
ODT1UJ9snp03c5ipmqZ+6tkBhN7dw04w0HNF8WmEQbVZcFM41cW6j3LIj3PBFQkJ6cLKcEeVniRK
TLou6c+DewItw3tIYEpohJ12KWoL2EhYydVLQ/zFjXZrO7K85Y0uCVjFnbucCDwmGg74IXWji06T
ZXaoD2Qe7618NsKa1LrtkRuqWL3309o9LxVqU+fdI21rhom8g2YQROqj1VbjDio5ItH89fbusYla
aZ6Jk6Wwm5sv1XnZWwbhHitn6o69b9YUuvlLEKf2ZfAJu+p16z3Qscvk2vBO+Hl6HwxSZAzx3kSi
0wbVdCQszX1slC4/LW6OrYav5NSrW2tawR+WNOcX/g2tlY3RNXa+EN0AFn4euqRQp53AbjjftgTu
mzsIIpwwMNf3oYjk1ZNesWkKS14HB6prkpAMlhBabuK9E7Eb+WDRqPus0Zcr9HEFdrOmg/UEihdA
5v4wzAW6dGpInBbuY37vyfXMkdvpmjt8jIW+cwpYnEme4vieOUC6IrapVzkYEi5B2M9JBigUjrNS
0pyxHTVmBGMZ9nMt/fFjGbiHqer9WUX9H4C+NQARITk/hroFgcrW10U2PBtpxF+bt/MqHv7xlIT9
GP5V3l5v5x+NvM1f4Rn2Zay1GQ66THswEP/5VBJFWmgCZi7IpY2Ygn7ABYJhLB4Vm1DqDuUoswPQ
3OSWGOl16XcnAxnGa7tdtgXM/7l4wTbO2/GvvEJzy0dpTBhR7lvZAz7D1nv8uwogwXdLk4xJV0tZ
4W8KUTn3vo3bJ6ohJEwLBQ+DAiQd81TSymK8UHzng1Ea49nyO4IAk/xYZFW8i5kwPmKZT6nRxhS1
oxedylm5n0+JOhPSxdpFB9YU8WKoNKFw1wHyNfUELoAx/uTf+8YED85rB5X0jM4KSbOVplX2oM+L
C5Fg8bnIzjxJCsK+3Z5UGDBiUe4lmcHfyMu+RdrwrPBshFw/swdLpx7gC9rr11p6GRKNTSXxJPs7
TCL/RY1CPr7O1DV6iPlmqQ/T4KBb1ghroeVjSJPfGjevV8B5cg3b6OV18Z+yxt7VZR8cyf4KjiJp
xQYnO3Nn44u3TuLkahixzmpV3EyYzx/qTF4ExBd7j4wHWH2mREwZBTMTqqd4jMcnq452goHOeTlU
+bB7raXn37X8Ci3WinXu1tUurQvmefI7OlN/HVhKXLTe0t1tMo7GVreV3IYYpp31YsIazAWWTkW2
9iAWrjxH4xHTCRkZsRXUJqyS88GAXjU/GPCH3VVh5Ic2RatWvBa+oJiVOSCWrntcJEifvmpTXx6N
+KUaa+cZ+NRaDyiqg4doUgSkFr5+CuaeMfMcpA/CPCzslKxLGdF0ubNu66o8u3aFLkpNQ4Pyc4hX
YZJTWjCXMNTwVR+Q8bd99zFC2YA3zGTeJMzITRoHcpviANej1gjf5UM8QEjTVA+ZxqsIIjObq4hP
QeqpCwZW84gLCGYZYtk4Jqwzv3pxpLguLImiTsZ9rA331+dosJGcJUN9CockWgejEBsiAAPUMdAf
Hfx9D6/cneUmCome3VIgUTnp1fCdUsUjURa1TC1664MVotlS0DIyKE6xlAxbhQsfCvu6gcqzqjdm
oYadRSuwphVr10upA0A/PZSzL7clsm07OUW0aqb6Qy8FzhnzE2ARWkOujHcxZyDV4V1qyI7/6zzt
Loy2eFxIHctBxwP+GNZT+SdMZF6EftqLsff3LN1z6ehm4skbyMc2KZNqewxWbk4wTWeV5UZMevI6
y9WK+J+3y0kVJjSYLN2VIOAnbUQCmI3Vl8ATiM+Wz0bODlq01opJx0xjeqB8OnSN/iB9OXuIhF11
bGsVPCgNpLCd3zLlp9hrCUcP3a9VkcVnI8CYrhTQCMLpczfCTk1r6zpV0UGOdfvk9dn7XqYtq6Il
VnUz+I9mnenFJph8XKVEbuKJF1R4WEfZVp+rr0B1xh9k7L9sk2ii4XtDa3QM4GnvLURoa5nIqsZJ
WRmISdXSGtAlrcpDjI3SvNg1TGuOzKK/YkA9Hic4eWeniT4Wqe1fTGb/IiEw5z+kvMHCgYqktJMn
SbrwRrA02xii63KIpIj4+pClYB+qh15V+Vzb5kepJNa2y8syMGEvzNOrLhyZtLmWiWGy2aJ/4IFd
zqSMBn8ViaA7+L2BtwQejhutozDvyL+OB339bx3ZmTnNFaQiHQj34tfEs5kpvq4q9upXl6P/dZf8
BaXmRDJ0YdmgJMXJV7ypBVs7rBw9JMhuaoMnrWdDqHSAUX9+FTfdX5kRzvm0fLT8oePXFhxAO3ol
PP37gDR+xQgLYVQ4tBDCiiBgBtJ66E6Cy7/FvpMzjNbx4Op0j4llkWtnC5xs22ByCCJXnvGe3DS4
TTDOJxCGzdVnbD/MuHjHNGBqDe2lC0JnXdFGrcFR6YYj/Z5NI4QTmIr3VBYENbZF/lR0kBcH0fZP
Q4Q5saFQ1fy+jv4VriV1wZiZiib+A7gevSH9h72lZgIXqemJWa4ip8PW3p2ISwrzbWYCRPRl/8D+
X2HQqDWQSQWcz2DWvKG8CTDRv9cm8UJJ2+tfU77WQWNEfNarrDgZQdmcg9y0L2mTX6C9YdeVWCd3
6lnPet+9aAUR1UNz9XAH5Ib19oSWqD9gZb/cHKS36Y7QHUA0AFvjLQkk8aqxcz04uq/QR+Ojf/8P
I2559br0T/yVROsmdLTDKZyZDkvhuhysoLExTGiwOoUOcxpcnPcBTa9MrsKzGhlVOFrkb9s03CxF
uXRc6x+GrKXap2WGXhE3mTe2OANbXwkaso/tZIU4r8bBLlLa1gvge6fElr/gbMxgRBKSYHjp3Rjj
Cga9wHQ+w/RxUICZJaqBe+eaLXgew7r53eQa+Z/MKeZ1+8d13bfApF0SXVibWOLfOjjgmNCrBnvc
xxxVykHv5YRf3DRBouEVU319BbjoEJlLWUqOGKRb/5b1PbRNeCqrekYYrbHpt2p2pV4QNzxShl2e
udGDa5T+VXMRsCobXuXyllUC92pZaZxnqMGUIpQMmpcbNOTm33FXoTbN6MUF7KTHCu7X3O/420LY
4dlUEmq0pe17owO4ssqtwVp6GTTrWI+1gkLovncY/pDIO4h7pNE2YQ07sQv/D70vDb+8loi+/8F0
yow+D7sCsfQfQxV/MIyx2rHBGJi86Ntlm9HKb2iy9G2NKe1m2V5fiZReYRCFnjIjaOb9qZsPyk+r
4/J2eTU1fwLW3+7CnF1MPWAnYH+D/mFRRfwAdVtF7uTWqPp/oLtIogkN6PhIObL7p+WgjQSg1WFn
7pa3XdKoW2G+DGq/8MlJQIif5UD8l0W8SJeilC3wJ2obPcJ8lcPgEwBKlY4wE23ECbNWHcdg4kKG
0HbPrwdgafYXVaxGmMFEss6TVdnjZbVsVcLJyIJKGccYTeuvG9Mejm6KmzDETHwrZr+CTJ/qz6le
nct4PBal3VzqsZA0GBehq/zFVTfi3EF1i/n76YG9VdVgX4G9ymMxD01HKryj6UqBgbNZo+ocqdYh
LGNYVMvdMpWOHdA5hqenKW2aE2v9eHO6Zme05f73y6v5lu7AQM9G8sXu5OOAYr41eBHM36O0Es4r
S3gQiuV17ocnqOBw8AHD/lLxE+Qn+2/Hzl9GkLIokVtn4WYk1nByMBmyrL1B6t0T40PneWos3BHS
4Zog0z20rvo6ZZ5+YlAE2R005IHZXfGHXeLXRRQ2MYQXw4NGp2Oc/6bCi1UEuWvI2xWet9o5jLLx
DuPvvSPl9NFzyMBQmyiJAFGkkX6AS7brpNXf3SJ7ql0p0xUzLruPkY926llqZnxkaIUvp1l/Wthy
i2DA76V39C2u2NzeZxCKoVV0uzAttr3WMQxP2vhgVdycOnbOr4/qwLDkYSE7mWE8nisNyGMGm0Gb
+rJNPrR4CIhWqg9+HZyrLHpeNANjgAVyL5HAMTbOjY1mM5j5/YV/tbf5cfF0DMOF5IJJn7CZhLwV
IeElD0zcIybPm3o6wBRqn7IRjUzkmreuk39VNht8g3J+R5DmfxN2Xs1tY+kW/UWoQjhIr8xiUqIs
2y8oywEH6SDHX38XQPf0jG9V9wtHwT2SSPDgC3uvDR2i7Ig9Ell1qg09eWC6XZ30EHEFlqRLZDEd
QvXaWcCrI+86zQ8nSCnu/UORTfr2vrG3Y8BuMgr2ps1arZx7D6mGg1nkX2DO91dIveVTMKPL89Ic
v2bm8zSi0CVhIz+UMft7s7fE3sqKYtPGpra37BrvwLLzb0vyUCZqA7+FW4WotUR4RXdPVKn1MLkQ
t0sn/54Tm/MgwPY8DrxyflAA/Jvvt4FWpIe7kDQu7OfIbn8xPSs2Q1J6TFss3sh9BIfBsZsnGsPh
ue9PXm2jvGnSl2U3WptTdk3y/Oh6CLFDLshr3ON+WdYg3dgGO3+qBSAhI327r0ZGeZEljD4hLLVd
zp9In4DysLW/q/zrkHDKRVRledeemnYd202wWw6J5cEzvHob6PFL6IAY6FO3PcZ6lR6GGHp+Glc+
qIGCFmPkr89D7Nx6K6PXsD6o+dmVaE7s3jQOmQ/KNcFNdQxTP98BKn9cBk3dbKH0iy9k6KhPmmrC
lyB5q1gFaPUpqN30cemn6wIQ879cn39E0qLTm8+k2SQAtNJ3jT8HqIxkfT1pY3jwzNJPU08KE/Fu
iNcJ6svi4lOn0Xk3wjq6Wpyh6Jg77LjX3XUXDvnVmUXzzDLxupfQ6FgLPt/f6bF/uW987OirtezA
PBrYc0zsq9MGLwXmk8O9SXfqeB+gET4v935F0A85EDIhW7CrDwMym5VXR0C3xjnec3LY0JgjvAA9
tUGz/Uf402Nr2gYhkJcmrkF8oF+x2Auss7T09qk1QVVxs0dL6qg7+uEWuQm2MKsaQL/0/b60khn5
VUEYmYcvOtOjrcIntXNZVVFntOBU2kE/J8ji9r4VBcdIBLf7DEZLuhuumJzKJkwOfeMiY+qgqtxv
eaofQgAMSJOgtQOT6UZrH82fioG14f30qpzmh5rnbxNRYjheGbek86eJYT2y3nUeZOrUb9TXm2VW
XBth82A3BJYvq4Hc6zaO0jVzZXfeeCyS9MkLIaCphg3lUtZ0FvlAy9VtECjATq2F1JAbBWtXYtNk
Z1/kpD4tmp8WZONumXYOy9zGcDrroWNd6QcClVAdKH1vBPIjctP3dhqbY6hL9RRb7/98WZLH/EfN
aXOXJDHNQLfHzQbJMd//ryqmpr4cvEZ6W0mS6XKVEY1UbWwdzNxSlWsC3JKQWJ1GD2uQ6J7LWX7H
+QlyUWU6F0IYbbs6aJ5zMpu2ift5am1EAa1Q+0HkxGt0YmTZcV3mER0HxFMRqavpxA4uRghSS+HI
G/JnWcbJA7UKi/K2++3TWhpCfQxBkpTIr/H3oERh/bkrkhEjYmW/RIJQi/tgyIqH35ZOM5g4e41g
346+tzFFme0DZuRHdnld5RYH3uGQ6obie1M74ngfP4L62YqyQVNiyak7JPZ0ttLsgLsPoknT8bJg
ZGCeFRaPqhHZs3hmcnC/C/SE238uCljrZHSR7rs4OYwwc9ZmaNEjh86vui+z7zryGA08gVt5wF1y
662IjXSHtVZuMswMyKO7+jmJMvOgBlId8PGcB98768oLzlqhLnEVR6+uGqA7AM6c7YQjmoKt7PHk
LB6QZdCs9OzZLaOJlDJ8YLlGLYwdsFDcdTPh7f4WnXV+xiTSGG2y7UhFgVUzMu8DS0FIzCWsOW3C
ppCX0Nex++FQgaatb3OHtX3OaG9nGLW9dbOmv6T8XBw5o3/gXaKOA8RfEqgHfaNnpvm0PFghDBnP
89jf/PUlacKAIMkjOTSNtO7/jF1wtxMlmbYx4qRNWnc/uRUMF68Uxk4OinwSvZuuQudE8aTcibkk
aht1qnIruNn2VB80e6ZvlONGi6bo1cBqBTkjbUFObpfJobRH3pwGBpoGf+itaXJuj5dFcbIUM0SX
G7/1BKEJHUbTwyshaoLFDoWSx5hmU0Gj3bLfrA7+nE9s1hMNEp3dtqwS/xjEDL41o9+bGh2qE1s5
K8YeDegYgIrqE4bBkfs0FKlzgKoeH8qeeXKQRz/dbBgu+oigciIxFou8dQzmWW7Uxd2udjOEJ4P7
S4W2Nzd6XASzUiXInfrQifgcpU50msRXOR8VwWhmT2Mzflv63F7Kdr9MypcHa6SiM3kZDLt/1nuG
sG0DswZQq7tXUYoAErhrhQupJs9YmuGHFg9vqG6iDzrwla/r4xfP7S+a0qgL8gmc8PzTlp+7PJjs
+JFPEwC7nJw9qccPKPYeLIhn1yIqsivKX3EN0iKHy9KXX5xUkgobgg0POy08umYoSKOV6J3eysap
Lw4YM3pHc1IniyJpOZ5ds/1p819D/PatB5ThRyKeRuJ6FbcjklPGbVGXx9AcinPtB+GD1OZixdEA
0Jrp2/wXdYHbvQZ++E0Pk+ijiruLJov+yDP7gVPc2RVhn5y1OWGys31/nxm1etIns92VKW8luzcY
BQzxJctIniOiBcbRYMrjnaLQWKkDxI5O2co8XCfLklzZTb1bumwXY+SxaQ1eOCHfke96WOcySENF
dhucDBbvYMvdaKdya+jUs3VTBYc8In49AG7zAGuANbvRs4dTUBRXdcNwQPbWtB6RHWHz0oO1sMiw
Wi2zg8L+iHjD4MYsdnpolgB18uxWZV5/togDUYXqP8V+N2z16SVTsP7+lvXcbeud/xALER8ZbH02
8GtvRWx559h0Xug6x9dOtQ586Ko+YIxW/zJu9P4UbGCK4Q6lCxJvPXpt8UczlChHNMIomvV9x+bQ
f6wzWo8zHATAS7OFsRSYqaTdgAHiBvMk6pEdZthvSadTx2zgpHZQHCbTni2yLx6WezT6jP5AqBGr
KS/lOAaVsI5KL3rEbAbzUgMqPaHvkyy2P6FrggacCGyt80exyTKNZPpkl5WDfBXK3g46cpA+Ao7v
wSZmVejvTSTXuGuivd2hdetSwz8grC13sg2iXR2TDT8i50oaU390sueOPepLLdsDIFvn2mecfcR4
rsLgBf9fcakBPNShX+6bwbRp/sJt0/vZDRiVDfMBl/t8NtmmMa7BLgFQnhdi6OjPU4q63MsBkc09
XRBoH2o2FCclW/RFXqH1WXuCco6kDMVDEqvgsBTzFX56co2c/LHWQLXBUitD78q0wtv8Sw2ylL7/
07oRMWFbDup6w0S79Ge3i78mzwe0otvfS1Q3/Notix2WCCs2mHOy7CwhEL0BLi72dSZiPVHppD21
CWxD0WvtsXUUL11CGAMVG/K6lCrVSQ8AX4v3YWB21U9De5y0dvf3nHFZomqGTXxtA9uI4KqVBRTq
e5NFR6fwiJTpo3ib9/EeYfa0Xdw1vHWs53u5EWoQa+1psnaOn0cH2qQc0PRLBnXji8XUiV9zdr8x
gOYcan63dXoHPbz0/HNSJm9OWgd7exYdDmMZnChl8i2d+oOly3XjhSerx6UIOuDYdso+OTNeIYsx
/AUAZTXpoqdD6lRu22Ry1iAb3OvyMFnosvoib9cmglLMBVNMgFXjbSfVsgjWvy3nUi07zMpu+Ka1
AQE8oOXyvpW3JK6fSEL6en8tJgQHb+FAbiRFU9qQccm8/ickkDcjjfWrV7gc/joUMm1qujfHEtHe
TQAWqr7pk7U/jLwMbfP9XhCxJYMfPCNjxriYzt1gIaT0sq8DPpm1V/r+zgga4ywwIhP9RgIddhos
i/PebYhvYxX0V7sXPyxmM4epIiTd19h6DcxvVxh0tY98gLURadnVHsFpI2D9ZtEYP4tkmh4d151m
EYpxaKm1Z96oIHOd7KE96ei7IXff+t5yfi+WjdQcX+e5euyG6FRkCz0L99WqVgRrN1iRgfm13gZX
yOOynL6jOXyfOBEjwPZmko076xOXUb02FBAIU4bQgsRAZsfpnoXXU4T6ktUFnOSi78m6WKSmpV8j
dagm40y7+sOMh+yWhgCUQy6wVZ41E7wp53NaGunJIdbptPyAIOrUwc3g5DnDkJzIYaJawvLUFPVw
S0V4bpwCZ1pCAFjk1dbJi+JPZRZa19Ri8jo/u8tnvAifCyQKJ9gkRNNrRBy33CHXSJELIKoZ+vk4
wnku/Fn2G311cyQj0tM+OT0hIKM5yF1pt9onzg2xHsMSOBi6nMJNvXHNnOCkcLcvQq9F3Bkpvswe
3dszYQkeSsZhEAht/YtlO59rL3KfExZntW02Z6Pt64t4yirU9vlkGzvo85StGFx+3Pu6tp2+YAnt
PkgxaZ0o+qg9qtlGlEhhHYzed2FpUTnjeZgdebCeqXEL1LbLp57IyY4cI7Wv2Jlg/XB+JIN8dw1U
zZZbONsRXgzamnm/7g3ueXRZUOqJZ620WtW7exmeOGvWX2uJh+eU1yFm1vavj5avuXEBMPA+K8/m
9ICokFsTL/6uxPPxcv+OrdCMLRVfNknzcO9sRWPANUg65axy8rEK4lZ9978UZDV5b79PzjjSTmjN
1kuvYTIObiJjXwW2d9TmuIalt1FFlZyxKibn5SNoTXC2E91b11iWt2Y71XvLDYv3gOd3FVsWThke
12qprVyVXO5PRGPbL8Vgs0KlsFsZlr7uW4ctpvU1DOYQLVkdUdW5wWkkLxLkDVdZEmn46OxcJ4ia
8QD6GR/XntT3nqk1T2ab8vyy2CtX82j3EGTDvWJF0wRK0/bUd49L0s46grLnaciCNqF5UPt7cTWN
kkOzt8JT36oXZmnMJ7MWz6spjr4J1tpNRmDvyUjxkJCX0Rv6gzkq2vsFzWGPXJDg4EE3RSFkitk0
avXN16V3cpBQbUJhk4IxWxfyHs3SPPf85zvhsvz740Zoodsj3Am3mc0i6H+b8WQY2zzqRkVh7xDj
3fnlsx1aPWRY33pP/PZhiGfBaSmx88z2lWjk1TH7+MQMpT6LS1+E731n8waYgs+uHZdY/2UDNSL4
DJRKrWXYIfjQU7rPskmp3VOHsAPOhbxqczgmLU1/0RYzcLHNjsJkPaQHw6tsXfkxjemLJbkha6L9
rHVeQ84ycU9p5QTnEBQWU8L838BSf65YsLT5lm7RFc5JWBDZ/vf5AEKqKqMw5c4UhLXXvp4HaxgQ
zqotCUOAK7zxPD05RWOGRdrN4Cfjgi87spQKx9r5Rpwel/kBV7WD1waqqG9p675MiheWS/4tDtzP
TqEHl+V7So7XIBn3KXEEfjQ1X2uebUjhOXRQt02IIzCT9eKpaV3tEKL52eZThXh47gv6gQ3139va
WKvBtNaevr3PW/NSOK/s6M/e2MljQqLe78WZdAJ5JdYKCEXdavvFgjLqJqkQYfzsKb093YcT93ed
6Dq0PBMTEiFj8+IyNnvwDW3O4rRPgRF1DyqO+30f6DgwnGM/FT+MXvgny8vPywTJjq5W8ISjOzqY
uX7CpqHvbGwmX0D/2HMjQXP+lr0uEnr0V93TaGNOi3lTLpNRw5BqX4gcy5ke/vrnq9/9U8bIjIxV
h+4SG8EgSvwJwkjsoWjyXot39+Gnmyb6I3dAtYoHRKZ1F+YMav56ICeVuJLgW2H0wdnuhHszKKWq
ClHjhsxE97PAfLAyWuD0Lky0YqX0t6GzuqOuMevtBf6+5eXpYkoCzfRnKLEamUp5MSb2lIVpMY5X
iO/RcawqZNjSvySTMRwmT7su66Jl9lkaJCMqLhhiyEtvXZiDuwkyQAthlLgPZuGtpZYcBGqJxy7p
emQuJKD0KmXwZFbTThscnJdRax5n2un8Sdx6hD1GpMbSWV3CNPHPixGkDwoQP0HqbFwwC7Bi3fO9
CM09TOi6TnyBa5rfTRa5+NJALVdmIJAl1lly/efXSfwJLPENZhws2hDRAE0x/tzw02QoopuxBU1V
S0qwatzj8mD/56PlU4C9SBoh2gW7YBBPQRf0s3VjeGIkNq0iBo87mE2ge/T0dlfp5pBvp9phZxNr
KTSHqHiYdAWerehPy2l/p1lNl6jnDXI/9SWT0pcuS9O14ADZ3r+Ym1Zx6BCU7gYUALtqxI8oMibv
AWv92hBvKjxmc/Ez34dkCrJoKt13K0izf+tt/hyv+vxUPNHCdgWKc8v940RvMzHg1hVoYGNLgGL0
sV/LX3ok2l1RuPD8IJmfcsb58HuTgCyToHsklwix+phoKAirZtV6w/iZ0j/ban7uHZZPTf4qSWm+
tZs+OGFavkgR7ZZBajYblSoiNrzwL1lDmMv8Bqw+2oGPO0/K99bosDq4huPOrMrmScYOXCWnZmUW
krcCj7/8l/3H/2cE2jgtSKjwIO3gpv7z1uYUmd9IlGZrT29YemewEMxaqsd2irVT7Bof1BfajrFt
gnLeAyqbTycRjdFh6NzPldUUJ3d08xOIE2bq1mAeylr5VxdxPFbF+snHgsBUHo7tLL61wwYSoPfo
lF72WJQWfmG4reCZJMIvbgEH+H/ZJTHh+Ms+Qm9YJk9yBAgdDdD9Gy6uPg+0r7klv4sqDA9Imajq
vHkm56a/QjcggcsFeGYZ0TUZevNmpgHRCR7tZkMKgBMkr+mQtVtG+RKtqdNfzMF+UHknvvW9+qr6
sXl0s4LWIst6evzIoYlHU3zqitwhxa8pUXkqayV4u5xy3f8YEV6jg020LeslMhjJDL0WQ45CYP7I
pHbdotgmxaPo8qtZBk+j6Krj1Pkd2aAo22fVj5WVr/98EszJlf8rWIE4wUupm9QsDvC1+fv/tTyw
aryW8QQyPDInF9u5h8xyFGm0Qe217XEAbEynFO/j1NjwBwj4KGXdnWytsV+TfERYbERPvSXtV2YS
08ZFy0L3rvx1nELLrOZmQnbUno01Uo3MrQYW+y+eNw6Pyzfr8IhcNv4Ui4mUKTkh7NEAnyfSwomk
JTlD0nUq9c9p9nM5OVro5rhxWn1rmORm+D6hvBXxEhs2NdjLhBz3gCaLU59b7YrUVbERBLR+tjPj
xFKNf2q5jzgAo24iWNKCdYqr2PqqunKP+6X9mbvTrZgYmf7zszxL+OdC578LQxBjuqN7no1i3f3/
niUzG50+Qdayvt8aO6oexJwhl3sAsrxuCdw1p+hdOvEhg4/IJTCjm+fFYZf6JLSsPZt3XZaU9k73
Iu0oSupc2TvaYdkVx346rO9lMBu2L4YXHpatY9b4H4Wt4mchYOfXU13chrbp9kGeJA+1Hf/Uh6A5
JBStu77Nvyu8CY+BIhg7x5YExu7gaTJ+tqvuClpafriZkLQJyZExzc0FartZFDDNpoaVtGPhKZ/N
vNXWgzSLd6hMIa7ORj3Y1QzVYzXC21LLJBD80D3ldnpCE06AXYm6CUdadc27b4mr22/4+fsntNe3
1g2fjS4v3goxRxFJ1RzTwA1YURUEFWT246Kksj1ARMzS1JbJ/ttdiTzgTPIq5P4MqBcpAb5Y8cge
Fc08WFonT4ozb2LvRaThO6jO4hVBwlNYtukui3IwKvNQModbvZ3zY9KKNSdnmLpltqGdyoJDLsBH
v27zIDtR0oxfNYEowHexkjtBVe+MUnpHZZpksPitR8QXNJFNi4JLH5jqiKxB1j0jZwZXk1u9A+ug
5v1MyBP3hAPI2BaaLPdewm3R6lxz0/qhfcN5Yq9IMs6/Bo73OplO/cvKH1mYGGPlfhj8ZVDvUZ+D
FS4PgM5qSCbanK81T5hH03vypUEpnKqnpR9RArNfUc2TNbMimL6QBbMPgAqHMsExFzfGttQyC3Cn
qz8Oc7a3AeVyUUgUUTac7Ym2bhDfS+S23koKjJzzhk/nVSC7mNHd1LTMHWp6V1wq6IuuBu0xJjO9
Phrz7nb5lCf5lGopY5z5KV++NCfUuo0WHX23LF9VVN8WwISLTGNT1AqjQE38TGy440oMo3FgDc80
YdYpV7HXr2Tq/STINrjDpxYmVeb533Ccn3qTVfli3khS3kC5y8ZAGcnFjRr+apdnAWQttub5V3EK
wW4bISEkviy4/v2QaPIGp6reBB7UhLtDDJ0+QQt6+PsMDSr0W/eKX8Ueq2PRj1uR1g6kKtzmigyD
bdH08Ys7+qc46Yv3SHPMLT487xHl0KMmme7Es0vfIy16DLo+2IV1ZN+PY418kEi51qPIsT4tmkq7
qbq9EEXMrs/WPqAtcV/tBDfV2Kw+TdSkz4tE2vcGdHqBCs5JCnef9xBwkNx5XHwjQ2Y9+U1ApiWh
lKL05avUcAVabW7CWIteA9QN78bQY9Z1flOUHL0KHxevI41UtMrcfDwYZaxh6ZPlLjLs7EmoOj5E
ymHf0aNSqckteKQ0hAQwiVeNNdQngCGPC321zKxsDjm3Vssyj8bWudouioFmKjHixiGpSG2Rf8rm
QIg0Kb/EZUtWTKnVIDMAGUgZFb8dN2kyyj0jmvgcDxOWVliK4IF+aElsvRLCYuGHlnTS48Pk2e13
FFk/qF/cz7hDSMspXO3E2ilDhRFr+3QA+AhCN3lJijI8jX5zW6bzf9POUvBBIEda9DpdiwL1C56D
6rejCOUknDM2Wotqo5lwDS0fJZP1YLvUCBCKR+JCuCyyLh6CnZ2U4PHCvruaOekCnoIoyg7wa2XF
Bot8hjptSL4OhaP2KeCbfe36RzWHKKZGaZwh/RIxGJSv99FnXHvWA57I0zjTEsYULGDUOc3eqbXo
1HjZlzxO2mPZJtaqt5r2jcL8u1X5YHiigByPZUMNHgbgwYWZTU+GUct9V4YnrYgpiot6p0LV3zTB
NYn9RyMSQO83okrCH36clIcm8ya2tikklXmR0cahsSbOF7QHnNbdwnPiEmi3ic5+a/GpJbx1WBSQ
N11lX3uhBWt9auML2o/2cWjYCxVudnSn2r3pRfRrGD1kTENL/Mzs8lZOTL4BuyLi7ErrnZ5FrWad
6TkgvChB90z7EO+aUHsz7uMq4J7fO1OVp0SVHK6FDTF5MD1gheE1RkBCZgQWDQSJ1TaqoKJ6sfVT
JAR1OYqDK8x1NuvzIAkuVHiIZrAHhruCW7f25nikoLrsaS6plcZHDZOVadnxc0ZzV4xufbprFTBm
fg+HHk3T/P/T8xKdmNpig/Gb8KqHU7TxA+/BqU3nhzd07wPZXgsIfFJd/By13okKDat+CyfqSMB1
eAz77H35TUqgBDD0WjJS5tcxzY+sFC/kKzMhS7LvE1ohPfAhLQr/9W6O0fJzxjJB1VN/oUhqrpXp
v3T0HMuPj/TsppUmsQ8LmgatynU5fBJrDJkqivVyxPTS+KXQ0TLi0FsgDfPLXqQMYliOfwr0Vtxi
/5etTajfZh2KFhkpq7B6XHvFKM+oEnO2cgxm56NVgcQLxGPfQ9vA+7QrwadKz0rIU70pp/FOnheu
s6k467lJNO8QfUeJBYfKnK4GG+RDgILBBbf4YBCHY8QVAWgN0I7C23uKVUYXoqHyUecOdv2rTbJ4
M2nVl54o7sSPifJ1yAVvvYZw8GT6Oen8xpNgxmxDxWt0gjsrAoNV3W6x4U0EjkgwxIM6lz7byNpw
je2YBUTs9NTCo8U63qQ/pasjCq0vDbkZWABtwi4HkouUIbIv8CP2RdvHtCsIvGUtkR2QI7ovDYd0
lTA/xXV1baKhpxnWHgKSzS0RfJq6sl/BrvBX2o8qIeQPEZXcDcSE13Dv0yx/VH32U2uZpFbfQid8
UpG5N9rh4MM+0gqc8tNLqZXfHHwZetH/LFy1jsPkyXDDk+/uIeY8tHDDfQB0rSNvwhtt4kiajykB
K5hNFFoEad0yNa0DZaRAR9n0qXK4aEaGfh/rOefbMfX5TvniMIf3nT1wl7MWArwPmOvoNkgCRI+q
xaeWDy63g/46GPjv3ArwVZWK1eD8IExHXzd+wMx9pqV406wmyNMdaUqQB9JxN7oRK2OGrqK2j3Sn
4cYdoMh5wqKxFJi/MzhcMltnrQi3JiP5Pbu6H0NNnoiP57mc7O4lTadng+CAwpFnVH5fNFVCPgn3
MYrrVQMOV3LRTEkzcfq2TxJWuDbon4YufxyAswAsevDJFE6bAtB3XiIXac9RMt6sJnkIdePoJO6X
0SL7j+KDTS5GgLHvCZPi3dvF/k/sdWvOqpAxLvem2IIiXSn+r5r0q9CJZ5EJEXdFTdjuwDMWEMk0
tetKgsQsS3HoevU+8GeOmn929fLHBKzJBwO7YuOmb4tOfiqNvNwJkRwm9jFra6xJUVQuLwugJD1t
+3XjFuC6xmcMtu+x1VwJ8fVutsy+VSolgK5h8eXD4iXEKPuGfGzWDW4B9NHtmYcaKbieq00/k4sd
QMaVNRGv69BLeMwyijmrLBPJuXiyRPHqzuGGLbeTSfo3kXfV6oHGfWSUfY2nqLxkTZKurDStGJNj
wUM2tG9MIUHxFeEmnYxvHrjqRvTlRppBu4I9HK7xjXHc9v6vrnUAlxCGxIbguVPmD5jo72l79O0X
M4q0FUJfeFUAm5AbEjmlWQ6+Iw0ADHuUeqbDFZe+IzmyQ/WIeAOamakXydaIUMPXYXOWmjbuc03/
2i1TRx+ICCsyTjMUPMUVhSRvpeITyP3nVsXfTYNwt86oie0eT4mG+ZhDAdO2zIdVSc0ytN1bUYcp
NHnnI451YFH6CWF5iVjNOoL36AlZTSacIfGcV5wVGUKl4tEVLa//SPgIU23CWpuX0De/wNkmiCe2
L4ERzjHSQO5JEsR/dq1TkEBeMkY7nRxa5SCC6IPhFLgmaAl/0He+jMat0U8IRrv+DQcpectN9DOS
2p4UrpVRBA9hODw0eElYOyTNav4jnXgEo2PDVAsTB8uKAbbW2DAxO/eDToyTXZpbvY7PklXafC1U
2dpz5TUbtwokdFGxBTfL5MMtYyya2c5AyLg2AAFs0zx+StJRHlqnuFlJBEJmeDX4c8kWmvdokQaX
CDOsps/JQyQhWbZ2qMr4ly39z6y7mSYyn5JJtfEZJm9SwdLIQYmWI/VnAfqrsSdzHbKnhWVe+ns/
Ll7532mfTLlc4Qy4TSDIUjva6xNn7yQRfwmimzM7Jfdy3JUITjYpFQtVBNP1gKiHiQi0gBULu6j8
6OUGuBQriBliEcwepq8Eoe6lWcljw7/V7XTkQHe9NWlQ5w6vEpMIvN/WWF7hrm3xAgASsjAulbJ4
y6d8m2eqX4dwFyG0fDdFYm7tCCh9lsXa0fheVgiFGtuNHwLDdtctbfzKCliHiVJ3V1Zlkw/mU47T
QB3yIN0o7ag7sN4rKC97BVY6D/qMCziyLpMVvTsjKwgqUHXonKjdtyXpTwx55bG6JXZ6Q6mt3hxt
vMWSkwUJe0Q4Bz+wsbs9N364x8n32u/HSzr2P6GUlRsIW0hzDP5hhyxGENPCpaKcbW87m3H0GXSR
wglVrpvWwJdb0CAwOGhV1nEMJ9yTNAuuYyKDSdmRe2bE6N+IGLurgHuORdy5n4z8/IJcbf6YjJHf
BnC4Wjk+sWpoHrdajK9TlL+wkWXQulL8dC27J16qeZzpklXfiSNiLZDDcX4YIs0FHmSsfYjhc9cO
6UBv6lXdpYBH2wJTJvjZkHnYOmPhDuZf3zsySU8sHze+kdSHzEF3GrD48+qkuCAnhEGkf0hIrbC+
8jWjol+2HX4nKX09ivbWl/rZ1jIM8MPFbuTbmLprTw0vWW3emMZx+BEvxtaf9bSZvThtmAJnBmnE
FuSB7mxcx31qfjPhLntmrL31DocwWt6j6QXqWOP0WDsOk9JJ2V+jscm2kqHbzkzC53oQ4TuWG2Yh
THZ9J552Tl5+zfhldvByP5hrbyt+/c00iGKV4U9zzLEm+vYMh+hDNtiuk+G1DbC1dsVQbBTxYX42
fKZtzM+lkjzzrOzwrl+pKtzNmMEjKwx0pMLQ1sokMcxKCjph9bmflPfSdV18rAwRMxKRAwsBM76a
80OCrG8z6bwrOB39i1948tiV8rx8No3Otouj/qGVsXvQuWxD2m+EJFQjjiLGJug75Ms8p77LAUS/
s224uEmrjtITfuoxQ/LmufVFBQ42fI566J/6pi/Yhg+F8dHN+RItfnKjx53etBg6Wul8bez0o/F7
4l6KbJtKdwc5yyzz71OchGzACSwX/szG1OYVtOmvhkQ/jGF/6EkX26CjOAhfwXGz6YWMzI52pV7X
l0rWt8UkBEo82iulmTtrFshOU7GFEbmWQWG/0foZF9FI+jIrdt7aZiwvlZehc5m/W9l1eLHDNiPc
3LTfEnI76PYs6xh6zgAGqrK/OWZwDIOu/KSR6XTo3JA4GnIfPlcVKT2DY3+rxnlpiBr87E+6fB6o
e0gC5BvKDn+pNBtfRAIcKBIq2S5fn9on5oEDG1dw9Q767lUph58e2KxTH2gNMzJHrO0UlkiKC/Nk
Ec/BDTHwZ+px7qG3psjDD/GGvql+csr6E/KW7r2JCvWQ+Fm/kVPRvQuP0NGWu8tDPn83q8vXqtfc
p6ZsxK0mnW/5jyYgcmfT5Z61/Ecg38irJKFgMzqVhCPYy+duyqprrBM4jNnuGeiWfF6+PhHGaU6M
QP/zFdQMj17TJmffDBImAx4JcnWRQY1ke7OSVjg9Lw9Ok/7qLDlgb65/f8k0y0cXH9j5/g/mr0cw
W7wpda9/f0mDURw1+Ukjf4IquP0Ci89aE1WSH8wpbR4c3PT8+iPED+zndPcGjBVdfZjQyDaoz6L/
Y+u8lhwFtm37RUTgzasE8rZ81wtR1QZPAon/+jtQ7xO974nzQgtEqctAkrnWnGOee9ctwWMuin0G
r+/SiU45/qw3tUUMDLHUhPUfzm8adfHHCcrYZeuWvFbdyJRzUasqikWq4n2vylvcK/Na0SPnU3jW
FoBDt51EobIKQFXfDbN1nnFIvqNXRPBbvNM97TErm/kqJNT23QHcvaXI46F3AmhtVRrtHyvE/j23
1YZVTMv6EUGnVRYuToCsffGkbdwiNd92oQqpqpTQV4zpGJPM/sloaFDva0jzwo/zons0yZbj9L0Z
DNIxP5aDVrx4rXLloyWLdNpBRSiL9Vgl8485bV6kiIjAzL1NSigXGZDzxE0eZV/R1Jsrs3JbyOYi
C2jlIqZyhx7mbx8xUYRDvYRhGAp1m5QxkjJG0Z4JeVA20GW8i2vlwLW7dLg5IkHG3bjNPqPgejJL
kAtpMde/ZGqvZt1Q/uitc6lVfTq1KsTmcKDS0uZhQ+0G5lqutd6z1didr9V6TCnB1LaOB90iaRTK
kmpX4fF2h/0gLOeUx8QvCs1N7pYy6iilGv06xl53iYyuXiGHLT/GnJ6k6CdrK9pKfHRa/Wzp8rPp
ul3ldNrLrGJozespO5hy+Z22JQzkxik2j3eTwt2YxLtRnsi0e+z1ne/2sffMI35cR25SvVlqawKS
qJqdnGZvHaL82NodVfOurjYTTbd3Vne10343snaWIdQ4Jswlb0aGT+TxBvotYmw065X1muWX0XzT
6b9ue613X/usufG+9p0pQ79S6qS5NxSpDxR0xqBsrPaz1LANLGdQDHOI4daM86DYJljDed5kb2HU
FvdpsiXUvhyVBoUu1O8s/XC9ZXoU3QXU55tiVdO5mBGKSCKDZdaGEIHEmznaxrXdTGnRxKwp02o3
m82LPhTedOmsKN9UCFBXs+sq28JiqFqAHEbRK0wVXI2fhN1QjYGGDguLQ5mSdFtm88fjjZIEkGky
QB4Drjkpy8ZsLeX42LRcdHJVuu4ytyx6X5laiO2M3cOSgVI65X82jzQUJUHovQL4nh0MWJCPU6b/
/7zHsa4tiBoui7cGdg/syBl6Q/gl85xUdEUGnj6ZVLsTdS1LQW/IU+s9XC/9V2uUT32p1t/uLH4p
rtVcJrgZfhYSJm1WCjMJyhxctf1p2LLgQ923vE6E3fMcW15WaR7RfYvIH61LZGWPg4ZhUFfGytan
DrrpQbXPsVU18+rxsqHjd4rNT6tGVB93qLqFU9+cfKhvbrvkgejNn3o5NHsW0OcqM54mV4+PjzMe
5+LHyLYlawuicV2lCgTBoKRWxZc+bd0VF5LuC02BmKSZ+qHiiXoZhSz9SmviT0DlO53Jym9DIBh2
ouGNsgq9D/q7p1yNs7PZ6yioQdt+KN58fZwK1O9SVnn7MXdc53ZiNWdce45vGCOrSYtqYUHu0EfJ
R2c8kH6OsFcQLngeOFwAZllLtpIcCZivIrpkj1NgSp5yJzHeCUpyA/qCeOeKXr1OVbMkG1c7vAjh
GxiIoyod87VHvb7PUI5u2tQpv6oTtuL2K7fiZBOC0djLgWpuH5dnTLft11gSxWrMLugnxWhullQx
J+KLoW3CbwVM8rR2zHYMsmasg0kKfsHLpqMQnGGxuxqVajwltTPuoq9QTXroRFw0pVTEC7Vp8dIa
cFg96/mxM0o0PxBuPt1Kq/cT9AIyXNIEIZSgu/t4+diQmJgcq1ojddemNxNpOZZ4Nq0b/ufVYxeU
+dYsveyQVzaBFIDvea4Z9DFSAh5Xg1n2rywivLWIanQHZVYSjC4M5hgK2lem0D9YCwiygl3jqixr
HYCRd7oK44qyHaQciicHVRMsYYc2vzl1wEKVG6SlnYqII5f7SErt9tgMaYhfShvJFvQyHeNVnsSn
sqZu1mNgMi3vay4s9fDY0Dml4rNsDGuci9XjYOsQ8Yvf7vnfKY9Xj/MeX6H9O/mx/7/efuw+NpBS
s6DSgbH2JCXeWD7DsG+TjZChuIXDmHqsYw3SpyOyp2Big1dbNrWHr0CzutNj73H88fUdcp6VrRMV
8dhNQanf7I6iVZ40r49D/74gT8GSkrKe7R/HFGN8hr6Kqcpt+IWrzW0WFJ6L2AhUjDD7xqMSpET9
a5FQ/O/H/leXOfWH2Zk0+UmJNDzvtWqxRlXMfBT0nZeoVg0ffe8En8j41fSSICx3+pLYqtFlWzU2
D/N7mJuckT3Uj3mWh8/jIA2ccQuLawmZyM2eR7ok6YqljNcmzXNd6/Uzq4+OchlGgsduModPHiGB
m6rRKfWGZf9sI3CIQ5qg6AE1PzOVrd50ygm80a8h0o96KNKfHk3QVWkpLGpnbOASYiohWUmzA+CW
PpHARjOF9fMrOrQfCZgNZ2zCDxP307YNw26biLn4Qfzcyiuy/Ku1WjXAHRXhMFFZtxV6/BqK4aLS
lf5ydIkxzcDt6mCVvCnlXPNtzl+QYrTnTOpPbTMxX22hf7XZp5bW9mcSagL2NWrlSoARUSalf7HG
uNioRj0FD8v6XFshwsrlRx5U1W9yHp4PvewSslJUZnV87GUq1H2LsjtGPvn0OBT1cgbuXl/rnooB
1TJxHya7vMNY1zbu0Bjr2NC6dekVezIc401iAAVtRbw0A5eX1NlgsKK0O4LG+tVNZfSzc6qPhh73
S86aaTdpjrPV0iR/9Yr59XGCu9gTkkGI54n7ZO/lRrSdKuDybuGdx1GPfqaNLVeUjdx7pOM+65sJ
2F9M3mRnUEFa/hM7q7m8rQ3yeRJVcssm/04n2QxuBx2eUNzReOdrmafZq1ObQZJW3fGxiXVj2mht
/qMcRyzr47KYaajxYZ7MFaTcCGwCp17kiToGC5lMrzzXsmcvlwBpwc9o5QQsWn+BlDMs92fJ7T8R
cxkvw37GY0mOtfI6xQNXQxolvzrUM5M+I3hykRbEmr4lfLR4HQSOSI8SWQYfi3oU60bD+4m/n8eU
JDtNmvYxwXPIlKEIoHO3P2IbvESOj3uTeIb8kWnKYcYe/NK6VX4W9sy1uxxnRfrsoUaYZq26FuSj
/t2MSJpWST55G4LEllBupUPx3k7XxwYjEXFQiNUJmSHlEAndU2oN3lMtwPz1JYT//LOvLe8+OAYk
rML5k+ktnKZlg8ho2ACxSP1/x2BKH0i6e4EVRAdI2LT57bHbhyDoYM+zwNNRKjhZ6Ww8Ov2KDqAk
bj2uqEp5oTCxbVQTR4dh1mtWpdPOarqPZsGvxDk4/VWXMw8wiuzct6z6+/gnjwxJOXWSl8crbXmV
DG2ERn3U/GhUniKnHS9em46XkJbF5bGbwDWkXEEYJdLdFaEsw9WiJ3CVBVkYNh4jQtT7nL8Hu49j
Y6P8AUADxYmSllXiUX/EnDmjtM4oxA7SquG9GI29p7NqrrkMsfYqbncW4NF3mdl4SzBetY9mkgum
ONMOHs7GveIM6UntOnpYeCkoVcd4qSvWqYqeGsz05vRelcLyB7P96WVRcWmm8XeepskrxTHWQASs
a+Fcf2sYWdcIV6um0y5VaD0z03b5dDGH1PotE1BBRIRFjOnVHz2aQqBjTD8fO4z3ubIj4a48d9Xw
35umnj/7mJqgphEJo5i1gx/B1VdyigAI5IZVn/++nObQPZF/UHUqb2Aofcavah355o+yUPhr9db4
pGYD0DXV/YOWsCzAU8O66vpm3paxKSjjEVzQUuBriSgNdIpA8OLZKHiEDth8hpVJs91/vPE41rIQ
5be8vP04sY3UCnbdsh8aOZnXlB7uiHDGXRWV+lkHDk4f0hi57kf9/DhmE9/0n1fLsSGXHoJr0wjm
STEZX5aD/84RrOXURlMP/z7g76csp2E8GQ9aQTPm35c+3n1ssgl6ntdDmv1fX/vvA2jcDqtwTDq8
a3xX/9d5Opi+JiRX7e9XLaepBJ8B8ICCg5px+vuzoMkayDtmiWfV0tuYsjbP+LkZPZL4akXKcCho
l4ASUQbj6ISIrSKWvjvNCO2gHLsBC73Z7hudYj5tLNi+s50dxkiCaJOCaEzwvfMMW94VjDWh4nRn
J2veWFQ5saC+ufisqvoOMuu785T33kyQMqS51VN8S8NN0/X9BYr5xQTsdZhDLdRWA6Zr2jhFsuVm
mFhEW1NQhL97dPdXFXv+/bExSc5t664+2bVFcyf2Jz2C62TUJZw9761x1e7JczC/G1571tLhpzWm
nwrcvl1l2dptyW6pTLiuWmHYR6czh+2I/WdjpCfGuuSj6yr3oBdm6rtTVgemNycLMcLHI4+UYrQO
UoomYLQz1pou8+uCKW+q2GJt0jv8f/29aep6jXNDZxbe2Zei7F5Com+6TjPf8nkBrTSt9u6kryl+
cZWf2xNZe6hACu1Z2GNPnWDnaZRITXXy2zkSG9RbayKNQh/PjVw58Nd0YJMURep1YUz9Eyg5GDc5
dZJMd5UXB0Mq6b+m9L26il4jPHUHdDU2a2XerRpBPGFdfiTLXpNhR8q9KHi81yUu8rzRWuoII0Fr
0ph/64ZRBX939cfBjJH38Nj81z7OAQb75Z0eQNnh367tpA4ZE8s7oTkWvgH4ft0jOn7CMxY/VbBF
KbbIGxT8+CkngvrE8vbve4+zIKjNLmkoIXq3v5so1Ds/7AgH+Hfs8Yrk8OFUNsN/Hfe6ybk4j40S
IoIVekML4n8+KRmjgpmZRbgHcRN0YaP6HvUoT5Kh1PBAqqC03g28oMHjyuvrOgHHk1/hnF/RKIVf
sXyfDbNnHkL5fDYcy7fgCi0xRSKgBkIL05jQERvVU0JVdD+N6W/DATpPxMI9HCzrno4RsYx2vgmZ
ZK0iOU13WnsTdcsu3mJfzFbFMG2lW5UkfnJPkqG6RAb1LvCvxD1XFaSFrimOtSivcxKKk5M04qSl
o0SQB8jQEaLN/cdBdVL/87adpziIlDi2CBEMg8e7/zaPj7HFewoR/0VFmYsnFK4AT7wt4OBk61bx
/APBAetRh1qGTdgtQdYuOg+OpylNXyUkjRTLKQpEgF6n1ESjFWmvBZiFLeEDPMOQJrd6TnRyTfdX
HyYCkap8IFqHxoRX1vPBockHquTW6aUeTBqVbBFp0/tIMQ7392DQhCqn9z7dLtFgb7ojHNJRnBj2
EGdZFmIEQNhjUCy7SeQJKHT9QJZW+K1lutx4oSLflJHiY+tuWOSNZ/k9Gur4QYJkdLQGwlULR7M/
WtsAk4j25IQfynw1rcYvEajsqJhUW8S53i700nElWteI6WW5cjcIB4VJ1mM/SUHdlK1GA2LZFHUU
yAwXXNgo/znkDhqG0vLkWUWl4oPGcVTPw3OL6mPfwadF+uV5Jb1/+CnrnLU1Ag3O+bfJ66wJspQr
p7Jq7eCEKnh677FVx0JjfF8OPxacj42lMcUkLIpGukEwmgXXeWtknf4Oe6BCglrkpLunzTsdrsdh
6JzMGfCtJmWUXxNbsTeQfdFTLbtINLOr5tT51aJbShtC3v7X8bIwbUAo/3V6huKEcmlzKNN8PqLL
nY+PV94Uk/zT5WidpuIYkj7x9/iQGuMRO06VKN+UI8EfGdFvyK3fccTFVRfZm90TKhBXrhGkaRry
4Eh3utul7zIfPlKpJmRFzu2ZcbAFnMIv/vFKtcVIXXmkpNCDyyvGFhhAFNGYM5RDqyfEiXbYt0kf
Lc7RwMBvMj+ixjf1OBFdOrGRx7FYxOiW+culsZoftYLUt78v59S+EGtbMFzsJqYelDYFZiac56tU
YyTvq/4I57zzGer3UqnGlWvb+VWHyM0s3r2TjfMVJsTR5558GQfYARBW6e5TFj8UNrnBlqvtSWkb
T71ajafHq8dmXHb/HhMDfLJwNn3w8BSFgMB5J9b2/9kY+OpPuYH+jBiDTd3XxKhDKp2w6dmhg++k
dm8Ogcd7UY9/0mXvcbwsCIvWcGyEKY/WCTMw2PSz6sxe0HXYZEQtwh0zX2gABZ0BNWuGA5ZdLHTj
ygDsfCur7k9ca9ZxNPklG83skZMzvdRT4R7B3/9gKkiEqMFa/wuWSLZPLf1jSMb8ZFmtQs134nLy
+n2Bur5WFXXf5Mk2E0iOKaEfhGa7h8oM30ngAKnvGlqQSJfe82ALwis6GvBeS2QG8CwNKftqgfuW
Js3KpinReSSESCiYZPcxEXpa9Bw36rgvFCp9qT7tHH0lCBn001hL1lanfw99+jykLiHbMMhnqewN
Kaq1Waknrgvo5/qlcHm2FRePHjeSHi7FXm2Q5EBA3sw2FiOwdbfZIAZOU5a4k/GiFGAfm9DT15Ot
a0j2vgXzQDwx97aEho4NTqR41bDwh7DnYl/PmCCU7n7KGumP4mWo8NbOthTMdKLfWSPaPaFmcgW6
Tq7aCPSIPsJgIJholbrlF5lR/oQKf+J+SiOnWMWx/aJGoxN00bDtyJL084WzUwzePh54aivAVNYR
E+Ipo/Y80ERxR/ctt4Rcq0Vxw7uMLzWR9tpI0sSXzI5WOeKGgJSQ05ziEvfclEdi6B2JraDEpw0m
wxq/AAGNzkvKs0wNa6WLN/gzw0bHK16UFF/Tgmwgu9I+yA+h9d5gikzsaI3Z/kmgU/bZ8DNaZMuN
Pd6sKbIDuGjWW5m9uupSA0fFfS6iqruPUQcN2QwyA3CeCxLpIrQPV7ble0XXkZlakdHaZxck7VOL
Nv4c//ISV9+jTYJdYe4xNjyPHulrwxAktde9p7JlCpbp66JAFFk46ki/WD1bXhntKyglBqhpe6Zg
MJY6U+UmandRDJshlUxdcSF2oPYDcH0ltAZXp7GAwjWnNDOVAumTg+OpAO/ZwClb54OJFbhE6upo
7lOedCc1pfrfN4Xf1izrXXjtXStfjUjU6zobyZvP6AXQ8ULLSiviSFbyeoI0UyQyP9Sx+cuJwHIw
JS+pNQqFNV27lTFO7O43JfD9KFZTNKrnUoR/VJo0K0H7n4S3MZAaVR2S2tcQmrMgIT4DOV+mrRFL
g1tB+E6QTo0zYKBmMaD6rgQyfNWcXtrRaMgEqFamLdc2k9kVvxpyn7D6Mgke3prYUwC1pTuyQ5VL
alB5s1aLg792plMjJV4LlwdyokhUqL2SIi+O7o3rKRsD+SBhODyROqPH7dXSDnNBFiJrEE98H4n3
LCbPXld1P/l9wnrIcdGEpXKnR3NznWwS5SE+jbQZ9lrvweYz42fKZPR+zY2IkcIAgTtOCl1IEkPy
VWq2n0tEkjGmF3u2raPiMVIh2juV5ZJcOaBLqVAEhhbOVJiseI6V0Gci+MLy9xJaE9HXQ9edOrWe
DmHiraUoWYFDaT5hXVnhqvH2oKC/wKGDsxuX1CJEjmnCSh/0FrSzsCs3uer0W8vUvkuaK2dv4Aea
IZRsMvh7L8xsExUZl7eRNHpWcS2VozNrl5nB+JrQBgzzlddRTW2VXNxBOJZXuoBrDHFBSSPimsPF
XGkNmNOQLltZtR4llM7y3ZYZXtPqM3Tw9It2YXu26lFuTGUh9sXTa2tT1TEKwkXHZ4PLYhFsTqek
EPNpTOOmo2z6P/uPV/2cKT5xnsrfNwYF/XJrpDXRRK3mE84HE2yWe81ItrIhpgHtB4kZknxGhLeX
kKHi5AKIsSl1HZTOxiLlmVuNEs6+QCyA7hZoVtZTMKYdqkfay4ROuerchJibZ+iIJsUHPKhF7uzD
TKU9z7M+mHgYESxQY42isUpczkYk3tKgsRErYVyQzsbtB+9g2tXm4SgoG/dnLVuualj5q7DKAIcT
+5pXocIYEIbrVkyIMIalPpbBDxVNkq5DuCNNmZbn0m2am6fnhh+GjekrUQPbOslvApETcgopL7M2
X5uksVbR2GRAHxTzpLvQvJSIMm9DnlXCGKjaIEAY3rekM2Dj0bjVCWftVe4P+lQI0zs6Zei4t2bc
7jxtqs55j3MOygRGLWRZsuBOrmsokKGjNdcwleeJs3bZou0o8gS6KazFinF/pg6ONF0S7YM3S5O5
xxAZMfiijMxNwHgacm27sz4k2kG0NZ0gnQaZT0cH4W+tBkBzHzQ1a4RabesTmaX1SVfDn5im0EkY
EWu12HyJydnY0kpCAcrTlL6ezWDCGJIh31aYB82IgNriAM/5kmWMnz169EIpf4LJV8mosEUwRehA
qZMj9O3OWWRMB+F9VrQaN1Qo+JXlOjpblkuHTql+hWHhsCbxWrpbnneZrfJ3pw3nicL+nWo9Ik7E
TavOA2xYhGP+2bbWk1tP6c7qXP40RmM8Mag16zLU8l0M5PhusG6LPPuWWNXdjBsNY6CuYGRHxgN8
knq7StjaJKGvLXt2M9TXdkwcJCPcBU2UIbFRJLrw2EG9VGOndBzzEz4qy6E83tb6dO1Ebpwfm6bp
jbPSVNW607wiwDr0nzdsWm30BJYTJ7PahA6z3MfJ/7728cqoKaSmBmFI/9eXxuCnEK6Xwu86ywCZ
iWT874c+Psvp9Uttt/3+8cX/9V9yt+vk+9m+rKPfSVkOAROGIAIO8wV6OlvpCDQ+Wk9Qc4MITbWi
d9ejPphPGBxJfovN4qb3ervpZpX6SgQiHnv6IsuSr0jix6NKVkvOUXw+70PiuIx3BTWdSV2FJb0+
fBIX9EBMPrS4ucbcBq2pxofaLDz++nnxoyhNhN9oEI96nVLA6h0aBhvNiufnSc2pzrSDdagr9YgL
zrtWg6q/0KRVEco2yuGxW0GZ9XFAxtvHbm0rwIwbXG1oB8adugg+I8yjJ7spftOfH16owutPVrEV
8dOUufkL8K78pbKzP65UemDc7ElDbYNMU/ONY0X3unXOhS0LSnz9HyNO9x0peuu8jnLoF7+gZ9NS
qxZfQVJCmGoH1Ve69ibrwTnYGiVfcGp3BUN3LjrsaCUPMLuWxS09w6wofddLxi1MRPceRxjY61JZ
oDlYpGLIcZDavuHteSDIqn4reiZnfbNdUn+jWv8ctEawTue2GVrzklftJncAaRAmKVdRUW2LfqNB
KHKl/eViF1zZTvTmhMwpQTQhZwxpT6OVrCswoIVj/RBeuI4bd2focXfNo3Z4tSIEyw5NTPT98TZ3
5t3cZW6giUH36wrzQDMw9Q+Z9L4DwbyZilWcNR0ZujiXZvFEp+hadM12nGvWzf0u7Wo/xaEkMkJr
tPjdluGnpjED0oSyF8JbD3K4YOeGVIGGGSz6qsEbUhhig6v3lpLrSSf4DjTktfbErYmeZoqnkjDg
9Uy8dOckRCAIeXWj/K7rBxA7Vzk5f4hI3fPn++6YIBeN0ayEx1giCWV1ICRTAcoHA3PDDdvuRq2U
Q94AwpyftHIGNlftnZB8l3GjFiPus4nmeBailIr7O8oR5gOU6lv+iLN+Up5QvKLYw3uSFeAf5ZCf
jImlgXpOihgys1vtgAN+1QAgCEt7FkNVrGgrIcbtbQKryg2cgMso+1tNRdLL58+oBVX3sxgqVgvW
D8t4InB9Zyc6Indhc8tpLKy0tTmiI3LajTLYzarovZ/qfEauvq9z/RWp8XuXEPGKuWUjCsRzXf4j
ssyb1o8H2ttvJgPmsjhB5HNKkqVvV2/IXAxqbLWuIm+kStiEG1feE4lGZEadKsW52453c3RlTy1l
ZTWYMKV1VaEh9tUkqCOPdOHs9orPwx2rezm5X94wPhPEdWNOhDcvZCpfbyAb3AaGflPdUpfGG+nM
OBfyw5BUrwNzLuyeARFe5m9wIAdu8gMs6GDwuqua0qWKCebE+USjOik+BBNnxFXPPYFfK9wijDsa
j5pB3bsZpQCpWJ+1SWvBJO8OrZg/ajWPF9qVi/Q5plzm1OqbU9Iybpdi4PL7ogokVzm31Uqo5i8M
z7XafZUFRMq6RPRmM/rQWA6Uhf8/tijymeYOrRxWeSK/JtXbF1oSWMwAoR/6+iJSXY82ai1mNilj
YmbLQ4XVtmDdHuXalqGUADP9NpC4ZznTHsQKlJAM90kUHtzPYbT3NAEUe36aveJbmuMbAOc9Krh1
FhabcTLPGBaDihZ41NH6AtLLH9P3rG6LfHeTTMS7wDCjMeTDud0VEw7mQT2LdLyrDtX1IaZkYmDj
7l54iEC4Cs/u8EmHdgaAxao10TUIAvPO7dNvLIABEbIXR/KuU1kIVii8YnliOJ99EdtB0+VXbvOf
RcfAldNOS2Jadek5V5O7w+Xi2CCuOiJUI++jH6tVl7B8LcVt16kry2j2o9Gfutrca5qyE3p6clyi
lMy9RR7O2snQAk3tV2kXxlHTf1XKp4VScFdpjI1Nr/m6rkAy+Nnq2nftZqyd8FbO+QaF6JNlyXrl
TJgu+/4IC/0H3QpElkaEcD8+j7b6wjx7Y2vKtpYEspM+RvVMGX/MHd4uHa0RReMPhEcwwfvyGzn6
vrK5aesG7aVDb9xAEA3zbREaYgJdOdabo6PUiOKSq2B+6VzxjTJMw6MyMyMosvYHnOJDgyVMeOJo
/cRGRJzecNF4MOH8KvIYJwX35ai0KI9OohxpKSg+wDzynLPhY6pnNKGCUFLvgo/mZlXphqt1kZyk
W31MiPxAP0AqdhRtimG+2KGZYCXL+EPEh7K1TmqNG8GJeEiAPUiAnPfjC5hgVp50Kwf3ZzzH72SG
XWaPyuv4p2SmNMO+a5t3ZBXdsYyi33oYbrIxG1a2Fm29erxY/aZrSk630UZwvbWUNvq6wyBQn02W
r66iYeQvgvlSEX4V2KgkkAdDiuVWsShQWBkZ0CwEj1o/fLFkQWiitSBLQ+G3cXozhXIYDJhfrtgt
Txs1Cz80pfXdAmuMo75NJo4jh8qdnRtixbNlS4bQJdIzbHBK89HL3J+cF+Rad3XUPBCa16y3vg3g
vlYPLKHliq3iDN9H80Pk4T21mUIAPQsMqSImQPQ/6+iYzEJ+JiCPKhRx+PrzQMcjrfC0q7xxReFg
T3ZSORtfJiH29tBgp5TOE4kga21EeQfr5UPPRwLZebzDKaVwZVq30Rx+IAagWkjpLNbl02RqH1Z5
YhHsrrB0R7hPip1B5uKqpyiS0Ox2RHYxbeuGMCIQ5XBEuIZ9vQUsR6VXFxQGZdZ/p1vYCtuGmS3z
qupTcbOPOzFFRIQqGssu5IdOr5q+NHlwuW7+lS2E6ia+YE99a8ryzxwmNzchmZJFBjMBw341G2zO
JdletTSblQPPoUwuiUrXsGed2AgvaMj72wkv8ieYvFsrd7csU0Lfa/WLXi6oWSuj1pj9LmP5qjob
6BwxlRomVDhpLmpiJDgp5q1tq19qFRFxqQeoDdcJdhmLyXhEtyLMVrai+xHzz/aHBfHGQqFoDBRS
MqTREBamvg40OOL90K8xJBiRGoRZBWhYDeQYb2UiN11KsxVjVOZExJ9lG6TDZr7J+NiUD5pJ7zSa
2I9lHnR6tsmadMnl8guTkvi0ljFqfo1mOPGvkrZ7Zjl0PMj6lAUq8BYpS7mlWp0RQtOZPGBl5aP+
g0qu+Vh4t4YJ5DBvd51jBBJ6n8xAmOlbtK4bTYTb2PkuWTuRU7a3kUWPYtjrpXpqDTJOklf+71Mm
+aYhYKvKRFBRdGdkPEzw8ydCg8hQ34aasW0pujgUtOQwbUYXsW3ibKpUbCLWvhWRsjqPM+n6hpiC
TIx7PXd2Oc7dnjJGkWr3jv9dM0xSamYSeic/X9zrjbKTFvId+VJSy514fIRo0ykK76Osp81PcaeF
ocYTXBhOANd7a47Jjl5CoAoTwWgSRNWlpwsSDum+VaFRzdo+XAoNeAci3Bss8zY5vC/kBugtVDTg
/AFpN0Z8gmttNQJuS3vYJHqyr1zrONgVErF+qzmtb6bTRknsdQlLJC4zsKrOfqIQ1VA1cOorMbbb
sZ43VAoD7E2bCe2FxVqZACdfSoeiMFgs0JZjM+7AZ2waHUGFcLcC8qISukFarCtrXthygUlwb0qJ
xUkvSSGDGVCK0G1Uxs5O6eA/pjr/YkyGjV8ikaI8jaF5DkyVBViebaMoYa6+JAQM6D3UZ5e0h+V9
4Sj+k5IIXy3XWHP2uYLhOZ/8SsnPWejsWcBthe3grZ5fos5frNyacVRbY7eYcBfVVO8v348Tpzua
igDbJz/uzG1Wib0J1CRrEebP1i4iK5sF+qF3csBoSZC469LQdy1wRNELVgzyGJnFKevNo6iSXYRz
JSqNn4K1lcbFG6vTtrOsrZ2PPnPGJWl4CjeOdINMUf0kii+SWi10B+io6o64Rr9W9gVpgar1M8sm
P6uAMCrWIYMwNybunvvXH9SdVJpDUnKn8dtxR6Z17iozfo2LpiXvNiWzTjHYfoZRl2isdynkCXdz
VH+OdkeNzCaTRwuKWQmQoOOYUkDhWfxNvWa7GDaokc8WcGrAYwquWsQPjw0uyp0ichpdPbrZXDH2
aVvE+wfl3C3iaEuP6/9xdV7NbStdlP1FqEJqhFfmTCpYsv2CctCHnDN+/axu3inXzAuLpO6VKRLs
Pn3O3mv/ZO5hw5uo9C2kGPfq2ARVd8xQrx2SPA+p0yovA8TEiXttxPw6tsMPhkY4bGSCmwrRVDeN
IXYKwtFpS3TJcIoAoqu+j+Oh6enyZ6j9FS60Y1JzXgQ6j77K3G0bGOk5wlGFP6CgtWrUGmfduXmx
sait4qAxTo1VLLepOJv5L3R7mMrKiEJ7DtKTyJbfKgaGZr129yK/3Bg6EAQys/Gb0AM45pHGQacb
f5dAMZJwIt3Yv0Uuh95E3ijWOV4TrK8yMMEvg5r13tcvOoCBCwkJn/VYWd8EbW2Eyt7GMEPwwzbZ
5T1n/Yvi2qqHNlJGWSiSLkGCoKLVZ8b8DuK3YWwlgy+d7sooFBChehcUiZXu67KjYPyr4Kzh5KRc
Qz75XLT9OfEM+cWOI/1k2IvPdtHTkcmjPcXmtNNYpTYKS0M0X3Rggdoq0F5RwLkD6UABXsbFmtXH
WgHT8/YqUNCFU0Jr35nRrIEaWscw+uQfqwLgaPCvycMhvFtSfdpIT9GqBumeI/i90jjf4Ebo95gR
bZYKhvgBLfvn78rMhOxhvyYwyMV40E0BtQM3OI7RYQ8M41mqM0A2QPEqutXXfzfF2M9YirMp/cxG
DvFllytzdvoW5jBk5v6g4kdta8jkZtcyrPYJa9GC3ltnWkSxIoMSx85t74XOrv98QfNAKR51p8CY
v6K8ErcE4+XgYW2SPZvo2NmEuchYz1TGJv0L+OxIHmAQ3E7wIFyDxsOwVGfYqUfTb/r7842ZGu9L
uN880qKPs60lVDLc2C+c6oermYUHaCTBWd0owHfhxr+meBG7zpD0o1j+1LzpNPNuwkF8om46m2WC
2ctJPaqlgKkqnJuN5/Rggul4gokqdJ3k+YS/usysrc3Lk3wRzcaP2ndL9us4uhqLrjEMS23OTvxL
jfpH/72k52Ov12XwyBTu1E/UawKU+DKNCKQmqCiow2eqjrBqPcDz3XzDUPs1eG5zmEdLTkp11PJW
K1BI+rq2dSScV+HD6jp7baZoOKpHTmj/iep6xNHXTRgGrXrTSCbWYNvfGujnByJE/Mvg1H9zsLx7
9UjdCKOrm426i6W83uhls+69GWtAUlmfkO4uSzCZe0+Ew4ttvozNZN58wagVGNFwQaXPgcKsapyW
4SoIaeOr53ntRz3AKjjRtjbmZL5HQ4MEFX27JulP6p3m2uQUayJExN2Ajdcxm90ckAqI391GQSRv
RjtkRtElAqUXMhhcw0G3iWrTgluKa0Hd1CNWBRN16SZPMoht8JIJv63pheeLjBcH8ALzqhGUM238
Wqbhe1pE71oXkZ1kmoeBXvge+S3+y0oyfeTi06SIr9yBPpyua3xRtck+yN+NQmc4Bv7A4MefDrQY
4m8NNGkWj/bxxGwSbNNg3aE91PPmPJiKJjsb8teqkX98HKCl95LfsfykF9JTbkSKljcM2/uqNMhI
XRANVEOo4W6AA2sFBqywnnRW2cs1p8S+Mr2xrrY+/ZUOfPpm43vUYUR1KNUP/QhHoDFdGsuVuipB
4AeA3PuBFj48u7m1xn0Fkb47WuwU0kflncroI4hsD+F78gq579Qby3yK4Rmy2RY5+vmEzJUhvccc
2I9CGn4teTPWIcfspIZmLqIy32QG/WFbVja+XsAqKHF9Twv/iJWSjqLAkZ1cx8ccin2KmKi1orPi
o3vFGllONO0Nv+fwRmA5kjr3/CRkOWYWb5k3ceZoCvpq+hi8t73TYeKdJ8TEMew3f3av/Tw4hy7O
P30Eyrrk4VkmY1iSW7IPOOo3OkyNs8RXbNL1teAiv7bYrs5phzSlLfXySs+FaCEaqqvcry51BC4P
ELq+lzq6S9UTzd2ZtFaQnLoRX1Xbajp6ROYUbfEb+NgrCHbnUENH0qk1T57x6z/tprfQP7iKAeSl
CP69xv5fPYNPmds2uSddCHqqWQjs7if+9Jy3ba8XdnGu2sr/1nsyTgyusssRKbT0YW+6ln7oEEBu
Rh9YFJzrdNMMmYXW1PH2umF062LCq5p0BNji3XjwdiX03lAGa+kjhnAog8F8u30JddGfkGwNSIls
9HLyYcEWfTVpkblUQHr1mMfJPcpXTJpGNDcRYjT4B2Zt05e0kje2G9R2baeVzJxasv02pVm6xz5F
0hbLHd/SLBre1GYooj287lkXnlKoPCOoi3NTMFfneCQ7W1wlmffLc8uvufXbvfo8+iwrDwO8LFqb
SXQEsdgfkpaPwETe0gYok9WnGBkNQxjZnJqT38bYUcfLXxcmwBCtKhquXI3dqrHL6mTquD0QPGSX
54dluHFxgvAJBzcYd9OYnsLUC46iNQjfA1xNVDRQCLD/cna91P9lTKt7rd8xFmTgaJrDuNJbTdNX
TZrXp7KzTqpcUTeVHNOFefxp9/LK9mNiS4burURihnO/oAFKWuBLnAfWSuR9dyBaCoZaL2D8FfPR
1ZkiqnLFznzcmIw0MorBtYpWMwbDZqQ6793MTdCWldGbUTsphkkgleRGfCW4FLG0gdMiwDmXNcLo
BN7JHkMwYfNrUBmf89Qkd72C/uzNkbzCfEEPd4axHA4HBbzyStf4qdMHvVmWWf8sNDfawYi9TE2d
nvqerBvbLcctll4UjJ4J+ycK4tfOpq5kRoF+G3fdkh5gKKskB3Wj4hykZEFeo74Z/8kMAy2BNfR7
rJ/zrc68/KgW4eeCqhNXtzYy9CJqPZ2A9WnmiKxubEh6lNfzKPwctreP59scya2TdQpwwi+twzGl
tbp19eUNAsTi4g7a8BgNRGZqaXhy2CoHYRlqE+sx5zF/Tgk3pDZL+6GeI7LdPKYhQ0uP8Bu59rXI
l2AZybtaBRfdcA5626Q3oxEkM8dYlkAmO6++7QIpIMvr1ADZfg0CxAGscY+ICRts9To7GFlu3kKs
U/hpfesznHto7OH3mi/H2wBIIvfTZpdlSP0F855tnwDnSOmybhZkfHtjTn+QAdcfVSRzylz6QOrg
7P9GExa+6cUYvzhJifwQNjSkMfJccmCvq1CLzCugQOc8Ex5QS2aDO9KiRDwAwzjR/Kt6zgcyeJ2S
zDqUkXhX5VvUQOOwgKONgAoOCctILbHe6mNr4gwtukNbkGN92ZzytA1ujkxNwa4nWamRZ34nrIm8
V1nChCB69CDJjyRgtXedsnJnJw3ibHsYo62AOowFnAHFUNAq/+/Jhg6PSe5gCgBErVxCPtNogi0I
Y8eLSjUnn9DZiAhpFiNBpCtZGW6elfeMgGkKPOPsOu9qCVI3fez466lmABbPBDCtISYcO8d0T41m
RPe0bWjGuTRS3LxBOoJn870Rf3D0dNthkeqMIvHvEP3065CmaxFTY0OMTVfWAqRXSGPUUf0z6idA
bXPkjKfexJa1qqHjsdHWwcmIGb1NVZrIzJU3Hczw2YwT++F2xlcUM0I4jLbMx+CI8UBDjEOf9AXJ
Z6O0AcfoBe1edOYr0SnB3p4R1KvoMjhNPdFjLRk1Y07km8V54khf6EUVH7HASjWIYdlGtTiF+OJ+
pqUG5Ngdi5echsduIS/hrC+BoLazmErI5asbx2YXog3C81f3yJbg8ywzQh7PD+eNk2b1JqcAovVU
Zx/9hHO4rkr3YQq0ZubkF+yTvQPsBB6LF2xg0kYwW8jPkgi8jtHCEZvoHSFwfFPLg11Ff9SHFzW0
frvIDncUov5DS783acng06EY7rLuzFT+A5gNJ4iwfghTsx8mGdsLIBXJMp1pyYtsYINWL7gwM+Nc
AwwBEUgfzhkLulzDh6LsuYlxns0xw8MVN+dCD94t+W4D911XXLZOHBoPZ6l+ky/TXBzdJ19QxjZw
cUDMkfuauiF0iWSiNomPXer0BNJZL8SG93uJnH7A9NmZpfFwE5y0z89nahBI507zklbQnoQRwXqV
iVJRDBDP7NCOFi5hZwO7CFV59lH2OIbGellWqTZ8EBKRvBv6yH+uT2tzxEZQkOmOm0R7CaM/kXyp
NYOOE2HMZxwQ+s1eMm1D6hLZDAulqUVclcodntwSZ5URXsuhTRh3CO8jTMcXFCzLa5SITR768S8W
jb7U39QhOLISjy6PDKqs0CiiNpp/OrqR0ZiLizMw6PVk2enGtcfsI7RndPofVLfGDwsDFSYVJmUa
KX9OKujle6RdO8033fJLiPHzfMAR9mnV+acV+8Qo19anhgCTiKqFNIaQmXor60m10Xq1we5ptS+x
XNvUAocbA0o53YQ1wH3jGha+eZhGQsAHzcw2OaUwSM98B73+0Bp8C9y0izZoyE9seWLEKDL8XNAh
HEzDSO7gXVH6BSXGIx4VfROdLKy3GQyCm5d0tMqE+5j8zn0MCflMWhnov/PIxv0x5peWuvetex+y
KQQmUxcPt0rWaQepxnyb+rAE/VeX12FgCVb/Y5u7cF3lspg7EUAHk4+ijhb9FtQuAkJvQKMH+WET
mtoPTR+gloTfI93gAzfw5eTgeA4R8v+jUwXGMfKcgr82CuB6cWMUTOWKOQsr0AIuqv0gfcsLIV5R
zzivbZmDdZrARhRy/0LRego8hxmBV/8p6zj+5vmp96gS+4AoOv6WkHpCVUeJxibIbC8SH+A55bBc
/FCPCq+yoIF6LQhzfigMMi/ril6bbxe4XxAdhTUOpn8rrY4RHqMyCWpL7W38Zvndg/bKrK8s6l/L
HtURoaK25F9Td8DQYZhyGRboNRxdsYZh5j5UM2Bj+nT08amaoxkbmS7XgIVxEKEVx5p4A6SFfbIR
Q9fvQhFprz7fVlXvdGHz059967UFjLH1mbFt1cPMLFq4p0z5ADr5+9jPPzPde9R5PV/5Xoj3afF/
J3PaXPuU5KEZ8vTeaTw+PJwU5xm18MHukoIIk9A6iWF+R1KSM7XmZIT3VWKEYgbgYXZp46ndOmGB
XWYZyn0zfGumrLqALzjDk2n2qWwHzeIPSwJ7T4bjKQ+17Bajrxgmbbg1xOAJkOoHdm+GfoLmu4ij
9yAR+UuaWd/FSP5MsLjhUdfc+dOLmDt5TJ0Dc27WQrYjA7szL4iAwa1qw8FOLHO1BDNqODHzPyWH
xuy2zGTQ6Uf7cRyylbe0X7xg7wUDZb6vo7TcxgLJq1rAQ9fUfzOhdUnudqBD0xVGCqyD7s7MvD7y
wdBknPP0smATImqoQ63cVgAWDbPcmfTfDrmplfSn2xa1CKpZgMDxicWwBhRBjhyl0ETL4J6IJOd0
hi2VxOqN08TWJ3pj3KiyUBy82Lk3LTpgGa9WVsMha7vhsaQ5QOOeeQrHKnfdaFl9NMeEyU5m3foo
OlsLNba6LgwHLHHg5cYFyO22WYQ4G7SzETpHr2H0lTiJuS/1oNibvHn498DTQKiO17kp/teWc3mu
lqI5LAGZEWYxf9jkV74UYGJ2BnQe8Dv2eQrB8xc0gO3QZHsIwEn2QY66xbJfrMpN0UNBt4st+xeF
RXNRkUTqnuYkA4MG3Vy75Plskgxjoy9t5Yhu8UPrd/7fxaBKjgLQt1G1EO/aXWztE8re1lsq86oK
YccdsODRdzbloc2Sx1FvShNIwPSDdLdYvrUm5dlz6bAFb2oIfY7ZSfjp0UUgD9JklpbrX6ph6bT1
ocffSz+5Zt7YkRYxUuF0ZK8+w5daoe3HCS5EMy6kIsWAgKZEKwf6sa13wsLTZ379CbTVOsHnelgd
cHMF/h4lJDw3zAZV++StqRP9lYeE6DYCUt8Oeh6sC9GCpin7cWt0Ub8eOde0u9Ec9Z06VVilW+4I
Q0tQUhLupPVFwnGbySKdUZTCLLtTmg5bviNfRO7+USR4qwUylusUkot7s/3go/RsuPi6m+wbbGgx
qO+t7hslkMEpOiM0+e+G5IKYqUr4uyhSSJXQ3h4FfhW8CEMKO5L6IM7pYRcMjDaiRmWramMOMfQb
KlD4sOgP6YiL0ScFiRnIwA5HgHxMSJPugdhX++2UN3+R6g9Em5DyGLd2sO9lOKNoerTVDeyCpCcy
Nw8o6DajVkYsrKW3NguruWegQRhk3LLU8y8IUNnnzCpJ2q1XolyIPaulgmHBbtpyOIT9dOk0cWGE
QNltDa9h7b43iMbh43mXQcWvcTwWyDmdg13/SW0XSCYJ9quRVdNADk+K+JRzltUdAYdgMCeQHi/R
ODGna4YXar9P1TNw8N0e7HF48xADjXy6D6vyxteUcNrF9fUPingZ/jlyZvV7EKTyBqOsB3nQwXLr
WXs7S4x3IrrMky3Lt6YoD6Rhldt6wbxhmPEbMR71se5woWJT6p7fAa4e1nbdctbqN1qpTTTFbH49
2wXmVH7P4oE6eiomwL5LAVARmY3ZOeNHUUePisHuySxTWJCUedsg0ZlkVDHewqU8Z272a3Al4LLO
5SSzD46xaIFmmc1r0nXxI2wwP8kjaJXR9OvoMKy0sYFN62EHrjWNKarDQTzQwvhEv8F4MTqd56rm
6jvYmGHNrVWhN5Red3Sg/DdTI97w9qLYjK3VRGTvzmza335BfkCD/aId9HGdAK5ggFqN19Yi2i51
bXGA1sm4IW+2zEaCn0Asf0dUPobBiMQPy08Om18ZW+1qXhbrNMeTdQsT62F3cXtKjcTb1jYnAxhv
iHNlubvU/YVWsfWtDjTnlmQvKI77Vd5l2iMjuuTcaAhxjQorT1GRRGL2k3Zz0nDjOeJbpxKO/ax4
M3Iz3UTuEH9PXQ7ZAAO9k9fh9J1BgEZuVa6fzaQoRwsuPJpVZqMF5D77EJuzJDz6PvPsaOiliwNX
xjIafxiu5u+GppXXPhTePqyL8UjM0rZLlwz+TFQ8gOIgFYlxTXcGrmmbfTVAtecZ5U+zyOPX57+J
EG+rlz4cVPi+5wjWxJ36O/0mUYlmWVxVpWykGbjIqUg3Q7aJJ8QLmo6VU51uyqLptpqle0xv6GW6
sYYaj2PZRj1se/ue9ulfJwfU6bmac+2WtntBSvk//1hvtKErqbCz7sNU5G8IRdgb7E/A0qAQ5B1Q
0AROLJcutbSrUVr+gjyC2VAXOZDnODGGv115JldfhzCvM/gLsjFnlQU2i9R3v5FE/xM7rPMX/QuU
KOG9u3Mrdsgm59vzNJnQz27AYMOUJCfyma3Yg8H9XArSVheQFa95RhJ2SHUmgvG7ujqNKGXKVHjT
Xq3Zadc2lLZz9XwId5Q+ZQUeu5z4gyoMO7w771YSbO0ek3rqjZ/8zuSU0C/ZBayXpyhOfpFN0a0J
uyDQXJ7N9bT37xT+3Ur4otzD21zam23HnKlJR/CL6NpwJr3XVkwHzZn+JpUpzkhDo7fUJ66arZzm
jPYak7n4B3bYK5nYzZ+ZOyN5nes2BnBSVCGUjxCfueZ0O99Z6FpM5KGKzvrG4Ba9nKPznNZNgJvG
jdFzLkOSpdoVouPkt+C7X3vjYpwNm/6EusdbSGpLXPyuWQXogKAI+TczHtOiwoIFAUivCWOdRY7l
vyEXIwoV2i8iWU4rGbWAlCcznal2ikM28fKH6r4lE6qcVWsvE7aXfMBMTlyKV7TOQQPzep47vQBz
L2g+z3TOS81+68HobhvsqIhctZqG1/iqEu8qUZOhhaj8kMwVFksyqoJV6lpnO5jyw4xdAJI6s1mH
47v6alZVU0itio+PTgwXmFHwyNiCx0sFGdxwnHNrmVjXdOP87+pSgxKyy+5N5cWgIsuAxcnOuMxh
ja/xgcWbuKqIR4qT6Wt0WHnU6Zla0Vtxtqr3fWoUOx2Lzyby3wBqWX/idwRL4q+HWSomxUCYibP3
UmG/OfA9zgRhwY2WGTBQiMsdKnIfjxtmbuwaSFXVDA4c09FIqi+sn827rhtrZknei3rEdkO6KvRQ
Vmp+uLS09QBY6VtEcAPwbZo/wIjaF6wj4iAc2tKhSIjNhbzqQITpLYBUDmEh/3dvU/eYsWMHUAvi
pEP+kp0pdXKiouwuPWnl6qnnDSKqdUfA7KpyNPf878ZJKxTybf1JWR3xB/NI/bDXf4nlhypc9CIE
j+5rCU4hOzipEyr+6PjcoARVR1WQeHhkqdM3JhTmSxHk9S4d0uKtKgea8VwI9pHwrmGtRl7/buK0
3WQR4H+hU69B4V31uhl/r2qQB62OKZ20bvs+tabAvxD/wetnHKi1QUVZ1v4ZM6thMORkIj9roM0R
bI/I3EaOfk/BOX7qo9ceAShukGvP6KY9aFfd1DySaOruQ/z494x6ehmxSpUTG2M/wyGwYuZojcGR
g4kIomZL2Adn7PWdXfn2wUebtUlFByLCRRBg4ePZwPmB8lgmEOX60cjvxguz1JbXQrndyHuNW+d3
5y0tbPdaIAkcgWpsCozHKF5QHtMks6+RBtwmcZzlZ+lQH4eEFp8sLTCgJ6MXUAoJ8mZStoQsr+nf
uF19MDh5H/zYbV5wSBe7KQ+TDZcaIpYk7PZL5tEX6UPqhigAqyQv66aM7I0TEdxJl1C8tTbXTG2H
v/1v6qtiE0Vi7FjEQ3TqQ3TTirx88US1LgVEdLVjdh4T3tIFL0fMCL7MMblqo9+9GFpZf2QS4EEf
bGrpBNjCEm+VoJsHpAfIl6MLJr7lVDE+HLyLmeYeMEYyef49jCvoscQFGGvYS4TqqK94R1bNUXXz
a/7qEwypGyiz5tImU3VB5L8QHV4mICRL4mFonox86BGBg/RT+/auDm6uPw2/3FKnlO/822T1OMPl
YtPLxad3UMMOLemgQeCAXK0dvKqidBlhiuQVDxcEUVLb1SOnDsB5hme1VLXqV8ibjBYgXjY4k+oH
xNwDQWD6+DVZLE/0FrpNVxYJvxaY7abAFMmqzTd98AIM76LAPuZ1H57Z58xOsG01pfUKE5hGULKg
B2+CdDu1QGKdpb+kgqZP5jKdW+haUVowsDQGjvlt2ye3ktkl7k68wbCBKLsATUR3M8g58kUtFGx0
n//a4Fm8/Ci7H7XNO9jIRrI+Vz9RKU3nLBHdNegD2nApUjKaA2RrNTqFxNx9hBGtpHC4kdKev+um
jhAihlTOaQ/uvzDucawnrzVKET+fX/pkzg6EPzH+jk1UbRy7rqXbJicjdOqtH7bm3TaHz2hMcLzk
Q3Xt8/TNccl9zQMChhnk0Ees78UdcbTPn0wPAIX3+amZkmVSCff6srg/OhMxl+jIfIrUKiqs+peL
472JTIfuLCGUU4I83jJbnOZV+U22E0s3nN4ZDw7ruTV+oxBBL6IWqgmJ0IRo3QPqVpMOU/dv1Few
Ghf7mAzBVzoH8fOEGRCmA8QOVX7I5qIUXyEpkJKwY1+XbgD8ljJO0GYPExnT0MJBvuB1Sby3lzrk
pdhv/xVczM3yViI65H/GdtvtiobpOQjO6fpc8AvDTV+mZKmOZklDJsjK7GhLhoHqWVeYrNd5kcZr
9Zwp/+R5Yew5GsLbqQ6+lmMoi7SZGloa932W2KZz9H3S9M8wOnXwpNbPsU1VBCHqiONG9P6vRkhT
AhwLxA4XtHtt5r+zUoOQ39PsCtCJDoHfvCxLCM0wj7utLU9NSxuZZ3Uvy/qFaVWhb2qmK5ehaS+x
1R26Z0y8iI3DgDSayNZ7IOczqsfCf+kxhU8IpYIGGjArN9NbXlZv6rozAbOvwnDsV5mM/uJgeeCb
MHLC4lEQ9UR7VEBQlQgkDLxyn8bLh+7KVHGrxd1TVhVi8jQDR5Yy0DAYWyRgYFeB0rO42DHVvcrC
LxxY/p7kEAd3aWUfvEKnahzErazd5RVNwrYy5ytk43gNJ6X6bPD37wI7Rywf5IAT3GImkA+5hrqJ
HcOAbrdYm3/PRTiRXXveqClFetRdllh9gSdvBHpyhmOcb9pFo8MRNAlBbHGC/ZsfqId+QJOEmkgp
+HzIxawDeDgGccLRCXtI3niMkp731EPHyn+AUPD3/54PIofY5UXL9nOHiR3HcrCnujtRiwcnG6DU
Ge4zpwDSCa7GkFXrWaQ/9dbrbuqbJR8JAvPOrtU/p04zYqOzU/lS4wPAVpuiFC48AjDsUOEBGuR7
N4si2gQRguUFd0o8oMt3GJRdGNMQBCqDlloiZtYGKEK8MHINHMyRBu5QkQtNAiJQ+E7sR2z2OyU8
bGu+6XtQL/W2LuzmZTJObRDba/WrgpTpc9imCBDd8O5ORIzwecZz1n9gCqjOXuEd1OnD9d7sZKiI
3yM/swuss3Cz8OF0fXRB8myvqsoeoAkFCf41AssqC+FB2/QwatL075CAUAZwI2DAwniWY5A4xKIC
vGM89rTVz5WB/zWCbb6aRT0eoGUWdCC5KUrfOA2003NvelXLCCCa1wTNcwyv8+rVAZO/0EohN8Rl
uHN1vSDJ3YuJEDJRs1acXjq6at17nPrxRRWt4QxGIfGN9RTU1Q/NxwdTcV3MKFKvlTXsw6jywDhf
Q7Px31UulJ3q/+vlF7kjKeUYNANibbvoDoljp3thxt5r5452el1sStlpqqqraUNYJHrR/TmRiw71
+a4uYq3z70iG0tU0XoMonb97RWEekwUT6Bi6+g9e1Qf6nb9N7OFw/38kgc+rJHFG/Bc20WoRjeQ+
nr/PcfalPkqnLumrZnZ70OPAuWtCz2D+1d4J9LdY0ziYz8xgcCNuQFCUL0XZSA6RgZdy7IlCo64h
sqP+TQxu8WsY3+kOGr8xyXN4Tp2UHlGy3EQeAaHlOHYjWyU4qO+WbmEd8FqSsNRDFU8NWexlDkwg
MiSirGxjjO5TTgLnaiBF5pyxZdda4+4jWOIrCFnsmFn1V95pQUw8WE3iFaHn9aGdyA0gW2jBgUf0
XhnHx1YPtS/vj2cn6F1G7Us+J1DerBxbxG9omQ8pe8SLDUiTRb+SsQakNAQNX0D1UfYWMQ2Jbf+P
Cq8A1/IVgglaFY8goje+zuKJkgS0waZ0oj+Tm4sfQVGwx4EIgJwx7J/xYa3I77Vj4F7ueKe9qmd+
5KW7uE7hwVg4qoyINX/kygRnjCFKG69mICVI4QhLkEnNCR1fDNRjomGTRyjptVKcktHtT5Vf414C
LOObvMhaJKeoqOuPwOwQKeAlZRaSXlu+d3dRBQFjceuLdaE/xKWLxUuOATPTcLGER3yd7OTIScq7
YabTN0JLi9cBF2Mv9QZqc1V9jQqC0dYAP8THrzXHxR5fNDJ/+udpBqJTnSX6z8C0tHurWXfNSP2t
6TXM5DiZZeU8/KryuTDph3TFrzEXMvNHF+Ur64P5rMJdoBEXwxFkyAV/wyr5CHGmnCKLHiElWPeC
DLGQX/7lFxlJxSq3Gb3FcfC/CBPzWzDJGYXDlqxkPJwrlEB6wQd31bUJC15L9tmM2o+Wt/VJjve8
HR1YdYvUUVMv4wFh97FFuSZZwnkP6Ho/nscle0jmh8ecOUQCNdsr+KTOfgkZzXqRZW3JBGMRKgME
RyWMxY78ZYSojJA0w/QJj14nPkermjVsNXrD/Dl0YbWHtIo3vpvMtdqGSFT9b0P6t0m5yMj0qL1q
NS1arY/GnaHBDluZXuifn0s4jKH4KQyGJ4xvbgajn9bhdZ5isuJCkmVUuwKAmHv1LKwksnmhpmaI
QX/6aSX2T5Wxk5dHXwMCbERgWZgApnsnjiM0C/bfYe67U07C6coHjFcxjiFvxI7FLigpamha9w+4
Q1hNGZTdnpczCIN4v6Qom4rEEx/NiNbO1aP5oA49Oav+quyxaRekaJSk0X7gwEjXUZxaL6lGTg4S
XBKCyMUyZMVRd8DcHNTeM5m3nEihOG2KOjHWidf2R44Nzsr3dIjZhY+lM3x5HhN4SeTr0fF/oG8J
H9EvtbImTVqdaKggQERh8hiXKNhkkmw25It7Qr7GwqehFHAG/GiNUnTVOXDnpcA5p/u07F1HtK/4
SL17QOKGhWZqkCGkjEEX0m0rZgQegBEYSon1jRSER8RpF36ES7JJPkr8lAs6DokXHSf1cWB0tvcl
ISVPKTiR8FtNL7tds7T6ayL/XObaeYM+mTlo6l7MelN7OE+xZ5xFV6cXHQIWwNbgIAzrT7dENZa8
CW83HYDhokec0V69KH1UsdEQNhFhiiUpx6pK75LMfXYN4k7nDJ5WP2MSMzKvIIs0Gn+qP1Ma+e8k
6OzSrp7Xz8+WcYhdLciso4FWsOzvdjNnb68irSKIve9+Z+ffE704uDZ5UXXQ65vnO/RUf9t+Bn7M
0zAq2j0yP41e1KR0OWbRrNUwyZQTJXXv/3vod7xyAkt/AogE9eOJBFuFaRVbNcPLIvKTXJtu1T+F
tCZl0mRNHsNhrK8Tx0by/MwaeIencRnwmWpxJO6mQ6yzLPidlDiywZ+xuhRBtc2BbmyEgfvalTdV
0n+2dY093CLcGr9CcWJIs6aNiE8AH8ezRPv/NuSpAlSx7Tu92blG1u+HIhbH5zvy3CWmllpCvo/U
Ci+9aLIzXvSrpk3pezjHr8Cu589xrP7kTIP9aHgr5UiiHgPpziVsxsaCp+RBYNXdR7DgX4ZUQ1qw
lAyFdhBiJM1+KIHHP/cHU+x0XxPHViR986wWF+nQGi0H4ZD1UJJiHfkJ/B5MOKOf9etqETZa41d1
AE78+uAK2BmwJ+4pmPu73Ql/XZQupwZYp2aQJBfy94hFjquSOBqADa2NRUWVfYZFYi3Ae4BRyhuj
mRiSK6/5baZ1CQa1ZzJn++2mXNKFYqx3ubw0D2VFcxyXLN8PAgeX64EhzkxkxnIAZToITB2L6jUp
LQ3XGxAd0MSEg5X2K5Tk7jb39AZaareCiLgkzTEK6ymQXbn+P1v1VehthT5QvxHad5lFS2ZE9Uur
gvw1sHVxGSWbfGSe+1/vLG4YAvXVAgKljonAZe1aK422nQfunnXJOk4TH9viFuINW4e/yTNr3K01
byLDeRL5n4Rs7AZ0aVe2+s3CUQ5SLqRjpjV1t1F9SdgF24BdiWE1ou+VakwOy9VDHZBe6TKimqp9
dPpjxvFdKj8ZxK3plG+Lgf3XqKvXsrbMa+1kP4i1qX4wR0PR46D+a1v0o2lG8ep63SvHX/2nv1zR
ukvZFuBbtY86Sd++ssj9H67Oa8ltpWm2T4QIeHNLzyHHW80NQhpJDe/905/VDX17Tvw3DJKyQwLd
1VWZK9Ns/CpDfLui6Kv3fGq5q40iOKWFEV7WlQvB4kecLg+uRulFuwOslKlduh6mNPADlGlTfpwo
NN0bayQ7hHOqsvEMA2acaTbz7ZCygh9aiwm7Xeomkal4Bhjc/vU0WGVONz+SOEqo3xy9RuNs3KBv
T28LTfo+jAbUpmyx14Nrc76YftjFhP88KGnD5eiWNwtEc/RpDshsN233I5aorStvas2d5uNCdwXT
NC/TNr8CRsaFDp7mOmGY39rMKhksM410QW0+6CEEASK7+TvlyaOXe+qH1yzEono+jJuaoMx+ib+Y
UQIQ+e8tUE2XEb4mKrcmJx8kHOlf1USmkrt1Xs8fESShZGAKnHlQltVMIVnQIDBpK2xa69UQIIhj
ANxCICnA7GH8q7TGv7ZR/DdggX9ZQjLVGnDEJWr3lzLNyOQV4kbd/ckoqSEDkQJG4720aItv1hsE
UQ9Ke45dYABvljLzXlRDBCYFwWzx8xixVhokuxBp19I9d3QY+FM8HpfOjh80Tw/v16n1ZCfOSVkk
Fmo+IIa2TRCPzlyy0MXB1ZpkbQ/4skfwfxoFHEMe135lZHn+GRnCvb2M4aN64Pd7x5oQKDDDI/Y0
NVcbuO43ytLHvRNvcsA3N0H+Vw2S24HtucEeXg9cL2PR3QCBZ7o0jc2+lstnGhvPkV6mJz9JCrij
xNIW3XxW5YaNJwHOLkrMMCEmpwhYBwqO2RlVFHi5sVm3ZNXSVw9caTX50RSFqtxwSDnjpmTStna2
J218GATULizJziiNCDoqdRz6017Z7rYDRz/GL/0vwqHfdBKfFzsdrtmUt+SPjkfIiptV+uMW7MQD
Hv25IgQTisEbUzq8TnJsiFfNAkhWMtmR80SxeN2m1fF84QL7KCJ3uB1rZLdaSeqw3WqUIIC1AQ5M
84RsPI72uvzO1EObUmvSS4eMI6/3ULPiB+C0EZ0wplYAohg7hVayyeTJ0xi06qqFZ5Yo7wYjqHej
nqmHwJj+vTQCDSa5/FX1XlUS6OtVbbArmijD8g7D+mbtVXkDaF9bL0jJkjcWMjLM3QWeZuI53Zuk
ii5LZeP3GJl3Jh2CHWv2jGNr+AnkbBRW6wzIyTOk9Z4BZSfRv/AerocELcvquyLrrmpty7wdYjiS
U0ySUYuO8m8IoQ/GKbrl9WmXcKjoYM3shkg7OT0goe8H6DQc0HWsKVY+1GwvHv5ETiKT5X/C42c5
EEb8icCkP7ddRrRv6Bg7uDpTeSy8s2O+BOYw/2J1TETCTkBHjiOXQUpcoKeH0uuSW49kkh3F6/zL
GnduO/0UbK0npaj4HmstHtKQOEDuH3aAm/WA+xqt1vDeEqmxoFt7aik7n5soJ2A2CU5r/emSM4Rp
fiBPXGpirbJ9LgV7eio9eTkAhvWAQdARrgMpog2Ep+3rHu7GaPaPjTnij9M50QQlitiQZuFmGazk
WAGzVyPZweYb6VNSu5YyoTVLz3q/mKa4xDbmLfVski9n2qmnKLBO6n28/yFxnWz+ZJRbxhGl1EgT
BPpLVZrtVZXwZU4P2y3a3VrbJuVSE6qDMZ4/4eHBC/5nCZbtbSM/a/mwr/w8RcpJP02JugubgUOy
YO/j26F2h84KhgR9Y1K6n+vdkQXYSclJUDeXus0S2yLDOYsZlfCRnyjSaW7TydkW6WhdqZBv89ht
mJJOdOLI8XNu3eTDQMKBeRvtsIAH6wOI/j6DmaAgs9AZzvHc/MHcMB+UyRarA2AHWTwMVpls1fy9
ip3gPibPg2G2mW71ynmGMB/jqEVrqmJLOmg7V3Lm7+hx9QLgDdhtxKnaSefYvE8H5EEmOeCY9jiD
0EkkRw5ck+rZuX72C7tVdbaZgxyJd2KGqiYtrUdwoRVOmykb5w/W5PfAZ6KZaQtZcBkpNvqQu7vF
i/ipDamOWvcB9NPPqtRU2w7eUIpuChLXInlXTRjVvDGcnYFwjWZkrA4L3W2M5rGKzTeM5Om5XWrz
PE4Y1oRoi3vVkkEoVlO9z7cWOLlPy0ZlpRV+9DwwRTwkjTOAQJDajnzC6Oq1w0seAIYPbE6BQ1s/
CIeoSr6b9jb0IxJy0hqGUuqVexRB7dbRhpIIc8CcBMIi0MNyAlWv96f5IyGfU34zG5ZnRoW9T3Bm
GxHuaQznNhvmT2FGX0ES5FerSNe28Xdn2OkGmmpuWBPFimeLA/cC+/sFYdipnoboFoYVsn8muNtm
Kqp3IJ6AK3H9HCcPUi+OKFRduo0PBD6T3y6kqacJ+33pn4VWVw+pPcHHLvDkB023oPbBb/Xv+Esj
4KDpxnBcHDRwVB9MBv1mU+RJ91Lk5s5IjOoGn0f+UGYcz9cabs4XvkRGm4UV1Ed3tqtd2KY/SwJv
4QBq+YPtWnxrcUeh6GvkC7dU4x5ogScHngQFCa0KdSPZSVnvJqsgJg0DxEuXtwSkM5gB40ELQ9Tj
79oCB6F6gZXuftQJpyAUAktxQDe41aAXXFsDGa8w++HguCg91MuyM2zEUMmmiynt1VB2yUrvUebR
q3M4Oh/MkqZxp/b5JYXjzNAU3QInd4OgiEzqZLson3asuhDHkI4QHjEcurqH5FA7JFK3IrnaUs+X
221/MhZGejtD7JSobqydHr9AaV3beUIYIPvssVkRBVR8aoFWnmq56sAY9G6VEDiSy5HWw0DE3/lT
vR9c4Q01MG7RDbpYBqTrn7NAti1858bKUSapD5QksRaPcnOykeP8q7Bn8WwK0NhRhp+zjmbtdo47
hEgdaaG3njd5cJlaTg7w9vcVyWpXNT9X4/S6nLutx1kDzCajytYHOo2UcTiblY0B0ckcMF0GSC75
X1fjQbWSpl77rhfeixvF7VXP+4jhRonRPJi6Q+m601M56xW5YqL6MTnWv2fre5MdHSLTdADtLvOl
oKjykgCHGYIRJkqf3PRiB/TSu4wT4hmhi4+1sJvKopXZb9MuYqu4koUw7OOI+UMrxxI+GS3HhMVu
O0H+pNvmL/RUgtzaqo6FP4iFoiYSqPDCd3KistcBTb5n5/4HNhsALA4Y5LFprVuH1L+NUefiWcqh
oclVP+H5RPeMSfQ3gW8YLaSJxHGqX/w0waNeAYWhwXjpAsZ0gLI3YUm4VyAFBkPUhDd8f0eNJv2t
RhMCMEYHoqVCtPjfQxX7/14K9DkHJA/mTqevTIgakUiDBwNPbShYJ6c9DcNiG2A/29cppCz85ot3
8gRaSWWY8QFxsgh44HYb9wm/bJPrz2pukQhM96hHdr0BGVZmK962Ze/pO3rcMozcxuhl9dHzYopg
s5riWxMN5TTTXEssgLS5/4zwd6TrGlNQ5QG2xrHx+luo5ZOXWEctI3UtK7C9Mq1srGONR2g7S6HZ
WAfByu0om+YZwz1ha1XNIVsyBzh7pE/5hNgIiUOwjGA5aW2ph1aah2fTxS4g3bj0a2vcuJ3Yr60h
atgbsOYUwlPi4FixkNmql77Tzqc3K0apqeTqSNI2tQ2qYz1LeNHYHH2OrXxLY3mp++IzqN1btQUP
Q/AL8bhz7jgWYe1MD3yu6AqnaERtQMyRKoxUPaSeeTn7+jj5w8Zqu01n/vDp7H8GtLL2s9Y7517P
yXOJQQuSuNIcuGno9QRA2BZ8jgh2IZ7M47vacNWF7EVevidDJt6khEgy0zTtn5XPoTRZHkfLvHDa
yF+qefGujpd/uU0X3TITj/a178CMtLoBAHS2ZXQkCIkcWJRKibIJCaNtUEg5DJLlfV5U7S9N82lZ
yVeNX6OIz5L+0IPyxM4fcnAJhPXKWrYvK+eslA/MS+I3i2bVVmhwu1sfXSUniMtCQszaGcp4hd3W
hOV3WmEhdABdsjtI8/Ebklhk2zV1ff+u6/+oHqF6KB1xm5C4hqawys+lHleXZFgaEBnDT1U0Bq7V
XqrR+Qq5CbdrCcr6y5AaZ8qWQGb3jvb/nmRE6SMVJdgKbjD17PvBxC5OMhLWJq2YrYcOetiWTED/
EEthcGswsMeBO9Hs+l9Z6Syd+WotnIKnv2NYzI8a3JhT7OukLrXFuz4MsEM5H18tBwDMkhvlpYu9
17EZzJssJ7o9NDndIP39gemIU6Zu/I4iOuJxy5jCIojs7BEd/4Sj6qxJOif2bVI46pgWHBCGjUgX
vhA5bRE6LVjl2nE9EGtMC/SnYS7LBz+wt+pVTqfpGhpmdVLrjlvQBrdrgEr4ku/4wI9LXZln1YSa
rMa4KlqAetnfrNeGgcZN2UVrAhZ23UwHapq5lfdD0Gc74TsYR+OoJoNZq34Q7mDvAnbG85ATSSwC
zDvrPoMa/u37rE/ET1lvYrv+PSA1OzYWhrTcFH9q6WxVD1Ey6TdqAInVHmkSBM2k0V6nbIgOvQkM
tnOm/Wi0/qOOKJiuSJX9Ey6XurbRAjf4UdkxrZ64Cn+Mnn42yhYcXhtfG2jxr/30c53e6YgQysXt
/rbAx/WAtrVWVdotkTzIlY3ZvW/jN1XIQRqPTh6ZTJt6dAMc++mpsRGs1rSuYFjAcsvzrercsXrS
oJKh2pzRg5G1uQdC91TkApRCwi6W99leH9FQSoKJI08ZiqSyTHADFxvsQZeiNRR2iiRB3W21v7eN
4EecjhWc3tHYT1MzHUe0Z7cizINboqaZVIJ78mqzxnDTiEuGEIRDOXoUYebjWbk1WDTJOLFoPFiU
IMGYfzRjZb16dXXWhOm+x553FaHl/MbOfC3anlwm09sNIml2U/4OdXpn4yO71eX/KfJArDipz9BJ
vkz1QWqedmooGXQdUj7slVdfWzq4E9l8pv/u1G752lhM+NqxfzBJJMM35vprU6ZLUR3FBl01ZKtQ
dNAuqAfVHVdDKnrC+yjSz8RyVaDEDTACWlAd1zOEa3KlxaSrn2rTtFC/SVs2R56NMrkSb2ESpcIn
m0cI4/8NJmhb4J9Li4fBDpp95JC1uV7yZbkcUY7C8ZGStNixiju3YS49B8QsyvYvezA/bolpaWzu
IQiC0iEO7i7Tq+7kSUVxfhGWB19ZCovdVGMHjTHKhFId4pAtT2rJTEc7G31zD4yUkrMx0d8ONfOb
xYLAGgVA7khYqgeOw9ANJgDFttm4V6PpbgzaTyclV/5WL6e1Tl/Gt2M2SSsRfNahv1s/Gm0cEVl7
CZny0dhfgqozDmsZ5M5gUphKZafSkQFJ01zgogs67ZlSpt3+f7NckrNJ46PJgq5YXMzJsO/VQ+3M
KL4NmO3q5YC3K3fd6jorEglVHnkaifceLhV25w7x6KmwHyrdtI/fDQn1rMIitzFmNGWq06tmBjon
oHri31NyzImzzX6t+DRXT7bfvy9LYV2EXn5W10qU8l9vDSJgGjA6bYjs27bS9KXW3F0XU2O2bPLQ
7miO63Ti3tWztBsaPIUEGI3SED7rBkpHz7Ie1IM1gGrNijB0PmIjEzstczOmh9U7amBQN7aRRNch
7qLrmNp/M5BYxq7P9Oai42vYBtRbj2RYWi9q7OHX6HNYSi61n5WH0inMS9LJiAb6cbRKzHcnirrX
NI05skyx+ZK200svNYi0oYZ9KkaOMYTQR1tfA8ZXtqK++HUU+Ns89SGQ+whvjUo8ST/4HeO//CUp
nooW9HphhsPHaKEUnSFvrc/Ue3Rqh80o31uf6eluNMAXw3ZNSI+9rlNURK1EbdIh4xCdhBxDzIHg
+zi8bQbH3pBbRoa5JvprO/kvLaSfc2dGBqTx/zlt1TOHoFbKSoCyJulLIuqH55Zw1AcnrtdXrlXU
W05K84zMhb0O8UcKnlR1DpsW2/hsIsFRR6C6475hhBLu1HVqzyVlp/w919KYCi1Dpq7dBUkNDrND
IYRw/I/eecVbi6qaM1I/Mw2d/xhFDXdLWsj7ECZHt1DZ1wPGR3geCa2gpdpV6fK+BOjZEchVT3qE
PCJKiCn16HYwdUUpzVRYHJoJdZtnCeZnconwWuuzU5cHuz64uAVS8SbuRIsTgaqtIYXAahkIKglg
IhAsqX28tezipgDdD5l3KfMTxjustGzBNoCcs2XnrrdiUbB8wUaxzI9udCpm55LODYmS3zhTzrAk
nUx/sm7Wj0X0TAqogOdDXsMmNLraPCzCrv1N4tjOXVN94QeKmcS08UMln7UBwRJuvnGEYR7UCGcG
ErOROrirZYTWrksQXPytmwH5o1MTnyoPtugdCaNRUiljgXWdeMMxy8mPbWOQ/N9UuUabPPwWOA3J
22TqIc6DzBlu5iS9FMhWaRz3/K/a5RdzVzpKTTR9pEQjRFNyXleAlcxg4iCnqIV6ZmDzPsQ9AEym
fK9sYfOurDrtbpgM55h6/p5tUvK2UMqqhzzBL9LCcT/bzUdbcuKzZbPLFy75weqISJ3DySSqCOEu
50/J4WuIJNxms5/vzP8mDVEaldsljbxjVZsYY2vHhtxdT0xu+tfIMn5oiTc9uKP7mzVswy9PzxwL
Gc5FhMK0RLcITUzPuljsG8Ipnir6FpfBGx7VMLaWeVLqWVofmQ3gjMJuPvj6CvJSs+p4dqJtQlrR
2s0gh/VUJqMDDwUY01i0FBzjAk89raGGMTOW6izT6rtb9SogWxBttFQxYfq0tmNQFLDBPMpXeeIr
Op/wCjEfmMs+jLNX/Yht4ZKdRHCSY7NOKs2zMAaYSMTMpXlKeokatvheEFxNywcgGJWfrm6TzSNA
T9e2CW6d/uZZSDimqzfvpouNeqUsJtqn6ty19PTBWmlbVWibs5M8lD39hrG/K/qo/V2Z7Z3OgO3D
8BHo+slWTSorPa1ONVM99ln6wVNiTLtQqvUTL7Y3RmHd1pagNWPbSQWI1mzvrdw/Tb7DkU8kv1fl
CRgumANJe7PK7YP6qyd9825qzrGmRddv1hpYnPHKLRQcg2V6ps5tieYjVL10SoZLrYHPzhSC4hRS
zWx45I3z1vf7qXmd46A+0Cya9o5JxK1G23znI6H8XXV6embCO56MJHsvxeI+xSQN7c0+Q/pF/RBy
u1Hatmbo/6DnCnd3iP0f+HiRfzWUp3Py3KbjcjQ64Lomw20gM/65XFAcGIl+YZgPar6fuifVCU7g
gDF/2sbMd24XH5RA7FH8ai5fQpVRG3qGhMd701sRQb6RSJTeqAbmuXBAMTgI3Gfd8jzwJT9Ehrsn
tGF5jkLeqqQISCyYzwEDNWy3TXwVrOen//NsnEgRGCtJGusinXEjnqoeM/oliQgrzlwaba0+eFdZ
ore12/9l2nuklUgKHFbDgz15eCpB+b3rJtKbGg/E1xj4ByuJtU+vSGaIOFzNwUw/uS85VM09YBbX
cO2bESvTBqVTfd87urOtx5L0dTVWXnQbI6JU6nQGHaAoTJ2TahlEk/dSod7bDmbTnxfHHW89QHJj
5/+yCvp63He2CMJdCjP7EjVwaCsNB14dorDX8zeSFj7a0bvzh+lLnR/6knzrvJilnJCiF5GFZHA3
DFe5/e6yGR75f8tW73JxkVZRb32DZIwuCavnthnabaKhX9eQq6vBH/6I/Dx6vxxstUSWmPaNqOkC
e2bhAP90LXAzoCjU8DJnl2fgcsFA/uRTcK2SFChZDprtbjhqEcypKqj0nRjH+odNzcJQ4lX3s+ai
lkw0Sgmxav6wj34GHjpu1cRPQajsqwgxLD4jZiW2dksYfJhuZ5oDhyHp6p2FgP/JsK0O3XppvBZz
j1Qc6TH8uEqYpIcnk31vNzSti8FJN+mYYTqg/4xBgyZWkz1zSThnvMHtw7wjYSYA3gDOOsPtz7w0
OAILX7mNQsBV4E79aObUwqQdY01iW0VmN7yN1mI9+L0FTaNMse/wZ9aql5Q5Ugr50dTL3q+HGyRn
F82OQ4zw7g+1fKq2hSVTkur6uAD5xoAHBSusOSdYtlkdOiIHN7btntO5IojCCOgB/ucvcjxOhz3N
JDUvyw3j9xSUzqEP/TulII7L+QOjh/cYxXhzJVxhmDvOH9G8zufdqUVkk3evfSpkfzs21s9+aIx/
RWg8wDcW+fReXtV1AUj9vvK9Yudhy34xteYpEsOfNHEkRJJajGKoA/OQf9EK7qfPJR9BAv/Nx/DQ
ub3HWl7eNREJQXR4NkGbgmPojRoSvFxU+8B9Hs3y0VF1GIQFYpQiuerDfomL8I7pbIynwMIoE3vp
MbO1k/+8eKkGmH1qf0/1iKWlM5jZlqmVgozSXp2hf4kzMzz7XQ8MzElgZqs6w045U3PWCC+cyPDv
JcatejD6NqQLnBEemorld8Xfd2tn3niOevF77meHBDuO35aY8y/Q506TE3cQM0ExcGQAIxUIkP28
ODWW+QcxU3/3/b56ibn3tdBSYCJSOqUe7HR5m0tbW98K3c7aVh35VGIsMhKti+xgi44u+ag58REY
AKp/Op6RVwJxp+BQI7boJ7H3N3ns08tSlR9VvXO1U4dGKWRGUX5YJIAdZb9tdJ0OlLktuXI8G8FB
nCk+MVtjPiMQA41M0w24WmPIFEX/y8xTLpvSECdznj/Wc6/atEvbKndCzO+l6dW/yHhURY9R2cRH
LDMMdHmobyPgGm4L0IvsEPPA5detJv3vw1uSeOGhbYvbepmqi1t4Fwzq56EHAmloNIngBTBFGzSi
F0eWeSx39DiaOit3QRU9oe5vbnXZeLfRbBkpjZPBFxbLjEk+QOH+7tLpB3sHdpkAtq666XQnXm4N
cl2gMKOBk0UNUe2XFE0eX73UvgeAm9Lgb8v4TU51uqcA8gmK9Ohk+YkmQ2aSF62OH/SombC1tUgH
dG2+DqR2blTFMQxob0HF0aHqqXrxh+Vnxm3llm63cShMQ9+5Ae0ncDnJVp8155h4+XxFirVz4Sbc
oSB546SJWFbIoEwOvwinsHWcILXVW92lLO5b54ddj6Nc5omU8HTa58rBqI9md1fqmNg7g/RwFrZn
BOKMxaqcLqXEKvhYnzcc7z9Qi2LEH+5nsp+IIwMjCw7P3xOgMz2XQ7AO1jAqnBMCOs94z+MdVDtX
KlpK6CIoZRdbw3A9MxFxAnE30Do8W3XD3jp6xglfuTitcl+aVqd+JldPbVHxwinQAMp6ymDpwkxN
s6e+WB6t3sTol2HqSwrz3qQ7fmFUjC/FIVEsNdxfbWzGOOjYudQgbgx189LZ2WVs7P2qaBorOjhD
7Ex3hdG4u9BFHVsRz6EKvLjxt7U7dW9hlt2YUeUdg7Gad6pA5/y5HS0s6Fxfv31jui0Ka/lN27f8
1Qrrb8fg7aKmGEg6rJtqcsuNRjTYpo3Hr6CXjBuzeqxp198qwWEIthk5RTc9JAZJ7moAMBWAiQwE
kzvbgq0adeUp5OJT5hcf48cNbALoHZY7gudOrIOQzwqde1hJxjM0tts+8ILT5GTxY+HSyZKHJpTd
L4qV1DC+KJwiu4CXczZ6GtsEOznZOW7s6pRVHrE/DVGqa4OGMmNbGjYBOKWeH9SeOycotvHw2BAC
hM6ClLg7vcV76scIB0QOLJPw6gcOIhH+bH24UX4sVI7ozGIo8rbvHeEYR7+GRF9QvY/tcQ4HFn/P
7P+wJtx7VYlYLCqKfa5B4vxeBJCeIntZlnBXYubZ+yRjnGILUjyWhPlzpvdmO3iO0GaY+5Sr9bYI
mmrjDLS8uU6Tsz5Y3SZE3HYysRcxU5IY3BFxeU3xTG0ecaoAMKTkc6Ur2ssqhJ3RzPcd4WM0j+yn
liMIJ8Tuc5lZE7Z6iPS8gfB/5GrlTKNFND5Q7lwzGQAYkRt3deuMCcZEVpd8ZYWwqlyPdHvMRA+l
1Ua/5m7wN1jJupugXG5XZ7rIPwFd4Kcl0+ifNLtJzfu8IYtw8uYbMyUEzlKCKW2c6mctsUzUeE3/
sKJ1Ve/CQFTe4GU+WkPe09Q3smfs3I9lYZC91JjPvd1RDEnrxAhkOZE8G84rOnduyc+iXsoH9awH
U7WPNTR2UWGkj1ph+Rt+guR33v0y2zq6sHkgqKgaOjlZmF69pm+wb0hFF/E4bw564X1s6WL9eK1C
bNdPtw7C6U6Ed/XAeCIpqxFwOEIVY5hQK5bJaxHp4DIg3hhiQFMixxGKOInmkOJTkEUkDftNxPg5
riZv1UIyCy5vhqL7UN+lYdQyDBrh48bj/j8Jdmc8D5Ju6C/uuEsQfHO54YRmX9yu79noERukKPcu
EA0FiM/OtFnDw1BV0cuYWflmDpM/ZOTFL0Ov033WEe7vaxF9rsc/InzDPX/XyS5TA/8RM+JBjDh6
1OlKc69YW0BsjsTyeAN3+jbR62PVkbbXOmZ4oQ1TvABdJVo9xIJYxMk16skwM7HuMkyp5wsxDPfo
qRamUOCw/7mqeyJalyqwbmhX4DG2ae/7XfpPR5wa6bGVs02BU23nEP+1Ve2ytWcGnQsACGNkEw9h
r4l80zVJR9AgD1qSh1dEfCdXas3UW0uy/AaKYCDNSu/Vdsa0NXlQrzJIsuvYDZXPuM41KyEYPMsI
DGX0qEumoUU2l9wGWAednm5q0ob6kxon6a74Y0VafGrC0r3LcmFi+OIHzd3hOfAQm5vDm59awZ3S
xrIkBPfZML5XFW5bTL7BZtWz0T1yrq12DcNqWQXV/1rywdJfStQS9CiX7KurjCOjr+xWm8L+OgzO
00S6yh8bSk7YDS/c4cgk6uEH5KLiuIwQuqK0OGrNxKbAt7sxRzN9nCt3JkvLPantVT2McYKipsL1
mZY/585oNqqMQHCE6lLpqROuMiVK1TPs8OTt+uO26dDeKbkD3yHzU0q/TRQbUMRkk1M9qC/RMOgB
VrpRkxeHn3qIDYAzHJDCQ9ajiVNAXfVgTgF29KT8MdopzFUprfEQUdxFGKA8RLM7Tc+xOiUx3H8t
jg9TQXdIGXah1JFzoo7inp7UO3p0cTrfrJM2WsTExSCzLiECrUKQqMvwDgOa51Ql0dsSS64ePOKt
oJjTDhyq7q+QpJ8kSjQS2ub5EEjST7l0X5G1c0qnxdmBeN8BaLz32AtBrvnR3q/pCOUdOA+YifxH
m8C7xg7Zc11VcJQXafxraZfX+ijSNvtZ9u0XQ4jq5xJWd33wR2lLxi7OLnYeS9BgYFwTT3Ce0QJM
xKvAp5qLnYVH5SK03LnVXpVEQT0oSQuBp4hbPaLvSvC6u2QW/iPNeqzG5HxjCWNvRxX9TFTlwk4x
c7uXwaWcspiUa/1Ktor9Vmfia3TFvRX73VWnjX2Ol+m3kpur81pEXNrGRMtwVqKR1ipdTDX9sGtg
1Sv9EoKF8JgAVdrEnkh+CYJmkfRKiA2csTpDGuH0u9QlydLSluuYpNaDGPQFI07+hVLRuZQiv1Wu
jiV/Ug3klLGeHr6zuM7HtrP1q+GxK1ZWXqx9TCMkqSZ16Imr/kCAZgb5gHSpTgUoKtbeFtLPTlX7
Vlrpx/JIO39+Nk0PHFrsPfX5cOqrQDwZtRHejH2UQ0Mq470VzA0XFxEg+cgpTszjT8T+YGa0+ueU
iksy1qAV5MS+nB2DOEgqfFU0FXRrN6joO8RTxEWtujKz8p/UXMa2Md5ACGI461QbA7X3VfRLhhdc
KnJanBVFatvXik7J0U9qnCpqkCL07mJ2Az1eMBlkRGXxqRhrd0vLyCCubHJupoU8MswOwAZylq16
RniPgk4GAc3J48KQDad3651b0deXOsDcvlFPhQyayQebTk5OPNFGz5NfbCz0eogtakJShVgatDfb
7jm6j/QW1cvY5xP2iFJ0ZS1OxYB2/Kp+QIROv7NwTvYDaq/VemdLutzaESW7etiNDjFXnj7fh6Et
f6IoCQlDBjqmaovMAE4912j7oJBJ7KHQWhCQZmQd0PCme1WPdkSlhqCLNgHt9ZO6HMuJZsv6ryxe
Y+x98nJlhzrR0vDRWJBAu677lZMh8RhpSyutG8GOpL1gP7Tpwuduoferq/s5K7HK2MspRvx1agO9
BOtH4JUwUZwFAy5C9eCji12ffb/nyV9NR0wZFSSp3fcvgK86kdN46aa5xCvgPo1KOxBn1AHypVqP
gWJaBNG6LI5Y5++A9pU+fnKW+sa3fg5WoT0ZcKM2haEzbHTyB8hSIEBzahXNdahVJ/zHJUmr1yLR
EWLE9esiz6+IlXSJH0WoL18aHBYaP2no5tYzHWVCd6CHbkVPmoK5VF+U4+NB5G36hlIuBYqYAh0o
TY3BFkjx+TCe3Lmpf6dS42Kgo9mg3zxAinM+ChN+oppSen3eHJYMkUo12yhqqSxOUdctrxlu2q+h
62ilhAHWVoxOSWS0T8sQM1QGjX5joozfRiZj9YAMBAxZLopIiqvberpRnULg1Oa1zN031c4M2/Z3
GXqeTKNielYN4UPps5UNDScLe2q8cz7nhBjRv4t8AeRhcaYHyJD1TRun2UazoNDTinlMcz5e8Ddn
ozM3DNWGH44OMjucmwHlLIA7tYJQMFrXEK3QYw9PcdP0nc9BmjGoWpq6klFVlkZP3zOeamTLGbV0
Ogg3nW6dCMXPYKaroEkmqNzrUEjtbuqRLQfTcem919rX+uNq+8Pjfjsg4L0f7eqSVU34rB7A6zwh
PY7u1CsNlgC4SUBIXZBozzW4lX+qTjdJ+o3Red5jhfVdy4LqR47H5t+9WIINbYnrqtmmxIj2kUtH
Iy9J7jsNA8jEB8VlAMzbZXj7PqcaZGNHqHXeewelB//GLTQdQsxVPAZW4TMB7/ViEgTc2vr8b1XK
SXn91jOoZ3QC6jK4Og4xK3oCuV70cfPcGjD2mhlRTlOb9XMSYEWuAu1F923/KYclKfVwdU2Go42J
Zm0LI/hsDwPV6Y4AMkmU7YzjEienpTWDT6GBReS4XWwqsxkBfkpHZxPHy6Gp0SQQV4i9Wq89jNy6
ccqLoufEFBYMtIvoGPTBdOfToET9HVNnSa/YUsioLXKwMnvslk3MvbixmjY7FhGC25zaGIGQtBvR
uhvRWkTzBjR0dY+UhZoSuLECHk8eU+C+xfGF0rQstvOXXTXzUxZOTwTXPK9Ctp404KoenwA4EJE2
MqImkfnJpdH1qHX0rtbefGp3pEyHTnfRRfFmaj6dFccrtvmI3s3Lhb2POC8+wkYWkMg0Qlj9LidD
i3/vGnnNT2duiqN6pQc6HZw8owOrXg8EJ+56aJlbenTzVf2yja3ckbL4+eotnnOMmW0meX6qYvs0
LGciIsFLG4HpH5awSXeqbO5bbRcVzgG0N1wtcxa7CLzsOQ2Iepqte29g7MGJN6svPZ43dTpW0+7v
B/XeCB0BNHfzpN4v5aSgrRbtxmw5d2U9I5baH9J9azMJ2ES9i60/gHb6/xg7k+U4kizL/kpKrNuy
bB5KKnPh8+yYSBDcmICTzfNsy/63/q8+qsbMiGC1RPWCLnCABAF3M9Wn79177vI8i4evY5P88HPS
2paKiJ/yxXY6/RQWdn3Kqyq8kOzBeaYrTRziRrRpjO4jy53+bNnJ5xr/2SrDNneRgnzDQFkf/4s4
aIV0sewZgK2wxOqW+63QZxK6GWJsQt+AsEuR+LIUp33JVTr79l61M4DfuLJPhm80txRzyAYoUUg8
k9qRsRhYmxlZ6znqUoJ3E7JQl8ZHoNQc2PXEXrGVf+28/m2q0mRrGb4HsLa9BUR5PTtz5O4HlYwB
QoBPgabZrwR5HGMzM64DOJbfjSyqAld6zJ4GkeUxM9LjT3lj5IgPRdYUfoyV1cUwZQmjp6eAItU1
5BhSVxQQRjdGxtpMSwIxXOeVLVNZmIK/63MQH7NNdHOGjEHcNU5H2ooZwHe1neobNDjKH1OZ9bUE
Fi1/pwVpiJms3A4VSGwGCsar4YT4LAJn17qGcU+rC9SHFQz3mOKYZLV21Rtld1k+VGFSrrRj4HLi
WhQAup35vK9i0qviBpfzVr9XnBPtGBCxNBAdQ/F2nksnR4akeND0Dk0S2ctTW2SmwLLF8Y1Vd+tk
8Vvaoo3cG5B4DhIaiaCVnrrMcbEq49lVJuUyQmt4gv/wpZbGB5Fqjp3h6Iz9ehGhkpMwE++LCI8x
A+onAt3KXaxyHmK0SpXSjuFamsx0I8AzJD+MS2XTEe51m3rQ4+DNgZhKcbH/eWlY1TVRIjB/7v7Y
A9Axg+IJaVtxo2d4lM9m8ak44GoL/OJcWP33kD24NWn5iZNd6ZTpqtJGnR/HZlpZkoWS9aEFZQu/
BqEm8sF3sY4TY2Vtf/8cPemEdAq8Ib1rFZsOgdihoUewXc5hVcBUcbCQalYa6Kki+SwdfUOV2uvG
Ad+dIxS65tmMowFJ8Ycc8Udshw+jdl92UXQi+0RPxts8dkzdqyy9JTHAeV6mkza17i6f5+xkofY7
GiQ+Sx8tsgjyGQHMQzsRa/MUK9GegGwmpabn3j0DAWboBVyYws+ap/BHPMs3T+ZssUyrDU0AoXcN
A2XeWAkBcFwZ30yfLBJ5FSH9OaddY28LfySHVniGtUJkcNtph9s5Qfab695J1zigmbXXkNmaqFuB
R6U1pqFLEh8Vs3mJs1LbpiXUDHrT+gPiX7CEwBpXE7PZtyjPHjJn3Mv7qogmHSWyUNepPicFZB5s
l3BhYmV4MexMfYwCek9cyrOWfCaQ0tmEkw2G3vgmBdWIuHZdhQmvNAIDPpogLIzm8BA7WE4kkNvz
MOrGyiVtcD4v9yhvRreSlb5PDPXZnsjCrsaM5Gx6sb0VRV/isUUFmuzIpbgHQED2izy/TjGV5cNt
dGvvyiC/uAGqvQH+LB4UGt7b3z9ShhYBvQnBapG1eDpzWq+rCAEvDXU/2mSLSlFXpaPjXRaoNBUZ
9HZoXdzOgXPpGfZp4tT0YKFLYyJjPcVe0T7QEm4ffGhWx5S1buVQ7ElFhwO864DextnmRTsuxR4N
TTDCsxcR86IS0WtZ38DHseMMnf/QGcWLElcWB/psOhTq/AmwQbWrEGqRoJsHW9dnSVE0IBTSFOY3
GcI4D3JKmeW7IMURT2bfzZvj12CIlEeMzdk+LNXpZmjQhrEQfHGwva4QOHOx4tTAL8ly1mNhnsIH
tUq+sVEhVLAm6wXk+rCm+ZvC0Fasl2FlvNtF/kEO5S3Vbfeslf6+rRpWSvjih4wp0m7p8CBDZ3aT
egd4m+ObFpnPjV2WCbmq6FOqiMYg+vckn8lT0kZlC+VwPAOthuszN/cs+Ewzpt7LiYKnP+MXg46m
c+6Q7V2HxJjW7Jmq1b1xralXyHHl9jzryAGqn0ebwAl+5G6W3QuMfvagEXCIwQvPtDlEi0nE5Rb1
6mCXdZ51bUEjPJYmtEkYwB+X5SQKSDgRNgp5UQ8VogGGVtWhcgkoRLFq8M/D4UxsSbZORIbBwPGK
LOXpqTQUZiViAqkxGT+1vIaEyXAaZwiR7j27SfDDeO05GirkDb1DK32G0cQFEO8HaI/oQIlVDkWg
PQerUCEPuqsfgkh5c4XiJmcwtnPmoDwkccbJepj7szyCVV9KMGRrT6zErDvWs5IgW9Fq0yP3pCLL
edaZV9pdvdZTDDNNMXeYfVM8x247NFdGzQ2UopzWgXGUT+SnOQ1qu6oH8ueIvocc2WuagvwWm7D8
VGRUj+OMwWkkPeLY+lAibOuc57An7RLl7CAUgL8/6IDKVozesr1pCjkP1IqjbNllYMF2TTUY64BQ
iRXSMPLL/NK/U5Z1l7DNdozFNbJJdWtj+SSGqqIBloj8iRacKsJVUAL9TMgpiVi7RW1saoigJvez
akfDYdmtye3BnOvfrVCFdMg5eSP/d2Jy0BrIu0q2iBQL1ZvEGOQ6wT5VO2mwQIuXoquGgNeXxGbp
C/1pjKjjYK3Zs0m5HwBx9YgY5YyBQ6s3VPtfWBoTDAQOGB0zu/WSFyyz8uKitSXIwggbiU2a1qzS
6aM5uk90K5QXUVtSkq5KwbAhTrSkn8rvrvRjeZcfVTPCI3PYt4lWL94eafBpIXfA1q4+LdhXivKY
or+cPukJmjJaHjsQg9pDAOFixb+cvoYYMZc+PW9KNYbP5dwpO5IwV1jDZ8Xg/mWm8xwEPeX0eMH8
MD62geZjrZ655gsRmk0cknzJPJfMOwnjYCZNpiNcFDiffbAfhRfUwdNyZFWgXJr8bCV4EyeV4r1P
G+W2VBsj7cURn0XfEvQpxXjyQYNPv4OHhRumUe1Tp2igACY7fKvqEjFA5f0UmWdNWN+zVJ02oOWc
La3iI5phGH0d8APgAClHF4XAE/Epx4s65g1iGKeMRv9QZNwcKHCjI8gh6CO02cuQ5GT6WFfZeQ8t
4AfL5RUp9iRAxflmHlWbFFYoBrSqwCx4tLavpDobSvNEkV+fbLv/sfTCNMX0dukFWo26AnkK59Xv
4u9WXuurtnXNGy5I82b4JbFtI7GI0uTomOmXRGtjdJ+Dz9F/+KJBBn7KiUgJVlhxJiSy9I/ziiwG
LZph3BQI7rUOP5J0sRlK/9MQzAgN/pXh/eRP+T3bCxCotezeEoxKNYa0di+ZcJNte7Tn8oJeLCs2
+OAIoVmf7+WsnHoLqKW8YxTqpuU7JCLuqa8Y2rh4lDm76O6DpoBflOodyb+F8fghFN17lRyUhZ2S
1UgDR5eQtbqfXirDEYTExCUVTp4ThEZ3mg1UUXKqP9G2v8Uz5dsAAbgo3Lucn9g1ktPIjhFCiJlK
5PRPOYevs9a6+r7yTH3Fp6NNTLme7GIyfteZp70YleVfW6PLXghXBDzuDU89vDTcJszwpYxr5phF
atD80MQtxWWTjQdfneJbkJhPcjnUXVwVdEnA3Ygap1NUMkvJ2934HNCvpAZ23HOP1H7OLixt7Zzi
0DnTJcCsIl89PEoHXcQoeRwaWCA0KKilfnaVqlwhGaxFtB2T/mJ4HxsC4bldHmSLuAEMjCsTAE2l
bJPRKrAa1NUp0nrqauIZCEjqQQW6jfE0BumA9Ku/OiFOX9/UMVUPGQaWRWXqFeOdqAAl0JwH3Uc4
0RHqforiAlp4n95UB35PrRszM+ix2CjKDwXhFzFw1pdlxWihJIl3Pdm1XRlcOG8epsAMjoPFIEym
aJAq3i8KrkSoVHiFzSV+2Ve+dsz2P9S1c0X23D0G7qx+qLyPPn2k4/L+E/Xt75e2bj+kB7nuaoA6
z0Qjh5vaceyNXHtlwHdfDmfZCLLxra764a3Q03DnRXZzmtUADgm4vrVC0/8J8hEolCx3NvKpN5LO
zsi84rWMAViL91IeG+GSTPuMouiarkv8s2/ohaNjiQZna/lG9qzOMxgdTyfAw3I3ctCAEfiIghq7
cZnDbYIMv7aFM7uezfEoGWfarALySeqXbrShaowM8SK3fp0rzbhOVEFIQW8WOpA9JOVxJZ/KB8UE
vhcjhtDTaTo64K72YeVOOzC8IDSqKVsVpRZ/szkOBlM7vKmkHzHFuOcTMdKjKFR78eDY8XjSy/41
EgXsnIf+pce/Yf3bMCX9U6YTMatE1BiVefrI8OJdtvu0uRXgdu9Ck9A+5OrgHCLGhLu8IPe7nnCW
RM785Bgl+wxYEukwskvnHmmccWePY7DsravmSHSn3PfahB6nPcH9bCt2CSgfq+CNPqtnr+xQjUT+
Cqw/lJWv2QiurIKcvdMjBPmEggambd4K+hm7ho61UDKX66hWLgX98W9dVzyPoQdkrIyg/5tE3GQ6
HKoIz0Hk5+WtDQNaWoZrXzxd958gYD6RHJV91ebiNdoss3xCY3BkFm8e0vlHlHvGTY/saVWK3LdZ
tfo1mJzPcTBVGzmldxXs860RPLUNF16qze+YCsvNGLoEtY6pvlm2ZF2L/K2cTCY9CRVdhK5LzCm9
yRjv0GNXNUk860o46sgHz46tfBqMr0ZIl3gS61MKABkLbKfsAzOGee3VR2n9TfD5rqrMm2/KXG7J
QH7LClyipAV9nlE+R230pHb9HWCNjsyPwsNmbCtCqIJr1jBtJHG72clghd5ISCUPMmBTHvB+ZiXa
Oezi8uCYxbm3A/1oVvhgBfWrSoE8kcqin6xpXtm2afxI4vpRamThhMC1zB3vmDs2KK9UV+8Ys8mZ
w0aasNYeZNRLXgM8b8Nc3SEv1lYGgagrTWoHSG4v94UTkIlYVmz307ytm97eDZGxkXVyZdKgBllu
oV6iUwYO94MHbWNlK1nFdKejMgmQYAGsgisWWBNZeQmtf4vPW3Qx7VqrH4cGkk5jxRB0wGdvyLpq
jwaVepwkaEMymsGFRavdU7JHz1BI7TJcRr9qSEqjQ9adLrTVY98T+y6eTr6fEABGsUProa6PdVwU
GyuyEci7L3WU0kXU0OSJ5Falc9FNlH7IwMQJv9gEepQ+MOCupWMu3cIWUULrAu+/cIIapl88kQOK
dj4AcKkRwvaaUkwfVJ/+EUKw4NUOqSQFozNo4I7mE5lZow2mFG5sfEhMCz8PxEhl3Redxj7FmbmM
2qO4+os4YeozGdotVWrC6gKM8XEweDtIyu1uUspvg2be/J7kI3gaWIF8yJcrzSEbJncwJWT9SOnV
QWmrn+umdTfLrHEBLuKwSpFzj/kJhM20M53ySRnMiJ9ojuk9h+06mcj7sPmBNybGkG1fjTN3IaoR
j1DZzbLdOFpefnBr/5JbzIvsdIZKIYCtmM3DlTknyluYFbt4Np0X4ELj0R8RwXUm14Dm6sTsxqIN
GT/XnWMc8W/tG6HvdU0flGVhhJtK5XxAA4d8KEQ91xDv7ikIsk8SNzTm/I3ayclCFbKQarLoBows
ZCxDF7WGINJTdCw05NRpk13ueSRk2iryveGDb5li1tZVdywn2ecE/IUc0YZmPO0kyVBlIAbMDFm+
7ZW04vUId4lWdmvP5vsLLg5Wt9VMFoqXQyeT8+mmqvtTlpriADPWp6Iv411ezfT2iwwJLzppG7kX
DOoivXDKepfEJXSj5sqOamrR3BiIkxy+hHG2n+fYvdaAYs59wSU0qUP3ZFYwj6AB+ocmIq+yTwN/
Je8yKwyMdWtF5Uot7Fd8gfY3SrmjoszvTOpRWxBQfqwrw93mAiCtJMnGqudraamEBbmjfgwRKa8r
J/vem73+AfEJdpWaiWgfECNn1ynFoxCoZzlLPIb8z4uSse84SJEdcW/a8boMPdGIdlt/9DZN5oen
PJq6NWKKnVw9s1T/4szhrRga6wWmWr5vATZv5NO4G8Dagh9atS7zFy92eT0ElkSOPPFvBsDNTQ5z
VhTv9ZEBYlEHJjCYsD3TUCQdiETXx8DIzvmgICURz6KyLfiFSakEXWfoqogXFBgX1x9uduEg/PKs
58kI1EdpS0sUTrtRPGdfFaTfPUAPkt+vMpIW3O58ZXaOrZxbw0275oP8qBnN+SGcWbtMZ+pWSt4q
68j+GhtzsLftqSQlS8zsp5yEd1nIMlOX0VUtCJ8D8DbC31Dbb/WkIU3Z1GmkNM6wDZLWOXhaPD8j
kH0ywmG8DXqKRyUzTw7D8WupuhqFkZjljTjuD0tMM/ONqFhxtaJ4IzVvo48Q5X0ulX1IH2eIQ8Kk
xIWLfLKkxUYArGJhRBBzlrwhGC7ou+SMlgCnt25dHNW7BxhbHoJ4rpiwGTC7Legi8iqNybrYcpb/
UJEncEpTNMLkEDdXRzVeuCcZm7TDFxL+tKcyROuPXNYmLhkMAHzHiPdgrFX1A4iDbiu1C/BLgp3R
5sMmKkr36lM/Q0Dq47NDvlbcMAiX+0Kp+CdrBvoaDJioHQLH1nlqPBjw0D91zlkNB7gTwFROflR9
yQQlcUBtafUn5nI9FL6b6wyccw1d5+qelY1Dm3a3SBbrumFj7ONj0kDGFh8EasHYZBoeqONMKmiT
BMXOuSUjvO228m4FrsKNEo4U2yUjvjNOOwYMHAhWjaQWKW5Fy3IeN0VKZo90IUEfawHfuBeApCL2
GK+S1AhWNTMG2f9TtCw7mbYarhxFnT9oTUoopHJVu7tr98WpostxKyak90Ay1rGeDx/kRyjOkMiM
AIkSTYsuQz0+LjoZJVazS56FGGxUN74rSr4PWqNnfc2Tu5jzqLMg+UyOXe1STEDrXslQVZab2sqH
r24REvzhCxZ6M3LDueNjPGNe8o3AXtOmS/ZRNfnPwAG2y6jSR3He99ek0ro3llJlzxgnhf3r3lhl
UXUPeXmAvMHYMgiOsoRtVBpFPnv9Ppq8M9hfnYkhYyojpzFI4ahQ1tY4BAbC3qUPdQRuSv2iL8ww
qNjPvd4K/bP2oCcU8CIPToWYiU7F61uO7QD+yo4k086JnmkcJluzwFTVteUzMd7GD4XeF39yItRS
BsxKYj4opIyvdNcs38rQSbcu7OKjbPKz+UAysSDgOC2lqGlVjzYRw5tMTmZYAkaOvMGDbwcfR0EH
g5Jcr2vwsANYmWNjk0GkVLq2KpFQSYTZJCLEDNNu0A7om2aq/U3Z58jbO+dpqVgKwHIKOSEJUuSr
6751Md+yr6cITiVdybkDzMCGGq2ijNOVg3PweaKOpKSb3+kMWXiKSPQQTdeL7znRqlGy6VQJy7+o
CU5qM71bpY17jnQL2RoYWqe5pw0Hnr4xoc6LStiNi/wGo3gDEYxetBXpZ8WZSwSZqLFjEhi5F+fn
1jbre85IbEMQ7rytejpoRflmWWiXMl0zN1Hbpg9W84JRE6xH1Uy4wRhKeHr9QWHstq9JwkncHgl4
n1+cSfVPISloK910a64MIOPSsJG7abM8jeenmEyThwVdkQfetvNjhEWNtu0E/F4sC2FfUMRO7ls0
uQ2iWm3YKH0WoPeuz3QmlGuad+1T4aCks/vggv9E3ffz9I2WippiGRBTocU0IQq+pM2z05gY/n2o
65NrrJk1ZckKgWfTtfp7FVUfO0HAqvrh3Fia81z5JWpl+zBMJcN4MaZPtXTv4yhcN0ZfXRK3Ls9M
TN0d8QbqtoXGgzxhbC5+N7TrXthRNbjQ4Lo22pTHr5qtffQYP33tRg8JB/jAPLUukejiBOLBnUhs
VHJ9U4RoaEu3Me91yP86J8FnqET2flntMNu3+2qAXEAbIhUUxviJAiDrGvWQoU/AU05z18ki44NJ
0MMKxfilF/Q9p6TRKK88x3idnfzRd9MK8rnoY2C2pKOelRAMhEMsqFXrFDnKLdE+0MZwHiRoYlCx
qDQZ9dCo1M2ebiJyOjkmVzOo132+JqMl2SdCkxJ/d3CK78YeS/DyX9gRkVrjnNNCFYnCfW52h8Sv
P0nAWE9DGBprPm7LwagQafZAyewS6Ztg1FVRqMJVMg7oA+tHBTbtVimbCQ0Q0N2FV1WkyNSr9Iy1
vjsENUASz6xfkaMjqcN4D3Kzo9NQDWxappkcGsv7GHTZd2k703SDZAa3sGhAebT4A0Skof5U+UQr
OwoKdSZVHVBRdHCuRZqGXyb5NdXcV12xv0h1ZZ25uwr1X4UY7lgxCaHVbHl3uU6glm03KNQyJis5
7WM0I6yl+YthkkQdVwynxeFxRpyxcBVTOyjpt8GLahXcF+hHpBV2GETkXIagqG7bd1h9JP+Rdr/g
jlCdMHLAwpoZI1NIcQQVD5oSrm3uxY++6azSa9BozrujsIN2SY0MEE/7SseRaqzSgIVL1eHBVqEx
fapb7XXmp8sVjGjaDhfNfF1a0Y7lBk9cItlPxjnzcldgcswvKnJTDjPCkKo3zjog4vCq1xWTXKO7
qJG2r3D6tEgT9YgxV+OtQ6rFcfqkWaOx+u1v//HP//o6/mfwvYDeNwVF/re8A+QX5W3zj98s7be/
lcunj9/+8RvWJjQcjmk5quOa4GJcj69/fX+K8oC/rf0vxJKNnlcB4Hn0JSsVIOJKeuoChplsJdWb
ooXq1lQ5T5h2SjgjBdWWvNVg7ULL2iFkTe98s/RuiI8S+DBbn/E/jlSeys9pZdBtJUocoZK5kad+
iPHkGeX1OePQrtT4dpuQk48VTpt4jDjWh1G/DTTyuGQn2G8t/efWO0R9t25nEuh7z4t3NeLf3dLW
zJqsxDdUerusUU1sFEFOboll4XDB8VSTLRxO0JQlJQYnfraVnYi/fjk11/nl9XRQvnuuhvGLVxQM
mP7n19M1+hYDsF3uFkl3HHTVLlS/GiVlloeedcuh5dETEDVpVwhG9NqONvbQlzh0/oz+qx11x+ZJ
HolgyTCepKaoII/J+h3cYLKTWCeyxbLz8v+QAh9tQ6dzz6ZFHeEpBM4Wsfe4eOOFQX6ChlQAjGgL
r7ypjT5dy1Y5+EhZ6o54gyjLAbREFYQ19MnShPQHAaDfHBoHu1NDWY4ag4xgUzfHzXI8KlNArZTd
9k7urCp99Vuuv7sMW3YMxcftJKYwSQeRpaehi6rRm3dZqukbiVWMROOzmCPznJXEUDZPS4kYKJyF
c9fpAGBpCAcswvFAqiHmEDbA0RFcx3QcNx0swJ/GjAHG3iJkEEEJSZBcpRqmm+uDZBEUqBcxGArh
jDXrRJeL5SvEg2ISRJooDQ5CT3X3S0AQSgdQrAN4aRvP5br9tyc3srKrFkdvGef5R19RblaUmK+V
RmC9ltDb10iwigUej3ZhATXWHxplT0Yi8zxpmywb7ftS9GA9LmubchHVYzhQEg4dRuBVHSf13rBK
xz+3gKzload2+/w0EagjjyXcFONRTOqwlFewlX4wJK7OdNdUOht0QB3CSdaW2MmxQzVw/GftYCHJ
WQe5sWDBFKXkqMaCsgJ2Ha1Dr3I3m4UVJn5RiQ6TELHBKfvtwsF0kCCdSiUgZSai8W4lF6Wpb0Va
PsvWnebRQ6zoSx8ywjHGIHZuctxYagCQbeRqu+hYHRbrKFy8aAd29X3ywOoM0Zit63jIjoHY3KdK
eQ9RY+zkak+0z7gxUlZeL4MHIe1DAQ3A7QRDLUBwebE0U99rM5nI+rT56/vZsX65nT3TNVTd1SyV
25nx0y+3MyhIl/0VxwjXK/yjsqFcnPsP6A4Q2gK7wA+NLl8fo70qhvdxDfyld8BnoyMxxEw+dFFv
K7a/cmZtPShafCcJGTtAbdKKS9pTxhZ1kh/JBxOx7L7v4ox5FsOXgPsTLBgPpe39/CiyqZLUZNZe
ghgaZniMU6e8WC0M1qD3YBCOWfWgZV13tJ3QPAw93Vv0Hy5ydGA1jcssTl74rRpeYfxReOIn27W6
1yBXCT9aYuwuB+3opjtvfgr6RsSmuCKjfgxOGSyL2ZkJOfOid8ZvU7F367r6WXGh3hFKqzmm6Qm2
T3cwsKh0rtZpE3vbSS9gEALGQBQ+ocXupke4Hd4p8pPyf9jYdOPXd87SNd12NBUNp2tqtnhn/7Cx
qXpgCDYjNzaaNbr6MEzrps43XYIdpvAE+oU8rd2E0e8YNUmPa692VpXaaXtrCtN9RiADCF3rMJAw
tSXI/TwSXXiKJrVeQZTOEE/PGwYD/d3TBkbYxAre/vris81ffgXHwX7surplGpZr6Ib951/BzWpq
qEpD218yCz1U3XSSk/Le/MB5gDFSldunJvbdtc8c7MOQFgRFD77zmqv53cM/kZbk6MTioYtbDRnk
U6bPClZ0ZvsGupN1nG2XPges3POi93PsyVsHpB/QeVfdHh1gH/ZMhHzgnwv7rkWCE9ROdFxGbV2g
NwsCTCkdNAZp4JImopL2RWuF6Lp00g90trGgj/Ydmb23KUuutcad7NuEN8fdxD5+n1YVhryYVV5+
xc/6YBt42BZMWPdtT9Hq5pbpcTo2cnQ/zXdZtsWSWS4KOBQBSP9TB0+0233563dCs8RL/ccySbwV
Bjesq5qQ1zRVlFF/uJqMaHALUGf+NoHztpLREr4IlHDFA6SoO/oT/Sg/H8IquaVJA1geEMMu8Wp8
CTRHjhMCtrNh+clBCk61IPsRMqg4BMGItl+lSSZ3+nryaoC2SbuJ85QY93QO1O3ERNdH8LKyM+Ql
sppqzM+gsRjnlzn9pTHTELQXISPtEk6qmg0/+lbNzi5lxM0I6Gd5ScqyAXwg7Gv3ox4yBAR71mlT
tgmswQNFqZzleHYu2RUg5N4Qom1JRKQXqxjusZonhfhm2gXUxbj/3E993cHa1Xx/E0ZlcTKZCxEM
dPDITdYOuQ0eHDeK2n/rrWG6eIxsjC7tGb+w1yxt6Kx9y5mPbvDSU++Wlv1dfhFQ2LCI86VCPx7z
7CgxGl02JZfeQnjj2S0AvQhctF/W2OqTLF0lyngzWRPOWYgSRjYQKzuz8Uz7BYoLX8W7Szy0Lxr7
DfigbV76AKmdISno0BJZprV+g8LYnNdhA/DFTYk/NQ3YSDql83HOSnfTlHZHu5x2RtampKz10zYS
IenhxKCm6msHZFMxbLVi2DUNEdLyYM3IpYZgIyYzntsfPAamDFHpKOU9E5OmG/d9PaQP7D/BiQNO
+ZayNV5kw1LxgmSVD1O3UUhLX7HtaJ+Wk0MzE3k0j9O4zRC53SfHGchxb3QUl8H0WR87+vsCkUSS
85OiDcSdKqP5aIcJc66oUb6mZMIjrmWyV7OEy1BTYJPDzgqMb4tiUVW9efvXN5Ju/Lf62LVd02FB
01XXYfn6ZU3r+hS9QdFOu9An2Vz0qTMOv2u/mMNjHhqfdMWwjz6INU5aHNlI7Fzn9EMf5LCL7slO
s4g7sMo+5hQQjdfe4Ear3dB+13/4WbLxdDLxaMheayTwn2cu0dXcJ2erEN50hyyeQFO6bdg75kXO
t9G0FaDgB4v4S0bgSkMboLDZtaQFCLnDcFquVY4742GSBVqJnnWd1Ja3s8yMBOUoTTeym9fRZTwu
k6cmdDHCwGPYFR2SjKxhgOsHgfZklS0Ha2JRzprhmGdsObRD2vDcS42km9g3sNAb8hsU2FzHroma
B40mnNOq/d5u4mpXimOnOSDJSZP2gRnsa+LNjJ8E/VIdreRgW+qLTJBRR0KJNG82jm1idy9VxyiJ
dK7uFhZRsp2B8YkoBSUuu73kNCk99nyamuZO3m19QsrK73Wvmls3uT4o+NpPtUjnRsIdnGSjv6xF
uk1p5vRVyC7R58l9AGOLTtSEEynW599pyi15A7s2dCY2osFdLTdGS42w9AfSmsQHHeqRM2YXxdGS
Z3Dh8cqdzR8eR8K9Najpuqu6Au+B84onUbnpNSJjp+i2sT6mm9DLbaLN3ps5LF9yRoPwruAOJsN3
iez3y7hdk0YYreS4sA/adtPVBWwQ+LW8jFSg8hwTlWRULe+93Y/tKhpSd9ePHugO0fdRPYTly89u
2XF56fwO5RHGGinFNOP8wcmbSxxphLTndKCWwrdJDPdQmTkvXYNQLW4NHPjxvOsNSg75OmkDmUi0
P6oVp9gWCFLBbi9VzXD1OeD6bU4Qlj08ukYLCm3u4m8xi6dp2Vu8I6tOxr2yScSr3gnMQ0xz7bSc
qEiVwbJq2DjqzfKLXpb5irmPRHxnQalf5CRshDomM4Rlr4h2Jvkn1YQ+XbCOCq3t0RxHRwWBTBR0
VzlnYUtXroAIGhvvayuaUGk04f4sk2sMdmo5oFpRfbRadW9OIXdtjPBNSwmsjPuuOLOU/nxgDE4B
SwAP2ucCl/WcAXeSYTBVg8k0rpsDEFBcNo0RPqqQW8/OFB2zYCTrl6nIBqTI008y3Kjf58JMT7Dg
jVsWFublr5cyTXRG/lgSeBSXjsembzqW6iFB/nNJ4BGmYFkR0YTymGI5w8BJWi1ufUn/ecK1/LEd
rHTlm052nyHMbSs1zJAoNwBCM8ifbRZhP0XVvDZVvTogvwIk3lTaFbQU4A3j8Nc/r/7fjjL8vK5j
a6aperbr/Prz1oBfhhkQ2ZrMU/0StVRjHESGUVdu8sk4ZPa9ntryWOfZd5fUvy0xxRbBfsJi6DFI
7DJjzwQmgZQW+if54KpGCtchXAA1VpTZK7+f7K0S5TaDTfKWY9XX1v/Dr/Jr00q89B4biKY5lu2Y
v57KPN8oHSWwm3WaGI9O2DE9F4ui0evvVhJAbCA91e/7L07pl6hNVcZHmqCEibCdzj2mTpd9mYMK
jHpHhRYnnnaMW8++ycpTsbVrVME3kz/0f/yp1dbI1tvXopxgTYXtL0//+UKqe5H9l/g3//47f/4X
/7xGX+uiKX60f/m39t+L23v2vfn1L/3pO/O///zpNu/t+5+ebIlcIDOt+44X73vTpe2/Wobib/7/
fvFv3+V3eZnK7//47Sse21Z8tyAq8t9+fkm0GDmF/eHdFd//5xfFL/CP357/z/8uhu959P7f/s33
96alBWn/3TYd23Zdw+UQ7jkUFCzU4ivG3w0O56Lfpqs2Z6Tf/kYgcRv+4zfT/rtLN4omnGaqmmE7
/ASAuuWXrL+bumZTxjPzNzzTMn7716/+s1u6vGf/7+4pMV1/XgUcVWegziro8sNZHh0QcQz9w8HA
Gy3O/bkFGIudauOj+IpVzWcUE9Q7M82J62DxJIVxwCLTsy40JmTbuK3vNX5a+tYMlTIMkVGC9SzK
m+e49mnygFtK2pszhKSR0FBy60ajcQkeFLv63gnz91ovtxEzlqPHZbjOFW/ejxH61o6jQNQpyiGt
wwiWx8g2khfKxowJBoEP2ADyQoCOHimPEoJVi4cMVRo+Ni1e030mkCccQ9QBqnkeZhIgYgY0nDm6
tdDEbEbLqY55HhL9B5if4G8W59zD5KOMdxqi6ykyrP/L3pksN45s2faL/BoAR+OYggB7Un1IERNY
hCISfd/j62tBed+rW3dQZTWvCS3TlGJSIOB+/Jy91/bRg1JCLXhtsHt6JTniZ8dC6AQ1Hveb2jt1
RmfMySFijUgz7VwiRC5/upbUd46mv8fd3PkpfeRo7I8kdP6Z6o60BDZZlOHDftFMuMXjlr+au143
0RJHw38sNh5VA2bXMyhSAmkTXdRmVrMnvQCNV3qiB6pI0K5KT6+DmJwvOl+OzudvPrD931eGp16v
IfUGPMeZamhurts+CyZlO5p3xc5YH9oamgnxC4gEJd8Fdo2j64SKum7a9fDudlNG7ZLHK+NIgUjI
qMnxqWzYDn0MfWieYmOnwXlaTTuCjU7rpSjBmVURpwAYcPy+tEtfg40uc6Ag9mx9NCnuXR1AKP0w
j0HG915LVn+pm9dZJZM3ZAr8P5N8Q0Tvoi//lFOMyh9ECfR2WCLYgL2JnOqdlXWv1Dh7AuVWMkn5
M/UeQ5qOmE51te6rGRNxXY33sbPKg0wg5Ahj9QGSStBy4eTnJTqhMi+O/Ik54hzO6X0/5F7N0Zxe
9TfdEjVT1BqNPRhEsBPvNgOqEbmYZjOlSlCuTXoimXWn7SneqkVl4k4e3BrBWXUwc0sE9tR9x3bs
6pbhwfGNCRuyNU5l6uboXL+lJzAjHAwelPCjryd1jlLgw2uOo78l3BcJlbai8Hsvi46EO2KXXJXD
fBJvGn3ZXB/dXWZs7KfO5a6YwXmTex0a2ILG2DnghLOeywFsQDEQvVWhiEq7BWY7vXzBN1Mthzm1
aaBEhNZaIByItkpq7kWCFHTCmRpJsyMvlx+DPlfneKkP3P7fRJE9DBpqDLswacPNiBHp83nDmrW0
noxvfcTQaoYtGABEOSM4SGBCIcBJRICDHGdSw62lijcECFTAfLd9ZSH5sle/joCWGTqeyj4FjTBv
YBI0IDjlS/fQWcMOR7wKDFV+JxdnYHaLUD7uRqAQklu3JjQnnOZd0pvwVhEb+8KYEd7ZlJgL5gba
IZ/tAhuO7lq96zTcZCvZlDm5CqhTfd0hUQgJFcA290nxtrQBCLuai+w1M4yG2fGwoPhfZ68bxRmX
OtmLCcmuuqszzwC4FFk6uZPqHo0UQRQ9hj8Tt+GZNC+wbKZI4eIdUKZ6jyaZCPHoAPPvc2KRP/R2
e8wL5umGxTM40DggwD0JlpSn1trmqgJjfL8wxVOEpTMZUE+E9bW+nhMRAHUC+Yz9YQIXQq40IqRQ
u2SassMQEmIBP08LSMLIOjxUFWDjTjEMjLkw0NfLYFzyUxziRK7blfSevtjw7cbJMG1W19TxLADZ
Xg3Ja0e9XiJGDg3ACrlOv/D3rBWdj3SiPTREvKmittHm1NKTaiU5STIFXzipo3WRu45ONHYplhnI
JU9EDLz3RA0oozxkqvvsV4FLL/02Oj0rTyEuOUft56jUFTT39bgW2mfqrq8k+p2+lkqMPPDHgZG5
ZgfZPpATgF7kBy8rDpMg0WPm+F+aU5f+iPo1jHZ+MLEsT/aSHKPw3aYk3OdxfKzpGzHbi/a95ONZ
Pyysw6lG79HF0kN34pccu9+RkrMnQ63zeuEy46c/c96cB4aePw2rHDw0kLhpqNq9UMulZ86x5idr
8tjq2gFoZqZxJXhSyaWdIBXlpLdcUKa+9GhVa9OC6ZFmv13WaRh1VeRjS+dgNrID4Uiyy89yTRLP
IhFIgPCRiQucVHTvBbfQVnR5mWFyeKLBMuTReJwRwjvZCNEzZ89j9mLukpgHsNXC+ojO3ZQT6Vi1
9nt7D2N5jjrQKTpGl1rrDTi5or4XgsRysstJheZQEtv1k1UMKSjWJblYwwyswdUfHZ3ZuBwyb8Wg
tzParAiGJXotOCzwsDMQ66Gw+iAuM48G+WtWyAAdrrFbGXah50clUNCzjRjQsakRq81E18803drV
mXljEvJLYwD1yNFeH7JzPpBibY45RbCKkEcUzbUJv1EkHHqHeWk1aVgNNJSbk0FMe8LsPF3FE0/p
SE/3PuhoKFogQGLi2Q/7a60XCaPq9QciuNpv5vS7qO1LVXB6NlBbRSXJStloH60ZMh/CWItkbvli
shr4sy2elUt0aNmqO1Ax0vb87FCJcNkZZvUzT2fLb1BksMLa2i5EUAGBLXqI4pTM1RpHeA6kRQdv
Td/9Jc7Tjy2a0oxjNoi5uOuQFemSMkcdFBjHKHfuHHl4/JAGbTQTgsGyygooWeFihCWq5Wzo6X8y
JdMKclLdoMMHe0hyluaF1mDImXMge3XfLAvJSTna+pDapB4v4QT1YDQGnDxR72k0yrt16Omoj55C
rnMdighm0oA3ADJGmrPWN6rmzpLr5NsdRG/AvxYPe4Ok256+9xLbj2YDrYSCPAJiWAKTNow3sxx7
U+0Uu9QmLyrh5OOJviJWew3SWmHFGoaj4fIwd4n8jEmV9WcSX41IVwekYU+rXXqV073qRR17lkOZ
SRu3tibuoV5NCN2QC00gtXNtdsH01tG+TtvdIGlqYpFPfWMzFSkXHQrOkZ0yC5T+WSWee9oRmEE5
PU25+x27u44MwgcaEZJelTe2v6wQAAAfyfPiEKWydhN2G2y8y9ziHZ472torCYrWWjoBro8wgVHo
bIoUXMPT0IOLzi1WP+X+wJFOWhaAPA+rzLQ3zfZxXIF4gEhDJYIOdj9DhtylTbWDOtOxHBLNixe4
CUClLCckan9qCccMDA43LzPgzGbYpURJcjLHIfRoMjqaa3h2DcKmndB8kiVyR9dAF1+bpNWZEeKr
9tibajhqkwnCJ/dUTGAICbHPS+g+A2x/XeJ1vrcW2RUCSKqfZTXdFw3uuh6f5JJSpq34QSGXI1XH
ljyqo9Nl4pgu1nLAdOuSH2MZO6vOKFVBF/KbCGaKko9gz284B1aU+yFb4XwuBGQbckkozRNiWfq+
mXci1hFTUv3iybGxpJafFSBtMmq32DhMDCzxNqrULLPQxTLYXxN39uxe/EVro2at/mxWomiXaLlO
WqGjLJ+eREstrq30Cs2UmrIGWpNOZXQdDAacmeusfjptUviE5h7/pewRq5GrUZ0q3qWN9M4nJ4f0
rwn3XqyUC/CwbIM6wn6wMpOpu3rw14XAVX00mAfoA8BNqFVksPzKo8YXE6C/HlOTr1cvCR6FXWxZ
e8rxArAtyzmdFNdvjZnWV4PlLfoAHs0iv8YfBpriA2iUbyzb90Jbbn294sPrm5vVBGFMtUTqH0WH
lrb7dnmIELrl6CSeO7+J6AgMpELr3At5woPTx8fVdKlJakS9CPpWz83QwlS0C8g4oL/Rutq95TGw
3LtczY6Qhqln/uf+laF+pJRp3xt7BXdRtztXvnaQSQ+w8LIdrUXahNVm15htL+sRxh/AThEqKOrV
W8bsh5xKm/W47ndrNP3Mk+EaKQgPy4pHlTXlyZLR0zCwAQqR4iQifLHhi3XdVQtqY253GnN3moiv
5qB9A5Wp/Gkyn6OUFGwioGNCyjzm/ETVbmhLd0g9M1flueL94N7IAxqIHwMdZ+hgMJy4aIdksI5F
zENN1pmYAe10IdYvfdYIUHzP5ySYTHcivLfA0s9kECZAsaeWYN3LumY3ahUoOpNSJmosGJHL6C+t
G1/lLOZtkSt2NHQO4EtJkaNINNTz2tmHMAGsUUlMk21S3HJK8Eem18GAVp/FgNNvU/PecUuhMLtv
w7De3EYjt5flrcjLygM1HflRmRN1vdEstL65q84uuFTsCUupIxyQuCyrdSJVt6GAqeT8O4zTmKQg
sFhL+InLSB0NvuFrTg+95ndHlpFj1kGtYNUxzoZI97ZLRg+RayIQ7bAgSdJ2hDprHsc71xNztVz7
dKS8Z9bjTXMKfjxeuWfn2kQNUAVZiGgiEzgfMxtUWyx8mVpPXXsawtJ4lfp3RGCNN0oX06E7Po6Z
xcRoaIzjDD9aZWP5HI+lftZB13uV+L2UpXsuLAgqy6wfk2oe/HiNTa+dlXtJgGmGTQ9hVAnGIoRB
eKCwpiDvo3O3OYQTo9rnzdTsMNToAXCIa5q77qHIF4b5SXLUG6wjlYZAb65JRqnm9NlNsGe30ULO
F/iU0U1OTKuuce6+IGAn2U0zfhIDk51m9KNsl9v+V94YpsIYcHZxHKLucktEEytAT2n0m2hivsB4
ag541WhgzPlVQm+IGGkTTbDEnuxc1jaHQ64BFHFXCe016ymoh7ZHK5INjxmca8/S4niPX4x8usNi
DdON4SV1O4OMS+0uQTXM44nqemfP0HONbQXuxj/hquukWU7XhbiT1uRZz/GYXJwMc5HiHKsPz9Yg
OiSt45tAln0qJxJbF8u9AKrhEjhngfHLd50IeTjMrgi7rj+NlTqKpWJcITUOdoVmBWO3/MaP1/pZ
mwSrpLAz684k4zr8GRYL2DutDMJW/KTDva2kzxyEvHaqnAubm+s04YlkFYqUbfhAOBnvwtPOACfI
5WTvCtEufmmqz0n7HBKzPRg0xul1ur4ln8HYGiCnvXUy3INVs/zQGx84QldYMUignyA7LUmbIvPQ
ML7VzkCSUAZROgs5ezDruujhFBQZxR+tpbQbBFC+6C3t2WE0w6gO8+K6l34iBREGJMcnWLo7QZss
6OQ8oFtpnyFEREw42VbodLDBlMCY0iLFttmC0F5Sju4WNUarzRciVlgU+TTzZHC6UvjaZD79Rcc6
DwhkIuw05ozVJTkj02kO91n+UaCqxQWMF7BtzvUSQ7chojpGcL2oPznzvH2cMoQNoSGeDFyEO0sL
SXprH1QZFmc+s98s1CfCmFCD9O1n4c5PbfgHIO2nKjhTtykNLt0NAyIjsbqzUpsfWOtIf5T09MLp
MZxIHXf6QGUVi0uRhUx+NWwHjX50Q6B5kf6J7g25fC9KkjmF65tt8ma5m5Ul/91yAmRrT7d6pAoa
2NTTNHbBog13A08Tc2YzYr8R/moZez1zez8shuQgtnhyOcAc1zJ5dEh16nrx0RU9WMkTN5A7stNP
VtxeBo7g9A1/lrHxXdcYBs+jkx30zOFOsFv6SKH1FNUEU9doeQqRP86kruxljDcmj5LoOFGRXZWE
6QKZZ0GeF5CEUVLDz1BtSEX03MmlNjeZjikXFZ5Yk2CwaivIW2AuDMEZh3ctzjXKGbtHE5ah9c4f
Iyi1e9EM6X4m3In+PGG31WI+vGcqfIcflfrDxgkg42Y+VOX2gLNmCZgJx6Iu9i5f9LXt7QdMksnZ
mpJ7lunPHFct3vMX8TvKK0R4Aip1wkRxzvT5vcUIWcc7BDJwC4ef1FHEtACUG3AxXhJ3ulHgPJoz
IQHh0PmDoV1Eon2rbXkcSqpAu+rNHaxH0IScNEl7RnXE2tRTAJdJ4cXqo26AxjTmwnpAuCDG7oUR
88iDOjkPsdBsz8Is5Fu0mdY6sim/cb/O8zdtTm8kj92nNtbw4H8znfWxEWwgYdobOwSJft5R+Gjs
RF7SzBjTECvw6M3PawzbSqmnyJwY/YPzUDAONHjTp5WWEdkSC7FR7bHTceCl5LaLNvrIap6q7OwM
dDp0tb1bu2aeWfW7Ks1bhlcGGYosgYJ2aqlv+btU/nJ6tlv5oQAQGIh1ESuxsoighK3aWcndbKIX
g1njnMVPiAl0ZnfZh5MIDagK9poqTx41Ao0emsvqQplx5vXRHoiFscJS36Ed+1GyYF2twvyLQz8s
wn6isDFIz3OZMTf18FMzyY7Oeu5aHjj2etZIrvMv3bEhoRqUp9ZvEnB+xsDGjok9PLs8QgeiUABC
aKm+1Q4H3crMnWnMsMp0Fq7Ibg48m5xxnf6mmQU9mtJ5GuSKSjkOxabkep3K/i2uyVGMsyFQc60F
BRgElKvonquKeX49VX+1s/OhRP0wsrrf3Kg8YVd5rbLkE5OwIiij/rMaXcuNtogjluuCQ3uBTrFI
XnNhUXlbG8NAPVlZrbxsptta6pK0Xe5vWJo8lARoM+xPSoaE6U/b5owWrm9o2uiz4/EZG4QPyzl2
ZemHYyvYK+kOmsTwhuiOznOjYWlVNN5WmR5T942uaoQTjJYKKPN9PLccLwG07LApH0KUostQEFdN
RnAfTuDanYEOWDLH6Jc04IBVRPWy9MuhbtLnWqTDblqh/0mMQvHEv2GtiMh8V0FNVCjeBqEf6ip9
1UcumDlcRSPJVstzzBzhg7Q4ldUlHURFIJDSvmNU+oVRiTqs3mRJ22FYA5U39t0rJyAGlrOJT3Nr
c7kJodLU6bvIoiXpunVD93wNkkp/Grv2d57Xqe/mBJ+BPWpwwE2/s/zs4DPd5bBzASDg/nNSvNzE
2X9xlRWhMxnzJb9L7B44evZe6/Zbx9fqWSHiGJRINhOFNxqDUOtdTu1ONR7TNNlZXSkP5jARfk0U
1yBeszgPkAdc5eD0r24azOJIECPLQu/Qr6HNyRmPaAThjk802s9RyVanCMyDCpfthYljH3YKp4Jp
IvTBqTjDBYU+fI+j6NPqcAnbSBQdS3h5pUMloJ3kbAYRQp8G6hkaF/D7ub0MnutYyOe8to41B2tv
Uu1OjpSGpJbyN/NMJNqyYK6YX0ONvoiwQW6jaPmxrCbN3a474TxqA8LRvaHWPkwjnwN2Zk4eQ3Ee
m6G95bGk57tpQJhccR+DqsrYAQojI8JPN1pv4XzgM7vi3tii1C1yGAslCe+zuRB03n1dLjJIW/ND
G8xxnwtpoqujPTJHP2lhM/2puiNMtha2DD2ERiPphYeebqFgFberuzYYD5NmpEFndKSRb4YYJAC6
Z23wdnPly0l6bcdtO9DAj6zWPonkkqeL5qP7RGqvG6w73W93rLIr/VyHBmzzjhCz+luE+n8z3/9p
5mto/+3Md/yZ//rZ/v4vI9/tV/4e+UrtHxYEC+nSK7AMm/nt/x/5av8wTVM6rmLgqyvLQuPwz5mv
2n6kKct2pbRc6fCTf458HfMf/KtkN9BRTvGD/8XAV/278kCa/E/5ZFKZzJelyYf+13GvFlqgrKtm
pP1LfVZY2vnrhQM2RgqNHm2wqHiAiXPUOzp5pk+FbN2LYqoeiFTUT1Q+LtklpnnI5dDdhyh/J9fp
WFso1kgL+6C9WR0LGui3cVkoyvPBRhWyaE8rJfVuLGdCaZrwrGt0saIRmjiKD2Bz9vRKKBHLNmey
R2sCB56vYHUKReLOZroXp4b4vE3ZrYM6uDAi2dNAdp9C0qvFgOpL32ikI6yc1zIj3bd6hK3QHyuz
vxEXVUPHHfVzHGUwjVHI+TJMs0epcciK3Zb1OZ5dID9pvGOKjbhcx2hfNSVtYmfzhUL1HuNMnm2n
++dLFem+IP7xpIduejFIIr0MRr5N8egjJYg7PPbmaN84fXuhA9JeHIL8fI3IJvR9uKr+5eb751T/
Xz1QTOz/TcpjYjVWFpYVth4Asl8//5chvmIho3Xda8i8sTWSu1OdENAE2Gn0N1zYvUm7xFYfqz3P
B8uFkTEDVD+Ec3UJV2DG2E7fIPhOt05xdsOsCbSysmaNrV0wmerHMlBb3ENjRjS4bGbeJYzPUer2
bonDuwn69FmlnaB2Y2Rgd24H2GXcJZqaUfRBi5Hjr7Cv90gaF9ra5lnV2EV2llw5S9GgotcDCL+l
2Nz3mvyWzRhuvLCzw1PNGVKUgg3ATQkdAOFSOKMVkLTL8lgO8insHtJhMB+zaQmMAiTkOJdG4BYL
mMQOYcAok/LR0oc3ZbfmA4138I5O/ABUpz2WSw7SkhyeH02XP8BCma4zUY9eNErjZcgCcM/1oVTI
8jRgygejszhjt5L0g8Xkz7Qjq9tPNDwvjVbMe3t6QxNIUn0vyyPmJ3+mBPFzs3eeYOmDzrSt8qWJ
kl814ImDVlQ6fj0ocNz38ozwMvZtOYVgGZlc98m914l/TCb0/25BzbxMRNDLkrTFzrUsoNHS3H1d
6K+0kG5rM9mkoAZ/6/1kGNq3cZ7jx7Y66xVRyIOiKLJl/YFfYcLfn32Xaor8BJSaP2kLAHhriu83
r8AZ5DdkF+wxuzN7d7vp8EVEmFOmezAqCjZMTHW1Pp/cLir83gI3HzNCsrzWKIg67ZyB6DgEZEt3
J71UeHYUMzN1Xr9yGRph9NfFWHZI63H8mAmib2v8uQE07rNJV57GI672ebwluUMLgSJ/C5klJuCv
tRAKBT87NadngIXIRz3LTThIb9+O1qs/K2miMMjso06e25cEdHVD8qT7snrScD2y+KU4+YzqPvVj
4+cEEASZWpYHhMMe8Z3ja96GtySLBwpDd73WIlB9St0rjOg5aob5aEwk0yZDsnw4EPrRmYRPDR1m
TAK8qaHpIIkM1z6AnhuI31yMHZ+UEyr+lmlKwsdQ6nhg5Tc7473+tucaTAHDEGx7g/VNy8PbrBcr
7WlQR3R7Hr5e7IGuY6Wv1JUrmtRmsNIfCeh1t8/u+Lu715ou6R56Gi7bUgHFaXNMOJyJ7+O6CpTK
DpaPuA1K7oLvnLXBU5EnvNnQrGJOD7ZKEtAj2gHpdHg1pumPHdJhnEhnQjJgllcYAxQoY5Ocs5mZ
Xqls613K+CUFwClXDk5C6CzwoXZwvlKKkhS6oxRxflE1MSxE6b1xfAUJhR6Ww/bV3V4ywDk7Qpwt
/0uaaaP2vPAAeySUjqY1oI4EBdiOXE2DcUOxhsDft8x6/FwUSSFEjJUQlCBeYuqpbWUQLqcGIhUn
U6IDbMzimVr0eYUoMWXG8MKfBDaOOBg/MZPcr+pc338ZoMvamWlUJYhlGXqK1rpB0rMIUuWfmuMY
4RGfJwbQ4zzZL4bLjY68pLppPYQpyG4x2muv6mh3mDOXnWsNgMc2YGXS034cq9U4q6K/96S7XojE
Wy9hq0HyIYDmS7OuhiZll8yiPWwROq9N1/xNXJ2Z7CFYnC69nMb9f79jmGqrQf6L+hM9rSWR8lKL
WBYn0n/TsRPdgnEOhBJUucnThcSlHYc1Kg6ibyxni82axVtqFOkTPcz0KbXDd7bKwksWBne5YWk0
sGuCL06dUbH85qu1wZRzP5HZX01JK7oGD3a3rHTy8Z/hp6NuvoXkRzHz5BRVkaS1ACG4teRb3ACZ
rJ4cEMtMdj/s6y7rzoNlfSAlFnvFpJLmNXJ0UsqMABTTfAjN+urAB7mFdc5dOcb2rkZ/t1uG9kOh
JumZnT6hZM/RWkQ8Ea1M4heep+wg0hUoo9meCSRR56zS1XnOnZMRCuMh7WPtKrRkAECQDnuKBPuQ
4vL15afYfOALk5wLN//O1vFgmYqwKhnRsesLhsxRz2zNjuzuOZnAq1ufQ92F92ZLMGfbeWulpZ+m
VH53tySjWascT2MYumsjCdayQS7GppLtDWfMX43locvi9CHcBkXdEpv7eLXTRxylu9Ca/vpyhujd
zLFNEQ/juAhPwIjVZ+akGRQPK71ZxfRNQI+8gK409oCKGUkDmTp2of1mqK6n78EIyMp5x9SOfvEZ
4GllxLiRN3TPjDi9lKKcrxV6ll0bEgFTwZJA5Pi3jSEZsOyTp+x445LFe4IpwInYstjnBg0KO1kW
33KHb0Zanwansa4MR3Tc51g9dN3sjnNY5TQxxakcpvScFDzeK7CPm9WOmKdKpXzmZtlBO2taL18j
NemHmIOqX2Q289dx+o1pjdQNMT5AZCRuyazNR7MolE/gjbiAhNXAT8nb6gK7iiBkvNkie2qUYDdp
kl+hlKcZpJ5tzBbhf5F61h3QPtkyLLRcnMDJSkEwQRUe4jR7lTCYbm7P0GWBmZzS98uMaTk1RRdd
+TXjtNgZ5QHwb2aI+kUU6sD9Bs+q19zzEhnzpmfir7X05CFikuCbOs+PKqAZNi6zVgl+60a4UHZb
GzS8q4slVNMOvRXL1344wFUjJ3p15nMyMBbHiNQFxAisDwvq9DNrDWOV/KUFd/7S1cWEWFvMPpZM
PWBEwOhRAHmrC2Hdl1k6u8yy50dDTXTU42U+RyRD7MWCYrHK3ZOzpiwGRUlHDYW8z5jCgtRYP8c0
kc9MVu4uUh80eLRHcPLATQrnDr2JGz0UCaCzxoEuYtbVibwZRfsASEU73x2w3/jcqrtNx2Fcx3d7
MSbGdSs5bUQsAdbv8sdm7PdJY+2dNn2crZk2iEP2yXVy8FXbqXBvC4cBr7annlHCWO/DMRwCQSPK
K/FNXTaNH5H0pbov+HwBTGmUUkhFZamIHDZKtvekdI9hyAxxMhvDt/TGCHpJSnqUzQSewlT5XjCG
OtQb0ploMLr7JZxjMOfZlXovuxasIFoTXiSxUkGHWwJS/JBcozVLrmuD1aE2ZztgTBFfNUvvFtyG
9RKQsFVcVm3F4+72oU9PU3HXcYYxQpj6uqivnbLfiJMzzqjyoqd8bE7u4ggf2iJT0c2POyJ2eHTE
ee0LFASydX7Rg3gXlSMvVoZWd2xrPmcFs6GizYHPBOtKmtzwZq1eF9HUoYmJFNBlZeoZ1TRDQ9tw
jbsHUbTfIGAsO2tStMa1dt7DzYO8B/TFCxutewuT9d6N9V9GnVbH1kVdVcwEgM8CmlPoYnkawuyv
AWgw+cJFfgEC9lSFA1zwPjwgjusuEUKArd9oN+nWo8wTFyEQOuJlS750uQ88HHmfaY/vuax/2Kbt
nN1lGzKqFEy3wMXZTsg1YDNZR3td74oQBi4Ez9VEvEqFy9uAU3UDV20jBmWWxGGFdSvvfsWJ5uy/
3N9fjvARpcuYIWTRtkl+oyL7rEWwH7K0+xEZ9dO8DOL4RQ1M+3nTDwA4biAFXL5eOk4FbCSPCPJL
r+eAftBRoOGAinuStYpveoQHKJkNeQujzIbnHGq/WEMA+pjxQ+/+qpxhK38IzCQOx8o3Q2pjze7+
68bqaZCa1lnnWzgvExGxf1+sGp0qWkrt4lJfXZbCvqWhGZ7xRI+XZrQe6Jk518odX/pSdy9dNwsI
5N7o5su53ka97fYyhrLnfyWrwFzK+mpHSX+UqgRZ45pnhu8m3u0GUOdgKmjqLtGJ+hrHuKDykEEL
rg+yYGKeOfob7rUUabenCbwlEI/Gw1DowWi35C8W4MbmJVvgj0MBaZArItZLZIB8Gx1NQxT6qA31
heOnb8OduK2diex3sYlUsdMAO+cMDI2XFnvvQK7GvWxMc1+kDqOIdPqRgEW61RwsbmPhfri+vrra
YYpFfAHxwKweWlWS05Y0shxkxcIz2mn6I1EBiriVWL9VCvcgimbwd333yPzV3GczSgWgCbXNEm4s
yVWhXyVJh6BnT0zdguRAqsvXy4L+1rbj6YGQuss4NRiCSnWupwitkrkODSkIjJ+8LDJO+ZKT2drB
ZdWArnGn2B11ghrmXZ0q4/r1Qo6n2pt28yja/8dKQO3k7prKrnf5xvVmOtOWrOuHHBctErQkv9fO
qB9K0gXOfeJ8W+g7wbwhk3dEK6CNegGskgb4CImtW7dxe0wiiWzd9gDFo7sZwzf7i1bPXraA/zvG
dX4QSpknKVzNa6BYBiMcWnTzJpJd9CPwAdiQoPYIJd7rLkYNIU1EkSuYx13dMYaesj5oqmm+9eaC
lHZLoPnPKjxcYqTIFVlSoOKPADKKl7LGui6aPdSV8l45aXfs6854jma22LhJ34pqemhb3LtNi0bv
68SxECU4ZezU67ioS7PU93VQ8VGNn1pW4P87qCqxvzfxd0LumAVP5KaPEaNde7mTWnx3apBHU1w2
N1lVuFE1BjNsZ3Jwi5d+AcwCEEMUMJy+UKjMSCiDluVnZpDTy+lmXxLvwC2bcRsYhIlgn9gUiI+2
WuQj0RdbKatXOtAbcrjjpLXOdr1CvjEbFOmUDscWutsTHZOsGJllyQlN8DSWL5UgiFOjv7ar4Ohp
RJ6fHNl3F7wj5tEku8YEd3vTUrK2tKX/BZV2OWTzSBK4sZIeJWrtIqGuBE2LJiqpvih/zYLsjUTi
PXiud5X1MBy3Ba6tG/ztLJ+uZqmrVQkkjjGbVYS/sKMKxG9XOefeIdQPzVS2WQlhVm/R83naFLgK
xjywU8e8okN3vAFlyN8L59ebVyVDGBmzz9VAm4lDQLLoTlTpyaJrG5GyIRBEs+Qd+VkRxdGDMOwr
rSGz2PVUu1kC2aR3sddRlv8GxztBb+hHas9e1Z7BAj9HCNjc5le3BdF+pZmWVHTkHG1vjyyGM3hh
648aQ3zaU8DN6j6XhL4x3gQRw4aSElJ/DTWnu2zyIUx540mkPLlfDMXGma5WeiT2AG3S9mLWbFlw
tG8z2XG+jfprT6XX+Pysvxb1xLCrtLuDWSfPoz2Ji4liHYwfErWvJc0w7M0/kaEutvkTJYvAPib4
+d4RWDZg8XnJBfOLfoETX6T6z3Em21Xa1njnjDbeBVFYdFa6fa2vHDVCtNdkKRnaXYxErAz0D31a
nT96OJMH/pDo1i6AtmyBLa0F2nCtt5evfxrdEZxt5Qi+3dAk4pUOyRdgoHQiIxg6fmApG6Cgljkn
hdWCdk9ykwzIX9Q4Jw+OQwnR8bBWsE+abCH53E4etI+c2KiPftW0C4COiRbHa9Rw+XvI2ABkIMQK
bED+ktjvXy7isDaShwzyBDIzhdi4GU9Dsda3riXBCRnRPaUqe9CAWTxQll66dgYsLKfbF21FIkvw
e1g8aGC0R1el+qFbil9DXI5/DE6oZ2U3n0lTHA2VuwdCKV/LfiaXQQ8fRQEvU/wHV+e1HLmubdkv
YgQJ+tf03qmkMi+MsvQO9Pz6O0B13x3dL4hU7XOqpBQTwFprzjEFaqE60P2rVXFfpII9fSJnspYs
u0y85yH3rVrXBEljEFVD+xeDWSooUMXx2sz4lOZlTZOrN79m6WitbE6lVR+PMHfUdcOoMudK5uWw
qzBLUBZIFDgJaeXlLJ+9NNJHPqDlyEbj2WnxdOBJNDaZl2t3jD6dTNsrAwM6XBA81pmvfNolf3/N
t4K3JsVv4+DWXDtdneOzSdPoTK4sMyDeU8x+QBJXlY6m0JzRFwisKoCs+3/WYLoX1DTNhvadtram
zroJtTgM53cpJxMzVV8RpcoTFx4KMlFN56oEtZIkzm1ZsgDTwuhG/xCH1URw0i76TMHiaAfCOnzG
lC93tznrbnGeG4dZFGC1sqxDGDYH50x87SaTcwrb5F4fyo8sqEpmsixKVINSBB8QR99nPPKsMpJB
Pj/cSEp+kV3J/FTvLmlWNLAaSgtRQ2Be+UwcEHXciCPSdzFJr9cIFh0tTIQeBNHNl06hyRMjdFHS
mNqO4GcToVgP3tApEWxhmEI3YOsajpr229j6+T7wRU4eB6NIo9Mhjgdx8ihnoutTphgrt8f7uYqa
Fh6sOdVbQw7JXR+8f0MAs69rhES5NE9oASbv1Uj3KKu5OhczfPhgFueucl/tOIVPmmY9nZ8MZwo6
j++Eh6rfdprm3oevdz8cPlPgNQO58Rh+An4T1gGeA+UEQPvCtP+K3hHvUyHNq5gf0LNGG5pWTCgB
1Tvg0faW1VihaOZ7u6qUxpqDmytoMslNnGT9fvlNRY74pi5/4KPGkjAFRRipRHYNetrcKNKYyGf2
uLZJfDuO2vQFARwoBQqoN2hVF5dsmmM31DcrBorELS86Zvn03WV2+6Mjys4GiaRnHTy9ok7PZfU1
yOr8WlvXMmi0qzUixou68WslDPNUqCWBYgaLQnxZwkk00iW3BQ5rVSIXJwqiaxxpPWwvt7sa5muU
VEgUU/UFLFZ9KTAenPU0xEGUOGeIz3Llmn2/dQLbZjbaryLJsWJWVnwLiluq2ekjwOu1yTUnZ2DA
l23TurfY/0ox1l+CsBwuWWtY64Ku66oHpAnYIH2Psyh8jjuEWNeolcMfLR7VvW5s9xo32lVppPWX
NvaGl5Dtymb7cjOC92KoqBe8hnRtSRkEmt86t1gtGheB2p9JRJP1bip5C5dqaexxSOqjlNR6Vbmj
oRttRZn0l1j6T6DKA+7FcCDSojw2AOzuIvHXA482qhsn4yhlCcM0v9SjyU12iEoCsvmhcNLBB6m7
v6nv/zRSUuCFEU0XO6hyfoSq3klyTp7CGiTmjJGYWyi2kx/Jh5fX6C6aYn63w+HuhtlbS4P3YQqg
6jjMhk0YJf6hF/VviBLJvXZL9zgn+vuQh+HDluG8L50W7aumN8y/2JZou3TXsuA3aRdI6WYDF0dh
nyOSYaBvN/c0ipg+yMHdU3+IHU035IFRi+GsG5Rc9VSnzviHhOWfKQiU1wTNLwqtnGrQMT9MXB+5
0I/cWcYXNG2afAbPMifWXY/Rd7hc/VfmGPtMGYCvJkaRHBvT/DnnnnjX+wK6HwB1xpJQ5x1KNDfO
ayIsFaiELsNKM2v/oE/kTpEZ5BmNv/emzN+AOfpLyFpB/ibBDwVlrluF0Tdml28p8MXUMao9wJB0
m9Rg+M3SbI6J3UL464PzXMaQVj0eNBC6xqNWS+ZCZM67r2ULioiHuHybLSPY8gnu1yXZ6EhB60dN
sXlelqKjtCJf0NlE1iwvWPdMKr4x36IRh4zkMKZqEhO0vs9g5XMZ9iTo5J+H3XLswfihLtRPbVF1
5wJs1mUsMIjMnX4YAu2X1pTmbgBctBY5fEPmRvFltNKB7X10oYo4+X3ss+I+1El4sQjKDY3incPc
/Xl0GKVdsHhN+zByNlbZad8Qg3HnN2HleeCBIRbaHwZpgcz10udEItjZ97N/vW73F+igVYYr0+QR
X/uRn53p6iJm8Ho93pfSfSs9r7sMZtVdbAvRsSWoWLVBa25xLDe+E/Nr7NLuwJaLL9MIwm+gAqLT
HJfRywrwwUyzI3d2m4R3YJLNxhaZtunppqy9vJqvk2YePKuG26uWrLeIs3Wjc24l8toHYfuydASJ
ph/hQqnYJ7TQHsjf5R2KcgjtRpW655rASlpQ3hPpL2NxsBF8arynTxr9Kmo785ON0ajrmxtk/4g2
EAg78FwtbyiCxfxOs7M7M7A51QmXTVmS4EEojYFHj2H+uqFftBGRRayBx+Ozgs5DVjARqWeD0vfc
sEee3YJ4J/Xc5VXfylWsIkFFAvvCsRFwS6/9ak+5vvNDthbIzsM5KNsQLd24HXBD69I6R67O1qi2
kuWVrzbJNO7GzQBQdqWr5ks/SP/kwSRcAVAYtr3WycvkjIzTpprxl/pSOPJn6OGKXapeHYEKEp+e
Nk1QM11EDeZfQoOyxCLJ+PNVFDv1sXZIqEk2E8MZdU/PFAmQt+5HC3PqjAkrO8KHJvfIqvZzWmuE
WVZETw0WbdSENtJFJMWw9uLGv0ax+VdvaIXS//HfyP+7h6gSf5BtcA4ajopxdPR7N8rs0AZdfKoK
P7sWWnuWk/mKNPcSaXI8t/SAuYhRNsiJ3lSc6vXasKs3QwbZMSv8L0lmO1RU3Dw4wJ1tWpAv6jAZ
bCqbFl96rtKsfYPN6NB27Jw90WHNG1q00YsUg7K0fw1i5zUTfX7LAxubQtFK+Ghtl5Fu4WhiC3tf
W4mwpC9f+u5ROUAzNZuaC9/aZh4tV3qy8dUmVWTq9DM/kH5eXkWOySuj/NcIRRubA/s8qyWuDfss
++RuQO7ax9VonjAFm6cgmqfT+Cq9ViOgwEnIHgzp9Qh4MO7aFFBrrNHVKWak9UiAnNozaCWeTXjX
Fnbh3Ri52qGzuBP6GMFXlJo+7N5hOtR+0KwWTGbZ23+zqLX3y1cuPddG6aH9qm2P+EyKgy8mxJXF
fEE0Dt/ds3IGcSy+W0UHK46+cVo310ItLeI4x6/oZUJe3uoqfrFNO7FLrKbccjon10ra+oV29xuB
wOwaPe/U2KbfxXxwMH19K1OfGU2efYS2k94yk5t/pHMdtfhq+SMu5F/QUdgO+oAg2AalHsBbKhCQ
A350nUaeojgILhZ09YMeWi+cWUTCNlU4nZfF7qCYJp0BzLWjpNoXSfxwtA5f5gHTd3WxkrS+LK9a
oteqaCbToymji5e50WV5BUIq20+O+DVqDgYLy/jCLHq8LZsPfehmFUWIyAlr8q+aHEjsgS+zfGXQ
i1i7pExsMrXdt2Sbo/GVnB5liGVdMps+64mwKnybvLTSCBG62u+XJPGFWLYsjso2QsF3tazgY5jM
aDcY0Be2A/HdsTTeRQMQ1ZC5/yZGCMUEcdSbHDjCuotRDrtdm18yYsRQcti5c4Q8vc2c1jsXarEJ
gKcPkPxKck0Nr4CnmoFlngcfK95Qm8cInC9YB3AZ66zt+k3ShnQu1cUdHL29CSoGG8vceFkWOHQ6
/Zoknbtl31gWsnK7Y9rJt4hAxKwtpicxntmHQS9l6uvTBMZi57upMyiV042nHI4DLLXlp/c9whBM
ptvr2TE8B0idQexdJDU698pG6TjufmEtoUF1LykMPAN2P6Q7rw/9z+7h0kJkx4QeK84c8BW9hbEO
V7HHJSEYk41rVNV5WbjtsYdXGUr9nvzCBpfOf0uD+nEVOD0Bh0zBUOkPr2UxPe1L55lwKtzBeMIf
6Cerf2YNNMeWMfIacXv1qwjGQ1yDJG6yytxB+Zm+uPa0zugDvjwrXntajmvKGQBLYlvfBlrbQNVq
YS7J1D25vmbukGh+0/kXb541Jp+LHPN9Z2g/dBn9sLRA/mwlY1A3HN8R6A5bIRJm/yKzcEN6DvqJ
ud+21WQ9a5eCx4l67dlznIUOYo5ZJerayJPXbhNGF8SU289E0VBp05GE2CdKU0wT0s23VVfZx0lp
EpYFZVh50RiRNaZ9ZIfUmVojmmgzqS40Rr/ix823sY5cpOmC6ssUWM3Jiq1n3LowGE3jhKxW4Efi
1bIMdbW2NAtvF1DPkZ0mNJrkJgWzQVwJ7a7RmHnPU3SLomF4QVuElOIxxa3cVuzLgWmHX7vxMzOs
eD+WEh04UNvP5m8Bq28d5XA7sRAVx6nKjv8dLjUKu0M2zOf4fbkohVnhPOq0fNgh4Pmuw7KzjIis
/C8B5s6eIEdBXtkQMWTCW8AhJc9W1B3phQQ3IlFckuxQSHlSvy14v1RqyRHofqicyQCbc6f4BL6W
dpkf3IRRrt7X2t3gZhGr+i+PLcahUcFQrMARAJSg2c0J0GpUrX/i7ldrZ9hQMwb+JAYTmoNm6myW
fILLOv2KdQsdYT/Fj2U0XFXBMSx+mmFQvCkqaUQr1vUyOKS66u6Kzvtj17N3S/Mc2B2l1FP4SMg6
3X92zTCfEjtUqjJuTaN57R3XO8sx5P4hJ7xYCdfyzeeUz0neDKcnto5v8q4H5EOSCBzB2SV5dZRm
cmqx33gTUU5eoCoIPqgr16Vnu+AsF5VTmjpM0Nuq2i4ss2UxfXr43JbogM/exosEjHdpQMG0ICDG
uZ7Gm2CI8rUTARovp9A99iRdLIEMVq/G1j7RVxoTT1ur8S93Rn3MmyZ7yjz45TQtLQ4U02hkfE5/
6smqVk0nJtk/k76my1U4967l/y1UHyLtQnjLxtf/nhze+Omkl2jrVvaQ5N/oOnAjHc+RPnOzA97z
tYOQtokcHoyMed4e5czLpZG2IqY+5yB0xLb4s0wOrQCRN8nnvNlhQ0BPbjPaQAF9HEcm6a2Y+qN0
QMBYbUOCDCHL3E/BFMQ0eLZU2sMXvSrX9exYfNZ5K0ZjtN+aqfw16bF28Bi57aNUw0yqxCbCmIKD
wdBlk+vldzmMEPthBayTyG0uZoY1E//teIdZeEPflz4Nq/s9xml3oreUPvEU0p4CqbFNO4gtsea9
RmJp3v0KsZJA2EMq1oxxcAjvviDaINfj7DyiZ2taoP9cSLEt4cvCtqz/MwDJbCpiaAnMs0R4LPz+
79CJr2bshedONfLtrEaa5DABpyF1IgSV8Zl6hXQnW/uh5hONcQwUX25ZQu5B5yRGpBf62bPRcUdY
zLu+0urYzkALzxbX+o3UyOIJ7XY4l51LeJSi/xFng4NFE9UVglx9NdTidsUu8oriCA98xM8mhjPa
2Q+/Hxxn3bPXbwN10i6LQwLextK4lW1RAAf7ErAx9hUClWKrqtehsF6tFUynPCI44VOzVyP/PQU0
Gy8JzNK+nZ2bY3bRW9PBRNOtFCul1KtnpaGvNDJk7dAS+NBhP0OcFGfxZnCoILCFUs6kuGZqms7v
Mov688zWh3OP1goiBqwlXKGXp7bK8E34kzNvi5TnYu4Q865DL4X1kPjQS9OjbQcBlD6qmhZ6zKca
lHt8s2lS5i2It1bs5fMZmr9/kYHwL37NZ4QOzH5qc5MJcGajREWoqEQaDlYnfL6yRk0/le6eQo39
RUP6Be4qqzUYIa3ZfBQfPbtDQeLiszHgN1HUxZ/ysDlowCJMoE464LEAZ0B3ZzDiHkiejF1Yo5QT
sjyY1dRxm4zoi7nmuJU9o6TIBWoS5szCdSkmImmw0a3LFGtZVevmpRW9BiSmoqJL8bOKikJp60ES
PbX5YH0+aMnM5LgJSK1NBFusUJekeogF7tAILqRNQo7tdm9oIatXNz+0ciJxXQl5kpDGbRN63hU3
bno3EUVlORY3nwCKpPS0S23Mpy6Q1Vsh8nkzZgEeEwweL/CmR6IduUNIK7o6qaXv5VRxv0Sqcpt4
CjdG8tvvLP9hWcLZ91wRjvrM5ZtQA75LAx1L2yX2Puu87iVtkEmtdA66VrbsY3H7GjzA9YB/D4hU
CVTTi/atgiW5A6OVbZtZwg9saPcKqd+L0k7IlB46pars0aWo4XkO5f9uB9pbF9reHWIw25zg9FxG
kC6WdQLWMvNTF+h3X4ZpML7BMFyVgt3RI1RpjYXlK7O69oGzjCQUlLZvQxYolsk662X4J+BMXEtH
1x9zbg0q/Oa4pLeFEvoChK/nUPfdi3nkHijkumv14Us0e3tHSOPQ9SojRg+ch+zyfGOP3MOqwpq3
xKHaX1LGBhbF8OdPQgle32z1aUMVSdJB3159zTXXZp0UW3JqcFzJrvhri/YP7ZHVMh5pYtd7NIgv
FL6+Cge0KSp9bXlF7jxGNmY7+yEz/5hdWXASBcZ9WUjIMyEn4isD4/hnnkrjS1yZzqsyyBCVFjbr
ubHfHAGyk/rEe48dbmo6SX6yxb+NwLz5atQjp9fcvLclm5A72zdSrs9aXTbI3Dr3lbV0putxhK7V
eRsKKvEeoy9dt13zY3L0/EBgVPWuG/5rAJD7a/C1R6l7f8YcZtXyPUqz4y8xyosegNZMZ57ZkF/M
i8bowfTpO6IEFVtKjHrrDElx7VP5iTrtdDShdSjWlcZMhsRRQtVUuCTSJWJl4kkirhDvfSGwg4Gr
uLl2exgn1ICJkvKS+/yGTNTamCOK9nJhUjNF5j59MA2r3C7UVY0ZDzj6GF00538lc/Q6RIQB7cCV
NCL2mfL2q1nZxdHwo35Tm4lDSx2EBPWwhqtMkAydpcC9Mxvw+TC4T6HDpewB4uoeaj2IqddsEMOr
ZYZ28rQxXZvYmfnYPAr1j5X9lgLL3bFdtKexTdCmhhFJos1YPytR/elpTuMCJ5HL1TKFmmC6IYjZ
I5+ASwuStGNNJ/bYOfl3A2Xv2sZjukMi5T31qMA512o/q9hyTuCyERGo0Botz/+JxhzYpywiArnx
rB0Nt0TcO9bJGRr/gx7BR2alwT0hxHZrpyxJ0391A+bGk1GUbwElyDpxke7GuoP9Y4qiL6NRx0+N
iPipc8t74RuHMeONx64mrX014MVMXT3cukRXrv04ZvpdegI5VOJMxoanEkF7l9GViIzhW1TgdEBw
3T3sumEmVBN2BVDrTTdbUN9qr7RV5KqnRUcrRQ2gGxi868jOfphEzwEtTDR40S4HNGLpF2CUJ62S
6q3Rut1/o2efWzTkuAQEDMLDz49hKWxnr09I7BDREa7g2V8npGtk7JSRdynIk9hrIv5TxMDJCxxa
pyHNkh2f1GPcDc1m+SiXlXaHIeQS6ojQLYq6r+rDc7CngNQcMf0rIMrfa6kFd8ZS2brvMnO3/FnF
gBDhhriKynPulaUT7N0XjBMysFPMnrjUlvk7A6B5PTiZ+z2pP7z6OXUPDqX5Z2SS66nHcA+qMX0Z
k/bD73wHrVUuPtAib+J2zk5ZD2koTLS75xXpQSTDdNHV0kcNXt3YfOMfm/TVlHowkXJqP8IH8z2t
NXZ0taE5qevuO87e9Ti69sP2oQUpC82y2MpHU9uTtbekJCSu0K7LwqRTw5yXfvgc8+UIgS5R78yY
V5qSHoWwhNGI+2rR/fHko3s6mfTZd6HQ7RVdIv1WRmb6JQ/LfGcyEsCJzgOB0ZOQMexCj17PvjM4
Inmrqe3HsiSTdS0yvTs48gIcuFdGcBqmbRZ/7UwAhyS/xWenq8S+i0V09t2p2JCtFwCFgjS7SpW5
h8DpfZPCB16aOknh5jC1OveQZRj3HH+sj5HXXiylJG0ZwdfB1GBz5wJJxhxDsbQuDhZ/Be5ScUZo
Kc7LK20gdrDJ6KaRMmpLHRA4fP/psiycmuF6zJDLLGXrwvdYXpkj/fHQI1cZEygN3Z5Ly3WEU3ml
nafPhNP1ChtEi2W/9KnmnkkwbeC3yW/FscFJcekgEreucO4R0A6z5trFjfqqpOB4Mc3fmd+O52VJ
E/P/vMrVq6J26Yua/dbVUPitUftaHYqpLBW7rsr9R8sH7dEaJhK22XvzUz4sxGs+epQcT7cnMlzO
9JgRj5ALEdoX/mNyX6ZNNLss7lf6d8uZGOSU2ql3xvmSKo3Hsixf6uXvZpiac4XtqMVkKvuLaU1P
LOr2mrb5H0dOw7kf3eFsdNF4cPvqUGfhzLNAATVhxMxXy9eV8YbEoDlVng7KeQz7hLluhhOU7M0V
YhNisRXPn4EHR4g7r8JYRUuSamfAYWvdc68WVE7uOTEpQfN5kPAla41k0/nuJ6m4Byg+gfnYzsZx
FFoIO+c+82uqEzUZA3ph3kzn0JrexJi9EQg07k4FmBsg6lgX1sectD5DZdEebLv/wGhoHxzh2k/N
osvjs0058aat2vRb7urBPm9glUnwqJaKAy98Jr9tRYRYYeFRiQeYFdBUAVg2DIeXOcQy52ks+aT+
NPdOVzNyINqUNzEdTg2amxb5QdAxuVxc/Yw11SQf3JQke47uPzHhYEzGGHNekaAY+b+LBJ11Bp8Q
Y5TQKWrUqGGwUdcGgpsyX4g3NCHaeepUiJBTlN/w2gb7gooUAKogcs2qQvCmxXiqsefscazop2Up
EQWeOviCKKWZKrbFNgsHhjD/TxDUAoIXkK+EKRV1rrhZhuJDOon3mcedVeQotgPCUN9sAfmQ5Izn
i8fV72sgSgl9YqVyWNqiyyssIxNAJIKc/7+Pbodqc82MFhW1mmEsqqNlSab0X1iFFmJrwu19JmQH
AY2ymYmvMDKv+zlkKAVoKpOsQG9ao1EcF+QDptJ5aaBvD1Wvfr91S4xfRHg1Z5+5WS6A/90HCec9
ULUbx+UoynDVb4K4wjIurV9BBPJgERYI4uyADF/7wU9PXQEjS/rEEQ7KIuF1KndYbeNgf9kCZFQd
7UFWG1jw5NjndrQf9SQ6EXJtEuvnmsij2mxtOq21C+GCXHUvoFAabX1jSTEfaYk86Sm1N61zkh0i
hHAddCqew8Y8rnk48QgVNbo/Gb3jClPFS0tKgFIeRNScN/DRjJ1/mYJ/pQU2EelN9C5Ce+QzQoef
E3g5cOIKMxJ6j3ATueb7rHfi1/IijXWgpgFZW17Cm8asdQAiojCGmspqrMJgMy6pVtl4oeXsjNcm
svxPQr7FSFI3oRpCOwq3YC9DvDtEr4/OdGJanG7byca76rFPZ96UfipCvFCS09oE2Z4sBe8FY3NL
G7Y8TO4Ub5y0CgF+qdLdNHTy0FTLvwhmcFYLIR/2zyVRsoFlwQtJN3ucdoAgn0bh9Mc8GPgltVxv
8a0qXY5P8ZtxQpGGtY5SNHTYqKgp1T+TQVBgWpRoV6PQhi8mtEMCaRfX12KtslqMkhWt4Bbf8dqz
Fyp9brrnZ5JAC1o+PctnppDMrh0ZN6ADqpAkCpbl1VCH4TnM6mzXAO3g0ijDtZ678WGufR3/VlJd
jcTFjWdG06ksfy8CxpHNOYE4QGdw+pHSKIDLwpXFt8oBN4HjowFhGUMz3FgVWTvlWDS70usJAyIU
4DYYgfcF9sf79biko35GpMYAjDU3pS6X/UaUzJzpac/1yZytg1RK7mUJSywcqevfPiPUSLgpzoOu
97fpfxeI1OchJKykjX6jrwCQWvL93IOmmdcejGG2IGnfrTLXSJSie5HSSb2ktJGOmHMOUZtma1Lf
A7RGdKmWRURVAIMHdXKWtbRU9IQWYKSPj642/Cvwnz/0r51DY9fBEx+e9sRbfXjWdYU6Ez/Mdehs
85qGVn7M0aAdl340sZRAfa6i9nksvRTRe5zbqxGK08qZG49GbY3xjSjOvTmMo5LR0/9emhcqHCKt
vekQ6nWxszGKMNuKoHA1xJVwZUILQPM7Ntj+uhoIU6n7xtbFAPzZfsBoQBXDzw3J1Dsti06PcvzD
RU1/kzORccggrdtUEaNTAgH0Bs+98Of6Vbb0x7TiveYZPwak2DJMiC6J+gAsS6C+jKmEFGipR0Js
EzxfagOgoTnbcq9T24D92wztR2X5lChNVn+ptPJWm0P1ct3EXw3IF5Dvwi4xI8fYSrpymkN6REk1
tEqWrp9mRRzLkXmodPPnUGv200N4fk395LJ8lfKdnXUj/FcY0tl0WW/iPmzN9zrN+dL1zb1rYpdh
/pCrTJBFXNmm80pGgL2RZfImTuOvsbpN/BOVVLWg98a4xzi6HXtFWEY7ayKjdAWNdGvpcj+qaMGC
CN0isdz78lVdN8orIzHPOe52+V22KNMe7dzT7TamvVngUhjjkuhNmYTxSQXZf95dh7mZjmyhhwj5
+D6Q5a85bYBljPhdd16FatgcoskAKpyxNaMfCtSfTZPwdssNY7lzlLFkVIjePEzs8exxzhwy12e3
mdiGZ6m5wD56Z0XwlQs31KetPtg1JVDsbvH1MD+hk7GCTBQ8qQIwtk7tfTQGE5yS6WHv6uM/XoiB
U30O8j4+2NmCD6lMSC74T6gZCHrm1dRF6PGN0H4j5/nldkHw3UR9wVvdrgxcmY9loS3rY0UK3zsv
Psilua/5r1rzLIyilrwlqulRkx6t5bDYUZe12o9ctJBdvQ4woAzyN9MX3woXCdXYYwywJJZrPPLD
dvZmJoOVBvodTKAJe6he4o2i64y4aRuVf+ekc85la4avoYThC31V/mxK99ln6YcdZdYhhS36Kihn
KZLUMamkQMIUcjdU3HIznlmbuv9JLW0fDC2+t3ZRHKIEXqRdmdM33ck3pfkP/4Tzvcf7uHOy3jgk
JtHjjTE/sTX/tsK2OFLJzGe4OulDVy68PIeeVCJefix/5nrpGVyqdSgLn7FHZJN4MTZo/7VQV2ly
5SarZPCWlYG8lLH7V59b5qG0CSHxBkyVYJq2NhW5kLVzFcxbru0IpMVrxbhz64boPrXM84Rq0u9H
8FtMC0rFM8SN2Vxz7y2t8V50Si0cm/Syqsnkdk26qR3EJJv/r3muhocJcJGjdcvzWx/neroGVjo9
okJwDel5LJG8pqfaJTmqnWbtIFKD2d//Dt29yLOAmZN97RsNvvcYuK3aag0nSC/Y8y6IzuHINK3c
Ln+edmtsNfq1S01lRM01SGvcD7geB+s8njT8G2AekWVn2NoFUcXq92fk+A9tm2maGkoWqcHJ0E1/
0fOCaFeCCJBXTBEK4AV0X9uN5tDISEmu3pQMFVIHOTdeKGPb0NxeLQOm/5KFdAsgge9CSlpKw6VI
zPXhxQzbIIrUfzB+LPegiAF9GuQjrz8RBp4ini+jgVgNFKJGUSi0XFnrg3QPTSfBI9a0+5H24gF4
B0pXCqHdHBfZIXc4eGtlv9dNwMLWJMfN8mXXE4o4dFKuoqSd8NbFE87QjBEujIwioe3aMm2LkNjx
fYiayVJUA/Ahwx5bn9d7F8of5wLm3BX0v9WyeB3KlinPLJJnmPM/pA9MAJwZI33JMJ1j7m2/GFrd
XwnWM3ZuC+EOGkjtwpNPyReq2o+8o/Pia2h+5IzDoB90mwsr21MB7A3aMLvrRkuEdcRZcwT7BL+5
8d/DJs5p3ROV5RBu+Z4imWf4U6Japcu1ReiQbHovnc5W3E1nN2qHtWnCK5mUNiZSKplMxUCQHPDd
TwMdkCE1XhBkiKxKa6Ys3g/oHMbRKN7ivire0Ixra5Fn3NVaId6m1Ow3XqLH26ar/2pdb716PdEP
ACMT6uTEeoHMS5/C/BEbIj5GfXAqobOpUMI/mKOceG9wtNQVrqcaMuglmfy/hsEjYSsVybLkzhMk
eHTydIF6GVuQsRlcmNituqNlXaedRF7c7aWDTtxyCOgZUrKc9A+Z+A+ULdmxVIHbruX/leiYd7oi
tHh8yI5FEOFw0pg25ZyJn212mH38FJhH4+YmliMFoQCCLFDTCfDZTTfjBYf3epG9isnFXLCrtSz7
yJsAoUo7PXP2vEcI13LMmo/OY2prDh6CU7VYmdWfalxzleBWHRgCIxSK2kfs0wx1RP2TjQv+XBO8
axYuYsJJClJwBxZXHNs+m85DML2jWe73fqIA2IHWnbluF+siwdWxeHV6JSYkE/K3E3VvJdXHuS/c
i831ei3M6rZkoCNsYuOuNGuHwvZ3PhHVmrS1PBu4pnG7Wd8YeKNr7Il3LfCbDY0RnKOaM89tmhJQ
GvLHMnIQnmN5Ogp4GleJR6etO6IZPCygQvT+FqQGcv4cKA8Aj644d0MJE7qd/gUldMOtFefBmgOf
8nuOE8AQlrF3LFecYqUDy9IETZrV5CQQIvWROq6GSi1FXVFB0YSG8NGY6OOU6QEbMSRKlMerNrKt
E8kEjHoNvUdwDLoO2499otVtn6izzG1eAdIEJErR5CY2sj/vL3JeccoQNJyWVwYF8nFaqDej8+ob
U+4YduqbVqYgc/VYp9uC4h7o2JNe/F9DYmGtoacfSycgobCFg1OhCrAb8yFAhKwCmDS7ReKzLMxG
67Wd6NGWVts6yab50sRVLxD8ad7aheWxwQYoru0un932Ytq/Fhs1N9b0CtGuPgnNelDpoGNF6cfz
3IS3wCFDGJlldqDSOyRWSwDyMNlHusiSW8aur2pz11TOu9/hEDOB2Toop0ihJDH+LO1109i/hBFW
+yHM656kwuldzzvm2kqHiaGsOn++grRo1uZFVwPcSS1EfWMxQxK6hvxROeSjjPsqNPg++E65JqPg
WQEEjnYx+gxUIyXbidZ7H/QJDkbLyAksivGkuZduHcf+x5QVzK4a3vnWkN5rzz56VfggRLu75eow
1yMceJbU+YTm/pYpHNsfubV7V9I5/2ylm5UcjzRIczBH436JaQMkVpWrvLKTi9aV31wiGV8EGg2v
JrFP8QzXJXTOtXDj+/8QdiZbbiPZlv2XmmMtGHoMasK+J72RPFwTLIWUgb7v8fW1zVwZHhkvK97E
FgG6Uy4ShJnde84+w7hYeF/oQ+Zsry6fQ+SAr4wbOPqBm1vnzyFDMbWqQ+Q4ZP3kVzUMmPYvEWDI
O1ys13Ak57yrEvPJ8rgkNHx47YQsjRh55z5QDD+hgXpMEQJxgHfaM8pBqiABvTpcKFeV+Kzsvm2M
NVhrs58aovYj+qPiuXFgLw4uiS4hLqyzydKcjrs1H3s04uqPr4K0p5nMkCxkHoIW/1e0+JiTaNSe
yymyV4G0xAnsGxeyznSKFjjyn7shRZjf5gVXPVY1MkLH7Vi3Da1qt33qScdLOztdTY7jHz6W3vrE
WqSr9TVz1nJWVJAooh01Z9GJthezt5zC7QLnT2k4fFniTjuWuelsSnqlEp8NnQDP9mkRvcuNo7UP
pREvd0UFENbwjAFHG5OWiDrrqzMv4vQ5dK0nTrmMJ4BZfNWQ/6N5EOMXcGXhNhmGr7jrZxQ8+m9I
cUcE7152icEC3BpBQkoGEJJWkHdGRdXQy/OC3UDz731ms6j7vUuMWp1tuPyoz0pcYIqm94v4FkgL
sxqcfvaOWLrXUxQvBfJLJArI8ld6ZhW3bBjqr3VdXCKUd7ssLumyW328dRC1v4zsUVmkJORGEvoI
vz/fZB1KeLv1U29FAGR8GyHrUQndRzFkzRTaDoXUDMGMfETvkOiJJnC5nQptT0oKriWt0k4inzzk
h2GfAwCmL6NUg6L06aWlRK9fLWeTx16LUpB1QB9FzyYKw10VYljShfewTX9kwVliQOTyJh4F5PnG
p/uLGeff2brqkShf2zbETOD7V+6fbBpmu3uU/B0HFouwdQp4Fb0xIFqjxqqOitQwiNCMcTVF2slR
PmU54MZHxcTCfl2nwc8RR9irtIW9QjxyQpRDWhSZJ5Mopdehm0kl6O2vWdw8QJHyzS7K2+zEIdYv
m6AhXVR3Y6+KzmHck4RePGq5wp2N/kgHhCBOs6aqVYxYH0t6mkpq6UqdC3Us92TRlmnoBa1iuspP
OCFjaOAV5DYHgWdKlNKBfdDNk+5jNUxp/ZIOUG0MoNxbWJE92kpIxGATCVcys8UEPOCbb36LktaL
F+36q1HmRE3EnYqYAarfzVMbjSByzHzC+ul/KTWrfNatvLrVsYu9DLunr+sI68MgPAwt12ETovGH
dlmfOgmRCQyLkkhhz4c8Kb47SZB/t5rjPFbpfjRIp2DDFzMhuSQ1OxZeZkr2iK/4pA+NNd+yWbMP
fW/eyrR1yWbCu4rHglu2k9fZYTLI72pBz/krOpW/DxLazdoBSZms7CS9AS6KPhlfeBRfIWIw5AZI
2GfN7Y6ZYK0ri661AM83O93Dq6sfH1taOjHDcRHGQwmiBysuwBP1+bVrJmM1U6haJZq94BoNi7sn
h1LXzWub/1w69KdFmaPVq7C+g1zKnxoXLj4oAtlSyCMZplPg32EfOt/oBE63qWlJrk7wFSNeYB6C
wwW908XJ7rUT1Yc5fSNH3QB8HEfzmiWYtalymdFKHXKRO76Eu4yWetNxTOtf1W87FNZ59n8KuQ8w
5UD6ZwsXo5YMkCrcdtpYgRvjTnD5t7phfK806u2fIgelb/golLYOuuuunNsJI1BQXzWoL7hQl1eo
X3wHOts6a3L+UQPNqo6SB/vbrRd3lIkpzV+AAeaXWFu+5ETO7c0KjkVp07C5G509SIFS+9IvRnzm
Ng2N1RAa2PTqtfjTy6+sDcuAARGwIFIuS4Tx6xJTnUyG71AKplVZ8AFLiPctl6rMbmExOyQOct18
YWnVReL3viu+/bE4yyWXQCU1JDlOMtc/hwGz5OfQtPB1HfZGKdI1JQ2JRjZSXoQ3I0dGe2msAtyD
54sXCgOobriiicMEaOGgkcEuIiaI+UPx3MsunBq4TrNL2yQ3linOw5YNUi1y0sdk7Uwyo7hjWj6J
3PVwK+YmIICpdZnlsvqomsOTpX01WSfCFBN30mz724CQ3VMqZzcpKFqH5c8P/wAGc3EM2b1bEgnW
aFZ6doh6KmEVZF+dkNVHJE2pJZETFychQ7p3nR3VaVa7aKs3cFKpHsXl+DYWif6xz+Xz6fdcdI/Y
gPNLVPyE0X36UoNg2VnjkJ0TySRBpxLjXSI+xcTkCTs787bh5HgHQHG/fDMjFYUjICrIj7gHLQni
CZt4xIDKsh+TWL9OsyZ8YTd9nD1C03xzwmg+DPM1r7WfYZoUJ+FAtahYeTlhgQYhMqsTYMDBGvAa
g5Lyo/xWagO9Q9TorI3EGD7SfecKaHCkic9I0BBOTthVB7+F1Qj9raeD+mLbUwftMLxacb3FKJdc
Uy0f7/wBI8GwCahEDf+HOjehg/mQ81EIQuv/J79CadFR0NSrUPosufqJ4JZ7tpSK9o2tQXtrZKDc
gP3SzFiIpuXwLlq7h8VDt7TG+34eUQFMg7inAvZQhD3yFjRptdfzuL72i3MvLT99Zdanpkkc0ypN
WOYvfpXferMhETBpw52WQG1YxX3ebVkDdOumNuqXIV9+WjqZB1STkNrJ5qQ3xTeci/oTqT79tshF
tl2gHVOCHcm+8iftIipKeErWaFYJC1tv3HqVyWcWk5EtwmxnxGgybdelv4B+m3VJDvln9N9GYwLu
y7Z09bn9A1uEdYewsd3gY5wjeQmzAVoydh1Ah3xpBoOQsqtLQoIWvRtuONbNDfcoDzb5BHFR7YXq
AdNa7iXhViX1Wnm2ayLcbSZ1wXVv5PU2lH49NWSV31wcPfgBe8rc112c3OxMGlYJgFuWELClDaTI
x/j/pIYssY/J0E/nTZ4CE+NWNVxdgp5QOCOCput4Zi/pnUuWZtvEwHtJdlt8rscW/Z98pAZPUqgW
cySfRorpTTn4XCeHNE1dhGlFtsdezpxrI0I/fpwcTNDtsneplkFxmE3nQZarZFedVD08YpCYPh7R
8Im2Gh+/42L1SeQvqd9Uw+K31spL3Gz56hW0stV/Q2970gfs4KIQcTiwwpWH8uCgZq7My+qVMQYY
Q9Mp4UMxz10RjDc1WNWgH1EQPMd+0QCuDi3ab2N4UYM+Ufwe4J0XslOHXiQ8kwYYni05NF7Tn1Lj
EMqmsR+2+slzQRatXKQjG+pH+N+GcDlPne1CqieTwqTLyh8yzKgm0Go6lZeAZWi4sXHnw30EmAkD
DYW4Y1K7G3+eIqKcGUCT4dxvtdaFuxi/mh30SqNvEWPb8iFKHiEbysbaQd9GSgH7ciTYBsQyGs9l
473EDqkcILPQMPz5pHrkdmS6fCxjo8k48FsdEh2MnBOmjbPfpve0a0ikrgbKXONkZWcqmoR9j0G+
MaWNzZbDWKawuWpK0laFWqKrpisX5HIkvr28pSZOl7yJwOGENZhXM4LtUGOEdaiffaHt4K4dJEUv
0PiNzdLUZBy4fr/9aPvngXYW7C6lECAyre/IkZqdgbWZ/z+D6GPsfUOY7pwi+pGMYgowISOHTsDc
YSCoSzp3iKccKMmXLsoRUy1T+jYOMbtk6SEuWBDbCXCATnmLkzA6f0zqUxw9ZmkWV0OGoeYSScd4
De9sX87x07JH3odlTKv65UxWwAKtKnxytSreKzejK8lS6pFyOGqjkxLTjV4xMp2TB8L4Y7CwLGOZ
CtAC8F81Tf3XgDYBmO4iXqXJ8GN+U5Ocmu60pVljrXdOwo2hqSRNeyr5tqqjmDRdDIQy4I0FYCor
K0rJU0hTioOyyK7q8aDU2brtyG+X5vwxAdw4DJph7wRJlRAPi/EBCmCgSt6REeXfEYrVawN6zdYS
SXQZ7J4ajQ0v6wTRY6X6uhNRSxfV3K1nk0uExtbms09al0BD/cj5NgA9PPr2/BapqkRD3XGH29ja
G/CQt7UDHnp0TfNhxon1gAQc0UIhenR2oUfTATx2SBOouYtlV/GRW9LtVE5m+TEM0vKEFqA6c8Fy
B2Utu4FvPF/U0DTLcpi65sZ9K6Gm1TEFlu45L2N6JlRnNupwrHttq7PzXnlQ06/mMRVMEmWfN6i9
66w8aSjBJPizWllJ1Z1Rh/JNAbR0MhKQWiHAJeTljHBtf2c9r5k2SphxTClqMghpeipFJKuVbfjc
xq2EpI3X0IsnOFhztVtmBI61X6e7hFbw62CRSpC2UX4abAr+iOjN1Sy/nRnbFGjy8tvKvbrfeAvL
ls8av3qkNwjKlhlP0XueObTCzHQ6M7lN51Gqlhy7EEfM0dgv9Ix5v70nwA6QWeTY/DEjPrUYRPY2
NBU6aUSDTzF4oQaOIG4Z7Ge8Xwd1FLrm0xRWJm3bxLr2ssccVWZ7hlC4UTa00pp/udKSorhzt+3Q
SJvfwvA5jCvAzD71wENaI1xw4ZZtGlJz9kNLkn3hndDeO891Qj0wy8ofTNn1pq6SbykpKN2mrOmB
mR43VxZy/XNdIsqYX2AGDNcsNqeXckiI8KRkdNB7aqeaQN6Glb9+COF2dFqWFnpVkF9z6qeq0aFa
HossmvgJRglcL0YclOAm0c3M7teipwFiLWJD+AsS1nE15mIs9+AKrSPwp2Mpa/qL3NrLTcwJ645O
vhh30JwoVtKbMMzIWZc4CgIt5rjeKQ1PZ0XzxWu2ocuOazHqdhe2RndrO3hQsAe1XdHP4oIOJjrM
b303dVuXTe/dl4OgUodpm+TR1g0ezJfJW9HU06H0oOpUcbSLfHu5j4FM3ehpvkEOju5UaBgqUGSV
kROR4rf3Ugq/G3jYTG4gIlymqJtPY3ez5O2XytYEr93bwWrJpnUJBTRzKkz0EIy3VWUtl9jq7LMw
3saUXrCQl4FSGSi9wdT2f0RxXB9JfREodhfAgB08Z5iQzjUli3nlit2A7ZZOSPdK5Gvx7EcxoM9I
x5vRdqc2EfDjWQsC7PNiullkhajeysdAfiZNXtpkdAHgHso7naLVqWVVzq6f3TBuvEgB2+XQmWZ/
mDxq6YsDD4QAHVb0Fgt0jmrRukfCw9HTiICNFhtscbfJesr05Es5NNY7Wnp3NbJbvKFr7Q7dgNYk
zgjSK0vT+dnH78DRXxchfejooB+ugMSWlsh9ZmmX5nLTMNkgeo5qjNPJbPxA+6kTIhKW8OkW/e43
VgkJsW3XqtKE7A/0kaw5ZXZYrQjB9Hbh1OyTyMpOy+LHKGIcbk4WflawzxIRp8Rcrk5qdd4ur7r8
z6s3pJIMvwKg0InwunYhC3ptpdDaSkPItG3JnQNXWp97QoZTt7t/LNwAWCQ7uChUpwn2opGK3hwX
JGhSNVj9zIY7nAoaWnV9sJEx72g9PIHfmI64EIDxhVl1RE74LaJvfqeQW29ZuekHYVHWatKFdSKE
E7Jv6LyvVZ8vLGuUNrW3F6Q0xjHq9SHwmyd7jtzNkOsTsUH6JXRE/xawHFEku0xW4NSjXJbhahfE
ZUVPlN3qcFCQCiMij2kMRiBJcnXEl2NXx2N2VhsXtYWh9WkfGyN9ykaXSmSkkd1jepq5ijQKxKnO
lpNqU7ECHiDWVUcbZY47hEHTQGJ0ZJNp4gkK0m34lMNWeLgOC3/qrC4rysg+RctinyjkulKaBnRs
CfA0w1oxc3t+5d529kCgrNkvey9zZCVPWkvWTsxRSPkA76PrkpCJf1qBkdQQu+9xGNPZS4c3OMDe
Acr1SAeUi/Hm5MeylIX81HqvCYA6qsZ9yA6fOIY2W4VOAvi2IU9QJlTFgOkId3Le7Yx8zcQV/D+K
dPygidG58i6ym2Q2SMVab0HMRvX4MLFed6xBu6uBBDd/5Td1ssO96W5G0+ISt6D5wV1EWj8aUDHo
uV3VozKtYf6N9lrXBLPJ4hLSZEvKaU8eH8X0Fk80PL59b0OjbWlz6V1e3XXdf3RJicmTxvLHvNlU
BQbZcFl2juUZW93FguVTWXt8HccAjU45VqdJgScrs3mXLY/bMgpxGzriNqtxZUMnW7uyAIkPu+W+
inhV4ZnU4E39SI4vDV+tj35W5CTtPub7yMlP/8zPdrz/Qs+2DQv7h20ItgwWz/8lcCEx0fuOs/C3
c8GGOC7C7I5L/zUPlrnH1oy0TyHJVbOUVA30J+hL2LR4J5bT9tY36p85LJyTr2cds130bCAGuU0C
ZuZoOVzDDop5n1v4tW2N29x7NmqwojoRoVsDyCLyZxRr5UScG+yIdEdoGrkQoRFilmc1aEDYN27Z
RGsVfrG0uYC1zA1V3MYiGK4qpIPuUMsajoQLxSJoWbbQjJq1TVGCLjBL/bdWthMXsEEnF/bkflpQ
/WeN+9CtY+do+gmqM07LKdZo/3OLNMb6u8Gul4qa41xq/LcnPiqSQUtrw4eebQt9yI/qCyHEyz9/
Kpb/t0/Foehu6rbEmRue8I2/fyqdjlvCprWmY4KH7GNtBjerr2og6ufXI3VYy5SfgNmqG8Hh6MWv
wUFVvbbD4SnpaIDobVTd7QFBHn3EA87ymOU2SkQD8fhJG0zSh3i2OpmBV2wgMmMRTCgk1DlGm5ZO
s8rzzLWxQdwQe+tG4pBmvZQV6srbRjaLjlauQS6J0JL3jhgBwubbljCRVrNfsRpQAGKSrDTbXwd4
Vejb4qFgUxes//mdI4ngf7x1CE5t+eYZ3NyNv1/QVuN6hp3kw97KohU7w/mmBGGVrArj6DVoArv6
Tj1Ruu476rt+52hue1JDJ9Lu45E6xIL664nMW4o1iId8I6g2fqAtKSIwq2MQVqesP5GXn4fqkWO2
NgnRebtWh2pY5Iu0EDeIqznZWHaddRyCZlVDZi3WBp2xRVQBZdlJegQ+h89z4t4aVDDUUyLJmJsE
ufOm3j4PTqrdaaa4GyEbj+owRgbp8n3MTrmJSlCdU4Pf5d5xEtU3GsArJ1nYVLaaDssYw+GlbxNy
voeWyRfDXE3PMw7BelyClrq83bB+Ndl8K8qdOqVQd2poGswobire/nY+kjA89RNwKigcZB2gmD/P
qSfUbyxJ4++oXmMXk6p4pY+3/AyRSs/tfZJ3gU/N/OchOwIqh+r446H67c/n1aEacvmyn69d1iPM
b8LFppQSpQeGakRrSQaCzpS0Zk2eXNUwG1HcbdTD0MjgWWRQMgf5O58/A7ox/cshhYHjYLPCCxtp
mJYl+n4AsY22JN6SAINGVR660HjblZFl8K1lnATZx9OFsth0ISCdLPmwQpMlz30+8XmYyCci2xiQ
LRrZKdG86GZkzc0oi3NKdPW9WEa6pG4G51R0Y7q3rcFdl61ef+CxQjekWR4vBwhO8XGR9pAPbJZ8
pA7thFncaDzAL85PB57FY0beuNFFnm4Kn8L10hQt/L85oQMnh7nLtFUVdNEOreQZV5N1CGUWSis3
wLYf9YiOytaKNsHBudUoXLZBmJjEhrraI5dWQUBFNDltIK/qXOjlw/2f7xcOaVT/kR7hCGjvpu3a
wrUt33aN/5z/SKR2hI04fy+y5pFnpfWHdsdZZb0EE2033UntC9W1AG44X3p5pAbkoWgXcyqe2O9J
yIBr8uuZaqhZk4PpSXaGljirhCSnQ+URMG3P8JzHthIPXGHLXTde1IFBifg6lgQ/yalJDWqmCqVY
6/97OFK8WsUmX/A6fZ08J/tXZLKvojhcr3jrw13U+c4NRsSvoYrI+e2Qo6lT2G5+nTdbMLrdEuFG
rpy7I0VjaneTJpbB+iPxvHCfOmAJaQzmpU3ZhYzolsSMjIdBhm/tnz8P8798HpalG47nWiYSL/9v
n8cMkRbplG3vY5R4t5wouKdwZO+a0srLYIs+qVMR/elzYTdvn6eSMiB3EjrGKpW/1OouvY8AdJcb
l9V1KHWCTmggXAOuuCPc2pNR5OkELpEn6twCa5tgvVhhFwr3f3mKGbrd4QYkbiofk22NYmCTKphZ
VCQ+uyZ/+8/vgCXn9pIyHSbmn//3/zg+V6RD99AQpk+AiCf+9g74KROX7mEhLdCLNtlPJWVQA9ka
qaT2zPP586SbRvgVS0GEYeqC8wMVh49Jz77YFMSIcAiQMKnDuNSOOHIgU9jWFz1Izo6E45Q0zCGl
q9FTJ5xppF4Y7nDJ84yC56gn/vIz6uRfng9yn6xmGUxEZFS8ry1MI1beje9ZnrL2iswvmWXYZ/fx
v7xV8q3421uFZEZYwnVc3bDU4vYvi9fAnlPhD469Z4ZMjkluZy90M4AU6tnPMGpEiYuDN6a3qaIk
BfG3WQGYhRbfdAmpQTPFudp8sF2kxizpvrvxFLXbQgNBnZGOpDkVJL+JNM0Jfx7fDfsGUN++mXNi
s6gghnUK0IFPuousuMzYhslnxVMUe8tfflK+gg/UUQGLcd9+iQg6P0b5mMHwg2GsBjG70+qf3x1P
Bt/89d1xsbtYwjRcXwdsBuHrP29tVYefaAgDZ+d0RbL9nJjVZDtzvI40m+gVna45yEzmc/UzUUSK
fLEM7zqJ6NxhqDmF8zf4JclLnSzDK1w0xM1x0l7UoZ1i4rGiKt+rw0o0Hv0YmDvqUFTzcpMvxD55
eFWnuvC7ejF7yf/7i2W0PP/yYqiYfr0YZIrlVmTuk3qdCUzdttL6oDsaNPdjeHmvMX6t/egDD5nq
oX3V9V5cg1q8pTWZG2tUD6XtNC/qR/vWS1cpMe8X9aNYBJLtbISgeeUL5ewajmw5NYyKvJBFfMWj
Ho39xwsVho9R0S8e6mfp22E9hJN8VIfLNIMu1ftgow4hjdFFSPEBqFcyNdd4oSOrntOrttj/86du
/484JGwhLhOaawnbctna/eenvniDpRnky2zNCp9r5g5bzMIdMl0GAontXRggpoTl9uucIFSAXfcY
nNSP+G3U3+VvZRmM65y/e93JNXzWtUQhDFO2G+RhR4XikAya+HjWdEfvEubEtOqSDmHNmn4lFus5
NpFubpRHMQwSRPpYHVgxypOuQX6IOonb9s+TUC1WhpzwzaBhr84KGz9n1T4pSe/nOVWX6WRxRp0z
m6EBWjU3T+qHP39OnVM/rM5FulP9L98yg738375ntm/7whQIG3yhe4Yht9h/uQtZRtxTWjbDvaZr
YO5taKhq8Grq8ZGthVtVA0ymCa09rN3IAydksq9TZAc9eIvbcXyWJyIzBM3mGcQEBkYDOTfGqxO3
6QajwfIQuA1E1cK/73X8nXJD6MywiIo8+sHSC1U3Aufj6E2/mrqUuP+1LNQbP9HDIy3OVeOgLWjp
SE0NbFaH7+GxsLIfyFjmZ0OP27UHqOTC5x1tOnd49sOgg29vac8RxnJA9OydyETRyAqrjfKkyouF
jibSjHO4j5EO9LRJ8WKCoTVQ/k6rqlJKd/O3Mrfo4LQ9uQE9IcLQMcErg8fzN/pML3oMuumWlye6
t3AuZ7RxaOw94uDmtziMsnvTu4QNQOrfUmAkTr0sa2i9aCRTcnkUJlwPC8hVYBZWulxNUQ0vjjHh
1KqKCxfT3XpjPPCXGstJyIH5sQOsbFNcIHmwOHhj2e8bH5Scky/OKXHALIap028g2lTgoLfDwu3e
igF3CM2x7sIT6W2gDsrMMdzpV8qA3cw48I8O98VxzaOniz8W4C57cBkabsd4vhuU5ZR1OgY+CfBW
n/Z5TWsbJcK4r2A5oNGMK1bS2FQqmy+HnxORUctNt1vE2g4ULqs5GWbSLxmg7V73jySn7HHxhOeu
izaJ1EOY0qgap2LvQX/cT3Uw7ZZiaK7Cb7ZMF/Otdut8X0S/F1pN/mBpt3fIhckqoAt5b6MrAZ1r
M2n7fwFA/2EWVbyKCT44mnbc36GaohbFKtZaghALU9SPwAlAHZhvc6Une89CcgB/F/VCJWp/PaTG
97IsO3aOiGyrmlCMKiXhrm9QLZpWyT6s6uznsCQGHYlpAJBdu0Z8XthJ6/IO1fhuO7A02Uprlx4z
yCXxx4zeIJXyaMIDm+QjaYFjxM5pxE86dy0CDry5SKgCuhujXiz7UTRwjVPkO20Yo4yz+2MXduNL
H0kxc+B+RTq8q90ivNDDXciG4gvg03tQ6W6ab80byquC/Q5xRk0b9Pu+Kn8uOfID79+Ez/SPj6of
NHSSaKKZzLliavDAxKjZ/Gnl4bk+I5+dDvPUnhqJulWDUlwDsHr3F4v5esqSS236fKMNZxVIeoZ5
F3w2j5HbOpmoX5s6+AOl5cNpnAWpUkUj0+FtiKb41fEB9WiFZ6ztLjT3Hv/1Fff9nHCd7D2V0vic
ndZ+EX79g67wuFYc1s4h+y9mz7XFz1SeaSphqpQIE6R71s2h57cjflZjwYTKtDXriyq6qcF1hulY
IoWCohucPocaMmFUlvPBkE3zzE2HvcBPaEjJMumG0CZkiUlz3iUEu6fj12VGfYfVNm3CuJn3Aq3F
OsCtu25zkJ2D1IcEPREtbiTZOHZLRqWRx0RYWZjkT9H4c0xL49kaXssBryJMYuMqIvFikfe5wu5Q
c/UgSoQin238keDEztJvbhkMz4MAfImL58osxlCCthhzAuCFSCyy87Q/uoZo0M+hjsSXUjfnnTMI
mBp/DjhGTcjhlNAWdCjmdvG890SHCXXwLc3feAasQNAMpDumzWgedASaC/pI/KuTlwHsIPrhaxK1
/c7AiHJSw2IzGYyJXIdUIIpiKc+PPTeiOaWjB23hFDXcVmh/gUWWh8NCbq4FqWUD0KsoIRRMwGvK
GS9O7N3n2jxgs64vZVv6q5b23KF3Au95SeW2MfdB5SVn7kpIVaRcHL2qeZZI8IIgjGMLOpD+hTmc
evmo9vAcgL466OisuQXP69GA0hgl0Vtu+f1+kCxUS6JregSMO9c03sfe/2rlUFqrCGUHJqb8kqBY
2EP401/7uHoyk3lrz9rv0azX22B+Df2w34ek36K9jc82W5qjwf27keYOTaY/OdFq5Do/+4KEMipV
Fo3MJdgIQBdUZqYuZqLLyhUlzRgpxRLvGplNKVxBdBwydAeyR0ZSS9XMF5d7BPEC7fWTL5xRsZgz
UeyXaF8F42sTWxjcW6b1Qdeao9cY4kK8IB6kFBRAMYrfMhH8mBHB4aolqlQrWBk2somsZd7VS/N5
HXQjoLbG6s5lCcpb5wbOjqP1Vh3I/YUSTQDOkC5/05ByULj3rkm6h9P33cNzDlkcEdNDfMkuRuj1
IEwFWy1mjQ0U9BFFH3sQrY7tp94CP+NY4mzVOa1CASEoLN7xk8zpmkTCr0pk2lhjslOaU7uv36qI
4tCSFs2l483aoFP4pd4yupibMJrDqrxbYy/ew1J8qwuCtNDyXLqc3ryfLntAQRvCvqKjajpNVUeE
TsgXVg/9R7BQ9VocImujBiN6J3Ic/CM3EZJq1+p+o4Yh7b4Gpl8Fm7J8VSgOjX3frizFD0wc7tHJ
2z20oPleF7l5iTOL9alIwUqPuJK9GLjXHEzAwkdi82q4zWuYO9PGRamzRkvnUNw24o2tOdl+bI0Z
mp+dnS3Cn3ziwO9jbJH0hOhuF0pQ6iikmkTHo9y1EIoTw0w+wOeVTJ8Nk+xoS4/Tghx4PcopWkWz
0CqfUFB6b3GB65NdcMtS2uhXsBcs1lidt1+4nayHkKI9kTjZMUD3ZYdt/phnuBWURfLVuGS/1x0o
D7XJ9hGZ1BPmHXOO7Ic3uj+p83M/N+Zv7PpuCUwjiJfDiSg/vghD+hgI1j0UQ0gKQ7bs6O5WB2oD
pCKLZHkq82g5pV1xz6dlOi6GEZ4nOUS0rAx9KS64392rXnvPskyxFxSnj7HAkyX1W6qb2Q71D8Jk
IPu4OI+bNLri6CILoNcb1i9Mlq5m8B2VYeIlsLNdOXrfHCedLoFsydZGgVBXbFxINH7H1gwV/G3B
cLspM6y2ygeZw7A+IAWSmU97y4chWPVpAhcde2NfsK40k1FjMwVyT3WTvAxYbpqUKyWHMvX4Z4OA
Yhd2CG77GtBIYycEhNv209CzNLKpIe0wxkVrTYPo4S1lePH0eZ+T5PWmmS72y7hMv7RR8RO8PXmi
FExodwT47NtiC7oCuZDU1VcOsBWcFm850oqV14cnzZ7Ho4E6GO8xsCyW7e7GmUz9aQ6EtkGBso/b
SAJ+icJdeXiac7fLn7QMvmgeTpgQyvSgELfol8GqG8YKjkmMK3XUb5b+jmcZDZFR2phrbgk0Nun7
a5HB45KeCIlYUGbRySHJCZ3lugoE8j8UNAe258vOJjKAfO54oKNN4a61SSUFD0fJwkOGmlXhDw3F
/7phZc4KCdl96hA+ZNU67noSA7PEs7/GIniO8uDYSrVmXCxLg0jTvPpFmB78sPgNO565S8iS31fm
8gJMkMisJLLXE8qvrEbS0kruZ+GYu9lns6II33rp6ZLwSXWUNS1QSK4bi6QVUFv2rrKR/KD3I/+p
0L6boDHxSc0fNdncaR52bhsHXUoRRmyZJxdeh2WIYVpN2m8m39id39i/qzB0vcOEFIPL12QUYSrj
xzDDhew62mSliyEDhts8LTSmL12SJ1iFCEGe6sneD7O+9+3JuyalSXoELcvtNABDCM0vLQjE0Uih
KJOLuslIpuyH4g/IySmxEk+RO8S/tXV/QmtHjT+1hgO9sGld5AuYwsnRmdKKmGwoY1O6vWDLjBXJ
bvttUAmxz/v8zB3MvVpl/S+0SWxZ0Cqv8wbTeD5YfySFaV3qIWWbbgwv1CzpYSNU2dZjZX7xsHLM
7A4vVu7r28Tsf8STFq4FxGZmKxD7RongAMTErpXFz9BmwqRWXWzj0D+UEnta6iEe2cm7WD4cV7wz
8TpH5XamI5RszKwvLiaRU/ioYKupAXbHpo+ExZcAbWSWkjsqMalgPSEEDH27guGxQM0s76ZD8yOw
yTFHjrfvaJk8EyO1G8ym39Xo3beaR5epr/iH/EXM6xzEJ7LWfLhUMjojMTF56kF4JHk1hoL3BdgP
lF/EJvxjxBgtYHxFMiyHRnZC0VMsJ6J2s+G7iQvpMDpQjOtSVrLcfvgXsj/y7Ig0PeD8JupUEr1s
f/oy4JB7yUcswCAv8sL+LbJeQYo8PEPWfgPzRkI4bn8zQbKNgG8oqu824mmMjPFy1VBRbKzBI6Uo
GJaz4fZYREPzNYbSeCW2dIazmQ6HLnfoOxZBRlGS/lmOtzl3hhd7po1dwl8mH6b/vYEGufYaOG9j
HGUvSQ1UQZ+LYb1GkEe/SQ5pS852krQtRlo9XDF5aYfMHyCYTrX9e7JY/F3oey5Da/R7dQ93B9J6
HI0kAUu6rjsZ9hclZrwLPPqOnV4u23Sx7NsgI7XcyaEcSkzujv0DrSunvbQ2d1x5mShJGyHNlJIr
72667zVdLK4nogdsySDAu43XOgRE0skhBFexp3H7O2pYpD0T1J5lSFuqi3HqriiAbhGf/z/GzmtH
diS7or8y6HeO6I0wMw9kMl1VlvcvRFl6b4Lk12tF3ta0ugUIAi6IqlsuDRk8cc7ea+tojfI45y6F
7idHJbtxseEC/C/Ra2VWdVR7gm6tsm3vTSf91InN3pfTZFxa4/SYKwSP8hgHfsjzELDaH6L29Ns0
rrZdIefgpFXcRpiWtci7YfyebYWBzlO1yKFjha4fjDV2N2mj3ymSeJsNhCf3g3nCv65dDEnmyMjn
3ZjI4bVUfVG7P/ECe9vzSAtNUrZZh3UOftF0HInUSTDhzEXLxJAfuKTP0V2SU2sCB9nUWsvyqO8V
m0JYccv+csKLJEEy5wOphcu2TWJcCNKMdD7EBnPC2Ag4hZVpQHy26uImHmATnWsP7lYxqkEMImtb
EsHCoUE1xN2TWDvXO54nIJ4ciLQu2u/JSb2QthKRm2muR4dShovJfQYYLcpi2+zeZ3uQsHRFm310
3fNRlVuT80eFd8MTbG6YicNIwoUcK8xJac8qaD3hdpQU9D6WdmM76sh7yZimHemm1iWhi7cqAVt7
NndgyzrioCGWfbVSn3GuNBQZ3dEyhzbNpD2OpXphASi7LkaPTC9Pf1gdeA4zStKzplQzCQzOGgP6
uTScTil4KsVwH1QXH1qLCp/xN3GhTp6pB7J1MKmBNVptyWJy8tfcad6Ses4va6NLn003PX7j3Ryu
Grdls9CRlOOaFFoGQ4G1jAC2Wf3z+Z5SKQSTUFm5dyaawtXtLwDh50dQbM0dbggHNA5Z8NXF1OXD
yXWecKZbh6Rbu5LLcb5Z3ISItwJAAje46KjpUxUIDT7EH2kJep0PWIPsm8S02Bxaq/ilg84z7CiK
jBU+F52A6FHknbfzZhb5o9TBRpk5HwDCX583aEPdvOZyxtd187gjb/U0UFiU0sKhyt2nq5tvC9OQ
M4faGsHQM3XH9qpNEwVr/HiOcelyutYTkTG+3RIQKXp2CLSlqrBT2GVpY+7e1DXh73Yx5hvUzcUG
UwStMg8mWMoNIZIp9ZZmj2TBsMXYAa7vw1X2EwEfezy9fj547qMNcnlLiVHR3KEYgOyOEL1rTiPe
AIzHbk2oS6dudC+m548DGOZFX1mpHASUBIpz+qeGLVXjELInw+xOkUI7bWgEL/Yw37jQ3sOEB8a7
9ZaK+aPVhoVNIWQtjPjvQ084J6dwRiA3P9vbuno1u7BBYjdXwmTowXIQotIo84udlocmmZ1D+kPT
JrqwQP0D1gexD4D3M/PI33RdGlujUHlCcA5RZ68nx5s+W2M8JFIwX2m2DxWsgZxpFNvY/AGY1l3O
dVUpYVsqye2g5h+dYBEV3JH81dHiKys/TS3c2dy10wtzzVjbjInUsOW6MhAYIO/RYH1WC9daB7VP
tZLbvpL4DjSk27zID3akEDlI2kTbeNjgyqneDDYvW0uke1et3Y6d/7RZlew4LhbZ9en8wUPRt+xN
Q8+ciU8USX9Su9o9jjhAlRys8bAM8JHUgUi7dDD95GDL69VUvX5HBB4l1rkZS3fwmMMJxrXQExt/
kbV0KdJ8IbJGhbWX9dcuJGWqo7G4nKl5LtWOtkQalSlbYX5WJEDHhYkgkd32dFHVJlu6/dkBbrId
PlA8r0FrAb/GlT2F7i8bEwq3E7Esj1YfLydDFy+Rl9ClaVc9dJXOOtXjeK/oQ7HX1zE9tHF0cd4E
DWb65dVCOWidioCmV6INXRS/WHLlNcE9QhoVr5SJqUrl160JXpS0p1/WD4AdKub9uNp6d0eo700b
TdGuzbGadab92Ov0RgDB/Cyu0j9b9fhMR5VmiGWt21W2FiNjva7Rmx/0nFrAkLkfMBrWo1droI4S
ZL+oKb1diuz46nyoeAdXwIAEzpVBkrXG9dyrOqRNaLaFihhVaMs3eMzsqBStccW+PAAqUJ8gYGph
PXOpleiO/bgRE61vSgq1VbeLDL0QCnZ6D0Fp0CXSlmqDcLeksyHX45OrqPOebJ/6skhMIxSLibVN
UmQ7ZMM7V/WecmMQJ2Wt9qlOZUV25LCvu6kEzabld2VpslGME9IuVfBIBeb7LZ1Wm530ndPDOVaM
hfi4ubPu90Ol3cURnBVefpJcSzrcy6TcYpcvJWdLUrYybAZ8VOkXszOKK31csxtEsgewYRo+m0nd
sVFg9qDzRudT+QAtJOhyCCtZVtmBkyCtsSSGv9Wag5HmDwCi47Db0k5LcP1Iw091FXkl1pWqbG4K
uz65RFlKN0JX+LoDGlbVjE2U6+zw6kzcolV5dGFpMUnljZ17XGHdML6fTStYKHaRymBG5nWSt0QI
qULUCS2P4ahjugq8DKCa9ASHru49qFNi7lIAd/jL8fvi2ANmECEOrElKGi4XPF/Hc/7IcG6Rkqy7
Uxd2IFKVt5DQgHulDhzPNM0gVhyMZjZsOoyM3LEEwvvzATF9t8+hJf7Rjjl/pNod6a0R9lh0ddWl
YIi1L7qVkPTsriCR+WXhzMnYXm4m8buVhSyeJER/jEtTduiQkDB4ICdUJWfv6JnWYUSKF4iaMtYb
wPmeD23WwnCc8C2eJdG6VxBVGTvILdWMGr1TchACndgW8/HcybBWbd7DuBp80EozJNCJTa5dYVBm
SnOOJMBHSXpcn+2WihEUC+tpTsv+mq6ktTNN7QaICNEirnvVGLN35bipwjv6qroko1i0kHDymubJ
UvQPJcfjXpVlBKlWMe9JJg4qsmE2KLaxKbeSbS83trnc4k5z9GBM6mIFZuE220UV8ZVHQtm2qgin
GeN7fIoUVpZyi6rJuijj9UlCyHdGnPNEpMcoyx5xKwO685T8sqf+RwIXVZduJOC4mdMtwhy6jyWX
xurJeMSc6r8o67dGWuNNWU+cP5qnC/WsbJYjEsDBM2s7xAGw9YeeiuS6dpCAz/RdL9ZMne5pyvMq
V4zpcBGIoAORvZmjFJvqCBakL8CIGYMuLgXX3rHJnNDCOzeZnrobHT3q/LiOHCZz6ku3JOXF8O/D
Ch6Ga7hoADjkYBV+0WaMCvW0sigeDTvjiYBa42ZRAcN2WeH32KJWo+6u3D5qr84fDZrljzVgJQ90
e+sXwkx8dNTWNrLNBugfer2w82iAmxBx2clH/Y6UyoiLigHKv2koK+QpVFzljUeCyF4n+3jWTcCO
BC+Nh9ogtt7VbDwIC725NEEfN6fiQUAOOZ4PvSAsMDfnpwrG4TaWxuTzIbHp27ZFgbRd/p8nM7My
StMky+hry4XjvHpocgbiWeWVW9FTRo5tYZ0w42xrRoR1AbhiI0CBF5xdlWd/5QLalR0tPB9QUxZi
8cnFOGDeKwDJeYVVxHPTiPIuZztOMmaUpfsz4qWVjXvcLEkgjLxGzEs5f2b5DEPh7ihRryg4Tf56
0panpBjeu0L08Apai3SOyrtaPKw0oyXQEhsWJzQUAoTuScCJIIIzoT42a21rCxCD509HzsCuX6dj
hcxt8s9bnykA0GUdc+3SnPLymDaRYSKtZ9Y6pIjCdVn2/XHQ5ny4INwZ8iQzqlm+5tMZrKIBKhGW
7uwU01lG3nQ676ZHFWkVe+ENyZ2Jm5wh3uqyvRveTeLZdrPUp8EqR4Os8EfPTC1aVOVVN77yVoea
K7rrrBraO4bnP1WP9K/jPnJkYBDW8QDBYObZFoRfbjKvqCBDDi45i2xykOSOy9HroWyPrSAMLFUY
IpzzPTstBUpVgHzIk3kz09EMuXtNRy3pi93ZgZ4Aw6LYzg8zFRFdBibGdaoeErbhx/k8OCuQRZPN
1qPoc9FeyoM9NqENBP6A9BKLrKS+jppyaCjvsfrTa1YzE0uIAcw0kfSVKMbSU5Oc3iCL7wkKO9Gl
DtRsFBe/4BKlodEBz7mvygRANvn87X48zCpmw7Fy0dtSMhMmPa83jkiNi1RXr3s3dTckH5BArZK/
0kl7xyrGboPPzg3OmNUzXbBQHCYpBXaGRC8tl6xOp7mAXa8cZl1M5V6Occ470lEuD2xuuW8jAd3Q
7xPH8yErbXG0V3HXQoj9H0MwCkcvgCaBAUDWF4o0C2UGnTmtTl5E2Q3E4ulWgApkhQKkmFeTV87b
CKdo2CD65PmADE4487ZxA8egl0k7SC0YIstDgQh+g46KUjNpdo6sCdeKcCrboFfnN4Z4gtcTbYHv
H22tiG9ceQBxDbcvXtV9tdLCK0DnbAjgdK/Re/YBs23ALrPhXI8EgRgO7QKSl5IwHVA+nElJLukU
TD3P5KTYEWgslztbr8zLrFytLY8o8R0pQC0V/S5mR3bh5YKDMzvMhJ/PKYFniI0lVXg+Q7TQwgOH
sp9WjhTykltr7IrEuF+Ippr8Rb7BQh6QtcpGCvsmQt3oGDMxOxv6Ndll6YQuGBeRFIVI4JivmXKI
ChJSZJzGxODhum8jj4m6U20rg2uR6Ud1h08o2VelqIIosZ8nvbslCKsj3uxSZ152cYZStbYCem+M
2E3X0UuquNp2bfFQOXFn05Ud0NGh3sMSKGep54Nm8lir2mW8smI9Q+n/O3sxNZCQ/LqldDrxg00L
MIQV1B3CJW5LX51SMBlijbRdpImbM6o5km1fT+KbTHf5QnDuhjTMRljRJPJYMZfB+YBghvVrFkB9
Ru4UIaMFTPdFQbSOg10VO3bh24ph4Hk2vAvBNPPCIKCWGXY4Ly1bwH/7pGI3o8UWrWkQnT271Fj2
Jqrp4yZcINzA7RVCmlm8wB9lImMhGWIPJC1aA8E7EbKqPOreIu4N20aiK2CQCpoy9X7uDdKiWTXo
jrnAUsgYVMbCDnUdB5bTNsMpxrFPsF9lhvZkkmrnstQgpaUL6LikutNVfiRs3tmWDcC+wBzx8A6g
TitC2Yvks0DGArUvta9Eneq/nDBJix0m7+EdtcKI95r0SCvKLjXSu8JZp2thWjSkhP6os6XEV8CJ
UUd6fM1p+zhE7UsXm9qdbekVsE3VJrUEE8aANiJw49TYWWv1tSycrVOGpM3XWmyISysxEAhxNYW1
4cxcKkaVAG+Vq/RciKRJjIYzcVElC93crN4IFYrRdLg2gAxWa+AbE6eBLTXNQFTVivaQWXfrPnLS
bWPiCz4fbLlGWV31pI0oHMo+kU+y5NvWtA+ZwnmXPezLQ5Qmh/NnvEm3mQmp2JCzvVSXEGo6JcOK
W3oouOgLZWxuNESJ1y5psRiccGPSLm9IbQ8ooGbaurjZ9Yy+gGzekqRQ7gtjvT1DKgd9sStfrUMH
6t1VO+Kxi5uMXCICirqJbCxA7AkcRyYXq6wnTFQTF05rXMT0//dneqYhO7qzNl/836pC86+ybMsz
dCT9uJGANniG9hctKRIwHm7XFrsGjohgFrB3SC8NRpSW49L0N4WpflVx90CdPfmNwMjAMFkvNolb
JHuK5AvUT8uxr4m9Gic6yi3Ok22h5lzYGLGT3AzETL+dHUy0ZYfJS2qyLYsSnO6c6rY2HwxB3eVw
ifo29kc4VqQYIUjaKC7xLfRuQFvFU3HMs31t4DTPPRwsamIPZInSO5iR154t+vWMxNdj5gPlnWX5
/36ZvL9qt5FtO45mmKpjYKVTjb+8TFLr6cxz3BLHVMFFdukanw+ZVED0Svo64MviRoNwgIlrzoSe
dPi7hln2Vd2jffJUA76SPdSPUxJxfXTZi0u42BHzqx1Uyrr34ALbOmB3FAjkjZ87keePJrunNUNC
hZ4xUsuj4p6m53R9PsD8Edf0JMyg0goI+PILeH6m604ehr75TJ12k+JKPbQy/qpD03slWvPocQ8H
Qc1/NXqdbrTKzHaO/D9ikqpTqngQTRxxmau0hUw55f3j05bZ32bMmoaODPbfX349BUvw+VNNfqT2
r8Pa7njFMk6ktnlaJguNg9Y3m6FZ7wlsqS+nujWvGB5g5Rqi7pl3tWMCwo29mIn8as3pGWXATqLY
X1mx3e3IHm/Xd6SZTRWzR0emHXvy4FYJdxq3BXKcCnISUxrxfqqTOr961cBVD1bnSLrP74cqRaVy
Pjn+43P+z/i7vvmlvO7/9Q8+/6ybpUOSOPzl03+d0s8Oac3P8A/5Y//+tj//0P/zux7qkn9//UV/
+r38+d8f3uZ9eP/TJ2FFK265Hb+75e67H4vh/Bh4IvI7/79f/Nv3+bc8LM33P3/7rMdqkL8tTuvq
t9+/JC0NulTM/sf//P2/f/HqveTn7r+7j/T9f/3A93s/8LPG31XVUT1PozWsIWZHXCu+5Vc09+8u
6kr5FS45E+fCb39DDjwk//zNtP+ueZpucjFwy0AFj72yr5nu8yX977pB1xb0Ir4f07Ht3/77gf3p
HfzjHf0bEOGbOq2G/p+/GZzwfxL/IrF3pebX1Sij8AH/L5H9yLq4NlHLfMM7jSaeS3NEyem6GqCe
uiVjIEH+1FS+Xuaoaoaj0WXT3iqrHWTXFU6MsmwVekzA36qNXc6AsJvuK15aBv+pwWBBI5pGgm7X
uueOltrP7pLlwZrF1d52YVkJeJZdeoffTw+9S9ezd62OHi9t9gQroY3xjHzTAljylc6+9whlClxY
2RX5GwGTKiUAIb4pTVSYSf62IpUKNEAm4MJnIPbRN7KBR0udYMRH5b50yMt2YQkTBOaeysxd99aq
7tRivopAIvqdtnyJkUS2tqEQn9XuzisdaK0DkFw90smKm0FcTvlDUamsQpRd/Bdaowpn5ZyRTQiN
xocvivfaQv1apc6FaRvQ7PZK1yIgU+Em4gQBGQJaA9sc8sxohl2VI5pWkFRy/jC4pDPaK5TDpQZ6
ovquG7z/igMtXEdJuJL+AQUgeYuwiIbpaKfBOpLzNzaFhn7LQAhqxpe9HZU41cW4FYtCLOnafndE
wu00b9ynYJl3anVkuYVEmD17M2oq7aqP2d4v4ivnG5H45e8R/UNf5PYbMDLqIXMGD5Yzp2lJCU9N
/aecaGXgkQnnYbAgAUdXLp1+mgjsdOyObsRqvAnlXlju6I9mn2JlxQ8K/32PhLQBfgOHDPrStjTq
j5ZGvY/JIBbQ+1pwQ4mHD89E/k/IixnYQ4S+fqpDvYzeIwsKRnU/jFDrjB61mY1QJZij0yhQCrMF
j63l1Ew/kabuiyl5GiezIBU1O8A1802k6NVUYWQVbRn2yvqu8hsWdl/Y/EiEi6b7RRdXTVlS4vJz
cZHtaH++ZhnqRiRVvT9VmLbTnz61L1XFfFMG5UsYyX6Ii5BTmWTXWlD+dUyvic9+OuRWSjARK23Q
ADDz215m21rMdNzTMNEIizZ27PHyjVCEndZ+V+r1acHmB/CRXjx2Fn/wFLw44pIRx21luVeMdV8s
kfD+6iW6YjPohXmfdGSSmQimKSSmQ1tNpGagZBvBXTZgB85P2SzHO/pifq3RJdfQXRrOPeCSw6D/
DHH5YedMYArrMZ6hgU1IqZV32152IhYQQa3k2U7E7TJDroKRapFbrEHEjCO0jRT8WXEywULMyaMp
2pAX72Kp2ruhTQ/jBNrbNP2SSS7c3g4OgmqfuhRCk21jPh9btAV27DeF/tJ28R1vdaC/Onbzocve
OOPWmHpZ+TTc9CXu2YA3qEb7Cxk4ykYpegMEKNh+9UlAoVKl0wa1G5TpOgEZLd7r3jgMpO2lmXYw
uhJMNJM0u3tXJu0T9+irGDhjIyeIGpYkz7Jvmlo/eFQpjeSIahip4aL7hjpeoga47SgbAyd3LoiL
fMo0ZFU2GcpJQWOHpjc5D/r8iuIdQjpQyQIaYkA6zsfeXivUb/3wkmbFs+dGaZAT0WvPzaaezPsU
2D7qs4mw7wQdlrjtNGPxDbBOm5nUlM7SmRJyGiKNnp8l9nRS0YuMagxRuG38IjU+5mTZFlJOiyf9
oWUGShpR9rUmG33IPkfY+wqNYDSCV860Msqy3BuwahuMwXwj/alxFfwe4MVejqEIhqRsbD1UdfWc
Cs8GpS+uzYCuzkBd4zc2agCIHW/GOhm+08uphbuPe22XkfC5der4lJrlsQfXKVSeVAEDAAE4A902
v0WSd+jH8cvoagNnOPPPfDGwYpWcBcQ/wUpaGr+H5RV7mR4a2vSkucVHioh3A6oxDdU2IyDVuZ3d
j1j+JwF9L73XvkQ6qv0ZwbzFn6emTXzgcZdAxXajfAwgokIHgIUYEPIvg3Y7ue2FFadWyIoKM3cu
7lpHDezJ3qhW/KZl+cJyTMSSFgV2UTg+XCd3I8xu2/afy2qQsd4KjJdCjwNrfZ4ai3xhBXqrIZXG
fdY+L6szcgXPPNOJVDr9sTWVt2599lC1FvNXRHPGzOXG1/aVlUCadhzQytnvKQwIjGztzh7WF6b7
4wa5x6mcsnAYU+wi6aObL+/CBC9kJuatDCTTZ0XBEMNYeWHa7tNoek7ysmFgY+D9i+Aywxh23Adc
TTEKQ/LFk8Tzo5qhpoP+TgiXlXmwoUg55EbPRE1HhsYeB6ACOvDUX1WhM/L0yBHwXjAJ/ZRJHCIW
oZqPVFKlcRz79W07LoJzw3iarOV6AKazrSxSBW2nukUv+oR+gdAabySAK3Zvlgarw8DmfIX2w9zQ
KRBupa/tYCphb7vQqeIvl7llA7Q10aVVfaluuXrhKtrVJsm5t0lufGFJ1A+7UC5U5VMv50dnBTKe
RRtaAIxpTQV57VRr9MUFIVTjgZnUCspqvsFJyVIAeR8icL5xJiQakkbvZu1L2jfMvz3njf3NPbq6
R4YIexCyFSkuuuu73XGuiiYYs7gPVIOlnpi4wF2KXRlxF4QPaockd9LkRTqsotHezcYaMt2rkI9k
PCh1VH0NkRGBRjsXjaMfcefEGI9g2oOqrztMdnuF6HDJn9QYYmJ3asQQDokblLp9NZWoXpCv/jj9
vFed5nmu8ZvFIEqiwr5UdOcOgZy50dPPwpWWoF7dzhn5HcBMjdBTog9VabiAZ41cGyoDhwbV3kDY
wg109Jc8M3iKrRaWg7ox8u6ujwEcAFJBW5YxkKkjRtOe9l7PXghAHgYYcYzoBTXkV/KOGT0oE3H2
Zjc8K3MB16NOSdnOZs9vjQJ3WeWw4ujEKmPL87Na5W461gBJSuS9o3qXYV5UVOOFeoj4LEwKIaD3
o6ZN1Hzd7ATuSn5kW4WJy5LLHW8MjFpwH6xbMKfcxz1Za86GeUKT6sP482l/0+COh88qrtbAItiA
fsxmKaJPs4++ue0j9tZCOtJ0zdZiQZTeX4HjBBm3wJmI96QjoqEpQS92LSMtPXJQG3WdcpF1Ragz
p9irZPE5KlMM+gstrGJOqYlUMyaYvbp8JBZvfsGogr82zIK+d0NQ9TId3Ei7Wwgicw2npgmp6gEI
6g01JEyfggb6WtNtLLr7YcWFORXd64AwuUh+cDNer130NMflZ5xY1w7mEUbtD5Y8uUj16IPFSt4A
2s6TY2wJLUxZxrpbqupDU6klCSfWV4ZkClvaTV8mMvuuQnrkKYG8E1YZbwtAAQRphn1Y2BWzZYe5
bEUFq3xpbipEhLxn9qeXaE8AaHdeYz1y5mNIsDo4mk1z27rFQ1NaiLlTRAGt1p1oK72rVTf4smXP
SDUKJsBZ6FBYs5J0emjj/IYNFKdfK0M+3Kd2tj/h43kU8F04cTc9MiQI+zJbT0kq3huVx9yJ4Qqf
kLEv5wFaZa48zO16ty4LQKmV+U/akn9bWeVPFjVEvRbgaK128UncVJOpw/iZ0DFb4FDmw5sTsVxy
892Y1VKiudVZASDhAjDntlvGDLrWTMcGgUXFj1TBmkuzHQ29s2WLHgWA6RBMIAjZJIC9kSQypBck
ncLo8QItUYMkX2e/sItm18/1Z0aKPUOQg919LVHuIuGlABgUTviFaOGuccqtkDLJfmIWNTSFQVQZ
ec/VYCDZFPQv6thYSYVqyApRXe4h+Bb0rKv2S/xK4EsUugaDFFo1pO0AEYRqv2wGCu2dlkYPEXX8
ttTARKkVfeq8L0+t5ZJrW6Ht0Ori4Ek29WJlga2lcpmlZEYNuswpZxP6Cv67+p5RZjfCOM0yxEdJ
1E9rrsg+KWlKJLlzxx5UCaPyEhmmsh1L46sicxFI0na0lb0C3vESdAJ7xVwnH9xI2ENa44+WWpQ2
ip6BpJ8hseXmM84u0RN62dl6B6ZJB4MLeDMwHCM/KKHVTBht+Jz0VZ6gb6Ua4Fhwej4sRqKhSZoL
DAyF5ClPJWkJVg9zc1J2RrG8RqluBoWhII7GhVk1qxoasdgtnUP2V1UxjjAxSjZMJHC8tVZHbjGl
QEOccOBFgAkVSSDJiDh2rFfVFm5IVhhjzeStQUwBkwnuxCyy+6XXHpj+o+7tFzcYFco650UVRsqN
rFtCd+x3k64lR73fO2mXh3q2YihORB9kd7nI6nvyzG4JqeqPOHtEEJdNIAQyIci3HtZbIFxKfaM2
BkvDPHz1ngkCC9Bbi+NmozP3wjykbxp6HkGGEg8wjq75cxGx7wGIE9Wue+k49KU4pW0G7/Orygw0
sBeT1npMMzqSuw9Niq3QDvgU3+5WK4BeJXG3XxOi2Oxau8hKpQ/qWnWOwjXxtxI0PjsXiVPXh1hf
7kEsFTuAGFzcmkJeylijJ44xdZEQ4BOL+U7gg70bJuVOtmdPaNuQRrXVhUbuSQuBcYtN0KNjCRFS
PNGKXXyroRehokTwkWWnPkJ2iQntVr80+b0JBAU2DazJClqyMW5DfaaUoCV/tDm7gqbqQCoYm5qp
BwU/FgWRgt9Fr+bbeloERY5nVLUs1YfemHhvbtIgWpnqCqEfG6VyP1pL2KpCgTZSsJAN66adV33T
ItLb1UC1uFzUm2XK76LCwgbZmJtW2+LRB8lXGmQYK4VCemXjBsmIsgiEfZi57ONto2DSb1JTxvMm
MhUVVbdxcivJH2J1ya3+AQa3B2cMKKKr1T/LKMktupcFSqdsSSEAJ2sxBkfDs0cjsQYSKxG2ifIU
69smtYgOU6lbltQlLKxgeUbOLFybqXiRuyzuHr5Txry+xuaHPS3WM8SwbI2Wr2p1pF6QYcAAjAyW
N2YRtQO1OpNW1jMwR1pSv5BvTKGt6UtYO1CVl+mxUAbiy8qCyhNTppNkZpDzuByNPZOl48pjSx1Y
tqYH2xoD7YZtrOJbjv3SzZBD+Fk9ibmlJ50RcLcMJoNXhtRswk9EBiYXwpdAc7RPaRlkHjZZ1YMx
izAdw2B1O+faN9Mt6TuHJ8PWlH5yRQAiXf0CBTJ3oe6ijwzCJfY0vF/KuflRIb/KWI4lbPRhg0Ea
MAZ22tXONCkvey0qZGYL5tP2yfamF2JsSrjfgvQ9q77KmpmUzQlJSkGjOWgUcCJF8k5ZVlfR7Odg
Yvy8iT4zS0fBIFDIGNTYhd5v4jG5oRv/cG5KDIKc2DatwtZmEzN0yh675P08Gioto7DMnEeXrnRY
rESRlwV+WSFVMKnm9iAOJ4Ij4cMN2S3iyG+wW45a71lqzcCyWoIUpykOxygnh5wgOZpcXpObaFFc
2gPOsNeH/slIF530D+SvjLETL/9OEqGw7VDY6qrOvu4TmhTJqvmkuLyDhp4ipIrN8+BlCXcl7xH0
2Ocik5xXrn+AjtO2S/q3fnQxgDNR8XG1KTRh1JpEJ6VmkB1ZygYhDunbiL+D+ZZ7L5e8Fj2DrWOD
qn2qS/HhFgrZ9ar6lXtJaBoKJwVFPGua2LUa13Q3kpHc1Xs7Yfla0Yr6WmMHpsJPOZbFrSBjrRrr
6nX0sMOUFuLeqpNz/+jNg3QtbP3OrYs3owVRmt8Oq/lMke4EIu6+RNY9asXCuFZPH8l96wyLhaKc
v9NyeHGoCf3cyNjCtPfJaF+XavYz6OqHyHGjy7+cJtWnvjBbroqtQYidr+txyVgJUuNgkRepUymp
D+ti3I1pHEIDmLgRR3vkX0GDtxNZmiJnoubOq/t718ie1Q7i/Pn7lrL66EztRWV9Zy7qbivVYEUb
XYRxY7xnmDkHOhHgbH7MvZux4cItRTcWfkxoZA2iEPNAu9MfICn5RkJcXzplxAFknA7zsoY9SSLJ
qF+6NFMiY7OmLPNRzI0Vz1CFq4B60Ru5dW6Ybzy16YCUb2jDFcoEMWczfd5C2yJreU0Xl93CZIVO
/dxGfcKsfmLxFLe5nkeBo+KZWdv7rIg/kA6/NZaB9Sj3mx7HjVUTAwTvIlDY7flz1tQ7q9Zlg3Vh
Jv+pVjpX1xSTTGrlnylbC+ya90Aq7706doJpYr+roNiKVLpy82h1Gx2bFGNK98LF9xLpn1Pfv6EE
F8QXOjkoVXbwBDgfNdQdoOMSyjgrPuo2qPFl/ECUk29mvRlCs0Xv7xhk6SabGDMchmny2SZe3VZ0
h6aMr4icU+lOrpLz72nbRn7dUtSPKILCvowPzdDsE7XauS2xEePMnA911Q7mMkhNb91QBaXU3OaP
4H3AT8Ogb+C11jNBE/Ex6c1HCN1W4NEuDZq0f1Fo7GNu7WPkD/Vr52avzvK+DuJltDAcjlxJpVX7
qRwIKXSgRWI/1GQeggLWjrOC7xLSIv2ymFuniTE3rzz2VR1XeeL9FHX53vbTMaZdEUGO9KeEN2Mx
xo0+Gx8teKdA11iCJ7xJ2gr6zMAipmEcxPdM2gPsW33AEcOE+rao5hcmz34BDpQ2k3rdaN5wcJiG
b2BSH63cO64G4c5IiyzQB+XrYMZbZIM1EAcj6A1q5UVBBRCrDabi4aSVo7EZHRnrlUpfoxI45QCo
ATeDYuSQstNLkm3wuIMgXbz0aex5sNPgEtXLvU1u4ZODxWSNxrSYQ60ntnUydhEqOlIsWXFq0C2K
wgU3zOYNIsN4SxOGXiONi2ZiWtAOwzt2ndvCSYajFiEgXlGyuLitka+PX1gL3U1j602AMCUN6kZ9
M2v70UGuvSm7X/kd/qDn7LPnkprDTa8L6MbAzk8qYrMwnSBbdznh6kiwgz7SHkpXlnp1dKtOvP1r
NF6hHLQC4uW6tH+21fgOGRq71JYQcV5zrgDNr9uqDhA8pZRLmOmJZS3YLexUeCFb87+oO4/lyJUt
y/5K/QDKoMU0tJYMBskJjCodWivH1/dC1rPu98yqy6qGNcp7k0lGEAG4+zln77WjBZwbZePWmOuK
7KQ6opyj6EX5g2J8IHSXDA75hE9CYkjWZoiDFaasbbpSLPbg2jHPRWsRiyWzfNnhmk8K0rd885O0
AZpKLFiIKoBpavGnMKS2HEbl0VjMQwqjaeY+ECDee88ZLoiW7ZC956l6HWpCmMjV05fgjWacq+Mt
K+cr7YrSNVvopxZWhsiEDB1ks8JBAx1qOEPbPOR0aoX3rDC/JHkXc/xsxSrvsMs5eH8WpJwxd68s
BvqGt2ls6xflFGGwdYKBB0MiVwZJvC6zTTRgnSw6js51CXnSCJAgOlQymdZhdrAGUImifFUrFStd
zbWHljvubeUnLMU60zPOpQ1dAB3fl+GisfPc5NJ4zVfIZK1kqEUiDGU4YEv6Cnk1L1o7hW8knzLG
TA+jaBZYCGXNJGOUIpVl4lFJWlpBZmiqL+LyPQxb2N89+ms/dTmVE/ZBb2dBn1Wdd3b+4yufVXyZ
9AnlyNQmTg5aBL3M0Ret8HUGSkRupTZpgdUEEzDA6dEC80b/ZxydU6mM3TaIn7Am8M2GQNxVj9LK
mJLBeijzdOkpL0mF1hWB9knCkLENbWa1eCkNoX2kjAVJQWD5nHz+bRG/EN9y8ZX+0ff2a9yo04wt
TabezDzMcLnpcTSsrHQdg1Tasa4MRNJ4prMc9LZZGkbBibCMvn2LtHb/vWZGoFbBw7AAcKeV8Wfw
my/NB3jpu/nCyEmUCQQrvuqyzwS2RaBx6THWJ4FskN0TUAL6BMW89iW/lDLd3hbB26jpGs4lFFd2
4Ldzr6ZVEjXOFlnWTLfoEZqePczLBItQ3V5dg0kWsu1sVpZI1fSiXiIozgYO4rVGAeFGlk3OwC4L
NbEQFSkCFYRvXVFWQet5y6769gr57g5FtFAKx2QOSjc20lWAMx5+OqvfdrmNOMRJTyzNf/QiVhaq
/yEzDuhI/9lUWibiKByhzSzYpLS5EPXnWHTUFmn7QhbAbzz2G9Bi755DEj0H5mBZQLOYDa6xJOXR
P8TtVaI2KMo02OAadXbD2G1CIdBPBxoZhd6nkxKkHJgd0U3OgVjzjzhrBWVLzIWyG2UNhY4Rpxfu
QoenUHNSnboBwSKF4jJHLwvreqcZzaFNnTsxUxmLdqVytbK+0QlbjMtFwWFKxqkxKyQZuYN8rxwT
6E0W1ww3cRphuIO80b9g+vr1vFCjcKk5Vhc8dJXNEMdK3a8I+j+2RfXJjoiz2ebFx0y9kH+0UcbR
3OAA+kQ3h8q6Tf+MBp1tHXvKPK2xaJADjmTDAM5JoNbJkcE3IuCA4wSv0lne1bHxaJqxYMfU5aYt
hbKmSgZ11J8L3zsUWcgkgkqYbsUEYoj0G9RDYodLC95VrM6C+ttWvJeqxfHR2TR58vigM+YiFm7d
iaOCB3ZJYlO1DOAiDaP9Kkokcz7Vu1djeR6F087AfRKKbXBnWRxsy7r2l22soFm2G3qAo73QdPfD
1+MnGdHhCSgN6BV1Q/ifTcYdujJOGu+xpf2aOXsIZy92YvY3hxY2gNQeXTX1ZFyUO2sMzgBOEEiC
d8gCqrA2xYdLz6rTVTrsQJ3w6U3tThM6YkWOQBzt3QTyiu8ie4oNMuOEO/IglMkPcMuPdqEWGa1D
XTDEHo2DAYwRYDj2tijpPvJyWRMLHjRm/qsB0ygHQWMZVbxxdRy7507qqgN16qxpZbuM/OHWiuAr
h801ZwSx8hzzO8iMbeBaR0LRfKPu8H5D0vHDacI4r+P6LapMniUneSAK5Lksu+hDVAlHftUqV0Nr
Jis1Emc7NhYI6JXTAMN24Ji4LKaelz7gV7JJLMc3WWzD0JO3UvPWAYqeXY7GzgY3uFdxoaQNjy+K
xFWpm7QE42vuZ8412koZJ6tctQ7WKG+OraVr6tWEkFbL0r8sFvxVhF8T0zByplhSSdcK55bejpJV
2zQ/f9HkqOtdrC/20QpLMAhJ584x0xzM0DRmnWKXu6ATzRrAxGnwxxMKPY96sGsWnm/Rnxwm17hZ
iy+XnKBF6ijvvVsugJxDj7DqEgt49GEzASxtwtwGJVimQ8ScZkL0h7KXnBfZ0KOR8WdTH0SWuQdW
xlln9VOkkQMcQ88XJNLidOpBmal4HwvgMbr90KJi4VV1eCsUciB6cpPye+q1waIvGC1WQ7+ChzOl
fOJRhslG0NFANyHQiqVISHLurAnuWRnFoo/aTSIk/DXfMjbZQKYztBEe2RZzbg5ENQ47ogVajLOE
bMdc2hpzX+OJRTBwoO81ks+gJ4VFr166viUuWI9HrnH7oMwfWQMIKW4jGles5mNhrVUPl4DOE8YM
a07CA4QNJluL1sg+E8WsV2mDGNYkGay1g6UwXhPX3iZm1e4dBaNFRB5V2E+m7ZQusG2PW9CBr5le
23PRUhaZDtLkPiHPXvfcD8AbiM241kkzCURaWdGRKZ1j3IQftm4Re6kWc6cj4Dv2yg94RhXPIAcd
CzNjkhK0EJDYOrp9tBORhTtaR5OT2M9QrVbCMcDCB862S4iXy1GjL10T4/TYkhmogysw0LDPnQS1
K+XM2htrzgE0xISY67B110QtUE6Z9Z+YiRmk+XrdhpxQ4d08NA9psSzJysDuxD9PcY0FHh8CfG5W
1hKGCgSEtyJDJBuo491xp/ihKH71yp5lUi1OQAkurHtvyKTYIV0GglgwaKaVO+S596LmozDG8g8K
RWLfMmeDivmzyST69DKYSw8xCP6BX4ufufAptRfg6+izOmoBEp4485Y5ZW1r33pJy90u1bNZla8x
59+FkTgbpYWWXwOEgHUYLDKLhKF25Deqab+tUrfaVNjDUM620VKxwIqUSIqDjuAalxVX8RWIEkM3
78CnzfoFaoH6QNJfsshdDwZOA7t+IE8n96N76mh4kmGXJ96vK1Ni0OA8IKCo3sKk//bJILewvhGj
tOlSyhbsDklAs7VGJuzbzTXI612hUzYNmpZtm95ep47MZ6pLJJCsGAKXZbmN8nZcDgo7p6Mk+lwW
2RV+iJhzGux5Tjx3psX1u+PWZMTnerSQrCNNUhw5dv1Yr5rfNzvfdMipJgLdZrZjsdfjn8c6g8od
j6zFacrJj1Hjf8I5ZqHolU3r9e0iG8KvovF+Yjf9E1oKhUc53nPFINxneLbpwAicp8oiYmlWsdws
ejX+Ecy/oHL/+nU4bluW7UVndkwAzUuu2uY+NvpLPzD+bBtEs2kyfgXUqW5Oo2UU9aXEsDfrYq1a
KPiqZ9KtpoeWOB140HPd5a/iIROrhHPXTCV46tAZ6bdfNsqimkiddkU4Hy0IP9M+sVmMc6PNi5n6
RMklZ1i4RVlsh4pLNE0rWzgwPM/TMDPY+RVD9M3Yx+j8DWbDIT6wqI9vSWtswhpFPTvmKVUnhFvW
+GtPXXUlpiR8mCl9UO2ToxHD9xFyG6YGXTJ8BYwxI7/1vWIFJM4E06UA6OInTraIg7mq+lNeu/em
5ahHc32edRENTaT2CXQh2HObWqUmiQXooJap5WE0BoNuc/VS5nhVMPZgOCc/aFYUvbmx/FuLqE4Q
5DW0ao4WrB2Pep6TqDKos7w9dcJEwmPf0Zdu+qp/y2G5wHfzfpIq3rBNb0Yf26tthbjo5L3NtD8q
p0TXj87kEXpLgYE7qfJHGfqQeyqq+jBuodhoDQBK/LfRgV0SeJIxWHNXxVeLPOjVCgoOrvGwZJbP
jP8UifZHIrBlmMW/wHpAfmpk5HMMBij+v7uS0YkWg8MB6j0w1tHLnfKqEkC5dfJmF1lxzqA2lSti
iV6jSvt1aqLQpF5e7QKinEbuGnUcZIWh2cEqppWrNMY89cmV8aOYQ9boHAw8MqSBZlw/qmOv9EtU
RVm9SgTOqHBM46VjTkGVqJIC2QKdCFiVjeFuMqiMxLetRx+Fih3ZSDJ/gcEXHhaNqK71J2QAVeLQ
1ku9C8sbHJANHvFfw8vSLzMdb07Wqj+Yp7eYrt5r9uhrwlmSk3OfHSZYnhjUJWb+C3OEfBNSdXDr
OhSgdVG8NqGxNVX3VU+5faViDyu1z3aVkNFnqSTXIaNgtwsyyUFiAoQk4HJJx46Z/nhpkguhLWLf
luUXUrWFnpBnwhiC/U0GvyGA15Asq9MkL/ONDz8eiWcaKaeGtvt0i+FJ0Fi85ZF2yVYb3HVtx0BQ
G/MhbEmxQSj9rB55fsPChVXR60+rI5rai9oXLc7HWcfivfV5AgefjMSQCX3U0F6riPImtc+Xc0i+
jtNpS+HFOr1DOIcg/D81n3qWWa/rkSfSlkd4sfXeMZWGZy5N4HS0yg5gaLm0YXvMC+a02znmoO7k
dhlOZztf0G6S+zGkYwda+LN2OjYv0/8JfeNPq5ev00oW5RspVW2lGaGOTCX5QgIAfosWO4cvGtqr
uCRHrB9xDqeQhJEikCHLbwpW3+1pYQP8+3RyJkCh6sqNS7Eg9Yow59GeUjDa9zrO4Rr4UYbXF8ce
gHhaEt+ZDu41thnJufjcmBfQRiWDk6bCPDD8vWeXK6l1n4iVppkuU7wW1c6sTotlqjkZ4/uKC5Ew
Mh5ZroQRnmrc+zCEqkOZ11DJUmBvSAPMINqEo+2u0txFopSlILOIiars7GhY/cNUEyixHje5wOTn
caLrZUAfvXqYbAKzKpUGOh1xI7fsXVrnrO/MOeEp5JD71qEtsgOhR/OxMDZ6QQPYK4ZxkfY0PQvU
eYfWIv9RsmQHlbNy7Qo2ZcdRLlRKODKIwypXQdvbhgs7oA2LfbWdRzRwLfCDgQIWa/C8VQkwbueS
7dBU06AgnCYCkz4QeB1IY6brpUUFURERminVrYwRvLS0d0DXEpcSONdWNBvsfUezV7dot5Zq7Rxr
w9+yu8h9TXJ3VSJZ8hELhbG50u3Cpbh2OL5J5CZRHvx07aZqr0kUH1NajoqKFmiI3WvMx4wv7pBF
tDtKZht4HaijxcsQryVHABQoLT9Fke7Mds1PhKB4+YFrFE2FXBTkQiQFihMGOX37gAF78fThZ3qT
/hQw6sQX6LNPw/Tv0hUvoJKnDRdoByA8EbyQkPDoTPeADXSbk1QaZ8FLYv4hj3ljjlhLQ/kYtODV
SPxHWlv3QZk55vAUpXtKwuGRZPbBb+60GwgTiC++5p4ij8iL2NiPtban+btVBFMJh3qisjdBG1/U
aUvReaM9CDwj/az8W1XUB5fOglIVZwX6VuDHb4qtLzU6eNJm7IvHzu7PVP+7juSTonj4Tvylp0HD
tsG8AzMakxaev7CkZA0CTjNme8sNzEBMM72OPTPIoXLjGDtyzH6BRb9uKjrPiZx3AWYoEklHzrsY
klio/C2V/1ulRNfBbO8j29K0IDCQLLW5Y3SrIvmKEv+DPeWPHbPp9mb7aofijECEoYOTIRzK9yYd
7FjwsE5BasQm7YZCHmup3IqYPCfoK6Xckv1BzmU9h8uB0f3IKc6uvnprrwjjjWjTk1mKZVcQxmsS
R2KN62Eg1MtF5BfWB53lOMjpyHaAPVyBrZHoS/z8idl+YNjd2VXwzIvx1YvGQ0eqQ1wOfxxH/6ps
7VhDKCFR/M7Ruhr3GP83QuU7Ad56IHWs3Py1JqWmYpHDG9GZHp69q9yUXO743TDelA2zyexYY1cW
BWyNty5UL6TKFjPNtN/9OHgGRfMZNyfD7G8IZj5T6r04QnVcxLfxfRyz3ywvzm2wGuCqJ1W/xKIN
u1RduljBoRfxZ7bMPfGK+3spI+KBC2+XFuHVcQFYmMm6nJQzYuU0foHstr7lWrgOfcxpLdxJ52A3
3cry5Ebo/dYnPhPh1hyVwtKvrw6HqGZwOGJW6EzGHTxGYHQVlkPG0p9q7p3YCZegX8oEA0OhB5+S
ZsAs0OylapGMW2lPRvyX3G/opI93y4CvkmibUnb3SNMvdak8FJu2G5MPvv50CVt1KcIUPsZh6B6e
vHiyJBfGeGo8kNMDiFbt3Or10taxgvndTXfkM4uzy2D/x9c9xFLgkZr0MOjlu3VuTXGF9nYBbnPr
ov61jsNTF+dbgCok3NfzXkeA4zrESdZ39Hi3IBsfSeNfJeOK2jwpkgkUwt9MbR9KrD7VaGna7VEV
6oUEhAVdAsY09iEZwpsMePOyO6HjOoVMsoyWGPRKubdGcAsq76Qm7vu0jLidzTBDm03vfmjnSRE+
wj64TSuJ5w4LzZibsMbst764iCp+7a10J+pV687roXnUf0YPkYmcCx4NzsFJf5L5pdYgfWM9rS9W
9qCIOfZhvqjoOsVkXCDZoeVQrYZQHtSCyWkcXYY2wqIld39FfVH4mgvtEmgt9kH3vaJn5hb1VjN5
phhBBhflDBUUB9vCbeVtWuamf8ps64UJ0MPoukeJNCTprSPukVsJmJTBzc1Wwxv5CSfRideieuvD
/qTZrIxN+GSCfGk750RaAIQr82iWP0kLEZwEys6Rl8xQ/v5idR3cDMV8aDnzX+U0vR9vup4dfUpO
ZVl/r5NsZ3SMmfrk0uf3xA8ORvQZyGrXSO8U1OGrEYkTDk0yCzkL8xtEtr3MC/Ch0dG3jac1tKcm
UO7TBzD9/NSoj0q3tg1xQ0m0R4f26I3hWYYEPrDR+U30ZkjxOthojdn1PkKbGEKrv093lNa5x8H5
Buh1oWi+Nal5NqW4uSjsvTTlFNjdKP4pPlAdcfOFagEKM9s5/nA13PamurxWa5+mryWmvymrz6rN
0C6HrzIcn2Q2XadfajTDC+VbrZdrQ45XRo4vETAiFLrvfzcd1XnXobuBCBzZh5CG3kMHxl4Y3Cyi
TIz2Itv8K6uGHQiOO9btdeB2RJG9e3T/pNcvVaX8CMYWbfKPAYo19RJO7sHL9BbSONm4zaHT/Pfp
ieJanbRWe3Zd/5K066gj20ST+6K81kZ37yvzywmzCyepO7OBmzVGm9YHEYR+6u9to3aP6e4V1rDN
dOQLdHBdU9l7RXNH0/M2jt0tUtQnkpr33OL06qSXMjHfkWush8hacWeyQcSzSPoPPU8vKQ/otE/2
Zrqe/AkxT2QBUsdvupe2CW+W+O1Ykk1DvJqKtXNV7EV8G4PPv9trFouXVm1OfZUetdycp6GAfh9/
mUb8UT3dsbr6QL39R5X+kT4eSH5Dc1CuYENOYc+rW+2D4SGBQ+mRwVZdSOTZGWH13V3VozdYtBfF
tA+VPLde91Cq4Ua5mzNoC4a/x5Dpbf39GD3UoDWWJNi/S5S1vD5f8PzXv+/T1oG1vsAP+AlKcaOB
wDnvY/ot7CZ7YwW+4rj3XHFiiH8fhHiJzPhND9Rnyk1RDTZq7/YBMRrDyLjvkcx4i6SuH6ajnyvW
rXIaMMbSuw8EtafBCoH7htj4R+NwxjJsVCPZSuXLTv4wRfCYNi9dn6osoMPZV1PU3xpw/o76yaai
YngkXokLXbWsoMJQbvWQrWq0Zrkz42pxvq3XaT6xzeyVoajH0myXlic2EVFAEWdSh4o9stpD7CgA
VYZt6hA66oUHizhtT0nmYZByqoyv086OiXPjRfV30BbzPHTWxMO+agqiKUUzz75VzUWRHg1ncrI0
+aXP3vpI+2kThXOSzrJYvAxm9mVVw2tqOL91353T5Dwo3s32g7VqGzMfPHyks9rG7qEw3DUok5nH
0EITN/K5ZnYGxsF2Nk6ZvLUy34zlsJVuvwtRVgLIEwjO8Z9pXrFx1YUz0PJqx42LuAgdC0Q789Cl
fANSJyeTi9LS51DfJJIOydqA+9ZrD2OSXQwxtb7sgxNpR0Eogoy2lQN4d7TOKoM8MlaCC5tEeKKB
ukn8lsxZ+zCQydLQqG7UfUgqpx9YCFR/imgyCna3xHry1IdnoIWEBzJMk2QNiIMpJvZmhxC6X1Zq
uVZ1QPCIZVTaktKm9pOvQoSHPk/ndOpOk/zPJzyjbPwXDSaDpcPUG/EuQv4sf5mhcry0gPhwhEHr
qar5rgzV3YDeokDhmcfDarrO04kSWaLqiQO6dhL2UKV2HsuB3EGoPgnOHC5kUq++2W14ayN5xWyA
5LWAtMuaxiC8K85JFl9cRIj4wxjmjKg6A96JYJSATmJu2giJum/BXaRHrEht98ib7k64ziyJ6kXh
1ZOgWafrEV1FwnLDy8VvqVTgMnMyqJRwXQzy2AXZZjRRiJ0dIm0d1NMFtG3gS7b3a9bZzqI3YVva
WtJAyzEked6Pc5gOriISDKDdtc5y1qm/Ue0eJnVl46wj70h+zdyxg20zxPOEISU6DVoJ/tzjSdTr
fKlM75K/L0GIRBNwIMILXgyLrrsC9JkDLd8wCZ5rDbcXb0bgE4n1R+ZKVEMuQk2mr9T6TkpnTPQr
furcXsWdvjJ8ewv8kha2uzOUbBNo47GjeevX7haT1CDntdSXumOuGoklKKYz4wc1HCvy3c9FBDEv
lIvKl3Busr3vTw+uMi8Gdycsv5oDbTDibpun6hmD2A5S/dYog3Uty4VmyU0fwBnT8qUpVy3qPRSm
0JJ15orIDusloMJVpePLMXAqAbpUf1xqcLjKSDZd9mJ27h8DiStKAe5TpK6esXTlzTWP0xXgv6bz
8vQppMKk+V8tGnjpjPRurjO8KnGNK109ep6/zJeD6u1CGCp0FUIaouGt64ONYmRrqv73LJhKteCa
xuZ75N8ipExdbu6cVn8OZ98ZLij7330a5lRZRaeis1k56t7i0R9zeazq4QUt2cEV6aVDXVBUKiPA
Z1ImWwC86+kuSFTlyHpDikr+3du0aiwdXY4prwjkGVJT8kyTUXuyjsjFdH97HDnj3NtNG16DBlNI
fymgSlYwz0WvrHq/WlfchUF1c+MpUSdKj0Jj5+v1s1qHgMvieVQO377qMViWO413nddzE3y966VU
6NaiwtqiUa56XbzB4YHn9lz6/Z2ByQV8PkugerSKHpGqOUeDOyMCmNQzLLkcTUtBg2Nc4TY+9hC5
py+zoy+syN06Ldsa9pfUYTVNxUriwIBgh4OQQoH/D1MALBUfY9avugYaSbQpiCWgIplFB3JMUino
cgSnwR7X6KiXVQGyR3obdqCl0QHbFMvJJYR7eJlAHlZSuZj+euRiExu75tE8MUvvWAwmybktvyZN
hUTIiC94PW2EQxhfZQdaH9LmkFurwQv2Cv2+4EpHYCfNs+gQC+ZI+Gv3lJrOJtKKcxgZZ92t1qrv
EXV+L5jgGmJliRUOumVDw0qpb71/HiXVoFWspTKu7bF8LwxxLdj2wmoL8PeAwJMOmqQOdgl1F+uK
L9XFUeeq2k5PsBxLK+hbrQMSE8lFhzDUABhTKxWk+m5pwA22GYz3qUl3q1/qSkyMEArWIThEXAKv
xzMtN0S2EIPavBYRHxwHvBCJ/FTNUbGArnLujPSf4UgQk4lS5Gu6qdzSgxSmI8zYukN6lEG4NpGj
RNL+JdGA3ARuPdKss2KjDcbqb3VoNndBKRMnxlsJNr0Jg7WivfsETZl9tiws+nj6QXKrZBSJLg5n
q/tMLVKdWiZAVUIMRbYpt2psXCwdB7JpbQyFFabtVnxjuukbTGssO45PZvnYb53UW6elu50uU/Mn
OiXKUnG4eMDw8Rr+veS8Vm2O0Ja0Gb3FiTGBdXQxvUmpICCOvDUdhxn3ykfL3xlxsB6wVNKgXvmV
jiWKQwB/RqG/1Pth5ebvieGv7NzdAkm/6qZxrlVz5QbdNVTaQ4nnkA4ZeVw2EwRi20yTPe6hjCgx
ArkYgnyDSmbWTpa8VqWVUKymhblru00QbqghuSbl/u9arfKhA8wDL8YgyFrRml+2ARra4u/VkFGL
ZDNb9XZwsAru4C5cE38B3KzfuC4KpbBdkUK3TxrnRPDdLta7R8EYLh6zraO3WzA0O0z6bNcwfnwT
xbAH/wixjVZjFxhAa1qnhNRutIqHOuxWQT3+NHDAvT6lIxM+pzs5rsPJY3Mei+TYF8rV9jhrmQhp
Ua7UFXG1HTcd1G5m1xsUYzNNFHu9ftN7RlVdvc60YpEGXw51HeSBRPUXkbvPCoKEympNJ2kxfdDk
Ky2BdGwkKO/kOnImiZMXUWgMFc2zCs4IAdTOqSDV5d2JkOQdrIFNBevLD/Gq+bDgLfbosjoj7T77
ybHK80sYZtsoJI9VDPcipughbXUIvW1lJlv0sodUCReRwSshsoFISLYCJyA+hgFNqj66G5kxMuXI
7Y6En+RbOWL8rhNUW2Zp/iR6ZKxRGOVRATCbPllmXaoo69Dy+w8Dbj4VNhGhe5/gk6UxAjxxUioB
H039/5wf8p8zP/4FJfLfQ4ysf/OJvlH/L8CHQP7QoW78/wEiT1kXn/92/PwX6Mg/vus/KCKK+e+G
6tquqlqOpVu2Yf5fjAhfQnLnaQhfdMs1Se8DffQPjohl/rs58T081zMcj9RYvusfHBG+BOCfH8o3
qZZNls7/hCPyrxARy3RU2CGOYUDs0C2Vn/qvCYKV0SpobaeHRmSL3nqSDrIQ+HEsqqB/ujL/IJj8
M7FkunLF/wsF/ftSpIKilTG4FLZqTPGR/xRW2OqYPJyal+qVhCQyZMpJg6DAMy9C5ms9TPdhHq3x
B+68gXq1NO9JQ5DHwLaTWHvNKTeTst8r1d+YGiOI5XM0lU1pjJxY4r1TRJdCATtc52dbUW7/9ZsH
oPSfvHsCm3VYHxaaXnuKYvyndz8WaT+ErCyAfLoGfrN2bjkZzswxDYnWWycY6dpUHlDWhtG3WSK3
zV1cSfRZxvDW6/uySJ5Yvg4k2Z+iOFi5H4AHFdL2xNbAB4E8WSENwEVn6oxbizAYu5dMPug1FLDO
onauqZOPmoc+pf1W2cBx0WTIuc18TIjgo89KqIYqXk+nCPa9Fq4cCQ80iS6lxLyZ2R8SFalbBjeZ
envRuXssf+VsoN3vFFhwtZJs1VjpjkWPbKFJqp00PHxVbGwcrpl5e+W8SYzfgIMsVv9gTxba3WN4
W5sQzfP+CH+VIU6bn3Vm5IsYkAPNWRqInvOJTK+i/gVAKFjaE2gojjZQf0qwarj7VGWtGOLdZlxe
EfMC6KHcF7FDeJPYNlmwitDKeoKuUjfNlW1sIEG96zr/2isTEMYkbwIvPkCpmekjR3D0g2JEF7Ju
r1qmbDwiUmI9OCV9wnEuP2eSM0buMtuzOAejF8P8Hay9Cn9N1i9l7X/GKFM4bSwJpX+hlQ3nwNeX
ef3RqUiNXe4/N9fxxC6CJrrBtwHOMqxCMSx7YMkp2vQh1RFPjacoQYhkKS+YRxC+NJdRL0/s6IRV
xesx6Xk3NvH1YtkX9qc7BNdC5DQ+MRxo28xAnKST9RPzGzW9oOrOxc33yIhiKBMGIUeJEJNRqX/4
g3eIqdB6UztwhkINlSPzYdx5LPv3HmQJlQgKTgQFWtQyzRJA8gIcXHkaI8RuKSQ6U3tyXGWuYfsG
GoPxywqCO5X/LTZ7ei3pZBrrEiaJLhwDZJe+YQ04rrhhWV7ESudgDZB3WLsNFoMAzyWWRzD/Y92s
LQ5LdG9qjt5R4a+J20jnk2CNnTDPERCPcyWNpxklB0M7yleVD2l9LJt3WYvv3PoR0finKjyU/zRq
ldCkxH8yk+TMI3p93pXy3W7cDRqnfhZGMIHDqRNgg7Ihn3KZTU+oF5LxU5YavagIz4cyGAc9yZ5N
Zu29BuVzh2nHEwX8Zs69SKy9ElJuuFYjbogBv6jaMOF3c7Sm9ocvvOVoTxbvdrApsFxUh5O4LY/3
Re+/5QFXQu2LN9ssNyr87JxPuklhrKgYp3Kdxzxz3XtNB7vyI1QbxXcg18pYv+euf4HUdm4lbL2w
x4vXLaWGBiQt4O5v8sLaCjWbW7H1ORTxaxV4VzcIX4UWL7q23FgByYVu/ebBHkxxXBKPwOs1/oZY
jatv+n8SXfmDrnzpYstvUXTI0b1ZTCnJNfm0zYwDVXPwZ4QuAZCK3c9mKig8Zz8a5qcCkoDgwl2t
ub9VX26GwvqkkO/HCZKnQw1lvNgUP2ic5oWjX/202mhC5dzt7EGVck5PnmVxTSa+Whe/Kq4DfbGJ
z3A1yL+7u562rWSzFqPJQbE96iO5aT60EZ6/scOYjzCOUeqU0hTvMQ1tvTo5x3G5wVF8aUFW9A1W
5pb7TtED+EIMVBlSNXX4MIlBgOeylpAKvV6BKtu8sbDDQQdLhc0STK/Ce3W1eke216UeJY6m+GLS
ZrbtaqvYnN5CBRtxU59SsgmBba3R9AHtHj80ukbSr4hkUThWikeXC6YgOAhKVqwiuFKGP+uvxMhM
PChtxZSmOSZay+kyXgvD+s2QORF4QLyKh1qefkcp035egtAKRzqq40BMV2hfK8oIyrXiBKLu5Pv2
voDq3toDmvDi/7B3JsuNI9uW/ZX7AwhD78CkBuxJkaIoUe0Epi7Qdw7A0QzfL9UnlNV/1UJkXruZ
+d67r+6krMyqBhlmIWWIIgG4Hz9n77XF+2jqx/9f5/3vYOLm2HsKn/+8zju9f35/lUX8/re7//Hf
/+e/FeVn8Sds3O8/4B/gOMszLIDFkCsNYcCA+w0cZ+o/bNd2hQ/qSTeEI3jRv4PjzB8WAkmYcj7F
HczLfxR8tv4D9KVBKShsV6cedP6Vgs8wvbmm+0chNoPjfNsgYVK3bHiaiMX+XMp0+EoU+mmYBf6w
Vm5Io69vQfN6mEvmvqC8Q4LB8Sy5020PtKx8HDVvm+J/WnQJWnnaXE6J505rZxNt2Z07LXpzzFtN
gWyDf6ME84de0w4iBCk5iI0ABzYOwyqWNgwUw33xpvqYLceW/iIdXlIFx4hWV4BKNmg2acQZcPIh
D9DNK9ME80W66XV3WndQyReZD/RNL9u90qJ3/FPXPjHTtR4YJaQIEGihWfUrbcqfiDpj5s7yvdAS
OB152j4GeCSsMZkVKylIMxSBFcXqgsE/auLBv4rRQC6Ge7WuTrpj/qx8camiZDjkwzEugSYgnECG
1lL20bf2nZoCkFnkIhqRC0LDxeM5+xlzG+6DeO0rkiuQvhcL7PUYAx/gvSGNGILXmDQZGCv97HCe
cP2Sq4GWoI981PufGDpwa7rDKY4RPkMGq4esxUCOGUqjBm5NhCHEExgSAqxGexzfcAEabxFK785y
KmBBOCUFWY1pO50ga90lsMnWcVyxUMb0PObBQ1IwOLSs7s0V6l3vafMFPezxEu5ciiXHIOchsGuG
gjTxVXrOtDej9Z9Im6QXzh9x/Cwr+VHH4VGP+sPgFfe5VkYrNHAPjrkanekEZoG6TIZn1XTIbrSj
ScJCnmQ/7cq56a3oVhkipL/AxI5D0tWpTZ886k8nUE+xYPrvzBA5bYDFAwjK12fz02y/4GrqdnOX
M/+PbPtJK4pL32aXtjejhTMi4UF7LNwasBcaWoN26cKX2JpaWTYLLLSPGAAfXIIpbEZAi5bp0dDf
xRGXKKj0Y6cDQq2G9gENwlJL5+FCh4O7pRSMcuKQe+8B+sYOqW7a0eGfUgRdLewPOMDYrIbkJtet
WTKtHooy3uax8UYd5y6r5kCvAEp4EqEF9oHpMjYr5jRE2KQVGnw0sqp/5kj0jCOB+h1BpuVugwZ7
FdagjhwVvS6OYGV2Qr2SE8SEzQ3ftcjaT7NKODG9j6IwHnMRrjUiXxeMZa5gshBI6j1dMahxIZJ/
2XIrhYjWw4mityjOTeTX0HrsT20AQ9qqAnkGzD5qRgJlqrsSNxzxxo+/vuu0GoQvygKz4VRg9T4g
CsvadkN+0HqseF2hfzGkW0ReAOgZS5ANpbBC/V+Z2UcvmlfdUz+RtH/EPP4I9ZDIp4jVSAEhE/BQ
uIjD7DS/C7H2ohUezuSQQ+1NREA5zDYp2w3H64wKlTdhz1BWCMcY0hXgfgoMkgPWYA0JCZnWptNf
bNGcHJKbDc4pUa8fKjt/d2YAwlM5Ce5hMz0Oo32awpBBjLe3M4zGTb8yAgOGX9cvrKFa5jZHuoJc
EPw4dFS8MNbQvoL178xV0FvPKq2gNvDiHO15+9Ra0/x0V62+DkA9ZTbwBJlRIw9hczaHGU7l+zAO
wpWX5NQ8YuszEsR3hpWGjIl17TuEFaIVIHyS/N4JWWugDXeTkveJiAiXAz6L8+BQZhF6zE5/osWr
dhrvbmgDDUvAbdPR55ySrJtZd7Tzq0cPD1IQZz/NAVM6PLhx0ZDskpOqk5bopKK0xsgFskZMpKW4
yU+7puBJjRppIMPXNsehBwcFW7ChLeXMMW7Gb3ql9DAteT8uDQ40uYJFMU3OSFpuci7MVi5NVeD4
LYa12xA9qip9S7yLt0QP8VxU1duEpJjjZNOspt7ZppyP+YgC5j2v2Jf4NetXIJvfaGH9hXyARlXw
SyOkbHDG2g30BaIcEYzfFvCdFyxWNyp04EMNyTc6dDxOFTF+7AEI1HjAjFh/ShLjBnsEk1Esh3Oi
9WWsaZyiHjfXg7vD52dC0eP0OJb6x2i/BUmIEUUfkyVHcmweSkNwj0VBtTo7CeHO+EDbjvhOt4dc
V2jDLed6Vv5C/w7s9BHy1QNs8q/Ri/fmOPs0enSc7HhY73kvhmBt8czmiXg1Y+MwuEWP+5jxxzwn
K5darEPXie/9qsEkzqGq8CX/kVPgRgoeK/d7UFJ85nCGO/AuXLKrR9Ae4/Hk1agvOjvAsvJjEB/i
JSEmfVHm7aIm7pcBDl4yYVF0k0OysAz90DjGmc2PORdRS0vf+mi6DMDPgHYIEuljVqfawlbBbVGn
R8vjjmlcZ42y/ygDxo6t/q6F9WcXHWjlf4v6jJ77ZeLg3k3puvcwF9p2/WY4LVfFyZ9F118dM71p
3NfWmZ5klb8a/syYzeKAx89b1nOmiFZdqyD7MhGoIiBEwCxMCTNjIATPlMeZ8FcbRBZKgBthywba
q2oPWeZRIDxjrecTiZsBQ123Uw1CwVI0X+5Q4xEtYfxbOgN31swlT4CDNIEJ5zytIr1HubAUJ4MN
W/iI6jLA+k7lvdOrfkxowXCobq+urTaBgUR7sO3bKmxSKGAezvTMPnVjThGPinmVNFjCauMmm3LU
W3nr7mkdf2G7XaCWJZvuxkGrmjsm5X5j0ZDxsVfqWUeqvI60UpaoFgzZrlntzkAasVAAA+HjG95a
V7/BSwIs4wpRgKulRchArZPSzuHkX0IMMwsDgyeU8+HJz83vgjPm0vfy+zBSJ5a7LV21odF3SeM8
WaVxpbV46LFZayHgPofDW3RlFhVjADG2vkYamG0/Js+cTFvUn1ire/cXaj5lcCMO3gAotfUQHKce
BnM9ac+WaXEL49Ymb5HiDnvTIhr8JXcqyQDls81QditSWCwmPDNOTjd90x2awN6Dvd/7xrT1jJk9
9PKrKMvpODQRDa8JK2Whb8oq32SJOJaZ/CLg6X7QK4eUyGgTFMNn42UPtV69oLX58pBo0a/HD/Sz
bZx6qQbOxkYlz+00QgSNY2chnZOVN6RJUMP6bvYzSbjioQewAhwxocEJSgyC07CVEP9TmPVRoFCp
u5QaEo8jbRtY/wkCfqq8F9kXDKU1HJ4F9jVNgv9uO/ay8CHuwrted05ZhZq4LTqMg4p2EISiwrNf
NTs5Gy0pMIBtEiauy8msPgLfuPZjdZ7LxDx2973jXoeStWdwUIq0ME9c1LYLFumPpGQj56ywINkd
MGEl12M2POpRCEsCb9FCxhNnT+hrU+R+tXH+rGychS0bcxlN3yhyWL6ScF1E3htxxX3G9K+81yQl
bjXjbsnZwFTbOfeTsvcIKYull+FGCcAOCzZ2ozgkM40YmdmumfnEGqDiYSYWRy7sYrxJuF/AGZc9
XONqKkAzUftCg6YrZGLfx4sevGoJPqpYMuBXEZAam96caX0ZopfLZOYoZ5O/FaiYElPthgycfkc1
JzjSM620BI0FCDqqAB4WNjCaK2JIJx2yNIERWW4sahu5jA4jZZz5zpK2k0Atu6r7EfZzhqAx7NMr
NkaPfGNzpWZSdBWysvtDdT/r/zFOgNpBzfKlDTAjDFDTLsjpYmZPl0Co/V80agGXmpjAnUslAt0+
eQyj4FuAsDZnljVZ3zy7xivBKsUi7Wumbx0bKRXKMvUTOimhv5xy+8EFw7/gPJniyKA/nlQ7aULS
Bgm+DY5i5mtb5oVgBrVkVnZWqNN2XkdlAbX8WYWs5bKh8hrojgJqAmZJL285jeWXKxq57Bxiwqxu
LmNQSExA0xD/Z1u4QN3OSA9mTBM1t1iHnVE7KCup8TzrN+FcnnZ0ZpbWdMJJRAHEbMmeh0zaPG7a
6lbfbOxf/WimUc08liqdO/KP6Yxm5Mu020F65pZm4FfTFeQUzqMthE3IOMYjAvNLyoM9ZnClvAlB
kxP1265xXh1rYkWSPLMt/IbKpqkNaIks6cl8NCd2Aq3rD3l+P2L7TNvZVzN3mu3OfpngazC1u8RY
IRYxc1YbY1WUybcWf/GK24qio3kA8vww4omd7DJe2jXXBf8kjSAWVDZLpu8Wpke/JHeFptJ6kohk
DB3RU+jy+3p4ofGIkUbVpZWzrINRgx87DuvYonkuE7wKfsuGQOwNg03E7Zp7tDroDF1uoCnT8WGx
aqaGfeqz4inoss0wJzLBMOOxkQRq4yCPs3qf9qzcSgPVWlnaoxXDZk8ll9IGxcpNHZG6olvI9b3O
XftKxzFOg2NLGAZqF/t7olfLkDMm/LkNqC1VH9ONSzmh4FwPxCnqE2ygzlDtA+Wv/RkxVusMHfSW
nE7LUHurVP4Ze9FNQSYc2cP+1s7LiN6t0a7J41nH3GgIyvr1MM3N8VbCgyLmsnBfKnAHq2nMz1Fh
h2s7tsKz5NBUaNV4gybfdtU6ooTf5gWnlGqGg6e5MlZ4ji5DwuG3mU0X9Ugr1FDHZjXI9NHoS4kV
HIAyIIZk682JCSFR07e//pgSE7IVWbi7oEXyE8zQCzLg2JO7DhVB/2Khr8Pwq2dY/5/rkExxJzE4
B2n9EpszW1vu03XujGFaZLl5sjO46Xl5UiZPVCVu2yDbo7fJYI8fTavNnhqr/+DSSgy5Q7VBsALH
fqxPXlv/IuckGz0g60k5uz4jdJiNeUKcM46XsAslhv0TUalgi5yk/grqC1Tc6tHs69skHv2jaJ1v
WBMTncwYf8VjGibXWGeDllZgLVVlIHHUiAhurgl9WAjveAKMru5XXcxD11scp3QdzzLSr67tICJR
0nVmAWEofG7cUGemh9VU1t39QE5xrJzHJDNeLJcQVR2ZkQ93UtXhpanzL6uIMbOI+xxNe8sIYUia
Sxf46pLb3ca0BljtRvlAusYjIRkYr/xdqnOmtYgpBRC4dSpT24Ye6JUWq5fJ3D70xotsERMI2BZr
nqhVY5GgRPGWLSOFRj1yX71qbNZarg1rSIb3RR1LbpFEXyaZuys8yiTZQc/RZbZJgtICn+ecYjXg
PU4gIeuD+TJErN+hVRfUeMm7l/bWobiYI5AeT7d+ak7ZrAr4hBxjRUQdvs4djpd1mGWzq6MAkaA2
SshbSx9PwnTOMQfB2rQO3HkoFVkInfLVFhW7fDaSLe+FH2m7z2qJN9X0P6Hiv5kCIfhof45a/Woo
MHx20f0MtT2WiUfsspxnrHfAbNBmEDxM7DUpXV+zp/qo5tXQd4t9M/bfvZE1Ow4nqFjPpWLl96Dv
5hojn6S8oto4WgQXKY44vj80S18OVKR6/BqSPMsgZKUSAqBxc0zrgsYA1QAMYJR7hSpLLMwAG8Cz
wEhPXE6ZwUbrzk4B3KEMKUb7VGxm2Z+mrTFrMwUSu0amGBCDhCZPRANp9qob7cOQ6Q+wXZNFjWp+
KT1xA1B8WokagLqBkzho/QK78EiifJLXuyAQjw6gc5LVoG95X5Fa2whsLMCrtGHGMiF6oKFMEnYE
MCOKzU2OBb+MaU26pbD3geO+B0kGw0+3j2iV0XTx+S+rdvxSqTbdwD2AyqmwKoT+NZ705wFbUFO4
Fr7UTC1yt34PXflzMsUddKONEZA2j/wt5laIQYB3AS2vABlM3gVkUjF8TRxOUiNkG6wV+BVWmtOu
+VIbic+yZCnjvBfQyMRwTMsp7qt7OcMLHAMZJRZDIpOvbifejAauVFnCOg2sjvJPt/epfEiburpP
8VMCs5tWU2sNh9Rn/Rkd6RAsJIEXuF9i8itM5vJJ2QjUrCnbELsML7MElIGBewHOiKnU6GyEMj+D
Edgz1vhrHA1vCpDExmitGYMYyPUghpcsTLr1/9lRwf+NYTH6P9V6PLzHLFd3MZCe77/FfzvFdfed
lX9SfpjzT/hd9+G4P3TPti2PY89vjfu/TwE0vmXrLj19yyG1xfyH6sMWPwybb5FjBH5J95w/pMe4
P4QDnEQgJeFgprvWvzIEMN0/p2o5FqMGjhrzWEE3DHjG5p9nALaGoSimu7VNyqJam2V/S4H0zOtu
sN4cRdwSEWJBXpBzU6rEiARU8JSPcbKEsMWsQOogD4f6pFfNtKHUvnGN8TppPh3IqlULp+d/6ubd
qCBFZNZ2TLF5SxDqDHTM3vKMRk8Zcixl0oXLeQW/Hqwdchig/slXl5j73refWHE4stnUMAAD6DfS
bZfl2Y+w2BnMhEt7fDDGVRJChmySqFrSXMNCgJg70olhmb4yvUGsbTNEU5b44NW/89TX1uGU3QLA
LEDO0NR1TA2aVQw8xyei0zYufDS46Iq3dChXgfklI0FTSpSnJKBeaRy6iJEll/3ofQ5W85AVU0mY
jKUj/03xygImxoafnoChRqBpAxYK0d7FZgXo4qv0nI3eTWQIIPEKnfoF8NqbP+y1jPQdIzi0HUEl
fYJGVImNgYl2nbfpR+RmX4EIL04QfuOCRzAATIDQrCVtXLgUA3ATjIbWXjnfHh2uTIEKKZPw0dfO
Q2XdTZOXrpVXvvUj2XoCEHyo/Wza+CsKvGttoZdnrSLqLltNOm+5cOmG93h6RlSWpDeZECdtDZZ5
Tb2MMl+zMU4MvQeWiJiDysCxSLsoGOAylWTG52G+NBGS85sxTlJZvgef9CFsB8vaoQFdDnDAJToX
uV6PWn/yEFHW1Dd6WmUrgHVEqhDSEri3bJDruUUHci6Afpbdaf70jBrfp3blthAcewD2OV13UU2y
mmqix3SWwWTk3Qc9IpW86W8V9BDMcfk3XX1umLrl/KGcVYvlYKMVGJ3BsaxkeKqh0q173R/5PdII
GQrnkp7Gs5FxDrbK+KMNIhimEYciT8uq9WRdKlMQoRMxQpMNwr+yrhcN6In5rmQ89O1gPJe6B4yA
xLEDd+Kj1RZf7azFSDwNDYWr9nZitZtioA2EJ8J01SELxlOL33zFwc0GLoEtcpxyuShQCmV5wuTA
3Y6wX5agHsdlF8s7x+JbpiTloaSQzutuQBHDNGfkMy5qq1kfw1SLl3LM7tFUXhrXJqfypkCGnIXY
ec1sHULtjRJ5W1LPKp+easJYPuoEol7/AqryTuoVTCcmd1mv0ZObtENFdCtji+Ku/bYSf29wH9hG
8QbMDHmwgxXHRBFaQOujNZEl8k7osCvqtH8aRrEx6/TtD7PY/0BZ9hdhGclcvqvrtunbjmlgivjL
PNMt9NIOOxESIsRNIUpnOybuzonRlWh29tuMHCHjfxy8ZcxCr39MT1k551ezPNexTV6Vye+fV07V
GYamRUG4BZTTLnT/jpzXq8XHatfubRd/Tj0BuHp6TkR5iWFa/fP3aswL8797eV/oruMZDqLlvyzc
wKQtZklmuC3TFAue8JYh0g1oHVt06iwJv65FTlkYZCTP0SklcPOf/wqzTu+vvwEVusME2/ORIep/
/gBsi9Fc7RjhNlXqZJs5YZjuvq5nh062hnj/X3zg3vzz/vJ6TMbZ/QxTF8gH5+TDPyjvCktvpGL9
2zIpoOIS+ZYU8bZiJUEryMCvAJEcTXv6i/4SBuOTaIxLAee0NqND570hwt86bXFTPnVEm3me85Z3
N3WinryS0D4z3VlVfatpKItSONt11q7EWK2NiaWu6KwLaQceJiCxr+3kA1IguZhv5RR+cHZgvKDT
ZwdquKZv/jZkmrcAo3AkDkEu45ERBdTXzmeU6jHRAcn8Xlv+NQ+ZY5ETyBCZS0gSmMe4DUkcMcl3
8AFFLV+wc6Cogqm6rTrjArt6JdGz2wa4BACdW6TeoF/H6cmsvWvomU/p6F1ZafzWuRLfBjFWereo
RxnQpGLfBGSnsIVlMIVLlnbEpdlv0s7fA/zufrsYfwkU/Mtf/9v/i/pgh1vxPxeN3JQNEeZj+iel
yPxPfq8QPfMHMliH05vp6aawbL71m04EEdQP3adoMywqQQ/Bx99lIobxgyWOFpMAz+mhE+Hf/F0X
/IPUQYtBjYmm2BXojP+FeMG/inUdlxOu5ThIUXShU6b+Rayr5VOnZ6OfbrSm9I9aunFVbtzo2E8t
2ZADakFbJ56HqZcXHYkL5FQt3WukNeFRjf2JcsDem6K+A6A5klPTPY81O7ELQJ+Wz2Xg5oTTUQNx
7NmNdI8Rhqu9iK8/fN6/35Z/lBz/rmX5w+LhuL7vobq2HD5lPp45j/GPi4db1hnwc3pDAOXWFFDp
Uqenu6q7LNjB2r4rzNg+hKEBJpCmLquKzXxpSNZ9k70kunKIOEC+VaHvcnL/gFjERDkG1LYZXDBW
ZvYzNTUiZiEWuTLVMZQ2zkrYWA79+EVLYmNFdM56Gil182g6JmXDeuM6N3r4ALLQo9PIYChx84Ju
A82NWuko3mDOJR3Uw87VzGXZdukWHA4dN/URp/Jn7bSfkYWeEDXGl904L53b4VnqQ9aEIaV5HY1n
WMYXYYXauXAwnZDX8mGXNrxpTz06L76rEVc3abvYsHHghEwGQ5NaxwTGiXUfuAuUXul+IF2wNhE8
8BW+WkPHijQSNUxI47F308e4tp7KKOWVOdYnHS67ECjYGPgS3SwKk8jT6G+QuyK07dAwn/+lJY16
xt5xvC1JmdrV9XQdSMcjxoEerqfULqXmcxt/WBIAAdUJWtfKFfo6DIhD98ox3ijkhvCUoucWCO6K
PaAFY+e+S6xEVkk4UzWkn/acLuDtu9aGVuTLk+iJCqr7FtwoqXr+mN6jAG3zbRcQSBGbzk2HPmYp
tPBs+cEdWyli6GpEEeDjVcRuma36yd+XVUVXRYsxTHbIJqqoOjsT6V9iBK7YkWnmy+7YBOljI/Jj
Oq0DYaqj22uAiHvKVo1TkA1bX8/nTL3RSlZVh4lZQdhY9C08JSSmyE3A/ax9o0YYbdHEacitGewW
5n6mGKQFSE1Ua13Aeb+mDCwWTCizk5vYOw12BTgF8N8aJyyvgtJs+7gjASzt45z5RthD4o2Unh+A
EdYLn4TjNIgPTWJPR8OnyS6NXJ3jkQmfk9cLkrLiuwZicqOlck04PZh4ZdVobfWNMN0EF3cgICwr
QJw5AfdpXmD+xW2buOU35qrHVIMu3/6kg3RFg3bHuHGJ/DxbdDm0kbhFQWuSMIIVMQMv6TFBISwq
Lw5TVKtprZeqOHSIAXYlBtGx98EhlWAKnXbw4T1lfbO2pPMzNoLoptaNrQO5z+Mqr0bjMJLMemqw
xdxKGYp90ay9vD4HfQzWZ7SO5RS/GrZ/qg33KW6Mx8BqQTfe0nVcJioHxGNdXbba0YU6M+57RapT
FDNCAYhDq+dUmRMpHAPo7GH0N6KTT0Fhv1e2/thUxRdWi3DRVZcmAcvbGi+mWd01XfMYtqRaVVlb
LLNgTxqFsUz0xt1ZGS8s+LRlBLSh7nd9hwTLA82Ik8ADwiMwK3LuktwD/kUnwEnGLiuXQ8Bm2p7S
3L1gNKyXbAdbYcb7thyPrQGNM7bLG92Hr2UM5vPcB0AL0dzTi6IgKIpPQVcNqpiqiydJOGI/vDGX
K/AJWxufyBpiQMhZCJadlVuwXc05wiERzJrK+zLKtmIydnbIUzgUyHTLiJHJCKZTjybSGPMX2q+E
uZjeZ5hjhuq3MqgwAoAEC6g8wrFfU+QlXEncz764c3MX+J0M1sRJMuMzbvI6YaBovymcojkMl6iB
2x/IZKtRzE8Bs5kmTdqdcJvroAm1IKxvENuyY0busv5gxuyPjFo3FSvGpswq2DvRMTIxS3D0+OgH
pLZsT8ueOBkghPaHLvs3PGWfJQJfIeem4ZxwlUL7XReOJGxJN09u5NxpMNutuABMXgv0JVbzysgE
/3SX45mNpgBWnftejhqB6Kmqd7JpPfyVcHMgSplNca/lHspxkhyWv3ZGKnuLqQRjXsz46SapyGEY
MM9PdjscshjlMpk3clY7Dbto1huWXk2hn2ohg/DspizbiVfsFRgFNhExNlgAfCbv4RCxp0KbqkiC
MBTKorgku6+qqnwfRpzGtDiL3szefmk1Qz6UyNhpsLKQSG36SpOR1VSm0UM8BJjoC+CRk7DLi5n2
SBc4pG/cJgz3dmccaKumJEFk+7CpBhyigMwE7ybLq+hcTKQajwOPYxWHOzw1j1yya+UZdzxM1jEN
pj1yIesOq8QODp5xqTzAQB0r+0LDI3kIpYP1EnXZs4AjQH+dzHurqbcCrUwUaO17Fng6monRvyLc
EysnBlytJBRuBrz92a4YfqALSkEHJ9kSJeh46lRlrWKbfAQVxmoNS3U8O5WF0TQwFHQUBmaijacb
oyNkIGE2uzC8IL0P05DVqTKiD46/6M5KXd1XGWCpXG/adSjcfDWlpXaIA/O283J5XxjEJeiZdp38
Zj/1AZGwwYSGKtO928HWvBWxfISJ0ctwJE2h3rIX0kYZb7hJfXLz+NyiJL9LYm+JK9WA88gqO/Q4
0wNiQb1Sv8RTbd6TVYYoKFkDAA5WdlY157weJ0z90bTu6yg6SC++N0MU9BDfwehLQ17EXHlVRRCt
RX6Zocbo2Zk7kCVVnnNaDEvb0rdK2vJJr8KVNoo9GiF7Ndheu5d9JFm+E3eBRYE4nOaS9ZiePHkj
68eiYryY1zzeTYEwMYkbb93CCy5TL2B3nVtiwBhNoa5az3BOVrfcqKSfZfmRIxZ615IgPV0B+U3a
Jtu0HraOSh3h6Vh8hXG5btMI7zzEpQasGTj/EdrgBLguFnuN/ffWrZsj46215qa7qLP4YQz7RzvO
V553Mry4ZXhM2TGWrzqYkN711j4JhRunG7e8p44jm7/HQIEWH1NrGzp3zpDsa9EspF/O6R2KblVP
g44hxkdjdsekmk6haXx4FdWkX30VxezaV0im07o8YF+WjA/o6+hQABKFxLkwM3qG3VcLMoUYjorw
aA9xQqQx5qPbVAO9BV9NnUNHmPy21jy1dvbUKcWKR88nJQdMmpQiXYtuILFDzvaIO7pGrEOAGp0h
b43KPsqawCSl9I+qtn5yGM6YXzLfcnGico9e60hROs7drkFd2ziBvgYPRw6LUiJxtLBAeaSYkEGZ
LjCqAzbzdcCsmrcLW/++teOHvErQvM602kpjzMZwzUQ6qdk4WC0yfgLVfKUWKrspSbFUkQk2GuK9
ckkC0MyW7Ks0hebWvOGCJZXvPBS0MjscDiT+SCEeCZM+eglOF1TMGBBBOTgVe4ybfIqafBTEwtfJ
pNYtUWgPMPi6qnwCcJQvAAo/D5pzMZoes249OzbxNwUOaTDhu4AAzuBwjF1/GwPFLdTwMOjtvpZP
ZpV8xhm/DLOXK8edc1OOZ57aFmZPktonp+nukp4tkDFsu4wnkS3dmAUiJG1Xo70y0DyELkaLs3qG
hoDypWQopAfJpUrOSq+fJuFvu4xfF2Neiy7cxPCYTDtDa/mbzFH8uCOMzpB1JWu3nBIpvVKK5TTR
L1VDQkwR5RjsXeoDNRJ31o73Ll3UBBrtHhlgLZ2No9EwoCI/WHZzoMKLV6aBsW2iR4xPzrUOFckF
2Hx+BkFjE4SeHm0mAct8j8YG0cCUv5fIDekT0qXEFrdnATRMdwPUF9SFxxdg4X5CQyRTIURfbXhX
NJXTXZyy6+cahxOpkmmp1+mJypGtrTO0zdAcdRg2l16RCWpIkP1NEFioyNmikYJ5z4xZyaENEOHb
0AKBeawNUSGTKfz6CC67u+A2PBGyA3KzshldgTkcIUGsuqYjYBSvOISS5zibqlNfqPYOGdBziUim
DJ6z1AhPDD2IN57/GvSBsTY5mIg82kcAV5Zt0SpEXqD5RmEPtzn4WOnUwSUogu7g5wj5CbOn6UnQ
IwqPYtzqlQ2uyNXrleQMcAmJOLiwrtLkZQi37c3x23UDNRMhjqEwu5PW27cja7Y39vWDVN9Z5zVI
2/qcGeNdL8LmQYfOe/XvUTZ80V9LoTb62qPw6qspynZbpR6YR7c8SHPgjzz5LuDT7vo+Tu5Dk+J8
Igdy5yBuu//1NRWBUwNOM2QE9QEISDZWTAAswmJQRlZ1S6+OBaWcjlY27dToP7ul0+7CYMpPdL/O
YmoA4PifTS4h7+RESxQ6WyRN5nBCliW0SX91U4/wQQaItyYlrxz7cuVF4E4cEscIsS+OlduopRiM
bF9P9H8xpOeaBEtcu6ceOyfzbe25Ju13naiKwwZaAajZmqsfJVlxG0OJaoVv1yBMlurIcCEAsmGA
lzYTdmdnuKWrSOxKF2+LoLnXuI0Q4fKII/6xHqh4YZGDkjAYf8wo+9xW+yYybGbn0TWp1pgcY+Ks
8ltBMOgd0K2UPlgZrOox6eG9808LMAGrpPsJfTxkH7svmxzzn9CsvW4Wpyryu82vai1GCLznoovA
/OS5m+nzmbtpukhtwhQcJPb8MQVoNpoaTKd0uLB2FkscZc1mzOyZZjrlwyrB/3i1YrTbw1YVAFXg
W1M85jAgyXVsvuoK+4jWjMNS2qByU0W2K3dPQcAOH4a30hpaGVY0pJvURaAMxS7fojJi9tN7zoIk
F+tW2vqZVuoZE7UNCKjkBDXKc87ddzI6DDaL2krNbTOHLFdxVcBTQ7XhzYo6N+tBbyXGC350/o/C
RJlHrBhpVxGZfWP+UVTyq6ydm4gR2ct8Xs1BlS8bQOm3LZ8iobUBhIfwjKHduBp5zqskm85CeTh2
ZMoFI5QK/06ZSt1gSoSIUHNlW7n9del7WAgL5VSYcmtJeGFcbfIoBamRGqCToA3vjIDmZ8wKANXG
JXLBBDpb8d5/u44WxUA+iPQmcZDhtkzuY7Oh5qESDjvkPqjl400oBbM4vuy5EHHSSbtg3oWuZHF/
eX6qVoYiWIboWcxKmdP/L/bOpLlxJMvW/6X3SMPgjmHRb0GC4ChSAzXFBhaSIjDPM359f2BVdUfG
68qyXjyzt+hNmmWmJA4A3K/fe853tuWElFVDKIGndy1jK/bgTv+c+jFd57MJjWlEMO9n41mfU+eU
5dVnE4nBVZVrLa+SCnwdVA7HklQ1N0ZQhX+75xphy31LdS7hwawLlTBKisN0U+L325jl3KIeGuOl
VKD3VI3h01BHbKwTfaks7F8Uo6REqNI3kelUg6l0o1j4bp5E7THGvwBcmFQCvLGHEF3mtmOCtpdz
799by9FgzPJP2pHA7pMy36I57FW/ucArBidPO2C5XnurL+IVFmVw+o7xUhYhKaFaClsk5gP5OobJ
wH6b8KM0rdSuk0OgpAb1txiksvUz2aMBUY2zdXs0LdjHWYhxPqtjsb8tCVmox8caUnLQtumTmf2s
fMc+3R5yTcpTTco0tBnMW7h27ivhvJawzQ2E6k9hyfNPxHCyRvUivWlYpM0z06XIQNPjiBbdf6yZ
e0XJf9zeP8r45kEhMT7L3oqRM09kEV+oie7JCh3l1C3PTjazloVY12mgOQJpcsj7lDVJh+h/FWVU
jsQ/EypXJ8QTO/MVs46Co0duCt1Q72KD6DWljU+j+RRUrt0bxh7j5rwK6xkpyNKXyFTnI22QeYww
kXRZOxeWcEJ6404cC+UpCSQ5myphbZUP7tQSzW6wU07b5YPhh91R9aevthXqibwWDh54aoj+PANn
L7etNllrvQke20pFdzWbT6aKOnRcFl7EJZmSYqX1y8/bd8999gqHy3hI52o5nQHhms3oXq8GDp+O
a/uT7abjGJG1OJ0DR/sZCrvw1OU2EF1m7FQlV3l7oKMqGwUqGYx34AFwSpvdgzEjN8r1hV4TbnRt
zkFCze3ZH5OrXiCZL6Kpc5uyjDeoMbda1+SERLfBdiaFgutMtEefJkDbWueeAzQnkWJndRHthmXd
FiHYPjvkuCaJsRjxMqwjh3GGGvvEqQWW/6g3DDgAkR8NvWndOPP3iU0tikEg+yzF3maiH/rxySGa
cjWVmBhL1EdQxBCIy5gmWUVaJVmil2JKt1MaQKHFLAOzAbdRWpLPmBfEEN5WCQqs8j3pxVHCkQE2
FzmndP4JskU9JTIAoNgOO85e8bHsQQRZE6IrtcABETKWX+fDEjzfJj6nZeO74afNJYAy1tZ6cDIm
ddfSr3xAImqXOH9u6zrQnU2tpvOWTaZ0czvqt5ExtOvbBb09MQp19ZJvoNaAo6Y+TreGGj8bZO3J
oM6PgRrm9xr7kEv+kX2SnXMKHJFscAiwtxTc6nOE3SppuA/67iFvEqT3sb6TzmKC903pokPIaYEl
IBF9lLDgjeJ9luORUSKjdu0shLmYIiYzQxjJRLZswlYNMYtpzJnmiKTryo4D9/Y0ZgQebXNzRFAF
Vp8eIXkSMWYhlvgPm0y8jZZ21SZKhvJVtw6+isZdtE38NHwYwgjR2ONR8I3vWiuheMdasx9M8W4N
GOxaNtLVGE47n37XEkVsu9FosH6h4t6ikf4AiK/d2Ut5DEJepym5T5f1SJ8tuWo5+//tG0VdzFyg
HbrNraRQ4m7YBtMSrWmHDPeYex9uH8RO03DLw3nRzL55D7Gaougm7ZqdKXCJLNAOcR3ReGFocKwU
Gm+RUMOnivuf268oD+MQ5HuFb3KlWnUBTiytUDWyUyiGsh9jDJyZlWrA+mrieOKB4yE6lZ8yz8a7
KreHu8IZUm/O+o7oOAFnNegQRCZY5WsruSisFY9KWd8ltBr72kBzFywnfI73hPSoOmrKiOtD9KCP
7ejqoANmzQogWeMwwA/nn0OLxYSGzCXSiXCegvnRSGhTLcXLKLDvoNM90vM3yItCylcMU/3AkkCG
gt7dhwNQJUN9oWVm8qDzBMl0IFS3iafPZPgx1yCzIoBeAFwBlgSO8pKU8bxaT4FaPIYThiVNdv4u
VctvSPTdSOnHez0mE683aTCT1j4fbhu+VlTbWIvCu+jDcLr8POMCoa7H+6CIKjvkKt0ZpyvRIgol
91Ja8QfHoDIgK4PYOX/6Vo7q2sfdvA19+v/ol1JPIxQAKcmQn8Hv44PTTlLmXyl+bg/6OS0kJDOr
tuG9LPuGYZXR1gpTL82YzNaNwUWvzbWJw8gVNYyHGpujcldEWvmAffKaWTHujGQAjjCVJLEn2sKS
l7AtSwLZ6bXTXI6KEHVGVO/aprvcCs8JXOWRAQqVwEydZyrfmjY/F/SU3dttnoeBc3KW4hFPCdyC
YMlzVsoXjAoMXQK/3UdJvFPGqfqMU7Z1Zu0nevz+M5aaMwtcBmWcwxsAS3cyEiAW+EC9MNVdo6/N
M4keDzk9qYz2Pi668TMcHGUfqZhAQac4F1ZV6o1Ap1VLGNCRfRc1+UxAXSMFDUzSFPZEu5OuVSY0
Ewvz3GNZcOr2wS9ImBkYzzQacvRbiaE5gfEsK16MBsD9rYfaKvneiZx+qwy5w/lYs7ZdRkg47LG1
TnDuxvKxHjvDSZGSOKBuvCxhj9Kvgtfb0txWJT0TI0CkQONvVcom4EpuKh2DqKKXSxgzXhlUxBeA
W+P9OGZkEys5btLYWukGzi7mCT19cVJX40kr1lUZH27vrJSBeHGG5ikYgvuApuYxiiUnv2SDgTTA
m0eplDj2lkjL4K71EA5zTPnG7O00NrNzTLEpamU4HROHYchsleV91ieH1DSy+yFh7tWGEQdzuOvo
icb7NioptCWTl6yq5BYLFdYZWom0le+yuf0izoBYx6XeGgpzYylVdM4zvDdFxNG1yY+c9Mj6wekh
+sbfZhCHVoN/7JI686Sguy8HFcSpDilIICGmYRnCmR1eTLUkqslywN90BJIMqSN3jQUNKJGbYNqm
lVafbsW7xaDbG+1NbA3BVkoQmfqSst1gUa7m5icRj/quQ9UdibraVzk0NhHJfjsiYkPk6h8t0jQG
pBDeortYt0bz3Ci0M1g+GIMuz5qiYS9nSunTbjCD7a2GZ4iHCrEouxlDSdvt6xj1sFTSjdlr8sXg
vAw/pa138I3p5sjnYplN1KhWgMJaFVFbC3FAC9K9TbHX2QGOm4wwHKFWRL4tD0GT9E+c9o29VuEp
LqYHJXXK90FyjO9J2RgqS99FcVRs2OvDXRfXwLi1t1uJGxJZVPXT2SiBmBS65HFZrk6BuO8IhbR5
MkD6r/563H1T3vw67LZAj6Gkc5Cd6rrKIeLPw+45cEyR9LaFekXuxlEb72vGBtKMHkJSXtxbLRoY
ziVRLQsCpqAAWDbkfilibu9RXY5pulKDrWZ+RTfSOJjzcSrb7HFgLHV7u/+rGrlO5Y9//7fPosvb
enr8EUR/VglbSLb+uWrk6Xs6fP8qamQiN3TJ/uvf/235jX+IRqw/TEeFKUIdLxzaecA9/i4acdQ/
YLghdQBRizJk4YT8p2wEnJyg8+UYmqEu0A9Ea3+XjWjGH8s2ojlIuTSBduR/IhvR9Jsa69d7EFmc
w20o+KPQdGwbgcqvggtSl8bJmE3pxb1/pY/9UYS0DhvAcuaZYRUsXUnvEbUGZBB/3/sCBznSUT+y
MAnSkk7gEtPvSGnSZwJbB/lbSepsm4Hkc6z8q04BkdWTw7JKw8DLTTPfWjXksXDAQpHW9DfqmS3J
ibrDYFr4GCKd8UmCDJN11sRQm6Tyi8cI775jEdWKZZwBwFWx/ffc/JoF8/OGrXzl99Z1+QiMrj9z
lP6APSBQROu+SA62hm/ep89OypXFYA3R7pwbP4kPqXuvY1x0+396FTyPCMciH7tF4eOsTSiiOjk4
gJZJCe0GaHWxucmaGdNDilU2wB2E+09zsWow+HWu9gj8AmrV7LU173HoDrqZfF/e1thSSiaa3KPu
vaY90jdTR7IQTnsjtzlyJR+xNs8MFfCrqEH5xWj5G71H/IbEM7saTsoqaWCVglWLQ4mzL0Jn3OXr
YKbl3TigO5UaBHWVfTPNGnyLFX5kVCkr34gBvPXXjC+/XgLaCzl/4sE9lWNPQizHX7cV9bXCc2QO
IMXqtGcfy+JvsLt+3v5L5USfSvFeLY2WwlDfKu6VLOgfg1k/TJVfsMGLfU3dwUArPU89wcxteJad
ZXhKTAXbxtVe1G27sTVzYhdDmhSqbxnz7p1wHuHSnEcSY5i3MOKpcT01Cfu9Y5LOWPtfk6+cgiaH
F6PSDik+uYFnKPLias/dm5ZVez3FLR/HwzN1mk221Htl16BHGqTGhjN8WNRhQ4e4eFgkfXrmA3Mj
9n5yxkeytdS11+ppfUbfOwE7pvKadlplK1vNGPaGAoA+wU+WM+w6+laBgqek+15UOHkmduLzlPGF
+YpgTnrUMcauLIa0xC0FjwPR6IOcwRyQMuhM7HpqU36ky32fmPS7h0jY8Bc6hPnJoxnH1rEH7ps5
gukbR2bm1GgvQjTyGJOZX+OS2WuQhaO4/KnGGspexi4MCsR7L8me4uj/nmoa1N+cWh0eEHKXvif2
rzGe1Cnfw2MLVtTsMRZd7V6qlCcA/tZcD23d1c6ppuu/Dhlh4CukiePYD7Kp6MDwiEIXeUVf+zq2
UeoimKcu/IoVDqChsnHyna6GX7omcrcQ856D3/vIaWRldP4+MvGVK0lGoIiPf8355Hzk9SW8HyNy
1rnlc8UzHI08QNhEN9VSwKppXOzLdh1o4XBn+e9MtB/Q4oVPpjYQDFQySTMhyp+47jUDHXpXjLfJ
XXAAs/iEJPdzlR2ZSJMlC6nb9zlr1OTqcdUZ2+YkCWb9eM1ZicZSfdPmtNiBs8nXfp99EVTSL9I5
+9gNjUuFHjwPLc7zLiR+VgC+6ZcmmS+GtSFzKNRt3+yKChOuIRPPGcDQhHHx3vZT5nYBWgdas4eM
agtpAgIYLojkZPYExKdb5RZZooExEhz+ZPZkEKqwZJrE/wY5reziS2QA7HGwdiP6yJc2dPGeJ3dO
PH6DnPLuTEHgVoGrRmPrYpH3BiUb3GFkah1iTbcH/8oowhvpmZPmNYdzvZqejaqR+LvRowVF70qF
RYwjvuYRGLtW4TEIG2qRb+OtrirMaYTfSgal486w60f8VwwMe5+xYGhIfo95ABgtdyDXe4N9Afvy
WGHk7S3SS62V0LMvtcfzmWvVtbWx4woK47BBJyD8/JmZAq1Hu32wo/tAla3bA99yCyPr9x1ZHcwn
iErxxJRuemmcGx0bX6aLn0ozNystUzwxdJGXpERzNVjfF/eBQEiLw21eCSt/MUPdP5mR3zDajd6b
XHL2krlbyhEYZtml5D2CInXS6AFoSwabAYVB6RA5hkqAXDFMDvdgsf2VOiEtoVvDzckO5Sk/ioxA
PFLFiCjVYWzABeMmskm2DJ2IZQG3fwU01u0w0a8DMEHjC1zS4DDQntKK5ef0jtaJSd6OjCAk6x3+
7BKpvqPQVTQOA1Et0JTsn1ZPO0ykNoECi9SGmJZyS7HLnO2CG/ypqvJPE+GRjotWacsdIwvzYIe5
v0kin5Dgdj6LmWQ8JuHNGRsJX5GTXGhg4pMQWEGbbDjhAwC3XAbHEPevZw5rotk5OwGUTwmJ0B/b
QaH9HCbqyQ7jPUf66alonLd4RA5hZTiQOvQ6SRfpj/M0+MiwAKWYE67UhAEi/QU42z56mLQ9T+rw
bGqk7IUpc0bkG+soQOFBsDnFgGzwv2TpC3itDYpqiw1tZdfVk4gwi0SqRfqIpTfHqUu+OY7Md7Va
/6yDstibbOoyowvZzDOiwM7ZEBkR7ip7jLeJvaHVn3u+Xb3XcXN0mIj46pMkGlFpgSAMYtw1yqL6
6uxtL9koTTM6XWuTOL8iuZ+y+E6NAqCbWfjeMuXbQH7ayoGw9i6M9k2pPOhRA8rd/CrVNlnfioRG
uMo4I2xCWIGcXktW8ACbVXTFMxkX0hUV4Sx5DZZVHYCd4DIdRrjkzLx6X0NGV13UpgBI7orwfsrt
C12Gs2S2ue4RymzgmRIMRF+tcSTW3gqTdRfsJzJSlk45MprwWwLBE3UYWssICFtZe7PubKYiBDcS
5ttUR5+B8ooebCE+oSZp23QVq6QEZ+WjblbkbIeY0aO43RfkAReFFri1hy1S8aIIOovfzCC7g2Ng
9q+JCGe31py3uTZouT5ipGETHiPgoNNdjrQOMB1YJj93nGeZLNottmJ7bFxOmZuWKVLFiXWtkcMD
ryGGIUD0ImC40gchoQRh6FmKXrk97jbgD3iYiiDr4Ri86y3Jx2mLNpN5Aorg2s93U1clW/p7G8zR
XtoW1s9c3ZlN2K455Ff3g+mrEM2txo0QBLiM5EF0LFNMhkKM0J5tZRjBf7G+tsXdEIfDXrMqOruG
p3f2VxxzmdBvoLQ6j+V0DXLhrBl1HKNe/alGHHlZmVYyx/nl56G8ZKN27mLAxs702JX+z7joX5Ws
eJ9HFGqxfByHAZFJn1vrKNW/ZqntcN1BLakpOWT9A0Hlcexq8r7SsdhgOYTsDBIioIztO0xjhHeh
rhXTI4GWmatoyipic6LL+OHYPSu7EdEFEf0maatjYUWvQxpUVBxE5/ml/VgX+L9qPj+oPsGwK1CM
byJNP2v1Wjv9zteHL82mXLf9gh4xVPmVqj1Zk4TIm13jTGx7HWSUHXENwhRtR6AB4yeINB/xWGcZ
ITc0t2lU6rCakM3icuKGIM5hQvVQgrRLAv2Hk7z0BXnilluausmQhjs/ESh7BH+Qc+4aO2DoBlmB
jk+PcdM36RkX8EsGH2fmp+EJ26/dBe7fu6VA2jJS+2ke4w9hJ4gurZ2TAviZLpajRXvYhmZ9Rjt9
6TLr3Jfw+mM7ea7tdJ/OILmUIls1QSd2uc+bD/yflt8+1moLtZXSisxjZ9VUIYz4VL2zOrM/czAH
KM9WfdDaSroxrAMtpJUbQEXU0y45JJX5XUvD7I6L6XZm+tBnQ03j2ym3qlzGhmb55tznVu0fAht1
oMzHiT9BJkXdvJRNaN6NBpHGPsyjbRJCjGt81xA92c6OnpD+VB/NENucpXsKijd35BpDfKPCKoFW
MFu6+oJTQIjUBPCCcyX/gLB3ldUNPPTgE6qRTrvOyY4ZjKvlQYvXAiBakW2t5aygo1ZY28b0KQKT
+pwlRoacsuivULMH6ocWhFy2jIchNQmYx0pIrr1tsjUGG9+X0ZpM3X6N3/1a+XAnbSQkPqG666zN
nA0PDX0cPSc7pD0Lv1jW+GJF+nC/Fkvxxw3fuKK12AcHy7sZhPoSWmtkHtQ0pIXUJR/gnIkzNvtL
2CCZrkQ08sHCnRBwjuu0w6YPZWM5cAGwJsIgpHRSW/tKqDu6wEr2tKCcI1XqD/vcUA4pgXDVqfo+
hi+3n80gCNGL45voK2JStZzxYPSBoOJ9KIZjGUYfQcCxzizZwhldpaiVGVzzO32KU2/52cxc/HUT
Cl6zYkofJCDGlJGZF8iuapCfZf6Y5tb8UGMZlYlhHCJt3do9HDbQBEetxfFPDIm6MbXkQyJcWOcT
eJqwbzSvHcR0XIRk4XIkoE/aPnb8+V4lo9FXReKmtnKfEluxSUtUPkp3V2eAj5omAdoTzM8CgPED
6SCnzOEiqEgEslb5LhTU47OyDDdb43mJr3GQfKlJivQybzdVX/Cn2lxzIYNxHFU+OS8gpJ7Sj9t5
E9Xlfl4OVY7+8z+/d3OyXwbCS9etFu5Ahap7S3DP9B10rFrDlmk54VNZT25ZTcMBCAeEjzzhHIoa
v0M2Ig8RouR93BWPWH2x69Z3yIfDvHVOMq3vDFgH+zgn2yWArLsWExjC2oIUBO9tNSG89EA7mK7s
CUGcBmMiDy3hjOGYsLvNIEBE4wIxB3EVB2/mpPoHyzzJGYwdAXH92oxJH51ZMEEg0sDmywmmB4aV
BBSRounsDWEu8ycSzPRxE6bxR9QgCKlDUO/KpnCcKwz+u0Jvvob4S2sHc1MurZNe1y9ysL4VGbcM
h7eGeccpBN060Ytas2/361Ll1mlQluGBBbNVkbgWzYEXKy1A+sihI2/ts4BHffmebbWDx1r1cI64
Fm7ItBa7qOAnrU1hh8SXofjyeSqCULmmnD5ou5whCMUrEliMVR3wnjTb5B8EjepxF6zbl7z77muQ
jR0UT9LPoI4oscFe5V9lt+zcy3MRa/ybDvATwaPHdwZSj6ZFHDFuoGPgj3e3x0HVWUe6Jv2wGnOv
V+ygURXvI/raq27E/o0dBbM0Y/RMlevlcy3ftc3PZqH5qfRiNdSVs01Guic2uiBADuFnOBb7DrLk
ytL0VzXuGneA5TbNWr8OLclYc59O8WtK4bLcnMt9iQqIk1PQ3iNOJEHIWxZEJZ7PQRJ7VRHNXuBz
yNA5BcqA3pFkPo5HUTILa++UjGdMVZMPlQLnb2+HiTvHEGyLS3unJFUoW4qkJWFm6b4ooC/dtCWk
uZMGpnNOYUgyuKrLggBoREHjndU5cKCOJbvLyLpeBl5BQxRcxZk7h+5RhBCqiLNlNZ/eMq2wbt+N
YrDU6eKtAje5vo30b5dDLO85j66iM75XNm9ruRBVY161QVkvKviq0PBNa8DfofqSMma93Vpmccaf
u32/09IxmwdB40okXtZ251GOjzFwzjTLDiIRxFi/OlXy3SD+MI3G1NVNnWxdGxBm4czWRg7IN4bF
VN7aVCtqwgBHVRbGmjKdrJGb2Bzr2Wsc5ZpN3GvLAnlbuMegoiTrP02LZlANAWXVe8vlv20Bo9li
cwkkTfzFFmNxVWy7uacc3QkdBcNkBAyh/SE5iIaDUYGUYFWgmnUTkQc7lnOCjDT6kstjMoa+Jwvs
WUiylpXVZR5RsdSucFcRYgY3WPX772XZPCeLVuCX7u9/42Ez6PX+an+VUhiaJiyIECpmQfN3UoNZ
W00Z+EJ6jPcwL8TYRLIjA7BVggjPoe+Xt58RN5wYrTM+boZ/S9MwLf3r8s6UHINRErwti8BybYWT
ftlARKfDmFf3VSz3FTdhRGQop5HN0s50SrVfDzz5DLjOsaE/6v7qrz/S4rn7c4uYT0R4iW4sHkfi
Tf7cIkZ55jgtIRve0hPOhoz6nc6YxGRvadti7N7MhGbioFv7v35d/b97YVJOLIfFBXWlsWR8/OIk
1nMGTxyC+CrryiuwyQO5Oi9t4JZsK6U1z4JleVlFytk5a8uW38HJy+boQ+ILaEvnncHZx6Qezah5
CTF/dXr2QyzFTcfTHAbRzq6JrOeN09r/WGqGqWKTYer51x/EWDzmv3+DliYwiJpI6YT22wcxYqGq
4RRJD/IwnVre+bL+DagOG2Vj2vFH2dcX7vl9FfH4Al00VlB1PswporFH6SFYHSLeVkNb1xprLy7O
yxKfsAJ3Br3fZZEDgz1L9syiQE878QvGPwohIVhNlzqmMeynKZ9pySqb5VqiaP+4fdL/nRH9ixnR
X+PoV9/rD2ZEza8zouU3/oGecf5gkEOuj8m0x7C0xfT69xmRdP4wFwW0zePHjFA3ubP+TqBnEMTY
iGAhfhHOPNOlX2dEy7/bjuT3LAj2/yMCPX/1t9vX0VmYdCZFFKGCadFv5mL8p0RYq3KplUiPDb73
hPl1hrnrauOk9sYmtYg4QJPBkRfmVYUZlQZQom51GX8UGnv1mDGUKbF5pExgGfG6CwZMZJ3XzRmA
PYz9pa59juOxn4HRlGZxKeVLkJk/FF4wJnstKxl1h234I5HqG/HW3NycY4mmwEr2XSTBs40HU2lH
cgRppBEFN+H1iBpUQpVxpxCV1BIvotGdLcYebmG4mgCUT4icHWCqQapSYwVeIl+d1t4QEQtUZ1yr
aHAU8vbIq3RBFa/7iB4B8YIOkGeCjoRkwJ6kR+jM0OzVzcx8ROF0ZrHLtSk4mFRjl+NoWwbVXlMf
+/GR8zW1n9WdptRfp80CE+Dn9ORdaY6cnUHNInwmgq+NE5hsvFnb9NA1eaVwXKzSbmXiNK7Ayve4
2Eic6aNqbeTFE//OGmF5LY1drIsFje/Z6dYct1+Tut9qjv9RFdA/pXpZpis1Z/70Uhraj8nuEKWq
D8xOVjkFEhiWhwq42NDjbyXb1qEdDfPA5H/Hi8K1ypp3wdyuEWMMVJ1j2ZgKgjrRchUdCoyBQ4L1
M26ivUlDE9DbiTP1Y4MbG0RYh7q2cSwPX9Q9uEpPr8UBsveazCvi+Yqn5ZPawM3ndJdBmU9DqgUl
3GgA5IThH1AabCymLpXduH47LVYeDACLzK1KUnpb2nuMbKmt2uflM3e5+dogWYYwvO8U9FACZ2mN
9Ljbqv3o4eX1VHX8zjTglA81Ta293rcQI9vxWPkInbQ8PuQsw9mUHPG4Xho721JqvhTddN86NhIB
H2VF9jgrzUbj3nGy+DLN0QtwdTdTvUzFu4lwzY5Hb6yzram+SLZvtOOZLZ/mqjmMVrOR5pPkRisV
TsbPtCRQEFPad9lZtLgVFNxNJZLN2f9Wjcpush9FZ++LVL0g3kcWNexQv+zaID02GTwZrbmYnMot
mt/L7bm8hlBb104dZKXtpmCnmQrNpXxYhypH+Hq/vLYefpTBZawRJ+EgUCr9sAAe467lDC8OCprT
GhIuodXrIR+9Ib+Wc7+N+dB+wITKTjlFGuswjo7h9CDD4o7i/iFBWBJpvSvibCcs0/MDn6qH6zQD
1gfWiE70aNkBffI2eqh1Wu115H/L8b1OIGSn9qeaFk+Fo54C4pFLuDxjpx/qsPRa+T4ZHErpH9cc
KEMDlz1aR54thUGGoW18cyJspoC7U+585c1PzTv8VK6ynH0OkxU+iBzyUtjvHL41zRqPhuEfE2Rq
WRui/jG3HXzDTOt3c2rvoCydelRtffCF5uYhstJdWxCQk0zHumUC6+gHO1rcUkiH8xTVBdLy/ye7
6T9L6IOR81mUUx0FYft//mnY3/+HZDfNpqj+55KLc5R8r78H3Z9AHbff+YfoQv+DYpG8lgWXhr7B
/K8NFVKHiVgBMBrVOcC2JbflHxuq/ENlo2M31Q1bX/L1/mtDVf+wYNkYaFFt0Amm+B9tqDqf5s/l
oDQh8ZgGgwsS6kzrt/3USlXYSGnVMC6BEUicBAq7zehb64r7uIumo5/Rc8KymdEASKp7TRtPAwgs
zt/2xg+H98jK9/0sD3TGjmlWnIl+o6nWZVefkdUvX+3934rUX5kc/1cNjjxFlYLiVZhEGKoLXumX
GrwwjVIyWACgaRX7KmsXZeDWyO8rEVwGpG1ivqd7t/vrF12Kod++Ia6dpgsddB5EEL7vP71qQlE/
DXRTPYjVG7RkbqqwnxmnoJ8I6TMPTbskW3xjpuOWMJG7O1Jnn+y9abAtzNGmVU1GX2ae/4svQ/uN
bSTlck9xQ6mmTi/Z/F2xRb9W1tjna8/UfA+TzCYLlHMOEqKpNmPPvCjq94qklQHV4K+/kttN8acz
BC+tU82ZGnci//ztDCFLuLoke9deA/OrLNu96kNU76NLh50bu28Iu6PLNtgENiayeCIEACVHIt6C
nqS9M4Q/UGzLjYLcNKmbB3uqLvEwPGrj9GSo83vxY5bdc282dzE8DyOI7iF8KsQP6FeATuQB2YCk
aYaZpK810SZXtaOpcwfHpCBmKMojNlbnOcJ7k9jEjHcwAvzS7WfrGerllkYEwBD0a2Z1EWI+Gqq1
pTuwLZXKbQr5zK8/lvban6tjw9B9LYmSk025n0ItXRX2sMNVs0aPyl9QB9SD9UULukfe3IvALAO2
bw9GGOaIOX0GDZa0vqy8DnTIyl5M9WW4DFH+BcWM8/zvN6lpmgiwLO5SC8Hkssr8+mjEuqprKTuJ
15uPU7JPQ3Q6j3V/xB2iRVulJhiNXEUw0XRsVg7ZM89E6kwvZkLHcGO0bM8YajjsM6HXAIsmV4ax
BSPn7zUU9FdSc3Fas/kqiCA1rMP4qTZxQUfcdcTFOSThLs0eMk7i8zaNCbon/qZnTB5UFW66dKOX
3pi9odeKInyuwwaxI7ujFhEnQmgFROnoKYnuUp0540XNPhtAqj1n5uUV68Ej1a/RvTTfL+7c2uNY
LKy97xyclti3kx5vJhUZ9ZYeI1xz4Cwmg5vBHeNdWNxTpeDIprukqA81cq1wT8pknoMr3ELfg3Hq
NJ5fsfC5wveolk3Gz/a1jA6psdXrg1qqlF3HOkUGBL/hUPZIedcN0GDuMyvaYWmmx76bBDaKteI/
ojH2o4cRMm9Dp39bRRduOkLYYOWNzmM9vzGNx5MVRHsSwEVP2cGMtmVePpenkWwJpYRLr2Lojg7a
8KA6XtKfJ0YuvYfdXwbr5gsDaWf9q6XkdzKc5CE2dYfOBoc3tih12SV+WVnHgJZ+AU/FU0HgO6/W
8ORUAS4gVBwp/ihImAjCEnJOkumOSTmqAR2L3HxH3xLdvXKZdU4AleKaE+vOiPZL0GhtnwGSYn97
ypXeHSsdsuwG9M6mbfq1NryaGnhI80fVyzVeqJ3T3VdZgAKsIGBGdafG2BWoQBQEMzTMMC5iP0t/
4KpdTS2gm5TQEEx7druak8T1mcpBgZ8YmvUp7eyWLFdPAV2pb7P6Kv37dHJVsVOo1PLgIW4/5mKr
qmc9fxizJ8W6d8Cp2zs9vUNlh1MKfxDcd9ifLRbrLr2EiPSt0Q3VtRDQ2NHD6viVBmN2DefecM74
42xEOHKXEQ5dPavtk5gIrbjUZHlJskUs+WpEn201AgaK3cEqNyh3DoWJEkTdVJHcAb9CW/E2ZiAF
wH7+9XJtLLrJPy3XpkmnTLeAcVkWhcNve3yEeCKUVsZRUpm/j1lTE9uqW5soNzTo64yS0RymBxEp
3H8ZDlCWPZxS3MQqKQvaNJG/VTyo7XjndM4Hcils5cnwE1dJtzON7iAb/5NY6ZP8D/bObDlSJc3W
T0Qb83AbEcQcIYVm6QaTUhLgzDjgwNP3R1q3na5t55y2vu+LSstdVpVbGQHu/7DWt8yqXVttAZTA
+6PSgfbVnsWuS2A2+NbeVgPORzHFNETGl+ZrGxb7yX8z3qJI+ud9TU3FeILyyPEti2v7H8+y4Gi2
0zRIt2BJGy4I9va9xlau1TriHxaOQtx/M11njDVAWPBGzKhD1MPTx4hEksdxGAVwjoqjv3YYeGaI
Kxr7S0uMiy7VOQDlMC5MB4/QppXW0Kk1jPM60u6T2LvXbOWtKJJWeakdAuxtJG3MuzqtDKb9QSgz
fzuZ72VsezvHrbowK6+NWxa8UZARcmGvvLzYN8IAGQ2a4povnIpygOOZx9p+CAhu9+KnWSJw950m
xBatrUdmeuvAZn3FG5UtJAycqHjr/9IxFk5GXBTnhC1WmBdLgDArE5AaOmgNsTA2MI5H9C/jtmz4
n3QLiaNcmBzVQueQzXMKrKOaB40tFY8m9JFogxNbwyy8z1iVf1Um9jxNwggp8jpYBQYUmEUuZ2o6
XUld2GukRfnpr9zJTw04g+nIz9RrWAtM9pVs903dFw+OQGUxEdju09OadmreR7lj3jum/wyfB+RX
kNTnvBwwbhTsMnpgLUwnckR3Wst1bfss/jWHj9VRh07X3COH0Nadbf8mtAILfT+99IZ1LmfVIlph
qZK7cxfmDbmseI7uoA8l+PsLefNa+WoVrCZGCya7supt3VTdg0e0LD1qF+yaJtkxosjuElN/jq3c
+Iom6Zz5hlaxF/dsLvaVYbUHcuHYDS27tr+/o3VELZGq5KwJSV3SpT/lKPqtVkX6F7qK6ZBHPdjk
2Um3JkkPZ8GCmucIMZqAi57VKb6C2CWNxFTNuSFwDPNBBEBNcmFUyefkT9ZlQqu1zftkCjvH1WCi
2AShBugNg+KZPGX/aJMpxaSGQUDZBiQJDIztiZjbcvjLWgQ7gq4e3cw42gV7DNKSmXZIzPKkfjBj
4R23TADiyZE9IID2Kef2db5mML9Y78Xe6pJnW5+mTWJQ6JVT+eAMOKO9Cvpm5rXBzlIWgmYnPjil
M64NgyuhCKobK4eASVVwtZwYoawOIQdh2YpxG7I8vQh2WloCZaKUhMWAvZrCo4xGICTRzR5JYzS5
B1hWM2YJDqXu5BuUdC8qRjWFO30hNbjhoHWnxDfOinADAOwlrJ6oI7GxaTeRc6dVXr0uY6lCEDEB
Mxk8Gpr48fyeoRlzxE2pLFhLP1CbmpVg0LUys3afGnhkzNz4RVZr7MTQn/tiKSuWjBhZMQTIediO
KQbQYz6a92bepdxR7GAM0ypOjrR4N3xkNHOdMfjwUFcndcVtZjpU8nrx1fI9nWBWA3bKBsnWRise
qwqfTt9dg4HjJ2sTXkm7cACMTN+jDRkeHztjS0i71aCfsmo2kOIEoHAmD9+U9lIgsVhZGtgjp7fx
6HN5ltFQ7UgtemAj7oU45uFUUQlV28lKD3E7z/iyA4IMoEGlhUqgSsFXyCPZbdNJMPpomPq3bTZi
CLfDtscxVhU4V4q4efUdLTr6ln3ivDZCHAm8VLLYkH3BtWk9iZnjJ2rIw9OpjOOLqH7sLHFCM4re
24K8qUrZJzSffWwX0JhYErut9YI2yKGYHnFRFnLaEqwidqp7yIBD7+Zysniz2FwyZR0Rx7IGjaOs
CRkZ2nhnkB7hDL8rRV1vII44c1cfm3IotyYMHiRDcPQ64lnySA14MVcETOdHKIV8TYZAN1jH8NPg
CYmGoQDG/BUCApQWOPjXiue5sep5RxgRGDO9hXvUEPsW9MtoUJ7mCPOZ2UzDRmfLhuwb6XbS2lDL
XfntCy7YuHsKBlaDBmkenONUo+QsHCoUv3agvU8D4cMj7nnQtZIqGRh2Wh8E6m3+BPa8fQsCQYGf
4h5/LpNnhMUpEirmX56nXjm2gbAkxDSm+DxYpbtbhozTnsxHVtRts8sAnaRTluzisX+mJCE1dMyH
tWanYhUx+2NxiW8ObGFIWhg7c7uaSE3ymFqVmL88hnyzRKMwmbfAF2SoVjbAH45kMrEPEGs51rCD
blzbfBx79ZZPk8NIVwtrJaODxrKYwFkKq5YUC6tmslxKqLad8RQN5lZHYcOz+Q0qRdtItCu6G0Uh
vVCxVnb7zqBu3HaNffXGBy1J/sx6uQP+4a8SV9FRMCNfKwTHGz6yfdu5QLpIeAlxu9I5pogM4swb
NkVl+hhEIeOZ0Smn3tZbPabSxitHWhueay6NQEFDzBEHJHldrhn8oyYwDbQb6O3ZdvsNTgPiODWA
vDnv67ousLr15nOhAhJnC7vdWj450HEHn0brIrgyg3tBkRxJ3brYMSBzfMkgQEfZr1Rs9TuX+5fG
0xaxi9C8gq+w+HoTzdd3vh19tAMjhkhXAZBUgxrtRzdy7VFoNA9wDtlJx9oxo1+8y1EW3LlEB5ym
PD0JHw+N1oyHMfeNY9TOC5KN3HUU+woAvJGcOv87mOxFz4Ervvt2qUHOmlX157+/o84Wc6Ldg7MH
1al3Hqd+aOWBfolcHI5OHR0DZpXhMLlTOAfaQxRF7ams9KckM/VDXrXe9e8vGeXqNUZCsjUMYPtT
Xo3MWAg5a3HnXbrll7+/+/tLI6ankc0lJOeXxpakwJfV9ItYxSDlpQWR0bW5eSKNlogq/MTrBmbU
ttOxlFIH7fU68g8R6b3nEikV2I4r4lkTeCjYAr/yCMaoTfCULqqbBJbIEa0Hx+0wR8c5IvrcJF7w
gHUudNOsutStF2ydhFlxgXlArQRX7oWQ1/ICqn1nZnF1TgqoOCTiDDtXNSwj3PoEAI6OFLPtmpDe
9o6/6F0k0DwOQLIIpEG7LW1n3nskoa2HQtxyuwefWXnBY9nF2sWrk5NAnDXqVfbZB25ENGzirUYG
U3uhCPdreT1TX+VPJfkwyKGa4d2P65th1aE/luZ9FZf+SQX5iWl3jDuqUR96PLS3OEEfYtTKuAxp
1l05jZA7s8/PJl3cKmoepCa4qdy6VEer975yPoNL3SBGgiHnhBgOcCmJ+FiU08hMzPkeZaL2QdXO
d17RY3k2yX40JQ5aYt2bU2ZFa4wDGdVSzv3tgD6REU2mpqF6H71SbJy5VNd50s50dPPZq8GTJDlK
sKydr8Vkt8c4McfT2GWYt4z2ljnB2W88yi+lfRV6Me/7KfYvRS29S+bp5V4I66Of3p3ZR8icVTwk
dX3iQ7IfWg09LPnH6DWWK1L2/V2G9fip7yaecdjXqdP0m2Kqh8e+sZ5kScJtnjeh1zEx6VlKbAVX
QQr+P53T4FpaLdlic3wgqbSj7EcaJqREBWinL5anRoTNQbYJBqZjU0qMYU/XO+qcLVFMCFOjvxg6
i0wbFXVGFvzcpnttukM7Oq1Hw9h1PO/o482dIyuknt5zHEys4Ub9U6bUxfr0Oo8lcLN+penqPuiA
JQH/uCpE1CGbBWWn/mYmwCYhVqEltw+O/8KmUVtDWVAjFKHOlJ8KkRyaWGthYiYXGeuSOeLSJaH/
mwUIfgWgD3Vo8ZP5mFfLMG7mm8RLEDBCaYWdU4kSOUSRDZADfJFXgTRv3s3EqVbID4GxEjJHk/o6
D7JmHIV7Zq5SAozegZfeYOfg1sjLiWIScwbAtuuIR0ENrFj7XKtDOSBJiezudxy2jjT8lT34O7Am
X1Y7vXvmWzxlFbQetFmRmd4CnY7TiL0fYu/WdmMCw82KswmVGTNEuylBPkiL/4llqLPeyf08QSTA
53Ds8uGtVtVK0mGuTcIHagOYRZl09zGfVVtPSM3M/osCtYXM4ejdOyXfkQfFX836cCQp01shBSsR
zPp8eCzT/5R994JJ+gwzinwD60uHLpCOrJlwVa0mt7nxbTLzGlGFp9i7uIdoKrZFRRidOaYjSZv6
Yy/UrVfNIxnMXPpZ9JPClVnViivYstMQdzIGcf7V3hQn+CN23rIzmxfusFEuP5HIYUZk5TuV8tkY
ADiXZv07/0CEzuGhBDSxjXNUVPkzfByX9DqQvVPPEyy1/Oai7Mby/hzP4xukoFc3FsXK7wh9TDgb
fZgZDvWU0H56a6TdgA9nGVfb8J9VWVyFMCEPRs+m4+z9eoKfSlyrGqu9peYny4jeUj//080oZiKs
PJaj/UQEE6/zGZadmP+gVNmwY/lqlf04OvWmR8e2Kur2BcsT9hnDXRcOpKOcXL5iUF+2XpJCXJIZ
EhULKQNXXkoKSnqLDOs+91Ow/W0Fzn/G3WH/sdmOs0Bm1esm8hWcfrJSpig3Xqn9kCjAi+xiqYmd
kKZ7P5bxF1ktDwo1P5kSX4iHj9KhCUfFekBxuy4exyy7kTwX+maEe0Mrb1WQ5mtP76aVLujGmVjs
52b+yicCmXrjMQiqi81MOKBkwUGotkgpThLpe2IXB4Rnd/P8kGuQe5d/Xz1Nd+BsDqnZ7vVsMuie
FgKtdnOqlwaO95oo7jttwsikQUv2WnX264EnsMMF4aZ3mmvfO3HyhNQWMfsMZmH2QDKBcrVj6yqA
XINBe+4lr2ENnX0lCcHO8zGFq2w+ltzeSYELrRTDU5ukNyMFU2a53Yoi42q0YIlI7H6p3XprupTN
5kJxoKdYScM91Z29sQxIvH1OeZPY7kuTu39AhLLRNbt+0wMMQWkP66U560vkbUEau9W5mw4qCl4q
QNpgBlZRXA5hOjFjTYs3puokosgvQ1Ja+j7HxiQbgsvRX2QuiwLu0x21bb+GKsD32I/8NWxSZ5E5
rmtLge2DxgwgcBewp83z9IlrrUJUCg3dNh+U0TAq11m8FslrPA4vlPO/neEgKR8Uf/+OMB2lDioq
nkdWPmQHi23Gf4QGKSSfsnuw/XT5CwUwca9ujiu1kNkZKTpS81Z8err2YwAjQDzCEEMPiC+MWUto
4KYjAfpElX0IIo46OsH7YibFOXUMLCUETMq5IrKhIvoIwPeSTI2SM+dZw5ob9+ZVzW3DhgRqoZlN
O45EjCkmc5olWheJPrFiCSFynYch5gVcc7vLq/nr74ceWc1ByPredwA19Fl8kZNjsEw50Dnna3Jp
MH7GbrAVjTzRQ9lrPR7Jn4mnq24ujH5h3XxjIkhFy8XOhJJM18+yBJ8n8XEOYJUYlMdks7tp2rsJ
hmXhlT+kbHwWHE0lKcewlbYukbaZ5r25avrwgv5b07udFegfsE0+nOHKU38sZv3RrtDcQKBOS/Lk
yuGWEXlne1D9Bv/TKfFpGBlOF5Y7xjCBQGqaddRi0JthDeHZyK8Z8jffIoPayjm3SK+vhDxmXvRa
zkCY3Uts80AzqqVZJRx1Tr47k8bawdigBfVLH6U/QjIm66kZZSbPsu4YH0bJr19Wb7ymK4vkuGEJ
Dk5U+WaiptATcaxb+8OV2q/V1few5rByD2nCkmMmpF6zsEw1P4WxFcSPaHPwQbK4vdqWacugiFfC
IusVh+34NYwdvixGFKaVwc4bCDYaK7teNdK8WA0zs2UBE8PbRQyEWwk3U9sWr82uYlpgdkmIpxfX
O61JXMtv4eXPGHmPKfnD0ZBusjQ+R9w23ghFVU74bZjfv2pKO9fak5fjwQIWyebNs/euXvrhrLuf
7sB1lqUzfROGpAZ6UVZ+yJwBS2naHHmp9aVq9EsWgqZ1EMut4zUfKdFDBKjX8FP00wjMM3Uw8cd5
49OGRCFcwyka8XXaL23KXzxjAGuizNUEhTTBh8xkHI4FQKzgZ6170iAepoIG0U6fOhWdR+A2YVa7
jBqD1qL1QrwcQJ+SclfVS1IgRsQcW8KqbYaTMSXLfG/cLt5aDgB/H/lf9kT0amL1dijb+eD286/y
yztoQO+1Vu9LFwDJPDXDxvWoaxgjUpigop9im05bzo9I2C5dDjvfb9g2+J4DnHn6CsAmtmZ1SGRO
QGGA6TLVIHzUg7zoPA7whB7Gafx26Wy5eeIHorD6HZr2TWO/5Nlo3tm0PBvDZp/hta9Z7k4bI52e
zZ4VhY+k146ivYsbBFGO8RRz5RMAoD5lb7oh+bJiPZl4PZz2BAKdzM5I7gcSLbdNOv6UInlApXNY
zhMCKNMVbnlmKaVmQihAvN5D0Zmba9McpTkB1CKpAnsmIvUqeoHepGHVgu/pqacsotV1pIKV7lkf
MU8ABDP+KdPQjkFgO8KOHO4d2REOnh95CUDeDFO8chuFpkm+YleFbhBp8cYcS+g9dcXRRnwvibEq
rLR2n7Xqbqj1e6uD6OeLFp8rmL+SpaKevFaOfwGxhZAHAguO5dflC4sGhoWyRNadkuEGYGI0/nie
CFtmFUVcPqQ4HviePEaJdbZd4Opx40fMJ0GglOIzUPXvNPiojXT2yNHQHQuLCj5YCLQ8je9R/IdY
touSrbNpNJvc0m7XjbIKG9i3axa2rDy2zLAU6Jr4AfNVzAnpyeNQUbXZBlKxOtPW3qydPHRjPfl6
AN+ZjcmxOYCl/B0iRIoNbMONA7drVXwTrf0K37KofGY5OoPr0YyPWga3tKq+9AayTPHoluw83Ozb
i5qjE4t6zYPJPUJUJmZKFIluv80CWa1Ubip6lB/QoVjroDtheMSnPQqB7QCaOLWA5vrprXCH7wzn
JGK34LGJKG6CenoGZdBk1cGnHmlVw/ifwPOVEfDY62y/2SGDv6UCSE+jJLE8UuGUyU/Hic8iWoIT
yu/Cmu5Nj4zhIcPH2cuOvrm/a1uvx7BenW1PPvV5/zu75Qal31NfW1/JACuDjzNeV/B5qZ7PeW89
465m0+YlO+W3lHLavVdYxhGOm6HJ90mSOYHSZZs43Fq9k1LBsw9WjnnI1cBIW7O+tKK7YAHGdRGQ
ccK0ThnARXRqkmA4Aij4FTRjh8I6uygpI8Bs41i6KxydUP8nNJ3tXBsrz3yP0ta6/PXD5ymk/i5b
Eat209sG913FxaCG0VmXbvcAQeKcGUjCCe0cjIhGwvhwFgV+C/ErCVg250WCfk0zaJ5HXHmF7n7F
Y3seEucTx7DadRGDdz213igmnkVgtJyHjrGOTbkbEobopLqsZoggrFB7zI29P+/k1N5n/fRYzDWz
JDcd11lWALNod10nfvsWGKtZDhALCZGXnX4JWJ6A7giGBUKKV4pJvmbiBtIUl98I2SeKyTuONm1B
yrqbYOho7O/Bjm8NkdJOW24ijZiWiqpwFYwlr3xcryzkibgKgXbo3mleyPJ2DdltmNVRZC2oYukx
XOYhXoF2Aew6Iq6zdMWKdHhUWfTuUiASjj4+TLL97kduYMfuCG7doZj5mNMCTZ4bJRtGp5fWjwhq
5PEKLObJqgT0ZrUOjGt69C2TKZaiYEvCAlUneixjxw/b34tJD3iU0Af6pAesTRHfwJ/zbyloXZQB
boo/VJfOvVP12pUYrWe3NbgSBnaAJuclLtgPB/56K6K3UoPl3sM03nJ0ccPmydZ3LHvZ+pxlyY8O
EqTezaAisGpc5oxbxa1ckKx214Nek3HIgQ3usGD/j0Q3yWy+ZJWAMMg/3bYmuheko+cN167Rrhyx
z2WgbmPCdCdDJ5Nmz1Za3+tm5G4CJ6Wp0Cf0tXVN5kv82hLA25eZi0R5fmv0kXdJM777jnkP9kw+
NyNLT8rfzU59pMwKm0YEp0zWj9B0iZPgY/Szpj/CvD26uK0OnplgSdfNxzpPiOWtyvtUa+7jmVA0
D4MBNJqzTlAaicUea2EuIFdyocdtPoXSxiRtGOlWV156EQ6MftrVPwahwUwr/EuJ335lstpKzXGj
J/qNrGkWOwS9Vx7cjC7WmZJT8zfdFJpZXp5L771Ik3TLPvw0ZYgpuuBTWosiddAIKyQAb2LZVRjx
FsMr3VdO2AG1vbeYnMqEl9AQdGzzBGFOteCT3fyrK1OAj5Glb2ifipA13A7767GpqSeq8c3VlUWx
4b0BjNdLa11gbej18tcxlHFoFRZ5y0y/s1Q8uz2UehI/PJ7T+Jb2ldjIWWP2MiCYYFDLQ+lqgFgc
RkjBzDsG3SisU6TYzC2+oXj9+lZYOqxBppmVRRUphedzjkPf30+GcaGGyg/cjlk4tjBw/JbrluBS
XUMVERn3pNpMXkGXk+jFAybPXWVbWE+IJGwH40GZ2hs2+Hndm8kt6NRmcs3jHBsOR91060f9gmQA
/3bcWPdt3bbHsdIAzk6fwmxPGcDGkzEPS8MSrwEcslDRmZ/3IvbJ+mJkNNeduQwFyWylTSGAPIpZ
8dS8lemjBzyDcYdFiPJqsGkWC6XgM5CkeYi1T9Fi7/e0JYjBI4+Op45iUX5UAEHC2RqfnKDTl4BP
62Jm/tmDzMf9AIEcAx/IbUkdWpC+Vdnjpz5Ud1AGhruhh01CdOdxqu7yEYdY41HQGvanbMRvnHMn
QJhBEtybX7MY31hfZWQZ3PcjC8DUzv+CEcQ6qcW7UbrDQUcCU3Tm54REwh9YaWaVMvZRyTgybe8l
X+DZzq2bLrDhddRUSh++fC+9grWJN7FeVFSk0acR6zAlRzTu2RSd2rihWP2ypqrcp/qAswHi8JQy
mHAaczM5BAq0PyBZnjslAPt53qWK0iep+SHkoHNQ2htpyLcKPIlov2fPeyqrwkWQiDZdjI/VWLk8
PxlNmus94iH88oX5ZlnN3ksQciCZmFdI2sjwEV63I5DtaHho/Ux0fOyAnmaXyW80jtix5udkAVBN
D4HOCHL203AsCTJBom1q6VOiC4395S+WgocuBlxhawAttQkPM/KZZKoQ10x7ux2qfVN4N310Q3vQ
CTvEzUcgeXfnMVC3jOkAggtTdInqe3RETQYrzm9lZB2afESHas6P2MMIE3PbMeRIqleD2Q2nujZ5
Wv7+Nm37mdcIW4dwcwq6jPGWzLr3Wr8MRfQdD0l6V/uD3JWi/a3HFgRKGuxMTLUrTBv4MztFutiK
FUh1FqX3IeYWlqysjftJUjSjAWR2XIFGRiwRNNZ4DebOPUR9rHaRD4G9a4pfutrx2uOWrbJ62KNX
MYiPYlgA90bCssaH12Kp6rjkaKTjk19GL0NuGhvVYyWx/DQ+dgU7fTvT7oK4UmcRBJ9+rMo9PLF6
G0j9rEhtRU2XvdiWMB+eU3JaTsAwyxACI+zTrvuRC9+4N/LneazdU1+T6MIfDKsohkbTuI14B7k1
LQCRFBO67y/2g+BJIlmZyrJ9SxlD5DPJy07uFA8+VrHZLLuN2ztzGCBr3jj2ftCTIwYFvsoKBivY
t/JQDELsG1LZF1t3pxzOvPRXuMj9oFYHLmHp0zEu9FM0JbCRPH0PCfhgJPrK6lBVEGRhb+vUTUN7
4i1wndbY94Xz2glz3FcBp4JfG4pBQmPcaxUdSdxsm6K2n2cyi/eEdaixgZLOtXzwchb+sm7v8eBj
l1XWt1NQJZhw44HOBnpoCd0nnSSu90MDDrthwvIyFHhNRNE9VaKGkojr5wlB6GMFfGRHYq5/nCgS
ShRtz6wEqawrcwEh6lcO6ItPuMnad07M85HTRbD147L5KnN4/RlLn9CxvUXe2HywaH2YloCdcpYc
Ld4rbC6b9BBWgxKK/q5z52uNnYBobIZZNkF0y7D/LBZM82CrEw8Xs16Wi5joTyYBZytX4WSq/OHF
TwvzkLUOaz8XTAxKn3HYT3R3TwzOBPppIpHmIQhFoY9bS2+Tnedn5rmInU2GLHIyBu3DhmRM0+UL
WMGb3DGoYpbNtkHo/BcCOtby40srs8swWyqMO3MJhKiH104LKPElpqScBe9mllbwILXuBklpeO+b
2AoNEsChaHkb/Gnm8zSkD5VPFz40CdJTo0ORpSb0IaO6QkWmqiW52Uy0fA/GyH4iYNtBauc85LVf
ho1nkC7U9+0eN0S5sWKkQjbf+slPm5u0YA1Fk9nTS6b6ORcLxQ+nmGWN7Z0Nw2rx7P967mC/lCNd
pCCul9yDzbRArTzFuygwelRO33941KiMUd0nwMr5s5bCR4MUYtzBUM3WmtY/6lbQ3jWMG0mJgRA+
kEfRY6xC/bG0exN2EtfBymSXZij9ugJzywnBsCPd0wiDAwbAdh7FSzI6xZ+sJx15tr6n0cw+0hQf
0MSzPo/5fEtLZKSjJtOFtbySDvKHmdvkAS/cb6S54MhAlZEfDfKP/C8uBPD7/TAHvJibTE/lm5uM
b6rprU0gOJCSKGca1o48wWWpn7Tir5zWCaHzy40h+btNFe8qvlGmTCO5XDNaNcVkY920ZXqoCUkZ
NMu5Ixcg30p+NMx4EwcLWYpqiZ1JnfpPbUAg+VV43Ka0m/cFTI99GqMVHf0/mo3qSO8pLwcPAZ3f
t3eZrVskROpijaQjCpXNjVEgxbvyRKEH4y8VDNZw3+tiXOknH7DsFemAXCP/gSHU6d61jGGxQTTG
ihHtSpxFvKiop0q2hdijNR0JUPkd2P5XVwzDU+2q5MB+fJUp11jpg25s88TAaoQgjrhhdv9mL551
py5DrWAKYXTETOZgAh+nSpFY37/jO08DnVATeMeHAK/f2qxlec478spbKkPNYFxiOtG2kxjfqff4
gZLUeFcR+gGUWju+rmA9GdO79HtGMH38bZFww3rtjjTz4oIsvWPVGbya5LM4S07LEtjCJKy+MjLb
AwUCUcSkDvKuxZiRpJeexJcBwMoDbkfxMC1xMEAC4fos/x10mwgKTf6jYXk82kFaH9E7vBpLtIxL
xsy4hM3MBrEzivwZ/2FewmiGJZaGfsk3CBrJlsCaZvgh1bJ5xEGyiZR91VwMETYZN84SdjOQelMu
8TfoNOq15hGJ0yjCcWaXmJx5CczplugcfwnRcZY4HX8J1gmWiB1w+9EtJ3VnXOJ3ch4x+TeRh/u6
XMPIAt+XbSM9M9H8GtFrJyOwCFEUX/7+Y3w1cvc1bt3ufkqD+mKO9ausDEKWfOvNFdq8STrl4tmw
7LcgJ/EvLi9SxMPNsQtEb4BA1sNYhhapQ+0SP8TaMAaDTySRXMKJ2iWmSG+hzVRFCXmM1K5bbp6D
JdQoWeKN5ia7NEvgUb5EHyVLCJK5xCHp/lO1xCONS1ASDdEfa4lOUkuIEt4PdzudkiVcCcgg7jJE
NGZefy5BdyvzGE8pLYZenHuDFJLcKH+DGD2NIewjZNMFKxZTsdsFJXPdHyVJT/by7tVkP/UByi2i
oBrLuqlGPZQODxjxOQ1hG8VLBX1xLYR+s5dIqRkbCGPbbokGZNLCOLvpG3wWSxSVSSZVkpIFAF6Q
5eESWDUtyVV681KJO8aoN0Pwk8xLxFVfv6qRQYs/En7lLzFYOnlYTnpKZuKxxN+grCUyy5Y9IVHE
ZXqAEzKkQ+qOPMY7jCBPyRK5FenxHwDkeSGpJcbH1PU+G51Orl7CutwHneSumASvcYnyasj0QrK7
V2R85WR9ZUvoF1qmF0UKWLfEgVmZ/+b5oA5ytPiKxLBuiQ4jt2NrT7CFPMAdOelijec9DwULmkJT
t9z6mTBY8rPU8oPBlXGKTIg1htOhYamiT6Vll2kJMgOAUK4Dss240L6jJeyMUcUhZg+So0ksR+ZX
zB9M8gGyR00G+Df9vVii05oUVmEbc2HqZOSIhtyDJWhNtePKYkJOH7FvRs6oJZINiD6IL+3JIaut
WkLbrCW+rSLHrR/0LxiKzUrnaeoguWkMxDuS3/wlAk4I8IB8iaBSyYdjK9wxbRePzPdWkgQ5pzMv
M7XL2iX6eImY+ytJ/19v/n/nzV8QHP9vN+H9Z/lZ/KuVcPk//IeV0PP+zfBIovZ97F46i0ZsV/8Z
+m39G4APy0Iw63gmZIz/483HtW97DlCHwFxcc66B+v8/+M38eYxj2QrYlouuygW4/D/I/SYl/F9t
Bm7w117AL5BGLNf5h/C+BNchbbRVoe3S9iPC6Vf0YunKtNFYBh7vYez+2prUd5RMeK2cKdk0mA7g
zVho6P27AEUgWFX3Z+gtQn4WA4EANRsEjI3Ryh41p353LQSehjfkYaZF5pY9eb8TSx7N34AuN65e
m7m79ElNfdxLQiu6tAk1NI6orw/2l780ACmaYMDC1G7IGDVUMQyBYe2vkkEluLcZI0dJYuJ7YUIF
AU9DyOw+UR6ozX/5cv8vfkZD/6czg48Mc6dnswuynOVD4yP9L74b9HrQDqLAwkJfUTsG9cOUMncv
cRfTvNIGOtvA6kAbiRCdMJrNiR8NyCUZa3InMcFR+6t5P5pMntixMOKNcXLRZ4myI+zQwhSJ/5h3
PEKZWx+L3ijYkddghnyfxA4B1tD6iXWDNqYY9xiaX4zK/DF9Zu2es8vc+0qDlUec8kb49a1qF4YQ
cYtrzVeggCf0BhF7gl3jdn8a5gcGGUW+N5Natq1i3HLK7T9sZ7FLUoFvTT/dQDR+k814Jeah3AkA
rqKAWFQz94LT5/4ExvwlU03sUj9AJ3uWWfNh1oOGFag/WT6mtC5l/DYJk/yRUWzSmJW3FYjXLoiy
UDFhwHyqgwZlkAnaTPtyXsif0Zlpe52sV21gXzLpb3tCtnTwaGWswTccmgd9KNI9o1mHEecTk/Vu
K0ltWY9T9+Pq98JNrhWwbpmHScGM0I6TT9CYwdoxHv//T8Ti6/0Xq87y5gDdcHXbA3Ph//OBcFrK
9j7PeCCqFC1p6iJDjpObn8QEXZDpsCzwX91kxrRUExR/G0vlrydt8ftprM3RAuHQc/+dsjPbjRvZ
tu0XEWAbJF+zT2Wqt2RJL4Rk2ewZZDDYfv0Z1Lm4sKW6Ni42ULsrVzKTZMSKteYcE6ieDmrgfDlx
gwHo57GDlqdTY9OYHG+RoG777MbNre5MyfS/azsO7vin/I+n+oulGCEp65NAy4OrDLH+sk789lBz
4ioXCZaF9p4x0NTSpumFe1BB8xpK544mxyFdjpS6mCeIGvFtPUy7sWh+paNLRBPm/ZoeSz5lCICg
/CHQwJJDGresfiLL/j5U7e7vv/oX+5sIfd+hkEGJzq9ufYb7kJal834MaG1MFJHCfIHS9av16Th7
pN2UZvUmjBFc8kLyJnq8kRO2noQgv79fx9eb7wceXWpMnJ4wUb/++cP1dRJ1uvFxyQ2mWNsieKLw
u2sDLJt//6CPf9LvjjC+cOAJGzSi52HWCT7ZRau6jytvFsTbkglNdHJA/qGWqGbVC8fpywEJ3mb2
lrG13VxBsOZqLNSTrZ1Av4I9LyPspAEhieGAH9JQZML/4wq/rozUXewYtuPxc3BI+vO3iHiA4rru
9HZOeBTISZIOANe6qcELq5LWl7kOaBbAGMHfp+Zfia7uKHIfK2f6aaSnf1zNZ3vt8nstPxmmBH63
L3emNTAgRT30QDBI266pMTzL17ERT7OGuz6J6MCGpAMIzplkf/+/FcB/vE5fd1VWAtzWlnAgeXmf
36bUGAaz6kgizp2Z0a0mFIxHeF6Cc+ZVH2oMlxH0OeH8w+RtLW76P58RunYUBpYNm8BiP//zDnSj
27aVDw0gsPE2DgSrdc1jXMlr36p3USKvk20shou+La4d0X77+7e2lp3vy6cLl7pFQA9iTfzz030x
DHmDw31rZfK6G7pv9RCcifPdTmFwE7jue5LOd1FYPVqGfTnQoxLRDW60R6xzaKUBD8vmH5f0BQEm
8FDaLuo7CiqgDN6nda0FZ+3zuIJHsMy7gOFQ2zpbYC7MZtUL+r4XJ+4OiUZhCpRegL80puyywxAx
z4flKYZQ3aGD7PuaGM9LOdnHsND8ge5tajmEucV1YYw4UxVJAO2hmj2ods0/lrqvS8yf3+HTa6Vb
QiCjmO/ge+GFXYU35B6+cacP/7h9y1L16fbZGE5tEz8YJCnxqRYUhNaP2ULTD2P1GMjpjqjZC3ut
XfIprQoATXhBtfHuonSnybMxGfngS2RWDjCwfytmPOWx+a8n+j8vaskq4WUi5sb/xI9g4qMz2Y1q
64YDiW/dHmDM5QSSGJj6VtugB/PuUCTV05T7N24v1m3SfcN3s9W0Xcmbm8bqxujrp7//Vv/xpGNX
pWZeKBMQtJb//7ft0pSkljAIIgAuM+/0LJ86x7psmVCpsd3+/aP+652myFwgFqz+nv95o0OfHZoN
LhVy8mpkGqrlEFkFi+oOnYDPBHZI/UPREFsO3pXDuAB7mwZUnf+4jq/raWA72HQDy3OEa5mfHo9Q
WZYYM4zIThjdWHjLkkNMmpy4NILpTiTqTbv+BQnF73//XPu/P1f4lu/xoa7/aVVpDDHb0aQUCVTe
u19XLyVGGMaU5mXZNU/QmK8nkhwBD2+yzeyTNOVmL6zK1qogARuBEg1BM2EkxnDuF30sdF7q0R7R
jP39Oq3lNfz8+jgBZzzHDVwzcD69piQJGmajGwXaKLyx3P4ttuongPP5HBOG2ip0aab93lmC5IJY
MfcyH5SJYAoJ6HbW7Q96xJvKAY4S+jdW3r2lvTL+dY3LPfp8je7HdkgXmw36EwQkZ/LU2DjKtnQS
HzCWgYe7myyb7HYsI1b9iDV7wnktXxSgXDJ6NqFI/rHMfKHBLUuy6wasu5TMAW/Pn+8Oq0dJxgUB
JK4pf6iBGd9QQ9rAs8PNam+H3iJV1WkYBFftCYHQjvjq6xitVBECNXfn/rYqaJPVJuhy0ot3DZjz
wm2BlBsWQk5YBH12SyEkiB4yeR/qiDaxAmoAydes98RY+xBtTQYwGxX7ZL7wJ+1ZkhgROZu/PxNf
F68wME3Hozbke1ofrM/fl4mAAEuEtBaWOfdBWN54lDFzcmLifPg0zEOM/xOy9f8s5D8wLn/eYXZe
QWmMlpN3xv3067aDLToc1ha9MkGmR81owptfYwe8XeUM1CKI9ux5uC1tb9zYZRvuAjs5z3UDqwVL
4d+/v/d162Ld4oJM9JS2R/fzz3udZahRRuYA2yLpzz7a+ShPr/KWA1/6vZriq6lqOanRTusHseLW
rqpxvMqvSlAUtt1SOpnp0xSHYEqCa6//mdS5u5LZgIip8HAzUM2jOSNG3tmNjHx0q96KBg4YtOI1
XQaI8g6ujORH2c/HINVPgKJv+jDAScTwC4CaO/ZMtlkbzBmoJ8rOhyS+rlt+IuSKTGeGALRzkz8m
A9nTtYYgi2JwjvNV5+NxBoGWldkjbvSbv/9sX26iz7TMoYijal3OlZ83vTmzbUcmmNiSAj1zUdGp
HM3HuBOgKdyYwHXMV00dNOTXx+9MrzyyeovbusuXwUD4/7sB/e/VBJYDjILW00dD5LenOCl1hjdQ
kasNgQ0LRvha10A5UqkJoU8zoqK1vZ4JSFxZjic384A1oQ/0z7//KEul9vuDvVyFi3gzMMG5Lseg
Px+lwk2tMsUqhtF4Rt5XQzJ1S5yvzT505KMkwk818z/e3y8cKT7UodEjfIpZh4Px8oL/9tXJ5EgC
z8ongmqrB1/1PCSKSNyRLgc6/AjZgLDSwwQ7wyinO+4ZL9EPCxCsM5KYaRXehPISBXbs3OYW9Oy/
/yT2slx/+k2Wo5aznDOIefvo7v12eV4GwlkHhIiXJRYTAMFpGN8V4z1JAfs6p6UwAGmg1UC+gpLO
hnzKdTkhoTPcvTKJVuz662zy8lXRvIm5fEW0/13LjLxEy4ba7bZnVTvHv1/z512SX5QTLMu+74IF
g0P16Relj9FWsUI8lkP+w4SxiUaC6wkvfbLC4HuQXpNRu6mmJPxHFf2ljuCTA8/8OKiHluv4n+qX
fDI6DXF/3GovLtZYLxGJ2eUTgVROeTuVrMc09VGhztarDpt9gLKcSdYbg9Qnt4eWIYKKMS0CSloe
nK+DK9R4tMOmf+yPX875H9dpgwdjo6YO/3gmf7upXeMmHjFn4xb2223Y9te4NHZkAt/GHQdo6ZwY
KqHtQpnWYMebMzquo0O8VQfkTBw594N1WHT7FfvsP+qHL2l/vmktTWz+xca2nGz/vHt0pJWEf4Ei
uM1/jZNJbAnWDQBA5uM4Fe7F0GVoA5eMNgtNlGMTRofscC/bMt2zTGWH2mdRJnr9pJx938a8WGVt
gUkt6luX7mdGOOzJE/V1VEffyzop/vXjLny+T68MRSSxzyxFJhvT56egKxrGgJ3Rb1ukRj05v61n
cCRH2OX6RLZizvgFORS8aqSyfTBNJjx9dWmpBl97Ee16dIoI17AY4uDEzgWAizp8OMmk27g2IWyw
ToaDFybM93M8CDXROqrsNqZ1jUvLOfZO/V4ljJQaXXwX+eTv57I0VkVuWNuEcL56aJJtOlr70S1G
hGfQeca8NtYIn4/mkn+SlvTNcUvBl19+RiJ+g43ZmDeTmYQrYqJB0oLdWPtxaJIcbqerjFYApBXJ
jC/BaAoW79yQkbIB2qAJ6Ui3yKcPNFcvCHdrV0J5d6YH0dKfmOLWbv5saguPNKpwI/nlGfIRMuwS
8Vy9e94NUj21tuxy59vZm2VtM/gDu9qdv2GJuEXf+lSisiSgymKWZTnrOcM/EXXQ3dA+tg7PhE7D
m3oESIH+gWQfH68+AgkMZQzy0MOW27gOr8IIWPyg3Xnj9ZB4c8QumCuMtYND1HCIYggRvlPRmm+O
Od6NbsmfLdiSPHc8daFtMCJOLko7uCLVDk0ohvaVHUl17UF6qCkkVuS3G5vItMatayRcXi4IuXZ1
s7Pb5Bg3cUlovI1mviRzmOYHSV8CE4BlT6/dzM8fTa48fTw9uiOIgbFkiEJKVbsuaVEbWnjVWm/Y
+XHVPf19Mf1yNsRWQecTtPrSg/S/bADG1EwZEe+IdipnAbg/jMp/A4vysri3RuG+44K58wkz5igR
T8aPf3z85+MEHy984GPQm9gkwwUh/fv2ODdZ4OaF6rdG0WHjHB0KuMlDhxhvSv+mzIBtKFzEp6In
B2TStbWrLVetObBe//1KPvo4f+6EXElgCoZp5jJM+7S4l+mM9VEUPYj8KQUNuEUEhmCtt9cflTam
6ACTumJcVGW3pOu9mNO2cgKifif+/rzksTKOXqTyOxSuq2J5vLpBtddSp7umbuVVqvJm1YQYjJsx
tQEQWDw8oYH42MN4nzq5h+3A+NmSxojuffkHBxi+7O45cUd7//GuDqVmaXYSGDpooBeWXZcX3XlI
cBaoGaHQkNygE+iugAyD72xAqPT7dDAxoauAlT8oxNYQ3XEeTec2RGhoDcGpkQ0sJDxo+9jn/WUU
n/6jiP+PDcllYbchaS5dTfHBMfxtQ6KImUI1DISJWU20dZXekEF4JYXk8fcw09jBrzBL8gNZXGTX
27+gpPpbtxMYJeYm2KBYKwJ3PMI1AYs1dMM/Gr3oOb4WFVQ/AZUYVxk6FKl/PoeJhZacvEaSZ4zG
2UdLSJkRFfZShVUHNG1rZYjbuhiSK0cdQj+2kTiKYd9P0wA6Mt+lujOv7cgZr32KKVeNxeU4o/TO
rHxvd027Hk20mGjeiZiQlAjUgNbYhN8GvVjjHNXukUoDs6bnBFFO7wRB9DuTamKFndI5TGX+mi6q
WpqPqJo76a2Xf7fK6Wi3DtlsOS4e3WfbWlvhFss6a0qIOY8zzds0X3DKmYhXWRIblhhvXeyqxTWK
iPVQdiCOP7bgjwDyOCPOLpsCIHszi053QwzfvpayQTxDWYf7cNrRPIp2UT7z0OTGxjfr4Urg80gS
J7mBvAVBzqgB2gSurddpNeyK5R5aBhItm5gY2CDZJpHUR2ApiLZLo6smdw8x4ZNNFAZn28ECNaEn
L/g6pUKYKbOxuZSAjdb1eLK1WS+Bmf66q4PHxckCs0KCEmhLYubqXp+8lICzdmOKwjpXZUCC6+js
+hneUlPxfe2MpsmPRoUliTJFdQ+ZgQ0y3Igps67IuLsc69S99ro63calfIBk5hxLzp++wvXWJeAB
Q7a4Y+sh8IFmUWxjO9PrtiogF7hxeZxgKu3yAUPh8nGZ4rxZheZ74iljn2i8JlOcPs+k++XedGvY
3g+gNxP4F6RtnUacIrnN66pJgy27S3tgOMaZO25R7S2HJNksSTJu9h0G1RuNuuqh6MXOLNoblNT6
Ja/zm/4wUgwcSxzcPAkmOFW0nmvU7HDBpY84aJ7OyfReT7hABxjYM1TPIOalCmb7h99nuKWS+DQH
7nBT2mO7do3h2hYzZ90FZ4v6Tx5TN65uNaeRwA+QK5rFo3XynLI4M1BQm1aF84b19JXoRHPdDo73
Wth+vxr8DGRMXuN/mBP7bC1ohkxHp7aNw7MPpS8V2cWMKyRmRrrOIBWdODTxBCbJafbCx4Gh7Oy5
xhHMEv5Wo/HXCbGrj4SpTYMAUyPuMizc+zyS2yxcoEKpIMaCccW21Hrcl/7GctwOYruXfiuHoDup
yrzLGv9WepN+rkC/QlO9CkTK56DwvaOZTX1Rr7NOON/AFbm3uSwuk7jgUXbK6GzYlYMMqEbR00Tj
N1VnG93k4wZEi7gEhTue1LK2BrGHE0YJQA9lMWwq8oFXDBPKU94Y1Ev7fMqN5zmIbkCxcKNEi6cI
zR1FzvRszU4AAN1AcoXaA22lceF2s7gw8cBTFiXnRtp3Q5i6z7zj9hDSzIrIvE2ciWAakSVHDArP
pVFPB48wE+x47R6MILI5AhLCZt6VVb8L49y7baZxZy0nN+5ScmsEUFr8xLjyBub8Rn6f2qgBYFXA
x5HzE4N7+67DPJm57rdmlP3ih7+G/ZpujcHG5coSx3H2TE7VcEhM6+xiqlu1fI0NZOBwOT+po4fm
9uO/WW35vc3wdzstnReJcDRCi1b5tFfCgfmfjtgfeUHW+TwVN4NF0gOr8R2SgGOAEdAnO/CEdwuq
JWP6o2mzQpXdMUmQevs1i2q6VLj1EkYokxGFuH9TlY3cC1w1B+1wB/BtXxWTWDc6btEbyMNHKTZx
8B0ySkFgesEWmBWaA7e3DqSYTa7NaSRJ1CF2khdl4LAs9IU/RtFl3OJfyyPEoXrGRpA0SXPtOyUx
aPow93wRc4n91QnOsNSM4k3XvYao2s/anDq2YnR7nMnO3vIXN43OPe65Q9JY3skBP4R2eMQZFpQH
q4rFJQdQcWlntnf5TqHhYca/jH09XkWCv8SMBC6i3LxstbRXcWVZx4YFY6H8OeepnB9VRNisGyKg
wHJxF9cBZIFi6HYf/7UzCYGeUNEDyKzA7uVx/awkiXLGYnsIuyvqySVnqTV3LvvbLrbIu2n1SQ+X
OqZAyygr93NNiaEH16RXOrKt5AnEDP4hQ4RcqKvJZbU7IuCyCMwud8cpaK7m1XhTzvOwkv0ihQ7r
28aPQR7G6R58gns0DBxTMbAgYtk7qLhBhjtuRjuCiZk0UlvBd62NV/ax/cgJcxbS2w6BJqajiC7H
7OQLzkJBGuIoH3q541z+HAXoWN2sOzc2bY16JEajycgBD7y9aeM5NYACnQiYp6hjgqaaZ0/XPqmq
1YW0HsoJ/wGipWKdLmX+5IX37FB4PBhUZk42bund57S1KshbKXyHuGveA2EdPw4odt8jUVyONORg
XpfYMiSk6uV4UmTNQzeRf0c/xiWSmq5k2e81Ble0MIkFokPcFg2iWYdqLW1bdzXWMcdgA2nLlMDV
ii2CpXLRqANQtk0a5fKct4R8agM7Mj3VfTtT0HTtmYZbfg779GyHzZ1eiD+DFzVIS98B856sxWBN
0PVBBJN1nyKMBfHc6X0x2A4nKkJwsc0LNDjpoJ27sM8PU8/lqzpylxV67UW+tQ/Trl9lXp5sGO50
2yAHvJMMv+wWGFcMKdRtCKSOhEeKEEbejIG3Y7dHLecDro/32tFszGDVVnaojN3QgLkxU05ucztD
b/anfO3rFYEi9WVdVo86nl6hqc6raUQQ7/qon/PKB71bk5iM63qfeaGHGoZuRx31FpZHUFOthQ1u
tOZzoZAGGcRGmrOZngGqb0yVulj0zOasXPW9wLcGEXxLT/gWOKCxdk36OVYZtbQAMM8ZLZhPyXmg
CKpdLW3iP+oEHLq1zxU1kSL8JHO/e0HZXn+cJYMd+C2KIshhO0bNBM+5710J9cUU4THym5/2jOW4
FWW/o/5ggNW9Jn2cnGyfUtIcyQV2IGa3XjudfC86tol2t7SjIcuWJDNWqJ0QmnX7PEXm201Odsyy
+dwX/toL/ewuCezvykTqCw8UGX9Dqk5p5OFqMOOnuAXwVHugp6xIjAQojqehxTSa55DchuhZ5g16
c07le1zYonKq0z0mWkwR+bROO6xlup5KntwZewU+ipDUx61rvxFWzCoTHyg/2L5bfHZAPmFAMabd
ZeSddr4h76fA+pYYwJckebHbOC+ng5zcn62dlkcInAAKccyuvaEj+YPE8/89bfkhWG70zFAxFIHs
lkgXDxk7UdksXNzRhU0F+tutbjGHINJ/HDzYUpMA2lNTDq5kHRn7EFcWA+lDDj/p/PEm2kQdr1Do
5a08YU/ZJ8PSKXayigUky/iCizQkAZbqfschgqVcJrCB6EX4mr9HloPGC9/djfF8LxOQ5JVVXDck
ALLy2zvbttZVWAM8i5tx1QXKOI6JmE6BEry8eQSkp9gT6k40ZsdQtg5ymOA6fAKFSDBy12bnziBb
zi7gQZpKJGfGb0w4u+F6lDXnJTx/0knEDbBedm7QV6thmKY9vb/wkqzz8Nyo+toLUocsEuNnrSCV
YgCET5qiE6iXvO4Jjl0QJu2BLDjUyXl6yBA0RPl1bEbOgf03wD0yqUPlPdd+wVA9J5tgSMAopkP4
bAxEgRrKLW8C8dK4WJSkCbljDuOLLu9OdhOSLTYmE4uefBxNNz6T4YdhPp7RIQbdEsuDS5MXcpss
jARqQloBjREdwkA9VynkKN42Th01kDBGhtcSZxAO4S2/nTijDw0uiQp4HpsEuyZm6D2Rz3cJEy74
UEw6OEqyDRg0ihVNcuK8xbSbZ/iGFGtsXHl39/EEYNQ5RJN+FIYmirZ/qVJ49M7S6ytcce+kd13P
EiF1DtTIR+0PgXYC3OzZZ0fccPaD5uni/w6J1HBicTu5oBgdzi1WHc0oVPNHJ83kqawPCabU+8TN
7JUcumuBZmM3t/bRGqOHBsTDxsFKtPq4pLAGiskg9j2f+QWr1GqOvuccHuu09S4TR0drcuvkCecc
GAei1pFZsncGVWEdnbmMNl2zn5URHydRNeuhUfEpxbxiSGfe9RXtDLMqv8eo01eij7I1XJN45yew
L4oMbiMoR9DWdNwo59BteEiEsntygZtVEjs48szqwp/64WQA3zrAdk8cdVF3ZQfTlnac6fY7xh2s
k0Zib0dgY9E01E+4JaZInQcmNBvcXhJ6k/VYlP4pyYLwdhrKY5Ml8LHTKoWwmuCqHHyCImBCVaq6
XGJst0PTsFK3KWW6sJ3btkLmUUzVZnAijt0yIWtPmLexGXsXgRE9TXWWb3DHPCJmpYqcM3VsJK3v
fuf7rkfyUPwDGgk1CgQO6p4sZvQ6bps+bE5otl4jjIN77Q2vrtkEqxHz284PfL69R0PSyII9nV8H
XPdV7+ns3ILZyYVVfSOs5/QNI53a1SFu2rnqV6qML120TpCQ4VBV5P0oZeJnXLCSOGw3Ikzvafy8
ZT0ZQSHPdNna+AWvTVfikiyh35cdjJduyH8I1MEXY82jV6XjQyEnvRLx4N+2+Jp4BscdBhmaoOPo
340PdFWhgCXUq76A6VmJX8wS9QWjynbXAx7c5vEITj9d+7Y7X/oeIBND6x3Bn23GXcpAePQdmJco
Na+iUN+pWVFxZhiIA5DJDP3WbvzU5VZGnm17FyiAJZ2I/V1T6JtZ1PuhziBsyHlczXQ6VkKrp7gm
JUvjEtzm7SOcOsC0ETNCF/qrG1+wNZikVYDQzUyZbDNItVkCbmSc7x34BwDOUWhOEvtVM/U1ZBpw
ahrVU9C0096BW29FSJk1w//1mNhHH/jkphPpe13qVzeZEvLJUGtZlr7n5Ep8IeYOvI4xm635ElS5
T+PFuyLwfIkGC1HV9v1LYVFFCUGYuJkjtMZvDWTOOASde9uHnrhIQwqhrpZXozkOx3h8K7P2vu2h
lGbP6SS9FaIkan7hw6kq9G2fsstYk1Z4Oay9nxkHbtJboQN+lbI8ZPQPKJwx6SZ4g0a/dOBhWGyh
kQ2TmG/DNgpObrqh7TrAeqQRibcN14kO4ZgtTMIi6Naq8YBxYMBZqVbumJkBUKmN7kiSO1S2eFw1
fiF2c9E9VRPGOtk7cpOZxYMddNVKI6PpxLPu8MWTIXyT7Zwa1GcYd93e79Rr21jTNudAja25C495
Hz+U4CZrmMq4YtKZfAXrYoZSDJY7AaXqyC1Tc/gMpv8S0/BcSRsnS4fHFzynevYjA9GjNhfzLFF3
qSJtJGufteSAE7fpwamxugwKa14/2v7KpmmHJVJt7Z6AO0zfK0cF9dYgvgdT0lnJGMqRSz2uHLGW
wzZLaeD07oE9t9opGpI7AZKEDfHO6S34Y0SMBZnnX0TJ9K2Yf6IVT2+1DZEZUTvvp9whRmUtitio
A4RBaG4hOVClQ5FuAWlEXoe+3KBZkYWbSuvLPHXqfQSrHBvcdDd3ap8m7h3H4ZdKzGeP45/SyVUz
mgdz0QoIzi2mxOWUX3squOScf13YwRnQyIPdxyN1IQ02LE+EbQ47zIbBBsAs63k/PFZudhfbjG2R
0PIWNeSwyTS+YXD6bGiwnH5av4jCsQ8WPAwJ98HPi3iDhzlzgNuarn6HaIRNi5WwoSZccc55VDl1
QgaK3kaMQQNyoH1LfyOayM9QaXMzJDrcygGxQQthmkmV+Bm5U31SJ5J02ltZuk9FzrNELN5FFMz+
TURhLsIcvSBu2a0cRbQbdbOuUk2hysRsBeADglr8kX2ozjJxQD1ogQQDH3oFUtxBdfJdj6LZi4Ho
1Nk6qIaqwSB6aJuyxcNFRwsk3Wm8yRntsHXNZ8MMk21Jm/3QWPaVAYR9S3rr2p4MCm0c8ZtWxDAm
xgvfik5mSW5QxrDZ2reiSY4YQKO1LBQN1PnCi6S5hsxi7/sw3Qy+2QE4MDZuj0FeWcY7dOefrlX1
hJib4ZpIxve6Aryd+fn91E+bMX4wg/ipKDipkcVIPKSSv9zEemmjmxGgcd+E59jPMaWPGkOYFC+0
ZvCbdvkDBKCDG2p6xSWxT23j8B/I4w4cOWExzEEqsCskui+/2bHzw29Jn/da+1YLziDlUsiK3Hw7
ZiP/uwR/29CRTdrsIJgm46EY9vNAdePn9WPhsIbyPS+7zuI0l6NVIN853DlkNZJqBvReDo9zBFyP
ifd3elzhdVIXP0dBVH2o2Yy05bKERIHasjMGEPk6IO2wrdeAL/Jrdyx3HBNr8Oxh8tDnEylBzfDT
4wh88n1z2iWEK69mQf84ZQjCiOZ7Bjxh49a4vEMj/QUobd/V0yXYTgeMn/xl9MgoyCPqOWlpl7gP
o7CLDd3PAYaLd6JZl1xlUOldP66/c0y9LQK8EJUxMU6p5r1sRH/l4cep0r01mW+dA92hTaig/EK6
p354pzMvT7EkqyKgMGIH7m1s3b2GMBB2xiHtwEQ0TP8WS2GkcTkCtQq2jChxD0sDhHetL3DOPn9M
tEko4Xsk87yOgYh8VOQ1Xfc9fSvsSHl0FXJQvQCfgL1UDC/wXmcsCN8jm+59Uk4pcaYtiC9eQCAC
HjTZGd6ZsSWbMF1BIy03Y9ntvaJ/Gw38pBUrX9+Qs1TTiBAJZ2SJWHflBMwgkjuCMQXD6FpC3XPr
odykuQlL0INDAjl6RgfNNJeAnHRo1wOdKOJklt3hJahjtZlT+8JXTCLqsiZwKokfLCC1lcspVU5s
U4oHhi5Qvp6Lcae6+0xpcuYV7bs+hSMs3feYnrWNnNvxEoc62kWh5a99BzoLLAAc53lTrz+CvCIo
WDNfzVTDsx0eeAfVyiomxCi4yKmcwXuQqwC3bFMkyLQN01UrrYG4JKJ+cBn1Xzgm2s2yy7+xW9yo
zCSOXhGJMjnGlhV73KLE4ySpiauIRrHvlXluOd5qEsqDWP+qWvDQtSLVK04l6Jse8czAqAcZ1q4j
+3Fr0e9jwC4OlBw+vQGQaYHbsrW6EQ6dBgUW5njomUtjl1YybCNOVPrFwLAOD8XjhsCXYuPy3ywH
42Ycw9aryp0X9gNJNd7JlW2zKzwKHrPDqOIowHFFTV8l1Wdh7putKheWjszbXdV6ONqK4tDO+PKS
DuBAAc8Swy9iRS7Ajl3K6R6PNigAkbYjEIjirvSh0GDkXWz86IWRsx1bP3kQiOf2hu0Wp05+a1Uj
L5FR+fp18mzjLNP85A59f2G7N4W36zMyJHT7oIB46S5NLprI2wxRqG57VaHD7DloFAFTbp+7w/m2
JhqLuLJC0/2rKFYD1jWCU3bLfHjTO9ZpLIwXKzW9A1LP12yOSyYFjNad5N5PM/PoeN1aO/F0VJ0y
t4PkTwPC07VzDlKkN/EQvJdDOnGyjBKojNJ7tT0HtMgcJ8BRnpp8cNniaOwYabFAViOb2ai1aqy2
R+gTP0ZlfZ1XkdiNFLxWXJ9MYwgQPmSKqXToHMV8Y/ho22JZFJsQ+PnBS+aH0WGygbvAWne9PqZD
Zx9iSRZUjp1uww7+XkBsIcsQFzInU3rnpEdU+iqRpdwuTYPJcoLzbD11NNR3UB9ZQiwyQe1IA6nW
8tT/MoclVbhq70vJuxTWxKLktmNfei0ymsaN312uO1PyJEzjYLOD7fO+gcSUlg7ya/45rgQgZUnn
Wx12jE4GNNAOP1HTuclO+VGxS9uXPMxPsYcPOoXEOGKv7OLi3tJDs27H0QJD1h0dnooATYaaUK0Z
mm5WLbIHm1QaEmWuQGQY67l879IxoBhFF3WOzbA+zFpeFUlzmAz/3S3lr9HEAqY58Zb1vOmg8a+J
ullibo4B6/BmaoZq5yTyThYZJ/V46Z5Hb1rxOvV5NGzidqInzQTpGN6W2TKlSWV/adupTQ1hMooC
+r41Kw4JRlHRFgZhss9HSm86EC01cIUYiXkfncMU6l7aVcdRcA7AI8BGa3FjK6x1m1ouwE0sfeua
jA3C2iG2JfVA/lj46s5DdEuk8K6rwedqw6dcTZJraRKhZ6faoZdMayoMJDCyslqgHZZ7oQ0L7At5
VGRoXlnkJx14wMxFTtIBDbDjmwWN7rdOcBJGtK371FiYGJdeZG17Y/peNFyAGrHVeiB1tpXyG3Dm
qJmbzkj3QGMFa926iuR4M6JzrMPEuBhRBwA1irptmeWIoA1xMGfb/Gbb/SMnfJKAvduOpz0qLR5A
STs+aoZ8GyYT0S0AXg+hBpBqlqSr2KZDHLxHicj6ZcEQZebGFC7EsA6MQSeQEUiIyUjzBWkKgdHd
ZjVSFjwZp5pqORjG5ArwK3HWlruTVicfpoFmnGqrNZ5X1pq0uGcen52DKR0o6cFbmMl948XPH6tF
YQvOT1GAf79LD6aP3zUun9vWV/dx6Z0NKzwWqh5v0gQd3BgARRR50qz7ScHCdbzd4Cc2s8uY4Tij
IFpZxBPGSCFaUn9Nq3wlv7Ll9IJXka/8GtZB8T/snVlv7Ea2pf/KRb3T4BQcgK4GmsmcpUylhiPp
vBAaOY/B+dffj7Kr25ar7b7ofmygCvCxdJyZTDJix95rfesQy24nksE8d020VooSY62LXXM7W9yR
XzqNDIrJaubWKWChoFOCa6hOyaVXX3pIRpMw6CKGDFztcaeLwt1GZQTNaP4RuWW5p3R7MbUhouTX
9tUEvpmGM4+PGl8TWRPt7SaBcqw17dJ73GRabN9MU/7ANwq9WHScuIEqDmr6XCUg9osAEnapa2Bz
8FCvrXkhwUyKSiZblhyDX1toc74uCCg4I0gj4lW0Al73mO0V62fFFng2wpBDtqjFSQnjYtHvepxx
pvdsyj/TiROPUavndqyca7HAXihlGey4gf91HoiaAZpoGx3VwnxxFvwA0VUrraDwkTD8MbpCti2k
zTCdOsqixb86p/pQ70xrfpIje76tk1ggtRPuMJgIrX1pJ24OYm0UsLvTNpj4cNBQQS805lValazf
iQMIiGZt01F2BZL2nxEYFeUOlUxnwcBWQCDgI6AMHYHKa8lENkwK5togf6WeVDrYbEthOfvtVrWK
dqM1zpbpBJT1KuHuLapTF5B5rgBYNJT0o6jRaTlD/AgF9JZ457upVaGrK8NzJuOblCg3ZoIKKr2G
5nHQJY91lT62JozCwtH9UQe21Y9YuK1pZRHHQ+BXra2tmPksGNU5Tu/xJdU+ztvPsbIUb+iKg9Ek
D6FZ/6yFpKiKH1W6gGyg+NbzkIGrxceVkHW00qSyCRdvS2i+9JX5ZNb29Vgbr22WHecKfXrSgS5P
JOOORONsR1omIDaxYSU3iGUw7ip7Fpsol2/s08hCIHmggVS3hWiYnQIx5+h+DFz7Ns/FJ/k6RPAI
cgpEdIX4+dT1DGYzxCItZ5K1UjXn0qYypJetwTti33V9okj2aUEulUHHzFP0/ZBrt1WY3hUDO6pa
2O8tY++iR2ap27lL/C4yghaRxRyAxrA4PVWIy73QYFBp6tGubrq1Ydcll7y4DzVz3Y72Z21Fj2rD
7/bGGPFr0FEyuGtAWsezync1WHJrBOEIoyon+dECjiuyV6eSV66O2SCSR1Vvu4Mc2JRoQDH1yq5x
hd3GncajDkxgazVPRkfed1twCm0jzR9ThNGWm3UbtXJVH1nUdqS0MZjFeeiC6zW2+AHeZX9WkOSA
l2tIGolDxGWQy6EMGhU5slGbnKXu3kYxyD5EqcQP8V3mSVegyibTAmy5EZOzq5koU6oqOZv4n/wv
97yqgA2paqP1GXQws2DcT+vrPIqHqBUzjAMUCcJQjzHYWz/DiFeDsykE9Q2o9nieYKcV05Wm+U6d
7LusQAVCwiEgQX9IsP4aDWqeCBiB1i8RqVj9lZLGVUiLW2OcDzWFYkQd8tG3ochjL14oBPlAVFXD
Km5I5j8VLakstOk4VYR1BV322DXUqa5Oj4nX4wDsuwFBvh0gyZUaoIYKJ/k0UHlJy1Y8EWGxAAUU
sZwEqh86fMrZsTadyuBX41GniiGsPeBdM2kAhWjgyABjZdzTSyLbHuAu07hBZTV2r2IO7EpUcYam
t2OOgNLGkDZ0NDct3dCMLlOv0LYZQGXrxW2jmYi7irDnCVBU344BBWI4sk/90E7rrNCQo/wQhsZK
FyJpsD7jRrmtsWog6ZzoH9ftpmiyD9cw4Ozcjm1hM9LInhRMuR7nC6QGYXsibc9chW1obKarlGPX
RmnKZ5JrVpEw7hRrlRXJNg27tYxn8rJcTLnVUWOqXmXqR6xjsECDTWJGTbII6KvbeLY+YIPRdyh2
vWY3nuXINwtU9dDsK07idKlYUkfByjEjKjIziD+RlUCDsFYLcI6jNWqX4QFj1p2I6lOB+cwLl0iT
doqvG8uiDJuKw1yU+lqkzQ2EU7Q8+UCXeOnUzPONzbEc+r7vaOZP8lxXSGirpD01XXUi0lH6Vs4R
KeAYpoG1Uw1C5/LqmqA6L+/5qpypBFRXRteOmLv9SDMyqTWO1oJRjl2wmDlPZYcyqxTp1sw4dum0
PLoKXRFjjPKcRJb0piIiFS6FODxl1wn8UG+qjJdU9uGePLkqNRDkVxjkLYZgWlKoLG56SiLoxDBQ
7ohs4JEpuNVJpHyX1YOTM9+CZBLv7Fg1UQxMQJmgv670OZr2UYo7HImcC0Yf68R8SjUl8GMqvann
zMz2gwy+kmu4Cif0kelOAZLBQyw4GnfxnU6Vt5bQn1dZjRPLjItNqlOk4x+0abFOJLtRqzZ8hiZh
9WSCuqIW+5nJHkiRy5twhuYpr/uXr/qhYlwL8vNcq6i23QyTTwk7hoc3s7dGa+k7UXHySTV73ust
M7jYnoZ3h7176tMLejRKCaP+AFhmPBFZCE2+jfp7zH2zn9nTfFNhCTQk5UlD2O1K2jWmqrJ+LkgV
XJTg1aYhZkpE4kbE83UhObYEqKRWaFNQLQjKfn2AjpaZb47V/kR9/8qxvlmRYbYyJyIPhonTsN3x
kDHkbIPkNSvDeWPBKUhUoplC5jZVh66aufCOteRWHcadY8l7AjYpVjUua2/5DsmfIYkNa5sp9DBU
5zY1fxZ1smvH+eh29U53xkMY2MJTXHFjm+WuQhe+nODlxu1Uqs+K1lj8EuvOW2SwwbhIqVQJI1fa
xAci7d0SodAeJ7L6uPkQNVbkbZo1rRWQvhWXYe107aMO/aayNT9I5SHkyUWMw6A4+dmn7mWoix/1
WAFgeiI/5b5Zpv+hKW/hGaMyt1nAVB3mf4ReHA8/CWYl0ReMlsnGWbr56DZy6wKR/rrpyI7JQ0bJ
VfBqhil5gLHf56ycHQVZNbGKsK/55tA8JCpnxblWT4qeWruRAShSffQ4jH4PhLOg3tG7h9wsbmpl
epJ9t7GiTcJ1JE+uei9NlWOe9aLQLBwmEtJ6B3YbZ0NPqfTrIA86j8GUiu+aer4a98iiozZ4GfN2
F/dAF6s7rVYR4bc/I6k9xKH7o5qU62JmajuBGCScZue44S6XWAM4uHCil6e6NbsrrtaKUDsyAzL1
qlK1bWFIdIKj/lmTg7c2BsOZV2YOZn8cXFwVdAFbkDa7viWGiPZ3kB9g5f/rHyn1i9/+TNuPGJ+B
jHt9yol/RFni6aUGTUdDfJYfJqui4NLyezWEAgGt/sOYsTs0jtv6hqs/6lFvkDEHCi8ylsp0eEeS
XT+DyFz4fAqHs2jnIt245WTsUb1zTtfy/lzQEGQ+pjgHh1mLiNGuCATjvdPkB6UHqdJT2IO+tvKj
4da+XbXtag7rBKVP564atXw1YHW4LeuaO3XkmtHuJoPi4gbsvk1TUzeZKBVtTjKOJnK2M9lvxeIC
iiNyQ4pB6EzTsktuhgzgDXQwWoRoRDM5Mn39O/6iIaCG5VXbwx1dF5qrezg3JrqfI19XW7VbVL5k
oKXFGVLpkgcTE8wTKiVfFF3z2E4RYLbs/SB3QWcjxdQxgpele2qVcmZCL44JGUy03vItI+OmM27G
8HMaSbqNWl1bF1NaXWdbuNXe3PYBeKD0zc5Rjgo+wOz0V0Epy5UkbdzXu+ixS5g5dRExWmHCAUbY
6ppjMUGrVo57FEE5IVP5WgVRRbIrNQT6ERhD432tjdx0cbwFCrFVSxJ8BulOayPTbozqQ0dliokE
8KnErGQd424mF5WkVPRf9cHcoJu5j9C2XbWg47w66tWNjhB6bl06Jc2MFLl5jRprKyo7OhYyPOCS
e06XcL4KMRp2SNWvFMwwBcYfzPJ7ozQpeQSual0fPwzQq+eGiBBiYXDoknF6z8z6oRtKwtITOgrZ
GNzSsOCY1ZVvUdp8JuP0aveQr9ou3ao8navcbWYfvCSGVDTVvcRcLtuoJSCdnCr2BIKHLVqxZMKX
PH2mqDYhiYmnYn6yZDCvHTd+ilJ8A+MIIFYwn4tnQVSOXuOViT85iy+B8TJYk/uk8wS6B2EODG8x
mw5IYTFtZU91DIOeyVxPOLvqXJcVuxoChsMw6Dd177o70gQnH9tIQvIR77YBqb3pTe2dOxCW7Je5
gtb51mQyQWfroM9EOtLZQOgYMJpSwCN7eg+8wRbKuFJBivgwkzzmhNi1sRshgAgPE9OebYTTrKVN
04+JxbmKjNC5B2ioZ9pB1faC0NZ1xFxia6jMqd12zLcod+lPhNd5aUEubsSJ7AUdIqLzMenF7LEK
xSQohw8mbz7RtDdKgYEL76u6Lc7CvY5LGZz6SqdHXRz1jHJaRCV3HqXVURpMLAxwUFRB2YX+jODw
pmX6fkrM+4oBXTX0xV2C4fEytvzSQK1KVW5tEpl86lWR7kUHts+MgulQR1zX9geKwMmvkiRf5SL7
zOiOikmdN4S874SXldy4ZglmvpneAhuWr3SsVaGRGFCQghJRfZC3g2rckagiM7ejKq5HvgHMhVUv
XiSCkTgWk4+m2UHXiQFvVqdr0muguKLS9XInfjHC4idRz7e6hmvNVYoFCd4kd43L6jjCTddsCvqp
NhHLmfCrEzv6QLOtr/M5umgqkKuOspdAuh3s2pZpY9syyGeQFYdNtAFvuRGYetCn9FecP3wbklIx
hjuG39c1xP5VrrF4z6a7stv6dRJ8LCUVGw0d2XqR2hvWbTU078CaM9rJFLMxHbeG8cfYH0Pq0CUx
2vBLhsuDcH6kPYEXTQMkurHIfQZfj/qGhmNL4RmP7LAJCUWG2hZbdXxhFE5XuqSwnDSaQYn1NnCV
Ndi00yC0LSOQlhkCNvS0I2A3neHKkHKJfv0e5Wy6Lm1S5l1lvI3I5WMfC/sZ8CM9pmSCJGrrfCMi
KxNa79hmBmmxz5j6Km4hnaOkx1GEPrYy+dUpiobDNGvTNuqZ/9MOwfEHINYHtU1TCi3svJyHYqHP
m7F+RAmBes/YSAwU6lycRFi92WqNDMM8ttaQrDsNiDA04et0JgoFWvBqGG2FZW64zmht++VMdpZ0
+ARu+MCcD+xkRO4AX8gY1vuyWBpmuf3hSO6zRWvZsqHTUU1bVKf1qS/11IvrhDZ52LwEXXTARJet
zYzXoflLvQmiYa1KdztSNFXhutmoxB2us1Y5Tx3igbAklzfPEO0IecPnxLEojnlKDUhUrkc53tEr
Gk26EAxA1+kYvquuy7HLIdRJjT8trdoLLqtN6YyxZm69QQ4MZUz3paW/Ro8ccwL9qnrAhRB2TOJU
K/3oHKvyixxUbTbMSAjrmykVTKvzMCMwbjzLYHqrSqHsa7ck3KRDiJII1dw0SS9XfeR4NuIlmxkp
wdXTA9jx+toZ6nhDuzc7NoPN3hsOh0GMN0mJwcQMm6tufo/CkpAYIjnY8yX1jUivhnRCRZDPnDgC
TcVazxFQK1bmMoEPQhtsQTFw59Mt3bs5697EsZxW77wFtdtv8iiWFD/NJ+HBx3bstQNK5PXUhOqd
YnTYVFJmUKoT0ONxx9uGVFivzVX30kmcuuFshIdiKuVGggT8EqrFQTDc1SWpjAggclaNuCrC64EV
dBZMnqcG/3gAmM6MZU/wqvmc4MHfGCSAofV/75GVw0lnWeda46Hs2osu0JE0qHvahoaHriLt13r9
1IfOZVYExgoTCXBQvMf9HaMawIWgdVoad140o/LqRlfzHIpJOWWvhhz3GWMQ5Uqa47Nu36FDe6Sr
1/tRrj2Sr86Rx5IowUzCSxfbwqKR/NJtk8aF3nI8atC7PTqLDbg6hniIXWA04l2YdDPdK+XiHqpJ
SWfLlRiklpw8QOLUN5m86juaLpxfVjJUVK+UAqkMz32Sfkql3omGsXMUoKSIxvCtY7hp1/kzsSWH
mYo1GN5dWz0PxBORXW2RatnV/WV0QdbGFDqxEr/GCTE5bnTELfnDcpRHUtpeQCuFqoULoD+mRH0q
oXbfKM2HX9UYi4Z6fi/ZLVfyCGKx2Sh5TfdvlK8jRyUz/QydWXpMkMJXRaM5JgYkLijlpHLfuc9x
VL/aWvs2hc2bOqoHU4tWpjFyb2gl+DaYAT3JgnFPjK2OTeuLlZEjjZtnej99zBdplcpDCj+0cDQP
Tdm2z9QjAREkgwbpm6kHiF27DzgX6zTBT6Ez9AqzQ0iMqG62T0BQGekwPyINb+PoJISri/2XOoIj
3RRNvhA3jniPaQbZefWg6gT1Yku4EBLLhVFfwYmwNlTNE7nKtyath3aG/R+xF/qRhgdI0g48uTTV
Oe7EVr6NjGTwuhx2vs1tT59onFdi7G/nDEbdcvWVno0l5JvGlZKsijIRWwIXvRq0DySM1tcb2sU4
3uJNYbEdUbPsqCXChvo8RJW4jYvpB8yIU53Ezc6wEPdZqP45+6IsHzIgy2pnHkUz3KZAY0+jLA69
jv4htpV93+jvedNHGzFUzNKMkkJ9GHWvFgyxBFqlnKxsY+RudRzrlo0Hf1Lh3NXkX++ijGZV1Mqz
bnQ1oxZC0Ugj2H6ZN4hE4UYoxZ0sHGuPgYveXwMpn7hsUkdzkHzt2N6ZobHaJSZhq8inKjrYt1pA
E/NLgDMq7odWK/2WwXSALQvpBV659TgUIfsVTZZl1JEQjrYlT3FbalLbFUSVrZh9E5enEgL+oMWR
s2sXJX8xxvzyZGe+jsxv4zqhuVbc+FWnX7eSSZCwmBAuOc60UMwS/fcYMPhw9Ph2gp28K0qSKRrV
XSs9UHaX3pVfITb1a0zyX0vNUDnzzuK79DrBQT/m2HSkXtSp7GJ9cxA6Q4mkkfbG7hScK8oguRec
Ta3YhC9xHprqt7TPNk6SvwSkAKzbkEpCHWdlLWmrrxyNLbsz42GvZejbhmZcmQ3RhHad0pdJQzbI
yE3WdWHq63Yw7jOGdp7TxUQH8ECsK2VkZoXNTbc7g8DfYu3iMWR1lg+BQQ+PlOBhDSD8OIdIZ/7a
KG2af+IfLAgx5C2WbakLBOqPVtlBMTDyqHq9hpxN2kShH4xhCVLFHDjY4c+gB+wi7KtAc+7yvIj8
3Io/xtzEltrgYqRD+JBk6Ym2yWb5P0EFg5fNj5XSWNcNQRpt2HNqi4NbWk77JqJvjuB93ZNJS58y
fu2aCptPSXDe0HKMa63QWtP/sJbZEJHbPc//DRoKAUS7eNCGpDxIJtxeGhfRtmPx5r8kVjAY0r+B
g3zBuf7oHxe2ie+Njq2B1Ur7dllMVNrBYCxatt5RdllJBr3jVpx/yq1E9pBX6ucshtAXqAEg+Z9o
elP/kgu76e3sEfw+d0ZJq78E02ulCyMEWH4+7AlTujS2/nNQSljFiO7oYcL4QnoB0A+8Frpuo7BL
2vHWZ1oRbCyITXGSjPPZu7NwD4olAbuUxTGoAOT2zd+YuxeAzffPDUEVJYJr8rG/oGa/83YbalGH
M/aFdWdaJ20umfk64QuIfcxVKJi8WvIe/voWxJH/5xeFJgTCevHrW461MDp+96I22cs6we71Ouxu
86b66FVMk1P9wKpO3i7eA0gLHiFCt02gFzSGdfKMKVrGItc3Y47JYMnWBkLsmbrD0gguXyEUWBX5
oVdbhEqqTwT3h1JbkkDo5BqCE84Gswk4QfZXVIszPXbjHGfhOgvsftPaxkgYFrnDM0uwWqMhDNPX
kIQ34TIjpjqWG3t6wjP1rOdME8lK4NXsBRRPosJabduchi65WEqM1z1oNAxEozb6oiVkM6uuRsfN
r8L6AaiZ7dWOcQdPEDOVu4FmNXuijzpG+NUtsybCp9KrtDAutWMfOzhlq+YRfQwRFi6apmmk6UEJ
skTLvSfMcHGjYLvGbUVF2oZ+NCo/6QYkesWAsqQ3YgXnOjeO5IMQUMn1WmP+OtuDclqkVqBa032p
EwzTxpZ9dQpm2/1hNdeMFDp8NTLcyDLZ5bHGCaYsnhWBK7voVOeomKT2Sc7XNC9dZ7QICuXCE+5x
bKb2BQGpfGiaq7++Z/7EWLYFDFe6F67GmBR34rdbxp1KIJBDXbJNIKMfC/M6LNNHZ5AlE76o9Rwd
M1hs975uThd6OemealmHgVM/TImfWARNdMGIoRu1Ti7xF2WyfbZT462P8/U8jObeYoK8ipSZvOWZ
0OkqKv+Go/Un8gzQHF13dUBSOvMl59tH6PlJFdPlXovlmKKiZKzN+jiQcuVh0L4TSg29Iyp/5S39
f2r//VR9/PMfb6jU22a6/UCtV0DdL1oIdvv3f/4DrtT/JPb6L+3Lbz86veT8rf/RdK8v3377N2C/
5f6CCs9iwo7LRDWt5Wv6Ddhvq7+o7A42O4XJPYiJ7x//gUq2jXg1/ReL7xb6IyT9BToMgUKW3W8/
MjVNIN02v9hJ3Nr/BWD/d9KFZS3wecfRVEuHBvodMhkM05jnFQZWKcNbKIssl9aDVKtdhpbCjt4D
4T4Ouvv4u6tz8+t+8B9Fl9+UcdHKf/7je9Hw7VXNb9inehDSNmyCpiLb3mlQnMr+8H/3Ct+wYPkQ
ySaxmBAmCRb/+kijxvvrV/gTinC5cgZyPSb1quqq33b4iZO1KpnU+jPKt4mO8Dg2GHD/Dhm3EA1/
v6F+XarfvcxyKX+3txFB0pKEwMtMo+o144O2+lFCt/zrz/J91/71RYTlLDxYF6j4H19kWXWZAfIi
VbfTMJbMb4zmPXrjyd/gdw37378UPhQIQ4REfP/q1SRh+3IzEr7IDMhy0ElMSvOFOkLF6BbI+tmD
Ewy0gbmRlrrCaN1PDLKUNyV8UxmBLAOvfLhGjhaRXdDWcjPoTwos8s6ApjS39+0YHmv7qi2us+kO
ofhWGT9sbSLoGn00cgIKJ9h5ng2Fr8htslnrK6XhgKPE+2iGhZIgnwCaIfymEnBTPqeGuWgnfQXp
etcNN6ZTvgwVC2wGdCoPSGMVfiSRdSwBvhmt76chU7zgqsYdlYI7FVO/Vg2cmtBbJWWrSv8AeZ6a
E6aVL+m2xqp1b8b8Yjqffc6RkdaPIa+bgAQ/GgtpaazI6PZKLdrluHeqYAXLizFWuk3h/4ihOBSz
yYkdATGmfdNQdqSUrVBVG8wq4iw5LEDMQL6XxQ9DkGgEBCOmi4U6Ai8Ln8j11Img1eZN11AhXHfW
TTv9DNPjDMdAQc6sKgpqMcQ9GgrluzQ7LEmald+JO3jGWwoJNAuo7uLUwSoruEw9swvt2IIAwCTe
usRpqE+9QWhhXax5FAfxJiqGlhznk6LbBmI1mdVutH+a5SUTD2PypJpiW0mbMp24EBIRYSHkSAKd
9kyAm5fWzV7TmKgQjtEOT2gy11nzVu2Mfl6jj+SLfLMSJLEzcVQJMRXEEtY1/licMbKe/CYrkDU/
IXkgE8i+IUL0JLLmZRgvFhi/FLWNbRsPBcADu19OGYnlt7pBqJp1iNCh4m/yFXqqyqhtSFT0sH+p
jB1HEiyWN8Q6c7QGeTUjBcv1j0Z7YFjEonoYd70an8K0P0gYaYZy3yQV43riURj/4mE3iyuFPIQq
LwkjXZc0PNAnfQB38ul1rROjOyp8c+jDNl1fbZlORwq5HqhlNSJOjUJssG1smmI66iDTSM6lcZ0e
yHfzhyVZXra3WqMfW7W7x4Z+BB7QNz90RBGZ1d+pYXeMwZ02g4l3FsJB3NEKkOdRK7fcnQelLVeF
o+CiYqLlDGRL9jsHTAyp55irTc/EYju1j7FoIEO8hw3NQ7p/2qtIEFNheNNpS5kIfWIEpMoKqE+G
gyfMmOMZ1Lepme3K1vSbklFxOihXUQwZihiTsEPdyA2vddcVOhilgnJrS18wW4fm+2wsyHAtPjUZ
85tOASpCRIJCxknOzUWwvW/R5kvd4WA1xcr2S0Kh1DnlEF0iQOQWne2jOSMnnhE1GPFeMzFK2IgO
bAzvxXQZlU876vYayjU4jsExsMIf9p7DOw5a/bp2xp/62LVXHD03E6Q62XEmK4or2Aa+g2Nfye7K
5Ig/uYpQGljHOb04xHQb/RG07zlH9xoM0dY0aPbRC9Tm2e/rbI1m3MfDs7L7ajXKbjXQHeJzHQbH
xkLAQ5tfUhR1ZoBddEaAbSLtxcAw3i1fQ5GcRPra9e4qZVgIje9ot+GtO6ob3INegixG3YQDHg6I
Skl83f8tnfjf7upgZv+1tH/bcxnnGSEkHELWGc7AfXF+Ldr/X5ee249yqcrkf1v+w29lNZFDHbVf
NdL/+tN1/NYw/v1sv//WH/6S/O9fPybzZCn5/vCH9VdleOk+lmJRdtmvL/Dbb/6f/vC3IvJvSk+X
muB/X3tuh5f3D+Amf6g/l7/yrwJU+4X6xCG9AkClTSlKofJbAWppv0DdVAHPYzrQsfPyjf6rALV+
EaDoid9wLSFw/LKP/6sAFb84BuR2+LD8hoC8/V8pQM3vBQ5YYt7VYqLWNUbo5lJn/a7ASeehZ85C
JjdSofu+ra+DinZcEU+nsShuVIAbxA0xgkJXh4zsFehq5Kc6xC9bN85YkZWdMJCdBuNPpqKALNgh
LI0JUdvkFRpS0XikQRNAT8Rsk+9xpm5Sdiq3lSGOCJJsC7QriPWdtaJX6aGqf0QzuCNDF+e+giQi
cnk9ksfjVXFxNdTZ2azVI2Df9yarWMANWtu5JFm1EvsuEqfffZP/rk7+ijj5ffnH1SFJh9E2BwS6
a/a3KnM2UGQZrtqy56gtzlUklWNwANB6tEOe9KAjpBwpycXQNBrXxjozoE6UzFlp9HDEd6v48auf
zTD21pmZwI6CCCdx6WK9X+UvxDob7BTiDL2IeXOSAzNyYGMN8YbOcrJCRPno4BJdkSF9LrV8L4b2
CXTCPrdLtGkkuCsxUpLhCe1M7wGVumoMhf3Ipo0ZW3dab1yiim+E6WPitexERuecElN5Gtn9o16/
9CkNlgDOY77khSVTeVUx+snzt3CYrmM1Ovco3w1QHkmDwUZFDpGT/wmVELlVkKMPtizEVa042I2y
Y2XmLWPvdd3IXLm0wWaawxnqI2ucnaVd9jma5ik1xCVAQJWo5jPDyc+A3OMVceDPEg1B37tXkWvf
tI17r2Cjitzh2W7B5UTyycVa6Wku2H/HvIhRbGmM+4wkb6O5uIJHQMFSY+ceLp1gpDPT8UcwwLyt
HCcvtd3H2OXNSrShoqabRykuvRl7gz/1N6SAbOKkf8xVNDxB5cYrgFWAITzAouy+1fLPKHSQsU6M
h0rGOoXyM47aHV1zhk99+LlY13HGdaXkPeLopNNqQAZSrAd42xi4tPxhuVGUoACeaq5FlG/KCU13
qQK11AZ9ZyXpw2K+zGbUY06IrxnQHaFsNbG8dkQkJO6mzqJx3RUn0tYMT0w2imkVAWOsxW9frwlW
6R1yyhVg1nQtBvMT6GuqWOVKE8gQA4XnqNWUu2kKXoOIybdjJVdjaha+OuIInHEZCb166iyMhQF2
BqsVlxapxxICbRfcJSjVsd0hg9uUs/bDAmJX5F2/J8obQeqMAVoZsZ+nZR+vAXD0O4uir7J/Aotl
mSgQEDswNvFMcEOhudzleFSO9IdvopqpHh+errnFyjLmyil0nZ1O/3WdOoCXGoPqX5+WsFiKb7qf
8w4ZzSWMspSINUZDZnNKAx6UkKdpVVDpNnlRLZLEFBV3DA+EsPtYpidppfGmJehWcZMzMhPDp3FA
reeci3BGVIH2C57apaSjNyrOc4kEBTAcz3j0aaFkVJr0oOTKUzTYjlfY+oPNJUIqZjoN46k4zfaJ
EKsmo+2ODs0LLNRgQCRIEy8002vs6ShCnosSIxv8lx5AmX4R4gQqKUBWAwXJIoEmz8eDWqjXvT0+
xmXD/Brf0LrAQqd1WEIsV+H4FIWfQWi8mHV0tsYRvFBvn0AWOatacRlmvGU0FHH940Wt8+gjEckP
I/k0arfYWL3V+bPmHDUUw3YSfpIkp6/JNsRFb45n0jA6r8ko+IWu4zIq8710+/UQpSdRtEcEFKW3
OFtiAq0HI5pWDeKVCkTO3Pe3VMU7Q6WxXvPwbrke4HNnijDadlr0mU0rp+N8qS6H6amAURIsg39b
RxaEEYdxZ/7ipKjZZwQJ82ij5n1wml494q66WBPZT11uoJeEvlIJTghRwwR9rmBFVMC0IFjgE4s/
eQCWxUYeKivGaNEBK5GSLc0yEIPIxVIz9qtTVDNrYtl1V5KaO8vEe9237qYLnW3mNOgBHO4YzU58
B4WkH1S1gbsn3KaM01bObL0HMxARex42hh4W6LYCHCbEi1rTu4vTHUXF84hLwIsYQMLi5Pi2E92k
roOR5ZhoHFikI3crjVkuBCsVIYzLVJy7StisckXIENSYYQhkuGYQJt7NRvDRCPPSNNplHOunyL1S
hWuuIpzmUikILOqci5KhridshPVJk4JYbIIVQCYqrWQBjam+J1TFKoRrOEcof1AMcMt3XFK7b+8l
SR/cLDqrIpaAuA3PJmmvK6FGf0N4NRd+6/ddlXKIfpcOXY2IsT/WHG019iVhqa2flu+6heuwR1rp
Zhu9ms5TbtxrRrfDIoZ7wd7F2Xxu84Ksj2SjsGyx6dR1v0NVcFdXD1VNEHAQcWAbaTVxJZJhNUc+
rCW/Hq1nYEf7mHBclfUJZOO+kjdqod2XgXGW4kNNiuvYVO9DNiahoi8xdPWcExRrBsoJmPvbX1cT
f0ofWIoJ22JQYtO6gvP/Da+sjV2dxhEfm1oGR3BPg+U+TUgXhE9u5xbnoGmTYHDTJbPPyl7bJLU7
AFEdl8eDMMa0iVYpxA+jKPy/fmtfdcyfvhHHtMiJ0k1q1G/fiIXIIMwIH/CrEfWSa8FMGRhaP3X1
Tdq8O3TRwfz77SKAE8aaYx1vOgOVG2/sdEdIziukzbOR66ecoOvCyp6ZevvJjL0wGY/8T4cH18P7
ChJ1V++zvuU4DsOUtgx0dkwwjYeD+UBH3ZuYGdE3gPbxw9EJ2DSmK3AnN01c7aPEOPTw7QLMCVRH
G0xnhzCpdgypa3UiljHZ2CNAvcpc64N6W6N7EA4yf+zB46Y9Yjj17G7ayk0ZWJcmzv3iP9k7ryW5
rW3L/sr9ASjgzWOn91mVWf4FUXTwHhvYwNf3QPKoL1nUIftE9EM/3FBIIVFVaQBst9acY47pJXTc
dRWqaxfRUs8OLkf/4JbawhyULxDl/3Shp0PYzxea8BTYCprqOJpluR+eAbyVXgPJtllUsZ2uHX+c
1/BSN/WUbVjkFjwtEa0IUuvIwOleG9VaJkJGCCxgWvta+ILTM1vE2Zup4o2sWEjyzxDG2gUBzXjd
UeuYQdMuM3o6rY5RLiRI20S2b+csySPgw5nf3Rt2gMVoTJlrjPiMrPRYTTLRfJKjCi38VGi00zvU
wmWAUFl69rZBBadWSBjQDs2Cki2UMDTmD8V8N5ondN2vSqx2SLxI9MGv0vsvTlF+7dXOwAg2vFQO
qUBuy/bAt459H+K3tSPg3XUhMEeJg8obp9D4EyUt0cwj8TZ1crKFWZ6QR8WLnMdmmWjlH+ahXyIk
bgMSzLnO0Qu5ivnhxByb5GUj42F331kHYE2064ytpIBCgADYCBfngZhl1ik3dkUd7cIwgzFlLsi8
2ECfPGUCN3wGWcDnLKOnOJrbze/H5S8hVIT+UeE2bUfnCEhuyYdxqadDhzxcaxZTeESWsSiURv4t
UXMEEzEaZDTGMvWfKxVsE+1dbvpjOBBskfior5JR4mkfaDSGq7TDuQrZlPoZJ1mOu/+vywL/9sT/
U5Xg3xUP/j8sC7Co/fuqwP+iPBGI9/+K/mv2Xn8SX36qDvCb/10coCLAjSW5QrNIUfmhOKD/BbhM
J6XGILVLdVwezr+LA85fjqlqDh0r8nM8e8qJ+bs4YP/lQU4HE0XPinYSPa3/pDv1saSEqkSlQWtZ
fDIVVcGH46+IQ5e5iKrtsB7W2LQOwy495AfnXB68s3JOTuFddspOBX9VJ383HoK93EZ7Z5Ntil2x
s/biSO9g0RyhLB6rI977o3KiHHls93jUQBGxJG/Al6/8TbCVu2iLGmBXHGilHppDfELTe8hP/cGY
s+4clF2/7bfpRq7Lnb3Jd+Y+3bVHfZ+cYY0eo3N+DM7+SezjY3i0tnDhtqB11j/cxX+qCHyYvrkg
JEib9P+Q2ji6+2E8plIRqDx1jKn9SBkkXvX5nzpO/3DNf3qLD80gzeBsbgy8haMQCmKh+3aLP/Sb
tI/Ns+lr3L6EQ9NJU/UP7+Ebeh4ZEWZQK2rOav4labMdTW4LL2M6s/tjZUXvWUKnx6tWnd7ftZ5Y
QKnYWu3n0Mu/TyCMa8px/zfXFIOh6dKH1RkCPNEfupEFWntkbMkIFwS/bopqfrT+MNP/8n15Czaa
zpS0S5PNmDakPxS5FCS1PeKTYUEpC/NHDvkhmNQmq98/Hdov946EH9NgQDNwaTZ/LKbpbRiJzDP6
RRHnK1epznnbPYdtsEm1hEom+SZlO+/I8ugySiZ9cLJj/1o36qOR5K9/+Cy/ZKVO0wDZgEiMXDLb
QMv9/KX9yrWNNGHwQpf7gnb26rbV1TLyOxPfxaiewLBg4Y0oyCQWIKV2PaDFwPpGewlEaIt8JHWi
RxT+65YFkDQ9kE4rU2JNVRBHUiziH3lurvIw+FT1Tbqa3FApJi2jURp2HEQvUAhCJQ9qOGF3oMc6
vopGzAizebI5+bDPc+GJeMjyNfnGx6EYMiL75HW1qrkCg90yFJFV+HvPva9N6DWxxGKiY5iqfdoN
TmJC23cgKqDgUWrjm+864KKV8Q1f76fWhqnjhHze2JTcAWtWqf02aXemHbwqaXMNnfoK7rabQWk/
BzEaMc4A0uuuQugQkCYfVqHj3NgHWZ6So8BmQLbnUKlfx8KBLjMkBifm2TCytlqj8YWQM420yAJn
OLS0PmFLZ3UDxCpHnLQBO1HlUrARJhYtLWKnz5/0Pu8ihU7tzQFRTZsmhfYFj47fVaSRLVw8B0AV
SxdEgoN4YmZQ8UHnqX6mmbSgPEH+gm3eAyhQ3ZZCaoUjgi2DixPaWsBEpAZb5+umN695KK4kLj4W
XcFL1eaeYJ1TNkLt1Ufxh2ny1/GG9oyhTHqHjgnoY2CyLkOnqJJCUkOpXi0CvcMiXSVO+Ydn/JeY
c5fx9uP7fNhNQ8DNA7eZ3iefBPTxe9Z689C07wrwIwKjfOPW+0aEGxGOh6Z15x3TjJcWi4Q4emm9
WsVaAxtQ+NbdkE3W2OTds+noWNH296PxY5X99kEdJjhK/RZr6YexWKR0lluVNAL4VhPwd+mP6iMa
8VngqH/QVv3THGS55I2xaSCa4WN8vVRDt6Qj3aNrprbRVnvo4H96C+2fvg/VBTKYVZ0wmY91cUSc
cdQo6M6nBcRw63Pr1RccA0CwvKvEdYvi+BgAp5Cl5EDAF+77GOYS7mCqaEGdTvFJX0euObPYo/Qx
J5WOddd0b5YjVm3qX6dP71cQCWWzCULlMmZvtp++W1I7cIGR3ZdkdHTmwvX6qRk+FnOiGJZdW9DS
hwZkm+mDnlfnrKr36jgeMk4PTtGc7S5ZtXWxG4X26ADr1ftniSc48OJdBqoh9NOvpQX+cwg3eZq8
o/fbwUie1Ry7rYHdd+1x1Gr2BYNUNsFWhQGsiHSF/GvOwFyIVKeR0i3GXGDYu7r0J/Q84zLwswax
MSX4x3yg7ek8jwOTreauZVK8tiXmlUHBAhR99sFyQtZYJR0d+KmIZ5OxEtXhBZdbOkRb3ETr6Yqr
RgW8R3scW6LEgp7Ilwqfla6sA2INaCF7BNJ2EwZAU1p9VuM7YwG6qxP7Dh7gjD7iBgPXPrDCTWt7
x8yL1pZfXpI+20VDfeasyVyVeWsdBXoVBKsKWSYw/peI8PHJCCMXnVu94lyZEBIECFT4hDqOeQCd
gJxZ2RuqgkWGwbajHtm06iEa9MfMq97S4VQq9FRVeByKm7+OA+TjeOaNXJmmOks2VFMII1Pk5+np
bWB9jQlHx/5gG9xLjMbMOPhUy1Vc9c8NCcEUUR/tAB2Grn3um/EY+Wya0ApE8RMUlFUplateZMTC
WeLZlyggXBfCn3uUotmnsrwA/V+VfXiB06ao6sHNlaOnBduEsJgw5b6X6UoQ3xTVwQPr9Ps0p6nC
vSPa7djc46fwhHduRLtXymaft/Er5cOzO/mmYuCIyJ6jbT7WZOXgWyecthqGQ2eph5DIBtUgISdD
WKJFW0MrL3EUrjtIb3FYYJbvyRLm3nbBQ5PzakWe7vIyoH/CraKW0enGzu46a+YHFTwC8VzV5bZ/
b4dwqzOlzzT8JEAQ4kUngr0CTBwz/Z1dGI+pOZLF8xIpJdwHaOeJ+YglF0mp8yVJcmuBAQPJbTHz
VSJXS82qKe0GD0pnLNsQdQnhwkA3C25osjMp+HJxrI2W2lBjgW4MaHnSvn/WlLGYgRafpS7PwLAx
u+A6zbFq47zpbvfVJW27iKjKMDsnrPh1VlwTihNqiT8ia+u97UZbql7XsR/WXdKvpruvJOkq8NNd
piUcb53ka1Qy70v1IDr1Mda6XV9tq767GztCdZiMJroYXYqdmdXLsG/2tRbvWpfuliy+OM2Laabv
CZ05pfMIyWAsDdXVE2g3Wn+SJy9hxtzZDasHz2HJZ4V/+ly34rmgnNh2nEQY1daAR9qGJNOHxavh
5TvX2LQB/tdROxiheTfKZg8C/hBfUkEwQlG+FiaJEMAwia4eykvQ5Fgs3ivzsS0vbmQe89DAepDK
iDiebOdF7bPNxrVTUuQk1El9Aipk2Ef4P7NXM8lX0084UBH9NNmxKVo4urjz23g9/YbdD4eQhGry
pXZ1Uexwb++9aEQmka4Gt8K2wHOJZ260842S5GsIj5805Pqw/x8NpT6Ta/DZ69p9X39CgbzRse5M
K6uMsp0b1WfT8Y9d3j4r5C7b3sT26CE7rP1QfwKjdrD9EMlWSsA9HxHE5wM8vlXlobuIw01tTtah
+GtX4HGaGoAao6zBnNnzukS39FzcGXl87F8QjjFCW5Zwi/FQDtXZ4+FJg39tmf+nkvEHgYPJKfbf
lzL279hi8uFHee30C/+qYDjeX2xrbITcgKEJ4nTYCv5L3uBqf5lTvq9qEIZE8/xHfS2/hayB/Qnl
DfS308bu7wqG95duIzp0eVlDowTi/CcVDLQMH07s00ndJhkdqcTUyv9YwiDnLh5V6RowQ2IxH0i7
YSaAVCSQbPk2KsHxi2GS81ah98J1Ws5wF6i4e4s11jyWyexdqMOerE5/BuwHwlE77MdCfWJztPY8
/wpT7z2tWp/DCMIExmXmJZwoEk4AhgVgB7jVvdBqLLxyMwA2SOm2GGG9U2PnVHUlSMhrm8AR5o/1
odnhXaoY2iRWKGeTXsXesKpjmrJXwMVvsMbzEUSNCop8m1k5jE9Va58A6++TSF5GEhfmDu5wJiR4
aDUtMliqHur44alM6mEBzPyiE9BEdZbqbkyQTt6sLK1bdOR/VumFMBhsgiUwgkx2Bw+5WN96nFgN
Xnds4em3Yq8b3VNkh+9JZJ/URDl7zjUwiJdvaoyLrZqveiYe3B5LN5UXMeHF8mHc+7jMQpm+G0Ci
WWloctjUVXn3JhWLjB/orfow+Kj735pWrsJ83AdEzwhHXHSDCCbtCbnVs1sMjzrRE3Y1PqneK7DP
fWfLJ4XAFb2J3pXKZN/QXQquizWqTxoprjeLKMz5VdXJPUyV96wSKzc1NrZJD70Po3f4vLQgc3gz
/b4dzI0g4i8u+gvhbuzhrFNg9JdCB6fp5PoTZqunHteczN+n2IDbo1QhOit4dTen0aETUkqcV+US
8CD3NnzfQNqnMGkxYlunquECm2hKEY5+icLxZBvRO4WeTcA3nH5h5LGQ3XuTe6fJwjOK8SlXxCVU
xaXOGadjf7EbOifoSpvedmYGB96IfBf8SG9JlL7fcgOzVH3TOcOIBh5g3ZDjJApcCSgnhlJejGDy
eobLpBlm07NdD81KiHFvJu5JiVHQ5uOrC54D48YB0dJrqMYzUuXeh0A+OVz46TYOZn6y3W+WnWJe
t3IaliJ9GMILALfvX0MZ9o52VG15nG7OoJmnOERT2Y+7AYj49Haw806WAJQAgWHmD85WQrz3a4+s
h5LtOvFNihu/s3mG4VTuezP61vTRe8p3VDPCB5t+LY12ZcmY/+4ujmKfEqV7SiFJ9l0/8+R4nG7u
dJOUAcX2lA1fGJ9GheAh3jmP7wT1m9lgo+SBhyrD/ETe8krQ+1JH43QbhyGWn5mpyotW87WU9F2W
jE41IvpRieMnrdvGdfwNpu0lKArEOuq9dHmomsr8gxDpVgP7sW1EMVdjptTpVKDRoinwcy0n7FOr
SImaWk2fJimS96ARjyHKqSng2EvUJ2wUT1ganiql2HZeMclTyalEXAOxwK6Td6W3T2XifgpSktVy
h2uVfMs8pCdNw4CECEOKAo+mlw4vFiBalKtTipR3VkFJqylxr50ffpvefLStbe3VIOPTb1Sunkr+
djNmkK6/OHX2DaMxXqhsW0yT5TRHyDkQEqinGqnBTVcgpC8WzQgbtgXMgqIBtj2IgNukY01TF9Dv
KybYOfjUyzQNTJNXnSpf6w7LeD3YCyoqXIv3PGmZpuj3T+O2t8Zzxa6j48+mCapVkFIIxqyWBUh+
KEEn/SWLjI3SM/Itc/PDivgPJUx3KoR/vD+U4gmLUfXJdDgVRH4oMBLHEhRYxVF4sjxwaMvQ2XYX
n4QT1663bsgF7JmoCm2npN5j4RpbSJrzHlgf3CaGOQtKrwyfUjiu8TT5W5HRz8aCOyJr+Cz+e2ou
a71+7k15sRwOov1EG5USaxoPAzWkwFYepvtvdw5OMc3Dpk6S0rZhl0j9j9dxCtYph39pk4zg53qV
0k0mnfnrdI+KvnsCUf2u9/FqVJNnQsE3WWI9TfNlOSbvthe+Ix1h/YExSqcPDQX/YQbWNh27o9I+
jqK73n4AYRfhziPHlcbnROQAII5ICye/p19/f5XZ2ALBDSc5tQkoBeo156Ay+uamAOT5+3ZfC1Vf
B3kxgzK2oN1/ud2u/9no/WGjZ7E5+s1G74OJavrpv3d55l9sxlzDounxwwbP/AsXFGV7WlHEDKAf
/T8tKt34S8eAS9tId/D6OVOf+783eK6OwsDDfjI5d/7DDd408/048ngHxKC26VAItAyq+z+PvFr2
hLUaDn5jh5QEBeLOKvVx9bIfmsUtUQ0glYa1Uk82BFF2IL11exG3gTh4AAtPYV/KJxlWHOjgCnyW
OtTbvAAPDh/MIsmh2nsmzA/HHfrZDxf3H+aM25z98yens0fTzzCpCYL2/PDJwyiPG6P3gnXGwufZ
mbYG2dZhQi45WlvuYmiibk07qlsnkCsQzMHjN+NTTd7ivHd8DnNDsZVe2c9d1EaJdzbCkvBYkX4u
S5X/kwQ5bvvqTvWAGZsZ3CY7eSn0FL4HrG0Ot/x/nVyr5eD2V4uCyLzvm+YP3/IXp6fKd7ToYprc
HpeG5YcWYoU0kPJfBjx++lDVoJeH0oClTdZBDAqVfHaBzLOOAR9ioqxXIG0JwYKFSa0LAZ2Wo5Bo
q2LrGOXFicj+GHMvW/bTh1crCZdSaS5gJ1n/7oM6wHbsgt/nSfj9zbo12j/cLHyEaDd4zlECf9Rt
SNJrs3FQ3FXn6NaSUp+3oodWUnlDChu4nQKaK4W/TazFXNW74TiKu4KiGx4LRTvHLQKtvEnKZVeY
ZDsGxqOekWBQgJqS0h8eYpdaKWoRjh9Zx67G9elu1KF6GDwAd63ePZcV595YgUlc5OSVV4OCkDcH
WZQADQ7gVs+bungZUH2cKHoMCX/ohsPOm7p3kYuFxUqzFexL5JnxhK/o2+ZN6cEzg1iNj24+PhrY
mYTTlq9GuBsoAcZKPW7rDLzapGduANMCYo4wTtu7FEUfYWlEhEXha1iK8KGgSWEh8z0ATdPNYiIJ
fBWUV7RWgyhe0JBwqV/hpq6NU6bEV9Nt2m2e6uXCpLNhw+s86SV+s9/ftl8UHpxLXfrjuNMxHCPy
+DDGohzARp8QqcAwsajfUK9pfXflDT4Q5bDiWOYNzpGiaRs9tOBl9lxhMtrhGNGjxetTyM3tUbNw
OUWG3xHwzY3K42UNeP4PQ+Ume/vxGYNMhgUQW/SUzU4KxXSU/WETYWQmYeMZGNkUPAbXS4RLfdjA
zYnWGbW6NKvIgIYICp6nwmDmyXORnIqqPRdDmF1SHTZLRy6MqE1CocM6oxAjHhMt0GaGNiCbnAIF
jdLWNobstokJ5CZEjsVJ/KXWRDgD3fpNKwjjGIR4qeNM3Xt9jKFF1WZjw2HV6a3pJrrHUd/LusWI
zsZzdZsZUf+8BUIuolqHWpcToa2YLg52IZNtrVYA8yGpAKbF7WQFlLprwN7NEK6EglRRHcpj7Ar/
YnZPIYiz3z8CFjqJnxYIWr66aZimoU1LxK3U8ONVHXg6ye2RQEyYR5BdRRjLTQm9mplpHYth2WZ+
f9co2nAnNGXNqQ+SqkL2RqFUF+JRggyhggaxTEtVsdKJgzqaQ1xtRqEke4+jGPrcBtT3jDFzEfQH
pAHmxyrFmaP8gvymfk2MwefOz9kipVmwUHN/32qRtrYKqZGiw3QWpGq7DfExkYQJcWUMr4aXAA3R
rRAheusctTFfNIShGEaXr9H8w8xPgwtgT5CYrR5jUnP0ZWeo335/8WgYf7x6k7WW+o2tchk5gHzY
2GpOEWRCybLvy+vIgrVWuxJochkv9VuyfFlVyiYndnhtVP0nAWj6biiiDRqlTWJZBDfFPeEs/WAd
AZo/DRpbXFLupn6lBspFEc0GKf1AN3SOQUBZhdQoDre1YrB1+gudgqFL6svC9+eGOVkROtoWsdPY
mzo1KNv68bjOFVIp9EE+JcnIItO3K+CI7lyNpEqENAlTxCT0y6QmbYW+ko9UFBw9fu+KDpJOuIoK
+90ZxU6gXmwrbgEz9J574V0nAQZVU6qQgbmzirFaZkQCzRpbe6X23K1VkJxzawjFoQiUJwNo06JH
m3xoQILYlLLnhRM2C91vqruC8jgXwiXUD4A1fvSMgOj+MbYi4K+sCHZt7uwY7GZOCXbfSHuSCYA1
6lIoYGPtI+LSmYgTrcmQhkYvg9kl29smxhblMi/rhGNz+ERiS7HNaksnUN0wvo96stO9XUP1fPF9
8tepyMKjdUjUq+D8WKFi7jKrvrj4VI6WDMd57IXBXHgxW408Npaxbw7ks5Abb5eksVhqnpNwA8nM
ziPrUHUocfgGQ2jIu9IDm1S693S+83WbDV9UyhRW5Tj3wJE/O0ZNQcUNz33EldfSctjVIn2hg6A7
tYakriUkqEt1KD7EIlSGa649WWiLIiRFxhzM1+m07WD34+ySg6El2heAB9pUxVWazW3jIwj8tEaU
cIr10rvdwvHM+EALf80K4e9dezi5iQmREYgVcEUudVylDWRgWshkbz/e1tLC7Bp6Jv5Zz0wxV8My
erFHjww3ZLlmTbsCT4e9unFuUjOmuIgnk+/SHexWM4iWKuq72kw/eXWBDzUaiVmrFJAVwDrTnKg4
kTvV2imBIKkS27eO5B12yMkYAAsaeHq+L1eZkdIotAnKKUlsX/hVi9PAaWEt/X6U39S9Py081Ech
cU2SJhUZzlSo/WmKDLEJSKxMa2NAi6okoQkwEWdSpg0PzuAP9x6srsErtmCIeNrxoFiC2A7Sri1K
abo7v+0l83QkpktycHU0m1EYdrsgcsi8RY20TD3Cp2JamlY4mc8t4ewibbCXVBoEe9VYnHNAgEct
ya/U4Ba18Ju1yYq+GZ3hwVenHCJ+TEfq+/vvrn9sl+PKQ0tng8nTTd1gp/Dzd7fN2MH54UcTuOmg
F2G+Gtl0rmJ/prJ12bVGH+84zieGE88zx9fW3aDNXSdp724digqQwn1kgNAjBZu6iQuhraLmumvI
TZ8JAg8wjFXl6+joz7VUs0M2WNYfqg8TjeLnJY4zFmd6z0LDyrbB+aAuSCCwGj1745XaEl7BkeiM
40jmvgE1pQf2XQb6xvHodmdUpyzSk/acrVc9ZWQn9LpDvoLov7RS21iMmeKueygyhB4X5zwRD7CT
tSWZZ+wbSx5mYiYUcMUJtHCtMR+8ipZvGTrBER4Pw8BClTOMyH9UQ2NvWsUIfM3eXg6FvIad4u8d
EGtBxbwEHe6U+jYZopX9ovFzmPKbsyjA4YGFP+qiR2mcDxVkvAZi6ISQK7Bw76WekltnGX8SaPyy
0HENYUnYYLuRXVqT4fLHMaBRptSkpctVT2jcejSrfGGIZIuj9gqZ3iIwb0LJ1PaTH1PndgpQh4Mf
mtuiwyqlkEgf+YsEYNharyryWXQg64Mr2dpW6KwbtbkmTjRuMxFDRUxKMqgyp1o1HbS4shFwhCJb
Xw45qHLHT3DYRRZu+lKUMy9SABcHvo5IGbrFGAVkqwGzQWjlX0rhb5RguCcPTplBKAW/iGXHdeHr
5+JzT+PaTr3+OAbsymiDmwt2X+bWBJhTOCxlipc/sjnm/vbiVSDXYCD//dFuG2Z4UpN+nFT7DHm8
nfA7fjW+/n4IGjyqvzzAzL3UNU0DnbPt2R8moF4f26FlyNOLSDViu0pzFg1+sg610V7ATY5YbJKF
KWD1YsepCE3gu3hGh7FNz72DZ7RYcHpH3ZIGJe9IRbN2pa77p1qFCjpiEdzGguW0nKInpQMON7Uy
dVv5mOFN0jR8Ozw1JkKAnu5D1Nb3AaQI2PKSABa/JtNQ2hD9BQBLkMsceQa8GFPGkB4l3KBBZTcm
cTSNPOUcHMYCFVhbsc0O8k8TCu5QIHS1MmVvEupOlmVGTtw45aMUpnO4fSaaT8kcgB+hIh1RlrCY
jixF7aVp7GMca/4qNQg2UUtqe4NdgyEj/2lOl6Ne14b+2atI7/z+3SgVLi2ackuJHhIFEI7KPPeh
rILEPDiFOyfOJL/zmZWycQrlbZqINpPKkaYe5b6hmr65XdG6wW8a9MkhKmMFTgIhGQFnyJBdRa4U
m7waejrsiO8Ylnk1lq+3fyscJDi3HSCtq8Xt8vb0zDeJYwZHNcSq2pIUsOjCDuDECIV9+o4O2v5e
onHp+9HfYIhNWfPgx5EGhwxF9Z317YW6oXiAIt+cOjKttqovFmx4hmU9BZa2Tp4cgg53AxM5zTtO
wyu3lAd/8LsNrUZtr4fyTSXKYS1HMG81mDYzHcd9nQR3ytBWGwXJ0ZK4v3QCvnrfb0oAHmHnAFRe
Na2lPZRtme2cViXco6HDxxLQ7AOwvUockUQSEy9dhmW8CDKVqMkwoNw0PV5YTc693n1K2DD18DQv
LYnYQ6Xly46RPLPMk1mO1TeP6BlLP+lN78IXm4JHw27vZQaAbMC/S5UNAIoDEwKinMIwbf3cFgAZ
FLW+d4hrWrAwH8ZOpnMydeOtYuX6KndBLSTWuPv+6SNtF5hjfVBySgC3YdJacHazhvOJ73nvholN
UpDgSrhnBHiNO5Oz8jcUZnZOhRKRMyJRlBVWcAtS5Py2TR7VFjceRkDPI2KW3EV3WxqttW9zEoE9
8je98pnbeOKLJwC2EWnGjrzLdbb/eiS1GftmRtd0QxvUeQiqs5xJH8aJiu96ofjZVbS+vWTNkySw
FvnSKCG+mKKP94rI473qiGypReDYQQ0739JcAc6ZjEdT4Q431ggquwSSQqbrEzdX2Q58rblnkkHo
dlhrQte+VsBnDjYL3u12uUndsBPGvJfE+qWUoE3pBC3U1tVOKohc1Yj2UTX4V2Jd0+m5vz2NgmPv
apSkYNvVhIZsEG5kqmSVG/RNDCfz2Hrm8jZOSjX1F1rcaOSXtxsj1JszD+5JExyitAr8ZFX7FivE
8KISAru/jWpNLdsje3ym+Gl6M8aBB70364ORNOshhS0AmKSD7Zh0NpRnfiTvnHMrbO0+aT6ZGEnD
0riSRQHhZzAZ0yL5WpFyMVLJv2qpo5BXixbOHodNCE/xga79LuvZ1gG0NpeNmVCHaMWXwEoxkFem
vGuFos/S3H+2/BDAtDsUU0e1XGdhMswh5+brzGKrWskiIo9wkGvUgvTfkwR8pAivwlBeW80du5mS
Z8XG8/GQWW5HlkOBRUyxy73dsm8v3SZbC5vSmtz4equteQyDXZnq4cTFV1de7mBczp0MADR9e7ux
nyqPoxpm4uI+IP+v0P3HoO+LvTPS38rc1Lyrxy+pa7aLSO3LnVfRsMmd6C1Vu/FolRUAwBhNmj+8
9YBWFgbembLrOsRNrMFCqapFa7QYwAOI5oXQeX7Nspx3nUlstlG+aEIN7zujs9E9YSNnmU1PbPS/
doZVrAgllgs2u6BMLPfeEdS6UqBy+yyy3INV2wtpCvWAg/d8q9OoNIXBnbiPWK7ZQw1KvCgUtZp5
Bo5hbSiGucHQDjovJB0ZJ/F9IK1LYd/5XowfQyfMYxz7DA2ArSZ7Nyyvqa5oD06N8zQ0I+P+tilF
PaqAoFEu0JvTlaSAuzT9FEFnrELghtRDBkY3Qefxs4MVJErm9msiTjXITgT4yRBcDLJsTtbemnD6
N1kr798/lGoG3jLOQ/1k+ONOD2yiNkhwJ/DFWddu4WwGAsngQCC5Bu+f04dkAgiznuZS0s/rqHvA
FZZvbHDrFG7YgFjhOYlwj8MWixdOoOc7lUrp7dfwdqUkSwH2jIKNrh5dpQUCX8T4zEZ7eBRe8qwF
6oYbywbJUM4RJ8qNVBIVFyPqtEYnXDxVgqVNjgUm6p5FTO+NlTFAKfdaR9volaPNyzjrl00pjWMK
6vJ25W+ToGXIb7GL1o6kaeWSE/ZHTtFjGRvNfqxwNQQcGBytbtcwG5TZZC3Z3hKOuwKx4S02kb1z
cKTIvyHpSp5geOozk5PO7aWQWnySfaNAxqZqULWQyESvrCId0/v3m6g13sKuxQZbfbWJ8gAdiZxF
9ciJdCy/NBlFEoleHeVVw+fWQ2dhU3Oaq2pnLRuR9Rtgi2SGSsyEGSLBsWN7Ugy9umcPQQ44Eb6V
zaztZe1ctl1F4AOKWzdlV1H0ZreRHJeWY0WcTlySAxBnBrRt1XhkX9qeiPF8s1V/FxmU/qqyNjl1
NIQ7S0hiYyzCfZM4/tZXgfAgySAM23oa4ux6+2Kl1r2IUJV3Na7NOaEa7FOT5lEowExvMhKbCi4Q
8bqE/4VR+XZlyxYTs6KPJB03frAudL4phujnCF7csqowQujGU2Zmr2puRIvbr6SF3sxNHLDbvoNZ
JGIluBBM1rbXDMTqQy/BLDhpnqziBH60qZK/18i1MCpr4bLqxfaobLXCxxsxzY14XYYTvGCsByPR
HEPFyXKQ37Azh2smvXqeVUp4xy7auWvYuxHaKdeF0/eLisPFgsM0aR+p92JSXBwQpe6CPFdW5HWx
GIXdpybPPxeJM5NmpzzF3YpSPkaWKT3bwzg/QybSwnI3vYOMiCqCw7oYoX4/qxRPZCZfmBXFc9A3
+gwNcn+uCUhmnAt7DTzY3WRBvE1NZzh61ruoYLXJqhOXCLe47pTlstVDJuUA2ergFuaOLPJ23Vmp
suy7DSiK7sGE57Kuk+alMC2mvyFpD2lNOFUaMf3qlauxDox4UeuU4ofOTISGkijGYpQrxeLQIxUn
PsYZ2p2oecFcFRxc6ayKgiOLTSgMck4qyeDfsvcCtBX+Eny+SjIeoI9zwGzP5KvZbzoIsoRorZne
Ek1f+E8FwlFOm360qgoGFVJrng1P5tuiUN1V0bAvCr0vaMuHfRTSvZFU4TdAdCceSIeFPowuqmK2
s7Ta6fmaym9xp/VyTeMuPpahgHjiKSxGvXFBB5xf2ZWyrw71o1ck+aWtrXOniPrQlOrr96k+GsQm
AWSOr4teCDmDwGuKiE1i9LU2VXcBr1XfEOlB2JyihWtDkmCuYswRo519NqJ0CWmEKHqiajPqVlvw
6dk8CEPnEPTmDpuw2Bb/m7vzWJIbW7fzE+EE3IaZpkH6zLIkixNEs4rc8B7YAJ5eH8ArKe5RSDc0
0ESD7tMdh9WVBtj4zVrfsqVzWP9NyvTvIQEaTRpJjWwkABvysJ3cPhV6sk+5s8/haCb70Jvl1o1N
8jqr2TyWmhIMpxCllTHkl3A2iWMg0apYcuMVsQDIgLfaUE7fi7ADriDdD1nn/lUJ8eVZP8M2K296
RhOEpwIFSJmgW3bRnZc19+zoi/IEppgFC33qNk2T6kT4CbaMwVb7CILFISMDflckuG6ntC8YEGT7
CBKA4l66VAnumjI3L6gDHmU9imOpYEnUWSNRN4gCZ5PyjkAuf62n5JSkD/5/hPwoi6fU/aE4t254
ktMtaffILHRWFQQfAgpj4rSLe+uM5KA91RmPYCuH4J0T7bMjp9okRiGKrq4ng7ljMLz+iYERwWkN
i/f02D5hiqk+MhrUba+V1WU2gFI0OXJ+i0Im0Vk5uVHXH4QZG3sXyc0xycm006IJHRdZxe/CwcGk
J80fFpmM+cEhGpsiFfZBI/G2tkoiI5bRyHotud4SRSuscj+WkGNCopcp6jnsnA4juQ8hjys4dDwf
kXA748ef97Iqku+zV3+XI7FynPgaj3H+TfDdoJNqb6Fmz/uR37GpvAqLP1PRytCbV0SSyESi8TJ2
2besY2RB42IfPCfaTxZuNl9LvrVey0o5icMt4aThgake548YXPAcjcWwNSLxEw96dkqrREem5UXX
XFPfbB3eYBGFJ7wcD+WH8asGnI/N9kdej9GrPmZqmzkVo2g7kgekVqwEbLbV0ddaKoEr1u0REaYf
Bn2lvjXJCOkPWbVdl0mQgobAhO74x7kkktfseZrP1sPxacRt98dIICgb+heULt+65Zu04hnfW2jd
Ka5/shNhQUbxsx7ttpotHJKOdeQeuvps11A8EzdeG5dmbMQrAs3jWo90MatO3fN/x4BOgmq5jkJV
RPcEiQKlrHMTRWu+TblnvMkUI3zZe/nDYqw0YIh7Cskf+Vu8JXY7E8VSqAfywt9zlyO9AhnFLjf5
pSRE9aWWoHyuL1JzgEzr/qXJJrlp5sf6OgAyXeXUjIGVKFpHfB76SYcBPYfXchqPc1szDlmmkx60
7tmhj+3oQs+DXX0fq6XYR99xIirwkPlU92sf6Y8Sz27lLFtiMqgdQtH3MlSUn8tUY1UkrUIMpbuU
6TMJKbYcfomqPAl8b9roylNE5tPlb99UV9lpSusvyy0txo58oGPa9ueEEK+e5eGBECR7m3t8wN48
nzUyeG8d1P5cb42d1eZqRzcAPiROg7V703ArHcApOFeh4jHI5ppE49p399qMh3Duk8BMavOcZuD+
CJX6rlrFVR9m5huBl9Yj84130izZ3zNTcvSnyYsw/msD7gl29Rwv2SN03YPbfM5NFX4n4OeYTwxZ
beqY1CbkB9w/9MJBHBqzoksyecm1mf+Tglop2TF9EG/8S+7tIZme7FBhCjTdaaOns/FmdtqfKR5Y
NbDNJu4JSL7hzPYd9chTHMrw0FZyuuQaCR6O8qv2YNrMuMIY48wUzi9rFcku4zAxYp16nolmTazG
oNruUM66zW3f/VFGrI49gc8b8pAdShYLmtdItEna+zTQqP5iyrgnXIebdSseN7Z3mIbsVIYFWdMo
vCqCS05eh7fEGwSnS9qRVg413B+ZKWjFKdda521cPlTPS38ahKY9mCefJmBFR58g+6DuIeFIMtO3
Y1aWN3iLP7DLWof1+OT3Upy3L671ECgJaXUYDszjxL4wFzvk1dFT6oWY84z+iqKT4NH2q9Vr9zVz
be4hvzyPQqWPLvSpZnN3wrBjkeJDLNK2SZCr6cCnDlW1zMH9qnjTRoeIWbkVpmzP9fRmZYl6aqhB
ghxwWRPIlIH6mGfFoR8mOFxA3zCCkM+T9U4AetTcVeainBDRl8Vy4AE0zPiPtkA3oa4mqLgPptJk
MHD2VrqJWFdObOVKHvm+7LKH0erNpqKdbWscQ5AxvzQJqQfmXoCDhpGkp7OdjpwymMr5R6/aaWt3
UmIGFdx5lY3SRedwW+uBkht2X9YD0wfNyYM68zWmQx082x5v5AEJtngZmxEt4LwXWOu83BzvHq3q
oCpy33AJFbWdBAUEls7pzZPqaNGsRVLlFEtdOmsjvFsGTAlUo/O6jemGUj55dXl3zACOUvEoTIKT
tSYaeWo53d5k4UIp3sKAmuZ/lNIP0h2e3dZsDmnDoy0MBx1pE/FXTuj9Y43UzTEH4HPdUzPHVfXZ
STKQeL537+OApwXu/25M3gqy9m6FP/xT4k7yelNekzy/1/0on9Z2zNSVAvwuPop89g+5bt0Tp/8W
sSYmosQqiHPh+SR4wmLmWwQRy9ox86pnJSzvNLoN+gfNeoLxYR/MFhqzBwLZH0JiBYxzlKrmqLqP
wVBUC5H1itH1dzHjz+nLuglmpYh7qxlitYamEysH4old8Poxgv1ZB6p2xQx43W8X5pS+KDgnhQML
1a+791VqojlZs60ccMzlbCKPzOC0sc3kO8Dg/iwM+GcdyHIu7LB9r2yTQs7pu7+bzPU3pr7FLGjZ
l1HTyGPSx5eoCWprEHh/Fp9h/VTY1UgmIUTYzKL9YqWQufmpqouzmRbtuYrm96YOxb2U/rGYfXc3
EgoHlbLaW31p4ryKq2cIU+j9v0vHrA5VO9TEl9MeIblnklvLFw9v8ktPMIHlcL9yZfq7OR1/eo73
cNPU2TNSEQEFL+OUftnodOVzaQYGO5gNSZvPcY7qBXyMKix1sYyx3kLwNw5dO75JPSrgBoPoCQm2
QkYXbddv0vUhzzokT26iSsMvJsxTqefRbizM5xYH3sGpLUwfq/qpppsKNKtM6Oo50tsOk2JCdoxd
0uOwpyBYMxlB5ybTN4tj7Bv79u+QGcTG4fcbEp11qZ45G56baWIjnAhyDVcVQdaJGw1HsutN4nRc
s3tW0typ0I4wVykOFVqQppbJnu2i2GZAmkt/uQ1gvjEcF8k1tuNnxvL93tZdayfy38T4aQ9B67nJ
iJE+umZe3jVNUuo1IKltQ0UPn5eP3YKRW6J77lVQH4+z4QfTGLubibJyXy6pR7PpPJyQMPA09yjZ
XXytkT+98J82LrZaVDrLJdUstx9sYe8Z+pDc+RV3ipzy97mChNPk4d7PDfXE/foPI1gWm03FRAvY
8xR5RGjqZrml3Zt2amZxglzlqWs6eTakdoHBVx3NymZV09QO1ZkTbfTOT452R5kjTLved76VBHZB
8MygqTRoYu/ZW8b63iK/hH0Jm3FpLNa/udUACyAXr9pQmBu39dAAuPMCl5bX3gvty289rvxTpC1x
H6MRXjJ3AGo3GBULXcE/sa9mis3J2/4gvKQ/Mfnyg7H4spehrNG/C6PK73mdH7M4kHG1S4wyeplk
vF1nZDnsn+UtOi4pc0QVJ2dV2i840nOySVMcw4KYusk208eQ919VRyoIA+HsEaV+uvXWDOoshgEJ
L3o7ol7cxLUhLsKu3tmdVAcrpx2zJN29x8my47nInjFdSG18MLcpHMddq/SckOysJe4aaYgz0Q1H
SCjkcXRUwK5aDyb2XMzMS+0U9wk5xoZR7nNNLPVqhtaI6sAIB0iRgB9emh1ah1+gt+bjQi5wjNJ/
9MQRbJdx3yn01CLTjk4pkDLlwl4nj928uSGgEgojsSsKA5wB6+B94b/yfuS+FG77ZhDtjZEoYiZG
T/UmzNA+d4X+m4FDoDlD/KPJhmkbhRWYcvAZWAdMseHBnxwbn3Iwzjuxx/FMbClNDZJIXs+szHej
AnUuxu7TqAf9RB7psPVCAaKPLNO9liqI4F4kbvlXzGhwMzoZt4ByFPVOT1J9YtWHEKb8RkNhxXhC
M7h+KF/rIYkP61nStlAWPN/7irrhbaw8bQcptSe8yw33rH9w8WJ5CNlSHNZnDhDt7iRxKga2eiNJ
O72AbwW45RC5ugxUnYSgc1t4C12ebzkX6QW6jEtWk/1VpioEKL4ce215jys3fmgxjZVr0Pgv6gJp
uHJnypLdd6RRaYaVu+GOifdN4albjmPHRv6U7hkIswew9qQVq3OvF89jRfFFjwDvutVvTkJWk0FQ
73pvM9AfdjWBiYHoCsIkCx+JgOu827V+1mSmzus5o5flI+208lyMdndbH2qt7TZ7sylfnJKVZ51L
C1kHnSn/cG5j70TD2z7LVoO/5/dnv4SJOnhjfXSG4k8zmJDbrfjBYuGjwvF7kr3GityQHk8j1w2K
uGn3lYM/oEt9ylArr/kjYX0QJFRrI07bUp/EpdGGe1MO4UUm7pfySG8MJ7QkmL1hODiEZLIxQeVX
xe3TnJcyqFDWctk4oElGvjvCKVCeOZEXjC3J3jaEE70M+61UCTG3U/qnqr3oECVYYKypoxWpk9t6
aczxfPQIlLy4IW9wlV41NQk64Wyc1z5qcJifqNrdSb83Lip2vwwzZ8cgyAldp6vJLPog0qxPt67E
JbKNJ4bx85W6mBRSNjoo7SEkcArXghIy69rsYNgjIOFFq96TzHktHBakUWzIm1CczJDVRp5p3mdb
+eGZekEbOOSXLUstwjdtNtWZgRZBXjC0MUsRfFpWVUXLqxM3FDnI88buAHLlJ1qFMeCYci+wh4Ce
ASeou/JUsNvamTFJauYkwAhkXf0IgdMngg3nYPgYo1sL/ilJElJ1NWu9uaag4OJXLirVTNafvXTS
I99NtO1r/Ztuc48ZVvfNCLmFbetqoA6+yEUx5pmSsSEKh4CB1xCkMY7zRd1/WhWtTmMTPGv3x8hu
60uDfbjOaudKUlwptktstT07r6NojFeNq3k7Ge1rW1nTa+1wNcXj3uVM8Yeh/+440Rdkm5mETOpL
W2jHZuRU4nC+tFJ8W4uw9ZI1ydNNFc115RyjvCgvQ5QAlvWQ/jg809aDQnp9HhRmfFFG+aOQfDJF
le5kmqV7JljtyZ/dtwql4x4R/vea0vMuELTABwr/YK4u9pxoxn6s5HdlOtsWM5uNiZUkR9/H8t0e
9dJZIvNmkgl6uAq2o5nBzEFuQcYoTJDNjR2VZ4ZUnK+LkNTs81dpm+yWRDG9VEhWt0Pt+8tzBZmq
Fqttv2SDalHyT5QT+MbYvtiMU2QeIEybOyS+n34TVZBxZ8I1MOWtijpjNtFzuYgW80Sd12uRk3M4
5zNo52VXT1j3Na84X2Pf+x0DJdg1JYLbfDgnpQ8yR8jrDImfS/FHObv6XfxsJiyABv4zBNU0pNbi
+E6c+rjKTpRs5RZFDTnuswAiRtLbPba1ktQM7zRkRnZa75Eyjk8uGYY7g7nQbv3eCF9F21FUFzay
JKXn1RGPrvjFcmZS9c5pbfMnZizgRRYDF9sHczSjtw7RVHCzxeMWBrl3l5LFgUjeotCybsnyt5Y8
5UplMMkiXd4b9wJS+odkhfkSDyQPD1lPjN28bdPXJjZfVwVE5hGfYCXlDlwiu1idCadDXGuPmjvQ
p+62ahxCGEW3Rnxf+wHlvWVRvujn6RDWnoEhwSKWyt80r92PNUCU5ho5IrmEin8GYQJec9Hy9wz5
76Wu3sx6sN8bWb/Tmtd7r5OwC8YFBoRrYSOBM5+8EAQpQTaZw7OSx6A95tXek/o7xUh9DG0ZXrtF
kVfn0/cmmTBaMqyJ/dQ691P3E5658ZbiQ5mjNiX2oYffKSz7SukLb8YfxUMzeJqkjvOUgva9e30X
P4FiCTIagHtr/DHctrjVJva+zqm0wPMZONSmcW0XGG+XVi8EkPcXw5HPUWddTc7T96Ei/tJAzHBr
4gySiob0GtLzJc6b9zpR7WlmuTEtWw7SSHcZddmY/xlRND2tDzrhMHuSVvpixvI5BWJ2M0f1DWtS
tZXW3F29zykx3WeP6F7RBuGorH1vucYunF8LHU6NNMnVsBZNV53Z1whcPsYh5+gT19YNA7IWCTuy
YpGsTVr9XojQOybM2lQ4f66reAY3XG1xf+ksP4J5Xuxj6swvu/lsPEikpVd9a6JsN4lh0aAm0c5H
nXNOOVc23Tz7jAV4pTXqp3wm52NGR/JUM7U+FdYibVK+fXJNnTjXIvoBV8Lst7nWWTsz6wnTXlZV
1Zg3Z82cbkYWv1arJGVu4x0B1GDLie+tZ718sjWYz6QA4Dvs21sfef+kXtSwvi0/hNDnLbdceHQM
75b3cxsQFMty3Kbw8IeJFpsE0bvLLo68UK7TVhrL49v6HRZudxCtHT3N3bnJuT9CN7Q/mfgY6SvN
BAj5wWXC3U7Dk5XJ9uT0JVJuNTCMov2/kQV9SjTBkColbsDQLPdGUh+DYcoICgue4UCmyUevEX2I
pWb3eD7vYZuPZFXDzXF1jxmQt9wfcQw1aJM4bfGEPigvjqKx6mvhCfG9j8dqIwaALJk+RgDtjfS7
TTA3ULCk+5oGJ3phupSxBtoxUQ9vPofebioEyJuOgHnALM4ea5YMUpFMINbT8m6KOQKeQgObVLS0
BaSAtuYEFeHwAkQMQq3qjQ+TjN8akO46CTWEhn6s7Y2NwQokCEuv/UIUPu6iKSrv1aQReZH1V7Jt
WVXy2zehXyK8NB3ztP58M7HIiIrEf4z9LZYD2g09++x1RBwVuc0fom6rTZu95giTrlmvX5Cn+sHc
T/1JjtFLVtP6SLVq7EzUluTZWIONpnWZhEpSiJ58llrDN6QmzrPup+6hn4gxWV9cZKgP5QCdWa+D
KKVpL2ovO1U+qB6ySurjZEU3XW/NW2f3xqPF/FlGl1Af+1dFwPNpLMVV9mSISlHP2z5lNaUmax+r
4pXIUDQ3uv6bd6IdKg1hcmdHSBb84jRE3XR14qLfmyXyAcwIW8y+0XGd584tDaBvfZqKMFcexvVH
3as/A33Xk5VQP7eZMMHbM0ahZkVp2RvO0SSVcGsX4M3DGjgzen77FkIUQFP3K9fKBmzDJK/FDKi7
TWsSP5nRbAmGFK9zxigl1Sy5LyKoM4OREgO0iM918a4sMDiDvZ/IW3s4TA0nNvIvQ2o9mwkJFgIH
zDlGhHwso9zBnTCRmKDZGkeW8bCywnkYyyEYy+zI88o6SRZqRf/kZte+Gd1b0wwtUbRJu+VSaHbN
3MiTD/F7qODRy6jqgka9hQwg790AzrEYWKAAgjnZxqye3ZjF5cRaNh/VFXAcJm9Lpo/amHYOyePX
lJnRXy1ezUDlZDAfqzIUUrsmAfvuLIOIxAqzO4uqycyf1rmMP7H6/bsMmFn17BtLT6/h+7o7ULQS
BD3gHhmQFvy9yCNvZDdW1faWYLRPY3Z7ZtWW/g3TJE7vCMB56znv6+9qQFRvRSjTQB9HusQ+L+cr
FRHF7aqMiwtHC9ylPOc+AOA+WfM+h3d0hH37mIh9x+1PM7ZRM9evzRO/1hDCxAS+PrQv4WlMGBvn
heXpP5WE0yRCHNRs+9nDDm76WgjynrL+FBODfIUvzkEknMZAXMAEVMTxXQ/z/skKfc5+jnIL2eab
lhtHEoYZjTfeleFEtlsH3crrOVJlol3ASWnf3IZFnDtxdLeKIzSExGTbJm6F8aj1Xg8b2nl3jfSv
vAArkXVaK09HC4+Tmbg3UdMK5sQxhaimwkCKrr3LiiuytTiTJcb9bbYoHou88L/j0shV/uY7RG+5
EE8kVcGenErs+AssYooME/ADJd1anxg82EEcIrmu+85D2b0EUC9/Yxz8VY/h/IhT4xW6OpCFEfsj
rBd2rcK6WSRZW4jSTzoT1S0rXP/heiG36aKkdMf0JUr30SjyT6NL3qt+QnMXdqc26kjibizu5ND/
7du99RqWCoBdHb7l/jIB5QDHo75RppyeEhxcqAx6+z4yOIATzyyvYgPdXOrF1DePTnv0vI+kaD+9
dEyvXdX9zBeXDPKEDkrAWPM+5rw9R0tPDvs8ttHolpVBetM0sCoYPirsg/vIMruTI2Yy4OssOhdD
QhAeO5uBYJG71YeS8sAqjm3pISmwnrXSftaUj+QX4Rz5HMjGe6/60jgerk7EWgJSyc9ZVMazIa1P
SFgzOSu//Kg9J0u11HU0QbM/Vh+dmA/z0hTKEF78FCYZCxa5zRWTpynxT0WpvlhMTycVQ0ZQQtfO
WR8mm8pgZpIOHGt2w2RsHVBUeeZcHeX8Qa3F8cqmGMFPPC+euJgdj1buFT6Ia7OIsBBAFfuyCDka
ouOYci2sKsRVugl9/AKYvMeZI2uOPHRiYSXK51XDufgDyq7eptz011K1weAZxi1yZPts4j8sY4lQ
yUMoNEw4tNI+qg4MaBMS7VFcjA46Hpn2LewXHmN8Rc9ZciitlIaUlK3nWZ3zRUbcRBRdQ93/4Ag1
sTcJ1pOrjBLrV7qxIkTkvdkNF2S4HRXaIpmVTQkpAunxhUlFiSgLZtx6IcbLtBTvOL/Hg5GnA7wB
7AGtIDYdwkXkDfwJVKshMqgoWFssEdHuov2dtPTYhwQPInTy/urIyX4/uv5vzkOa47JhKLVsH/sK
xQ/Cq/YkzfjWmOMQoDy0f1o2TUs2EZkjw2PhRV+oiLHiDpb3NA12DfgvIdsu0+KbXREHk0Hje3Vr
+7fs9F8kQiV3k9Dvdxbqv3x9Su6e/DC9zn2eeqPfzx1hJjbKXLNT2qsbfa63n31vBvximWP+0t2m
vFu6zvJukd6WlqXvo2J870RaHBkqWpvMrJOnyq1fzRqgJqrwP4KMEZwZ7avSHMqQ6EUvFgrLIqhv
E0zJyLis+0BE03Jnmoggl12wd/aM7LIePhpXotMV9r2Ok/zvz7lLKPXsekHhyPF53ZJnlOLYKlxc
jeiINwPL0N3g9ugr1hc6Ow9WEIjltY/GaONjjtghSAyzOft6z2BQ69GwLycMgv3hGi4ry6Slx0mI
qA8j7WeRjt/CfTua6qXR4vm+CsHXqoOkC4FOg1My7GMqbH2TmvaxHzrrXIR2hQQRY5/NsPpcL5kx
6/ueFJARLO99gLEELhR+3GLsd/6y1e8n80NLwoDEnZNZutW1doDvNV7I2GDSPgrR55vSkdwATJJu
tEJkWNvJsLdTohtL5S1gF8qJhqXXtpMmhymD58c8Jj9KT2Z31oekHenDeDXxApbwcdbH6uhrv/Rx
ag5jEY233p5QeSwPqnakYowzxpxd3dqXQgwvpAIZ9/VtGIo4RYNWDr01m3BJwMsL7HsdrKAo9oWz
UXlBaFfkWlc162QWOG60T7zBDcIksneyaJ2nAe3kUg7kMwnx+qx2rccCV+XqUppmhvnNbY+p1ttP
JWaVmGSFuAUlqcJdPJFQFNtd9RrXfrybR42gTosAAHhi2j1NYAOjSzgNneGiMDHezXQqHzEtq+5O
8lEul5/zy2Pp9JTaimVIgy5Dza8Ip1C96ph4yXC+LZFRy1/KdlHEdkK88OBunn2Fdd9WIuEOIG88
n7saTgRDEAJzbqPzKlszeZoXmo1TXznJQNN45Mf3s0c8uErPBdtZTYus92Y4JUUxHWqVvaOmZmfn
YZoIk9C4tWXebsaqERhJ5vAkGbQ4kX1DF98FpaAZrFJVnDKQfFnSgVb/O/XABjT/cMk6REXzPIee
9pbX8EVza2Y+DAnC0/8I0+pPuYkgb9FmStR3BRpS3LLDjdujYloxGbvCz6hQlwiR1urzN0+vr6pC
0+ogfjzlVazfm7j81vYhtjwjffP9KbmlWUIEeEovwzahutvApxSZYnufTdwBLQppo2z+AtdJnlNc
Cm9V9E61HBJeZhPDsfSXg+8Ha2eAcK/docWN3zDjwkter0UDduFWJDLaD/zEFlUUM/KmdLdJSjpT
rpPYzgHwtzjssRUEWos7sjB4MEn8rKcGDuG6m9CccTroQ07xpKbmuYAR8fc3KIT/hzJBQqH7GpBF
Az3Nely6Hc/i9ZpXzVAEkiNry4JGHvzESg9IE/Zppn4mjapejBz0ATyI61oaeaHn3TJTZaewQs8Y
K0xcSk/ErWjxuMZ+rg7xgLuFbufdhJQX0JoQKxrl3gGclC+2rbO4aNLYekr7yYG8JsXNH50dKrb+
SIHb7Yas/j5lnn71WXKtBdh6kFkfEaapjZ9P8dltqGyWD9hpGWUWKH2Q/ej3YhGiQ3LQdjrijqse
fiRO7oH3QXGtt9EYrE0czhJ94zDxeI698odAbUZyW3epo6s3a4hdkn3WOs5J6OHVyEX3Sv1wY6gC
IAwjiK4xeIkRoLHk83UWdFV5kM3NGkcIaI7IUBAzTpYjiQCaoe0ZpaTgJs5dbvyzlqp5V54TjdTT
wvT9fa/fk4GhkdXp4W4yTLJerOFHnrlYWCKCsZDYcSMWk/Ukym8Fj+OdZ0bsPUTxZo9uh863ck9m
bhHE2TP+gcT1ZYR2/6tqG5BhmKbAX7+gUGJ46VZyizPht63y7EmxXYprnRgdqz04lZOFmxZnWKyN
yOpVWwQCBccB4totsvz5Pph1v4uAfSgMaxKedr9rWnwOo3xLOzN9drQzi7V7F6f5p4aghFjQObp0
3bRkj1GLFmwroHvLx1hr7YYg1j+Tqpyr3oVqM47lhz1G+7hmNKAjgnIBfp6bpAONVfkfigzSdipg
d4Zp/V8YXv8XdLMwBDZ/FxOeuWAR/X/D7TtqrNBKmFbgWRZe83H8qaVoUPBQuNu/O33DPK8CoNR8
ra15q7VxeUr951X6pagWTnbS7BGDjv8FpX9FU/8nH7KB/9jXTZ1ESnSS+r/BBiBCDu48YKdWmhej
aRTXjF0J7Z31W8v7a+5ydPDW6hN4nHFvOog+2QsDii2faps5Y+neKmJfkQs1RCTP72VteWdiLXmC
1s9GKH9GJskp+hzftVmJvbDbKugZ+qAEJq+QFM+gNvth3yir2Na2fh+j0cZKv1QFWkzzpkKOca6I
/7P/0Vmspf/2tk1CGFxG+7Awfe/fICVGb2GKYH8aDHX1WnVZd5hpmnzNtBg19oeCYfMpYZKc9/2l
tAr7nIXWvpol4OxN0yQ9a5vQJ/u8dgMCdKC4pjzoVZ1/Mi27hq71jxEjbdIrvQfRQH5gNHcPRblk
gSAb7Ma5jV15lLpNwOUQDxdPOjD8gAys967vs6bLckqwIu3eGJEEbSQvup77x5iddC8y77lg0F+0
2rRVcVjyeELSb4fiyU+Lct9X9hDE/hTzHBVAvTp0s21FVZ5oqn6W09VijbuxdS0CeAgfcjDyLVBR
9yCS7h94gcVFoNUcsWIcHNEx/cBxw71h/L8Jt/3/LsVmiaP93yPBSDtGDpX+p/Sa5Sf+AwvmGP8y
kaQT3sHgT5Bthm/3f2bb2i5JZ4THcB8vpur/wQYzxL8cUAM6GTWWYVAu8lP/nQ0m/sXNb5tLfI0H
q0X8X2XbCvfffcU+Z52Nvpn/nA1x7N+D5hjV4B91loEtASZjqV+qDOcGzEsIhbgcanaWyTljgyTB
9mHUuVgafJPIgCXv3jl7vhcn05gOUoeMgxrBSP7RxuaMHfzoQKdYsPYWlO4o6QJ6SiT3yVmwRKgp
BWr7R5SnN31Sy+46mCAZiIjik/Ral0t5mqaLib2sB3Y1+ONh0Y84hs4Z1u49YDvL/y6vmbCvXv4I
zRZCFiWl/TxiCV80SnDV7rBz6fwYmQObt5h4ObHxJBwKU5QnptPuMbwfC/k5+Lwkt2NT09D7zJiB
9EtMsGaHtNTTt3ne7k1d3xJGUMTIYY3F28BfibFdfqptu2D5RJZXUxI54c/NZvlpbttDEdHG+9PB
Mu4Kckqf9+yUKWxlt7ewaW+WPxN56uAb82XB3c9avPPNX1UkjrCpLhiEghB3Wy6yPz3R6RG4HG+8
Dsl4MI0u8HI6Yt6ePmU3xUpz+QbgfZwp1s4aLzcLimJ4C/kW8c0fpP339Zk9b1rz7g6fdmnC6kVG
rJz0lsbdvp7f8MRvHK3bJZIvOhk/O21BTLToZ2pcG8Y2Z6deNXy3c7NfsJY+U4R40LdTzUXCBbK8
3abD6+T+Eej8lo8a31ngCa6viORewzw2tr7VuTQQmATLJ7CM29dPkOWIpIOcw0NY821Bfa3gvTVZ
y45AJ5Ediizf7PJCo4lPiLe/fIPLR2CCQVy+toWi64CUXb6I5QtqdZcmjg8Yvq1e609jQ3gFl/Dy
pbkWH6PsKP3PLSdo5qjD8maZppMaDxp8+c/0HbiDFp9BG+AxC8rCPi4XNAPMfQxU0tO+DfhZKxyc
yx9bvhSjaRh8fw4QfAXwsOX9LqzNAtC/O/QBUtz78pGpyb03Gu9/cUqFdRCTO1k7+k5q2Ghpoof0
Vnq4j6XO0vQXO59dgSEycrVNSioyL23khjFqYgH5dJbLbX3n+XRIw/FCzX5jhLVZUj0zr9shXTsU
bbNn+Y/07y9SOGXC1NTA+4EbK/hESEpcOBImuAY2bbufy58lKHSzXCbLd9uMv6gmQjQ+y2e+YICr
wtguV0qe6E8FfxIaw07nEvSs+NyCA3MzcUNrsiXQ8Um0beDb6dmxyXLl+1g+ZMM3tkPZUOPVgc93
6cfN3q7S/8bemSy3rSXd+lVu/HOcQN8M/gkBkBQpybIsS7YnCLlD3/d4+vslfU+ULbuOou64BnXs
skRiYze5M1dmrnWTdfidOJPwtoXeVIaeNz4YjnkUAudBnw9A+HTeFZTHrhR6Qv42TuewSIeAeOxZ
piVNSe+zmjKouWECVzxTPM6WQck6yOo51qnQ4e2PrwvoVmwmDsGdW9VJTzIx8sLRMuzLJDvJa2rQ
46+6fSuTXGnQyDd9WLvLORHwK/0mb5LxwG7ezjLCjNTg1BXP5IDuFM84Ks76aK0d2DvHUEcnT5k4
APdC0iqMzEVffKcT4G0TPwgH8+xND5vX7koWfeJYyydLVk+pkcfmz5E506ynAfKFJAMvYvMp1npW
NMIZTpXMhGwQegD28u2XZeGkUVAQlFF+0/QqgDF44jwGhclUM2AHY+Nig05NMxxMD+md+IreoUDI
gWF+3jXUK25u/kyXxbmMb0vL9knTn0oju4k5iXTthObCqOCENOPPslO3BvFSzjVFl4DF79ZZ89O6
paTwS1MAYdM3VXFETbaFYrCZCdWQLDj1KuPBuhlsYJUxk7108uKsca5oMjkVTnZyXWYCgyKXBXX+
tCwyIzFtJ9HqD9hIvS9vCpYtEQNuwk+55aduoTqggFKRzp3mLYxO+xoLq2MHFAVWag63l5QnGcwm
+1IoVQ1Oy9AFifF2YrfIrwmldpNwA/GnPEAHk92GPiytN6tZHshK0gQJoXdB9x2sBfItHYQIrZBH
c9B1Kk1gELmR11at7ZxM5oe2mB7qorzRQA4oFt/J50oxmJH9YVIWsH+yxUyHGUMtXGFTJ+OYxOkZ
vmoWLla387o4H1ptPudwZckM5d6xcdej3RkfLMpR5MPaYh8HmLLlNQl4kJhERmWCdSc5pblxVN38
RPy1l50m/1+Wo9GWBxPEZELct62P27I89N16p01kjhZIevER4q66gSxsS/OTa2c3MsPFwAlYhgcT
iyJvXyCErmV5WBO9V+N6kAGAn++dJt+XrU3PJHYkmu8vk1taR688TdlAkjO7kX0btekp1rkxuJVR
JaIb8KOWb3u5jcVC4FYdFdcipo/CxdvudKW4cbXxHiD9R0D4XzLcV8hwPYgC/73ne+i+Vc+/yjbK
B/7l+BqoF7g0TOFV4l/i3f7L8XWJ5bCJmk1UB7HWvxxf/S9LYHUQYLpzDFzmfzm+2l8e2gnkOD3S
qDDt/ke6jdpLzkMYGsgGWxZNtJBC6RdRhJ+YJN3ZzQvagbJAhcdq5MrenKPceOJ5iRVDT5U8Urez
vQfHzF5hXLxQZv0cz8rTLfpAIV0UTt6Xgn5arVbTZlVZIF6sPFZuqQjidc3Aicq7vYmTLKdMNGDE
Rot3l2qff1qvP/DrCunVy1HYtspE64gZQfLFz3+aA0JEC46bJQtW/K6UI1Uq3c4oYGO0souLXHPz
/fMjf6P0lTd3oNexiX14ee8FiVTTaHa6TG0WyA0kvrY42H3UhxIuiFMg7pTcrrjl0Qy/XXvdZrUv
roE+YlDxHGFJOSn5iaqj46TcGdOzNeCy4+uJTXQ3inbxiPJ3dF+TN8KDQkJBplBUEf75ZSgt/cMM
eqwihFjsdciVf51BtzKHegGPDCKAZ/F0oe0BTYVQ5guVdEdZ3RjQVCIkiS1yjStpICHY4lHYnztV
80VaABaOnQQPckGv6nzxZT2L90H5WnzcnpfWaswtS2OuUOwQHkGBsukd2XvVl+fKi8r/5P6Ur9wU
FAM81RfnjcKfvVySNokorLRmdDuz+zxTe7JOyATy2zNAn5vSxzLfF7Bbie8c4bG4xZd4bAke2B6x
gjOE5y9jktmk2ewsDlM2oraNC4+60l6WUH4uA3Ik78n6EUKJF3wJtETLglcU/8osieaICKATeJax
Sgwizqgy3fXEFhJPICx1ORYpXk9ReDuD9VtWjgIrDaRzL/cV2wBZhYvDrw2fVaKUi9vB+MQFTAgl
xImQsyy/LfMsEyG3x9QNgWXv7LVFNerHdS+udkrpttfhKY7dTi5fcTIWB7+Kr7ZXJ0jci2dQmLTC
58iVFD4EbKSAfsQzF0eN60mcYvk7/XlB4t0Zwsyms0cIQXCPxWHXB+sWOeWDnPu5JTjG3Zchys6Q
bTxG+jEmLozrjgES88i+kHlXcUTF/xPbRJQVDA0qDywf3rlM2pKZx6wxj3qy3Xk0VI1Q6YmPohI+
yXteJs1Ug6251Sgv++fz8BuXsBxuDzZUVfQ9Ma0vWPZGW7WL2obiSbaeBHRi2uQwS3glsWzHtCq4
0CvTzsT0nAVxG2VhdHUIxFUzzc9i7OB08hNe6J9HqAlQ+NLkeQCgpg68a9gXfPVnk0d7ZOUpmB8V
/9qNxx+BOwugcQ2s2t06sz6VxMVsFdap8brXJukPVtfEkNnALiZz5bywGc1aNZZlMEkyBLEQYtv6
zQ3K+y76LHHSaNzJ8q7pZzmNf18L9XbX0IBExC2LSCcz7T7Hmr4SL3+UbeTQOJ1RLEiVBiZV/Kx/
njtTsOUXc2eidmzrngX/H7P3q7Fb6TroaKNg4MAN1J/aDEVAHTFLAqYkUUe/hC8hs02TgoRKYjk0
diIIhBg7MQ4WkcnGMZYA77JxSavKDFCXJnG5KL3ImRU/XBxsOccNqon0p/tyjjUAbsP4GJfLOdes
W5LgR/g0QjGdMQxxcFgsXX4Tz3fiZv/zBGh/WrmfJ+DF3ZWAvJM44NYW1EeslmzvjkDhIrjDSuY6
mhoYwQLohN4OePkIvWVHEXvKwmGBxQfOq/LmlaH9YV+b7Gg2jgCGpom39fNVvumeYbtx/uMqF3Mu
QStUfH7DRpaFEnhBojQZBrW+J/G9/3kMf7gLGQLgPPTvluVejt5PRytOZjKhS5oFshfksXLYRb8I
TteThK092IppbK+kRCxb3JQX+1I8OI9qVUr4fsuJpBSUFY1LblwpipOHkaVpxCfly2xnkUflPOIG
a3ES8Klw1HNbj3txdugb8G0AD9mUYnwsriMJpZ08O7FnjaY4zaV2V9I0tsGKx1KLyyLAgOAXDvEK
d1u5fZYoUlAqiUXlCvby9YCyJOWGbMuOW4hNEZEokytFNuVC1agAjpb5OV6W69Ij0gIGAlTKMdwX
5IYbToy5rnvU2FI0L6xWYCeCe/VZeaPgKK4gP5Q/uIZ0OWDK2FZtrt+Z0yycH5cAU+ZbgjsZnBtl
9H5zoWI6HA9kJP4imFWarQeBNuTMrjpoG94vpZJ7icjMgY/igmaCE2G/YcHkGld8Puqg0QzrZ8fR
ddaBngjiaC4uOfXit0gkVlSAnxixRrmHeG4/9dZRRKAEe5C6kb9jf7H4Ijdl1uqduDrKXIRTkB1G
M967JoQpG7SiMJGzW0chaIdt47P4xTbvQAfz0eS0rWx3gUYErBrzQHilxZG8eFfM/+WmxBqifelb
glY1IIK8p7ghclIKiSf5O9THO/GsZNQ69dIOXGZEz5ery6HzlIbU6FzF0R6kBtItLBionhg4JuTv
1RI3Rzwjk9Bb9lXDtV4M7DP2FqV3vgeJzY+dIYMllxjKF8lIxDESpE58PYls66UEtIWHsIfvL34n
DxBIzVyxLgpgHC8m67kBq+RcEmq9HsTdaqLUT+Zb81ObaaGsmrid6FDvXBp+6GSg4YNnMhq5+2y+
TKy0zBakxA8pCJbsTjjpT4Lcy4zI+MQ5WfA5BBDL8PfSBlFQNsOIG4V/IVtAjoWAkPInVeIHeZUJ
DiADhgbBTlNV3Zl5thOgbEX5arRWKutYw5hqVkF88f/qrYfykceSDUAR2d++bK11LECxBKESkDch
fSBPMYsybOEYLwA9Uru42VKLMsNNXMfrCUo2YwSZR5uscdh1/CkvqTTTXl5Otr1csuJ5ykmQNQYF
vx8YrWxgcQR0JHBpvLlsTHNCSpSXy0CUQE43rIj4u/LiZOZhbPks78NhFg/4gkgzLXJiBUxla8gh
tmw6oRdf0HHBTatooqukI0GJoyk4E05b6oyHlaaP+oNAdxLmXHBELHa+kNwzwIPm6UH8ATrQTgJX
WvMXGM529USIgwUQb3LkHWCioZO9CyGVP6xLdiORpPx9MrITNXfSJriQDGjwKelqupHXLW3nEFsh
PIRnDzshwH9tjRjL7GRG2O3oM5iexITyvZClnOHnuNnMMRyWTxl7WB7pmvoRLqF9Z3b7gXDOdcpg
DuQnAkem5H/EBopJkq8VN9tMQg/WYIHzxDMVP1rGL85NS/rABf25eOO5/WGAFp4GWOQz4pP8jkyR
OL4t9GxIVtsgazkbzojc3YxlFcAIwUNieWSGgSHFAkgsII+KkcyTMeJmLrh9F0yUH8shlSfL9Shu
tgQf4qsLdurGlt81tysMzIJkSUggPCwGIQzfIpp18kB5iMyPRBE449xVx9alEsU9yvfKhSD7WoLR
i28JUJxQxWi3gJVMiMC9ExmBVstuMo9qle59zS0jpnxlx2lWG6aow834zTxTTFSu5c/4i4nN1s6n
QNwpCR649MAJonkICOhmeDT4B5leOazcV2JDJC4wOdoS59BipsKFMA7LWdZHzHLELMnkTjoMH9F6
l6AylndXpQ1VMvMuma+xM+iApvkh4WwScV4g2fWNTuKrj9OdXl+7JOVT6DFwDY0tO4m7NhQmrtq7
eslwutOT5ERk01wiIBZN1l8Wr3cOf98dRU5QhEGQxRGwWnzCixRfntNMCqqLfZOpkN+RSZahoLZ1
8G9UVl0yQnLXU7gXCISrUmfKP8GrEQp/iJPOwdUIPiwGRGIVsXTyBAmXMsyt2+Unmf9q+IIgMVKz
BGD8T7byxXH6L7z4CryoCdP8v8cXT8/lc/ZrYv3yif8HMDr2X5oLeqghFf+r6Jbj/oWzC9c7XOXW
C1VV9y9YEjyLn9Hi+QOV/Dux7vxFaQ01P7SceJxO1fhPVFV/ryGiGAaw0tYt1bZsxxGH/Sdv2Olo
Iev6HnatqXwj6fDIvTWz+mOb0zNtJvQVXK3VcD85431kogNoq0gytqUJ2fN8q0/oLa5Cw/fTBN79
8In/TzWWd3VaDf3//s9vUlO8mSb1Qw4xHO9pig//06iUseztxaV4eF6mdybMahxiBHNuxS++CF/S
2mGjOJnZ6Y1XvF16uvus9XldtEfpCYxoIdgNKp1fVvxdj/NnMxoModGH9zJHUZ5bf0cXyG5IXost
fq8AYuQAlegZaESgti147k8jz1derK7gvohdm7J9F5V0O79air45lu5MyVw9n7o4+ZLDl0F1GYp5
hdXcZp3td9NtnM7XhrfcCPt03tDE0xtnCBvf0HTxYdaMu0SH+aaqA4qMrtc0PzuzsdepbVC05nps
6twvafYuVxiSnCxdw3KpHk0zekxItVKgCA8CKu5+v8UPm2MC6cz7YY7dgGIeLyTrf+/V4AtU11oZ
E6XC1LIrKPuERu5tEZ2isUAe0PUpwMNnaXAyknf6+Kyi3r6m3WGw7RNNbnZB37p5tcSVulvUz1Ps
BCrd3OhqxR9USAZ3sATelnA/ppTZFWP1mA8Q7Q0mVaj6FUX5NGPrprOreC7Vtb7RThDqoQEvYrll
Ave9JS21nYkuUbyt7y2UOtCljrT95TfMpfjeto9rDSdImsWjb9MDCXv2Q9QPRUjbBl0xykB6lb1d
j+WnxWyvyghJUUiEbsd8fUNT8NlEIcRSZ2TMtUfCgEcIV7mDNjqxDFgZ1fEe8ricBpqjajcPGRQ6
if21gSJAR2N3FBzLsO+GFtpKdbP7ndlSJD9uqL6tFESWTvy116vn0Wz3bvZG6+xjT4cDceEKxTul
416HIGk3dLS7UA+HLhxeTzY1+7Lb3iclrIhEAM99hlSDDQ2Dn3pP2gaNoTV8SnKXzJSBYqOdBqAR
M0yO6VVUa5+auXqeDRNuDmNufJNLuFEovuwyRkb3LFx13HrTrL6vFghQqhT66twgBnG+OJ4S+Zfv
YrLpSxdaOUnVI3bT7Gd1/Wg65i6npYHD5hFnDuU3L57f6LZ353AXNlPl0u3YTzeO92gUEFfmRXJw
O5hn4UP5xl+8UC++tbYFvNaxJrMuBAk5bTNuXvLSIh0bacu1Su1iZ1NLrrnsA1ckj90U0VKo4JYk
vi9p2Ao9mlAQP+ZNFyKV2o7D1KYvh5DY85Kzg5ARVT3r1aWK3c06tmkCpxia5dm+i5aHaoHP34ua
Q1vwZWNkHKMUhiiK9RQ44GGwXFBpShI4aFfO6lbTi4rw+xq4G7f1Om9wRzt5OFbUHsEPj0DDo9kN
j402HrYicfzNaamJ79SPm0X/cd2wFZvVLIIE2ilUEu4aJ/MOS0w4Brik7qdhgbGiGvZT7dDURa22
T3LBGps3w9QfRRS5LtjIbkzk1dGFU36c66zbR0Op75Ksf5MUI3lwpFfgOnV910TrpRp5k8WmWL5y
nlykBPytzPwto7in6JB2NmzvdlbRi/YqPmbP6+Ns5E+UUUN+RQciWB12/7MD1S9NsvIbSv6cb+tj
ObUG7DgVgWQlyHeh3yVuejNY2RsO7b1UFFBfXfhT79x06rASI8jSGjfAy+POMKpniY+9OHnm15eQ
g3Pu4MbrKqUMXUV7hPu6O+oF0njV8gj/Z9wpRgAl0+CXBpIKrRaTOECdu0nT0TdKAPguN/eRRfuB
Yr3pUFoWUtgY8pK15Ei16dgdK41Ikw2yuIcsp2EuQYLbdxw3DezZ9xzaZkqL380tl+JGb72qGBBy
xDRqeDA3jw6L0yf5983RwiRFowgp2maHq/qYmlToAzBRLsKF0zkoow5eC3fwCItQ/F00l6m9xN6I
taWMAZvB+sGgbKcO8qra/JhUR6NnaXMIrHdGPl6rSPbtcGI/1C3qYHnMi7dW/zBt2p0SoyKRzdY3
rWueEUGYd8MKYJR16k0ypneNyWrCVo1sNwRelHtTrZwCFZvsZpazDCPtTM6jpBxFh3URhOJiV5Wl
+WJk/oxKMGqUA1QfvO6iosc98YQczuhdl6UPeQHrqIOwSqAPbyY0lOhPnNE9YXwwdLUkA3TUffPi
x7Q3UXFj6RiK2JgpyZ/ujZkqMTx2YZZA+24T7eKLmrah16hSlcPNVrR3Gyrncs/XS38vote6EoXx
En8WJWG3sCEKUR89I/1SpaZfz4wsm9lc1AF7RHDhFOUAjAO6BVD6ZHkVKtr2GJWIr5v0nQ/Wej1m
bNmBPpNdAsFPDEsuN5WIgo/Tbf0tbrybxWNG9TyqTll/Vqn0CZZye68lYBpJSR9NZB6iFEnupOMg
iYp7VbRfrA1uRCN/vkgo0SD0jK83+DU9S1obP5sIT2SGfdWVK/cWKwhneFCgl7zQlBMM+vqgGrzC
ktIfmnfxQfEIn7OcaWliGB7UtN/pOFnUfrXoitH0G+XTcXYcgEQGAkns4ENgRXEdzW7ZxvILjeQu
jpbwsj02xFaCEhGteKD/+cI1kl7pcP5RxMmo+5raNRhekbPZbOjBK3TjDl5iBPTDwP8X41fES3Eo
4CEaMs7dRT9HFH/TXEdir/kGAS77K42RoOQLL2rQlw1h1NyjjTJcD1JzbrbCdm0PGDX4bnXONPmX
Zq9MFEeqC503mWm5+7kZPySo0PtSgTStzX1du0cFYQUgFQ5JGvcw01sTwm+qcn95MCySg5/pz1pd
l5c97BSUIvdIVabRp3mA26KFlaWAcYfyPLAomu0nPY53UY1AGl5KuVPK9NiaMGPSEPpm6FGbTT3E
t3F7L2uwZO37Yl2vUnFJUGCO/Kr41qNTikzGN4ff/6GG7XjR9TyoFDxVpOLggnVU42AjEZ8mSMbL
X+qtXIO667DKbCTah1mMYdEPSF2PIy7cpJHSzJrxsex50mrTg5gpTdD2xtfSoXu0zxr4ChaI1GjP
/aG6YTYQ6pvtDI3d6qAqG98uS9YfJ63zobT6GLn2Sv8bKmQXTkFUr6zQiOES1OEOULiA0N/YaRn9
+amp1kEyazS8FnSObjmEnvWi7ZGYqHb6eKuglRfQ9Kb4HXYww7kpGvjv8PxZ2eJdjIg0nIe83+pt
bxOvTYK4nyFeTqkpn0AUzRrWu9yw7tXJ+m5P46dKGYZjN23YF/M+54TA5KJcr1k/HXTjHvE60p2D
E/uK0Wd4Ll28V3OH/OUhFbD7suededL2P6hjWMUYLkC5e/TOpVOIljKpSGv2GycZkBdx3LVXd81z
O3XAc5vgaUAAtN+vQemxg4ziKW1KCnSB7kj6oqxXFm0d0AP91YQGqf+G0cA+L9wSesaKEU6wWgDf
dYAzW+cuKuELtF+da/kaAUgUcyovh3Fey2fgkXNeDd/B/xBO0CN4vjvMIyx+g+5decX83UAGA04w
L6Rj89kxEftScvfBQW3XzVH+lk0NgSg8bobzZahnf41YC1AReBwBb6BkDcF4sKOL+1Qnkd9z5Kfc
vl/EzIJW0aiF8fVzGKmbqThXvZlSKorVphQEshUoSnXrLpkTWmGkT6wq3C9cmYqvDYwEs4rwPFTX
Fx+VTpsnPNf3S9O3O2XDglZbcZ2X8dkgLeZt7tvFghrY4PCnFspPLZWhkgVoDlbafuqq7HsuRzlC
FH6n2qVfolUfGujyBE6fhGgcFXt1M66WtHlHY+4UKlDcACLmN5Blg2RZzEyKaV/hrAm9eFIDa37S
5QYtRq2hxvBxWVokNgBdU2+XgwoGY6qhjDO6wRYjdKaPOsyc1QrLACxFWcXGdms6m2139JsNXqcI
pvAAsu6ZEGnXIJe0Q2CAojZ9gzOZ0zckT5dvU5V52TlOfr6ET14GCbSrwspfWE8uQou52eh+NspQ
ezilvWz65Cgt2acGo40Ir7FzC2unWKl7HmkD9eOsfCqzNxdH2M3cyHenL7NCPF7OBAuGhekdaG+C
Eij14u99b8G57jV0atDxOi+kaWlNe0hitOTpLYU4MyWHC0ase+xWU7lRodUJaiVfg2TSb+Iy+xAP
qrb3CuXejqsgV1PUP4hoDBSArdE8U8+BnjaWAq9mfTdlI5IyBGb9nD6bXHCRNZy4C8td32D9qVn6
tppqDk1s6isKUYCnFtfJDGAYQTGzU+BvJLGakVD3pUSBmcMRQG2g99HoYRvJf7Zl4FqtH8yWa+Ty
L9OoaXvFdrbAWT4sEzdVORiYTzD4MnpqIiykOdZEhkYG4eeawSbaU7agUtbQ6d8mCn5APkmUXxSu
FoPWmrKo9wX+sKoS7NqetoAH5+mxdtAwgCDHpTFGNCAb743Qiqp5QT7VxGGErmCgFzso7LUPHA/e
tsLOAm00VUBFntsv8wpymISlo1Ynr+iumgzRyBSFyNUutH03wGli2e51UpjwgeV3y2xCc+PpFo2A
20Psxfs+RVjy0tcUl9ODlc7sGShJd1rfg7nktcOe1OjEAXR3oQUm8QJzg0vLIXJZHzytb32IiIow
02E87jfulZ4SezONz6hWQEtj6a+VLLxMuwtmQxmdYdpUaIky2a/IR6E4RePpebYvRxiateZpjeag
MyzeP2PvQMLy1JOQDZN4WPZrVxyaLX+GEIiuWn2BgwXAu57YEP8FLasB1s3XQEuL9PO/By1vnjva
F1/0A2nymb/rItW/aPrRNFel+M3TL8v5r7pIXafjhzJHqFscS0QqK+glkv/9H838i44ugEkIoXWa
iYyf6iLNvwwXuJINAqhHavA/wy1/S6Zrtspuk5JN3eCBL2ocPGsoFICfCkbDZffJOaZ0EegFkNny
CQ1t7I3KblpfwSVl+L+m8HkqqCTpUeoiKcl8UVoCxXWpKQr8tLb3NK7vHf1eI/A1YV5P8k8JXjgw
PtQ2RvW+wd7ZqJUoX9FBaWhQCQ0UF7lh9CSnTf5bX76nDd1L30F/bUbHOoUh9Lj2D6NLB3f7vl3W
3dZ9c5OPtpa+clIvRRa/FCLIW2gaDaPyJ/VFv57UzlBXbDGSWxU6Z1XzYfWgbHMxrep1TnYj0tT9
2EMI3kvzuRta22MPL8TSYFGIlmrosxK4SbyPTjQcbagfFOTgptGjar2B4B1q7Qqub5pEPuvZM3w6
dFYtcA5a58JIQ/iH9gokL0lX76zieU3geI7u889ZDUtr9AR7B51SZmiMc/jT/v4Dpvxb2Ye8NPq0
gphDLK++gJRTeKJiirkrckgGVXcVbM0ZxCCgpM73Gb+0jBxfia1XipF02Ycv5poZVunAdcH4bffF
jkmsJY3QIamosyPJDQhhgYt5RzOqrzxSq/GQ7pXxVJbOcUABvGohfWq1UIHMtvcU7vDEd72v8/hQ
jenRvIabDVY4OmxuUY/fFf2ztbk0F1T/H/ucUXO6aWElAWG9yAp0MLdtNLHBw5zvYXAM4eQLouJq
cQF47O9QWsJCSk1k8rZfYJCnAz0yfSV9MuoPJgUOnfo8UZum2ZQD3KVk08aVgPz9AL2OESYaGXON
aBhIVFGIHOwy6LsHx3hIuQGUBoHKLnplx/+mSkqnPm25puU4Dv/RXhb8TUOyLA7aZHCM6/vY7uib
GSAhMIN5hfittnYedA5IJx8H3b5CLeh6NMkBf12qJ40YeyCwtdTjBtN6vcyvpAy0P1iyX8b2YmPO
tT2Pao8q/Kg/bMm09zol3HDF6tKFGRIXorsZcjdQp+SVVf69tvzXWXFkZD/lKnqGlUQxq2ywBpAT
QDqGtIjaHQjNCWA65sYoZ1BGA74/+7UqNdlDv52Mf62J8yJTomY0Hg09T88bOCl6SojKO716p3ZG
6AEtThNNIeauQwYV7DQsteSVAehy9H4bgEEBv4fXYrjeCzMIkp2UasPEGwPQMxT4CuhOHEmym7S1
B1lrCcMAmaK+CJqohLmb2lhwxMH5VCtFUOSw7rzROB2C7TpUDxjpB9zsBsGgzqHX0NwCHTWNfzZj
2h+uIE01YAYibejo+qXK7KdFm0bFUxVrqoKsIF2SeXvKzg83CAoGVS8qYhsEvXoIOxX5pnG/9Z+c
HOb4aD4p2JNXxiIz9HIGDeitLYos0SW9VGL+NJYRiu8CFqgqSFtjbzML4/y+gmiugwHRTv2Fgvbs
g0KlJ4QOQfQmWpLXDvafzKtn0rTsOoaBVsKLLWx4AyKoa8Um4sRGuX2Yaqhro+42mZKrZrtGf+YO
iOIdMlU3VVReK8lp65QdTIeBGiVSU7aHB+TLK/Pyp61N1kzngnXpm7iYo5/mpVWqvJmh/KMflkL6
ZL7CebrSm26vOnQadu2+0eqzDn1IxIGbq/atmdmvlBv+8XD/NIZLDfRPYwCM7TtnYmaQUTs1UC2i
f3yb5/lTH1fHaR3fGDYMZGV7HvMHpZpes2o/OlNebA48JB3fEV9QOst/tS4RJbexNxFLNosXVNTn
IMJilqTgJpZhMc52Ak1CVyLoNhzKlQAgL4N0i/fxYlxDZnwYyRF4TvExnbV91L1LIXAwOzPgYb6O
4CjCoEQNYzyATBHbet+icQ1teEr1Nt7DkXP5kZWhFZGWwbBaO4jerqtsOkxbGbgI03uYfVRqjlD/
LnMRWHmMPJYCulgex7gMHNw8APEyUCmrH6f8qLnFcXJSKjkgeG/dq4rirc41TuaW3MFSd1U78NUW
+l6eBawUdGpCmbG0WEfXy1geGwjbc0Pdk/mEcjUKO+SfVFJddQ91IxVag1oe+zKBBOMdBEOhNCIi
Uu83ko8j7iuLMmg1k5JBtPr6g6fic5kE7F57n9oEkZMSDo5+tihRtt08WJVvkwlhGQy0mlYeM1AB
U0PSLN4DblAfaQQyV0igacOTmn+FQ+VYztlbG0zJ5OuVzb6KSUSpgBa5i3i2QiZuxjfUPy2DgQxM
utM21kX/ROkUpJsiRnANtwo0n77O5E+w5JOd8vv4aV1gevskEGKZa/tsLY+O/n6MO5/G9yDKPrUa
nRzmRukdclDFABzvhRoVQvOA7Pyq0/VckgPm2kYeOluqsFfLc7zFiLbM+8Sd4PPLDjS4BGUN+/Ra
fozmG0/FkShpHnR8L3taIbyM29u8NoNhrnwPGx0BatlNC6YId6i07JCgmaPS72Qs2PYRxh2ZVdB1
qrpTKOcQgrf0HUF4OpX+lMMqwuOq8iuCd8f0ynlsoL5I9PoGUJNcHGoJukNcG+/JaZ2hMrEgViYP
rPW+B7vhojYoPsH/TUdvDTdlaX9Y1Fh0AQ851DfGF4vuTCdMEoRoU176PkrRqgBviAwK59XOh31n
V1AQaGnxMdKg7x61fTym/oQrqLszxWq3Wlf50cr2huN+gpM0A5sy9k4pTZNsbGVBRBG06M62H1wd
NdHmnRfDNozySFlxFcIf0KPyKxXZGRSLUJlVagDODHp9uQwd20Ba9K7aNppfeibuoW1Lf2GrdPjY
Amdp6NBA93OM24empJtz3HY6IjKOfd/N9HzCwuwloK5UHZIzyztiBopcqwbVwB7NBw+IUp/DoUKo
Bi9xSLLQGrT9EFNC4GS7FrLzydh2TvWhhYdsO3jKCIltE+a953eWHtJhDfQCNkS1hOH6jvu+d6e9
CwtcsUT7rZ4hd33uIOC3lWVHQlYPzQ4qa1LCHQTKVWLRrw7wSnIcpvXawQ1H3jZf76wilJWM2SxR
cWo4hSk8BLCOBS3ro/d0kbcz+avKd7Y6VDOdbQ6h+sLMO4E3mmGeGPtojvcaCnRIf1EgEO9a5arP
v3bkIjY+gCwy/FNfG6BNY/uKu7wyq5GLyKbxif0Ad+b7gd4o8HUfkvBdpcc7Q+t2S+cEYyI9xm/U
AfyLuY5o1s2R8Zv21YAv0NRI637RoG4o8C8TzTjQkXb0RieYGBhSI6eSlFFMzcaU12j+ZYHV17T8
jHtvyiCKc4IObtLUZv6WExRsNE7xqsYSWKMWqPHmG+t3NYencqTBAbK4CYumDNverfKjNTxTIXsy
XANdWp3ycJPKyTpwVJUNpkKaTRcC9qMfen8gpV50vV+j/2PhhyJ7AxkAbDba7IPF+lZOjrefwrxE
zQ/8s3Jvktq5qujloaIEOPh2GlUaex/6uCeIvk/NRyt659BEryUwAtOkUbgIrC5qAG3YQVPGsKjL
q7rz3m+6488QMVr0aHgog7lkip3rOjt0JJO79G7ZlL21WId8KRGhKCVNuJsTiOQ4NW5X3yDXEVbL
zHc1Vw3VRwgrkOMjf6Lvzbi6MgHskBRoYUSqetcHXwnshia3GfB9Hc+0DByttgnRTUBCoryeCVK9
tjgMsRJmhXosCkgy1e44NlLRWO+oGrUi9siIfOXyPo6e9qgzzA1vH7ZjhhTZiobS+zVOfNsor4aZ
FAD1OyMMo17Z+63+QJZlQrgGvtpgNfOwSpuwRwcH9UVqahBr7pc9oYnv5W+NJuZCQlsqPgytAUeE
9lQiQVzl4yGCvDaulKNeF8FGIVAau1ddpp8QTTpqWyCVOtmk7xv9GtnYM8D8QUfZds7Ud4hM7Xo2
sb0t75QExmQahyY7MIoo3BAjdwvtnKjRVWqcrc65GrkmIa8/K1Z0nGbj1HXmTe+6FKUXB7FccIFe
wXu7l2sY8OlUTEZgAjkWW2hwocmtTE74DKk9tg7/PrfOrmedqlo7T8AsVWQFiFNcdVoOTbR5mp3u
oEB/rpdgO6qBQEJ3MNLh0MRtyKkLSp2B41loeATybzEy4XJjqIxcbGTtGkHOvjdhLmca8D2Dntjy
8vExvlJV47rnUZmu7eUiQm3pbI8qdb5lIBdO7WhnFStRUDLsfteJvhERFW8JJ2oUFaEkcKtD2z6V
RufPcks12ztIsY8mor6TrhzFu5kn9DeU68E1bqpCu24/DY1yXEttPwKzKgbkkgMltG2FkidtcIO6
hw01bGb0YSeuQFcJXe8GgGZfN9aVsMVBwfjm/7J3JsuNHFuafpX7AiGLeWgrqwXmGQQBMpnchJHJ
ZMyjx/z0/Tkl9c2kbqWqyro3bbVRihKRAQQ83M/5zz+kDVlCZNK3jQJ9iWl89KyWFEQUWqQBrrHQ
IZBQ1zXiQBNcSZKNW3LTzeRCduum6e1tmoQXuzf28udIMxirQBc2vRvkgEPkba0q3cSjtQtrwfxY
3QehQuFoHJ2ak7kud1BE4lZZWqNPCPnwnPRM7hTMCIJw26n+eRjegtK8VLmDe/3GxTGlDo29EWsH
v2vWH7AP70kWSZpbrVUGG346fmk6bOgGnNnFlcBpbFdhKhWPJti8rVhbohwuUg9gW/lC08Ta1Zq1
zboNJ33ve+Wy6K1TJ9xb4Ra3wEoPYwO5xXdv2FFvqCpXemVi8mAAfiAV9GC8j/5mILEj5nEd4VZj
tXwAUZ3T2B06s7sGtfYFECOcaQwwZ3VeUxZOJxN0oqI+VX3/VhUJaRjVPYhFOrNa48jCiwgFmhc+
BCUOYBuEK9AoWwT3vPpCVibzLQZdafc9ovLV4nbHiHutAZVuDZJMIa/BZzDSbg1+dmz6WNkMWe8s
Uot0SVyL7M6dgXHtIVDf2x2hfQEXx/K12EWq/26U1KCK+oVucBsxlB4rZel7/tmN0+/033v0lt8a
zTvowbCKgRGTejiJaHjWbHEvkuGaUpnpGX5j02A+KUUCp/EcT+oyGtVvuTI992F9b5rKk+ewptkO
sLRd5Vl/KMrx2uSE+hnU5RwZ8wB+3QJDOIbjo3kACfxm+DlyNtt9bOpiz2l3KB2DVNDheeTiszDs
nitVu/rcS9Sz5LG/x0ZwB+HvZDZ7x52e9Vj9kmr2qYvKe7WqHoKUB680DoWr75z4NYZVN/nj1VDp
XRx9R9t9JQ2HfS2UBDDGZ1lyCf38UVX5Jp32yainq11DMOrz5OuofjXLXoOTZMoAKzao1DwWUOjl
84mGZKN114bHkPuK5JR9qKb7qFXy8JLLlLBccWjUYzopFlSjG7g0Ojs1IAqmjp5TCi7vFvPtwE4+
WAXZvyxTz8e7qa45/IPpC5ye/YhPZWKzjg2DTFL16EZMi1T1yIwIQ1tSVNir5YcrsMrF2PvsofMv
Onvb8cS2svaTbuZAIBaLxeMtAejMbWk6Hy57xt9DNjDwenC4kdVOuNHc0bqZp3yxfWkfsNKqZ5P4
s9QO8C+p9/hirzfYklzsJvs6IAJBKjJF+UaDcoh3L4DU3EQYJcLXCNNRs3mHiDbvBwXILFr4ARL2
ObeIo4b5aAgt1YoufZls5Bbij1E6E7ngyObxZ0ToYiE56IDB3NrsGYfxrdwAMfldyyvZkbQVZ7Nk
kwqJ/0B2lsCJ0tRFXwar5ql1OOwMYwd9amn4xk5u3VnWYXu0SEN97xLvW8InqWJr2yXgarQVsoOS
h5BEkmBU0+bRpPEnNhIooyjw4hTqgbaS52it6Mcpa9ctWSryOIxJUyhagaAnX3hVvdYn85ho/g0X
qFnT+8tOC7ZKUq8tH9FWVy5BUleWsiSPalWq3nkoPKJFKoSNdFkcz55xMbCbKnTUSEayIUsDimC8
qRqxTux8FeJoawn2qzLbuA6ZV46y8VXzZAh9sesqfde3DNYnSmNLXQVg/q7BuJK3olXJRplOffEu
G1d5gmJuPK8zkmtx+evoqVxpVIMPp8OPvLimO0V7fJAt/lTQddLmRRFUI5m1XCo3Parv6+HS9sUm
dPybN+WXdGSqU8gMMfferqzdNFmwSZq19KmYVXm21Z0OFaLPwD4oIxaZf7DzjctkOiwf5FuyWFBO
zcHMCWJqydcstongBvWl2hp0EjNwjJRtfIuEiRZ5lgJNTOTSpEgvCrpkLMYwtVkFFSn0AoBQ85eR
D22Lr1YCEioPf+lo86Cmg0x/7zAtVpNs6QuCr2O519X+Bv74x+8EkU08rrvV3Xrd687WdoyjksCB
IhcoN+ulrD0IMF30IARyOBNwkEDRYZwq1vIua4m2H2HH8KCuxwzyMjPwkRwK4Z+T1DiUOke3rWwI
MsJ06AF8ZauVxr6u9BXBirseg//KAst0eHQ9/ZQH9rZ/ZYVRIi0D3b2ptnHMSkqZmkqBZwWHjr2T
uFtj5FuSmA5/kQ2PkOOwVZGGDwsnVu7GJL3E1vgsV5HWZXx51haLk4V8Rw4UviHkLK4WOuEqzXvp
xh8WS725RVW5CEUku0l/MhYeEZUJMcDlNJO3MKK9k09TzDfVUoEXmLFyOq5DgCNFshczwAPwIHmc
4HNLhkA+zyyeBiJ9ZNXqMFWXD7Z8wDWb7cQHFOLJC8iGHpsMBEj/+Ds+Kllwj44eL/VP5ZQdzFBd
yQexJgsrx2Yq66ztqI3P8r/xeCwVYe6kj7Lh3OH+zg5FFiHuol5GVGTNO+NK8h3K+yAC2G++vpNr
ibad48NDnwbqYpePucXakpAcmXsUgkQvrj+Qyf+R8PztNBz08RfT8AIW+ve6fmmYf39M17dvDLMt
XvTnOFz/jUGBpkJx8PQ/BDl/jsN1rDM1GJzYZ5qOjormn+Nw+zdivR2HARobqqa7zHYEh4WclNu/
2Q6YuWfhrMCcHGHOv//bt+F/Bd+Lu99RVPHp5x8FM5q07vwJinc9jIoMfC3Ql2MJ7ElI+ge4V9hp
yCgjGRadX5+ZMS+qoVqWkN6VECMCdvSmDFeD7VFIqAu/fSSKlnmHuU5Dd9bgDlKepZsE1BR9HDdO
Fy7L8YvpeZu6F+esQKkb05yn5b6vxJ4Ac9Kn7Zmlv07pOO8csS3i4tjlBtL26tQx2lVSd+uwfaE2
WEYunLDRXcYAAeMbQt+1wBhYE8OXUWBuR289NRnytq+NS3Hiim2k19twyg++3+4VFZeaSUHlQURu
Swgu6rwEmwZ1sI561t+FgU4AsTNzqWHc4D6Pg2vpBO+lcwwVku/0MXiCGReDz8T8lqLsdavbj2SP
Kl2zbUAcrGA/ggwUSNUnc2eXEwHU7HMxXmkwvQRtBuHvAkvySd+oJJLg+W7nYgG9SDKgdrjdbjVk
OGm17+OMWwJfnoxAGenVdcU+md5kI1TaHUQvHPANHHQZumtqdghFfxqE85BkypeIJiin1Bry9IJH
9dUblFuvew8oXqDJTBAGnHPE7RRJuVES45h0/Tc8pi+NBMSBxJzeO5gOfO1+aQd8iiq+RGnybEGu
8XUbBb7+ZNBptBoJqhG++ElzVgbvvlbiS9UQ3pbVL3qeXUZiUHI32uEnPrfYdRn0rkl2vR8I7JmV
WfRVUayFVolHJ1TgZeE/n40H8Mbr/5Ndav29OL1k38W/ye3vG8V+TdnXfDw1//zpP7T5/elFPGt/
7KGLl+blpx8QqMC2ubTf6/H+O9Gav1+Ax1T+5n/2f/6xq/zNLgXL5le71PUFtdw/Du236OXHberj
VX9uU+pvrsPIxbXZDFz40+xFf25T2m9SUQdJS/pxSxbEP7cp8zdNU00pM8Tf13KlfdSf25SB2tCV
DuNQdjyMpZz/0jb1VzczyQHSeQ+maTCSl7vYD7tUrze208fMU6ceQ7zExnzgqSBK7QnQFmZxY6Fg
1qAbTOrfjE3/MuvVf76w+fOFfcB7/GzlhQmkib/EDXIF5YG2dv7DN/LHxvzjRmzrf5n94VGGW7L8
hLgU/8WoOB6sSLPlR2wlWwb/eoVQE7rKx5KWsfk9NZfJqHIty/zObsN71263gzaSEZNvSys/lFqz
VRSlJJcAk1QUbT6sWDqIBX8t9Yo96xzvFpXePV6pKjoFT5hLC/cNEkLRMnd42sBhTtqz1QTrXEkP
OobEggIkqCesDpTHqguf8oxo5oHI6+65s2g7IrL3grWrB1/KfKIOjb/WGIzaJep9qum+JV1KdKdW
Z3IX68e+yQ4dQx5PTsJ8sS8c5THx2v2gK4eEPlT64cTYm6oJICaGnHUWLusWqlHv3du9OIwYx4Ve
s48R1LVFepEAyJhCM0bBUxkimGFocLLEtAgs/xBD92wwYaSrvwovWIa1t6iZUqUEoWQwQxGmvX5f
OsG0SytlpZHZ6CK+oBZTBXWb690ntHuysCSMcWPXHYeic3liO0tthgXqogVXIQFiHsrpOTwICNeM
WoIN9m5mvFSktxK5Wg1U6KokMsp1by1d56SSnGJ3S7dkppktOxs1Y0YnP1yC8Nho6BkneaSRoGDr
xyxPN4kefO3VZLNmjLPE/QSXXkBy5zoyJ485EaqsOnsVg7OiIAovW5i9d+snIjhcmms/WQMsVNTf
ShPMcvDZybf3cSXTGV+EnrwnRvhVyfdNUm6FyV4Oe4ox1iFwkksVhdi8KofcIwDHUg5RYO0S7p1t
rr0Cj9wgnguOAdOO5/JOFYwjipbOoMTzAUSfdLwIDjtWa/sRdUrmWPMWuUBC1KRvAum4BBuaATxr
Th4yeCGsbslbtmm8h2Ud9Ms+CNeevh/gtpP5Me+CTcFqG4Z2n6b2TmV+YWUDTsL9SibnpUqwnKpo
3gAG9Wk264De+JM5XLMtxXgCUoMNvlVgQAuPzp78P9z8C8RHSjae5Ctxq5/LdYvBBw77qVTrLKwC
/Db3D5PDkzV2yxTYMWQo3RJoZ3B6hjwZmKid5ZKLq/qlJ+pDZPR2gI06aZaENe+GFEhsuLY+hzcs
dEz7LpY3LeDJ4QPSz8o+23QQQogVBtGExOObG7e5NdPw5ABz22P0tTPyg6HW5wzhqfzVBhhTwg9k
QM5b71BM0uQkvKGyYjzDw6cgYhDB2iJHL9Wie6W1Nn1i7XTGpF1kbbLJudamcnBEv/T7kfyzEMfl
k11qd+qSWddePnlWFS4lJBkgCPDci7yUrJAQtRwSJrBRMcwHs5vZWr80pnRT8D6cMN008sPrRNeX
9JnUenm/0uNkDvtsSQzGEQnKt4/v1vWWq3hqV3qJK16oLtQ0AFuGNz8EuxRfwSqutyg9LrWSbhTM
SVI6yS7oTwWNzWBbhOJJc5J2q0Ti3KjNFkoCowuJmqoI8/pZ6outQTBIQvHpxERS1djegPUU7kOv
Ryu3unMZ4EG8CbtzY4yLlNRRhXG7z30rsEeKgv6rk13LAByckA7G/Qbbg0Xsy0Xx7cXgx18znSe7
9p0HaNVfGvKnSZLGeIbiju2zbIoX4eTnSHeOeW0cTc95c9RgV5XBfZnJ0q3ZmllxFyj+Fw5WRnEs
JqI3g97Fzj2YA193kiwQH4yW4D2d/lQ6Z1dfLQKi3BobITyDafgY/QIjDPxZBzc18e4ttnzc+Gg0
PUJnfSnFC2Er6uF7qB4UQJWp7l5re0hpZoHUM3NXJeFSsKurefnVFKeQLSRKibeMep5Jln9J8+NX
5whtS8r4w5JKssDekEJDzow4l0GH23RDxLS+Qxt6SLR2T/QNmFkMipgaq0R7g9r3xW4HsHblELIz
T7Z9qFvujssgFDfxWVd51yYW6LgzzKpZgSEBwIRzqVFyUJP+tXHEwmSeUFXmiptxnRywuF49VChW
lE3Q44RCqpNbK9AQoC0UObfOhwvA9uLoR68xybVP78qoP5Eps5arMjpXYXSR2pqUHDfdb09tn985
+XfHgGMZMtZBDlA7JIswR8n08tp51PYT96GML6OuXBTPvQorPExueq/X8SVmX2tj62g146s7m7J6
3ZXiVVHGU9K7D4TB0aHgot1e7Zyly3fSps8Vk6gqOLkkPZJ6w6TEuXVeedZGSyYXzrlFMx9dc+Ct
u7Tcul3K5MtdaFbziqPQs5ooYOs5ytSSWMuJWUEihlPKfJtDfI+zwcYfpvXoBCyYaRGB9nl3nihe
IrBiJ0I5MBDv6burmm96VAGZOvfBItdLj0Jio6d97X+3J/uNCuDNs6JtOFRrLc+oJDSyyxZ5W2+n
GnQifUH7u3CwZ5KNUWVY6B2NjaxNKnAiQtPueweOLK5NBA41xo1OZdYF9QJ8Gh9TIjxJ2jZxzWmL
cNdS5XhptItNdrdkWpMuucbvBIN6GsMwRaIePYeMI2tBwHxRvrQxWHwZGmKWuOVXSpp0DFbmOSAL
NaKA6jJ6yEgskm/yewiV4KyPLNYXH5peF3oUy3T+/wOR/F3zIU04/mOI5FYjF3h7eftH9I9b8foS
FD+1IPK1/2xBTBoFUA0bEsfvcMg/WxDCQhgmqjQbru5K4vmfwgHtNzwzMPqANSfrZ5Wy+s8WRP1N
hUYGwIGDCl7IWGp8QkZ+hZRINu1PrDSdRCKUDVieYO5MU/NzI6AFgWmpEWIe22UGUUt1PFJe9JiP
aZY9Y91B387JxW4u/qYF0f7CVeTSkmmqS1IgwPknom9tRwJfAMPDQ2FTh8o1cpxhpg2Yww3VVemc
24dMNk3Gx9QkeCuQA5SOsKqZj8XAKii7bZbVDPXaux++yH/Rszia7H5+uCk2jHjNwQUAlh44FXzv
n29KXcVOWnkpOkFG4AAl4yWoimDlWWOK2bm61CIUgwXNGc5/YK6K82S1+ssEZ4h0PnLOTU62Miow
B0ng5qSiWthG945zb8CBB74ek5XaVIE/26DXCwgOKVo2BwwQGTviPX8sjG2cBfe11uwbIubDgfOe
TAQiopr0HIUBUFO7FcW3xhrIhZ/sO8cNjkUqrSIjlGJGdGq9QJ+V1oDqo+o5L5Rpm8AXsxoP74n6
JKWIho6JSRW/al5xHUjiLCr3lITiaRjUR5RXFz8hxDlCBdsuPQ2Slqomr52DacJkmg+6RMg9SWKY
xrNbVdRatBxzyTq1lfzbpIM593lzrEqbUjp6SzIO77pnGOAEpMxQpoQK8jRD9R99Bhhm7g5bGsNN
IdCQD4DVbgM5NutR/1v+rrXYKW0tfTaE9o0UW2hYzM6A/y7kKFw6C46vH8C0wMXC8cNs7mktfKC9
ExQC20BLmXWTA20E6oGaluGM2NOT1xj7JmbYYMbpMrArQUpfjCo4AnwPfHIjIOBkJeMoEaC296CR
vVZp9QZB9OzXsPGmyZB+13xw22+g19UNJOPAU3AZafVNRqZfG2oq1P/2mHi8PIGz7aC4mMUZvh2l
7d0cf+RvLdp0VRuEs9jhEm3IrmlZWmGCdwbWXlZNnptZ1nO7K5ERwHvRRZ2cgkeapXCBY5lHOniJ
xE2tEqZ9pb9uVfonVVUe4hhPtTBEIVxw3ibFhAjRGrCeRbpb4WDTQCzCeuFFhERYRMU1I+oQimjU
UXTzhHWFuuiEjFBtxa4VXb1RCKfVO6Ef3N4/Zpz+64Q9b9ZgTrpgh4kWVuM36DVhMDBur0aruVqE
42UxzLZEWwZAbcLelybOYfb4KGqEhIUbvlt8+22dno0BHo5foB7y0wikFtVfqpnzqq7MRWKO1jpz
G4e4G2jweaJwMJcY2eJUvizJVVhYZRbvx0icYn1ykGXillMJgkacctzVhNmMA55pQXq1en0dkBQ/
pz8jbt5Jn1P/u9YM34bBOoz9eF8GfObUTmHHgr/k6VguvLS9enkeg12U3sofv5Z2Pi1rMWnocwNx
GuU/Gp1cHkPPNkC+tmy4TW8gTDeGmRTBfpiUc27ZK0dPvzXTKfZYl1aZjDyXhClOGpYdHS/Sw+xZ
Luiggg6J6WLhxyw66yIKNt80ML6DpBiz2Crmw2RuA3/K1+Rrlsu4sfKZFimzprMeRFY/NZFDSnjq
rPBVIRBKuk1DpFU0VCuZgBIZ2s5T0DIuSmmzZ0GM1LjT0fj6bXlXJwwOkfy+6bgTNZl+wQig5Jby
6CbkeGrh18zGz9dINJYK9I9ZoRTXwGz4kGhgcn94VDPUPb3y5Nc8DqXBe3cNXAXiZj9N3TErRpWb
wjvGKeEKBLAOyfuUptSzUg/FPHVxQe18Jn7qXdApl8TL7qycgkhtGU1pydrNjDny+FttGWR1aBeV
GNGZaryTVH1rTLhxVceDXvWQxEAhAhnwaOTuzUggNk7w8h00w2xLN8WyVnrPr7hybYZ5f6qmeKUL
4+J38bPo2Tt79Dp27u97UeAqzlw56hoomNnSztk5sjS4I1hx1eW1oOVKS0Iz8nmiF0+lOTyOJaKk
xrbQUbMxcFakUfwWqejFYVn1cdEsR4vzbnC+5mq5xwsCS8gmgEGh79IefoZZwy8N3YdGZBSaIfJs
0Vr3UxnsVeW7m3Ag2g2fM1K/aYazIxLhyU/4kl373oonEAWCmOaYrpyzaDxwtiyjlhA7o9p1UURk
47nQoi95xiKNeo74wLBPY2afBv1iunzdsCvXraWmM6epn1wXwN+gr0lgFTNWvnP0fgUyqsyE6tyA
5mZst1wHiWHCWiiT8NnR49cxZaIpoPcofCce22rlPiTNg+9gBZW04RvWtvhgDeFrOcJAdtzD6Ih4
Vk8dSv9Se07D/JAnHJSkqzPSruLnwN9ZWv78cWUbb8SVqKD7xQw745CU9MEQmxhiLWMWWIh1/ExY
pjtrC3H2AhsNtv5oBdZMH3LerzPcYwFv1wSYqjn78dQapwFqklVYO46rZkZQzgoXpbvBsvulpd84
VcgJDaC2ul30MDgc6V1TQDiDctJVI3Ctn75GsEPdFrpH5HM8TfAoPk770tJmHjaxuRK+dyG3qxv8
m67jo6Cbi9HAN8D0HtyupTtKt5Q6t6Tk2ZqsCsrvxPcMioUsDNuMRFKF4reYm+eDhc3YPUgsxZ42
1qPXqs2fq8i69LGL5SUlAv6QIBpBs6+SZtNVZJ5SquDKMcRnu4EsUxR3mYSq+n549zOLnrv1XPzo
FYha4VviFXddgZLFq15i7Euh57MDTB1EytEM3jMZNRXGJ1E1+qKXL4T3OYu14k507JIo03e6bl0j
75KbnbvQS5etwFXXGpYwyBVCgxQm76sRDcVH4gwJYYdJLfE8aY9UynRVBnABUcsH0UpzmOJO0dJD
NMGKdPL4WhDONY9gBM2dWoc53u5LdujlmEAS+FqkBXViwc2qhDzfOUVA3ru5poC+hv2SDk2bEczz
JprwvbTbYwaHx8QyLTGUb7orH2xsVHCTcV+LGJsMfZnYOBLJ0qhvfM7Shh1FicbbENgQv7pjNLFK
7ZE9zskz4l2TkOXHHXFE+uy3+R3DTuBgaoAqv5jlxsm1c2ALVK4zq/PFui7Kk67k5Lpy4kxOWC6D
ESQ66tYDLPx4zNVlWiojQXvnvjGanS5Mki7jwyTya6FVCiPJaT5OPcBjwh4Ud+bcDUP5L0U2x5jO
a5S3eKCXbeEZc8GYsAQC0jUfTWUO4T1ujGXXp/dBmj+gfuRW9Ee9yp+z6T72IfhPE7BHHvf4GB/C
FvGBWxTmShRFheRA3Nxy2kKwcrc9HlKti4cMO8MuilFA5sYq7JUdFehjomMzW6k61m+BMQstMunr
zOk2EMYxV5qOKVlhS83H8i8rxZ5acdD5RxmzuEk8py1QvJc28AD3a74aEV13YkxfrVG7pLo+QH0n
a8Ly37KtSDFUdYWdkzZmrIIUqy6tFJx07H1ynqKQ5ZexP9x5bYMDScPTaBbbLEqpd/yGij7sJY6P
f1ZnvjLv45sdKJWy2nm2jer2607jcwtEhotj6Uy8HcYxtqF+FozpvmCK3cKL8/moGJDZpybl6LYN
nrXawpg1gXoJjCmt3qr0zhmoj7BtWSfYS1wcB9kxrect9OHi//qd6Uzafm6BPt4ZvY9r2ChfP2ui
PduuG6toGRV3X+qi/1JPwZvtjN6SSMYZ8McyoWTHm+7WhthOJu1T5OPa1NvBy9j1JAAU3srs5UCL
bbx09GHhtoJEC87xiCqibeNny0QUIWRhIooMi20XrlaP0aOmDX8zhPqXH8bEZZ+xnQ3rwP7UaSpQ
cSwtpXXRo2A19RQCpepuNfb0Rd1SvvLMT751tSPrrJnZXU4+eVWHO7YOmEH2XvXHeTlmh6TiqEwG
TilLHGwLhUqV6XwgYqcHn4xXpZiVXnvXqsY2YFzfGUH5N59E+ySO/VgwJiYmDj6pZOp+NgLtuzFS
uylW8Mk3VKRB6uPE/Hne2TsltS+OUkL0h4A59wTL2FC+/npV/KUvZlHQkMNRBXwA1ZCL5odxpRuJ
psJXEIsRpcGg2t+VinH69SVka/1T680lHIOSBWt4oI3PPgZjW45NbyIZlbqCtDZPnarsRMee+uvr
QDv565W4hKnqjqFzO91Pelt43xmbYezDkaRnxlryUbMeinH4itQWszWF6RDGTMz4Zo4ut3TdTKmX
hYtrU49TkIcFVMp6SKWRdYh9mHBgUTiV9ogh8TUdqzVPEOVsHb4pqXkpNRZ6UVj7UMdniCvYVL8h
NvQkBZAMZIdzQ5Bj3jrJeyrOrYrdUGufnAbfKb+Pz7ntM1bkVI9NYAC7tldTS1/DgfQUORj5RKLX
MVUUs9xBIYIT2lb1oF/iJGgnGbHsdFeIpbR35eqr1lxWN7L1t9X4UcuPwPpX2w8nHAUx3VKCgjEH
7reidWke5JCmuo5d8h4QZpePyDZS/0CA0hMo6zb53rvd8Xc/M3wRQLQxqpn8m2PAvu4MyN/O+JDQ
T0ftU9jmSP1pb4fRWbkcEtgm7M22ugY+bUGi7GzDWJNMWMyQV7zbKC4CP5/bTQHGHAwdxnvZUu2r
Z+GWd1bvbjOP8WtvE0vJrW3C4ipamkrZpFgp5nNJmNwxFly7JvHNjYZHKcjJqZiqq8dsaRa6sIdb
kiqNtoFFv5PTxB55spIUmL/Cj0w695Zk1MAcGCGwRX0WGMm0to/J1Nx1Hvs4uclnoME0YGbb4yly
E0xsKHb9jA+ZR/nV7+gxw+9xlR+mii/Iz9BHQXDuExeFALo+pTAvo5kyMgve/SJbhi2uWZ5fPQVV
i+ut8j0f0FE0wfhgmoSWau1RN+N9l6RzHDm2TTw9llP0RpJ4igp7kUZ4FRvBq08Z30HhNBrOBQ9b
0blRvNPIv6DWM/0vWctCq4z26Aug9rpUcE4Sh4DxexLRAsTxgTkzQpIJAVHYkWDdgEKErXNLuuJp
irWL0cWvzKZJBagoDULZUEXFiEil2hlY4QKgpHepgpGV8G+5a2/QSAD3Bxwg1houBH6JtnOLNV4W
on6Y6Rk7qmrRQdK6Zt3Uzb2AaqmuoreW1sTNn1u1eY6y+rFWKZGMGh8g+EcJ6cKAVs5pDOJXfcCt
bEAj4BYIx9QS0CA8wQx6SE2E9DrcnY/t4/82Kv7/HyVH5+z8BSreEtoDJD5/ib4V4mdInBf+AYk7
UG9IApSuSFIpT4nzf1g5jv6bSRoMtmquDUfQlEf1H5C4TpAgBwKIsWNJqow04fgDEud/aS77OKwc
hwAb678CiP/FUADvHIm7W2TiOLwHh8v8eMgNah2nnWDiQumGx2+LMWRqRnPdqK6tBG9HK3l2puHR
NoctDh0iCPaGFeC2oyO38Y1LUjrbH+7hvwCkP5N15DsiKcc08R4h8E/9dOyi8h8baNwA0JG1thv6
KVfpHp2Rh6Ey+r+JJDLl5/vhBLZ+v5osMTAQcLgHP3/+ylO6uuk1Pn+gkVzawtwLAJPV3FvHAoRH
AGE0Q4NPDUpxE/ebMDAvUcfp6PbDo9lz3DSW+VCF4W1UvC3Ma5x3TYSQ0EY6wfM+jNn7JLQFgrxV
NYLuQq5UjC/CgnJvsyM5KmJHzGwtwNx26eb1N6VF12AZSMFGl4wSEi10CH9Wt4Czcw5CdlvZIv53
brqsdcg9tKCy/nwb9C4F7anQ32PM0s3iALjDUOP3ujn7RfM3Zd2nUuT3W44CGkccvBt07dOSq0Kf
nXpgyfk5ihFUbclIQwNOSUayQKneD99+/eH+haE8Tta4K2AVRQIiVf7Pn65O0tawVK6oRuXRE8oG
ogat+5isUjZtNQtRmwaLuKQ++YjrMSeC88L0XGacQ0bSHQknPGZqdQeTFMeE/r6qj2FQrIZg2Ljp
UmwixcRanWfj12/882hG3qqf3jj7w49PZy88ShFpi2C11okE9sdMid7gXABG+lRjkBf3fqBvix5m
Q+W4AKsSH88GTKEra6X1f5ed96/fkNyUXAzusQf6dCf9KitUnFuCVRcUNzYKNMvdLKqUHTjhW85U
PHWAoepxwIl/wAtuPCBEWsPNuq9b5W/6yY9p3adnlzaS2aDNYiLM69OboXrFZ7ZF6mJX5YOjK2cF
N3Qv145jlapLx+y+4KJbUHIKpkNhxGwHIQ9UNWD85gnjnWPr+Pd+c8BIoUFWiRN6+srw8qkBz9Ib
HnwfCUeT9v3W8LJrgYv4Apo/ZzKZ4LSB1fgIfwgzch9cuAUWnU8pXr1W/TYI+wTR91Xr0VAozZOm
A2z5WfLsGoxfWvf0Ufj6aD5yPJBb/VnJ7Ucd/FhRmf0j0EfIx3dO0R2PgHpB6C+NuEf3PuZfSlt1
ALHD99bpHu3aWjeh9QQOB27Hvq35SNR+vQjlXfzLXYYbY+DpxuBUEtx/XIOV30Y4ExsIisbsGRgd
HwUqMfAugAg5jhlC5isqVeevL/u5+ftY+whKbFpZpqUkEf58XadtcXtlZ1jGYhFP9UPb0oIzX74Y
RLZA0tp10tQe9H3kzvz62h8hgZ8+s8M+iF+dBU1fUz9du2POUOWg66sR+9K9ICCvjZHiydwoq57I
B0/ao5W26Vaz2o0jbg5GaAd/eBlbT8x9hEUIuYAxp7g4YH7DBKxOxplhlqcs1hcxGltjOKfDYmCu
hp02Z0gaAwApIqtweFXP8B1IntT6ZknyTRyIZDmiYFx4HfnsGqB8m4OY/Poja8anXpT7jXcfQ2oM
/xhUMyf/+X6Hou51KGJwLzQKbNRNN9U8tmZnrhCmMdlAnQQ87michbQ78axV/ddOWVf0Noi3ra0J
Wq3YLYbJdX3VqB8M57VkKrJqh7LDJS+7q01rXanp84gNL5giXR0/0WXG2EzXG4NavkocksWbYWu4
jDCbYdOQiLTWpUcXOvlNWNiMMpE5OIWOiaSyU0z1URHo6OAu2k77v9k7sybFkaVN/5WxuR61CUlI
6DYkIRaxCEi2G4xMEq2AAIGEfv08kfX1d2rpUz1tNjZ2Lqa7q6qLRFIowsPdw/3110dqQ4TCTLIQ
RqTBtUoON8v2snwH0WoJzJ8+ObsPG3omLys52uokryACsdyWnWzaMTWwIAz99tk65hx1OLeQFLHb
GfEzMx4WFQv6lKHmWqUwF0jj7Fnq45xTG6wgFBXlhbG4Ny9vZ7TrPm4bTO3nS+bV5BNSVdmT8jM9
6qWe9gvyfcvMIKzg0pOm9zSl6XTPD8oJIHIAj4QGf1KGmm8fpx0lnbupVuGVZO1R+tAGwMZ2xaWr
l+S5njan2Fl81zO3LnK7W9cYhdgGs3mGJKFmv8izx60Ae/fSCSvGGDglgXOcE3l8pWq2DWbHom+G
MJ6PCl761D2hwx8pKDYT5Khumh9llg1f7Qgrl6nvmbkjLt+JIUs/zU5l9i4xde3MAMb29HDVcic1
9fD3kilt3I97ESdXozkN8ASCc/ZP+sdQjV0OZpNSK5Nj/T0izGZeifjql+wdFbHOd8ddSrGH9Ff+
6ZNRO5TUULyDs0IY6McdITEpdfqiCKR9J2d2O4f64xHcrsjB3YL2wlD7D8vwWxWW4vcP1n4KfLEX
YWhE19IyqA2ZqiVdqO9CT3xalYoGvblSkTrUFHgyno/dEbqZsXUjHt1uxU5V5fgcZNyN9jV8EAL4
OrmbMbEDoyFXptzfwCV4Rdm8IC6ewo190LRm+fuRGn8xUggV6cvdMYjsErH7caQ7vW492TYU3F9Q
THZ2Ce6w/dM3GjppRhLt2nCinEzdsyjJjElMWBFRl91DGeft9gJvLcH3wrXfqSaFR6AZifNLG2u1
kEraCEM0fiYz21E+teoalvrO0eJ6pILieF6eI3wRODUfkZOZ9AluNU7nnu1chVe/V7WwXsRcq5M9
UFJ4fGVbAvuUb38/Ab86s2B6aPWjc16xcNd+cmbvSMBV3bUtr20UczhWgExiJzRJjtJXjDz4/dN+
3QvIBc1dDVA8+DvaT7NdUL97sZ8NvYNq7R1FNrQuxA2JvdyUzLu1jdDECanhJv/9Y381DT8+9ifT
oEKEzUQTDo9tUtU0PqHoPs6nnRa5x795kvoXE0pvWNnpHbJYvLqftnsLfMKdGnWbVru1V93KjdKe
tV+00jm/urdHp59QSf1IpdsBJCF5phsb5p12VXcbrZN5cQsVt7vS3u1KKKlWCB9G59YmyU+wjV1W
MTkEMjdzAp50M3hGABbaWF/zhrQAlH5qaOSXeU98PWoto0dG3TCMTo1yf4pnUUPLbVsXuqbQPYO2
dBPtmoCzsJ6j1LxQCHdrza92h2qBHBBAHVGp5l+qkuA6wF1JSxHFJD2jTtd66P06vuT9R3km6X8l
m3YNtZyc90WBDMlOLN96HKnLbw+bMwOyDT9t09MubeyNerVVCEBbGnzh8KJJlzGb0sPIEOkdDjCZ
jFLaFdWxMYQCT+N0KNP35EaoliN1RYuR2nZofUoRthobsJmQu+wYNak6PXGAXsdM5HmiviQuLqYl
hdqWyZrmbrrn5NrP1WpIOuMM4RegBnkqSQxB4QRoUHbh7UYSTSLXXjoMW9F5JaFsXwG9a1SkcMdQ
ZcUWyXbqXdhV+v6Ms4NhekpptryHhEolI6JXhR9rHKVo2+hkCtZPBlAvKaW/V8Apzim64pncDHrD
2NXsGe+mrx0m81mQhCWDzMH1DkKNbk3D26UWEgxsVjRL6pzSLuX8RQPbAKnf93sEjXtmpBBVKcPn
K2diHskx63hqkq+Thwl77TkFWp5epqWtDNoNbsKuMkZxyavdcmzBvX71djkVEXVHHdh3fZpn56BT
VCOoNLYneiqTPJhfH+YFOnxtUhSefZkpNIi5gzYk3DhNKwMiCXtBUycKxs0dS3BXMwgIFJjVnnC8
4HlYVZnB/HOdnu3CAGj+fq/A59oxVcN6Z6sprZNIahYCTBQ0qyfCJbVvl3VEc1ttnl2UWVQUsPiq
mVvZj/cH4Hory/wSMI3zjInVQ9D1ylGUarY91UB0DDqr0CkjK21zDPsszPo1+UMNfndh2deeotwi
OCceD+Blp0kZYwXtilaQdJCU7kSZovVvbVhGkrM6uSsnF/IkckoR7XDZFIT6H2/mnT9v6PWkJLUd
x2iPzpX05KnI+uAoRkXdCmHsIcjaOm1TxVjmbRtoEC4X7AFrgjcL/OIRzIkctJTBUyEi2io7sK7g
9dRnHdLcc3aIzIT6T4B8xek1iKq7uHeM0I6pK3vJfJyR4rqaz89zq/6gntDF8YaIhkxy3SYIcYvL
zyvcbdYdyjcAGrFrXNt97YXJesZmt1N0IELqqIJicfd8grQdrBOhi4iMZV5d92Y5iqvr+guW+Gjw
i6G2p9fYS5lpZQNnvsFE0H9ctj3ZtKlwqJ5ai8gzIelXuhvt0mq0U9LDXV/cW3SAkJHeCy2envGL
9tQV3TVOuUr9/RWeG7qBRO1DeYeDmRPb+JkrgGBy/OwvqvzqQRJ5Vx3SHIYYo1AJ5b1806rcXH8u
C6NY3yNryCGHIvNq57IvxP2e0xhABQZylRRqnI+1phw97KmpN/OvEHoLJIz5jBxToTrBmKSkXuDf
UukxpNM/qtForxFb0TR+Sf6Mmq5SC7XdXn8ljay4HCS7c59uKHPlbi2iS5vcyWWkazmRNmvUXAKY
Q+6eYrJA0VViTM2G1kt6eL40iQ9Ea6iQ9XAuV8ANBj4ER5XRqUPaWgfhkD+B8ORp5RagD04KdXGd
rNHBR1Lb05mUaXXktHMHMaYtS22331nkeHLZb2lPxIRBqyVFPDS+0PPXgHnsXbPO5tKi0kptvVGL
ZXerqAScVCZz4vCe+WDrtJt0bBVAIIyrfR08rnS2gMfTVQt7WZyi0dOqVifKqs2SPdEpCQKeoLjE
s0eZo2TfjSan3zwJ5GgX4dFqwKXsp/c8kx1pwMI8TKrhMktST90m7Yjil1sRucD1AfF2IPhDUVBR
NK/tnWzwTBq6zsevC0N45cP6YtEakYRPK4mHHYX8SkmJ3T32qWCCHKfkEEVE5VtO7KUD7Tgpp/09
fwISSh1TAz/wuLEtjRa7UGk7HO5grtEjQ9Tg1LK5lcdZ1zY+TEVvelYs8yZly78XtnMtmt6FJJ8K
9tJoy1NSQkiAzb6Na5B59mlAQ5WxWtSKaCsXJ6p0uKXb13XdOs/vEbg0NX9stJc9f1TG0SYXlMBv
bZYwYAOp87XsAiy2Bat0nbyfb9U7sFP6Gjx6z7o5UGxw0KGsF2YbJHJbufVhBePNHjncOSZH7t2i
HSMjhY3qoSV3Ly3frk/ybDKubafpDPrnPU2SVNEpQVkUTxL16jnDydbJMHaIgr5aADXpz/d7X+eX
qn3p5WvE/i0JRSfAov/oO593etNWWjfaL0Y1tGSdbn1WZ3lG08GMQ1iT70sI9j5yDYRWElu+2dpn
r13dP1nWipAzMIkjZ++XjF0mooFq9cvpTjusJnX9e2Khy/gKPvhrW331o6moeM2y511UsOjkJ2jV
VIizOtPmyca86P5F4YzQvq0f6n3dXM3PvGUxazjRT5jViYmj5k4FyVyJZWjrTFiuN4Fxfm4SeuOB
npOOf3qen22TO9OC4gl0NSnHNSX2Havets9t79WAR5CAu0tFRrgD0FTZzaxX8Tdu+S/0zswt2QOd
Dqt0EP01s25cdBhBzxfbO4H0E3dQzZyhzjoCQn7OVekPLLSaYAO+g1NfAc9Gt6mVGrSoSckX0qXI
NVRrnUZYFVWvlvU5Jbb/oiy3ZYxvjT5Nm3O468ShljT0EZTUBMpL9X4vIPpfHK40HmPAsqyqMirz
o4BAX9wpn6fY9q7QqsXPS3A7odROVAeDipje09u6uF2neQki69S6D7XbVItMP4/wgTk14Q5lqWyj
vd+paJ6mzKcyLJNVTV+LI18mEawrS/ZQ4D9TL/P25Tq/G/EgOQH30xWqxnB7f/9GX9zHPx7mOS5R
bkD0mNDtLw1SrzH92naEc73mZUPYe1bnlPyOL20wpRlRkt6jBQdqvG5I61+bWgM3B94ZovLlSwIE
qQ5HM54uukOlXJpmLZ/SjaOeAB79/Tj/4pwFJ7iukYeyiDz+TCxtVTzEvjBMQJDTa4OkN0T0gC2o
Gh0F21eLPpCApeRe+ecPZsV1lSQFDk37p4O/UWq3JLEbi0NEBG3+OYPh4ZQuabU2MOrOWwTJRnOC
ixVq8dPfBFz/4uAFNk/VKcxBH4Er/VHYmnaqAI0uLe9Zk+LnQB3eHma/eRBzrAHXWq3z34j3LyTV
7FHyWkR3Oi2aaphfUZDvohyXOL0auX63vPyKvj7b/N+TEuEE7BLhvnjTGIqIJFPbl/p55PbCTE/f
El//t1Pb/5ZI4gfyiX+XAJej+W9Siv8QtgkZqfj3qW1xOe+T2+f/+h9zyTrhPe7lvkweMtk937/v
f0h1yxv9Wf3V+aNlE6azDdZTl8Gz/051m50/DI3O1dDhECz5lgX/s/pL+0NvaTLmTMgMe8j9/iz+
0v4gEdyinTKJyTYZ6H+S6tZk0P573YPGkXl2esYYHasNyu9HAa9rjXNVo7fcS6ktTbM8vJTnQGvM
kUwCQjl7zGzoa0/t04fWyt/PTc1R+Tk/aTJGLUMeis3hcvfKuwVkg2e7mZWFagj1FjvUj7b/TlO2
f1b+DNfAF2NiVEb9C2LrUdGfrG2dWi5NqXq7G7AnpUWXEmj3E+8VJ3TtWtlnKm+iqgkurdTZtXO4
E/SYup7WxRA4d56akY8q8bfgvcUt3lEkUqgPkpx2M7lpV43unAYl4AUMeTkNW7URvRfbTmfXQAJ6
3l0dqlTF9dK5dc9NCpltCrAk0+AcuEcQ3Un+6VdAxqt3tvQtfZ47IOPvq2vep7fp8qo8nvRn69DH
gdAG/LnUKNgw7mUGzVQfn/DecZSGf65rMpFxCTM8MkVxqP6ibrW9tR70igXltcJgLJrKIm12yabR
BcYAMsu97CbPXukdfsH41q0VDmkR5OE7fM3ene9ketnNs4RSIoq6SgjiTk+qliDDdIiezk9qfHWK
uKafA30eXregqU90TbZw/Oz8CsygiY+AxaZ0dvlQOF0b4DcLiIIr4MeVWRdEWs2WyGsD0DY8ZWrz
8cijzxO5WdqzXWidAXXQDV7mFwsLFTmwaigKFf+edQYPdXO+0kQ3M7evjj1/NVFYtKdRRFH3s1IX
CS0FvOJ+/9ASNaEVD3jYJr0FxY3mQjv4YK/6h9rGyY4bQiBZ9JmdcgqDiQjE6hWGdaUVwdfbf6kp
9PA6hciveEYx2FtV6Q806hHWjItDu9wGYnIq1x46QWKQ47WRj6FYdu07bZ7rmKKjSFNha6SYDwIH
J7Og+nl2iptrxZBrfqmV/69//67g1kI3/nv96zxu+4/9j2W28op/KVoT/WqTk2jRBkv7DlNk2n/Q
2MXUWoRPLQK13ylZym8BuajEq7kQ7fenlgVqRHtjNDchbIjMtH/Um0uzf3aepJ7V0P2ayjCIGfyU
lj+DYE/NnaW5dlyu8wxgptnMlJhTHz0akpJgZLqb6RFg++hsLcCIUPFz9SVKNN1YFAPcCqIPFTl4
Wph28clhoJInDeK5j+buxFALBXUNS3iVFS4UWfvisbuNTKrN2L0p1Xw5BC0y1PPKqFTZGRU5hzMo
oqiDk5G+OH686POcdcxpDZ2LmoJCN+V36uyg3asttNxwweQP9Xi5rUjlLWtcfXJ+NApvEWa09Kzw
ytXzPsxhHu4mBIt7hEEN8I3dTr17y29kowGi1N5LpyzzeWuGJ4onvdOu9pP6VripDDY9mmzbgOHM
UvKl0UtqqZZJCQfo2G5SoyWKXvp41uO6iFHSgKGc1/nuXVKbxjL3KHES+0IHTXNwTvLCo35Mc7EJ
xX0TxczkKbuui6tyAq9Ny6ln3rnS8C8i9GZTDWrA40mv7heNM4aXdk1LSJWKycpuqGKs0iOATnhX
yzs9EZTUvVY0crhbBdovnUdlCfDUIhtfq9dyeIm0RVvb31ojUqv0YbCNpyyTcF85qLEbkWCIv6vt
C6LL/CbBk+fdR0NFnGO9YEhML+D/FZJ4WawuzVQPTzdOXRZVKH6q0UwbDubcPI/vWtp0dahMHMVo
j05UbxIsJeFVNUt4b4xuSddUMrH+o44mhXnpP3bp4WrBvdIp5jTcGJx2YFk7LwIaVDpSN9QZtHMM
XHEm0pO2t/SnDvQ7Hc1pzJbo7e7IKW4pgmLXJ6oRayeP46FigX/uaKFinIP8STrh3m5Nbyr2Prne
1/Lg5yUpdQpFDnVE1aWlxMJuE6UmHURDkJIwRYTOTawo6CTnI6n3zFEIFhEbLC/Kwmpp4x3IeVcr
d72zfd6qNlrf3lcsPCTBBIfbxmP0smp6IFsfp1Y0LJ63NbHipHc7Q1MSG7R2KS0ErbTg00ke7ym+
TJ3JlHwMRg1JX15ul+lVhccjfqyLu7lIzxI5BPurjHY0BuHQq6zCIL8B6QYlnbrZbSXqUrs+R6+7
1b1Q33opy1C/EwTVaUNLeFukT6X8qpS/VdkBTk+obzR2V8cCCXOnqWv7ZfYl80xKQOncjMoEhGu7
dQqSSxPaNTHRV5QsbKj+yYEk22RHxcTOaAY29LQ3hcat7fLa8U/llfYAtbK/QEtMUr8kT8+Wud1p
EpBGw/QOc6+hh0knnr8SjUrZhIgczPqyowG0VbX1qZiX7bX11b1O+7jEZEy0ZphURhBnz/D5gHCD
RBKEJ91XRlG7Yfc6oPMuRbZ9FZyxJG48uSLNl2sDwQ0k2noHdv+HuU4V0A0V4msl13lSQuhcpN7N
ODdOtXrlWevvfMG/cAV16QbjBJv0WfoqrPnuoKQ/DYCG5VmDCgv+6hY15S/4g+Hy+axhdE4gx4VN
PjgXF8iiWvU3ENr/Mwv9H3n4wTD+e+P745nnx8MOF/5pg7U/6D1Fbh5gYctuU8Xxr8OO/gdQGhuo
oUWjLoPM+L/ssPUH1b049n8SYfCjP+2w9YfB6kKEAf6VZDrn5X9AdfFV0fH9caeDqNgqnH6wi7Z1
cAw/HndapI1O2gvmODW1xkZlkjHQQ1mVoLDL6ONuPGaaQnn087F6UJTRRI95Azg/by69G23YNQIM
NPx2K7pbJOFTs4lLO4lJ5Dq69rXbyysLeibsDP+amM7znCwK7TF7gL6HYBcKK9rcPOqAFlTbV11S
/5AvUF6Ppk0pdUEqgorPTPk0uR1uN11xnrPmZHVtOJvtV+Xsnlhc+wRjKT24IRe+VznYq4drKPdu
9lTm5x2kVp0E35pq65x0BIVUN/3iPygA15Vi3ZRAA0ySDg+lCxqrq0YkAdPmjWPMMb3cB+fKfItM
qm2aBziXZiIj9DocoflzoJhwEFi06NCqyT/3dP/PwgirJEuKz0Oy/5nb8j9wKxEx+u1WkqyVitjT
4uwz/zy9vt9MX5f+azNRlUR8oKWBMWTD4J7+yRvDPgMjTxAArDxwYQnz/NOptfBcobNE1AFD6Pz0
+81EXN2CYRfgr/zJP4odtH7pmtohUAUmgZGpKjh5/adQbEV1W3wucbTWFzEZbbeLxUxMA3/Sny1I
FwpKLl2gF6IficlFvM/620kjZo0YJaLvbfzFYsLZ0PeD6WwKgEAsZrWYTf0BfxC656+f/GzzuXMt
r+iVg6qbjiGfEwBERUavdKWf+8kE4Lijih7tYkTbPcwHyzBYBYP5ctmbzzn8ibC3TJ1w/hDu+iHa
Yis/O5zEsnYv4jg69OZhrzdfDsPedws6/aZRvie9BB/4U2Dlp7kxpPn63jxhml7nZ6y7Q8C2Yrh+
uiQleDiEuEyNOlivh4fR+uCuR9vJcEviRvSns+160o3Ee3eWi2DsDMYb6DQcKuPFx2e/dEez6ayf
iMl6FIbuuu/XYjJbfE7PYjM+i5XlzPqLq1gI/+MqtuvhSbyLmeqsl7oYNiLyPqdgOgQgaOFPpx23
FNPp9HPWf5/MfPxFxw/eVDHgn3kohzgMPVOsru5H5ByPw+H6WIjxpiP2LYc+787bYBiL+fyQieGS
qQ0P4zEYO1GJsOM9eMVl1BW98MaiHIbh3+G/v+BDPypxxE4jeSXzGGyPn9AwRkNEBk2uuaOLsMV2
uz24jCKcO8fDMHWWJzHi15BlxRdMhOavt8uHozqjLWRh1NLO1u56nQk61/cp7BdHKR+94wkJyQTv
jnRsR1QMMQk91xaIrFyATOycZXjMneFoQkm8WERCAPIWCLEiFp9xV3GmYtpfzGYz/xMJth0fEyFm
s8QZD0wx+6jF1HQNkfTxgB2odhzyV07t3N1o8fRqBxyPd+qrbj6rvZ0oxE28vQ3C8Bi5vQOLOawE
axwEfLwT+78TVmzpX0krxpmGwBqgwp9LHSyl0aKvKdV8lWFH3ZPgVaWkUorXfQrNoRW5WFvBVagO
UFOxnPT7tHlGpKFQdbfvC3866d76FMOwJJPhcJuJNZARQWdbMTEcn0JZuVZX0c+c2ftkssC4MjvQ
+/WYym1boEJGaInwrRLzMJwgyNwnEe/UeoeRQLBZveVw/Oa8xOHComvOeuhutyieWeM0TtDnXp8z
9vdyyBYa6WK9hZ67+3FxaJ2GOgFy5Ew4/3rvE9O5ypeBMwYhgB/QUb33SHg30ThTymqdjhgHqKkW
A5YvO/tkofgbfcucM9uw5Lq2cyAuJlpd2g3yZ42gNN3Ke7p3L+OWmjNLBu8cccSaKkJhuy8B3tBJ
BYsJGo6bLa7c82vEtbssnEO4RT+ul2ugLt21XIIt7KE++8uF38LJnbt3jBntVUwqhgHimqcc2F6b
m5gfwyWHB3bfhX+HHQ8WBkcXPGj4EuFDMFWJOJB0d5b3gdzby7cDVR/OYbnWnMn2EAKfXWt+6V5F
6qZuw/6l21aPYwN3Kl3bfYM+RQD676qDLRN14oUXC6g/HOrSWdiJjpjQL9iFz5znckwU3dI9IRxA
gcT0M+/qvWwwUR0SF2LDWQiRmXAQZ5b0bhNA++DS2GZsTaiN2MdTIsvF4jJm7yza3AoqJOeT5Kxv
OmdXLmbkP3ud/suhNwz367i7QO2D9HJjOduWfGEUrtN/lyuh+oew5o0+++8KEhB5tShZ5Zaz9xfv
V/n1h6dw7YLGTu7qNiqcVdpd5O7CPw/VaTUtxMZ0bScoxUfieHGXw2NX7T6dlTkpxQpVwnp8+jte
czWTOwHVwEDczKctg2eIT8VZyAldMdBn78N2Lk73fRb4NLNydu70k75UYmaI4OT0pWX0S/FyB2PK
qthxci2R8+4sCFDOirO/if3g4+TsvUgkYe5+3h29t3Ofw8z/yJzP69e8T6RMrXfOzjsOQ2QpnijO
sxe703Nv15fDfzs7h53z6O2cAZaFSz/gUHGB1XQtVnL1GclZErOWiP0wZc9T0snLleLR9d8rZ3mw
2IYCvA7m48plzOwU51bQQRF9P/fOwhBTWplxNwLCrh+7swsvXYt+sCHnzq0vzmwq9cJkYYrNZEJg
xpnOqJHmjRWnO0Gr3oaUhbg08JvRj0b4YB7F4uLE3Y5L0IxPMi6hzxxTsqK7Iq8Nx9qYluzsjtSB
INW5dRXUF+K/nviz6fRjO1pQA+uZbvAUqxLNzFvipTtAuBDvynlIRYfRmM3u3U+0E3Fd4V/dBXqJ
qZj5/nQ8GA+CsbepnY7LejydJHh1lZHUFPEYFp/uYDeuxJ6Uuvtx754CawQKYWK6GeMD1oE9QSX5
C4S+dN+n1Ip4MLeI8dura06eTptp84j7Cfk6E7oAMcFSMsiw8O9ZTLazZmyNDBH19xSbO3LMw7Bw
nNXdtRwfqBjXzd63BGn8Xa/wNnxrhxn2LGxMhOxq/Xs3Yeggy1x/2hGo0BhzOae6y8kw44ONv2r8
lSk+AgivxAbWcfF0gmMmDvPj4cHEPsQBbLkHoYCv44jtxKpxxqvBTmjirRB9MKdfJmtciEAar88O
PkLkTGM3OPVv2LI5d0kd9FXhp4M9VYQow/mYJ8bDfe4ReXEeYnmYo/vDVEg34+gc2atyJp7ic+XP
5bpiA92YgXVE5Vo+6ENBGb17diJp/dFYfMVC7Sz57yWGmAugNujjNk/uONI5oVGje3g5owUK1WcH
UPTsbgt3fffQjlIEKufaA2Mp0r6UjKKfjWmIEGDK6NbA+wREsJDrxksFRKLIDzZuuET36qiRSsjp
lHZGrjm25hC57ESpb9ej3GHnYDBwiJZgN9Hxk+EyY0AHOFWwGoSp2B1ZD1X98tYE37pPt3bP/bxf
BNXAmleDS++CZrfoKSnuvTAWPUusWUS8vNxZv8/whJbLkDvy74sHDOe4NTh+DzEnsunOj6U7JAgk
Ruuoy7ozz3KqyIq5h6XnjQdsnEoMeR+lOyzWZffsBLQPE5YXjAeRi4UP56u3Qc73hwhOyABinxai
zJn0EL7MqZxfOU9oGATMeUMVb7xgcBjmDot09gf+KhbDQ+KeJsbQHDqPKSzHfjJ9uWoXqQPtLujd
4+Djw+WNhhUeGmk6hhNM7KU/hH832GwCtAHuEjuRzzdPb6M7R94mxGsY0DQYxSP901e/+BJy2Pcc
Lh7MU7E/ufNYjOdHinm7tDoVbx52nV24T8VwuOwhddi5Y+EQChWb4CPnJIPghjx2vBNexlc/pHpj
NNwmmPrjsdalX2m3YBNEzsNlJDsxrgJ2Br0Hxb3PjZFsD7c69+Zvb+MOj0WAOXIwhxU/kyP/2luh
kzBFuWP3w+F6OHg7HDHSzniO2IRnZ7Nn1hFqNmGHXfNWOMedB/nvHMHF9aJBWC918A72OIsP53/+
K8bzV+cYSyYmfnG2QadQdQ19SucLr/DdOQaOqFbVAPZ318P1aI2Xtu3PJlv+d4hrH4aHYe+wRPrW
fLS1xAi1i5v35cnxY3eJx/eOVu9/zmZ99O5s0eeIF6zEXipWf/Y5Y5NPhR+gXoPZl/csP+fgJw+N
fY6U3cWnVMGrcRDM/FUgT43chgsclhNRnM+PKs4PLvz8iCqTio3feoO9PNod8Y2OYbhzwh6+dPj7
uYGg9W/mhpP292e8LFZAapCndpfr7ShkbhYjxhEuh+ttIrrreXhgfCGnp/V6O+E3nFW8XE5+UgSG
GOv++0JO1UjOZDicD/nqcB0Oxm8cXrjldsEs9Ldcv0UARifUzRDTOTmGwxETK6drxmRsOfhNFlse
sJYrMdquWYUtl0v3mG2IN44vvJhNMS9DVmzIzTj+cmJnxPIRrI0/W68ni8UCi8nKsBLfjjJ9+Yha
+F/etR/4M38hnzidLd77LAvGcMqv4JPn8t+k7wef3IEfjMdjb7WYbBeT9+1oeNhu5c3lsxYzjp+T
zw334v2/xs/zuIaTfxAgBNw28DZjb++Nx4M37uO8ye3NXpmHHPB4yXD+NvDG+7Ez3owH/N/bAFEI
WWJUWDhcDjdI03gevmEVZ4Hc/XM+Zo57XIMoTRGjgO9suHo+Xw+P4Z7HpOKI0pzP571U8NDB25G1
Oy6xJmgHJkye3dGPy40cFl8YB76/8TxEFXlGYYw3gcfFy204mA9xnn8va8S1pTD9shEh/lGJ+EgI
xE9IjQvVnbdrrWnuUJ4HOahuWUiCC6MJS4108f5SUJCZA65YGC6lPHxblhGywCsMWW8pGFKEWBD+
2L7z53DN6WMxQbyG8znzxj3XIcKD6C24tZS6L6vK7eSPOC45UrDkgZAfbjnhMB7OzgxqGC7DA/KP
sPJN/pDXcF85ccQUmEw+yviNP5ZI/JIL5cRu+fp2y9bZTsKBQwhiuLVRKXhuzO9stt2yeKG814SR
X8Sht5+zwj022kReOuHbfBch5p8+8raUKmmL+lgfmRXehUuHyy3+pnhfsFnk6BAjfiT3JHuVH7EP
2bdyIw9d+UW+I3fulkmayOfOOMjyxmt2KZM84Sy5HfGtEV8aYQ9xEd8cpp07cwnDReK7PJfhdi8C
RciGXmw5x8pJ5C24IyNhorj/aMHuDUfsYY65iwnf/9K0vDzPuTK6xTvbh/dn5eUShuzeLRtLDmAy
kYvMWZm7c1sGwwXvo3dOkJN3HsMtef/37WTEnWZfL8Z1XCKlhGjPoMfvgzli7cnIz5dIyM3KvXgc
9+au/XdiVXLE/IDtvthydzatz+OYEoYlI3mLydAN5bz3+cvk65cUEV7z23+IE0uOdpKShy7gS0QQ
JlKdfAb+RgT+ir004SD0ToQLoWF1MTORQO+jEeRBc83L9NEaUsEgGB+zvhwTum8y+py9zcYv0QsG
KKUpmvFLZfG1Ffs88Dw804CneDzF4/dgtvpYBR3hYfZRBd5qsw8IHAabMY+ZLeSqoZ4/2dobvAGu
ZnxSqQT++7vUjWyOyTu/eH1eGDXDHXHxZ9gmCD0F7yStFApPTthm8MaIx4uvYc+mY3+CuluhAbkl
Nx14K3RiMM4E/s1mGgRixTc3UrzHATsSuyi/uBnvPVRWIEVN/oajPphjNVdShzJ3OXE9dBJvOZWT
s/IxqWfhb/s+L4iiQxEOZGgUxcwNBgP5qkgYvzHSGa/6yTvMeEXUORdzCpBaTuo5xii/x36czJi8
Fc/7r8AbU8HFPA0bLcc08PabWR+ZYRxjTME02HjhATM82OMbjTkfMGxOLLOAobEsA5ZlLD9ijjY+
Sr8QSOFxPPUYMPeT9n0wkAPlMURLxAydLa1BeOyNNysG5RP5DORlwScGjnGjizcbHrxiqZkzZoNn
EL2UU7MZv2FgqMMQ6P/xfEDoOWAdvD2LwNZgS7Nqckb45nHOgFgOpEcuEjp/HsrNOyfSuR9s9nz8
xpYfDPb7t8ERs48AjTf7QdgjnELwOewx7avgjQXk4W9HtAMn+L00VRx42HJH3JTx/oa/STiVm2LF
0IhvxFmDMVPAP2/eLFj0P5lKJgLP79jD8AQ+cjVBvlE4g+CNj5gxnjdfMu3cqCe9Ir6PLcJNkHt7
wJohfj08JPkE+c8RU4X+lC/F2sy5FUp3HrrDdW+N28Ku70pdx4bjhY/uejnczgceijScjwdoSWls
5+MNt8MPRE9ycU8apAEWZIiyRolL5bocfLPImB+pbRmOHFm4noRznoTylaaVD4nc8uFixOOWWDV8
7vFYfv/vbKjxM5z3KygvsbykEtsaLu2PDputnOzqrrWwoQQncaMwDNIZktad2fvSo2uCQlLPTLSv
KOGXD4UtwrJhYb80N/P35WhJKyB3uDS56ELeBvXHHpG/tgvpXHW3w+0k8KQV/fb5N8dMKmzUplTC
8plfT97Kx/Lrv5Quul515CdY129flZ4c6hAXW8bf1i9n+2UKpHke8TdXmmGs3Bob3Duy0izZdjj6
38yd2ZLqSrKmn4gyBGK6bEWE5gGJmRuMJJklZgHi6c8XrGqzvU9Vn7I264te88oEIUV4uP8+/Z66
3CwrzLb7lTVwwSZ6f3gVXwYv6Fudphu9XWDMjRj4vDfQthQNjXqfs5/cIKZqyvalaFtA6ZD9G7B/
XzNy5f7AF/oPdm7Dm23sqV4U/VosD+cqwQp/F0vrS25X3+cYTxKTzL+BKho2uBskSz8t10IQ+Bvp
AKwiapwXrJS7wTjrVeMhWWySNl/TC9761ciCawZakFgWLq3xAjf8NXEg/+9xwFDNE62wSLN8sTOW
SZs1L5KIpcZ+2iCOEEUsMLuC+GtADOblZgpWD73jakjwRSN8j4voX9E4dTH6+r8831fYv7aLBx9m
yQ/f8vTXE3I3Q/JaxIKAKc4KVxYLzTIB3/CetAcAtGPJeHY+8LuwQ2emARCWZDhEO7FnJGO4Z3TU
cKwvr5VvuNZYHNCswTOK3EHD9h1vogBUeg1UX18C+6CfJYwB6GBYhRf2T/RO1AdDFzuzCYoUk0mU
lsV2UWCoPV+hbrSxBv7ou9A3jzhg37F6LNtAp+n6oR/jFurNmUdjgEzW16/U5wO9qk+T50384Z9H
933cDT5E262vqST0OUMbIyQD/TcqDfswE6HSd4u1Gmh53gxGglvnPfiQACnP403aEA7cmeMlxOhc
HjXFouA8sGAJn++gGxEclKvGENxPNGW5UZ6YYnYECAOY+O7GWtv8L7ri+3wFW+NgHOOZn8bYFFQ7
txHHMwdV/BVWJB0rOtPYZo2d0CbEdSY+6n6ApUPNEV7whoCN7xOMsAGgAO0kaDvkfNw1xg8PZ7YG
DOGFaQAxwyBsRjG7BY7gKxrhYufYvwk2TOHo8HadBELha2CmfxEuw8PRxkJ/V3lDr49hCdfZZKJh
Mx4QDzPhTUAdveGb4Je4bpBiurgl3qbRkb5CZcWIg9Joh03Xq+bjLWGTlj6Jp1mfMJynd/Tn54uM
9N6CVbVzvxN6wcCWOPKEKsG5GtPrr/EYP2fBAuvNhmT++xN7htePrffZIw0keAp2QaMmUNFSsTnk
h8Ei/Ql54b6jqHrjmVketRn8pgRKJ8ib9Q3/sB7Iqhohf0juYIRxwhSjUHziSJh/dkH/4iFYDZAC
11AEeWYzfZ4yHUBCNACNPPKME8Lz4ZAnnFEtFOCf2QClifghZMt46bujGUu1BBos48FAY7QNjtGv
yyW/iGqJeedK3LQDbOCi7B9BTaRyQChsQOIqDSC+J/IzQFAADyPtgo7YTXQPH6I3dNrEX58BT2Zi
6R90vH6zGZwIZv0iHFpDbYhn/HIYNsRdpv/BQkId8u+cTKZk0oJCIe2XYO+vEQ0yrq/6hTIeSZoT
RfbjgSNjHXPjFGMqiRGg57QeYJe0CUF5ab+AU8BXtTLUgBDbAUQeooLRxdgAtBP+jQ5v6AdEHbLU
XJAAEnaUWgAEBQSpzwVaySHwgPnU2lz7k+hEUAX/mU7t7yfg1KH/sLtal4UaGlJuALInuK+vwUEC
1um7Jv6DaUhj9AwvzRyl4Qp2Aa3CF/jO7xhY66Dp9McjvV4IwgIvEldgQzmbRC/1oYrRKRpG8SFL
xfkEkDtaQYLOODZaC+hLa48c5wtrCihEFFMtigAz/Zn4PSlPC9bRBm2MLZmDpIR+RxBQg+D7aeCO
3f+wm+1vY9S/hAz+spuUVf11N3d7xo3d7+zmFJ+GlWJJB2Ntq8nn44phwTibrAZgRbtRGhUQJgMe
APj0ZnOMtQlnz38w1EmyBuzo9yAaWr0S0WOp9dn8+ifERLNvTEkbcN4reVQuOQ3ALFgA1mCO4v6n
8eLdw69JQXyQBQRiTYxQh5kKka1RB0PuZQp8GnqYzPmUADTHBuTvx4S550AWQA2xhu+PaPrjYaKG
3vzHvuqkvKc1Pc+GS/zFH19tpDM4BKUcvosDymP/AQM8gjZhSm86SIItA5ez/VpxU2/h9JHooRcq
/iI8hXujpfwrUVrSv+oczwLVyYVQsYBtNCr/1AJKkBibpU2P/oU66xMv+4rrN4qESsbCgTrCAXqZ
qLCGLcSFfRIhAbFLDCG3hpFSsdjMOPwgJuJYvyA5jf7ZQ3JuWnPh2HISWLw/P3WMjjAeDixKFQjD
S7kS5wQwgVGitCQeODGgSqTBhlvW9mOwQe1LoZF5NAbQb1Be0+nI507wLLTMkKIBuhFc0fAHYEXE
AJ/IJRZugdyiUjuIWARg4C9CzTpyNGISkfzQd44IzO3pJh70qM/Alfn+wDHUJ4PfIECqdYhO6jXg
5dojSBKpQQF38nVd/kPZA8Qp/6Lt2nUDAlLoR2Eyop/q7+ejooy+hG8Tbaex+lQf1oCzgnR7Q7Ax
oooNzYagWVTPnBXk0EwJMyEKDRGBQadEZfg6JwLB5jvIK0EoMEaGvxlnDgcIVKEjdFwiyXSMGw0Z
hvq/xHb0IXD4epZNqF9Y93VwnA/QwoX5c7gHFArHkxAjkkLkVMcJwhQlxalj6Tc+AhmD3TA4eMG4
eUhen+gGsstnaSnUTi9SP1MamqAPQUQ4hjwp0gao1vGqP+c+8PWHAAtQRph/oK7eOGypdijDOBig
B4NU/H5RdbBhnfQZB7VO0xg/Y+B/9ytlGbTeDgI32FBZEHJEeYopPiYGT0vwf6CjYorav9tEeNo0
C5+h8xR/38TW83bpLkro47TKwaTgRXLmNYzmjxqwmzgZfsWfn+BygoNazaGadDxZHyHtGGkvh19/
3IixVoQ6I4bnsPm60V8djkLSITX+/TvQwslVeHzex+8peDJKyPCOpzgPuGpoPV4jtYfH82t9qo1h
oPWW737jozqIGlUUFOlXaHUbEPkHdsVuwBH5GtYh15pGQHHyoTzDdKoDf9Gce9JKmifQEUsiDX82
bTNOKW3i+4QTvy7nj1at2jJrCdayoxAfjYO0AH09Vr037BiGKCIn6TnrYTT80W/SRhIzji7l7aht
fSy/6IMD+cuTYLa12U9+WGv9CtSbAqCDtWLex4ciegShtH5Di/0g/dr3wo3Ab9DX1x6zDuX+cRFx
Gb/oEmDBNYl08phEPng3xwVMmxEB1bekv/C11ZiLrzLXQo7uQ8i/P7i+drS4OkEbbatYCO3xaQ0P
Tgexsb6hAjzxNECCjOhJf8tmaUShXwZw+Opvbf0dCux4L6eTzwR067fqD5tpfAc0+MaFCB8RRNJJ
ELA098exI5SndMyHVy6/8byVRZSJqLiOf6CvwRUaHaJ1eYQJfouOxWGqvoHJGfuvCHEhCmANXsTJ
URMidpzgX+5AQ9UDRpCVJtjDn7zC1XgU0KHDUdwlySOOLCrex5b/zyEUmq3/rc6EnwF0SHtUp/Pf
dOanBdvFKee4UTjlXMWWbDfJZCttiKDnMTVzUJtmt6Tj7mx482KdSTeGlTrMnpNj/Bzco1LdU4Z6
wWOmrpQybMnSY7p3zmnKxGHrjZmgqMcqfOZEW/W4RvyXeRB25RyEO7ftfTRv9dPerHTfdhePVmUw
6AiD8qujxTA2/m5aBqnzu3N0m/ae4p5CrWnvUzfJ0GPr4AeEdSI49OXHvgyr+EQdNdVUVLRNDPsQ
GsN7dPZpyKLuQuSqrepBPjpwz4yZ1sWsZMxv3l411FaVzsHeBx2bu17A0wGTKayGTqNFo+MEBpfz
xmAQq/jMKnhx5Gn0pBKYwgJh9OOneKiTWmQt+Zqcg7d8Obp8YdYgf35165YZNfym1aUcDZJJyhw+
6picqHLdOXgO/G6TJh9cg5tVkdF3KSTJ3vOCSojB2c5TaiKcOuUsJRUKVD+uz24etjvWzr/47R8a
XZ3erOMUkmoMRX03F425k4d1G8HY01XbrG69+WBqaK5Wx6OijRjUiSqKBTvFbA71Dj57a08Bks/f
hduyKrfDpj+8k12zgpOYb126Y39MKgXOSQ9llT/IFqW5v7fJnrn3+cO9xi1WrSkL/ygSSpRe44/V
HlfRO2R+nVvFb+/C1c57SimOqpOcK3VbvZiOBpdkWroPSjzOiIesWxc52HoUD7iQr3hdsTHT+6RO
1dn87L78nnvwDxGFG1EBMSEXL9ze0+pAoD82nlY9arqPMVSbaiFfGaPoeN3iLevj3YVWT2WKQ78V
HqnUaCztQjEKZNh0sqZshkYD4iHYA/3XjR5nq/VwaM99m+rQS24373SJEJwz0+xa1pHVZkHta5DP
XxSa2W9pJLUhLBVdljT9XOzPuimqAGY0Z2+zShyj3bqQb8d0mU23pIIhbdStbfK0qdei3pDZ3KKe
bQNAJ0PI6T72Hqw8dJRJN2Mzrpu3NP2mZ1ys2u/pTd2BGVy9NkVYNzaWVq7ZZbQnB3Dum9N33Lbp
1bomJ+c8qEkagQctcXMWsTlHRGQ+eo4YWs04xPRRyprHyOZBo7BqHmOhENmDMif1sB6eRCHhi4m6
IvdPlM8wba3ht9mfnnvRx+wSmsL0b1PD7iJBHBSU/M1m6jyzYSAnpgqcmpy0mTCRUXV61sOucSZL
6ybLeCHnXQ71gzq5AIZvDm5yVNOtpJDxWyjFkaWQuRlouftQq9KSyTWCIcme75XpF0HS9o4+3I/U
3hgDmgUNu9xcx23/Lo7UYDpb/xlAxMLn7iRn3do6L2rLoEhEhVCGptqCCpzhQ348MBwMMsNCtVzq
sSj1hGhGmJz91cdapG6OWnlRvVY4df+oSkGdGWWbLWrZfppB0+6y/j3H4dhQk8MHibtzFh8b3jm7
5qHuhm+RPN29d5IHr1LB71Ucw626DVpWjg5IKDZEfxGH2Iuk5DMXjjG8zi/2NT7MtoovVZS+3cLC
Pk+oOyxGP9Q2MbQIxN6ROWW8DBAOSwuyK/7pfFBUsKCJha/LAJ9+bnchiXT287uP9rWTjnzweDCz
UsNWqLuFj2HMyuzildx54RfiMilG0T0I8uQWMP+nVQimpawof500GaJRyG3Db1RWJ9lexY62OtlN
33dlnuG+shcp6h6qrzOVnVSyfryHQTOaZJYHDd9YB0rL+GbDrwq1oLKPcRxs3dNxkRgXTcX27aET
p8KWQiN6sXVB4tNquceu3KHFGxLawpZ8J5/VdVmP3hJROY5bwzszWqG96xs1aOzlRXZO1mHhw3Tw
eDjNm+oMW9DsmPJEnyqMti+GiVn7oygoXZM7dTo6b9NqjV/YooZdr3MXD2cxQOtYg4ddWQ15Gx90
FwF12YbS8ZmdOo79rjV4yvHJq9wL70CY8YrAW4OXuHio9heH3JBTwPXiZ0Pd8GSs7Uqp3n1DoIcF
Y+PsSnGxm1fY9WCqK2VRLqMD9YIMhkFNN5zmThlnxPTjtKfNKGIs/Zsq6dzKXupF0Z95sy42UhBq
awgG/TDMhbJZIq32cMsBOIVVfI6vonSak5ZbUKj21laHykoalLgZ9GQNGU06IjHf4ugzzVTec/X2
OLHddX306H/cjzzYvaN4h431OTasdd3OajzZ76G/d+vRi/j29OTtXcPtyughG8v6aAXHAEW+j+Qs
GPhHiRjzG5OOfadw8eowFi5hTBnI9WDXx/lTtFPq95o2XGGRgamqi2TvlHbTWaT0VDK7zC5dDKST
mRAgUkqdTtu+RgkLMR22bPdo/QTzXB7HtJQKGpS9uv8IF9HZbkyCio8O6LE+KkO+qA9GDmX2FvZp
CC2ee8w+lKW/FQZJFPGd8wVHhP8ZHuxW0KMMeeF0qZ+uUap19XxDXZyAuWxW1zdFw6FUNmqI303A
flEgDNeQRW04NX1qKwuJHKG+Fs74B01o7QST5nT9BH8Pz9QVHIYG1a/neAwGoTA7lwufsjg4JKzh
4/dgQwxkQ+Vrw2DpGBTKUZRrrbYRRPbZfB8vnLMPcR3FkGEuGxTXbt3hkfN+Fx8P5ZHl/cK/OnXb
3vVrdKFALueTvT7Z/Y8oKKlG44c7Aam0VS6PPHBOmajB371wehY/aLPwhUG8Whs2EGmhIFu93LcT
FHi9D28KUYKcdxJvfXFvYXYU86b18n8IQziG1F0E++Ti3YUxTT7hXjV9r0EdXYLE9uysu9rJcwzb
YN+jpPYlKztpdEVj3JQNT5dDfuyz/7CGx/hgX8Fk6QfJ7seAIHddo7K445z65biuMuCAMNxqzEae
BWWEtileJ6qGe5BNqKFzpWyzgxaL+vtRnhji6DUo9qb+fhvOXuG5bi33fUZGptBG7/uOoRrBhwLD
ozCt5YNxF3zc3nvJk/Mc9272c7mLj8O792CAqrVlEF5lH5btUtTg4dxb+aZcnZZNamQv44KjHlMG
PnlgT1Y1ipYhwD1DXNo/qMcyt/weLH3ibe9lydQxdvWzPKlX4Dd6kK7KK40Us6punxbCnDVBDHv7
flzdmIc37FHQmS3Gh/4iQpDChdMkGHGNahb1okdmpPomha3dTdc5Z4W7m91msOiP6V4Y7V06CA8X
qzM5pidZM1DsGOKuaspzumdGoBXQ8IwCONONUbPWhwTVtF7MTuMDZ4VB9FHjd6vorhX1BG61bQOO
YSg9qEreN6jIffiH2ExOWb3tNCllRJkmDfcTtYN9YmYHhCVHkZ5UGZrQyQzrLi9aHsbH/smhT3sM
JhbPsYEaPTnFUD02NfqQxVYVc255/pIm8xprtLT7zbb/rgV74BNFljfngkFPkH+3A1e434JkFQIq
jI1Xv9horHrTAb3R832TPQ2NXu5yod7JebyYnyc3+QgN9OTRr6LWzx0C+4VcDGtMgBbnEP4lFKiZ
LBfxcbr4OcXHQrRu9qIXteYMCg1gdHwGLVWE5QqyWnHIGkxDbsCk/hTvIFuwze9xa3wfFhgCCDbt
+Oj0nJf7GmLZsh7uhboOYZpcdkuLxayNb5Nn8KKye9boF9MrQ6wPonYQ8DbmO+scVWfR+WmvK2Xg
xzRF07uqmqmaKyqH6XrocIzfaLLGekG3urXtCazAvmU/eHFIy7h7ust91sNw3c5WbVXENxT9tKSG
/qgudQrthyDlpBb36LOjxn6wV0zktekry+U22KtevKOJgCromnqoUQjAr0f3rMVEi/58IVhf7QS1
TYsVhGxe3cKGOmiz5gZMa5H1FFkCXaFFYRsYNPq19OPTsO3CVEDJL0tVWnk4WMLZKnc2xbTuuX8e
dPrbVXPZQx7iBhCfnohnUJ81nQ7atbtj1INkqCO2ZCdpilUd7OOZqX5MXbW6dr6sIZW/h9iAFn7U
Dnf6gzEh4VUkDGwAQ7bDQ7wYnEPMvShxM/sdFOIASvcxi6ieaCqamvAcr+uFB6B3qLN3thzi+PTT
eLpH1CQQZFBkz0E5hnM8amG1T/IYQyJPOuwpPzQQewYfWwkTYwpFPtJ/IUn5ER1/UtvJJnCyPb3j
2Ob2oc9hxFxcsovVCumEsbDsMzpdZh37p/AaumUvGO7d99Cwr2LdtZrC2qPvTar56XuJ84bzVLfl
6W45H5ob4kZIs0fSwCXwDpw6mhp2cnWLO45uWqhWl3HD6zh1r263Ni+3kuuaTsJ5N5XHZ9nPriEN
/ibEGdh30FZTLV72iwHJddkZl94zeohHBpU2s4treLd03qxqo9vyFheeAfB7y7wrO/4uNktGf6bQ
2LY/8Xtc2+RZp/A5DW1VlX6XeZ9eLTUTBvA+b9bxJjn1TDNv7RBct0Ul/rS23Dr1fnlQz9KGh+Fx
GFxQgow1c24wakA4IJ6wgRwwig2nI7vQIqncu4UQc7StRfTySwwE44WsPOmJ4TFF1sUOlYTEdGWI
zQKyX52sDJt06nwshuOOoT7cqqyN/9OjKTU7YwEelbUGmdxguUq7hrXU2YdJT0Azb8D5CCGQU8p7
vyE/m49oI7aVbf6eI8OlLSpsWyfgDxO8L/EC6FK367JLrRtZvLr7gvGxYbWDWnrZFA34WpmireUN
M7N3TmMGbGLMZ6wdtofRKdi1HQb/AoNI1rlaOa10R1GH1HPr9357M5NmjeiWtemLugqzKTq4Yjev
MmTT8OurcivrF6vdf1HszmCF6KiO7kP7G4yLS7jVUU9Ynu7JWi39u/xkL3vn1qnuJ58Kk34bk2aW
6hRA1gzSg7O5AC6/HYYu1w9OF8sD4dXJhZ/WKrC98FncxQtxZ+g24zzvonxb8I/f59sb/FGWVs84
R9KgryHvTx9gwtr0hv4CE13ES3WBgk8ZVLRslNHp9xne1YVGr9LJepyeo8oug93gKvpT/JWM7qKE
Lk3MtDFhvAgU2H5OwOH2PU1XUduDCO8xXrfFt3UTLYedrb5z1oCsuEB0kqBWcvlgjQsakPZovodq
0XhWsg0lHU7+AlSErNsm3V/1aWkz+Vdsh12odOLT5p0eaFN6uft5B2RP68VPx/SutCbAQ+oh7MQd
jrIatepWAyYU+7CwX9HlAjr7eO0POAoYul9ydmc9b2ujqWw8eZFGuZwSqEApfvAtitjEpQMWbtU+
27vgeK9j34bHiDYm3YlFB2LQigjDEWXjFJd8Ide6iOotUCHKTp19TId1nr+ptdTYUpv2jIEXq45N
g1IvoteKlaU/iLDW3SEsEpBw129JGr97ARbHAXpa1J7QA2of5WYBCoVuU/flfMQst5ZnQJfykZ3S
64kzq87R2MkrPkd4ABsskiOPynTAdZtGtB0b9gxsjI5nWCu2Dr/kp9OzC3efarcFdGjrzkAmVTov
2gVAkxiVeSsoUJhMjbSBYzIbVgDR4+gs8FqPymPEMGdd/9bmcOvj+ibAQ/sOKD+CIHnfjyk24vdn
vPNzh3H1oklPOaeUn2WmV8VwAdY370ovFm0+gHc53LrEsxhyz9axUHeHAQYinb5pINvSrHNwIDy2
wH0cKS1UXW+rFu6B50tzrocLbhluD6xJU5ba+4o54XjZEDURr7i7u7Rypnu1d4zg9tOMfQC1qqmd
mO+SChJZ3PSb03Xv6ISzWBXR1sH93V2tAZgS1h4icl2t67deKZf7cNvfswV35Jhs9Am103LwDFop
Xw0/2B1/7+Ce0bfUdHLh97TLRd6WiVjyItYvdmqn2821V70NK7kyBBxTuhsv2oq3/wje/kc4TYok
oHqHJ3+9C+gdpd0PhnO3Jrt2a2xs7nbPKbxPavCRD5SOaXXSV5/muHFeWaj5JNdwuMIRXS3qsiwh
nw935tygeyijS5qlgV8uPRNraftYFXkkR+0i3glimHXcbbqt2J9dYtDBGQJ62MKjZSpjAkRqTgId
IPOqA1ClzXF/ozcL0RtVEqa7lb82WMxT/BCfcUtsZ0yeJAZaEBXbUacJE51f4gVW+II9efExXVk+
vgBOC2/vrHKa5VdbiUbNmQEKMNfLxrOxZgATvRUL0EVP9LI7UjC15zTOaWWjg0/gyrn2S7SjR8DU
ysgvr85rmmbB0rk1fHq7ZEqNcZSwCY8AZ0V7Xgf4w0VH1fCSaFJ0sSZB17v6nOO0jEtdVYPTauFJ
EdoaFlFkzqacAWvY7hPv+OmTUT+quu5CI2o4/7iVypNSPIKSA335OeHBeW0CXSyS/aSVmyLItwWw
4/EdAlcfeWXxiaOpIn0RmuKTMHKIMtbBn3x8OtII6pd2onGa07JraIxwJ+s0C1/ErKbmB8mbGBGP
2x2BqLSOYCva4cVeyGZhNdMRGGwF+6GViUG42ipGsrMWT7eBOtiBB/nGXl3s1bDBKrYRc1QKcabz
Mg/rvN9KcKThVXdJNtTsBCcfdcrYCU6cVoFNm3PAcu8Ungxt+7z3TfwAh5UUgwoa2Uf3Ud0dzs60
S/t5zxrqzvA33aFcieifmsNlLq4OncsWnLIgv71jokSP4hTs/ROpCjqIWQTCAiICtYmEkAvFduwi
IT2Es0FgMlnI8JDGJlfu6ejd8OI93U4ExQzRvCNd1G1RGyXQ77O8dQ+HgxslHMJCg9vFhZA0nmXQ
pht7Ryd4TPBO7IM7di6jaqzkSB+J7z9R11OUNyYw6cq7hKKG8mJnuBiygU4zBrGSZ+hiEeKbM3kC
RT7+0WkMDaekUOapdMPuU1wJCDeGb1Rgl3BuaEpKsSsNF9Fa3n3GYCjua1NZs+b87cPKwdOZPDVA
hAUa4CE9iF7Lh4CkbYik0GJ69kal3EIvUYb3cPDxt32iOAQckRfgIf+gG1SZsuncG9amYZUh3xS7
lNOYAtHCk7Nbn8Ijh4bHWxCAeZFQQiA5bwGOLfQLuEjWskMkuEG9/I7Ai0lKxqn1Cb2lV8WaJr3w
REAu6hB+cW8y3nFWFlZKCPnjEt7e+QfnyMM3LR+yBdCe6Zd+MSGHMTtFehVpLJcvTCAO+fruQW+F
JDrEbojV4CrT1h2DqAipG7T7N7bWKzjaBOj8rSgG7/VnfZwx3e8typ57bMoD4ZW9OGDe+bD2tKCx
kQAHbfXs1cPqRJfgQ0EfJPLWxQX5YdtgoAZlcLBkNr9ps+zg7dwm8RY9YwD64bRmIXtiAp0AGRp2
uBBrP0Sns0Th22XGCv277FMlcVzEahB28ZC2ElvDTwxcRa8yDZZpWzWoCSSbZIN24J/DLOy9Vmay
hwu7J5d5pIx5Jb2nNmzeHVtxQIQzTLrzhqztzSYy9hxvikHjaDfUFf/Gzrec0Qz2PgUVEqdRt4fy
fptOSJqeCSJT+1aArBewbLC26E/LPau3ffGCAXORYTaz4WRDc/gP+F3oyOSUpD03J0Cfi6gi9sZL
vK0wvQWokXxTl55k7kaSezSzHPNIyoDIXak/11/VxdYd5B5trmKzHJA8s5ucB7IydcewPVheVz15
pa34IXLQGpaAQIZ9indEz3be4BITZmzSmonLTmsvjXquYY8JTR45yBXx/x7K9HqW+E2nER40QVRH
r+/WvoQ9SWbgYRWme7ZP6ZPklXqr95KD4iKpK4MuVbI+hBBbIqiLAPgnK6clK8TiAQQ5ewfrzikw
teRNGIQc7/yuyyAxiFqYKSZqHi4fXc0Ni2PWJWsCTxMGjdZVlvYZQ6vqIg65GOkY6MmpIfAESjaG
INdDLuk4MJJcxC2n058uBwen5x2ihgM07Os8k1/I2sFCQc3wAHsDw+54xWQ/qLl392l3nffs5FSC
KTyizXEBV2zIEg43XRQ+sGhX+dXebhNN9NYPcAUwHSJWK35jQoAnc2IMPHmPA1wFD3DSPO2ytHsb
p8VazLUnwC6IBd5A0DOwJaS9ZO4+o+3O+q2R7mNUkXtVfjEgtycYVYrnvxdXjjzxJEXGMSCaLEZM
Ih1xyp3S3amKlm6ABMkSZ5fSvX1lT6ntUOmJPUvdGxCP9qm7lZ6cQ2RYZDkeNkVK2EpsRlKyD794
mNYieKplF/3Rjk8eyNBtQjhMgJ80aunu0ZuECKccTYvBI+i0W4QSImmK+hTp2667v3WIBuArAnPc
PXNSOTdnSvsvO/Jc1+WZmyUoYl3p+YU+JDp7pCxGPKEcV+6U/IIIqgAW3h41oXUxgIceo/1KP3ba
CbeAGXJ03PDWXfSNAE7kQbLzTMDtpE7dWUO8gpffpXe7BS8A4BS82UV76rghYC6qkazrQIoCR7EV
HMJ7RcN4Xbg6zfG2ucWKVH3B5kI1CFbq363xNTjAB6KZEzTrUmtWPO0zD20ixVvOOGJTkRu7Pwml
kbN4DRp1CmsWiEFOGP6JTJyHFLQSptzLgJCVd3D78ckhgxfAwBtXaGOoheKDVh8XKwKinN0GqU6k
kgk6ZBjBy2Kg2YUOzovcDTUG+8FVLWIo4s2Odexap2hUPaw3ZEQtr3exc7/7ts2aYHZkIyFIC0VL
cJXMRHe1e2RaM2X0QpKtUj/UQZ1vzoNjf5tzSOWTjcqjtrPbCk42f3KsyfC6+ahizku3AUIhUrDG
JT+Nh2HznaIpUUKvl7iRqajO1gXH6zo+2I1rZGS3HC/sPCaE1EnMRhA+2tFxWZ4JLVqtM2mY8Z58
aH5Er1NZCo6SD61Z27jPjD1qZ21wpTribBnoaVOc6EqXRKTIi54yQsW0ybNZNfs13WXETUjxenX4
H2o+6SVuhlBqfIuNdTmgCa1yH0eZw1TydSn2ycE376LtmJMbOMQvJ7k6yu5Xn9zSR1okv6T4bLZj
55986n86pOOPKDkEY/RwqCKr47UvkOA6h5sefkoPyByZcHUV9uTltohY+ufhQ0AKRbnVHs6YRQQH
AdgdIpqdgszLRS2E/n2y893a1t8nuWMGe3sr6j8xaCUajz/2gc1BrxHCyf0XUM6wTyG5To+ZHUgv
nB4/bwolrhDnwPSkTt7NRrJdFtxqp9txm2IBqFEu6hrcDYFC6Wavs7dDQzeXC8g0V2/V638wY1eP
bJOivqCOUd1OmY3CqBHrnmxP1v2nJkcGnB8v0uI3e08Q2kGRjRjXlRRJ52WRNSyDuzqcbSI0+VZ8
1gWENGS65cGh5iJ5Bfw56GYFmuWD1juMHiMNZDBANPyEWxudNjKjuruwTtB/+DvYCtrk71/u6Ajv
r9UjVKguJKJfkDTVwnxU1q2Tv/PNIE+NlLAS2p1BN/0TefldyHG3jM3nRoy0JPn1wPc8gIfySGfH
MB63MbM1XYLMTney/zXDIrlq6o+PsnJXK52mrTWzJqpgko677xvKoDS1lcDZnfV0JQPRO6DzW/HV
Omql7bRmt/WO/Vrf0hfpRyDZrAo+8yeZ3OGHGJu8hp/xGZt9S3t93GV5h2hCm7xaHy1B/tIZoTzD
tJC/VDeAVE9BDevfDjpEgipk4DTSNTgfjFKd13sLsoWly85g+zLSqIygiqHLqP3W3K18rsADNRCP
9kIs/yLvwU5bf2oL2oCCX9K6/kMOFqLmdtOFqkmS8uU6KIMRCh2Aj8FVJNVLnI1acsZQ50RjQHPy
Wv8P/d3df+3uphS1Cylfh6J7ilF12dVfaBa2xv1WmfsHVAIGrdHTp03IC+vBnEjnIqloYTNwHJ1m
cCIimQeAKvwTBuPCTkTgJnq7vdiE5qUkUg1VMDaxlRHA1ziisHGa9jap6Q6MeQBhsqscN9Sorlns
IZe5mOQWnBI9if8Im9qvS5kcWPt/rh0z2v/aXPD3Z/xvlZpVu3s0zZxnpLQCL6XYot9gBYqNn0X/
1sUE6yKjuiJxOSkjSNVzHdjBL7tm5kj3h3zcPe6WAcUS6pvQPSk8vnokgaWzIITcHA1iHaplqdBz
qMOlwh3WowdRvA5rtiZkQktv1+pXBxz30v6ImlPzCbV3+y95RwM9nPugkMB5tlkrzIJKAI6rfYpe
7iJm2KoIJxR7AVVeFCZAgobC3uxUCTJqZLsISpkay9mjqG0EXwxv5vR4BYDEtBu2adct8pwEnNto
g4rQDfpV12kVsiVGGGcm71lM0z7DQp0UP93su/z/Dxhr/z8k0DQ4Hv9nKtr/Vd4ft2W+X/6VOFO/
5Q9vJrNA/9GDGbBp/JPynYGgf2gzDUPTZhpGXdd6M8m6yXf+yZpZ6/3DgEezwxgM3ffS0dyY/5uD
tmY2/wGjJh0x0MQ3uG6j9X9DQtv+ewklDJzM72Dgh8E8mVZTj4j9+1l/vl6X95ZZTGFR1azmzT0/
xlcgCXgEhG0AvUnJFNf4UgYldGrHo12ag15LmTvmq4WnriguESnn7iIx8pjCrN3b2x6zluEx6ODV
ZaKCahG6mZQ9VRv191vZDZYMf6waonuN8iqrn4dlYV+adnXya3fZaPtl4TxaqjOgUuZaeO3SPsA0
xPRkQlfEcReycfwvzs5suXFj69JPhAjMQ19ynilKIkviDUKlkjDPM56+P+iPbksUg4xun3DZLvso
gUTmHtdea1GtUAQZK8pOKveef88yDAqt/82pDBuiwGI6bD8kMwM3788NMXVkVrqgiZ/7vbT33vT5
X7JJ+lUbPFdDdBvfW/AnccvvBfnW362tUiaVZ+UsqM4JUaCsHj17c63ATBB5jKVVzh11MZqgju6I
1UrDx731rhcfX9GTvJcylg6oAWDlhbH6j17bo3TQR5/R2nj+djMe/ucHfyci1QajermeiYAMJxcl
A3Sbf75qVfmyLvtdtHHUeNEK57w3JnY6N8qVQ1c5ojfDg0A1O9KsY+bRvSvJA52dJD/gkUZtulLF
zybuJvyXekSVrMFqNkcj8+ed/OFo1kTTzgKMhjbg+YKzOcnkx6K11o784IMzCFedgRxIc/DEuRp/
lhniewWy2St0QQN7affUeKiZS+Ek78OlC1otbM893YskH9m9AYkyiV66ur0p0k9P9D/fH11ACy5o
UzPh1/25KUKfx4KT8hHoJOBCrCmxnzuyFncmTH7vvTHQTYuqrOpYFuvCqVdO6sWxwN4H8dQv5rqH
4sGSzb/zNr+PFML0/A8lH0tWmIL4+TaoUZZpJuvx86l9CXY9zhUt8tE7jVsqbMvD7dV+8toOW8di
Fn/Ani0aWLGfi/laVCSdmEab0JxnYT8Natop2dw0iYwa8FUBCML83htehEf/sypnGH0PE+ZuWRku
9LfwKCzF1o6zIt7oNCr+Zav0tV+qb81O2SSkAZP8ARg2rXsw5Y/JY/mcPogney68KDNAkzOFllk3
VfgrSQp/iij7DPkK6rAjDbSQPi5o/Cr8FAV0nLeWoQndDUFF+D6QTtqnJpsJ9qg7u+OMKjCAOMBg
4URZQ0ZJLW/4k/YyoQzdggdxieA2EO2BKLfZkNNPlHHwQPFnKhIEWPOMps6yPCXPw29pYDwn/VSe
5TswQMKnQYF0V+8QHkZm8kE7uWtt3L+JBAgKv0PrBZgM2nv02mTIyYJXm34bdVfKQnOA4yTJZO4j
9U86ro/DP6uLeMWva3mdk40O/456xUReUy060IMi9qCsAykekhMzpCDH6TbYi3/E9fD3JeW2Ifp5
AiZ5+wRJ144QOi0yjhTCWUj8f37Mrsx0P6wcpKXVYG85Zz0oH3VbHNk6RQwLXQtkPR1SXe5LgRKP
WehjNQKuB/4YCGkdZxtTovhQImau3JWYunaZUKDU0UZRLRP9rZ8P10RGk+ZmHT8Pfcjmg67YnGxv
IlNtyBYa4d3tzbhiIgwZUTBZhdvekr4O/reD3fqiKngS1ym3Vrk77eNnPwCwHE5vLyP9jjkMhnoH
B2DKvJh4YYpklLtMRxg83tZfkl4AiBo9m8t4LaWw5yJqBInm7SW13159WBLRHeKcQf3mYkmxy0pf
DYN226C4YvTxo5K19Lke7epDLN5Sw9mbDfXjFkwoOW7cT/PyKZVBFGv91C3lhWH0KEs+uQRJiR1R
fAL0WRoTN+znlUPJBCgqRNrBpsnjceGIkzbHNRFI2RwOO6EHTROkn6bpyVC2miRPJCFZKmo2bcV4
ovBDdY2WS7sUjUOrvKf5OY1gPFXf+5h43g6mcsgeuQqx1fj2xny9+E+XPGyMpTN4CLc7OgQXRwxR
Nye3UK6soqmM900I/Cvev2zmlnS0Q0ZfiOG8aRuGCFBvPZRy9OrQKGQ5EEHmBxsF0aCeiEo7rfOz
4sJ/V7b8l+9p+T/0/O/t/3I+gFGFnZPE36MHZXCEvx4V5UUUHVRVJC/9+aiEAKEupGq4ST69N+G9
enNf1U8VdcmRfGqfuqPuo9IMMMf85761n+aL/R4gGE0v8y16RTrhQ/zb/aUyLPzrHqV7V0e+YkcI
y3kwY6BEQ9X058PZHGmhClssVWmM8/LFlVBeWwThidEl9KfJjTvER/Izsr+TMnXHhWGNjASpOqpw
PTFy0lAdRr+SQ9B0m7578Fy6L2A7pFnvxQs1bUdah0SQyACRmU7unILfMQh7KsHTj5gTl0S8eHoh
LRtfaLJya5XERFSJVIFYpHPQB64WljyNkDVTmpGcnPUcAFb7IjUfIhUgw31J7K0pPrXZ30xYKV13
z1ZcezJd4mTi5BHcvDyfCDlraaViAqGEpi8kLtvxkdD0dHsDrpokQ0TDT0FLVCQQ+/n5qqYzkG6t
rUO3CpcBqK8GuSZU5Gdvyb6WZ24wmkRrbWl/3Fn3yush7SWh+sWx4WRfXD9btzxXsjCFYNOZWKKl
2VM5pXlx555Lgx/7eXkILckzNWgTJOKliygzqqqm7Joq3mg0CoR+nElbjeYes0DK1pefc/vJpMOt
/f8tq1qkslAC6Jfv1zS1Lje9ET/rh7MCrOOhmRkAFzwKdbd3cnCFv96PQ2KQTxvSr7gzNPLAFBLC
W6Gakyhw7VVz2cN6ntyJ1+VfrgTtC7wxVsgclGf1i7tSBZWm50qQbpyckYZI5Po2K7uqppnjPclS
vhbcSBkFtb7QEAgrdCaKVAPtqGYm7GpHeE+FYiWZ0snTQSKJ6dbBLunGoxW30yxKgqXnRG+39+a3
keeR8SrcbGw8bFMXpyzuEtWJIlTcvYqav/8m2NkyIFZ1duFrXy6j8KG1mKSTlHysWulLKjHKZEB2
HljrxqLzp7ajhhoYSulPhmOuEyNHAcac9q6+UZvgNe+KOwZJ+pUUD09JYQLHpGnY/ItNlkxPattC
94bjylElpnYe0Ede4Yyy8DHLt2J8iLpslPdn/FDhTsnLenCj7VjKjrd3z/oVFv18lq8E7ltYlIs9
evGh7z0GYCIZaXGm2r76FNbae/RpvBBPiMk/SXtnQkxvp06wSN6YJVYmNlORx4Ea3EambUCXlXR1
2rkx9vkZ6+LFomddjd1FBTU3LO+A3yD5PwY0vtuptzWY1Xp4KKfJe7moNu4OYHYAFo84PXy0ts5G
+qSFeZwGS0R0nhv8x8ZnRMP/Q7s2H7dTk/nRzxgQVrV3Jv1TRMfxsX2A6JdYJaXQmiNv9np7n65d
DL6ZQt0YOrNBB+unDfWltq7FKu0GugKGwJbL5fvHQPQEX9D4uBgfzOm/e7d+KIT9vPbIMBEXK4aq
o1xrXMZ1QVelgWEK1k7slqLzEpWbOqMDujSlldauETgLvVehptnnPZsAmKibd0++/adPdn20cpVZ
6e+Ecl+o/6+RNI9lUDjXMEYEV/JwpL4dmUD3nLptTXfjZafQ2HJES+UQJ3futXLlZH5fRrnwWp6a
Z45B3WMXDGOYnjaOzX8NINaoe0u1ZW28V/Vj0s8TqvMhY2SvbgSc1w9XBG1CsHDkDUl5ZB/CbObT
ei42vcgM19nMqdqrG6sGGYovYpKqot0lHkKVwkx2cD3jju3+7X2H7UL6l9QDLy+pFxl1UPmhYvex
s9ey4akdkUmJlSwwge0kGw2Jk+As1nOeOkgXSfCsa3ds+i/nMaw/FFsp+2kc3wtr46lCa8ht5W3S
elXm81qd87mwKN29haSrXww+XVmWCBLVy4PR1I2aln7l7hPvT9lmM1E6WPJHoVMO0NchTfxIHeJA
cdowdA3o2VT/eZGzM4WjyfDw7Qv7pUr3w2cOr/3tYYZt+XZKjaRq2jDn8nTtNICKXNpm7YRtR8tc
B7AfL1tlYWgr1ZvI+UTOppmwdqoHU9nefo7fgf3wHCSDCprm1FQugwQHsUDPLi1hF+WPufYu+gtV
nOvZqZcBEyQE8OqmCP5IPiXYg9s/SeLO02eGBED/xRTOcfaup8Rqoo7aImBTgZm+BudGSSWZhyB6
3EXhj1P1yQYKXc1uP/twMi63kHIxcnCUg0ikLjyrpaRFqFiRu5eZjSmzZwOcgbyWjVMqv+bUtKU7
pAe/4zj26vuCF0aW0E7MNCkWdom/sBkVpmgOPHwQmpy7xkQTl440UuzH22/5lVr9fk3KhrQxFIqU
Qxj77aTEvui4ceO6ez3apdSmO+dF8rsJB2iiRsmqVbx1iESxwki6LqD7/CCi6xg833mKa5fHlP97
iotaTeI2Zl/UrbnL8pkCqjQ7UrkZpUAf6vpfGBwipq9BMbYDJPe5jt9KZSfEm1S89w2ufnQCabJl
aCdE+cJc9WrkWqkdCTubnCBbSurE96dCDsCDXdlE0pw5g146utVDUy1zYZOaO9nfeM7a1uexfOcE
XrNdQ2z95XeHkPTnpymD0tTN2PM2LoVE26aHqbzoFL+LCD3WO+H8vbUuDEalVI4u1ZKwy7OJ3u9L
dY9tMK19Wt+JJX6X5YatpaI7SECRk156tkAurcZXh1gCIpsvNpT3+XQ8hi9obdyLNa/FEN/Xuvic
dh7IOSmxsw/8laUztZUCDrPngTnl7UTaPqYPxiR58EB8VneKGlfiXN5TH1QgVWpv6sV1dqu69/ue
HZWTk9rvRQZPEMdBh/YDY3vn+nzd0l+3+NtiF59PU7JA73vB2BFUC8z9dd25Dd6aFNhQOhfDYOqm
4cQUwfCaybxV7FEeYFI6suEMqH4PgYH9V4zlUWE+pMa5aZRFKqpzITooQbXw1WOGSLttu4+5BQWH
wr6Fo8JjGLDceu1WKWiP+xTJXHMipMI4dqVRGe9Si7yiTWZGLI01JqD6s20a/1yDXs+s9NS5l6Vj
ydFnnUdon9gjxUrHSQtC7x9qsK32GkefUpz8c4MV2sO6sVD1Ryl56hoGx23wb3+LmlaWbapQLtWn
ryQhnhhisRGaIR5rLR4qA2VkuyOZfDh23rribyMN8BYAnAXJnSFMLO/ddcE0ak+QWfTFR1+eZZlC
Zffa6Gefd8pdcGo5wEn3s3U+73y2wYX8+mpgtwZmMNXiqPy84G7Pza9dzdnb0SdRg0Fzww/scd7M
MXlVDshNfvVqhm2MFyIk0f3/sS+mTjom6Sa29+LQiKXZy54vCzvNnsn6utXnjb6JDWzM3fP5+0Wx
prpM1GyhLXAZhalBKQiy49u7yl/i4CUAcsa0tqeGPcWNQyujW3ev/rB5F5trShqrUWbHdloX/ls3
w6a3jSLc8OWbZFpI4vTDRoE8qvLxpKlQ9QoZN3Ifa/PYY06NSphaxNjJtMlB72ebLD+WKZphCbm8
woSDbc6iYC7QCTcSBhjkcZwxTaDk89YMFyIzxvInF2k8ZNR1DmHRQZW3BacnMrtx48qTNjwoAoAP
6pS9BruOtm3Dz0FEm/o1PQAuGcFpDa2L2WTzPOy4E1NF7EZ+spKxVHURzX1L3MmBzgNAGOHvdPON
aRFB3ZosUdfH2v9Im3JmeFs3k6Zqse1M8JDiqNTShdye+mZpM0sXZvGkBD/WmAe1IHUtlb8xNkLm
upQrifmJrBwC5CT545T0n4IPOz8o3odicxEkmD1KJnG9U2J+mMFRclelt2sU5hi6A+BGR+IFwdjI
8qF3zrn4z2ReVAMc0PjywpSIexlqNT/SIlryeE6iTSzfG+cp+GFrEjOccvuCXXFqJvLAGu1XSZUo
x/68X5Kg57oVd+GGNrQewq3RfNbSmW3i/W6vdC3PocqHYCSFPkpUXxou38IoL/Cl0ixTtHF1Ji0h
BGFcuP2Q6hnT9Ua5KcSPQnzUupUkLAJ7EjdjKb/jb7RrbyuLlqKolDtRR76IoUK16yvD522d/EOz
vZe+0f7IGvp3bbK0qUxIbrwU4EHq45UVn5KIaSxmxhU+slCviuSzr0GY+wh8C0xTtduUnnmSf+ZB
96AN5yRFC7X69KJHIUyXpWiNTQkcVBSNZHMpx4egroqJQhemZ57TzTeCx9h6GCwbKuGmHKxan4vu
AfWkXT/WhIfhLEfKR8sozHCdwmCm0Itz430QfejcCqe3F7e/0Vf57tIiKCI2SEKBkirfRU4dVIWs
0/ZyN3L8acgQWuT5WBTfsPQc+V74DJJVVQJk1qSFmJxIGKmDj4VIX1uBNAmrU+WU877ctTpsJ8k/
Er6R7jOQoXx4BRi4RJ2knjrWzHLhiA4z9au8z1ZGvxXqk6kfNZeiEQ4lsZm08s9t9dZ5IIi7Zegn
4yx6ccUXMYIOQpy39rFuV6F8VnVpGqabNvMnerKy6U/yqMYAYWuplXUfgylp0tcgj+dp0czjolhE
uU/n0ppI7tvgvVQ8vBHe6ylcO2j0aqhuo/BLBe/iWtVlXAuW2wWbKFxhTBum1jLmX9pt3BxufzL5
zlJfOdO3axWrmRBjY0PKmxGcWdrGkhlJsJOx6KgcW28lJOS1vjYVa/CK+hk8FOcS3J2BIqi4NZ3z
cB7jwH2oM2ZoInGaWFu3s/dGWCLI7TwYBsxpTrWMNfuO0/tSyvl13NCyoqJsmeov9IefGpWciG2w
8WKE7efDhYulemLKZ9y96z/m5aHqwB1VO6N60Ck0Z88yI186rSDhVUkQKKPjONhHyb1blrkSnJoU
jv/Ps309+7d97bRSr7Su4Sow0RZvk+TNj4d7ao3UkrHTSh9p8nHIdcUlFiukCmnG2zqmU+qTDOne
QqjuZSDXv7Uu0q6klUHL/sJhW72j2IEsehuf4U5lnhjmuA1Keqrpq6KfLd9dSt0oTNZ6vO3WsUn8
ICwGJ5dtbS6Can6GzVHLu4marJxBcJzfVFKoc4S5hX8Mwmp++3Be3UP6Hia3AOH4LwjWtz1s8r4R
WhBem959bKuV00xBEnjW0Q3naT29vdbVe2CIpqypVFJIaX56srbOaysu5HjTyassOLXVKcoPvgV5
n3Lnra6VISjX/LfUxWfIPCfVVD1097X2NytJAosT+RK5S9kixtquSXbBDaTiy+03vJYXwveIl6Y5
ICm/esBUj8xEEIjXSh3/03fPanaiVV0qR1mDjCqUpkM7wDeXhEmx0k3IJ5RwTrBfwjNRhCM1Lsdy
qY5vP9a1jVdFxNUkYBOW9dUc/vaRM993ojDnI5cIccZbjS6+c+AL9/7p9kJXIwhVIoYw6NWzE8Nx
+7YSDqtpk1B0N/gejUyggv2w2ziHzEknXcYEnsroE4mAhhM/+O3cyYHv3OsnXX3d/x7iEsbXgKaQ
Q6VyNwJ9GP/kGCdetwkPHhHA7fe9t9JFtOKXTp6VDZ87dIAuU/9t51lwLhmmNu44EQ7PlVRAlQcE
Hm09iXLwz63VGt+yvELxNlHfrZXkHEtPrfJJrstt6gtrwsckYm16eBOrB6GvXssOss6U4VIDxgkN
H69aBw3ekKp+yxhdUCJh3+JXKCKbdvMU+elUGHxxzofT3jkyY/bOrBlEUY7EVnXCZJSzYDNdpp5E
iDhUE4YRTZoK/XuVM+0ErkIfIqkgmg75RpbufAbWcXmZcUjbFaSfojR3SQZ0vaTH08ursA/XuTZy
tGAfdSwfPTFs6ikbO6EpmUAISRCvn8tUnCXRwQNsSZf4FJPsew7oSXyM0odzf51osIx1Hw4/2lRX
pf6J7RWCYtoKsx5uD1HbKh0T/E2wkMldKoALPujMUpI3otaP2L6hph5lR65Gl5BOlVvfhD8mPZV1
Ni+91dBj1Auyi2NpQgCVfzodhed462XNTPTyBVtGnkUbsBEPkgPhnVAvK1F/cwxIVDy4vQR7Yggj
K/8w5kHNtJwUbEiFde18+zRev32KjDkHIgCX/XBcv92+vDa9OnACb0gVGhNiBZpv4jzEZ7MjUnGw
Syg30lWkMPldfSqxttL1D0dO7xTMr3VHTRWOaRUYp67JX07y23N0YarqfZvTHaVhmKuTrIZJiGBc
98a2BvYRFkPROOrRm2odPfVo8iUHt5xKcEA2h7QhrW7v5DZXAxlg02DdKUGTT1/sjaD5WqX3mbdp
gan46lRdif1Z0JbkuL4585Q/IfFCmKXzuD45xVblhJFRNhF4PwgtkjcqNLmx0e+aEOtaig+qBQgd
jpGm3EX9pK7sRMnE1N84CvxX+bIWIZsMl5n0ajhg0+tmnPSADN3wrxW4XAuEwhsYRBRg37jOmFRe
bkOaizC3da+Ut6dCd/B7JgDTU2o2k4hM2amAHvPkWZBMS/y76ZLCMGiEYdgZQTMeMt4CrpyYkXvF
GBe1sZTLF0evD+6+kcR5IMmjLGcYeEAkS8zqadS8vJkcfipOOO5rpinJFuOzIr0XsjLqvbesHlh+
H8Lo1EOZGwtb0czp1zP27P3pC4xF89jb/zIYX3k8O4CvsnrpDWaYipVKg7A2jjL1B9fkUFTwV9Lt
Cd1xQI6VJdWkL6NZjCPx863UwD2AtKtJdtFvyuJR7P/YGrSB1uOduzWY8stA+Ptnusi7zE7s9U4u
8exAXuEVi4MzBt/0Tn57HkobQTweG+389qrXojOV2pal038krrhY1LNCWbHKGqqT+mgHi1jbA4ep
jAUxQ5geb6/11Rb49YbfFruo1Ie2rwdG35i7hDNUz73mNQrWUTy3BnJAKIeleaKPunAXeoxdUk1U
lT9eM64JUIsNfQ0V1plsKIYJzaTv522wBpUwaZj6a57peN9+2KuOFywNJT/gYNqXEu83CxMXYQem
tfE2IS23QJ3Gxd80HYPAm0TanW9wDTeALf1vraHd8m0twbMJ2/PS3sFZ7Kjzjt58sWjLlQ27Z7FI
wqkn4FhGVAKFBHbjGa0uDKwh4YMWqb6G/isOJz2BdXhwhcXtffiNzh+mYgzF4vGGcRz1Iqb2gLA2
ldy4e1oeRmEuSGXT4JlTIkSUAuB4ilf5vabAdT/zbdGL6FoTlcRWtMiH327Va1AXS1A126d8Z/+R
9HEAPeGcEQe5guoiAWBq+fdwFVfje/wbUbbOEQAU9/Ob5PT7MlnqvY3EgL81CnaUPINzZ2tzjJFX
bFNro1rOnVLzV6nt1w35b1X5os3oYT9zKyeR13tIhIG9tNALFdAPmLuwg049PjQViafEOAZ83IG4
dTGsrsTMaXVo9XOafGrGhKwuE54h5i4dZdoH3tQXFxZRVPHgQ78jQfe8zIJqJGgyEcLC5KK1OS33
Ve8swvweAG6407/eyASaAhwG76Nf7KPbKGYTkCBtWCOthIna+RNP/4i7O+736n39bx3jYueiuBcl
z6zCDaUhRzyn2aqCjdVmXsW8FyhfjZO/LXURk6dRX2p+WHA03Deq11SWqaHsTPqxDFand1Laa4AJ
hmPAZTDdoQNRvTAOxD5h02WsVgUUE5lGp1BPGE4QmkFh1p+N9txQB4u3cY1NYFwngyaFDaCkedsS
XK08fHuSSxiYauZaoNoObMbGnCqDqDHBFK0T0wJrUDIV0GOMtYrCAyMRcT7LYCWWlXCmaDkUfQeF
aBv6lKJyx4nGPLsJFZlK/7iN3HHcJmuX/7vv2JOwhev84/aj39vEyxEjJJzlpGoDd28rM0P9Z5vd
hIyjC9Y65b8m/kv5WR7YnpgJEphe7o9D+t5uJefOg1wDIvI1GUQyKbfL6mUsZgiaFQiFa++4DqG5
B0oCYgvIIdg2b5LUm0peB7TS1SW/NvZn2G7klhke+40jJhhg8yeSt8zLncIAl7KRpWalCsqdIzec
qN9X9r9nHK7aN3dUyp3Qui0NdWJ6J38w7WyigStxk12qrg3hg57Hnc9z/Ub9t+KFkcjCrKmZ+Pwy
EnU9AoQDW5/dQ7laT43007NnMSnG7UWvGgwLyDcxF6WLSzC9XUY2vVkAlrIx6bRD166ccprrz9U9
KNzw8L+289tC2s/ttNuocvzAdPaV/ZA1ykiQpn77WGXPoo4dfr79Vtc9J30NKiSgiXivn6s1RSfm
YZXbOy/6pxvlLG4oqDOA5LxQXAULmEpvbV7iTJfDkJgFn6RNgyIBQnL7Qb5c1eVra5QRGLgT6bRc
BlBGotNVLEp3b9pTqvNO8+jm6giQl+MtXKmfGj6CFeKs7Rdl/Ugi5GbQGOeHTIViV/lokq3s77Xq
ju2+Bpc0AVMY5IwEtppyEVgoYcc72Jm26wqYDiCiVtHWqD4gCIHSP0IUgKHLOOYGRge/BkOiVBNG
KnkgRYHS3c3Bp3UnBn8tzmMv/PPvJLbXrh5lQ5HRfJW/GhepmmnbhexI5AAUSwk4omEVbUXtFpdp
gNTU75TTrl2C7+tdnE2jtKEAqFt3YziPekxuduyTqZkfCuV4+zhcf7GhfU+FULasi9C/LnqtNBKO
JZkW0T9BJBGJEi1D+ZkPnlmvt5e7FnXozHJYTLaZFnXai1vQhKYqBXawGVAYOOgk3xKn2vWd7bta
h9BBwCt0eBjn+pr3/WYqrbhy3NTPwJ8WbxqsYmMafk2zBAFnt4w9HT1jUWjwj0zlZOCt9j4FhnVK
eDNBM99+46tJBEBg5oqZNZDNy0cxhKYUPbfxN6bzHNYn3Vk6dTFOledG9if1QOvogU4zfLQG5ENE
Yz+0ocphGjNeKc7CUCedDbkifR43+Ku4Q5ZMkqt7Ky0LJ7cf9aqN+v6oFw5GSvMucT1R2PXtLHYe
u35h2k+9tZD6jQYHULHHx1nJQ6yssnqtqE9df+cJrpnkoRAiy+A6VKYLfx4PP9LozOEAdr3J6Ntj
Jr7kBpywT75/H7B4tZ/KZxk6gDSSCO5/Ltb3Ti2nmejs5e4sKR+ATN1klgRbgCqCD+oIpoli0sX6
qHWG1K/zV166bsxklAEHNiHnl0eevFDEnRs8SvkKUtswXYFC8XWYLBUgO/XKaZcq2hD+Alh3YS4r
yAQZtujnZbZ29VngrME9s6dCNlP8g5+vIU6vgjOgYsEFVKK1I4CibXGCRMzfO/oW0KYiLTR714GT
kvuZbBxJM/t+UUmjQt3rysLNIdWbhf6dyOPatR0GmhnANBh5Mi++i9ORdYlW6sEvudLhMg+ZdzDO
bvR4+wBeKdWp4gB4VlQZ90SD9ucn0eTMDwylEtZ5NcYUlWG8VGmJuWG5tR3IYlWZilW7iIq9WD03
AqPJfzyo152VnzVMO6TxprftuVN38w4kSGPfOZ6/jSWPR32TMrxKSeayKFPnrSHope5unIoE40Cq
FzWMRW6BJUvRqqs/b2/H79vAcpQtNfYCQyZehAyplcRS1sdfRd0S7iuq7jqRX3ykLulkdz7xFZOp
MoKvDfBGho2JVH7ufZJ7TRBSk9zl8gbpid7eT1LtBEgfpPtGLl6Ai9LdG0IDA1K1ZNs7HwOyzOn+
3n7rKzmByisD5aWRo8schp8P0iiaYDN9iksCOF21jKTC7V7v8gCX702F9p/kDrNhdfKuCeHcAJjQ
V8ypErbE1R23rwxb/DNYUpk2FsFhDR00xnN/Pkso2pXl92r1/HKqYXSdPGOyIWQMR38fBcT4Xicw
DCkMBqPwgdRkBwy0Wtzejq+h/ctHYOWhdk1yopoX29H1jtHkOo9w9vePAhz95hKpj/HffoQm3+it
GS0g40bhewLz4Twfo4wK4yWiIaOj4kPVtrjjWnn5K3uC62ZoWRlitUv8RKSLoR2KRb0rX+JN89nD
pjDIvgkIDHiQjTlwK2hwQmoPcFP+DefZWkLZB86SZbJOPp1okGboX5xHDabv4GC/mhP9WUHM6m8K
fb/7YM7LZfkk/IV1btxTvJ6Wa2HcPQD4ghA5HsHf7S7B0i/6BXIE2q6E8HYLs/KYf9KX9kZ9tZ8z
RhWjsQ3uZ0x1bF3MtPm7vcwX5JDQaS/51/DeM//0KP0ZeDz1Zb8utvmTO6sXLTT/R3RhdvJTB9Mu
xLYT8VUrRvJDMOe8bd0/0dxZSofilSz1RTgYq/yUf6afxhzdjWd1rUPjyGz11NooD8q/4I85bg4u
GF2Evl6yRfHXpna99f5IS7g19wXsYcjRLcy/wV57tZ5r6kkr81h18KgeVTpi1NsnyoO81SbRUkMZ
I99l++hpqLgzVVBQXZsYr8WibEa1MFJ31kM6ERbKsurgNDu+4rk5mAO7o7a8fSSveE4MxLcTMBiu
b9FV5ft9q2kNXMtjE1c10hmLISBGhsjaVfkM+oF+wsj4uEUk4FOfRztxICOOps1R+dMukBVDdgnK
8D8icL7PbkblayS+x2gydBMLdmptFY4Y1y5mOvRRSEoEE28iQOMrTCGNWENK9wx1d1eNtYNxjk/N
BkeBWti82O9qKNIGPqnb73vNImEQ0bgF1yGCkrtwf36Xi1bQx9SwynIe/FEcZTR07aOVTCSnFnuv
d8YS88+ZAXebucwfrfIdjF4cOHcc0Be6/MIYEEhK9NfhCmDA7MJIm1mh00vzUUBjXjIvMb8lAUcB
OVYMUa5JjlS2n32Emo7y0ElPnQsw2WKQO64hCaRKACi5JbOqBVSa2mCm0bX1smnAvCKNrpw5wFAT
phJvBaTVXBnxzKDqown+OqzMUdMCXnLlcRkEd4zcl3O5fC8G8xhfZVBP+4U/1Iu0NZXKtNYeXgal
LWPAUkcjMWOeM08nfQW2zzT2vpTNwjachbE6KzSaiV6O6qQIBjNuHnR0FMoeuR55ZzqPSrhK7XSi
g59W0lNIo7GrYfbI7WcTTGnY7qoSvsxiY7Xwl8lw30XJPE4RPuIYB769VkIEkpKtmnoIjSn2xqiT
Y9Kw0QIMyJAh3TligyP5vQEWDXZcn/IrwVQ91UkiN2M4shxbygexY66vwOS6M9uYauJ8gPhTTAdS
d2fh36EdTl//vwtfuhfZyOTGliljtsuyPAyt/CKyXkpLmeYAmxPFmDUVpKRAGi0IQofmD2ivIFBH
uV8x5erfOeFXQqwfj6P+NC15baueZZOCFNA2quOuXxX0h5NqW7XrJkWxIr5DNXUlyJJ1jhzTkNAK
0rP+uWAfqT5IM8XdlC79A/XgZlPQ/qXKbF8xv1s1vroazDyaDpqDs35hSYJYplosxBDL+qsmeqLu
wyQHMPmhheU/3Pm0Q2RweaZ0BnCYVDH49RJCroV5E9ql5m56yFG7cyisiNhBBlBhVb2PuPhsHqT4
swqb/83ZmS3HjSTb9otghnl4zZGZZCZnSuILjGqJmOcZX39XsOyeSkE4iWNt9dBVXWUKABmDh/v2
tTeL5cu5n/Fy6MnPmHpjYuY1OyaAKi9Id0KUi7oCBa6QVNhqfaA4vPC6fycrdYA0/77uZG+Meisu
ozaM71xEBgnKGA6Q7pg0e7leowAfKnr21Nfrg5pzy+dyUPHvL45CF/BcKEtxLHKyTK8DyTy0OTRw
oLXJIrjtEj6p1NAtMK/yvjJPw4hFIMuIZG2sm6sWCEerooyoSkKY84Dp6kijvvmW65+NdhJaffJN
tWLceO4dovk4OMiZtKH+xI5V78Z8j+RXSFh1nMNQSQfxvi+/JTKJ67x/NZCoK3Jyw16SppCuYuOH
1b2akXYks494GGRzBztSgZ094p3XE8GpTQ406CRUzQO7L3IM+ko4HOwvIlq8cLT+TScx4K0R6gue
nU6/w2RB2NWoKaWhRnc5CSEXQ1sW61HgjYR6BNFaMzY7mYSbjikrTZ+i1yfrc7SzbyLw7z819N+K
/NH0WAKUjzptQqpG+AUrRlbT73k27Bq6CArb2/EcSzNubtO2kJSguKEBBR3lnz9+02Sqp5oVSmJ1
nw1HOSygXRfv6BfcgZ8i2LoNUFJ+YT83b0SJ6Prk+6qOTBf45fiTq4E7hDXlvSwS6j6Doqf4EDRL
SF17iFxr0yrFVjfeOwcQKBSXleYtrTnx6/z1ALrCnZj7umgC+vMDSIaRxkFT5Xdtauzjai+UG7m9
Q2CZegt1xJnkFL+QASwCHY9oxJnMlGaQGmIw3T7TyRhDy3VuHIR92a6RaF/Z58aux33QWcf+IYju
qXy30v76555b6pcPMIl6QyOQpMYhdxl7T6n0mvT7OsETyly4c+pz+5hFIED1gzMJmsefH5W2u0TK
XTW7K3r7eSijN4/EZKs5WG+ZO20Id0n2rfJfjEyiMBbC9w0IUapYyBAx8qPqXmefbUXoNijqyqbD
BrWp0ACRL5drXAGK8Kz6H2jS9PwxMIN9CF8KpcfGtrp7I/r04arDmWFj2gUtTsUQgjSSKiY5mIj/
6vo3ndFAiV/135edfNROdWW2SMr5HPZu4K8DcFZedW6L8kht5mB0uISG8imVizXzK0L3xA7H3ii7
0SedS4LH2BEg2PhEsQLz+kMon2hOsvNPnbx5AAtOopRHTYETKDXYZ3Bki0vUIq67FrTBtNiiDVu7
3DujG+pN1nDrGeE2lwELtydk+aozoGWB42jSpI2Cu/mev7CVt2LPxeGsdG7ytrwflJsyeaET3qCE
UmXmm6v+shJqOVzxAijy7RMcRz1PTv3wzikYkc/tRriKw+8WilHWPJoWli2dt41KDJcF1jHyzrnI
tr37dXXIuu9h95F+ZL3yzUMVnjRHV/+ttuohdPFYRM7F0bYspp6d8qLXBO0wXNdpy4mk9c4QOrVz
tqlHtS5g5xxnZfl75zo7R+MqbGXUOQHreXThlOMpM97oDpXjeGfayTZI66VoVcQNf204Fw80OW7l
slH0rLStcxAe2AdkzLuwWOL6rN+r4R4JEllRj/7DgU3wACD9+myd4RIwWy+Gn+x3Cr11luUl1rnQ
d7p8SJvvdfJSKk9VQ/L1XP3I66e6eFOKc++T7D3T10+8atULO8TCrzItJcqjV8qR2uFIQMFgOLLp
Ns4BrevCy87uQwSO6Dk1sUCnp0vkWVRiuWvmJTvCNmRlEhmr6oZ+Oe9ZCR8aihXXx5w9TywaSh26
HklHTkK4pNcKJbAQkae0B1T70ny0pAf024sYFGUmsaeCKwAvTLc8F/tJblUuErdIRiO54xvGNK1G
uviUwJko4INj7dzXtPydJI/X3++rCeSv+UudjRGR3qDc+nNvt3s/HZNCsc5heYxydyWFH+AS2n7f
2S+sHD38UUoHrdZXqvyaFbdD+UurXogzVnGKAjKAI9chbL+VsRnO7m3ziSpCUt+7TrruKRc1D1He
AEQ6VvabHECU2UECjNxPNGoQCBoHtuyr3u2t6FZRX3zrsUbpmu719qFvNlrwEIOFyH6FH/qpNG8a
nGZsJdhUxZvbfLrON58TyO9e3OatIpZwlqT7X/0m009Dl60ic/s1HXXKqTOqiot8p1qCHyHb54EH
k7Gl2KhUwL7K0ZAKoH0gBfGNhVNopnmDyhz8CA2qE7/LVN5VN2HUtIYc3vnOK12WFCbLON8i8XT0
YyJh4UhuWXkUXVkUFleUfWO93RmcnVQuIyJvpSCotpc2u7n72+VTifDz4m6BkKeoijG0OQ1vSvc4
eI80lAT+TaevCvl2sH5iiAkhx8z+Dzvd/NgUA6HuUfeeYucCD26Z2O3OqI4D67Z3birqtHDymWk4
pnn7CuuIeJPG23ApBTC7y9pw9f7/2JNNvvXKmLO/tATFQlMeuIqX3c4+xAFHz23mPwAVsYydvSLU
S/IDGO6iPpvq4fpSnauHqKT+abw16H8j7px8/aAHGN2r0q1bPinKuLH0n1yGQkzmoi0a+gD5su1+
atp+DEhf4lRa3aCpt6r3zWLWYIZDw/y8eJbJF0FzKQVRklnnQb/1CffRAXuv5AL3fhtvvfBAKZLp
J4c/qdGG2YM8PrjFqR7vM2/bhGc6rjigOsyixpuuOtjVofC2HVg498QMIvUw9L/GcN8UzwufcHYS
XTz2JJJ1gkxN5SY2zzYNHMqe+60W3qOQrc2Npt+25q7FWrlb04ylLckb504ScJcoZA0LKd6UGFv3
huOWIVV3AkSABMSGRMW03rVLpdHZk0RUzMSdhNrZtOcoILMUK36WnzewTtBCv5fQkVpy+QDA09xa
98UrFJKFHUucE39tlhqIJAUxChSvyc0z7PKsCnzVFLwTVEQxvkPOD7RDCk7i8bpakm3MiI2ZgKji
qMqTDPvrYM494g3Vpb8kU8BsiSUQdDgPSeKsRF1JvoOg/b+ZPRdjTia9GnVt0gt+jO27K7d7ze3f
Tvk4ZKiuf7Mbl8pp8PctuwOtu8vRz1ykSblNIDDhYdFZ8+fyBw+suL6sh0K3CpgwC02RsqFRUq7f
LbKhcf/EgbX16fpOybsAdFykqM1/9YtnmFyO4G+G2TAoDq0a9Kn8oPo51rc4GSFTA79FI1GWmuvr
X30uQXn52pMApTL1PKuTkXSodOp1+EWmSGdoxgvTcyXHCzHmXCR7MZo1mcajVodplFZA8sxb1zgz
gTX1JNcP199p6TtO20/1tKjLQAyDylTHCo7bHKWoYqv6Z6kJ1vG41rObhTHn5w+bNhp1Gb79JMC0
Qi0IQy33xfyB/MnpGUNxSM4Zd0ZA96gbInqjG/8tJPMXYBgN6v/6I8xugWBZZES06I6mBMJ0DLw6
Uth9oZbY6r4KHwAiMWno6Lg+0Fx9DK6iZdNIbAg89+RnzJvUSYshDe+K/I0lasTy2iRcNXcd3Xx0
T33jqhhwiT0k2J8Hw7CGfb/Y5zX/FBYtCMgYcC/5khhehEth66ud5tB7Fjj6ykutLQWeloYmkR3F
2aixjqG+L/tT27+k0cbTcFAy8Elq7qFGLF0U53594pf/eRZxMl48i2ZGHNgjsjoh86SZZ6Mq9InU
Jx1Zs1Jh00bLmU046WvJEbnpQFTed5jOLf00MwuMXmSHYh2CCjROk1+Gf5e7dhNld2bxhpGFZT2a
zqu8JFSZ0yggTwBPzGyjm82YbFRypfWpZfPpa6n8ZlXfQzl8avIKpnmyoQ86DW+L6JC0MepOe+e6
6U2Fs7rqH5X2kyslohYjle88H+F0/zhwoRHdpCFuEK51q7feuqLNX2teDTK4CsFW+9l3yaGQsXDr
gEG7FM3bkhy3eSJxbbmf12f3zI74x7tNdkTdrvrU0MJMLGS6CnhCNsRyeB2so/rz+lAzpzpDafoX
4UNTpz3Uo1y2Uu136Z2nHqTmWVZP0DFzOpirRyf4HY4Ls3Rmg2A4umgECAP+/OSIC0E0NY0ShXcS
XqA497ZvOZ2s9iPU4OvvNbcBsyphoSL6RF40PUyLOMkr8pWRuG378pMf/GgzWnSBp9BL2+uHrnlb
CJBmZM7CvcghXkGlAgdx8rPVRpMOVkt/C/3oAMHucuUtld5VDb+yyjhYPQh8KfdvrDK46Xq4t9i4
qEX/MebhKoLmI6pFKDCBOrxR9yyX9uYZbuEfjzc1CHEVLfJMf3SAV9UQPACwBOpKhu4v3eYAOB2h
B9cq3PfwwvWs/1T0YEvNj4WfZSYJgrsEcAA6h4EDfF3JL3apqIkKOWL7OFsl6whqOhEGD0BWMYnD
dTfsOnOfYZGxxPz+0rxOwtc/Bhbb58XAhRWWxlCibNORMUjqrzrW3wgrfac/+oa66qvkQfPU7Wg4
CGXx+NOFLL3dNfTXt8gAou7Dkpy1Wg43I+6BfXl0NQwxqlUeG5yjZ7NuRVdE2/9naB5jM4dI8ruP
sL0L8nVikCGBI5XUQNiqbpVhH9BpyAkCpBD0wBQNwDI6sHI53ZWRuy0cwMQEeWKakunMApodk5KK
nLfNK9w83WNnpjv4j3RF7q//PnPbweXPM8mGmZlsNnkDMLmXzRUBwyGSfrtpumKVkrBC8Hh9uLkD
FIA4wa6DBRh3mcmv0iZk21uv++JNkWV3hRTEexvARXfpRx8A8cJpF9EFd15XxTzHe404xiyJDxsv
sa3n1y9d0WjE2RDN6Q2n9IayiLSYNhD1MVDlXZpLOx8+BkeGyOo3sH4VNpPx1RK8MWMgK7m3KA/Y
ItcfnL0cYXWu0int7fjHhS81u3AuHm4S3NmV43apQWpUwApZNGr9znOVuKlmDrWYch+6n0j1a/tt
YeC5LZud+n++yiSuKNPYkIsCwKdlQFMYUKd5351eRT58H4ffResGUGIE0w5dSwb4RDt9tyT4TcKZ
drFvGHXO39dQxBH/Ps5khnqJ4oVy2nPuc0LnibStB31rjyc6awREzcTqczSGu06jRxOUGjekEEWz
EuKrKIfMmvusgexgsBD3qqC1UV/h/IkTPIrUVxMHkgJYFVdOR3oF8Uk3+7h245CKNAyTcB3ktNpZ
2y51QdUPK8sr1lTjgIqozYdd2ruslr7YFILiNtjl4Xvig7ojlAjcY1AOtwpMiDbWNJAI+DdYr0pl
H+m0EAUf2jZjTgElfQzcu6DyH9ze3uA9B3dpW9P47OX43CMNl5X4kHgfbYJqDVv2lCRsgoOQdPSC
ZF3DZho26gO3ZSP8QL3bxOq2jrlIHnwZAjAQSYk/lv7Q0T+bbQKHzFy5Fcbg/WPiGXetihKu2os9
Mq+dTYvzytj/NjMdr1TtaYjanZaNmyJztjxCRzLX4osJrgyYDmgK5vAzD+3/WAioqT01xeMQtEcA
aOLvJO214tMOWX92cydcKfnONIpdoPq7AFCIkWASEx2tomRPzb6J+64gA42viufdxWa2N+13JyLF
Ia4wurvOkox2HH9Djvgp8F5HmYSzYW7pwVjYEmdYKJybUJa+QBd0CUxWXtpqetOYWK1oOcSNN5+r
hty9tV/Mt+jG1s2NCoeDyKKSU3pncU7VfQQYWGwXjwIfKKag+gnuwErY1sx3iAcrckJK/R6Xv1m4
ZXXMCrgfSDGXCrvz+ytVXdhjNm2jUxgPO1jiZ54DncY+mcPJzd5K3LDsm5C1qay1cN1bG7n67vu0
QuZo3078iIm+cCucjcUUBGYC0YGifypBSozYzVzfKs5WCpYUODsHMFhiSsQrtyGvTwv/0sEibhl/
HfcXQ06uB27WFbgyyBAUgg9+tC8AZbZlxUHnocMMn7nNGPwXsTRNbjbXHhV49zQtlxW5l3Wu7t37
2lNLaNNRbWkamt4OLluApKarxTv/7OZMuYzUNWG1NhVnRsEIZasgP+uE8bZtHlr3ubNOmdguxqU2
vrlbCV4cKCWxeoNmN915w0GmV9ylFYHIoFnJcoczzlqcx3V3zJesIGfgjLwWq+cLVUKMoP4ZsElR
TNVRsoK7KC+x8v4N8sZOcH8ypSdDefMblJXDq+ajGEWXxAlsmL+HlHIV2YAuPcNEYoHZQbgz3UOF
H7elYmXsfbjlpxk0u5jbW1v3q5TAXAvatZSH62Z4lSxcx0EK0RBwCvzqcYSSZTNdJGr9QnmRee2u
tb1t0jq7KvzZuOqNAIdqYc3JGK7MMvhI8mSdYz+NFEd33yVLXyHT3faV9qy1J4zUlio2sxOdKYfl
g7jpTLvpTC2Veq3hRhUpR7t7lejzUkayOx/sPuCEBA5BSG6vBwUzvcv8OGSCBSuEMpYzueoYWaOn
9Jxmd0ojNes+6I+tx2/gc+f2m1VleA8aNAL2RAEvNkm/dJG3xjNq6yaP55j6Wmj36yqXtloHHCnM
9h6NZy0NUJlp3g/WY0UD+/VHniu4XTyyKk/mE7CBYFCtIL1D8Eb8FMLc6dKnsgb9TKxL4U1x8lsf
Sx4ViCwF0Z3taevBwlUajbLUchBCQF7mNc7FdfhK219MDeSgk3RJ1HV+DV8nvsuz5qijZKp0fAOV
dE8MEggJbB/uZBzHM5TdHMXkLpwUfQ5sWWP44fKZHKNfq1aySUDiVK8ZDNLrH25u2XN0EJ+LyrXm
TL6bV2ggBwo/vHPTN8UFlLu1m5OA+nIn0GjMuj7a3IaG2FyUv6DD/NWzPA6SPqiKaMVuPvAPII5B
UAm5abAfrw80G+2La/pXd7RGe/Kf+4vp5FbY6010N1T5ppV+BONrTkwhArMCYILQ2Su2v+5j/YWK
A5UKwRLtkD723E6q2mcPIecIV1gKrO2IfPD6830lsKYn2OXzTb67Zuojjsc0wmuwyIYCS7z0ux6j
66SlxCQ+GyA4+cABupeMyFtLk1MY669ABfaW+UMqhfJW2UvUEBAMrrMu2/R9vQmUnYCiVc37kH60
IJWQc6BTF3AMJELimBpRFGIHo5CkVn2DtsFx3QIxE2quElkoCoZgVZiPY+juxDWsqp2DPkabRyls
jmPnIo+nYSvOwD60iJKQkzZEyskNwbUefdqmflMHS7yPuYwjoQ1/kQeU1Wl4kXlyqcdjGd6BREvj
pzjhJtDuHX0hvzMbxqi04nHQYmJtTvPraqhXid4PVKRoUecr6uMrsbuLV3nySZLbCnLBdr4+DeY0
iBgEmwDxNXSrrMI/pymNEaqr18CH4J8Cmh+0DhTVtwqBfGqA/uuOoO10dyfHWImxz+dBsOrVZ5N5
uvAgs/mjyyeZXAQV7IXyzPahd1aPoWRvYi2CZ2ftMocWXSYRKRLYwFlarPQuu+Fvgy74LqefTIqq
R7/DsunJmWYnzcRBxTFWY5psmImlgwZPLZ8tcBuVBNIHodrg1utcyOdcbgbUoLp2Mzj9VvVug+Zo
E1uFIWV4tsescnaEdAahdY8rD50VivdjoGuR1qf0WY3HO3/jZDTywBPP7f/YaXuTNDxuso7gsTkg
TkdSXmxlVffJDtpq7S7qnwT8q1I+qI8o28j/yVFqBTBrAmdNAoCMr7j7tYKSFe3G/rVTupPknJJw
4GJgMPc+vbFeQZ4ZbQykoR4CVOWPQuDTkICmL2BnGWs1KdbCTyEM19wvVrV/wrxoO9rlP8FMdxTp
BMH6SgXvu1a5L6x1hi3qD6EEsZx6ncjNjnH9xU14Tg7BpCOCtUkJy6Ce/px0gTsGbdE3oSjJCaqs
rovYwgzGc5RoB1N/7Av3AOk2ECLCfuNEW/qYtuUQvdRU3BNTXdgMZ0+Ff59nGlnnwdgXWUSLBtW0
wGt2eIrkEWhRYxf7N9fn+Vx+QQUGgRM9pzLAgD9fXYL0VCtWSJ4QwaX7SosV0k5OXbf5ojPGC8fQ
/Kq6GG+SAWOiez63ZDpuA3mdZWfKvb27Id9vsgzM5AnYS+J+tt6jSlBP0nq55DsbgVw8wSSup8na
78yeOwSSciqUdN4LOqGoh/DOnZmt1y5IEPoDrn/o/+XNTWxakOOCcJ18abMKJTnNJEp4rrrrpGpv
6cGavmYBcGZkSPn0PDvtus8+lOBXU8JOX7JZmJ1XpkxAwWxHTDGZ5143IK6QRFIYQbLIROfbnmoP
8oJFWu1sGGWK2yEsdRyWxSF2kX92dZZp4XFI2alAp5LYgYyr+2cl/70Y29hi0vwVO1wMJh7mYjBv
UNM+itXiDIF0O6xLdZUeBvkmfTG+12Adq23ts0/urWYtSafho/pID4F8o2XchzZ+uouLGyd5GYrb
Xl2H0XroVugvqxYD1I3S3Ml3ubPtnr2d8eDvTQw/TjRxmQCTVo26scqVf+6Pzkl61LbIfw7JM10m
n/lb+GSvghfz2Xgffhlby1pHd9TEd0O2krOVRDXkLHy0u+f0sXjGoJbeuXRFnaLDo22b0lG6MPlm
f3lLxmkGKxGgNJOwu+wVKSjG4J8mGjPZ2oApzQc2+gxsZQ/5HFUAzkabiENOwk68emb/bTxnY+qv
qEOvP83s3Lh4mMlKGP0yChKfpo6s/kBvJ+It+ioAg4pzaPn29mVx+df0gD4hCCz4yE49myQ8D9po
IKRv5KOA9EpEh3F+31KA6jr0qcE3CSk+HZAYuTxZ/8BgZFS/hkq+VMUAg8rND9b0WhuVQ+Bw4Me3
gaxtbYMMT4mefFwTfK4q/tCY4ru0iTtr7XpnmKGVI8GHvas8/1YOm1VkdruAzC0HiV4P63wlbG04
YIum3xieupH8s+77azFp+32SdKKStl0Exs3fBf79IF89+RfrpfQyL8N4mMiu/mhDdz12/o1OQtIv
j56eg98192396RnPdQp5r8MDQtsTdbiwgm54dFID29HssaFZyJzNHkbU0TVcKiDm/WXI7qVyMo5C
fkczMn1ItXniZBBhuohAiDnHdmHE2XVBbw3NglD6oFv8uXPkoYIbdxVj1qg+lkW7ioaabgh6v81t
v2QvMX8CXAw2mfc190C3GOpQdLJRbBISr/4oUerWRKuLU4suTGTKjx7dxqnzK1n0lBdv89dCoBgN
lwp/VZRXf76tb7Rl6XmFfU5Vb5VY31F6Fe0PlZ7q8nNQAfCCQnn3aQePFlb8XB+VJopeX97d5NIm
+0+gjHWRSy2tRd4WCFLr3fIBgu4GyaSAeSYb8Kb0E2DWd32rmaFeAZYAtYGQjwYydSrRiQ3YQLbv
+PfoB2mvHlemTU/t4NCL4x0iB52r9tuwTqqmbo3mNYyyTZ0gakmeOYNdAyyaQV1sXwQGbCx701YG
1+JkwQhi9usQfmEYCk4JfPJkFnZKNRRZCOmSTxNan2oVrbiHWu7BoIHaP3cYPfXvyYhxTPdy/fvM
zkmEAzaZDjxh/sqoFr470rnMfYslp0RwDdSmI4Wvvwx+e2Naxj7XulPaUOfI72AjPXYtVJpRVVam
s8R+mdN5apfPMokZfM+uPFJ7+GFQXoEbLuIyLdvYbMzAX5w2x3bryP4Thgu3zrmGsD9GniwMu0/8
LgnA86L+lXCMdx/y9B5BD1ze2g1Wuv2s2B9a9gKvCQWBI0FayPIPDwYFbi8G/PaHrns2zJfMelOh
X1nfqvIj6p4jb+83NWlwwH7KAxxfrjzScB9Vm0J+Hqx37GcXl9oMSFXnXTDvwKca1cG03VzR9DwM
nQpdrpJuNb06BFTScO8R9o0myWvXWQ/I3enfpdlVSyFUZu3WgWKROzvROqu6p9jj0suFKy1vW2Bx
JJ7HGA04ScEWuojYixtdkKoxxaIeLPyyetPfdDa2P8GZ/OxNqLlHP/hPi8Xa9fk6FzogOqFJEK9Q
iKCT64PkZXpBncG/y5qfrrFDbUU1zrzV+v8DflRsx9Pd8nKsyXTMwlJOQBgADy9EixtvyZyEUO9W
7wO9WtERSx1K0B6ahcXwea5XQ6PwK7R+OGAbU9tuep5dK1YQ/IHByBR62jB6IGVlFbfujjuSXq3L
3wqJOLVb+MLzq/Bi5MlrW73WGl3phneOXa8UWMyqVmx6+YTqGZBF07wZ7jtl92Vu4mzK+vKdJ6uw
j4D+K04pnU2CYZ29uXLytRMQNjkdezb4uOZBwJFoS1blsyvsGqsMh4MtkYEUqsg985VBXU+iCHB9
2s0FJlRnYCWRHsD3c3JnVCL6k812BApiayKNLlrsNRzT2ZxxqsLsaKNY7v76mLPFzMtBJz+ErnRJ
79b04JGJRl2KJ5VK42j2UZGg53/86mxRKorPunsvtSfpIBL2NhqO648xu+JIg3M2CFzYNGYY7Eht
tUbP7kqC0hRLOkv0IBvGD5EX1nFuvD7c/CTAuAq1P1dUvIH/jFHi3otbXjoQjpw5FVNgnlX2mxRk
K7cbTAKxbgKT7hV7miTFJ6CJRa1OPQVOu7MPVTlC11DWbWYsfAfxtf/aDS6eS3yni5i5k2p5jHtu
ULi/rnouiF3ynpevOeaQC19ATKa/R2LNK1BD2IAmt/Q6yRVqHiQeRZmPLKPT3PqMCedYZA1UvJ7I
32GyOyTGxiv36bBPuLUt3tLEh/7rMXBzxwaN4hcWkH++sFoO7VgNyPPJ0kBGcMnKKCiWDpAK/psX
vhhpsqknYxbkSUEnSW296sXO7/cxxgyfAPnCvSN9L6RfsB2UBC/Otd3ubGdhys0ubuIfnIVkWk+n
i9tPGjmsWm4dpf2aiMqneRJwFkIOdnfkk8Lj4/obz64p0OpkuRmOQtOfn9artQphjxmSWWBb3eMF
44AugGuU0XCAldz10ebDy4vh1D+HU0pr7MMUF4zcd9cJsh0IFBvg/g7gIW2vJ9ivkHhNUONU9i9j
CTk4O48uRhfH7MXCCblj+W6b0aVr79XgMbQeNWvD/q0aS2Xa+aPrYqjJRPJTqY4qkcf9J7GIHBtJ
EA2GYbrv4mZFXUvUZRYtoGa3hothxb+/eENDdSntxsxfqOgZ0mvPpYckfVzW388VvwUtj8iHjkFq
P38OVGTK4MuGiEjcZynY5Z1BbNpRcldf4UXqcnQMzOQlDH9dn0Bz0xWEEbdjCDc0qk8ub0Uxyl7p
4vlEIs/LP0yjexICSeruJinMDoDq9fHmZgwwRtYHLwuNYvIzks1LqgBBuCA1EfvI0VlU1tXToinn
7ECUXfE2p/vaMScDmXKltIGOdh+xBYkopdhjmlYGx0VYz+w1C7IgVDHs67j+Tk6PQClzNZYU91yV
u7InVk6+qcGvgD1VG1HcHyIMCUAdg6DyjqV+7jtnQTgx+6r/PsBXse9ijpaF7ka+B1oD06JKe+Qk
78KtEKItftTZ0PXiXb9W6cVQJG7srsh0RFgQWrlBKw8qie77hE7zteeuTGNbkfjCtch6uj5vvn6v
6ZF1OfJkq0k62wnlPkAcEvre6tkNwm3r/G4UuLFVdzt0Tyk17CjNbgin6o5SsVqsquRbAd3DaCnQ
qfWN0/5S+Dbme1Dq+6ySwLM5G0QBG92BiNdruFpHm157MiAuReSIyORyLVLkz3YIMS4Z8JPW6fF+
EDgvpQcNl8mnRpKfxuxXMOLMZT5WSrdyIhWp70eBqkceDHSHmFmZ6aH0810cO2st/1WHHkY7p6F5
VeSbCIk4EOajhnuA8NIte/Uo5PPXP98XCeivzycspUgOgc+a/nB5yf+l1F1012Rvo0c+2nsOTGNt
4kDix9VrXYA2aaNz6xj/GR35rtfV21brdqCSNyVW3kFibauO1Bl8QM/cuGZ9aux2q1XdOkkQQBbk
VspkIzS8Y4Yaj77e4T0bv+n+D1ggq8GsV1H0I6Oa1nrN2o26VUPR0GvbbRuwzVDijQMUfFFzkHTc
RD1YInK0r5YIyXMrxaShDE4cyjZg5H9uslrU+wHwTVf0Zf9jyw4NlWbARVP2uW31cqDJsZE2htUD
NPpyesFLNkaJwX22KE8V6utFDPlsOf9yOPHeF8tSkuXKKcchFIB1h9mOuqG3HzEKk01y/ioCwfCt
b9r99Uk1Kye9HHay87V+3edDgSsbbcKWmewBwAiT0ziubwkFVDd4qPC1yaNvHuykxpcf6YLb5MWz
DfkSOo1XvBOImQD7NTzaDYQg8JbQ9u4itTogfBM29bjMEWVs1XaTjU66cBj9L99NRxJE/zHaw8l8
SG0sc2NlkIRF0WiNgt4OGzdEdYFtkbhqclHR/MVWgbmo1BSJDoD9tHtNO/6kmo7Zrk6Hl9vd5v7w
W31YxavV9vy8Cde/lprp5mfiv2NNzsGmD2xZwlv1ri1EpQ7Nk/CTRG5N6UH5b5BWmkmGX6DjBWpz
Mhqgz6YxXDsSEj6l3VNvJp1CTmOxaW62znE50mSFRb7iR4lgC9+eolXCX8XqZfv0LgjDZ237tJdX
z9dn+2wEKrIEpqETwcDY+HORlVFfpwl2MHe+8tbh08a9lc6FwStBvVEQpFN+eM2RW5VJtFsYevZH
vBh6cm3MNVUbWjbaOykBkArriNI63XT/SMp8Fk4VP/lYoFL0Q/kxFr/GIaGD/tE+efjoLApovgSr
09PE1L6MWmEYa1+ii8v9xm2agVs+fIs8/+bIb6Z8dIeDZf7UW04zegJyPB/925I6v5zIG3rf13lx
M8AYam675C0u6m1Q6aswJ9uKF1QauqtS/56WDwhsdPk5zY9K/ZToOOuB5e3cVZjh+XuO1Lcyeq7d
b0WUrDyAOna5H2PS1xhwqPLKVX6q9i+ve5Ndcpcw+c6+XK60MKUj6bOqnkaMuhXlm0FmjSNJst+S
8Lkp7gt3T5ciz7kImJs9bS6+0mTCOEOXDXWr2eci54HuK/0YDCfZOyrJjZ/e+AFKpx1MWCyxpM0N
vm9h8rPRbq5Pnfl1Qo7RQAUDqn/qVDWkaAKsIojuqH16eK6l27j+YbxE0F3RQbC9smkbBDRCOZrT
6RKpeAbRFiI/NPRzkRoTPSUFMNPrz/Vlu/rXFLp4rsmUlp0EnKfk2+eyf1acegWmix5rE49bqvfO
yh7u02ALKCqqf1J8otvlxkyO2XAayrfMyNcwz3ih0v1ZaCvYYqoneBziKBnVF3L890F9bJUjRhXp
uJWrFyMifQ1emP4ihL75W9XtSvWR5jQoVxVvbzobzdp3/dZvX66/6GzIbP77olNVrFTphdC9RaKV
UpKLNVlm4QKYK9k6T2u4+0NG54i1H9p+NQ7RiRZ3DVTQwveezThilok4htS6Y02d3xxFG2QXNeAZ
Rb9ivVqts/L68JC6e9wRZeWbjuNrpZ47HOn4zRVDXjXGK5T6QFnCHn6xBv/66cG/6NCKFFKuk3WR
ZplfG14b3mFWsJdQvflIgP36xU+wipBP6MtqetB77L9wB27IDzn+tqvqlRUQXeflCp+yVebKOxlh
Z1ffOr28S+JjH33Ihb52us8gK7YZ2k+utEJRn1pIX833AeRGTSpG9D7WFMZxItjSXZ00MUodhwq0
vu673xZF/SrK9iH+u5kK87Q9CcBV7L37Vb/yraOwEnATbIAHb1NQT0PMLDItVRJsK+8z5YfTY3OD
W6xHvcg+jCNBNqER/dhtD8BckAMLm6MCsyLsd6rXlAyUeMqIdKuw38GgwBp/mO49O/6e8IhbK6nQ
iM53Df15b9pfCADfP1acPxaakzAfz71mnkQMpfSvpZ/tl3f82UuuyFgioBPZvKm8aIz6PAhL98tN
AbKqaGQcJB+tk7vn8WSKh+zZVHk9dVyLjYN+wkWQzxxUCK2qKZzrKX79xW2xpDwvnZpYhiakWFGo
VKWbGgNXzkHf6XZ8Kk4/jMIHKla9Lq/h89K7xYVP/MeO1K8U6+366p6L5EQDH/lzWBGKOrmVeqMR
AqvRE1HKgdFDHYm+Dl/9IB1FrkEuFiLuuRMFvhbdMQSrpv1XW2dUpiUyf/Ps+xvsVOhbxNQUR7d4
yRVvaaBJFjNqNLswyojIfvThTVA49Fepl26FuhQzoP/iI6rwHrAcAiM2ZZOmSTlKTu0F91L+XSgX
olvKjLL19o8WOZR+Xx9uNmdKBxxMetjDKuSFPwO5TKmlYEyQyuEDM+rYC9bH0Dp1OthOFCn0I+Jr
IGEAfKSD7PrQs9Pl/3F2Hc1tK2v2F6EKOWwbGSSYRCpwg5JkCTln/Po5rbcYCWKJM2/ja1+71ECj
wxdO+DbyalpFJkiKReFBBOI8hHCA6aHtiAhZGy9QZrsLBro5HLIbqJeoFEK3Sm8yyGWLSo+vyKcg
On2O1WMVvcA3Ca2tpEvJ3fFuz+z/DrhGnC6KOo4sAx9A6MRA3rEpjyxCLbgQyRpO7scJ+KoyPUuG
eo/ZSKP99ZWCXgYcuOAGDQLRqnqa523EyBF02AG/AVHQgLImg5v/7hvenNFv46xmVKu5OWiXKtj5
nOxUyqkfHVQQEFWkweWuX+y9l6J//y3KrvNGqFKRq3bleEnTz6QBdKQ83tXlvJVcQEQWWBoRZRF1
zQWIGpYRYw49qUo2eW1L3dk00Y+0Q65cawDa/t4CN1E7ikxlsODPg0Y/PXq+vVWX85PUzlA7KWk/
ZpwMSCg4UutHI4hoMXRrA1/raR1Rdfj4s5QkUmu+ysHwrL/2+WI0yeSAgcqL1E1vmY5Mdo+4I9Gv
+Gs1fXvEVYBSinkVcRL2zSS/tfOkC4EPhQ+GB0pAgBwZuuaFMSYfuXJQsxii+q6QIZqCjU5SDYie
0W+Rnlr2uZNAoi1e6zTRpRkddg3qQbi/G1CHZV4jE0cjf9QCET70+bwbWbhC54ouIh4NwZ6qNA9u
b2SAIT0NEvoQMETZb0qbzXEk21JUGaCg4aYBx1ioPlBVKqrJCqXWDWcwm1Bro5jLv7/ezXsBmif4
dBDgRPj28+OFvAqbdQX7DAFXBHxr8qYUNh6G0rv+Hunmqvw20upmbRIthOFonm7VBv1YSBhK4GlA
QqFFTqfmMMy5dzbfZApAgU6AZiNV3VuflqVWAF+bAS4PWDNli8ORFnU0ju8IG35A9JjUWIt4AkR1
Q/IBM1r0DyleJrunmXP7GP32JKst0laKPEcgc2xx1sEz/RNhRdbqowDxHtZDTQUtEy2CdgQ0tBn5
zrzf/MIaDzwdFMkB1FzNu1DzcD1ZYCIXiR+4n1ARw/Gt9G84t//+wDeLbwDAwBBGYxE/rddSgzxj
6hacO4j5YapQNxc0SyGKh6gNbM8JdZW7Ujq3FtX3IVcvB3/AJqgZiOKh9Q6SHKixKagKE9yMwv8D
3+neaKti2MIDtMyCGkBlBjt+y8sbAMxYkTJMuC0kzRDo9FDXKkOIZXNPI5Zc3NREU1uDz0dzlF7v
Gkh+reH1yfZ9AlZXCqOVUgNUMCLoJgPOtzTAHKrg2xKhRR4cxAQoZV1Re5OyMFMIe4Ww6DPwWeiK
G14HydKkQEefcMqAFB7MGo55lN/EMqCvpKkuYDvQo06Dv9C8PCELGjokJn4tN+RApQVyOdpEpWJR
g+9S81ExU6GFokUCtfqmUuQ0hefgPldH47HNepPpGA8gTQkyDF0EJhLSi3x4LOD0JxzBbmoUSFfH
8XlWvzDEIrThMqElwHqYHMjPWYy+A4xpB2fQMoBQoSJ3rUHAQmRtdFW3V1GXHxKUKtXaSiTeLoLH
mdUeFPRutOiQ6Bpzr/Z7e02gCSOg7ItEahV7jjIXS0qPSh7aSrC6kCKwslnVQHOAScfnuw07/lYM
oYrQTJDQWtZw7/48sJeOg+x/Q+GnqUxy5kOGPWX0Rmc6ReOljASihmB7Q347MWdJZ1GYa0xYAIiw
mTLoBbvYFZzjRnfocl2tnkLp2g8faLX/fRjw9OL4tTC/PSedt29RgRApXTjyGQzh1TeF3cUFkDB9
TUbm1IW7cbab4ZCMHzIfu7l0ECWYbeuwCMmtVoPzRjQ7MQtKOy5QbmzvXXm3ogFwYlE4gesMbRv9
fDQRKQIzBbBvpFWDL8katFZDD8UCRO4CsvAeCzMDnxjdQiRLmK1+FzOtAdXUfGnRExu+slMJ2IQB
qOypf6T+OECFxxKwv/IVTcVKZI2weokgBN/XOcxsGocm/Qh6VP7AgtNv5C3sLkNc6aFgKFjhVDlz
VD4SecdU2xC7KRxk9D1t6mxFlf2Bpg+K6yzFOhILquZBNxGYhbg2ZVhXVcri0uoKNATm9q0VRNhb
vKJID3H8pPsHAmHAxg9ZskvZ2qygotIBBheDxRcrx78//M1bFyoMoEjDBYQ6gfyc3ViGdVPPAGCR
C/IWOuKJeEHdhodqVsOcpyCASPIrzedjIYVqiWo16qFQwYoFQg+nR44NfOeBboX40IXQ4DcrQ4ti
bWmkTZ26xFNWbgUmPwQ4+BgVelcpiixYXjQ4ZsoFZHrGYHno3pRXbcxNvjUb4BlrFj1nmA1rHjRK
1DC9pxRJL4xfm+Tbo60uFEaNhRBHlbpjuRIx+jubeTznZDDvCk75cMSygIJtloELukvTU3qvZnv7
xv42/ur2GFNm4GDHG29rdjZQO2OZTz5jDSxgYP1RGohgn4Nr++8PcvNoQF0A4Ap0QCQor/xcIfC0
ykAoBKMl5dxi7j0gYmLcEvxS+Av82zTlgU3hc7GU1oLljvy9rRaDLUKHH/Ch4lqnTnJfeLv5TeTv
X6q3IiYNuhHgEUAN7hdnO2+6OlAaiOGjBiR1Xr1A3XuHsDwu/gtCy/eBVmdkNwnAxEp8tJ06GxTq
RqaBIKCK2T0W+s1NqYE3gyqbhH3wpVj57TTOsxDl+ThudvAmhKMSmvVmL4c69EgisbWm4FL3V1g/
1leojBFOhZPc3GzHEXpVAqqhMET/ewncujS/Pc4XxP/b48Qp14rLDDVCipZOX1EzCQY9qT5xFsjl
PbVFGgOuN9n3wVYxYpBwcpQhsNn1+WfHTGbTQBWTgXYKErgPOb4wFVQEfLWGkzFsou4Of+v4+T78
arUr86TKE68FO2D6UUVJqpclOEKAnCuvSfxCY8UGZCLw1EEDB64CNMY6IWrtUTHjFF7XEYjaMxSt
//4CN9e4guIvohZFZtfSLGUa8ZOWyQBOLD4EpP5BRhlo7TSMPu5WPe4NtboQ5DGDcB2I+Ns2NykD
GycuvjZkJLk0vvNWNw80KqkJtKYKio6wOtBSduanolbrXZRZS2QkgjmBj17ZY+1PndVKNqtYf0/k
jc+LSEKC7DiqVCJqcj8PMxlWMBMo+2AoZ14RXhuQA3HT4+wER7hCNH1fhuTrfFwtaBGW0ABPQTsL
b7laUVFUCmUpBtUuUicDjgg2MBsbLUWvb45mt6hRGh93XNt+1uHiq8IE0siVhiYJG5hBWKL61BuT
ktsMaMvte6q4MP85jEJiRuPiF5VsFHMDm3EJ+LbFVBOYynCF3uaUWxrUqjlPH2o56zEoklWLxjVC
DRAbaKsDj5JR66EFnpoA8pl1vDh/z/aNtQTdVAhKoVghQxdltZdLiBuJC1BdFN0YtI/j5IGF13FX
tDT/HujWSkK4AAIqROVRyF5LywCJwCGGrbLdxEE5cQ/7laD3hcaamu3yqioWDdHuDMn/Pqh+DLl6
uTHhu2Xhp3w3qBdZepmr/EHOJ/S2jhlziGLAf2BVyoU6apZuJtzrENwC82NOASkD41yB4CVd6d8O
5QYnMor5AGA8F4Z7KsjTPiaHD/uJcXvdG8nx8e/XpVtxvYrh4ozeJTxOkT2tjoVeQ2ksrtlqB0QT
9fJIAOb8r1iq8CFAs5waicKxabVX5EAIhK4WK6QcvhS9xjP6kIHBoZ8FoCGaArF4J/G5ddWK9Ial
WxRJmrT6ioHWqR0Xp/UubzinDqOjUEYOfBiNNPKHKtigBoM0Wkk8cEh9HqXEIhnhWRs7dbPAggbC
ZdFdLukNLDJFzEL2F18WYOTVp1UCvmnHcoq3BcR00DPXEWfAtgUdTdRmQIygWIm7knM3t5AG5xKg
9cFk/xV4xyzXsoIQRHtce0AqQUo3hz5QNL7DvBRqc0Ok6Mu9/h1U2H6vK0CVeBVHMcJLfPmfy5iN
w0hUhwEUfigkFaDJV/Eph+fbJEiOPL9QHSWI7gU4roQWqNIl1vMEQojMhuqjNjlrwhg0Tz9oQUPu
NGqpS2TxgQf3jjLy2LHcTLPoJgC2If9jIHKFJoklFycgdkmbpCbEBIkKLMoMybG0tpT0DMEVqlgB
8yhSCGgTz5UJ2WwAexFu96O9VDXqEpexsZh0IL0KjB2/FZEO8kjk29KiBZVwGg2GG+0Amkl5GBhU
BDMBXgIrqYArkUIdNGckzjB7pERMtfIDgIWqbaQqAFAkJFZnXQQWB1gFHrVkugzQ9GXG5YLwi/4w
/ClRjpQqxcZv4gxUQ2qLuJ+prwXKabQsihoevdbiI4rUIPLleKxSggYAc2i4V8o1BCUZleMJIufR
5FPtvaABFChClTt+FaotG00WIF7GmBVmoFWuCNkmismNkMWOkapLWaRX0Sf65TLy8Qx/k/GKxTP1
lnYoweRioe4lk0x4VEUPxWSqKgaQFi3k0sQ6KBYjBTtCQMGr76yBu7Y54OhwGNcwhiyRWP5Qwysu
sSZ5o4BcKmICojwSaApVhURtMyVGhF5/itkcJlcZTTGT9CR3BFioQtuEGpSCM9lWFbX/g5YuDFt4
XT1VBfN1/dFKdizUpyn8TPBOKafpdQpQMnhvDEw6qZff30foF9tldYZK2EKcggI+tL3X3JS0j4og
Z9H4hBpJ1DdenDZ2WMnAHrTg4QGTUj5BenPLNBcI/Eh17jYQmqffkkVF7u9nkW6c5z+ehd5uP64P
Vp2lhoFKTJo7XcieGB46SYX0iOhjLBePVXqDTxKU5q5BikQbarTDkoPB7Sf9MUa0oMaywaUQ/YdV
z2TW5XQpeQ2fQLBGXHpKuuiLNgCNDEKr8A9rDe9iQIgR8l+gmUWTrrYVECXzngknMyu7bTMmXl0d
5UhB1PNYBrWlch8wuHCW6nGYpGeRP8hTDR/QmL0WjfCQxIWTJ8ozvVoh1WuEGUqQk/b09zzdkifE
PFFzbyq1ghLJz3nCqRQ1MQ+lLgSMSoLsCg1OoNKTPCUQlBn4CiApOI2U41FIgC7Xuu08q5CUPQL5
QDWXmAFHOIRu41aFOAb0B3aoUFCRNDWpUPG7kz3dyNR+PO3q5pgCpW0laKFvu9bDeYPKMUDIMBGu
0sdguBMR3GJ2fx9sXUtlpTEaY7ZiNhCSmouQuq1kUKUUJWBkataqKuYSosLG6RLcP7VdCM9FgIEY
q1PLbSVG7gzd2Gkq3LRTYHDxBejEj2BBtYwzK1cc9FhO2DAPtjDEe9RRfTnkLTTV3UgML3CCiDGD
DX4OmuwkERdbNUFNqI2/F8CNhAGxL64oCj2FxMJqRmdFAFc4gMhBw29TZhdzzwBHQKY6rPYoz94F
R9z6gLCRoxq7uPmhrPBzuaUSam0pV6MZHJ+C1GQqO59xTAGckJp3r/xb78axVLSCw2ugAvhzsAaB
QJZ0Q7EriivLWROazewMIoLqctOxTCq7vLObbh06HLSDWbqdIN+7qr6DpMM05TJUyO1N2MpggTDT
tS3vJANfRfX1Oft9mNXZFg1hPQXwmaSwci2ykygzNG43FS/LtOuiV4ndSIqTBxsV+Fgt2cwcHAvt
PjmzyzsHBsk4ibi9J1JSxBK0b8P4QykjvakbIsE2CmdfUsv6nJZ6iyIwbwGjVos8GC/o3xcVljhK
wPypzF+Y3GzlU8c6DGRKEVfq4ewU4JPmxUlsoTlmTPY0K/qMK7I5JylOzhodEuqL6wUsmO+zROCz
ABZ2rIfCKULEkiV+JHpK+v73IufojPyeMRC1qDynyK9zVGlkCyVf/gMvU/krDNa1VLG5L2pYXSI9
zADna33ECxCguzM2zRx+jS0DBoRKAMqMa1x3hIAU9kaoLnFyZlUBmmGQqOPHizJtw6YASRn2Va1e
NKeoHC0BUUgbmfPwuXQo/R6hH3nncW7uQBkATQ4MUnCyuZ+bokr5RagkJDps9jmklT72EPKFtCw3
DUYUKnC7lawFq6IpOafPe2NY4H4Ufaq5pAclaj9NZkm4HNLx4795MCTSKrV5RKGezuO3G1uQWqZU
5aLaCY2H5nBac9aYuinrdQPMu+0EkNGuzXS1gfgRhM01Vx4AIIaaf/gp9O7EuH8/z63DA/1TERVX
OE+iUvnzceRCTKRUDZgN4FvgnobMrENyQS/h8hnZQjTC5vrO5fY7QwHkDrbS1BIF2ZGypg9JQ8B1
bTTy/qz35mTABllnfEDX9UD/+91+C33AtwGaRVAap01CFDB+vhzbdvDqbSTmXGlE2XcQmQzMbraE
dx7SjgYiyYgkD4FA+uPiJCwR/OKx8bqTdsy36JROEkHr5qU8Q1ymPlA1s/NgF2ZqMa68Y09/P+vv
+hKelYo2gz9KISFrYXbE5tCqlDTxXBkbfzCe853vj/ozs+d1S9nUemIsIO0/nXN7gNYLzKRg2WI+
xe7LaOi73LoMvQH56sp2mMNnpvfk33xnh//GmtMnRHlewZzi47Gre2ZUGm5UEj4/pJC7lWBCrc8R
WjlGX+vIEOrJgLp5Iep1C/NsdBMNZRO488sCO1vUyCDQ+ZgA/CFQR4IQkmEq+tV6vpWOOY+uG6kQ
HgMKDAahoA9ITYzqkly1Q/+UoBnEErguzQqCaAKrRuH899R/HU0/ji4q9wSzXwo+hezfWvotQs0v
bJhl3IePyzn2ICRxklygGsXHwgXRR58cKTDkkSiVGX5whTdmenJiITvKAAYNhQ0C/foIxrQ2Ipi/
H+03YBgicByVowLdA/5tX/H/t9MiVhsh4aVs2STwBme8CVjqLFNBDuEJOkdILJv6CWZuMSftRjhr
BrLHBPewZr8THvoQVPWTquaAbLX68Fql1TWbhNOmkE5o1DbcTJoq1VtFInBjzZonPtjP+N5gEqSq
oYXgZYqCftcv+dcNg8dAtMELCDtQwlq3FKVpbmVmoTH87GQikLS1N8hnED2b+c7t8fVGqxUh4S5D
VAXHcap89vPgmCFACcRrIZ03z74v6+fEABXKPRRkq+ugRBmfinF87O8cV7+uLLyfgqYA3WJfv/4c
VJXHocklMd5qrYl6Vb70hthRCR1ZK3Aa7+8sLVqSWb0jaudgfYDNikLR+qsKbD9rbBPPZ80ZDFmP
N7CU3YTE5nRQhVTnzpT+Rp0rONzoRmMph+aXaUZaLnU7cNp0HnXZnk3R/Hivt6k/6CpBB4b0pDEc
oMD+/3MK42CMC/lwAbhWikr4tn+ioQzyWhqmLVwmGM5Iq80cemJjysK2z+80Fn+3WPGKiPrxenB7
gFjZ6i6FXprEdnnKnDvrkbOuVqun5mlyIISsmy/67PLGxcn0f3e+I9196++IM5l6eVAjhnX+lrR5
xnMRi1ecQEiezZxzNWS4TYejYviQIPYJKBGMa4Zg12dbTdp193xuv3be+hHw1rKMuj2udmU1ywzT
cCF6JtEl3SUvzANcYHXhHbiI6B+PW+HMbEIjOCGlNuGekPxjZX0C4egB2pBeF8A61gXdbYIFCqvj
bkbUbXc+TGdeUwThx+gqh+DR6CCrwF5L8mYUI65ooSiPZUQynz8NnRG0RL0HYLixGSE3DyQvWALA
uH8Rwr4tHC3CYkU7mt/XuZn2rwDXoV9ajGDLKS7Ujf/+hhKdoF8TKGmooNImGrosP5dpHrNRAtgR
izKKAUBRyDozCnlHdad0DvtYxn5e6eInymrsZAhgxKeo59kh6hcPYJxz51x8aEcXImVqfIBEAz85
7GjOnLVksGgHmgFgWNjsWInohc/Ki/DRPnXb4gyNkSd50Hv2YQxcNd138lOOSqL0wDtqv5uHQ1bq
/GL8/aq/4k2FHgJIwpHZqVixq/B3yYHnKyp4TMaz+dZCtCYwmsyAQpXM6NVwZ15v3BgYDLsesjUg
RKw3ZFdPU43qsLKP+1egP1GdBTUhYu+3+r+i9tUHVODRTQ9UNFV+6Qaz0zSnkCSa9uOi8yFSjdCf
Br/gHtK0guP9Tpoe+twONKMQ/y2ijnoHPstJKfeBTAoYhLR9QQaqrTvr+fjCMieBv0wzjO/9hgL7
rKlw2MDvis0A/PJSfihVTErpMROe4fVEZMaH6RzSlhBXorbtEKtGCFcKV0PU9LzMOxWA1/AUKt4Y
u5HyNoBxlbNQfDlq4kMm2MAEC7qWulz2gJoIuDd54HOTIc8WlFSSIiZNWBFZPkBGXWO9enrKBfiZ
dHo9p3eWx+9GDtYHrgc0wrD30GtcJ/0QkQqkOJzPgHhZkHzdl2QfoV5JvHGzk8liv3xqd8a8tUq+
D0kvym9bnU3TWS6TMt1GDVzAFLi1DB6wch2rK9W9yt6t91PRDQJGjyoQYl3+HIwTO4j6Mzxu3Yde
76wrLJuNhcS+aDRm6So2+Hi4C+f/IrtA5CYg6UTrD8k5vUS+veMsllEO6Xzm/GiU5FqT/ZkxIbJL
cg/GQCT3c/0jtOVta8DJhkzmzuOJU+ih9W9z7bYIyvVw92gc581nYksv/b0o98bxBxVsyNmC9Y6I
ay0goI7SLHZBPp2FB1aHsL3TOYo5eRUJnMbcgRzyUt4TFP1dXUJM8H3M1ZG7pHUjw0FiOss2mh68
PXq9qXqQOHnIXNmGIbzRm8UByr7XHhahem0zhLUBM4iNzl3OaHmYChl11dYsiJw4k3MF1PKZe28f
GUzrQBQTAbEl242bOrF3bQyAKp9ZuzKUB9WGKBFnibYENUnIcf/7RE3SCI3GGgzeLKz0yBAR+pmC
VduRkepwMzpETkE+EkN6ir3U7pzEKCwAEnezn6J2oodHND2MchsexufoSSSvnrp/TczMznS4o+8W
j7GX1/Q5fEcvDLR+5iha74reGsjX0ElJ4ddGEGsS3gI17RIdBzvatNvps8ZreO2BwR8nW9LBscJ/
u5aM++Uy7MaBQIGi/Te7yIgNxbgnufCbc02/EExh0WuB8vAvgUdI2zV1ERcTMuLEZfYLKgWhKb90
G5A7kCAK+kOhi05sjXpi3luSX3331YGu4u5X0S+Qae5Dl+y3DdNznapwBWI5KouQuSWx9rLuLsTN
9dx3e1t6Ep5O0f506gjZ7i4J8bJrvXdCKzYAGCUP4d65s2S/SlbrR0IKKIB9Dg4pUoWfj1Qt5TiI
fcfu2cdwA/c2m8MyssOttFkiIkFIpzFQ52Cd7BNCkH2ux+9gVuyA8YuOpSnAJpK0MEjcI2KQ3fSs
6Yvbwe5VNZLUSgej6x5QNAZYOHrTLuWFh59XRcQO14JT+cKhPaQRid/niOQvVHtSJSwEBdChGwyY
I+M3QmqgJXqQjErPbIgBHSu/2Y33Gl5ITvCWv2dBRWEdzX54665O66KNszKOJWY/4V3LTc3ZkmrP
s8lKlsB4bbedVHv515cwwNGHnlA1QgI/DFExILYkVCRGgy4mqjczZiXpi2DyT8pWvQ6cwXWGJBmK
rCPxAkCs3rAeI+gFb7CKAZcJ0uDf9kYm2wtSFtUsGjtNNwqiMd6qeUuqbTkxWgsBave6PMbPNXVI
JDVPKgnMdIPnDLS2IAusXGcwJQsbkTk4TslMUBZpGwPE8ZghM/Q5F9J53avKEZaD5gIYSpa6RSjQ
Gj1HGlyB0MA3hs8Y3lOP4aF1MzPYpfgiLND+5NTDOth69y6bRt90On41Ol0i+QNLUgPdV4tB3jya
NT4ttv+dZOs3SR87FrLksgYeL2ioyuqW6QCCZCJWZfblZw0thEcFggRQsoBNRUUG+EFKgFkQTTER
5fwdVX5lGL9WhYgQT0aSiQBitV0BPlP6km5Xw0fAY/hGpme64fvQoNkLm1aX9cEFRXWz9w2j3zxu
fL/c+eV/NvY1bMjeTSJCEzXAAD+wowuyS8gD//TgmVvwlV6aR5Mzd82rN5+9iPAbldNBtp/I0Xn8
+00kWphevQnKsNSFCuVRnDGr9V2PEXQIhSk4P/qiV5K31NnDceMcEuALyMdCIIF+PIsmimzOm5sY
rr3Y5Jya+Acf2+3r6Obvl0pXQdjYZybM6yLc47gGhAOCCvvvR/2iZf96VKhqQaIRtSHo0P08kBp1
7IRRlQKckYgqrMXdZ5b7MRBNN6HDI+mYonR/PP67M+yNaAHHHxX+kfC5oQzyc1guEEq2j5jkkm0h
VnAS3MGVL9QVCGbZJINuI1QDLtAARnWqIOMWiGKRdD4Dg0sovlxSS7ib/8p0yPVMfH+k1fILmy5R
cm6e95ojWMDG7ZGqAaKHPlMRGMmwkxqbB9kS54oP6M+mx5nMA8ZiLYj6NYtXt1VjC8xGgjRrao+p
I7LAvxS8pwEi4xeaXYl6a7Ko+I6kEwgUXRpEGZ/BJYU+JTw3Clf+ZCnGA+gasHVIcolEosKQDLbR
hV5vlPP4qMEnh4zUQcaAToT4GrjFA9ge/Q6yQjVhTgz6Due03+aTUTrhk/AMpkv5CbNbGd1vWIQK
uCGcbLCFeROG+yBzId0AjTqjCEGEBqYj2TPdrlpOUD4ZcFUzei9CqdPkQ2eJLZqNtP6QbVkIkNAn
xA/XIkMF1EUhkItbKq8HDyrTOdVaZoMVDOajgxIndIh6q2ecDlMVW3kJxXe07gmKj/FoLpwZykil
3LlHS8eokdo15gDXmMqIj62NbQ8nQZbMH0VE0g9Uz2Ncbqkun/kH7TS+VDgVJF1k8HYkv4R+bNee
chp92OM+QbniLWNBKXVyTORgxgg4ElKxBFXg5Q2GhjNvQQgFTb5pC/7TvwFncmlhAkAwXGqbBToT
xR/0YC88fiu8qslmepNkD1UODW62D6CIqYnBiXY/2UiqCsnHq0ZvcA+H/SnwncoH2lFxqg944mP4
Dm5uVZjAhI6KA8wO+xBegwKuqVac7qTMx4/6wurrNUL2mPDvqlXYPBHgGEXahwrRXuFVp9KND9Nr
tBMbQ0bJHc38VM95qMXZM7B51TZn9JbRk0lPH7pSbyZdwqNPRPLkveIzUDJ+xrUF9U60QQBnsRVP
dhI7IvW+fImfcXGqKkkkwl0mTR+OtcWmOgub8A/Bnd+6U3Fk31BciCtD3kkH5iXhLbmlgzGSPuHz
TU7InUQ4Q6JveE0+uISIb+DWAf/ViS9qc2Q6aChc+eTCd57UbcfGgLUMME/zVvDgiX5Cyh01Njxb
QBMCHoEH12TU+3fmGDxXaEB8JHawqy0hN9CuLaGPgq4167a9jcJDJm/Qb6vfS5jQXuR/9AtjQeBu
OGleuc8Lor3Ue+k1CEjA4zhZPiNEwOf2wEcGZPdB5zqE9nSEg+iGfVadzgco7VxBhM0VgSjfckdU
tADwhY2M3qpgwOjYmtKoa2iIyGg1GlpnJB+MO24qI4Idr6ExTj5vGcYZQHyaPilNe7GLyQyEt+EK
PHHd2gXAWYk1jtY8WhP2QeQFwItJUPfWo0v8APZjcplAd37XQnimGN0LQqVhtmA6T7mDb8VlEkhW
EvUafg5IQlFJgKFXYDYWimzzkxIB2AMvImeaHnLJap5rB4mEz+7CXXDkj8VIUJFLrolTvc4P7BuV
icKRpKAYQIqBICd5RX9MV+bd8gz5oQWq//F16c/cKygHQE3DvxEqdofhJD/DWuUoIrnExCMoC0n6
jhu1h0T3BnRvdNmCa/ioRUS9TM/5iffYE+oVAOd55SMqJug61byHmq5kQH5yn2zZU8qis2Tmsh+l
G7Y/ZOFnpOLN+Q0LhIo9P08m54uSHYWuKnsN6sCsPuKnhh3JN+NmdP6+p25FQxqVcQMiA1KRaOv9
vKcYkC4bVklxAwEzNNUkbaHDw+BigIso/gi5ZuAL2y2SL0atEXreiYluVNowPFVZgEjs7+KX1qRS
I4Uhhi/sBEQPWDMOzjIaMLcFCrfl77zub4gVNHcBOkCnFdI2KJmuqt9a0hQlK6T5tpgzswWOTwUP
T8w7o+gXo69ee1i0lcxbNOegQ4qnMXTGXt2W0A/K4hFmyMNzDqRYd5Iz+J5n7Q7OkBSzwOeoA/NF
ATBWdKfwc6Ngz0HSDLVzWDiCevRVrPmW5I08XxZtqQlnw9qLunWOURPJ/Ql71ya9e3k4YkPIuzt5
3Bce52ewgFFhMUU7jeCTru0nhoCtYsj7NReY4NI4GStjg6D1XB7hjOmlXu7HJhiMu9qbyJNiy3t4
4RjdDvmEuBW37TlzApYkR3hwHao7M3Kjko9nQ/uJV1Eu+q3Ek5QZ14eh2lyEvWqqfvwKq4ttcK22
mVttO6s00W3bDlblanpkoGhLKrO1wI40Uvf1XTYG8mQDvWs3jmzQAsNgdk6ss1an81ZHBB1WJVZm
8k5pSnee/Ks//mtWaX9aRvMMejR0O3z7lskUCDFi1ebC+6zZ+qEJX0c/vqQX1WVfOi97DCwYsRuS
Pm8CU3BL7HeIK200p7GQRTr3jORutBAxkyKgBzzat7Su9fN5gPAAHC0dhfOjRPy6wLFEeMmqiWDt
XbuDFdZW0XZwRkPn3PIc2lC8c/z8TiRQOVFBWAFzQwECYlXgihKVYTItGM+oSAnOW61/LDoKXZvQ
ujMQDfPXM09FLNAvAawD7IKfb8oszSD1lQLbWbMoCe9Z3UY4iSR3A9Lp9yhUAn3s9WgSSxMkqsaJ
Ct3P0cC+mUUtkKPLgKTcBbogtaO9+sqQchcBJBGh58bouH6xKhf9wJF3JKJuimoRu23s+h8sGlzZ
rM3WE/7Vd47A38gWHIESB0MCUJLoob868SsFRJ95lMazQEripr5i2h5jSO7fE34D1oJhALGipk08
TvjVhFft1M5SUTPn8BNST+TZT3fXfalDovGDOZ3PvX12TzbvEnvLWlvB3un9Xnnlyeenqv8T7tVu
6Tr+9T2+PQxdht/2HV+obJtr4XSG54OByMhm6YPADJa85G5FkFWYr7FVP2nnv2cBn/vmyAI0qJAH
Akm1SrqGLE8idWiZM3t8VIhsW1fFQSHzggjYxHKQLZCu8L+Do0Ie40g/OtHx8x8E6TaDsemBkAEW
2nGqY2wgvLl8bnpkJMT3abn7eXjebJx+8++f4PbkM304OhvkuBvVLkngLVazbR9z0hmAj/UOegY+
zO4rIycKPnvlLobCYzVeC1eBN7OJriUZoJPsBKPhly1BRyOMdQ3HfvOiOMirAhwOIDQY4y51WiIj
5FbJeXo7nSLBzTrCmKl/4g/LrrWetMxQjpP+9M66qM2eAAJ6A2CXyAZgtPoXLqjv/oe061qOHFey
X8QIevMKerK8qkrmhVFy9N7z6/dQu3FbomrFiN2X7pmeHoEEgUQi8xiNPwyW3eAqvB8s5YQqv16q
wR6nWoEKR/lhf3jnVD2ll4/oFSr8h4/aENCGpz5MVQ+ISj1/3iKLlq3qVqDw7L/fbjvhcuMNfMun
Z05lNee53Owc5xNXrseeOKl2oa3LTpf3emuUCklIRtB1hDao87wJUhuRrrneWG16AZsBxKqXgIjA
8eDfeEANAEicSym99V67yCPTx6MWOJdMd0TF3CHHJLBjf8Y/6rkxAt30mWx7EpnvK2fyb+TkvHOB
RZNA7IOf0K+qYlCzjFcq3SYCdip/HwFshZJmq02C40ebKneb3AyfPUZfWcT3gjTCmDSfW2j9yosg
XVR5lzJZMpyvrJoY3qFzUzMkCroCqFFqwrbSR4NRE320pIOE2uDKJroD7cF7fxt/EbGGrOC4osz7
TTHugN8kUOFHFcUoBxU3yraYc1WOsXY+BTMdSJqr3uvfE/BbUHOeeBEUOBRzkT8u0Quh1PENXSNJ
roFyhJa58NgwF5BKOHl+iJpC1gzbrG2sGEDfQ+sdaTLDrHz9u7kDtKIAvUOeDj+pRSSBd3YvThQb
HDLuVIhQuHe7yuroQ6hoeWGIuP97Hz00ZqFg6bkFb1JXvoPup5MMJwh1y8Ephec5ijDJE+VZdGAI
t/iVjo5isbJcfqf0DI1mNoQjRXQOIVv0M9YqNVX1qL/2iLUKCS+89vwg2cFaWe/emvw+yiKiK2Xe
ZtM0MGfKQlyViIGgpNqnWDU3ph4fnItqrSRv8ypbniEAA7AzcAadnmX1VkkaSk6nMdlww6PCNaRs
LRmHCN/u4nBlxYt3x0J3GQhGoJ6A7vg5hwI3APPhNzWyb0EDdkTU0qvy0H/OXe4NZ4hqZgxufcFW
JDw5AaqiUSQxFIgouwwJzcIdSITcwv864h4B01ILvdFnBdEbbfgqjlkBaflgNNoRp4BBOZ3OqLhX
WzShjqLRHKtL+uDjL1jSyizezQvg0vOfV1tsZgVepOwwdPWlV3ucgGdJzVXlsbIbOz1JcIGH/5VK
X+qL4CIVfKwA29ygmfOQa70dMwjBQMWTd0pDZUmDm6+2BnH9LZuEvQ5NIBSLZ5wrbj4/p74JlAEa
ynJwmcmnkBCGEBcUJ27gleSfykN6a72dspdIVkGRTUfbJsck9/rwjqd/k4+Q2oV5bOuInAkm8PTe
PSlwGpuNZdXUml6BMA1xgDdoSbFW9hmeGZ33SHkOaiNP1V5jn7hEm9DEojh4FF9hKgIboRocRA9K
q7aw5Z9Q4EOfl9b4Uq8+6saFHCiforJB6EdWRiWLMmhHeuhRRXUHtO3VZKu80yf5RXjvX8vHdg2W
cPdMAnQdtFYY0YKztFipSiIEINGm1aGB0wQFrlHPcQYj4bblodA7yhofemjPQdwJPajs2MrHv2Pz
V+K+3JYK0NMYGgoW3PKi2nuDHKYRi/XkNBoHXAiiDi2QVpXsQuu06BC66UuqgvkIyECpgUelC2pr
49Ln8AQc7l1xef/7kcSvMf96Jv7nGgqyie+TEGs823Q5GTpCvcnX4dyg8lTBQiXQMprsMVc1LqMF
MgXgFQjsRpAEtRf5RiPvUub6beh0Fv5oy2zGS6gfvP0pd6DhjDVkDXZmyNdADY8xjuIZqchZ5TY2
Cx3QMy3S0mOZq6kT4l+pFxNiMSHCo697h+Qheyg/IIWlMs6JIuwVHdqN4sYO1D04a8ayhPhuD8Mh
fQRh9FKYAOkB+cgRRfOQonJIKOd8NbNpZ96+nom7NrqQrbqdjGED2A8eJjgkmuCipm6wqqc1e5Bn
N5OmvNUQwNoOT70jbSQtILSbow/r6YAGOQJBYc+mDMrK7JfXwQbyIzyijn6CtjOkwIj3bLBOuKtQ
tANfS0U8NFGjMgMADGK3vMBkEKkAWK7WpEEbyWgMyMI4aBI4HWgSu/GKEGnz+qjHOxQydM/2tOBh
REfhsd1COmxfI/ntjGDznu7lU21hFeuKQV+KWUVeRatzE5wroAcAWtSKS0ueWLV64FAD1NAmVHk9
1l/gMkN8/WVmCoBelmwAPb8IGmC5BSqVz+VHHBM078pLjmsfIAwoyWbAQDiVedmgCe4Mj7ThkYAE
yFQpJJPxtnIDTdEDI9AOaG+81cBYpBdRCzQG2TuwhDZzenZQ+I3IY+Ly+D+06iM2Ipd2U40BKEgF
U8PWBXMX6DSBJS/KHsNr6Pj6x6ZwICRpRh/+A6NeQmB5BEdxBgg2bMGsk5zOlG4wbESIFdQUGTVr
V/p8K29e5o0zbiK3fuhwF0AGnhrBC+v2D7KV7aIXDKzn505PQ+Lb+ZMy37EAQVf9w8XXClxEiusl
QuOvIHqt8XgVT6PwdXvtITduYIHrb74em/ORtouRtjuNDnlS1TeVnaI+9kDh41kwpIcaTYEnC152
wOVZnjW5opY/QQDaroivOb4d7WrtQ1EH7HXRCHTfgD9wBsSSg+n6xJ1EbXHVTrXSDiz4oOLD8tvj
zolMfdyXmHTUiCCLrtb250O5cRLVKnFHpc+yR6ZL5Ph7yd6Jxlt2nVR5j+htPMu2ZzQoR5uTHlkS
T0QrSUm3DQ3WJ7nLYE15eqGBK2OzJoPL2miiDj0X1fT5PtpoLZCoVye3Mb85yZ/EvW8LZvYpk2df
fY5Ns9KzTzE2UBhyWnt6iY131PT1KCJPx+bYwci+xEVqGz+Auk38h9oaT9gCmoTdGT1XNgj2rO5C
PQDcWxWABzzXjdbSfQusBGamJx7yB5eyfQMl8iP3BkJ0Yb8Am4m92Vux1r4CB4jZyLAP8W5Efppr
FbnGkkC/etv6WpyDg/ueGgB8WqiDYiWamenJRHydf/b8g2V0BkUHVBoQqpBlJKpE+lCtd9EZtDOt
3Uc6sH4Et4s3iriJmuEKCOCsKdiJqWjXv8PzHboCZPHhjIrbDICQ4lLfXGLagYZ3fXZp0Wj49C3p
JJ7RUS+BhqpV6kV+EyggVSyaXql1878bsBgYWptADaKq+ouTzXpR0gpsVF8iW7FKHfdtdWbOzBC3
bkORV2Rxc5gGCWzAJZi1O5VDMwvfjIwGSMcoTJaolMjz8ie9gYaUdRld5lnZgAS1koHiVnMn3f3+
sIu+uS+IdVJIIfyiDGWfnCewYRq9AwcGQgTXxh603oEgF9kantmghoBYn2q07rvQStJrHSFKJME5
Ofc3NHK9TxEFLs5JTxNKW4byhBD5lCPI0khkoetuM1pOIw9Ep9Uen9in5Ab+zUbe1xgUZzZPFDM7
0SwB2xFlWpRzvQeYsmSQn2dRqw0P1dV/H67hO91BMgCOnnMZTb1Mn4hlJcBlgaXql8jtMKevzcdw
oc+QrlzLa++VmL7P1/zxv5WYJm4YC0HGx02v1cbfQfN3U+8Ya59pg52fShQ+HkE7xpc1w4NiCiZl
RjhToZ4DgNsusY6JfWw7QmsA2RmrQLH5bvgrIQEai0PHA1ezZQ9BjsFnC5qvijk6adJbvit3SLhN
Zifp2XVwSpV3WCdV401vRLtcQ1OQTLpeEJUGYwihwPGN2Ea5ch+tXOS4u+uMB34NfBmORgn457xJ
LcXVeUBPZ/SZwWyKjMliEStgJfQ0hKS8MQas243UxFmrouE5R0YPhRlOr20FWYSlXGlXsdewqPK9
W6wCOPasRocrn7K4BqRswwbT0JSX5Bzv0NB+QH++JEjwD/RAKOAUjsUDl5GA0vyXMdK4V/TJ4Tbj
+Fue+IdKl4BaMPgnfi5o1RqUTN8UE3WyzAKKilMDfdJZI9Wy7WhyQBB7uv+GZqNLw/mEjE47o0Bk
vQpnLFihMeAp7fAZXjmsdNhWwU0HqSuvynrgpg+slmrhvjMppGGJk2zR3tZidCLFl56ErDpazGEl
gN5Z6nAX4Xlc4iSGRTH95ycrZ0sgr/Qmt/NizUN3lgqmvRzSdjH2Zli9UPA7CYcUULenXrnQoi2X
WP9ivanFShXpBgIFO2XqT38/1p0v9uOpFkk3J2bVOPrD6OapSwGFNgIdjcVeRHvQ+FJp700rAwp3
dtWPERcVGTYMvBbaLr1bgk4oFJNRJ4CHmDTlqWUo6MHw2TS7DPBZtB5IOTtbV8iDRJMLNVZWi+QF
jxhTpsg1ejC+CjyUMJhHEWojaFQnYv8EULsxoRgbA3Iz1aeqBFIvToAhMXvBqbuURD1tMsyVjnnV
wzBUB+1M4B6p6HV2ZWXTyuJambRMogbcSZmddzxwNMFCZzOjGo5VR8M6KdJi6Ij//S3WVsjiVlgp
sRAyYQU+CnodwAFbtJaZa1S0e52MGfiKZhpunqiSLI6ooogyIc8HdMUHHVoZkQSaAvMAFsxQzq73
qNvKdlivBKzVURfrjOK6lKKykt5WWmyhGKj72+Q0unAVIv+HSfz2eovlhUJs2ctKQW9HXEYolbUL
B47hK2XFu2v42yCLL9UmdDUJTDa4DbXFaoWgTyz8f2ds3rnfjsaaD+E7y+FFfLcmyi5WGTVzQjjg
ySsZ1t0Q8O9l+MVZksV84PsJPk2vz5/G01i7R3YZP/79Ye5wcUHY/zbOovgYStSo9GXLn10k2c0G
hgCWoRic65OToh4Oz8lO1zO9PTw89MQCZubv4e/VXH4Mv1j3ZdEVIyyBJrfoHwfvlvVGqFy54hpM
aALsuNis+i8Bs3b3/xx48SHHeEjrSZjnV0VppQNrINKgWvU2bd9Xyjory/ILgPptyaQ8hH7Kuhlc
SKzK3fw2I63//TZrQyxmEfgBv0tEenK9HLTkT6hOrhan7scKCf118JEBz1/Wcbko5ehyjhWdNq/9
UEdlVuXR413bxvc6+Wji/2ek5dKvaLZRorybUSLbvQ1I4DEfiI0FedCJA1iY82C5/Cky16QJpd+Z
5Y9xF1uhkjsYTit4Q7BOEOlZ1AfSle12fwjQrL70QiDL8DN8yFB3V0qqHtwKdrKAj6ajgyUhFZ9Z
vHI1nIPdIk3GUQJgEEg1MJKm5yXzbdW10KeW4pobcEA6UMThIMtVNsd1h/PfSw+3QICeQPiDUCe7
BCPQNU7esMDqBoNapkxI7tTNyl79/So/h5gn9durCIpQCn6AHG2QLh4QtpTLIIMdixWdjN/f5ucw
izQ5Giomg8DJ5MYsFOjcvtVhN0p1cDRYGegOJ+3nSIvYI9NJzgyRhDnjTtJ0QBkSGQ9U+4BpJh7g
fhMy5e6NZ1FDK68Nd4RiUtuBiMAjE1yjpX8x0X4ulB8Ps9xtudDViVy0vZsXEObobhkqFTLrVpRs
xDJIjlCjTgTP7AfUwdEoD4tOE9Ia5nO4vHOnVGZVHLdS3u35ELXVeZnlpVkGLYCToCJ4T5wc6lEq
6l0Tax0U/VuGs6p2l+a01gutljWlAZN6NnC60CODIBGGA+RUesu8chPOynO4MkxjsaFibuOl0zEM
0KhSYP3MOHUJeE+VookpA2n5ClkCETJjoMr4wRvDwprgCuXCd69IDCZyYb1tQDPJHz6B09MKOOAw
8atXtPAep3e15wNCJ21Y/5JhW44o+tPo1+SF5MoiCkTdoQr8Yw0+z+jDYABv6cF8LwzWKO2/k82f
H2Ox1DN05sI0Tga3zV3pDb5CDZqf0wskJqRoZVfxvzOMn2Mt1nslNvFUM8x45l8E8jQZqHaQl8J4
xRdEQTo1kbFTp49YfTO5rQl+AaOCvkbKzQZAKpXet5quq5zuIC/4bFEba9otv5sOBUwOV063O7yH
n0+62C9cmoq1FATjVtrXOi4On61e7rpzc4DPoDVeUGnd8rAQOvQ2s5Xh20ooLXdz6+8zdiUKCYuE
LM/kNpVSBDoKqvni9r9P8lxciQ0rQWiZLPANp9ANjwWQsmYnH4fxhMN8GE1+fP37dVZW2hcw8VtQ
DSZPKWHDw27FS1JAEEYrHmHqAtwzwMYrI919J6gMz+KowOYtj6IhYdKJ6bzOpSotkw2aMYvGok6i
qhiS1dgwPHzzXqgH7yg60bvyFrEQD1VZYYYHTQavBipjxTqtB3awUTbxa/5KvTMAm8Nj4djbw9Z7
zVE2KI3SHgDeUFgQZqlyGyZ2IGwUZT+CxD+pswp00e8mXu9ea3ED1hbbWjy7ozw3r/UQPGvAYzgr
6vSxv4bpu5S56YY1JGCVBLA5K1Ayq2v7lHSi1jdPAm3l1HEsHYFbS4h/15Cw1r9N1rwMv30XRpjG
3g9HXATnBkZ063pKgywzTiPWowzvqY9OkJdcv9jMmcevY+DbuMvIwyW4Co4Ms23Re4THH4q5NSCn
mdU56EqoiRWuvKn4u4T8402ZRbrFckkwUDI9nmMaPUMfAK+nzAaWtCSpBeEyTXq1/ePpJL+fBlTr
Qb0kwdt2C0Gel/1XjDrZFCqR1A0acS8wN4sN/RlEAND5VE6tblkMMNzMiQJFFBEKnJ3WvsISde2e
xt6NC/8m7uuG8+2DxWUhD1mezReolLwoYBKfX23bNA96RlB11J2Lc/x0V666X/WAPz7XV2Pg26iJ
ErZjPmLyXHdv9KfXULflQwp9ipMpgM6ibjCyagFglO4fPr3Tu8We3q+V8ffOvoNm+vkJF0lmUgBe
QvH+uPU+EKtwiwrUyeUkAnu7F//A3CiN34WPK4POgfavV1/skLKEk6Msx4zbNq8p+4IUGgbA3QTe
SH+Bfyv005K6W4lhd5DrP990sT06WvZ5Ou9RJ4Ruhse+FII9pnCyy1ObTtJNNw3gGn2gCCYwTpck
EoikoK6ImRZBB4MV4GF9EXmIsXQPCXhYfD+tnJF35H5+PuDijIxSOh2CUBpdObRiyNOmsGeeSW3V
pBZCTITx2iVHnoOc6Ekedn3DkAxwD0hxaQVwGuF47YUVeZ67J8y/jbEET5VZL5dxy9EuHVm4l6LX
TxU6js0yPIFh8/eiuJvLfBtrUcaFMbOQ484FxW0Um9GbyyABqoulXcJRN1fB2vt7uK/Y9Mca/OoE
fNt+fF0pUp71DKoHEy6L2T7aK8BlDC/oqK7EyTtguR9fllu8myKl2cBVTe8y6FpJEL2EJFvdcTrM
TGQl0hl6xF2oMvhpIklTapOLjDibYZ5gJA1ghHagSyugL3GfEBks47eiZQmsVOnpMeyQKuH4U0SI
FpeTBlGVlWU5B4Df8ySwDITpGRQOFqtSDhlYhynz7bBxqF4Eja8iUn5b+Rrz5vtjlGVqFjSJHzRx
PJ9d/NG/aekuB7Q3cYEfUYMbo8pv/Sy98H9ac/95t2WqlkpTOiqBxG65fQCW1HaiAaAjIkAaFnrl
f7/i/xJ//g3GYgq+Lbh+7BVf6CNmOxjUXgFeVQ01biZDHjoNHTCABTOwjkp10r29/IQMSk1Xjhx+
HuKvWV6swwijpxIT9i43IF3q0Oz3AftHUT5FjR8aNm3rwZBwz7EwjoCUcffS8Sdq/IirRE1nozBu
hFSuA5sqwoCNGo6dCqH1anhNgcAWAdyRVI7ddtQnNF4VltbanrXjGijtkIGvKOQFaAhdiy2ERVvw
GAdDGnZKzEJH9DkZ1oj198PJv9mek6Vvsy3yMK0M2Whwh8ZMKgti7IjsFIRxiQzy5VoZfvXjLo7R
PBdzvsgYFv0uiB1orxQxSoJy/FyCrYHf6KEkwJLE6cn7Ws3rfvby700Xh2kqiYXSdvzkplB0SJ1s
Ovk1fA9XjoK1Dbq4atJ1CUe2ahpmVcUclgEiKLgoeeC0xtXm751yB+CMcAm3cahCQcARnJ+f365P
2zhlIp7d8mBGzOmYqDLkDNkQIH8Al2vUSl0L0ffzoG9jLlLZHri9qO98dlvr3jHf1UfJElzoa332
GzB/35ABuGtL9O7p+m3IRUDo8lGOh4adXEjuFsBItqGLclUxmZCkXK9Y3b2VgP/DcoCZzJrDPyeV
jZVQ7mKcd+K2/pRcwLyAyZqRR5G1CsO8m9/9G+urEP1t8/mhVzadjDrcrBUyV5yqm5zfhNIdo41P
7YG8xFSvxNf76ZMEv0kIYUHuRVq8YNRwUseMCEACQH81oXAHeT2bB7gKqbdM97Fsjqs9v/uf8D9j
LqH4sHlgRrGbgx4QTvHOd0Mgnqldqr7x4AUAtMDoMA5UUeh+XNkjzByrf8Xyf68rzxv22xy3nC+x
Q4xNMjwFZ9qBUaUGEZEdHDHSG5wLjtF7mljxpPs1oT9ZgAKTh9TJd7wj46a9a955HekcO6jlhQMe
zYV60jUCLhLKrAA9UGpsQsCAPNqp3VxpDeBCNTNzLTgJgOKNVq41uoeANgAVTR0z4FbzA7jkFipH
dqOL+5mf3JxCk4HLBjDcnSPBiBq4ocnENc9QQBCBJGECHhEwXQAIw9PELPeZ3hvQtb/esrllhAKQ
QRuAHQF4F1jlA+BbFjbJ39P4FUp+zSKYJDN4ACp74mIPUh2bCZ5f9W7jiboUQUkgPFXADrclgLlS
TujAZMF2jOxZlP4xYHb0eJxqV+FrW8gLnaOgHQMph24A+DXa8cO2r64DGu8j6MlhzcDgAmkcHJFo
0ZSrD05Ex7EDE4LS5Jwn5aho7PSRp0DHF4kGzW0tlwKVhaNLJPlqL4LSyt1Q84fbABLil549yHAq
EcuVvOBOCw8B99ssLPKCicnFOI9anOWA//U6BPGBnQ0vnsVATwK4oL8n/X7q/W24xVmiFENITUrE
uFm6hz4ugq4kmAwwAn4J3LFoyLUKjrPJQ5X/75HvbtdvAy9CRC9wXeH7HbOtnbk2As9G1EXaldm8
m3lA0+cLB8BBQe7nxiyUrmKaKJrRBp0dglkpHRPHR6r397vcPfZhkzTrXkMWnF8cWFQZJmAR9l95
uTfOVeaOQSF8zQ2d59cGWrxPMk684NPAlcza45g2gMni3eh04GNAmgP1vZnwgnLO6eMDWhhaqcIj
FpNb4k9rHbQKFdwA/N3MBnCAQKDQAJqZgAaoMcb8O1JBsP1mIqA4fxIdqhRA4qZm+hEYtTlrknCv
iZHM0Grow+Uf+Mngq5YaOCVaDADxHOkx1ZCmR9E70fBXtVcWo8+EsPmJhyckZEaNUy42gVXyocIV
q95O6gl0Xhqj31JqfoQEc26lOx8+B6+Q9IKmEdr1gUbhWdD60HLz7QTUOiR/ISqzg1TLAcMBL4lx
dp7JaIB3691GeeuAqpUear3VG43GewP2D9W6J5DW8SC8CUse/FF4raHTCJi5mdjzhFIEPxq54lwe
A+tQg3YVBpb0ECCzWFVUCig9iFPi76GMivjMqyPAmq3eGfQxJk+yOb9tos0/6IzH/Z+fBVEVUuNT
IAPVzRMUkNSPt1MI4g1jJuSAa5whEwZYbJpcciCUkRbjtCpIaXNOeIadqNNrPQCeuIyQG5DGABDo
LfLYN9xfAQBOCBgLOmBfM1fY3zy+lRooPWQmNPAA8w9QpcVVWofol8HhJw3qrnJuz8ACHWlgR1Hc
A7j8VgE6in7RF9fnMzfwnwtyiSBq//VLDNhfBcpIizWS2NhL2mS0wHJ2hmzyyAdBGSUC5AQlTQak
mgLKN9VSgNhiVJJZTXEgn4Vacnabf4UzMjhF0OMkb/bZhm7Bf88haCrAGo+IdxRp7NfzSX9sQA0N
TfwGIRdTgrAz8iOA2h1fpbURDw7HcaDik0bSYeSErB4qgXj+DnMjmL32CPw1UN+5pj7PmdUl0Rs8
Ff8YkE2rPQ4qJEnwwwIdYKDH9Trm/bz5W0hY3ATaRu5m4XMWKl0utNk2hbE/mXqxa06OtUr/vJvj
fRtskX/EsE8uiozuXSiT1RBBbB2/vszNPyl/9EBdFTsjL1dqEfezdNTWZ9sF2MN9HWTfkp4RHcA2
52vcoRFnfMRW/xjsWXtCEhvufQ2iIWfG/jvOzu/xK0P4NuQi/E0jLiN8hDiLGticHCB9Zndz9zJ5
/XugL6DiXyMtrqxFj0pEpgS960MHBljBATrET/DBEqx6G5/8W/cW7wrgenLHtwo72sxuAqi1g8EQ
2EPiFnDqOHTlMxPAaDImnZXhwtQbLODIW5Q2rcSAaa1melBAix1hN2Gpq1A75j4U6MFkUD0Treql
3jNXxRwcHtSDAcQE5igcJaghgUpsxUZiyRarNcfwEOxmvL3Omd1NNKYP2aoPzJW5Nrf8DMxz/h5B
CnXtons/wwdeHfiVmdBJLz4FX3tUmA84Wb8kRGEx8ErtKJW2G8Ko2KBEOCRbvlYVaIaBPPD31/la
Wouvw9K4N824Dw76bYtLaZJmKTdFCb2dazad7SPccQgycxYcgjLx92h3cogfg7E/c4g2Kiu+hS/O
Vik1eKqPvNYz0Egcz1ApilbejL+zwn8Mtlh3XCp2Q1lw1MbbRhtlH5zTXbqroN2Eg9ZKHc4tt8oO
wGH+4B2GTXmNDvRnKZLofdqEbr+tt8FDvGXtcMPjrj7twgNM3SJQScwB4nGmEliyAVVH2sUO3Ufb
ql95fvZOhfLH8y9qL+FsHCPEJQfngaenTnuBWohtkw+ebJ4Rb1XHstzj35/nHvzjx5CLSKv4kZIN
TMK4bMLp9A3hQ+Vzzs4UiKtBoY3GsdRdE6U0x+DE0S+BchB6EPip6DNuZD1mMmPlgeZv9Gt1MnDY
A0IcRVppsTWSUqgh/tkNLvMwPYDHApYbh+ajp3YScB5WeG5dIYDr3Foqf3ehfht3sXYEGA82lCT0
Li3t5KqD3eu1lh/lfCK0OKjAYYQQYZO2bHqCvx+quDNOSh5Uuj6ClYvqoQSP9GLNrX7toRYLgmtZ
1odGAK7GmufE7mus+zq9nXMrCIohrA06bwy7mNV9sMD+/hBrQy8Whid40UiVMu0y3naEuEsgWBwu
Nm0KeKk/auhMR/2as/MdACisNb59hPmhvp2KRZbXrBAK7LZ6AkgfbqLCPg3UDom2FG9qpJcdOQQ3
8aFwC2tCqw0lUJKfGSe2aUgHfqWBtfX3PLB3g8q/Z1qGS65vWKEuUJ5Ir9MTkODSXniAU/sAFWYR
uWIEYXIkkeoZisjaY7BL5sYC4WR0qSktMFdLinPA/GN/yIvbUjeN8HygccPl9o02bJBNqw0Z1CpB
DhdrysrbfzV0/hpusQIneJ3GyYjhxOO0gXC/2+uRKu5EMOgnOH0R/1RpiLRqjxw/wL7cCkcRDHKI
LUkjOI+DmiCMQuANuOS1quO9U/T7alnqZ0gxn/FBgi/D7L1jcmivvIO7jI4vEUIRm36qN+m5geT1
mrjbHVDoj2W6rFhNDTdSrdQwuK1NuBpHMoGOpwrxFTUwChAncRcwvX27AaMYJMjR9I0E77/2bX7b
R0vzYwAEK4D/BmzlInGdhTXinElHVyI8ECpdqUXiKZ1DVfcS5yceJNrqBeA9T3F4ANWAQgvQIBq+
8HswuYFYZbYSNL5Efn8tF46DMyqc4ID1XERvv6bZrh/RhG/xKaQ91ZniDXfR/qVM9ORNvvGwIZ0I
zCu6PZLena8LLjg/OGUjw996WuHyZ/pB2cp7VrLaTQbZxsFM9z64vmpwhLTtjrHBFdKQvWoBihGw
owXYZhY2z2AUe0usYQeR4XjPAwu/DbXO9JHfyW85WLzeqUTdWzmIshFtqbVAfacmDU+gf++9OD0C
Oi9mtbneTfOdD6c5Ma+wO7R4CyEsOtfCRO0D8Jm5tSgNDYV78eDbyIs4XfrMSHsZD53Dst+gBm8E
KM3J6LQH9CFBgAwtGghBHGod1kfXClqOVrsCjraS1RpLgboNBVBAwgld75oWFcDiS2lahEDPHtwY
KFdXKO4l+HAtBEwDiPIlGjhnpMtiLWgQk+HsLYYXpjN7EVxn5aGjKKPscNWVXlruGPG9KhSsMTUC
ofoB3eFJDyPh0MeSGiQBMgm3GDcoN07oxkJI920UclMpIWo5GpUS6l6yGyvIR08xC38xYK8pD1aG
4AUpPZxIuaMUTU4ixikJfdniK8qmQARji8zsp56wIUIji04glRM+o3QKNIyKfYJsI6Gyx2CA/mX8
mKS2D5RReu2yc5VW+3A6SzlnZBLgfRUFSUrAe/H/t4lHeEi+xJDzqBTCeBupBogi5FhzgotZm0Bx
dZZpUC5igtu0sGYW/wVR+GtrzQvh29nYii3kX3ossR56QPxHUD00IWQAJcA/0NMpUthIv3fVQ9FB
S5d7CyU4QI6qDACMkLKaFF8HzlenwWQKamXTsyuLX1jEoYZqe7EOUYwEAMFgUDXqzQEFoRmy5VnR
riGSCUEIdC8ghw6fv7UrBrTm/t4DwmJqYm8aYzECACl7uhaUAb2vXm0g/omCXqdtX2DE5NkAbo04
MMnJtlGCIyUNkSXl8QzWJhRatLKFuEPNkwkEYXkAY9NDr/dwqEBDIUWh53BOJoyPhUCicA8BLTiL
qpA3gCT3QCpIiG4HC0IJ1SOkz2TjY3hEscqw0eoLHQQ58ibps6o4o+52l8G0PlF3UXsinQEHtI4j
sQbTUaVU21Xklr7NMAiQ6CPOuJTPFdxL5+qLYz1Q2vsRtMWeBB89oewgxuEC6YiA+EYHXSyIo36+
vzMQhPZzJIMc4c4RSk40DAxUNteEA/McqVW2gdRWYr7XFipuQKC1pIV3OvTL/k6a7l8roM4GS7NZ
jnHJLeDFMPWGGNnjjBycFHRS+kydhG2bgYsMIHWcp3BbETQGyritAgUJvyMsiHqwFjdFIL5HdNVW
O4fQsry7UP491jJY0kMYpgEWCrNHXwaK+loZqIH9BKO3mhjGKTVz3/I023jiX1zD2DPWec+cz1gl
+fbEpaCvq9A/GA9oYhjZSB7fbJz7OYlvW5TiaoizQzMEIVE9ozKBuzsRGnLODAYEpgh6bCAQuaLd
QETIh/PKOXZ5PdVRlTUiI4D4RvMI6TYMxQDE81U/xnXUO5QmBN7BgjJiqIOeg4fmdSDJIwSJJvOx
91G/DPE8WIG5gdw4cxvy+MiZqE9CUQtVyOy0e55gIhJdv9YfungP8iMqpbSmq6Z+ip2N2RDxbM4Q
Pf3hwcIqwmELlGeuQj440tTPHmBLOIqBj/tfnJ3ZcqTIskW/CDOGhIRXhpzn1PyCSVUSM8k8ff1d
6OG0TnZepdnpbmvrsq4SEAQRHu7b18aHjr/PqYUC3LPLRRM6LnAsaPuesmghasxVZcdeEVp/F7Dk
HGfuzjakFZwVOAQ2ahLW5/Pk+Qy44KzzekfADrNZ3xyPI6Lk9xl4g19DcPRjBl4tSrLW9J4SEKOl
hhluajL30VM7Z0u26BUek6WgEyq7tJR1tGgBnoA3W4DYUMzsXfqqWSBm3t1kyO3A8Z+bum7KFi7R
oCTGIK4j4xCFKwG6+AAguOxHOHD54dK12jfiMhFr9E9/0wHDr06w3WwXhKvqYkv1zIjrD0GLHoO2
OeUa/NDLUR2iXaQny98H8AawiQHEqmhs2qESrVyFNCqUsL5UQ28rH4NddjBmlUy7C+MFi+CUTNfV
g7vqluVO2SSLfFVjRbamOcrD5dcZll4C17aG8bTpn9QFnmTRYliKW4DvxADN8+QQPieHooQxOF3l
G1BUh8vBWAmruiSFnzx4gV2cEsk0DvIOq82jvtVnxlND7l3epKt+Oc1NkTrvId5FwKCX9VJfJLLD
pHVPwT59y4ZVBr5bOPiPvw/KrVr1z0H51iX92IS9sKjhNcFVxdFnJjvZzIXF2NpOuazmY6z/v1xu
irM3LwEb0GslQKMMSTJ1W5hTBS0hNJhQpTV0jsGcwqNJbGtBs4ousjOwivf+mz9UMyW8t5jfankA
lPyfu9DHI+mPh84Dj7POII2q4u3bx37sfhOsueHQAkcZYXSYWIwbzu/PfnOp/nHRq5NEmQc+rrhJ
tyYRQzuXBvlFiM9D83rXWvR2ZPXjUlczfRgK19fkwt2Em2CnzrBYTeBzDnb1UTxnz94Gtv26euwr
M/aWw6v2eG+Ab5WR/2uAr7alUppcWqDZgJuI0qwosRulN2dNtgqzLz5wOV26p99HF1nAra3wn4e+
tkemulL7Uom2/0KsLin0I+k7XGWl9FgUgNmAO7cwyqef+SRYd4FhI8jyCaejcELOazdk737zVmec
LMutawgzT/NHfkr91gX92lch/A+P+rjJq70TG4uompUjaJ+Eqp8+fp9RjWaBBE/M3o00tMTuOPHX
dJjFQGKoSUzA7dd0ZXEDhLz2GEUI+LKLc+xIDmX9XuZ0pzElKtwgEODZOIyakxw7BhK3hjrrht4a
JQqNxPwMyRFx5rnIlHwVIqImfEUHTZnZi6H0VBQCcmFZvWeMw9Dqa7HPgTMhHrxsshAHRgUM5wh5
5CgRptaUUj7xBe0a26jlOHtqfNd2g+eLqFqNT3JEzq12UsxGLIEujGT+qYnwUBWrsxc/CTon33SH
gG9IwHiXc4Mfp6bb0iOLA58qFDzHHz6FfuJUZFQwTcj0TxodLbnbJklsSlMzNHSsNZ4Qm0NNsYwL
SMwOMwsZ8BHHL4D8iR/OaOQjWBlL0B2dUhMEGQ8FcsWs/8yUAoxb7bSuwWpSWCKmQzmB74SUARcY
f1eh1wS/5EEPdREu9fClgZs/bR5wHtH1et/DNxqr84qC+0D1ViQE1l0885CIeBhYdlgVKdDEZGWO
JbxdDiAqqpMMrUYUWCVqea0Z1DZzcaGmmt0rwOWCv9PoU4WPMrk4Yj/XKkxAXOhtSm5N2UgECDd9
PiHi/Rib6dFsBprtVqAfpE0UCaZhHL2UBj73yRAeYybTBf4b4vaA0WNnROnrZo6sbWlhbC7vVXSo
EG5iiCWoT5G41BM6BZsZRPZJAVEHIynqQQJ4rKe8AvA5vyTuLKw0xxAwYlecC1m2YidV9WZQCXiI
jFQxtnr3yVds1VtX6E4lt8Ln6E0gvOn1d9r83Dw7T2hTvJQAcrVhRRdsVJErQ0hWrYJY22Rib8Vk
kbUcaltaLS4aup1vvQzqx8DFTSSmgr7zQ3d8X9Y4IYJx9JlDXtmbXet9D1Q+XJY+v0bSOg9dqAYY
c4zy1qp6jOMVS4wV6PM6/hAacLKE4+WLfjl0xXOUP/KdGflWjhYpE0ohoeVWHfIdNnorfK30fDn6
PWvZlwYHsC/8uURjFClHXZAX8tAc9aqc+SKHuzJdl+Knp1W4d3wqjef0U8W+4IbhsjZITirmc9Y6
05WOClSJGEntuPyMbzmXMZlrIEYHxtLzUtzae7OUn6OMcnVDWq1+G4J0xmeZ0uVZIhSvgwGd7tv4
++hJbX1tXSeTWV90C7kumIvg5bzBCkhcRN7b1CcMH5W+BKvTVeHuL149qnazSjfjiLIbygXlJZDI
VPLaskxx/DrYRA1InER/Esg9+f2+mHZYJ6Bv4GOLxfQsh9Fbi9GLPn0r2mSmus0h5Wc12uslAoQN
kisoQ0vQezuhR6wNQ6eI/1S0nkacvGicIjy9s2l+t9r8K0nwY1W/yg7XWjdkTMpxK4t2xatiPLR8
3xs8X/qlthYOhmLiQ3qvHfF2BuDHZa8ihLq5VKHcc1mDxqiDRAoumpdbAQT2Fg3hJty1m3ABhmcN
YMfdNW/J2SWT9/uWdvvM+eMmrooHQtyBqXer9iH6CjcyCsFsxinmMVsHm8ox5htoP+dgdq/n6hbR
i0D5P9el8fy/w6NM6eCJ5IK8Top8kYZEnQXRGeQzldcM8IKckLDW4PUpLmQh1QkDEplT5Ieh4bTs
RChZm5AqV1uaqabYTX8eZeXUQdZF2OBg4mLbVEEnBkPUQRNvFFjJ7TyitulQRgPRXC/KON+o03Db
dvneJ93XQ3IO0108gXwlC5ZUlkxY0ZbS6pCL+DFgltLqxSmUTqp8MQVqoDULqR88tFK09/i+Quxp
sFwJA1ZEFEQkFSQAiCk5khLbWrEwdW8nCkfVAJRWIg31oSH6r17e8NCRFeeEo0DxZMLVC/J40Xhr
ae/w070rPxjeZ62/8ezwRbESFCxNi5Zdqjk93depn1rG0FmGd8yCrzj5M5Si7U9Y3zBvErWHoeot
BstWg2Q1lPVyitHV79NonCX//xeki9dfUCR7U6+OurVcBrY6eRyXGhqFyByqfUibNsnse83+9y55
9fUYA3tArzJxn5oNVa/lRgJJ5zq/P9f/szSoksZfE7D5Vw9WiX4v5QbRGdoP9jXMBUPjmbqqmD12
iL4QuJJ4hTAwCTCMI7C5c/kbKhu+kn8uf/WQQqPWWVqKGIil4x0ow2fCWqnLf9iaNAIhj0CIyvKd
q97MDP646lVonzeXoPLVQNzWTgKbzZiFKNLIdcN5fB3Pa/dOLbdL+FNAxzL+oah7rhaD2AvbthMl
xES6XSK+b8BkYXkEvUraexfyzNPEItOdk4lok3cPr07/5AXz1Kss3d1PtbNmPFB7jztTCW3lzhJ5
9+6u5sA0ujRx3/riNnqqGAJCVfJHp27TzrUHd4+K1B6NMxDFrP1d9qXvoc8vaBqwxd29ZfP28eOf
cbqaDrHvcwLJaZKDMUUcjP27FN+Z8cr4NP/+lP+5xtUR0ihrPcvdRtjAjd7iTG+AyR3btmHD7cfZ
QBXBfZou5MhO95dHYZetq1W3CndT1u4xGVH+1RaTdfzo3+lAuV3mhuCOm6tEf8j1sd6QakrrSqLg
rLbMkpmE2K6zEoCU2kqKtw3IA9XBgbrLrOGr+hQ9pIWXygrwSoASCtib//ZscDdvTWUX6piPY7L8
/uXcLCv9c4vXZ35RyAWl1URxbGJshNV4aAvXdEuKBY1P98bj5lf642JXX6kx1EYstbXykJhPLwCP
YT/gUj02LpO1nLzsHDqn732pt9TANOb85yVcc/9rtdQ5crUokdxVSe3pJXtBWKIT365G4VC+U+wc
D8FzoJrqGmMRJzzjuxd9hmcFK+Jo7m601vS2/kf8Rc3fA0SeP5Dj/9LN5r3b+ZCnn4uLddln8+kr
rpPxPbXQ7QX9xwNcxzvRoPVN3YjralI4RtJwLg9m6qWbEVPU6SkJP0q80HqfXCLH5zFZCO4puQeJ
uF2F/+c2rle8LpLaTG1YU9yjsaDCAr2tRM0YjYHXNlsrVj6TnzGtug9yu72c/bj01XJGlJJIakRi
KrOhhlDqISW3fyA9Nc9tc3PZvO7eV1+xdXz6/du4lZqimottxYRWUvE7EP2RD0vdsFN60RsFdC2q
bWWHSvfO5zdmfK6Xrp+XuKpoTd3AIBksDNTRxwGNsLVZ/P4QtxSoGJH95ym+Y/ofT5FE7MeFKBib
yYoeVcNKzxJCQMypctv9KyHe8CxqTLFqq3/j1vr94jcT4T8u/o0U+HHxFhu0aFqLE4xut9V+P5jm
8mBYJhBeZxXZK2xrcd25h2ul5e73Yb1uX5Y8QahrZdKNLEst8Z4zIPr+ZTob80NKCtm8av+K8TCj
XD5UoWM0+NNxkNSxGq1KshGF6PSBTHc9dgH4TY5xOuSImZ4A2m2oMAQFnqvbPtsJxTkYHuW23BLr
aEIMMjNDQwVoy3idJnuN3nhflhdq2RzC4qFVqU9DCU8Xgo86UnmfXNIFCTSZdFWLE6jAcTIWlWOS
kxto40M6JW7A9tGbeKswJ+2mVmuBWLvwYBjFILih1cW8PqjXYiphYb2bqNo2KrEzf2/0zhZrbC2U
4ZHfT7pH2xZibE47kiTyUc+yo0z3NhV1uTgU3VPdUYv/uBCeuRg1ToiBe5fayQSqQKptZJIfg0pl
3M+2cRevhml6qjPKQogKuqg5dCJCg/CjqbY+h+asWeUAqCX071JtSlVmGiR3kaYMhR1Hm0bAJpoh
L+RnuDZ9OYw0Jx3vNJ25SL6uKD5AKQbYOkpsmcXlODb9ji2c/mDYAtmwKeelkQuFcK9Mojk/hKwl
LSWDftL1tUyezEsvjvYp5BwmQncGpc5sJU5jgTYrI5oSLqE1JpDC8J34tGZZB3qS5qhn1qgy8Z/d
qAV1jvTYyVgzSe8lUfQ7LhRUdfCD9mdSYzy2OTJaQNuyeFlqhb+lx89SmonV5WTijG3mHwOQWknf
Opk2NQs+tE5dBvG6UiNQDGTIyJJVDITqvtcJ+xFLdxf2lj/FtEymBU2InL4pN1HIcLZfrVjNBCV1
DFnZ5644F79S4PBqOR8ooI50KnyPzNRAHx0dCxH32eCkxsaGiCv0ZDNPpk4t0M07Chm4Z0+9OK7Q
r0jwZuQvGeUvjTKnG9vRFA9xrTb98KSloHlAn46ZUHyR8tqkOXnJTBkyW4n2IDDG3GdHiB22wkuc
vsS9Szkyx+qTAlL/UTfk0/mzY4oX7o81NH/Jh/J6x3Sx123HjGlhTGyBuy7kx65fVJPSSUmxXrpF
kXuzruELoGN3Qlk7Ip3J3LYuk6/ceEfP3gsz8K6j1qkM3tvkbdz6sjxbksKpGdVURQsekFDufKeU
pvaYXWfAS2IAGoDb4dwQALcBNNkUu/bwTYI5G1wwHSCdGYu6PRZawhhJIl1yHS4grouJcDmTgi8c
H5cuyAMtEGcNh1XQnIKZshWTPO5V+qaFjPbtz6Eetr2b2HCINkOwbUiRdTIgsHPV2gY/rQNt1lSF
5apkypnK0kVdyyQU61F94J+mvutMq8yeFomjZggA6O73LsIylC9Ok9hTHFV1vIt59qYnGcGoi63K
XLSlEqkCoCzpg30IE9e38bELILhNG1sVPzXr2UT5iSTfo/BdT/BLYYr5ZUAWLidznNleudUoAI7v
rQETPt7V8MVAJ+mbwM9sIjJtXbKoMZTNyRVn7xNyb3KNEq88Zg0ukaRDGilcDd1xHAGXjPr4f6sx
egLpO0XWaqCy4AdKyr7pHS93mIgigVPDG4nGHCEp8mnywXGxETKSop4VZpg4ZM0smcrzZAyFfG3G
yQwz7XwvZ3vZj/dNke3yXJ3rwWRflPXJlUMnC9R9SCdjIA1zqUptEohTShMglWl1xIcaRX4gzFmE
J3wJE3kmUtRM6fCi9T+slXntdQRaaI6Gy0KlwJG7ihnKLJpyzWIpmaKUrBqVmS58FtOB+u3U6gPj
IPTpXGGZ4BNR22JW0BsakBYWXX+peerpe43ljSnql+CplqjOxqUxTfRT0tWmIgv7Xu+WioBRdl8s
SjV/Gfcf1U03oa8t3Kz7ivF4nVTU6ytMwONdoU5nZNaHqby5KGRiyh4OrWYrZbPLcmgwrFqkLoPG
s+53vt/baa9C+j5W9TJpiJHGfidKRo6OIJMG9Oyu/OdW9kSB4jARcVOl6e+qeEbbcierOfAwJrqE
okvA/AIWg/hHfc/uibBuqgp+XuxKVdApQRgndas+DOcWwyTeBRZZ22z2cDqdvDlKfXMjfb3qZ2qG
zsoCemL9vRN8fodG16Hhz1u4Cg0VstqK13f9w9Nk/rZNXwfgG6MFenfutw+zOU1yr8rXLoVoYFUi
3W69b56j/dg6cK9uecN4YWzXhBFNIIkH6HXmM6jrSVjXggCXn/RedEoTYo5VeHBXwZGe2H2yyleY
UaAdaDYiFcUHiij1Nt0Pz9La38NsXcW7epmj89/J+iLHXXxZPijvZBr3+TlTyBe7O+0OavBbDHY9
fj9v+urQUPlJW+p1Kq2p78hefLyI/WLUS0qjL3RxWZUieb/0j6q9TIPuqPerTlglQ/yggDwrOky+
B/dLFHs7VsKXYpJsk3a6qyfD1u3C19gg4TMKnWLcZgY28sjdFHFlGxNw5AQoao/ZR4b5WBgs5CRY
RamPP/VzQOIrVbXTIE2/BPdc9cW5FZVVzcLQhZPF2EJd6zLiKER1ZbJrUloJFbyukI+E/SqgklKk
Jy2vZ77bLe6m7m4dd34O2FWqxkgusAHC+pvmpGFXGTlSsgjphujv8Aa/O33//WqwMNMxSAZve5Ww
mWZDOdQCkhNhEdLDM917u5qunHwbnkmiXd6iY7ISglm0FZfiSwGE9D1/0PeEJcaRlvUZvuHNHCuF
bbImcK5X7cpYhFtxre2oFt85wIwP/dutXq1vQZ6HUp9yq/q3+vyya5bqOtqqOwMX912x9rbDnGbU
XboS18UEvpWlvt6j4Ei3FtmJ9M94jUm2H6eoUBaydNIBTGmLJ7mn5GQMRNuSSb5abuZD6tkuNeHJ
5DG8nH5//putVhO6tUU4u5JOEuu/L51qblc1k1DZMtKFbE90W/YsBQCZhhZ1luB7R9MzesrIIsaA
ClW9DJTDaGmNbPZfAZfmaK33Mxe7SQFvM6j9iwJvqtYSGycaoTrOpLG0ah16KyPYNfTQYos1BURB
3pLGRQyMXgos9qh666avzIS/vz/fTaXgz+e7WmWFvrpkMOInDzbCWmv7lh6a1OwWeFEcNhtn1z68
++Yqmp3Phn28u7DebNH7efWr1A7nBUPKyxSdmJLtM85Q046gagyy9CORcq4Xi26SOIk0WZbgbCdE
Ev/T86vYOtOmqKni1R1MfVXwXHdA87N+224JO+zZA8Ym5sncbAbLWam0WWbWuV0cj79f+Rv2+a8v
C1b0FPQktir/WgRcvxREvfFJfQh7utKfRqBZejZAObir+BCcMg4uu0s1C+gfldbhXvmQc1OD1NiZ
/j56nJ6Ebb3s5iEtntqi3eszd628E925lP2XbWoWj/I6W6lIBexuXjxmW07S4u5uo87Nj1ORVXE0
8VNw9PjvL6TXe2OaNdOx9BAtstdsXeIfFr2MDmD3FNA3FUyTH9e6Wo18BaeXovq+VrXpGss7gQtA
Rkq3Et4zwqMPMPfyd8Q2saWewjuT5Vay6sfVrzukCtmVW6XC62Dod5wsO3WVSVv0HL9PjJsJq5+X
uRrQuHJbyoORvO4UnFk4mMnhcxOYVRc6CgKLCjlvaJhlBis7gRnMOZ6TRnqpOfe09p17GXeif01S
vo3JaPojTbWr5aEL9ELKLqjT6iGa6elngQAmPPdxO0+NY1aApW9zSzcG/NFQFtQY2njPv9/CLdan
PPnnFq7nV6ErbilT8h7jmLJ67FK25k62NAQgbvXRx4nTucmcTKLle/RfTyB7T/2F7Lv0WmMLmMmr
qfqaUV4V5JmbRXNxoHGAls84YdtQp4vx2MsA3rnrW2XAn3d9tW94WdVWU18SNiSApnv/0CyVdXC8
bL2JmS3Epbu4bPpN/opT/d7dCZt7gJibscyPQbta1tTi4utVIUjron2OaRXPx9ouoO67HLWbJwVm
hzKlv5vI+HoBVTIsbHKd8sKLjf4MyIMG/GvprRp0ZOYnDGvndeQxpCvgeQXW1iwLrXm8Q3CRbn+a
/7kL6aocSadafKmmrjhOkiJ41/XLaUyzuDgwFpm6HguvI/uska1RGZM7VOMaCgZF2BFMXO7Ed7dO
apMJCj1MdnG7vr4ZtaqrPvQv8KTNNv4aRT+98CkVH217roXtKP75fbLdbJD7ecGrFaPJizjWaWem
n7p33pb7ORJ5Ni9nZ2Hqfq+gdO/prs6hiltLadbUMLnF1EINYw7lEXUjSZsxDZOSQDXCr98f8Obb
/WdAv4W7P+K/IJMzParybiRXoKUkOcpUhjn7+1VufjM/rnK1ubSdnHbplNdG0ryW5jXHFrzf8qey
mP9+oZtC4x/v67ve8+N5uqk4yIwhSdOzsC/+Kutye8Gd9HJq58NzsRb3yQYPx0O2Iv1KYTqxim28
BfL++23cLKz9vI2rNxm2l8AdMjl8kH0r27w1h4MJnGFfOcEh+hvhVvr79b4zFP/aTH4M8NWaGF9Y
53u5Hh/b2Dd02aIEUjf56rLS34P1sCE7O/2jHfWjur881U8jmy06xvsumOXpCfTwNoxIOZrpPt/G
e3HZbgBXBA/RJj1Rvfas+Jj8oYK71hozPnFq8g45/agZvof7bo6Ehq6OjbCie26RbY3pJtiL62w7
Pdw7rdyq+P8c1ast09XCoajkUhrVHxS6Zfd+iHBrpqoyYHfS3XQtXJci02msd2ppEDbDbB9RhF+s
7mR+/6dP4ueFrhaWPIy8IncTBNvJeqyOT7d+eB6V0PdM3+890dWJuAo5BoRt9f1ElDMwYQC+Thdv
HN0RS9wsjamKqupTlueJPL16PXWaUccxmv7h4ggpRFSzXUW9k5ggFk0or2bVYMmwb7eVYD0gXo33
mgCSySgshaDbmhzGjjhKDm/k5WmNsx/o7Tw1HyfOdJ+euUQJ7VFZZOuj9Wn7yee7njvWbrWA+fIZ
H0VTitfuBz+W/hHrEWfkzXjA4G/n3D6fMUtdVZ2DC9z++9SRfiJ5W/8NPlBsi7Pfv8abW6aq0gOq
UNqdaJOr5e6SwpfzIhnKR30a9yiX5GuHIV8NNW+6Zfi91rc1Kk1j7n2inFhyqatfWqoh997+zZD3
571cHfA9ioplr0XDZsgyakXPpU65A0WnrqUWVubotX2r6uwhPlBvC6N1WIpo99I78f3N4+jP27ha
ENnZSjeKMwAA+VIeD16TCd16tkSPFA2fHRFM1ln6vacfZ9z1svjzqlfLYiYEkqQ04+7Wvn9H1TKa
RidD/4zCcSrMf3/v42v95WrffMUfe88kF8VAuSBIouZIxyfVoDs/H43dvy+haLIuyzib66r87Y35
4xK+ok+EIAs7PK+zJRWEszhP1qzpC+nsb6XXC17G2kmYyUdxpR2FhYrPsAgCA6H7V91b+VeO0VUl
WWAWAkBiExoPv/s7DUyxEfOvBZPC2YyqmfZ2WUyh3OygHZcr8dhjJa4u5ZM4b2b5k4LgEzxbsDWQ
6tICjcZzOPv8YgN0CtaYNBPflIPUIsejP7L9GmbRYmrK8ziaeV+g2uhzxArmIx3be+nLsfyDcda3
7mP6Mtl9TWCEDo9QAkdr6KUONU+02L66Jd1Sq+bPSBTGaRurOn82rLGsmJXvBZU40Gvv2ptbzah/
njUkOMcIt1cfDI05eQuX7mP1Z/gzlXBRDzcXp5qgDrf8rbwVfNPOnZHjKZq9PZn9DTfKH39DdjZ3
sW60kU615G9CS/mbplYRmtqjvn1H8G+6b9rcW3y4tjdniTInXzo0t3IRq072kCyyA6fJ6ly3Tgo5
d0+7hzUQxY92rqJT7aEhnvi19MfAF/pJ3nrP0UdSmUc9AakWoew/GNg1P0sHZVmu8q/QqjDq5t/A
wEHCW92s2jwM67f4Bdy5SdvonNbSbpHM6amKP3y7xjr+sis2wXv0RRszF2lwX8/f9ZVBIyjm8pY2
jyjiOepBtZU9BjRmOZ/Ra/PGPUEhEQ8w9/hdtRM8DXs6gPu5PO9sCbKe8kfCGPhisX5cLIVpONje
SnvNntN1szoF5PBH+t7oGn9xYA3SDy3g6h44E6vF0b6wm1eVbaB5fkOuS4eJTXEZ9qHuBB/9HBo4
84q2l7kEPzDnsUr4duoLbdic45hN/rxcqXZvFuDwDGB37iPW769uauv0zGq2OPfeafA5TuZJgLP2
YBbrcfsAaievWtAPGjmakmeV1g9bfy78xcjVdh+7PwOtHGdmddub2mqKScsAWA8W4QkH+3m0SlbT
RbEMdgyjep5sJyeZjufeFtKNsBHWjCPtIOqemQ66dfibfPh8JaPdvG+3yAB32jJbeA7Yb0YHVBb1
3mX2oZ6YgksfdBs9gEvjPJm7K5FG4gsplw1PYyzkuWIGIkxIIhEoj+CM6EuxwplL46lxHmbaCkPq
N+FZtl4mp/boPvJHtjzLXjzJ1JXwiF9Ws3jZ4vM9w0WGKaUsud/NhHZMcTVZpQfAtLsPYIzH7MIL
G/mHI6iMZqdknfMo3atrrRArm1O7gtS3xCEKrZLoIHIRZukmfpjuFQmyZIlGnzdqNzPlYXSYBppq
l1tk/FbreO9wh1gnPi50L9jaYWQzUm3kc5m/SQuig3d5TqjVH8H1XEyIPdVGX5F7Kd+FPSbgJTcn
7cVd98oXOL4tZsW7e0RzGr3z0gCTZDThMlGs2eSozXteebW+QETE/XD9gH8vMIEQS57Y9j4fmhHo
ehTnWW3Rp4RMr4EWzPWwP9Uw8X2j43pL7n1YfyBondV4q6Tbeq1b4tw4o6JZ+9vLt3+2T99+4gwI
xvz5GEy0z/4ns2nNAssIGadwPzUJYppnuhc4kYb7kshmLtNyvwuO7hIU3XTs5s4t1q4nLJTtgGLX
gOZEs6JVs6+WVMLq9tH1LbpPYt+RXqiHMzRBjobcROjTWuN3D7+Yqa2eBjObVctkp2J2eQoYAPrg
vwrfJs0NFS8vTLmxE/591I7Ky+Tr8i698L/E3sFZonnxnozF5FR/0FZ2Kdel/tq8ZjBpQqZLNlJN
/3g7YZGsk4/pq3GZRbOLrb+IdjVHogIK80lxUERs9R1/oGW9fvA+jAd9F/KZopg9hsvuYCzYaFim
9dUUAR8pm9yenpUXbE6+OvsEjg/WKSSkDZPASUF6ggFdCX98tiaJcRRYP5TdhY9x4GUmOHZWzKCP
xLr8keb55g+S73X9Jj5qFkzMv5hMYVmOgGAeHFW8yA/xrDm0TwojXH14zJPRFmzCiknrAYxRUB7r
wKqc1tbshG9eG3fBnJmL0mTVzeJDcchX7SPJpcfUVmao3MBC+xttvgbHQ9k2PrQ72Trqq4nTkuCu
j+o6nEWswat4sTsMC6O0JEhnHzEFJ9L+1WJYQBpMAfQ9toqpYghAzmbbWdjUPvfU/E7qdlhNH6ON
+KeDEi04F38lRvOadn1cNuNDdYYj1lRWpphyPG/+XuhBJDXcL+g3RGOKFCkOzU6xe9LS4ix7pYVD
f8+VOZGfH8w1lsR4nmlOitRIMcX37G/f2Vq8iKslYEewFI7krWHd6XO6M8IHb3Ghe9Qcu6CKbVUu
FfGgiVttWCQ030VIamhDMYf98Nrt/WXy1BdUVeIXNkttN33Vd+oSXeBbucIzZ2BVL9fhNrVe21nj
iAB3AgbwSbRGt/rI/IszlvP4l176p2MMALezDdN1VLOiM9sRFrEV2cXn9NVf1axL3mRWo4x985fl
l7ZKnGIJHrL8oogEOOZF3XsnbzFdSIvpx/hZoFR74ySSbqIn9SxDnTXiGZPA0SkNsihycW1OOdSW
5/2xXQnncXfut3A4ZEQrc/WlWGqwNXVYrqeCs4VkJng7v4ifYBl4lRF+381Mbh5kehDH1RmxSTk7
IphSQseTrOEgrNvVKNZ38kXyIRZWvojn/ZoNnn+CfQ05AT+vqemKlvqgLusP/5G1myoDtOuVsjQO
2dZ/a9fChiBsjtX7sPcSu/4aXlJUOgQC23hJw8c6PyVg3aoF2w2ku2GnbwyHFnn6YF+1QzIxdZV7
oyHZ7l6rWY7/wsadTxd8ksWZQ1byOaXNikWz2kzmXWZWkt3jl/ciLGg2tL3IjtGQ2PoqXX7/OTzf
SURiAy8s3PdGtSYncUcbmrBubP8wNGZ1IARYgRtm6WxmEeYlnIIiC/gb21DwzrFjKTxcFu1xgkvk
aTgUs+mZXkDj7C+rsebqbgv2AKTT4Dnj2XTWNDDsqUo6nWeydrKIzoc5yH4YMSP7E4XeaUQKg641
E8Kf/hDNJVNJLGXDzWMBPZy6lX7OnASQsTIrVEccnOahnV8sPsi5W5sTIpTLY7PueZvn5hm9z7oL
KQ2wiWC8mNnBmtR8RAKnOw5zkdbDRcHxcnZZSqultBk26czfT0/yoT24M/nQuWtwLjpT/nFiKVjE
LYUXyQZZYGIGbF4COJLqAlkzTyY4HuyMjgBIcCbjH6c+WFjSTi3WHTs4bwwUtG8Wf5pZYwumsrjM
p6forVl4jx7g4Q6QPx15FIk7WMbta/zs0nV8QvGTnYErLLMl21zrPHwHh0Nioi83Ry0+wJHYXiqz
nm8nfA3tKZLFcwo1GmUfESAryinGh4W9F+mNQWH1QXbyeWjTMXbMc7NapAsaWp8vL8U6XouQZn3T
eGw4yhPiOTWXfIpO0z/KjGbRt4Yytjf3n4ovjZNEbT2zuJ0rAurXJNyF2SrRgB5a9C6oC/0zcoI3
OBCnD2q+2Tl+Jbp/TmeTx7/FI+AZ21vI7yO4MNjWr8I70R4H2gVciMjMaMY007+I+pbx8v84e48m
R9l0Xfe/nPEmAm8GZ4IVyLuUlBMilQYh5ABhxK8/F9WDVa2lUxmxo7srvqgvO5F4zeNuU2yt5X2E
qMo8nwOK+4o5xoRST3fb+TepL/u43yvd8OConjLoo+470lQsTjkBHtnfHo9vRrW3XTfqHaTl/gC3
n4Z73pcUAyf35poLCxbQyqROIsOgmkV+ZYkE2Re3KD6+aMaHNWnPfWTYb4l/9vsyyJzrUe/Da4a6
q49wDOyxj71srznCC32eRbfpxbX8w2cbnmbGIIuO0OGx63SEOz2RK4Y04zK395bNNPAwSjZn0MBb
q4lMttZOXdDDROsYoALGBZ/kVYiVSq45MWPUFdC72JSb897aCSN9fKEq6K85Crh1POOUA5RF19sk
SyVPoawhPx6kkexdZrdZN2LfzTSbhWxtX/f68gCRtY05SvvrjrfV5/czM7S8bNT+6NvDAI1T3iZy
xOwHtnu9qoJ2cKFK8LKoG1xJ+7A6HMordalOkyBZx4ww2K8tJgL2JUTri0iIuRZyoh5IW4+sP3H1
SUkFSgIA4zcUvW7EpOMYGaQTMipxJ+KFCFtT2Lah/mO+lfPrghKFljm15pv1dSNtpB867Pb7bFI6
OKyOVZdLwQZx5JPguqzDpZ/NXxC0nqLhijIHR2XSl57M3oYsWXigNXrA4pFAb1PwvYk74IihMU/R
ei1599NspHnW5L5PMfBMhueJGRS4cCtDIhEZaeZArthmq9mZywm8b38BKQNqJBR/pH2MIEYaccd0
THlEJH1Oy+v4TIaXR3gihcemJ5HMu6G0IeV/k9CNJMccoKfv3e2DP4vt9TfixRQZGfeJNs/AMNuW
cx5LSOMpyKZIg6NpZ/x4s0M7aJ+2/Qp77EDw+gINuhqav+yoIFIXpAUhdJVZxZUqO+eoUe0HF5mJ
LtEBA9UjH+8+Kj2BjgHCbySgemiOjHXpchjt0m/BsNUYvIPWC+7u21wIePv6PJvo7Lg4sHyYMo7l
yWHsM1mmL6Bwdlq69PWyHbDj03Vf1nP1uRwPeNHucaOHmtcixH6Z1AtmS048euzSoPLPozxFG6hw
Mkw06uDsl2GBCPFpqAXl6LSQ3VN09lEkj5Sg/DySnYQFtTpftLE7ionVzXuw220U0of8VnF2eONC
MVcAYNAZZq4mhCYYZncJjHd63upTiN3OKYh2N69zHiQEhVfYiTOC9rBR3QIVT5Wn6RQxC32IyelE
9ks3QescBpxXjEWR0Xn2WU9UIjfk+4ObzDDtVSmYV2INHp2XT06Nqj+1EXdpFRDMUGjNQ9rtgbps
ZjWJUTxD5ep2sks3RScKGbFuaE1um8cMein6voUzam2qjT4XkNmYh0keIh04Uz+1eXwA1G2rX0bB
9rcm3aBcx2EW8Guw06PM7XNcRozBO3F3lqyRx+d4JMu7k4doO4RUb/GqXQhrLVCQl6a5y3cud4lB
hJW/LgcnxoroYcshBDjbgCSZBSqzWBjwYTXCWd1lk7EhKR9rZJS0acst3eswQoX4PKyyBVYG4+Sd
TKMc9+eFIRuNJDtenWDWT+phvU++BcuNw2pNBNqaXIJ6dPM5NKgJinY8yj+RCvJKX+c2zSke0reG
/ZsHZD8W0tzXMJv9Ef8Zkk25MBNFHwocElTC1w/C1aPLoJsbY2Wsj1KEYMvwJ99MNsrYQPeesB1Y
FhH8vKCyGFMT4OA6hsDA/a3PVtt8WNDE2B+mxQZMrX/z1JU+QsZqZ3jdRBknyPtAep5oQ2XTLJAc
mpzI5v5TKyb2Xp+lvJXOlVJbcdHxorqpfWEg7US6Ie89OUgaKIN6gOrX2ZYCKcrDanVedVESGsF6
XviK7SUrekW+Fi0bKnfaWvYup7dQIcgPTjm4YBlTvx3YRjX7JvYT1ve8Nu+uMUFH4Y7XxIzrz69X
BrpxsK9rem19bJBQSW9JNRSY38PGNzkW8koJuPScy9B6Lzx26Dfxklu2XbUoeqy5Snpv2z4X1Raa
p9qwRtC1BTuAcMuZw7rU0BQj4SK9R3oucSNEai5vnddMTx5aB5kPHitkezefHSHX04cShgLG2HCQ
flNXqDZI79WnOC2311E7F2dXqsKJhqZI/8sQ1O6v8k99VrCX1qZrjvrTJ/vaPA9phsxkW0ODrBzC
ncg2PzqiZIarDx9oIDeS/T1tF81MxvBOsstP6P7D7Pu2wVcXZUvaCidMONQZAwYfsZPS14L6DRRO
GO2wwhwpcI7+E0kQ/ZK3m1m/jLD7fLS2guMCoDtvgSadgS0HiQ3+CDHnJ/ZO85N3W8i+hA1Q5Wte
L8h8Kf3H9vTR0Ah5a98OvABzi9FcRKt8krtKJOH3Vb/FvE42HWoZgyRIxyY7zfR5++l7GnUIatUj
+L9+OqYYOCwvU2l4mlZoox6wcgjNkNyUf7UwQ5BOnuGJR/7o5nriyV9543wDSAw7hPZzEHPT85yk
gzo2nR+nCJuTYzI74ApB90X+uj1ca52G1hwKirnVuZHxNh8rXjJTPO37gGNOGvZ58mHQa8zpM4AL
xmmMnkz2rXOKYA4QlpVhPSgGWO4FtEFIxRNbUMKYDpm0uEcG6qdAdSr3s88myFkCVCFIJBW7m+Pv
LH/WvZnVON5eZxoSzjU5rsQZPS5TrkyZnG8qbzkqMyGoOGS4LN3Wd1YLsw6usJZXx8IOUB0b8xK4
cz9Obkt2shKd7O1CZdW6cH7/9MVBBE0Vv79wpD17OEJ3bB7vyrU+MyYINy7pzkHr2It0PhcJUTHz
lGExpVk3u5G+2Vvgo3IQB1Q1MKgGdGmozZOeFnrNOD9dCEaP8r5a31CYGZYObks9BzKmMRGHBek2
38s9zvr9U9H4UGfmCi3zQRLFq3J3w6ll/pmuVfdkfzyGFye62OKSAGF9pGHCFFd4AyGJJvksGXPP
BVyQdKxNKDzOaVPwYkN5p0zu0EDGK5TufOoospU4QYOZ8VkU6YTAm3NQ7QwfD9mFhLJGiscmWPbs
bk8Iy03L7/+iW05fxLOi7mTHU5nPaZHv9m9XRe6wIag+ptYYGBmuJH2KCGZmfB0rA8k9M56/vmM6
Oik29HzpFdKqGWiIb1D1IYWzsLjZxU8C+cXPGq7BcssuWEikIHRapzrRYN8OzK/HrJ2no168uRg8
ZifukOjApCDDy7Q/OHSMF1ECiA0RJrdbxmvFHoj+CSPsPkxm7i7lXd+G3aRk0QPZx5pkMLgQhOTl
nRqe1tEu4TJSpxX7LxDGJTILHIUZ2obASsemPeMVB6p7Hh3e+lBijfnSg46pI9p7jhVUrupyXVmG
zcnjvc/kEINTR/ZB9w70JaDDkexeEUncGLvblZtdjL4u48NY50PAtZEeTheo09r7OL6Xy/tYcWa5
e7Xs2w+eHywOc3pqwr4qVIcxF2ke3t4wH9OCxxQkW0xgJOgjM1rs9WOQrqETxqN4gHaea0TI2XI1
nhmV5htrJXxppHMaNbBjIHLgtc6I7h7zCcFdI0pJ2kTXgK2CnFQUfxZcv/ok25RRM9fXhZ/cydjp
0HOf39agAPbpxhiZk8v4vCxRVcYDyrSVuUoR0Omu9V5tuyAdNf7D5Rb34TDNK19eZmHM6PYUZPtL
UKPXGyJENJXnwtBY0SxBInJYBFZIW1IIjNFjIc0kRjMTFZccBFYDXNl8JD5+EKMAIPyfeNI5hc0Q
JfYE/8bAgVzuNj5GFrJ7kA+/QO9jUEOPdiQtzTWNTNHON8kyW17ei/ds2721XuWXPnpfAI6rHd6z
MKZBiELm60Pa5QOjZAwGbNwp+A5XVx18FF4G0pgrnYQLZuRnwZlLqYUqVDnlY2BNTCEU6Rk0rNx5
ejXherkp5X6AOQ+t6AzMLlEUVUmXHmR05mJOex1OfqDZW41zxKkk6BsRRV8FuN1A8HL34d8m8JcG
Z9/+z3HPRvFSmScc+pjcv6KYQi204Ma1Jkl0W3b78/o+2OQhwyCXneIKUX8iRPe6Ewj1rDhVQ3/6
Hn4zktgINVqhvVNYzIZDsMjBeffzfnLVqTCG5GRrvWD5Rzm6eKmvNL12bLY3JwhKUf3IyGwzBN/E
kyUbZ1L5JJKDXhtBISLvrT7Trir7tMfedk3sye1qc6MloxO7871E/rlAXIQHIPhqNLa50CfVJl0+
NgfdocOY9ApjofBlrR721b8FmDzIy472s/6usDOagciXkfxE9pixoWB0DIyZOqGiVxfmBT9xgSod
4Z0xniLdckv5iOanNUDnjAKbppg85nEDfoTC8495Vj69O1pkTosf5UDyTSh3ykG61xdWyCa0Vdpp
B0f8tAKcpQaXMX0+3n2v0cs+9G5nts+ZzNiKiqjHdsKka3AMvNi9CF4gchiKIMNlqe1nXbf5fV3Q
k96sWQpYfBSvDlmFFeEKOLQAPxwiaGEzkYpLcq39bda6jXNATRLCWbE298jsza5fGkH4SyDAlOKk
o19yoOZWVkqzrop5kwRGNqivqKQ/fExhTazDJndshTC2Ovk5hNrSv8eTiwToT/DQF01ihruuJgXy
kSLEcMXrtKqCqxCp8Vi9Tg+nSIDQgNmGhSjMMBciJRkrBdLbnpZFsurF1tS6TmKCWukjNFvQKjn3
9ZiMgoJDT67cxoNqJzKdnhZVEuY6ZlH8lgR2HazLt+wylTM/N9axEdS0+ei29REu3sH8pL9OGNYZ
lY5TehjMAqIsMFcC7FJ6LRYJNeBBKrZiKV9H1NzKvpw/xojzkHlM+pYgKWD1eXx47SIg858k8/M7
7fEsCvWjq22qye3rsKvDx5jEfGgMM4/uqdxS7Ygh+OyovwekReUnq+aTP4PvdEyXak47n0GgGGrv
54pr3HSZKgT3oeEk4f3n9Ia9NyMqeuvvx+2J5gma0T9wGoikuY/x4EjGzYu74eDpnDnt7R5khISj
rZJc0H3bpf793dzf5sd35HdzegAzbWWNzMXxO0Owhg7jPNlWq3qOYCxTZGFYDqwZe+72Xi0PdE8o
9kgtSE86p83CrPMfNGbKUP2UGvem+feHDaGi3Koo35TfedBuWrwph4a3E+10ye1GZXYfgBrARaLl
ZjhP+yBUYFpgOtagspexffckldJo8Z4yEGQsMqACoa5HtmmO2h/+Tl4d6VNLo0LRwyQgLkx4OZ4y
Pr19pwP6Zv59yCkNu6DvNPSBoRneyCGQNTiHVsAQzrZG159TSL/EJVD9nP17IO6TKYMI9/5JYSRD
FXWKH+IoAxF29gygQcQNRKk4u9G7G2K6GcBxpIaFMW+X4e7C0Gyl2h8paYPgkmwT7fogwmkbX8YM
CrF9w1aKJYhIXte3QQZnjw6Sp8wO8ND6koAGviNEBHXTbtflNFFcWCl2tzjxqalV7buzbv/c6QLF
yNn+qpihHl0rvI3zKVGveG8DcXR1OeU7kXC9ELkN0NV3u4SaTA6TNVuLAKQOivGFcLEj8jkYCc5z
+03ZndbsBHnBFVfvYo/NkhI8LgHX5RUtjVk1MMmeTqsHrVV1QganI4e/bjbD2GOa2d8d2ZShS9A0
o2xToafw5zbh/isJN+N0f6cpLUcWPatzwA6jMXSFo4wCpYxZAX1kUt6c00jti0OqNHyYfrnRdpX2
3gDdM1clvY7HJbzWvqXNBCqQJEKl9PjA6nL2IzROpg4eNXvXMZn+NwOpcpEDK037evQf1FuCY2mY
VbiSsm27eW15GDagA3gC/0AdITsJs/qMu+GzqiendyUD8gEJ2BOLoISArI/F0rkx2dCWZxjuzaBW
7TYJC5X5zry0fLV07rg5IZ14gcDvHr+bm8eMA1TIkZOOrk4TFQ3jIB9dCzjJAhrDiX1vojYe3AT7
WvlFOjzHDjlx38s8jVOftA7dhl2+qXfN/DTKbHFhcNu/n+3uU513ki2JPmGGyf/5sUDXoTh69+v6
VHspc/4bEJIKU0KITbCQaVzdEUezUY7MIDhv7uM2yL7olroQdu0b2QHBhgTuOD6OlTCnZ3sLxUBb
AWWp+4/r1ngTfSdTeZ9zgPm24v4yFlZg2Yd9Gki0nOdYtDRDFvzyrc1KnFnH5x9tClWi2xpLa3De
8K3QY8TPEmNLrAMNpsEucZVRuFfPycxwTiDczrSw+2oiGoZsi5BeLjUrVm7+aUykOcytWTm4bLsl
82fJU81Vs3lsEHcQR2dfHv6kS5rX2i5HEcaym0DCjJWp7FSqOF8Ih+fHVWP6yVIcPEIOGn533fQK
kEfY0dMlMnN4B2jcj7GrsDW2KtP6MQTqWTHOfRK+aZ8zM1XlIJSDZCPgmoisYv+ZVDQEfHV4CUhZ
1+VQCuUJ8Ie4s1nidK9OTgE6DFwx2f533PAf1scThkzRVU0VdSx4DUl+Yhc0qtydU91qh0NQGDZd
Jhfw1tjopWm2W83GzRA/Q+qHP5Nshun2VLK3nQ/Eh6G1TL8aLIT9zlfu/zMdg7qcvm/5Xa0Lsqf/
L79L639kHwfvBwcp5tX0feqH30HwPSvdYBbMLvaMsSSlCsqBzkZdzWo7OLjf/CU2vs4njkUDpESJ
UIjjrKM1QvDRbjc5kO/aE3FEvxDtWzRNnQnVqGzTjWIpCjvaRXR33R/+PNjz+fxn/lZ52zf3i9zZ
WZL6z5fLXyg26gtAHqSpXvha5k9J6xmYnx+L9JKU/+//I/2fvMMB/Jjn1fSO1ar0lhzDZCOS6B/X
zY+cFZDxJ/hya7RB2+Cqj7p4eNHeq+vHSVlb7ehxH5somVhTE/pxvnmUUa1Mjcf4mI8kbJxyLN7Q
rB+ZzU9bvTcXqPSzC38vzI/UJsY0ZtYohfcsOBq/AG2l/nM/b5K/v9cTpNdME808Jjht9xStXns+
dywnHeUzHTDsb6Br5QXq+u+3qD89Lb82t8ToVa7AbeDAUgwOFVGGEff2XfT8FYmk//3NNiEhfd9c
TxiM3nADTJlKfFRfkXNzBr+s6wuaBKwYUUNUXtEl/CH+e1lbuZGN7tRg8YVUFBScO9rp6qglCfg3
3vKVLlVPv+kRvMAtVbHfX3/tHyu5IFBzqtpRCZTJcFta76sa8T3CDIiFzUFFvtrWy8h6eORPAFiJ
oGD+i3jwf/NBVByaRFWDKfb8Qcrr4VpAuTqOpHQkFGPLQiXsoX2qR5Km8uwncRvd6dsmZwzXkbdE
QNO/k9mm1UTTdkmxqUrVPRzr3yjMUg9Sf96Ilmai8K+ASNXNpxeE42lyTgSzHcbXyQHI1/UdYYqe
vg6iGXVaHdwmEsX39BdO0quDDbnbEDXTRLYBKtB/L4xpHq51fta0FcP5NwNw+bvk+ovLJqBxGW7j
8difYtdifqVOANV05Mh2hPPtaJI4zhKNew8Hivn8+tux/CO69/Q6VDyrDImtYuiW9fSx7np8wn9R
qaYSLu7VT2HZZZSZyKsyzWT8/mbcg/xGreNme/3hXjeaex4e8VaZiEHvC425VuUAZnj0U3rD7ph0
M2DFKASlk5NrjtUAm+RVJnjiCfUZj9nkyb4dPBk5bpR8UqSpmTyb/GNtX8BM/DAqxpp5JMkuQ/nW
TRvvDHL+MrhUPgN3LBMOnUeZSvmVF4O76dcDjFP7noWB/RMTMYVci0ychls8MN4RsV+W9KnpKxrr
3BXepVvfCdvGEj9mw+J+F4AbDtF+0UAyAXLXV81Mmghoe0+lAMM9okBiy8uUWm37+CJ86JJLW83m
F+p3h6KM3opMO+TycIHT3PdUuQvgECcofAcbm65l4pPX0PgQdgORkcB5XI/b3aG1LRFNTOIKqsR7
UoLLd745Ve7Pn5aQ8TVEtJFj09J+hs8OX88egK+ZUx/9ckpfgM01ESteHS47zqjKU7QxS0m5KaqV
jlTW1BQWvMJ7vTAxoiKDE3/zIn91OeH5qyuSpCqS8r/vBER65PgIc79oNkr8IZXzi75W8I67+QU4
JbSlTsdtqtwCJBdbXCbzCLsHW2lEBKEyJ0Xy4N+XlCy+CEsaWx9NcG4DQ1afqAZ5qhdid2yPozym
d3NrfOt+KEg5l3HaOEmT+NI9+Ra1eoiQ9qP5OELhhIjjZmfQyJdHeGEXalUxwFDEvsfHcS18XM3N
owFCdXlQCJiOeRzqtzFaX7AW0ATIrC+13VA8olBzUsRAL1cCnK5DcLk+/ITeQYog1V2IoNSYqGdT
3MZC657bg2MY9KLPBnLCWNEUoqvywxBgJQv7oBs+cqo5vx4P0f00hVWFyP7W7BYW2bBRtU6eTuFD
jqSrDtgpC7UGMEFyHd+MeMobcECFnZtxfBhlxVi+2tY5vCMBXsmmk1jdrL2Km0vCfFXLUTrCAAc7
soycPy+nVrcwQeLeMUCJWnOlCiSyt3coGkWSTNv6aEuW9YFmuF21ZZBiWnIqUlIZgFNghYyO2hwH
AIWZkHIt/aL+kYVBq1toKt9QML+EcmqCij1GfYxIauqTux1DOBFqct2KiqjuBff1oKFLdOtkB5dW
I6OPcL0t7gespq7jKiVTy7+1ju7mVGaC0TRbtV7GwrowaWkczcOw/38Il9Y784xbd92cgZqbIHaK
2/QgbtVEnh3F1DmLfvKJMBgqWh+CJvk2Wg9Ak2CP1vmyRBJKm18BpN9XZ3TIrhVsrwdYHYHpt123
MAcQiRgX189rSmXLho4nDRVYh5dnAruHmcqtFillr8sCXbGrZjn3jinBBRSNqZ4GCU2T/i/i5F0E
z5caTqZ3Dst7uJZvNA66nVy2o9MDiGVdZKzsHVmnvl8Yu/8+Li9oWSgZGxqHVzIQanii1eqYCtSE
kHQkttP0tDlZeCsAhwfgwnXx70dZL0ieGma4cM0tBV7Ws27zUU8vh+uBcEljc5vboQ8ovbVXe3/7
+CFEvINkBakkOu/d6F10QNi+lcDPRsPep+T+mXtwEg6uklNCsaFtX/XgZXETp4iGO/mneXc2GyAn
geEENCexNqMZbZ/8BcOqzeln5n14ywcTgXli0mK1wsHa8Zg5jMrRLnEeYbM62vSBB1///tKv7sf+
cjTQFxJRUHjOEazU6qwspZJKrrOYfrGINUF+OQ8bwB9iXblXJnB1Z02PubkrHuurHpX48yV0D8+d
5Au1o8mT4ldt8P+fj6XBkFMMbLuNp3UXLLnIZYQIRuxd6wSOMgaKDow1ZzBjebfh4zMbMbQ5LZpl
3fMM/v1W5D5Zf0pRdKweqYckvMN17YkRVR2La9s81ONKDNRIj6AHRMBK6atWPqBKAIEQLsKcOS7o
Rk/xzr4Q5r/EyVfaxbpiqZKpGZS4uvj0GTqrObTCwQJXVaP9fj66taZ7lV77jxp4gQU+BqP3CjCJ
Ckj9wIEV8uhUGSFCCP41+ew17axTBDXbLRi44P+EtlsjMxowIDm0O4nZYZbNs7wa5ff6lyRPfhHk
/v7wf1Liv2qC+sKpbiu5lx2l3P5YtXYY3G0gCM4EwRB7+TP/Re9A6bPG/7Vk//O6/lSDfz3xnqqC
0mmtiLfNtringZjdXU2R3E5A0/nRYU2OYVyt0YzrzWIUcCoZQ4OLDDIPIhqioAkz9Z5peIeqlZkA
9Yty1Su39cISPRPx3BvrgZI/LnWyNxH8AbgHMz75KPuHp5pZ6K385TW+KmF1VZREtoBMSvycKzQn
5XLUEhzkG6RNGO3QVMDIzKMnkwBS/vemf8Wa+6+HPZEPm0Yr0+TxR+R37I5V74TnVrs5O9ZicRTt
fvk8Z8La3TF8Bdg0nM9Nr9WcX/a99Orscd1bptRr0mjW076/GGJh3GLo/VB+4drXNXe9TKtMBkuA
2rJ0GnTYi1zGtfRe4h3175fwIt6g2a+pBBuuRct4quKTW209akrnP3aK9wZOgHc0RThpvRfTvx8l
/TnBz1v274f1W/qvLWsZaWNJl4yRz1QC6zO/Cb1jDe7KYpifIvgsH7I1KcUxwwHg3oeR3Jc3pEFw
CHvVLkZK+eQE9rQLjSGwS9LVuQYsV/2Io6MVNm+HGX4TMF5o/jPRPiwxsxv3cBEgxefourq9xcvT
W0rB0kXFWzUqJjclwD8EDMr08IPFyKLKbfSlx8m4GNKxxW+Z2cOB1qjdjNJZiV2GOTgtkpnJh19K
oL4Pbw3/SL8NlbAGeZGUKWzUIrfe2upQHuZUINNTpO5/I/a/vG7+fpNPObWQyFWa1AoumD2MCLpi
4aZmbQvy3UnIsLVuZiIQeq8ZrZEb6cqSYXG8FrH1ob8+uGCs0TS0dC/MswZW9qZYb/9e618/4NPZ
Ognp4S50pcRaalMDT0xzXcEN6Bjy0N9v7Mu+/JScmuYMDXzwWVA/ftnZ5ov0hg6NZtAOMvumwNO5
Ss9tLWBBDEJZmMMigglUu+IbTtpgWi37Aeq9738iEJyTPTOQhvP6cN5yhh8NrAqMXujHn0bCQJk2
Ue3rQQ983X8zjwu0yV2cGHVKWYz+bXR8i6fCXLUrt2YS3nqkpy4yznyrS8TEes7IgekatI0BKvT0
pfBgPTAWRmcU0Ez/gxUjdoCHgBL+vQp/asv/deCw7+Y2FSWN4uu/D9xBiHUdEa4YdlICIs7Tx13P
BstSEMvlJBtY/jWysHqaZ3OChAl/KDz8dBFyPRwhZWRExwG7uBuVIIfQzbn+0rCRX8Uw9FpIOch4
DE18UjuQ5Jsg1MdUHlq0p+4iohFJO6p1cYgigZznWwzGripgMdpoyPg7GHFlZtBLxHbpD/Zx23s2
kcq1mJthhQiu2BQz8aAOCdTOsamDf7/Ml7FJkyWsfkzRIoN86i8aYnO6SdlBGTc9jj7DC6dHU5ef
+dlRmQ1OgSX8soVfsfR1TVYN6l1TZqGeHtknFZXQHoE296Q/vOB7dUswduUn80rtQ4c1NjY96+tX
ibEXhHJcODWRLExE+VR7CgvmQe6S+wXp/ZYRCYcWHtBtaH7WwW83mfrqlGoqHVtTxwwUx/n/3qJd
d09bsUMOL7O3w/HYjMbo/F3c/RGMM87hjC9oVrmrFZ4NI0atvZOxd/rYeR8fotuVTBDQVYaLAnMS
AMwycb9+WYNXAVJTTRop6NWZ0p/M+a+YdT1dMKO3aN8yj4swMgOV5razf2+tFy0iXUOQgMRbpROo
PS3zGQFUHAEaqe+XJieM+grJlWqamIDxTXnyq+CZ/PJL8b5VE89CiWTrv196cz/UVV6j9DrEn1iw
p5ABbL3pK2lb1hzynqNN4+zm/Pycxr1br/fbW5VebbD/+NhYVBz/q+DohWnS272QhlilkY4e1bXa
M1+SzxIl5iyZoBssl/Uvaym9um90HQkOCgx6cmq/EH8tZo0Aj6wlqNnRawU9gN/8kBRzKDGcyqd0
wCa/6edJr960brG69KVVFLue6roMX6JLeWXOXVI69oZ75xZUtYDMxwQnxMRaaFJ0QvUEAXdVw08L
gXw0P9DLyuSTk96W/95oL1+AYemSpfYVli4+nbbSMrI6EQ4tCpnOQUJLXO6789yr8hlPrm0lv8VV
oOrf0unNQM1LZhb9yyd49UJw/u1boorBjfa09eQ66zL1onTDS4kDwuTYS6DTgBSz/cM62Mducbbe
WtAQ1vpszU2GrkqGMD903HSoa8UvG0Luv+9zgPyfT2OIT8tjysrZfJxvMB+Wl1H8sHti6/DyZfk3
eD132RMWPb4kGUnzamQe2SRo6eM6Msymx7X0yy3wSlRMNxmb0PZR6eE+15BZaxWn8yOXxn2yeyVJ
WB1mlxUYFDcNgEON7yC1ahvVLy7BAqjqv1fm1UWMRA8OU/2cgm71f5+NqunU9F6jtajAxblEaC2a
xfz0m7zrnwbW/3rjDIeQr9MMRbaeIouIiFKt30xpiCXs4ShGxQFGIil0bTA6R1e2rMtBLKE7fP0q
mLybOVZSNxwwD5mXkeizIdTLp3RkDpJQGGAa8e+38LIRY0nM2umdi/Tln1KmuDiWj4OELpJ6gbA5
b4qLW18eoDvJs+PWbnJE4+XVQaeXyrz9+HGiX3zJJufHqMCtMis89JV/OTOvwgODTaqzP5nSnwb7
X7fW9ZrFd1HXpaFgRTo1eFwpgxTzPOySZDA9CHT98g76NXheo78f+LRG91hQrbt+OY9OXyJmH5av
PUbMfCRG47idia7ey+3bSC+At/j3o5VX18Pfj366oExBfUi3sq2mt7D6ELYXn5Eq/bfT1/2O72Ug
MkXuXBMzIEAlOKrvJVBOSdQD67qfanlkuCm6IINQRe69q3bV/gz2Ci92kBFrIHEGQK7HSFz8+1O/
OjoMhEEUUEujD9b/+78WqCq0JtbVRhzWcRF0oqflb7EWKsfC//dzXnYs/n7QU/x6KPqlM7V+5o5N
S8d8n0PT7hcCojemqy3QfnQicb8099l2iSdo8GNBcQEhNv8lcX8ZR4ghisEV3idHT/em3KT15Zhr
oF8RA3V9fwqGyIZ4sb3/XMPU/y0R1l9MlJHs/Z/nPV1O50Y/XZoHCYtmK1OQfPY4Z8Bbj3oMj+Ij
YSCSHcuL1WoRIlHzOVLmm12sOLuNdhwEJuVdDNdkttkJcw9NUnJFARQdfDVGiEcPdZNp6gMo/lJj
J+lFLsohGjT5ANqu9sv98rIk+/ubPN0v5lG7PJKy1VBDGw8fni/sV6fp1fmO/doxMnsDVnAdDeYD
cfE16OkUZxekpPb17430svDqG70mKSDl0HNtbNyVMtakxx/j9el0tag337PMGVG6TqJo8POFs539
2yK+DLZ/P/Rp97bW0cxqQ2qHVt91xG1ZhIAnphAD8Ia6T6wSu4zWK1ogWWrtIuZ3aH8shYbUZRyX
baChP4tZS28aUp2EgVjOT/Ar7hYsiQTKarb/9ztSXu453bAYjqC0LP55h3+d6kN5fxjlDaHq7Xha
TaYwMqPOpmUaLhaYOAf2aON50dFmlXDemQpuAwz867e7/1WCYv31IZ7SpdtRz/XzA/GwOl6jbYj8
cWXO//1FX5ktkIdJKsHYlAzlGckjKFdRbUtKsKG7jYPcFlu3omnk7NE9vqBXcHUQdV1ND8vEnn17
NvzWAk8rVwTICmxiWQRMZh92dPKierIeDN7+/fFelgqWqfHJSNvx1XsKCaolnMyj2JxHtTm1gAtb
CWoOyaAoZzghOGlz8jrKv/ag/5IQvb5tgZGIIIr4n/p06aR3OT8L9VVbuXiJHb6KUeO52/PPcPye
2ou7/Wm8j0qUrzERZFQ1mP/y+Ndn9K/HP90U54eAMf35onDnHeBeYwey9f3Q/v7cYBnDZTuxuSd+
edkvB0HWXw99etlpc/n/CDuz5sSxpA3/IiK0AdKtdiT2Hd8owDYSCNCG1l//Paq5+GbcFe3o7pkq
l12AdJQnT2a+zxs+5bp7Lx4IiJiQeANACdT5IDSZJxksxClaN/ZSB+VQXepvaTFql8NiKlsyvX2k
hPSvD7/c//70+49s5L/e0o9HAPZtNA6zulzUgIPSSegiPOeZtzWIbxFDzxzJ6YzFX4POiLz7dyjg
SvRL1P5rBqZJ1ABIzdnyfqyEsgg7ZXTDCUZl3JuoHPeCac6PeBHF+r9/3L/2dSDjKyoGnpQCfo56
3pJHMOokQNJxJdvJ/frQOhBQTE4+GdTBGC2O//iHKeeCuZkEcr8snbsShVHkkwqaHCkHLRfl2OTI
KrvCC24xhwmUbBSC1eTwHztHyCyhKw9kc9xUjjqqZ5qY2FWcmqK2/vfP86dU9OP29cVXrDfGEgWO
n+hUWdOkthuE1WIs7ZVynb4tmv1B78C2CupTlu6YicmZVJIeElU7CPwznEpz3Nwf60baPRmfU4CW
4adixMOl/NzkQ39Q70bsCXhSdliX+WoyKUeWVpra3ZGYJ2KyTU7O6niVyLug/Wzr7xynysZ4dF6Q
uEFn3r20OpUutk1BPAveCFDN9LdM9i+rFt5pH1e1ETY2P5fMo1PHsnJv+2FMlGdMyFYe+C73t031
b9FxzFFa6emqnN1GP6KE1A6b8i1FGKAPmNAuLlIzSwaRhf1xOCKIMxPC+snev/Vy/vbxCMdSX5qS
JWLz/6a8z6TsBnX7HG73xw8orBMEjo6lb4wNg7u/7YF/q7yOJU1RRKKwxIL5EZTytG1G6qOqwci1
xoUTQeLEM+RgDLojW/ot3vx57z9X7H+/3I+AUzZJo8p0S7eV+MVIZYsYOKXKS/U8i/AotLLcZr3G
c/B4788gs++I4DyAkhoafdpBgpMU09GQOXynK42ks1QvRg+0D2I9ezkiwhLVzNK5NLBAvcqUoLJ1
DlYKuz7ziM1UtFQlJ6QxMblvoBeeoxrCT8Vk/55H6FLMasCYqdmTh7YBvVFdCd2+do+KDK8KeItP
wDONV7ljtCCV/UZUgWTAr5EHaX4qWuHdRyRskROjJPoUJpohedJK3sDTmqhOag8ButxHHmmXE9HI
yDhu28NYT1SnPt7h3qwyycSXLt8jg2mt8oro8qhY4hzR5wO3wGw/lTZMD9KmHz5hi+1KxbLeT7Ma
4AOnq58yRoOrO9Ndkpk/PBLeDmVUZ8jXAeBXnFx60RiJu0hFSNmHKsqCzhjcjMHL6j6qD7Qv8InR
0qApVO1M2qXATO9Oo5gjGd8SMxWBrOrdeJ/91rz8W1j+nzX4o0Zb39q8LMVcAhCGXETysn1rgO2E
0IAmHinIgg4bhg2LChV6r3bS9IZyzTY7Nmt4Hxw1UBHMkL8hSKhX4qRInX+Ps399SOgec0xSpKGk
qT9W7aiJ3qGopXBKGX7LjXs5l19AAbJNHD2tgTgL231EHyd7UFCRu192rb8Nb4z/+9V/5PapVIqP
e/MYbktvf8QLFMfcQt9unfVgfyjQNp5UHVWAcXUD47fD6J887OfzynxhH2SZr8TB7H9jUSS/bsOX
cmu2D4ZdsYTDH8Nhmm1FQbnTj+gzafc9TNCijQm6C+OSAworeFXKpjFy/bkJ/GqGRNbcaROGCREA
h4vfLYX/dmSmj6NgxiVyj/5Re8YbbCjU9//cn6JdjZF6duukPQ5GXgiuT4J7WqzCQjTKdipWMPAQ
mP6yRP5youEtqOzGDIcCof4RR8PhTRaSV4WhnVEtipXsA+TwAr1yGKNd/PtrYYX5l6SJfgljHGgs
qI3IP7aIJHl3cV6M2i1cQeRGTDqPTcbJavMtAxGKunmyf76YXRYABOU2gid7yAwKnVhqe7JRycZ9
otzdjKgx22c9Xmts3hC7gYbgH3iocgX2Uc38PSNpd4dqObwXY6VNwl7oh+cE3IzAvLoD84rGKzVG
F0F3VxvGOKLdfvglTpoFAxd7xoocdC/ZXNPL/W1+VHgThv8+xTrzzQY4x21g+IW3Z23BrrOyJ5+h
sCj9QR6gqVxcUcdNAB8T6ZmtJg1znizCF3DR6A9Heb3IB+almyw++nljXfFm2fxjUa+Z1Y51zX9v
Fup5qBiD/tQVeJJRUPrE9VmnJs444pietdTqb7gP/cWj6mGzw3gARdkIszUoK/R7RpD1P483DzPu
R2ojnf3xMUA0a3zEgptOxWMv7hkptPKqnt90zAMP1BqwmXFoagN7dut48zlVFRwxj/uS+3FteYZG
90kNVAKzlhbm1ZMRGCMUVpDieuiWBKWCe8UZIQMGzG8ePZAWFIGNFgzo8gvG6NPJwLvI2IU2czZS
uLWRDeywgb+VWDG6BK4VIkyDumpmRROKd4GluTHDW2xo4GnviU1TSrTHIH1L5Kl+9blvFnvU/KqB
W+nywf0h3acVKth8sRlAbqxf7tdY1lfjweR5WIX2cNlU2+yiWs/L11Xhvgn6GM90g+/ZN0vusjHE
cJGV9GUWh9VG8iOPgLDZtO7VlZfQI11/Vl5RV5mmsVH93lnl/FojXFrhwBjN7pBx28r021D/Gk7G
p4fRjK0avTvMgrsTOar1591GA16I7EFgDlcXKjNvl6qw5coAZynWWrukmjUUzSMgVwReexM5Fvcc
cVcenDukuLd5yIMQaqkBjNHT5KssMR4IzyVn8hKLFRd1gMwtpDDKfy0Y59YYfPbUVKCt9qWHqvRs
55r/Kr5FpKWKOw5fg4E7eVFGi8+ZakLumj+DOUuwmZKBqJ44jZC48zfx9sERlxbHDdyfKqrzfB7O
I/PaGh9r0F8yS/vaJWwvej5tW2ug6WDK5oyQgt6rrXrP7N4b5QKSYghAgEBQ43dWclZ44M84M7OV
DiGFP43XtpqmkfmAjhTo6tOE2zl/29KsgNaseuhIx3A9wquyCmavyRuaNVzbgnIr6kS4o7SQsqu2
KM9cSOlpibJRw8id3ub5Hxy55vYoPHEiLoAPL/gh3lWHzuDhwTd9dfbj2aN0VUIAkmuiAS6cMiDe
Hs7CInObCc+ntc8bWJUIZYlTm9eRSPRE6CNNebZQW0S5mSoWqSGV0RHpIuuYOwRcf3W71mn/TKDc
A0+shZbSGjc2nJFZgL7m13uGopTcvuf9FZba/mKzJu7q5NHa417CYwygJzd+On0z48i//UgkZrX9
QxhBIRmZ2WuOxcKD7jE4PpAbAaoLH87p+yRhRQ4sUWaAcvriuYGp9HRl7j8QQIEOi1O2ZlssR4ml
SC6HoftAHyDM/MoSLHuskAyUJUCMHjjSmm9lKCt/GQAaNBNACsOFshXbD6c7DczI+xrDNJL4Dk7r
6goO8z47M01NlHpPlO8LMEivcK+vj5czNkPw3pmrML99GJu4DUN8rehsbOtF891mVrm4uzVancHu
OQmO+byY1uCL528PrbMHE2peT0C8LSKPG7Up4O+ikB2TbAVUTtE2s4WMF6nZOkhu5gWwuWAVeLUF
HesLvCgj4ZQ0Hsdu0XO5uWK8+oG3xxVlKWXX2gtQq99n7EDIQJngYVIeVJRySL+1JbOAua0wfYEP
JA6SC5gL6GwVaQqfxPdEK7Hd1CnAZWdWMGsWMMmZqp/eLsSf2sBsxSNzDU2x1J857BoUP/JJXde4
Eho3VLYW2S0TUahnb8wbSHa0Tkxo7yDANhS+P0Enz8DSijqK6vwzvACnGE+oe8CMYvzI4jTxQkMO
34rh04eH0H9wgsRySQFBLO+78SQ1I0abnmdI3cfiXE3eGKo2voREeZc5rPMtyvoN3XHEM4WZL0ce
jymGAeyB/KRDlXwEVp7Z6bW4eUMRn6FgSHu0PmJgHjVk+JP3w1AcwFxmPUNWwqPgaYvhQgWSP+LL
mcfRges38AV2Lg4qItM/eDUz8VgtQr8AsFSiRYFmnzIFWdhImAYA8XEqJGxY0Wxs9gBV2Q59WgB7
UgU2HlXcFk9wYUbzgBSx45q+P4m04TVs0U7rVG460XwUVh5awFMTyZU+8mPzyUMW4mzTWqQe7FnR
TWcEXH8yJDZ73PxC8+nvKTOesGYBQoZKwVNkK6FHMMKP4EvDMBrYCX9AB/NzPO2+Wigfn4i77vrz
Up2i6Q189VS4NjYu68vhCew66vvBF17TJDopRs+I7JFRQz755FD5mMgbjZUIAY+tDIpCangYhj+8
2wazGWsO/s5Se1Pb0qAbFy67vQpPgBzAz3cvJtBIa6nj3HtResYtWghcF0MDu5z5pe5pq3CZn0c3
Hf/Cg4CO20LMAoCIY1c0H3rhCRMMACkFAMqKFITAR9gPz+EcnK7+/OiwnmV2jtTaogOXGR/3GR8n
AXC+YHASE1VftodHEqD+c6jOze1B5I/ceQdmT00bnRLU2szRwTRGt6Kuw4UydHruTnwl0Rts+toe
IMvQqIfmkJ7doad9DzacqfuVvgdW/hrAGhVPLByXwaQ/iyJuFwy2xWeibCSZ8ue41O/k+F81h22y
RNAF0a6+IM6xFTt5GulIV9F5IYqVjWABK+yd64Et3ByYhNx9qO6fwSKBMLiIzoh+QbKNzw08sq8n
lEpnBGPu5QJlc0RDg9+QOtyhHadSQA6Mx4G9+k4QV1auIlogAoI5yIeZSl4VW+kMnIBwgMPBUXW8
5Na/IFadksQkdSD+5Z9Jbkud7lNY5fvoWT5GBnkLLhf4s4/74Jt+jixCxiyyxmTDd5wvblyvG+TU
m6sdby4J5Kqf7zvf9q/blIQrJ3tiKPxulnr31S3eucsOI3jI/vfC/i2xU7OFcLf+s+CJJerH7drE
8PpV6+U8rOdyZKfGPje7I2o5vEM+CpBk0+FnPN+Br7DfKiRXSH3xFtkiSKtGnKQ3o6CqARYG2EyF
Zl+YplQqIdMADsPyPcAtgKsL0PmzpyGixdyxPFD0PL/VCcgxoT9AH4MNup4yMkefdU5U7cngz0Vn
lUf0e5GTuFfiO1i5CsuExn37ha1sRCrkoNHh7RrhGH8T4tBEnkJeX4xOr4M06Qcz7y8CgI55Lnan
1+46zPVkml6HM2H5QuM4ItWB6Nq4UR+glJ4cf3z3l7N/EpjxA2wJiaa2m9UTeiV1Ia7dVgCO6L2s
x4yQ7Q68ccZQJ9GFOhXT9nt29VzzYJAzRyN/BQxtbLsFSXbMrAP7QMroXuJ2C3nxyvFQ7HPq1xGc
ADgGmuuDKYLB8Mq2L8xrGGoX0oTb3b1dn1fCxfBzvEgYRLy+Pvk6P6Rt48IooBIyMrNtV/LiMRkx
4cnRNzKLK4EzA0a2EJeU6ElUpw9Y/3hJ+wNbHhrPQ/Q2Xz09fIz2ZEUQJX6/uUlInJhz5ERzal5G
Edk1a9HBE0MhLBQ5xD+LZKNt3QADN94FfSEQhJkxC9eDT6ZMRzWHFgL+qlkEUPpcDmbKnAjZncgt
JqWXoEgwe8MFwSHv6bN5M/ou9X3r9B0PUnMiYXKmYrYWANwKZKuwySflXNlX2+H0TU+u/dYOBZtG
uYIUKxmY/tIVR2+XX8IZu7vxGToPX9F76uRtkkwZ/LbqI5KlD2Bku/IOX7slMQ9d4T6XSXIEZuDA
+QyYqQAXSV1tmG8orXXKIh4ZSmKzRQGe4yvQCkkX6D8MoRZTNofkMYt3QyoOl2cCgk+jIwWmj6pc
rDedmVGApoSnTjOFh8PAYG2IxxoJdGwOga3ERjsyCljOkZtKVpU7lWZDV6S7n0P2az1IQ+CugP/A
S7/kmcXUg3x5QaPljFu7AZ8AZUJlF6X5LM0s07PYSspFSDsEXBRlx8QAFE05D35ianZvn37eWwWv
HH+8gy0Ae9p8MgA+JHQH+TAojDp2yHl5fyKz2SNyARmjDlDIvNG4YbszegkeIxbL6sKHZygDMF/0
NopVwYFKI9Ux0J7INLQZVzoVyEmY393Ccb7NJQdpIrh9Dd54+qlN4Q3tRvNhBLy19qAjzMK5uqJs
ivUDaccWbiI3eThPXRFYGQw/io5HwkhzrY+jTeDeDz2EOd4JiomChXcV8xn8O3Y0jIHEaEj1ODeY
CqaCeMy3YjEZoYOeymC3CfuraDKweXIiplr7nGhgh+Z4gshaWN+d+qBNCM9+5pZusJaXifuYEj3R
VmsL8np+yV+RToNVPskhC2IZzhEaWYzRzqFF+uqXvO6hgcqkQ75niR+pYucpcmYXmubdbJfaLtpL
n4hO0V8iIhA9IufrPDpSWOWM5eU8rzedZDeeKJvXtWkRVYeSLhyJimMSmol4HWk9vUhbWRmUvKFz
+EM9AgR3Hm2e0N3SM6FqDUV8W5PX3o11YPdUzghuGyd6UpwbL5qfz491B0gqorzAQPoUmCowxZRz
2+Ht3zJ9qc3iKVLvZlWOHSq4yLo7IyZMF6ScSOs7wWBDxKkb2t+E3Xxzm9xhQEBFOT2HRrAV162o
V94AoNVUdABKT+mDoIgFCUUJunOa1Whagpl8ucVnT/yTnduEaQC7Pt177wv164Wr7F0XAlcChw+k
K/f//NoYMChZOzWZ11hvYGyK1uPlUt8GDEytm6/kwPaWIkNAWq83KAY61uGMTmut+YQxCMoEYivW
M6DxBeN5dyoAuey5haG8zfwAB3T8RA4JCzOAChnq4Xd+gR2W+3iXBtPxWmaC4cLjPmSFzZiZVQZ6
wDwSsQFo3W7I2QI+JRaTTDO/3eFtISX27Zu96nD7ThxQ7+TagFmhiCk6me8NJq5qM9n0Pjx3hI7q
wh8SMKrD+DUJ7s63ugxODTk0r7aDRnaht8e/3J/RSQXmC7UUHjsDMQnFc+oLVhcwUTIl5/oSKGMh
RRj038GHzTGt3oJ4hNuc+9Kpe7ltYvNGpROxSsAZAkgDBzsuG5G+cQh3t0UqYtIzLxL7fQm+5MQc
Rza9hpSr1Zm89AgYVePw1gCeATUM3ibgWRJE4qhA46s0gdCyx2sBksv+T/m80fMIPg29NbAyA+Mx
9d4HLnie477j8D4QXfmD0d2PcodfR6o+SDEntG44wlErkmyCD1+8YekDC2rR/5JwBXYcYiISnsZI
UhtmdP+9O+JrkUGJs1LNfgx6W4GSYHkpFD1LbUIz30T2StAk8vKN/b9q/4swtV/s5DMA2L0bhozl
Eq+r6PwgsLPYJFw/UjMFY7shonck3Lvu0Ga7cWcSKUscpb4JvY2gEzu/C8wnuGWpWYST8ZAtSojn
hNdX7vC9MTOlvBgxeTRLgE9t+Ji8Sh/6Y4uYTrTmQwz7xpdMZZOWFwDUxCXysx/wwXn7fP2d4QXF
h+nfFE8WOwRgqnj+SiYFC6+t3fAjAwfPzw6VybPp/4Zok3xzYeIeMAdolyWbczspJd6tyIy9dhb6
JepzXeEF0B7AsoYkDB3MZzHSgxtY3Rp8AjYY+L/sgwJse0/CLejKGIPARMNe7gpwkCvKT8hYO3yk
EA6z2r3v0KtUXT7EHqPP8uXPptRH79sHOxp7LPcxUcnleAp49rQ1YGBIz/isHZqDMjRGJ1YHb1WZ
DM7Sy3hc+hkEnXEitiL9dY0n7TFYqItyel/Tb7qdAqiEu4zI9VEuhjf32di9KymYSuY5NxXkPRiK
D4AUhdEehMB87G4DoySZuoSLx6zgfmYwq4BMBGuMeZZ8W4oFlOS/dv0ZyixYl5uYAwAor8ktNQO8
FWYvNhAVUcL3YAmuaszJrzw8ZuOJPND7c9qBb2qJELXB3/34Fg5wwDhGwDGDRDZm1HVTxQDoFdRS
HIoX/Gn0oQDRwl9+lc6ShSJZykFIzUesA8jmmBNvHl7kQTcbHZ6LJ0arDVyzNdMJ3U7SbIQi95Xi
Rl4w58hibphuBaHNhgmzl/pGYNwBa37cKBkAsAmNbKMloEdfQzP9ltCYNEgriDIz3sYzNnpG1wdt
+WglgQmeDJY36NUfymVAtRQWpJOpejyg366XX4p7GxDqjGSjTYYD5qSqyBXc8Jga0kXw848XiErh
0PoMmNAlgN5uxJyhHMGtdqPLEHDOJfDLr7In4svWWYGrGyxec/F8X8MjUG0am041T7aSeafe0lH3
gL93uXKANDUohhZyLPqItkItgunI12XBcYdE5u1mQ5ja3DEjn/epD1N2MwRPOm6J08bm0V/hqYY5
ztt966fIr6fJxCJIgeDmeYPM+AdeEs1vBry9EdIjXSEVtFO8GIiLPJBQyQCEszr3DZYA4Ac2d49z
Lr/CBMN97yuLW88DFy3YL8zwo9E/Qe6a60of6el+BLt1R78i1Ddn5t79DIGcyPBZMuNlsOL92Ca4
ojICvAo9YLCVK66Z+ZhnTrmOTuI0W1VIJIVzvnxa8lShQ/x0euuEPg2m6aujSbSzKRVYRkbJWb0Y
AinwwwMg2b6Qrj/xd5JdEWbrHy8jmMCj5QhxDTMVJlsTWSSP5BNSt3TSCj4myTZuXT6pcDC5X25T
aSJSJ/Shx/cUQu/twf4nc73wvMLhhFz72GcmxgACIwPCRJkAmCZBwQyQweYlMnuGu5bCEko7HiB8
LljmtwmZpMWrNhSevsrTeDdalDZE1Bsw4Moib2E8/zgyuwv3I/eJ0b35orQlB3LZ+GDl7poWD0ad
gWa/OA6+C+R/nGeP4VabkZvhHKRMHlfylsGusF+HZp2Z0G51YXLfd6vhyxzsKxdw+1Q44TX0viS0
ey+Pg3Ti93fj9j3smemcMQAyQkfrTAmMsvecdZe4N5XogYwkCqkrndRt46U+H0SY9FYbOBHiUYKj
jXn/LHpfhzV7lvINyHDW/zbckYVUB0L0BhMpbrNbfmRGpZPT2Pg02Uze+tA2Dao2b2SE34q5jrFA
aTaxF67yS+rj4rAaX24fCxL6XeezZ5ZOOYt5MGeiCXLcuBHC4cGvBjB/+VGzojwrzPqGtsSO6PWu
YVPM8jbVkilbeCpHjpQI0c6Aa5zODiFxjz+f89LCT47q2XBDcQyg97nbPteAbfLtbZ3Ni/N7q3gD
Pd80KHQV2me2cOblsSCp8NgLKAm9FlTbMEvrsJ9WvWQt4Qij2TfMl8i9OJI9Nv1Bg30vjC1GHjIn
ZLjCfOMVBkmdq072xHUOTtl3MuPiDmjykFX58NtICgA4cpC6G93lzmENs+BGVyccYPrbxAmn/82c
0zi+UYmB+Jszw+q2GqE7nD0/2MFaXG/gp2h2CQPSG7I70ZlZcmVeJ3uR4SlWn0N2qCOU3C9lD2vT
HrsZFU75GIPbxw6NmjGaEoqCVEJvfoBHB6FCphk663TRH3INVYqhnLR4VEW/v6O5X/ng59ybn+OQ
R83SLHfvRf0t09lBwElf/WkIEx68FYNwO2XfPJmQ0LstT/F7Gd3MCkeDT87x1REvp/nTKvdQaT+4
dEuWtp845F1GTaUYI++v7qweh6rR2rLTzXM/vdzhNU6xQ+dkTe+EChtFAw9xZsx4Cy1VuubgRdlf
e2C87LQ2UHQzpwD0nA5n0eFNF2sdbAE/vfyBRSpGRrIbzodQXHuaeMYJQVnU2KmOdG2mOcmWTLWv
IuhDCHJoqEcLqE8wo7/LT+pyCmMkTyvFDUudQFIlqj/mGfR1IuNrVhPLSBWdcsEBTw+/UuwoQj3b
pvNyS5Fv4KUCBPXOuimGJNELskW8Fm8mU8PouMe0XY7qUaIeFZkICN8JOD6myYwBbbSr/Od5gqdK
5GTj3DfMHc/ZcJ4IeJcJgNjq3FZ6d6buGvn8T3JKbNVVKj1ZxpTBJ/mH2OjS9IElHBmAZua86whm
hmSOjqqdOwnpx92FBGtmG9VN55H/mCfL9/y5zE6PNdTa83ueLR9zCUa4/t5ThFxIJu/6pSEsNwO4
nXOOMh/ZZ0Kjh5PWy06OoMdrYkx/ADG7tbAhumPIYN2mT5ZVx2lLwFjmbbw+VHt0pMeAYSNHnCU1
p3kDXJvBCVub3neFlx5zu8QtBOAqznIDOJfA1slRN9WujEiXxp5Me6KG9eolC6Rq7fZF0QOTlREd
LyNK+iJbiWAejAJGmapJAkbNLThWexjX3Ixk8t7XFM1qExkvhdbXOZkM6HRTaNveIouaXGlSevWI
H9eUSWOLOrf28XKBP7HBaAbJ05RC3AKULPskiS5dLnu4rlw2oGhD4ogniikDmbzPQbZgAdTNegz2
09S8ps/ZepbvgHpiPaHg3bPxsC5QDz2zOwa9y1QtjDwjP0vHxzxdv7D2oTsBxbuctpPWxEbIIu1x
u1k9+VP+ZHd3uz3rKMFRIdxyCs4tr4BNz+W1H2dOTfSoqG07Qw/QOf9wIfppJzjZj3M8yVnbErB/
eaVuEjodtDJpyi4SvENCbOS4Ds5jzqWBpl7Cx5e5OHbq36btV2ZGc5Y5B7Q3QRB/J1/rGew0x/Tp
XHK5Q5Pwi+8fLTDeWb38kqMfjQwTa2+feRwrXT/WzyXPHMur+HzsH2ew3hRsh1giWI95tL4XOkrM
9zpy+6c2cIW+WC6u4ik1h6avwjwoX3QeHgIPHYukTfkZuHwcHIdoCu6rGefd5dAY7x8el2KK+d1a
mDZ7sFkvnv0VtQSITxJl9mATxh8J7OverSKZ3s8RtZrIqK6gg0ixQgcAg0gbD5MtVFj0kwgQn8Lx
PTahhJDZvfaUoAXcZfkrapOIxXq5s01e4cDEoUO5pIjM+mHfO0PIJ9U13/NtLcMOkm41Y/P+NPur
SrsPY9fFfZ73T3vZo6ez6U3Sw9BJcUc4Pq6ZaI53jDsTkyy+ZcSZwQaP7zKvc1QXatG3LTGjAmv1
skqcEHinRFUqzPwNAmueW3NbaispYTzNrJ5muhcpvEfWm4t8jt8WvYnn9sksR0mOO+QhI7WFEa9X
RGgCGFdnRHSr1u2UiCOYkeAIZEWNLu8UN/UenGoGZr67LYYnisvD032HFuoxa/tGz4HuRMQpbq1Q
zmUQgLFhP2lNd/Ah9Klsk8PuVyOSH1KqcNJ4XD7CfrJs9oMVJhQSfq71lml7R8WzLvUq0u+if7fU
mtaqrYAIGJix3b8X+uR4OTsjfm923y8KeaZ2iiEwc8j5qL7TXXZR1sOl1r+9vtWmTUfrwCCY0A/n
H9GJ1sz+Wf3Vn4TL4FMy4xOTkhgFseVNtevtJFvC9DUPt9Ga54nH7jTyBQqrLliFGUyiTeoFB4Cr
a1YZnlrkLGxukztqEoOpj11jaau7L7iRH/jqgTo8jSr4Dy6TGizTlkALQ66c0iviEUbOxYGN8ws5
8UKSLOmQ8liHS8FMPWr7NJetqA+Ejw/hAmXUKQ6pcVZ0gn22yHfgpEPERd5jpVwkV5y1NAwkY/zd
YNvx5sweG8pBpaawIHwqN4ubOeJLU37XH4oAbFvpB0gD/d6fGLD09EPmOzq9Q6Pt1G9moV12wFuK
MbT+shT3GenthZv8mAku4fpBrs+VyLg87nOTqgzLcICeRgQzSkif/KhyuXsQGfe0iDnR9J3BeClN
W/hxbkZNzHvNX/vepECiTgz1KzOeS/GaSRDbYcruIP1OyYWoX2Mxkbrl5wNP31zHzGJ/+wpoE5MT
UXE3HzMuUO/wOrJho5RfjewMd82uHBgVMYsaB+cjaUGkW7/OFAWpLpJ54AYgQ3znUTaKLQZoLAec
jXjweZzUTwwjiYh4ql9ZmeI++ZoD7GKWdj2KzOjFTUy2nfFi4jA6H8YPcwp/rDgNjJvHWWLt1Mux
QUmgsFjwa0fgzOFOTyeLkaev81nMDA9zGIdsbbXBYnX1coI1fQ/mxHHNlpf0QnhxawW8mLLO7lxv
2+n8PtKteWJ6G1JHnDei0HixTRut3uKF41wpApTu6oHDCCMAxpe66+emRqv08z45CqKDZRldncM+
ZaAh1XsufuswcKzQUt8/L6vaLy+3DXsvy7Oi8Te403PMqVD72gTijXsjscAFl41uk20212DOw43X
vFO7re9GH1eWLgtDp+t4ZVVcY9Ot1m/D5f+v4Wa47JbSOjtckyE/sEkdBP+4+1AsZnYCW3lFX9VA
Ud61fq31DYXzD5gAO8DaLLWr5OJlN2d399qJx5fqC4/grvVv9pWT/p2BLZ+/ETY7PD1PmeaCwSVJ
FrzLBxMW5rX26fXsxgP9q8JqFPGU0s9WaCfSJTrYfDn67l7rQtCvL2SMDaYBm7KCAG8W7dRdZW8d
S2C6z18ag80TWqQYp5gAuJm/4nRmYIBZ+ADmsz808rdoExFn99BdqcQbubJYYXfdzDgZTApfXH49
NZPG63AwYTK5vWjTW7x6xBfeGW39t/n1BYs6NXbjMxyv4V1/OKtIp+DC9boxpRGBFOfyMGgYsXgE
08qBJ5AzGivzazz997nKv8zdqyLKeUAUQj97/2PW9Z2Mo1vcPZqt/Em7Sn97rc1Mtz34RWn6B7T1
Y6b2f17nxzzvvcnG77uC4LKfkPNnQADJrxtmoeKxgfa0YRIIfEKxy/DzizCNDHmarPk8h6QrXMjE
9BG2JVoNVKEWeC4e2lTwN4zArPxf1Gv/nDKF5jeCmCgrENLRr//v8G9dRJXwlhDISQzRJJhiezBm
O1K21hF/EyLIyj+kSPJQZdK1x5Oh95V/jLS+MgDTKgjiLaSSGc6MerqZlA6s62QX6pxQdOukOfMz
hkLuarz9cqUDCDrd/U1926tr//fm8DZGAno99CXAU0b/+5mldqSqmTzqqJeVHB1rZ2BQdcGBYlX8
wojsr94/X0lm8n00FuXx6IfO9/nMlUGlFpR3QMlWTpSRZ1n39Ppof3mhf67r/iP9/wv9UFi14zwo
YwUs41i6BtpGo9CSxprxqM0BlaTarovfLuI/h6H7VwSDgYK5x/r8GIau6k5h7ajCrECSgMcZBo0k
fr1Z5sP4jXIj9gvjn9fx/1/sxyrVcllsXl0twibvJ9SrLUbVqATYxQzOyt5vC7VfAP/2cj/ECrJa
NoKgah1qCC9O1mk06zBU/g16+PfHgdFuQYQoAnX7x+pAOCmk4lP8g5E54iJwUfePT/tu6vr6oZMf
TxtveqpNDwsK4qXgM8G6WI2Jqf8eE/9onP7xcf/rffxYPLnEs9K+gS9yQNclh3EFc0FrStS3NqfG
9WRiV8uJfTiwUedr73TbWmzzhuF+fZGwsh2/zaPvo7neGfPDVFpMR/p87m1+e2ylv0aP/3qbP6JH
Wb/je5g3nZ928ziiQJwhsr6Jl4RSwpPGTXeflWRN6ji2m/G30Ky0cBH1okrpBZBRpKypXW5whQNq
I4XINDz5dpRI9kg7NI36ywD/n8D5bxf1xw5AAITEjPLKz9R5M6IO+/RFmoIJ+QdecDLHzUixKmat
4MbU4ttAaqY+Od+Uq+JNxT+1/v0mS399XseKADVGk1Rt+GOxZfdae4tqKW+Zjh7odu8w4Kxjw9IN
MO5uaPq/6G//Q+b+5xX4/1f8sazeb/mm1HkszsRFJjptOBM/w7V0ZWaYIeH7Ft9FzJFp1a3aD8Ra
AaaOQe+UKck6ZWFl2RwCUhHzLtHIernKVpqM5/Qf3bfHsWs+mL9kPcPETQ4MddmsKR1UM5ot0qUu
DMEny0hcXEuY/sSRxceXrC97DZehGR8rxA4J6ZP0f5ydZ2/bWtaFfxEB9vJVJNWbZbl+EezYZu+k
WH79+9CDFxMrggUMcpGZm5uEEsvhPnuv9Sz2aAxKNyKZruzp4RmgcmqdsYJlQLVUmQoR5IdKgTM0
sL3CHPoJa/mJWbtj7ggVnUNzxwNDStmSYs9nQuRR6VofwlHfmtt6U1H0BLsGUN4qcDrCf5TjqJ82
D6Su8QHZTlrrEwi0G+8C6er77a9LfeFpbBpTjGsdNtGIDIwZkqhHtq/z8VvfuKmuLpQGZCZFo4aQ
pYs3adC2jYmvaxRMOc8mSm6GUHiXKmDIIOfppah/zJ2+W+eQNeY3F4QrtQtRBSqYU/BQCq/Yn+9x
IzQDzP2sn/3scfO6mUarXTplzDFfyAv4Aq443aLNmuJbodaffNz48le/+19Hv3zAs7ORA3phMECQ
LVNUbQY+F/LU76f46ovdhJwO3RSc0iXCrgHacfL7fCTJ4RzgHsSVvKTxY/9+mOtvWAtqkoHFSvyH
weJr6bn3uxigGMpTbBa+4E37flZWpO0ybPVhZLabkSDl9e98UNtiSH7jI1xd3//6CBeXs0jM5Cz3
MC9RRTvZUsJexVh+SZ8SHKTMA2ve+tLjg/DPCoWZbCx+cVarF+95VT71VWpGIzEV14fLhGWGHG3u
z2kdu8mNBVG5fjRiPSwyR+DUXby/4shrY7ngYXFWErr1iQOl97m3uz8YfjbvTD4nC1rQ+yfZc5/o
BI4xQDdhEFcLUjBq//8ZxmvwF5RD7xutNK0QYBfTHMTmw5qJ1gMCH0DBhLoy2NzS+t8EJFbdeFzk
8ev9e7L/e+iLtaKSqzHrhOLfeXZeN+3sKD0tZiwR5sRdPiwDJ9o5d7cKOfnW9724wqZaDlYpBJiE
O1fB21Gq2HMjjZRPZHHo872c1HlcMR078TRfWiS/qC+xcpoM7YdPOkf1Yci7cEDTkdFe8Dw7xJcy
gJOvS9XpBdwVuGt13EM3noVrSxtxF9oIX1Uwpl9U1w0cp0TUBnmzem62ohutCrsbp2z2i2LTIaGj
PvpFPn4/qnrtElF6YEgXAc0AFv15dwRxq3dUDt0KrHCBCjCmTQvp+ow6A5ZMz/i6bskG8nH9ZLtS
3IMSqzSSGhVjrpEqIm76zpiqqfGkRwwV1IdTBetfNmw5VycRCZRFKjmm8lX2d8M5mTYyG5QCAUIJ
/hPJV39W10o881u2ECVWC9QrafkgdOCUZcXWwgzqQndjeb267lmGKJNFpNMRuCRmJ1mQRFZbSCvg
9Xa6ELIj2m9Vc04GrOql9D07Fz1HJcotvHGRr71AYMuy/TZFMDmXW++m00O51CHG+eEhYwpKsgnE
fBbeG8e5AmJhdbNEvuC45/7nHZKZcRARHvHNCCXER8KX8Crb5fF14bmLibZxn7ACTbYAaHK7pxc1
d+5+v7GuVSQ69A9T0WVYwrJ5UQpWBHRAQyBwAjAtwWBNvEpb8sdPB0m+k72HYSQ9D++/H1Qzxofk
YsX5cdSLFYd4gnOpnK3zqnaUaeUmTw0FCtuVRcp0vJjBdbCBpTLz91bBfBzHS3j7nlFxMCHG3niy
6a3T48braXvzkeIq84pInWpWzKoZccXY/TFeoUNQXcWpDkiMp+lLABhz/H3aVATtdXYArS3xcroZ
MX0mqm3wfDbqbQdC7/eIcAQ8y0vcOOTQ4VoeP4Fvs7+dLD5ZHleRXb6TG85Y0nLp+pLBTf4N03mS
xh0BWYfq6E45z+zjEfndtrvPPCLOR+SrtLb4Iqbd2PVLN5UZkndT/LYItMcf33ES1eTZP+a4zDoH
KoybLsYopMJVWYZJqF40ky+K1KlPJwrRGYPjdvKYTKAaTYPJ++voXn0Wbcb5WF0MPvowHTs6OOzs
195+1mejKff9neEmL7bd8T2YbIrJjlEq6o2nLTHIb28P231nf2LnQcsTbXwUFeNHy0glPRF1kdke
sB7CHJHdbNPJ036NoMZmikI98PaGB502PdtTuCSTP2NEarEmkZoGBGpqDPOSLS2NuzP1/FjRj9n0
gT0G7Y1VKY2myX5//j4NCV14Jk+Td/ZD468carR83eSTuHrAA1tGEADs7Td5ikD32Dg0/ifVmNf3
9PRnHKYG9pNhfxo2ctEFmi/7OPAbnjI7ctNpxd2lID8gSJfzfVqcWcDPkz90HUkAZNSAhKh20WFx
1BGMldmzp3iygGgBMRh5K0oHNILjnwCdOFk//Jnt6dA7nuu5//noMSqQwkYejGdDIhkEUTCfffSq
iohROHmGvWfOxA9rS96UjdAbwYrgjlefL8r+7/Mp5fAvOrGqBLFPHzInvUtdzWYL5Jr8F4KSXbJc
kR6IU5yLTIP7dfLBCPtRXoucas9+kOzlW0r/P563i/5eceO5uJbX6hqLFCJ+O787PeV3w0ZfdZtq
V+2GTbpMl/oqvas3mK6QxSUOdicKADewXRcASjrDCDEppxpdiNYdhTLSaCpnoOG23MytXTo0KKft
o7lUpqpNlMWaAFo8iplL8yJ2dS7UcAjbRavOzUijcMzJLW/ZDLJRxJbDyH1+civ8XI8fGDnJPNdu
FHrXtv4/1p2LQjbwz7rWRvKwknKw3MR+5caXgQ5IOEsoq2HuhNNh8EFuFU5Vop/TzEkpaasoS+5O
Y+NOUf6HQvfHJ7rYq2RdWOlC30A/c9H0dws0/twQDLydbw3nrcyu62dAB4Rlkoiimar8s5DIgi5M
WsnrN/kz/J4dxuh58SkT5GzukCCTYWhOI6YWN7nb49/7z4r/13EvylvB6E6qcGIL0Sxrh3zJ6X/6
hEgG7GZxK8jwyvtbp7Gr6/SyR9zUxZesQxIhznlO6zzfBuEW8i9KT+z2v7/GrlSCuiqLFIHqiHv9
xkT8VbEHaRZ3ckKBUiJNJ5GMBlLXH4K0cmJ5drOPfKVeBvrP9gRYnEYNeNElygRBzWIDfOvApFhe
Zu2GhnUcYEK9VXiNl+LyUrF7/ybri0BXLi5VYWZxqPaAl9hwih2NA1473ZeevXHAKnhTwif+j188
5oRQ09cp1PLWY3qlTQJPS4YyJUElg6f78yZtYLTGcpVKY3BIhIqHk0skDlXf0OTO2lQeb6ICr2Be
lB+HvHgODd1LjbiDiSjOnJEcPiU6ED3bZGG4M/f7RbddjoO++ztz+z9MemjX0/sbuVrcTBfV0Fnz
5CJpQ7Jh7GiOTM0hb+P2lvraSaUnw0CAWE1qzotNbpb6aq6ZpbR5VVb+tOZtHILuOd0eCVzpZzKm
+e+BLvYqWdHS5DzzqJfTFR55XuOzvXZXUrj9/vyNf8/FfcoJk2VocjTq4b/8vEuquK70xMyGdVgv
awU4riviSisdtkZdMT13t5p3t453cQKbpouFwheIZ8RluaYNP6U8IRZ+llMrIJmmokHdPyWudG8s
fv+q3zObf78rOHkqdWKEvgnbf601AuW7aHS5cswpWze00qJNRyuPYcAOG9mBCmY/W09ebGI5prE7
RzUyttU+fv8UV5YgBj0wmMamF+GnFyfgVLem2NdsixiYkXsaCTM4/ix0rXbrVF8/EswneuJkFl92
L5NEzs5aK4dH+AU4U7cU88uenHhXuivW5vPSDgGTVk80cH//hlcvMbsg1nS2nP/0LUsvFlJN5bgQ
eig9j5brHdFR3bia3x//n6v512EuFpvzWWqHTAWhF+777Zkiv1uPo84zg7Nm3SyKaYXmIt/8/t2k
KwsAjWDCSNhoKiJz5YvnJe2j9Jya8qZn4Uae/QFaWHg7s/VAblKxn/j9eNeGaMxSxhVcHguN7yX3
r3u2kwQxDDq9X9Fes3USAvwgsU3Rw/d1miR4Wo0ea7PxakFOlCKUK6Hfo+trl3qPODkM64fC1BEO
1uZaT80N6Z+4wVTQxdnBMMrlUCjLIvBWj2lXzs8V8n3hXLpJGH2YzQmBmgaOyXQLK39sjOTGO/La
64LRsUWNQYN9pCH+PJfFoJ2aNgcz/OiMDnKi0d4TF60y8m1vMpkpG5dAj+2bvEZJOyG84/HGK1Ie
F7fLWwihhMrunJYhH+TnBwjzMmZgnynH0hlH9uxSDrNPJEDrsZ1/d/PRvwL5UgxF1ImF1s3x+bg4
ntelcROcKHZAtRNroYSH4PzKJK+St7mJK5hcNqjtUI6r6KkX3RFn//vtJF+7fRXawaRbcM4pgn5+
42QYckON82TdnNxUd4UAZbzw2SOoKgc0KTLC2Gw5oCxT7POd739oxroyj2c8mHCbEsze1b10Ovz+
oaQr7zra8jSneKw0mPoXtVKjnoKqEyoyhNDy0S0biKsaCKbFutm5BSJILET1ofPmvx/32v1Hgabx
ImUCof7Ttgn8Vj01Q9IfcwKy8Rh7rqxO4TBWFcp4eMYj1WoZYu2hfwz6W4IpgXOkNqaVk7/1izac
5hoElshb0wCsVsnT75/v2loDBhQsKvE+GjuNi+fDU0+WNCSobLzHZNst8mN1F0+jjyCfIL/9n47F
u4KWHa8m7eLGEOKuCkWvQcnJ5hoXB3r+UQgcTG+OYq5cbUKuLRJWNJ12nXxxJEU7J2pbi8z7ZRYp
KrWzm+NdDeaCdAeIsIRp2y81YXbjC/670QACSGYRpxEWILfZzzvfz2vFOxu0nJ/fN+8KkUGHw4w5
BNku5HrfCnaRxyf558rC0UwCeyRCmMZ0oJ9HU8+FX4sZlfAKOPTzborYIHkQ3MXsCR2UhgwKewrV
heHcGENcafgykRbhO5JGhOzicomRpU7JC0HjfdHbkKbShCEuGvNqNm7FA2WLhrIrpwM7EtJ5z9EN
8OuVFZXDaxxcUVV6vt+39F+vK7mQKzFuGQIp9M9Or5RZ2WSDzmJPREmwYBiy3drOjef4ynNCJIlE
ApZFvcGW9eLStpGuN1YHE7moD7n6Fal3PLcAj+sCATjTj76FnXVj0fq3uOKYIPKJ7uZrsqL/vMBZ
X4pxo/uc5/YN3VPKsgV9XZbffOXGOf2WjV3eSxoPisQmnNLVuDxUERpDXiXtyuwiF+iHqOw6+ul1
N5MLO6RBRod1mFkiwlLrzcDgb5zsuvNnYv4WNPjG2y8DKUjQYgBnJJE0zzkgPT5shshRKx6F8iGG
ICSj20QhGQ4PVUgyMl7o3x9A+doZY2eGOM7UyBTQLx4JLT6byrkiTOe8TuZjrXZe5C80c+fhLtoY
GxWOz/g/O3+LAWCJhHWv1c5pq/NDWlg3hJJXqkd1jBka7xv0P4p5cVIVvwiiQA8l5vnwN2ghmh/+
qCRIkeznNo7TNaDId/EWKpxJ078rg8TKQBOCu1WRLlVRVeVlVh2yqFtzh3V9snkWduHeABj8/JxM
VvBcTM3ZxWxIqC6ncjfRcmexCF7XNhOM0saFi7N5rq/qQ2GnePcY9K0rPHnxDld69EqnVKC7fOxo
Tfv3Y2SX/nGGxfD5x7Anszye0IQ91dTI4ePokHH9A3Ct7VuHdj03bDY+Y+pgP/nC1/yF6Tm1yUrp
kZ10D/f0FGWR5v4cm8w8t+fj8kVYtvv7fXKlGoDk/NcJuhimRArlsNJXo7xjlARg5Vvlq3IbOdbN
7fyVa6EQPC/L8vgM83r4+RAHydBEhlYMOKnfm/KxVTZR8s6cKjdSrFPLXruxe/jW3148ymNAoC5x
46EE/Zaq/bU8qkGun4d8GFaG8tiLxVwJ/bnBvDFhlbL05ME/a06Hjt0CwmV1i8GLplWdrPtaQSBv
HsME2qGnLv305cRcRMVzbkJ8sOan7F4LikVbwVNKASg0d1R5kyEnaVumXa+yU8n4dWZRrWERkdjv
SkObSNlgn4PWjk8m4Pf+RY1Oy04Jl2cNw5sGc1OrXPFkzPpCXshVNZMzYyoE1v4sbTTRhBVwV+BS
YZZZ3UycHku+yxMlq+IYeWeZtCYulnQ/5pcCL9DYqq9WvEN24/CETYHhukxBbHs53n63UMFXCkLA
t1Sh33ECKnEXP+8HXc30ExH02nEFtQwDCgom+gTShPyaxUHbzpjnMJZp1lvPvre/bnWwWHmufGuF
ao9EON7h/wReyoKhV6JSDsdHYV5Pn7kpxuh02d3hw44cADwwLCbDQgC6OTgD/qP5rt6HdGpqO38B
iC3NQX6ks/w04ddxSmDOx8mrTYVJsQVk2a13xXIHSeIobD9bqCfTGbMnVNnDJ0kJa/clg1sVLdb4
jkBqlJOXpZ9MHqxgyQ3JAIP95mJdA+/cIDjcvxjLt+V5dh9/0iQZpflfYBY39+nyPnDmDw9vxWK7
NFcAGO9k1O6Syk8lFA3sD0Y7asOM4+PvC8d34Xh5z6hszMdhMLu6y+ZuGkRGZchcvVGAoTjp9Dg9
HMB+kUliY7uhnzObs4b9ftRrxQcKrf8e9eKe8bQulRW/GlZR/KQpvJB5nFXrcdzLJdjSiuSBLZ1x
q5y90hdAGGYAvZdoepoEm/y8VfsgTVOv8sdb9Xm6ETeJu2A1IHxGd0ZtGOKae4we92PsinP/cfdx
42RfGbqPxzcYd+tETinft/JfK1lyqqVzaIYDQUXGffecgiQ1ce08JIfzPnKTDZwcdXGaNs+pNMOe
M3xx+xClLDCxxRz7uARzJqy5DYq5/modf78m16rvHx/uYl1vBPY3cl0MR4bOz9J08w5qEFs7U8GZ
Zc/W1fplOZp4vtCFfnz8fuwrCXGcGMjWiAEodigxfl6Y1gqD6qQD8tYtNzptzZmvz3sjsaPBhty/
SM4MpcqngrU74nmokCNBjESMSTmuNjdKx+snwpI0/jEtkdD0nx+mj4beMLt8oBzfAJtbfxPSjv7L
7j27WzDpXeMpxUycHlD/YPHBkvL72bj6AXgXIANBHkGhdfEB6lNcGrnKbfpNfH8/BstjMjss9n/W
NjyOZQsTBQMPrZbfjztWb5dLAeIi0kvZPqtckJ/fWy+TkxC3nTjSbZMeUYF5553eaumVHU96K7Tr
uwD/52ik/so6EwGTKL6fRzsVXWYOtT4cV9p9N81LhwlnA+wXNOkwtbAsTiHdfinTunZfVTskiAM6
Zm7OZXQXhEKwUiur4zSZzfJVM52s/YOFAXRSEevrFGv/TXg9237rPPlvJIuPuWVlOuPdPNUnke8W
1Vz6SolX2npoXIh1m+Mr9MlkghPZT3zd/sJ8tXLAbwO/mP5+lo3xObr84roCtV5nl0uM9sVpzis9
z9ssHmGCGJAX7CtBT2iOcBwH2tG844sBaj0IazyVDLD1R3+dHlXeJrvg0Mx028BgGe599gLGtH3o
VvoL/b87o3ckJCANLyiEkffZs3Dwd8lCn4Mm5ZSc/nSPAAPwfyo2SRrzcinw4mmwITOed9vViMHx
7hXw37dmJdfuKtJ8dZXvqtHcHl/ff615ZiPrYZMNoMrOMz0C6Y4TjgopvePB7f0bCvsrrToVSw0H
o1mCQ+GfR6evNeNkNLAehGGm48GnKSgD5xdOD70RbalUVQBaUfBBHeVa4fMZc6jhHesSDJrQURIS
Mx5ysrVWBN11q0y/0uBQDFNkEKZYEjXL+N//OhfiUJlNltT9qsOJbUEDqXH/SQxSb7xorr5fKc0J
uJbpWxL09fNAkdew5TeV8OhtBTzf8CfMneTiEr311vjuAF3ezTy+HIjsW7xiF0fyxarV1UTs1gE+
/Qq8LjoR4YOf43Ih8C1z9UPCyRBZ0KUG9H/lXPaeLczXAPllEHO2iiYEcnE+kXqQqiMoETJOgKJR
dkRrU1bYa8+fkNYWvbUrapfYcszmUQy3m+gmWEzMwUpa9RbZIPokqZ+HN9nx+0UKQ8fKIeXd3Gld
2//8/Y0vbug2NK02VWUw2kRDnTqUMOw3NLLnAZF48kxL1l68kTBLDm6lTc/WTgof5GhxilbV+V0q
3NJ/8XHkes0rMcENbQcpvdOAZ7ZgHAnuNZdB4E2OpDdnbetUPg5PSgCxhCofvFgtA+HCfMh7ehIh
nIqaStfESY1ESvnkhViEZAOAvQRqn7hx10+65jE9m07cfp5JdktZMEIggYL/1ViLKn6j307FhYmo
eujyZQNzu1sJ0UYjUscqR2CcBO1YmMbVlOU1Q/kp2CXgXaa3w8SEmKy1Lz4vQtiO5ymEr7xBb6XP
rPTgkXFjChMe+C5ZnuE1GXdD/QLsuIIhQrxOTeh3vra6qWXukgYxVJbaAh6PEnuqCme37VQYgQam
F28e9fVSGLZx/6liUg1IOcw9a45XximGwRXzxelmx+HaRWZYzQBpzCajI/nzASoCK2rPaUmkcgMl
Hv5cYsQL3BNyuurPuMsNcVIDnqxOoX2S9VkWPXaiW2qGO5jWXDFJM+q0Rx/th5xnN8qDawsqpSuj
SSyrdGYv6rRaHDrh3DXdOhoWZ90t86VZzIsKvDdY+RsN4KubK2YLhKzwhFOTXPSfcqOJ2n7cHmiT
Fcq+zU5g9jtKtCdjriUysPmtxuSVr8dYYyzQRW3cw15sYoU0EIoCS9Yan10CsjeVQUQGO4QtRmtO
DCG99RWvvI85IKO0cTzJSGtswf21KOuaGQ+W1HlrzZxVxZbEaKeMbDN6rAooLrTYcftFjfYqwiqn
GOKapowxxz6gWiVP8cyqVDJNe2gtew8xuFej1qpvXPNv3dDFMvvjQ45n7a8PaQ5dfQo831/r/dia
PrGnjfZVAoGRnnSzHHxvEhjQ1m4KhWm/81f/c2j6RwQ3i5jEvjX8fx16MKM+LcSyP7akcPVgQ12v
XqN4p16DRcxAVbEe+i/wSGO6BIz5IoX2zw05zfSJ8R3WNfiuN7gdoQtwags7B3E0ojxs/AYxEXT8
nXDET652Hyu2adh6N46UjAqMGlm4M2Irzs1MIZghXIBzV/40LIkgJb6U5+ItOahv9b2cQdltuxHu
q0CuaKFUgeSdlNpu0F/hBENaeAB+GEWrhGgEQL7YUpsdc9uin0WaA9hxgKce7VMZzgjg+2VauArq
VpCFIC0fCs0xaHCyvOUOIGFCEkvigQucAdMUPpAMwsmEnDpXI7dVJ0JAv2c6cq50EMGODKOgX9KG
kNtN5dk14l2WaTh8kctwQdW2JAV6BC+wVCDFPO872dVWKHb9515dnpb1OuZb2yGd8sV5EU/HmDbg
1rQU7eRumPsoQZptALasnudu6ZpHYK09ap6MJtYUnDEgSwB0MQgtVivbW4Y7KMRebod/vBUtj/Tj
jOXtUH60j/2b2U+0ZxDwicmup3NgKs/N/esJS8p7YpfzXYrWFG1wvQgm5VxF2/ou2pU2SYlPqRhA
M4u1n41d476CPprTOctQ+54d80EnaQT4sBMsId0jB36WZ0o3zb4MvsY77FwbxjJxy3FGD5bLTNCO
e1oTTHduJs+JLR2CTYYuKl1X7isMzdmue94Nq9fG3Xmv8S5FHT08y9D9ieaDcew9bvAIrTK74tgn
/lyytMbYF/WucOUlqC+3n3VTyMLg9vlUsishfPJmwsFbCzY8uE04BaY+CVfydO//CRBYw+hZoq59
incC6MDMjskly0EIajSC9Mk6d5Wtuq/B9k5ysAXqRBz/itVOXHbIvQNIek4xi2aflYNS+y7fe6td
fA8ZcJY9Tw3KFieAprtB0putowxYDByQB6ZMwCnm3XvsiK7ElQin3Tx2XmFsbJ7RTtj+E542JyIU
rFxkh+5YvpzvqSn4nH8Asiz5q+gBV3aGgd54hS8J/a65k9hINECknX5b7qqNvxNcw+ZVuxjB7wG0
peAj10m80J/1P8l6mPUAjpiKzPN3ubVV1WFLUc4Aw0qEPM80cGrDvHviHuOeNqNV69kq6DTm3eZj
u5G5+ZfGtHkL99Fc3AwoL5ttsixs1a1m3l02A45O+KvsxnxdaVIdYI2Da0temW1+aAcfQJt3533C
KeYffc+djsIaeJMbfJo4MNtRew0KBRyG3a/7ACG2/0YTSQQuwWSUfxWIBbo7zS3+gMWXBM6862Y1
5KcZOCAKSVhUj0+WDRnOFsGIqau3ZMStePCrTpyD81Y8BntVsaNj5DspUC9OrDiRFpB6vBdG7oAu
Z+VGdJLjmZBuokXCpbAvAJw737gtpiPkakOuR0xMoAna7bW3E59C97QC/rSEqbVR4P2U28QpZx6C
lAnQPZCeRMLTVgA/4b8ahO89+P7Ce24A+C/UZ+tOmJFEMu/hZ8usEA/ppt6Eq34BNmOTPiRTM7Kt
x0CBjpbszbn357QSVzkwI+NN+FLXIm5iPu9L9yojDdjmPLM8MrQl/9QHCGMmmgF4SKhjX+ItWYJA
6NwWzlR7xCZ6B3klYLle1lBJ4Z/UsxF0U9tn9OGA26THbkMaqDknJhCa06u8Tr7drTwsc8rU8FAP
dhG8WcDsZxX3FtiuqTzxobcglVi1T/5dy995J69THuc3PobG+fFs05oJEHVyIlfKZXmozrNwnt+B
21FTYhAMIhP1qcX0O4AnY/tg1dL7JpmWwrbyZ2XnmPLEUpaetia0r8onar4okNdbbjnMIqg4uxRi
L4yTFqzvzsjWpJsp3rIo7w28Dp8mQ7ViYjHmzpxocPRDPxt4WX15T1X7J8IxrNk44oyXKpjK2TyB
NfsZQ4JJl/48wWMcYu8YI9emp091RipSsG2XHsGyx+C9azEzO959/07UJken4u1aMP0VOiV/mUOg
yZ2OWSxeAXEygE4t3aB5Og8zCQorWTmYA5jAi06bHAXeOLj08kP3qfjzMQ1j3gAXWnIZ9px0lzwH
pPvhUu7Xwtk12esqJCGMIRbt3e9tDZQVV+sEEn1heYjoki42t4pXFEOaF92usybeY7w43wPGOj3I
2Z6WfPtWHfw/uTrv4jtqFCl3O8mWAfTMpeJ+aPYW4bQvMc1PqOHz4U7xCWVpNJiKDaO6aPLNNjMg
m2foudDnz9Q/Jb3AMUFC40vZ1ivxvLgjYNCe53W8EaoVuFkYqNW+netuw8zIoXkYFlB3AevF+Lgc
ZnTkJbmSC/Voqrj604nXOQFtdpzZGPmwhlv8DOWydrjWHsjiYC+I0/CzWEXKQg/uoveA6p/l7tWD
CcQk+EA1/tkfbpzYKyPgsZ0hmbKKMJBK/Gfp5xuiGAtV1O083qDSUa4OkT6Fxd9EfwTzRQc2WFBr
YEWE6hGqLeDB+0qbBc2ejInfP4pypX8xOrXQIZI+qPzTXaF4rjpZFkbTmIMRA/POBnimOcPydFzQ
St8fCE+YrmcvL8VoHsMmcw+q5WQ3k1v18BXjrDp20Q2D7oaOBvViY5LmsRDGhaTuQmzWezVzUGQS
4jG4Fnc9s0FowKy+vVPXDPLsAYrjOJs66RMF8roCWN6mjDtB0fHdoMKHIbLmyG5NggJWLbg8jWsd
pX56Xiaf8ic6O97jvPkqnEXYoXBtYdZqnKBf+pINgl1E7veq7tN35IP1PmNtBKEIRPoZomY8N31E
+ZtTcqf5yw6XJgmBRB2A2IsgDZhP3r2YTboN6z7bnLd0S4uj3tXvvIZS2OsgGu9gTVtrrYAZcHrt
38hjsFbcpNx62ZNMntCh/1KsiZ47UMUM0mvYtnQoHTBV5G/WJ4xDFsxFfU8eXLgrQTLhTsV7Bm6S
9Y19yyb+7EihcWraAC+s4l1Eh872QCYUN/Za1/Z2Jt0vSaEbiKv7Ym8XhoFslFoiAmhzTXFZJxuY
sS1MUrHYZNJg/367Std2Ljw1hmrRFOTni8N1lSo1Yd176yB+8pZ1s2Uf2Zwez/1X1C9r2vrN7Fx4
DsTN2nTN+O7cPf/+Cb7bBJd7J0SLEo8MMhTc5D+fXVMt+jQd0uE4ugxJH4zXj53CTvqVJRGS62IX
uMduMlP3JBgElD6f6Xy29vb4raP9tj2azy8PD/c8QDf6g9ee478/1sXDE9ZiGabZf9RkGPo5FRhV
gluDFOPaztpCXEQ79lvxc3GYUg/y2m+T4CFcgx8iW3lPdixBn0AOueHxH5LatspcQpK8N3lJwx8M
GMGGZ/yU0PNX9TRenEpeHcp6HGTT2irdAdAuu0Lo1eOzae5yV5uxXYScKk7WAumfGx476HsUZ2/p
o4qZTvzATWXXpFA5BJXbD8Ldgzet5r9f6H/7JGMsq8joXRylXPol1MnnMjdiioRrhf6RVFOuNfP3
aoJeHlHgHiM5G4U3RGzzGzf591D/xy1mKiirAUGgA0XAJl60L87GKRX0dAi3JDuzH6nQAfXT+LTo
hFVGjk281Amm9m0jih2thtCcjB25V5E6rlQni/NwmkshWPcn4RRvS5PE5RisbRPPTCkiBo33pind
Y+TuO8jQ6vj6pfJMGUSWg7jIBn/ep2wzg2lVYCxVSWJq0MLo2BA9TPVeuzG0F6upd3367MnpTuwI
51GyQ+URvuInW1l860rsloo/G85uAtK0qt4V66vQyNfQYSOrJ1I2fAykFn3gsFuY/EGfrBfjpclK
RyI5xyv8xe8XUzLHx/LynI7LkwoRTsMcc1HKVKHeNojT/C1kDLsp8Fid72nB2H3+yICD3T6BKM0D
A+6FqT4PikQ8Gv0QzudJtPaZIR1MdVXTkva7YnEaNHdUqEidefAlAI9UParE/t/K7cZsJ2m6iJKt
UN55ATmWIlIWsMl+gUs1sfZ6FT9VXbloA9Wx/GRv9NKnUum74kyQhOLfH86tNavUYKmSDaDW2kvn
wzFS1gH/Khee3cCgCUAbFPlLA8NDnyvZUhc9XgFHA5+u/hKq9M67wu4DlcjO1/Gq9aVrNIjHxeRI
5GYSQzc28RzjbG0XsbA21GnLe7PJHsoi2UriO63wlZUU7/U52UepTkAJHO0TMZlqNNZupJ0/CPI8
zx4j2g5t+CoTRSfX6kMfKXdlrfBbln1SvosENRXn8DnsAYUzgTGlJ6vnZZTdmzq3knUs9BdZmKc0
hL7a8EFqdKfLsddKkq33xUJVLC4KT4CQFGB1B3sYAHjI3UKXJjw8bmhR94cmSXYBUMlBhwYkAWeR
ZhOvDxGSxzNBLFzU9fOTJ9A10fhNxsI3/I8+q6aFLs2GUzL3yatCF7XXjXzah8OLolSHHL0/g2Q7
thAB3o2DI1nElUyNHgdUpk12GLR2Z4m8pqu9nNLIig2cqDUm7DRX2IO5Jt7Tc0Zml67cdQIz0DIn
bcHflsKsTCv6kmjbvWbqExPXv7S8p3zyOLV86kepU9NEK29RCP5tNzLRUUeEDq9PJP6X6skBPNZw
1jpstNKMuZ1kEgyBzF33V5XvluZ+CB8l8KfZWyLfKjL/FeOOxzZwHMoi829Uoj/fmZUs5j1Fr7/L
yC9l6FluGXwozBJE6SkZ9nX2GUAMpfIxEItID78/+8o/1fbF0S/e2PrJSCUtPfkEUlEfVp9Q82yx
QsxH8HUD4NiHmVrU+dQwIG+cLLfrJMeXnsz2tQHcano7SfYnRs7WOaQnOEDVP7WE0GTcUoAU0mzq
k+Rl+uW+ktZ//LPq1OF5o2VfvaBPKlSmWbJMz0+q+JCpN3R03+qWi1UNRTxrGmJ1wEyXJqq48M6+
Xuf+TiQlnEwCcX/Od0WyzED5tkxghn0jbEDEGsQzUBNl0fH3c/u9U/nnA5DVLmJvwlB6ObnQGu2c
9RLntmd5TxgxVQEZX4z2BRUGAYTe6LVoYTWDOA4hHOtpQwiYDiKNfFTWEpM5WGTAxpVfcum1pjs1
kFY0PgDd8CDKxS2167+3AjpXAzAP5mE+7vcW5K/Gd9wVfaNHVoecboPNZreI7P3/cXamPapibb//
RCbMyFtmcLYsa3hDalJQGQUEP/35se/k9C6rss05eZJO93N37yWw1rWu4T946N3tUbn7f34z35e6
2fPpSKur5sRSgzU2chxBgFOYZ7Ka+fj4P1rNv1f82dUHSSmRAzLXAWMi3+bGZd01UVuOu80EZLOp
eVngvqqt+Rp5iA4y0DJf399dE+MB9HzX/XLqOY9AWvf2skGw3UR7wCnM0LKRbbVaz3k5oA6vLKYv
b6G1GvSnV6NgdbDOunkHo/LbN9HA6BMiKD8RKf0eHGqp7M5Vu4d6IraPRYKkuodXVoaIeqbeSZJ/
WUplAqUw2Db+EF6+L5XVRCJZLKL5Jf8oy8809iP8BSCSycrDvz/GUId8PxfMdjSSNygkCinFzUR5
pGrXg9BdkmmH9yO+fvtoWgJp1upwKIpEIsI9pvUv+SpLMtmkghbIf5QbwJWhjtRzY7TI3guz09mL
GeHkziB41CkBmY9TYxpwQZ1ejTVmwwAbxVVH+wtxLLNKxrYe7Qwgkd1Mx9XZoN5OuB3+/VJ+YhjG
yh9AgQZSEJyxelO9HSU9NuRCGs07nVGb0WOnPRNjN9E/svhoCUPb7sTg9U6U/AmIBJ0HtB2kOVUq
GKybZWVpFB+NUymAERyUTGhtBODC12tIrvM5qhZoXKJCjLLxvx/3J4yWdVVEx+jwiIIMEeX7dqtF
VejjdljXthm0RiEDHn/jZe9fqrN8GZuoVYf+DpmKFaJD90C8PwrzAZIIt1cAk6JqEPu+L366VHrV
XvN83qTeoVl1NOHFrzaeXYqwzu9csT+FIG4Wuwl2SZMLudyU+TQ9751u35j4DOvZLHbHp/cO6626
pQGio38czZS0cXRgBqjo8VMSBZfpCPHof796+UfncvhBEKtUgcINFbabT94qo3NT1nm3gVlguyjS
uFdzoU43sk/LcLERzYAazkMT/SHssG1TzAfkvu9t9x81+fcfcQuBLI6nvi5rVKh7VMGn2gr4g8/k
QsG9/eRcHe7Ft9XdRX9/8kEGilM2Zot9/+51WckVZL5uILAhnILxp/0/ab1BGeXfb/mn1tufB/xv
rZsN3o9aYRxfecuTyetsEQyqPxAszi5qo48+UxIb395/L/kTVnqz5E1gPbdSepZiHo855bxdFguj
sMkYsPjANQxjiMGK2R6jZPh6980Ob+4mprOn/nvam96HXGSXZo+K2GamM6Qdxn31+vKEhNKdLOWX
pGrYvP8tdHsj5vsDVK6M1zoTvjZB7X95NeiMASk6xCqE5j+19Z2r8Q+q68fT/enqAJogUt483YGG
G4zuuNs8D9aQePrgFYtE6sU/+8IdOO4vaSsPCP1Q5rqHA/wnk/krDStr6RSde+GyiTzlCyk5Jzf7
8OQyjlwhyOofP4534sFP/O2wbYaeISkqINzb3rKuFiTRQzywZ4oVBEe4eIYbINA0daYYZ1t4Efpk
N5/qnYV/NixvFr4JRLF2hJ+YEgNyNIpQX4KZLwQqVjP14DNTkXLhAjyJsjvr/h4A/3vgP7j1v19x
YSitEBXCZjvI0iPTYW9Ka4NtKEdUCdZLVJ4F18HX/gFJfmZHqPVP7uFif91TIJ6NMUkXqOvbC1A7
igdVurKnBs0z2U5DxU42OPyaq7uzquHc327fv5e6iQvpCLSZIey7zWiBLyTOG6cnXCLtC5rA8ss9
RdHho90uNh4AVMqwhaFZfI+xWi6Uwr5m/+qod51sIGIWuZV/jz37S92sjAVRUEgjocv/6DUDnzxX
RRRdBhwxE+45TnJ4vTjL01vMvGhbhdmdiP5HtuHmyb6teBMF4jzXj33MipcQpwDZ8Pa+/tzPUYHN
j97xS1S8lmaIZp1cmjQ9xn/im/JZQ1+wUTpLQfSbj9UMFymPvwt7xqb4fpych10im/VjdbRHin16
NYJQvlgIOCuzCJ24OQ0HuDAQOlFiHG+7OwDi398iiiY0/aC4Cbdks+soE1K95WvhYDwvmKTYX4Oy
OB4oTF3w8XhJ71Q0v6XiQIL/W/EmHYqKLKmUnrdYPSfb1gZUelAsUB8mviqzyNVelCWY6crJ3tp5
IjBaHi0/73lT/JaTffsRyvdN2h+yU5+U8mWzBaJjXqEoxg6byHzHelN43Acv4uyKw869pOeXs0Fm
D9hPJLizbW92UNWI2VU7Xy6onoABxuLzinCgyB2dMNIVVz2n/8AAO7EbHyDwnezglyhA75wSmHkm
XZ9bNmskNMf6VOjnhXyeKdkOmeZrOyvFGTXlcfRVqye7lWfa5Su7F3/k4ZPeHpy/V76J8/lRHZ0v
jBO4YDr71a2Y/Jl4XtDPmh09gB2Ltec5A+UdmyI7rFbhw2Wym9yjI/12z/ECDAw+wMwLxIzvH708
IbglXnn7hd0D1cL/GTOSsa1NUQYn9DNL3s8Umzk9pjvM1DdicLEOM/zdEcG88y2GD/3zjfzfn3Jb
gIzki3BMi+tls98VAdKZAjDTymf2iYOzMy++8gUOOv9e85dKT0Xn2RjArbQbIch+f/xD3NaKfrmK
g/r9bOEO4gbSy5IXT6MDeQPMcCYAPu6s+ktO+n3VYVf+ddfupbK49BeetAK4hiEc6DF5VvvH2dj+
eDtBos7QxQJ8cO+I//64YJpRUhHRVvsTzf9auLgKp0PS8riVbc/I24Y6B4qm+VE7HQJA3twKQ3uF
OeGd1/yzxuCB/1r3JrRIg9x/vNfFyekYWScmIYI+H2MZLoqiyWmDad+KJyu+YhOSvKxbyh8VpwPx
PJd0bJj6x7JpvE5f1gpoMX31//HjKHiloSk6YKlvvgYitK1wGpPqNYyvBj889/3q98zrjp+dlT6f
R+Z1PhV3sNGm0K4AbvrG8s5PGJb4vvXR4EX9gUYTVw7ST983RN8fevEybEMADJSfry46+VqwLHx2
Inpa7PvPf6/4M+iyIBNpGS0GSG76zQfRExAVesQzo9/emLqJd+6DtHiR7H8v82ea/+PBwAsjpMxM
9McULReORykvRqQHKHKW5rMabKnmXRkonwE68QhYsUZLpHvEMBYbSqek9oRk72HvPZfutHV+Vte0
NwYWEmKJEp2vm5fcQr3pxvEZz1fY+Io0S2PBgS6Rnu8Fsp913/eFhq7iX6dsJHdGcmqVeAOAK+ym
UaAFeaC4qR3fUSr75fUiCSGrIClUyKzq7dZNjbKNk7qSwRZsZxPDFEDwzgLT86ZiCPwO3yRQhoOJ
1m61su8VgD/3EGn6IEQzuBgRS2720F7ois4Yif2gCYkkTVvPEGoUsvShai9Wm9dOX9Hlx+/1PBNw
LLdRp6m7UJasWs5d9NGdRLveeSG/NAyH3wR/FCF7rnX9JpEqslY/H+QSWwS7C8D3Yc/RTJUhp78X
w3+2hlEjUBiLgW4wxB9QNyVJwZYc8D/QFxcn/mw3cHfsyBaW0kf0cZmWGDhC7rbv5Q0/u3QsS88W
bUoNEbzburRQrvm5LJGp2WcTVEyqSLJQwuNnXLtVLD/9+/j+Uo+xGpWYKKPYSEv0pm6J+y4rhDYR
JlE+H5ZCu30EPQ6lhwOQDDVyxWQl9Rhgt8adQ/RLT4OlB7Ej+C1DO/QmLbyIh/253rcyOLNndfGM
Gg6aHYGZ+cvKQdEZUzQ/NLir/v3Ev9yQmFcxdxymPoOs6s0TR0mhM8BvlY1s5j0wjkFDwV1o1juC
h9gwOB4KYCC6nM4J/Xutqp+3JGuTifHAkKA5Wd/jxkk+yPuLzoECHcOBar66Emk6dIfO6zJZn6in
UCJqozs7+Zeu87AsjF/0HZET02/uv2NTFEat5oiw53WgcjmPWt0e7fFDF84fqPU416SzcoG2Tt96
dYFgOLqrXZtODOM640Wa5TU9mC1EPChzM0T8S1AC6tgRZGbaybtau6hxNABBdUgV8Mf+/cV+iUII
P5AoD4hTSoibl5YcrjmWY5UwESFKXIZJkCp6ecDw8uJTMf57MemXU8/EhHwZd7g/YiTfP5FQwVhW
dALuINOE/PvVmS0wwVoEa+TLPWcK/9AZ9K9rC39kBPPv3afD03y/TwH5gK9VCTpEXWEID39dLcYh
PekCtmecCkaErwPg8otCYfrkII218yf3Ghe/zMIRax5cUKShISP92Tx/LZhehBLcadssot4/JuHl
4OmFD70HcqMRubGyS+OnKnqRlBLag2iK6mufu/r1PVGe+mTS4enMi0CQuLVRc7hITnSaFrpbdfhK
h12+Lg8LfbQrjh/jZNEDCG6d+OCV0p2TJf/cJAY8WCwseIo/7f3vr03q+0sJ1qReiA/QdiDlDHKt
H+g+KPYFZEwfaqPPfISuyyCqph0msuh0hTe+gIO0pK+9AopTqnyOokGZpgR97p8LBwDbsZ6cs6A7
IkKzR88WW+nWSZDhH3yPTYgA/959PzcffF34V9xr+EJw8X5/inMXddf4INaL4uw0lZVfVs0Fm0iz
ZUj375V+iQk0qZAC+RMLIRkOP+Wvzy5HQiU1IHOwUCIhvT4TBSERuYsgCDwPnQxjVWxRiEdNxr+b
VwyP8fcep381VphHI44hI9ql3OxxRq6adrgwClWh0kgrowIza55ErJPjlSB7I2XWRRfc2zT7Et05
Xz+6r8PayKCQgTOFG+bL35+bs1co+6uYTsXSPxvz/kDDrvVhjtftUtY34gEiTzU7j10QWlbKhsCn
5BTdyaz+aKB9fwMqSnSgDbRBu4wm9PdfEad6Gl3Szlh2OlK35kECaJ3PL/ocl5qknCI0qsAQWme1
M67MZ4BSzSGIIfL78rw72X2xMR475QIU2FMW0vk53WBsPZ5oAnhlbOdMef+lHjxJ9iWolbVwZ+8A
av3xAQfRRaRXDU4dLZ2bRDvuuUGjJBZW0X4m5Q4gjxj82yYVw2z8eEY2nEYe/BHQv3vuFFMI6Via
pRBEs0P1nHdcftkkHdjjGJ0HeYZrbvacXCnDq4OdO9Kuay1OHHDnKvYM3FkaR7qGMPD2YtCDH21U
d1/M9/knNLZKBfDNGzy6kfKkFuFBQBJBOW41AQEwzToe52VJlnjBWr2eg7+3QL5hiK5IVjTVaruB
BYIRwecYFNboWQw11TlvjrLZIzY2KYkFL3ihH2hcqeuz6rRrsJMiet31CSKBYcqgKtT+9aXdtuVS
TZ197Bgx0RA5sGfNWKg9afNU1W1Z6KwRn8t5LJGNjGwpsUdSge/NEoete95sw+m52VuUuERCcpsB
2nWTtY87gfQ5KtNpHM3UxOl52sMVVvgpVJTHJi28f0eS25hF4ibKHOZBp1bHSeumwZIZdQoh/Hyc
jq8rHYu+NBTamaFjTH4Pz3Ab44eVEBZEhEDlzKj6zUrq4dyWGtIKA4KipG8ohcKumOiFl4FfKI53
nusHPG5YjnwJkstYknTpj1zdXxGSlve5PmV6utjn25bOgXZ9BNrJyKa3kvNMRP/3tAakhsyYcs/7
7UeDmrUHLzaVK40PKNxqjor1KLtcSvUwjRMyrLHdHL5OUTHJ2joEXWIKEIZSoXSjMtxHL0cFh5O8
uROjfv8N9MzYRDw9OI3vMUo9qnQUo/NhKu8Fq8VIL42tpJul51dYOSlQVv1TET710ZJMrCsf/72r
hvpq2Kg3G5mO+X8/4CZIGkpaG6V4zjeShxCASzgod93ZgRzdfiieYFGPfXSfh+di0b1DkZqfPrug
x8oJZpKpvcSokwlOOd+vK+rEDkkBppjO1Qeq6hE3iBmq22/1QYBmhVa0G2GUE2EzGzmDub28uLr5
euz1GCn2mPxIDp2NA67BWihCcT3T7DgEGTj3zj60lvHcTTMX+t8z1iWr+uPi9G+CBTUwoOkaYsGT
OVpqj8NBzaXYaPRFTmereooCfD+YFQlLPGIs1RkXZna1u6dzbqlPjFRUNLsfDs8x5JfPgkqXSOeN
V5Vd2DRpIZ72jurXQR8CmNiO7L3dWIdgmwBjDLVQtrG1mWzqaQ8VM5+dHkT/8mq857CN+cEirUH8
3/wUTxjdOdhfwiJ93s+utOWhdFofoKAZwLof12BTOPjWY0oz/IGqc5rIKP2GAIytyNNW+zmPuk1T
M8Z2c42QWuTpPhoJkIV5frdZHV4yu3w88t6/rqFuHT1GLS0sQeasxWQ8vcAjnGgXK3uSBUv4jKbJ
zChg4wKExvGw+bpOxgf65cVDR75pwuiG/l69t+91ZCHqmcx4i9MGPBNWO/B7p19IfvrjqfBQ4en8
ZLxJS9Q/nSODqMzUYW0yqHo88EvJbG3+6ECFHrJpJ7DUSBoTR35qIcrK6JU5I9VXrxMp95BI2uce
Y7bEzClwYA1v0xDmTpBK3gXcFhdAYiJfhAPzeGyNZIvMZX/yk2NA6VAYjwV99caDyo6qf0143M8u
qIE11lVBAsgASe8lqa3E1immfeI2lSleHq4fghieUxQGHRUO5h4NVbt9boRZ3VgFOHFkgopVj/xE
5fIfJ2MUtIKM/C11+iTIFffUWPA9mGM9kFuoC3HslbqdHoIKSx/V3I+t5E3YpZ2t7c5v8aew1bak
HXUVihuGJGdIKhncpeHiPWM6kDmFYsno3oXN2R2kTz4QBMiFIJNshFHLo5/FzrWxjvCOggKms0uT
ip01Dk8bASboILtu57hRN0PSXLRm/gYvKtbwxmm8KPuqy1V0DSosFvDkHtTwnLjxTtGsR2kZ/DZm
VNdgnG9HyVQ7+OUxNI6uWHs8IY+hkKGhBZUEsmjK2mPB2oLb9DZpxRGWFXoluY0WrMpNq5vanD7g
/4h/xdeBlmTr5AF68G4NwgACqEk2gzbU/oUHpkGvvjQTcL2MynCSBdzrXsLIqvgXDBRXR9PTLHF1
CB8O9Fb+3U803cJhjcYao+OHT4Pd4yO2OjufYOlMeXcOavzEHmqE56mjJoD27dbhf7Jy1NuPYB2y
KWx1NsFokfitTdPpoWBZ1WKblJvClFc1eRSTst4cYxwJ86SydwiTAb/EZkdYd4vcKZ9ouxWPNWpP
I6+mdWQyRsSFY4ydbYoT6yB8RaP54CUP2Wu9Or7UbyN4cPCimwBNw2T5dJoUFLepe521s5FdTiqb
jtAkNzFmmuifeENsLzvBuz5oc3VkjucFhkyCR70H3Z9vu8wOJmTwbbbpcZnjv3GyZTpXPHHRe0YA
QdAqphEen+NZxiCwClQUUkHfz6TeFubVc/cs7JRdtlEy77RBQYIzc907A58vCY67iDPZWleIF9Bf
zPYAN8Oli1K7xRSzjA2qv2NvP28IPfR8HXVarps1YwXCmxIkgFegbYguWSjqDMXiZJczDp6To7SF
QgBDMdEc7yKPr7fOoSS1NjcGxmWvx63gjed4foSnlwIVgiqAJwpbX2fhkXuxBKv4jLyYkKk74jwY
PfAqRgsRR64UgM5pq5B6orDAP+WgbWtXN9/PHiwnWyGaSpiXHGf5456LydsHYghl7yV76pfRpn4S
nwTNKiQrBl9rRdsuMmusxIQh7IgVcKaHBg/kq4/4UNV4VYX1rvQiYnWHixZ/fePoGWDWU2u0OEWD
pkOzU7k/dZuds8c7DFS6yZE1MBWb85s5edfn/TwLOKyjh8GAZOwhEHFocKordJ8odJDMFPcYdcK/
mhgPWbZAzCPhBtrbrWGe2ZjqpN07l95HOcnkZowteXEkDDNyPFh7Abyrrb7oBbB5cxh8yeZZMPHo
rvdoKNkngExwcgMprF05gA4pjsxLZI1eIqdy5cXINahTi4/2WUM9bQscVWNiPdfovk4SnJd7L54S
7/TlGAgN995LZgkAOAlgeN9NKku1HkbusFX6nbYy6BpviwC9COMjWqXb7uO6KJ3x6jSlFH6XP1P4
6nYcSJ424y3mDqj5JlQ/rs+HzfUZFKxCBqA4p40C5KF72jsNlhEuZi0eOPXrpHsvH5UvtBCm1eY4
1xl0wwqEdgoXzuamOG3SfNLwK547nC2Jic9NyPuDg6N+oFy2TrDjQ0AFM6TdaXoIzg5hMdlWz+MV
7tnys+LBu1YXNY7ODi5a2MLHHhIqF7vc8QmGiJG6qWtM4Wkdd2MO/O6w6XdKmLyNZ51oSnggniyK
7exDWsdTIRx7MgZ/g/EhFgP2OVQXDbqDmrNt3tFYgPR7Bhk879xuIQfyS+lL88Y3PlUILQ/dUpkr
c/Ezso4uprEoEENvn0O6nSfuxZTNLEjWinddVFNj0YeGr0/jwFgYHzkKfrkpL/ZcbgsVKbqPeCm6
QihBg7EMf+wQKub8YaE2Q7QFcjeCyqnbv2vvZy5n2m6v48loecQurrYuQe0ldvxYuz0bsCeziwN9
Wk7g/iFggYYPCHVtDnNGc7AXDTV/7B+cz47n6reHJf09TzfjZTGVvIR3jwSHd8BLunmM7YF8qKEQ
4oFzKWetL07ih/TxNDZP0PbfoSgZWYByzAn5DUYR03yOqDAcN21nNF6z3b9VU5KhPURkatvxoOW5
f9o/qZI1vEYZxQ134D9mATK6tvywzefkivybxwX3NBK2eXh+TFZnUqzThjJyIS5GvhQe59oOlZ0j
6oYJZ+USQmVihjk/LYUZVlqeQmxl7waHGSyjQYrjrXMB+b/t/TY4v+3n49llBbXGRS7u47S8eHFt
pU47lYeDXyHVM1Cq2SHtB8WOTORFhwY20GvM1l2odEbMwejcCGIU/pDIMD5zR/H27FgD00ktBLft
w9+h3fcu4VhLydBarWLVG20nE2BK9iKiyhG2fqQC8TJdd0EeIoHiR1N5Dq1fCZqX9GALwQkfxMML
uqQ+lLD4I/UV5EquTp5QxroiY+LKjuVtc3pglLsnD5nSqPSzKUzwoU+ygzqIYtvJrs5oxvldsSJL
6JIpukZnwdv3dAQn2qu0OofQ+q0O0Pksxggz2tGpuDrp3hWulkRHAJxSayqVSx7CFYB9IE4b8YoL
1c3ZakB3Cka5ctByCZCeUwWaF2eICHRn8C6sP7SVNuMWp8HF3srnfLsQbXekdTSv4hcr89rF9JNN
kH+N7cLHfPLRWEtBNhnLZoGs9z7k/zHfh6O1tNTXI90Un9on3uhwV9lM1kqzxUaAvFee6rRfBvgV
EUZm0ouksQln4oURrCsFp3eNu2aVduaGq0+BFTg2y8rivqwQddp7crnRMVcUgia1S44mahrGgsQ0
K2enciWJGwPBPsOcaOpEOVGH+mnlXlQ0/Nz91W+gCSZBX77TKdbxFKN+eFlhcG9AKJX9Bta84eal
c/HlIHdOUxGDU1UggEfqE5EIahC6PYjlgQr6Wi4PrvrUz46TfK2FR0DZUpBSKLUB/MNnXphXbMrt
8e36gRIfF80ZMAvyCL2tf8aDeLLhCUQyfamk5uGRG4j1s9I8kWz5ORaW0eI019/kN5E7NnYyOUwN
LH/3g44eqrtqsz7X0PMYypio8V5cgTviWZ0LDwUvOTPT6WiVLvOlODsuwKkdZmPUo2tLmkfW2Y+n
x20/Jo4JJOKQLHcN1d7ZJXI2FK6VbWDQqbnZ1d1rbno2jeOUAoy/0StbIQHglVXuyEdYC2EkweEE
4UPVLwY/TzKqoHANfGQ79+JQzHqdv5/p85Ryjv3hKVjUbPbcO5jEAuE62XVwnGQuF9DIH7/kj0kY
Wxw8wcnZN+lU+RBD9DJtY03fO1nlKy72KedpMmwi7nAHwX+cStGGAaE1aCwd+c9DkiUpoEIFZahs
mzNam2a5qhAJfLuyGa8O4sYpgj/HsJYtuRkkMvCJkV7H1F1cxgghRCQFFgn7CSwMhcnuhOJvZ9cK
qVPqG+CxyjBAuMHANnYoECxBeNUEv07d94gMkE2KiiYnWghGH1FsEeW7ciYckTFcKuImz4j6+VY6
2ePXpF/omh+PGRE5iAti+p1TUKCd2DPG8WP0Ty9PGrl1OpFWl1BEcOVg9atxZxaqNfKZXbvnSTnh
isO6lpQawbXn8Yz73z9ZtdukjrjAccHpLT6FFU+lmbJuJql9Ygp8njT8tVgh8kME50Z3s2CYGit/
ZMCG252siY5mw5UnhNdFfTCvqjU+m5yYWJwk2GYTYy8AxzdlROt0mCyMc5u/6vy05SHcu7o93MGH
r97PnOgZRjYXhoTa1ckTfPGLUnNbJBYETgfzFIsLf07sTnZjYlzsoAdEZoCO44Ir3Yl0E64NwkmW
9txeLcXtg9Td22pg2CxkS69kUghbzCjXSMhQ9eqdy9pgA63zt9P0sjsjtDaPkQ3D6paUuN1oWG5W
mHpmj9gmr7gaOdcwgpMvUvfwndTYMmb7jeRCPDqZX1dTe7tsK6gBbJ+pbrVPuScQ6JdcbompoF4G
TXBqPCPzNSF1ZmNm5F1Xxaldw36sKNTAiFoHRHeG6xPslrtrLM2TOC8oTlmkFrzK3jrO+8HdNwbq
llqFCyHAP3qqf56p/tE/v6nk0HxR+khnRjtQEN8u3JzoD3sRnaUeWFjqjmzNKexkrrMKcNvny1Z0
a1ua508jO5sdqBaS+dkxgGpmVhwk8ypIQcDUdLBFsqMS69mabj5u7fpGmutTBMCo58bPh7WEecSJ
BxCfCbdN5l1GTwbqbaiiOi0fWgz4Cn7FU1a2EJ63tNdFojtIbeoAkgZyq8f4NSN1izf79YhzD9bm
sTUXsktuUARnc31xr2h+7CraO4Y5esCheZntPbyheen6azkosdlxY4qTo4P5tTtkbcMFlqFlRmOs
t1R7O9ztI7NaxJaGSfW5RxaRwYMlPohLLsmJZOIhO0DKRCueiI8knmY93T50XjG7+Cjo2Qby4qq5
QwwI6VuwhdmXjhabECKKMWyeE2Hq2AAC7a3cv7a+SqssBv1/dBAEIPoyeSOfpaweSjNaNt6Zijd9
H+yB30tv/6hNCx9lEZCkpJ1v4xVb3oxeZP7AI1bPw54kkUApEBaIuCu2fGT38DmiA/hOUgvu0UB2
6Gzvg4QXQltKx0kb2TH6b7yCqz+Y5Q2OtbU/AOec8aIN0VQhoXT1Ccpm4VCy0VeL7Zr7ga2sT7LF
iIywCKWRGSHzrrv9TEGeDoXrwZH54+sd0DR9xGO4TKZ8KsmSSB7pTHXIjRGGo6uVTHqKsWrKS98M
WnADOfRQ8cEAzLqA5zSQ1/kcoVKr/IjfifimnJErKojiYQdm6xiVU8v6hIQgnzP5WPEiOx+JgEGn
ovvIepLBipcSu10KIvFsHpaZPaJsjV15gmb27szj0ZmkA1jzJyK09KY/Z6BBy4lMSnG2yhn5Btq1
Vh5gJ40kUzehwvbqifIyfqHDdqa7qTjI4+kTcdq8ic+dW7/gobG8utqMOO/StPYSMhQsAglQPRog
mC+y2AVjrcuMRMsa02mrpu+5J7JVI/tDWnxQ64UMbnkPew+NuwHCiqsvGNaDXeCq7AtsYVzci811
qvvN42Ex4lJGd4tOS4Nnuf0qOHXsjD5SBmrkJ6qDHaDeeHTnjm+17lPzPSHH4MouUDlCneYV03F4
Dc5zLvBso1fBeTd+vX4M2aDq0r/ivLmjOYRIskOz2nuXHeF96LieXsZh+bY/u2QgFs0a9OLe6F3/
EUCjSxJQQtInofx+22/xgQ8w8iRscjSBFnX2oJJCg8UkmWsXe2cQXkTTkMs/Xg7bVUXug8v4ElLU
6cSCayDunSJ55B87PSgrKm4ml1T+pk07m/8zHtK3Zlu31ux/ruJlqLqEujioANuQgV8cWjYkuhw1
p56qZoQm+AFdlmQyohrE5QdAHwHBhu9+eawByrOzngyV8HtlR2eD2zuRxmGIOolxEcdmwzKmO82t
rB3yIV7jPJSbPalx7lQ4byNHApKI6H5y2yf+SBqMrBJZKOvqNuABPCqhTbhXf2zXITNApBSvHnk7
/0XDvYsq79vw41RXpRIbWuay17hrGuqzKhhozUPpls/Ed7olb+9n9CD3VyLsKYydzyvfg4ZEeOSO
u7DBuFHck2usyaM30luJvLKX8ZpTCk2KIPKv84qs09ds0WutkRXRHz49qJMuiF9QddA/6F7WU8Uq
X9sl2tbEOb9xLpwm3OQ9yUkdF01niyTLgcPOrkJ5+am2x97pJX9FptLMWaWzxWkXlGusx2gQPUaf
PWfe30+bj4Lm/QN/S6i/mAcEDaHfCrbhVsMHeIvC64YXCGL6sIt3ozd1HaGlxujLErjfHk4fMdU8
ycNKeYTw79FDz9yjYzzQJ0MkvY5t8Zk2TkZH0dEeD8gW7u3kPfboZnLbCb7O/sF4fWin957mdedA
nfYEMME5Ij2acCsffdFnPjCnc7WWHNaFw0CPhc6NVc2KWeMLqG6S71L4pvOIXHiW+JEnUaiqbIFh
kpI6o/VQqHD2uCcPhAU83aepiSM7PW77nTt7RvNsfXFkOuHUzYPxOzelS6PS4f3HLwUDj967hEJI
+8Y7c0p4yR881/FNCElAtaGBQH4wdGQx0X3QLDzjLXHJM3sjfF55gl0y55PQqx0+TLVBETV9G4ew
4asNSc9g8td8NTMUXEdPtDSb145OA7k5MgYB2XVj14h+eWnYPSHGv9Gfi2n3YfjcV1FKnxTos5du
s6AZ29kSddzzXMgc+bm2E2qnycGjWz7rJyR3bsK/SQM1tdO18EYMWy1TFD059/5xhcuSHS/pVAyv
9jHzxpbkFQF3NfslAZd0mF4Z/5ShPpGYeB2C68LYIEz3zBhA/iC20byvEH2Zp7iIUXJR7uW0rbjH
aSvRh53pgRrUZFAgDOuAdgiTJN2tp1TlkUlnrKUrccJWkRhgjie1l/FCVdINLYSZtzqDFPFFwi2i
Lo8im8vNFkNloq4rgNWwC+jEDtH+SlGvztPHcSAspGD8ydAr/RJ9xdn76bYnuMR2B++teD9+5Y/H
lWy7SLWieQv4ZdiG/Oijwz9Z7WT4Vwsf/VtqMb8KJiCal0daH+d5hNwstz6bJgrRLF9wbyIO2llr
rt6J4ap4ZiZmNaX1auvLET3sgaBVelRF5GwE+6DCLD6DISZZ9EGHpOH6jmMNP3FomZCTPJLc8/I5
4lYWMx9rOT5zedpu/hgHKSF9d25c0T0PIvxg5QxX+CrDMcBgfEGhPfv5pAdoN8f2ZIXKcVw7ybx7
ztnPK4oCBh/Ukx6TBuY/kp1tTp/CWzkfGSZ4zM07HRCls4XHjqwgcY5fVD4M7laMoRgMV9wDe75x
1w6izBpqOmzc3X5Nz4ffVE37bRckhkVbY2/8aTXE9sdhruTmaHf5vEw/xvae88gjL+PL0GGRpxpY
/HyW90HzWIbXqTjVtgnCnhqfirt3I23ZcDhEjj6Is548yR9bv7SrHZqgqN8yuDhzb+vPOHJy69EL
NVwyljc2+JU2Gakw4fS12TF8zZAX1p9V2uQtnKdqKw9pzob2KGkLk8vxKguoH0gAhv+5HlKtGZLN
x1XhpmzklMntfrI/2aPaPK6SvYWs7/8h6cyaVNWWIPyLjGAGX5nBCbVthxdCbTejgCCK/vr7cW7E
iRO9e1CEtWpVZWVlLsawMZkV/x7Uh8CzRYjjz4i6jylt7zyvUEjo8L32qXtZS9T95DVKeEnWAt1P
3RoTZbCq+X1JcWPJy8uDCmXqZoAwKMKsY2JNhUUMyagP0ruerLq1RNvAw/aVhET1QQk7diWXHfY7
2g2632ypz00EuzwqJz8Js8WLcuZdOp/BZNpozDJJBXx9BtTVue9fkF72Tb2J/9GF+6+0YbmybF82
Z4PBxWXL+ITHGfteXBEoxf2wN6JqnxMZuXGTa7a8/7ZE9G8knPqQqXqiH00R+xVq88T7wX3lIK+6
kAqcNPSzm1zyLUlVkFrjXYq4yevpnXyxPj2j118bYZqHB8ubqivejffusU6cMVl8+oQfZ7LlLSmT
fxACJmN5nMeV/TOC2dT5czX4eC/7SVaDEKn9ihInY8QK4xLdul2E39Q6gBIAF9CQCXXCAchHwH5n
t/qJc9UJcPUS/WOnXsR//yVaazIsrmHcuPEf378TWpr9Qjvh3APMDEyvhHk0qkArY9ISvL1mlUIp
A4uji2rFu+81/ZN+s8R8o6W8urM4kE0m7VeCIPZoCoRADTSrzA++R+NBRZ5NIiwBHCMrPgUnHtzx
zV90bh42VnHRxOEK/kauwXihxe7p045ydA59Vro9HEB7kHKGfzhfUQwRC2NbOXKI9/9oCpB/cNsx
HPVezG/P0ZcMTg/Lba558LLrkEPbg+c15tyoUtvAhFdKdsn8fGnCx+hyI6puNqAOlj4iCma5GNH2
1YM+1Kzz5YjGABkYrEUQaIRLS5rmWM2UsnnQSTinbLJxyb840V+BPjNuB4PjENJEOKa1X7YpggQ7
kfb41AG5Z0vwTZnJpTi4qIcWa0qdVZftEofSPJCw9eLJlZGxZt9xYTktsgfTbYvst+HU48zuvcfm
wfvRMUHum0QvOxXUd0uD/BaJc+9JGTD+gHoR/XJk9dzeMbxxr4l7chqsZMIyNsunA/6bRgIdGOsL
FWEUv1bp1dsz7dIs/tKgd0jiA0NcPTRbuSlTIOELS6VjiY6R/f3LjjNOZZCCKbl3p9sB9Xv1rfBf
q35HaNl85zK5rNftkM92RbtfPCNtsOBupQ8b4TGKhR0CXhIshKeJhhvxF1WVT2E/Tu+ppfrV9vnX
bpF574AzyLAXzQqhDfaR8Fu5LzWQL6U9TKi8tQCyguy2W5kchSzaYoNY5T/VwXkuW5iiDuVh4uSX
dvYVR6R30iJJnu3Sp6kxIkmGCmWEiD2CrCY+Kjh0UnQqNhivjBTxsRKtkuoDCR8Ua5NQTV0cWKBP
yDpkxkDF7JQEkvQtQwHjwSyicEQ9lJx/VcwfGfwHKwk+q8STibO6Wb8cKefCEHWzubBCsYfaVu/m
uJ/3bBCjXwjR1DGO2VrgbI+DJzrou9GTj/nOHbpC/JEiugYavjVbgM2LzPMeVX6mhttLeWl7d9qZ
vL4KpDNi1aj9xXY8N+x6R3YsX1heWtTsP8c7EFZC6q9Ek2W5euNZNt19PTqIgmlwNyJukcKQEe3T
wAiamRJoEQgSFT5PY7w3U2Yci5moQxG08w+kWkT6t4Ma6JekGM1oXOQATSg3xdR53n9GEYlQSreo
uz0Bgtgz5UorKb+HftYjOEc+UF/yGBScjKtalKibWynKPgosxRwZQ26N8Dl+4zXCW6+aVvfrhMm8
rp3r6irqK/35IxW3TzxnLBQUnIb0B2M+4R6hdPt+cEvs70/arp6y/RLcmNL1Dl/C+fLtqa+dlXN8
D9WnLzxd5U7/1NRwYbhbqvoro+OGxEcz+85VMcpkr2be9Gu2+t+z3HXMwBPuJO/xuhio3FBcDWcw
aNgd1csbVMiLNl/HzfKuz1oJTVrSSfp1OU0A63Omz253y34p3UjKxiyRRM6Jbe13upWvEDeoh5N0
MGlGf3QbZmjT+VjBwNjqRk8H58X3ocEsv6knkyaRbTSR3HtTTi9VtvK7Jf1ra5KTDsVJNCm96k/7
Wu4zc+A/5YgiKCH1Fhychh4S1XHjPHH3Ej2Du+bIVzREmx/hV8TDgMjRh7Lhf9F/f1ndI0rAE1JH
EQKx81+qUzGEyKEMlaXFlth7QIS52892QbL+mk+zTYYCGT9MHV29caUqrnzcndQTSY0VBgCcrjOV
dD1WWsaMFhfveSfplbxP4k6SWQb+96TP7dbwQKvMub/mpWxP71YP5PL22mgQlyg1Ti0dihkym83Y
j6HJ31PxXliGWupLb784YTyB/HRvo4PUZq5GUiuYGr2MkUTv3uPfjDmOBrsLJ++2OFu8Cp5SlBSj
9QW1aOp/LzeaAl0RsQEwzMDlprEbJIFV+9G41ATZSb4woclXk3pMYIB7U7PbKWhpv48PPC1grvVI
QFqIKfP/9uGwg3I1UC8IXEKlwhDg/g0NSFwNNi6WlIYZbgK1hfLj540Bkllt6ZdCvEsGa9hzKU/F
p1qtJbd7L8rWe2YuflEDd/W9fCHvtn1Fuewova01bvncvjlEnlZNlinPBg1Z9Lmuhz3EtBvll9jY
+HBIVIlgJvxKGY050hsZIScpPVhcEkH7+mLjNhstDSWi+9QBZe4RF8CkY7DemBuB0uFrzMvwTuWq
qegq2PwHZySXrP7UCLZGMVf+khW/taWgLY3GfdJzul9fTVCvG2pNBYD0y7eALAVbGXB5MrMSpbKx
S0I0SBrrVa2N2sqLY6Kabb8VbkNOzyysYhfhuwQlnsJ+SpuBIgapQX2ZP5DoDyDUfSUItFaeEIU+
JTqWbpKj/wmFzEoPb9mtUciFkvoAyocAYlaYgvAppqepwZieVd+jSrm80lOP0pLx3igI7m/rz8LI
Qs2IxH5fU9MLMNukVUcnk6K2CrH4zVCclqOEGviFt5oBXnMPv8VGLjaPlpr/XdmF4Lw7UrJkmajr
4u4/6M62EWFJp/aos0PfLicD3WNCen7fyVJU9Nc3Ov6xcDfpB1f6rURdkmruPpfBDobW0iWuhxj4
gVPwYN5COrGvvijbdraQoANmlve5Bg1P/WmQC+GnoPPiKo7RXXzQjOLEGei8Vycx9Zok0kTaCvAL
3xf+0Scu21TT3FS/9WVQMHMvuCqVx8tDbLA85s+1Bm7a/XymByRgh5qeyCvk0wpTS0aXu/fzciOn
8PqiVl8V33XCzB+0X8N8Tt0OOxPJ7ZX9q5txsH45Guv58NjnHUYDS8yvunzGyaTGlvG0VcUr1UUr
On1/7PJlz4wNEGHtlqrHBldFp4R9ycLnFIwtaCSxipGM+ebMrPzp5jHxJ5BUHl5Pv+Sx13I8OtSH
Rz+gacK0+JG1cAojF4lFFC3khyfi29E4euOM5yEtwrfV4sCW2y3+HC/3S/ElWneQJY7wkvA9MZvO
6qa/cb7U8mWcXYfGkQYPwfOhj6TklsMfI47U1rS29YQ4vCyaXT/q27oSLDDRLW78HC59LJvFy++A
/xB7rHwt8dPtVFnh4Za9/c97DQFLSHwNMkWJykeITrHczb7KSn2z0nLvWftP7sfHU5Tl3XBoefOX
gLl8U3mvpfr8vB9qjZzreyWi3CkVDYdMRqUh0s3E7waTNT6kOj3KCq00FvfH08vR3CF40EtSApE0
XF2+C4fY1qdhMtRAOmN2Bx4JVN5iDj3GLP6F+jvGPWxqdQ6GbBS26PMJ8BqC7jiDOgqwr8InPqkk
WtvpXr/kKxZ7YkqIqo19dSvDcKJ3ecDp6rvX96Ur5LQshMzrRkdoJ0nCqRrKH/tBSgNXpmE9uo8a
9zXTiHgdLSJr88ElI8mhdetLkbzhcWS7KYiKbE43xW1CYVnSBPj6caT9acFkA7gibG9jkTY5k0Ad
QVBba+A94EFBuSLfob9Xhy+MKiZePYRqHd5ZirXbJWGJ7BrOFzCSjyxkstCJ7BW68wCaADtaoPHy
yZ2n6OTl4lvbAoic6AgA4TRjM3lb58tnNeaVwuB1gC6V/ySe63XYw6l4YZDh6zzhhpZsX5/zJuzq
ecovsGu6+J8AWY61/s2JkWuSpg9WGe81O4ElwDptXkC13Jf/d6qMFrMpEFzCLGfwnRpMdahtnOeK
XNhumK2nW/T6GVnNV1jyB7aUrTQUniwMOMhzbL4cpiAdIcg/tH2YSD92N6StJoypeXwgLph0e5T6
B4PeiVAV2AQk/nSo2Mo9iyfihb5hcZrsgYS3iQ+v60W5SbqvYoCD6dS4b1i6XDL19UWQ3PftfRPJ
+ukxkv7T0GP4hHmVn2QGbegMKAvDKznfz+RXcLSr1a00J4gwpc5yWFO5/1BtjMTrVziSBrG9dl/s
e1Mzp+fOxfh7PXXqq2HnruiPLjfFsfjJ5rdhpkTgRSGoBr5GxupzTebazwPOKb6he6jomG1k0ClZ
62vklIflJHgHYJKpmfr16JBTBwCqq2zVrYR5m1lY/UU9iS6uzVDq/r1ojIlkpPvXrPW/XhYMzrDM
IjX8hlT1NMw+LsIqDUvzYYuNNUGyfXCe8GCrZcxS5nfQKT997quJvpRkR/ws+mEZa4FSLx6Fy69L
QSbOBqieETFMiYS/tp1tFG1eyf4gOvGoL/SOytwSjvFPdpNFZ7qJ0ZBh6xy5+S8luJ8gxDD6Ty+P
ADfsP5hIzpCGc7PTm/T1OU82iS/76oWE7E9Fq9797qnvfSFqaSs+MBGnKg1rlsiEUvVGnNl0rrZK
IuPQBY/Aa9weCU/62XprAiaK8yd+QjuwZrg5/MX91s7ApCwqcJ+S8BT/sSm4KxmFXLKutsma0KkE
TCOQmZqZ//x7QzpLPJazp17gFfpUXw1/QPJPMxKoJQbjnG5oUY7FYjhcvns+LawGKw779SPM1ved
7j92d4TvuByoPwwpOnqoQbKxpehhf0Nhm+yUgOrp3OxJn11+NcQwgbcRwyR6uyUlJp9zsslCmoQs
3o5P+fBaulHXr/X8zZfXZKc7Bp5B07WyGgn6MR09S9/oY3uAPyKFDyhMc/7qO+sW2u0Ny5aDBipb
YsVUiRjz+CqFG5DVfw285MaG9Tmj2C7NJafzGIecZNiL9K4QkNMgUQy8Im7GJ2tnHjWihnHSfNiI
p4ya/h9uVpYUJScN3hiVsI474wjHLNA3nT1DnASWk7HXvDWC6lJ40011YXpgvJnFqQgnDm4DQpTM
325z1iEcH78OSow4+80qDHcT57WirpJ21TY+Pi+8yFGLgL451GgV8zqghugX/+HyQ0+WXbAD8bMr
/31IqO+H/XMmBPJysoyjgabV2NhSttr17caIipuEPO1HpgezyAj1EhUbqJMC1k3Hyc+C8reYfzep
23skb+B1wEp0q6WgCDqbEQpsxGlzI6C8rCmePDKgRwAWumDaawlbwr5MwDAnoJ040pGogmOSS073
qQ3o4+gzdabDL+MTLvrjSHIcP7bAK/fILx8e885WAOsHnj/qpJmlnIE2XHkuOQxD7h4LCGQNakqW
SrPm7uS4M7eg/7pz7e0JBldzdc1hE/+UMzYpq4Ghludl9BjdV7TRPmnI7QySXToCdN3tzgraiQRT
1rQ/XVIljAZzJMEr6dDZ3ZGvtrrFmca5OnrflSzX8eGyBiz9nx6+HG6L2we696T2Z+VZ0/EZWi0d
VX5lWOtL3BzNckk6uTW2xmqy47bRazy/D7VsfQ4PSlH0p0D+ZIsJRDp3n9XTkT7c7s+Kpuuy/ykO
mi+5BMD5PSCjOgKPmcvaTUTzWFjFbjKuBkeF1OCQbNPw7CHnJLBHs/nIHRB4acMFgAl0K121YKDY
yyyNQ3ygogv1HW35AwztEv+sIroHLVS+JY3l23PRwLZwkr/7PHaN4MoRWs97BMoEs/LofmzRT9ns
SIO32IpNQwCVkYacApZT5Zv89ttl8NklizcQXWu8lCZEahbux98dI8wQRyxTcLtIBE9jmmBJuQ+h
TWeofuydMW71I25L727TlDCHsJt37ifKAtU7/0u9mNfinuLQDmFetbd0xqAp4iHnvPmkWGkFojd/
Wq3HlCZzFvf5eE/hj8JjAul3VE43SMLBPRr+EUwg+uRsrmT9vOwFG3ho09D1koOe8YjpP+3wJmzq
lurlGyoyAFqsnqx/OBA7d1f33i5olSs6D5cpAg7jc5065cTp5yTbW9nB4w0qB08z2MH/nQn7njYd
rW7AC1rZlSfNsJaz02V+lpgJW6Wb9hebOF+4cDvwRfhLcSL+R8WDKDzzyaBkylYQTVWAPmaVciA8
x6SdFsnIXzjANJintCmmLmg1qLYCc9MIYOqdAIV94uQGwx+VTYjyArxXutTcHV/6I+FS3gRItt18
smO9MobBUO9BOIobhmYBwOb5nkoACgwIdk600Xe6ly67CGNcVzGrGTDIyIGM4H4/MGgrsAAvf8V/
nAB437UX46dYjP51ylzypc7acTbAsYBQbiWkXhR2ZhsapsegEdCzuHnie/gdh1i2+Vrg8VPuM5HV
mCnTJwKw3WLq0fm+PXcRLeU9qRs0Fiy2sBIO4F4q2Mk9Vom7Vkf8WjXXrafNqhMMM7Duai4jiyjM
7tt4yVBAilu72f2QKK/HtZYdcydfT235D4oRrwl/B+Uij1oZ4cbSZ1bHK1b9rFxg87eT/OzaBx3r
c1n/MZI0b5ldwWp7MSwkxnpaj5p2W7Gp5LCY/+f/d2AuyBZ8hdEAFQKEQSpWWVybl+/eszOhtMDQ
inkcROrhwIPF2r8AnR4ZN4N5p8EzOI6NFaPW/geCVmIPb1N8MyEwkqNcgXR2P4nKNdNJaxq2IDue
MnvxYEQP00G6vuqNxO7MpI0c1kH9M/XEUZ1o2MX7fD15W1CkHNHqJHOylkvzM9c9fQH4ih0f2nhu
usOrnLrFASL05XCy/tj5rPHes+eOPM0lHK0Yq6ADfSddAJbgszAlO5et9qQVFr6uWxhGwTP8uFhO
PX5wA+nhKNBfsRi4HztoJD94sLJbJbteCbNJ0G9TJhv4jywHPpRA3UEBw8KYhIx+uXd7uBWiqc3y
U+mQT8KU+Hr9XJuxmoZFftrBHbeP9LzdfJ245PPLbBPTFgIFNF+nxpvaX8aajvFGt5vFuYOrVXjX
c0vQGBbCDCIvzVcDWl//K7uzzM7XT/wXt3SuIybLsxVjVPf9xC8X0kV2xnz4ZXHncGFsDmyEGyX1
klU6z6KqcoZ/CsckSXV2SJmSyul+90z5VPMJ/XjM/7QNnGWmjkhTyV48+VhcZDh4RAbyN3QJjc2T
vv2tvPGcNHC6ucAF0Z6zaSS+fWVf2+AtDmefj8FIlHsTWvvtSWBhYQsJFQgnxmqdn6qFfJPm73m+
1Hl6FGc7mUU28hXgIvjY5x5eS6A2W948zTOTaC4sIRp6Kg6Smk8sDQX76cQ+rI85nQFvsJqzGD5/
n2hqCWwXOKLzkX7Q7cubwWBBMPmbBMloWUiW4zZwf5YTbwsjdKcs+bnSMcqmbIoLC1dhnHLPeVa9
mFFXaTpB7w9xzAPp4SjdFH/agRHr/KxtkznrCmNIyX6e298pfo2qxmFjv8ndTQlRJFi5XEvD+NiE
xuVC8DOOJKYvmbjbvuDR0waWrC8oCnNYg1XjtjZ1XyTkN2GvMc1509gCKNEDI76pCFZ3fSWwBugC
6wg535+W8LTE30dnx+bw+/qdhAJ+j8ysIAwAYfNjKvBbGKwAjsWm+J+MJipqo0zZRe2yqPgoXfR6
2aVuIdT6tT6IDc8FBjxW6ewFxvSTT+1mk352Kf3yjUrI/lXoa35NyOFSBh/H7p7+6C2qOgqZejLj
7jQg4QxhQBeEpfm1hNTBQ32KXhexiLzQsB7K3JhePhw3P1q3Fs8tHyOzK9TPKQ/w8+OENfzYjBOP
FLQnhQaHpW1NQ6ijG+GMZ7PGxJSX3F2+mXbmcwwTWG0aOAD9qRBDMjPr7Df8uMbk6ztOS+xSrDjv
Fmu/59KxNoWMgr88z/MDhrEDHVEwbW4QSrPTTbUU/xnXO3fU0fjuj4ZvZzdP/siLHhQcf/x9vjFk
qycnpQCFlb8R3GrJt3t5nvYXkQFWRuTiVVHs2s69f7bxx1XkXwnyxah6IPhq4WvPMP1a6Ub1GNGE
utj8pf3GoF0Yb8lVBjJxJd/18Sr77KWScR4bdx9qq4H1msWYSGPLvCybqHlY/Hj69fEuzeHZy6Ou
AXYNpHE5X2C+m22Kdl1RPdztGJJZC5IacrbrhS89fphnZRo1XsXDdgL1gQHoeiXJ1qDNKG0lpqqo
bvmCiSWF6dtQZdahdHmT7++9IbcQ/yUjf3AOXyGJsnRHL//nS593yoRYNf8gS/SwNCY04TDg2zxr
9/KmxEp+K2NjVEXdxP102DxsjU8kK5RfyE1MThPdqltfFrzpy74/6SEAaFvp3ZveZ0a9rijFFUdX
XH76OHSKIzKNAu2omvWdI9+dkjHPJhKGbV+vaqAR0fuUbjtxeFwyxOIuYF1McQCmvZ0tvl+HFdXi
VTilC2RKKZ0M+nW4HZoNS7deTbAwledqHQ18iM+ynq5ibJYZxjokpJG9iQWT2pkSHmHuWApOdklt
ZrnTwI4+Jan9vqakoigEOCwT5P5PBadNwBLagVoBrwBkCDlXTYv5C4OEKrf1Y5/jwjnXAeBvElzZ
biA58hL80kM3MIA2FOBxfBonwO8e1SfDUTQ75+NbrhXZEq7FfHJLAtLLjRw+5uA6cOh6V95UPtDj
7rMq9+2eFMJXSqs7cL0YC/8Bl9Y3IL7UjjRz4qF9ZOLzSCWbLJ6I4vugXwQMxS2C6akoXRSx7gFn
csIJF6ObCja8LtmEyrX6FT1AmkW+vTWOtpK9cXqWM/NzmRAm7+OHwtPmjWbII2rPX4jIZBlDEYpk
+aNR7tcBgumi+JA8HR7EeC4Y+08AlR8Qf9vADty2p+T6WBWTcVIYSzs8rJpqdIUUj8y9VN5XMTmm
3zRxKiYFyD18njWMH1J/jUzH8CtSWtIVLulu9wEbcE3HJjfVRUOhkNKhvh5Rs1pUIbPQJJq0jWN3
oBSiJQpFnj4dOuCpM3g15/jTY/bJ5RNh7v5GLbl0QILphT/NestFWcMqt7b5rAMLAddyQExgG0/A
LMaX+8yM5XCMLbxzyyX7up/Th3XKBQUSCbi2fTl9AFeclxlns0CNPEQxGzs5M1Fgj0fpKL/QOUlt
42rZuvk8n8IP7MjpC/vYsl4kl7xjLQmceNKlCmWn/lMJbJPFK9RZgwBWlP7f5fv6BDWhtlCha3y8
ipvsCpygOA0iTP1kWBTD0NvdpX4x3/PveUqr9R93Y4vEDLOk3X40Ye4gUI2SxVP4nzFD4AwbCvNu
VdhT6PmDq4UjeS9lVk7MbWoVUo9VspWPzJtpjuRBdF8oiz4xGbV4QGYjc0u2aL+Va+Py3nYRRwNx
/zEfGL3gWLHeL6uEsI5fhy2H1VK14n1sfsBs6kAnrfkHDYDV9vtFd2bBdKGSmA+AcZpf6GlX14TR
65xOmp/ecBXJw2rB9O0kwIXYa60HQB8J1XBLVt3T7Pcc1/lpuFEqThAs2IzZK+2AoxQ8rh14Ko/R
1DbGpvNLZkVapiOKzYtp2cYe5z7LkNPsgAACj49UaK4sjMXEJ8OJykVZbViiGuqwu5zavXDa25SS
cCy9qa2Lv9KwOUIzPlS6/IbgOPm/JOAW/EqHaWj4fZD78V6yj981QBoDLZR5VgOcCsH2okbvWXki
aeDh40IXcunTf8Zh4rEZTxQCjvxb/1TnfElXdCHC/N0NDidH+Fz3Qbm8B7Gv/ZBYsbrz0T+Z8lY8
6m8zVUwVQsJqtFrWYBGem9/234s6h9IDyDBUuKoe/GCdBOC0K3KZFZU7uTuFzDBiFZ/UVq4Uz27l
w8UAHKLiwswciNllnFI90p4QLjnGH6P9R+owGUxCm5/YTzEJbGEr+/I0LIpDvBdVO2e29UG5gILQ
5kPClpCqbnnFU0yBy6xCF6QzPLAzhEi85m7XL7OfJ4e5ENVXhB0VyIKtnf9OkSFgLvqgQsQ5tP9o
Q4QisBVBWbfI80lig8mCXzq2FrgFDF3qbf/BS+oeg2v4DtokAlsZkEJxaQXMCBHG1JamzGZUXuPp
A0zg/sJaftAm242p/6ebTd/W/79Tr7QLM8unbvU9tSHFQZRuHnNOFlAD4AqNgNpRs/RbaQL2oYdj
OH0UFq8l7Svy3+xnhBcar79AuQhLfxo+CGldbRKONACjaj/QhtmqiIpPcRXH2GbRPMzCJrHekXq+
+UTJPwlGMuRWlF6oOxmgmsy1Jde+gAY1qiO8mXRgJ+DtfXn79ZZZULfc8Ji5m1ZzwsU9FABXAYFg
3vyXepODPX66SJvVY2ECL+ZYegkaCfkiX7Q7grjOjCjtwu13R2z8Uf91c0pxgLby3AXTf/fgfYC/
79T24PT2G5jfPEpcarJN198dq5d2xEy+AeSQEVa0PYBo4sMDv8plcot/tJ/G+YaDowqrwRmjeAnm
Qsd6310m81lKIt6uMzf3tI0kOipp+ErwQUrhz1fmrrKeb0vaFLlFKTMcxdivsTuP6j0CC83VcJDM
qC/iXz1jJP/t+4SPZKUSlS0d8MIw+8tnTzviTmZAnbF8bb478AJH8Jlc4zBavDhH65/y/A059j7M
uBM8OJbuW9R/SY5p++4Z5vTqHz188CgISzq2n/7ABjlkTJpzwK2fu34Pjfann8XWP3glmxr70s5i
ExFD4q/9mb1ZUpxCaPYV7mNF7bejAIephW89lyXvEuwnf7nGmLWzomH7DnTF7mefPQVIw1nN4gLU
2En7J1077Ea9al191j1YICoxafiCEjChWDHvqPWvHkBmU++NT4exjU3DJdmwqP+nUA6W079ky3Ij
nNJ2T2DC3/SbuhvaSPjJmHkGIL9aema1S0ZQBfcLmARdc02wtuiIg/HpluiJ1i6z5aDbywE9tF89
pGpbYG48SueskAky+YP5FNiIvpeVnwdnsoaithppUYX3onqk8ndj1rPii8RJzRTXvdsQZR9MRI7T
sZNju9Bm6az+SZe6l1g5E2yPGSeQHL2OLATeG0LVhoEw7svlA6uJufnvWXbK8P+frQzlXcFtjzcJ
cog78AaCIau83OlBcuE444BkeZAC8T9wBJberthPApARYnF+K9wvh+WPAUf4a46ZeUhyMuP7CA5k
SwbziiU7dKlGgBlbfQkeH4Nx9XYMZPoI3gjpW/JCXE8W8eoFdunKO8Xt54Q746p68ppCl/JG4kBt
mUzjoJzRmPLE8HMAhAT+6IOHgFMGdS0o6QHw3MmO7/leCjxGvWJixZuJNj6iNFP2w7LctOfqa70M
q/mHCKO+HuVSYjOai+v34U7cCclTSRSM6yj/PGWmoTrUfJjGG7wPTReRoGVQvP8xIjkf3HGUXI9S
B1Y6kjAGax6EaQAZMyxOU7ISHWXT2s5sBVX675bZDLtBaLSyDGYKxcAgWkHRXhfueAIntFHsCb/O
W5msY+vAPpxJMw38bzKeku50TS2/RFsHQRgmcd1un42ThbwLoCFromLmsZtBhZmJFNPCIfn5kCW7
yk91ebzA2d8RTTuiMxXQZFEDxH5sdUdKab5gxQE5/3cKe+i3aBvG41uP42F+BomAhIykH9CMdgEi
ukOL25R+gpZD4GiHb/gmjZBm3cqgijRWWQAFwhpu3YoT5ef+UwS86YuD1Mn/jbgmFT2X+QCl2JD7
el+Av4RcsD3k1CSLAjiacJ0vGGuVwJC2HJ4cq2iZutqFbGs2sZVNFxrkIAUoI7o17IG6CY1y8QGn
uOXNBigCrUf9ZrC5BvuhjEU2S4gqlTIUXL/oYSW4UCMfVKUgmk7jZzswW5obNHunIP1U0E68P6te
fQARAEx9gqN9nXYNQEeqWtLvNocrhsnfFRMqb5JoJgrE4IF6D1LzEKeAuhmblMZ51ng5DUgTc6/y
AESyLQH3CE3qKngjPl8dUi/dAX+ROSmQ26IaZNOm8s+dif0H81cfw2oOXYssx4DDAG/Rea2zA6oH
X4BtRrKYiVSuBOOCpEsP92Az2DpCFnWk/dv8eKpdEhNkh3MPpByais/gdGHqNkpmoycE+XIzUsjs
FvKET57YksSoHgG4WlQ85ndHwlAktggw8kXQ2CqTVSHbKkS7zC4yp2yjcPpb696Q+cnUNDr7rs7f
mcNkfg+KclBIvGsa1VNvbBMwImbt0k0CAlWicsfQC8y9l5c8jqAiWLsLqPJkFi5f90D9WM3vk64X
Q/WRaNigV0riPctQSO0CzPMFP2EGbCC+bTCSdJkQdg7aStrSa3Q/LibjzjvStgDurmYS4UqrmnPw
HO8uk9K0FgHxzF3pfWZ3l2SwWgqHj10cjQMQwwjCjXYazZmgoo5NAg2kasT1C+v5NOn1Mp5A3+fr
IJYO68OSSDefpKD/Cacsv6iubL/sV6QpzyIAieg8vcRN56g02yLhrf29czi0+xbWHRWzviAaUrPe
V8QRStPyt8GYmo0LLYJ0XvDjDZ0N0lDjgJUU5znrScV0g+iDBMg4mMzHoOSwXwsaIv70hxzBes9p
LPG8e8LDaroV1pozrJI9a5I8CCbElguZjauZSQJG8capFfadtvygkTeb+CxLsE9KiFyzKjJX2nF7
g4xYtp8dCk40HwjBfDAIjHa+4/QXLsCC/YWR+pbup09y+v2Y4EvPEaiEweNKB55gTXOnc4VIm48D
v0gqBBVHGrFzAIKsljINQIk89DOx7jbthNlHsnnc8XXcvEwnftzXhw1hAZm8r056bsAyGFEd1/uR
JwT4NfyrftNfShse8vURZMc2VKkIVwnl1tht05CWR+YGIaLUeXGowjSmOGWSCvVAxnWf10M/KoSI
xNFyoUF23KqUZ5tspe2tbos+JOhg9ld9nXilTIlpvZt4jHMy6MA4BA1AwyQK7Xho7mSRMadrndPw
ufvuisP92M9pEsI1dYd/kivMFZcC5gyKpq2+ayZWaC1KewlxMcBXHr0KX4mRAxpVdGV/De4gIMnT
OY/Nv+mxJbN4IiRnPg7EsB5AoHBlWteruzvW4xOvcP/H0nk1qapmYfgXWWVC5JacRBDBcGMZ2oAY
UBH118+z9pmamplT++zutuELa71p0SZxeNX0g9B3JIf0PB1E365rkQjQj+dD7Pq16dM6JjxyU3V+
5EncODR23TEyLkTMGuOtzYrzn37/bDcBZCKSKG6wNyf3KmqCd9ZHlE6p/wwfwPWUafTeXM8JkFrF
HzWYvttkLsLN0RHg7t9AQIy+LtMFKNVO21Xw9ICrKCQ/EBCV0CUnEtpC7q2aq8tsOe1wyCnHrxfz
8n1lVIX9tMjrOdvFpH5tz65LGsR9HV5zUcOAr09Vr+WxRmzNB9wUKuPlIoOCcm5Z6GZBlXp+CbuM
fpFGXs6kl727gfH3J9dt8c9aJteNwpkPCZGyuhrzOb0btxlrz2R3kd1DrqRxHVHSU48X/p3NjPEU
iPpivvO+Cvf8Gr2MawS/o/FqRQjSH4MoIRtRRq3Rx7KyAx125UogBdNjCDPqmj9L+D2IbZubHEzi
atEMRUIMDEE3SlyDwm32WGI3DjOpLx5RMQEs7T54Tvy4jDPeLNdMnQqG06v75NTtzzu8CG8QrMDX
aHWph2CbMSqWGGVWWC3PpEGxIKD0xCnDFlvfw1OuuRApOJrPY3r6fgGzQFZQALf3ooJqJWfvFBK4
/9Rv8za1R8qjR1nzV5vtN9c7PaeFKRUzpK/uFNpu3p3wMdhJJxq1UAb06v+MNQuK3KGD2csaj9wK
fcDQvtYEMcUdhnkgmeyjBlyD8pUGXo3vGItrcM8Q/Cj8Af5zDw+pJO4OlUbQwy30/+MLW9fQWY2e
6EMhkG1tjCnTIQdspsSwYEP9NwKW5cuAdmLy6qxO9pgAn54hwwtdWpJsyGRLqTZfOT2sTWHrn83C
fa1FVvPyyaglJQEiL6MeoR5HAgLRXE2LSccnZcp8z16umj1mmvXcQvrGd4wf3/hnSIwNB457HAET
Hb760bmOvpsuaoJfXkb8eCTVvDCWvH7E3oBpVzFv0ngBYkAIAlYRR9IEBVz7ymrZRBRJ3h5s57I/
O21/NJuV+d3xEvTjsn0zAfpIOC2ya9ZsWjebB9TMHqB0R10h4KLhsB4XPggEh/lzyoXKQX0Fbn7A
8KBMe6EbjDvOmf1YGy3AYZR36QkRC6q8b6xYaMru6O56E804hMV+EJYBOGLHh23iAr+ujxMux4DP
PeVendcsLTn8B1tkFx4sClg/ldgzVIDbf8aCPaYlb/gnQAGXLjRog/o0038gDexqzzhxij2tI2U7
RTsSIeSqulDkvFLKd7hwr0aiP1q5LES94l6ihjV/0Js9H6ZLHf0f/1T5EjQoT7PyanAp1aEFB1Xy
kKGSZQUP5gtKSRiIPus4cphzLNhErjjEoBBQSaY1TtjxkDcAR0pDKQQMtN3LsMBdQtpv0IcpRnXW
z74iZ6bmhs2HeJ9znG0EBtIZnPW8MPhjsu70HbVrsk8p/QImvhQjcC92j89VtaDsLizf/5qRlIZJ
Uus5nZQe7KEf4WA5vj3wqjYAFLwzeKyg7qqvOSVcDpn865ozu7MnBVuv0+wOwlX4hc7O05LjpIay
fDKSY6Av2IbZUd+7bp4PMW+fdbfMELHynwrv2QG6EokAJ62/B8i19hVtzIEihk3cRRWDFJULlP2N
+xntyNdFb8jA5TKKIik3G52P7e5PNJdHP9ntKHvHlXsSxQbfi0rTyBBGc2Jc7NWMe0sUiib/76dR
Y1r+nhguKyGLhYuRht4oAswbxnNae+syuus8mBQ4atfWs4Y0TND3m0fV6AzGZd6jUToZSjQwZ3ro
H3Wivr46v2iXCuChL65rpGEL5P302lyiVHrx9u+DLe7GXX4x/qQ4hM0LP/7bb2zrG0bhacpHioZu
iVbgDGoFhgnvD75DcdnXnzatoYP2DsKRnXIP5OvJ3nRFKmDQ37dRGg30yGr5UcSLMaI6Lq1PBsZk
NtODkVGfFvo6ogXz+L0qlkTWDrvmwAaT4PoZUEhU5pWcrgiLg76tzXCoR2mJYBRgF+QroSQEATMU
vPK8E0kvogI408NKWuJ6yA+vWfa1/XNiWoTFCvFBP1TyDKYkXK9RAzs8nX+f4GnyNNey6vxoiLon
8vfJnZfAdePzj2LRbFuaPg8SXDYGANHR5QknzDkmgVFXdZN29up//gjy47VlPyu6eYuMFyjRfjpv
nNpJX3xtiJdTWOrhwirctonWyqWpxqzJjiCMJgi4lyywdLYJFwocdGpxacycyV9hevFsEfWMNQkQ
sp9eJB7u+GtBmi0iB87p7W63YZilDTk4ZBjJanZZuVeK5wsIDxgP+81f36m2H7qxNpjUjUhOj//O
iBljOCTVsWipNWMb6lb05a8Mg8xN+TTs19LZ5YPRamQmB9O3ZrMwsrL9nmzVwlN0blH0FJFvJISH
kRtSGK0QSID4KP0Oczd+mZzLZ32PUEbPeAGGhWiC7WtFbrZHqEVAABw+KpuSKDrqe2NH+mwtoLq3
+ueDp6DW+9MYXMu/hSyCjrH2rzRXEbv4YFcBzwEbgOP6rMk4XDz0NHPz/mg+v+njsWff9HyXfN00
CrcsA//CFVyTsIRDEWdvY83FoDwSr/ZysyFEAAM/xl8TMBntbcB8W+dlj5ivy2AwzrRdstNiJU52
L/uU9ySQijg9ECcssiTMoDtTTZBgT+HUU/WlYjPj6R1+zNOk6yPq5fv2nSIk1guwTUHpcRwNrBbK
EA7PFitFzgewB5YLplqgwpgcSPOQsjVEDsSCkpV/4Cosjd1FnzMLsBj/SCJRXeoSfqCCCZVUKODQ
2pir+sB/eD0kQZNy+iYfRk2L8G4q5tE5I1PoE/kl07OpNRhCA4MFog/F4QRQccYAYz9EFfkEerBz
DTRxLxBaJNF+SDDBV3DXz6gnoXV3ws6QCRgtE7DtgITnlMpGvIypOhiL0KXVvEKpcHfYCGh5dyDP
OUAwnR0Nw8VDt8V2/7EeqN2QoG4R4lGFMriIHpT8Uv7rwI+QRMxK3rd1kBcgs8hwe7rJ2Zsy3Lin
7/iXqE/owoKHnsFs0xd9mdcKEchnGHjXlVEBDZ7soRa0dPP7jNZ8FNZwUjhuCm7LQjKTlI0qStIS
OQG1oy/SmVhaqF5C84Wvb9WBloWG5ZwdQEqcnAsg5scl5KQwyfAI7nb3z56it9djZF+JuJDfjLmO
rZDtb4QzbmFbsVYh2jW0PnI8XcGwZnFMkO1oYD4QCaCKxemZvYHnIhcMBFkKixu5X/xZyDGRRozl
JRiGr1cs9iHn3tVAe1HxIBel3h6zTbAMkNb0oTLHi8G3NtjdkQEiCHcVyR2crXtGSBvO35WnHTs3
Y+o5M1QwpmX4e+SfhpoyrW3vR0zv4HuHodQ/T0SZCy4hgGGbR//QEdIMdcPdHfasGZ27q3L5hD7y
Zn41Mkas9nh2NiZHkyLpRVT1opBb3Ug4ReQiTWvWgFxOD6Mf3Gm3OlZ69L8bplpyn64E2tfM1I/k
2tKW6wd3MqoTgMIj8dZ0Bwgmu1A5N4866+S9+RF3tP+PyYI1BZYxIIlEjc7GlocN3f6mZJpZmev2
I+nMODeZr+5ULd2J+KVZWMY6Wq997vT9joM953U7yyCgbKn1NO3avu/uwbjswM2Qz7ATWY60a0D6
BcDxP8rXde/MBw5qUoED6hQ3GY00bNhM6CVDo+GYl8gG8LgxYWKsWgRlJC1/DcI5cGfAO9f6bUat
nNxHr9FqNpiR0QKsOLTXHYOmOzTWKTfwMZo5b9b0X3xnK/4Mn/4MtD1gaZCPzYPHRajPTsaXNUjB
a85m25hsMk4ffTsb6j4VfNvM4LqbWbI70m4kruHLZSvH7JauThVtQ/SbyK1LZasv1usMYK4Xc+hc
yV3h6Tv73dNtiIoxzPlY1O5TW9XnRDeseXC7HYyyR/EkdyE7a5eXXh4koBtgnqjFOC3lBvuSp9T2
OVOhFUakjmO2YhGxLvzTPIsqzv7aZLV1TWNvEsMF3MiEAyxqek6MExlRpCLLI/33LhEt4/2mxEiS
t91PXnJSyy/GYbH2OSq83a7RTWu2sHzRQzIxzWUBZ1QCCuybvzODNin8P5sQlK2Y+DtcCfeQVCCk
ngCGFgG4E1Uas6OPmsF5ofPscYUjnLr/O9EQAYUZJeeV/6yMSyBLTOXXTa5MQHh7kDDYUp6AnHMU
oOg3tu99azk44BTVoTFFJEAQbXLvGer4tD6BbUj2cUmwdd8m5HgEiQsASbPcct60zUeq4KP7QdJQ
u9e5ap6ozgk3NyF8iHQ9xr2tMv6Nu5MO+x0DfJ+E6TMkNSdwMaHGSXAs+t2wtA52b3EAagbBLZCj
1jORjA6YmyuzXUVKIUQlnSgJgkyTIL6z2pOcTlPaESSXUMnVBLUiNaH1DAtU6+yKr56r48GXpnoH
uwV0bitxNYOvC3rWFXiX8QJBG1+Rc0LcWvoU0jzxw6QN+8Qvvy0AkR5AsXrDkQ+IxyYjHYYL3uWA
oJkmcRJDtge5Q8EvEDzcJI/hgay1Zw1mpUNzQcrcRInJjQ5lwYFTEu1INeGDgY2w5Jmf6HjQuRq4
zwacPHdQyq9TcrmIakFBZ3sHIh0h/0crQyg1RwwoFfBEix1bEP/cp0KpNtzZxJG+LTp6NrwLeMDW
hs/sm2DXHcZqNEknfZtkQQYv7zfvo/VJr6VBXGd7omInwCnHt8S3eDCeSBcgjiKk5BbyVgj8dcs5
8W8dIK5xL0HW1YNfKvhMM4pu3owo4NHccNXjeiYpo4MpC707KYN0KrDwwFv9EWVGylwDlfju+U8i
qFDG79R/8oUPCObHaX38AjwcyhHP4IcIruBKHCZNugKBuUFJCqv4/oP0Ls757RWQcwZc/iNwAo1J
0mwgxO99+RWohzr2gYNJUMerarS52BWv4YPRoP1RyfU5hl5Gz1JgnZ3twXuAXodIqkbMvTR/SEsg
rPReqgqvY+Ct232IWwU7rabl5LcXiQ7fFUM/0hBXYqQaQHwlpr0mJqX0WCSd8S9modTB8UMGg/4l
zKvlvpn3wXGzMjqLO+ts1ECGMSMyKtWw09LPHTIBX0z5oUb45UgKm5CA+APNrLK4OhIDKtHQDyJB
0ZiM2FsGbLH7Yg1ozHqHHaBFrqw7cQKSaqvp+XlTEdTeJYsKOQ3yplbQBZBR7Iqqj1haQZwQCzea
+VocneHkcLKvTntWEXbB7AW2X9omzmJ0GF//hLG4Uwyy1kM4cSOFjL2M4QBAyfop5S8CH06ijJuC
Ur6N0vGzLhCF3NK3eOGOy6EKloaCi687pM/NpyEj2qkIPri5cPjIsF7nYHCya+IhGGP1wJq6Vw77
690eYqkYaX8DW9qV+5JVgrqmDdl2iDnJl1SmIGOufMpy1J8h5QqOchu7z5RbitvjPAIf4CiGux4h
WEXfwqnOwUbiJWplempWeNcu9dWugUizh9T4UOJMXkE4IPGurOmcc/u0LQIhDJ7ee/IEMoZKy1bB
Z/TVScKDIOy679HF1oAGWgSLP+wKVZCC3P5B3Qxs6qJ9B/WCLYKGOQEb/KzsOyv5ld6UJtJr8zr1
AXFT9mGH0y8XLcQAXItmkX80RAKRvrnmFGLIRRC0CujW7O8cVlFfsz14gRIpdqISJ1PC4YOM4Yo8
2DTaauoFzq51/ZAwoZA8zfAB3OediWRDCjCCY6TMprWs7Asy45s52LxGmse2nHBKIyvpu+d5PT0A
CnCaHpyBhnLfuO610SuHaAaEx88NJVttW0s0IyKu511TxHXT/osSGt+id5+U1skMXmYZf7khgZ3h
3ZgH5pMcZp4QK3yWHzr/m1GN31E1RY/RDn0eut9sED1o3n2ETptuGXHbW5Q+pTMgqZ+dvprwL5Fc
wQ3/NbPr6NWnAX26innC8jeVoPvKaQ/tFumqUP8hl8lEEZHKsr9sE7M/GGkL6hL9Dmqt+QptdBG1
lu0tcC1AXK05n8bEB4aCs91HxisrxENFiDzgjC9n8iGKPqcu0PALvXyE/2ZJ44C1kEUMssMdiXuI
Km/dGj3+ARK9UUmsgoFP+IEYHXD6gRkPgbrcgl+Xgx+7U3d73QvBLXeFQLVNekJKgIBkXXsaB/DP
KYPhrjf5kiwjIHSxPKTgr/SbNGo9P9MWuIAx9qgO6Lbq7ddvqwfy1jURTFKjAuW6jGh9unXwyPru
K+nj9znmKIzwRKCQMTFNdXAicpEcZEDE5u4w3pGFoJqFSq1ELhFwFvYF3t8l75KKRtVFvsH4Hwi4
uftCNVJ1UJCcAJx3D/Nl3wCyz+N7Uqh2a/9yoMSsXz4IYA3RTMml/oKSVzxyCX0GU8QFriIm9Bif
vPbeS42aD4tTj2Q94srJF9c/gJjA8CYpFUzuPHATEu5BpQbhnzC4hWxgSkKa2s6YkzlAbsXqdrgE
q0AL28t+1LiPjIr4hQSWS3/EelIXXcRHAl7c/fePNv8g07QfJBblHY6PAMn6CZbsKXdGn+Otjfb0
EBO+bHGshmxAEN07pQYx0QgrjAwpnddPoYlQHzC3Wf8t+BQgwACqydDm68Cpuiky5QGd3C1c6Se8
MJh0/uPHkO1OX4aPahFIvVr0URZxN9BNM+gPpQqGWdGqzMgEoD6NGqdyhp7I4LR9+MfNbP7NmpAZ
PUBqwHWgqJV3B4trp6uwy2oHcGPEA80K+YPMbgD27lnD4Msb7rD+bx4K3EB+nxvTKmEO2bru2QzQ
RdNjrdh197+ap7SaHJcvR2D5c3p3uFdfE9W/eEX+cwYeM6/gS3oIpsAm6SSQsICOAcXy6h/rguQc
PM1UqLQDQMWAwy4/FC7oTMUvnPnZ3L1N4AqqJDEK1TqvCMHMBV6JlQaYdouf4XFNJAWnS7mubex/
JGsRib38JUK44AHiLFdHDUY7ML3si2iXSyoH5PmjiqJXmvQwyf2igXfhhpih7do23mdJaUCs8tup
wRbFn0NXTWty2r4IKUY296b1HPJwHtHVl4sqJduIRyHk9CBt/WGV0vTutrZJFjLOYI0xdmt+SV7v
9jVCU7LhsyNhAWt4DRBoPvI1bhd4p6tf7S5xx9eWw/Q8xTxqsiQ6o/uycUWQgusEiQ+N3WFMIKh/
iyELLqwJahugRsQrdunyR6t5T0T7HFzaqMvZQXOX9LEp1wWf4a5/nPeHlS1evxtsWzO70Op/dHxS
6FQKxl/EZ/lL/QCWmef9TM/zZ8ot74AhARreAC9aCMoeB4SECifHrrP7j/16+F20xAeou4H7WTY0
Pa1Rn2lHJdc1adZiiAMoj9uBT07ftPJaPAK8Kogaws/+TS7VloZ+x8Vo5m8bAA+xxvFuD7jf/RId
tnXkoDjbTIjyYDnx40j1RUuGeJj+x6H63FeEmUDofrkj5ep5RKCkZ+4VKq9j0g0Yk8sQl/HxgYCa
ZHAEpPzl+wSqghpBauxhUPpVuh5QwIGFXmc/RzN+7hddqD4b2PUOPQbd0t2vQMYlspN0U4exzfRB
Cnqym5cVPFAFyRH9J0IB6AcTrtk+AwU4q6nKdcBzo6JvEkE6RFEQ3UXoS31ABUHGGljVcINI4W1l
lzHvmv0ubInAGp34Fjxsce4tyCXywI4Cihm2VU3RXdJD3DaoWnCzhb3J3RL+XWLzXXIJOaqHINk/
oOf/PE4dkHgWLBDGYYPy1bvlD2rAa8ZnduQiFtU4ljGrre/f9s06wAJQkMRbPPmo2hkKwrEv0s6b
tb9jm8UFx7ogoR5T4xWbwRWgSv3A7beDo1VQ8ZNF7Kg6QCcfBNbgy0GNbgIXLE7TAyfpCQK1vxQv
V3aZMtGNS+kz5inRTz0DAj55YlCi7gcxRmWWs08iqmlcCsHKhTGRH32ka8NilrWpmF8MctJvPD1E
pXP5qPDSQ+Ec6ZMuh/BCdYOyCv+lfV2S28HvugqqHVak9rQ/1FucL09pH0RCyV9c/5LhGFn4PehC
s12tIRXhxX5frajCWdbyESE/1PkKUwbTyjAB3ZCpYPpl/SCU0ZCXBquhozJ2CCOIag7IBCYvcuBh
xb5w1DX2sws88DQfnH8ygKwbkOHE0QuECZZ58awmxNIo2juuY/XnNaZAgEpCzDwJgQOzYRzATQj7
tzE5ZJLp4BHphU9ejY7miUxMETKS1BXdYaLKi3kOuSA2ioV2yONY9wmS8U6jg9Nh/3xRqn05NCuT
Zd+ljrxiYx4SeowhloYs14wvqOV0wPUIdeox1ASF/DPEAQClfxzLbMDWH2gXZ+4lHjIOo9yDTHK8
sRUY52H3t8MaZRD+gLPX4mfX9ptxPB4fmxhdVpY3jFfkYBCbRrSxRqiEc7EaxIZYHbngNIvYCq8H
7Tf9YLPyoCxzjDbzi0f3ETbmY68uB10+cT1SNr+NNiE9jdSEzka2r4wDGpJ3S5gJJ/GJOPpDdjMI
3zc+m+t46P3zURALSYIPoSQEthDWMtWIjcF+M+suUMdYh+lrL2I9zLvJ52NVJ2cwJTxh8w6uG7l0
ZUtwRB+X7GXA1E5EjN+K78b/1CiUA/4JSra7vfG9OpP7Bu2DsYZzks6PFpgke3gTqX9+sQa0IeBh
t48MRSVg5Ci6uMOoeOl/CPWS/4aqoXxioPaIKk8LEyxuXAIyxoJhTOCVwAO0UACx+FIp5lf69gTu
2N6Wa8brktO8wpCDki0pICohyEF4qRLW9AkTdiTSWBCbb3LswdbIGbRCVreVdARy8akb8A2g16HE
UrY9HdvKl8IEKBOxYcyJvkaXbNYzjnr2LEXpGBsEkCszTkhVBeoDeYcIO3IdWxHk0IycUB4Fyuak
YPoGLQcHCdZpKIgrHdNt/HVJecKcQsDLj0KgO0PA3OWZDbLa18Z37x2+YwkmBUig/+KwZ3bTw+5H
Bwi3dRtg481vIGXhw/5tKR1IzDD/EbJwuv+yfBl8wxWT30HU6BaB1j8cZxJnWZJZv6RLGd8AuFZj
GS1xMtFAblocOeQpmYRtWh1SNduwS4hEqbzowofE9HZ5o5hlndfyiOFa7NA/hqf+k6FyS6+sJ9D4
fywXzQyH+2mDIE2XPAZZRwmivwcj2Fxyb8gg7fv8Lz95YPdhEnuLmokBfagf3hZV1GXHvCHQqxVT
qr5rsr9ZBy80PXhEojWDJa3X4oWqTIYXMPHLfhO0K6IfZQHz247K+XcCdMzqOVK0fp0PF29pZNSw
tGbRAVYQARipA5kIZiGHdpzqAr9FbQ86lnafg1nEzS1eCD/RfaIoO2vM5sPoABO+VaOPi/DT+cJF
MkU0reaIGkTyBwGotgmNp75mYSJjYIazw9q8U2kt2joYHe8akJRtjcxdumWgxv6kYURWOVdgVfaL
fs98HuiM0TVRma7V5IWi9WSsFjHYILkRWniiSJDN8v24BN41TlfeU2DiiEV5Tdmz4xWu78we2Dcs
npfThNeJ5h+MRAEFp+k3fzl8DXg5v5SHxMLIL2vwRtbSlUsLtLAX0/QUoytmXFBZeE+aTikFpdu/
pQS/c/N9IeJEbnU19nnbF60ndY0/DHoGbBH+GP4lYprktGeEKInwwHD6LX6vKamDj1PxZbUxZBXC
KKODZWF+feBO1JprppBRuIt7BEsjmi4cW3dzH/W3d16omsgLPZgZ+HnyRu1Cz/slqoI5fh43y90q
Zh3gH7ioFTwY5jJYWRKUSClnGFYsssNB0pUxOFg2+DIwARTtGKeMv36KgQ9aQ7JvmpDeaGBXIQE4
+ISTaAWaSgwc+qmzmUAqhswLSigzJ1Tv1g9VFdeds8u+Xodu4wFYgcohIkP88EL3mJeWlv/geqb/
iiSi5bV5awuTjYLkqBNGyzY4iAMChocvZU+sSXfCJoNk1ViNAUC6oxWww0LLnrSUAvF/kRjgLOij
lKcjQ1oFdAr+geCL3vTpC9zRhTtSLILBmGcGIPNZVpig/+hXOzYN5vmJnDjIB36TN8Z+SPKSOIa/
3tlsTVv2/Ux9xKNjdgQ9Fs3bJ6eY52gT3x1AMM4TsKF62oyfcelWKVwpYb8lwV7TQ4yCfSRF2M39
UJsEn8UzaIJ/xxMstNPBL6yv5fc8pDjCg9MRaJa/3YmrzXGEwODFL8BxNwi4I9DZU1OzUDVHTqpe
0tVAHS7cbjI5BNOEcSDKk2SY0WX+Q65/IYZGkAapTK96TOPEu0X1ZXeQOhFHwllPSJDPuEu8ZRxX
fgG42Xfw1qGPLp0ofi64TcZq1ltW2+5USTripMAK1nBSCrYAc0IlzoxByFc2KNUga1KkOMjh4fMX
aFTYyXJX8dKoENDGOiIDEHt7sxlOvpsjeknEP0Sg9BbgWUaBmP3NtiIgpngafdYT7v4QU3B4XYfM
BmRE8Qsyb3XAUfTQ91raT86ca4Y/O4V4so7r8xR5UT2tYo0t8cGWXu++KUZ2IiokVsaXiZCMqdqW
1CxOQo1VYPX0cRGhoHzsAU0AxuRAWf1Bg7y2L8ZTwxbxedvo/UCIuOVQSs5V5x8MTk3Oxm0IXmYa
GJjGMGNIRIJ81Ortu5CF4KFefy//NhkGBYidFqLO9BnnwQWgL/oc/U4ZXfMTuMme9hsBHIU4Qx28
tlNx1+i7oTvUv+x1aEHeErc58qrRkPpOMiTYkfkDWQv0pzpmUCljpQa8gJC5tu8IVyOdUSJz/RjN
CZaDHx2g6MG0p4O5hgPuI31rGHfCtuYEpsNgbOtWJZJD0xl8pYz7jG69erzhWk9R+vQAMIFu8YgT
yY6ApcI3SY2AhQGxHq+4MxZsWkoNBVcaSC5rLsOUAimK8pPFvoQ4picXSXzb2ZFubM6uM/JcxCfX
kCjBMGYkX41/YKwNfh8LyxucDZ0E/ebLlnPzjT6Pux2yrJ8omn6YCJMDrmE3aM6+5tVfNzZCWO4o
7ik4I237APokneIZiGVUuJkOyj7CS+Bra4pKsl+YLkXGEhwN5c0nv3FO/xY/4UbZW0Y363K6H8xu
l+mFHADknchUjR2oro8bTjQOCnoNOrTb+M0WYkYLco6hNaCO+TfBpnBlx/7ztDAzAocfbaLAxmDz
FGAiBZErhdJBDi9zRxmA7Vs0hiweyAZusr6f3zDEyRiroT8HTUT0QDgLdSNAqgB0Q5K3DggBoJ+/
HPQXoriIEdgJ8CSgRjX6k4iiJiTM7o+UhRidHpwilOjJ3hVs4QL8pGPEIOfEa2lo7KcHPX5wvtNn
7f4jrxBJm7Q7BGTxE4WFuqyRdoS0dtyWgyAF8gLesfc04lgX9zf8aRQyjGc8ejm5yMJz5WHVNVWF
nAodZ3bL/zg7WVl47Tr+Y6/hCcI3DJRNiH+FFzfNSpSfMJryIkXccptpXibtLbMk4B+5gL5mfLTx
+OPO4LhXMBjj4iWcX8eM+mXD7piYMj6CQMuyxItv921lj7RDlwx6RqeXdMuyGkvCBu1/nCQs11wK
9z+NALjRViJBukhDBR5q5gK+7kTfArkz4kAIFR/UzHyzi5zLrrT2AAXUBgW/2X5oJMD4vOrkoj/Y
ssbF/dmNwZoHyERuhOkUnTOtkaDlnJUwOVIAgkuwSxX9yxRt7rbXg8KfCCIWCnUZIZoj5r1wTyFK
XJHbvxcH4od6Rf8RgnIaQ/v58nePjnnUmFtHxYgEhS6ac9v5axz0vPSIB28wBosTQnFfsCQJQWqV
Zoll9Bw3XoeIvyU9BpPedRytaI6NMeL5eLBb7VggUxQlTrZnZCddhUP9OHzxLelD9JYNudSHts1+
kHp0vF274WasPVltOO5RZnCF2sq8XhP3yLiDHoT6joAWU6jMBb5LKsQ3l0sNZNWFOf3n0BUqB9cI
zTnfsYGS2mkuEltW2dnkaHoz9AaVSG8uGxsY3OJq5peGlrpP6lSMGB+Z5kZ8Eqo+DbW2MOg3kzxG
bqUn3+mFT+4SDfeKzfxvqTtoOe3zriKWzv+vZRucOa24vJBoMsOEKS6Yw1wuoi0P/OrkbxPdCG+8
mHD33XVl0vUA7HM0L9kB9OLN8cLAcmPWmhxTxtLMT7ok178OFAic9ohP9O96+kERCRZAA6wz06PP
2BXUjrjogNgUKjnsw/b+boIk84RZuJx1e6yHHBC9uB21HeYtzc8TiCsyf7gTL/+uJNHFwaHDiIu+
/YuRITqPM14+jicWLJkH1Powo06Va/MhaYd2zl/334BRjxw/DA5SJC6Uo8jF06e1wfoP4KVBC/xT
31OhcnB4TO1BSMUGo2ox4It4wsxOaLjhmZ4jBH7tjJk7ZlJgcR2cw0WBEqsOFwTTz18WFrH4wAOJ
pYyDLweX2vmYa/nWT1LAZJDD0Gd+hqBfjAXBcvYPh2/hWsG+iJalu5TX3gGmJUMeJZC43F52Z8vx
McDmKBgTgwPNUpAlSrWrGzNNBUOAMuo5b9IjctW5khPX6HNaL+u2p+fG7wTWhyRtXaxFFyaa0g+s
3WpSc6/m3B2bLCbZkNb7MlX3Kmpf/MJcq206OyzCcMNDBT6YdPFIPP1PdjS1Dlv66IFqG5s+g5yk
tcAVY7fRtQ7GjFXV/wTCqShBFhhVLGp7oBvZzatNTXsIiSbnrbn70HPv2obG84zyFJMBowPJFOJ0
bskth6NdjYHPmXvETIiHntP4l5OK2azsGLdGhvLc1CQrwJMY7X2ewaNw71Ni+yf6jcrawfjNz1Nh
Bb+uioaGo4iJNuRcc0l8UyQD9CKuQe4Y6P5qgjKWq3N3RdYlSkZBQ2WgImELYTNh5htfhooU/BZR
Rulx+IEl9LndP3w6UFB6XcIlDGqXFSm9L5pbIcHlYQGkvLlmOJNlNZx5N08Q1wOdVg2OCvpnDClW
uLxvNl89YDhwCQ/PXgcxKPnDHcO8byKJEC4R7PprYouxjkTgsSFBYXcsewE1jxJr1ZhcGV1m2Rnf
/Zda8F9r3KUUUPzhHBWG1XJ3AIh8aH33BnZ/8Dr4zk9GECF/mFWWGFNYZH8KoksMleG/YdWK2U6e
QWcsdz6vkKqa5GTEA9wgl+gQFR5Yh9gS+DmaD5qv+o+oDcpCO0Kf9DYTxnLzPDBcQ1CYA7+GI2VE
UoUSiAuV5wD9h4KXEmRoPba3oO2cYedaIXegkHUk4aRDZItEOuFXO061VMbaYKdZvNa3uJdd5evh
1GTkUlFwGHP9MND5QeF7tNbavsWaFr3Jy2wYZRb2KY8K5ptp5tMVfo955SY3wKScRBLMhtwMRFWG
s95DkSOsZdQUUJbO8/o33tPlVXIwI35oTTvSNXBWw/ZiGJKykYGqDnOMGMwobLGUc12TUXM0lm1r
KRhLQsQJzlv5yOf8wTRThm5cNwUzxtoyz48gmiP3y8qC2+bIG6A25iOupSspndqQoxBNTlQ62c1D
AKi5wyUCB4wejOQ2zxt6MrJGVG4SHLJBd6nUGFgGjHms10yTX6+WPCYNndBv/FT1w4Yb4bFtEaHN
9M28v++TVpl/tnyCw+xOs4W/Fuo0fGwrRhFWDPm55I1CbIS++lMgFcgdgIZfRWhZSGZjyhPF/uDH
tFUFtyDhAfHRofjs0PegY+Y7UVR4uPrSntfr2Ah9w8NaTZ/+M1CaROiSpdGfvZb3Caf6eYuuqIsL
E5j0gtIdVhQKa5VizqRdK1ktXWppKlBUqBaqAcrPfLgcZFe4ZPAC8t8ePCU1PkLE1ERRGUd82if7
NbQqqNe2iQuZdBANSej8UXo1DRPUMUbDE3ZHMmbt71YZdafA9btVDDytuu1cQleJWrM/PnzmYNym
SETVOy/33S28lZzQ++spvCl6K1QXasymcTrzAYOFpa49TlCbER36DEmuuhF+vSdSo4krjKDZkGtq
ppBP1DAQ0hsgdgPd7qm62jau9PenGHaSl49J02qbasLMBa7TK6DjmwIL6IMf1vLe2XBWARUI5gIe
KL3M3aXlHIbVdpg+aIHoY4QSwRBKKX12XvrsSxe4VSJJgW6I92qwHnQc/ioGECT3+JvvuYpjzb8A
zKZIKTAhgyL/I5SQJ5/HA7e3Jo/gaRe5suw5ii821S5ZPLj7cO9efaIg+rMvYj20S/+kWavNasYb
Q8+OgUrIt4Mtz+mIkR3GnhXLq0QW7J83mkuGTMis3ZRMP9wXhfNkHrOQ5P3Rb/dETWQ/rcFRxj8r
W9GkPUZU2w1FDIggLj6qXDdTQADsevz5ExAD6wJFwF7EM1CXXIedRKJjPlZ95JiWg7k1Pker0YU0
OVtGpfXQLb7sS3DenDZ9TNjioyrdrk0Z+q/NLyj4zgJxgpFzOcjURI5zmmUgJkp9QuTXFZljzsWV
+hC31YkAjmamLC4BltvgRTg4pcYSXqCCdixySBZwHQL/PDQLdj3DWMzBBFcMJtNCR/EA70N/32ck
GvG7dhdgrpy/KAOnd1NGHd29NhUTrVrY81TvxN0gqr2cc5t3tbIeNoMfuQfRGiYViQR07Y8R6Teo
AnqCphIuS2g6d0EHDJ2zTMyYbX1GzA9UAVJCl3rBll+Uk3h+IiZrnOOrFIdbN8C0XlCYQICBgHFC
0aDXBtrPmz4qGcyE1liYwZM0NnJYcX6SpsK8VSm2LkCl8HA86h7qOvScjcmiRo5GySMzGt7hcXok
OC5Vx+2kQFohoUm3TY/jgOwgISAk9OWNvmVeuDhyhXKN39b24b5ccVlLDhQYOc5kAayBqNIhPiYi
H5GFeV9MP6wbigg+tMSsyzV1I0TqlDazO3mRl22XgcV9+wkqoG+ffJq+Mf1j7gI5l4g7ZBA0wwFQ
3bGG+A13whMCpDPE2Nrf6Hq59A34AgEosCDjVWZzYs7lTzt+Qb3GkspETcT5ORHglYaMQJ9HhgHV
gYikTbgTANTaYVHC/s6PYQKTdAGV+2vpZLQ8sRkjoRcZGna5DkEFNPdYyEbYn0M0ZwDTR/d/pJ1Z
b+NalqX/SiKfm2jOQ6GrHzSPtmVbdlgvhB2WOM8zf31/dKGqbVmQurKBexF5IyJ9yMMz7L322mtp
ZPQesLI+L6kZwlyyPisoO/W8eKagbw4qS4MxLc0to+TdpKA6bMboI0NHBTY5QkdgIs2I/o1lvGXN
5rvsIXxEpM3+qyE3d0cLEu/s3AVEiT7fMoAmRv26I8uldwK2oLWE1d0tdGJp/dE/InXE5wbrKClz
0hoCiiTPTM7oQ8SZMjDyxFeXLSBMSky4kUNA7uyJwHCWbJyH8K5ZVsNhW3FNnvh8hGiw1wfoSlxR
WGEJ17OS+4wnpgMXcjVtIlhdUhtZYu6Owghh+h5uIz2h4THdxocEfE+BC05DUDr+/Oc//uf//l9/
239zjslDEnZOEv8jrqKHxIvL4t//afzzH+l//O7y89//aRqSqMmiYZmKYaqaJesKf/73/dGLHf6y
9D+0yMrTLEzCTY0uerw123kTHWCG+u38+kDWjYHUnwPpXRCpuZ9FG8F5t92T3rHeFHGqNivV+Ozq
aGKk2uz6kPKtl9N+jin4ohgLae5tCAYahPbx5K12fncU2ZUe/Ay5HVcYV/btUXXvkGXMxGykEAZU
e93ai/rSbbcOSbqt0gPdJo8t/BVjyKbdfSIGo+sPe/FZTd0QLcNSNEs9m59MUW09aQvORntbGaR5
sIGo2it7O73xJWTpwqeQJFWyDM1UZVMZPtW3b95JvWAmgoUjq16uXcw5aVTtZQCOLl5JLtrqPaek
TgWps1C0BEgW9rHh32dxvSmwxzDauVGuIgWD3wrnQOEQ4pV1fTIk8dIjqpJuaoqhWoah/3zERPZy
MxWdZBM6j2q7NeAt5+ohNtY1/n/6tjMZ37mxXKxL86JIuiWLoirqmn72CUy5CI1Wbs1tiyVpq0yV
5i6VHuT83cQ+1t3HbNokBhopy1HRmLMCPaeZyuUs2MI4d5xx6nLLN6D/8cbWZgrSjZ7zXPWUajoP
oyViPjxpWv+vhGlt+BxQbVLTrSQQ5VionTpUrfq9GhaDfZ0IZVqHnWvAsuIAcXmCUKSXPTYXQsEq
VLa1oS4sByJXT53Q8tewdOyA+8bvXtS8HQWGg+mP9VcGeIVzb3GhpZSjPPGpo1dW6lCV1qWx0lIs
8WlWlSDf0GZfbjpvy1kxTbjn0ribVI2L6xc0y9oeC5LOdZaOnnMXnaRgISSUZukKyyINjt1S7khR
k1PUnzLrxpe5uBwUxdAUzTQV3RSH5fJtxUpF2Jaux4oNYPLF27ReCQDCzT7JVhYwHvpa1cv1FXjp
uFJ0STMNQxQZ9+zocETNaSw9je+K2BoHdCfkzSmXKd4W29SAe6FT7HJW18e8+JqqIiqiIRmGbEhn
gyZOqrZlkwab4IR9Xk41CrsztZoawkMMETDNxk1549i59J4qU6sqkiZJomX+nFlVrDunzJNgQ+qb
I3IvbwUu0WKc5VuBonkwuf6KynCfnN8338c7O3tyLY8rIVaTZyI4EmzKaFRM2B7pszHLxg5m1xHd
vxtnly8GyA7CNqga8lfTEtHugTXAvTvJj/74+nPpw4Hy87lMU0PfV5IVRTY182yF2ZmYBxYfZhsE
pAnue2scfQ65Bkc6kIV2J3rsRHkf6N695O206F3k0hDnQk2kk+8d8VCQnZUintcGO4YSiqnNqvA9
jXZYgOFiVGQI9kW7DHp3MkjT7TknJNFf5TZ69uFOzsgm33Eg4haiHTQTp/zvAvJOjVspi68g+6bC
AjHahBosYDouYIZe4sOQKQBC+qnCHCftMc7owmkBd8yicbKh7FEZJNj9cxu/X5+wYV2czZclSbKh
K0yWpYln6ybItcCOTEvfKu673YN1N4OLlyxSl8+PxA/XRxsW/vloqqqzERVZkiRN5s+/7X+rMGRN
7BlNMhDDyOSVGP21PATirg8jX3orTdM5/1WuRW6Bn+NIWZvGXhwHGxd1jS6Z18I2a3CTOibJndDs
UjbJcFHqZbRMq3DFIkkcTO7WvrKus2Pr5dBV6STv74OugF22iui7qaWFknNkl2QC5T7gPr3+0L8D
B+b/2zOfzU0VKm3SNg1ebi3svOBFM3DsOuQATd7H9ZGk4Uedf4bvQ50Fi5Wmx07Y1BzDFF6Ed80j
Nd26zaoTKU7UY4u6o1dsO9Qym9ONoX+fG7ylriuSrIoa/5ydG4GStYVpNeEmELHsmoccCUg8pe9W
jBHpjJwF1i/aRS1GM9XdjbF/xwXD2JbBmjAsWf0KM7+tPjV0c149iTZ5m08V9UgQ2RYg2TbUq+ql
M4pZpuylAvWT3Y2RL31bXdeG76vquqGc7TKrt4PadXyCQucxr4CEqrmMba3ijE0iArs41DlCnZQc
AGski0YzmKLmu9XhngNVz3y+/jjK5cexFEvS2cmidfYRHFVT9UAttQdXwktw1eqPoX4q0BrSwQlg
hOAG+KiAOqwes21uErWsjBiTs2lu3fXxybWRi4hodYdp2+yDh75F3Wodko0fzeLd2KQkzGNdX+n2
2vBuxbyX1o+pmqIuy2xv+fy8yoWwsTKzRN/F3IpmOo5cb2uj9V4AAglvaexPA4/qpE8rppQuDA36
kHWvyBhyx1QSNJr00UHxkI7S0qMMMlHpiOVGkJZuffPfF7JpmZqkWiY3kalbw0X1bbHpXurLtUgM
4FcUAKiNlTvZXVXNPImFaWQv5ezG1FyIOn6OOHz1byNWiupoQsDURM1elbdefbBlRGOTlZ3vVNid
kQ4ufWtl/w7wvw9KjPVzUMEr/FazGhRIQOTkXUL3hYOku+PtGDhX6a9HzufmPXLxBOPCUgxRMiWN
0+TnsJlsRFFYSf6mE3c2Y/L5Le74ZuULD1px8rmk03ElQ/iR9jc2z8U31snwTIkIjwvm59BW2Iee
lvNh3Voa+Rq0lXpuGzTC60fXhr3UIwDLefpCZNurzibDEkJDiU4BlCb5B5LgWncSYyKZTwk1jCKg
1Q0ad3HQAIX5QJKRj7qajeh91v6N+1e6uH2YOM2wDFlWzrePo9W5q+UiXaYWldvkxHdq6cgydja8
e/dFik9ygZD5p6od/OZGWHxpR1iqaCpE4YTk57kgd0Gh11IbbmSEIc1oEgFeCYBPwoMrb3XnoGuH
65/qQixokYDLuqXJhkp48/NLqXIXCb4twO2Q5njuDh6U+FbW2+ujfJ2W57fpt2Gssy0g5Z7adU2n
3rnPgArNnYGte7bLn3IaKbbdHq+ylT+rdtarBXuxHbyOe3oIkjGs6xQnY+oRCOTemXAb+omDRDAC
LK/cwDotqXfxByZHMuSRj+at3VVvOBRiiGAcmr9kk4iCv8QvGPJwa77Dz7wr37HhUE7lew31NX5U
XnL4NuGONhwYcpE8LcCE6fEyPnG/6SYSFK1X7VP7hIQwFFE69LJINjkaPx2I/8ZMgxxBTcUY5cJQ
WeE3HeDFRwTKPuTHW+flV1J0bRqH2/vb8WVJXZJHHbkhJ4kjozw255asyy2oTgV5i8VSoptO0mzC
WhexNpYwf/UJoa9/zkt3o0UKpUqqoUny+dfMckHRA9fDkZ4tXY/JojhpqCqwK7rR/99QZ28c5pKs
VXYfbkJzHoN1BnPSBEc9CjcT0t9xtyUS5euKLHO3a8bZmdX6RheJuZtsgNwlShKor2x6+u+hmekr
Rx4Vn1rAfhzZ8L+CddfdyBYvXE3D+KQXgFWKpEhniEyambKgNGGwEemoQe+PGM+aqu0KUw4JMyKI
lf7NIX8fN4wpW6ZEpqHqqng2pmn6RRIYAbt/J++ro3oqPsQP/UChuDiG2TQ6WK8F/1bH5EC3Ahgt
5aNjd8wA2I/aB768wENosUSH6lF9EU/ac/Ka/5Ffanx3Mf98e07ZUuBJEITw6YSU/jH8DAjOuJaR
Jbyy+6N21A6/i8ckP0441Lt2Lz5jAPSCwuYTtaruSXrp37M3Dvu9/aF/mK809RvP+Z/mo3t0Xo1n
tq3z1r7TtPU4NFcd4WXrH+qr/RE9DboJXCbdR72rnroPhRZG2gwAud/oIRc/+KP/7mJlOjVDtiyL
9E21hiX2bXvqniOmZj6c3pRKQBhE/4XrFkTj9mr9fcP+HOosdJK7Lowj2Q43qXUfUB1UqZuTOLfK
VqYRpnyyEbWS36+/3sUd8u31zoInJRR8OVPzaCMVyH9QU6Sig6fO9UGk3zfSzzc724dJUqdB0CX+
Riwe9ZxbKbanXZ1idAsVG/Q17MuFgLfpkGjmYjorW8oZff2pip9Dwumap3/lgXTRAJAzLMkwzx7I
zwEsLK+G8yw8JMGrbEzEUy8+aQa+uRtXo6iOo6qz66qTbi8TvRy/N+mNsODCwc+kfHuGs2s6UvW0
yBoBjrFLhZ1Giu7UryOIpxSavCnZN9K6xdNTflQ+b7z9cMD+vHJ+jHx+1ltiWIT+cNZTV+j7bJxW
Jsfj3jd2RvkS5bu8OmgwL+T/fo3g57hnB79WmYXfdxGLrRxXyFQNmt/WUmm3/+LkUh1SFdBW3ZTP
gpMw9YnZFc3fRMmDZD7mmIipiYlFE4Ck99Gi5dm9pe4KDQ2dNvlsGYVw0pT+Vtx5caZJNzVLVwna
lbPTQ1GsVLaGy50coYKvzV2K6zahn4drMVU6fG7NW4DKhSTBEmXybUWTZU0Sz3MTKUw6U5QMcpN8
SixRKnul2LYVtDVvRTDY0bLYufPU2rS6eWOnXzpOvg999oUr39DLTqmTTdEj7IuzBpXvXPh7ff3K
v3Gcny94lgWFgpcrsQLoG8vu2MSfAZZcvrLDFQETySbBEziwQlOhWG8JnpToJDmcIumxDKHppdth
8vM9OYcJr/L6s12efE0EApcs05K/ijTf7osu6jrVs4pgCOeGvChBuaHYl/qWFNjAQKDQjqRoKe6l
MKBujH1ptYEwck1pLH2g4J93lZH3TayaLuoG5ZgSVwJklxQPUTLXqpkKaVVGc9Yhnr0Rc1zAVSyR
fQaWKouqIatnXz3PEtuMHFF+gEosz+NiIdEwRzzQbLVsLnQbCQd4C0led0zXohzdF94e37mKzhCs
NsWj9hAosMEmiIfQQFTTH4SaTTZPE6iF0CayMR2e7zdugEs3kkp6ZCk6WRlHwc+pMv1Gi32VKClH
TUdje6ScBdUst4/Xv8lwkZwftaoGamPprAXlvCbXNG1pWpWnb2u4Izr1MT2jyjQFmujpaaUUeX24
r0/8azxDUUULBEbhc/x8L6XwQ8kRFX+TSWQQ5fQ+8mCzAIRAH4Kt4yUrTgTBDRZhiHqkTda1i1MY
0o41VVx1oYdQax3I06a6xh+oMHfhrUe8kItbIsch1TADVNI8PxOrKMmrwFM5EwNoMWBYQIIRmkku
aEEZzT0eQZCReu+xXWx3mbSTXOPGTvmd7PAI1GaBpzgeJfXsAGElC2nZ6/6GXQKMkTS7vjsktHB6
L9e/h3QpGv8+0tn3sKhDm5FfRZuEMJXogk4iryGZjfpp4JiTpsM6HfwjCIQ1Jauqt9bGUCut8ZMw
EPMeCukFgH32ijDb9Ue7uFS+P9r53aTnCdVfDUZDNRcDb5y0iLppMEhZqWZ6im0EKuU/lV/Bxqt3
OcmLSa0mLuKJ7ouLOlwXqvdQqm961Y4qkfZwGLIGdod+ZN5Y1Rc2EdeYrKmWqlsSJdSfi1oP3V4p
0jTcFNGUW7RzTrkzEosdiNJNnseFg2HAt0SFkoxl/gocLGZAKnrAkwip7GIOmkWmJmo3wBPt0sIA
RVM0CUjepPpzFqC0slgXsqPIDxp0WMR47v+4z+HfYFuk+zKdCMYo1JZO8hHAY6ropiRrqpJ3PUQY
sZ8k9B3snCltF1jXw0TdRTC74DljCItmdi7uAucxEOYNxhUR7bOvhbPQ+kmJqJOzybV5IyHGHO68
AAsjfbOpcfymyxjtv36UzkTMH/bCVKfdFw3F1wiRT6c42JN8ndIhsStH7n3rTQt3YcFEovN8aDzp
V5GziAZ/R08bFCSD4QKIaVpDU1H64zr05ECmwtOJ7ggqgzTp9R8F2aOAMcQYo1rYejznpu/XWbru
NwjF7+nFN1EmGX42+0B/1vs/oj/RwAfbRQyFz4YlpdzXPUSYfW5UY8V569V7z5+nHzi3CggV4oIu
DQY1FXoZ3kvA3xFJV+3iLqPw0m+67iOmxf6hg3yFIOkmga23FvQdDbio/FQTEWUvOp1FHReqmQkz
EAIBLbHpskUdCOlmC+E2GjDlsQhJF/k0Z1njl6nMDVRhwsdoVcdoXkAspSkUDw5joy5lJ+B+GUuD
tqWIf4c4sV7VvYFp7CeXgvaR0J9Ozx0CHeKd4M1NNGdpFkxGkTUueliJ1dykcXlc3DXNRECZw7u3
1blLRyoF9lH75K1QaEw25as9UUrYQH8yF66qOWvijfhEcrFp9/EBPerWf0gPYj7JqWsYsw5LjAx3
l1kMBJJMKP4ya4HwtjPhxyIt2Yz4v3Av3EtQ9OJZ6z+3wTMfQEXFyF2kNb6tC7/AofOugUBsDKLv
MKRGjUFTJBKDKMUk45RWDHFaaQ8enkwk63TB24McwqG1ptoJR8Vt96kiTKKtmsfsbmjVowi4bNGW
VSbtn/iPVD0D2WExf2TgwX4gguTejNMBoENFQVD2/gzEQn4W6CRcvcFMfUZ/3XqJvDcXIx7JHIvU
vR7x3iCzWor3KcxAA/mzcUjFl6bZdeWsKJhY6UJC9HLVwn2tXjT6rJgswJGR5E0zbVboE4n++GJR
ew+OciBfM6N1an3qEFhpisW+1t06oCLChDSao70EK+jHERxq8tpi5FLWVFEmNpF+Eru7tr23pjHd
BvXStVscj4pxQFdo0I88ubtLVfpEnb9VsvM2r7owc5O/evSmJj7x0KBmHmMAXPyJK7ioWJmN6hhm
IcC2XfxxUCTY2PZEwz2UFvQkKYYmeVmaCiprDApN6L9EUBa3Jowa785Dd7CDDSrAaF5EJQzEgi4q
5ovGu3QPX7VN3kXsKNNpGiP5FuLPB13n0czmCPMpIC5pti8QX6pZa25Fd5vyVBTjAl0HZI0S2lch
cK7kaJS6n2V5LztwICCkJUTeySpJVoHwxzJRyVHu83qpfeLPKRaoR3OQ1L4w0pV5J+7LZJdbp8an
40h9yNR5nB2KNczsljaUXEZ10xj10E85nHKkqQz2rmqMFAUZYox+kVGsZid/n72iGs1Kk2ZishA+
WzQpKEjgg2x8OlI+LlGp6LH89NfuUXEWLY/KT33zukehuBEs6xciAtI+Q5UVCmQqofrPy0xVu1aM
S59GWoLkp2onvKov9E2oh+yd8wBkC0ztjenUX/y3/M3/0xzcP8Wh5OBT3zlTWE0ezziSHlsUX5CW
OnAAi2/5h/7svnhvyFEeiifs3g8IRoQ4qCPXFB/qowlzGrkDbpGn6mH4I/4DIvlRflUH78g0G+EH
d6oxTfen8iH5uB5rSBcyE8UYeEFDUUInIf/50kFr93UieISlMFcLE2/SAXCg+ut4+zo5ufUhJFmR
3BsYy6W5NlSVAFwj4NPUM3RLDEul70LYOtkUtt8o239R/Z0bn/QLxj0LumEgGaR71LkN67y6ZBl5
YYhtHUIEQq7COlFgMkyF+vLBM/DAsSGWiduCEEmPcSzqIKrOi+hGRPF7iiVJoTSngTNYhkm1/ecU
u1ZDfmaY0ZD1q9XeKq1R1h+i9NTUO7mHn4srwID1NDcG/hWcATNbFjV+1YDxpZ+zC8TcMhw7Kqlf
fKENHtc78TQoktMfb9ddfwEMsGdEWaG6NSRVunIWT0emUkW5EYcbUdym1hZqa5R2I4eQ2qQkImGh
U+/9ak84T5JPRF8DcfCXri/n3wDE2VOc7WGl1pWQGnj3jKjzHwjjo8NsNno0pvPNCHW26dNpvbgx
4q33HsLW77CC0adW68DMNFABKt495GgTzO4f7WCNgw38akSzhGlSz4HzGyKq9L5y4f4tay76QQaO
FptgwiFAsw4aJdcf7sIKgEClUTMSSXFl/Ww2usq1Ay9qvQ3wOAVpIExAmLQ/NMn/A7A3xPo/9tow
9d8GO5uI1MpkwyijeNOkdxmOfjvhvXwJqfHtwg/QHFV/gdHaKjde8TeCPQxryQNxBGKVeL7F/axT
lMSHySLnH4pczALMgnt3LZV7z0epI5fGVAVEKPPiQ9pzd2R0vEJmERdyEI2vT/fXjvo1Bd+eZTj1
vq2FrNBcM+WJnifbQ0u0PLt/fDwqj4/T0XiFM8AJ9ezR6unp8/P6uL+rWT/n4OvPv40rVnaqKSbf
GWwBchlgWxUhk9fSS0U4Uk2s4pCl0+uD/saWGBTcxARAIR37xSlVmtatktrunq1Flo8mf7azGfYi
x8c5lwf9PMH42Z4cTWzlvQk9+MJ+g3cYfgyfnzvXu2vyG3N/aalTDeJG0VTJtM5JEHXoObUWRBw/
xbuOulsQLwv7KKjPWUNIdquQ/+v6Gt4d4FiCumUB6Z2tddev/KKpkuw+9fc2JIlHQ5xC2JTpJEE7
tr3xbtLFl9MNgBmVgxWS0c91JdtS6dqp5A5gNeUgmPWSBjpxJ8l7CciqOFT+MSkO5N59u/dj5J6c
k12dFO9o1Tee5Wus8zUugaEyx2TiynnZLYKKqnN2owk5XXPCHu6XzmhJ5DufTvF02C9uXeGX3p14
TBwgIZ3E/OzdJanOrcikNCHQgNislXzZYjp8srOxeozoXUPybNdGJNz6vqdfuJxGwbggDzVmN9b7
AD2dv/j3BznDUu2BpJbG4ReGK2baCsyQcKI3Yedmxoee+SvNqeaJm8x9P3/lA2kqwm2EGar11yqi
ZdDpU7iMYkSHcXpUtXZqAaaVqjDlGsxnugLj7m9CEuUWaDbl5FAAoGHYPFx/D8kabuLfL0I8JEN+
gat0dlPbgeO4quVjAYcRDuZ0Dhm26037JFm2wBu0iXjI3HvlOkFCKHpPnXczP3Yp3GJSRkHFk4Y2
AKN5SbNsXNFw3SMH6NF6673EpjXzEO7xIFzVPUJuhByRktxB5Y0zminZLNLKEwGHSn+cPOoN7czy
jtMpiA3svjGMDftRKJ+cADhFq7Y5Rqdy8dhkx4pEvxhsTyvEJsp4kqfo+KP65gfA6GK8gm7+CvMq
lFBrSBAnL2gB7NWd6q/KoHkw24/6LWq0HbZ9LhYAEUKzajFxtftUeAZO8rd0R8y6hvxSfDHTYq2a
+N1LvB7DKh5qqoHw7Pj9kwrDOlGA0dtu2ZbQFApjkkXIwHfpwknfWxWDYYQL4vYuwpRetelUDeDW
y0dbouEtOAoCkosOEkHk8Kqx4gYKeuehNtAKs7epu4O+WJifAoETbO+VAWmwIRmGnyAh4Goth26m
hMI6YKxCwapKjDe32jswyK2oeoio2mlZ9GhUOn7SRytPVlK860t9FrQoC0NUATym9h/NGUO17Ikv
o1XePKjmsqqbSdA/BEIxU2iMnAOOTqJ0kSbikldFLvxjeKbQ28bIrHDMTtH0q+YSdtAcV7M2rB67
3p+JuIX34cTqMbYzTz7V6phGH01waYVUJ3ltPvQEoE6MA6nWbnL1zWKqB0S16/j8ug9rKFb+utAk
w4B8PtXHHoPbdETlFo4PanVyntS0ehCL+OCp3o2TbTizr22Ls2Ap6hObNjYtGIIlOoOoUMEC42Nd
336XwkWZasN/br6zm8NSk5J+NEYx1R2lbL75Tf7XLwydy+n7EGf5RmT5qdR3Cp0XKIZ3e+AdAGyv
mN+s5d6aseHo/hZ26LGh2YWWBZsOlVNrH/h3Bi0FN7mVX2HqtS9zFlbpUmYbZdynG1fAEivPllrz
onuoIqVoPGYHTe7uEytYCy1mcYU5b3zEvlR5nNVQxPZ5aq3Fylg7mbKIFHfpSjSdAk00nFW1qU4k
GRf05GSx7Htl7us0bEvSOk6SsS7T5Rqve5LEwlnF1clLtK3dopSM/2oEhy2OTm7hjJQOszg4tCQ1
THEXWCvfPukAp5VmjLqymq3zoEVXpcSwC3Z5gKVlFr63XdePogZgSgCYskP0kZwMBHIgDbvdJg+q
qQPWcX31/S6Cfq0NGDMmCcHv9jcnreLKjLjEoDzqHhbfXTjRuze2ZazNSpcOXrEdRaCdan+Ee359
9EtRExHDfw1+tjDrqjVDR6H8bfbbhpaGdBDiHfjAQyfK0MZAv9X1ES/l3jTfUEqUTdGiADtc6t+W
qOR6qSxEhrtJvUcpOVQRKQEoYF+9QOOolW0C8NRC+1JuMD2VISz5tWY1QyQyNmn9O2/zCjXBk7SY
VGBNJ/gsnM1mBr/ez5YP9YiG/M10ikfU4hTOd7uX6++sXdyW34Y+O2JcqWjVLheDjeQi/8nUumo9
cSrkhm1zYoZ0P5fz0H+XfX+tOCTh1VJ1UOhy8VuJNiJnhdMg3qOhsNWAU4vB2HTHsk/Nvji6LS69
1PTTauOocNRxA/Gidw8/ddcO11FE220tLCU077pynlhoVgtA+eI2jqkHcG/fJS0KG3K6hYQ9C0NU
w12DPXccQomGJlgzdMdNvQ+DZBpUAMdSDI8ejW6h3tgQrq5P1MV0TRGpAFEY100u3J+LozQrAo1S
4xv9wZjvAw/WhbRApX3fAhmMR6Mp3iN78kg0msL9AkO76+Nf3Ix0x1FigpCvmOeduUXu1I4V+MFG
+NoIRXXo6ntLIX+17jptU4lHSNhFM/dupS+XVgibwRSpb7Edz2vReqvatVgGMT0L3QhmPr3SDSyU
KLuB8n1VjM93wfeBzu7UwC5j0SvFYYZZ/kjePXxE0+XMnz0+Nm8PG+Q8sXt0Zp+TxWqFMSEd9IuX
W8yXS9ehAr1b0mHmq6Jx9pUNIa8txez8jYoNYTyF9kFiHAX7/Bbe9htt5HAFQdZo9uNf9TxN8xNV
LNS87J6LabpUSIjvEeoup97z5s67dbBdOl8G4iy4osmv4tmdGAtlGrsVcYRFCUONT7RMgS4ZOWdb
d4DHAvPmZn/3RZwBnjwYJumYKH91uX07TVNZTszQF/zNkC6kaHewRZ0jgSntsvVAH4Wlfau9Qf6F
UDOruiwppL1QA4B5fu7SzO56NYgREuDKCvoF7mZmOCHc0O0U6Qd/7BbbCIkVdKaTeFJ5d4Szsbez
o3EvzQsKDJ9ZAo/xVuPgpbQUHpeItsGX0MHZypYiI4VlpEYbLxAHimaaTq2ISm/BgRofUGm5cVZc
+t7AxKopwYukyUP5OQssq0gqHTfc0DGc4FrqMtxIePcJO6Jx9yw1Nw7Hy996AOdpGKaYqp2lu5ma
lZUcwsPJkruWLrA4QUS2m9fiilBJDQ9+cAJluPGWw1ucnxe6zoVNtj9M7FlqWkItIaN0aMbT1mqE
zYl0tJt91sKthzLdzGOyEKG1Z3p4MIJj79wiwP8u/g+L7dsDnH1WXQziMFaAkTyEdL1l0kxgionv
VMpdqq8BCjGLOFl4yHs521raFuo4Qd/bnqh8/mrxr8yGIZvcTgBNHGBn37wLGzlXbW+jB6fCbSeA
t7p0tMifRamZBpZFJXFuRzs7Lf4EcD0C8sXrj2AOE/7rgxjUDgzNgvz/FV992/GyEai9lvf+xo+0
eW+hTeotYHnE7lqxR1blIi21q9MFvREtzgYoXCbU70cx2tHEHnFzVxBShna61pSBy1N4q9J7N8xD
3daTPuDGEZupKR88ZScHr7bhLMXycFRb7BrNpSS1YxX4xCzkpRI1dxzZQk2MqB9KJI6tHFMQzDnV
vT8EjiH0NYrcWlpPYqQHagppVr5MtWknbsWWcCZF668ed0gRIOSbAHaIE1OYdMh3Na8ENRm1zFOL
AOWgww/zyY7RTQwfHAgFrHKkKCxPHEvOIqSyKhl74vwgg4sh3oIxL6KqOnUiSaE0NrCxfn7zWvEy
FQpK95wArw3ex3B8Xj6el8uj+kBQ8ndj4JXzyn58wEdqii4wGnPr09qHMNG+3YpQLh5y3x7mbDdY
pdoVQWPk9zSkUz/IwnxGCZgC9Nj0cB0gpru+3C6Ci9/f/mzFh5WaaW4Z9MQLfw7eaLZEdWw+3byN
x4sd1avp9eG+2GS/V/f/neyz0ECrrKYiChM3dPqM7SBd2lk6S6xyppfxU4SgqidiityixVy2c9G6
SzQV8YSdpiVjQ6BXWEdbykPKRcRzRbtLtkEd3Gldjlu1ipArtPm8Vz9tXEcIfN1wksjkVmW/NKOD
pr5JcbMogUuqXlraer/qE4R7nHJZOcqqUDlVSlwLkv31VzYu3iNkJPRLKBdYsHXfp77V+czwloRg
brG+7rf398+guM6oHfELFr6P7eiIHvno8QFYdzx+QsEYwcjxdDPiL0z79Wg5H01Hd6vJCunDGO/M
02k3SI+vdzfCnEsZo/7tac/St8QXnFj1gSo1G0eiBpGoZhbfU2AQYmmqhHMreb8+Pxeh9u8jnt2z
ll3SAG1SNFXLvUJDnImBLmpbmftF0zJ7FLswc8lEDKtUTNsttJrtiRP2kwgXJQg+7bb1kht38cVk
kqiLgMugRZ3r8eeh0Ht2YyhuFWycqgdrxBmhDB9U4h/R9ifDroRBOnP8aAXsZ3JFOt7JC/RFHjqz
IqPJUA6mHCkjVzwkdEW3ybz0lK3tISgwlGeRke+kfG7Yh7re5s3OCq2NIMS3Ntulb0klXh+wL4Ns
6yxiRWmmKyWBbmCipciwPhyev/bqmUXWGPvFPBfy57gK5ggfhFm0LLEiqKnIE1TBFDc57zPA4cht
JhoaAfoh8YhwaSdORGjI2Zyw3scu5tX6K6Z3FV0qOMMIa4FQ0augjtUTi45YjvJQk6cUv8Xk4Ard
2CU7LlEO7BHi6qde509rmpJr7GLaj+sLS76Uc317fe0sjA28oDY8ZXh9Y5+07Ly/KmIPw2lSYgW6
5PkTBHLwWNAKKFIbeMgOKJUQnVJ1O7wP0c8g/QFamEQnQVJmejaVuucwi2/suYv4wfcnPYv8mlZs
NFdjtVXw7VwD+iHMoArooOnhS21tFhiN/GMl0Oa1jqgyNDgbpjIiWKKezwKOTbXYD9i1JWFa4Xhj
v1PnlTmIjaAiR5efo7hjW1vKMhJ1eJcVW7egT/o/KPigv7MkCieGgeWKi7RxMZSq03btpQ9RFU0K
BdlxR8UNcd1ZH93/Ie08mxpH27T9i1SlHL5akmUbjDE0NPBFRU+Dcs769XuI3doB4xfXPm9N11RP
h7kl3ekKZ8AdLQBeNbzwXaB+zeoTBKaFG8kjq7G9VLl/nsdz2eTnj3NyIulVMsrRQBxOq5Uq8VJz
F614RQ+j748/D3Xu9gUGD8AWUjk/Ti7DIpCnVM4NRHuAk2ml6FKA0QoY+/Qc0sG9CFE/l78asFOg
RIK+hox9ch0aSjk1peZjO4UcLxLngxdPk502XgbMaaCuunCfRKx96nwnaDg1DeWFk+5cScRcgt2F
pKFpYHC/nnSxT6k2FQh5wawU6Y7aRElfNVYRpUYJBMke5Trw9Z2a7zPjQsnuXOxPbkU716AwYon6
yQ7VpKwX1ZlYN5cpyuoNQN99VoOznP9p8FtH1zJ/7Nur/re/yWXDNqZjWr5W/g1mieJxDO//z7P/
5WlOFpqlzFEkINPxP9DqSNdW3Huc3WXN5rqgRHION2NSIUWqCDCYilzT1+9ukbt2aHYBDARmK5r5
RrCQKKW5Osm+o4do6slwc0Mh22WajEgKGpeoKEm5m9ZvXQWOknbb7yq33Bk5JWtY9kMnXlocZ/be
54f8SFk/JSNKERXczYjo5MEdCCq/vlvOIkhFIYXyWA/Whb4UOyeHRlVTHPVmpL0IEvpS+exjFZ7E
jQDQFYgjpIqGflo/a1sx7TprIhkXwnXSYqbe3HycBNEfsLG16WaCh2wmZxx6NXJcu3PccdRTHene
Wy38vx9JPI1Bjk4xb9Eg+Tp3ca/GeeuX8SGkdyXdTTg1aa5ZQSe7/nlJnl8ln0Y6iUM0cJmtYYXp
oRGu9YkGyFCv1EUdZvCUol/FPZpb/c4IrgQO+WhTjY4Z7rnrqvQuqhuvGwTwxroDhwzPp9at49uf
H/Bc9GaaKDosJBv++VY/gDOrI2OXHlghiYTPsNhtTB9rZ6DVZnKshStWi8GyjivtSmP10ruVUCaJ
QOLFh6Iy6VKKqwsPtWRJ31bLp4dafv/Tsi0DSjfZrEec44DpqVgpg+TonOnieORMJbrxa9WlbEVA
uxywJl3WHQyK/+QxyOCXUoK+kO5PHiOeYtMP/oeDhqnvVAx7s9fWBqL+sLzaTvWaSNyYuMCL09qf
3uReeVegwIxjemHFnrnZTI55oIIIxFnGKei0i2vNz4ADHAb5qCh/qYyv4vq+ke6lMUCk8PDzm58J
PL+MdnK2ZUnVNZrRpodp3jTIpFEqTRPm+yX2G7vrqW4Fl6Z82QjfpvzfF/zIwj5NOVF2pvs9qFpz
WkzbJxs+qGdkN+pM1yso3aVPOndk0sN+udyHBVyhShcibu2DK/fTY5xEco1gdX6sg41LFZxJx/sJ
3HvT/xMhuWGWw47j/ANkEkuPyy1r+Ft/Tiim3k1IEtUZavzievkpiM6ke1/a4oLoiaW8W6AR1GEC
SzhE4Fhaqi9suGY0HSswVn7UrTtVdaBwmYgpwmpLLbeJxetG0h0NiMFgOoDG59ZtqrWCqVEIct9R
xRe9ekT+JRs3cn3TNOtM3MedLU3rNrp7ShGJ2AT91YApdLj1h8Ad6ycR+QGxn9FKflFC08kGpKI4
ZrDssoT7QJFsq3kMkBW3Aqwzs5tGENflU2rB31/NJiLKlIS80kyvgv6+oKVs3lhSjOQWjKs5vOnE
nZj86nTzBSlDxCyZOYgNA8GeKVOLaJ8nucJCFMqousubR3GEUyCXa2jbawv5ewQuCXixQNXDV3nE
JmGq1xLpziDrWwux09F/iPLancZgmyRHtn5VRLupRoDOToRdkq5bgzxJ03fCDHYiwc9ZxzJL/qtS
YQ4k3D5nu0Noc45uZgmpQOUBNI+iIOsjxndG1tjtdJ9KQMKeBJTzEEux+t8pJ14E+0cNn8ZAs/X0
RkNKtFYLe8huAUh3Pfi16Lnzr7T6acS7r7+PqV8Ezz4aRsl1C/o9/FP3e7znhgxqfP9oDsKKcp1D
zW9qqVUFvyoDY+7WXHXNrU/rqpA25vhLTryBqZZj1sdfbQLSIr0H6mGOH1O8LzJK2oN2H8X4jQ8w
pdCT6UQVQnRlh0g7FMboDK1yrDKU2a5j8ViO+GpZGoE/sTdqsvR1K0NwQVMjCYEl5Ixzb8KdY+El
OGP0M91nJXwCWXNosNtRYF7NvnhtUjaczObRH46TQDV58LT5TqZzOaA+71fNbQLtKwQHr76qSkvW
fV2JXlfVcOy2aeAqz5l8k4DwF4h0pJUYrSPRU7V95ztC7I6oOhs7yGn6vlB+AVWARRKRYqOoCA33
ryCTdtYAfvPMCwzZ4cK0PHBXNCok6Trk58W2xQVnMnEX123dr2/80rA7sbuaI1jxhrmuVHRCldmr
i+62pyRKRE7SLCCYGOM80KrPi3JbYz5wm+gtqRjwBu2op1irlruheKWUjD6R3WZuDKuxBxtkWb1H
6wh0tz2aihe08JHN924oDpUUu4IvevNAGZ4qtC7u6rq5qoV23bTGUQDpYOCZEIyNU1I6zRrfzlDP
H/zq2JjxphsrSCCPCePowluFzVOZvbcDkxoUXp00nHzTi2XdM1pbj3iNgqhAbSLnVbpY26fDn1ra
xxi9GOCtwidVKW5TEsFIeuz91Amk2UngNYZkoRLya36X3/iYxC8wqdzS1jk2B00EdMmGe1b7zsKV
K5zxjkowKWI5smadpnSa+a8+/R37PbPY1Os8dJod1AtZBDvqjs1rP2yn5dSg46DKt8BqY74HXkP9
VbjAk/SjNgN5Kz0L7tBEM/wqCd/6RvwVVelvWP/wrRA+s6AvhVCJMEMS2oOJLr6WObqB+yWpqqmV
XmhNdMOH67CFj6VZ/6T4v5T+rhU2FXS5NFhlyXSrVPhfYM60WDgAhupVDWTc4NbTUU2ORshCMzHm
0fBEkx9kOvmCULpiFW+Heh3X+AxrLx2Ha41EtrXw1RrRTsGqcViLaeEW4k4vr8aRTdx5/LYabSfp
2PmupG+LmfN0y24j+Y+CdZ/esWQzGE7+tOkrJ4q3ERaSE4ZzqWYj1VvVO7OEHCQuhsxAzlX1IU+u
Rkh7+nOJvfVvCjUhHONyg+hBPrTr2toVNUL0v2kS5PoDIlmDlOyUHgoMtLufg4KzIQhquAsr31IR
4/oaDU1VNJvlnFPnY9vKR5qIFHIXkBuFlzK5MNjZCOTTYKeZvDlmVjIF2aHFfK54gykbyFe9vA3K
w0B0LFz9/G4fwIHTe99C5QB0NvUDJAC+vlxSpMTAusqRzRWlpzHVA9mlZRo0N/VkOejKttJ7Mrwu
OrDFa5oC5cva/WDkN6lSO01jXdPgo+yip1gLpkdwmgtPhqy/aXZQXNaC8GDiHp3dWVHINqJ0DNww
texWAXVOIypLcCgOXlXAUR0rPq6KqxyfizF5niKMyvTHn9/3bNXAWqT3dFpVCyr56/sOs6z5io9g
S/vP8vyoKDeL/mIzuPrf9D2W9qj1AL+8EF+dzTaA0C5qBeSCYAu+DhtoRaGPKWR1BH3HboeIhw68
MXhXrfHK4ohCiinVIntKcQKQ93CooszaKemfvNXsQbU8xH4vfIgloPs28Z+e6CTgi6u5iPRgBl3I
SmZ2FW2PpkGfQJgOVj4isyMd3CVaMy+GvEuW+X1oQ5FVyuek6ScfY6J5OFm18AFmgbnfKWi4menG
MOA4EQ7aagvBFauM5K35D3BloPBFEnGd4o18iqMpp3rO9Vj+KJXE8Svw+FZf3htFjyB/IMr4+St/
9Nq/veqn8U7Ojgb5+KKThvi6JWpWkNhCrwjDP5K74LeqHNJuW9WADJUNNPJfxfwrB4LbtmCmoVEO
/b1iJmslfRsdQ9CdwI+2gIyp388JHkSZv5YDw27SV8imcQCdNrFuEiWBnPy76H4XJToci0afCX24
oBfRW8TBL6Mmga4i3kxk7oT7n1/3u3bxAvanzAGBCKEtdDm+LvNkslo/BOR43RpUvxwyNKN7H9Wt
ouDVJM5PRoJ/oobDZhDfKjIZBoUOSEYRZltSOO2KbloPHzWQx47kGyhXAtorVrsrdoSuv3HOhBGu
4QSfPz/4dx0niojgY0gx0WeFgndyLDSiPHd9EkLo7ITFg0Lu6OLfJRSz9HoC/YxVn/WA3sxEJ1oA
GWgMboqqHzWmSyfFmX355UnUr58wDHpdagQgubTIa7ykQ5ckFIC8rjhSex3k9gD47pL0+MX3P1mn
SAkLtZ40H7VqQOwZsoEz5xEYmRsiI3gINnKzwS3cESr5oXwhyf9o6Jxsky8vfbJujHHU5nyEuTFm
Pdzf3Gm7+CYw+l2vds8hIAa1e4rbyC3JG9sMyzJZ8Rowy9wPqAGDRp3vaHrENeZF1GPVfRW6dJ5D
Wqa1gldG+kvpUbNHFg/mcCFaRF0YnMIq1Ied3u5yUbOTBYJO02GyyttABMgRyZ4kytd5O9poKifz
XmuezTxENI+eBo6WPXaigPIuLMQz1z+S5toCMUQdln9/nf1ZiC2tJta/1qRHU0BOXX0sBpQeqJOC
tkSA/2I991xn+8uQJ1MfpnraaemStBmoHE1UdyhfS7u2DddW8BKzNfNGJ6LGviu9M+tjlRgOe1HP
7uQBd8oZ9YfgRhLfudYW+eKpgfNQBlcJVX+5i64F/oDY4ZxjbmHO0labY+mq2QQ1Svtg7Djh40UI
ASgziA0O4FB6VHwyc6Xd/LzHP+7Yb4tsQTFqCuTTbzpegyRFspRlOLGIeA01IyH1kzWqyOWt69KB
AWghimuCNknXKg+G+un8kiKAXI9kgStiFYSkx0xyhxnafCPsdCu+SqfKVakXFNi6kLV0lleKquNb
a21w0elJwKi2/b0pegb59qJUhWFDK5cwCv3tz693JkpdYDf/+3YnWygThtDMuxY1vA99FRpjK7Tg
WN0pP/P7CxfbObT0l+GWAvynslWvZWmhlXF0jWIXLdaqWOfKhj04yZCSlmKV1h3N7v3ndzzXd1nY
qQgY40whUr79OuoUNVZqloC+kIkW+p2UlO5COBq2TXJV1O9NBBVqQqMn2i+2MApWsNKI0zWKYTnu
UTomjlfjRcmus3v200OdRFL+AAgeXkB2bWFgHgOunH8FlGs7mouZE8c7PTle+AzLXH5byZ9GXAKs
Tx8fCQu9r3sQhUuwjlHEICEg4BFkB2jsGvMiU1aWAudfuwTjSNLHnH1i/15wlVx4lLPX1adHObk4
83JIhHlokmuyYeXJT+/FbJeqD6EuuaW0VwANVBZerg8Xhj272j8Ne3JOthoIcXOSwVRSE03Kd6W1
qFK7y72F/m5HkZQcZvmvqm02kfXQWiqroltHo7G0JJc9kV3aE8uS/z4rEA8JbFWO1JN1kEmNJgUm
Apl0I+GwIQ9NzOCXyznw89ufwz6xDf4d6WT+jSGvxzyol+7WK113THcWSdO8Z+OZpMz1cztV14LZ
XkvpvGYaiJsizm/JeIwoAipttqZ5CVafrENULjHJz38Gy1BgNwNC+cjAPi3OSYis0jfV+BCXxwFE
xuAl/rts/am7C8V6ebmZvn/wf0c6WQSx0A9lICIhWMJ3o8CC2eF91Nr+vJ2f/P5uNPZp44y/eEM6
FbDng9Ch3dXO1NTtSnV1/PIW/p+nCReS+HNAZEtaOL8LYwDw/MmuSAGHAWW3omur8YrsKoXSJwD1
peAp9e8pWL0bLD3q4ojauq5dZ0FjD83WUtZ54shLuNy/5OG70V2QPDh7bEDiBCVFBmqJp2d23uWG
X5TZddmhz6PEDomPhQsCJMCfF+i5rqdFFENhQaQzLZ8yf/0+KfNa4VSgZGKR+aDMR6n9NRqwYY3r
DWElcNS2plROzyjiIBeGLbfoqLzX8Z+aU/zn5zn74gDR4U+AGEBW+et5ido+RyGU1IU9ATICcAAB
TKReOJQ+BGe/rcdPw5zMulxl1jBPPSgM9ViI+F6+mjHuiRCtfbmm/uzbNUBSwiyrPja0T6TO2Kqc
X1QDpPGvggSPZbTOcmqFUu2U1nzf5taqsaDVKPegVzYCe30gBQzCXYh/MDedAoFypCUHyr6QjlyJ
UZZvWFWNAe+M/9FyI1ZJDGVSsy3hweqVu5BipqlVSBrlDoDaVrADKpxZ8gb+1ZcwRRb3cqk6sfpA
IN3DveJ6r6P6WjEQnq6PWYE7YPhaYA05o7slvWr6VXCrzQ/hi4/l+tDIRzWnolrUuJWl/lsh++6i
QlvKgTsk1TrM0MnN/pTpUl9XDmFUeNxMFIV/nvKzl/KnuTg5G6yJdZn6qIZXyXsVb2DvFWhopa/q
PxnC6MOlDb8EHj9N/XJUfTr00CmVdEVRPsAoi0OP0Qd2L+a8sQaoADh8urLMypZ94SoSMRE1TW/U
d0tBmLtaK9tbORIAU3Bf1XtVli7Ehh9wh58eb9kgnx4P38N26ibEgjMhAL3q0rcYxsWuszac+RFw
rn9py33Ywvw05MlhoxZSiQsFoJQCWF4G+myBPrXyWsDqFmMzW+7Bg9UQwMfKiyb81n03RwyvTBO7
BGZYwT9WCM4hzdt+gSN6MK0LGIhRZheWj+wT4qyVsh1j10ye1NByxDCkE/03no4CdopN8ABFE5Ac
dLRfEi6WEJnsn1fYd+3FpWbwaYktMcqnjxrKZV6ibJ1e04wUGYz9NGs6mwNdsvZFl9a+hu4fxtVU
w0F5CDrkdyzsTASgqHnwK3BvYcodu7lbt3VDMw/Pbyq0F57z4uQvW+XTcxpW0khNZBGi0dNr6T5i
D0+/LNpT5rRuR/XqIjxsmdsf5t46iU/kEOry1NKdT1W76Q6kPsbkiv06lC6Ur8+Ggf9OwalRTVMl
utnUSxGTABeLSE17WXCadBO7wHIuKlqcg719nnLrdFGrEl2ohXSCDyTOu2SFtd29ZW/asnBXGu35
0E2e0OeZy/+/8+ybR14TKjNJ10cBmeuFcB+IlzG+wK0nukMW4ufFfX4GofMYMKlUxTo5PpWyt1qh
ZwZ7hHxnF825bgEJb7LS+Xmg/8fq/Hekk5NTFq20nQXsFUrjtYpJ2NCwzxZxgFUpHZfOpJkdL9Zl
PwCR31YoNRaIVxDjIMF/3ROplaErYVJnwVRBwovVUaa35NjnTzFtqC4HOFrL9NlkakeejsD4spxE
CuPhJfLUOWYp4vX/PslJ0JCXjaLXgw6E1h2z/HbpDBiaV9LsNKhOB/71rFI5GCpPHcEYzk99rXuN
iga1BK2iRHdCo2HfvOgTqIxI3E6oZYLcxA3DW+I66M6ruqo86fbnaTu78T5UZjAkxEDm5EyJI11H
hcEAtZJ7FEfCBJlut8nWsmxP5vrnsc71bFCMhV5GzKouUqtfJ6suBaDuIiVRQomyhoa/8h8lFDxz
uk629uFRO+JufimR0bSzu+DTwCdvqQVpKFUdFHjTd2XTnp8oWCFpaSJG6U6mg/9mwY+7JZm8kTJ0
8GwcjC3MvRVa+EiNHtAELLBVkrbRnXGv30SHKjnERP7TLkc04Ebey8cu2ba/2tv6l3WbZQdjtBH2
RKD1QdFd+c7SbEXBgMOGgG0pt3XsyLHNcuRKnR6bu+ymvC1lm2Z7fQ+EZdobvlN4yVvwkv9Rb9M1
PLSr4I/0l3AMEdACoYzf0b1/g680Lk/TYy+vo0eaukDj88DR7q0/ueLGuiddqw/dgxkvLDbwGVly
lVJBld3kJbiTDv67hdlKgdQw/k+3Bl48m+YujJx5LTlAHh6QKEDhaLDH3BbNdSY/hL/mW+Qmj/Ot
9Aw6RLpSWmeS7FHY1OBrbobjk9GtkLIsbqZxeRc99nyuJcTFnfyQmW4n3Gm/Jd+Z5YN+G96bsSNG
N9k+J366125Sy1GfCxn+n0u3Q7hR7sAwCI/JvnqIYcWEz+pzq6LavhLQF1G2sCDkZ8jq47G/M+8X
X1PVEx6n9K79E5eO/3e+y26zX01nW6Hd39TyWjGurV8+qiZ7K8KKzOvGnSXa4W/xkOGJq60DSn6v
+R1xlXYX36uTJ6IEGu4E9RBH62Gwh9vsQbuqHvpbUV/TTa9MG43YwzBthUP6rOCu9DA3dmmt1fgm
hkCyJhAIZtwEneB2pvi+k+6q1hGDHRIVaJxGx9Q8wvk2V8rRP9SvlbK6RT9UPiCFKuwpOomH4Jdm
2MpROMabcpceF1uW7Xirql50n0Qr/br5M9ogFTIP0/d/jD0wN35ZGFfx7/L3fBXfU7uAtgKmwxVm
pxacWPCynR7D878xy3U5oK0E7gJXVP8qMl3RdFX1Rnyeb/xf/eQYsV1Xv5EmUuBQ3KXFTs9ZvLZ0
LJtb466Sed04XOloK9w0D8Jd8aDxBcjCITj9HqM1eur+s3Y334kHDKHVlLXpdP1V/GhNBz5ADWrj
Ou/Xxo38t/xdi8pKvy9vqtvy2I87el7hysf45pbVB/znMcAh8Lq6ne6LBYaR3Zr+KlHt8abeK/02
kVbZQXoW/2ElNJDUnPQPJ+l0CwKPEEzZ67/q3x0qrdKq/bXmCux/cTEd4gT7YTv/Haf7xHQN5Hs5
8PBRR/b+GN6JxhaGTSp5NdiN1hlLDzle1HIF0NioARW2VaBNi0y7njig2eSHMnBAHUVOJtqZu+bb
9cj7CJuhd4tg45critTT7IVPfeCGNEYAP+FyatGTWglP6sOi/L5OpHVrUuRx+249o+ZWrjTdAWlB
cpZCUnwSnDmwhz+SZps3nC8AnUqnrNbxtKmR01zLoJCblVhv1NbGhNmCoPHHv2L9F/fRQTwYOwEX
rXAt3Vv38331x4BEFD9xJqk6Du1OgS6z7tbBTgzXebBpoytFXFftjRW54FT4OqIbzc4ssGDU9Cnx
Vc1DYeMoT8NeTABHlZOt1806DTb8PfFYdxv16Id2Oa2tetMqyNE67cOA49h9fsfsLaqAI8ZjeKLe
NYVj1S5oNVSpo/DClSMv8c23+ODfk/+DZvUpZm6FRmrLCKM8n/3d19GDUvk28lZgKGAJgQjzHbGT
FjLr0INtggmk0UBqqhcd5VCW0KTJm3Ey7IwCraFlO1WpH1BKghuzT4a3C/fjueRTRp6Lsri6EBJO
grVqTAZdlWlehn+rILuiFFhEhkvVk+BFwy7KX+x3LhIwz4UAMv0GsCNorSO79vVWRtJPFodOohaP
/pFiHop83vWgDbWs2kaKemWKCJW+CnG6JtWhcBD2CzDJQqcM1pkp021BOXpx6KxLVpMACfcQFOYq
jgCMSk6QPw/K6GiYyUnIjP/8xc5O7+dnPykItcMgFyCZi+taMA5pJR+b8DWJ3Q+psIoLBee0Njkk
/WHIURnrcdrt5d1CFAIWE0qSDUhw8eJUuYqXKKsNBC/gtGkosob53YWHPVe9knVagtD54PdoJw+b
+nof+EpRXHdo11X9PyrGwKqvsAnwcZzXRaR6eqisUzTiwRPmmidJkE7nEsBACh0VdpM6okv0hhFD
ipQoQukidqLdQ4Vo3PJb5hheqjcs4fPp9sFmEltENCfoqZ/kSW1dC6OQJ8l1LxwD+bgYS49HnIqp
ehK1VcC0KAOuZI43/VJx/GyPSKfmuLChIBCesuc6tW8M8IdITWUIf/v3kX8vRdcdALV4OwnguW0O
79q8jxUy7xtfWAe+RwUtpnec7lr10lI7+yk+Pc7J7OlZX5ZiDAJEn/EwbfEOsh5kZKCWgvyS70R1
ROIY3ARmvR7GXR/oq7s+ia+mDCS09rbAwH38tjvEloLgQZ/n7VhdKFyeTWvRTFR05DnZy6crTClN
gfgaoyV0M0D3Dam+qrMHC+MsABAauM2WFqm0T2FDNJTyZiocuXZJQED68E/+tmo4T0QKxiq+dyef
StRSsY0nvT50O2Hd2QAghsgG9rBJ19FOWClO7gx7+Jte4gZuiyN751QOMLKtv828wm72+GSuE3fk
z0tX2T5d045z0nW+rrx6U3jAByAKenGOeE9BiAkL5n6+0vjT+Tpz201hh+t/FDvZqqvIG1dIstuo
5LlA8F3UGT0Ocy/zLLtzSne0IfM6/GW7e8pfSbXWXF+rbD1dpS/BIT2mO/0u3KFp5KB85DWb4TcB
8I2yTX7nduD8rVf3y++Hbuv1nrlp7Xeu6FXoyqt3efWMXMEmccJte9073T3coBUWOm5xSF1YvEfd
Dbf51rcLN/YiR9jiXLCXtsovy5m8yfv56Dlbx9c/zciyuD9dgwm9+kCNaDRStB6H1IVvHvtYIhEx
4BWSev1wM4W7GRn6hZoghnY7Y28wDKupmOmCZxfKPWeLirR+USlGvhWxi5M7R0pyaL8t17KRDW7M
VhZGfaWXhithiQgVr5YzLN+u867YFt1boGA5iAdfNgzrOUUt3VAVLBcCd1nVNamZRFYQ9a9aPm0T
bqsq4CDAD1eyK3mjonhfzY8l0ao6/w1l3QaqIAfZps6UTTxZbjQKJL3TpaNzyfdPN8HnVzzZBJKF
G+uo88kVxW6pJCNeKPzBhqEzPAlS+8KTcpv7Tn29qO9+LowggIDOyJmNz+5JGIH0fx77SscpIB8F
ROq0yjUshwbyh95a61GaXq7AC0vs3PkIlVJluy+7/pRO2NR5UzY9Zkdk9vp0gEyqqjtAeZS3JOAS
YJDaPU2qizXKD0jX6YeGw8gP7gj0ck7WUoheipQO1QdgAhlgy3gxpgFw87H+GLyCyVFado7QV7hr
5ksqPUtZ69voOh6fYFBVaO4noxuQdeHpJjE35B5eAT6F0JJ//rTnAjSoU/87xMlKGg1lEhsFaC/W
UXTl6QpZQD3Nf/Lh+PNAyrk5BA2COzIYacSXTgo0/pwn8QiO9NcVbqGPvaOt8u1Lgab1tuLIfIu8
2xYRCMl+FZ2da3nPu939sLqIYTv/FDruBFxhBB8nlbRylkeRBlty6PzbShE8URJWMmVZi764ljtx
nUKPMN0wpFLS3GcX1afOTSmQR4ixkmoCa12e79Nh2SWIaxeLAI7e91eS+b70gUZzH+XpJmq0NWj4
pSPX1Y9mmNtjqCNKiQeLegvXCWbNi1jt/VC/b+LUieeHei5tPAdXCtIDHRIG9cUe7bntDgIbrSAT
S1QqvV8fVyCzmfMKZTefyw/3KHJ8SjNoYZsPGEfOeIJcWvNntxzEYVUmLEMSWztpQ2mh7ke1KON8
bsfWQcVdPUof4Y2slGLDfo8hm4HT8UN+Ha7XpQk6U0dEF4xE5UPEDzW9kzeu1TkR8fj9sIXqwD/g
5oL1Or15OmI6liXzTUfFF51VIuWfd8j3EP7ryCcbRNbUFmVu2HXFXXBUD/Vufv55gDNbkBEWDUk8
g1mAp8jbTFDDxjSEHMCi4jTmPTW6UjvIfuhI1Z9wRgCMftsQ/0VrEijCo4Eica8eJMFJTOIlP19B
3AbVdpOR+Y9/SyhD/w14DXTmRboedBFMcrGCz0zNsySdEFfaHF24/L7voOUlDNDZILRprp3sILNS
4mAUF2/RZqG7ws2+fOx/PyUYg1UP/XlRUzy9bzJI34lFe/waZtE/vXI9pRup8jTfVezQslVYLxSs
3n6enTMB9pdBT+MWpcw74KZAxIJXoKPTa/UioVFJcajA8ytzAmVFj1gtd1WxybsLa+/cRwWLsviU
cbdz0X7d531c5GIXkICYwm3qrykLXBRvPANzp/7waYzlGT4dfVEsC2MigiH1QQuH2Uy/b3a4dthf
YlB7o6I5wwxkGr/CGPcYPdgEw3YYPLT3XbxUtby2m+QFWk1d72fa0ehbmt1eCfZReVwkQkH1ZtGj
pi2kLZzBvLz9JzG8oq83poEZfeLOPpYaxpsEqqBIAfjgZ1DEHkXBnyfyTAC6FFoURcNJAtmHU+pC
2VZGP6MzdC03xI86uQCHfOq/51p1Ra+mzSsbQGRRmlDCMCpvvJmmaz2/NNkDKlBBHG3VkEqltfUB
muI20VLHJhLl7Ee/c/IfAtK9IHvFzmhMZjdDOksbduYxLJ65tf38cWwNx6Be//NrncHt81o6/RVA
+7jAnEYjkxRU2BRygTc7KGLuXrT3pETbX3fm9u1tel6hQdvebXYIXHibSyK030ttX8c+CVPkQlTS
DuDidQC1MACynQuXWuAWy+9rsIXjB8ci0RCKfZyQX5cnLFBdF0ryW5RYcvNtHt+mbhEoMYOXOgWs
ccke8+z3/DzgaSjSlipELoREocNmBeiD46Bpdpg/wKiBJoUeBh5mxms0JptawUEeC9yMpETUNA/L
KbcUP4ybMS2UEFBfzDRF+SFtSPB8stDlf1HtAM3k1IF/XghnPxTBADEcGsis8K8fCg31uAkqcCKa
uYUFofjPanYXNajrs8rhZ1xyBvlQWfg2MyYpJmQcttRHMefTwQFsM8lQH4uuDSiOWGdKxxA1EVPV
qVqP+wS6L9itdcReFvpgD0nAA+4aR43L4dK2ua2K+l4atFUydls8ktlRvToSXHG4zvuGQixWQpQn
dQzNUp0yubZvjfl66CZ0nROgGtgRIlsgUJKGPhrc5bRBJuzkyizdDCow+Pg2FZvrulIdXZjhV3fb
ock9K6hsM57shORsisi8STfzC1OxBCPfvgz9zg99y8UM+OtUZFkspiUmEouoJiSpyrwFjpURrCzE
0p9n/UwPnv3xaaxlWXyehcjKJHkmrS7yxww738itxQrGLxOS2EOMvlvxn8iiLoMqTD5lJ5CSJ3dG
H0piwoZFshJ1LwMOHEgoc2k6Uq02tOfsEqTh7CVMn3jRtCDm/W83z09vGUVBizkImSZQZRQKAMtl
JsE1glnLnQREETxUrz9HS7UUK6aMm0W4lCqdIQLi5/vvQ5yetIKUEe+GPMRSapPfs3nf4uCnvSj1
rhep/Egv5GkiFoKqz0nfPgKCWA6q5GEKX2jz/zzx59YYMsf6oiAJNfH0YUZNLfyBmtvCNSIFFrIj
eyVo9hZ5ys8jnanK8t7E/RZ2edAvT53N9Km3qmzs+fhQTAqI+PI6TQZHykVXbh4QcosyuiO1cEiE
t4XpPdNdIQ0RaJdBGo2HrTHSJYUR/vNznRHR5Lm4zkW+wfIFTrZZ3GdqJVrF9Kt2Hp9KEpNH5XD1
ZK0QOozc7XbrSTf/dP94vev91lzPft1tNsFaez5ufn6Oj099ut0xJIL5CxlXhpf5dQuqWtEHlcpz
PDrOy3Zd2Ks3dMVdJBXf//69VHQ5d8yrSDODOkGvlUr518G6oU+mSAC9kYAXL412FUwbas8dsYwg
j+jUxuiMXAidzjBG+NKfBj25E7MmKnBz5J4frZVywA9nEYpHMYxAP1Zg1pAYAZaMLwx7ptXzddiT
DzsE05BAc42vuXxQi5BeaI81iPRSpcQCKPPUpaWpBs70CNcZrQo7hJfoFxO6FTDI8nHVE4ghjp9U
zsJmWE6HUJGB0KGJkEaPPy+DMyXwr097cgELBhok/oAaTCN5CiIAVbGq1AzrlBhGGuVVM9ovzwgm
fpUOfL6Rh5gQkWLDNnnuFMkjLhvYvb7EyrOSo0tWv+ncrEaMz8p4/C/SznSpcTTr1lekCM3DX3k2
GDBgEvijgAQ0z7Ou/jxv9umvSZUDn69PdEdVZuUgS9Y77b3WszJ9codE3RpoLG2EFlhhBgS+NnGV
yaoZhl2avcpExGBO6ugUR8YLli2HNVEskkTUYrOvkvvWH2j/UzqVyPr2AJsQPlxvBhnRgfDFG2sJ
x76FshFJPvJM+qL6pSbPufP093dpNmq7RK5KA0Gr0Jdj+xgjUZz8L7z4f38Zs1O75BiBJU9+fC3n
T5lGezfcez7w1ZWgSeTj5+VGzNmB6TAdkTMPuXtekxn1oDOyrENGLL1qHAVQMKoZBIyN03+GiGaZ
nlklY7guoiY7loLUgbSB5h4QKE4KpXJJx3t2b2BAPMEwJ9tAAmbjx4+iIEk9ajbZ706/J1MrlxeN
tbarvV5tPeoH0/LnMaD8ASrM50Lg7VSIHJYM+PF/T0+60qgJuRF/PEWZb0GHODXGn/uHgYk8ffDD
28BCBq8e8d+hhidGBT3/+NLX/Y1jYXTRCRG2KpdnB9+07uBK+mA4AncEQxixnU7bL2N8Ed6wQf2U
gxJe30a4RVtBswif8iYEanTK0NFBOrI6E8rvEwukEOyG9iAI4/gXZAu6HwTpMj1xWK0RJ8vWyZi6
ZZ6mS7kYl/GwwfXoK8nKtrI1iMZdTV1lohwZV6/V+Elm+9BszPoq6J1VBGdLyZJlyvpv0BsMs7e4
KSHT9wR/vXpGRxfL7is3hvMzyKd4Ohb6V4wkESXjnZMla4FLSnsCOmD/KPUN7osl2wZHOTGzWvFn
17/Wzk5tcCSSRz4O6saolI0ZQuqzkRflG5PNdouQQfgDrMo6NLGyMkns+Ez6JwGODeAxKAF6N6V9
7hpMKgmpXZVwtSMCIUxAg9HJKLSBvztNdJITfc0Zw1VG8NgpoAeamMLimfvlldhmW1G2NUb/Jkq8
GyYMFAAfU/ghmJ1pZy+t4mSmyUoakw3H8buf37Bz2x6TF4u2A1mQ0NL/fr+coAPeY1ECEh1GEqzq
I44QGeLyxTyisyVHlljKBWAi2WnNNrnjYGi14xCDkNWrnJY3emFCbMCiU+7UoxFV4RrqFecqCVr4
z3d5/toUuAzFNqGsWurft9kXilOFEbpvCihhvWamFht7BBckuAdLQAMWLWXsUpc8zGJa/Mfw1YUX
leYKu73ZPet1VQ9+RRUvLoFgHgRtUWBceQfZVKSxcqF4cf4+v11vNl00vlmYoTZgNqJQtCwxXGDE
hZtCkBIsp2wz0PSQFoV04fmCwb5wo7NVSG1BGKg285RdgY7szfuM5RNMXog4TpxiwvbN6gLaiJK8
kyww8UO1TPGoK0LLdYRwVK9tKbpiNinb115NV7CoYlbrLBavYrKFFZQH48aLHeLVAGdOn1Pib2L/
l+BdFVZ1HXLNyNT2sSffic+QRmwZolOQIgnbEuim3YwjnWVlJDncXuv+U1T5a8a0YMpBewLowvej
+sMyEsRF2K1Ep4Exp14FCBN+qJM2d4Fzp+IBpzFKCtCirrWjFqcbbF8Iwb74/oE4kaMOVA0fBDnJ
ebIS1T7Oqlr2JQiOcbtJ+KtIZlw0yibXgbpQ+iQaUE2eoi7Z9xFbLGTeJfxHLdHdBHOeIItm8l2Q
1AtffhXzswwIDszTMmVPA8SDNh3FiE2RpgsDVL+yVjU4RunS0z4NecMMCrqMTmIOMscw7jnpwVSq
kxXn6DHbJNUyMlYR6ePmMkWzOq2QUpfGfc52yG6b9WSMu476OKlFvr2UkBvSLr1KjfrGkNCSJDkh
Q68Cyshw6ij4qcFNEhmu4j0D1WC7RosWITYZ31OPw1C+D6mHSppKllIKd+7N0BAPZbcG832eYUSM
zaVN4nNt3kUp6cfRQgVxEY+cv4NqVQzmevSMNRTaZR9qu0hBq5e6BnVTtrLEeYbsUB3eNZxcIiWB
5QqHIc8ky42nocoWodqtJcENYBRgWl30FklvUDdU/TMOhkUGhSvw862aXE/EU1SHeER47oVg6oZd
iIlJnII1DWnKVsSyV9ycl2EaG/ljUnYU5Smx/DnxTmJgCwI3vVox7YuKC5RlsUyjYsls5RX1Spo9
T/3Wn64y76bvfSJQiLDHB/nVlocyJm13JDyjUO+xOYxmsq5yaU8A3p2JaTdobNQzYMdGV4mUFbUe
xxxcGZRfAUYULjg7ACsg2gEmQQqgewpf9Pz+X2GnRkPuTXBTqk+hbCzzbh9XBKdR1NpXDVVcgur7
V8U4cPwtzUf00BYoY8OkxBNuEDjtdM90s5Um86wPnMKL4Etu5VUJjs70XolhlCgWaZaxHiIF9C/A
O7lf1MNTYkoHIb93LPRuqSE25TrSZPFDJ+2YCI690657c1iG/qaG2yLnUOLVV7zzJOOMxj4gJQ7n
A5hc0DSRz6SG2EHIzsSTTI9sYFL/pvLhw1E4fdMFgRGGkwQJhgHMpmNMBP+76+LFONlXgaosbY57
ZoehCl16p/dXCZva3uN9BKHMbTHUFc5klX2XQiRMTr5GrRnO6LSi8jCOIpbrRpwGgsqDiMBoc4pH
8XKii2xleZ1ZB2hPwtAoY3drHBI/tBze96qg2mEgjMfWJRPTlfgpPNNTnaGl6fNVK+97qAqNcx/a
GaaHqwCN4LDJQa/BmHeQUlIrea1tYRdDblfQo8cCmfKXmTFFE/oMBuZKVV8HZulSyRPl0p5DTgyx
Ibc/2YERn3DVaROj7pNkEfhdHIWofboixp1Yq614Zam4TPlVqpLv2WYbpCco0Q9G2u1hfGw1RnBI
GWIY8yUBpQF4OR9/sXESxVuNB+zg4M0Tc6Vk7c5fh3a9s1iE4pG8yvxTKvdMV5wVcZzmrBCKsowU
4IUeSiMBdM/8dW+cBuBspjEskync8kWwVDpZeI0sOXF4u4DOp/226FaBdd2gqCRQoAmeYrJLeXw1
xbNaVnat/YHncaWS26ZPA9F5BCGw8LYeO18qXCGQ46pWDzJ7QBByCxOoPcAOjWmvGcodDfHINhDi
H+28ugvV+vH/odJ4fsmEryNwarhvZktmJg/VVKYpVg4eJ+qElcz5s2NDqoefduPfDVq8l63rIK2Q
4kD1y8q1xLbJdBhi5YXq1xl105+0IoO4ZBnRwLzE6sV1ZuYBZRAREaW36LWp8OI7ImXjuoFPR/CX
fZeEkK0bl5MOxz2Z15VZfALTeGGzJqof/9g0mQbO7D9pWfOTX1X1HAJGOxPeYTKqzOLNxNI21Ui+
aRf4LBboYLKYenO9IB3BzdF3//wRzu6KBXjGAuBEf3S2bZNrRRmbih7l6B9Ra5rtcWyRI35Fl7oj
ZytBEDwUWzN0MNT6TPsy6EVt9SVNNPINlOjUyWtj+IzbY4ImgjUDcg9lv4CSw883eO5w/f2ys21/
0WT0IcYsw7NE/3vfkAZAJyjP35iKYwopgFF/vuAZqhIv2Lcbne3AoVSoQwZs85rRpw0Plner0RMt
rsZklfcrVefcJSpur7769C+msxTWF+pfZ79V23BUBHOGJs+9U3YyVUniU/5qEFSGK9vfqh+5fzVc
Kmyfq8iguuVIBfdBdHN4v78V1ycn681SKxJB46frGzqcdZydyc7k52d6BizOM/12oXkZ0cHwaZr0
8hQFIiYJ0j5Llk5lboqR3U/mNohpBVMEE9Z3w+ewrB1ih8DvVVxOTPU9mz+2R0ciE0UwgUNKcVMO
x58/5blpzoL7YKv4C+1/UKu70EBT6GAv5IjPeY+m9cVW9Nl2BhMpUiedx23Oi7h0TIgq5KR9DXMZ
8Y6KUEiUASmn2t6rAI7+aygJIREAqy4FqhU8/XybZ0eyTQYE6gIViPpc+EXn1gwaVXgAlD0Fkzz4
UkCfWlvq+RPZJO27Zjw6JHReuKx4meaTJWIz7A5CboYN8++XzR4iH0Iwtw6bMpTZWSqolu6oYCPu
WDZUsMH0AudMonR1keh/bhYBPGToCM0sWlezaVIJJQ87aRldUzloiltPYc/CiZ4TjDyte//qYnzg
2dbJ9yvOzrf1JBVRqeAz5yGbfciZEYVYJa8mZ9eHR60HlWzc6vZqzGRoJo5b4TdvOVk1C0qk7siw
0LR+BWH4wrdwbsh//1yztTwqw16pFCu5VhoK0yd66xZbL02Cet2/5caw4HCJ4J8Yl4WoP4ujhjp9
Wol/REl74bP8U8yG6pB6oa1Sz4HwMZsVEidoA1PCRespkEfZqRqPBoTlYW0ZV4G5nvTCTS+VRs9O
RbYhc8iFekgayuxVqKrGUBIV1QtORiCpxZfVbJX6T6K8GoOcMoUfHX49Vsitqt9RMnTiVQ5DG1yw
bO7Kbt84zxUbezZ7/83zoKeHmF4EQc6z4Von8lM78ZLbcNrB6Vn0hPLI057Ah8CDTKF4aw4IOfiJ
n697BnyDYVtnO0VV1yScYVYy7wEDj7IXTo9Pz4fDer2DuOPaO2dRbMOF6Z5G9yF9h8C0/vmy5xY5
9Fw2AEd6eP8wDhh530mjQZWtc4oN00Cqfinai2kJ8NHPVzpT21IoSGsOe0a+8PmWsbYK3WwaSodF
8yx5HOu36JZsHBzOymv+93dFE0BDGIZEGGHtbL/SN7ITmgpLNzl6qIio0RjWsQsO4PR/vqkzA/mv
C82m0yLRNIRNYo/g7AAL4CCK1INRXBij54YLBR/aGmxHaHHMt31OENtyryIyejIPz8vX2/Wt7252
492dO+1fxuVqe5wefr6xc80LMHF0ONF363R3Z82LYNDKNLIhHhkt3NQdjZQOkiZV32efVLZ81TsX
vrOzj/LbBWdTQq9GXiNnfQKS6qAGe6q8dO8vZpWfWYP+ui3xKb5ttioFCUGZNsE121ghQGNjV8ZP
XGziNKX6p4sK77Ov/bfbmk31o+Qrdu35hKVYu5xLqIcxFlRqp/odhy8/f2lnBvNfNzebQiRnHAvf
7jBABG8S7Chq82NrQNABCb76319KMcQ4Ri7OtDV7jlIkJbrTsZbDrozw8QEXF/WNny9ybqMGFpdT
Fc12A7zs7J2ogkTJsgYxmM+6DM4WXIKG+uQmkBYZx3/iCIxV2ZJZuCuCbXuRniDe8dlm6Q/cVhGZ
P6ieZzeJj7UvZI+gG9W8An41jQ8+4ProTkVtKV3p4bLp1QVnLgWBRSzR+IoutFvOjQkF3SlNEIvr
67N5DBScZBqMw2tvXBk0ios9bgfbefz5MZ/T3HGfFtBU9makP8/eUTKwhpaSPMFGCQlT+8yuNp5S
QIPVlj0Rhhpmlit53OvmrgVBnxmPIiEYiXEmfeXxjvQ/j8Zm6ArGgnITHVMo1Nr0PAWN64RPQXVh
Njz3lqN7hESK2pJdy+yhIDKQR88nRWuy32hTUpdqs3qDOLsB9/rzkzl/KY71IufINOcPplUVpRgl
pDfsWKmAp+MeOS1fAbj2/78LzUZupcZxm0WsIzF5MOqCGJ1o+G3W5SLRLoSQnXulmM3/55bEBPlt
Akx0NZFjK6RoHdxj0V1NbG+y4Ei2+M939MfEPB88fD/CmiQkY9r8QsDrJEtOk2t7iIGbHHVqjJH6
JWoHTTEtO+nFL44W7Rgjo9ZdLcMcDTltZVSm47hp4oZ6UUDeprmngGTwi/9XkCEA62QbPSJFK8dT
4YjyIIr4CxUPMbP88OnnK65XD+UoWYw8A/6FQ49ijN8kCkg/P6Rzi8O3ZzQf36U2mtNYeOm1jFmb
XYoN1K8NREUjSDY6iNafL3du8ft+udluBfpXLquBH98Gxa2NEzQWHjmkcpY7mmCDt9XFAXTpirPD
RZ3kflY0wN1KMHUiZ5Radh9y0j5ZdPPE6frnOzy7baE8RkoTqkzaxrMVo25qUxN10us68dyMnk9l
tovWsZaathElSY75lveVAhT7+cJnZwqNHbTFoZri3GwKLX3JzOOSgihlC4o4zNTUELxy/19Y01SF
mQ/nEV1iIJGz2c+XrCpmUU+uq3pPq44LxWlK5B2BKpuLUQdn78qSKVEgM6bYOxvDuZ9HNEYpxnT1
0iOXHRoSdf/+NjC3Pz++M8Gt3NZ/rjS3FE7dYA5mV4fXU/logabzh1vHuA/KowXZDjRMWN0EVuBC
QFSmK/zdWfWLmcGWgXjcBeW17mxT4kyAjdSpTQ9Ec+2QwJyGY/OFJeHskP32QWfPv0L9YI0hVs+i
XiWe2PRTNgKaLk2CJvbzUznj+hJPBY0vy4+havNCVdo4ALVGshghU2cImBtk2brfrlUTtLr4ebVB
UyUCmYKC5nhVPF2sxJ69X6ztxKTztqEA/nu9QGccWsDIiXDhKNW+Te2etwCxOIVB3J0X7vfs4vTt
YrMJyq/k2JsUqlMIyiOPPYanXfn1yaADq9D+Kr0tUYO47JwJTzp33UAokqe7p8vheecfPcdHFWQ2
1TJjNnOFUwpUKw7TW9IlCFdU5JuyeZcXAy/XE21rpST5aHzLgofk0mnvXGkQFZvwEosakf1HCP1t
iXYcNmCTjtDZ6ym+hnsqQTzwVvnKcaMmJ7UzFz3N3Msyb/F4/7HofbvwbLhTD+tROZnJdStT7wAE
vm6k3+x7huTYOFdV55DQvQpx5lwK+zj3klEIJXXb0jjh/mk3fbvjJulyP2ym8BrCA03pOM43+KeR
RKUJiU5IzS+8Z5euJ3792/XioGVd8mXqAwJCL78m5DIZh1I5YpFgi08XCdIkFaheAgfHeyalbIjR
tjevdEkvD/Nzrz1h8XDZiVbRSdL4++Nkalp5Rm1A/O/oNDfaNb2ChVq+990bmjaCl6ld0Ma0oF+m
X5MGuTB9SmMoJPSILxaizs35VEwMWwSRQDuerWR2Xqt92RCkiRuLczhCEmSScrUHi/fzt3D2S1Bx
rggrObX+2cyS+2bfUCpiz5utmoiQrHLPay4Cu2jiZtKl9sc5/wCHhv9cbzaiCe3JqzoXN5Y90a5b
2I1xJE5bzZ8Q0AseURsi1QWGRiLBZEtXiP9GK152bQ6Ga++lR5rqPz+Bs4+aap+GXpXz19zCo+dF
oxsdm0yEbFyftdxuxG7X8S9MrOe2YRhh/n2huVuhNaq0LRBY3ObJsisfkXhxfi2S5TBt5Y68tAt4
8XPfLHdE3CZ2I/AAs01YYJijhkYBjTGlfflg168cmxjN1HAvFnTOXku3LQF1t9jvzb7VwikLM9DZ
YQKoJiqcOp/aoC4/4PxGCvHz93XuMVKD+59rzWpiqlroTaul2TXTBJwjJo5+OEVMxZWiokF5veiG
O9fAoBxMNZgSBCa8eQXCHGUf5EuQ3maDRIocmYexzbaWXqG5oc1MyiPXvl+b7TveX5dvw1WtU1ME
C0ndI3RoTRx0FxOKz66N3z/VfIpoJrpIBvnhOHEm7cuUNwLTzvmFN5hSGh8B5E1sXAc0mMoLG+2z
NSHqTVQAEHlbED3/niwnva+jvlGS2z+ZrimJpWWC3Q5eUz1e4xMs4kev3ZljdD8OwyEoOW2AWLv4
EM6+C7bJtkggAAA1zT5GWvl6KjCoHG0rEC8fQgxV3L044eHi8D3DSyb47NvFZvfcekodTwI/bzQa
GqZfcWNuzRj24m4YvxwyLDNIpvJhxCANfbDv70zwfPR2JawYB+JOtYz+dVS7Q02OODX+08/j4tw8
xokLiTtHLx1y1N/PIjLCohqVPLqNo73l3NK8ioQti+pqEFzYfp894H2/1mzp7oJMbySHRxGnS011
kTKSTanVLsXiFimWuh4vIc/O3h31CyZo8Y95Yn3LbkQKCohnSd674XRE70ZKijMSXHtpY3LupRKl
kn9farYkVrZTVmFnJ9cxgStiTDGgMlg9GtsUpBbo2wavubAZOtd4Ur5fdLbpbrvG6FrLoWrsHVgZ
hFmiq7RlB64KaWRmvUrtFzRX10vhykFoRaWmNhJyKjzNEO0VGJCTfVCUX7ocbOLh/ud36+yybYD5
5fSjsJbMidjSSB5LIZvRrVRoi9Ru3cS8V4pDGByDBvY5QmXJvm2ixyG8tWxsOwOHYlSzsmdtws6t
6gYSzteFz3T+e/rPZ5otOrU6yGajScm1b8qLKnwr1XHV1P5aw41fJfW69uGsIxuQjGyL9LKu7U23
5UN54TpoCUVrxpVHCcKfiuOFTybekPkWXpRF6SAinmCz8/dQbCpEJpNDNxd7j0qID18oWUYedaXU
+5Lro4iNEPK+iw2Bc+vw9wvP3iLPHqqwHPPiegJBiKRA6Z9EHCJ5BwwW0CQ/3+fZMUlrDxAF/VL4
fn/fZgeauqsVBPriYCzfWEZC8iwtlhuGyM9XOn9f/7nS7IHKejOh76JTTUgEaV3Iu9ikcgxCU9bb
/92395+LzR5iZmlNPARo/BJOetpGwjSjROy+gbjq+zp8E+LhFuY9Jpyf7/Ls8wQcZ+sIUgAmzmZV
uRlH5F01oUCZCM0TjSMmGu6RSvvy50udPd7Syvifa4nB9e3wZYP9lGOHrA+NE37Vb2pigxG9Z0gx
ucuo+Bo7TtlR/d+dOAyI2zTayRPFp//3laU+J8jZi8BBKhsGhoq/pshKF0HZZOyNOLywDT7/UJHq
0YYGFPTnQXy70SCKSGcc2CIU2pMcHtgxKvKbk+wDSDEXnqnYAPxj2JNO8+9LzV6cUW1ymT5+yp29
pjq69XIfGco1Z3cRbdR5/bJELyuDnuH6OeBhOhilOaEDvpjCyKn93IehMyhURmzItdnsKMFjULWi
JsxF7fYC1Eg5wZBEboJMIly18koS5j2sq/2CFvNe9bBNB/QICHzgixmNcUlhfJmF8qJIsKQwxaYj
gmf5kwPYYDRXathsy2KVcDSOpE+9LG99ZjrHtxAGE26omEvU/eqkLYZeX9sYNycj20UEUsdx9J6w
L/Jyf53ZJuboSHaRZCwq6JYxWew6DpG0c24ZfioGiCBDYG2+ItDbJta6AVouvCmSDwtRzZYjYYt2
+hACBhX1OJV2RjKMonbSFPwqoegeSlPdIpRjKYpZpQUdEc8B/AV+j2VIK9Q/mqfd0nzcR5PIeEBl
/xq1x8rQ9l3Otk1KweaXB6k8NFD0cjfGpSr0MRYzOCedStdWZIRblGYHlhbhcZN9b6EVFgzjHIfU
19TpO4mIvq6tsbgQz22RspCiL0LTLYApoKyWtRDqD4eWWocTFWjfpSspiViuXqToLc8ItJbjRWPc
d1WKGXAguA9ZlBzsirHRVjbRfXEsXYndnoWzbWAnph+AspQeQTb0oLEbqFO8HQkKsLRpZbTZaxel
T2Ux3Ga3VpDtQqXYKom0oL4l4BOBWd+YiP09uT0kY7oy++wpE0p1+AYSYYiStmzJ6HZ4O+paXVbq
vaVnO8XeVuOVXp96tOCoy9NGhZUKEX78TIVDe9Q2cYKem6+wkE4p5cNxwNDrnVoAqwRelbm+rIoV
RU0bdf6kP97oO49uCAU6qGcLLdXWIwwnDDuNhscZoyRwvwGnMXI5GQuFnwI+/PSHXRBBQkBN4B+k
INlCRjXqj5S/kgrCkHRLOAmTjOMJ4fhovQ3xl5FMy3zQtrlE0lD2lh5iuuitM2GYkYjqzknXLK7z
7u2PXDPBcoYmQkl2xNbleIIc3uHkhU7eBO9MxAtF+AtUGddWaiyw2YaiMy8fhTnSI+l9jLNtkB0C
AiS9YrzXIofGOn5cGkCtdoQaohvpLzQeUXagIuZ7+SkBJQ7QwsVo5UxvTfNnQ1H0DkiVo713Unkf
lmh4PAJ68pPUIu73rKs4w7sUPonBS3WaGhK6hIVPgRr67jh89ryqhBVTRG10aS2colw8IQqB3N7W
tayH5NaYQEUTHDvKoOvVDQVQrj7KENYYWSL2vhyzlVnve11Eu+Od4v54tDYurFTNrtTC++L4iQEG
V9K0a5rTqMbLJHwu8nAZEa2dJ5lIXIwR3RUkageU1Cm7JD1+D6zr4j9hXW5l84ESrRvwWCfNFdp/
QwGv0B0cHMQ+VVhf1jceWeqOf2vq7yOvnqSnj+mAP7S/IQXKAtOAjwanMSW8MrV+qXgK6tYHX8WL
retrVUpeGhhy1caSBRi5S0npeVMKf63nB595ZqjDRS+VN+zhSlyyMdpgzGFREa+8+MSIaTXmesa3
uPPWqa6lCv8QT7SKd2G7H+xon/kmmk7iwZv7Ub1mSqD3JkkPPe2RSsk3Ab8jlh5NLHAJNhbRox02
jTMsWR+ZYXDCNaj2+Q558ToLgRMjE5jKyHSH4aLZx78qsKXlQ+1Y+GJeBsN2TSUD3P3CTiwkSiCp
SCEolko+rOOWmICoInDD5q8vt7V50BvtKD47itSFjyVPwvxSsGM31e1k3Y3pqx7JW8moiMiEVIUG
obKZ/aT0Luh59fWkXKTVvQcGqtRfHTTwcQ9hlkCBDtVS6mDzyFvYA6MLhnch3l4TQ5IMATcVZKnB
THZisZzG14pFI+xhO5craQj3NKBrLHneuO+8aEuoSgFEMOyMbWx+TpyjHa2/ruWnxGnWbDRu0S8q
9iuidL81lq0Jtzzaqg2+Od5WszhCAdKLaJvqIKZDe1nhqMp39H2xE2vLgP/i6VhasU84nGPpZgtQ
MBzDjJRegdqJyaTgsQ8TTfPBvq0mby/xc8xjYWStVC9bKL6KZ+/R5O3ATm20p95Ol8mAftNZxNMD
3DKLjrvkQ0wGzNCewmaDzLgejyWu4ggsg6ZjKYn3E7kMvhzckd6aS7IbBREh9PpyAL8PhGTZ5NV2
ynf4ovvKW4hxFyv63tR4JULrygOikBn1Sm3IiLMHctNSN9U+tPRjkpytrRq/7HJv4qvrUwxHTnaQ
Mmfr5P7SCYKDPVpbL+luB5a5kpEwVj1nugjrUPDut5sI8HnVvMmgzhWWt2033CXassDtp3hvRXzK
CzK+s8Y1CSXI62PdIKLYBcDMaHC/8PIaMjEexXIc9b0Y3MC3l+X4mOcgoUJzKSfywkjSuzCNll4y
vipBtaw0nQxpWnyFdzu21oMs5dt0QkpY3lAdX9hY7iz1MBkvcvkyNfjGqRK31AdqA05lfPKqlyyN
9g3OST0CI1oa6xIimZ8OIEWHLblSCweksphak+Slm24UMGWwgafGXugqL6GuiDhgFoqD2Tw1MVyl
4b1kVMgeMQC3EutHm8DlHj8y5r7M6lxdIvkCU5pjAGaKx3V8l5jAYtLwynOmZWBmSxU8BaiiTa2G
LqINF23GUtUzTGsFq0KA0zfeFOBE7Elxc0e6RuPTkyJQsJug/oU0nu4vXDmjMRA6LdvCXhV+jxKW
EgU7aLOO9wlXCqNfk3d8ryHMuaiKMP7jRa8tJtebkIz6qiv32kTqrIoXNDLI4iE5IcC7P3qubnu8
a1isi4eg4XM0uCrB1jQEW8dtfzeQBAj5dQHQ1/XGaRHXBRExgEkmZS0xcnwwuKNxRFu8ktx2PFla
sjZHchUs0KrWlVQ+eurG6u7GwbnOgxiD6Np2MoHxWCvOJ+euu3zU1gq/WyF5w9N95s6tzVSYk70h
e8Oy5BFHhgG+mNJaaWzsnDFi3QXpslNkgiNQPeXGuna8leJL91OouQ3VxyrDiNQ+G0nybOWwrmyS
jZPgqSMbZKzCtWzmu27Kt1YdLWwl2Y4jQbwDiJDKBCN87AOA74G8bZR2LefVzrKmdRZRWUg6JrNf
HSyJ+iasg20QcdhmP9hV+R732GMSvzsDVuFeWzmiBngvGe9ZcjuW67yQD7W2aexmFXmvjvJAlafX
b2p89ho6miBU3UF76QmOCW5V+WHgSOinhU/ymb8gMnWBvAHXV2zCKSnTVZqzz1V45+xwkXUbb/Lh
j4WbwpYJwPJWQ5b98VZwwBNeNatfZ+Qc5xDbbPM5cHDMGje5sel56joKOr1uFmodnOIBno0nrYYe
x+HtgJ+LZ7drUhbmbC21jwTRepmytOCKVJK+qPKDE72xWcNSDWyEjb18hQHkWoyvCLhD3ZzseKPY
ARHd0bIxr3X+lY4fff9hd8/NuEnw9Zbqo0RGT7PR2tAtScpr2mwry++d8my0W6vFM2wThdjcKcOm
582WOHRUCumI/Zq1iJwO5aHexy42yX4R/hrulIf8vfp03qKv4T6Ft/YoP6gP8oN0wph6HI76Q8ay
FUJ5cEPPHd6qN+2LKe5xOpm/mmP3Nn31d+Mt77f1pTxZT9W989Qdh1N7x8jp3pp7/3f/kL/0j/1j
inD+Y3jTBQ3fxQNNMgC/Q1kRUDK8+S/9g/cePk+f+rstYl4adnOn9sH4bO/6x/FROYXP2ql8wbZq
v7cPyqn5DF+Ys0/FZ/ZZfUovweAOn819/xi+NG/to/FUP3i/otfskzdzitzynX9Uz8pD8Nm/q7R5
vobH/LX+ZEKB/239qp7rd/2eopzzUb4bLxHuovdJ5+DkSh/Oh1O42ovy0h+V38EHQ/Okn9RTe5S/
opW+5cMOn3Xmqu/R54Tn/Hf/NWDeDDFautLv8Wv8mnJ+MPz2nru37g1dkfLFg+JGtZP9a/i0f7EE
WY/hr+L3eN+8FM/+U8Osk7tZ5/Jnf6vE3WFixnT7br5bL+1b9uHzRb7KJ/nT+dXdSu8qn6f4sPka
w8zNeCBxxn1IH2rqDnd8x7ckZH6RQmDx0SLmYBBzufh0zu8JZ3Doxm+cYAzxE/2r/+JieIuSD4s/
wGaP2fl3/IadVXr2vhQmCtUFXsIPksdttVG3i+azIIoUyfU7T4sVOv1VfrErtn5Hd96mfeN38v/6
TQrd6MX7IrA3+YheQrZFT6P4RZzKrPDvxav15Dtu+Hs6eTwU85cVud5J+90spatgI/7XrKvn6tko
1lOFzKcP2e6hrzXsG4n+YFZ0nFyNB4wnnFqBKY4qbH3ztW+fdGJZ0QfdiSN+iaXGallWRVxrc2V7
LQXQVSxkewOrIgJRn8Gb1fneIflIt46AkhzDiF0259roLWgPwzehYxUj14o5M9PoTn/ZHEawiU/y
sU9fvKFeCvxC13wJKAZZS4UAHkQrsavGM8aUXf7ue1IJWNwyAKN0AQvSkzBhl2yl2D9IserCkaHg
A76Dswgb9jRvt+LsWrWvfmctqY7Q5BcqsaAolzCpXaWsVxI7yorSm14f2DmC+0XrXK4yYCs+jmf2
5ihn2OyF+wSyIfREubQPEsezDIccZipx+O7LowixMavVEO1Fsgg3iMNL1rxVQHqWTiiSEbA9qlCI
HzNAMCRjsj8W+Jdg6pdCWx1md4avraZ8kdASUMjIhgMzxHu65aq9T5IPUwGgU0YLzSZ2oWiFl70v
8C6SUIq7vQ2GJVmmm5qEZEgFaBwmvkkLOlJ6T4cWREZu2Qv2j3Yp38dt9XtcF+oeJ6Bmho+JxsQW
rSZi2dlecj6UPf3Bx6JPk1xoNMzktRpkdMAleUpHuhY+Bm7hqRNtGftDsYGoD+o6BU5t5F89hzKN
k7TsZlq2zSieh+AgE+oTGet4nRx8z1tW4ynRGFM6zm3OjnZab2JO46VzQPqg0aQIWMQAAx+q0nyS
g19qtFOGB6o/gVvoLGFsv2SlX8DRkrTPlEqqOHgN4ybz79HldbaxrgyUHVik+cZYbXFKj4SfbhIe
tQDnyVp1oUp3TuZhfKuLzVqGtg3+Wa/IHs/HFX0rQkLoiYuK0s/FwLNlx2+XmTULow55Yi4rdOMm
rBvhCj+7Gr2yT026S/XqPyLef9Qdv11L3PK3EqcxBnIfaVZ4XfxuhyVVpMDiHIZSjERlb836T0AQ
c+o4cIrZ8VlEFQLdwKbmvQ7r39lj/X9IO6/luLEsXT8RIuDNbSI9M+kkUiJvEJREwnuPp59vc+Z0
kVAGcaYmoqO7olpVAHZus/a/flM8pihRU4yWghckEuZDRpZ3/dLre/L6oIJIW3XaT6BPyTNOVhI1
6xA/VeoG3KbB3U11vea6pvaIAtKbnR+Kmrma2VErOS4596I/GFlnIWotGtAxSV3Xfnx0cCIFgE65
C4Q+nrDqQxfsUmwTpZ4osTsjQAlqDAdjAHr0T3b3ONpUZ8RttcrR0fK1oTabCVygcp59rszeaB1B
TwaDhK1IBZWJ142wN+iPI5aqCcD2qNk7ZaXLySHjYlHgUJeTSzawQ0vNJubPS/1DESFEDOKfSmhy
kE9rkfMDxuhKFOKSpt9OHRUj8IQg33t8DNsHPcGy0KnW7/2AJhQ5HNTEgrTUR/qzXfXf2bHYtePC
+wnxovOj31CQDpYUnMtQ+6nm3KEIygyHjc1yDTVr3wzUX6CWmJWvht4g12Mt5NU+l2d79/U0XVoN
Yhp/nDoSDOu4R41sm1d9IOiyuFfj1fL1Uy45FSDc+AeMnnU2bMmuubvBX4SrgKtSaQm7iSN2QZ2+
swlMs1EosNrZtcLkWUnJCtzo7YudXmfB0vonh2cBGZ81ILoYNZAXC93nZLoVIK4cpNyQrhXy5lri
R2P80hIlxkay3AFYH/W23pedflUlLKDOXBUwaLrAWMcIdQ3qi6r+Pkw/POOnxOkkdUQGTniqhVdO
6qwiLoMlB5DoOYB+AEKVkKyM5lHWX+v6SE9J2CEStxzBv3L8Z0UmDrQ86jANMVZB29+n1Iwkjfnk
5OA8ygkZVz/qydv0vbkFz5yoZxgwSoKytFbAPTGYLDaIWf6iNwVHdbtl6u6Ygp1eCbaK7kCW4WRr
jk437QutEgYyjvIEL048OQzxdInyHVjjlONqAp+5wFPOSdcBxi8WUCbylRXtVDni8E2Oo92sC+U8
FZxt/c5iVdS416RN+90vyg1Y8jZquEcNllsCVQS5JQKjDj0UdARZZK1i9ZG2a1sa7orQxj1FxV+O
K3p9lUQaJU+DB5606vqT0z3j/rKy+Y0cNgxNqtdTk+Cvv+qrG9GRi6pxrXCjjxQ8jAhvHKfiXJjq
IU7vNOXO9puVIV3z2+9CwJNJ3iklpapc/AiwPEnCjivnzSDZ3cIxcJEo82HmzyUMdurVyQTvXlDS
1fCuNfWrUr8mDNTFQ0jUByw5fkZhYiIFbxI37a+X3sXOKfpL0YymMzz3hzU9pbfYUyAzYP8nrbP2
Laiv/zt0WcJL7euHXTz0PjxstsxzqxnTwIS6St+bc4bZLYjR4UaUcl8/6Z3v8deZR5tUhRQs5Efq
543LzycpJUuCFnv5aIRcdzH3cnpKX0A5OZfALbpdruT3hdwc2zOnldZzV7csNyHmXHz5ELcH5Ear
lkgzLIzF357CXwjpJpa4aJr3cgYMJv0J62THmE0V1s63qbdybErzva6v72PWtXHXrnWH+8u2z4nZ
/ImFIj3+gVjmHLFY7gIoTmXFqz1gRVrF5QZP7KcAuZzTEW7YAYArOJWX3yJjOnw9RBcJYqTIoLyF
JkYk02xvN+ui6LRSR/aBch3J+QpAFb9EcUa+M8QEgK5nQo4b5gxauXC0XNz0TQUrdpqTFqziGT3A
liCxjh72cphEjipw6cGOrsPpAdMSE55cE2UHXoeNqIlee99Zt7YpkqBrGkte9/j1YFyamaYCNdHE
JhmC4qxEIs7PC4ZQi26adoWO0DOu0dyo8rWe779+0CU3P0wZcf60mZww5GaFX6dlKQtRCk+Vc9Qp
mVHRy9atcMSEEombn8CVOf5NcO4mXCBkXFrsH589/0o/jcw0q2itQx0n8BEBr75jr8YIpy8WnrX4
obPp1XWtX00pmTA4w+DJJcMBylk5HmUPHkSPoXdT0iOqQcr4sb8e5KXvnO0zLa6ETpmgUm5CQQGF
KAEdBDdZbmU4Ny5cGC5u4XhgCgU2ZB7wq89bTQhzUekjbgyw8RH3QDsNE0GybEPOE5hhzbnAcJD2
OSZjRug67ZJAjfjACyWLCXeB7AcIytp7SfOhTMPKuY2TBkqKHtHoE90G28m/q3EP3s05nNJ7KTg6
YcdAWBnH566XCYa290j9aiXfND/N1j9kjcFZ/6O2tINoynUSmlmM1dR+2HoUEwnObFh87ut+hyvK
FTotjJGbsD1Y0TWe6qOkPUpRu/Jx8IDREOvJDXNYXuEFmpEqLW/ov/is5zaID5UfrRCPqBA81Lu0
nDatk5+VXKI5fe2DmcS8gf5WTDYJBO2VAoPPIP696kF3yfVlBNzGvGNjoIRYibthrllbWCm0UIQ9
rdmS3WO+KijzLBgBXetsu1Fze8cD3ljpELy4wwpbfLOLtgkViyRILbjtTYYpxI8j+L+nwObP1nGG
6bPS0W69qpBhphwCaSnj7I5VrEEKjCa7Sf8AA0dFf6ChixSUQEsatsLGjr+ttVm86spurYT0PwP5
rGOIlGf5IYU5o9X0fSHwROa4TrCljKaGKL76l8cESfjF8irYmt9R9U58SVycKbnCWtrRq2dm1Sg0
Iwmwn/9vVFogJ8j/dPIhOMdQEoXBlX432HfgBh3uc3H/lMYNXb/vA67GHPLKowyf3gCPHXa+Puy9
kP+XJpFM4jB9UPEuwphLCWXcheAZ+t1NaIIYY5qL0f2a9t8Y7uwGUrH0I5J+1PTEh/uMczzVoda+
xNMvJqtLJayDNwkzL3GmIknBfi3CRVFYNFLEDtCkokxx0zx99Fqf6x7ppXQIU0WBlGYBnj9zDt7b
1l5ROMOb50D91hLMLvcgEArtXvs6eSh0kBSIJDT70c3S3SVokttqoYcUz/227rJtHqe33lgee2rN
dADFMAmw5k5Izbrz+bO8mAVQlJDLYUFWUa3VkPGS2gNn1GM2KG7tYOXWhm5APpQx6UdfLUga8iDs
3AEAZZm3enrnoGQr33kalY2CcaMNdJA2bhkBUsrYXbIdMKJVgCiIHyr0q5fQ127CIXueGPRGOoNm
4fl8HjoERPF6SLaNvuqMa2na23RXHLnfZOq2b68V+U02znWCIVKb73PrecQZMyhgG3sHzeOgNMO9
ERRrAVTVIY1spm0R3idpuxecmUT61TT9Bvnc3jKCzddb7/upPS+8TFwAZHz+8CyZM78zXa0ss6Kd
Fk8Po39wADJHXJuGfbL+6TUvcbiPxm91SMzwkVGotVdfPTENaChuJO6yi1JqcVv7631w49BwQEDC
oczOPNqjdThNEo4mzrkAPAJrsCUBp1FyKeFyFBoE94tPhO/4bo6GtvrzedCrgV4OaRGeeiu/k0m0
1EKO2/KUGSY2Ft+88BBYe5Os48bRXcV8EcQnAauZebMS9rlkIWMK8Shn2I9eK0G4lW6GVseWfith
umr1f2L5J2HI0Q9yhDTnQY03GOKa+dWQPmu6y7/Tb7aOum7pRcqvWr+3pH0po77+rZNO7Un63jLv
YQkIFRcq7Wz60VvdKlHhFex9ZVUPzjossA4lxC+hQG2j7FT4/rqo9KuxM64ibqBS810x6r0fT/da
w5QPDKyv9zC+jxWmsjJ0/wn7fVnP9naS3HKTtwTk6sECx9BSKq4SRz5JNkaSJKPENtay6M+7ewJ5
dEIHAjJIQ9VyKyxQqY4z9g6FXhUUpgkcloJawStXOEmGuSQIAu9pGqC2AnVWxmkvzKfl46QVR0Xv
T7amwMd/TELzWEX7Rn5SlXKbQS0r4NaM1d7KsXMq2bxzQReJe7gG3jfneegeRlu70Yfp0SniNV5r
21L3NhPuxybFsOaTkQ0S5XRXRQcdEpwbW9YyEQSBf1Uw4qvxP9NpXibXsloUpkfyHQwifNAqiGpV
ph2bm+lRrpQzFDZktAUoA80Pe8nrGh+PS7OZ0pgiHYErarPPs9nxrJTKYgrvzXLbkzeUvP+HVuuG
5PMaJ4CWmmqjNTvf4AzeyDZhOqv+LUvdBPNiupW/rZ9Dt8ofnZvUZMPdKuq6DN1O5Y0Pen7V8N/Z
rtDdBKPjl+6m+QVB7VkDsHZ1c8OlHfu78Y+OWecK7oD6ZD7Z+rr5Fb6Gr/m5PefP2Y0/rO478pJL
emrutA+fjRMlpU9zEnbsM9o7ZofUrJqYLjqNiVXxa2zP8tN4C+lz1Z6S+/Aw/lbhorQ0AjYdzWtl
5byoiaudy98FgGTiTiBA5Gn030yoeNjYYjLMltXSDF41e7CJN89ZAXFUXKRoO6s4a7gSIQaEzILJ
cJLwzdPWDzk7XWhp3Uv9nfBXGoEYlWf1llllpZs6WMccXfqmsFnCRydZK/W9RU1GIC5Q+TXGY5Ph
jpQcEmmHrv+LJonC3+vBP1xNW01MAlKkgUVwXbE2DB6NvysaYE80/6YnI1oFr9aT9t2XxZ/Los14
B7m0tVyd8KvzcKtDseyPUnUTWk+xuq/ahZl8UcNgfphKs63YMHOpGusErEEm5G4j+TuPPSBEzVC/
hQiH1RuvpRe+92rEdedcOssE1gZ9RR6Dq2svMR1okgyz09cn1uV76IfXml1UDLuopKzxEYz1wboL
rr3QlSd4b+w2GekPKvWu49Azh5JKZQaaqzXhCY9inZ617ttuKGkLh+jSmpvdX6wkaWxF9nEcp5M4
wi4S18N30+MBsslCf+DdevWvE5I0e8XAwIf4uBkT2DNLn3wDcnRxW6qMfo/hCI7lCk1o1futYAkh
a5wqR0/2jj7V4sA8wYec+l/IFJxKJihlci1qDLvjqsFUVegtdK0M1abCu5x4RIpcu7EOdb6kRdcv
nu7sjKRdaSYyxtlvp4RdicKDfLVKerGAd+TikVMhSbdO9mypI33JW4naitBG6ye3okHzcM/uXUO6
Ikp7NV17EBW0cB0379B2vhGNgrS9SfVvHDQGpGZYsAXUQqaEcR+iX/MkezPINQufnpv/YlK3t+pN
7a2JUpvUK04qN7F50PBUlYRcwcHzG3phC3qHixMEIBXLKuzaKLU+b8p6HihJ2MqZsLxJ8f6DBEgL
kzm5KPq+PMBoxjR07mRIzSaHXqZGkldeLPxVey4zsECREHY4jvfRiyqfqsxfaAaIyf3XdLRxz3CQ
HINLzb7Nj3JFRmIdCRksv6XhQ0m6wthPRitYf/t67b+Hg84fZoln4dvEATf3EdTYkibTzzHasXae
vi3qPQgfdv9lN7lqSrvMlUPIyf7Kr238gukv1fnBLB7GGIbZS51GoMaYXh9bzg7SMI2GY2Jn+Seg
6EJxE3GJ4qg7loignLa4NaunPn1WSsuVaHYnhKs09biWvWJr0lgwLfVoDf6ugi+qBv9C5wDIB+aE
Tgv3k1lVWjqZ1PU5U4YAPNjrLGQ2FDDHxeyii8APN19WI4b7SJxma9LwnSZN6EefJGmtqu/djn7j
B/vOIojOrbuj6a0QgP6LPRMjWvxWiN2zsX34vCSUUZPkoGXayOMztNimvQ2mG3rItrLwoEsr4uOD
ZvOzVT18+NM0FKomoaZN7ryYElV9gNuswzfGeGYBzrr0RBtnQUOMJ7Sw2U9nNlamxAY2bmD09fhg
Tnc+7QAaAwXsHoC70lw4Ei5CWlxcMBq1FYX49lnR1xH20w09/ilYWFxxY9LwXUjuZUtay+EvJBTi
Ck9XB+THkohFkHCZ/vH1yrRFMTBfmbauYRIkjiSybD7/nlKimnFeV9EJPvrEdb23s3NMD5ku62tF
AzTv01VI9Iray0j1jojZOo24L0u5bUBQhYTDRM1CCkiZGQenfRjq+7QVfq1aN2wLoC6hkPBS6bpy
KEbkXQu+0zVnqBUKeDzQqNWl+04jpdlTXr1SWWm1Q3NcP/W6BB2XWtTz/F8JwUB0S+LRItwDV3po
wzDK6VubEFnp0Cn1a9x9E6RlrnPkVawlUs48mC1kkrkKeRgQtwX9gn9KmER4Jaek4W9Tz16Hxk1K
h1CD+29Md4JcPFE92h4008ywsI03HwQhO3NoLw/sQLGb0m9uMo41+1yNxaZRi39TwX34UezZInPs
waylIctPeqe6HSQgG2n5tBm5nHUqeQgN+2UybsHxOVFDOMuJ1bmd8jwkZMSHG02crnFPlkWxi8OI
yJ6lsJyLswYAH1cDzNPYCj7PGqsDcvSLIBbW6whH8EoVliDAUF/PzqXHzPYADbc0ePKAHDjr1d2T
n28rAlWV5t8s/A9fI5CGD7BuKZdDZZa4sbLwRZxn/QxeDx2FxgDLPrQWlr1+6ehlwf1n9GaHvQxC
maRDgkW+fGchDCKp09Y2wo7f7KeV0ZbrtNNXpR3/gCRxU3PPJ9uUJLJvJv3o8g5Xmi2Rw1qY74Y2
3MZDubOyV5UWst/LsHvVbcByAZAfrVE4VQFjFrV24pvG8kEgvE1D4flEnMPemvRvORTuJiIkISw2
Wgyjt+eaoxq7FrMwXI085WWKFn7XpQGYkX+0nKaYPIKj41ORE7XRPefEUld3Sv2AJubrOXTRe89G
rk7jAOoZgs7Pv24dpiYiHUzCwvKRcnXg8mrAALmGbZNMPyL/KpYHCPwNVOLaBVIP2QmGSScVKOeu
NG6K7iEkcQ16gKG3HEDKFQB4USZXUkzQw6EkhEcBQ1XR54iAj6/f/l0X+df+jHQQfbWj2pwRn99+
Ara3k6qOTpZGkcxNf6dD98KIBhg2NWBPvTbjMVpK8l58rPgFPyyJ1rKKdAxEoHLjKtWh+VZrW2ta
owILQbXqVXBFlurXn3rx3mp/+NTZUWQntq0N6gRa4JyBiJG1Re4YHYY8WpOpk3WPAZg5tGWh4NRV
QA7AcxGK5HnhThrXULVtul5Ndgpx6Wyct4XXE7vAX7+E8MCm4OIiNHd5NYPEHKQAmM4IalcqK0Yd
l5Gi3VhNuHfkc9RxBskrTELDpCHRrzmqNsKjuyKuSKyPEXwVLtB6FXjbdng1ipc46P5F8Ukp8Z9X
nE0Wc2x6YfUcnsbsGh91ev/szEJACHj+9Whc7Gp/fNRsggxVXXZeJrpx5rpxdjKM7uDgqVfRD273
un6qimBlPBTP45IRrZgF85/BASbjB0BGLM/vLcoQNtlo+umNFW/FAdTAmtn05qltfqIVwbhx4UMv
7FWEA5BmD6FCMbkLfl4JhEgGmQKK+d1Y/STN94DZ9O/T09F17+4WzoVL5SBYtqxRzQPsa3MMECqF
ljUV9shVue6sPdoCqYJ/qZNO9JubWWdZm6IUvXIVCRAYCQDGwnZz8WM/vMFsrzR9PbeLHBMmUXTD
UYh3xN/FmEdOXLgWppAhTu/ZL/npc2ezNalSk7A8HIVxSlGBK8P0TwZpXmf1cCEVSe7dCCtf9g9C
oywyhn1nXLcg+kpAtou+4U/5sXrk6mrnW3jRLWOm0ZK9ybXXzrsVf62+oV/gL9rye19+j7xvKC1R
mDYlCr30G3xrZcIw0kR+igQ2R0RBvOVw5Xca0VvBWkmMYyLd8idH7y6Pvy9MLXHO/zUAmNyTeSFz
MdZmo52adpYT6JecMv+F5Yq5nwqOyUaXdgiXtR1eY5QgaeCs8TiwcGH7+vlifL96/Gz8ffLZpFQa
38kYVpi6sfk9iM9TCkZsLhjtvrd/vnrWbBXlRIfFSs+z0uDs6H8yqJkJR8tYcyXPCPIENoasOsCi
K1tvF8anKA1I+POR/UJ77pewSFGfzl9HEWOOnyHNM3lWv8q+HpN2Bb5oK0d1eMDPGgY9nO6eaDBo
YNX4/2Fst/TMWTErKd4YGEaQiyoTpwfPlndkN04a8gmSkuhJBtJIIrO6UGtdOsrVj98qzrUPR7ml
106pZxzlqXJEzKj1dJ8JbYg3EfqD6QxbPcM8IF3yPFYufy9sDVxJNMqX2exWEzM1+hY6tA05ML/y
I7fz1gUNA87pdmdC7PQWIK1LQUl86j+PnM1o0NWGCAe4MBgr+LSRLbiOGJOxkVbmWS+fWfwEFpY5
sAxpx/mO+Dsorl+vqsvjjVM7dEM8xMkE+zzesmSL5AryoVILzREB9Sndi4pbMJovaNAW240kiGhO
9drJSybdlzZw5cPDZ5NMVwojK8nEPbGfCMmBpdYHSDlGtsN2RjKt24WPvfgjE1TjqAbeM6DDnz+2
4h4c0VpnC9P+GDfCxIQLFKCXHBV7mvLTK/3m/+MjZ5eHIGgQnWgDyU2UpnoNrYRo082A8xxcvzh5
Jj180ZJcu3RWKR++0/j8nY6ZKSLUDEoXlIykkdY5GeZxsc9yNOdaRr/UWIfhN3j1RHLRF07v9F4n
4jQ7CN8aK5rOdY4U2lRdYixTg94oL2s59HuLehUp1IkbiI63acFUAfNoQhp8YVx9t6m1F8bv4hTh
55Jl3eZ3m9/dhzAiDLvEV1bqf1QW6YzyobAf8vA82NtEO9jBo+GDr0CgTLYZrV/lrlVuvfwmHujN
7v7Vyzj4peHICK1rVvObUjMOPtSRE5l0u6xqaFWiSDeDbQ5wmykPijq5lYJJwejdTop0FWkGkqiC
zsKrkWTr4XeUh+9cvoX3Er/nXwcEvrP/815zn7Oo6oxoMvDV76NjnoR7iEpKVf1KglbYgg3oB/Rd
ksWPbQU2N417v94LPpDU3y28iNidv3qR2YI2674lUwUzfNQdEynf6Clzgluzw+Ssg2gvOy8AFVOy
MfMlYuGl6kRY7/6/IZidG0MWyEFQEMWGWCCtH8VVeFK8VWGTbiiqlHrF/UZk+gaktzZWuRrpzH79
9eKI+Ovj6RqwpcNehUD7edWFhodFkarTyVSOLHOdy17XPXQ0zr5+jnrhUiFMRy2yLTRhYTgbZdye
62IIuWWLBEtNit8NdLIpdsupwq/fuye8CZE5vo4qGjO+WUIN14XaGbmUla87+Rfl2thi6p6RVBWw
drEfMGDbJ0B1/EBSUb27Ukv9mfQ0K9IOX3/ApTWNCaTybktNVPasvAp0NOrGhEsybBOlvhM20RZ9
FCgf4dtiJ/NS3fjxYbM160iB5nQKBQW55wIqD4904rDgWLQzvdQ2UnFR1CzFYm9QzNnp0tdGWSga
t7x6cm5imvFBml/lBg7oFhQDHUol9/Fd15JPFagbbHVcX9U20ZSgZGfbrWApyv6fVkaK2gFjy1jG
KOVKzfNtmsm41twNUfrD69tDYxNO66iu49nbUSf0WTXWTalsifeZkuJaRXq0UrXuwTP52TX71iqS
fevd+v54g0f3phbEOytGv7bkC3xxrLF0c8hBJ8JpXqhqQVVLpMuE4rDDD4mqrbV2pXK7yCO+RKfC
3vufJ82WgGr7tV9WGsmh+CsGwQtds90En0yy2r0PkeF7xojiu7EhM2VHdO86xedG68uNH0mbrAg3
9EfNFuu/asBdwfrhlSLqFKZngUxTFltUDm7u3Ooj5CnsMRz+cejZOUbOKW5TbU6o/NhtfVrwZP5y
o+cWOE0CnHvrMQzTFjk3+qXd5eMXzzY4HGw7Wx5VCtRSpQvpuLV9VbbFwYJ55EkNjfkm2jvJuOnK
ehfF/QOjn1UjRRxaX9yaNpIw9enekEdAaGmwqfHX8JNq6CCcock6mPY+VJ6ssPCvbtdhR0p33j0k
I5TUYDOEDwmWOEEn3fjZG7R/OY7ufLs5tIa2ruR0g21MlGP2goeFAPB94/nrPeMSIUPVLBOojEAd
WZnDDUai1pWiQn8gCeMUZdlBk3/TmpHzRyAHTSEK0zjSvt846BaSPYTcPUzkCBMkajpZ8fdfv455
aQ/ToBfImP1QlbzjuB/uKV5pxoVTx+mpsbxVZUDF8R7wKmh9FJHjrjB2srI1JYx7ruiFkQujKx3U
ANwK1gDoRQCFLl1p6jqrhNwrXqHy0UN4iNxzUJGYJ/KSFL0SBuecqOu89u+coKNNulYgLI3xWjev
2/Q31y9j3xfbHMFb3ZM9s45Tt063WnHVOm89okZYjWaFlvG1tfNvSSuteoyK1PyxNOmfIcniEJwq
/6RjsIPYt0fFYqsQ4xWMIgxkyMGxNRZQv3f2xfyY/Dhys4lsN4EeBH1Xnpxqo9b3pfq9Gn9k1dmy
SfFy1X4jWc96e2P63xwHiyVaKXtbuYoD0eR7KK2tHuxNfZ29ed3OcNyufCVPcOrvjfDMXbjuryfl
Z+g9lfKv0PluI1zvV3CcF379Cyf9x0+Y7fRx7xV65BvRjafBIfnddK9sKSs1Whiqdx7FV0M1qyiM
MZErm0sLANeuwmtp1O8MNP0IztKx347OemjH9SirboQlEexSt0q3OFutJ+uegWrx0zX8EQcZrAtk
5wpB2bHRb3oVAY+88qB+SY0E6frGo1lqDNDkU6jnf5ThQXARLOgtOGsR01XBJFPku9zoMQTNVwm2
Aomj3aRwUHm0ZfZ0clLkcxw6E9INY2Vo0sqI4uPYfO+rJV3DJVdZlGkayRrvvuHa/HIz6GMW5FQP
NbCYhTCxo8NANasQlo6WJGvMH3goqtaDEO83zrVewOcLHmEnJYX8kgYDSvm3r+fDJbNv8FY2Ag4l
A/Rv9k6RjrxwEplDeLtwUjjFuXWurfwGTDuyVxqidb/ASuGY+sgz9x3yY+I6WbS+vLb8bdJtFt5H
rKH5xBGYM1EA1KPGPJHSifVqlHPS10ZZ3ABoXJc4BMTDTqf9KtSfJoSS/jwCGFrxQhn8fiX76uGz
iqtUhiaPAYZPQouPIZM0fEvrrUYqZrqCptC/GvjdBNe6d2wdSPYHzbwiN7d70ScM8FZ6tPA+lyeM
hrTKRl0AZWm2Wg1rxLW3xNSyx5zC3hGGbBpbyYD361ry2XrwjNsI6tcv7a6lZTXtNJFZs+uzhSPj
vQ/+17h8eI/ZalanKDMlbGLxv8bKDCRNtIwg7/ZjvFc76Woyho3cnUPOLK7bHtkZ4toSNLobqS+T
hhHMis7SCNPa3ln6Q/6a+Mqp6qcrhIM6CfcOTgyhnG9xn9pz2UFZRCWD6EEobk0U8Mb0kPAvBRxw
y/FVp9ESpu0mrneoZbdAPPwVQsQwcUc8HEYMx/BuwidHfvQzDDiBHrFV4DlCedNqZyzt4X0E2yq1
nsYKaY/9aEY/tOk2wqiy4vIBI6SCSjrKt5u9AX+2hX4ON6Smvk2tZwMybth4TA5k8fnLv5n/H4Z6
th6dMZ7K0vMxN3DOuom9AD6JDiufhcDQ2lRJ0L+FQ4cgAsCQW3j8pToYlopqiZaPbL0jfx+KgzSb
2mZS8/eIRWGO2xO6aV459U9KFcwFAxmJm/1QsXPy06SoVLIu30FWt5GEITNZeJt319a/Jh6pzQLk
o3aSZ9hmUutJq/ZYBBuV8y5GGvBjDHxp7WF4Q2vfVTKcdYLU9ZNHc7hrJKgcVCFl+QObUvwvVdeU
ZH56ADpa9jbUdyvKcRK77ads2xYApuHkpjTgi/C3aWirHDR8CEG5EFmNZbKiOjuREXPVeJjaFW/I
4NG9DNdTYB4LvYMNB3cmdI51dR3Zw7cyViho0CD1xb7X6ZGyaXbC54VUhFqmu9riQqUciqZeI2hS
MVDYhcxlrfjT4K/q9epmKlAWKj3H24AT3LA6x62DhiS61yM6UYHlDrBqFPQNBu5UTHxtTGjVjq4I
uEs72YWmAuS+Rvm1FkiByYJs4nCT5eiSubHKL63k0OR9C311Lawyg6TfOrFDfaLRJyDXQd/5WC0F
T75KzGXIngJuVe1CekSlKm118wFpnMokkOu7uA2AWjdqnGyscsDiKcF7o8FVRUN0oaNHudPKZG02
qIZjTGsoFUeN9r0k45HzKLi2qZXjHCdt0BLKGdfK4bXUkI3E+frraXQJdIDq/59JJOb8hzkd2WU8
FZFP3DBXukmg1Ljps5gwmciz58Ub3qUlBEjrkKBlyvzPbNPWUsduqpQgkiYQttaefwSYoGW6qDi+
VMjTLUXpTOKhpbw3Bj58l+ZHo6W0PIgkFz7KYoSN/EgzK4PA15VLW8OlYYSFBMNDNgxDn5/MdtfE
qmKV6KvHTQxMU+bXbf723yhd7rA8McrhnK6dY2Dh8fcqlCm4+5nWXSLj2YP1A1XN17/spREwBT9S
7FQizubzL9vidSRnfkMyCToHAiBgryvdWyoJUlHXhgvdrEsDgNyYvr8IneA+9/lpgzXITZrbsUjf
YBnm6S3gj4XORsldC6fQpaSeS/dmhLiqoZqmBi969rw6k/PInkqM2RFgYJ1K3yxvd064FG9xeRT/
ec5swqZtaZO3S9Vj+feY7GGbIHhmIyBCgsviwgF3EQL8+FWzWkIx4U7oEzFYXdOTFXONQ/FWMm/0
7D6Nr7mA2nm7ihOY2f533sRoroP4Pmm3SYaTaH3r6Hsn2+vyLcGcA8IKa9oNMeaIb1awJ3BkG/gB
TopL7kaXWBhICf4ZotmpbJcYK1cxQ9R2wCb9zpeRpR6D6N7yDvl4zPTzgKxhwp6Wm1xRLSy9SzuK
IGGIqHQk/XNngxjiTaGLqC4WOmRQSgGijYrgbnFHudhTQ3VA00KkKGFJ+nmKV1qvKkrYJ6cA7g3d
ctjjXOzBXK3pXJTFGbUIlPxuUrdfL2RdzLH5QQ/yCM1aJ2fMmCd/15Nd5aoSwzPpJKpt2jhSQYJM
vW4xaKkdnGeAsmT46UGV7QwOwvxKcvBpQ1I6xtZaD3BllR5VwkDyNLnmkFnp1eAGXXZ0BqzqONq1
QdlWYb8yuj9d0629BldavzhgCdc5iHVqeYUE+tpwaugNKMTR8lc6ZCfbv4G9v6t7JEYdsuypX/hx
329Y80+3iPSBe8b9i/3l85g3/tQVOaGlp7HVKDx6SE+durHh9Ui9f1P6xTqNY8GPxTcO3EN6FnLb
HnKwCISplA3SXCnHmdTTNwRkU/4OsMUZDuzho8G4L3FYSqAdfv2DXdozPr70bKJIrGG5y7A+wd60
tvAMpsuW7Yjpw5knSBf2jIuXVOQhXIBwdYG5MzvBA63WsJRm+elwu/CKhvNvUgB1yK0N+Q+ycNOB
v5w+ietCdjboCRC1lliFa9Y7oRZGkZ4XS1fVi0NgcjODmSvTN5ltm2o60LAytPfDB9JyY54x5cPW
WXA5u8evh1vsL7M5opGPhxWqZuEhOlf9Vug9I8MiYdYEVouED/dy7NeFJUhPxqAJQPq3Y893mayT
o7SxnehEyLE9YJJyxIQVB24uTiVWZhSP2AfC0m/s9XII0SWVBU+3xUlOEgjRY59XAbpm3Zjwr74W
KXmwN1YojVeljDy9IOPcwzxTrfaRcw3vkKqzw2tROnw9xu+P+GuQDRXDWvAQ+CqzV4DuWE9poGsn
X/85eOegljbYFbu+Up/rDIsFoydY4Eazop2PKbJOj66S+63Wp24xPS28izjb/3oX0yGzgm4TwMxs
xnfdqNZ2H1anOhi3wq6Ye0qL68OINjV/fPfhQFuzkyLvoSTtYeHpF9gGGkvtP0+fbUmqpgRZrJJv
R0vSzDYBUG89bMgqqKWb/iRun8tExwuH3KdnznYUHYM4E5kNlbkhuZGcbDvyf9XgzZe/D1ZKD7Q+
pftmvMebXdhu2X5+yKd0jWKfdPQCdvb/vtrTNBGsbCPcIvl4PgZlB3uaO5DoCImCDzNJkgQxaivu
qC59YPuvB129+JOjENMQ9tNanPMFvCobnDb08/uxwcKIoPm9pJ7G4jUpb7r0oeB2pF/bf0LrMMby
xsGUV7/PiqsKp7HuuszuEv8VL+8sWzqeRD9qPhN1TYc+h+uAYA1/XpiEO+HOCkf+BNCvBS9NfWQ0
tGINQk2bFnNyLC99dDzw2G9p1os+IWkvrAn2jAznDbz+l5r1l6bKx1ea/TQo35pmMFFkNYlLY301
qQ+m6Mc+LAZMiUn318fj48exDMPInAuHwqFMzWbIzesGhxT9NSEtvXMhc+npPbSm5RzUi3uQTp0p
g8eKs272aQRaFU6SFIEgzCX+c9rAzJO1db6aVoFxM2hn7I0EHvxfnJ3XcttItK6fCFXI4RYkwahA
SZQt3aBkW0LOGU9/vtaufbZMs8SquZrxaCyk7tUr/CFCX8ZfCeKEeWVcdWkYTCB24J7JDoiycyBu
HMlx0TRyeBDeOJE2LoKoxupAEEPzTZwaWwrfnMmEshnpmFeJuTQzhCFRjOmd7QCNxyc7dbyGHB6m
IfTxSLkTUtS9DdN73JJLr2x6Vwc7L12lKjYBjjFxdcj6dchssJj/dE6JsnexNOkKGpH2I4ApLnhG
c94v2xHALN4x0HUHW70ytbikLKqZnD+csEgP/XOkt0rf5UEg5Q8o4wfpY8UYYviQ5fUorZt4O9mP
yrh36mXbL5S9rOyLeR0cEw1LxDdaigp6053+WN7Fxk5yCjR1syV09z68KcYfQbAPnFc05yd0duDW
GtEefS7XzDbpuMv21eb7YHJp3X59kLMia/QRDOwHMz90ujc61OSLalgwDA3QJCJ/Lq6k72JVnm+T
r5c7OznHyA+bHMExsWoBxNHVxY5mkLEdal6N4Rpg5lJEouoHzQvcEuPms4fjG4Wo2U3JwfBfNVaN
c4JOjYruu2YcUVhunG6tkfD+F78yjSIQ5olMO+mffktRSiMdxBmWlP4iiHf1o11vlPp9vir4dQmh
/telxCv40tqJJX9Q9Ig2LKQUXDZWSvEqLJiQp2zznV3ewNHL/C2imkNx09Tr/2I6K0ZUNHlwhYQy
eRb0szoc86kyQ8GcshEwUvMPWllWclQrVJBIrK92zS4hl0FAWdanoyccybNL6iU/dHQ9O2Q1hgJ4
icyKgiP2Ky0lqVZP+vCjVFBQAmmKshE5ttBYDuWlMfzQ0+N/2D3YUHP6m3A8PiPkl7cfDnIVZcJK
GIkS0PmMDPjc1Bbo2DFiVK8pB6oXGj0kNtTbcNJx1j2nISJHaEZJa01Pibu/8W68p3QZe0/btblE
jH+9WrSLxw3Fr+svriUdF88bnpFWpWUqNvCXvxcaKlbyUNnsJcZt9DVYYJ+FVUs/Y0dHTaATeHB1
ftfK914DYMF/oDL4/n1fOs//57gxSX4cQ7yfL+/bV4wwN3uc2GF60k9kkkQ5mQTr6yi/i6HDYQir
GwaH7HkyUyAMMU49Ek1lEm1J6ZCg9bubeDSXnbPFvanNfmNJMLx//3wXv++Xq54d6p3eW7mJ8Neh
bFZGc0OTdg6Er+r3V7kEBNfAFdG5oRWKAMbZZeJMT8wgSssDkNilU9yFOqN3axHcI8mCRCi+BO01
j+/L16T1Klw4FYY0Z1l74w80KCHjH1IbnOaCWnk99EepxirG2YoRAMxuP/gv2GSBqBHgWgAsln12
BBRQjs00t8o75SeyFAkSk/miKFwYBQn2DTiyXnm1l2pjCm9Loy4mMTvHLcagcYZeN7JboWAyI1GU
KVjLjX/iHIGatT3kK9moXspyQU3Wz8lPpGq+v4NLJ6wtk4XSf2coft4AkGayMmvmQEg4vvsFJ6yQ
H0ZeUztZ3ZWFdGm52kLqgJ6zIWvnVHUgy3qUqBgCo8YBXYPlaihbFNq+f6KLAf+ztiLicaqeV/xT
7aulofgxy5VZVrdOQ1paSLzRWyUSJfR3CAQ0HIUzJ8pmAsoFekZtcCG8llJcSpegBjloEbCGgR78
HYCasTHbKILPQGNpVnMxS5DKdREOKDPfJMxV5nh95ekvfdCvlzxbwXZiTQDE5eIpc9M/joedtKee
qnW2mB+q5SlZDhsZwJ6nnNJrxb1Ixs6Tta9XPkvWZDmQSqNGtsiPy62Pxs2sozEv7wS/HKKbcCsz
0B5LsjdhkoYh34Z61ze2V0cBFw+fr3dyduSPkiTPiZygTN4u6HVAovjgy8vjSVhrogyRNwudskKa
3wyt9orsiOvEVcrBxbobpAkFJQBCRt9nYVPO7aFwcpZ7+ATVMbjtPRL5DKRBzGTYnSi8siP8EbPe
BvUyKRgbu1jjrps/5g8MnfRr4vEXswFgqFji4uAKae1sMapx60tW4Ju3gb+yhUVW82eSbVTpdgZY
zb6UECEKAEwfC5wCZPseH6xUYcwIKm+ul3ijUHI86t19PseUUOuozJF1xung3cRuRx2uRaaLuerX
+xWx88vpHc+zHAas59shv1Wz3QzIQrZiHJVO9G28Jq4eKViD+b0OVE/o22dVKwxGr2yoz6j0z7IG
mG3RPQQrcI6VKeu8N2t1sm5zi8MgmvDrqhg5hz+yqV23ko/cBK5u6l6lNHJnNMJ8gE8IQQFo4W7B
iqBYmdvk0l6p9UuA3li10O9vGxiR6ipFYxSSCXnJqMArrvtFDJ+EbTLC+Ie5+kmSxslzxj6tX0TR
rxKHLmH5wug/woFM3wbJbTODc/MbD8/NupV2Ro0jLGZNCL7m9b2f2FtESYSLnpbPT50uP4cM/ugO
7tvnCXDgTfc4r1RkNae1NhwBYbuNpeCO8uRg6WBF0YYQzeOCoV7L4F00y1+nEFwrGQQBJNYr8Uus
wu9e91n8ahptRD0LVcjUf0UCocudBVjuCv/Vbs3RNLYfAHmAD5TJ8/dXvhi+QGiL7A2C+PnRb6pO
pqglGSs1CdMqV9GOZvfn+2uomrj9fx4PJgS7kOTG0c/yYgtetD34JBjSvgDz9ZHgcfCgV0JxFyUx
bZ9qBMmlai0dUIaUCKCdfkbv1kP8aBz6p75355/mTfeMPHRYbWOPV4Eg/2HcOl691Z/lEwT24h0Y
a4t7mLHspYUZbFFVCb1und8BmVzZnrbO1jQOdtXO36m7cFEc4eErm8ZedROW924B48FeJe0yu6+W
CBVkjOQNPAFwSHO1HwZreo9PzqnY2Y/ac4DgKoZsy/xB/qndlrlrKQv/EH74jGFdKJnP+HgAl0IM
wJ1/5E8FoqxI37qJusf/MNIWSb8ozJVGxiw9atW93CB7utSThQXodV5Pj9FTsJVe57foxXrGjldK
XUZt9cP4YbB/8D81l8A+02SddbdqsRuZZMcL5bfxM1bdtsf0DFKsaLXgiuDWh/wdBzINB7ufjHru
zFv9JsXM6kZ70X/RCvJPIcZev/o77SeeWjXuSqab3itb+6RPq+wt2oTbFB1lT9or99LGvwn2d+Fd
v/C9ft/cpI/mvXGbbfLfPaPAeKluho2kIW2w0LbjS4MfMuiZG99LBqxBF/JvI1uOz2B156WBeVjj
2oglPgBxBoEICL0Geb+YoN8hjxhvS6Rs4uSWSZ6GnU81vIfRn+AaRvFSreSguYSSEArZnFd/R1ug
pVEwKTn6r8EbIk10BOm4lvPa6K4UwRcTlC8XOsvs0y4qLKckpiSkvCiAo6LcW/aSnFMKdkrTele2
3MUHM2WeSVTe1jnaAQNVW5mHIROMSkDpcBUIfkJcRy4ewcqqqBjlU/yEZRRs3iGO1pU8gyrChUuB
R9Sl6tpOpUdZ/jEGHrqvFRsuQstHxGBZhnGMYaMDtMAynSt3fjF5RMvMVnUChXEOw+kcJSJ7IFQE
wZEmServu2YVIp4JpbxZtNbq+xd1MW92vlzvLDSlfZrZcU/miBDoLthE+2RVLNCe9JzFi7qZ9t1j
sOyulB8XSgKduavMdNBgRv+JG/hyxmNGGhRtZ37qFWC4hEgYXOox+Pj+0S5hQ7iM6D5bKtnPeeWR
4hJq971SPGFOto7e0m19iP+McOH+VA/zU32nbOK76BSsESdpHHfcdUtjYZxUnC6cbeEFS2M5GkCY
rzz8JViwLjtUmWQDhsqQ8u89h8Z+IgEiSw6zigI1Uu1IJDANmaHC5rh9BbbuhvRFyJgdXdqr4Rvu
uSY2z4bxIhTyg/xEu6wFPWpKypW0R7uEEf7r5s72aSWPpePEMfumRdhRrh8EIZspfIrNfIClTWjX
h/axcoQRUZEjxWMsfdy+82fJ7w5aZTyP6nNfYaGWFbsKqxmk0pbIpLkyjlCgFHs4q1ACM6NZwHYL
03aPSByFodnpWxVoblGb4NdlZgGx5+C6Z6NxHD6ZLVjK/DnUg184Ii8DpHTQP6Yp3KoCxC4kmY+O
LtTJes4cYR6FDN0SkwFrxLpT/4nrFv09B5W9uVndDGTBldDFN8ZF1yO2O07gvEjBsNARt5mCDJjN
NzmAHTa9Kw0O0jLy5lSVc38vmxnUKWbWzXsLYpGia+OPZPlClj2hqlHse8N4pdGINfFYA2nUMWsC
bKINzkZrQMBWiM6/oejUyaXXN403KqgA6x5AXbho6rOoUArd/DTwtkEzFojYiTuRMSsQgs+Z+Vvu
cAvKom0fs4iBamTFhPkKlC15HUUAJ6SfJtahpuNCSVrYmAiiOLopEMqIlZwJyKptTaHzjUwXPi/s
+uGXjxRw7FXvJvbrjgU9sPrDndXK76H45eMzXpvxHZ6Hi4yDqMVYEhyoypBUyHGEgbmTQnZQVSBC
t1YFmUJnwL3LUn+lYwHGUHSjRh+TznPwDkt02UUbkOH/iH+dAgS/7klDemQ6gwGLSGM1pPKqN+y1
j+kfPR9TXhdQmawcBrGMHZOxm3CKR4xCX5vkOIzPhCs9WoZa9RoE2l5HJivH/QqLX4yN0CJcQ992
mmLV4/iIUMQ0pksq8no2vY4CVdi4CQf5pm29kZEUwgoO7ywU1A1yaZFRB7sINpw5vDcZPjTlWnVe
a//AppisZKm22casX2qS8TkzhfocvA+kUAdZGP7dUikCK1oloboGCMFCTIejbqXoBzewcGdvaH+U
WQ+f7LWL9OesIzNQ+AjoakFPw6Cj4ZNE7e9QwUROb4RdPfmaL/TyuFEh6l1ijFWKBhlOvtKEVaKy
FYw9Xb1XwS9WcrQWl9PgVI2AdYeNkf6qVfRJLWWptxZ51LTgW/QNCMTkjZYR/sSqG1k4caKeT7fc
KN8R2Gv6d0SQ7DxdjUaGN/DPXFaw0EX9OfwBvj4Ngw0KfyH/IQNppGg/ItocIzOGOrqxEDTQ6L/o
Q+cFFI2j3C+g00rN6C3EzHPkdoR1k8gMAMRngXOtIXyh38YhAwSN08aGN3dWUw4Q1FqjybKD2N4O
eD4RfwhUMxyCqHur6xvFXOWy6gr6jOgxzhL6tbwySwU8He1RUhub3RRvbuqebBiH9TB51ftXP28A
Rb+QTxR1hoX1m/i7dYf/dYaSm914IpZjsCc8NQul93CqhPcx4kfQ5mBYYbwYydFBLVLYt9XCYPYW
r/Vqwq0YuY8O62+Ar+10g+PdsiNIUAmhctfEH1ITLkapWOVBedvOLTRAayFsiHIS+Q5Ze6Nw6+oX
jVpMQmT8lVVg4rzh78/Xi2cForc0TsmwgPqIou7LMT6gpmVUdYJkBnSVngNpNE5KixhlCQyd6UpL
gmcq6d2nUH26YxnJ/NTW4zuLkNUFldciCBpfw4Regh3CQUL7ifY/k+fz9CLTtTwEj1M8tZ660zxz
Mbv4B/2cV7F7Jau9mGKAYVQ19GgA1jgi0/nyCkJsOMo6MCRG+DOweRkNZdzhx1+yHixDGxvsCph7
e0g1h8H13rZ3zpvmADdUCi+m/I5fUuMFyw13UO8jptgE2kXzs8E+BJGAGMh9RhPYMJBR1/+DBAiA
HAEG0nVykPOXNIQ+JFEb1EO1ahTg5P1Ng/sy6KiqX9PJgIa4/H65OBdKANHZ15nNoMxMf/Tvd1UP
sdVmIxhdAmEzVJupWONGEKFDKtrgSIxjEE/hh43jIMx1+tDTOLUTRduatfVEN0+giaNlimlljmQc
4ooLhk0eLG4PQwTcKiGDDp7kM2XHo1s2W5TU5aUqY42iVntNLT65vA2n35CXwslTwuhX0gsSgNyz
oT2IIy6p7jUT3QBpVWHeU0VgFPp4H5k/xvSJEINP+eTiAebo+ONN72i0KMOzD5OqnujlCNjnODlb
nZRkgG2FwoDvZdVN21huKjFRmNT5LqW9VjkTfjKVV2mnCBaS1QvqQu1VMX4RM0aJalau7B6+e3sD
a/+nSq+oR6a7rBOIrXQQjCFZEEmYj/cJZzDHTWRAolOPloWosqbuE+jccqvCKBLEjiur/lMD6Kyd
Af1GjNYYluCOJgBfX1Z910+BbPkVEyh77WCQJW0UEwHjja/fTOomm7am6ikbDHGGxzElXVpiJVT6
x/RXAQQQUeCCWOlGP2kemtmDrj9AQ/KnGPiGWz2OGDKXiwoP1mCF+rJqXklxLxSGzKHFGpQFBvt8
OhgXgRVEEzIIQ4INxgd9UKLq5OANfG3uewln+telxK18eU2a1dlGiuUUMO/ZtTVtK1nwcck3YvOu
hNMzJDdcu0uklZIwpzTvxoikXnnHGb4c4u3cvCvQWXvwsN/vxMtR68s7OKtA5FruGPoBPWiRXCC3
wQJibSS/BvXG56zW433beyTxbi7t8Nmps5Oq7oee/G2XKT/1KFq0/S/DKOEo//T9bjFPJ4VxtvLo
z/qCbqNLdB+N5kr8uBjWga3bMmRzy/xnasbQE4dGOIIHQfrvB5yQy52dnISXbImSA40LksA8zlZX
xaE+FUvOFzwICpSSdADD9jmaAFnLgJIsmJ8gNWXu8ubV87a9O+KX9bRer1a3p8Xm+Cdca1dO2Au9
ALi9/3fZs+80pyqHfFkKaIqYLQfTk6QjtWY/981baS4LGhLfr4xLm+PrBc9CtK3DCh7H6X85QOAU
aLuCubuKz7j8ZIYtmD+kD+e7cJRLWc/A0h8AAIbBSViHTf0RbAAXwy1LK/Jrq0ckI/9+Qkd1FKau
iNOIFu2XzRjXs6xK1pgczOo58A9Djwa9mnugUKGyIT41DkSd5KXrAwYez9+/1ouRAATs/7/42ZBs
wLbQb+cC9h/qcWWzF35qDMg0s+G8YnYwz4+99KLRegzQ1R6p9RTtBWqwBeCtSSBpUqD0Q78ThhpX
bk30d/55L0iIAxEFDY6K5d/vZVKNFF8hgDLJR4GrmqgSXYfm5JvdwX9101cG/d9f8hKbH1AlGBVF
0eg8yWerTKnnam4zJ34QnrjljXzUTOQzXAswsnZwQKnOyPNui81g7OwH+wfdXc0t4T4u42gZpgtx
RrrNjT0gDPlk6JtnKXIVD/uo8oWaGpUpS7oLMVoKFtKDdoOKpP47Sd5E5+QlxO5illbduG9Se0tg
pWwfDuMAtf/KTrrEw/j6kOd9PF9t2iaUQeEY7vPPm6UXLrZ07tcPqeX+Xu1Om82fSHb/XOusXQK+
M0yA6U6lw/Xls1IHh4Nirgwnf2g1cpsPKTgo2U0O+WreZuVNr67LgP7Cm+E/fP9RL3Fr/7rw2f6S
lGG2mtrIxBKfqIuSZKdUr23CC+dwzWZr4TOpm4KjGZieqWEVSGpic9wgF8a+N3BVNgBc5PYqxedH
wbtPe0l61UvofLUt9fQsLQR2KJLcMbTwmJ3clL9NvLgOfbkUKxBAxP2KHqWQDfh7TzRp5BdqPsSC
jiKY0iA0MHeOjWJhj+vEfAcumjavOBgG6Jx9/x4vdge/XvvsA+ZjJKeABtJPTSiqQCF83U3Woi/i
TVg4K5VmkOiaSN2HsFRAQ3pg7xjTi0gehgLN64x68aOnKzdhJvb93V3SLCEzEHwG7A9gdZ+9mdiQ
tHhClV9kT4PyKtpnqNcvlfyoqzC357fUDNyxjBdpQT5NNS1cURLhfqP86O1oqQfPcf1LkQ4lsz17
NJaa0bk8R9m9jolE7yH2IqoouyE5fyIqq+3tOAHiT5R9Gv4RNjpymSHDeC2jFavzPAqKMtYAMghQ
9/w88tteV508Dm6xmlxoZeHCgW07t1JEd/jezp4KxLIC/hRT1/I87oTGjCkdpU7zsvkxqDIW6aFO
t/oMm6H9iYuO0jCele8dDBYo7ZcIIZECuoY07nTHAyyBItVHYNxN8jUC5qXuOmJoCDqBaALleLaC
ALS29qSp2SFsbiAZ0CYF3Jlfw2pd3PCMJ6CvIiuPcdXZUghqk+JX5kC1dQ+pDzvbJeaPSF8xnytS
eNfL8VHRV/ZzcRzoDNB1x01FvUUFwcxps7pRuEy1ncocLPIXxS8TYTDLRRvIpt/1E3ewqaRquJL7
X8KXCUoS6EgFWTLjvPWu+v3QqXGYH3rpWPboqqLGwClARxamFQ0uieSV1vGVPX3x+BfWJKDp2Dhk
AX/Hk0TVaYlkSS2IxXUIDOO2zuR9WHY7kpEpfkajSIsT3KLY1srRmd/6/uSQ1sKYncLXaWNesx/+
RNyer3fQ+OReBvbSjCH+vqPcdqIOX83q4Ds0Wm3ZS9QCS1UNdZK3Tg8WmXErh+pzo2SebSxLI4EU
uB3qcdvg2lYG+kpttE1VGijnpbdFN/yWBWDEt+8rWdtFzS5p16VzW01eP/heKCv3lV95vvqjlS3w
DbeorijjMS4eZpDVxdgvKy17kH35IFQCqgIsMhrWCBssytK+q9vxaS7DP9+HsovlBChz4PkwUQAA
nL0CGRMQSA95BS7NxhoxuZPLfh3TdQVyoCG+ggTI/CEPz5lVLr+/9KUsG+Y3RBCdf9CX/PvlW32k
RGGWYw7Q7kbrXY7XQqWkfr8KBb6YDXy90lneaTtSNTltiFPNp/i+aFkowTMNejA0UnhEFgXEd1BW
LoPZ75/xUoL/9cpnjbFJoknf+UV+CKrF6LxOr3mFuV++VmKaXd1+vKoncO2lip9/ye8dPTWi1NBC
8VIjBkRgPjYBqYbCjH8UgIo83aSVvaS9Dhv2ZmbEpfOvcvMmhmqzP+MdeO0wv9Tx+voSzuq3ppyU
vrLwzpNmmk+JfAAQ7ZvPiWiPaqjWXQWyXkrmv17wLLN2RvgmaRulh6q4L4D7TNbBz+8KGAW1vUDh
LpGWffYrHp6+/9gX4+qX6zpnDaFMMpSu6LGRjeOTPdPI09HVRaisTpy1VEWuAfqwIg8drg1Tryyz
88iaNjE4vIqzTi73krluKglK96PNvoLH3Dnrub7CZ7p0uH590rOo4eCd7tC9zQ/4to4Nk4QO6fUd
B/y1M0Oc0v9E6P8LEuenuNnjITu3WnLQasft6RE1DPHKNcNFOeHMhLgQlU+FvsJ/RYyDo2vS71fW
7nm9HGmZNCsZEOGCnnTV00Z8jK0NmZfefLDFqlbdz+O7UOrInJMFh8OKEbWJLS82XjScjCQwnt+v
smvf+iyYGYEimdCkoW1jF16th0lIGIGXq8tbMW3yldP31/uEYf/zCTCg4aBEzBQ4598hpQ0l1Rlq
f3raYzNK18dTXA847eHwcrvabZb7q/QJ8Qu/u+BZnjB3tZI7hV7dhdapQmTOerDfFVBa5WMO8C+R
TrZzZedeXM5fHvFsOYeRYWZtVecHmNminSbAhqtpeP7+TX42Ef55MBINmKgQrHCq+PtNwnsunAhl
oadhgb2k26281y0poIs1rbR4v5/lxf29sl6/lO5qt8vXHxj2lO5z+/L9bVzCwgr+DVh0RGdIkMUK
+3JGyFmvxh0KCU/1EmaMstzebf3l9h42+P1htZLdxYbhjZsuwvXmyhtQxJn+7xuwRJ6BK6V2bjCI
t001S3nHUQCEDPCBrmx746ZELyl4Qbm2/XCUnTne1+nt3L0W19jHl7DRTD9hmiHJp1K4nT15WvlF
JtWo+qOFMSA60uT3evzoMHKa4s5DGHvAji1iuJlXC6M7CUblMMLSv2ZJeu1GjLM9FYwTPqg1AoEW
VQFUNMprGmEYK5B44inVdK8C+2JNaFO3J+G9Q4JyPVm4GNyw8DMNmZoPp4O/F0KWGUYaaqzH5yWd
XOf2/V4svMfl5k/tXVlzF+P4l0ud7bC2o/OHFMP0xJJ7bRZP22zdu+/36vaH+7LYTO4fPXP/XGsc
X9zWiFvL8J/g3H4OAL4s9KIxey1slOiQ9KARad47u5a5fHKNinRxkoAS1v9e6DxETsYE20vnRWbu
PnN/Rrc/7355eO280z88oLbpHla3u8fNptlb2+dNcaXJdvFEQAvfonXJQPEcVksp14q+PAKL5S0F
yBJcIdWu7t+g1ylcBcPxSlZ7cRBgITnOBIJtJDtnX7MIDCuaWzs8aLDmRwqUwuzdRgEiN6IuGWGO
QTkPpI3p38LS/WVS3oBNyodPjTtT6VfxwGhyGbO++xQz+6gUzgJIcNeNfC2DUC8GHfxbWec0dvHH
PMs/0ZLQHUz/IKIAhNVSD3ctCxJGiBEjpBeVYTzaafDvE5pvvvnJ1+gjYP75Woip0cgb7MEtwTNI
Wf/ACSHgDVLwFlnDJ2tJUPZN/xX7zaVeznhOWivEU6zkY6hfsasXyEv+ggXHGxHTBfM1IbVOSBEa
Xu1ubo4OeKKCYEgb4ZMkM1vLBGGmgdH4gH+6QE+gCabn9ULwd5ra3gHWTPRjOXFhZsZlPq306F08
j4XZY4itpVYET82gb0uK2NiwF2pwkhjPYuiFvFFeHw0smhlgQfBP/GPm9fWrLL815XNWL0r0U40G
DwPI4UIArd1RFUEfCed33lFTADLiflPQuRYAKP6OeDtyNSG1d8w6NCQYIcdDuRKUn1x7hz7nEo+F
0+0si250Pi0zfaXUewhmo0ObgzFyt4azftcKmzr5zWpSZEibda6bZMvpJrff8e4EH4uknQDCwc9H
9ASniV1FpM4ia5mSl6n6Qk1z5uSx2xRHf/qjorCY9ejcu4jLwy/RF3Vb74fmd48Oilkpq3S6T/wZ
5IqBlHeGGDysPvXYqfPK5ENM0IbUl95sEQz6bUnxJuPnYlIxVR/qoKPH/mqNpaB35iCFZuBW0wiO
MQ1Wfo/JcnebI8YXsD1sIvzEVEWDqg9cjqozgV1nNMUCwVG6LPtkuOma12HQlt2wB+wyFtB10SR6
yH1XemTJBt0pNlaF/pROP5LyPve5p3pAHhIyF+/dnm/wxEBCVl6IV0a7C0yhJIOhDj6mSF4xAt6b
EgLhgNLMpkHwc2UmqC6i+x3YSPhMa74xDgyoKa0Cjd9deGH2AO0FiC9HJB88b8ZlBcSO1TwUkxt2
R4Y4yPyxcVAToHXkFuq7b94HGh5m8jbUN2HzGDfHtl1lQltI6haV9DzKdAPhHJdH2SZdbl6TYRfK
rz5FUo7mRjYrblR9Cka5QWQL3R+NrRmNq8Z8lMCbScopBjRQVCBY0B4X2gjQmYpuAj4vbzu7BgEA
QhBJkeHYVfP/IEgp6itEngT/1gksj90ndK5h9xnl0Xc0oGjjvjToHPM/CDXUof0Qf/RLIYdUWuEi
4a2ITSa63yAv2CkRWph+0d6DiDLbexpZcom4GqyD3HERUNbRy4jAXZp27fE76DhqzUk3UEh8b2wf
kiGbxjzW7bHiOmKjsB0lLjTrCkJVO5NHjHMxEafXjkEpno6DZC01MNkSi1/DDhbEiC4LTShoiyjA
Ynx+w84MVZQCARbwGdSj2PNVdgKThjx7TIAKqZTacVrozSmt11m4E6FZQ3UISh7sYMEN651iiWft
NhtBUuFRnDfSvVohXq6XWwKODDeHhQII686cXlhbwOUDNVgOCiGfAb3IZHgqf7B2QfShxoNHDroZ
8LgdO6Rl5xO3KmXhqSiDdYUZ/Bj6MPCdR9GwR+uEnkDODDAH8eBky6lTofOaL7KGjTg2SIBkyYc6
q3JhFlNmPanWfY2UZzahIhYizDi8RulrG6cCqxewPWNJ8qouWsrxM+rqRIhw0amGgBXI0bAEai35
YmUkrEWwBdJLwsawEMlkOjSG4ULDRRcT7jJRFmpvLVGqOsWhvZLbACIIom07KVIPDF4OvIpgPE5g
bYEOoYPZmwBj5FfeAO9KvHgEOGV41wPNFZX9B1RRMStPpSVjVObeLj9a/dVHA4fOFLKwEkDAKt0i
KFHsBtib4BFNWC3lvFQrw6NLw+bt8f4V448ILTZVwuPBdCWE7tuKS/AtSpwOCqAHDmi7ptKXQDta
fo0ggX4+WUUrYpdzZATZtJEAZCK/A7qxLbP9rAwrFp7shxsGwlSwfmMuOhLgBA4MzUohbjomWNZp
Xkk4aOw/iHVuRBdTPVnts41e+0z3iPkUmmUJF2R76ykiC4kr8Ew2KrEaE63mIxoWAr3aNAbxGwC1
vyLIo4+oxpxkwbMDfg8BBsgYQREDDyM7yJmu2EsxEB/btUBAdZsmfAIyDa988j0l/ojZqOMEWInW
eVNBvM/VG3YerrMFYAiI00VceUZYriYk7kANFM29AhST/uZgm+iaOUuqeiyZF6RLrc4KSsxNFTFX
Ml+FPDKquETDUixgXm6QFuJNRYw5fAitNSpCAjyDdgsUsaVA9jLFQ9arj9+jii5ceCvxORCSHYPS
Axa2DB8a5CYc1sZrNzleq9wVObaAyjHXlBUbxzPlELjuCHB4KdWoML8O1rvQa2koTaCJcdIA8KqO
4g4TzuF8sDboBo0Ks5cgfygVLJwqQC1HTAQrMeyUllXSgIXGN3qqgPveINQKB1QjYxFaF0CTxFmC
S7dMEyHRCnDg/FGj5O+JiuUOPU1XpAT07mfd4EziLde0rwv06W4IeU0yLytD28KdroGjh1Hp0c5N
k3fxXuz0ZBM+OgR4yUnjBK+m5tVRITL6x7KWXzO6/CFKBXG8BJAmjh7c50WEMhg2pvOD2m9ltKsD
LA7LE6KnpGbJ65TsMcWtmmJL2NOc0cM+JidhExnH2K1ImRpkp32GhtmAkEyMai/xQ9yOWHsiQtbp
Q+lEa0tzQW066MILfwi/eS1A7ENq9nhAI+mX6N3NZeDF7akKPmtCpcjgGB7zsjkE5qbN8Jk8ivlS
fWTxmriz0cVOOpIkJ14GnBtBZgFzfR8tih4JiE6zFl2iIRiWrclvIWIEp08LahIro87WYVucxLKK
9PrO0sEhbIebyo7hydLXYxhsmRnUpBPnHFtNaC+PACRCdUMN4A72b/rZcTWzr5fmH6DdxvxKx2Fe
phz0b2HjKelqnnbYyaAoNCaOO+CIELkZoyk+qdUtbHiOQbXiaUBdoh7pxtlbL0urzOlAAS+U4TeK
YuvOAtfL3LchU040495mfUsZgq0sjhxscWLeyNmNCpZj8iNcCFhMU76BWQXIYsk8jrw3fbELMpvN
HN/VUuQBQEkyzrUZLToVcz9rYbaEMM71Ln3jmZBnCgpjOaUnocQYoT45ZC8DWSyrHOIMS00c3J2r
DZxlnMds13S0F3l2LPdB9SrDHkLF3LVvwNru4marZLJbYcnN/yBY8hnRC7NpEawUG5flKffS+jHn
mOA4JpjrEk6041v8B1R3aZ5yqBqCqqpHqxCrJE5atEOJv56ImYTO2onvUMXzEBZXrGEpoFlCJb1/
Lgu6grq1tLXhoMG7FwIh2omwKvZl178zyme3d+DwY+meKfs05iuRKlA9mRJI/CnYTEyTEUfUElLa
RRHs+FTFstVm5DmTR9E0UIr0xkbXkq6olurePJ5QuKHHkKQBGG007+N3JUJtD8fq4EOED6sFC8/L
mUbb7U6cY12040eDoW7whjNhS3Zkic89UJin22T2crgBRgglxoGSwrGd8KUIZaKSETYj6CqyAN6l
Hg5P+U5LslWHHxisq7OKvleKKnV2L0DlcPvowvQwTEx+xT6MHoOiWNbJPTde6je5FZG1RtuimkQy
W8LBhDyTGumTOR/A0C+G/Kk+tZJrU/IoKIyjc3prYPfDp4Bz5TFJ0qiCyR0nUKRatIu6fdBtZuSz
wtsk2IW6R8w0Wm8Y7vXggPx+kn4YQtMc+TtWFRR9tM9FTsyGnjWQNNh9E5vtCaV2ZGlbEr/CjpFB
vyMosQD7FF0q4qVODdVn5qeldjfcF3pAq6l3WV5El9h8Z/1XcDgJby8i27T9YoUCLAscJC3ToTjX
1pLfH0jPgIMR5UVlyEGZkPHnPG6PimNIc1nIJP8/zt5st3EkC9d9IgKch1uSkixZ8pS2M+0bwllp
c6YozuTTny/cODttJiFh764Cqrq6USGSESvW8A8kf1UFFBjofJNEG0vepJrXHJ/ZkHGTP4gqRNMl
fxyRXrXvyH8EToKfKs6p4ThroofUyl47VRtx7TJyNccQQcjNGG1EQlzYxjbJIs/I3yrEx4bkiHNt
76tCXsIa/FZkHO1BI70M83ALVYPuQyv/agE+jhD8KUU4O1L3Aq4ZW147yeDieKX97twa1ZZitB3y
G1GCc62jBR+VKIBAgCKRRH5JxJSgeGY7Uqc7+fB8BPA/siKtMLBM+Utpv50gF8Hu1rUNrnrky5Hw
1OZ5yeYdIarDbZ4g4NobTw6BR1QIrd5sMguGa/mhWOwAkDUpVVFfbEaYkZV1c9J/V1a15uOIOzDJ
NzlFXfHaQNSBcCKxx+XsScT3Mjx6Vze5FcOK36FmUcPXBvwrndRdR+AFZkElY30yXihtgZhdFeyx
yS4O1bjLovfzPbYlPWX9a59j1t1UW6uYjCPwOrqb7HtuUnrZ3EtkrLniG/LuFK2QDUR+kvB+fm1V
dHzmjd2/axtzq68KRfrhlKoMCZBzcH/Ju6MrOsvug+7//Fm4oAxdT3Wvzq+63NkRUFQdFiF2ULM+
VFQmpSrlVrTXT8/UgoH66iDjS9eCC5n0rFffLUo3cj+kTpw+vdIvCSQsjvz4jooqA+iXrU+EwZcW
Y+I0ASQMpjGUenDdegr9qNgSHxqUNsIfdv7rovXVIjYKnR5A1RpZiG3M2rbGZJeWMsq863r1a/17
u33YbCxv73pe6V19XGrZL3UXUelBR0vFEhYh2e9N4jYNY5JWhSZx7wkPcXe72ej+yl1F7g//z/kP
+ikC9s82QrALVPqnk9ZsfJ0Ox3pEGjPZi94WXZS1FbxOEpdbvRPJp0MbIzZe8wBnseqzyCWmiIqa
sFqHhiBSWEKtuQrg12Balr8diX+RgYAGg9DAxo8BqOORE9wh+R2wV3IvctBdpB2IGSL6CkKUl7Av
qykFFKmFeuhb+GgUz+GfzlpdFF5Y0ugGnAQlHHVe4Djz5uTUduXY9ljz2EqL7RfQctiZu0F7PjY/
xuq6rWikZttp/BEBxzLCVZ4fhoCuwo3GSKyU9nGJ6YT6UAUvzfGmTmn4Qun6RakZZuvjpKL4vglD
fPeEnuumFOT8+hCjeF7cn2gvwVq0fyh95nJdyKhfS/kFwdflA/Ll+WZBKSgz8IV2m+xbSvTTM70G
vhU5D3U69RFkNW/qLrSnFzEt7CDSK4BZ6NvNwoJm8koHHWmwUdnRn4k03+EOLymp7Q0fVZZ8eQi5
Bzbnd+/SSbFlsE0y+rgmyIrvJ0U2KmYNEd7JU+a1BTqifp/eYDEirF6zlTJeWG4xDmCCa0G4QQft
H2kys8HzMKnM8RFcbbraHjcPm3K151xe/bjn0vbuzz+eujTD4WzCIdctzYbT//35Sl0OxtrRiTsa
knqH3+vtg71Nvc3dav+0u/r4uL6Eyl6aTwlTUG41NNx1fRZ6xgjxeIRagce3HlIaQvwU5Cm5Pqip
y7tm6Qr7utos9tRDnwZVlcHjU3Zk19wi0fAhTMOkCsUZOr9qtxng747ymw5b6cLLXZqMMsPBlkrB
F8KeC58PWTJFXU9QJya5h8Ot7q0fw9V207j7jbVZPb0xate2F+Lt4mz/66riV325voxj3RRMtQju
lf9suYf17ZbrZHpwVys+qeNf2EKL0e7resb39VIl1614tODVn5BE15r/9CPX9Nux+qM2z4b5ZtFg
G7R9etyAURf2VkYLND1hCkqDnuxXp3gdaJVFym1X/6ecrkNjq4B2x/Qi2VQc8vqFHiADgMS6O/Ub
kHf6D7qeNs31LPgJ29dLnVcngKctDZ6mBf50UTBQbJP5FYahODtJIX9W9FkUqAbdHhgc41AdvpG8
0r8V8xI7fh5NerI4bVIF0DIRau9C75pWNKkvWfxJerwoO7yYluFKyWwQJUEQy7Pvm6flcewVkSoI
ts42dB8eUu9u465uPO8+8YLVBWT04sMLgjEZoOro9iw1KbS2RwOPuTYNatjlTX4g/+Q+HYuTe/7A
LNInhHTE/7/ULMjLQaKaWYvSXTTdOc5rbPyaiicLdDxiP3SBJukwSq0bSiucnvyxeXCmnybQUzpR
4S+FBK1vZf/EiE9b45KSlbvC+nWyhQtNAlGcoR11TCpFKNSs+vJWrmGD3ivBj/HkkEOEMM9zTy2v
Ou0+AsNsTDDbpht+E9Ob/ySJWsf4OJ2Q0AiHtR7cAdqucErL1QtR49LrFhH7y/Et9K62MwXcF+oA
ojNsvlbKIcfr41J+v5hpO6asIgSGsCCEpe8r1fUxrOSu+592Lm3XpN+hmIh52RHDNqyMWzpoZNx0
K4nNZrBluHn+ey8mEl9/wWyKCwZLDY7C5Vo06ZCj0Kcn0XJHwLCnhO2fcDignDy/6OIFhGSvoqNQ
CWZktuaJci2oT6Sj5J/sDA0I/nElBgCQ/i6ttVi+YWz1fxabXa/HIXPkk2wwVFdOXqAWP4RwYKoh
za0/DSFDO+IfMJCcwjM55dc2SeloN/75J17cUX9/xDyHyR1nmkzrCPWtumfcF1GZc3x72BfWcOHl
LoJgmMkrCLJDU//H+sk8RTa25XCvo+BgNs9pjzvgETDAM6IVzcC4J3jvyjsaRDSZacUyRrkoer/8
gf/+hNkB0kIhx9TygUV7NrtnNilYGMwbqo1aXjQ8Wn65f1ebReMxmeIhyoN4P6KFV911nStYb8Ym
eG+yhE5Lwlh4uuI0iSKGdlrDVZbv8Z/U9AufefG5LfyIwH1DYVHEL/0SOGQ9LgqjgngoizkVUnMc
JTG2GSP3Ev938aHJZ1CUBWKuzbUBGFpimA0Bas92YugLP5XOEiLEWXsh7VdFDPrn5uVKAKqIEAGU
yu8PdczkxElT8tPK/3XQfoHbctfvsKvV7bu8dT2XkdmP9Pbq/uo62ly49xbfJ8wGS8dM6t9UvD2N
6DgJsgnwENoAWOHxNtFwg5SFs875I7qAauJ2/ZRNMqjLnVkozuUQQYCcMoOxBw2eOr5hw4bq2/lV
Fl7mt1VmuXeaSWBvJxFunSceh1qNIdD5JZZC+rc1ZrtQ6SE5nWJOnxGJ0TK1YT1m6P/hjBCtaBcX
JE649PzfX5rg3RQb0QdhyDWvKqAcZLlqYPszFjcIkdexgHwKpZEsXZ1/wMUv9WWl2fPZ04DKSs+X
ksdXOHR06lO4YFion19moe789kCzWyo0tB6iwf905ckCBup42v0Jna9T6tEYvXgXLxzpbwvObqq2
jLReIUHfWzwObUZIYSVWpSS1Fy9FkTDOzjRLIdOEuDiZnjXbhgU0e1xJQGxSx4PEYvKbq68ANakM
Ab/Afn0XY5PL6y6+Uzy9kYoFHgle93ssGUYNWFtsfN78ITNS2fmpxz9t/HMDNJI2pfkIZrXeZ7rF
da1tUWJtBv+YvGHho0jtGpWk8994KZNHNvrvD5rdHdaAzIyV4vCXTof/CYWgAc5cD9hKLHvAK3qG
m0eGBoHVeWJ6JMAQ6lFa9UgEmBpws+oHf1aNLCQemGdY5dP5n7jUdsFjDpdbUW5gOyBCypdLJY9L
xUjtGCsHYl+3AzNWoFyarkB3oPTFBOnTc4R5x/l1F08ZIjfsE0ex/5GyCNtWtdtTQjzMhZE0PqT3
DMQu4uDFr/9nJ8IkBAePbS5mJt+fDiVcya7yDI6Fdd0euc02YXd3/kkWzxVFowoS1jEMY7bZ1TKT
5VNF36qxnwiG6A7oTHRpX/fl6UIQXEroCX9/15rFpikbT1KfHdEjz2EF1Qe4q6FpoPwpUC7CaSRj
uIQ0dFfkpCPQNJk5WvHz+Qe++CtmoSuJTS0fJ2Sz649A3Q3dTswde6QHvJDL4F2FUHctMzgDkxDa
F/bN4geloU2rWbbB5M+iWIQCU8V0HpW7dgd2Ucp2Fwm1Szk92a1QeKRqEj6v3zfNYI2OkcVw3PL+
iUcTKab1XAPykyqU6gpGbisLgcP+XoytYGOef72L++nv6nN8N8aQhlF39F41Ce45BszaQSsA37xf
5sksxksb0SY2ronc5OxDlhoMSqVLJxDQB8td1+52K61wVGZOsPpx1f+8/nP+0RYPPY1IkN0apjXz
dtkYhl2HfVKx74cV3WQzfkbxDYzo+VWWtghGLShnCn0GcpXvnw/39FOeFljhkp1wz4FQQqHu/BJL
L+7rErOw0pbYI02lku8paVOmR43B0YsPQ1UIwIbEUPFSm3oJvY3mxN+nmuXJTCJMqZD5Vte/1rdr
2ozuu9au3+9W3g7hXhR877TEvb7Url5IkVkVcrfwwGOgNNshFtW7mctyLm5yOPNAYctyRW2ZBqp7
Ubtg+a3+XWx+tk+ATesSSLy4KvlyZHxXeC0K8A+wNy/D1bu5JG9y4QE/2/Vfrj8zVxIQPjXRu4k3
kX1l2wA9yo2OrFMBChb9xPM757NIm99I+CbRiIe+S90xe0hJpwxIJkCIiBwQuie/vAMQ5kWN1wQ+
sspy68Z35YMe0QUTxHs1vBBBlw4hnl5IJnMn0hSa/QAiaG5VGdE7AMMEiNGMVwJ1drlTsPg50V8B
2w/LAtW07+dwKGpFm5xufNQYLXu4+Tw+PnTuXey53k3ksp8uPNjSaAU69N8FZ0ckDcwuCECloZ13
gPG23iLh5/+3+rlfIXHUusaFcnxJfvjberPsru2rphwS0YeXN/7r7+0m+emuPK/wPi7EzcVNipE6
zVnZpGCd5bVjkFXdVNepcD0u6CCBAaNSjbINveeLFkRLHR4DhQFZVuBdwDKaZYRjmyt60+jpHvSe
MN0ClUBXGIwvGrUcx5NzKIHfHreIMwIIpMk2XJoFLu0cOg9Yz6lYkPwjBBOk7dimJhEcK6Z0xONK
fQJjk8JvYJJARVuplxrTS5fu1xVnn/I4Buhxd4yRRLkCBCO7j6x7crgYPOz5ALC4Et7Vuq1SpNA4
/H4qpMaOpyCaEkEuh50B0JeyWSBULumCLKZp2peVZschk3NzSIImEZ4iqMUd8w/oD6CmBSi7QIEl
e8PxWczLJWcvJYDULlXSS70dDr4wcnb4DxHv+7Pax6JNewP+2PMICuFgerfb9eb9v/3mZrUyPITH
/OtLuakIKvPw+nXJWe4GZUKPh8xI9wwDKWeU7oOsGHw4xQUbB3UsYdt1/osunc6vS87uSNTc0rqz
qHZPx5suf6V2AqpI6wUEW3Gpa7B4OImlCheHDpxkDuxgdtIAMNaZ1Qh8hDXBAvIzddWHiEvmpzUn
hS6CBrbxhJDukKW+gJtJBUpDYCTOPzcGg4sv+++Pmb3syFRPpWQjoopniLC9SOTQ1XMdrN4D4m+U
3DmSkke/S8srMPNmiT9qHKzi8rcZrofydXgRsrkG6tx5m7gxNgJcQliPsRGTCSg7shxIRbnNf2V7
r5sviNwAojuu0B1JqiOSvA9dgVBPuykr2kDRIwl5hp1DlqfrYPijIJUcp/edWq00NLS2mX1Fstag
DW2PG8Fq0afbWnukaDMtbQWnq5JPrj2Gd3KjrIzi4HS1e1JB6J5W/ek9Tsh3JNo0iOui5snTCGx8
rZj+ZJjMmWVsITQ3uhP/VD52b5VkoVnwYbb3pmn9wh3THJoXdJN9u3pgLYF+kS3GVzSw8nR0qbQx
PGFMbtRbu7dcqKR0XdX8gbJY4O3HSt0qCKzlBW/E3IG48Y+nw1ivBkCFYGDMZpc79w2cLgRA6rLw
aWfSaDmZJ08rMWfOT34Z2H4RbCuEwoc+v2oHSn2mPwJFqHyUsG06ufPDMVmrKv9K9K1kp15bU3yl
NKhaatMaCEqgaTt6JegmQ1A5KYBAQdepSQIvgI4GKrKDQa4drmTbvD5VwMKt0a8k2GPFuzH+YQrT
dfF6NHXu4qmUUPutwLeoO4yVvAr4nQREEbYeZAGK2EG50qVs3RcIOEv9b6XrP0QnIoo+ehYmTB/7
3G1Rl8nV7lrNklWNSIc66Ns/Q+NzZWGiuKYA0C1Ife9y96EHv3Iz8AeUHS4cg6V6g2jOXemQ6ljm
7Ha2+klTO1vN9t0vwPoSYkCml4+7Cu4cBK/MlWGapajg4lvkWvpP5/H8+otpD0M+DJJQ/CImzNa3
U1mpnUROmcjsxCkMqvcY0eUmEF23gBkbw3oEWMdO8JOKY7hmkE2PoCgtb0LfwmG/yUC0L8+xxVU2
j8Wf7wSxHgNbvNml2halVilwax6lq4N/a3qPj6Knfxfv7172O+/PAJT4wrdYulzprRtUfpSYEF2/
XzjHTGqyvhsRIAt2ZQUbDULJDpKqlVyQmFiK+V8XmsV8fD/H+OSg2EITnNKokJ4I+9w0EGcYpZ7/
wEtKOAbid8AlVZ0e3TxlMAAVxhYocbEYGVGe0rYcsb3aBKDfWVScPqZtfMgViLALiy9dqF8XV7+/
0kCthsosKBfyzA/C3RR46q3xBH1p7NZN48PFPL/g0if8ut5sNwdhnzZsdrRwkLasD1CPeNkeue7l
9sfSR4QHrakg+Hixc0imqhZoDE0mjDhMCeId/BQyBh39HacXvKYKmDlGFrRAM8T6YK7GAuPcvvKO
yajgFJ5/cG0pjsDPpneNwBfAwlne7TQKHxLH530r7/oiXB+tknjx30mxf06ApWv06kxqxD48VH1z
k+XKjz4p91ZUol0ee2q7HY38KgIEXhn1TovKLfj5W6UCLjO+HpXqioETKZAS4gYT5NsikLbAw+VT
9DPOEfo2XqOmA/5x0R5rcQNxT1NJOASoT4DalwrbKLlQij5P9wPb1IKzISwhKDqx5/TopAk4DeTg
i8OAxX2EXr4Mt1GzQcB937cJhVSsjXK8D3MojtI1vtsEgsm6G8uf5z/cUkEtpogm9QotkvkDpllu
9uEUF3vLBgDFuB/hb8HOuDRCXNofmG6i/QZSEdnz+UnUsEjQanoxuhyvcaMUvgc5vuPnn2YJ7WV8
XWZ2APGBKAs0cxDD7DUssbTrVkcaHuLxYJ1ujsFNNyno96ua2yhIIALCD4UBQGchtNu4RxwdtF+8
+HWJbFRWhQc+kavqsGuHFMr4hyrdV3rw6fvRxtY6ximtKk+3emXvhX1I2bY/e8UiQQt9ecQA5ZTc
dNxpJhG84XRGD1pVrCeQP/noeOeffKnq/Prgsx1jFsqpULqSe9wih3rOgu1ABx++lkM+YoavZD7n
F/z8YrMLkq+JiBoatqrAg872aE8yF44VjfSqXCfDi5K/RKMJwzcF4Pwi4IzlM3YIkmZ6gmGcAas7
GcUV9pOiurFej3X4oMKbPR7f4NIyeWiVVxV9Td0qt+rxOVZBYeQl7D/zGkSb4AU6eXQA5YU5oSDp
fcoRvJdm7Dvpa1OY16nZrdNKhzK102EbaTDCcAmB5976+mP14cg7zrBW3vTZg9KpMA1hYZS/EFwp
gffZUe3TLyuMx1MHyqWRr4+4vehIg2MNH7WubV6N8vNgyltjPNI9rKEPA4227L2sX5VZ6ClBtAt5
Rlku1q3RwMu+JMO0FGNNGincmBZDQu2zvPoSjLQ8V0jlLRKEekX2GSOihmMUboy1h45EmHg25DhY
Kev2Zoo24xNC4ihlxx0jqjeuIThhzg4FVxN1LnNNZnssXKPxM6qJmzGEWgKmyVUvSYWoC4mUaTKa
UxUyTI376vs+aVUZP43TdHxU79Wd6mV35k7zjet+E61xSd2M6/TuJruKX6obbDh8aX1+my6pZSLC
wZgO3gKty/nMZZItKYgq+rKl8zupcCLV3fz4u45JdvE2wHKxsilZ6ifbYkzJ1Kl1cEdQyrsA1lMb
nLycDYIHo292KAic5I1D/8oo943D1s5+nxJnnUXBVTj+6R1Yt8FKihvPeB5baa0Fxer8wywEUWSb
gZoINXQmH7MjZyFJW2Uq0Q2EBAgCGIr56VKLd+HGo2ZEoFLIdROrZ8mhqdbtMMm1dUOaQLHIpArT
esbf+COL+dwkrIQuIVgNEZ3msQTHeBO/OJIIkCbf94jmtF2SyWiemSklQP9mTnQEHAhMmn7tdPKh
zBlgmdyFdoJii3mbthRbyYTborauUaEI25IOf7lJR7QOpTtBBw6tZ9EZJsNE5pEGHD0UQxu8lMT9
iAi4pufkKK8Kkm5KRMzAmTDoYItp8FzL+iruzHXefoCtUVPSE8JUjGRSCWcXAQvqtzrWDgPoWjuC
ChghXRJgwtD3HD/kDLP2IqVh6RCB9HFwDXGQFZof/ekYlUoRaNm+Ano6XpuyedDCayHu6hx0FJmt
WMIaJ4Zn/DIWzV6JHzJAe4BAmENeH2UDOZbR7c2XCYBq31del7yq1jpMS8RQOsY+/RYjNAY0WB7l
W2yD92U+3QbN4FVTu04NhPCOVPAS3ahWcftgm9Q35vju6BiFgS2bOq9KwlXa0lk17kILLjNS63eY
LE7FquKSLNCLLu/gr9uCqesPR5U6HsOx4Q8Zn67dycZHgq7AaLW84NgX/kUtpFVh0JJE2751XDx7
j+89b1xSMqwCjVWGjyD/munUAj15tmHZaQO6wZHiCcIHMJ5TcWuX0aqd7JWFOZlCO0mpy904JRS1
cHSVtS7vZaOlhTD6VvQfpIdHOTTckyldyErAIyzt7y+fb9ZLlIsu06eRKvs5R9DuFRVtV3MRKuKv
OSrlxdZxX0/ub8flr93WWnfr3L3l/wvVdXUvbVPf/Amj1P0D6Nyt1oLvlrt4dLnyqrgbV4OPUodb
e7cnXG8f+Yb88bt6ae6MvbX+zd/zFm8jH+KRj/q9G/mIcTLMCDf/dbCRcq+7Rg7ufXDfh6uJ/31A
5f1xcO9ubl62D4P7H3wAm6nH3QP6Ug8PDX+Lr/I6cVf72NvEm4ctcxF1W69/mu7G29nuyxuoQo8d
5T5F7sfHM78akRQ3cd8EJw/Ku/vGBMX9obq7G3eveC8vL90q+pC3EPeOiXv3s/YV7yeH2y34Q17D
rYdjovtoIbgq/yLZTdclxLPxKlpJW2DVbuhnXrJBEsVVN8/HFbaq7q/Xoyt7nS9eMCRy3/H//Ll+
vr8Wr7nm/Zw8xaWly+jIfX5+vv/zkXmvmv/a+P71n/on2gAr6raVfC0WKvgj8DIP0vGlnbF4rkUn
lKEF9J1/xr0x44Jjr3OlI1iDtAS85KMLhgUjPwT3zWdD9ot1hFPtQ4iaECahGHwg1IsLcrHp7rmu
zl8wS+0YBnuU6arODIXB6fdArATmKDW9Ix1AX6+4Ln1nvNFQUanvmhqhGahhUXfjyFCb4p960vqm
Gruylqyl43NP9hXcKYns13rlHe1LILpP5ML8koDhgK0kWDpi4OySqOJjr2YnYmD5qzNWXOAOsjDe
IQRk+aDsw+pmzFbOCu2FAQKGbyar7LeyOYkNNnmlK/uIHPLnm+raVzfKqnJfKvFf+tsfP8R2ZKN+
RKuP8sAn8NGuqCd/ejn/dhdKdlPghQAtEMfpen1/uXZdxirt5Gwv1SsUGZjToHnCPBoBCzi859da
6rt8W2xWCSUEZS07auVtqf2RgttAvw8hEaTBRzDueul2NFatU3mMpFJjc2HppU0NKFa1cCfDDOwT
tfUlTw3HIGiKVC32Tvhg6E8opzbK2+n4JLwScdmFNW0hiJLgHnFh4aXcBcC+jK2Jxbxx7h1u9NNQ
6Uaf7bmsGYQ15oFSnUYI7Oy02uAPjOL5hSUXvymQHvp2OjDcef8yLTKohlZm3mShEGqDZg6WScqc
XVVulQA9LipIUieq96NONXLalaBLE+T0YxBHyHxcBAAt/iDaqZQHmAiDT/u+yaRay7IqUOGz1ivs
VoSvEDU9SRGyERaWXxeeX+zZfw4lEDgZSW2FMdlsTysSjUSngDBHYQYSFP4ULDa4LHAlGD6IDKxE
TwSFCXCT55deSoapeP/PyrMNbmdVadWhUuwxAMODFHQc7pPnl1hojtDNI+UCro4F0Rz3HEbmFAXR
qRDvkkQ4Lp8QmLlIyF34YuxWhG4FuZpaWvzvX47LpGSNIRl0SGmPkrsg9QS6FaSWIP+dns4/0eJa
8P3YGuwQ1vu+Vm1UVaTmarqnOBciWWjDOcOrAC9KYn51fjF1oY2FtzunQuf10SSYrYbqELIWAosW
DMzVUsNlFG/oKAmhy0e+rb6q4P6YZgmPUqTZyDvdbpBczS6uYAsbw87s3o+4mmOtHkILwY6XmaSd
HuwEHe9p154ucSI/Q9NsO/OLhUfZJynmcyz95VsMshaEeWDDjYa1reKsgVuOr6MBJfLoz90cmwzf
KESk9okO5IUXtvR5vi4v9vyX5dGqoIsaH0+3LQYeKOE95K/5AR2aCoaI29w6lJ4PzlP0kP457SlQ
7qoNe2RzvJ3e+619naDk1TCU+n8Iq99eyiwpkI/BMUxVOdsXw82Qf3qPhPE9BaiwQMXv1DHo4lws
RBdukW+ris315V0oHdDkYwVctEH3Rx23ufOrkUSl9pCxXjU+wZjR0rvudHX+Iyx+AzQObMHpoNSe
BdA+HEqtTPTyVrX84BmDXkW4SSIxtjk2F97sUroFn4JUgPxPF7Cq789IEXKKghMgHOnq+nCb+aHr
llf7ny/g4oQm7qV0cyGe2axCDxYUIxnI7EMWKubsccQ4hKlP1dxzL4juoK5tz7/BJX9SSD4yU36N
OxHI5PfHGrtTycTeLvdxxNClNl0tQWmR6hDDzm0cK7tj+CY8bJ229kBQNormBSUSOQ5I9zylleas
zfymjx/P/67PWdPsdANc0XVxVdPhmGfbKNkilWRHGNk12qqa3plnA8lyDSVyA/kKnrn7mqS5h3vB
YYgpVLLTOune2+Fekj0jWg8QaHs2QQsaIRpuE+WhiRE5cz76+o9hbMx6lUEMjHEGEvKyjcJs+HnI
/Yzi07wJfqbQNkusn8ttq95WE1Vq9JSHqNgiKKH6QYzSaepJ5Z06IaLbvZ8QlBzLH4FhuXYbcDl4
FglcgTizQlX0SZ6iN+Wf4je14zCi9LkVmlSwlaXCc4IfVRlSdF/qRCxUsjZdF4vLHosb4xPp+eVU
1qMlK3mJbrnCHtKLjyFQ/IimQpqYftE9B3kLDhCjpHxaKRjT4JpnpvcjwlgXPiU76J8vyRFVuDWB
As5npTkO7kMjGEmjfD+iXCtkQFUyLSHEljyfX2sJKmdjWCmGskwvnDkzI0WUOBocmBnMtlggfOhD
x6vaxiMEcoHShuuAJ5SbWH/qjqsEEObQv1SXECufcP9/npmgRHqL7g012vdTVYd0UY1Bg0U0aIiG
8dDRW5XHgFBGxbdRtsBbeapPfgr0UwymEjPGRVvd9it81KmFm4OZ3EjM9FPGEQFisyG6Rll9uoqm
9E1Smucs/xGW4SGVqz2EKLM4PFvthdDwmWD8+xCAtpkC0cqemxdJWt53sRYz2UKPsi2HlVb5SUkh
Z3hxXXntic6PvDNRFMvUj6Cqr4lTRS8hiaXcS4j5SY3p5wWk6PEBpU4dU7eKYyVQYSbTzvrVQM6p
1m3YrCEINehwGDFrx3GlKtjHowyVoeo6vZXywQK7AXKtPyXrCNOzkDSkKoNVVLynJc0VTPnMaUN+
feiHuywZ/DzhF6bHtdRobtj8MlAWiTPtWoni62NceJO8ViFhZ+3vHB/cHJU00yB6tL+18r/E8ieR
3uSaOwzoJqKH5Pd6jjQtvZoUsbRy8I7qi4y+V5XDqcaneLgKUJwR+oid8170ha8oMCU45RrKknqA
dplVXkAFLCRrSHtoCpMUUl06sd+3V5XIJydM1AhZGJHA/4+Bx2Q+vzhUFTXBfA9gkeeo9LB1Bxvb
7ysdG/55Z/c4wSqbCaPgacPEQzi8kcNTKcgq4OLigPLv8Of8SV642m0GKEKgxRL6JSK4fQleoVnL
Y2w7+V6SfD35meOWJ0aRFYVYtL7IYF9Kf0kjGBpTixKj5nGjsqUMIpdAvR/szUHzoSi4WuiGbv70
8ACSeLPrXvEjrH//OV0/X6KHLpRHwKOxOmLqYjGRn33OPrZq0xoYz3V+F/lT42Wlb5Q7LV7bbePK
U7pqFdCTNM8F0m0yy82xQ1o3szaafperm8b+U090v2hVUDUm3aexXD32fqj1q1OWr5jbCdSZxdfC
NXlrTyaSb0IGPjYGUHOPulH4DZpHbfeY1I92DgYNnbqwtVzsBvLiOUf7De4UOr/gcoVBO8pnioxY
GiKnrXU/DtJV0TSbgtgqpcq6hXxKPvHfiLp2sze612RCv9aQ3gSeNqrlrVR31910uj3SoR6QPT7J
kxC7PNUCZqetSlXnLbwG6Lmx29yW/y/Nb3kjpD+JOFlYXMgjF5O7r19gttv66HiMjAoZq+uD5N5u
ww2NO/9ub7p7b3X1rGwvYWZV8Unn5wopIFIcuCMGm+779s6USskmaRKYdcP9RZ/5cXv0tpu7aYNS
15v38fHnknrWQsygBKdkxQodqMJ8BmznR4zodU6yrh74+HXwjjSvAKnGF8UYFs4uS9GYBJCvMyKa
5ZRsTJRClSzZC++MAiTjwMAzUO1rofF7bC0/AvtCM41rAJ3ZwhgQ2E3XcoTG8YEc0xKSSOHH+Xiy
5C/Hj4JlboHcR6NoFsnKsAqdUFU+DcXKHs2V8kOtkd62PeSYi+lwjBi14HUOVSJxNgU7HscBlXPW
IfpfM6BW0Ho9XmrKfCZhs43w7WeJd/klzqUN2OUiBj5CFh3oiHIBYDhE9oPW/4r722Pql/H6FN+4
qrQdUXyQhaK8q3EnSjDxvGy81xGXb6XfYYD6q3YpkVlqTTo2JDEmWWDrqBS+/zynl9rUwYR7Hxb2
etAzTCjzKynvfe5hKzUQsZa3HRgi7oLqNCDifMmu69Md458X9PcXfB7dLy+olBt7OAJ72ZtOsy5R
aR6z3Cf/3xqNgajlOk6zT6l6oFzrqWLi5zwd49MqpJ1FeBLOoPgtgM5DylnV321u+tz5XYW/hPBn
YMYHG2cf16yQrmXeLnUACYwLgKulToVDwQJJTHipK4a4ZL88woD1QNX06ClU9pMgw4Diy3AiQH1c
hOAMttO9jiboxf6i+DjzV/d13dm9MjknY1JMnO3A42MgDQWAmQ0XN3qHcXGYeu/8EVtiIX97zlkU
nXQqtpNyHB+FEuBjvnm4M3139XLjITl2FW3u2wsLLqn8fFtwXiQfFdlGox8CpbILIrgUveIXxqdh
8qA0W0ehOdegStyFA0a/T4miPzTm5NtWCPNdWkkgeY30vppQUQlpa4XFNdqwQnJ5qumWhM+rZPiA
jAKuTSj0oiEpPAdMRq0OlFN2lwHoTaRAOZPqU5c84tvBKH5MfyjqH4PDmDg2aKZmkwPTolnhwV3a
phUe7JLfNjeYtft1e6lyXv7oWDhR8IE9UGfvJCl1K9WN7hPECS6Z4YXwl0C45H9VT39Jp2Hp7uQj
/F1wFljHsm61oKeLrckfkqILCwwH0vmYSV6tRi600gl5WUvHlvhJ6iy3tCVMRvA07hFdBdf5JtRn
hdCtcE45vyOXuhvfftssukZjoJvFyMuAYoT3g5BGrrIRWNn10UTKGnXWPQQngtdIx5OvIqGIXyAW
fC8uRmRlz/8c8er/PY9/39QsmCbJsbO0vkn3zRihyPwEPEVAPyv5wmMv3b9fvsjccCg7TpkdNwm9
E+I1iRzkO0TlhbEMxmUXdSyWcmdeso2GGAwclZTme3gzOy2oDL0QMmJCnA7+3dZ977zNe7p5Fwxf
7ypYBUxlL9n/6Qttx28Lz+JbGqVN1qos7Fzhq/QK7wdRPKblwdVmq12tJ3f7rr6kG+cm98Y7nNP2
8voG2wHXo2Lx7ieLX9V68e9LxlJLOCbGEGJEAADMYu7x/YU0nY36oo7U7nQCdqL2fmIp/6kjSIbO
eE5MzS3y5i6dNE8WYAvjtZWGlY3IaEXzuI7CDT3IldPfVKcfQsiijcarFExNOWGdFPbPuN3GU/4R
YgVs4v47oX6vOhtFlrySO89s3gLTXp/fuIsxBY9v2nFCrHNO5dQnPTlhw/iZOzE5c8IbZNHZvQh6
CYAO3d3z6y1pv0DkEqgmg67uPyZ0HfCj2K6nfM/cI9Tup2Cdnlz0+m3tGUDI8K5eIqsuUYy+rjgn
kTZxlehK0+Vi2lKr7Wo0zCubhkuAEHuNz1BqB7+SuvXlVDtYwe9cCXxa7e6k7Ssn3eSKhENOtZPz
5r5saT8GT3VSrttO2ZD6Fs5OwCONqb2xK+kGcrOS08ocnf+Ps/NabhtZ2/UVoQo5nIKZFClRNmVZ
JyjbS0LOGVf/P6299xoJ5hbrnzmYYHvUQKPDF95wSGn5KRRdS59LSq8XlQ6EgcYAGX3C3dVxfSRn
LXDcEVZSvS7zs4KyN4cG1GGyB5cIlj/aBcegSDdxHu51SgDClC6Z8o3gMg+5fML9c5d4ETCrBi1r
ixF9nW9HQGf2h9rTF+WYrawKwhFGAb6iLcOoQ0TzMhnq0rZrMj2heu1tQutYahcpgURDbikYi15X
7mX7BUH71Hop9ZcR0ZMUoS5b29ghmaj35idvAJlv3PvvEKrPBymIB1kmXweLgUrVbOOnnW62kme+
r0cgbz7uDeZ0AauqVAh8HCN549u7Jn8rkdwjkTSmMz/9xkP8vSd4BkrO1FY598h0Pm9yuc/KtGnL
nJ7HJlKFUBaagNxyyfCSwJm95aqmieDpr3dmHN4W2DRHy+fxcieXIxLk+E5Yffm0u7AFWouLlu75
O4aK0LXFrwiKVwaFImx/FRmW8vTG0gYbnE0X2lSxLsI5RNwEEDMp11Gbfheoqf2FlSRbJLEN6H5c
2RSTJNQoEwGmhtFoercwD3+f3UwfEQrVfU0DxDgLUxS5tROae5yRrfAeGCx/LXQoaESrzUJOpRUI
+tCy11h+3Thb/r6FP488i1faxFHyNoEYGyBLT6N3L9yOJdSfPYOQULkMmBKJ9qFw7BJuaUOHE0eK
vVeT74RItPDt+fqRri6lD3MxW0paVeHNEcJc8MaVJrhnJT1EbHOwZ0DP9g2t+6/Hu3K8iimwNV2G
i8xxPts/UVSbnj/C2A2aVewsy+SUmg/kIrgC+upDb5/b5u3GkOJH/rV80V7jm6qO4BV8Xr6BPw5G
5nGic5hZDpMqhBfkV69f8L0NvOngf2tr5QLA8+uRr2QlvKyuIiOochEiCfJ5ZOpUaV2ktXoX9dki
H0n2+nRVwDBMET1JHP2nMPXIKORqxriLMAfge+vVvgN9XFGISrI4xihbW0YRZhF0t6duqZrqvpby
G59FLLy/pshwVBRSKApx+31+0MGaVL4KYh+6ehbccPjn0wtBaTfciEOvZPVMiYllr4kqkoU+xOeR
el9P0hbHtzvN3hEWc3ZRO+TCYSOqPfXxo43aoN/vy1sX+9WVbjG4hbQjuiyzVyziPk9KH7k/auc+
jvbxqjgU8Y66Oay2W83wq/P5z2DzMhQeLFE5RoA1inaDdxrQvKDceP4vaA1fL7Hr8wkjkhfiMoAU
+Hk+C8tvRi9AjTHMD4q6xMOkKJYF+NRqJzxm7CVmXOQ6+a3iyLXphHkP30kQuaCGfh53MHygtwEQ
CCSwfVp5eHcJWVD0BN4NQKSHPD3/i1f9OORs6XjI8o2KRL0KNDPsV9zmLF6Ri8XR95WN9Yf+CoON
iLDA9frG2NeuQK4jclqxctW5frAZQN02c44tkcqVl1ZeGf4mas/WaSJ42bfxpdElBPyXU3dE2e7G
6NdOsI+jzz6y402JHxjCbBys9HN3H1I6dadHC5/GP3roxs9DtMJ48cao4qfODwVNdF/Ir0A4zLmD
QZaUuVP66X0/oGnX6ksrbN0ixtayDd06HnZeDcup29vVtO6nGmK3fCP4F1/0qyeYvXecKjGw0QHj
EFDQpborur2E1RvXxeCHR6xTvn7jv5sh9Es/vPDsbpI7PErGDCxJJx2NfM9avgl2unYwaIhFcP+h
usV6+rxtKALrQW4QPkrtRiNqg/tZY5oWWuYCqe2vX+f67P0z1ux1dCXuvMBk9pDMZeZgZwAkhTyP
JMZNdNq1yAZzU1q1qLZimzq7Y8PMSn1HIrIR7Oyp1zdTGS+pYgsG/ddvdaV/wVf6MNTs5Ami0mn0
AnysD2F0WlEDG0dR+8IiNmtW40QH9bkY76fyBLpBWWjFSo5WYbeQMKCclunOMb/pj7nV3niuq19W
5y/qAqSrc5BO4GkpuBWiyvdu0WuXXkpaELittOatou6V6gNTgOyIYRHS0FCZnYSUAMO60Mzszshx
l2uDlTGW2ILQOKbCh8bindNKi5C+ZZy2uN1ly+lO8Z8s514vw1Xc1IeBfnaGh+RYWcvaWhnDtIr9
b3KeL1DfdfGykiTQLjHuVz1suJT4HdNOlaB1xDy3RT99jLcDfqWYZQyYx8V6ewDTWeY4Z2bTcnRW
sjGSr8broF83wgFXq+m3K4eooEHnQTJIVSG9mDbQKbNyZbWSq7zoDcSFwHa17jSZG2X6T1NKKFSR
BQ72Solgd9T9bnTGRdH8IFxBKGtyVRtwrP/SV8pKhhUoBfkDetgoKrhxNS2EmUpvtM9lNQrXZ4se
SgLFrXD8tYThKgkKIqTaMlV/hA9ZvCvow2iquWyRidABy5E4x6G3TpjIPK7xQj8B7PTSc8zP4ezb
TjkAcfvBytrc1UiOu0bC5AoX2AhMD4oXtG7Qs6xlmvU2Rs3qCDzU2VbYggJ6wOso3sVyuy4cKIz+
m+2/jD5cDeOot8TF6SWhoWp4aNqcNYyWkSGiZbAItHFVqt2PyCy2YGpXlhnfaAm/K2n/deh+WFyz
QCmCUl0EIfr1Td5htryI0eCAqF565ikbzDXAXQhDEX7OFQAKbr1VixXFiIcU3rTYbGUB7p/B3lEu
ufYqJC9R34lgGY2hv83wGiOBXhnGsApo4rr+0MFLpNfaUyrUXmOVlDG+aJrklihQc84Lq2o0p0Pv
mOnUo2xn32GB3DbQmISrK1nE7yJ0FsKCgW5GgEufoqzwA1kluKgFWLwK4BZuWNKIv1Ux3ggL3nUv
/v9zZc2hYoEqNaMZRdN7L1WQSOQFDdXSpQfx/Tsuhq60EJ38V5q6D39eHxpXlAKtDcacbuVett8O
h8Oz4z5TQozdp/P222JxOq2253Pr3kT1qe/In68ednb31GlbFcD9CRXljQA12OnJ8l8chVUqczHA
dUmyYyO/BjKHQkZevNftu6IId9FgHtAkpvxmWeOzpMrHAEdayvuKUq0EPjix+YQdsjBS903XfwrX
Qqc/DAntw4U3fW/HnxhckNTo5aFOtu14ZJ1M1ZJWvhGtgNEpGDDTjrc2krJOo/Wk7OVqq8ePUdLt
C10hJ8rWZVacaoM6h+KDepGx0RTJEN7Hef/TxA+OJ44ADXuduQF2iipN2Er3CnWytD6r5TZW/ZUB
AJz369iQCdsfzrfaYUn4Iql3EPQC/DARwvGWnYLr0CrBJME8aPaWmhlSMwhxhjxvlZ9xIuwsHBuT
pSavrHyJuUcyrLnPSZyoTSJFkgKX5D/MAYNcuHOVdsF0lfYOoSmFOrSwgFSinS+NryLRwh9PWtX+
xoJwpC5pI6oqjcCdkTw1ENnGiDouZ1RVvKb+nl2JLV2PHgL1uOrJNx8rLVwUgZsq/iY2HxMHwRFY
n/gi4jqblMkCXU0n3iopOeS+LlfVq5mdlfoJHV5PvsP3QbEeUtFA9TZZv7A98cdQeUxZFOp40Kj7
DgAEq+pBrXcSEP1ASvkvdTU53ooOk+DnK6XQBFmH/sGTEmZxEdLDNtYGLzIc4nJLJ8DOl1w48Mst
2l/YFxsGUKvgUThIxkgktPZ/dINCPaWgAg/kqnEHPVtWqnxuYmAd5bispXhn6/Eetk4YQMy7lCt5
uE/Tszfg9Y2yEomj5z1qwx1v7yELJX6t6JRzimS/SvSI22yj/wTGtS2QAdP1i8K8D7qyVRt13dTG
w80O6NVK4T+XNKImn0M9hBn6WnEKgHjnoHMbOIa12xRuxscCihIsiqegBsgOoN4tkIS/Fb5fjf7+
e4xbc2WaTpMk6qWIHitQLou3qn/DVJq1h1DozYjkekwGvUUDnKwAnRUltw9t5iCKelXygF2A/fa5
FYOpWUm4MCaoZTmFumJHsgt8vMLxmzGVml1LydDEU4cGHCpt2dCu+/KsUU0VX2500s2IxackWzcy
iisNcYGJRPcWHrFQwJ2FTnbaOoCMyFutADT6IlZhue9CMMgYJPvPSbJs4pV+K1m+GhvivUPADy33
L/mi0IOAMumcvFO1AjSVFwLGRrp6E0x2RdeX1/sw0iwO9822m4z0/0jvFVyhNI7bdNwR0VGZdnr8
Okq3cQq4gZFb4TvKFHwdnl+tC4DWg0hPVw4Jt88roU2D1B4iwuAKyiwEP8CI7DTaBhQUYbDhKvT1
eFcTj3/Ge683flh5mgUyPtciyCMXWhwP4fdb1e93Jfe/rs0PI8zWtlTZpplLU3wH1JTActWkC9TB
cNWEEpdpwnueRlGvnA1CPnyV/L54sGmBGEic+3q+idN9T2kgSL635iLsXnylXTjmm7wwnQ5Ld2yx
ie784Zhgz6hxHBQq19sfP0x/lxRzSiU6KiGtoIp7jCgc/Ihl7pDQXFS5d6RIVkJAjasL1FGOs2GB
57NNY6egyW3yXJ03buiSCCt7DnbOODBsaa+dDHBOnKIwy2jgqH25i/x2kyvqRjxBVGgrorCKy5a4
tA6LlW0pKxaVcHm5fXaI+ftqfmdhSVlpltwNOULDeu0WproFO7GqJXmZBNq+paZET8CC84MGHMix
SKOzYLyBADvWOv5b/H5VoUq8MqJs23jcrfKtpuoVlUmxqbDrQ5KGM+6dcvphjelTm6DiiYgSGHzc
uxElR1kBE3ih9oNVMXgkE5vhVg8WKbpoTDRBxNer/NoBolN2AgstlL/mxcsk9xXfzChe6rGbc4D0
RzZVoOxuii9e6ahDxhDQfeTFYF7NK5cAqjKQmU10b4/S3laxLTZNLGELRA9/QSOEPVSsm9CgTSFv
5Szb/KFHfJer2qGuMLvNUKFXfrZT5ur51i/u7XIvtUc/VA9xtA/UQ6S+BMRqX0/OtSOAZjcEPODN
UGTE73/4PLbpoc3gZMmdsIBv91RuAFYgu/T1KNfuUygh+rvYkqbOgc+m7dmZFnMM0N4i1vTq6Bd6
S8KauM2HUxa8fT3c1Zf6MNzsIE8tR/JlG2AuZiqAKNL2CIDi3+jc87mhaMi4ZyHRY8zmLpfSPIgL
iJnkBHjhoIKYrC2SKXQkJwDp5PcNEjDc3eh9+kn3gJcGxNyvX/VqDZvmIogF1Ffg5M7ujMBXyYMV
egLVQL0m+NVKBgbi/1e5MdI2cXyJprOJ6XKa42F9EyT3NyFYTMJ/x5/j/Mbe07vWRF3QQnvSOJhP
icHxDedg4f1R1ZWZ39jNVw8UHTyoLZTZBAH384rNAlCq/oDCvxUhUxB7R6EzRdIMLC/SI8QrzlS1
jfott+s1FYSifbGBUN2Y9atnyoeHmK2wPuxHtUHkD+AxOtIIPbhkqXer/YLss1rfGOzq7vkw2Kxo
59lmZmsAEIW0+zrEqhfjI2QgFlshkFjcmN9rMQjnAZ0JB4YzkoKfpzcdLQw6TYIggK0Gh7V+aa1x
Ab9apCvI0hjhLfmi6yPiFqaCWIW7P3u9pvNgjtTcYXVQbWAa095jw1QGbCzpgYpR0t9ohlz/eP8M
ONu3cpOpuVKwgrj8mgEAGT4R/UXGouKmypx49vn9zBzC5IKnzyE7ezerDrupsVPoEIQIpKDtRs//
TVfw4xiz1/HzrkBnIArv7OlYkmaqOk7ZR5t2N1BHoD6w0of4pI/0tfq3r5fmtZVpQN/mBHDIkubn
+tB6Sloq/nuepDQrjnZ41aIBLsSvbrznta/2cazZlgvDOLYlE+1OuEQLvAbG7uhQhKzlV6xvvn6t
K6BzTRZGKsSCnO4o1H/eBLWTWHlnskLq4skRCK+8XPZ0jHKsP5thXUfynakeg6j6gWhtXUtLyKy/
JDs5GOiFEHIJcGkZ24ubEfsV1CZPRtcQyXxH1YDvfX4yvYwRR0Of/64iQcF5bqFm3bJXCpyupx0a
7JX+UtXmZkztrdiw4oqtWQOFcl9RdhZg9ezFUJ6q2lk5ZXojmLi2HEjQ8EXhATk7ZndRJ48GVTJa
bZNJvKtubKTZSxEle9Ra5NXXH0ks6/nWAk+GAAMpM+4Ws61VDGCjqqZAyRsID3w8RsogyNwEyl5F
XXwcaLa/nNEOlVbFJbMAyqXqmVsUlJoteFUIFr5U5rOhqYvyZqNCHLRfvZ/YDx8is8xTvXGibnM3
ji+ms5K6nW4995i91At8BYXqM0XbsN0Zt/rvV1e/WPdMLjaOBLSfR+6mTFXaRgG6r55zc68WD1Fd
uJPqptqRCp+2LUPoseAd9QW80ABZrHJTyPejf3f7cLsWXoiPTNcKkU6S4s/PEmhd2dmBn9wr1qUr
v1v+qTIaF94TiuqryX8upYPR3tr+V9YxBgfCTYHQDir3bAISqSprK+gzZLdkUj2KhP4vrJRy/9XK
UW2GajupeI3ICyEATphHyAy4fDCWiiVt7cfSvPFAV26RT88zP/rsxB6qyHwP0jljqYBKwb8ZQjC2
uYIB6NmzcyWiASmjH4lzlEIv+ij0TIyf/+sNq3A6/HeI2ekQ91kVeJ4JOBSlWgrgdChG6t83pe6u
XBQKq9cQ8izU1ObtVLVvHcVTsaJutbMKJBxb8XwVQ9S4HfyK1Tfbo5+Gmp1BQy4BbeggMtCbQQgO
5mm3YOrqP4N6VItVcQd88+tJvPZykLO4mDj1/qaDBZ6hd2HMzQR/FAl4Ib4jPXDXoqT39UDvd9z8
3aByIlnLzhPH7OedV3qKlhLhhnfac10CblOQrLWmpUrvSEXz0qTAYTxq5U+wm1TiM6FygkoMhMc2
yU41ncdKKgHmn0frfLM+e3UWhP4OxwI4znlKnyl51fgqYm9EcNrErgTFuzGTFw1a2NfTcO0oAPeG
poNQ3uHK/TwL0TD0YRdxFlK+MK0f3OsEVTlNWdWVbjsmXLnTqAPgSYzyJMSjOVi0kAI58nVoWxAN
XWr/ILyQbC06A6w2+GCO4mxTA8ErQpoWIB9wryr29gQ0ePf1a1+LM3gSEjtKN9i7WrPN6tdTiZoe
9C2eoi4Xg1JQl65ArgTAlKZT2hrPVHM0vVtKOSr9XrOuEw/wkHTwUZVuaH//0VS+fYy0y78okyJ0
Snhh2RjCsjQ/f5NAiDeOuAwD4d6L6AzR+4Uo3HGgGDhbZHG3uulV8r7cZ9tBKNZA9yUuhIo52+p+
aPf0RM3pTBm68x/jp26JaYl0Hw/L9teYoAW8m9JzoMCT2Rs/LDq8lP3yOx35xu8TqcxlQkVQaJ2i
zJ0QrW2anh1D32vz9Ze71johNXaQsMUKFYDD7EFlp+x8KY3Sk94KGWBUf81+L6VveXUp9DdLdJNB
yJYJ1nTxvlNeKpTpK+cWVvFa5dfmgCI6s/hOOIx//kiOpLe13vfj2bJQaKewuoH7h/jegClFCzf4
En7znFWT06Wzf5gvI/0dn5Lw0u8egUkUiAfbNPxcHRGGZjk+ocujxqvYXIz1vdnL7pTvnUcfSQLr
LvZ3CgWP+tXWAYFSx1zCAI8X40+w+avyrpX2DYXn/GBWx0wGYYd7xQkv7H5YT/GWlps5PajrcRcP
6+aiKyv1oAcb76Bu+3A9pQNWFGf5t3oYf/d0wR9ufKwrQR6z5JBvQ3EVlOLPs5QlTVcZ1ZieKCGB
vaitat0o8R7qIykwAaYVvxZ5umlIwXNYb1+Pfg1i+2n0WWQ7FWZQSnpmnFuBBAojWIbyb+kEE+dO
3UFdiXdIB3//hU6LEy9L223DtfGQavdTc1+m7tcPIw6U+f4iikfuG3k5/jY7cJKybB0p9JNvrA7v
3DzIOL5ILjWdYWE+fj3UlTOdlO7/DYWY3edJ9xw5NTyHoThGeef0EraL5FQGbnerj3hF10RjF1J4
Viyg/0RWn4fCp3hqSZG1M9cTSgxLO3tQns1X76Ft3YC88i2DFGsv+u/21v/fF3JstMPZgSaWZ84c
56QNaqMj/+6cnGTdVEuj2xiy66Da2ADcv4PR/fWkXiM6QOwgXnYMRMcQP/r8qtMQWnGk5vkpblM3
SGXX+NNMzqkwlJVGj7brcSLnek6JlBM4KMACzBzh9rDatPAWin1QI5CdOIsWhIGTPXlyuRbODumQ
blXrP+AVm+BJIC882jMTipR5FW2nMLwPELYIznp889tdW5EfX2i2O1CfKaOgzbSzPpJ9cb4k+bZo
TqiTUZoqpj9l9OCnj1j2/Milg63fByCVDaTMlEscP389uddW7MdHEfHQh1yw0tq8KoIiO8k2sCr9
DFmGCqeT7DWLotUt7OO1Pi/hM1esqAOyfmYXrJ23XhuYdS4EqjmVqvidrVK0iE5USCQhnJYffTSY
qlsq1dc6KHgBcsli9A7RYR5u4UvrBdEUTmfrT5YunGltGj+MgxpuI2ljkV/adwaqOo4bcz/IuyF4
DiO3ebFR5WlBzp0tpJGKixKtsLJAh/5mWHSFuUzNBYYbMZpGsX0ub1L5QdiH9hjcITi2SHwOjTdA
zWXwmva/JHU81X13bAJnC4xZSmzXAYKmnLNu3/RvfaTsUexaGhAREPZobW3ZNCbp8yaGuWxJ7AVJ
P0yNq3tbfJDcmO5c3+2k6GgEP2L1jbizRdjSK5yV522HRtsC4ZAra92CBAnqN9hLadRtQwEDCzfY
xWU2GypP3XLsF+FIDbf49fWqfHccmZ3Zn2ZjtuVTokS1HfXgbsLBS5hQE2D49alO6vXgUy3zjEPM
SyfyskLFP5CMlfCJsPBAU7nP5HapSb8lhy+YNitVjdaGHyyz9A3hOdvZhkhvh9Zjnhz0uF01Eb5P
40vNIIJa12AaVfWL3CIxSe+1CgJcOK5Bl1KIaddjb64hYJC9uDZHTcypIXX7zN6WAzCj/oz0jdxO
eGw/0eky4WKFcbT6em6u7SGgBMLbm3hRM+3Zli0aRZ+c0HNOnrYOnZNanuLyLo+fcnjpwX1VraWU
DpG5vjHslYBCMFEAsAnk+V/1ErC/jT71aXAH5oyti5EDrZHeAHJPPAHoFD0m23qhmd3deuN3Ec35
alBNC2l71AhRN56dl9noeHBwChxAQpl5xyVcw/4s3Bg+Mv9Uo4v4e1pchgN6b4Geuj4CWEGHIM0m
zu5Df6PkACsWurIIq71t3hN92ZXQsaSSGGGaUCjLfPrz9WxpV85VZuufR559JBtDj6CYau9klLvC
u7fzB4AHwkDE2Kb5qoXkMq35F4Bp3x1liZl1MB3oUDT6fTQ8GqD6nR6vMr9fOE3gKiYN3mVhrYZu
pdl3ybiV7Uf07RpqQsZ+6nehfZai39r38SYw50qVTMiaimyYf/5lZpMVAWg/ClV3sF+Ptp7j+GG5
mvHiFbkbAs+zdk52476/ViUUFlpwi6nooGk12/yK5kuxbMXhO8MBLzs/0Tal7+xaSzmaPtrhZbJU
VnYTLUfvnOq7cXoM4T60frbW+nJR+9q+7z3MdNNbe0BcT/OF+PHJZgsx8PWq1KcguCsblFdQQwro
feS1hLIfJYyzatRCGn/pSZdm0AV8+CZT79q60qieEvOhAmvOw3pjqAY5D8xASPbCzyLDQp45GR5j
ANcIMn69iq9VahwNvIEmkBaCM/c5OkDXsbHt0HROkX0/AaphGbP1R+vZ1M+pc8iTFRiCRt/giiN5
d33/rRg5AWh4fZO7jWlczOhnOt2Isa/d5JCqbCpINnB7SgifH0rOTMuPkiG4b6xdkKa/beNHRGiP
05I6HJFg/WXkW0DhcSK7FuVcvdQQjcrXZniJhtxNu33aOe/yNFKwNL1dHINnfJH8P4X8nOUQTtUb
0O131435qtEpudDQFw2tOTnZ6GuEdBqfSo92rk0OTKrsnJ3o6Cq4MbSslKbjVbJzo9S7wAoXoedt
Ji/6ltpR4toG1jDtYRyG/8RN6LtJMiKIzd3jv0j5rzpFkHIbJOYyNF8rViXwMdi+QhVrqMelHr8F
VJO7NFoENVEDDVBzXAawz6CbwHwrLrKXuSUYmVi/9E2/LUzIBWid2EQdMVJHXrpstT12rm4pc9+/
Dn61cFCT1aynr9caosxXNtfHaZrVotu40pXA7zDhVtNVlxmbnAA/VrJ7llzkZWvDaw4ebj+tBIFe
Ar3Wfe86deVV37rqV9ItPeuVRkJ1hncm4SoZU4+oE9/tYDT3kAuOIbCvIH1MASzUY7fjp2rasOoR
D+o7kNH+SythYUPzS7gdwZtIu7tM/sEf8xUdyaBiOxp7ENKWt8sb5mwBeafznaViQnDAJGp0lp7x
q29baKP2Qg9+pp6E4l++SHExHlD1KqisUZ+RjpZq31HP3wQ+YQiWVkMhdK5680XOsdV8MtvS9cY3
jcWs+3cpV1VThRubq8oOf7Zjs4wC4LjefWYkbprpDxaVMf1JKuqF7MlL5AbTIvLcQI73GvoR1DHU
GlmAejvIgCs1tVrEC48aTVaED03BuiM76upHr1p5dJ7qX+aAeLL9Arn5jBV4hjpINrBeZeOhJtrA
VtvNWb9WraKiSbWdAojqbC1Vck3vJUH3UAfg1o/WJpfLBWhEIs0HpWlBFDcHnyJWLuMM2W2gmk8s
yrHqT9qgYQHpk36pu1Z/m6J45cnjtp2a5ZAam/XWSR6i6NUxu2WQ0BY9KURYzUgqWE9u3hei2sRq
HotyAYZyKfsrak82k6On36nPR2Dn6KTgj1ilSG2imGk6j6FX7mvvxka/ktYJNz9OJF1ALN8N2D/k
UloSVWMyUABin2f2q8hF8cVDdSACos7nvW2Yfe024EQRGlJC2uddM/fDiLneWZUTZOHdoD5pCNQI
S1jJVjcgVkS0rnb1Am6MAYyxfikUyBpHuzqHAK9pbOt8dz+7BaK5/kTg8VTyGBQpZzfGoEw2lBTm
IJ6OjXRs8AGyjJeEcxgNHebg60PjaphlUKwXDGkZn+dZwUUrU63IjQxBl+IkC3ejnI18cLJ1p915
gDj1b7L1rJNXykq4biIbQy3Mbnc9OObTEH2zx4e+3TXafcmvBAcr/RGDwK1DtzMPgfmtK09RderM
s92ibQa3U9o2TYLm4rexviHgeQ0iTPH3nzcRoceHT9lU1igmzjmZKZ4Y0SJNd6n3gABc6Q1uNfwH
BwYIpfiZDYrbNjdW7tWcgmYyvXUaQKL58Xn0fKqK3rSS4F7OnzqKo/gGx9JrUJ/CAF1U63nqV3n8
nUvy6+93c9zZmV9R7Q8UpwvvMsjDDWgSA/5LDPD2LEru0sMYA0YvL8Mtc4Cry1QTyEQ6UDbQ+M/v
22FzkTQSyJY49V2rOuv6HhYKA2YlNnO4Rn39niIkmUcAdDqENpFoHc7FRCk+dTWQFvQckl0nI2Gx
1orf4y3cwjsKdD4MbCeqnBTmMFuZVTrTUtXbsTPyu8wP9+JSU0ss73SYbamzQG7hUNn6mv7lZmyK
76YWPQXN+FAl5U4bhoNVFi9t9FoqBfQ5sqiuar97vY3EwUi7QXcl1VmV0Iw7T1o1L74WfQ+R6y2k
cDeY0zHww22oTOceYWXHf0hGZS8p3it+nwecQ3a+Smkt/P31rF5rSDjCp4RmDchP+Hafv6KfGpKZ
TnBOi+x+qNtTboxra+AmoYac+eWS9evDjtQilHN6Cc/ozj31U/6NZtyND3zt6EfdUgVwDJUNl/TP
T+LEusTsE+LRV6OhFiZPUOSQRqV0kgi/EF7/63e/toAt3lgmHycKtmcHX9onUWgNLGDygAi3FO2C
kh+abhQnbuJUro1FqG3SvLcgWs5zjg7REN/LlOSOop1QKwT4itoQFCa6hDcFIa6BYhw+qEFBgZfj
Ivk8lX5UDF5PPnfXRR6yNkfQNzUVLdRBubRsfZ9L30vzBgLs/Z6Y75yPg87Ov65Q+rLR9VA0vysj
fVCRc8YPGDDOCJ/sTevyXYryZ6QZbts+BWq1NXsMu+gIqfIbjns7ob3UFd6DrZ0LVGv0WEb6YT8h
51Vn1tL/w5HSeMq78nfNRYzTCqGZERVbJ3tBG/XYoOPLrS0YOc6I9Lu8L/NpUaLwKzo2QAxyFY/t
XN41OkzL4Ves7OoQPquzbHFFFWzOxH/xUPXVX8CMGPW4mZQtFNg1Ak1JU574hzeWXCTQ/dgSUwOz
PcLis3FNCK3v5j5O+CCNyTJTsJq0xu1oaUvd1PZDdSkJpvKsWHjQAERc0UaIRVIo72BQhMaL1ccL
Fl0tTxu7wbr9pjrNtd1lU/eRYeqg8vS+ZD7cjVpSe2onPCxCpKRCZC0cYvvWcxZK9iZCvnzEUDOy
l1xZRf7DMvJjSmMbGgXu61pi3480TRViIV9Xb+z7a5hhtJdwSwJ7ztE+53OlvtdYPU1RVGwu1G+M
hoIsyuPg43hE9DVb+4mVm2XIPUJfTrDFc75/fRK8QyH/WrsfHmFWLkmjrAW7B65WL5+s7IikaGCZ
XGr1Gh8fAOtuFK5lnWoZjAHHf2rNAAZMsaVwDPgXU0Y0nWNoHViE1R4+mZhipt5TN02sjr1gk1fm
mYuRCBJtMtoV0cLQkl3bpEsQS31UXnClDttzA+1So5cqyqJ6jrGb+dLUMJlolwbauoItKFE1jqRX
6gPkkaQWVbohWwudCZ2fzuVLguljmwB4xCwWNUg9WOVwoqBsptgdWlZ2MtQ3nVIvmW8fDQcp6vYR
aAZ8BsFR7CfNv/FxrzWehLCWQfcJyAIVl89HUQwowuRxzBNREdBlV6v2Zsm4GJHuJXtYNn7iotNW
NPa2KQzMId4mFZpc4Qja7QHA4tIC2oGKsXfxOB+kBoZZ+S1wHqLqz4RLEIgvI/8dowIXcNZk1fAI
S0VGL2U8f71GTHH//L1G/nmT2RopjE4y9YQAxIqS5Vg9DoGOUl16qO2HQHlSpecYU24JqWPT91fl
GIrEbGlS3Eq110AJT7b+MzaDbS/x2bJdb5qbQnIHTMBGw9lJyfPU/DJo7Ob7gBJc7SZw8pWtgXEI
H32Rm6/JeDFyfdtmuot6wsIw/lAaEhkbL1zV8FIUGg6LadgWtC/t7M/0kLGWCt3HG0HZIm+wrpVp
AT4EmhzhcFW4voGIAMzFaLJuXAaiNPvVXM3qSz4lEH2UJMRAnCMqQWZSrpDM5SpAFSG9lS9djfvB
w1uC9oieiz77MlEm934VcZEX4aNsPYjaQ9FCz9SShZMv7fiSoiyrRctQOsTDo5Ae+3ppvMvSzV/X
wRZEcHRQKjJni3zy0NzvUeI62eMR2lqI/zQaOv3B5HsW57G7cLi23aWIc/TQzoH2yO8N/sYgHDCe
8n5VmGBADmp30Ci2oCpqm3c2JRIHb4dti8OgkVJnT+8b+5sEisvYCyl34yhM0cPlaGxzfynJR4BG
rcE+bu7UEutCbJ/ftHi4sZ//jsKFvBmBBSKSGsBPEed8uEbUpqr8UAfdwyWf1NC1zugs38xJrwQw
ONSgK6bRy1PoN85iwdzxK4l4yTzRoaJ6RBcP+TbSGQ67ut6jtnwTLYgJ0F9rVhjYIaClY9cMpmwW
+TcmGpG934eP3iX4/l04ikb1bmJCQ+Q5XIT+x3Wlunq2kRf6mV83kWv8lf7CcRd/AVroD8/dc7dU
7lAGsNpNMx7iUyutjrnL/zWp2J4a31J8qd3qpyIvFc+tsRm1ThqcM1f+1Qg9LXO/TnvCbqIRP6EM
XpXLMS3WNSibrlwq1X3FhgWGtijkQ1dcxvGPr/ye6vvSOGT12bFxBqBya25k+Pba2vpdJ3806adj
7cvkQbceDOesZc+FBBh7hRcfkuiOujLSc3vp0bIl9O+3mY1KhTsew2rxXXrMtu1a20LuHnbEN6AL
sekAiQLRPXrAoKP72dcvwHo4o4VwJyiY6X84O6/luJEuWz8RIuDNLVCeVfRFSbxBqCUK3ns8/fmS
c87fJFSHNTNXbaJbKACJzL3XXuaGeIVAsDZen5Fsdm9YOW/s/hStbXtdjB4mlsomNvZp6Kp4ZjTA
aCgQN5WxQug/95sQN9fEi04yON8Z+SGOKd80DUA28Rrd7W90YlnTVfpjOtVP0cHRdsOPCjJMtg0C
jz5K9ZIHM/gzSS+4JzRvw0khtWHV/6N90yOPV+iVNir+1fBWP2nfcFKujX1drVNMEW7Tu6g6xneE
oMQbYntem1fU/gfnNnnQylVjrOY9ldB0MH+Qu77e+FvSu4nytt3igERSco1+g+0e2/RDHOL46fKw
cn81fovW8zecYNj2uuEHDxeosiIzeZcd+ruYONmt/NSv001yk92IpaPcdJwpbnaonU01Haz5UcAt
bxnuBHh/KTwuZZs/xk/qXr97Y009a0dIawEhi944rzRiz28S3VX+6Xf1t9Q8dKhIw00k7dM/vWe8
BuS2zzun3pTzHbFMo7SGNPSMjVFz7B+sFyLcA488J9V1Hhwkc4iXMH/5peEB4eqIucpV8HQId0/D
tzHGZA5ah/2IB+pAOGy8HlyFcNpHTCzulfsW8PXx92reYCgReqtw/9vBacONT839TtnLD8WN/Zib
Xsk87lA82y7ujNmT/ahu4y0mo3fWc3piMg/wu+Ws878TI3MIEhJVyb3V3bdf4LHf5BvyhbrEq9+6
J/ynSWKV/wGPa3GP2OOjMAe78NSsiZLdRIUXboZuFRwa93t4iivXbgFIXGmnud6YrMO1hmnBKwUW
cfD54fzk7NR/OqwMVqWb3P+MNqnpJRuSQk9O4fVEG23rn4TTunAti7vpmy0f29kjktxQ9oZ90wcb
LMWCbm3N6FLWcKnHxtVVUPQj69hU7gvfTaKV7mydfM3f/2x+m90hCLddv3WQYoQrfd4YoO7Nqn6x
Ozd7Th/k5/gUH6JnEoV31l7eGYdCc9tzypM9Uw25tEs30vYnfh4r+8bZMm04Hghj2jBsOPLnkHQa
/YobwohP+g5L/vpBQnl8njY/+/O5+D2/BZ5ZuDFagRyf7k2br/J0ZUrnsX0p4Cbdto2r0SZUt8V8
40jr4rce4lxBMLZrIPVpTumjo+yjH4O2sg79H17SL8ha42vw22AfXFlv1XNzH6C7Hjb1trkztI1/
E2ku5fK0U/p1cGcM+/Qw5K4PT+Rc5e6fwdUfAezgztwUG3WDKcmf4F4ljwETeC/4ZYAwPhVPhMd6
0zNr0yaB/iCTpwobcDpU/ipPxLppTxJ/0FHrdxJ+5OeAtL6zfGNbD/Fpvlc0V9oo/U6Lwek3kb9a
+d6fbtftnGt5YZePMmi6CtaQHC1LQAlaajGMIJMPwyGG6xWsFZLS411gsuG5ge5a2I7YG/s5/E4K
3KTsy8wzPcyMV/ketL5jePUWYnJVHaKRTREiCs38dN9inxq40i2WLJz7GRv0GeNaktIqV2eYX53y
Z3rf8thvkJ7bW+V5/mdq70hnM5l2fpui26aBqcx/eVs7Hm/deRmeZGXtw5RfMX4JH8nfLCRXvitf
KjKnV17Jakcvm6gezzn4R/TMR+VsbjyDQcoLrsU3LdX7vIkdhsfbW+Zr1rbvVi8hgCT8GZY+EvJ9
Pqy76diZD1Baq2LV6HRU66+LsQt4Nuf4vw98qfP257oQ8hDG7cpLjHNBImP3YuHDmzXuICe7qicz
QBwqkBeYbeDlpHK8dPgWza/tWMEfYHcOu609O9AE7jRHBOJhrv/oN2vCBYZyZbG/gToUR3M8Couo
2nRWkV7ue+kB7obB4dmRlCeAjq9v7YKc+POtLcoiqy3DvoMbeWQsgAUFRsOD9Dr5tathd83MDgWj
hC2FsIeqpmthjX8jCOLiKCWZtEJZXLK/2oY/sjer6JjaPI0HTCoFNzlwcTcRAQ/XVOnm3z0EYAVI
oJhSE9+0nFGrRtHndoo3gVm96E2y6rBhCqve1aXb0XmWaJHkqaR+OKRkh8vhD+hNCfoYh3a2Ktek
RsS1smkEPb4vvTj6jZ2GMHAW08mNVWg34j9uDCof8AbnDxTfUga4LomGjl9avIdm2WJgi6+eam0T
GDJCz9hGzY0arHKrXOFSDTLxW/iMoE8ts+i+12bXR9csnL+J/3al+mUa38Yu9oR5kd39GZKD3wab
WU+2fTXw5WPPazQv1Qb3J+IYCZSYu83XS+bSS/v4EBccmmhIzWAarOSYDGg/QunQMbEnJMKfkhsG
plHfr7L6fz4J+fzmFk1CazqJ02UOpp4SyTvKcw2Jl/Fdz/iOQboF2xbHy2SCNE5t/fX9/o2zfr70
ooj322TEHypMj8RRA3ySyRRbD3QN/x1M91IvxOQQNSWYmvMXiSxU+g6UFStciAJYaRG8xJxSgBRf
39KFvA1xT/9eZ/E4zUzLDDmspudqfRo3hXt6ftPdbbter8/e7kore4ETLdRLQlinaxa912LBZHkS
YJxgEKdh4bKP+VkxbEJ2USed1iLujAxBp/ujUD13yh8ebIyPXugfnb68N4Gtrty6eqEnoxvjd2gy
Ap+l9SRRgnYSVBnq6ew2aI+ZdYMt4ErBngYIrXvsgzuTz52gzXHafn3pCwsJC35kLAR9qnSFi+cg
pWlvWqXFQrK3Ko5ONXvPGqchrFOvK5r/hpaESJbRAMxVRPbLbBESvPJJ75L0qJ5qdQVal5pbenw2
1zlbEVFfDztfuXZOijv4DFpwUaLS6OJpd/9S4jkxYct6O0KvIxW+40DU5VeReDf3JcmaGJr8wdCp
Nk9wNPyme7bkeGNBVK2nb7KXk3VgT/QqAhzmAARjbFFj6tlj7+u7aDgkvBYNONkeNrZ9qEwTxkuY
uNBlarncqOO4KvKTo4OD+/6VJXyB6ihujBfHxscMZJmNWkxWm5VzSD6NN813+XjPydBF1BtnDEXd
CA+QIcXut4lvnOFNK7sDLxfzrrDVsQMxd76xLxJlBSTL8u6QYTMM4N+1re3qRrTr9emtglD4P19u
IEeQlk3cAvDj+Yyr2H2Pb6vDcvsvZqgFYIWRljCr04znq2frpVcPkVthDiVQq2WIbZRaox7g0HRs
NRCNMfNIRMW0q6xv4SpeubML8L7OazDxH+ZdAB4t5kKRVDqFbjfOrS6JIaNa3FjBTRbuwbms6aRZ
XjVvJt6Q4iodtuxXvuOLt/rh6gtoLuvUOu+GKBVDPggzrXbudTwiX5trbgvG3zTPz/e5eIWqXFc9
iLZ525UtfoeW11EnFkO7sSEVVslLCVEfYS2QMfD2MWywSW5OilKd8G9V7WEPhuklBM5ETBNm/3sk
GbsB+lnfZCe4N4bUPCQyvrY2VCm5vK2i5oDO2ApM5IjSD2ZTCR1xHwwPDdawwk0m008DRVIB6FvK
3YmWEe/YXrXvEhZXo87roIw4nWko7J+BNV957RcOR+B8IDz8iywG6ou3XtUMdIAtU4EA830J39r/
DlJ4gV7JUzdNBp3IeDC/Wxz4vWPURqkkJsK98inpZUxdGbfAcdbJITTzncgYk+rbgmEW7vwEJW5n
ErYdHkqTPvpqi4MusoTwj3g4Ta+uxHDm60/7Qgn28RfaizGzMkudXWUS9kqwphvJ2LAI/kuTa2lg
Mbm/vmpscmHR41yPpRe5jGiplocXtAzFCkMjPBLSa5Z/oNXiEmnnr75+xaPu/WRaHCJirkPxgxgV
72/xSz7gwXU/2dOMrdJxZpZjoneZ5FNdSqustXBAAPXHLJRNjN5EULkiIioTgwKU2EdBrEqwU81x
rcS0e84OJlBqOdorRhbEpP4cc3ktVBKYsHtO75Vqc5R6rHOviSHfw9uW9yCoVoIJiyzTXtyD0VOu
DnKYHTWyLMIGlyIjOGJ3sK8y5JDp9xiDZrWvOIbTwSDNHGvRsl3LxU9fe8pl9U41I2JtcVAtj0Oh
UyIB0/WwFYoCANNJlczL8vnHXJ4TX76WaH9pdyUo598fvygOGzuRm3zSsluM20i4lhNintsX8EO/
98LyDRofGzsmM1l1QNqKhuvah34J4Pj0CxZfYC7ppp/PI5PlfM3WU07kj0CxEmHGen4iw6jvH77+
oi7MWxAgsexIPGEOgafJ51XX+VMXVwo+KySynuC6P6nwyBvmY0O5NWhpmCIPteY6zuscq1tdSU6S
Ld82Mfk7vAG59WFVBsdeHTZ63eyq4CfPiA6hQfTX4Nir9rfM1HziOpKUTNWUYSqlWONvwbwkLQe1
Cen3z/T6hfVgmg+K9lSZzrYOn/pwXxurPIQN9CzV/u0c3+boJq7c/oWq+NPtL840XZrT3DLF7We3
Cqpd1QR1U3/M6SYob/RmkyJecgavKv/4JG/ihwiwO9v80vtAQtpTbuty36CHy4YfiUHEA6eMr/Qb
5iuqdpS2anmXVfLagaZX+eSq1W9yidOt/Mv8NszHd3Wf/EtL1kH6LKGgjsrxCpHvwo756f4WJ+lc
aElbm3AVUEizUyKtZ35OFVbO27E/hdnPr5/nBQbd5+UkzrIPm1ivakMXDljFGZB7w58VcMqeEDDz
3vyhwc+dwu1VE7xLO/THFbz4bKVhqLLEAqRiuoVpCDpwGZEvdIurBFdbPK2/tjcbJcj7Bq2+a8E/
3p0fq5McABrJfkFay/RU5D7jCNwf+pcGgDoDfpRHwOlA2+iOtKqjZgUmYqeg6128YdAXzfWNnBSM
GZiCkcQVwEoeztMQPHLIKuFPVGUZ7FT43rb0O4FWPtQvCgiYmWTMjB5yUDZrPt0rFZls9cluq3tU
ZXG9arAwnpWI2LR+E2CUXxlYfcoPRoDsXGJwkT2aFOshdur8rWjibY0JxmsfKG4ehV4bHTjQCGVb
yYZAXjSXj7IgRQN5nQnLJfX/ZATpxYbuFtZrq1crLZuFo0mJ/MlI2RD78NGca2qE1w7zaX3o0K5J
bgD1JK6uJX5cXNQQJUXiu4WsSXzUH14D1vZDFAZwskKfudS24pBDKIptsQhSm0RWz5VVfXmX/HDF
xS5J3oGSRg4bc4Pmd6B15WVLUJDiCqW+Ms07+JvscPd++k/SJycjljZy8Dj4vO9buJ1uhqWEUICY
0qa3kQvp2n5mZy2ZheEKHu3aaa9le5Nc4Kr4mbylXbaqcQpgWjaGPTkm5yHcM4dE9Oaqwts62qnl
tIuILcd1MSV5QWhW+f0eRuUhkXiQItXsiW08mAos7eNNMz3bOGtarxIi94CRBrTeKXhWhx+Bj2xG
UJKt+0KV11P6aA/2zmwfesBQAckKT9c4/6U3h8DKX5wx3DfTd80It0F7mBoOaPt2hNveSTk4xhEA
L2KSnm0GQph9hlryGoex9ZSz3otHXT9DO0D4AW3PSD0rYQQBPQ3gbzZvOUSQSuRrGHYjGpEHA7tv
fCgGh2mmxFExrCkoZQfd6EmV732s4auVyTHp9MFzlz8kTrqL9Gwrxa1LEo8r9+QxSj/ht0BgcfR4
lVkHI/kFVo1Bzq6tp20meaaPd/nZMaE2o4RDif2GNHedyLKP7ro6lxXjkoZzykAKVwor19j25SuH
0MVjX8OIEP8ZQwU9WGyaZVCFOpISGiuLEeRDDTYklWthHDqtZdDP2Vnb0hVk8dI39PGai0rNr2r0
oCpED6hVqzl81NGoE/4yRTcTTr81lmpXbWMvHg4wHsCCbKSbhrO4ZtmEjlE5ROfYjGwiC7OXQTlk
RrHpVZ0lti2hV9XTqnasmxnriysf8aWj/uPVF+cEmHNSFxoAGBbN1KnEa9DkMXAPMQtWsFNBZPTm
93DW8mtXvsCqQaj64cYXdd1gNUmftsgQimbDpy2U1CXjZofZ5K9qDrcZ6krTwU80ASO3Cre1ajLo
7xJMDCDxpY+B/DqbTLtn8kx28vTdV7tVAf+5+BZrL5Oy7c2THYRu4ySeOYQbI6WUUBU36KEQmAj3
8SWSg85NUKjwXjxFUrY6JcnY3etIuob53CrSprCcp8bnPGieFbJ5ukl2QWP7/LHoD0TujWWH7+G+
hoHf4h9RF+hu48lFhLiWJVTqA3SbecV2mCfmTeG8GRwrmv9DbV+SWoKuzWyw+6H5bFPQoTUtWllD
y7hn4MbPhuHcT/LTrKqgJn/s5IcUZqs+3Sp4dXOCxVntTlrJ+kg3gw43nP8TkqFXx8NDbNQ3xM3e
j1lIcCljBRRtkfN7bt6E7qySglU7MA1N8l0cFWt9Bk/oHuDwO9L26/V1+YP6f4v7L7MNVGjRPJsY
i1XRt1FDmz4QHL0VcEMLPY3Y1Gun0sVmC2soDbIl3jN/OYnYctwXbTnwOZno6SCG9D6cte6FdLtt
Yw7nlLJjJCoi74legSpHOth6tMpNqWWeDk8Nu5wQSibM4chHrGKrmdsitkjjLa31jTKYOTYa5XfR
OH79qC4AwqhxIKfjpmkwxl0U3XnQltCKqdgcexv4R0wCpurEI6K0GLsrZ/e7nHFZs3282GJzbRth
r1smaPehTI6glZrUUrmkazmJHiuSe3UGw3Pz0JLASgEmOLoDtEDUY+gyFcjWIPZtdqK49ONDrEpe
CtSq9LYXWtVt1hBeVK7FH6HhPgryazutZ1YPTmS6IHUbqm02Ws8n/LSknDKzzDUSJMSvrUgLViie
pHtRq8mBCnETHjUTNyoYvp0CAKYSvDD+CnU/s3xqwd1sahtRyXXRbVc9QHNO/eHON9Z22buZhHn/
G36arqLtDfRUowTB15qoFG03ZT1MwUZLLW/QLHcwYd8oh6a1D3zkjXbWoHxq47C6KhG+IJBl80Nv
qkJUFCS0xa4/Op00WLP2rhFGKOBK5otCOaTlD6P5Ktf4rvX2cyEa6uKbv6uayi2YK07lgYcfoNIj
1RShHtCdjRMYClkVJI4yubKDjTCnGIfy2nksftHfS+bfX7w4KawidGYptJzbYVxn7THF/s3/CbGb
ZrwTrkkvwowiOo/FbW59L6vbOl8xtpbH9gr8/s6T++qHLM6NSQ2aMUkV/1Z+DcLvqX6EZ4+2W6m+
JST6YQVnqfsBCSGO8+PNoO8H+R9MUjptF+hbW7sCUF0amasa0DOGQoqF3dUCffPb0c6ddgj5FQeh
jkofUHW6nfOC4ZNnt8LQvh+eLez1E/VKX3lxx/hwaTH1+VDxZ0kf6HlLxY97u66ecg5ROiETa06j
8FC7fr0/XdzKsVW0bJ0AUlbt56uFWVGmUYm9K8GW9PgiPVJMsHtYD3O6Rkevww7+X1wS6BUbI1vB
B3TxkfAdFj0iUpwv/bPO/hOSPoY+EploTt0/xy8Zu/PXl3zn8v61ukxwHeYWeDYvu1kkQspgE5/4
4J9Vf62eiGGRjtaq2mn6unmkXY1/MZuE90rWTiJtgjf13t6PN8S/3UnQPFz7pdZW+ZNFA+Rlzm5+
NWFkM8F3m3KdYxmxt+4lyoFDgkPGvX+TkkrwvyliP9zB4qkNoRX76LGYsEqnXq+3RbzKvzHCjJxN
USnYx15ZGO/EjK8e2WJniDOoyfE8JLgFqq4dQjgf062c3LZyfjdbw0ZJyvXcj24ueUMYHGJmAUQ5
ehUMR4CRTTRLpecVuvFk2ipUmHMemvs6Gu9yqARfv93LxfaHZ7PYOxCdqZmRwhyAUR8gAhON8nCK
AVM5OyrjDac8sMyYCcnXF74wrcAy6D+raonRW0PRtjKpMgJxquoz2Ck2Nyzgr69iiBrhizdhL3aE
sorKITATArcgr5xjWDrxDSAyvozySW+Zgv2Ifnb+rQ9qn+Nbe/yH2lfx906zmgdCplgblMu0yyQ9
H9ANlVj3hKv2Dls2N/3WnAa02fLRqW7V+beCh4F8yAnDAtTqHdKZLOS4G5b89FSjAq8YiLn5OaaX
fgqlXahsvr7XyxsvWRs4nzD/UZaWcXTLJOlSTx9L+w5wnFKEUFAMGArT04PWzZUHlLhC6ZJR6X19
7fdp6V/PGfMjS2cXR3S3qNUqNQ/sOYfEIIRgE2WiPlJQtD97S3PVYa1N+rawgEGrWyHU52yaVw1G
9si/xBCO3NFnAGHoMaHAKuLyaEMpNAkLbDvZ6/zo2qO6tPqYYmHVTrgQp9XijLKwnpCLbgZBr17s
/AXwTZ9sVwHrqL0mzlZCzgsOCkw1ahwgkJQrc99Q+l21Cbr4AX78KYsV2rSBpCs9PyWR94F/m6mv
QojVDKfcKffQy2Y/encJuMqBuHR8fbyw+vn4UrVq8pMEsApWFqYsKKvwx3MxRwflc5Dmdfr260Vy
cYGi8cWJ6d1F7V3v8+F4tkKz7DW/jQTTpSn+yJBqAQQ9ow09Nht1dFwbTxpEgVFG3py5+/ryfAZ/
bwbCjY+tXiVb1lgu0ladSy2PCV42iMrIa+2hJZdv+jGMEVvvH3n8Sa2CUYak1mswCFfS/zTEYjLG
FoNkZjlry3oQUGjICwpKeyNkL5h+4edCyS69wWE4SJAwrXDeBaH00qGhTYLABXfGgBVdf2UXrjrP
bm0gdO7SXW0nN5OKOVS6nSQDJVuu7FMTRX8b/qrQoA1psVIF/jE1sPEH12iQqJTbYbApJDHZT9t1
l8nM9PVtn8FqL6FBhq3rxOU6oEaXh+JZVTaq32PjNHtmJq/pELpS+50yg8ZQM3LOgW1jhlZhm/+Q
qj9CAmK6dmIYru+s+cb0eoV/sDpPjW/x+e9n2EmcEcDOiWw+jxCtFa3zKI/cGcn7VJ2nrkQ7ZmyH
ZiYd9TRWp66QNkZPYB/wsN2OayW6d8xzoB9aE/noQCbhKor+mFb+VsGjRHho0CTJfQsFCqZ1LuNt
0p+qwN9bBibL2Oq6UvDTmr879xB7W+dEDO8IhXnEjlNkWifHgPQqHx9y2kWa3RHObkZKUNdNHoUp
Di2zJ16f6LCE30qavAV41yRA3TVWauVB5/1MoAJM7MUgW7R7Hd2uAbaAs3QKJ/wHLmarzCc+lgEW
LnQYSAZEsOJkIwFld+BkYvAaWC8jPiuUn6ipg/kdZuC/F4hZC84Y4XzxogZHJ9zNFTsmIGrY/Uzl
X3raYQK5LvQ/dvZddTpvSs8lP1RK6rX4nw31ZCbqLmhOgIRrDuicT1WYKJFXWs/5ysrXVq6BlVob
E7xUbxis/ewBGuYR1xfrpSrg3vNoSeyqTQwMpQfdKvc0kzN8eFX+rcmvYg0xtWcbiLgR2qtRahA9
PjqkVIWaa2p3AcQdSxo3+B/MZQV+Q1FY3c8FbAfzXoNxqJmk7Zrdd7PmotJwrFtAbYISJ5vRGDG1
WrxP+J4i1psWncx+G5QAv4B6yeTcMEWAK9K0OfBDvzK4P0hTq179pgIxq/VBPLAhz9xMZf4teXl3
tDXY8eLh0M2iROxasjuRozXavTD866VDZY2kVx61+65jZSQU6MDY5kth/xauQpb0NutvNNGhinp5
Ord8psnBtjemUr2Vab/JkOpoRFhcU3BfgnQ/7UiLuVsaQ9SJJSc8Ds63pvxp6NhRbTUd57WHbH7D
KenqcOpC0yqsXkyYWrZw8F40LdiHypgG0iJhZO1gEJKfYD3FaE8a80ojeKEZ+3QlcQZ/2O3zSLWn
KvGZ8TlnoTnFUQXlM4hbU2+v4jeXWCmYhIvQJ/RrirYk/Ve+pBTzkMdH1VqZ4yniKMuSaSPp6U7s
JqKghSSHphWM0q/JSdHO4osBXskMiFEoXLJbB+NbOT1ZpnStyr74LARqL0hZsEMWhzyYUl87LZkZ
OuGtiDjKnKyiGWAlk24k9awM2byuEt6I3m9YmrmeKyAfnZcMt5LjrLDMgSbTrOEcfX0mvqMqi7pN
Qy1sYZYnSKjvj/XDSwodiKc+lkjCzx3iNrs5H3HINEN9yPGDq7d+9jMn0Bdw791uMvdSaN7jOzj0
9U+5YLGOjwtWp+9+iRDlFvVIQHi3BeVEEFtO6NK5fMnAkB0IMa0Har6ejAf496Mue1IR3IhvvQh+
whPsZGtXSbDaIODrNMR4k11p6C58NGRfQMIXcUw0LYsGMsXU2OhHO2Rs9aSS7QunLa2f2uxgFdfS
n65datE6kvgoGfGIo2oiP4NA+tEb91zUp0T+/fXzvrAkuSesW4EvcLRa+qKruj82bBKR8MdgA6eu
UJA5CbLWQeqvoKsXyu1P11psBVphW9IcRNExcJgWwI2AESg+PUzmrgAkFx8fimABd+NYs7RWwkyX
+k5sbxgK4N/FMDDpToVyz1b69eO7UD3rRBL850KLL7qwBsMaSywUwEVjf6OANnbiY9ZPY7ENJnPT
XVUWvNtQLT7WT9dcfCFKH1pKZ7Cj+i1i/Wjwela9UuCxjy9YlmyYo9C+jw0xNA7zjO2EMjNe9QqV
5vgnNVNvIKhGqs+GxHQGzDQ+jMl20t+myKX+60JrRc7woZ+f6RMdNd1//cQuvxrOHCpwhZW3WARy
p46xFUXxMcZtZt5aJBczRgRw7rL6ynq7eCn2WbQz0HsdefFy8rAwpFSYS1TZWlDp8+AVqk3iZBAg
rpxyl4Z2uoyfuIbXKKOKJR2ysHJJVTvWtqahPPGGQvK4QTAUM3tUk9ndBsXZ0X4wt6Dk+vqJXtoy
P157CaJ0vtzOZT/Ex0GGR7EOu4eSMiUmYsBXt5bzbA3ozGioJu1FaY/BcMgyksfXwuQOUIeTUA5+
yFbnfv2zLq/Tfx/JEnSxwsDMzaQkRzcz3WlAoiv51PQKzi/xSumCO2iB+PGUqzEx76Wu2AnpvZKs
QLqM3DyjyoTbxZdk5FspKdbvJoLqTtdbr3bQt8b2E643a52Rn69bKxuqgZwPK8qKyrk2lL1Et/z0
iBff3FAFg26LmWzfbssIqXiI2QjjF2sePBr1VVmtod8oSgeHAqJH/DOILdELqMwu2lh/gkSTAUOP
47QGcIfirjbhBsNlQXlh9nWjGvU+oY+kbHCxj9z05bXXcflj+M8CXRp55oVtYyFqOjeIoRA6ICHT
h8PUXhdVXLvQ4ugqszmofCvEFg1dmP5QDA+6c4YxfTX67hJm8umlLEDLWZPkbOiz5FiWDwEqGbTh
5ikzWQ89LetWSylbHgJYTF8v7EvUT8wYxJeOREazlt9bJhVhnlf4ClcKcO6hy3QP7QN2AzjBkLxD
eO1QEDW8byv6lmBn6Kv02vz4Usvw6Tcs9jYcgbpWH4hzgvfLHl9Lz8wdRtmryxe+n0nMFq9xji++
2A+3vfgGUsuIgM25JAAHPTUEM804AdcW2cOVByx+/F8n3IcrLbqTCAaoH89FcrSVQ8WcAQhMuEUZ
2hYLSMaYBV4KyId4z9cQzMtr6sOlFwjmVI11IfeoxutwjRllD2OIMNd3v5sEDyo2y/87TYyvCSYu
9S6fXunyZJQnMnpSh06pPcjaNpzf6Mxw75EcN/NvreDRxr8Mzzh3Ut8KwJiSjgCYVfC4sYeHGJjw
SGZGw9enP5cwu0+/bfFRx205qo1Fnq7AcrRTUNJh0zsXjy3QGPCkDnoiDHLM2KCcu2Jqc/mDwxKQ
+ppSFSO3zz1kZ5RZGY5BKNaDyFqCGtnbML5eeygnCeZdL+Tb4srUlQfkpMKv78qCFG/9rwWJf7zz
br0CePj5BzSQ18n2INGM8YhNkCS5pUOxxgNJh65HOePZvVArwfRnUMLRepUNZV+snf/9BeYCqo5a
y+hUqZJu6+Fpyp7m5jmqbixIERFfuv3cYBNo9xA60RWNevtUkh/Q+OtkZmCUuSMBbH6MY4XcMzeH
ImhU5McmnjDklST8g+FeK6N2CBTzKBVu2pauTXJhgx6uJFDRxpa/IMe0PYc6K09HC6M8qkbmleAu
E6lnfRSuQgtHAoPFV8e3vp1s1YhZA4YPTn475tra0Qh6z6x/4Ngxm+ASb12DS5NFPhVreWzOvYbX
8YhkvYDt12Teo8MOOjngppgZ5U8NuQdpSIJR/lyhWDLwLZlIU9HKF9ICGmfvVObKSPYJFhiYy0+h
4YVdtcuUf6T0H717+Xo96Bc3KESDJsIX3v27+daHftkM0bm1tRYfbeAmbZBWk0A6YTmO3wDBOstr
pckNUmYGA24pz+W8VhIQR7pSohrhjdhYAVooqidk7RRhT3VjwXYeMECebjGzbil98lNP/4LxbDaV
a0MjDya6FSE1YFPCIK6NLDdGtCT6i2R8xUv8ypq/2Nl8uMXFkpfDICYq1YmP4GZysJNMn6yjM7gi
nIEEj/+0vOLYoIrz46+P7MMVF3tMPbSDCEB5jx2Ih8olIEQQUmX/tkq/wbZvh9tu6+fd3uzw1H4S
YyL1hhF7Gn/nH1tWZzghEj9j9vr1677yKPTFwecnOj7sM5IqemS2ZHBvP80OAGaQqlMl3Qo08esr
XuzK/30US05B79Tl2Azze4Y61sC4yag7GDyCdhOs1Prp66tdPNg/XG1x5skBm4uitQilqhcfnBXr
Ud6zaBKu7qTvtdHfLxlHTuHGif/nombrmizXa0WmiICGpiLMivWXWLk3aRFQH5xtq98W+LoIdlrl
nKaYYcCou4LCQdg2QrYQJZNZnqzhLRW26hNGSRpEprOJogkKu1a+CbISU30Bxoshgg6kDNbmxvPZ
Ns/U4YGGoKiyXHmGioU/kdr7G2NwzuL4Uhr7MNxF3U38GrZb6Wje5fPeTj3VcVl0e0wEXYoQobiV
oMuBxWGnhPVN2+yE5r176dsVNonaD6W1ORUbT9IEfRkVU0kR3L2yTwV+uY/k7izlj1Ik3WjOcKfj
nD/O5RV76UtLCPm2LeIPECEsFdxF3rUtSRT02ce23arzIWDEAvYNLnr1rWqX9sMPF1uSfVivyVQo
+fT88l0kvzNs2QbuvvHc53H3+BacymK1Pbrezl/n2E956dvu4Qq549IaJhrSsIj6YFW979gfdmQp
STIiPdJE+Jer7Su9DebhtX1/1X35YikEsiyCKGULdtNiY/T5l2Ep2fGRQQhvPUhFiEyVPqoM243m
dg66DW0HpCYHE8ivP9R3Ys/y61Ew2tNF6K8O7eNzHRKmspEr9RQfiWrztIl4FltzZ8YiwpckZubY
HgzWe4gcKqoa+G/WzWDTbMO5sRGKaNbB6u8rpjBwFPVKWZeQCYcWt2qOD1NUl/rDpDkuDmUlLYwq
v8pDuEvafM3Jg/XLJiQprUeKIFxYOxzQ3mqoDRHOeyPurmrw0tvR3qdaH6s/qTSskBd+/QDeMYOv
HsCiEhzrZJ6mkEKs1brttNZCZ235JLlY9qbmr2oZrQLpe4/7IDac2zIbn40ABuF0CygCmN3VxlqJ
rZUAH5nnEauorcuhf55kKOYEgTg0iwECrUQv7xR92FjzHaYL4GB1NXpZI38TNOG6e3WkdiP2kNgq
0fjWq4GUAcHaRO7klnEIHV5OvUAJqEms55jkij5is8keLfh4YnQsTF9hFTBskbT+Xrtv2tsRZUWv
B+swvCt7POukeJ0jqpPe8MRfx2O0F5M2oSQUWsw8KE4V6Y5Fka600d7ORcEudJ9ZGC8SBhIdDEt2
+/DNyezt12/g/7P8GRaQtQ7rbakv7nKLQbkfx+IwDNhf0RjjeM5MYc1G3PcMC7ygWg/dSx3Zq6+v
fYlQJWJt/3PtxUGFOaFmdzPTnVKBuy2dNOf/cHaey21rabq+IlQhh78kQEoUqWjJtv6gvL0l5EzE
q59nac5UixBKmDPd1a62drcWsLDCF94ATB1cFUqgqn7r/67NSRCdKAE52fuIrQwxuYUg442uWhtx
7AEIJF+mVlvpHMz33z/eYu74+fGMy91Z9c6YSWme/D/qNSUWm29m0FgdW496sCjw5AZe3enjysji
xb9sC92kK2FThCQivRw5kbPSCoYkPtbNoe3+4IuH5/KBB1Dymo5/thGdm1TOXQfFL4TNWrRI2zV6
5Mfp891TzO52bRqmrHUo7aJ7cSN4aNSg5cDG80PMvH40IRQbenRv5CfUVln/ff5oxH/UtPEM6mC0
XHl2/0znyXkW7TFRSvOhA7chnh18PSC/ZQit1Blu5IjGrX1t6/esurR+q3u4+o+UBnrrrQQ0g/1L
ThONO0CBdY5X8U7MAkgHomip/mmNR8GOjhTEttrkyf/HRzYunUY3hmPSjGdE00wq4TChpsoTsA/L
Glzx34EjF+ABqHqo3buIw0kAIGuiloc3CQ2HLdUBMnUz9wbCkCxFgQMWxTm4SiHHg2kE1y/Hykq0
uJQbchv8z9ef54Z1YbdRDd3hiMMLFHC6Ko3xZlprVRmxfL/5vHPcTtXRJdSrUrptitqtzv9YWUez
Hl1uo9kYg3kzNE9DUiGlVp0wfcFDFtAxeshyeUC+d+WVtcV3pjHlAHIzuQtna80pnEKpc2pwxKwp
CIf6/FBmDwNgddkZt5bjcyZDscTCxsCk2ZFIXYejBVEL8I6hjO6kn5qg3ZZjuxVAPSKorU6ao0Em
S2J9Vw/ckdEhkWHiEYOq3d4yURYDRoB50JmU+Qw6IhFIG+189f1mXoxkOJ/pD6tc9HMXklxPOj/2
KZv3+a3YCNWBpoUo30/dStNiMUREqACKKp5l1ock0aeYSZ/igJzLD495u6djFKP0qu/FtuQiXC1Y
Lr6WrQMdRi6CbuOsgGG2atkPBnhwKjQpVbzBEjibuvgp41TZnvpRoy9VH+B2RNahtoH8UwrXNWZY
5Z7mXv5+lj9S9C+r2QFCLQsvMhSALo/MLi2nNu5Qh0AyeRPiYlyV/a6lgGGp70W87eSbXCs9VR9f
JpTugQVE+bRDFXxkhQjEVxTiT2OU+yrGAlkHcJNAk3wMuRFxsWps/UqOHBfGjPjJqDuHCkrvWXvQ
cLtCDx7fiTVP9sWSMFZGaELgqQDuc3b9WOoYyn0EmxoJFBA3XMv+dlRfosDArQlucHEGbv1QRMrK
VC6hB1C7oOllqrhaYyF8OZVqEfWBIaHHpdjXMe2YoLzNI7BoQJUs4z6OnI1IxHwbEfR8D1tsM6CJ
PukcjoRQAaUNM21XwpSP/T//vJ+faRYoqp3doN7QIWJHkzQtfMAU5p0Zc053u0ijWYAOwag4j21i
eRnrTzWD242AdMGP9mqFXnv0OhW7ADFi597WcX2GvZCE4zaltUaFUzhjUHc08w6rTeePD+A+Kkwv
lgAzttktYD9xFYQ29UL9OpRfjdD0rOTFkZAYzV711rrOyF1D/V4dtE0B6afKpjtBOPt+mX8oCn03
D7OQCdVxjpKYb0Nq0D9ajVuFXFT4YfRUlz7gb1lGqY28wN8aZrTvU9tjlfRQHs9YiilUHOpDe749
T7fGX1xQOglTt3blNF86iGD9mAZ0VjTr5zLe4MuKVk7PoB2qaaMit1+wJ70rowWfCRj++yn50LD+
MiUojljsEe6PDx3LT8eeXID4s8cR1fLQExgh8GZK8lpqfyTtqNfPCbTLDncYOU1vusRBzMPc8ok3
kYzWsEXRNEncPkEqKGwRoUSxFZK+UNnpz80H+uyMHW2QP2P3ulV/ORTnATjX8c2gvWN/mxb6x2GG
yJeRPRaOtolNnCB9V8cmo6dfH6PwChRZ2OwN/t/xfD+eUbOWCSnhDMl/vp+K5Z37aSpmt6ghD6Ed
CfiCRh27LI1r4Q0p7PPUDabzRrybcv56jVEatdU0RetSMa8F7Qw44mqNe+mGQKrqf76LPrsherOq
1MkhsSZsElCGpPKoVujAgu31Po84k74uAtOSLcc0LOBGszMrCRW9CydgRpW6VwPftdTsGmb1Qx+q
As5JW8HiU4gLoUCwLGv7lWt++bg2/vMEYlN8WoZx2dJFNLGPCiaPBAagKmI9kdlgAnYAdC0UNSmh
r3xwMYdfXpsxKQxhSgIA8HJQFaaaMnHxH5GYo20oXHAxVIYLSNpEvIOgvCgFrAy6VB1SLaEThdod
4n7iW3x6Uz/o+loyAyom9QNOaNtsTwMaj0Tet+oOEvoT0G+0ZLVrs/iNP407uwPqIUk03xZNq/Yg
aFKG9UBpU8haoE1JnCPMP0grHDiTQshi5a31paTs82vPjt5wQgNCC/Fi9+XA9csXv4SwX6iH0goP
Q6+cJIM8I9/brX2IMOPJRrp3KAN3zbiNsn8HwrFIV/a4jmj6UyU4wQMWjcVpkuGU0ALBFYMSOW6g
fnJX6pPbehqmjYZauHWnexVtmha1bYdGiYBIIGwgANpmhWC4gv0Fcklj+Cq8OIsx3WXDv21+KJtg
K8X/BLGK2o7zHJ7REvKVXWZlAjFQO7/9QRTA9WPXviBHQkAA0BcfyHQCc2JsVEXzQGMdkwJfT3/c
92bjxYVB/xSjdMe49RXk2ORfZ2sXddlVFqZ7zew5eRpvqtAlgS+HP8/9GBn7yf4ZKLBnANFUxFZK
TIOxurasZBejmO83kutU7Rb71sHBryP6Pcq73La81vinU4MDP1fVE3+2HKDt3bkBrHfb0wJr2jsc
B7f9CN6f0kyFxODAAQ8ccuvTJYudFjHYdnvWrG1ZqFvJL4/qmYJB7Jl1jtR9+FZM2VVsmD8KStBF
qm/7Ho35NLzCWQIPJsDmxAgCqpgicGSQg9vaVs4VFx2YG64E8SNV+sdQrmhcrKy2xY39aa3Pgr+w
Koqu0BoKY9VDJw0Y1iAgZIisxaVe1QC8xe3KWrM7XsrCVFu2UGewoc/OYcRKzZom8YyOo0rMe09u
RYirUAj9/u2W4gO4wCKwBTRLI/ryAEFTCT9YFskHPNXguu72PnUF2NC9mnurdLHFGhdJkSm82UwL
AYrL8fp8aKTBL5GMiR9FHl/SY8z8dzgZ9A+0aHCxiSqKn0LnppR237+rtpRm62RJEFMsXUcs8nLw
wcjOYaiIly3ebfW16Yp73rdQHrLmxdSznUSHVt5JSE9N0w6xlFT6LQos1GxraozOs9xTlYBkJfji
VEM0wPaO1ZERyB6JHT6wfv6Sy7hpjm+j76W41SSeCFPyNWykuvQmtgEMG4Uax0BZ6vJNgiZwisFJ
0yPDt+bvVIeRTVs5gIQy0qW9g0dfAJFJW1SIaKBLCqx0KwJWa0FEwXbi/K/FqV2plVuOz53SbuTs
hzX+GbuXDFj/99O+FHx8flZxl3y6o6y0aUbkRoBmw5POT74uo5CAac+1Ca3m+6EWb35qdGgzgmWA
gTQLdKZa7jItonsMQjCPec+B/5wA+Mblu0ppHX2zKjuvhL2LIIrPo86+Bs5OqkqBLj7mteoNNriF
NoSWmN1F3PhmGe4E4SNqUAcCbEenLUfHXueTobGx8v5L68IR1n8yzXOdbs3lXI9GYKUtWhO3HOiN
9kNwVKIIguxDpGtbBUC3Nt2ZNrW3v+30VsncDepNsEr+WzoxsbwV30BGWeJj9X764kMSODZghlhk
RsRBHTFmy8kF9wgBPaJiD8mGzSpwa3FT8Mk5VajV8v6zz9CPEpp9EkBREWpn/ha5E3H7WxmC/fYD
zKyqvzLq8Dod/yEmk2lWYEduSWSdTv4ivsdZUKOpQaZ1tpVL6SCE55Gt2FJVXtVW/Whtz+NF6u2U
ozSHwvKcTBrAGmtqNQTDOXqW9m6Fz5AYNshubqzkdxxkm0R5VdDpI3AsoT0JrlGqPtl24KIbemi6
7Mkc7xuqaILZI1vPKU0mBzHgOv7j6z+nEmCo9RhGppvb7HQz3ObAVMyzeRWFdJrit9j56Pq2wLDO
XbWPWaJ6ilCGsZUlfeUIWMTwUjbRUaBAi/u/jYo+rQhZkuxalyCPwS0DTNiiyVxkdLoaSF/FYURo
k/BrNCBaNa/SUGx56ZWd8VFD/TLfgolhc2iiPT67xskt87wZED3qzvquxIHKpr9SgvISCmp9U7qC
w2X1MMrCW2HbKHWHlL9ReC6tx8SK35SRUnfZ3oW5BHnSeLbi4IPpBu03jeVjVshH8etamlA8PvXF
UA13Uo+89NnrrV9Ga18FfkgzDXIyYNqku6pa+SBpQnIJGV0baSF7RxRtw02QG+kuGAp3EnrkIpJG
cxK9HF2IVecOhMJxy5otQ+00Ro9SXd1VigXH1EIqFjElUua60qFEYqI1HOxqX+eouXvOdC38rbud
WT8J1Oh0XR2DMr32aZlNWOy2+Lepoo7UZe7oIPHf+FdpWWwF3VGSR9L1DKIgPsOEyCQYif8uAv6B
ZlmoFriM8hLA+ZJTT8Sq+68qON20po3FyhLYh3R49LU3GhMNdpKoM09QckDXVUmJUX2/m5jppjCv
9CcrOrtntXocRn8nOoL8f02qzqaZ7QscgwoDMYho3E6SdR8MNsYWqltUBz3p3ZCaA0IUaqb8ET7v
FlYH4hsqqYzh0RscPJVdvqWLIRzgg7N/pcN8DuveC03pHoJOrtFdqD0hfgW7yhUuwBnaqLRGBDt1
I0h2vqAJ2vfIMa0s0MVD89P6nOWP4ThJI6T9SFxdpVK4ZW7tIClzVZqBtTPKd0F+XDXRXIj/8M50
SB8hldN4n+2Kc3L2x9Dp7Vu0xZWERC7yWukKvRtGvV2F+yydA3QWhEY3kvAEgbMjOgqNvlf0zL7V
tI/k6X40jJOGx6TWbM6gkSBKlBlidbgsqfHTUORusYoAWmomQkwHcShY0rT8Z5dkFk6l49uZdBvF
eHn/GEwoGuBPnZzq3U/wTvlEVTfdyo26cgwuKUV9Hnkenvi+NrWT4xOeROlb0p53pY5VZPySViSL
FOzbXH7n+kbORuICy70RIzr0d1LlYEX+LhKtl7AmKv+t9QddsX9kCOPUQXHbjOZd6rwNNFF0uK3f
r8zFJfKf6Zpfq4PC9kE2CK0NTNtov/nBwadYJ/qdvnu2X74fbalwxhyZdA4UKu6EEZchjGp36jj0
oXQrdp8EnwbUA2f2SSPFw388KvDjQTqNPlHxBg59EIjNyEUbTY3v+mEFOad8iK/Mrg0MEJERA6BK
UWf+OOCVh9K3kdHQlH+l0oYyTpkZ5EEe3nUGFtlYrSG/DFLkCYjppgrdbNiMprbVsh8mG3a0bkPz
aNXOr0mHkSx75/5XSAWyPadwFbKfpCFE4Z4G1km4SObCBALyAPciXW1+uQfeH6/TEb8hPH0CKsfw
PMk3Yv15rLDG5OYENKxikJolbwXxSoFLZyZ8ZVEGVvRtUJe3tPMFBdtvR8rh+q+sHB7r0d9II3Uh
QRJuzye6+UjSim5fyaHPncMRJ9xWaTftEIoFd5vRyMLaGBy0KG1Tw+vpNKTW2RV3AMe4BnrSEgav
w4GaPDRmzGUBkhF6hBWyWoXiBs0pUE0uO4VyuLwNz49ainYkGnZNbHiScS0EUo3zfRu7/RkxC95B
GTxrgKfp0qcb7ehgn1Gjw4kmwvL+Xqg4AAKl2gQbhIKIFZxiLfNsFC9sFE+oESB/UYMYxW0Cfl8W
vfiG5Mly/M5NlGuT59BZCAVUx9I3IPupzQusJwijJvoD2BGNZcomf0JSe+uMcgLLMWpQHNVfezQz
Uk0Y6zwGWeeaLd5okbOVi3jXkXWhP7e3iifJqLjhkRDXnwNI7mNwdk30CdCX1fxn2ThZ/GVS9R16
1vQfTfXvmN+kKd6KUKlFK2cc377fWguJ2MVSnuXeSlwW1jmxnJu6RUn/oc5OSEBjJQpT9/uBFk9Y
rI9BUqngxVBTutzDBUKEdj8l8OiUB6UorzrptwSxoCQRUNSHJ4o4pKJIk8Kl+H7kpbMKFSWHG0bG
c8JQLweujE5O/W5IRK7ZaA/w8+gcgk3go2btWrIlbuT50aBqjuBg429if5h2fApqAR00Zj4UMBS7
0gW6amArR3VdYBWa9hUchijpI0lgldWV6PrA5pD02AtYzzmF0f/Lm//nYWaX2ujQc68VHobwwZzo
sXSnKXNEIB3DvV6VGjFEYWj+8hqC/DR5bK7RL/WpQm1aYi2UwErzyS6Swxk12Mwj3QN4zZaBnzck
f3yEFZz2Z9eLLnhVod6AW3D+J1IHV5SZgJ3QhwCJbaABykb2dRIBotdY6PCmnZf78bXDoSQwNg6Y
eT+j1IjBt6ONblTihDk+WPnvrtKQyDhwU34QNvA/BJzf5/eKdS9oLGHWwsnC/QTZPhWzLH6Xnq/V
lsT0fpkO1h0CXqalEUxdLry07cdICpFH97Ud5rhReUNYcTYfYk4NApuOVsD333upkmZopkbsZuAN
I2uzUIp8pjRkLSDVH+4z5VqzTnJ4VSan5jdd/Tq98s9XTb8r1ty3lkoscEVkjE+AJVLCmy00NbdN
qVGRERxxhYTHUzuvdf+O4hCZg8mhWJCBTPFKYWfp6Po06BziEFq+mRoDOlIKxgR+ehsURwI1tTn9
LyZ2IRDnBdnVXPc2x8jsBaMmG5tuqj4w6UKwC6wXhwhXUq6c/L+cZPFKhXmpcMGIFoy7jwR5jnuV
Q7nSLLVFGlOtr7KgA8aQIiyyO483UfBzDJ+s5gpJDXs6+EhbDwhy/MQH1dJ+Wy16lFfWeCdFT1NA
CB3ZXopmZZwpXt6v6jEutF0MQ5FtUM+KqaDxc7nIxzYdzEktyqOw8hUYXGXkLud0TTxTCDz0hwgn
DE0fEWgBlxbVQrZ8XG2tipxkvtcw+BE+PyCjv5ghRbJk+STIyRFx0Nr5U6KqKTmERbCP/xujJUoh
FJUDCCNYgefki1QbiQa+34GLa1LUEnRErlR5DnPxO1Uyy7KFueQ8C92iCW+B+kTJfN2ncHkoLMxk
ujwsTfHPP900E9zdvg4mvL7HrV6JsxUUNr6n62USeelSQ1lScC/548vVXTZKH42+3uLMVmx+3KTb
V/32pnb/vftxZ29RAr7+5VYexqpPFNc24e4uvHPRR8WP1tlQzd/Y190/CkHUNS6xG+yIvR+Nu0m3
pXcbuL9/o0zuPQzbW9tz74/9Jty8SLv3dOM9mR6r+urob2/srXeUXHPzpF2n23SrbTr3vd1c7bvt
eYNv1ebhuAvdYH8Idt545W9v31e+6uL5Bv0U+UdRRaaLfTnXUV/Zea0jF0bjBVubZpp+oVe1FWuq
kNyImrWKStT/ope7cO4gGoMSm4D/0kaeXSETCj9T3GDrlOPSQV6g99kTelmEvkSv2CggqebigHP3
/SpeyrdEIk7mQ6CGJZ94rE9rK4V6GrctvvYhaL6g0K/gUXHkUd2hEUnrXEQuNHWJ+P+bIYo/AfrA
4L83q3HjQvR28SizK+1cDXEztpS/wHkCuORYUYyTUPuUzWtu95UXX5pvmgS6rcvc2mgmXL54HyQU
JZWkus3P41atLOpcOIkIlpt0D+NRt6/TFlSTlu2/H1j83tnxheEo7rmODGhPn+MjJqVMh5ZgAdAu
aonKiTNLUNoBvq7yuBeikouhZnG4FRpF7WcyuTQoMcylBzcrn21kizP4BoIu//2bLdk6WqYpsnZh
cvpF/60Zw4n6GO0HoyyJOU+D6lblfSX9myd3yoifcY2f1VMc/UyVK82+UWzaUvGViojw+Lf+v1TU
SEBUEJFAXwT86fID6+cKLFKKBSEhMUKNQsA5VSKXWjmtVBKwlCqGZVTu95Ow8HkBzQLXo/1Cevwx
R5/2E7eRHjYRJP0yeqSaJiN4CMWDfFpoIH0/1MJ+YSgOa1nTHZnVdPmCcdj0UhOp4RGaiF/ctrYr
aFR99YDETGuvHYwid5qtW1vlgEDZTybsnzsUBWia2BGByq2f3WDpmGaE/m6cXxMZsVds7L+LbaF6
qxHn0oTaiF3YDtMKL0LcWJ8mNDdDtfJlKOuQt0mvSN4RfOM4sIfH76dzySgU1wuNUeiIa4CXLkdy
tLN/lqY8F8z/uqvcfoyvcbLJ2ldtwtU6GFBtwxDS2krDSxn9kpEkVrMO+4qWmvuaqsSS9gjdCoTE
BPNAl+fU7K4LE0HYzjgNaQYlneenNpEhkitXnNe3uTKcWnBjvRHe5kW361G4U1vdC0ftCPKTlm7p
HxAQtHElKfT8xmJprMzX13hQ7HW4KiqqxSpzdjlfZUsxpizN4gfc4jt13Jz8fezq1/Lvv8hPXiN5
FqzsrYVOqxgRHCOBOeXBedbpo3vd2ZKB7OK+Afzr6VvnZ7xLiAsUT3lBixum+spbLgiUXI4522Vl
rVWIyaO8WiGpHI6h52DdYqfhpuyB3xr/Dm23dfRXSb+pDX2Tpv4mCW4amnKS9WRT19bbTVDfFd1G
NbaYJ+TxvxjC+frd2d4nL0ODIt+2Ue+l6O/K1/m6Xy+fW4TRn/ZNiPZf4HTMVeON762n7H689Tvn
IXz88+/KSF9jRtAcYo1ijMgxO1e6srJJUhpwjseYFlk+3E6EDFMEZpO4xXCLA0QS2HBp80+T/uE6
8mLShy48raPuRYBweURdPshsQdqjXSalpJV3rQfgyNU2hhvs0m3nTq7saa7mZp7009zKHty8jc/P
rU3p9tvBVdyBMFbaGDfGbvR6T+F/m+6gdXri39W220B12er8iVM8cegRvNdG3/xEJcptd/JO31U7
4jRXdoEquVQod4mbbhM34Sf1repqXu7px2IHyGtlS3y94k0KMLLyYUjJNpzFTHIz2OdAhYya5EI4
ocQFEusJvN4QQyr0E4CHlY+9MMcXA4pl92lZFZFfYR8DxCKbROjij9ZucChrRh8MKIwQgMA5j7mU
eysDf037xJsCxLIdzmdnXngowmjI0f3+gCrRuhUAS+1UGdWGjseQvlPCNrRhC0MNKoGqPiC/COZ1
u/IQIgifrTB69sSMOl1sEvbZFWG20nlEBAkyrFBX0xMRwFFcs6ITPCkMbSjGC0a1BKkEV5BtW8Qr
MdbXO59ZsD6g3FwLOFReTv9kxWens+CpQq2RGo+yWp49APLrM8owKyyWrzfvxVhzvBTCVXFVBnjn
mfIew2gZE/nMwzrOLNZi8cVp/c9bObNFlQQDYhepVvxAKXWzN7f1NWAltljxI/bK/cv3H3Fxy1Ai
tviCDjgw8TCfVnA1ZFUU+352jNo/HFHkWBxQuuNvjg+gwv+/x3LoYbFg0Dchu5ttzzRXMj/tqlxA
Ychn/P4ZbHCMlAtq3Ibx26K3/f2AS1ckSAvqciqof9LI2bHf13pIi3H0T+BiNem5xhYs152tUQ+b
4Sprf/TXLZDFEc56W7fHQP57rtc0vRZyaPQuddiSsqwrQNRmz6CwcK0AoZSjBbvfoo++CcGaiyZO
u23+RftjA5V75b2/pnOMCbKEErjo6c6LaBOY7yENoKnDKEFqnmmGid3hsNLTcjlVzkMerE311xv2
cshZghHa0qQNWlkfnfJHWDZuOcQbq/srIzwyxFe6zF+ubRWTQVdqr79/3a9bk8zV0mSqzQIIPV/D
GE9lLZBOOF8wyKdnHMOGAAbUfjWFXGjZi5GYUcaRbVhIl7uF0JJq/ajnx/KvA4bM3/hoSBTb+A71
lxHFai9Fs22gobn5/g0XChMQnhSK6ZCfgAvM67BBEyktwFvU9hsP+fRMSd2Aiv4HkuRfBUUev3nl
4FOGZ/z3tgL0grGdJP9KUaNeh2d8vfa4e5AkwxEYcQBUZi+nYciyblSTiixk3CnGHzk6SdP7gJgs
evaqs5mcXyZOTmuAxq+RFWNR8nNQ3rUd66Ny/Omo0vM+Ei029ENk0UHB0l10UauVq3WByoTfiUCS
wvYkhPhYA5+GSSO+QT6VKhBnV7NMGMb4zKtI2SEYBImgtdyuyK/LSaNlKx0liDN4P+6GWHELiTCn
yW8i2KrUM64sRFvqOns6W8WPyZYwZQCVU8grQc9Cg1E8sEX+wz3MdTzbeepZT5XmPCpHZYq9wtzF
6SvTY7XSNuzOmz7SN7Ss4+BnwDG3sizFh76MABiar0FhBdNLcsXLhZBRAY+cCgQzMmaEIYCDqxoQ
GZ9leEAAuVYRwpZfgeALTjqG5SvDf934YngwbBgki1L8bDtmWlV2WUvVGZxSVjc34VQLI4rYfFOC
F3YEh6xAWWWvjS605E8hjnqiLRal29X4YIEqfPkws8+gt03jDDjAHX0b8XzVjZ19bmFFpN5xP+Ga
eUogf/auyvXae8AQ6+Kko9VfhG8hgBU8fVv/taU1BiuoiMMb0wenux/Vfzp+XU8N9PmMXZoxYU62
l89byAlW+WzWN+d45ZZeXk+fZnUWVeVSDCpIg8tXoOWR51B1NpI3bSM9EM/GEYNmdGbsV77l11jO
NukW2nTSCOF1c3amlHWpq00AUwrrnI0kPVvO8/hsKY8KWApMh6bhrbX28XSa9g7JtCWnbvVUoUaL
dEWJX+D3TyPW7Xxdf34Y/XJdtwmsrd5ErlgdnrVKCAKtnjMLPUtbMKRUQS1XLApJl2NUMdSbqGnz
Y9hD0ImcPwWCZR3gJyn8pUD8M2LvHAdXAvGXnNvdautowT8WtVqa9ToKScQKc/yZXPS5gspFdlf6
9Vs5SbumcyHOmBDqrUHdTXJ7GwmTQ/ymUnx209ZxkxYIEqUfvbitaMv15rEYd9p4h53eVdom7hg2
D+e28KT2nXh5U9nd8xT8avrYlWKMuaviykSAtazgNrNDjOLY2D/t6qBJ4SmNsaQYbhoZ9FkWbzVo
9fS1rrX6j9++p3Wwt+AUaVxn33/ppc9gqTItDjASMPTmd1kbB615PmN9meKNi0OtDLwYP5aKopHd
3mWoO5BMBUVM3zNd54CoX+NvCHKfhp+ttARn887AefLYKq+m1W9UqTvGpFJN6Xu9JnsCH/qhcRGh
VxHt0RyKOuPR9wtXAjifK5juClQY2lFls/Nzww3jTKhTWP57koRI7bFXUt9DuLwfqoOarolCLD8/
W5bsCzl8Y1ZlMMxplMPJRPxYOYXBM+55RbBvIhymNiAZa7CLK99r4cqxVJV9I/TjZdxdLrfNOfSL
2A/A0yMMg6PTZugFo/WB6jL1UPYqouK9848dugOYCRLgleEXTgahl0D4I+IfQAeXw+uDNPmpxskQ
JJQ92B7Czdrpujvh80GxIWoOYbbvCBaCHqND9g0X9ouW/PW780qi+MEgnp1SREEkNwAQiIvmmJu4
qvwJaSEyi6I7WkYISFlzHRP48JRfAfGP++oQg47GbiYFiACA1mwarIUPHMIuViwO1B1O9NJE8LTn
5iw2fvWDaolwbeLOcoMquQaKHo/KVZSfagjTUoD+LKI4EyTlDxB+9AJIvWLPtl249qUXbgRoExiD
YpskiruzqVYHKXB0qRh/mCfXPTXb3fWm9Pad5223Vw8rkcxCgRlpTf5FH4rCPp39y+96pjHUhlOT
HyWJ/NAMrlrU10L5PauAzAFRJF0b97HxOhHjxgY+eBMSSQhzjOC7ZVQw4/DUVS9y/rAq2LoQ5Fw8
mXr5ZJrVDJZS9Pj09s8AA9ED5EAiopuGh+/X9sd6ma0nzJJEDkWzhqbGbMIDZUwks2c9UQsIoocc
Oppp/I7xFRTsXTBG1xk4JSvLvQgopBBFDcGADgcZ1URDQxYrIr517jHXfAKk48lV6+J6f2zBl+vk
uHLzB9yBCRZ9WHNeW1gqnN8OLXrx3DRmLueoA76Jp3CV3o3yA+Ji03Cc5AeL4qW5r1fjIzHhX6bp
02CzoFeJalMpcFcVTXGOPCEEkwlmt7zt2xOSgA41hEBO3FjYegXv33+khb6M0ID9z6vOPtI5aIyg
s2s64xx+AmiKcXMj6OOgy1il9fiWNR+mOknWHjpgJ9pwAmwnpE1au7xeeZqF05hMjMqRyMnoL87m
QlVDKxy6ITrqKECRflOFDEJ4Trcg/gAcEoBrwQmyBucHoN3vB1/YGEwDMQwlDvKfedpvdLo2JTK+
h0JuCxM4an9R8o/aIM+zVt1YHArxEdURSbjyART5lBMOjRXGRRMlx7Z4L9HANk4mSZZ/XMXRLGWf
TOV/RhJP8mkku4QybPiEwZw9fVReF2ayq/ynyKeLWQ6er4ycM14mR1tDF8BC3hxA8F6a/mTNr27C
SMt0E/LPTOv/qvH0foZdhr3dNZ4vK0fmQjEEczV6HYJfJqohs4g9PHdmmfV2fgya45A/K/oEOReC
JzBDcj+z+RVLXpU9oz6nnH1i+DWZwoWiyOUDzHZ9UkZJP0gqwr3ms4hUG0O7lkn/BBeJKtf0OkE/
9JHCSNHfdEBh+WjfFho4hhK/7pFKuTJ636/JpXDyYlJmGyItnbqLEwXJ3umEWCSCPcLySAQl2Wuk
vIEmJw/NkWdZVdlYWqOfP8fsYAgkeoVt2aBaB/GKhgA03Uk+pdRmgpXAY6GkeTnxs0UaK7nsIMMA
C7w5EPdBEsO7B/OxqHxApBthIqFfuDKxSyeNIOZQ8KeQS+R1uTHKuNILHCgIdtR3xqxhKurDqa9f
iWD8qNxm5Snvn7PhXqAgFWsNXrAA5+CdP40/W2zIhueKVDM+Uge7QnivVdMW5oEIqVSIbUZ8YGRP
7IB0eMUjdwptYtB382zAkJe8Aau2/0UP5utXB+xAswCUFEGgMi+BxBN9vrZGgIhPEZRYq8hXSvFq
kzWooJJMEMa6QaACtfOeyE6XB6/p4KgF+VYz3NFYq8iIWbi8Gy8fZ1YEsfQRMRzka47KXQFlPjsW
k7wJzX38M/gxvesdnapjcf5Zhwc73n6/Qj543vOxIaYQAuDHY2I0dLlCsl41awPT+COQ/sTcjSkJ
0+ZG+iGHW6W77W03/CX/zjctfmvKDTFUBaDN2fk2xNjrZgXGurBF8CelNgV+jedhwV4+DHpCjp2T
4h+r9GDmDfZgb1BG7KA7bkDbTNXJil6+f/+FyOBiyDl4LWvLVIl1eoK9fHACbORfU0EDlADQDXsh
Xq+fAigyRo4AK4Jv5VbXn33kpsZ1UZKv8djlo8yi6VLFb7fJpfSoYfeElHW7JzTBbIVjAnl3uzxa
MJIDiJlbVblvCoDr9IEOGWb0Qel+Py1LG8Sx+QTc3BAUPgL/TxeqNWTjoFt1QV1pP1hvNAdQycQr
DgTCyuJfGAmglyI6kQal4zlips2hDCHOztGvHAzun2Q/0ADl89Ph+v6dFjzYHbq+Kio3KBHrFOEv
V5dPwUBXMqTCDXj8mt5vDShS9SGG0cmRdM4PNpJxmQnXgQqkHkbCNUBOn1vKoNQ+pWkPH4cluVYM
WAgJMKjHpwrJH3BvdBUvnyvEAreL/DFFtPjR4uCzq8CbavU66l597rwkeimVBymuf1GM2CjNM335
72fmazni8gFmEyMn5zEaoDUJw8FAfUgVooL2tZCAaIfk6zhLggn4fkhxo8+OnYt3nu10kxJanDnQ
bDA1Y6MBe17f2h8eUvNB8CmClQrzzvqCxqpKDrwPx+NBfVFtrOAoko6K4hVXchdta5JQOyzc0D9l
U7HXu9diGHeZGuOvJnl9FyHQGv4+aziQO6Ay+l/5qF6fp5+x2l7pTXMzJhDAAiw3H9M8dVPw42qa
Xp3Vahcr057qoeuro6cE1YNU7Y0KbijAUDr7ZYYMuQ/RblSnhynButout+dRA/STXht9uTOmh3pM
ruyrwQECBBh/6J5HydrAjgdADL2/xSYiyiDGJcXGVDbishRLwwnwaE8Hj3wa0IZVoZyEgNIZh6aM
chjvhOsM5eIfdXpb3Ul96/XpdBfW+S4JXiXS5PyFKofcvEWQBQnWufwCiG+9nHtx3m/1/HckK67c
5HsCVaN8G0vtxk7LrSjbxOddZAtmnkkFfzWKEEHY7DuqHA6kqMIU2LJm4aE0aHY4peiJkrOkg+U2
igUlfjvIboLSH+LvxGsT8hCUXRKcXu33hjhHIaIpuca/X7dfhaNUQbGgGy9UKWB4iDz308kYnoGc
9kAa7lFn25S0j5Q3x8D+Qn+MosSd/IPUHIbxNufT6GazBZBA+wIxuzgCEBR5u4iiD1z4LcXp4Ryh
9fSrUYKNgbdoj0LrE7CP3XmID21TbYxqF/wXZ2fW3KoSZem/UlHvimIQAjq6+yEZNVuerRfCIyDE
IEAg+PX9pW89XNsnjqP66trHlmSRmeSwh7XXCg7qs1m4+Sp/m8ycaFjlxVyfrYj1NrNf9vxP+OWX
YcYThfsCZXCD0aZ49mvXirQ/K11HHupkx06tHl8H5YwYiDdUkYgn9c1YNo6pIEMN0VKuxg9JogiV
kvq0W1Ml6cTpPVwetwn+16XS/RkQLrugmPJ8k0fsIgbUzk/qdixXqdGHpTrsejs8XlpxRGO6G34z
bH6cK3QGKUhC9OQJTEg3v3amPuWKWl+GXNISweNCzigvnCbxEA/9+4z4LLn+PmyEVglsgn8nn/Zt
RsTk8Inl5vmqJoB7r3x0ZAJeS+TCoNj9/P/w1OyjmTO8w0AFML9/mt7a+1nsNY+RT83mWZCJiaja
vFe2xcO4y9767fjevqt39v1w09zMXuyn/KF9VD6STgw7BTKsd5i97Dfj9u89+WkLMWYcjxCuGrqk
nf22KadpP/SpqcCxMbKW7btjvLHVC1rEa07mCMoJM94jEdvEFAjDtdQZS1mhE8FMpv4WVvu8P99H
FaU+4hQsfJJc39Z8l0+ti9rqww7kULQ4bUhfK0VghsY2ya4vupdedhoE0el6WgYTwqtCnYadGyFb
MwZNvmjRB8/cWbeeGo59WtrG8jQsGwradNckppMEVFxr7sgwogczbvPU1V4Wp1XR3Ee2yN4U4O2m
02VQm3lTLYwG9zJeDWHNnqsikydQlRs7z5j/cgN+HMTcAFkCqCJCC7z/e3W/Gsd5f+6Uy85KIHvz
j0/sqdEEBlwR9c4sEfYOeoN2DCwff4n44MqwvOEBRtxf2iGn7PfBB3oDMz/suxTxfLNImhjpzqZt
PwvYdGueamssQMtYzVZIKI2lg+Rxofnxb4UkP4wCug80DqQ9le5Us32758bMPsKq0BW36rZY2cIW
qCK9p2vTuTiTAIVMqoeS4JeuSv/me1dRpSANr8BdxvnydZ9oWyVNWgWjMNLgwlaN7bEjMqmUXn/w
8jYKsAFEQ1Fpa/XulFqww6Qi4C/R47805A9jjqECmY8sxvwJ1p6dCK+ftVlxi1WyULyXUXB47zjN
BepR/x83mHsL9EBqYmJxfhtp5BPKUrugzlcS4AFY1p6XpM+ICxCdcqaPo7ZAF8Fsgl+7+VN4UtNw
vCX6gPqkKUJwX8d71IuyReqwuAU4e3u4TZ6mzsGvATp5HO/O4GqidbyJ9wq3qd/d187yMJ/4ihMv
S3DZVdCuD7vf+Mp/Knd8bdN3byfr1CEu4YxZmYWoVtZCx6YinU4lJQVrZ6ebD/B+vURX3RIoVra2
9/bmcAObwRItw+bxtCZ/5IPeP+1nvShxHAsoWB0dEhjRzLVE9Dc55yhiSUuE32GQ9aEG6S6Ifjmk
kn6ZRT8wbHSFYAGquvg3Bi7V1+G1jNqMjmZT3I5+cfU5h1RnsqidX7IeP7NoGtSCaK5RVUHZF/vV
t+t0ZVSMk0m37uzZblbPgj7uQxvGx1i1vaN19lULNVeVHFDWLcm3SWZeoebhjPiBVtw2rebVx3ls
+0l5q5MPM24u7QENgP1g8HeTykcyVExaNEgpXj2z2UyleCrhcq1RIII8BVT9tNi9EzDZWH6H3+SQ
f1KQf+vgty3wosN92cXNsJuuTyStTt5FczRQj4c5MmriEOMQ+LJA++BPqkUFikufj9dHuCt5YZWM
TvZGMneA5PMyc+Le5weSOlLooYR/6SV2b6CO+OXe/4gf0GRMHjYPy8SZ/H58V11VpAlW3NpSb3tA
TBwkbg8hmWZ6QwR93DF3LEEJoBk7unOMSXzHjnW4bqCzO57XSL391qA/7OcWbYIr35AQtOk3g3Js
mmpKZfJxxQGCOQF6tUwDCU2B0zvBgUgCAEWgkHGhJH9FE8Cr9Pcx+TkkhLagcyDTSwQN++zrNC2m
55o0xAgAZtyU2sGZXp4z/aZFI/MCEANn7O+X+5kQhZ3s39f7tvwOZn+oO5BubOIq9aznQA/Vly68
2ugeJ7Z4mi5JP3i4gmH/22D/cJK4NLXmUziaET81v0Ots8Kkviolrt8pWnC8DELm1tvPxOteynQN
+EL6YYSXiwyYcUvpJQmAS1640xhtBvalX4ZCHpxfD1bao2qWpO9XIHj4ttErSnE6Floy3VXo5oz+
uRH1fNTvx3ipR6Lo/bi8Rvla64O88WaDDyfZLNqZl7C8gr3kUPmzxP97i9Sf01G2iEQRSuqEGL+D
pc65mo/k4Ec55dLCWFAWtlinFWa5RwFAVK2NbmCV7IfcaU/vRyNfqMYvE+QntlreJQ1mIgCgM1ki
9nVCqlRX1LWRF7dsb0QFlkc3iESzbYPBWY7r1L3/e59/ekFcDjQAAVWOBbr+9XJw+E/yeFqP6wMi
k8SSCB/i1nf1nsKOv1/pZyBZ9uxfl/pmUihDbnSn5DDdSUxL6rUIuk+caRf28fykIQQ3z3pxBObY
uwYbAAz8kR8ffK3bnJ7g87XyOdCUvzfpT50nwUmgHzQ7W+K37UdV2yMQKIiXMHCIbJyI7JFomRp7
zfjlOPwZuKbzNkWNCJkDSvtBKNCbPcjtZpB1bERdvMSBvdjpKeP5zVb5nCDflhWYfFYU5LPAqr/X
r6lWMR7qyISfyHPrVx0Z8+joDvG6ONz1nTv0XvsS7zLnmuiTX4UNdszJpeoC+coBIZZpSeDaq6/t
+9yC8tHvHqvanXlaK+Cm0kmvucrmf3wT2AUo65J4G9zxbxNeGSZtjUQr5S55wMz473J09erXrf6n
76QjhEikb6oosmDg236jT05aERfpuLaJELXG6mCSW9cR/IuZkVMqySIxTsK/d+6TlOX73fhMImEN
ERD67j2Qs8nqSdkVEl2tmy9adFOhO3QYENoln1pokKtNTCTQr9LTYwpLpJl9QA+AlgURCWXqtBoh
6Pjjcnw96S/nDN0ze6fYt39v5B/OQMOUyGxCFDgX1jcPB8zN5GwaYB/OuQfZOqcwu0CbB6wFaK7+
fq2f/HSQALLkVJw4CAGgaf664VTFoUK30coQGIe35zCKvIx9VSVxoO3qcyypUNAinE+0fWpYUKoP
8yqd3hYPJuF+NuGjRKlm7xq1Hse8DyUQL4Fj7MQgnkDunUHPmL+BGf90aFP0p2E1U8ePoSAH8F8h
PXM4p9WxQaKpO+3MaF/Uu6pbRP0dpNmny20sNvlkKwnNqBcAViqr+mkhriDwjOOwwBf++xj+4X59
ac63iTwrCvtiDcVxRSie6LiG0BZJMFiObPKnv6r2/elEwk2Q7HQa9wsg0Nfe95P8MEyOs2ylRK0f
4Q4mI7SBmXTyC9cCupSddxmB81OEMT7Vt01+VzaJ02S/QSP+2O9/NeTbWZWdIwoYEtgrOJ7ZsUHj
q90Ho90AtvvNLvzDZgFWm6idrLGHTfLb0ZAX1Wj2Gm4SAJg5GgdBGz7Mwl9xj3+wgbgMpXYqhDeU
fXxbDbNzdwbWoEtzsF69pOJ6OocvWyTer6GTn34f8UcNaxt0NKE7Rft6Fwu7Jg0ypUPqzSN508CG
DkV1CDb+ZmZ+Gu3ftjxKePD6ZjoZHGIVX680uVjjiShNvjrHVNfF6pX52uqHdQ6wpzqYr0iAOxMQ
IzX5kOllWMzix+782JbzCKWCkjCs3ViY4esBwszLiFYy2G1IqJyuBhU3qZzaPm2wsH2t+IhSVDLV
ZgNiLEMeb0Tka1I4trbpnpLTeqou7GI/6KZvneFGhFNXTNGf7YAZUsQwnBvvdtbpYSxFcmog1Mc9
pl0PufmQDF6VfxRmBUTco9adoietgbv5E/QDcpGClMHYHy+SwrBpYSkBoQBCLZ2+T5G8Pkf5WqGC
qdTf2USJEkkWQeBkZLFym9JZeA2vhubJ0O7iJpQQQPKZZFfYLIY6gb97E82q+SE5QHmbXVmIe08P
SmhZ4UwTo/UYdxU40cNcAm6mZMEb6+4IlLA62dtW0+50xiCDeFAq7VpRiUeseWD5D9Rvjc0GJIla
xT6hDMRCD4jumS7QRDdq9FDXoMDFX7aifQmFOFstuA+Jce5zw6X6WoCPLuJr5rFzuNRhVRSuUQ04
EEkaTvos1E7p9e9Owp/sJuqhmErkmoFDfz+0rWncEsCvi9s9pVleSX10JSrnsP7VFZWbx7dZi5oQ
BpqEfZhU33ydtYoFBS53Ll/ZZlASWHttGlHuixcLHYHnYXv5wOhXBve3kPofTFBIBGVskawKNtu3
DWCI0wp+WoBpcFxBBQS6iBQESXt4T/9+aPxpG5ehGNQbOXh1AqlfO1hpZBLththp45Wb9UnEQtlC
7+Q/gTJ1+/Dtl8v99KWkmUVgnj1HN4gDfb3c9Fj3DfoAxe10DfmAOLjtTQqp01RYwgonAYA2ahZ/
uebPPY4ILRoTnNWS9Pwz3fuvczqOp0k9GFq2yi97zAnORrn0OJbjAyu6gkLBhfn07xelLPvHzJF8
4zNcanBiPL4dFUSBkmM3Izs/OL13vpc8AGnYrqJA93W/p9L/7FHtsDrO5WP0R79eVfN8U89n6OU5
7apb6f7kFcIAPw2nXn+NlW76E7gcPPnc9EPxoNi/Z4V5zfXMoUAHgoD33HmfEBctfGCqAQovoRGy
ey7y8Pha6eIyz8J0WT/BDGj6fLP9jmdMH+E2NBT9KUQFti+pCnJ+gofZ0SAo6Nx4Q1ORojFExrng
QiThoDERGE89AihCxqaCfsnvB2HP+a0JZ2TKIQRwS4+dJqjci3/2NGd0Z87UGX0g3HvLqXm20oQc
jjgkuuCR8vaBMd9rUGvINqSwfNVMDow7X1/aL9lC/quHha+H5kOz18MmwLyhf/qy2jYwC3129xyU
ssM8CUg1X9SJ0MNRfiv8NhFqeJT/GMtsoYYZbzJCdJ4XlW8um8/P6oMTH1O4J8JfZFJD6k21dyNM
XrsbIg4LwjLLo38OGNZQfh/ejSVaIgXE64F81GxD/vG1vZre2X6/txnTPmj22YLk6Lpcx4tyPdlE
c+sqmnfLNqxD29PmwxMbZ1iEpkdeqQ5h7pxna15eVssUAwPJ6xekt73EH0NiyQ+zK/78qoWO/C6/
g2DpLrtLbuwNND98JTe5fPYaqUtepgAYg1TIv0q2l6W6HJfNegxBiY0hQ+EeXYTAyj3JVBX2P6cM
UqZNE5gPlf8Co6jfBJknR5ny7aALE9fcgDARqnh5ie6ZIwyGfOiMHUULC7WFkl0k20h2IDA9uDeC
AYqK2WOz0kmSGUHqWPNyzZsu4UhbxuUl7JazeRfKh+zpRYwP+e7omssXYzV56fcU5G8bp90e3eqG
cpO7xEU6InhYdc7TcdPP79qd4VRiJoQJH0bjs08+Tu56v39svc6RzyGb6Mark1t7ij96GiwZICkC
sA1u4mV+7krODLBz62hZutEy86tgMleWyWIIkY94rwJZSbVUQt7qQ+brJksZBNXvD+HMR0FAPBtO
JGpxRwWiQF8N6QPXcAoPf9gFNulUQeqjMuQnd7HfhxMXDIQ/UN8hZi9wb/mUCnnRdRFoYe5DPOyX
bvzYb4+efncQN4t2Rxwg7OczH1kG/tU99RndtjAJ7QUgN/uD6lOetj9UT1kdaVASnnlZ/sEhnFBD
gJiDsBfN3EQXJJwszAW8v/IdqpeEfEC1aebFJrsyiFN/mItic9wYMCrz7CQwF/EVPyEGuzhuDtfx
1WR32MRX8dVhoy6oj/PtQPOb+XmehA2faPnKbenXwbAclsc1knPLc0jaMzgutGW91kIMkkIUizaI
X6chZCTB0SOUuUzWCW9GnNA/8fN5ac/tq2QXb4t1ski3h121TreM/pI/Pi6SxYFHuj2HTWi4TWjO
o02/ZA/aHqjtFOcwCfS5dHVcyzsEpxfqwns+8byUn4aktwMzSah8Nqpdg6C9g8CCW39gGgzLaiom
835JuJ1K9jlMHkHOVFFcO5hCsUL1nGM40AaHMpOIGeQNgR0e5soi3cBJyVe9mi1QmvWLOQoCbiaa
xXSt7VrfcHXxZrrYSyGG3DKhS4NsEJ1MbyoaNiy1ZbvOtwOYBkG71tU62x4Wx11MdH3RrjXmYrZN
dslOzsQQK4CH9pJ4NbMGFB+zUnMTbr7lH0PZnwoMGtNJWU7o+pm9OHsZgmJ1mJ8IKvVCXl3Obzms
yUL2uVj34cC7Y/IOL/Jb2DdO7MvZ+Wv+kDrlPx2LWFLQ38PfBJXmVwOgPajVOKBUszIF0FCIb7Kw
nScO7F1CfUVegeyt5hj+xZVHYu9d/IuP5HPQ+Q0HSuUq+wNmnkVmE00vziQ0uF35KYqzLyFshOya
kyVyGHHn4BCwFvIZaCJJCcOHxBuBZHKMjSBoXMh2/PJ5Iiai+XywU4sRQh6onXz40zmi5fX/ue4J
Up/abbxpoOwu/jSYMguUPTrDtOaNY5GjEiE0Pl9/Pd6evZa3nnkzHNwL3Zdnvzz7yuupIz9WfoC2
k106ee0rk2VJCaYgpOO2K81JQ7JhYuomLtuqgIvcO93Pgotv35g3nX9i6mHrz1gz5QO+vdzGXGv5
TAZSyJ2ocqQ/qogUFiCddnUc4BfXhkjxIhgsrnnxT/dy4Ir5P4M7C6ygmMuvizyPLSDlYrqIgtmi
whaxeEJbjI8Xv4WvyA7PTs+45uINbim3Jx4uoKa8QbJdoNLMOMvjoWFIbX6XI00Gk0GKaU3hDLTu
4+MeqSuaNQuQt+cnzbF5oz7vuZ8KRgK08jSx5jbJC3Z+ySyMuNu9M77KrqTX/xhL2I+MJLdLhf7z
Vs6AqUPduWQEdaGQ92wHbYcN38kKdw+Ra3toZjmoBzj869nezOU0WkmMgLqYYoCibcJrtkNt0SbG
kMqdkXPO8AlBOXKunsT+/fb2hf8wHAXqTuL99eHB8AxP0jPNxKvhvV51tIXSUXfChbqQ00xki4Mf
uRkf1/JnRijvqO5O7+Wkk6M00O0ek0ddjdwpOVsRz7q1gsEbXdRohe6DpGVKgubj9ZKZoC2KufKh
fi4RlVdVv7/XfdVNMNhG+Kaya8lOBuKOTyD3yJxsMBpTEXuAXVgD1oLnvX7zOdEfR3ciooUETcCt
j212f3+/3L2F965lOuSzTbGuV9kmuZryST1mINJ//z2n8o1Gq0FJYXqqmFo+doHtZ8vT5zp7oUKN
5hyvNCdacFc20GCtMqY2sBQ6E4PT92eMhOpmIW5HGrJ+L7nTrbjDMx/hblQPRX4dBdJCHBkASZQ1
cMONx/5+wAaOl/KTuOZ6L81HaV1zs67H1fFqXGnP8J8cxT/mLRalV/nTuwrDTdozlxvd7bbtVlq5
sgkdFobKMKgrxctGmhLzKEdhYAv/845ykYrCfUmumG9+FNCloLqt56dn3a/ncZheS9O192qNJSZv
oQ0tsOg93Td4yNZV8/i6bsIptw4+TJNVQVKDFZEIBSNCEXJl9OLgTCC8BTC9O97KtcS2JDv4Iu/b
C5VFQS6GBWo5DlBTFFlcfG6WRe9MQu5KsJQrBe0cHmfShNBN8kXcww3fPpccFXNectVjiU+ZKfDh
8+lH97yWQ1LdHP0j8y334F/F5Paxm49usy/8o28s5Xvkfdbd004+c/SrG/mu6sZ4MR6OPojXB/Xh
FJzvThiLR18ahefSOQXFDWR1GIaY6jrmdrrQX44YlSM/Z4saDswXoG3y1eKGH6Thx+p18rBxCpb1
cIeFyocP77KhNJXfhzud3Jd8FiWfz8bK5sC44UPZ+tCcRBkctnxl6DYilo1Je7o7JNLcfaEx/uFG
DUd+K4OR1cg7HQxf3ADcgaWpiOM22x1vUtgW7zDWdxTXxQnv5cGmUuIce6d3vgKwtuEJN4Nu7E5r
zNhlQnZ/R7NpRrtltBg5Auby1yNfnwO7rJ7w0/wTpnwZSEPZ7x4uL9YTUk1e5LJNsTFR8MnOMXWl
7Yraj3dyT66xpjgfVuOOx8kdN/LVk3v2Tbx0GC6wxGzqdBGBdhu397F7vdY7uxSqOQ3fy7nik0bD
lNHvdQxYrHy33172/RYg7Fpav9mj5qoeRg6m+mk+wQK8nvrYml7sxM5lg3EpjVksi5PvtY626q4N
J1nKz+JfDiq/vDKc+lrFDgHQt1YJEhHsEqN3uj3PpfUkH92zxoebi/RN89O39vniaf4kSELNnfqA
5DDODbyF8yNy7b4anH1geI9nP5ubQT6fvSpAeowFBQzS6rQDiyeKZ/PTvaDHtZDdHsBEWjeDX92f
Vugdi8EPPOcVfY0rFXjQSC8w/zH4lbDCACrWk/lxjSEGqx6wm6U0xSbzYh1vs226xc7jpwpbrHgv
+H5Y1O+Zn/kdkxRDv2BwYNcThqMxNJrI3JRjGIwJr2ju53OutLLV+ySU5vrI++VPk4AaX/88b+aq
p3tn7HSdd5iLJIyfoG3T7+XHXu6nGPLN/OKVjNcE+/OfseL2YLR47fN4r3Cn7CB9Gz0GjlujuTMf
8TSurHs9iEQsV8YVN5cWyTYdpdG4yHhaeivI8vKIeYsGQ2D8OTjosnmcYVOB7pbo3YGHfm84FPJs
DQep1Acq7H3r+ix2yzc4tR2FzwXru5GfJJun+OVczrSB22gH0avG73ZwXp3mpzkf5fwzCarry3P6
hGbWm2wtE8WvrxU3oleIKtziKj5W9/KG60HrIXvJWhiuTI5lMPdezydv5HQ2FtarHZzmUG7KoVKZ
kyk7obTBeHBAzAIdZwBvaz6ZYzv7Nca+vHl1MA3BFMOXaL8XHqIQuFstqCqEtzalK23mivfl/sE7
3bQO1jcmduZKN2C6wpPjKsWnRdl/ntGdW6+kgaJjY3I98WZji6U38TbZV8FHuAgZo5vcxZfj9pTy
4R8/ncpB+iB766ENEADl4moj+u3JV1gIDctlWFnMEHsxWUi3w/5csyfeZlwEDb8n6c1NPjCZLs+W
L129/lb+pj5rbj+X00/37PvzFUdoKibcC8U3WTMXb/TKK+1zJxjmlw3349EMTF4vb8vbgWvLJsLe
kwi5PRhMD/mn/3y1bCgNDnTjmuuGTea4AcEu5JDEbrMMBxFiMNwsFhevEE/WpxVas04qJ/HkTJEn
nJxlMWkFhAJdFh/8lDUjPPPlqcdx5cQPl6s3xq1w3nAcRSLupHMtIYy/YVRJTv3JAyHkqckiJWjM
5Ov/CgeqdjvUpWqOV9HdJPPbR2BazT31a+l19myt7RVUavpZNJ76Wj9O3vCemMDpMn2xPPOMCKt7
XB/ujFuKFy42qCyQ1cYNBZiPk2W6nS2TpRUqD8Y8mZPl4On2qXuiEiP7OM4tKK0YF652FFC1RpaT
p86oCSNHexDBVHF8RQRIaURBpucgqjfQ7waQYZC72KKdfK7BOsmFzpOJR+mjDdKVDQ3ZSNY5coxH
od92xBGW8f0BsYrBgzXDeK3xrHQxxUBXRTo6tKFMHUL9PRPvGvUT+wU2CdP2qdIa7pqLM4PZbBqc
J+LwknOO96LgPrSooiHhCeBeWJj2bNGa6OjH4DVoCSEJJuw9SktltBg3tSlsjEkQ+i8HRUwJiXnj
Rt0oMEqcfevKWsF5033EuaNTL09q4Uz9NPDInnjTO+J/9vXZhtVKWE8ZbjyG/Xyqe3kcDI/FB09H
LkpV8Tydn0qRXLfPBDiuil19R+LjFDn0fRstNeIWz5nfq0611z1zhGNClG9aqCwv28gh1EMaIxfo
G97UfnyvXl3YjCGTU2PHjOflzWnbb8v5YZPOq0FwGXWnbkyyuJXsVD4E0a12pe6tleV282iHSRfM
5vHculH39o7TKRXl9rizF3RTK0XFxv4cdUABhWKhVQhlnWgN97gb39NXjtaCdyuah7tf74331jks
zzfRdfMwYI6cgOwn64j8v/GLvBiQy5/LAO09cNOSQNn4UZBStpGl1Ccz3dkale2uTnSPhifO4ewM
o9O/nxpIBIVG3n3mZFCOPBsvWGzjQ8o0oQ6JrBksPRm0Qq6G41asSPP2hcPM0aG3LcJ8Ek4G8BRB
U1wXpjgtzFLE2bKtPNV2T6WfZp4Cy22HRUW6CMDnSOjlTRkpXBL1kx051FuNjVOpQpsx7x0SWEc7
OEQC9p0IvCSWHixJukjB6idnp1yYTLkOIVV4WEXONL94CXYqRnpOoZhHVZWMNlO53PgDvhRqaTuU
SZEtRuQHu53cTm7K0otah9zBATvQqN4yvr48xPvTPTFwKlE6F71HOJGOiUsdRd3DHSUg4I4RNwVJ
WgmiwK0liKufpyJ5UIgFAN68SQphEGu7Ihw7FVpMmMAk1wHIQxVAxItOTL3sTl/ZN/xYfd6EkcDV
uv+Y7dPl6UN/LdG8eLqk4vQ+vdXD4WP6kV6nz0UhGLELJich+INbwvibMTxukfo5Y7NonB5FFmz9
jPItoFOu8k48lTbtsfBm7LiaOzzB4MYCQ3IUOo3oTE6VClGBWKtGvJ5SCdbz2a1ZKCd0Xbzh4ptH
b1p7fFdQXwPEWsEvje6mQ5WKhqZS7pP6H9nLJi6MHLDxTCI3Zk2xaHCLJaz1/cRC+KAEVqnE5BlB
umWvCAiM2iqY2TIlAx9Mca8mTvnGepncdXvKJodbWhgzF9lp3hHYbYhsGOKEkLSLVGZsB73hHRTk
mWSFxYUZ/JzfKLmocJ8qqZyhluQ83ebgQ1DUdV5XOFzUnCHy5qjMwsjR0Ly/NqhI4z4RJiAGdHa1
zJmAyMELnDIuorRET1jFCPTWRQZqeIlewUbmnZ+VoZaDWBH6m05l6CVIFfDHrv42wEKNUYLvjxCM
TbC1J4ZgiSJziRL3oKgi9lMHrbmodk+N241y7LUUFUq3HQESskvX9zQ0Ad2+6nVBkV6UUEssCMrS
Zibp5d3AyW6FDhjh7NoHLyrCoXRZz81LvVcNp7XFZZvBHSTMp8myvZu+2IQp+5c2dk6al2H8nB3z
CNaXKenEJfYGisxG0EGr+YLNdnAQg+xvsBQIyHcu0n7QuYYKSRqCS2sLcqOWnITunJRde3CTdJNn
u+4Aq7jQCVANkDb55hSeRie3/TYjMOkeM+/SeaURtCZcW9L+/Uhva4JzKseZQ1dKhqugYB4dJ6HC
bfk2tm6Ze+fKmdSUY3mG6f3nf/zX//3fr5f/Fb+XV/9kcv+jOOdXZVq0zf/5z08k79cEL4oJQDrg
rQX7Bc3zV2ugHLNJUVqJuapnZYieDoBHqqfHnpL2bqc1OGna7Uy7J9ffH24vv3I6/iEcCtSVMKmE
5lE48y1LaB4uF/RKLW2lDHvoTszZe3FaJKAKpgr2UhEoQ4+BQMCy3cNA+EvflT+YQgRiFSBMwHgM
0LZfO68Z4/ncH5XjKhPGtidyygzetgSwZRBjvDKIVGiLC5El6Y5L2R2qij89ZxShccjBAH+66yrR
VZmFl19s4DxkzGMLiIuwVyadMMlfTlmEM5vPIze4NgmVPTw8VAIkg3iqxOaZ0w+rL8GVIvCwsHz5
Owe6r4k7GR1JMa6LdwKOSxnIf37esJnw7o+Pt78PyR/g+9RPIb4DLROUhNPvCq1n83iwslbL1uqE
SNm53xwH3bWU2FNioqKzs3uwtjYp1lMGzYGvxOzOnPKY2EdFdM2qYd3K37pQr1pRK4fgeCKJqjxO
o2DaWOuIP4jWFnJZRGPbnVKjAD55t4/9/FJm13/vy/QPc4u+AFMCvwCozvqW2o/SoayNIqPAcJLN
YSUeoQySwDDszwSESzR03hFgmp7099kBH7ULmmRg4u2bfjafxtAmu+MhDs7qmQW9NWUB7XAnGeAQ
VYz6HQwH/ZRg8EqCxc+4G0am3EzJIF2oBTqybVqV5p2HqR8liAKy51yqyeZUn93csm5nqIT/vbvq
T9AUtw4kHnhaKuAQgfk6mc+ZhgB9ej6vlPrlwNGUdtvyMtfGO8pH8qanAh4TONdF+WtROoyZP40p
KdgkK5MgyWM5fb32dBalySVt85VMOHCWrrVFKfYE88iB4xvCC80/O8u5X4LwFPpNzQozWV3/eK0E
Wbfbl1sggwTNnAzWfxlvazAVCtcfCZQS/ktZQRHROiroWHlH97CVUcF5JwgMUSGwwcoI4J51LtdT
tyL+oz3ijRPy0EmPGotK4Pijd7MiDISP2OH2ayKRSwxcE14W0XxqmP5+Qz5BON+2VlAXbK/wPGpY
md8Qgk2eZpEGxmtVFvdjCkfK0K6KC1gEjjTtBK5hvBsLmBHq93RCGLx/rLFlJMugGc3HfgxTC+ZK
S1lcqDxAhhcQjNUODpKXXlHXoiPvTvnn3OzfJ4eT36QnXqqXM0x7RFrAxM6wgyRH4wyehsuUzEQd
OdS3R4comPS9Cyb0SNG73twV3RRT7CRK87RuFPz4WbaprBGV1X49TvaS1uCivevWh4mmPWBQdxyC
03nm/324fnLeSLQzNcecBApF1N+LJytNz/Qamc5Vw0SNjgtoWWeRwkSQkDcWZ8HJXH4Y6lx9L5q7
43SnD0/oYYGfm2W7v7flD76BZI6XRMfsgz9U3w5xEV3SAqp/5H301GvUNYyPk0wW37Tpwo5/Acv8
oYAYsZnPnCBwe0CCcif7l0te1p2V9HZT3pKYIj2x0jztuQ9icixnN7nu9unT7NfCF/0P+wX1FBK/
Cu4RPdFva1bNtVrrBrZdmYtMwzNB3WHVEdA+DwEWdaG8zKbuxBwFm9xsfm29Td5Tivo+7MaPe6Fw
TsXO5Gw4E9O7IJqNF1OXPkW/SRT+/W4YP1sKfgjKT5iXoV62Pxfav4an0NviNGbDadNllYOJUDWx
k6a4I5ICMBInU8OlrPsWjwBDSU+kxkn2iATWAZfDtu9UXh+IaaSt7TQmZBB5N9dBJQLc1c03u39P
I2pF8Xl0DA/jTMoQ+EulEQ2ccdyn+dw+jaFRfBRl4Tcn7exo47uRU1x71NbEpXrzWKBRFIVGedlF
CYh2q9zkfU4F43aqvXaaEsQIExe/TZufsxT9H1k8gflkgdL7Nmv0uh7zIjoWt+cFiUNRL1PnKXN/
hY9JrN3XbUxehspIokUaYaNvFX3x9JyezdlRX09xNeLsIlJloY7zOLtK49E92/hx/X1d3Y+zxhvb
0htJJHQUJVrQ9I5V+8s28Smr8r05hqyLYKVQI/cjfGU0M+2kZ+NOw8c0li05j6qXJJELrXezycb2
/x9p57XbOLZt0S8iwBxeRVJZsuVsvxCOzDnz68+gL3BRlgslnHvR6EZ3V5VFMWyuvdacYw6CPep2
o24qbJK30ZtfPlUEBNfE45jH8cNwbyBHNMO+HlZYe/Jm1b6P1z5mP9WJBkTA8lICVKTpp+atGPfs
X9M7kbCKaBPGL7kcsMd26mzZv1fH/FkIPqTyXuttWkyVvJx3ayPZ3wzsGAQrtiCwf3wtyUw3njvV
0W9GuizRbpBufZPtOkqO8BK9/5tE+OsEGaBFeR2jNNbObgtrTL0iCUhoFVt9I3IXCvq7QEBos6/x
7ysy/RpLoKph9xzeZKlNqoodE1jcCrcgtNqEKXfMUJ2eQ0NTLsykZdzvp+G9VRj8MrtuFSeKGLHE
EbJBf5OIYC9z0h6ygheQzGsWmHIbM0uJn6upgN7MrFh8wufkzKgT9kUXVof5+/zr+569ZpHb623S
YpVUs2sldJqYXpzsNt1TXFyHwn7S8FS9q5hdM+Mzr44jPQ+dHo2n5KtMiZYRW1tdrG7LwiAv2LyL
o3gp+bED4vbQEWAatNlSVISN2kX8+0do3oREXQxVt04nlRNX7vSSVnLJ7ptSGeebVL+Y5VHKn7to
N7txzbxBkkw1mcdIrv11Gb5Z7IzhJODZ5WPEC1s6+S/LJdwONJdsafhLOrsBxjHU1ET2p9NQri2f
XfE1mK6muiNnRdMYD/qohSNS0Z0uP2IyC64n+Vlvt+G7gpBYcofwgpXpeyH6dYVMMHrkseBhN89W
kCwx0ETr4niKadvTBkvWcn4cOLKTMS2jD4b0+i6VVxZzsxUr8SS6avkEVMkG6KRYx9TfefVaQZ7g
281KfqR8Mjandq1c//tOkuYK+fw48brOiwvinF8pu4OShXBO5e4warVb8z6B5bAOU88N62qpdfcS
LdomPeqaD1yqdlQasVTiTjLd+9nm38fyl7czkD9rjsgkDo8DOuvSK1pq9GJgyAezC+ngMgzon0mi
y7X3vL8bJDQeU2R3yoNf0TCP7voA4Yt8m6NitMRm0fiLYsxtwWLsYIlHJV/233fiU2G9DtawMN1S
WyT85rq2Q+tuaEfn38f//VY4O5fojTHbQer+Ti38WdJoQmaNgpyXRx1s4oKXRDm7zRcUkU/QXaLn
7Eq5URGAeAA7bNai8j1g9l3amoatE6kXnZ9SsIcBnvSif/v3wf3tQs+Sb+ydkKwIIjq7Ia1esEJI
PuYxEppF1C40I7c1gY1pt9asOXXgw8o/ypghT6OsdIJno/5ZLNyGJux/fSTAQgxCFvEga5SaZ3Iw
KU4M35f7b/NOEuDjclvYP/JKBuPpPTFGIBUh19xufC3kKw8dQHxhtTB+24f4eJ2LpM3XC7bFzwsl
lYU4jZU6niLfRfNSDUtvcCAXMZYZw3XqJpsiXgrGypuY4LiAvYbbRP+gBc0NFbU7z3QqxFM98/va
RjTcOw1+pwwSslNWy65dhTsSCpEZ0h4ns+to0UMf9x49MtgPBXgQ7sylj/yTSV6yhCejEmXCUOdd
S1ahv2rQdb5TZPooLouHPnCF7j7t0MhZq7g+aA+SzJq69IpV2dicnoDhbraqGW4ah5zXzwoLx6VE
9G/o+89bmzOGO5v3qyXpv2JkrWLSwRwM6V7ooqXohR89YZCygpxOdtqMoSlj8oruXcwc11sldD7E
9Yjmw/BPFcHY4Yw4wuNK6sHg3bcWu9YJzpiGMwf3u4jeribOL3MsvL2TqF/VdP/aUFm1YbxsA7in
vnAnTPF2hCcryfdTmhxS+rQzfG8mnaVMJ9L4fhpf8Kxog+6otEFVBn0+EzIVSJlbgOObTTtaPa4S
8M3iVg60hRWjQaTRnOvjpg1wwLBHjHkugIPxB1zax4m8G5BoeaRwVvc8HSvZN+isY0z2hkfdevb1
KxHzKDG0GDXRvl/YBvwud2f0Chh8eH88Lef7w7C1PLOOTcLDQBqJcwKeLnzCY63ETVyvRPn+34/m
bwsKDybNo3kLCBTivDPpVWWVdRSaM+s0ZHAiwkTyHwgPS2np//ujvtsj53cUX4ynEJ89fOv5jf7H
BodKrpxE4Rvu0mxE+h8rc5FfR4sL3b2/nUG4svOKg+cc/9DPj9E9y+xMDbYXtsQYkWW08rO98lW8
9Ki2xQuFOmZlftzZt5qpkbM5EgszG+qfHyd2tVEJjZHRXRVpCglX2iLYzIrIuePSIuOae0AWvzY5
1uItXZNYxkbm6spAo0GvFZ0USsJpF6AejGf14GY4NXMXaBOeIqLI35XVsM2+qOYWgz1tGdwuJnvC
vScvmfznG3PxCE5kc716vJ6OyBEXlvtOLx4lU8Cfvr6v7Ptx8dVzPP3Cft2bi+Mt823b+xR2wlJB
Rl1vpysUt8cCMS1D+oV2bdrG9aww+2Lp+27PAqvnz5cX7vS/nDm4nt9AV7a8cyzuzzNnVWbQpEXl
7YMKJa+Pwo3XoWJedepD64lOaGk2PBNGUImjJJZdzUGQz6bRLZPwTmHgKou84kt36u6KOGBbPrlV
Bj+4fZEz4dK9a/yummjc83zIpEKxERXnu+6Pm1fRFajYxQAJKgvXWfVUaeFpzHaWX19hDG6EVWyF
Tt8SVzDZONmzbgvR2R1Goq0KwVXk3OmyYT3MoEb2cREVCTRr2Gm+r30kfbYaA+aUWe4q3l2QKzcl
3G0hEF3ihDcq5dEobbtqcPz6CxQ9bl8JHXkSsW5N5ZIulS3mJuNv2eZuD+uIpsVbYTVOSRtA6eSF
mN9IQr6RlJdORHjKMJQQngmAWa2c5Nh0C/XTp/vTTOtARiLh7ZNUXlu6v5y96o1YLVR2llk+2EX0
BqpFKKvrlumPKVxbiXUoGwQLEDNyxoeEVjV4sAX9obGqfR8oy3gaD+Ug8mMmN4T+CEk1TRDrMmvt
Gc9HpW4XqbCEEbNo6ppZJ4Jdxq9V85mlX2aZb2b/Fr5J7IuV9KoZTlbdJ/IL7O9805a+DWsSpyWv
CE8nenyTC4eZ1erTjGBax+sqUiikI39j0Or28TnOeNecnW+BYEODXNnLuFaaU9x/JpjSJ6ShQdrZ
g4zhsjsUDcICtJgzNCU+VYwltUxZAUhpuagV40fQtU7VQ4mL6E+y7ytObWY8JfFw0yDdCJV4gRO0
EFNXrES2UWCOOurBssZbELp6s8nN4ZPl17HGYgnF0tGMCKgYERlbfWI+Hw7bkX5+LaEqiS8wOX53
PBg50VYhGopNCzDEn3e0GASCWtdGeijB9OlcGbNe6f7KYKT574VfnntsP5dIPgl2LZ8GUUw8L//6
rK9lxTeyO3kVXBtIgcKrh2E52uq46PZYrzY1IZGz6KRHzTo7PC58vvKXA6DsEy2EQFi66bv+/KpT
PoRJJ7TToSyumfvNzIBpYdU26hy1WlTmVflg7RCeTsvEX+XZrs8dkE57qVr5O7n46OiAKF+4KyIH
HLhXEil1iAweg3VlvcIdDCt7yBZlv2nUVXpf0KQv4E4dg3SpA3YcXpUUmMk20l0vOCT5c/5lpmuk
CP60qMsd1VGBPaSc9RhjgK3hYzCuzGCTJ5vsWf40+wPCnSi4DqaHErtbscy1R9ZACoMAp0d1LSHa
us3yTfpiVkeqVRYQb3iO87tUuZbUZy11hm3fElZg57gBjhkjP+IysSFEt1H+2fETT950HevrVL+W
rWP7GhN4lH8SPztGD/kq9hbC89jfCtXNqO9rJKb9usgd1mUMaTcde1YX5W1aoU1wS6YNrRMKhxJV
Ks9hshOFq8h0am8Z+Vu+Wzc+qYeQxY0hG3AuCBeMkrZqgdVlEF8m8YoReVO8dv3JjE55uKSnCGqb
WJhZifEE/bzEr6gTBAye96R7NgjVzre9wg3q+zg/jeahA5KLsVXAXn2nchhUaum9ymjLBRoBeq2/
Mq1Fd2vym8PjkB0tWnzj9WCTsYKUsqnfx/LOSFYGlvDnHDVGei+JL7iodN46q1I9BNl+MPe5cSAl
qtRRETwGmJqoSYUPRvOdsgsyZ0BN0y1RCAzv7AWDTeo50hW+9h4VgF3Qwgw/rAvv0u9ux9kjhs0G
VjY24nkaeNbmHvU4Va1Kghz0Hmw8LC6f00k6kWSC5PwSZeZ3SAQbOTIjabsB/wZLfVbyQMoujNyr
5L136KeNErxK8TwH/Aq3BhLnYsVqLfA810szQ72FmCu+9wTnIi1Q+r2CcRwQ+g1YDRSU1tmXLjxv
0FOvye+4n7bZHTocKIzbtwEp2viUdkzEhgd58fXv1eQvp5rPovFEZJbO8nletkhhE6amHxl7HGK5
ZScVxlIGpRJ7FqCooEswV6aH5BJbQZ7LoZ+XmLp5tqfDyWVqc15odsOoeGMt4rK8HW9EbREeUXds
8THgZ7prdsT7uenG28u3yjZV7e5UraJtfYnB/5dTDgCYfrxmgkKBKPdzJWUfaOSjoWR3FBd4H/w1
wqMNc2SEoywNSKxjLGX6hd37Xz6Uel6yGHHTtiLa7eeHtn0jDL6UF4eaYaaq9Qur+IwMJ2heLlxa
9VeVB6KKHDRiL605lea76fhHlVe1Y2GacSXuQQWwJ6zmUo7oy6A9cXuDHZkZ4SrIWfWQdyUQULQN
xXreCurNQ0kbVfBfA1Vetcz22FApCKXmJIAZozlHeyks8u1oExwH1geieVgjgWHsmQn3QXZvssdM
k/EtgeDQSPVtPhQomr5SiiFPEVdkZc28iJaywq9fLI1y7SFVQU+iXpRqinw/111CeskMUQp+z3DK
jJcBCX27JsUnHVbkl8xjV9J8mezDE11o6McmUDocfixabofIS7hug4dGVRcidRB0CdLXWsq51Pui
qBKNe2jaYn7f9rZvPCg1rPGe5E322Izfg20ATGOOR+/xNXOkoedEeAy9dK6taBa0ghMhTWgNx8Cd
1dyheyHFNMtfRXld+GhXg8ItBrAk6GOHAPWnfGIeStd7gW8f2AYUeGt4GaiTycuErZkjTqj5j3ym
JsQtYpr6IEWBLZYHPX2lRi7ghaiIoCiP51+uLeXem/8AcdHkReSy57KdVoILfeBfO2qUNsxS6WiC
wKTmObtZxdzyRalv5H2M/Nza8J7mxIL4YCj977v1eyD4Y0HgcVAIYaafBSlVOi/gFCNgRORP4p5I
Cqlf6VThES9Du8bOgHsIEhGiFWEfE1kg2tWyYS2+1rkTqSVT1/vSkBTO7pnFOGyh+ArrXIMecqOw
rwE7gtlDchnCpzQLj6jSUuwPDOljW2GPetKlpS85BdK5o/XVTYtBOzXKU48XLF6Z6cFgPjAcCCsk
kQT1WvhWaBdqyt9r/9mXP2tuGnJS10lUiteS76pUM8Vhek82xrvsk5H0OmdyuHmEFHPKHT1wIh6l
C4vSbyXKvBqhuSEdBdIFcLufq5IRJ1Wa11Z+NLMjS4Np4hwKtk26IQzED9zew2VjLnxx8e/L/rut
O38u8gHARMzuCWb5+blWV04yMoJpXzX0wEa3LayTOUTPsnZXec+eKrgatF4eWfYW+qKozWdDe05U
htlCfukc/Oq1zMfClhg5DnGVxrfa4Y/1shfqQa1zQ9r30ioK3Tb65I25mHFdnuqkuXWoxvtShw5+
/5WEs9gPE2FApKTd6y+xxzJYXbov/npEAIQBgeA9BjX28+z0QZqIyC6wdY1XGb4mNOfyKpW31WY8
mujtx7ciXTDYtF4ErBdPrXHTIob9NIcLl+l3d2M+NX8cyPyq+ePUZHk7JHKfD/uEQgRCRMvFcpFH
Y687mIxh8dvc0e5ECIKhA3VkKtiIc5hqICLCtR1fCrAnxYRPPF8v/jyis5Upz3uxrD2tO4BYdhKU
oGbXbUSdVCNGtbE9Jvg+K/Sl8aGqsNJkTCqkCIyEt8r5XWHkuWr2UXu3SXTHolPXL6IZrLUqdWZ6
b529zwndDx0qhHbwN16IT5XesCJ+TR5Twznl1qjd0egdC3chJXOAuNVM7grvU0Pg3NUyYNzGNmoe
I9Z8pUEo9NLIkt1I0lGIUZkr+6xR3TBZxLm0GtOvZLptrAH2+q0FasC7GnoFBau0KBCee+lO482q
tOUmmaVE2qfVdnv4c/asvi5PDCTShRlTn6dsImoBYJKY7PQgXo3aNpWMRa0zzMWUVN7TjnXiOodB
tekZ70iluGvCnVLc8YiysEzIOVHDscRmJQ7hdDVon2PyFVX9xpD3CgVDj+xOq+SNNM0z5QeKdDML
F9Z0bBlJV6GrAg8vVR0YtLoS+JlqhLbdwwLuSVdVZLk0pJw0Ouhh5QjzqUzXFYuwzNt52PdTdxQV
g5ehZ5fpTaSSsNnCpkJ0nirv3lgt5MzciNa2ABEgAOCwdLpB4xXD7grEYBt9dTM5npluBFit4Wir
EAoCLapJao+1Leq3ZKQT1A7CRJrj2L1FN7xoX41ySrlSYcuVM7aFwBATpk8yQNiy1kOJPVVaVcEA
ZyxuCURRk6WoZ3YYa8vsTW5UpFbM3u9DtGuIw+XbuuC+I2NNEdqNoj2l8m3Jw+pNNyS32IqwTNqn
ADaWoN+yO4Wj7V3jGhgZrNVHQXcYxSuowDw7yJdFvpQyNMt0uWwra9ZNcQQ4SEzddVKTKblVy41n
vuXm2m+pgAJiAiSnfAzJJJ3axkn1z7GhO6p+5qmwKZ/74JiOH313naME0uvsuuBajg2cxEBwYyak
lnpblJ9Z1dtZ14F0jOk322lUOGp7mgyUscr7VOMQDk59nsF2fk+BT6TDsFLGapmz3a33BWNyUI/L
NG3dKa5WksJ7mIjZdroVA2zdUbaQi00wTuhJ/UdLqTapHrjGC0oUu56UrTlOTh5YbiDUjDNcRXg0
p1vBvLVyeUGs3KLV38hqXyQaG1L9EAZ3VcjFuG864WPscDIEeCoBIfimw3SH6oAWMNrzYq/KmJER
cIioSCe9PwSit8lU7hllaeHYU6u9VWOzbjgWvo/ehG6lMz7JFWe+s1IRsQTjl0qHxoRcttiLvgne
zQ7oQGbgXZT0I5+WCs5bzohnbZKSp4SOZt1nO01sbZOnOc7MlVfWe1O77UfFVfUnJdiRoqvpT+hh
3aQ4lmDUNaOm/nnTx9sqPkZ+tZQlTGq8WnxiHPq6Q9xmgNgyniXpyo+eJax/5WNFQ2TwlWUgiRgl
UmfEuTBEIEBiGrZHXe5vqhbkqbeNynepe2uHW0HKthHKD37SIs/3rekkerKO9HbRmfiMZXy5xbWc
vLfITuhMhw1D5+hd7TaWcWCiZWcNLAj/Szevom7fkfiS0eHQCUnB36K2t1oYOiFiM5GsHh2Hnpy9
hKxuaX2IkSFnkmF3LR3mAk5YEDu5WjpYOq6S5l3yHkIOa6or25OMVTaSHdJsdWs7ivXSGCY7VbV7
eVKvpqBdJ80pNdmjMbXM5ll5L7kcb2qZUF6fNNYoTXHNmvWIF+IkTnYX4KpHBJTcDuUxFqRlCsU9
SutNz3WXyk99Cq+7GLe0cTJqbR35H+Esh8bDkAbywpBvJbFbTdrRKjon5XnprXjvk9LhZa4QHSGg
ZokdRA8lNzoLGvaPqfi0EFtz34UZLKkiswt9WUfPOQej95/G0NJhOFrKuPOD8Vgzf6zWfGLXbJQO
JgEdxcJhR5JO4Bn8GjHT0aDQNbqHgk2YpUOQib7m295iR6Bh3jZoLSWAwtr0qKIQNZQD8E6egJdo
YnQDgj8vrygBsf2cTDHYoQ5eMeMmw1lYZMprp+PmHxnRcqernu4WOewMHH2jeQpIyuM94aMjFDcE
VS8bceSFuh+Eh5AqvOM1aYROzSlIsQJplrDRzB6LTrj0RNPtpqeqnieYnUyMm3jj83vGGMAEuHbL
fwVf6zLnxtDHg12L21EerlODzRZO51jXtmL52EUrne+lKEg4DIaxkmkHQ/am8r42EP+gYduY+iU1
sGT8tf4ilgXBARhtkLs/y57EGxt1zFNlr+EjujKTawT1JESdypfBOvn+41i+8s92WHsmkXF3RFsm
V6lxjOGlibzeTnV5IyrLMHGbekUZG9b38n1lHER2FPrKQ72JhXF41stXQoGF56FYiwhA1NcSSkO1
av1NGn00yR1jFqlmO2ubwoLG5MDEV5BcrXz0sDRVtxL5XMN2kl/L/JVTEhHXsuyjFeefX6+8XcXJ
jly/dcyNoa5obrUQbOqt95Erj2HDBGLR7vFvj05aOqK2Ji5sQjDTL0PBifVVLDjyzuDyT+O2N1GK
sT1yPsq3ch98E6DIPNILZ+Ibm9eiCaVm7SVX7W12iI4ZBpSrjE167kgrZZsvFWtPlU/LI32UF+pt
8xVguLurtVe5ROW/0dV19kILdMKK7e+1flPnm1HY6erGVDdhtcrfTPEtTU7C9QCytdkpLIS48jTY
S6150jrXYN6bHHILfyJujmDJJxXyTta33nH0djDz2EOxiVMRrWuruHrE6cT/Gcf9hOdHWxkZjiqG
nNpqiGDl/Hun8ztGYi6h/7iXzgaE9Vj3QzRM8j48mgiSZ8muiLu52CuYt3YR3qrGPFn4J4vklHTL
0d+GDBFdnxM5vRpfZE0MnwrnpNlJ4zZNDwKEKV1blf7ex6nYY0u1fYmew6oIr7F3XRpwEo30t4r7
jy9wtlUrQqVWu9CXv3nHPhvxDKKnVPJiqeJyx1joWOTjVzmZS0XLduFIChgmYEV1vVHbYRsBfkrl
nVfm0kq6veBVtLCNRTbquHWBq43BxgiUbWHEz3HbLHOlWGuy8MpasigDzS2ME1Dsp7bF5dpZuyjD
NRaoD0lUuGGWPetCsNOM4j0f4nU/qdu0S2+VLrEQjconS1CPqWK5TUiB0kl3Zicci/EzjsOrpqzh
8d+pEbahgKOhEQY/3W8ZrYUuBO/WK21VLDFbVjuTB8vCRC1Hb3IL0T6W10OSO7MUZE4cSBtUURhV
TJx+dXKjyIj5yE6SeoK47kuj3JGlw+liWSemeSbEJ/6ps8T1AIBYiOB2KAMUfv3AOV6bjCr90To2
PO/d/MzNZpdtmr0ME22AYh7aLAK1s6vxVAbdvSz2dt3YZdK7eeMfBEHcCJBlVONqBqEWNYuN8lm2
2LeL1in5OqIMzah6ptmMGC5KcHuzafNFLkGZHwvaaTHnVdUI8Jjwu8/Le1Iu+zJzPdBAfrKig+X5
+nVc48cY06UmlbcqFHBztkmkfH22W0Z1lXewv9Pg0aj866IWqcTtVr6ftSDdlzjJV51Y6QupPYhZ
8KjxaCykzDwNoFgMHZumVisundvWLo3W1qQQOWfb4Ie9DaTlv59NJgt/ubc1UjMICcL7wWr/c6HH
+RRkmREp+wJYk8U+im9tXseJW9I/cvP6niWbPa8Gn2k9Jg/8DxUcD+tMAKBRfC+THcDvSV3r/qae
rYDdETlzp84hKszK8KnK7VWirueXILULuO8Q56t5kvN9UGwtfBt1D2X3NmVt+iiFD4ZamXmXCx8y
QW7CpkNNRPwh2+176b7NDvqboh/j/ImRXPZUJO86DjgmR9nTOH5oLNXsFgbT9X0HbRGebL9YN6z+
TJt4MdS3zWd661E7QKsL1gq5px9UfIK0i+Hp0VWFwwJgqViw+GYsl5AMAX83O0/daD0edQFOsd2N
W8XHNAymCKY0tntz3/hbMdt0OJvVhWSgBl01+VKAVAcPCM6gstazC2Mi+W8tgD8v2lkLIFZyWVJT
Sdpn7QpKMO7iiVqJzhWmKqxqLyk4cc/r9qHe3hax8DZW4V5/NhPfodOLKsjLXibjOrRCWqyFa431
e6V0dqLEN02RH/tqupllV/++1f7at9DwfBFQTT/nV1ifMea9NMmtuheAj0rFnZhGe7FOjgGt5HL2
tdfyotIexRnETHdgMItVM7KDpOhhF7eQ5D2+PHN0BN4RIShCuqQN5e2872glty8+A5hj2SkivLD3
0JywPHs98W8VLYv62sw+cwW1BpPXmF5mp2/TSVuJtQznqxhI56N98XDnM0Y8FqSuxZTSqehdl23g
yB7UQroqiQdJxYgWQqzarCxOJTyGGbNuFaxZsJn1K50ThU9eLNqzda2ivG7NaVkGeHBxPJumm4X1
xqLP6iMG0LJmaVk05ZXNv0/0Xzuaf57oubb7o2WlR0YyemZssPU7lf6Cq7ERyu3of+XZS52q7FDn
6FCru9CzU+bX4Hlj6o/P1c86qZM353vKTLaijTrY6dFYRpvgOgSIhs5y0807d2Cm8CI4Lzn/AOKg
bA1XwUy6poUGxqgPluWeMTCsRCxeNNHCxwvnRp7Xs38d5Flh28pF1ESjLu+BbiBvhwvwoNdX4Sfk
XX9JlKq3YpNC9d0saesIb90exILhk4sHlbYzFtPOP/prsp22CBDrpTxumBB2qLKoTJfBJlxjOen0
07DTliLPYMRYTXsRn5l9s/8PP/H8h2QyLLApz6tquKnAG/DjxFvzA6kYGB7Ox3qAE25D6xjxRW6S
VXw1VQtB3QaQYyI7e8QH4uOuxuCwtVDrOyXEF/mYkBtNVNbKuGvlq+FZVFfZExlE8quhLIRhleFI
b3n3oxB2esFBjPoleS5Up5VcrIqDMkCJsAXT1R7GW54JSMiwhbbxI7eJIaxqAOx0GI27y3fNXwYt
lC//uyzoZ8UVtgJRnQpd3TMY3dIcVHSibMHqwENSo42mfYlMyJrRcnpmeaOaret2PzVoO7CelwkQ
g3zTCXAUTEgV1qwHth4idoxVCztldApD2AaCsOpUXO4BgDjJXCSmypVp1qWc7GTlKckR+cXRMu+o
TrqHCzfcXx8K5to6qvg53/3s/SokqZ4ngm/sxVxyK69esp3d+5VyF9+k4GV0TJJ9efJNHaGZghGj
2DFp+38ew9mQBafAMA1Bru89ZlgtIUwR9Wtu7kUlXGn1e8SjGj9E3mxvLvjbh65xwTT414v8x1mY
q5A/lqTJCkvTF+VkPxCCBKHtO4wJ3P5FhfjfFyEUt5I11zT69/P/xyeJct/0vTLSF92npgPfQ/F3
+me30XIeIVf+AsyxodcDyiEEZWxAQlZBWAUTQ3cJTU2yqCa3paf0Wn9k2/4NYoQRrgrhwsvwt4iW
PRFpTQoWExHxg3h+WxRxN2EF1PYGb+8RVg5WFli80glxtijQYWUPK1+K3vwe6/9a/OZxPzphBj3n
ISh55Ile4lvyHhEdMhbYKCpE14Cc1XvGnKbAv7ChfWggY0J40I4F7FrpBqOv0l2H2gwtCeUdbGx5
VxjbEmrdrv/MD93k9PISW+HkOfmBhgRACodGR+k9NBPeZ/2uY5++iGOHgFHMTAK74jVy+nBcsRgi
wDDd/IDOvii2IGj05kpXj1F6kOkfEb/csjHlA2WGPm6zZtHkZ3bmqRduCOQbeiAwCKsyOgGQfKPV
eM2rpVmzOHZMutnS9it0QBVXNtzIjS3pALF8UFDhWtEcVXgGNyJZe1q3Y3IXD1+0pap+rXqOF12x
a+535ZqpANlJELzUjERYt4eHscLmIUDnVdCJ7FS4ReqMDimZ+ZA34NTdAt98w7z0GWQYARjP35mQ
iM7gIDc33adt1qTULgTeIwfoI5TJ8MqKrVqDrqbjbWZr4BoEsFr9opF2KbX2shUX61y9GinWYJof
WjgmKl2Zkvv4g4J26nhj6ubs2FqIVLcolyYnfZvrLMro5uhhFFRX/4dVxWRKLpLYwvBUPSszsjYo
5b5nDMIMiE7zNn698hfvKXK7hbTlJXPpkZnbBD9vXmJ7MOxryGck/j4bCXp1bnqpSmROXTz8zxZV
SGdpAWaETH5uQJzFD/70KVxyrv6lnpoHxHjicXAilTof0Ktx1Vrh4Efz4iVRldagMbEy5K7W3qNS
CPXPXrsnbu3C+f1dqTAf5hnVFMRC4E7OKpWAk1unqVpcacIyShlhYcqDEGY8KevkzbxjPG1MG8Sq
Rr2ML/kyf28wWJ2+Y3owjRi/wthzJkldL0bZHpUMOS6zGAxJSvffSlf5Wn9+ytk2RvULYimnJNmX
oyuHJ4QsfIpUvF44kb97mcRVzak5qqzjG9LOPkauxE7NR6KfpuIgd/cRI6GivKurcTHNWr7+ZIxO
ApS8ofcRE0MtbJOx3E5UewZ1bC+EdoLcTxTSS4X6fMee3dEckGihU1I5PPHsrVjmpU8OC1HcxJcj
T/I5BdiZgtxyI/UeNsKsCUIs5MzdFAKzZgkOIp8LZ+f3q1lh4s/txXP8fYZ+vpqzRh4ETemivSKw
GacHqrCh16WXnFYtjRvYTQl+wkZaC8Gp9S0H2VMyHXh3jw3Han5dOJzf9RJpQxZ+N0UHsmN+G4b/
eH+netGPfiaG+xyQWwygEokpHBQj344UdIJ0Xwr1IjYRJdJxyeqXi2Egf3ncecqhsMh4GSyiQM4K
0kKIssEysnivw67qRjCBxkemx0CmklkFjmppDnEDWrLTyvbSLfH7oefD2dpj1rJk+ZcSI9cnkm4N
uBLomxHDawUkI/pl6AK/H0E1dIPhQBOJLFev/QJ1KIIy+Pcl+P24zIdAtigRM5g6z1ELptK2qdnF
LHeVW7RAoxo7A6BT2Qq+6yI4IYz89wcqv29BFjqEnzM1QRcxy/+8Bft47AUtxd5TWNiW/H1GMSC2
zXVTii4TVer3pV4Zi7FntilQ2bFNzMzPtCEFCc5VlbCJnkvp9JUANxxgGroDWpmeFTldwgQcmzA6
z6VZiVfZ1G6aCNylau78fHQ9xp9NWWwUne7zwI83vHUbKBcLr18POl8QKIQ6S30MtDM/v2CmGUgU
+i7ey/IJ4V5cfLXKwYpGXC4nYt9mUodyH/bbuWepJlQD6n2dn4aeuBviILpsunCJfy/vHA9HgkQS
y5Msnu/UrTKI5TaP54WX4Vnub33Ge5eW999PEsI5Df2OSRKqoYLG+vm1m0qXmv8QdqZNiirN2/9E
RAiIwFt2cO9ue3tjdM/0sIkKCoif/vmlnvN/7pk5MTOGPS4IRVVmVlZW5nWVbZ7PFIheqHqUZPnq
8zCamnUw9MHVKLz28lxc/iJP/31dsnuBUaJAmnKun6+rZHY+KKSPLM7WJreonWEDbS/EmTVWddMN
8+vx4jZ50gN892dRNn9zUrhlU8JbZKCSPzj55dKWohpcuro8eaPwWTL1KAcYuQACIr7u6zwYngl/
sB+reRTICGpKPGZvMhx7vr2x17c6raWVAgP8Rl6lHs5GgZO44PBbvhcll3DjzrTXNx80i9XMd8Jq
5878D/dR8X7g6kJL7v75dm6Jsj/NUL/czi8z1PFEVkPVjaqZWXz0wI0qExCMDmfXbpolrvVEAx6Q
omRzWFomNkIT43Dsz8FpTLKksg1zA4Iy41EnF3SYvGFagz838LeSEKZPyJDJKcY/M2Ee/cVJGoZd
eZgYp3YDw2kIL+qqWWbu9bX6aOIlyTBBGdpQBlhLNbn+OFRAKrMp7OlLQCPhNdH9I+V0f27RvQr6
f/vs1yaJiPzPDGaPlLF+1hXMV0dC3a5/v/b1/HxVF7vxQ1Xr8AadPgzqWEddHXUUjLT7PuqbHybp
n9gPoCxHTmPuX4tTQZyoWR3BqqR2XzchItDex6P3AxiW1vW4wWPoSdXUKPXaNexPdi7Zx3ubDPb3
7HqZp3nlXbWGLL6P8nKJ2UbNWAKDe5HrtQ/CA7sWQaFdXkanB3LQXHvbvZ3PGlR5rZ+eRnE9HOZD
DxkByc3bjtUN5VXt+2T7Y6cq8MA3kgLtjVNCQ/aPC4XxZ0pnzgpox+oQk/2RH0limTjl9geWQXws
FGaeXuYZ4Kmyx3WkeLv/0TajoNqXrBkbkHGBwT8nJNwo7TY6nPbeNiNWe6imLeimowkbkz1bTA3s
e+xbthhxS03qowJqLqK31baBrSpkQb8aky8t/2HbFXFH6rQK9m242iFUOoIBKjw644ESzfY0AMdD
S3HzjKvqnozXLgC4ajJppwNpVWfFWHXdlmJEm5VY92yqCWlLuyOFf9SRKCz/2HOrDk89SO4XItE1
SKvFc9Ff+Q9MsWbdTsB/VxMVRNPOhUGQEGyWs4ZUNCJzu4+JXS+P/Y+LAWmgT2ngdrx9Oh7NWKE4
ev8ht69vIeUqn8VqnsdpxAaZow6gdwPbs/2qSpCQM7WekU9uctFtGyrNwmjJ5TapXOX/vW6TiWiS
rD03RtdIH/Ik1eZVvfWPFtnVFKoJE2Oh18HEVN5HFCKKlSZ755oOX9dOdszOlPpczSasT8W3tGKD
b9Kj/pTAZ6Dg7oGhh1fxSGqfxdLXlAoe5hEA79NjaJ1ALmUPGu5HIKmQ8lkFHJ9Nvfgou65Gpzzc
jWqfhFzoEFvv2JMjs9F0oPqK0TxT9UWtliyyT2RB1cvTlYSMAXyLwxi6e4N0ZoOcP4XqwP0DiFHg
mWqLfsLYm+kYOPsBO8SmRro/JtkZBmpVZY9n20dNSU1ROTyiHiW5UmDyVJfF8era6sU18C6arlmO
t/NzBzWYrc4O+jUsVBNcbAorlawCtX3U7xI24rzaoGz3RDxRY5NE7953h49TpjppOvFBlfNOx2ug
Xpq5ZQH5b2wmrOWL71mZc6bnIXvXrA/KkS6HCal6Y7Ie5wcyWstNbs53wL50Q+FOGkh7SWvPjG1S
GpnL5uceCe4aoWvcqB00Qjumk2JYH0t1CpSmr57Zcjs+XE2o4ZrLZ38GZXVjZ2QSDd/Ia2ssyC+z
j/1xQqYD8LBsFLUavhwAuyMqFNPrQzahrskIj9ew1jf9tXw8j8ANGg6RPmazRcvCIyg1A7FifZdQ
2xh31FTp2VK/Wk9mh3Za6aIGjlDJQF0uCCC2W+YwMv/zKvXqYmrr8aH4vEgZ98nPrAMJDIIBAC+l
IAeQ+YeTex4xmw35EGzZrGsn8BlAf1ldtu6JAJyxn5f0zHFUz64kgRTs25WQfgC/abQk4rXhiHDw
ZX9e7CozbHWWDPZ8DwM2ejtOVIAqxvuR1x7V6aGDVQ+rcABOVkAMnnNVdXbcQnkmiXGnsnM/yAb4
pN57KZDfhTKO2BeDtlhySZ71HitXA69Gkk59OM2a4SFTqWnGRpgcNXTk7qjDAjOpXw6Rwn5hlroH
BqKlRlY5fzRUOHNdw1xPSNy9kqBysjrvBMiNCUPLrl1ss20wKD/Q6joH6Kwvl1W9n7aFuS6Nhw6C
7xS2Bt3oSDGOD+UVjmWw8lVrdbXrsBvN+9Zly31UGS/j8YaVBFmmDYDuQO4JjOyQUbZqBmd9+KhG
7TOI062j7Pbfxpcf2XCKmuzrZPWhMhmj3esTyX2WCtASCEUKhDWtBRjUKdmlhn/Zz7LuaTBzCbmA
2VswFGZvvpTlOBipn1YKG7mp+TqpBcdq5InsXPcfgKT+yLaG1+WrogCZgDEfXfX5FpdiR53ZPp/M
zJyQLCc7tu/l2AQU/asji6bLgElvx2+T9L0wMw9QCPuk0aMPoybJh+emt9j4JT9kvKM0l6wEc34h
9eCU1XHBoBr5c0u15HbHtj7peIyW6AYXtM4KuXjejpQtxNWzqY6QQmP9Mq+YueptH6iTbErCzeja
xY/99gm0goBMhjMzR4pKgGsYZ937Zc9et/1UUMbZZVvvMirnlGiGZyQYHNhWPScAlTFH2cQrIVju
ss0YgKsTsMtKDZMCIFWGnUV9Czc7Rcjbq+m52i5/HjF1G7Zfd1O7SH8Yx2tSg3E7jK7gu0HWlkJa
VWtR26BsB9IxOkV5u/aUaQDxS021Yby1OntOJ6Bs9I39NaiqYGOo/S4U7YGtprw82ijaDRGDHpfm
2hWkGaPeM/fD02R/nttPpgpigFn5hnc4AkptlV/ZRHnbn1pfXOdJqXp2vd3oQLmPgYAnlYp0xYlZ
wuFYfOQF3IVd+qbizgJP5dWDugICbDUBBO8Axtip+RyT60j9DcHm6gf75CW6e9nlX392yH6DGGMF
AjszgLk60TTiHL8svrpL39b7fd5vzjMFOod0UT2rr3jkZFpHh8U+puIwEXrDap2vob6BsQayGQ+I
seAyOAB4rIC8Lp+sBSwWrxb8KVAFLgZwYrpZHR0X7V/29vVfg0KyYNLIxhgzd40s7dfww+GYXyg7
avoNaWFhsaK5Cyu0l1mQbyjzAbyXTHIY65To04oB+9dW14REIOg8qB2GrGQ0Pa6Hl/5z//W3fWVN
nP2fHVvQnainA2yXwAyl5j87to1W1Wf1fM02gDUEarDcfxc6JuPz5MbOaqa6ZtJ2zgda7VQeqa2B
oJX+WP+tdHH06xKLDgIThHIVi+RE9TfIuMs1Sy/1fsg2ZHte50fSyoCXcfFOXg/YfTA6dh2kScY1
eH+HOe7gvL72PnxgcDV8Us93CkkR/4yfYusNToMHdjpgaghSBRKbpgq/2R+l+wXePCuzOgTyHlCP
h1G88vWk97atC20biBxk9D0loCBnDiyRefAoy7bUVRLQATzc0TXGmdHIVx/gUsckNawBBge8Y/p9
4k8vwas2n+4OwfeJ7f9Z0n8HMaFrBIMLcTeJp8BG/vMI9erZ7IxhJ10DWNvemT4LasnrfKl6y6u3
Td6P8QUEJJj0nODgOjsH0E7n7QP0BahhZkMwW4w8h1J+BH6aO6A/x4IkrUH0lUbL0AF25Otpqfnx
EpfKr9z4q3NewpPnlLOQzCH34eI8fLu6vv/xoSEDVaC9PK7tuI+m4OkW/h4MEy95BL524n/nqCHo
6XXD9x13rcygjWMJ++ceEdX+SWInqmGSxwsuAtBy1q8BCDPVm8u5TQGsqiDTHL/YwPObxV8k8je1
4CIij2jrhCpm7Zd9CYA38hRnu5wdjCnJOI5O1neBRT5/gkOeFd/+fEu/RudQQLZbNK5JwIzo+S9D
rLW62W9PVTljAXmEX3xPDaW/t6WAf7yFe+ovPfhrpIjLwW3NxQBeAGn7lif8P4vZi1Jn/bYZytnR
+hztZNMqsFmGbdlz+/N9/UcvkoHGloNA742Nidz3/1wIbIkiPZ8mhKSab/l1nbULDaAFyNp2z2Xz
+OdrabfI+s+CAU+4Bis55c/kwv+2/VoPWp7XZf+kPmrhKLTeh4T+TNLFKKl/jMP6hxbKJ7tY+Pv2
GGLhXRRCuAOBhTvTorAtHnltf4NbYTbh23nnlYtxovEzeQxJ9+0c3B99Qk5MuIsLTka0EVLpOxmd
sJDKKytsSLAOtfAcNIG1ocrz9ig4CatFflBBQwajcAzrLjTE8ECkZIqAGBbkMRnGJM8Y4e7D+lbF
xYce9gEFW3wmj5zd7RvVbkAVAdkol+ihe7EghQZaFHCINjhC/au8s1SBwkt+Sk6KX8anGSdZH1pm
wSMqavpNJOyJ8j94pE20e9kGW4pSgvJGWSbMV+R9h9pM+JPKQNhOhcRpRF7zMdyFQvFE1QJUvsBO
hFoknFeUOEVCckRGVzjI8gqDUQawvr5QWkhWJwAiwKs8/K0K/fdpbKJRV6hptg2j+QTYlJ8lLbNS
3dxOjHxmNDFIAzWI1gPsWeaXtnvW4U/Jhmc2oyjZ9A44fxY1dMcrfJN7KCLGr6DOXIbjgWQZQtHH
wO7gA8pX/Q6yQlhWGhhZJxZeNjGM6M8y+7t+/NzqXwJdO1CXG82s2Rgw3SJdYMwOUJ+OYlAz0r+l
/99M1q/qAZI0zpLA6v/GaE8dnZ1rxkFfKY/KFPLzTWp4uGuQT549MjQJpFAkxbY0TLSdr0LOMYWS
4ll3nsXX+/7nG4c/QeLEf2rOL47HWN+SPp6d1VXtbzdFjMYm+5mWDImyvL8qUCyA4cIiThcNmR8U
5syyVUPCuTyqhbzLvtvLy1M/F2LJGx05BN/nqAwNuMuyo9etjgE4/9fpPjhCyX4M6jn177Bcl/N8
fZ3myW55nW5Xh3kF1+AFEkGL9BFyvfjfiiuOvUwLr3iEmxB+7qn5eeQUla9oTu1QRSSslmag/fMc
gxNez5UuhDeGNjez3RMIFOcYELFpG+7OMYGGkeVSgivlRd/7jZWc4yY+x7vvwncpzzOpZoCy84r1
XFy8yXtwZDniHBt8ovlkf0ZWoj3Lu/tncrwcS0kHn5mwXd7PUrzlnFPOlUJefz/6/j6PJlxZfm1C
/C6fyTmMQNpzbwOlmhBvsrlCZa48c84g39CCZzm7XI+z3l7LFe9tkGOhYH5oQMS/nVLzb9/c2yS/
tyBolnu2EvE9sLUJbnBynt0/kffSMkKfkH86P7asrY7Lhijzdl8AZcjO4HZjxmCFLzuSEPezAT1f
wLvawFR8cPLpKeR2HzSfACOElyTRAt0jVwDuJK42RMoY8jY8ctMWQrYFcuohfeA/Gpw+nOFYled2
fZ5VixLpshLS/T66FSFaBpq8DpKIWVPN0odsJcdRVTKAuOxs1znHF0/KMl+kD5BRP9hLZQmAPa/u
79IHOV6uJp/LN/IuR6qB4Ok4AX9EpuUMRz4bSMpn2joi6scZp+ALm8cogQP4rhOiFzKXiY6c+Qy4
Tt6fg3FISd9txjn499kGFESIijOMtb0aRRo84UYygWMvXU78Ypb5kw5eoKh+BCLi4ggfo70ivQVj
HsLDlxTvAKPpj4eIKA7sarv5bsxBJLXY3xmJuQnBdRaasTByly/n4EgHNrPDQobyzJyYrWBhzVYi
ufDSJmOWP1t/B51jOxVJ2MfAA9N+1TNhIC2TNqyQ1AYptl/0CNxMtLOwnMs0XbPMJUdJhe++TCg+
4rCUIRKdg5uGMW1DmD4TMQHpensDPTH9+1zZB5O4iY6foviUmSxgCl3CgoFqC2+oHJ2GMl3KnCgP
089DZtQpxGs0h5pamHtvGoRQIiEypscb7yDYFlExZwKcnyB+pZZiWcQT/94dMssZTxO/CY6eduP+
Fk8E8oXAiql7jbroyo20oRiPNKoY++OMomLGU47LF+RoEDwh51YGepQc/H49PMjAZv98It8QsZsh
80mx3K6ypdwPodp1tqzn2SOghaA7YfkK3m5XFHErC7mrye3yZ0ygNET+Ass2J/clEsB5cKZ94/HA
TQjD+hnWbwIW4kGBCMYdZeGJu83C69sEqcKriVu6kQS8W7O4i0j3AGxFXK+vWijiW6Lfot1pdBfg
Efo4ARdHjsuju4XrP8SiiCUS2zXaCBOsGu2W6VpUVgadJ59cp+TIBFDRMiwy4DL4x6BbUXbO+ZAx
9yj2FO3teIp83a3b5YmgGzX+/GCP9RZlRrg85WUfCCWu/G1Dpg9PhiOPiFCFWAeUepzA3qcsZVYC
QZK7G/sipcAXrCu6jIRwzT0waEcmIkzBTZdFS3HuEBExbWLO5Pbl6vVczi9Xlznj8iTmGk/RO3J9
HZRbkWm6BqLnlPbk63NEqtrqKCzZiRk1cIjwAzmkQgqZ+XiINZGmYj5EKGXa7HAxm6BAJ09TM7ZX
9uqms+kSJvrb4wQf/SnS4Ba/X5oUEDpiDC8xZDq3Ye/XMvynqJ8WiTBwFsl+TnYapztFd/9NbE3F
DCzQCTVzZzU/zHVmqg5uKwJBKeL8sxHq19KqCVIspxb5KoDWRoIgaXzez9gMkfvuZjIpyXQFVzRd
DRuhjAuYJkm2PKO8MidnS56It6j6jU46kRlflNb0lUUOwzEp17f53/bTcPci2ibfSne2wTW012L/
2OGajb3Tm/l+CHer7VpsP/16mxPF3usYmjwRv0AUJA+byHTFTc5DaMtpRTftpvJXznoKDrPDbLuE
bBDPPeyi7UqslIzpaCOjep9cGVsS9pB+hIVZUsZPZhnxAKxE5lPRAitBzm5GX9RbxgMfLZBuK18m
qKTYFelCglTemfES+y96Jr/RQiM2PDM2GKc2IgxG/2Jz6HZyDvOliICorf19N89h1u2nBtOGiLXc
sIhVNxMnSeysdDLEFfe7FFMot3Oddv/Xl2KS77ZFplrGfiMnMfEjRB+7R/HG7noLw/OczGC8MKAB
rBWIhnNR8DzBWqFG4mqJAHVToXg+WR52M2aLDGR2mX/Zz3po3ihLfRChspjbDlgb8QllA40hs5ey
vCIEI/0ivSO3iALEtZ/dZkUtbLBFYsrMWUoCv5gB8ak6DS+DwmSaLdImKiBaKrOJzCWilWIZLtOc
fNbDvFjKez5FX+U7WhwhFJDiyvDb62JRLNTkFPSrsTemHIAAVKo4UAE97T7HngjhXXjlzvFCAh1Y
oKSM7QfpWfE7bb+kG8RaS/cfbjJ+CkXjrRg2ISiZhY33xOJP+GRlstrGR3irx3ANqSGFkzNlbSZC
VyzcxhP4aoWK9hQDV+91YfvYvN8yXOFRJtV1DyeukUCvifdSeyWrTaGzFtbnNhA1QZU2kOzAEmb4
okaiQDIr5uHoTV7Jw7zNlA3OtqhjjQEQWyrNl3n13/8x3FOSjGWI2Vm6mTnxbo+ByAXTL7X4QLTR
4zAI38bb8HcLuQf5K03Uw4IgrcK2PnzNK527GlNTMjxKAaGsbU9BTTnusDKAbJFGyXP7PQ/JwLj1
+KO0bLSRMe5WMmHIqzxqnsRSIkZ+EStLcVBk7OUeZCYYw4Ejbq9orslD9/qHbnVDirlZpRLpRSYe
xQhkOClCp77nOPmF+J93CZLJQmTlgOXHXolGiF0RJ4ZXCAJ1sstC7NlSmnqfkIH7p3MRmKmNCaw3
Yl9FD8/R9vsZDRQHxoqVhemjjQjnkXV9PTMS9zRTk3QlAqDTMQ2B5A4fQJ3qZPyxM/uStx5lKDdX
Jw1LrtBEEwRzgnzhEtFNrHEuXEYA42ovj8tYhxZbOr1BXjRcRy1q5vnj7it9HL3jWkdCXU4tOBPE
aKqs9nB6j4gQyLvRjeH7OBekgCXhAiTxTD3KLiqLj+342RxF9hVG6hLJrj2TsRWxHHHKjB8XCdC1
2DDR5xZacI3CbLDJvG6tw+ItTQGjN8kS5idmJfjo8CfBtqNsWlmlj3xKmZ+f+fjQtFBkfSLUygG1
2/4Bx/dAjghEi1FDxEL+J6DJUz7tl906gw89gzhcFAi+aJ7UeZNopL0Z0P0MQQ0edFLP9FB6vYwl
VHJNJMKi8okEaOSe5FVJ4Y/yLiolr5l5EiFWvybDt3+DOHf3VLS3JWZ6P1KUT3R7tAS69x+VbG5H
KBtR0AZLcEJF+4ASYl7L8eK0jj3QOj17Q94Cn8n7f58Ekehj43YsLMAP4uD2KyoakQZ5ojd8+3+f
QSjoYbvAYRL9FpW6P0RYZAK0ngxffbhbBDnB/duxt3tJQzlCpEcshky6d6txP0KOFdGWc5S3vzlC
OLzJcWcCTyVTrBVLLMv2yQTYfrdiigPuZhEQQ6+cm34Jya+c7W5NZWKW2UOe+88uYrZi5T/f8sEE
l1Z0BJSvRQdgNwokLyu+VBbifKNIPETp+NH5ZijkA3ncta2kIoFewl2UEMK/vubpvXuUAIBMGawL
I/lGdFrMRhVSrCmYj2h1mdz/v9ty+SsaL5ae4/zhS365x1jIeWV9KUapWxFtuvk5YgdYxtAt0jHS
adKqMrlMRX9Fgw2/Co+fzMEJ9ze9d8vEm9B9t2mGbY4LsQzKLPTpxIX2Gpsl03fKicRO4X1OZdCL
R3GhALcJ1SSPU+Yl/ebiygQpt1bPZV3EPgqXxlxQVzYOLKdL+pWMgfgIMgb3kb69ovu2rLXOBDNF
PAGoizWvgpEdH5S1YrpsUHXVP8QiQPhTcpARHmbpqmaTawL7qaiq8cyWrrzJojGlFm723L4dMWfi
a+mh/Z7HBr1wZfa8axzamAyv19CayYQsUU4524k54wRVfV5BXeDctfIw0+/GAMNlofY7v7SAxdxj
Ythhm0NVr7oQyoqbK06yPIo5Uc1vZbxd6sluYSRySjnx/QItlwJmi2mX6ke2CnwV5KHVaOfKhDoE
3E1gYJhPHHRvzzgwMao8T8DXksOWLQy0X3RfxlZcB9Fb7AHz2XUhMHno4YvM8v1KtF06FScjEGW5
uxQys97njrufK30ktilbtDO5FhB7mDGZ8CevoLSwHYPBECESo3TvTulIeY0zQ/IVvzzE2aKe1Uwo
OvTEDA8Q18zE7JaBn47VO/ANzBCMgNg/abHp3/QSfik0VFxkQmxo6///i3aKA3H/K21nNEW/0UbE
mikI0sSGHc/boNKIekZ/MkQ/2GmabhdUystEIM7MIejWY7o2h4Od8DiQq//029GHvVhrMTB32yYO
jBicyZP0XfuKt39rqbSjmp8jbByTD20Vt/aMGuXh5UGMc4mAiVmn8+8ef8PcKyL/r38hpk2UwMDb
oGJYpC5M+fnd5N1H8h5SkBuS6LtI6t1Gy3pBxqdYiNBMAvbXmW6ySB7wDIM99p7G2tPIgPHu3n13
c/dPb93X7PLRv/aLwaekaEqN1m05f/O0vItDCQtWiIUkf8VC5T54LrLS3aPZ8sEJcyMOiLidOfAL
BBAmsQDVik9RHMjfwrjf5E+68z5421WxzJZGCK+jLM4Id7pfYs/FhcCfhwOPPkrD6+LuCN8lUkz2
XbJlJhrjbmbJMD2wSyj9JeIoLacKjFcA1UN15YoRFm/zPr/I13J9MQAlpPBoHYu3u2lEHV5bOrgN
IGsChE3kWMZQOllPtktxietY/rY4SWYyDk50/oHX7Uz2TkDk5fgS+bMRjuENGK0lBDFi3becVB7M
jq64RSZUDlTmyC/FYckSjYGT1xIqE29h758f7kYMWmWsJaBYyCmgMOEYyqnKhSdBv3g1JK+tA3CS
uGpmcvdxxQWXHRqRFNFBkQ0lbN7lJAg9DoqQhmKz0GY5KbBLGCKOQk2MZCEGREZJ+kk69fJwn/Ip
f6QdEKItmiYYpxzBokT8BukgnSv+60XcdRiWcv/uYQyYvLt1xQZga+vZbrFdUstPod1qt+CFeD3i
m+t4ZuL+iesnZrQJSRJmhS03Li0V2a5OcEg2p4C0N5x5GqywCL8vVWSxImqgkjJbuWIoVUyV+Gw1
NyhdUSwOM4prmSJa9qGKhHItTlnHd1Mue1L4maxnxQn89y+JZcsB5nM+lqUu20+gNkoLJ5/i+ImL
KgenS7EtEtOSQKZEOIjlRe3UftttQPYRS1Ov4HBYjSGuc84snPBl+dUpklhI+XJijS1TxYQIK9B3
tzjr0TNYVIjvKt/I/xIvqyPzyYgLPpNfKYGy0t3J0lpOIsEAGbkwop9bp9KidOum5F7DBE3lIxzp
T9Wn9bDfPowvMyX/VhiAGgbgc4526z187U/73beu/sjbqYWT3nl5HQ8so0pPA7osjSowgZYm7vD1
W0paFMCzIAyCcQ8DrTjUO78gKYbixruDDKjS65E7FBcesrmzE9gChmHH7SdRWooVlTj7SoN7V7UR
u0IAw82peeS/L2BVlwI+FG0rh/7kJXuCtfPM3B/SVIA0GqA7pCgdTI75PoRfi3rLu9Bon9pnwzdA
D5JdOicOzeVJ5Ws9irjt5yOZty/nMA9ACKpIxUud4zupeQd2Fk/Lx4L1gLjwoGZtstsyZUAG673z
Q8a9SPKg/l48bJftjKwxoCtRo7tnz8+8yed6FJXLH3mA5ITwngMkv9+QKzzto+Gz5552DHcRQmFo
ePJSwt27TeuIlFSfxBseQANhwD8tX38jDyWS4Ivlm97h8+ZGiAthxpZbf9reXWpMpMBcKU/yDupc
L9uQzRsWc8o6i/ebDJqxKRL0tYVj7v4AtG1+D+kxDhFgFTrXtPmScA87I1z2dPvlKdo+2LSzlWrS
qP1UeA2UkhIzKKRK8KnI7e5rLcK+myvx6QUwyNvhSqy8yWUIzC/bCKhpbpBpd8pl3+RkcgFA9l96
50QX3G7KB81hrr7Z3xHxL10awePoUbk6NbjZmneGd+z8dnxTgvrWL6AQLHsJTn0Sn/TAd5O+lHiV
EiBQ93OYhNGVN1Etg9vNQuX7LuT6dBhX/qRlEc1BDCPzjfZRdss3E998E1WTYxgW2iBDJAtIGHMK
B/+TrmPBCJLbm4LYFgwmkmjNwG0bTRG5IQKZIkUOGPspCZ2pJ8aE7RDADx33LghKDKScdOJu3kfg
jdz6mYZliP/9Y079Za5uR5ONTh/Tm2enfyEvEFJ20K6cTT/N8Yjb6Pj1fluxLpX4+MXC975+VmKB
QFibRPcIb92CUZq/ZG/6VVkC9LxQl/qqWHfrfE8GqtN9yWJYf74+s7JdimmTVa2sa2+bNzfLKA27
94oZy5gUhAnNm1OFBBSszxVCxGL7pONk1X2XU/lL5y1YiYsQxArybHgj8CmCrW97sBAlUKaxkubp
iRUmey7uAXjxM+cRBmfEmbNa/mSRhaDJEShHGGC3r4nfgd8UNk8SYpGdD2Upu2QSgJTINvuHPG87
afGpjCSufd/wtdlUk9cjibQ3s5YFN3uWg3sknWE/BcdqtJbQslhjQem9TwbpMufx7wShEjNifUA6
nQzyTYZuitBOpWh7BWzhUm5adsFuesCrrelQkiirA0q2RR6U1fZBRwP37sTXETv96c874+pvmXBk
Mphj0mVg1AUr4NeEvCxvss7Q9/oKQjTYKM0IINvg2yHeTh9Hn3++lvZ73hHXAqtgwj/qquxf9uDT
3tid+hHXAoX1GlzjKrlEinvOgwacpGg3BbG99xRsaOHM2jcz3Che65LDOzwAnl54aVB9mn8hU/09
N0nTLTgjRhNNCGmsXxI7L3p51ihrqGZk0jXnNbnDlvEwbv8CBK/a/3HrY+5dJ+kKAmowG35OGFGV
UTOUl+q6alJ/cvzWDMGJWJ8Z2TBwvY/etQcmvEpKAlB48OcOW7eiNkL4ApyOWpmdBySOgpn4HA/e
ZaVQAgLcIDBbYNjbjrbuoDV56hNbEGnUGLXRCvdSABvQgc8/ABzrYhnBE7NsV6qC/DNgppqAWbBJ
QIIjOJ4gE3kVWSxz/R0Mi0nuXRcaEBfuuGdV0pIk5mmbLCBvhCm9J43dOUZN7Z68Ubx7MeEYqeb7
xzQhmxuzBmSnb5pO283bzh+Yi89AbfrgzlT9ek8KONCeM1h3SPQHUYPyIMhcoFtq4t0TOEv94rp3
dgDUxuTXjv0G0DBSooR8CtId5+rtdWdXuibKDf+gR7ABzG7LHb2lyc4zO2CeyUoEsch6Y2lAYjWM
CmB3krdPtuF12oycBRO64YwOTrlzLyCqOb0G4BwFEsHp+3lBpYVaO2+gtWMYJ8qU1PEjq2mgp8Ev
q50yBfzaOS9IUpXs7+28Hl6sek6xjZIcj4tzGTXPR3oo92FuwN3ZWtGVGr2n60dOtgs0zOsd9OKU
xCzY9f6LdknO0S8ZLj+J2C9Zfd3uVOq9PhlW2TbRBHlMhQnNeq6A/jesXbBLn5XKnZCnnVOHkNn9
SjslBjBVuT0OKZoa9B+mSdI9ufmj01/kn6So/2gcWg8fLjXBwv70s/zvUmt3Plc58q96I+rBi2h4
UJZkrIzgwjNjEL5NpCzWVa+x4rqI4cg5xqYSlB+kSxi6m39cG//6zYKKcU8HupfOz68z67N7P09c
Q3UGYuQ/zAxya6fTHw20CghAIzyBFZUHyqwnFRfquKczueiqD+pXAYCon21GFHDFteVedq61hqcS
eaSa7gxNGhbKowa4utdZMqR7X90FZAdnTxTIkORBqR080Kv0oSdvIzm+qt9Pfv5x2Ic2oHxuBvlZ
xl6anoaX2Mh8mKIscOV03xbP2Nk/Zk0IICm5AEj6pzo99yEfnxawM5BqzMKFTakCEizqxPSRP34c
WObCWsRay/ao3x8BKOur9nQ8yIZllTztVecARzzxN9UtIdgkhgx4KKADnkZZieLC8w4E9TCn5I1A
0MtO92FzMj808ubYlaFiEOhexwYWNzy7o5ft1Eig+LSTC9kcvXd8ANcJBz5CtM8sBFQCXNd9WM3G
8RBcn1GG7TL7YYYCMUUBy8woEssML75qkKXvFWBAnhPiJ+fny+Dvo/3WfbqkjvpgQFEBHeOD+W45
YFhRP7ElnE5y+hpU1Sp3qvkl91IJSimQb0ucVsCsyF2hEC+tFtfmEQTST3BZ9HdqNIAlAtzx8Xya
bdlPAY6ppVU7mLlJ0f6oCrmz907WWQPVJFQWZXH5uh+5rAdbV4c3cfViW66SuedToJZRfZmy6txw
k1PAu8BETT/2wGFiMgzXnLHBj4ONAH3hlOJ7NAe3WJ8hGwJqMKYQqLIEKXXv1gyuAoC7e/1LQhsw
Br8rlCHAF2NjxNO2Jd/tf3Jdzf5cH4zylG+O+Dm1f/K38/EaHhoyoClMxSd2zgFv/NY/kD72SRK7
+5Q7T6RXfwtzN/z6omz48+QE89fnmpUk60hvWjmvpjNymVBczeUnTwAn+xm7fpZnebm7epnNzLD3
LORSdd8w2S7QOmSrX9yXb1+lu+rc8OGBAeqhuxyc0sv8o/u4aZy3K5l+qpuAREHFhOX+xfD9l19h
4LkI1Ta0vuNfmUurazdsQSS6bJ7hc0Bnnd4lRd3bz+aZHZqO6VjzV4WUIrfkgN7iRUVd9cF5H7tP
hRcsDyBkOO+Z+xlXboDfR/XqLjmQSzu4FKkFV28ZYzX9lLiXszzhJ1Ug54OHPwVSBVf5GryCH7+E
C/jiT+Ye8Crk3DlgXkNm7Gx3/uupAQFVrFj6sR1c9VUKDILaUZ0nQALDLxMpLNx43vugQ3hL1Ylj
nPhVOBu/Lj58hx0TmKNzD8yK0XI1mzidf8q8t50DSYJb2SEp+Op67FBe4G+SkZMHycGjKLkYRS+g
CX3vSBMwIMV17Lm9fmlZgVFdULLt7DVk0nqT10XjLOrOaeFJfJo4b6CoH+zw7eNAmv0eX/qRgifv
8TFKvfWzNl+7HI6WHJ1qBW7Swn2cTrlZG2e99yGTm02jjesD0+7Mkg2VDaUXff9bFuv4PyYTA5jR
CWgn4FWDevKz7A/a6TruruPLalw61Ueew0+jzJVh/1TvrEDZv9k9CXS9t7uE2lw/+colaOwwA0uz
hgvhUntgUEgdMLg/F+sLcrb05YgzdF0UPdqsEGZuP48VLs7lub8CEgpP0jc7gzo4bKjMPXk21Aal
oxSeJJJ8lpR/jjxw5ayTMy6SbVXF+g7mIYEfj7X0pboggYTWrelRYwc+Bco6BvK8JVm7Orfu7iTg
zbW22JJ5D48zGPXHHFRbKpNdprZ9B/nmbEKh6sTrqYC0PdYgkLNbTJHkPGkkBfn/j7DzWo4T28Lw
E3UVOdwCnXNSuqEUydDk8PTnQ3Nx7LbLKnk0ltwSzWaHFf4ArWoYENYanQx5mepNYw6w1k76lamv
pGbaAg/CnQyiOmvyKdJmYTX1OkfL7fTcoGAzOIjvZtGMwC6H/EeAdXN8grzAJmKIfGovCLfMAqiU
IDeaI6zDFKAQilQw5RCcCXtzdtN9u465lMeFupmG3v22x4QQoZdke0OO7+agBxx2H27wHpgPUrMQ
5f2tOkAdVpOFONmEE7QQyXKnDXg+c1+H11syNYSZ5s6UyVHTr/Bo0e7FaRS6ubtvy2OCEtyrDBiU
w8XcZ+mzIn+aNw4+dIzd/aYNr8PtYzB38mQTGOzeUIZXRjmN/Gntrhrj3HR7I5iG0THKZhxptxQD
Kgw3pp3OqtrevC1MXhmfas3xiDPbuSHZbjXatWeSI4ZodV5bamihUwnozk6NCuKx7QcYEU6JR5H8
dIuxrp2/yy+K77QqBabRKAk1WvOFMBWpKereg1OgqF1bhNIcw504lWiocNJiMajOJW8VRUzkRdAu
dCLabJMr55qyVBWmSz+lejdB+AIBnVIBRE4y/DEoKkq1sxt06chWMx7i3IimN23ZtU+QrhBBfSr7
S4xS9nBKMBeerA1Y/erZEJ7K6KGtHBMeKpUv8FYe7FNMAfwVQX60VsNZQy2rdkq61MpSRBkFm4DW
lm+rXHgSjaPuP9/0FQlcxfEP7ADILCKJ3UNjHqtswT3oBoQPKLSjVSVTakCkDTOp/ISXZTFgTIV0
yTIKUfJHy3oczxr6XDAjxg/ydWguJsZRUA+xvB/0S+mtasrO8twIHtpg01Br7mYqCux0Vmg81oe2
mVbRtq8dWXwVmwcDrpLqdCg8w8ENp4FIMwdN313drWIBXbe9ZGwHzHmiYuoixAmFX1608i4SZ0JK
mTSUegRV5Fkrm/uRqR6LHKawHgiW3jT6A+JR3VW+pXx2jyIE3Qd5lzqYusTneF1usS5JsWjfls/C
UqA2RhMIKQDUEa/GR8Grr2y3zdfkVdkHTwPoFJxOKNWaVkd2weQc7AqS1AGh54qQKNsPyMa6UbTo
FWMatf02zqdMF6O1yd6qhUxUNYrZtR25Ib5e7bEAHEgZk6DnQMioExcrS5nIBHs+1veH+NJTqAss
bY+eqKZM1a+kX5dtuw+w/A7h3900YlaMPgwdPYjA9mw9m2uQh+EPtnQKXKLiiYFzarUOW3GV4osj
DMoc3nAHVx1qLS5vQUa4L19rubZbbxPBVfW9WYW2wIAf+0OJPWZUwQc/eu62I28Th0VuPmTe603c
3vBkuaGLcHOtMtFZEvCTbqVT6qIt4KCgLcR4OlnpIO6R1mJnTxZDspCDRS9ZeNgqG/2TjmOB0acm
OJ5q92iOeHb0rj50c1g7r/qr/ID+hKNftY20IWVdSothG67l1+HVRWK/sXocT9MpnjJtA0XDxjlc
QUnFs5dFhgnygvmzc9+jg/bEGDLwLvkVFG9KdFTizuGNSvlSyHDQmyHHRyeHVueG7gxQx3KdUv3U
pvlaPeRsBMOVjcs9NT3HyH6iO+Uw00lqSebLm5OI6ZK4PUdSkd4bYTCeRGNGLljuc39A5ryyyGsx
bjGQ+RA4+PEeRjPaaplvNmJoa2mJfM5RW5SH8lCRcl2894CCAUbPVvEZb41ddVXW2luMSTqV54My
z4xhFeI5qPYKHhKfkrEc3m4M8xEvv34vb7VNQQPTP2PsSmf5mSQS+nTyDEzqwfysrpiUBE8ThAVf
GcPow33PL9HNqvdaPi8miHcQTic+qBpWaEfrAbggVGi3zVdReS5w0AzYY6xeRP0FIpzVV1aGfwp3
y+mLTiHtx9ARMFEnDRm1zawAMhECmIqlVvh3EPg7rDp2OyR4RcFS3yZv7hd7WWFYOb82s1msbI/t
Ne+sFmEfCi84AhIfNQeT8noavDbKV4k9jTBAKqJUQPQ6qJekR5ySJm6K5LDY0eyTOBsRj1UbZMBn
dCDqdNEqW2nyVIfFtGf1+vIpiR4z6ShMzi4YJPycbiIUSrlwJNJ/uXxRjKPfIOEMeRJr+vhYRAru
58wjy2MMmmnHEiPe09KpH55qfJR8yp/EbOF5gttH3pLwqsobsgBkSz4ujXvyWGRZynqX688eI507
WrZIVacSZyL6jphozEzoN7cZ0YVR4qO1btOtmxGWLOTuEoITp2EMT21wAmUvT5YdW62yrLLTwJ92
KcBXLezCsyte315wlZBxwAUNWK21fKqVayM6qvqmHBy/4cyZN+hYosP773j/P1XIu0qHqglw7mDf
YUAqj/HhL7mP2SJOMBn07vrk9NN9tNijR+FcfHsmz16eHoLCevCXHNNE2S8SyRioumS3f9tn89mY
8ACktp5aEnggwi8PR9M5ruXLWJi111sSgmYRbJfLwJIUa7DkN2+aIJcsXazS2TzXm+mUFrx0+Dyo
28dnGq72prI+T92C3vF8I2FVZE1XxmxnVb01F2a7nTazp21Ggi3MuumzMbtSrqbRM1us/DWFpG3k
0MqaHY/+8sGw14TZ9Zu9CMGjLBau/RPvWfmTy4pyIcb1EDF1SZDuC7CV3KVSIqvddc0+M/cWL+3U
eWqeQ678RarmOJG13W73l9s+nA3WqVh/Jp9wfIe5RWIgzIJnLL+OK396lH8oXql/S2c1HZkvQ4IV
rt3XYaXACMumJZ3Np2Pa9UJyxjy2S9CxfCaDfXmSrXW8bByyp5fcWl7mh/eOAl5gv0c2696CKUIi
aljUzS0ZMvJ199rNOU4thvxGOvoR0xQQl/+ei8pYt/1jKkIAxSOWt6/rd1MxIwNHz8f1rw5vi4Kb
RwKtzZpljPEYvO6xNONNl3TJ54/GObWezbEnne5Ee1cfBMu+zRHdJ3bYXF169vZrb52DyKY7w0Zl
UVtQlw//fsN/aJerCAPokoFym8EcUPW7KmHlD5mrFml/pUNibfHGKZwXfbaf5fPlSXMeR6N5Tip9
tUunK3K+H3jOf03VdZ6wgiOjpkAP/H3pZoFUTQwp6a9om+VfZOQ7NkIufzk1i3llHarp43tgb6xV
vbw229CynX/fvzzmhvcPTNc0SiaqTAop3HEgzaLVlbzrhqu0bW1jq8a2zBJ/qMZinzGH7r/cc5pR
p3iOtqiXoAoF+OOAKUntYCWDXpLh7BKH84WYyjKfW+unB/QXoqKKoh5qd3QREI29GyGM3dpEV3hA
lCjwRd9vx3qAi5EZ87ufNdPvx3IkGWqt40+Do/xlcAxFElS0xlGM/Z7tv2yseudKvlQb3SFogCI+
6Z0/q6O5eOHE1ClmgEwxQMsk9rPgO4Q8TW4XpYW0BbitG+I/te01CLk50uVAjJ6H8xTdfnfmq5Yh
WGlnqd6iC38YL/kvnRUN2VGEwXmeAgJuv8+oqByfp6r513q1zqj1kNfCLadrZ71p9uWynEzngL3e
H2PrnSYAAgTPO2m2W2mL8EVZ0Ej9pCJi/zDNtXEW3c0y5EdF5hhtNWTlxoH+ZSC9YqKWbdEP14fg
S+ZNuUfTah9eLvQqHNHqMCVYXVrPFse4o0Zba/RIHayYDWP7IjoX6sLzTbLceIFVm9Yjwc0oG4Fd
oaXMrhQkRi0IbEoE19HxHrOPX+OR4jmCbsUjkkP9YV58y5v8cTvQndFg/G5f3dGdJaGW5ETV+ouS
HCbSVxA9tmAUDIDw8GeJNI26dtrgqnvbvDwqxmrIr2H6+u+V+82p/vNNwOpH0RTt8W+dwV/GtGiH
SkkGGcsrfJ9Dol9tMllM0natAWboaFYZExL24GvSevN/X1r/y7lJrUkTEICgUYjh+++P82b27RD7
tXB1MWdAFoOkiTkGkuICSVK52RP5tH7JXzmyxMtlsJY4f5KNkAseSmfaTDfl0wHj0sH6BGTcN1NN
tZNspqcLKuCniBTLOhmbDcU4zoVVwHyclvuGY2uVHa7t+fv8CpyFt+d5C9r2C2MwK0Q/z6p/qKSK
323I+zH+bs8wwobMNvn7jXauXjdSVo/iHz7ngNVREM4siqCCLc+6yxb5XKpsFmJ6HYPgJ0QRnZMe
GsWmmSc8BMIecaV0yei8oEK60tGDsxoqsYRjdM1vzkMjUpdu3iEcHnmRw6ZyVuaNsyWEu5T9nAJW
vffoROwGKqKUqMEYm47oz7TLZwbYzE5sd2mZ9iFYogtIMM+WiCjZCHeDSy5TlH5PrZ22f0xMGjh2
/IDSnzp7zpfk0Fa3uy5yw1r5Vn1QA5ssjw7LHjfaYoW4Fivq2LOYwqMgWAB6INvWzhkStdV+8CjA
GCw/htA6Dud/T65vjfP7MZeQdmVGi6hMfJ9Yv8zrW9rHWl6YAycyoi6XLV3GxYsxfzLPT40zm1Cz
LxbWKZsHVvjO2RRdoZ90HNXJBpkUjukFrWNCe7YESPxfi5S78Bz6WT9Mjr9EOvroYo4GK+I9qnS3
zw51m+Zm6wUbuXss0xVq+dmwQ8LZGE7/HpC/bOi/XeguQhFjLcmjkgsJ3V5HE84wLbRJuBLlUOAz
jef9EHz+Jfb87YLjG/rlAQiFjzxoK8ebpn/0ilfXTW2zn7YUlwPlVXYX/769v+wlqB8ZoA1AXmiS
OJ7/v1ytLQLF00Mx2iTdKJn15VHQiykQ//sqfwlzdIxCVLRzUeilJ/L7VUQEJswgjLGUTlc3WoC9
/lbgntZ2Pyk9/3Va/HKhu6eVBjkOKkYbbtx+apCMT2AbNota7VCM+0kCeQym71bKbzd196AaUa3S
ssDyKZk8om09QayNvmntInSG36tkBT5qyGDwiFXyn/yy9L+d6b9eXb07BOOwlFnChb8Z6C0g6G/H
iUC1OpzJ5TbsRBCQqYMu6CIHeCv0xbnxnWzALIlOmEnTjM27Y0oZkxsyZ+0ZWRQtfBd7chsayKMG
dWpIc4P3/ZLTeh38mx3n1VPVCjRAk62unlDtsRU3mpkawGdPXokqbho+psuJsjEDELipuEkSiXIt
gAay196H25tixdzS0WwxR6shflTDzABKlkuNXZmDo1LVyoJ01VB99YmFo7p1QgN6fNtQdNmr9EsK
WbbGH9PpbzSCMgtySk/Iy+cRgJEbe7WS0KGl0FKzG99u4aJTQC9RJsfwzqlNxRrVuL2uoGsRP2U6
9V3NX5WtPFPRyabkmFIGnA+PMR3qQPrwzdiJBVDDeBwjr0o1PZnduo9GTE6TKDmqEXgzaumlgjKe
imbXqDmvF5tEpF6JX2GoLr2AeqZwo8OD2ngOpj0sLNJhpEgzaqUCNaPVJFgmlUgIjxqqWHJbGg8z
Xyn+ircWyMW6ZKkU1PdwCmrU2yzWcWWUsf3W2vmkq5/rAm5/n+sWeKI3GVRbTXxbdiaezR3UQg61
x3yir3NCtIJ+f03nT3JjXLZzq5XDedWjO9sH06zBwoQusl4XLB3pZPQrkc53KlUAateFBJtfBh+D
9Z+CuIiRo/SQrFsKmWYABj7Zo2xkkiP6gTZPmBOKUC13qWQA0gzRsnxx6wpG3G03SvWBPDpXur5q
9U+1jaa98mAWuwYQTKgk+xpbbk/p1oaeTpPO/H7iKjU8Zah3mhzQwpYcxGPl4VTKxTZBAdSkU1Qo
9cwX8gfBQ5GT6dWmGqAArMxMTIQFzBzb0nFzatxuks3NTJt2gJWMCWBUNcYmBgyDGzoyb2nUPowT
J/V97FzRh0WQpqwD1+o0E/AKWBqaGE3l3Iw3TbwhtXik+WdN6PCPkz0C9qesQmA8iCfSl5VtkWc8
JMIpCOjSpq0wF+Ie1ILxVOlQVifiPGN/byVzFcbniMJiiNpH3A0XLNfwfq12rAQlfNBC9BbLaloT
gjf+pW9i1gUQedYWbtVhOawTPzkHgUuLIntsMggM6VPbYOQY40yKRddQDntP7zhJVPR14sdBeUga
nk09sSPpxfAqeyjTedHOe5mUgEPbI9XswcyXK5Q30ewdxMekeddL8RWfKYzmkhmqszUTczDkadfQ
S6mkLbEupmAxwghG8Jl12IsF8BvCCUiKcVSKAggCUH+Wb0HH1ss/EW+eKybo97CylnU5Wrt+NDFt
hl5JLNOodjdB2Unhu55uFV2dh1m9qdPANhplkYmIicgTkF2J1fU02MNoEeLzYIqEfB4sHOXYRruO
4qdQ5DiT2mZlTBVFeZLa7lCjalSp4Aq6eJ5pwAsxLmMLLan4Bzo6T1m9Bx63n6jLIAmZUIEB1AKU
kH4qFZKmBgaCYbwHVbbuhGwRlvqa7Hk+kYJ5v0uY72UVOUzwhaqUlHsm0rrFjFAVs/NQl18iO4VO
B+9WYo5TCCWF4kXci/gFlWddTdap7k57jTpzkzfUSfGGBsrRPRTJQAcISLrwJlGYb4d+ahaVTQl7
b7ritEoJavWI0vbJzaMZJvSdCMomIDH2i0dXVGaVRxseEL0wGPMoSPcgEa06l5d4x80aKXLiePJe
xxK6UMG5vOEe179ivLRuSmfAQLrJM6fP5LlYa8dAcO2hcAm0YZFnkARhwxsfodjQxzWpRISjf1Gz
GlctrgAiKtM1DV4TmkMl6B+1iAB3VeJfyU5UhTixK/E6CQer6FEyLZ8V5GEnHYqM2vO43gXo/l25
8jBQlBqwPXoJql+cBxjvhvJeDUSgSfTc2NEMeDEySzluDzelXXA6I3ZlfpiNOMrwts8VbsjQGTxw
9Slsrz55qjrg0eynZyNsZpLXvdVpeui++mCyGLceNUoctceKNcM/jEjiRrvITah1l1JkR6Lp3Cpt
Iyj6MmC198BshvJTHdSXXOMs7Mt5fFMe1eY0JLpVlP1aM0ko+mGmSmCKFXnG1a3Rj1UgDQm4U19H
eisjkaJTFB/0SnBk/Bf7irUoo/udsbomoIKycd4kyaqBluEG+VyJo/1N8ZbspkLlLwtfQ4o6O1Bw
tTSa6siUU2gvhLke1XYVBbMuFpdnI8MjtmucAiBbGU3evTpH3C+wA/32nCTjrQtPkjQNpbxwil6f
+kq9FkQUfXGS1jPdvsGf4PTESJg2RjedoBoWmZQFWk5frZOeZEG7mF3sDKywOEwXioYMkR9PkZeV
lGQ8EDwVCV7zUMYmY5WyzSC3kb6JWT7FboJTVzma3s209BSFFvwex6sY2EhJn3Xor7UIo6+SNP9m
5Ej4Cxabfm5LLevak+GDYQvNcDBHnMHP7Vv+Kt56R2DqytLWYNUksXuu/HA1mIT0Q3kWVQqNQvBs
Ym9pBZiTCIK7cBk4NxV5AoMjxT269dqmVNmZJmgL02ymUUx7MS+we44nYLMG0aC/0K6MXDxP8Cu9
DQJtO7oppgCsazKVAG5SN7IE9gpp+GwbYxp7dnrrlx6Bj2Cc5ODJdMuPSZ4d27yYmkPNxv3ZmvkG
e2Zitrf8hm4ta4ue/xDTMG3poA0gyPqo2LQ3B1XHfYuU2UKgjlpkSDCY9dmt0o0QAl31lUPDD/Jr
Cg5xXXWvBTFRAzIhqpqpkZmKLU3oNLZSu5AIJaIhcopGtetGs7wmXN/aZ70rF5zD+Ct3rDsxFpY4
dj3QPepL/0rszE0wfBIYlOi2kkPvUss9UsQpjZo+ZsOD8eMW1IiCbO5K4F+xTOu5ad0rnKqkR+bi
p9my1yqpGTiVol0yCXZDchk0Za14wTwk5sWFVFjWqN1Z54pmr84gdUIJ1iFctnUk0peLP28EsUm9
jgQ9dKJsQgNQVTgt1030ALAmAqlkoDIda8ZC6W5b8Saf9Ro1xAgJcT/bpDBvGCkCN2Z0a6LzZwoE
xCopBU6HqZufzUJwmjQ7/DtL+kvmZ0iaglvQqOwp3jeSMBSeeEM7hJtcV3EQXunuslV2N1mdIrtp
Nj/kZH9Jlai545dCFo206reN8i+ZXxnKfl1UEVZNYrnFpR6PGKwE/Fs0NXPvh5LdT9e6S5VCJZv4
g6KEGw8DuzFKAKVST16LYNUoP4B7/zaIKBlS7qRiLavfWom/3FYnpbI/UfxoE2mNpdQFmwtoz4Xo
d3S+tj9KpX4nyHdZoIEtI9qlVONG7OPvqW3k54HkNmG0MYSLIQCaTVceSvOJvCah6mKa/OzoQ08a
uosKfM4J9/49a/4cW1RMzbGwi+OWJCl3RbI+lau4kGp/I6L/GL6W4VfBtpeaKhDVt39faryX3+8V
TgJwaYOOCXPmvligBKZRlloZgGZyHcoTWvLWac+JMqZlo08Kpls/ECL+dnO/XvHu5jKvkMtSvZFW
kUlma/QsQwkR+q0g/FDmYW787eYQiKTth/MI4/n7g8yrpE4CN20vDyBsF9q1eFLQ2kFWaunOQb45
5bzDxnZk9Y6k31FWbRRx+MR6lPo5LF8AizTWlAuQOseb/ycs6s3bZ8RFPXQEKBfCI1bgqI785Wg7
ipA0fHiILYBe8D756+dI9h01DfiHN/QYuB4Z42e3iOh8DnyFiDMklQjdVFI+2M2gU+b5XHwTH+Ej
o8YQztBtmgcv3Vv3/cvRnofvCtd4bs4HyH8c2mhaAYSFKhXN0vltPln2CJkCNpu7vE9Ij3D/+Bi/
cfsc/xF5ddAh4/eQSQfKPQt8PvE1LEH4grAZJ/wM5+74pQm/L7bRPR7pbnCqyrVKCRPomKUvqVZG
b/1Ic/Pn6oWgrrW+ZeLwjn4cdYtGnb7/+EvZQr3ET8Xs35NX/KMLgtUiTRlmME5RqmGMRapfdgbJ
7fxU6fJhU/q2iYpkOwN6VqE8blpKtp9k89EuPfvBJvbPPsHdVccZ/ttVgSEFGGhshGStC5tSOVMB
QNoYBgYeTn63BAHx7xu9X6U0BsYNARNsgTVq3uspl4XBjU7MZPTgE5JVObx8u0RNBwH4aUgB/Adb
xz8MascLInHK3kM+oP/Rxw9ShlXIhWzTSGA/xcmsi6SZSUCrYUZCMjmBvpDAUciz8Kp0eEWUw0Me
P5T6IW86DEzh/iRZRIb9EgrzKmxwrMcEJYfmalTrYQB1GaIbOnHXbDENgud4ibl1NovExvFVAyue
4Yct9b5c+d8NQRARDNAJoAB+f2aFJ97SUL6lm1zcZhj96IQ6U/c2//dzku4LiN+XQbBZpAkujwZb
v1+mSnw997Iu2EJAc7f+odsMG3OWIAymn0xA/TfL22j74DBZ5bOCKhtw4IN8+Ilz9gdo4P5t3O2x
mu6pWQKebovS4QZ/Fs9SEVrKr7yF4GUUUTLJWOgCBHAPEDETlh78Q8c9YBmY7uttI9rqqT+4M2+j
HuuNsFEWQ04NA4u9aXg1iMhGFmKwN0ZKergVl+VPS+x+YXMDqjb24MYqtqDLd48rdg2zvaktUioR
8EV6MsrR0A666WCep9KJkzapudH0478f332gcXdV5a4AW5aZ2mJuiRxIM88KTGy+5HgaB1uX7SWI
frjYdxjx69GriSKLC3YgEY1AdHP3kCSfOFT1AN2SjtJMHrsyEn/L6Ye58/Gzd3qBEbIhzbaokQG1
w3IZyNDngazU1iyAM+83izKX9awASqFDDohm/P8rQCDPht/uwAqejUwJwQL4kdofPwzXfafhvztQ
DYnwFqLI/bbU5maE220kH71g2dsOuffZfVHzRYsMFq5NvTLzJhs/gMxveb1DrTVZNDJi1RszmvmS
paE9CbejBgW4c/P3rLeDkn6fZmMgBY51Yt9oW7uzSXRWymmTAJJAjWaC4pS+vX21OmkxAMaXVIF2
lO4jXoJd/cSqUJUIDwBlyT67aNEJNtixA7Yt/b5N9oiXuHsJFcPB9oKT5NygvE/WajdrdZxQnATi
FgMvHZl2xvTDVywycvpD7vu/h+67l/znw8e5k6Y3RhH3MJWyCUOz8eJqg8daas4Df4vLIhjkIluO
Tj45Rro+MZ9nKf6unUURyO/b51gy8DVgjyMsmU7EEIO++2Hp/dGh5aGaImr67GIAuaT7RRBGN82o
tDbYqihxtlS0R6yDf/E35kY9AJKcbMqVf3FX9RaW5OTkKdbtjQcFZLR4lOeAJUGC1ktjoS36pWEs
x80j2JMiZ4t/D+EfHiRgBTRDVUVF4LAS8MT5fa/NKg9HrKhEVZZV8Y7TmPKVYcXZTifAVSnoyDOf
Evxb92YmoFnnLWIrn8Mp/1De+jfTmHrvWAR2L9qbjLUWXjNn4w0FB2p04ScI0H+/V9YDb+b3582b
5dgxZAx4ZP0edCNGHrCgOMw3DtDab2cS891Fjh+lZ9zcUQKn77+ARY4EbnwIDxF6mgpV5U23KXe3
Q81/yUmER/etKt6jKj7qR446zKO+Zv5QPsSX+JCfikO7kzfZafz5kYleofrMo9oVh3zVfmuJ62g5
qfMRw0ZNdgqpopXt4qt/r74GOgPx+Kf50t61J/2LdDn6mHzp4NDHvwMWlr+Md8qtT8JT/KDttT22
B5f4BLR5neyjc7Kvts02XWmLUeIFIYrZjSgTviI8LXT17ACm/UfwQ2j0ndT+a2TvorGJ23lKpg/Z
xscFwqqycGG0EXZmb6l4bdwY9gR+6PFxUtB7sBoXmXOpPFOliiI8dLrSyVX0woLJDwCdP5EOTE8d
b2DdgD8kY09xd4QJXhBWusIT95c+It8FvauN0Fvyk/yUP9Q8r9slOsWH+BCc6oc+R7zbvxSjQvK8
mLmv5gJLwZW7jTf93NzolwbmzFRYaeQvVEWPwSlHOHBVPUm2b0fT2CFFmJbzkoSh3KoLepYkD65D
MkPN2cbUDqxoiZJWMe2Qp8mXGVpAo6a8Otf56FEqQq5qcVu7G3EHaoTsolzqD7XT2Lr9OCYZSLCg
NVLyg9mSpgU/POqiIbyIKtFkbiDfk6EyNayUfbQB2r3zT8HBP2WXBgbZoV0asxzOPWIOa3MpLn/a
Cv44txlqzJPA6eIBAn7mbgrIWlYF+UC3op/XU30RfJbLZv7TRCOC+3MN/3qZb5vPX+L+KPE16roG
MeSU4pZTQn1UCrbGig6Ok17a6ajYPD5G8M3HEsZkBYQFGL8TOxGM2wDlg3o3XGAQOIMzgaBn5wC0
Yic9J5EVzhAFRyWvW0CEmoYz+NQzmDVn/TF2YI3xjJHYw+7uJTsWZ/MxmZZH9DOmpZ0BWRl/0/hD
4+eS76azap9MRYfyH1hkDDqwd+2n2W58iyX2N4+K9Y4NJZsADwXssGJ9fnZrnJumiCBM+QxahjSU
r1n210uOyp+JaGh9pOb4PAqOKnxdsIUsowUy8umzOosW2kP4XJ5QzF26K6LL/tVbtK/V0v0aIGx+
fxF/eCCeR7ujzNpDQXEQBxCm7L1ENR38UTQCnNLWMEYaHCilF85AyMQ4FnDjoQMXl38PZ2McNNll
5O7J3J+NzFHpYPCvMLsIgDobWDV2P8zcqXkyvn+GUiJQ33GgohHM6/PN0TcpnCV2A+iRTjTjF/KL
TFuCoUkcbJt8UDoH+NuAAZ4cle9XjW9Hn3bWJbcum83oaXKgU8h1x19CZxEw8GhTNIZiEHQZ2tFy
aaSw4uDGIItEbd4FoV/+Ptj+aYziNEuaufzcq2Y9PmKMyF/hNfExQo7DnTCjIs4PH+hW80BAffH7
gBUBd7ShM9vnXbwbg0BcnMYfle3whMiDReQwInR20A1I3BNQe7jvjnFgNx9dlHAx+cBDk/JBdggt
uHwAmG82kqMAv1ALsQOHk9D60g+o29sqKgpL1zadbJ2vqfU5KXhG7CYdyJd7/+gfcVJ5SyEjI/Dz
YaClEvNaCsiTQ7ueoKkxkg1mQWohYbUeLzMaUak2SMn5/FmcYq6GjNL1+fk/LDV3Ui9JTZyR4ju+
9nnzWM42r6+C9fUBCdZqZvRNATxGlgwPmbBoqztUKbhfhP7HNw4lOHFAbKUW/C2GBFqTg44FkCWX
9z3h7wGk0cKOwNjysudxDRCLApbXFlSieWCiDVub3Sy1rqvd7nn18VDNPoiBLB8ZVuEtOgdYwITH
iF+DoCobIy07Rt7lqd+szfx0SK3X8YuUJ4lWGWPL9QDiJ7Pk+8UqBB/PlpzX8SVgL3kTBW/BeIQJ
Gzjja2SUw2DYMAzRfvxO8T1o42/yuFG8adbSuuB3qCuP6H4cedeWreEDotROdxiMmXf+FuPhngER
/pBL/1F24WgzKEhga4Z/tGEId5GXN3HFqFBraVtPJ1azT1ZwFNFhTJCB2/4E3P+ON+/OdxRdBAyL
TV3TQTT9HuaVXiK2lR6g08j2JSKnToMSoXmPaEmcGXMEFVzMh25IjUO6ZD9iI2KxjwsFaN4UQHVw
iA6SD8mt2mWHYjfpLQTXputq+0OM90fOOo7KL2/07hQCqN8YKq5423ATIYccOqRr7B0ABraTy7+v
Jf8BSv5+BP+/2L3cRV727tAbRbqhynAJTttmOSx16IDDo3dE9gEx58gur8kqX3XL2+FGaDh+BCko
D7u4CA/1a6zYFcoFMEcfbhdOr4f8tUU2XfjyToJhlw8aXdd6VUkOtZjbJSRQKXcqO+yDCRvSqvbV
2VznK3BzqdWc9TW6Pqmlr4t9tW/2IdHKSkVCMcNzpljfFgii5E/jbqpY1hyGeTGFOj4q6CJqy6rV
SCSCzJ5kzuTUvSXXhOJo95hd3UNCDCLa/r559F6ya/cWnpGd2KvrZAXWRV00+27JldChBV1CnRWT
iHP5GRyjY3ktP8W3EMuo3BI4UjQ7e+H/IHweCyyhrvU1O+qP5htN8WO6j/fxeVStRvF0DnZnM9n6
u+CSow+YTt39ZOvCRPN3/s4gvDFf4WE9mUfvgFQNNqGndNcSYLWbhKbhyV/3G3LUzW2XX9rN6IE+
tmAPeDO+g7riDz8Gh/dpnJXRIbskh+QgbPKDvy5OwqbYFTthc0O6Zl3tFBLbpbE21vk+PiZndpxz
PrET4uz4OHCa8Z3wZdSINg8hnh3GTqcRiTPvyUemC4jUPuOzehCX/qagILod9jpJnLLL37STid7T
SdspO48Dd5c/GifMZrUT2wd6UPFVQ7Zv74Z2+xicJ619y+z0ah6CfaFY/kt6BXd02xbb8V3FLy5o
ViJ/YIB8dPNRCNLuUWMMEKbUSQa0dbYHlAI5+1hcGx7BubiyhwKAfewfzdZ2TzluHuJsNHcw/8fZ
me0mrkRr+ImQPA+3HjCYeQzhxiIkwWBsjPHI05+v0jo63emtjnSU3b3TCRgP5fKqf/3DnA9F3Bgt
aT7+UJJ/8ef+nkkIwcM9RihDvt2gkWmdIzttsnF5lI8tf8poolwd6YB2z3zT33JGMlq9D4Tu9fxB
69Z5LI0tq0n0jyhfq9fLG7lSCNXzlxRRPb9++CdreJUgkjj4+JQf+LTlBDWJBaTZOFgOKkLzyLIy
wu91X1JE3B1e8+/J4C9w+Gve+b/D+rbQMItHE51uX7Ox3Y+9ZAzDzokwDft/fAwBpcDsNqjV10Ph
t+r3nj0f+U0U2aqjzloPCo0vDal4frhK/3U0NDFJh7QtnWbfNwS1NS5RljcsmxSMNqJmczEnEdxj
gx48mKpK3LL2E+RBOOjflT0rcwIL6dUDsn+XrV1uZQLpSKDDmBVA+abbfUPmT+2rv8lr+MAniszC
6RZ3UBf8YWh+1C7ICN9En/dDHyMplvFEfxwxD2pnDx35qavtT9tuYW0w2TpTZG+Uz+LsdJ8wzuBA
Qn3ht0vchPAMpKMCfybKXXJtm0N8THqrInOtzfNYsgyglP6Uj7wNSWFdic+X2JXPFhoR9DoMld/W
FfspbSqQobdK6d9ZLnzklFUv5tOxNxJytadjYHKloIn2YUVox/zAJKRSnx4gEymqC7PS/6LG0Yr3
rGNG8ruDcJwIEKnr80t8dRAZNg8ID75a9LPP+FCDPK4un+Tr4Y9LnBzMkAcuV9he8ULbeU5B3lTY
MK8SnB9PelXWTYPQUU2FfviJgdhK3iKQ3nTrCI7Fq5W6KKyjN7gQeJR1b3XiL1DoYj/Ycy4NTDIX
BWzzxlCAO3P5ILEa8e6Fwv3t38McXvxfvQJuqN9Hw7cbqlSSnl7Gejbemig8WYiwzPqCZWvvgs6g
9FiUs6ASjjcwcPEKEv/HqCUQbjZA4iyirqxfOpxyKDiHlK21pzvbhc6PxLIRIoenLRJndUAoQBkr
bATFKxBdUC9GFJqYs3qVn52BDBLns+E1jdsb8LdzWeAAxGYvLs4eVIPxxKbG05aiysPRCjs7YdWD
JeECzh44k8jAhVWG5VPNFhveJ6pghF98oaxiIbZlsDr7BxCzzL92SLSprqGDfGHNrfNGi4L9lo+g
1D63PkW32JvGhZsmABVPiDCEZacwBZI4KhhoFOi417jtmNmVJV4UdH61fSKl7XwYwX2Wd8OYJZlM
aJL4aYuzS+NjCHvjbYS2zDWWsCSlzcRS1tpKkwxH+cy7LaoNxgceT5DBm42oTyyiNVdjndtMNVdi
6y12bY2fDZ/9liO/EonZ8h2i/uBOoJU6u/unrRSIc3T38QuZwRziPCoTyK/ucy6qZxHxiqMkCx9R
RdvzntcNaKkia06wZv31hVkwMArkI1IkC2yrChZ21JquNqu8jp9d/Nvs4ouqvQDzOq2wa/TEdRZX
uvTqnRg+QAfkJYv1uMT+S5yXzpcOGH1R4oor1vFTYyvqWCE+xdKfgZay8D35cJ9mAvEBuQOAsBa9
lUXsZxQ0W3Tk8MVJ4Om2ojYWm1GplxE1+GfeBlrOMDOxHaMicrUAgbtHZufSAIQ4M77FJRMX6LYU
kJJYM985rTOIDwkgxa+1OYFTC3ENVM8k5ew8EDueLDv/vGQKbL7GW+UDdnmIjXUnmQp7qIoBWeAg
JW4Dsf1sLg7YcO/Laiqz3hdXWcAWivu1DTFqK178Lnymfg02MSZbT0BdhsuoCHD0E/vKJ5AjxFZB
EIA1hKeUuCdPfsxWTSKyL+S0XPsC0ABkYdxoHB8Dra/PuAxgMJxiVx9cjgLRADsUqJn4UjZkZvbv
mI1rfsMfEW4gmvJMhnxo6SFHc7E6tMEuVLZw7Qs4gRQFPKHErneuaOYgbuJiqt6vDAWRvSQShkRK
mj4ivoAzoPfbccWZwU33RTEd/GTdmJUdubz+2TuzijO5s3OX4g/sVIwmvAi4t8RpkfYIwZkH3gW+
hMYP+OJtS2QJi3AW8C4EUG5GMd2IL3EFmF6OYgoQf3AdYRxwLdzkEC2EWL30ogUL3Ib7X5xE2NyE
j9Xj/uX96V3mrccZY2vitr+SFAdRlS2KKUB1ANxcWJ9iOmIZKj5dfAcpkVfxBHGwuXXUofDEtecn
pij8rhiB71f3a2qVWD7mfQFRdW42Flus3OdKmdpjeahNy4bzbLnpi8AerCk+DQ6eNvv7ShloL7F/
JrhZLMi7gZgBCZVnIAipGBZ3frrUmF2S0RMETAwxMRTEacq8ZiIGnMDFxPDviZPHUYvTKKClp4Or
pCw5R4wwPH2avQED+XRu/Z7fW9J8Am9KA4sZnjyNuF+j3Re3hdhyAd4mLgNIrEu8BWgS9HvQJVY5
IEo8HoJ0g9Pc5gmh49oX6B232OLBvYxvvZ+JYfL1BYa3gbTPdGePxI1GfokYRHAfpzaGpjEfwLoK
LIuN8b3Mkksc3hXoT4x7kQUaiyfQDHsgr3xLxeswp0bURlagj7jJYQkm0CeLhQjpEPMO1XHrs0jd
Sp7C9PX0deChkmlN6zeeyvI1YnpDQcQXOuVUAGgiRhuGy4aoPQDH+0ScXJkxL75Et1KkcSvcBeL0
X3JHwJ7i1m2W+hgwlNutxPv3sVA2YmoihWp2X5B2yPHTz+IanUcaQ+zrCeKRiMUjiLubNBLuOB5a
rI3cciZuvGrRMHl1wg2Hs/5R9QHrwBFlXoc/DaMKo+2A/NnRmfnl6Uy2OJ3wO7FvEnMbdyty2KeD
FYDEjwQIKa6nQEDTydPhomIyNWIWdOm5MiI+audoCHBuKs6JAHa4VR2eA6IFy8gEozm5AvJTeRqg
BpaSceHGzhirMl5MDg8SAuAuAQ6K50Xt38Y8M8hsaIEBc0ecehvEityjr9+WwlbNB1cBPAQeFLfn
+2oqAMM2FJeQoXk4449699RJ1K/ZUu6Px+6U1x4azMFzAqe4cCg+T/PHuPJinO7hVdL0ESLv1k/W
rX+aRzMSUPyn+yTno+WnYiXb+thsgTqKcIzatxcdEV3FFnvXr3ee1+d1dXN0zNysmTgEkNZJzd9w
pr5AU3KBPLHJhr/FdzBe3enmczEAqBTjTnj7ifOHwIjMpG58elV5LQZEfhs+PHFonOyW+0sUVZDS
nKPlbASC9565n7GzGesBtpIAghuQ0FBMiDwsxOxAoVQNVgxfB6hzten4UTNouEoCuysC8W8KJr8O
eCMmseyEMLPjfXg58opfmO1mVSHa5vWOgBxztwwk5zo4ufVU+YLf4J3z25O7weHI2byKG+NFALBQ
oTzE3uwm07IWLB4zXs/HiN8pvEN8+oGDZ8S54qw9vN6Eo52J7+gyg1ffSUMpubSFj8O92KIv3tWM
APgwi48BXlPAQPbT9QAUgS9pqpE6AeNLw25e2GSnfW2UUsX18Z3bmx/t/s53yfG5P+/aoA2a9+sA
F9oTi9NtcsFWp4fZ6MjqXwfXgXrICIUnpsDcqj6MYXmrEXWAE9+nwqoBBdNB4MVP/wpojdUifV4a
+lzIXygbJHCfVGx+lk1zRlzH6OkYSfESoi+Ti0StJPtMMP3XVxxOfN9xfWd6CMVpK12ebgCq5Ljx
uo4p58krH0Otr4Gsnt3kvT5gP8aoxPCe15KiwtbKQ3kwmLZJlVDwnfp8DBF1mKH6CeAnIiQyiVQa
3nRF1E5nqsNygv+FuEvy6kCkL4hO1v99PcZS/0ZKePtZ0/wS477ra8dfY14uxPXxH951W/oFYTOI
Iubp8OsE+M361w5zcratL/UJCd8ZO/7PTaYdaZViy/ILBBbVDEMYIyXnOVH4Wwx7cZ7A4b+OT+qb
C9ndCKAaC8nAcuU5Rb1/ocwXWDh6PZ6PVSiek8lXGSCeteHF2fzATPlayn8DSmwZopkM/1RmDf4N
31WzVBhEwEyJHthG75HNtOunSl2R+o00P6GGt1kTZ80Pn6v8xZ5CSPrb5/7dYLPqxzWNbmOcDWjh
+0gw4yvw/r3CmlrrX2MzyIvUN8+yn0bDe/xWXAs8d5vHp64v5fNGOhMOZ2S4CJ49uev8Xvr4gR3x
X2j0H7soQODfUJDb+VRKdXM7bSY70YdAFEJVVPRvA2Fs06ffVDvL4Ru2mx/LY4HPB94eoI0e08iA
RVsAEZUZ6YcWuPUfyLNAtGSU0zhC/GXVqqWX3KrlmBKK7NZoERPdnA+f3in/FMskWXGqA8IGkHGg
cyJN+W7xFbQVgl/A1x6Z0xP1KRRWOsMPsE91Ig3BORendTLOeM7HmXPeZIPe5LwutsXUGt1WwF2P
WbWSJ9r4OalWtxXU/O1zl+FyRg4VqTcyk0XtkwcVNsNrmK7yTfNSvRhT6Qdy+F/G5yDhfxz8t9V6
9lSNurpz8AXL6AkdgYYIxAxHpEm6tRZKuOP78uTLM3kmLaSFgYtt9/k45Otqe9+aR/v4OFzf78vL
fIJX1tgeNKTcJiN7VKyaCcQJsHKBfV/n8lgf0Kmd5KMHsXfYya17C5gurPkXDak10SxaYYAKUizi
M8/ryzTB5/rmFNseRoFOtDqvsTa5TOtQmemLbMrEy7R7GWRLGz8na5CHJV788Q9Nif/qE0AykiT4
CTRP4Jv9OV71R9LJtxLmKFFCLC1FJC0L5jX8v4EA0a9wAUmMJ2AaAyGNmZGVLY+SL77w5HNA1hlV
TRtAhyPI7ErNbf2AKiqSxh58n2x+20NNTAq/3VGNmnR22T7u0/i2VrCHS+0X+7xXkpWE7yEUkosX
F4OeMTiX4/I+uRaTWxpWp35yw+bNbVN823xcrx/XkakNYrzci9VZHuksTDu8ZHAhHN66ILHHbd3v
bR+FZxZ9tBBF5EfqXAbDIJat5yMqTupVJgmjEeC+D6QlKRa/dEBy/6zPkQSVQO7qwU7WT312AT7Y
n1kY5IMoHqqln6OlA8OXwgfuk+assjG1x08fOivE2IGqubU0xeg0Q5eVeS2iHpapuqOA2RgDPZ72
yleFiX6EkTT84SuGx1rwtCbVhV96RQ8puGfj7qdDcPNjeardXSn1MUbE3Dw1R1kxKZ9T7ALPoC6s
1bgNcrcGNKS33vN1XPy74e2y0OiG5v7tFeFi9GJ83jYxvodWv9aDXB88IW917glNGNozWrzpACPM
OnJRZ2O7kRWLVHk91Ztzhu3bQtNmZX4w64nZBkU+NuMwPVYv8urxHGAOW9IzQUIaYS87umsrtfnM
gAjlE4vYN+EkaX/cTLTB4+dlGEuTChcNPRudL8CmlBjKeZTUsOeLY4pJXryIlHkaz282vGPreIOD
msovUfQQ5vKOqewjtUPDzdXdR+akrPY3uOi1QSlYJLiMUqmJ01DRdbmBy/eWVbLQynl86/+AGIp7
6K8RjOWCgkcXEjzjG2R9su/5qcuLfHotw0e3KevObe4f7X1hImDDpyvNN5VCwtgVx3g81PNm01x1
F15pXmw6TNuh3/97jxTRyfhzj7DBx+dMlXU4fJDk/rynDDPDIKJ+tutsZ+wb3TGCSdtPpmZfEtbh
3j7xaaqdJ5lD7YRzfzx4jVOKuXBKtu6Cqf3fu/PF1v19d0wYeogwTDz1RD6F/W0Suke1lNlNZUyv
uNlWNShxinusRW+EyjuOAxurTkNN+ido480TlafSz2JIl91UQqdZ4wVy1vznmarz/FpKLLeeoRFx
D91qt3sghdDhNNTRoKfuzMjwZLvGHPj1mSPttvP+XboOkLRBX8Pq1dpIpS81lx+O8PsI4ABlWMq4
tNG5sHG3+vN8X+K7RNlyu41zOxTGbNYiifDdmDR5eLn88MD7alN9O5t/fNi3EuTSxnZrRpI5TbP3
m7q+29MG2s016FWLG66YeVipYdoNoyLMAZsy8iHArLNdbh+F0BG1wkkZ6eW0KKdJNzdT9Jlj7TbA
5FQ+D41yYmbUUKMM2A/JZOmfT6PrdaiAtBLHZozjy/qOirrYalTjp8LR86OmTnvGlA1VyqlfRxOZ
7pexsTDujCvCrxaaCcWh/qEDbvx0yr/ddN3zmsD7K6xRBmH3qbQThOdudH0MGxwhYpOFekPmq514
WXZx8fgOTvU+M5qJVAFXaws5Yk2BMzS+n/X+Gl/H2CF3mLDeMNWQ5Bd8KLAjwGVJpwVwu/ppj6iH
LNTpfEv5QYOHW+eMypeuC+QWt7ZHoOqcWwnHS/p7RXwfDvOe6ldtz2+1JriWMckeKcLninLBMqDa
6aQVXePAYHHRyyK/vTfhlfq6fiprzUhwJOodWvrASXI4GYQaWpiLtwq5c00+ME6PXReVP+iy/grq
+T6IxYP6twdxEqltVMXRZXzO/LznPZoHRgLAybJ/3ZeJZ1iZc08B+Lrw2f04h36vAr5/+LcZC8HC
3SqT9j61B8D2H7Too1eDBE3QEL8Ijbee93z996wEm5kD+teN9I1Z0qaq9qj15j4VmHh1KNbYkkwh
q7X0Yh4D7FOCckwrIrwtJZpv/jYL5I9umHrvonmQe8U4CkC36G58ZuvruvIX9zlxYhDPgZhAjMEj
ewNUCj4VZaAfC5Kf5BWA79gK4sotgHivNGwMCIK7leBsYePiKAGwd0nP4jSVIcAjHickAC9owwf2
hYSpLe8vl6BH8NfZUw8G2MBlkrxgIQQryG2GA+K0ZnGQe1heHU+H6xjEdXQfrJT+xbd2wHvYeklB
3Zc+O9BK+pL+XgnslaU7VwhLgHW1a2FbP4ZS8RLjp8CYA4BhXX+hbmJS9dqFMs9GxgrgqR8IRuIS
JFQd3DYCiSIAw3/m5NuSijmk64jVyFEeWPPbJtmTWu6x2mgVpx6iHTZfLrN6kI1qnk2r+KB+VvBI
BfzzADPD+WACuY63ywvQMaceKEOBNzTQVNc0/7bmpLdpF9Y6H6jB/A4RUHntgf6RQN4OzhjgaXMT
kKLx2hDDbYAeBb4aOUIZedUnR3qN+w8gTGMmOH6lry7uu7nm1ZgYFwgFoInjbF+A99f+5U2eYkm8
1VbWSqfACu0lUSPbrB8NTxvlnfB6RKHgXriHjeXOE5Dro49nKOhZwTVj128LmlNQDckDcE+baCzN
upm0KunfHsn7cjXSpQWkYMMqNFbGmhAMgpeZd2cid5Y6gm5pNH4u4CZus1d10I5OG2zfikE2O4Um
oHDmPgMsk+m69iY62FE9yH170mn+cSiy3vVB7Oo7AkL8ZpIiMey5Oum77Bqo1RfRFA7oK77yo3SO
K/j1wHolh82IDpI4JtsvB5cXDNfcBoZiCVz28LAY3QJCP1BshXOmR2ZH9hCMS3JugQCB0eG9ncLT
JBvBBwsQyA9vO0E/JlL82Dq2LziWgibZefNonnOYa5lW0insUFhOeshqB5FX0ftG7qoTocJzHdby
bfjwEtcAH+vATG4gsNiY5yGt4h4GOKEm0tokAa6C4vsQW0B5yaAT/eG7o9EdPTlG51nL+9OzfJIp
LXBhPwvQVWyqN32eeISkcdM2Pnh+MVrvAVfwlVv3VBLutFEHuBaHFn5xTtEvj1A+ljV3bm+Y9j+7
RW9gzrafzRrKD4KRzyzAMNnNfOFFicseHMn1gMVzD1VEG6L06R/FmT27elAfYhCBHLLhx9X7GKvu
JypYcB6Aob60U0McCAw8b2ZJyUeZLG3pPLG2p3V1TDoXekADO/xMwFw3qcFSFa8cm0jbD+067z8H
MpPPg1nqMTitQj5sGzmru5+N253qaMvC64Pbg+GCKcf+ifgiejOO/sn5KwEwu/DzEPZpqBQKvpLn
ZeP2E5hc3tCTpgK/ioMuuLBXEQAVVOixAusayjN21O7jE+7YFskRUw1pp67+Sp6VN9qbbJSqAOwD
Vx06Y0ZIj5kW12XDyqd6yVlf2iHFH6JSvCM8JgSJhhfJpCN5rk1hUMTDh+lJka/i9JH0SWmiae5M
eVHQg8EK9o7QtOIUHQdPV12oweunyexrEGuGr6ACzsYEglE7/Vaal30hbDGP8ZxCnV5u5sMOXanz
Xl8osWraK/uKLuF1WOyiRRSI0QQBJdCdAdE82PWd+9pb/tFBblXdGJUDvNHRuQ+V44SRuH8d6uT6
8UD57EIgvFd12M5iGomQpPAMfb/CnxHtcZQ1dMw0rrmJJDfCODgea/uthWxWn1kbuoy7KMiHqbOo
yaQlDfXjGiBicXurRbm0RlgduBDM4apgRt0JPVxYBEIjoCyyoRG2HvRU7aVy6LOZg45G/bs2wtEK
cDdmV3JP9Lf//TyVRcX1r8fpN3qVYdYn4/owr1NygT6r4FlCRvOjXmCMaWzgKdWQruGrP/FD5e9r
na/KAQEdvgfQ/0GD/ixb5IesnW+PDvxgmBzUXTYv12e/eMtGz1D+tMPb2urDhu4ry//P4VomIk/Z
QJqrfCuXzrc4VdWWw23CHhlU79a2fXvgro6Xx2cOza9yoLVRtf37Y/86WowcgXEwKEXEikP5t+L/
LGn3CFO+dHziSaRM7klQNQH2+Xav/WFN85cQDK85lrSKxn8WLujfjZyzqLwkFzO/jzFxRlK9ZaoR
c0K/406Q3Nmb6J2J3nrkxf1bkAYG85ro7cgA/oIFD6voC94W9PKfCLCEUH0fbUjnQKcxVuH8o1P7
Vv/XF1l/5ImaI49MlkSUzAvCNyX3shZNbsGHEL3sZCn3zZ2gQcj9SFCFRV9QNPvKoaCO1LS54cpO
O78ci+axIGQ8+9lQsASiheiRmzM8RELYPvwRnJ+W7rXAVO9svOTdBCvttF/zimgsSrTUbcgFp6lo
cwt/eLrp0yebFi33y1qcQMGc2YkikQwt7s/JbodW5J2yr+Inos8OKAXCX1CElvTor0OmKvqedD5p
Uap9oQgVfdbZEN19IHQTQtVA2sCr6XazYnBEwsWX6G4Vzsv84yuIi2QFRx6Y0BjfYEJA6dBHiX8L
aYRDGUMQsbscY1gYNpyOt30UcMExQW98Qm/4JNMRhBpTzNvOw99NvMrx8BC1Ob6ahmrp7SaTnfi3
kHLM9hNvNPllob7jMIVhcuPvdyPBQxAn5EZr/jQSrIUTJcMvzQdBR641FAqQM2kwdHvdWzjbYU9N
m9bZvz1EB1hoQdBaCDHn0KZ8Q8lxpvQSrTLRTz3o7uH1oPp3UsvpXpGo3QvEz3+x8EVfVZyVqxPk
A94b2O6xmyMsEL8Qbu4kDxBUJ/u5cxD9WYmCR6gjyq9BTNIH4iXRt0Ej0NcZ2gxxv5nVy3ohUNF8
UQYXPhXdm6uN6bG9YvPEJ9+GCHXhnRNH/S76aYCMCB7iQTVMXru1QR+rmlsA5SouSEJCEA8Ek6jB
dRVO3XI9r31uJrQnooVUMYnWW/HZsEP6ZDlQKogup+ojjfDEIYjPTOdMtaFoTNmfyTs21C0tZamP
nGHdeOm6OLRbNhjQvaQdu/33zMQs88Mt+W1GbCpLN43niQljy5OY+oO0sZoMw+uwZPdCQcLCTsoT
YcriWdbr21+aUmMqeMcLsvGYWlgFj2FohbhDjeIJeVQDexAPcfMNr/xd9+9+t4yHl6FYTRnBs6+F
kCDLYTs8A9nnlSNNzIHiR+F9ehqdR89hDU8dbsaimpAZRG0GeWGuj+SBPLotgOpWRQmNQB/bo2Qh
uOP3TbpQRzy8BDPKJx4JHjmssxmisoGg0efzYl7yp57XMxoE/OaxucAbLwb1F7dHxIGymXiVbuyp
MleXytxcmlNzas3tZflmLk/0D3T+bfMTax4NSd+iBo/GYgLtubiwD+1pDE1tzxdNGnsaze+TalLM
DPr7/eIV55kyd64XR4Mu8URmoMIosgg4WVQfHcgpjWuOkoxRSNlf0SM58iOY8l8ZJA2enRAHSgzn
nJ4kvoEcL2waYpFmwt/U9cwIj9ZhU2yECYO/17zZlBxVcmTqG+YeyE2EYKGvgaJAyBxay//974rK
BwQ7duoXccB0jlanRbq58XXaPzbtSzQXzigaBu74LiMfzH3L6YViWGMVFiQzZXSnEMynybze0mra
Pj/vsd9+ljR1edx8RsfnJ98UqKNgoxy14+Vw3Uo76SjWhNJMI4G+t3iMtb7BbSU6vr7OrY75ivOh
eTTdb8OYWs2em0iTklk9gbU+ETqmZhAxCE8rmgur28waPWbtRnu5LKKltTQhpVtQ6uVhb3zHIUW+
O5dQGp1nmJpOys1lbxCI+UXOx9x3Jl6db0ioWd1nyYyaByO3TbbpXi772ypd3VfWoA2i0Q1RTzWr
5ulr8np/T17Pr4/1Yy1v03d1e349v6ufxSF5VzlISMbvp3e61vHT786OwjOMUpap8WisxLrUWjUq
zEN5Ye9TiKWfgpbOGvgQH+TY7ZHIZy6QLazqsBhYRFQ5xSgbRQN7ct329t3uurxwsPnGnBtQHxHF
zspNeXKv++vitBLHXIXqzJrEYwmpQEW+7siYqKtyl2zPB/n43J22zaLFv4LkHGUpvxIL/0p3uHrr
+MKPNibc9iPeS2+XvfImiaL5Jd9c98Zb03PvqxoBAUsv6lgtMGdNKGp7bnd5KPhf+P3SqTtN7dll
TRUOTrAw4DomhxwvhKO1MTbnl+fcXkeSm76lb/Z7752r5fZyh//YB1RnDYwU/BBA3mFrsWJlIYaR
NyRjBGkM1J6L+U2yEhcnWkbLE8HhZ4+lxr+nReW/ChUbbyLccqlSKFD/rE/Trk67RwuhvbBDPV/I
LcDjGUc38n9KkNn8lPsS4Kuasyw/F5MLvtd3Vv40uLNiE2srzaY30hsqjeT92HH/TrYX+Rw2HQuF
iC1MdIxvqJtk3E5tV1BN0rnAkFO+IwW2E4KG3V5NtPy/z8RXJf7HAkF8GoWrbYuAGF3/VrJJN+XU
nNXebZw+J2YZNpfOuXXJOs+DSv8wY1gWTC31md6W1dfs/If1yd+IMeHjEj7cQn+P9Yb87WCNXp1J
J4VG8UQK6fzugPWYq2byy4Wm46a3jFf57DQq1lHqdVvR941ZN+BvuizeH8tu+hzmK/VFfgPrmijz
XAZnMenzRsf26UY7lQpFc6tyACn4PR5p4wt/pPUDqU5B5/vxokwVet/tq72umFhkwy0/rvtkpQ7f
fzjLmnjMfjvNfxznN1jTNHqZdrM4zXUhUR5Z1OLXei6r99esNT2Mg2ozHd7Ke3AlTykbtXpMe01J
Joqyb1VCr5lr9DgZFlE6jHkmNBZIJHaVWEsr5nlYtlmopnhQmoIhKb3a2nWQcFNXqWcDrJysQaZN
boXwDrtIVN7GnRYdhsYTo3iN0sVJpq5iqJcFS+DLIqvge+kNSW5eqr8XhQznkyxyS9dml5MRPsrG
u91YRjwfnqzKQc65TnH/lrs4sKRe33pCJL48xxcwdvuaTrNzHjyuB7O0vCtXKHlOu0p2FJLzeKyd
sMG59D7sx15tJ9J9UkpAUdd9VnzEZTluMJt+ThIVnrAW4Bws6C1ppc86O+2rd3VwOsHT5faUAuUE
UqvqwPbbWsO3MJoYSuqx9fnpAhBxCeNMDZ4VU1+1b40Ya2woeBXB5fdh72mM8LyB1lSPVQlnHZFH
poFHojhRT+83xdj1JHi76DWip368NVXfgARWYDJ5XWdFQyQw3GzL8sQbeqPaLmZXBaY1hVaStFNT
L6ZlK4fpDeJX1AVG2Q56eedoCqEa0uDfA+3rdv17nNHWk1S8DXXt28RWXbWHlkcR1II+WNReCyLY
Fvk4Y8EyWctUZvGcCKhlKcBowJRkaoU0ciPI6mhIEKWjNoT+iXt1n0DT8LKE+ug9cCSQwx5LIPQ3
W9C+AtRnhwXuPBph6v3DIfyNHTAlGKJtZ2ELpcnStymhip6meX7YvTULrcucRc4KdXwFhRqSXqh4
YZiBWv37tCnKf9yeeJWJecg2FfPr9v2tzSJV1umet3o1ZRjdIXGzItxSMTHfZY/JY0JWaFX71zey
RIlMrA/S2ta9ZxfcieZ4wZ1E/aEN8h9FOxO/LAwAmRVl6dtVrO8MKZ5DWGSWoRpffIkp76Ehp0Bq
+O8j1/7ryE34XXyaDqxgfFsfXNMkU84aTxt70IVYXdA0ucyzdT2+zHEMGMiD26Q3JVlQGOGlwW1T
j9Z48QmwtIObR6v6MayGxbQZtoE2ykXpNj+vmjdr+pNSUBHX/fvQNk3NMlVJwoRK+tbPTR5K05k3
KR3LrOgYjRKym8bVCp4XLO2LeKCpIARPkye42bcy1zzFbpuHNd3TW3h+Zn6ij8/XWauO7mImodxO
zCXLo9dHEfz7pP7X5bMxRyatWDxV9W+gW6+u8jLNk3xqVZtnFfaST6zNaDv/+1P+YgRSKKDHk7nT
NYzo1K9H+2+Dtuki207zGMApPPkEQoLgEwYvRPfeT4lnfyNcBvk3OKhJJveHLX07IjuWs+Qh2Tfh
dadjYwoLqwmep4WYwv99VNp/fRROm8KZ1aYc+ULAfjuqc3PNWigJyP7QA11YVYo1ZpT6eOmsc5x4
IsTTQgYSvZokU+EwAeCAxKfPE7LYCoJn4d+ZsgSbWvBWb9i6CaonUACWA1jfXAHF9R/KGEDNvwan
QYYLFk2QDnCW+aIo/rbXXXouL3HCvKswr56mNOS3FwTc98MJLwzLxZbb3FXb28EqHO++vW17K3uV
bBWYb93iEdpE4TrKVJ7LlPy07V/PqzOK4nSGKJcVUQ3c/JgXy0qIhzdXRLjdQp6xgeltmuP8dEWG
39td5/n4ykyPNmFwDhG3bITQG1MOlqp2vxwS2INzIMhaO8YxfZTPlE0zlce3aTy3Z0KvLlDa0ygd
VNMUr6LeLJqwomDJ/hwKTpo116fROHszWCLz7Es2540xL17geE4ldCajhtjOZTS+jnTsRFhmZyNr
LNGJxa9OuM+oYTVm6cTjdiHT/GAJuEcGjiJZX5yH5+EvhbcxMxfRSjlWldvtUlTwlasd6S1Ju/M6
32YH65hibdQepHHNbKOMSPG5htooC9uJNjJGRMNC9oWHHJxnpEqDp9NDmK1oPoF34XkUA8drLwVk
7haLCLoUw4pXlf3IJW0Zm07R/PVWQsvz7zH9d0Vv8kTmHrWp51XZ/Hb3JOR8dMUJ40YxWcFYkBFZ
0OpRP86PyfWxT7WfCIZ/j0YmSjwiTSZ0ExLUt0eoxW3ZZbJ6G1/NB1Gur/FNdir8lxQaSlyDTQ/9
i+lD2AVgax2SxEvzNWq8GMl5to52l2qm3veJMdbpcke3QUrj1La5HE+h+cXx2r+f6eTUP+3236sy
09TpF2gGhCRV+u6/JhdaeS+z02lTIaycWAfq0DsyuXAW4dMxyQH7GgBHB+tXa/xS+Igmzk43hBpl
otU0XFObdqaDscpPKmvM1v66vf/cs2/l+/lsGt21qHprobcSWHTr1eP7FJWKEGruRpiRSAuxHOYf
W5zNnC3E4gkm4kiydggfvf0MhREiX//tPu0ha1ovlzjVgjLJIToTaOz4kwhrEgEz/nKgEWYzx9rR
p/jS3mnWP523N+SinycDBPZt9kFD9tE/vhhOOjZ9YNeAe8oM0KnIjO12QiBOH6/BDb4q/W4Y+yt6
sQ58SEgH0gBi8DvY3r9H+d9ZOVROpq7pOpWbybPi64H12yTY5KYcGfI5GwuAQmNuk/GVakIZby0m
RARSZHOtu206hQK86HQHu2FmMfXYm/UAFPAcFJ5rz7E+vqHHqzEPSfAtwqmTOqRY35jsbrinWYvL
+jzNxudtFcaQq03mrjus4dvhAnu42TLpYsxWzHWasAWrR4HGERE9btlS9npfgnMzA+Y8TWjN3g4o
y9Vdg6LtICbl5JAcIK7Pki1T39ZcqTNzBeCxvcNvo+eoTR4hXyDoA2X6AAs9YZ9T47Rl9MkPGfwP
YWfanKrS/e1PRJUKMrxFZQbnaPKGyogoKCii+On/1zLPU3XufZ+6d+Vkn8QoQ3fTvXqt31Dhtswu
mcr3zaNICuNwU2ljPWkVW0/2MQmuDWo7REjpAhLrrEKYrfOLJ8oY+2jsoRWEIHqLayAZl10kX3ps
xu02jY2p3Cc5l7kyxQDmM1/ki3KRh1f8tKOcrGozu/uGh96IJ8IbQjmrXT3ADmS24+sclTTKMCQ1
SjirhgafUPncEKguP0ibdJOiHcH7i58OujHAREb20QeG42xjarKBQLnhtiKH1x8L9/KOcDKCyqQ8
gei4yGQFCtiNFsyJcJPQJ/E0W7xaZ9h7exSLQQuIWytCZeOrI2UCebMIKQmfjYUaCTNZunMIZS8V
GVhSnRPXr8LBLF1ps+qju42MpH8aNxt9ZmX24Tt9NWcZOAZSmvlaQ5uoP7IW+XeFyfGs3bTNM4Eg
VrZkfkF6vJERhccHM4+c6ppMD3nWank37eFGgZM1vfKQXb/L+W19Xtbo1tQJ5UvqOEkbHWeZh9bq
rEzE4BwxFhH5O7K+Z+HQK5aAcSRHfYsPAN/s66KPQmAbZYt9yYguVuUCNX1RasF8PunF7RKYt1cH
oP+TI9JV29gMShZfNWKhRcrCtBsGrxrhhdSQ1x5G16Thw5fktLgkjGS/9Hg+NthPkePWx6he635N
r97WKov65T7qhuPy7fJdC7l18/io10/pFW72MCqm+dtjQy582uLWvCw1O3sr1+lrGVsJbRefvavT
Dy5IpCiuGhz8R0C47WZ+QXjiH59onHNoJcqilGHkQZycchKkA4Cr4zHvllAV8nJUYHYL5egF9C0S
WWwPzokSKIGJeNIsmwEQBkqBaEJyaCE8klKuqYUo88NqJ6osuwXIiE+qtfcappyBK+0Rv/UrhZ7k
MQgyVFt444LPMU+i2MK5HghsXaN81mLUyh/S6cMcXQj7pmUkuP/etnopMYefH1+M+QM/dmsuL9ZR
gU4XNAE2MDe/du5kngdhdbeL+WkqQpmF94B/yEOqhxg8kVhu4+tUNDTLTwNBrCrpojYxPdOTnDW2
QNMrM4K5OKO6cnezvS36ehqSRgUgClHXwk+JcpOwCjjUeoA8Y7k8wMHICerypeRAF4ZqF+tsqTA7
mCC9RdNFeb1tlL2L9YwyK9bDVyUqQ4tvbQE4ItohY6REJ+8agE1n3jBHX5fwtnkKwQQqzE+4IJZu
78N9eE/0FEyCxkWr783ivLjMsLVY3FZX/g9j6v26Oi9qwkwgLvWsTeqv22qQ2vXsuqpn9aw6jxrk
V/inHzeLhncaL/fknqTk1HYhwJkreKTFObj0xjnk26kozFTzNj4RwB6Dy/Jm2ssRLowlklvoc0HJ
17xeKMl5Yzacqa/lXzRL+jAp/mXVxiUWnDP5BCDAsqr/Yz06tEp+M49qu+q5iqe9NQ5rTs9Vp8ft
acJLDrqTxN3bPoDn0d4fuGmsLAu/R24GNXpSI+6ACfTo58k5Uj+1oEeGLLcL35xXFGKDva9Mca0O
bsHAZfkHw7dDJ7IX7InC5bWdXyMOaS1bCDhdIHUyDsc7u6AXkC9HG3XvV/wljdtP860Ldr6GkKTs
eI7RkTqapNk5mj/gGwpPnPK1982Y61zjNuWiVlL+yKmKSPHODoCfQC5BTtw4CpSZAYdj2nZ6xkhe
bj8VD1VWMvjc6DGS5A+PU8JmhS3WU7mUn3uMIyUbS2FQ8kZgWbRgQF6gg/AYZQlSl9T8qihH4rQX
HJA5HQRNpEwHgTW9bwvf4CeqgEj5Zyy5w6cwmIiCDdl/nCN4TqBnKO2/HABYrkpmVtNtIT+Ra+AP
aMPOKp8NDAKsFbeNfJirTM+c7MirHTpYeXL9oQmQ0ZALlIsZoI2lB1iVavzxyIdE6DEVuA0QgcJX
P/NEo0019/d+2CH50tI99+TxPTluFWfwpiOKb3nI4X8h+TgarmB0uDvXQG//6hm+OKPYIpmKAysa
/jfv7Pa8Kr5613DIH4d+ufGGPnIxNf/buUO/9th8+Ag4eUqk+qLDX4P3lNeBFk/wn59Y9NfZUfhJ
5WSKc+ETNV9yWov/i0Z//qH6qq84BNtMKzuGa8OXHise9yyd4F/Euxp5hjxJXdXJPcz1nNYfOmaQ
edrPbjYIygSpR4TYkB6Z7BAtzTekaJ83q1DAlQG/jxi6DMEdzaIgDft8MiF+Eo0wsHuu9jZ4k/EE
VDsx33aMtL5fbLvzSJ9kP43Tn5Iwk3v5dRSQ+5MW2LtXD4+Cb8XvhR0wLDQHwVNZPjYGMazZgPZz
CduhoFFcLOKKIiPR6kwcDm6ijHghFkKCh58KPL6eezdR/IBIS/iK0h6kWt7v4wLn7WKsxUh9JNJV
TJPEWfSMB8hwH9946RKmRGrGjO/n++VS5JPy1+cXrgs3Koj8ywUKx0rxxZXhhihqitoXub2hf+XD
hq988RN9dAUl99urKr2v+uUH9xuSWZD7mu8I/uRgFYe40pMnCmkiIZu6BfhWOkM6b4BYMLI1TCoZ
ugJiOXEn0ca/yFA0dKFoiYrAygFRT8hhQffDZ5BBZLtP/Msh5CDyDBQ+SBd5EFIeCj3AQiM4I8SX
ur9yfBrPsMw6BWK38hQceaRkWjtTzzcntSfdtn/ONr9PDA+dwAsr/+yDaHk/tkCnx3K51x+FCBRJ
P0r8ki0WVWQRRKhd1RM9Dej+KGsYvAKTLVL5OffMoCUQErWTQ3KGGUKJlJtmPzDtucW2oWVuAX7B
lBmvoFq4RP/2I/htTAed/DQZoLHQx1fKPrJxQiaC2n+1rAk0fz03KJ3ObgB0nKOXErVUkwz53IyI
Zf8u6QWVJIPEL+a0RDXy5lDgIhhQea3n7N8Pfp/oRvtETkkN2EWWPsYdP4a7T1KssAhjJL1ZR0pc
+tWE7Rmkf2NS4fKB85xiA4vBdcYWjxCKt0LTTP2Tq35IPKz7mXv25F8iVwFcN96ZmvoZYV7NLxBD
8CD24Q5Bhx9wgEYNhb1O4RAhhw8vAxNEJJUFpt88o2uxP1l0rzrAY7aLk8xNHRihtIA4lKDU7qXB
kFmzfqE36HZQlQijcD6uuk9F/+Jgv+xdX49cuYSJWYyrSihhXtGTCwvPfIuhSuX13cHyEbQ/h5Xw
rwWlY7m1r3+2AdjrCsEMQmwuG2ATZid4E5NglU1GgztLE5KJ4/jVpGRZi/qB6l4d8j44r6DLypg+
xBDcMVEpnEfYD7MAjdeYVIS4sAjioArNL66LFpI2knYWxxf5TbxfuBuumu51uwr1hcyVbwMYuFx1
6hgInsnvmTukc+Sn4aQK9dX1FZKv15Ek1PzKwy3tvhjypstrhaKBDBaV9tFALx89NipAvpF1CB7u
IcoZRqprxdwCSHaE24QAHijxzQHNDWT6ETQgglwR7OZMnC1/DpEK/eWLo437XF81IV4WxeacNnm4
xpsMUDJdYKbJeDEw4QL5pS+U9qGbXLZ8Zntxestqkso4pqt5rEBgq3wdeRR7L5ngxnmoKMNiWmNy
ueDct7ZkzmhsDoCfKGdDbdHL3vpeFmCBM+4tsREMJMtmTodub0kXo6UoI5lu557B3RsTjCBDhgQt
92usk/I8cW9cifSgwdBPuS8V90Tu5MoNZhxDBgW36clv0h14hDrKWv7OgwhjueeQgnOO31emWJmN
MbsJjyI1AK1e0hOlA+CVGXIfHGEka4gTDvns73Mmp+75+41ckvQ+j0DYhDLOrAS3S8b9KX7OASHI
dAGumPT/gbGgA1+hI+ntO89Q6baM7Mp7kCtKeXylV9Q36aXjj+xopKfkzpT3/lvF/eexPGQyZmkY
TsyRY3ac51AOljOpnpk6s8WRWcqYylQq8Rb+guK+wywvYCgcEiUgIsRjOibkUcd3HnbxBpIHTcZz
Bp9bnkO2zQEAGI58QcqIjTq3ICeXp1aGtPRlg3amfPPeuOHz0mvc4Dh/DjsZKDK2Hs8RJmNVJr/d
S48bkxthZHsXZgI5moz75+PByL46UsuTb9msGUyHKIPQPEiH08YGzSNDW3WVakTOlnlTiQ9+50AZ
Z0KUBJOISKruLukHsssHlCczpDRb6e43otQpT4gB2Juxh9qk6t6BnPeDwRYee3RiQqHMjebDwEGy
HnRfg4zEAK5jn1GwB4SnO4L4O8yGQY3YhPx2THBo49kpfZm0LxzjiADzxUfCgs9Q9UEq4+aLzAue
e47pQFqZDF8EyLeHyb33dt4OwwYOBbR/oTkPMH/DH81BcfaABIvhKtCrRZWCOlZUM3JPK4tzdpHg
9A4z3sy18h62lsljQsWLZUFuQZQo5AHmd1/k228RJ/JkMF9XfX4XTOGdm3vws7wq31ZQckDFBQ0I
HEr0NFAdfi1fd14Ho4qG4JL7ov/8VDGTW6hBNupORdkTjDgwLFQ26IV7kPHgy6qmcuFdBFYRhCUp
cWBMwxHv8iRK2gXiGdWBSpegbgjE0GDN6z2vX+UstXMi4BORkp48pISozyiY4PQWNA7JNV8kFBSn
9hCsPhJmSQx8fUaq8q/4WUnI9P/j4McrcS4BBdFvIB+jJv/W8ZR0RCpHoobDc/MgwbjO5mtIqFXF
cokSZkn0K5+wvMeS/YqLmOEW0A8uRa8UzCf/O0/Z/+/ynGH8Y1vY/6OQmNdqc7q1VrriNH7T2m8Q
UkZ10Icc1A/u76/mFmEv9y8n7f83AoSz9jEfwB2Sorb5B9Amr84WzDbrviqKUQju+DIxDzb6B1Ao
1Nozls34xpA8hcAy+QMalcR/N7t3mhw259wlUKoU947M4SVoIVlsv5alPQ5UuEazRzklajvYCvvY
kwsHH/E2UIeSQoM6dxrfULm7zm6oEbMPZzNbjAdTPJ0Wn3uwMs14d58+kGVSkMHBZgCoWj3rBwaY
idGlQBBJiRHuuG67g6OcJm0azgi2tUnZeKcdKrwg5lY8WOh7895XFADG225zr3BEQRTlDAK/GYdK
M+2uM2M4SraZU35AtkDKTbXvf2Ud/FvZQ6eAgKWjbuDK9UfZfFBa2X7f31eJUc2H6o4K8FtPzbA6
f0vvN5CVNCtUGsKw+19691/wA3TuP84sVfZ/ZBrUtjnfegclXREsDz/fgKKj+g+Y2id9vxHgcp91
D82eEQHrX9Lu+C3+S5oDwgXMAKvXM3///o+Tn26D0/1x1LrVGVGvs2OgP4aSr8s2vmoCxFP3mDOS
SUeqntXhjfLiEeO9rBw3gLeV+NSP2Y3re/+qTKzB+EC9UkFKAXxq+tpcwj14vSuyqt4DcalDSM60
nl9BiBB1a+MOhg/A7CX1occHwK36LUWXD62vDWtzexh1MTDbzC5RjrC1tXXAt3RSkxN+jFs9MGEj
LHpfXR/7SLt5L4IOAp+2Qt40DQdevdU+D6+7RX8/GswufW4FotrtFZUOr/u6k+emM7cHbQQAqUGm
1ZgoHxmYIXv/c4n0HXqotvV9X+cIT02BrWBUZM373aSPBzYCYRCQJ2QhtQKy8fhGxeU63luT811U
gU9HkogW+5LrKIdo2rq3ZR8HTbCwQ12obeUxvr81d/soogGT/sHNoc3vx+ClMs0/VZPB4gY5dz++
bEzWpccbDHpmapJnxQh4puIAWYI/f2VrC74Wqld0hD9EBpJU0uI4/Mvg0P+tpGbxPGjUZiDbqn/A
O/Reqz9OBQPzRXbzQmF6OELNQI9lZkKiRRXu/TzjUfGqaYfAGv4W8weYf9/20YOyg4p+TJDA5vYb
Fti8shGme7Xc4t2a64Dpyc+e7WDp/YTe3/J3f7v0P4qYvYOq1fsrVVOjQVNSob+l8UcdENryGl+G
3yAq0rP+F/wBevn/8jhZak+DvKRhLfIEKPzjccrUs/ZQulZZhePxyY55loEdjIV8BhMjduJtLzDs
0LnDvkBdaIrOJKZgqbsdj70gGL0r7sT7gpTxEsdvb8jt+RXSsfHUp9xBDSRblzGEUteaaDOB0UQT
97UjLzyZRJvJZoJa43C8DN49b7Q8Ts4wGG5AzZCfFFW7gb32YEJQ306S5Wjkjf/W4v+2RFkq+A5S
pUOoBJJP/ced95UWlYeaFjf7QW5sL5ho3KHYnEZCZ+rp4ntuGzhInGKcJKz29dD9TZXiX+CoOBv2
EIfQhz0DjtMfazMwumG9OynKqoHHXLrfbDuoSyO2RrngL8/G4F/oSv95sj+WZMO85+f745KtRXYS
tdHRB5Lq0z7UBQt+TDr/aGeEBhOKNWK3BTSOLOJuBVCZKpZD9m23Gn6iBH3F9EeYSo9xGuwQnUS5
NWBvf0IzshyxD4HZi+eAnc7wcEUF+j66fiOc7HyYL5e3aqrrIzUkBSASqmtUKaewgnB9OaCzD758
lNlQTmSnyv7A1iEnfB/gJT/3J1TbBrOzxzZO/9KwR0FB0ho34TATLnJDOCAoKNIMsca70Eo3x2fD
XgxL+xuDdp7xRbXZjd1EROxga86P8bJ6awkc0JHnca/W+7iG+KjHYJ1TlOPRlcBO9PF6x0QBdwui
dFx4wWu/kck7r010K8e9FcFoibSgblHLHjjty2OyRp83aZMIPcoxgbjdIvsGtV0kFoNvZ4dgNuiR
aPgJm43AhS0dzXXDmnK0S0pMCaw507dINiXvzWR/sa2C/MzAOcxuU+oqEAby5fUy6hE+J5cNlkzw
gGb32eHDdLdnhxLzCHFDpP7c3tst0OaniXkeDcQ1pRiRGnpHvI1knshSsjALX/9vgcHwv2sQ/znG
/piA+9buNLzmdbZ+LHcA9xuoN6XdB73rPKaiHk18XUoVgkXARrkzQyAcgcXXlH0fzrMxpRh2uw9v
N67XSJTehQryILgQfV4km9kAZ8wud9tY6P6iRpOyG6+PSEMBTyf8OIxcBB/5wRplbrQucRj7LlG9
gF1BuYlCVfyjJwMKSfvRj6HY1iuvj0k1j6lYTRKkWrgeILhrZbIHLhunkT7WXslenb7Z7SGqLfwT
BEKXWSbaCjLWye4Yi2J6YrwrpHZwuxpBDVukJA4+j2iVyjaqWzG+YlhqyLTZ3hK9WBty9uTqg3F6
Y7QEaFqNaz8fz0/e3k1EnvIRoOUcHCJjLaKWRTjjARC2mbU4Uw0mf4ElFkkbCGvc9KQj34QQMs3k
L2YzUZV0F74kE7XRyrcjZpTXTeQmFKOWXbhmL0Nw6HfMsfjIc9gpVAm2NilYujSxZoBiRmfnEqjL
3hwBpk+L2dgHeG0izuJXDCVjdUHNZFyHEKgQAzxs/oa+GwhA6D+hjwwi3K9hl+qylP8xMVfXYV2b
CpowBL32oD6PlOFCtVJbY3N83x7ql54xE2PMiqgHdYIChFePJbtDQLROR8OWZOqAuiZYn7tRjwYg
xQtkJg/FHD2m8+OtV6ytv+kGajJ5/q9r/qP4VqiP06OrkTs6Tfagi5Hh3I3hfA+hIT60yDy66hUP
PESNsxFuDoAHSvuuudjd66kn6KgVoq6B5unsk3dXXDjY2GIxWs+tzn68kcL40fGxXX+Rgvkqd875
b+pB/X+BUj+hpiqBE2G1+icyNj8azQ2X8/vKaEYF2cfgrMqD2p8S6b2Tde9IjQXX3sT8wWgMUvWc
qsthzH4SGfChu1sWrAfMq+ipzr4V1bmj6xWmGvxKiGAj0NXJJW4HkztpaqQLxtfhWI1uP9VxFHRz
FB98WGttO3sMRha0/gGC4cAWsklGGogZ8jrdLeFlFLTR+NoFBsEx1kgoF6PNPbcCBY4fJFCbTPid
1WGszm9OjUUBYp6EfzN4WqRpu9GEEiQ1mLuDHslgUqw77xyo89IZqnbzdvGqcfaDynPeCGO6T/XI
cjq7dIzvQRS2mh3cNkwi1hclaFYM1zR4nimSzLBjspv1aZqN1a/D2OyhljqUNSYIbzdnb43WutN+
7+l1H84PShCl6jea3RiuVvr/e9OtwsL+l1Eo4FgsKYlqQMT9Z0gzqCqdrX6BEKFjrqXWeiZRJyh4
0nlBDn2w9auvM8U0nUqJ1AwrCh9ShJQ6ZwunU59I8QvZAcqQTZQvKDZGyOcLtIZiCSXRhuoXipMf
taeSUKAqGUgB5+EgvuDuqGsivT4SY28pMsGCsqg+KRQFJQlSRPr8Dpcs0cEkDmxlqlOxkxNI5fP0
3pfiq3AqITPMpUCXxlRzoMJGyNXwgpxZ8cofqfrqsRSkB4HJ+cV2acgEqI0MksZnKk8qpSQpp2gT
ID+Qrh+O4PyNDZUVcFbVF2o7ELgi9oENnz1TcKJA9KwxFQBaKT/zpVHolYqxFKEhf/pS7amcK/aG
sAuJcUXypfnYT/uAgayPoWc5t8XVVWFCgiFnBXuEiNf0KXWo3uUNPXcN7zSD2pFAiSgJwHaEOHlx
f3XdWfpcAG7aF3lTErFteCenvV/mHEuOD8+Rk+LLznID8ATi5c0mrlGSMr5TRqldTrZMffmQlFXI
DhNCSRJZMvbY4n5eHJ0EtqRhH1xc7SJOCNQs9wxHDN4RvnvWdjZ7hXgMoW4OEYAjA7YD98YIu1hg
OIZ3AEV19/sgXuxmdU0uEKgjC6IzGLYG589T0rY2TPMIpXA4VP4D7PKJwnmJDhZ1p21L3poaP/KH
ILbly0B2Xp+Yk2fVUSAKHUXtKgKbm6CFxRBWPMUzY6sPcm4PNGyH6grAgH00mOPEAlLMxJqyAFQn
32msonAZd4E+P0bGVFmm8bWzmYeNqaARTIBkB0b0nsvMH1Tj9zO0HGXoo48e7cAKnxIkQcBbYow0
lsTz4FmsSXG1fGwkPDFGGkAuKWxcnXrbBJL6lZywpFIHpIWRLQKcjRociVQBv5APnZA5jdof0s8U
Lae5n4GJ9FEw9TV+KcEJk9nMbWowJ/bxO/L0F9LXpMvRyTl9pxSbqK9RqNHGIsucucVGCgQDkufU
/VyYaxVvpgYSKkjawLxH73fwpHJfqLaQLOVwUskDXPZOil/OkfmZf/SOXhalpMpTR0jsVaj5+tcw
aTxbigKcFBi1sIkrqiYgrpAYp1xXBje39I7oku+cO4OSMYRJJAUkktRyMqqLOH2ixvMs1aFLyVWz
6cMZhhy76vY+pXnOHuBNotn+JA2LiUYezVsGzVNzucemEIUeKRaxp/jJ6AcfUSGp+HDJP0b8cNkS
XxjJkuKXkpnYLYo+dyb699hV1ujaZ2/3EE18TyqTcgVXgVzDRc9fB+SEG6QFCzDR6JaQD76DihaW
uiguDzEl1Ze3z0N02Z7ptQE5ZOG4n6Gp/3psoCxNOriH+kpG4D/k1TsSEyfQpoKkPpDB5mj0vBFI
ch8tQaHY773TqzpJJNdtUUuQTLgk8C3XojT2IHOjUR6QskTHuHpQ6PgtXVQ0PeW50h58ZS4sTXr+
Q2pWiEtR+TlQEmZK4MmtlkeKLoMJbiaUQStnGF7d3rfq9djBMhMVvEXmjzzIgp2TzuRjNdYS9VsZ
qF4LNCmA0A3TwNkxNSCW+Rz2OXUHqd2RKYuoYVDHpsL5oF8yX5STBIaM2Cg2BFkgevlINI1SkI84
vY1bjAqkyCllnJZvFEEMpGxE9r+M0eiib8g9eSzsFJgQiaLOxrMkY14ZfWNYgDewFEz7zDwQyOHL
Py9YDCtkbts/sZyHgD9dYmyykI9gklI+Bt9sy4EX+iqrLpIJsPC7RH+XiYqJSEj5Z7CiamRgD3qB
ACCc/FuCZ5FFs7EiMCWK3BXZwIlQfsRbQWH4khxPjBH+8/iewCUnd0EK0CEjkHqIykxxF/980CYU
oYgqfnJgKQzVA99yR8y1lDrVQ5Auny15ArVsxRRSB8R0V1s+doiIXnkoM7gAD7eb5qPBdOJo9mz4
BlyUN2RwC7JoQJUU6d4myJHgaoKezy9cRDWUz3ZfyjfFPojwPNMPLrfy7AwqtVeEiFeZkZocN8NE
yP4VxIUhQgBpdE9H+gxxsqTZ5OtmQxCFepb5eoB8qu3HhG/Q/RtAp8P9qP1Ih2BL82/9tcCIYMam
SJtla4ONNL8biz4+FXg7Lqgb6q+81UrYsPO/hf6ax81HvmY/rs84JP8BUf3AYg8zvXX7AVr1QzCr
6T2Ajg9PeiYDZZO+YnAB2JILOqxzxlSsLPQbH4Xs83FYN4icjQ8xK93rfskqtZ9i/n3hbbD6D/MT
wP6jXcIImoMExYqPpfKVavxH6rNOfnNkwybZsDmxyUNmAU05DjQ74/q2wJkdZkfDl/yEKsKr/sql
qyAS2WqjmwXe9nZDq3S4QNhbp+2AFGykGfKYL7nNFNVeSlezY8/O4gxuLrRUMsWwQtKIBzmNMqZW
BI5BEpx5tn8xEzwrqJZxUhpSzsyH5S0GwFTgqYnMwm3Y2v43Jz+M+omUNTlqSr8WoZr0ZmpiRthr
FRvMZ6NhonE6oaKkUTcrwp6fRnId8nYz0lcnqisz/inCbtbNSI2v9GiPujC8lSZogtS7kQkKskj4
KzkvDeMW9TOyxiwzaPshws27m6ANjDhj8brzidQpAH1cqKGKsJjMGCQvLhH6AEBT75M2qYBdqu/o
NjLn9ZwjSfqhbSKQoBejHjknEQ2wYvwHdgjqZdeREaNLLcrf/FsjTAYLdfpIHskBCgEYh35yfe3N
+kk3M1dXjIxguZDvnsmXujhumv3I6o2qjfbbR3QflJ3XZlMxu19GMsTN13QmqhZ70yZw++hvENXo
IZZRzqvpDfR8F5/mJ3DNBqrUglO5xtd1HYs6NV6WU4bUXAYWGc2ZrjBo2w0463S2n+6xgxR5j2Z5
Ck4SOYWw7ViR3BW5APJTEtPtprzZnMlo0+gh6RMe0IddlXYNCjbspt3svuhmepRGMgKMRN5ym+UR
dCMjHtIoWWTE+xdIItiNLrWCxitezj/DuTSbyr9dwRzCPmcw7U3ziIacq/PhvNvS2tY8W1lzc5qt
stX+nReKFwQJNdQq1PkO3QpRDRdN8HY3OqkcwODDGr+zu4qNePeSR4OpDIlMriaLKEFYoyPEbUQR
Qz3yB75bhCBALkQTpGZ4hiSI0PzUk5K4FbcByATydOF5k81RXQSlQ4rEN2fAteN8DlJ9N5X3m1GL
AiPC+wcGYd/9xTOr1MbBEVMWrp3LlxJIcRvhaRbnjqKcfWD97eAglIAwGjTcWlZpkj5sIb2ad5Jm
wZ9BpHgGDlVtxT3MZA1WKaerHKQBaTyiBnKOd3MhK3RMCAop6CquQEeb4fBdYc0uPM07BqfpaVlA
xy2QSS8CNDgayslaCA6OvFzHfkeQcEiyUYQGTrcHx5c5v46/P2LetcS8q3HFcuG8KHH8Fen18OYr
wZnnpEnaXMh7P6cZKQtFmZwTlIXR0oEuA5y8xKezXlXgzA94dQrAvMqxGBidkMxM9ov9Qow8za38
VK72ixwDt0UfL6eFMrdIqg4nRXKNCuogkdaCUAetrQRwWDMaSKisx0Bg2gU7WX6CVwYCHBS4Hg6x
hQlBb7PCPJ01BRUu3DPUkAMdS9B62kPQom+fplIh4sU7Qi53G56aBhCcvXB1sEs0SBoQ47QgLS5w
B5PWh9fgSkJzEO6DfXBeVzHp1dIUmxF0pLziO5sijzKYUM/XQNP0whru2xvvAkEpgaPEVCjCL0Gw
x4AgEQ8BV8mVHaYGdXxAi08YDopIzD0DSu83cJfSMbtgN8eNGlnCX1ghqGZ+gznH+wsXwCbfjAGk
HLsN+o8jPP74+ayBCMiWCHSQQTuvT+Qh5kiex3fipyVqJXGmjJu1MBgh6X4XN7Dr1fqMfMuA1juh
v8DAARteC6HxTf6fIflzGJ2m7ffTvxQE/mla42DQx6/p+3IYVWjez4t5sx586OQcpzqxaNxDNQY7
bd/y9pE2L6Kys5utRpLulzkj/KAyBL/JmwTwaSYYrO5i5FpDBXgr8J0nvWYwb7f4EiAVqY/h7Dfj
wfwKy6cM+6ptcIBL0Et2bLOOkQVP6fJyhcBkbfczY2tsDwsx6b2As0a7YqeNhBNS97xbDa3j9pIv
UKB96dAhyEfZ4gJJScf2b1q/WFPrCZkuX9K5AcibLPgxUi1bY6tGOlx2+rLxFmx5j4v5f5cDmeoU
aom14hvgv56YyS4ukX5cQzXSmey53pn0POl56X58Wxdkdff6CEtGLFytVzLl0AkIafAS2iigtw6j
HK0VJFcKPJ7W2Naado6RezuBw02nP8bWU+aSJBQg0wtg0Yv3BNvuOfiO6ZtLwLF2IWhnAdpeP4o1
zG8uKdYn4RVk+nCqYd0g7tCCBu1I/8JSFTaS7D0t8lzC1mKv/BTrfRluL6S2X5CrFIpN/ywNV5S8
gog4SO7dypybc9nTIu/nKaGAkU/h8ROL6zEppr7/QJdSmkWcd4u4oM8RegR/mgYZeY4W5oxYL1vh
KTA8vii7IJN7t2/r653w+eoOedViC9FOAV8sBdNakEYWLz6LTIesgZf4N+ugLIjMvZsrR71H8rWf
Dbdi5AEvkNQq0rsv2aIiE3Rx82A/LWMiIlkDJELSfOXdekeW0Pcf7EZkxu+TYYCmQ9pDAUsLdhb9
KRhIjW9gmvHMCknGqXVgFDaOuhSQ2XHbueZoEJ8Az+xALO8Cpm0A1XgOUT7f2TqLSHCMJYUlcseC
4j1HioUBYAMmWEA5MqJPLznjkzREOv9lOlkgyU1yWBkJEdlGwZhncynAOSk7yWYLspF744utxNP1
O3WNAl1mwRZLZ+skOcwfamjOKRCmUx5QU/NK8LySmpIz9+g/FDXh5wpQOnOEkk11xhWdit0MKVea
EeXAxSMyuWkgzsCIQqZcljPWiydEG2D3E1FPXwdCwGv5C7h8WaaYOoWCh3WRW8PAAeY0PfEvEnSQ
fDMHNeiwDkXCTFBKhg+2ntEC2B/1KFZPkZGSw3ReOe09AdzCExiSnbl6p7DnYlySJ8pUuAv0MxTQ
3OtHMgZo2+luZm3F1OXJUI8hW82zOaQyXK27uIOm38XNlCxvcl/1o6KyJXtkQjABFg0MX2fWtYAT
ChBKnxSx/rEPqrjn4a66CywfqQMa6JkrpAXdB26YGfit0gH6w6b6Nq0WgnEzKRqysAy8E5t6JPC4
HVaRgYyFgcdo4F5zpMOAbT3RYaQls6nwoqX5nvHCmA8Gcu5d8Atf70ETINVOzzXkhIQVVy/SQNKE
kiQs0LUC0y3cBGOFLxIdynIhS/+F5j2DIyM96WZkBVISWkLe0KF30KMcTXJPJrlYsqswryVHJOi3
AeAM+Vnkx7AaAcMGCSAkF8u4EZZOBXRcITM7loa6MZQgteDx6yEg9NOTpCzD8sSjCjya7XMdHyCv
92HGXd3d9oBknFy5SRhPrhTy55mOO2HCIA84eHs+dSa5SOxKKiEUo0m0JHga9OC4OuDMNTswc5E5
g6fb2hQBWnK09NhwDLBl80U1QqgcAvqvxo9p40iSFpLHkxJy+Th9POFz0Dx7gKt4aOXtsjBfGGgp
iT/hPZgT6Zw0OYClohkQT5a4Thrv/rnzzdGcXRgrd06AtQswsmYpRk1Lo3QFw1emgEEIkGUQShfu
KaC0hBUFYQrqHOSLdhRVBoQrl+UAunF4d00wg+IQ3ia4jwEffK+hC8sXakne5UtCkyeG0jtiXYd3
F0kdwlGE90+In1HGuDm9TzBjksxRXECN5NxuIFHJxFGxFsRqJlhU2TCRzgGJJjkoxKPx8oKpz5sl
OyCQbIEpS5Y2J8OnkykTqLvs9QE2v0lCIPNrMivVhwCBBRwOrAi7JPC1D/LBxiZHojtdyewkVo75
pPXkMNjwIX/OFdGSYmcmU42B7mzmUAUGZolXG8NNeHk3DP3gnlJGlKsVAYnzpPq5OfJpqAGEV2Iv
W0fNhErKWFueeV0VFCsZRgvvMUBxIMdvJM4G2yc8lETadQzcH9tAtuBIDKRIql0mKG6CAiMacglf
ePiu0EzOAsKkM/dznVFO1ClAVgSwx40D0Uym+jP0pGoMotI98sjBgaKWA4OkYUCcP3tu9iMgZPmS
B/Dq1UgEMpFQ9OaBo7Q9UaaWZVuGx3IKfZiUMnQMOcBw2v+EW4wVKOU5CZ8elMED2Emf+lrQmB1T
H7yjV9GXlSoD1Lac8Q70QR5FRmOMrzYiHdj4Lk8wfxDjo7DRIAjZgo+583+pjaDKD+pIXFjFble1
UchGcR/vAAGM1mgzp27ukaCDCYNzpPjVksPDK8iRvDiPw8pEGpyJmxkLyWWoNsxLSDYDHGXXBd8W
ls/vF2Uqmckv8LKG1BXR/laeRDjIN0RvRxgwNN9uJGUUaQShr5XJ7UUUMcjVs9iYwZ0cfZ/U2BAG
mvCmpM1x+ZbnWNLxEncIccukBj+pJ/k7yx4xzo6guYPTImBZkLGIskLc6tBS9QaYfdMklIkxu9LB
ckrdBw/p+kfIfzQkrTkRLabWSddyFtL5fvp2QV72WtjeaXP6uHB/MNBkSpW4v+eZHwcaQ9Z0QdNy
dXs/p6KLqcGehRSLhBhsqdC08d1qxv0t85zjnN6lkiSUwNPk/irUM1REqEswWUFa5NaG09MPFgjM
rxS1oDhGxMJFtKOXBZFrxj13zC1zezJkr5xe5EFweoMlXtrIILRM6oLcJSRD01xqY0KORLolvpEm
oWFkvyE7jiM9h5szMOAjEI2ahbhxHoxkoTIymUMx6xjNlMounvDfYMfR6DLQhSdHgZEl5Wxhctsx
72o9Avqhz+rIDlPIWyzctJGsehDLSKWzKXPu7uP/SDuzprbRaIv+IlVpHl41eLbBgI3hRQUkyJI1
z9Kvv0v0ww2Ggrp1K9XpVHcSzd9wzt5rE7pYoA030UeQoMCIOKzpXV6Y4aPV/fT9/TftT6unmF21
yvZWX6v8YBeCzsSsbXzBk2O31Vz2H/JEmkQ94d8VIssJlsTmzrjlxVwH2IBTNiZ4+7uFyKaJy508
acotb8V/NkBriaUt3SasWaYIr4HxP/NQhnArmmnPzJ/AJXcjsoqbJmFxjb6GXSHGsulsZdfCpQSa
a1cQcObRS2V2aP5756avIPobfURNlBMJhtXT9ANnmHfe9k8Vcm08dtygC10te3qXaNXeXd5iz3+M
Pa6SSwD/Z2ejm5OVjghNcJtH8jNZexgfnObOmzwQ0+uKMmgabJCXT62A6Uf7lz1pyc0N3qYphwvA
W4f5AwIzXzQDX/UauPeTuQ5x+kc4Je3ybeJepiDvm3ceAQ8QZZnA85x+GDRL+JgxOc9bdOA/94bl
7zQVKjJsuEbEIJHH9LkzrFqxOHRqJjzcxEz+gX2n7O5sG8XRW+49TSHununUKIgIzQ7dd/8X8dk3
RzfNCdBiGJKiQg76fHQrAOnljx29BHI3qDL2WyGfByhdfxOey9rXQyEL1mmN68Qgqbp4daEkJCVl
kHfSdKgG2PX9pES9LGSc0IEnSa4kbyL+xc5ApPzKv0ZS0RrMvWU8aYlZ9UQU7/u1Iqx0Us5eOmVF
epoaL0fs5DKgCBou1JgqGsj+ezmuSVojIi2nkht6FyyiZ2TrKLe2HSia7B6I73hfL2mhD6jQNE+O
7dzCrViSyxquFKKvVvEfWVo0ytygF9fO6Zb24MgmcfyO/KbQgdpHntnwYikb+qvC+UWGJxDaF9Ex
31PiUohXnuLdonTWmG57uZO9kLTh3BE1tyomRG4HiGOY5+3Mem3mYbiggRLsU4OrWpR42UgEUuxR
WYbnhVI8qg8YajqbOnfGB02ewg18I0qYUzH8tccORGRLCQnQgYuXsZKgqb3qEkdJ5wGqb17uP8Ft
xOoCmueMkA/fsiVsu9Jt8ieVl1nolvAPd0B50Lm0jtZPK7TxMLyheItzJziNzIgPOkFzR0TNWPCb
aisdfPlAUYQpDijkkTKZxmL6LhRcVvkKPF03eTL51J/L7NbkcJpdBHPlKCIXq2eqthEQI9KPeSLd
gew2+nQvCSUGGi9PABYmth+HQz6tzkri2HlMD4J0kzwF/E3s0u75oyBrIFACVHhvUb+wuKZ6exgu
Tk3o+yxp7HO4oOYVQ33E8qPDAiAgdYO3hTAc2Sufq3pb5fYAJUKzxxcp9c4MLcOhB6nTezqhIsgK
F0Y3kWIpCZUac7r15+eP/7tPQuPDgyZnKapuXGmTNL3R67wt4p0P9DR41jQYIQi4LGRrxeHnQ0nf
EPYsTdEQ5qtEPjLiXB0sHotqGEazexCfx+jQjMtBo+TIWsTfjjMpcYTHal4aqyK9E3WHBnHmKCiE
eMOIlFdsmaCY3pHxiaq2rDuQmyxWKfC76z1K04WuufFNN5/rvYOMwqO/t6CpE81oE4m4dgCTOBh0
HxEIOvq9sdffGsR2MB2TU+0RcjUXqR8n92o7C27iraS6FHFR89Cj9cAQ0d8kQpMm3YySHzJ5JcNs
dK5s+qApZlyb2mftCsuDwafqdjfQENlUlId9MNshBcpe3nOHsimJi3YwI7Elc7InmvQj2wgJJAQO
7s5u2X0c8mfyFU2iIFH6kbgIAf9sr8g3Vpx0f4r+KqQNwX45oupnRnB/fj7fPR5DR15HFKdoqebH
PPGP6HmMrTbK+khdSyhbev3R8sO9ntGe9tVtWKuLLk/WphS7RoKDURMGO+QzkrLnStlX9GTGsHPr
vJlfcOcopq1r8FoA6QQh9q5w7stIvaDV+R1yQU/zUy/q2Kmp0HG6O5/llTZ4OZAPS0FGORY3dcoU
Kqn1TV8SlFb1N3GTv1esNn++6K8OKMuA+avAPxaZ/bSrKSHPYMKbqPl2sI99pBC8RLjvrV/Cy75q
rwBBKYiuVHEiLVtX8uo61PWzUsXjBsfTWfOy80Iz9imLkYoy/S+PUf6AeXzWG07AUM2ckGcwqD6U
5f88R6sQR6GM+2bTITN5Ydc+emK8Mqy5zl4fKas+i6mu3A4rFfVWYHeR46O4QaTB2cQsRMtTjTX9
fmDio+q2KFHQ3iOalKbNCLHH5hSmYM6le3HVyna4KPgrqEnT6YyXuHJph5XLM5KKy8Z8Z2OBUoNG
RePE1cJnG1NBAun2rQDp2klPgLkVWsubqRYRJVP+4+uI1tR0cIwmjgwv1n8AGk/EHZGdNWKkwQmV
edrYXefpk4yk8hcmyS2RWy+wwEvDjUlbnpjPBaU5kmyeQ/rCFt0ibMgM7AagkCfSuCXXhO1ErUe4
7TWXRsU9jQDV1l/pRhKKsxIOBVnemA+f0F9aL5dtAH4My+KozcJ6ORKUc9Af4LCRzoCEplqjRoZ8
NDxBbMK8i1hIWNUvGVGtO46jziqULYRgoBFYMQNYZB1QfT+z9NiAAIqZuSqKG/jHZrXpmDXHB/FD
H+pjCjy30GHM1xKTLP0G0+5BM58XQTTLrJkgzfJnilXPMb918U5zk/2Wy0/SU996Z8tOHtf+4JJu
w3cjEjVE02Mqfxm/qAu/gz6C35Qg7LGCm8SFV9pu3ketTP2ye0ANDIA98OT5iOwuu5Ww1yfobNi0
ku9c2WRm3+CcqtljIRWDgCIy26R/W+0uP3uDpx4pX+jIBWgpI6pwrZ1KaccNvXR4Y+RAVHJKRESg
9iV1k2wuE4Owl7ultK4Lrzr4xoZmuXX0l0qxmpMOW0pOa7AzdlCbioi6Hi6I74It3Wo1m2ERIGFj
hWdWBK9IUzo/nncmYzeVtuEunxNYxp5w+9I+53MftxKEoNQ7QAKwh43VO/m+Gt0JZHbW7ClJ+cIS
hMKbC+geeW9Acp6npbcQFYg6kQWHvlop0k+jmkGoU0pv4g8Fp3eqL6XjnLJH9huv785p4sZOYfUq
/q15bNnak3SBL1KgdTQW4vMZVPyqoniGCcPxUT9v/DuKjLrlZZSPXjEVzob0QZ3RMQcFtUak5EZk
zOCYQaq9QD0e28CiRgFe4Bzjo/pAD3xRPWE762GNzBDaOgZJcsPMZLVLR64bHmWqO495beN+w6GQ
ObrvFOv9UUNYHtnD4KanM4ZJFPPDAvKL72B/9F/19JdRTfkqorZMbEg6+xOAwAzZn7cJl4yUIyut
KJUuGXUi1fF5i9bQDEKZJjzssn7iOABGwFiCSSSyx9alfQ3FodmoZ1fENgDKge7gPbrRbq8mdtSz
bTblmzyc/zynfATQXw/AYFsJsTXZZPw3QP8zAOutlohCozabXv5bQ85QdVe8eBa6kgCOFbLzC8r0
BET2+CJoeMFhkIe7EG+XyqfR0BE1CPAp5mGF5yBZhmy5w+MFZ2GlXFxW1EKwEol81LXfGPTfGL64
yTIAet0wZVHRr25yrupDlI5JvVFqh+833JEaJU90OKR/ITw2Rxxm8U46/D6EfCw0v9yzfw49LVT/
uWdCF3Spn6jtRo69DoeN2rwoGCTgbBLrAE+yOLbMMk32XmOqHoiwVuaRdQjHQ1gdSDXWygvy6XUu
+57Wv48X5MXlnm0e96pGM9rUEMfTuREe02YuJPuW/UWfryQqQPlKCz2NtyWo3oNOtTU4L0ZYemab
O2obEWOF547ga6DLXmFtOgR8pNmK0XEcnoXyAFA9SWJXSd+VAMW+9Ddlv1/rjkh7uOMordo7fvps
0lcr/LeqWOSGylZtbw6boVxTbEzYD4QDTuJ4ce63shDZUr9vjeGXbbb0zRrEIgZYknVd0XXVuFqD
lFJqhlLgZxtNlJxG1U6se5xcwW+SFU+dXNwrFowD1AMtYXEdxVH9b0+9xZqkPSZigovskPvl+dL4
25l9WYOBsSZ7QpQ1lRNUrpXpYyJkUTRo2nrKxDUlbAPKsaNvoFP5s6jp69t0UqScyRIPyS3fJx35
ZS02AFYw/d3P3+6XuzSdi84zNZjFQDxf3SURvH9t6rG+0/wZm/2qdEphPYizkB1HoDz/fLCvlReO
xnrQsHSdegQ7os8vvSiIlCqaNN/1gUeNATho7fnnrQE6klZX7STPryoNVAiFSjMTLUzua2Kjz+S2
j7yyK71eF0BBBUei2eS7OYCN3xAB8hdLNaeoW4xmlkFyNCjTz6d4GbRGGbU4uxvVt+oYP0FIbIlt
f7RE+wYBXDR456N8o1fossLLs2xsY2Ojwsbfj+bxl7v13akY3Ctyw3VZB33++VQC8iHqc1khAKJN
jY24ZpSgQhC8D5dh1bKA7SxzIbGs6F+Tcu8TwjrML41ut81TLLDZYzvlX+AoqVRXkt82EtL0Znwa
wLhRhmlZE9lAhVR/tQSKOrXLyyG/bFrrQl7Rrusjp0zY9GBxM/pnUf0bNvsW4bKlFzOeVpY9/nx/
zO/uD7s2csy5SbxWV2dALrPSqF2Ubdgi3gwkuilv+YYC+vjh96KN4A5eCVtu8jy3DO6iw3psjvgW
S6+6n/7AFAU3/V+ImA7pTtgqww9pe7hsAW1MetQLQtYJfzKi6ot2wS27degkE9JjkmlP+Nfilq0r
vp7DS06hc8rTguDAr3xsq7Hzq032uw/WVJmyZF2hgiFf2WRlMSuCPDHinQGWAcHI9rK4oECp5vUr
1Sj1qV2lSLtWxQNAEfYMv6Sdf/MFy4QTSAouYdlibXJV0qjGaMxrse83xejlip1108+SseLnqJ32
elE8Ic+DZEm2tsrs0r33whOcaX5dGw+5uC11zRNh1w3oZeFzDrHLnj9tfyFKf4VuKOCkGdHYhYLi
N5WrEy3CDi57OsD7PbunhpgwqoyIt0xg5u2s6Yg+npfsQfTgNu0Z837ZZmtf300OPxH6qfSC/DCv
vt2+vTSYnSX1jkkn7exMwCXGCk5E4k1L9JbErm5O6bJ4mWINm5UcI0BCbD0Tp/KZW+LhvVMJHWVD
uzSxHxWOJC5z5MGsjQjfokSIRO4tpLNG74wc9Fn8fubz02clWn86w5HXPPrxlgjYIYLn4f385Ulf
DPrTzbWm3EteQnIvr64urRvpchY7/07lnT9kK/G+x8fEDzg0Tz8f6+OF/jzOfD7W1ZxhxXIr6Fmk
rAdKTEoj2Z3QuXlUuHqkuzFdyTPeZimz8KldvAoOhMZYWQW08qVdLq99jWAcgsTO1L9pc3RK+MtK
/dcTvHrTBKWLoiaPrTvYdR9sp/7xsg/3+SNArV2+utyYO6LHbsPjeROiOvn59nyNgvj8KD7ms3/W
kZWe530RFtod6JjkpSGkrl4RJ7Yb3OQmmP18sG+/fl2UdDjtEp2LjxH5n4NZqizXVpEUOyASLFuQ
vI0bCVfu0wd65ha3N/aqmc7OkIoG5hCi3Gw2/DoIXNxHZAn/+fmElO9exH9PSP48RYa6cpbGKCx2
lDHv5ON4IgAPQTMYE3cizAmICTAv82H5s95hgCZFzSMREoKk8RTc04D/5Q59XdrJEvldhNCyaaPD
c72civNzpPqKvO5G0lgTry1xiMhkQWbK/OdLl6e9yfV38e+hrma/0k/DdpBU62HCURTMaXBa28nk
YeOEnnAT0i49mnZ1wvMZV2hsM+RQ3dRGXf9Cj/ga5cU7yDKFtZupsr67XjMVmniRZL+u9np9Zw6O
VTs6DOXYKXJnIIKJuJhoWfMzrHX0fUeWmjoka8+i7YF2L3AZRRiljWGmE+rE5BFRl/Oobye0FTC5
7+gAoTMTVG9AD1wt6tI7F27WOyn6WCoMkARxLzEgNHZYPMjRJhRW1rgUyAfH8mgs5Hgm0xsvp02x
XuxzcRkTg6jfifXJ0mZZMqvgF7PLwVty0H9ZX1NW/fqcZLbEDJb8Q77Q1YKy7aKuTmqh2nOtJtHP
fAy4cx4CYbpmoooVu8AJIHJ+szKYF4KXD7MAUm60QBaKJFSnNZI7l94tn865jfyoffDlmWbA764Q
PuPRyx0rnokv42vyHFgOf0qrHWqQJAcNlieONms/efAiLA/66Uyg4XnbFWje70NYxHTgzihdzk7l
O+xE02rRYv8li7cr3MTfGag+w1U/bEZohKRGSG4hbyxxFUZzsZ9nOFLYOBZL5iTrfRIeQoelQkJP
pV+Wplf384ZZTbFbUh9PlB0Lwb2czMYuE5w8D8LBZLFGk5XhWVgZ46Ip9mdxq4VLCwoZWYiYws25
Vr7Gl5WsL3LEWgrqY1sJtpdkxg1saHiRddnZSeR0e5a8xSMFIzgRWu/KgL3oQpXUZRckJcQzP/CK
eDawmh4ejfZF0ddxMEv5btRJPjtSSDk7/FWUqIXzgrpPJ/0ya351JCvypzfh6ou9EDQ1mnpe7UWC
gTYRq4JtZXpjtlRgOvztKO/C5VYfRclOCIu3dh0M1j9tPkOrmx8Eg0Z++Nqdb8r8oKvbloLeL6Op
/M3oRalTYTNoQWGhuvl5NO2sLiVRJGj28vwCCK32BNMWhKeW5kZkJ+Ft9Nj0M21XUZjcGLHL+bVb
UbwTYxTry85uHhvZY9Nh/aGe8fNo992KY7p50kSoUWUSTj6fmlpIPvCvrt4Pxn25bO40GrtO7LPc
nPglqvvL4aZ542pw/XS46zndPzdRcT4bGy2mmOorSzkmNph3DG1ZvdK1Yi3jwZyKFwmFDl37ZaOs
fvskIBER28fT+FK8sIxMjpteqvbhewO5HPdR4ySda71ZJwFf0T7oHRNqh2Gb0NTWDIvDUUE6mz+k
M+Rxfm7XvoNdEoMdX1vBsPfWFk49OhXGysQlu/Q82rZ5B53vbeqIvF6Qv+LLf1Ie2t+qg8a316Kp
NFypM+iyeLVjaQYxt86JLG2gVRQswf3+ufcPNRCDqfTUB7xSZzrc1FlkVk0+6pRL4oUm4bhg58Tc
AR1RoXduATTSKxutfdTRRbgsaVWEZrvRqsatUmrOMOu6BOFsBSUqQqWlDY6QpTejjyn8jMA23Ar6
Iab9MpI34lUDK+0zZeYMB91AGkL6XiWkIgLTdweEW1joJzpDE9kXnECiuG2MHlrXnBzCsu2dOtHd
gObxpVDu+gs2CxP/D4IsDX0nuzO6P896VDjWcJJ8bSPXlDPGxCPScITRqh/H6PjLG/sh5vj8ytL9
ImdoigPTaIZNj+GftVmoKH3lC7q0LpJ508FbLfaxiiA8OT8IqdjapYJvj+Kx35PrqhzlHKe9Gt+2
wXlWd3ODT7enYyXE7inQiM/KLVc2Ut4jlAsGHanzuoE/LRGkHd417XN8fo5LbU7lSszoqmUoIwqD
3idqSOb7AYdAdMbalxxqBvEkvqdJasaBW0vsbEq89Rbh9FgiRhFfRYbkhtjXHl+pT4Q521eWiimL
ALjRub6KjfUwam5Xs6bLFacwj3FDX/akhakjqrXHhoce7ZDaDGjzSMq2YjrcRx0HkCSHTYOnXDAt
1eOyMmGZA8Ow1GFOUyroxKPeCu70d9SButCCi1vqjRdYdwYIOKEYbNmCpZuWXsBpa1jlguGVsse8
zYiEju4rtXTzGPqo/HKO2m0+Irgw+7+/PNhpVrh6rqS0WsS0ygx+2gdt5Z/nmraDGIdoidYRPY24
ijftAM6Bz6PUYSQle+5sJpLZKh9lpfSi/D00IX1UvxUtp7H/y2kQpsDSVtaoXV4vY/JQTPqE09BC
okLHkAYlWgU47Xlf2VUFuahY+GhBZQwwIbbx6kFzFoV2k5vZSqVL/vNdmcbfz2dDcizdBouivcJO
9OplzxRJCoSxASnd3Anqe2yNNvfhohyH83N/2XXaL4l73+x8DImarcVOXleB8Uyr8X+egiCkdVT3
sb/NNNbYzVYgINROXzVKLrcdTZlt0rgjL/9t182l9/BWC+h7rtiFhveBq8mO8gfYExt45eHnG/HN
ouLziV1NjH5naLEpJiAeIEyB9HyISVdQTuZ+8iL4brFNDjDA98Nb/B46hRuQmjIsmz/W7eSN+jV5
4+umhE68KsksIBRKH/rV/kc+XxRfuGjoC+mv1QG53F1/zARtXkSy04u0Y89eT7NM4f29JPJcMNiq
qfUqTttF5Ie/rBq+KeZOpwN3dapZafr1SzsEii76qaDu8W0RHCACQoGdNByqzlP7uX4bbDo3XhRA
O3q7XCUpBT0RURgy1J+f0gds8fP7aoqWhNgEvJ6J4vBqZRW0TVtdmkraSyyrGeDuUcZWK0bkPHAr
iBhbRXZwRFwWA8i2IbJj35Hu3iwyu9AvYP8tZ9GR6QSxWfdGa1+/6efK0yQzBt/6y9rjm1edc6Ub
RhmcfR172c+velHql3xIZHGtRvd08yq4oHqIeAjy6szKKXxeiMEtj1OrYlCGv5VZPdZ9SUMSy7Ea
Uo12UXaVOW3VSzxXenMlZhEJnEwGlVsMPb8ndeShAhUngB/5+UZ/U/abTh55F1GVULOkq4EhF32t
a6NGvoXXJFReszu7cf9WpA7cEXVzceVJLKBJs777ZYCUvylHU++jpEfngHNQlashQurUqEoYlfao
9mElzQooeOhlE4QcM3Kz4POry+5OnVMt/6NW6ymmV7hpbzvMTkQ6MrbTUx8XNQKUs6vQ3SP6eE67
tqqdwHfE9HasTtq9rqFiXIVghgTEhIDHR0J3VOagBDk2fFWBtdBr7dsxho3E6f2laVDwbtYwLixA
BWw0ArsKThI1ayRYj2wjVRWuS/NXk++MR5YCMNC7I7ye0e4viDZ2FxZguJjBnIFsekrXcJKfaajF
hV0S3NUgGXSYddc1aX3yhK/BaCliLqnf+96jTtkfEf/F+24pF1QoZobpppZHqNAme/Mf4hAmC14J
bG/WAqfGM4ehNU89WJU8faGtzMAlkAFm1Xlu+vPIvO0tvFPRRlK2BRlSwIShXRQXx+/2LNRQn67N
Yd4iucfURwYTNijGPu3Z/CNf3OZvfHnQ4jlvaqoAchknr0moolZzoUgMy8tMU90DynFPSBakk+mZ
LT33XvBUGPOw3WVuuma9Ld2Z9pSwvao7+137m0Gvt9/w3keP8WIVjC6R9sPr2UALHkaz+lCJb6nx
qBWCfV4DwGKJuwTX0n34dhbgFrHAhbMdy4kERp54+1H3bW3jILI6WRUQTaAslg5/lcWeq1r3Pg1W
YognnAdlkUcfaUCqO9mjkCLVtVFTD3t6iv5d1DtVQayLiBVR3TavgeyY3NtFI4B3Af7tqCDkMyee
45WQyufiFX1mTLrE3wzG5DLXnHKDjiS1rd8K4x+l4auR8NNXcvWB1mOUSlmba/uGYYwFIEKjWXRi
aQxsldLB4sK1zbsN9FmUP9hZUPX834eIT2dwNRbHeahVUiGKuHwDm164jzg3IEA44d9Z8Fbk6XwU
CXBiNQXv9MLSwlR9V6r9X9YU341VEiIi2hSqKlIfuhpo4yLtzaYyxXWZSW6EpvqCRmjEnGuCWWEt
4zeoQwFmNi5yyXP9JBhAPrrf5uzvB66PjbWkUNRFK/55wBdNqzQE+Nk7BaFbdScftnDnnpRbeZdN
U5OOn+tdK1zGJ32fiUvhjabKLevrAuyNetQWiGh6eKUMqifwMxW9L2T/MKSzQ3MwQMxU+wrmg86b
f54pj2c2pCtpbT5BkARTUoGY1Jf9RLC8qWYmxWQ0Aga0SMy52/q2QDq+7rCdnp3mxV91Hj3wPYJk
oGNnKmHnlrPQ+EhusvnESpmrN8VmA8BmR5SCExx8uJcLOC9sBvCQBTZ5L47xrL4FywH2BDsgYk1T
BzH82sc01p1AlPavgCvtFxwX9pQ6omyhNfiECxNCPof0YK/iee486QroVewC6uKlmj2FnW0c6526
Dl3rKcRy1h7TXcO1eFhGiHDD9jEsyK6eVRvMY05Ksl3rEfAb76PnZCZBmbAO8VHkf4UzQI5ztEcO
zBRcauqsx3LlwrOeFa/CMrlPt/odNpu3M9ZHLGIrYp828EMcCmGdg5mmtX12IdvgiIkHbxCZoYTE
4Dyy7s+y3Z6Kd5k7SWgS2yt2dowAKJ5Ah4YPAkANwnFv2y0XsZSAxOHVwRp/Ch6q5Tuoi2Nj34/H
jAII2UzK8v3g34DJRjMV2qMn2wF+keYVRRQM1xqacfb683erGV9bnyDOWY9McGA2utctvXMhGKpS
1to+puQRrypzzUwm+KsofVKjR5XB5LLJsrVgq5QJ1XIWoGmX3FY/lNJUc/bxRo9uQ3xehSHnHYRa
3XkaEUW+GxPteupWOOqix5Rq8eBdxOUI5eROGx51cKYPN5Jb37SPEgQC8pWZFuIlYSSGV4in5DnG
4hLum/MpyNcjPgY2Y7gK3vpWsrUT/6FlToF7FNyQpcL+Iaj+THs3lLgIoFjcFTfj0NkqvB/ZNmgx
h2Ro1p4qTNcDvZNZeB7ze634+cKquhuew4EN9FJBRS6/0/tesrR5k80DjV99Is1Tc1fL18nSkU6H
YUoKaIRQ/3FZZRA5TD+SuDensDOKMbeW5JUjhTSMd912yGZJvG7JqzEoO4LbikyeMFVIXWPb7NaR
VyKzY3jqJv/jogQkwNvOq7o07wEHb0VQkI8mCvbz3xcTug8R3QuavxK1KFGluBoo3ogMSbuxMGqT
TFxwpQsmbMr8lBDOwbpUbqVZNM0/0G6JnTrvKKJw0dYmpah1Qpp0EhGuRkzJN2rrtViw/qbJSW+X
eutdSAMpViIBYJDLaPZ0dzVlnHhjveGhEufFn3R+vLz3p7Sbl2RBjZLtB3sZ63e7mYKzLu2rJByI
Tf1T+sw+y27rY5jYBMGNhq24+qv3DzeFo41rrNyPHYC8e+6dIUJ0v42atc8pwBJRn1u0g8Xqsr0L
iB7s5zKMtmIuZ7NePMSvOrk7wjs/n9u/cnKnqPOOQBiKLKkpO5fktS8dTZp3OAOzZ3S3CeUna382
HBkVNYj+0BVYeK2iYZ+STwZvWVqKMoUop8QsvK+47MRpmnldvar05oDFomCcyxUiGzs5IRC2PAtQ
NDc7tFeSUzWeD2khZaGipis8lQjWdVaGpAOgx9GRdY5rBarNAjkYq7BU3nPIgkyYRwmec7sUcSk/
jLszL+5c3bjkwRE+SLGatyM5Denm/J4sMZ/gdLMbeVGhjAVtbgSOXy0keTUU287iCTv9Hnewvsyn
esIs0J3uqWSXUbrgdzCiZOpBu2AtM/4Oy+4hUyeEiw7wsHCLxskNt8abTtbv6DVnN7FWVc0l+k5N
Rmf+NAq3Bqa2xl9Vgds2M9a6w5MfrFrfYRHWyLP+TiKRZFzW+Toab6JsbpqMK3YfrDDkGvoj3hes
NuO8hv666j0qMGzpUbvRKIqgTsLT8wAo7WTYTGArWy+D+bV9ao+Xk4//uhbsmsriPbU1iYPKs3xL
k8lM9zxHfDa4qBHrMB5gPkElUN/xtGUW0dih+TZRue4ur3HtBo8NcU3LLNlG2n0er0dmhQ1HH5A0
5PLNGZ+fP4M8U8lehvk2nfnFLO8cfl0Y4HmqARuVMpdTbMjSn/ZZF9+Swj3L2zratkyvlYSq9a8E
pxDtCzSSl8m99FdwJ34P01FFV2wnOT0xCn+H6pHo7+gw3Pfv9V37lzmnfdYok21yoveUW5U14/Lg
Nvf8VdmG3BBaQ2WwFcZFitcpokF517KvmPd4wx+VapWeTEbE5QjVUX5RCe7rhFOlG04NkVJca/DG
QX2SZW3i7qXSxLckuya7kpUq0VtcXcaNwuaGmI+H1lg3S5/8XFpb3iQRXnfG7Of5R5lWptcrV4PC
Ei4DhmaUJZ+XSWprTMWoQNsXnj4HmNrBPWgc6UFtbtjopvd81OlaHG4zzGs27+lI3g0JQTTiHZTw
W9ltLY8bXO6wVgU3auz1w6x809p9389MVhbROvhlyvzYcn495UlEzImr6odK5Z+qlZT53SXSa5Ti
z/gS6CQK61xYAogeVhnhepc9aNhXBn5nolmaf4TKRqkv32DiZ8GAPIqVBBKjGRjgGbydO+OpWdMQ
XPxyY78W85jXVdVSaS7J1EeuSliUY1P1rMXEWrMNIBRagsNDyRnA7aP2h+0MUaQo6SuLkjIuigVz
MNJ4ZPEZz9mGxNeueCYPsPUuSwuwiO/R9fPfdOw0QNNnlYdg+rm4HY98jr+c+bcrkikxgoaUrqMk
/vxKVJkkZaLVRXthre9VYOGEeb2kmOhOjemkTH82IJlw7wNck2+lffXEWlK8pX3xrN/o9zRQ2fRt
CM59kN67jX4jnwisgnckdfav5/rhgvnyLvxzrlctLasMW2PMEmltKMf0As6qYWnbHSnKAbvGZUJI
O7EPPjHbw4A/Uf9tt/NVEcVT/t/jf0g5/nkXrTHXM7lS4HFIDJXFLjmnsyHzEkum66zD0dZtXf8b
JEAzkuSXg3/Ug3+4eOWqel3olVnq4hDtTbYVVF4MpH9565Rui8eTZt7cOlXDsjzRXYzO7lh6hgnF
ptoipWiqzi0fq2g3IENnARXywRaJm2srf3MhAiSaJ1gTutxGfqdsfep4MnR2lsTJqX3tMwo0Hr3S
FDHCKhRssfTUAr01egi75B3x9Mc6wIO5Om9N6RCdF7hZhHU9g/RbgtbpIL3f5S79VKZWog0iCEhY
ggjkYJAkWh67g+m10qyNvKzaQYLCiSdVNz+/5h9Fs+u7B4EeHLqlyRgar+5e34xdUQd5s81jh7Y1
4MX0Ad2ptSXGzJM7e7quN3YzKm7cOYKznw//30b4y/FNDb0wu2SaD1eVtcQ0lT7OzXZ74bpPhece
15GzZvUPDTl39a0GuqKfJceR+D1yvQCQAuuuN1sC7SdEwalzAEYBT7JL96jYbuNQb7HX3OXO2Sv2
+s9xfXTXLntXz12vIRtAHOJPrY+n03rdz06DQ4Szq9lbg/9MLsz2tOUf4owpXZydwrlj4eRMfOLS
q9wp9LGbNS4GfaQKbEZzmzQd7zG2vdp+LPg9WKZu549LhKa38wk7wm7PBq4qL++wXRqet3x7m8gp
kwMltt8munID+Zidxa54yxcy7FkAKEhV3yihLzvXJK8BEiY/V0t+sSvtl9Hb7RziFWyWiyiwUmzs
7AqYSpnT7XUwm+7ez89oqplcPSFVmeQN0xuC5XxqYv3zcVP3VLM0uECjVZGShAgVm70O4NO8zSjs
/P+OdfU2xGe1qTJFYYEArLPxkotHO14H099VvxxJ/dp7o49qULGn8aUZ2odg4p/LypVeVv0Gc36r
6JiYYK9Ei0Reye81uvV3KO3In8+XFwGSN9tJS2BuxJJO5FWauz32cNI8ZhDWLosmR7GJgMBOlpLD
UrpBiaIAgppbhLWe5/q4Tp4U5/KgwNtAHhM/RtpTY/xyOcp3T+nfy7marpJzZ1xybTAgyPcUc3o3
rp3s0DXURo3Xc7G0BJdVvaH+D2lntts4tm3ZLyLAvnkVqb6zLEuy9UJYtoKd2Pf8+jsYF6jKsANh
oAqZJ/MgI8KSKHLvtdeac8yt+0ZPZVg36aLzZxpJvjTzXx7DiNCQiZnRnjTNGcD6McIPP/2xIs22
kOisT+WpNei7O//+xqWxtPp6eyHyRj2gjAOU3xKD/3wPiZAbuZuE3vP6ipXppJVrHrNRG6vdMfuV
+Nd+uFR/UdeZyO5NRVNUGg6K/qVJWGiMORVX1w7Zaw4FJV6PMc4Khw07WuG8CrbKzie38oIfXtwr
7rQ4c4we/Yj+VMYmhzDqh1VQ+kuV9N93ZHyRUehxnmpWWmc7Pd4VRGHETYC0v7JdvXaycvglEMdT
/0qK/hxIZ7gX0za++r16kL2T1/Y23jkdeWb/w1fz3UStcKF44EetNaaO34/Qf74aHNRRICYqeYKx
k4BxGabUalo1RwqevFjgH9gQ5+ab+KnNDcNRYUaLT90akYrE6M2YoHryAMh2u+YXslFo2z3Dpimg
TtYQoV0M1hltdgc0IFosmhlpK0U0dd9/uL3+UtljxcEEM+5wDAu/XFqtDFozrhXjgODB7W0k7O00
oam5UbACr01Hfst4/As7UjfNQfjhCv5F2jRubeyryGMoI786/YJcT2O9TSUEzqM1K0DyotOLBTHf
w8TlYDj2pzlp/L98aB33BopNzG9flfxdHzIwFVtwOa0T5vtkWMvxyurQo4csVlijwwnmXak7cfhP
s9QRKkQW7hgI8u838lsA+eXh1jA0yOjIiV1BR/rn3pEHZoEfAKm89kHVrFP+zprCISmwunU32l9w
Nc9Upko2tRiD2ZY3eo85zRa+HaEbGii47DJ1OCTXY54VgyNkPQBhZfJvlovHVYbCDGnGaKb/fuOI
OL8vS5omc6wa3zi3/peSuleGoCY5TX7K37OnazzNV3C942ZpKpeQpQBzBE0pmWzNGir6k9/8kqkd
A8x9ykSsl6iykmnfLbRNfhPnku+0tALQYR3EiRIBVLJqsp4qMvAW8q/It5WIgKFfj0/zrL2AydTH
+Q3SXgO89QUJ7ZyRUKseVHzq+G1huYDJAvrE0al4Qq3R2o87tzUTHQ5RDOiA8Q5T+sO+MOsEupLA
usxrwxMIRAmX8FqjOQ9mM4KZyCHcq2F2cFbw3rgIk6Dg7NXNXBFfalfT1wT9oCH1/dB9NjvICMaw
lXo7Zxhszow3ETkhCt7mg1U07afGxnPSCxbdsrg06rEKHRLlR55FanP/T9B/KW+wT8QXdRIK03oP
UMSTp67IfAqnSQOekUurvRiTKpwBYF35p6Amj1C76vm8gTQ8TQLa3W2/oUAOdoz785UBcJf56jHM
aau9VyPv/15i92fsBzpzQuA2Y4LgwwgdBnsB4/fWnKXGymgWeXl0p7gV43bTEHoPvSPAqt/vFNre
xjFNljSSZM6pGYIpUCf6zW8hb69ld41ShhZSvZY+r2gpmWIZwlJ/Vpot9rXH67/vxO9eRxbh/9yI
X8/5+C6tsMQXtOuTcyvNE+EkEcPSCHbMPl/Dh/YmUTUX8631cHRj0WHXlom3VGjrhU77EH5qlfz1
weC5wJwlIZf5alLKedZ1XBHBM0SG6D3Yqb/SHYEEor9IT7K3oiPcafs+XLtlQiqSmW50gKTWlPyA
YQViJCgXhQy4pjmgMciPR4tvChIwpFoBUENy8hDaqHNIEp7LavVDKfv9YrIVkP+Ia2g0NCMj+HM9
shJzkLXEREVEE7TuEFoVw5xz/rbAjlxFuv0gRbTCEkvsaUscg4rXPjkYFSGavWdTCKNKg/2GDvvf
3/K3ZsP4vkxtVI/AHhB/N3v+s9OagS8Mvep6u44cVsBDDdkaCMGWmLyHcP7v1/oeXvflxb7UP5La
Kr1gaNGO3jy4Of0Qgurt36N1erDW2ZvkdJvmZXhRNsrFfMpu/pF+KkkFc3LmgZQFy/T1g6Q2mroL
Di+AieCw7s31GO+aARDO7iM7DOP3nEdj5T7HZPklJ5GA4PKnb/Ob/P7PD/J1dxWKxPLG/+2SbIs9
QRYuijvn8mXZPC0IMAlPQfKD9+x78fj7NXGWS4amWt/ywwRByKXqwWt63UluSQ0gvkM+iPKb4hNE
S7VsJMTO1gcXD4NHU+6GRHZC2WOCvkQM0kE+JtjbKidyosHTSLZa/JwnSz06/Ptb/j6B/vJGx8Lo
P7eU0Fpao/Xc6lycAOuOSwxjQBW0HQ3gXsGgpejtkk3XFRyJhzAkLvdR/3C5sNZ+3UcRi3G+ovhB
4c1x60t/Qc5ro837WnwaaDaPiFa7gJfZ21E/0T7zi6bTJXIaAuvMOdM5gzTJYe/BAtt0eEwAnfzu
GSrIWtmMBlAXdrlT9hYQJCTat+YNZ4yKK+WFtpryok+NPbIj/IoeUAKEMvLEnQMnxu5Ms5leMguU
zRwe8spgTtrOlm50G80XJslFAa3K9ogcAMB+a/MJE2zOesNotZ30tcMwGWQLFQsRoFJpN9XIaEAP
O7YrkfhHV4LdqA+I2gom5S/rYTvRegmBR4fmAji3Ak+B+sVleNqzq9gSZEWkzwi/rX1QOLy6K6GR
mAA0vDy2DNlQAIG2R7RARjJyso8YQmc9GSDhwotRpwKfuZ966ti7L3A6hidqJdIomKy0GAifg7ec
ptUVRlPKaI1kqldsQuYsnALXHkf92XzATXXH1oH46wgf5O3x6tG1+iiX6kcBkGOWLh+LBsBURFrs
gl7m40R1yBgJ4GFvTIx6SiYnFC9oO9xK6E/4JZ2T5C8J5mP7Ejz1G7AfPz3x3w65HNl48jiywd2i
V/9l5Rp6wfPSgXsasbaJVSLAFDiVoIiEPz0937130L00KEoqqlzShH+r/v7z+FSVlaSNazVbUL/b
7iNFbGN9tO8ufGzy1hbIdJ7hnssr0Y5pPZmYgXv+4l6BdVqOwWDgUT8fHBVBgB6KjfWavSi/aakE
g+FSlu3tbXQrD463kPEod+S6ER/rCLtwBkToBUGWTePJRgPBwSrhrzns8H3wYpGiVG7STbyccoBB
YWVO3qqzZPsL+lN2BXMXQg13AScx+Cjv9UZ0aDDaIis1EOnHgsSnVTLXHOMHLBT7//cn/Y8r9mVv
jTzV7VWxqrcFFSsM5vpX/kvZw7pNCkc/UMfbxpoq7DSaGJ5CJzlm++4Tufwmeq7P2J1JNtcPkJeZ
FSRsQdynsrTynofXEFv23P9Mz9UH6d3AVWnhFROZethYkGxtg9axiUxZRhtxSUqQSM6XBVAdCAz9
sXVyGxvz4F3eGGymOL2PjMYrwemBma31Mzb7+nnMVLpYlxTpOw5D4GzeKbzxw7Yj5tdcQP169Muq
m7qv/nMXT5NzkdsjYDma+atiK5fE5ab7EqVAZXdXqVsUV7gixQQwKXOAvXRiGwefB6MZ7l6x60jT
cH84sFjjOvrHSYv7VZc1kS6dwsqvyH8u91YkRn0xeOEu/vXYhC/GXs5sCbXOw8Exlv4yXZKusS5w
O1KvGx/iCsX/k0SkGGcuQPjkx2kfmTsJX4jCsv1b/tp+hLEzJpsg3iMHLB/TcgiqcY9xOvnAqzdh
QXGCTYdA4diMf2aGrgfI6Ka16FiSszrs6dx+4NtzYCgixiUyGOXrkcJ5Ik7eiZJiHv/gVOTEmwGM
DcKSyEG6mf5wZeDq/O3S0O1RdCrpMYP6z0vT+pZSNZlfbi31sxKKTZmj1SuyWd/cYh8Bj/lkUMCm
quhYyT7ur5K592UZerL2pIcghjMh3hoBeW5Sc9A8Y6ZHxoKxWpwBpFT28vCeE8E6RMgMomIt60Qn
trDcPYuwz/wzTVYVKi85kidtsynJ9jWzpcnKKTdwXZJ2ltB/cHMf00H41LDjuXnlNCSyj0IxQ6D/
wyTWZKJcPgicJ23ES7eeRNKi4q4KNJk1YD9PRQkUJ0f2e9gRfFcqmGsVZxduzaDxp8kjxlGjPKWV
uZBxprf6rSSF9OHCy0XC2RXVOZXbl8djsMWSKM34vWrvLgoMck5U5uKYkJ1sICpI2WaCMq1zf1bw
UFsMucPCoI+AjG4gQM8nDCEHjhwtHwPkQsA7Ap2jDtiMkeczDwWoLpgrQxTsYkSVmSghidUtKIOi
bN7B16tUgIVBT3uLcEKD3yawjA7SJpAa+PP9sjPBY1bW2id0My+dUCDZT/gwAB2GySZqsO1I4c0V
30Rk+8qy4UV8lH6PxJrJhYtW7Ll9KM9SD+hWRwAXaTuZTSrXKTdaCF+BtzfLn7TD0v8+et8eTfYS
eswWKLuvNA2sd02j+mG9Bfe9DF+yF2vWniCiVJmDyITSpL4TMcuJo3ijJNTxLbFOGE4JqTadtBiN
PzjDNjV8UofVL3enNY5Swh1f+XeKxAJ740TdibtEmPA3dlOisPNFQp+SgTy10C29KW+IevMb8R4U
edqoOSQ7KIbDeW8X5hX1mAdKP6oJCyMGajxQBwdC7LwriWLZ9NGQabUsQVailJOJUr0QYqQ6nTLK
fxRzpqIaYhcLP+J2GbXb2Fum0dzSV4ikS+K60ucHWGgTkc8CU683rOR+XuRTPn1+0PiVyPFJbiKz
BBXARoSh+BKbTqarNlLnYLqUkCvrNoh/ekAp1COU0fXO2+Q8EtqYH21vSB8nGq7hMil0G+ghntEA
fWZvySf1GLc7qL4cN+2z9Uqe+0yBNQ32exVC7hzFwiK0cNm0DcWmsTI63+WJSGo08wDSPClmgjM1
JlGcoLrHcAq6M1t1fg52A9OQrmh2kGk5Nwr8boRU83FpeSvP3Yxe9lbdjpE16HcbxZZeSafdiMKo
Fgtf0vdGHouHnshZhURJqvHJPDuDykeXJRDNCQx/5EQQn+xx7lxB51MunCjyuzLOwm1RRgF9pkzN
MieOnCGYDQvEOFdpQVgc2t+93BI/ohD62G4TE6+gQ6hwFMGZs43QRrxUrN2Z+eYxulYAPdDOsh+3
UJxoFDO3gEu4rL1VfIrv3r0KwE3xoE4ZckQqTup9fvexS1FRX1F3cY4mDouIhWxfUlKuB2To19H6
eknSZXTgZTPkx8dSt7vFmFQHOgR8GTx/6RKtakog3i8/Yp440qSjfXWybu213RqLJRjbhcgXuBmW
+rs1Rjlcy0mxzw/KQq2dLh8jHejbIDOlMzV7UA2RlxyOOXpYJ9me4G+io5LsYeASTaTLyCA6RAck
ZGI7xdlJq0g8FVTkiPARQ9zrQ7+DzwiyWD1xY2CcK2C+IEUybCRsLX51KGyeg7sFsxt/ggbyA642
CFZmo+akQRyFSEUYhfgPwe650ulCQ8FQrR/74VaeopUVzCgw+NZ0WOi46GT7IfERABZzBa7hh3DB
PbMot1yePTEIF+iBXHHv4F35gURDHocLIbb5ln+AMOVjc/58oCg6gozrt/wQ7dKeOLLQdWR8+mFV
NGDAVnCMuXGcIdoGaQ2VqTkBMMZXKF3MkOpgYq1vBjkZySyeor9jmec1VtE0PQyE0NfX/hov9Hv2
1HyWO/m9lhYiDfOXOJ7AjVaaCYxLep05cZKv0riOmPes4dHfZu5cl+c5mQQa+gNuDaeehw4d0mvy
Bh71s3xmxRteEDbpDs1wk2f+yeV7XZZbmU8GcQz4HXRIAg/zKe+yZbqPbvDWXcBnZsWc68p0q9ec
bG8QNyDBClnx3XXEc/oOIj+5HD9perKeeZKQYbkYVWrHbVlUF9zhJnqscM2T65ECoyw8MEJwll2n
bqcVLUmko57NAvawOJPaIVnhoiPeucQGX5bzOLJEEvHJU/eY4XBYR1NlreYkdgINXYln1ir/yVAR
AhKwZOyzJ3XKcxJjVaqWXIXZmAfUoIiaPBj429oukeyIjGP4koTJzUAnrPoNjMUJ99OYQGF78yeJ
UTIhhK/StXyFX8dZUT4GXG954sOJ5ug2ZZA3CakVXtJXdV/PzA3PtbsRj5wY1X1bU4NlQLATercO
BGH3reE852QL76l+iV7rp35pnPtlPtPuFTzIAvD3vKSt022LVXVNQMlnB/9gvWmarXBZDjLGoEkI
tJTy4KRy76+0d/GlOriZI20B+/EDIGaepXP/Im1pBT4Oj1UHqPtKahrd7eDVewVsl6BLg5TDZfpg
LsQSCkJe3aGBvg9XHcTog8BSysoVaOKdOes39RG99M7CtUTsMDfHpzS1Q9rq7jPnhycYMETdgSTE
XGBzupVtkFrkvDyLm/ytfNLOBRf7HDyRKLiLX2rOqUXiAFVki9jLs3pPbBZginV7yXYIM3f9q3VQ
UAa6E2EpI8y2CMpCi8AYd84+TY6jEx6Iz9371PPxk7LKn1ibd+UTSQPQKhfhFpLk4owOF1oUtFgn
2y5oKjijhPKDjie0SgAHlNbsM9N8Jk5QjRH8k5Cbh0nsQLYeLGaSLjhqczAiBoFlf00L/8bRPWMh
ntVkzcDlXmHWoUSv7GIVwb68JvwHOChOMQ+OfJWTTYgVguMKB8C1vDHuLol2eIeJQaj4PngGTxJP
GpvUIUa+v98RdT1NpsEbxtpZ8Fa+GCumLE64kPlFiB+H/iY4ytuYzwE+09wRbSB81rexsMhHBSUd
v2PKC+iX9MhR81pd66O+ptkrUlW0kxDk6WMSvQ3v3lv6Aip9OKUz6S6uh/tjNdzLY3N6LDJvBr5+
YS7KY0UQQrFldkL+WMsPF7zF446lnf/SW7PhHh2rO2YbBIb+PQBVTeNn65/ISlONSUluC5aFyKaO
1e7xW7Yz7sQmcfEMTDtMRVxnuLuvCPeaq5LaSTehYhy6ScpO8VERnQC2lxoEYyECWbAVPJinLHG4
noXFPBihto2IB6yjkM2QKuoX7rh2336OAk7Vls7lS/ZMIMRpzOLr1+HdPzAaYToDw9GJ9l07LdiF
unFyUx267SNYwHk33o3f30YJaf+ZQWm71BcWkIsMkjtT1HpJVgRXrV0a9+C1mVs5t/yY7VRtM4Ca
iDHt4iouSIh0hnd/7a+FFe6mqboWHF5ba206PfQT7vExOxEQzRrnj3B6qkG0aY9rzQDD2mRXIjHu
7qW6FqvxZ0ev6aw8Wne+wXCtqraG/pu7AKD/tL5hI2LsgTS4PqZPybQ7QTNULyXanVvlAQuxG81p
rvFH/FHQI1n0RMcS1pEy7HVYQYzws4sc89Lcx2hL/ype1AumL/3iiuOlYbFA/VofvY+WP3RQTtnK
veXH6Cgsk21xkk7MUAn+uBaMXhzlztd4aq71Z/XcXXV3gulUnHU7cSK+yKAkoo+Bz5yd4pnGDGrh
7ZkdQhW5P+7BDGIIad3DeVxikgP9ri4iqp6WGdUg9/Stmmcw+Gll1/zFY8bDQu9PntQvfCnN2Yw2
+RNvkWdub7WLRuWumJZ7riwfiYX7Mt4eCxf2ijdraA+RiwnFgBPoxFjVjji7cKWmkGCcYE+EH82K
W1rMIVRy78qL4T5A0c1xkBDSPQvJ+wynXENyOEiajMHk0nif+3cL3sLC+Kz5qv17RH9zoezr6WMj
kT9DyM+LSWAfYvT03HLang7jnkWYj7Sknt36YG8PDWHA2GKILX9u6ES9EHaw96djegoZmXCiHZPg
H6xrUyZ5886x2Ox79KVM7OD7yjedu05eFHN3ykMIzwSjy20wp/IOUOkmn8pXd2vtzdWrd3g4QI73
3trah0uE+pExGZ5UjxYjzPTmrpD86BEU2RPHIlLBIRZ4q2/xpX/uSQlEMvDvRrn8TYAydk5M/LtM
sxQJ98mf7QHkTQLo0JrE23TnqSvvcVZ57w2N2tSjcyRdYmJ0eo0p4rNgrQwsvn35DGC1aMAZdb5T
4n3VWjbp5JTH4Uzl/g9j5fjvd/nXHsb/eZOgT/98k6gbGtUtC7LFOZf10U7rnjNpC7bh/+9lxmv1
n65nFrdSl1dlRzFzbsyDJB+Ccp5mP7RklG/jLk0xxl4VsmV0f9pXuiNNBr2RZV/cSPi2AXpMG7kD
6r2Iwm4a0otp2pnB5LvbetETRGGSp+t2TpaDi6XRALvHJNmkmY7vK/T2mS6zqlr3tjFWLmPGNOk3
QcjJmUBh4ampK2wNwuZXJKs7rTL3wOSRobAvSbPE0Jb/vn6y/pcv6o+P9qXZ1PuP5qGGsDjkqHJG
AGyXsCmK5S7MRIfxkD8GkNsiAjBPLlclxl2NZrbW06RNWSOsWfPYeQ1H//hM1oKfvwIneH6EqE05
zxtXLdy1tFxkvEzCyYVvlHKWb2Yae2FURivNxFOIpmSo2S1DkgDcd09wixkqlUkMZLzN8o0cik7F
JD+Q09cmVDdid7BE4tAZnPnue6rS73PfA0U/t9kwdVkOBv9Zk4KJRSdJ5oCIlEUHl4JTQqZ5N8IA
vP4muQRBNudWtHGQ1+0GOmHNWcckiU3dmxwnUMJ5WfdaQWRsWGjGl4hxxfj9ugtCBzRLZsBo0uiF
ITvQuvE/hdMmTuYQK+aDu/daaRVzUjSVeNoxajPM1RBJdoAYsVV9rBFIR1Q8GY0yzQDRxJFrx9wt
Pe3NjtharcSaq0wTXkRExGTRiRiU/hmyGXOdqRZJhKSm1PxYyEEYuApSmVbGsMw7zcDPZ2A3En1T
cHiEbzMQz5qjLvZHE5jaTYT+rvflQoX1n6gEO+xU8WoAI2xEXj1Cbhe6xILybkKazs2Ep0oqTx6Q
IS2kPZM5KqRZyCr8qyaJIsIzML6RIDT5A8BVdThwGci5citqJQc+2c6UaFE98H5E/lwsD71KOVK8
ibytwhtuUdytal+b0a8pbxIzIMtzL0V6EPXqPOiV7WeTkdGSRXQ9jGIOhgW2DhUUgUWMcCTOu4nr
wteRFp3SOn7Gn1DZMpgkyi9epG28Cp0IXeABrbKJxSSoehQ8lX0bFMfjsBWW84cJZRs/Mu4V2RMX
Kd0RKXjzTTAwIA8KDi61ubDIkTIXubXwA1zhrDIK53S3xyqCGGPIsRGX/SaRQbqVuK2D91g/DabC
k4ESuLh3wtmiC1JxCMNkXqTltGrqtV+GU/igK4OrLsoNrPhZpjpy6S0C2nvR0E1NIV4KIvVA7K51
lu12DOVJMDpa8kfD+Ym7rvCYhIozM72YMpBwFw9PiqsCw9IPq8XYlP/SGfzNejVhwKuYT76s6mWZ
QWnoHuImRd4tdMD/TbBDqXqosPr4HP8HA4A0di1QawEUoqa9NkQd81z5ydQq7o1Uns2QR14pnYSF
JS5naffTaEEbl6yv75IVwNIYgxHB8TUQoc3btJNjT3yiXdWTTetDIndyVEsEgHCFk7XGHs44d1++
k5kMza7CtqasaHQZDZPmiXhHSMChs5qoCsfT/s3banh4o3A67Bi3mhJJHjZ6IBRfvbnMY4ZVAiJ8
ciH7U0bi5yfFb/qkz8IrUDiN/38Jt47wk5jgt475y8eE/YJZe1S18M8vExTT7+u0qYPu4MZrTX2u
CbGQlrnuuLEDuMGFH/yeUU/JTiHt+h4fIs7GmbFnrZjorYPQkQwgY62g6r/Sl6VdpDl0UgbrRT1x
mdo5fbCa7FNx8YDtf2543k3caK/9qpxCzMe2OtepwujopItmwazKIJwXLts7Yr1GPiXlUUDknVmT
Bsqifg+AVqc7UnlBNOXnyieVg62GK4mij2jKEA0WjslsFeZHMZxH/pJorwcajgeuOTpZsCOmRWkr
+qom14QsvWRpwHqijSDnh4E4+2RdqqyLE0M1Hf9WBS8VYcFvJIMiDENh0W81tpnmpGhH67ErlC2H
eUbMYn7AdQivAi4mp0x9JfPVpvUvpT2IsTWph03Xmiiu7jLhmeqces+kau74UTl7xHAmpZ67W1c2
JmM59G3iE7eDidy0/iiFvcDJhTRKph4mLOZ2OSS4GI81ImUS3i91MzNv5Wfbz9waitGsL8nqAfxw
5Jg6tPN/P7rfKxgVVpKuISTS+Lf4RV0hF7lg+UFp7RT3gdqNin1YSZgQWbOTnoHQD3fnX14OvRUO
KpGbQpWVL3VZl5WKGjcGJb9+g/o/alzIpObU1uMfjn4oz77biTR1VMuKjK+AURvGlyfBCqSqbWUB
iqaNihz1T3iJmQESSshCDQcS9aX4A3z6+wc0FSTGwKcsmONAqP8sPMNCF3qjD91d5r2D8qJ+CtKZ
CfcWdYqmPv37y0N/+m1J++Pl5C8Lr5h1Uq2KgIcVoO86w6qyh2GUmHb5OOrqXHmKBpSMMtm7GdPK
DtUlCVzGUxy+9dbuEe5E5JWaxxhDoa8or1oMaS5JMblB1J6A4oPwN+p038vseB0PzJjSgUtJP6i/
mAy2B7qUnj4KPA280b8sTZgCp7JdeZ8izlGsX97Doz4UaWdIiLyh2+WYNhllZBGo7QT7aFtNkvIt
kRK7q8hCf7AbHKvEmzebYhTzlIJmG8g3RlGOrbqaXRefErraQHnWunwRRhevzjicq0yZPrJkrUOk
QHXy8LY9pxzjEqm6XbNpd/3NcHcVM0xml4Aszr61awSECkHnpAXnPjZQt72UpFNk7Tl4nAPdCRn6
IhFR9Yuezh/gjzLSQLlAOS5rhf7hc2RqM9V3t5KY200dOiX8aw+vlV7oS9H0lsj2Nor2y2uuPu6q
iDlYm9hxZMwCTPQN+B+TEI8+ciza2A2J2lW5dEFoenE8Fzj1k/qB1TG3h/iSsgeNl04DjJhUh8Ta
i+WmBItzCJAHREQNFdlr8+AMK5BH79ZTkcp2CDTKOKIJ433f6HMAe9OkoBFnvgQc6kNh/vjoB4iq
AnKKgnpVfB34EKprAIQgoPzBXLb7MHt92lv5zs3avS524AjbRRqnGzfauK/Z8K7lZxHgqo+dH+Ns
+x77T0lNkzs4WXB4GidjUkhXtZLsREJ9gLYzD+YpvVIxfUv8boIRIY2eXaYpqabYfl6B3EqpgM1L
kn0y91GikyVuPH6knm7M4OGE6kuJ+AcQLVYG80V5LGqmLx5lclAxSlhE/UaKaA9FSBxxWudLsV4F
pdNmb6pvTTniCpU3E0kErKaKkNkFLvMC9bG2zuUN++Yk8w9pWDtFH85VHluznksRW7+O+BloFDpK
VdyJIooznw6dPNfpeyQvPWWuT4hPxFjv0b/3xm1QYU003jbXpZ3HTKeILzp4kl9FfCyrhd+e9Hqe
5vtG5XxnPEflm5B++v5dK96L2pt2OTBaRFx0SPuMiupBiM7cZV7cPLcG/nzIAmRoQc/ILAZ9IoIq
sG0Q1r1irytzKwA+RGhQ8ish9th8GofXGtY8sLXeL9m6abhmG4OZDSeMUye/ADxS+2NCSnm9LYcF
MwetEu2sXArVVh9sla5NuTHRwgSfIUWOSMZQ1Sz+vZSZ3zSQY9ipZRA4gipKJnjjz4WzEqBptNA5
111FNgNEU0xPUylPXxOOwIHmzTAGOdKskJgYl++jClDWhDXHLwX7z9jgkJIDGXkdJxVwG3oMPdRy
LM4qJdPjSH0wSukJtpp0ZYaAaFGIkW3lrYjkq2L4Yi0Zk2Upp7zopmkA86znugxfhF5Z+pY+R1lA
SxULpOfwVduKgjkvuY6HG3SQPfs5hshEPRa/D22khKc4jAxK7oJKJpHTrZ7XuzxLN7n1XrZMoWNH
4gtrdWpPsvu8UpjBZyQ3pRW8QwkNORhFjuVoc0B75jVjw5peeDkOSKtDbL38+9rr46b0Z8VoQveh
fWHBcBS/le+93Ax5K+vkNRTTTp7EZ7XE+mrXPoeKrftw/BZGnsNWYb1at2FZv1uv7jm/E+jUCnCI
prE5h+JQeBNO36vE8WfBS/KLyU4LH0GepK/VojrGK4YdewDX+AFoC3TqjE9uftZ36WY9M4QfAyEs
TgDvFxOlFcZNdZI6zb1e5yNo6ePfn1gd76bvn9hExgAo0UKZ/ufdpomFLzfkcuxVzDxCsZCGnJRq
fNA+4fIM8ozoTaIhGvYgC6Br4eIsin1D80DME4fkkJAMMY0S3qSrl3QArduPvOLUyrjPq1/KfE+7
TUBNaAmEYUvv2YDOqrzGGhLKgqiWtyq5DEY6p/sD0SpQjUXdgotIeZX4NaITbeTv//7E0lgJ/OsT
fyn0BMXqAmEoQ7Ib2ethYYfPZb3XEqdk/q8MdqCdVZyB8U+NpN8V5JcX1lFyiSIZlhqaxy8PttU0
SqWYUb7TT9ox3HhnYdM9PV4faLaIxT2nv7CF7LJlvRuWESCmYcl0fZ3Nslki0UNY16fuEs/djfvi
vjAZdJ/EJ3oOW32pLCp+gfR4JArCWp1bM7R2s3xXr1go8lHlAVa/W0erYCVcggWytZnpMFTf4ZZa
RquYrrFG2rS0V7jfSAQnZRk2Qj/FOzhXVigYsgljlwX1DieYMYR5cMz5Y6mh5aCmmNKJXpKzOFeX
wTZk6vxAguYt9DlNU0QPxhRX6YMNjTV7SpAUbg8CdtesSIRdEyhop7S6x7h4RirrGCYaSF5rOSZM
cxQjHj5ek4G+E5asvk6zqhGfEVNXzaGrBUwc4glIk4O4DG86+sl6432ar/3msUv5TUReY8qJWPTi
pYLqL7HLBcjfeTdtl3TtyBkkyHvWrZAkPhWEs++kqcp7Md7UXUlCOKFFCzSF65+5m98F1PjGOGQg
oNbxBnztlQpamfax0Gi7imlqtmiRDcNDiegHgTjrm7mC9Pnf9/x3Ieefr/jllg/ER5OQpFvvMLcM
GwE1QjyH7RFKPxxq/qIY5YUkzhmixK3ORvbnalIaadCbITKsDqsPjD9/aiFu5VYiHC2Y+fKmwpoE
9YgjtTkLgC9/1ASRI3GSVuSARrDuMPShbiw3g/liIIUKqdqj/CeT+l/OQ6aOfou6U7REbC9f3mfQ
xHw7jWeuoU56dQpgz2f2M6NTJZx9jKrxtKR3Rpso787//irM7x2iP1/6y3ehda3lJY2c7ZqPfN3i
DFOQ21DUIiMBSXAU1uY1e/WXVHaf6rYjkhe+oyMerL11RHQ8yjqDXbGMFvHKt1GLIy7xZ+pnN2F4
w2CZdMqJ9z7ymB6zeF7eu4sxlZfeyt+H9JSB4EZb/6bg5GxtGhKAhkpc91D9UC4BEHoNp9L0sYve
2n2/aaYGMUr9kSEf8zuEsFZr55d/X43fF/rrmqgB4yB3B4rsN1hBVYVCXzettiOTpHMBHN7N5FIx
O2w+icUb4ZIifQiPjWCIbqRI/vDyf9kLQOf/35f/ci4myk/RciNAfobe23Q8iitMCsY0QN4F0Uue
i8gOxB9e9S99KW4BPvH/gqKxgv35lLSVZfVNFpo7/BFWOaLBXAX11yIw1hWWgnwW1UjDldXD3LrE
sdazwV/gdUP5S0yuz/krnxbSk+keRR1T1i6g01NtLW/ONkbTYiiPeXEy0qWpb+pg3fe7QpwnOH2J
e3Kf8mbdPJ6Ggd79PqpWpfpcdE7OFE6c076LkcWk9PEcypmGpNlokXXjXDRL1zRoumgNUYhzz/9w
9l49bmtp1+0vIsAcbhlE5ViqdCNUuaokJjHHX/8N+gCnbVnYAl5stHu37S5R5OIKzzPnmDosUevB
XfkXGEckCVpKiATQ4gw2YH/fFfT5iR7EobbGq/cclEuB0HiELtDdziu1nYbYbYDJXRVHK3yxR0AV
uTkiLTA4WvPS9qtSX9SaC0rfAJkVq1OBo2LUveoGr0+zkixslWP3PTycYw5zGwHdRCZj3n2Xq5V0
nSscCNUp25yKTvcAdkQUOPZ5Z/I2xjo/bkgcn7QRLQGD3rweDoPppwCiCm6x5KW4VCixa2huqfcN
GITIy8wB/Rlv8jBJxElhLGPEVXBXHdIcOfMLy5hIdQSuqkOL/7/H9Z1iCLeS2C+Q22CdbxOfiliy
IkMt9fUQLk/pz9Ah2FzQA7Q0NLIPDEH/5ony3Ej1GT0cpFGznv393Iy0q6tY6/U1Y1KJRKcwsB9B
NsM2Na9lfRoBhGIw17lgByqQMCnc6EM2zTRUMgQgC8S7yzGbzgpD7aoi21Z5b4qI6sWvMGZ9p5po
1LgNz995t9fKt/++U//6ucerpwhnMOyYCqxx6fyzPxqmfXC+ZNbCoJEUGXTtaVtEQCgV+YN+B/kR
g3BZnIb08OCD763Jf37w+Az/+GAhyI2Lih9zHZp+3xyvV85POO0XZOTw8vEKNpYrBbOTNbd+iDgQ
jbmpTEmF/T9cBhhkHO0WO1L5lrWjJPmJ0SJq6zh7K8SFMkyuop8EVLM5i2+6ftUKv4KxPcSica5l
uzJ8XdkY7aLIH6Csfw+U27WAiqhC24QCLJf09x3RiHM45Z10GqfFcthwDo3yJeb6C6EE1yPeyWvs
ydK+lhzJ8DC3F8qDkuWdsxDAjf9dwM28nJ+64Frmvblo4BE24i6kLPXft/t3Z+W/vuPNyyInTdFm
yCfX9N9QJyuTiGbrFPvTBiChTz3dJ+4gRfDL7kkBTfQMNCvdBwu6SMInEtf2+6k8IsvNv08z5I3n
7+KzC/EUNV7+JcyHj7ZxZBdtx0Fevpi28Swd5UUG73XevvQLFnABkDzSNcURJ4Z/QoejPY8eI2Jd
EefiPCKF+Dzyw8Du/Pc3l+/te1BkiLg5KEHTdfr76QoXrSLh4mSsU1R2pm9Vfo6VB0sQiCJUcmxe
DJewY6F6iuvpoKzCn7ScG0hEwmVyXbXE7MG7qh4cyv4FHPP6g7liJyjrcOdvbbrJOdb17poYa7Gf
cfwzKl96MhHdckXZMdW2MiJyDe2qPxjrXPYCCZKTK8uPmE3jfvN2WODyGRNXqP2Yv9fGPyaDpE/y
KAxqLiN2rX5NvdyCIxX5JRI/bhQtIhQ/hXMmbCh7RNu699G6ZEkqlfp/sxLi6spCUojmIk0WQz2X
ElY5zkLyLk+OaXt+8AL869ceb/gfH3ez/e2rqy5WZTGsNVv0uhmhyIczO1TyGJycoDe6cPsC2x1y
8wcTrjz+5H/uMaIgEw8gAAjj5pMNybJK4xTg8zUp4mvUXLpiApVIQzSp1MakqDKYi6uUkHaas1eD
5rad6o55osvG3vdDjET4nC9KHtGdRdt59RvUYNj0G9gFRfRgYr63hBMiMnZrCOoT/+ldBi2RyGUT
bhqQlleU1xpRUy8GyWDh/GEz6v5rwLRrEK6NneX3ue6P8acL7LtUydDXJ3WRl9uzCkrWTwca8PQZ
nCY/JM0uLzdhQab5UqLYH8BmmF61B22cf3O2wQWJrEOUPtETYZ7/e5Lolbxriktar8n4opvqqPOE
qVFGMPxEAtAgONo0Ay+DgOjt+hlPgAt9XjbBUXwzXUoD3U53u7m1k3anqZ9Nc1dZiZvaBdY3KWfD
UZ/E6xCcRngUvkZOW/WrmqhIetXP1m0nH+FcsbMlxE8JVe7J+5IOygFdjy34yg8g4UkJY7rA+1a/
CCPG97+nx98Tzc3oJHqUAAemAR64dfPNzVzsjCsiovWAig5UFsl/YMRDgCTTGPsfmo9LMEHDVefH
XqPMX703pKzn4vhASO3pym0QvtaBH5+QRxBjcAxo0ya74UKiK6Xf6K0mha+TXwXUmNbieqaZf33w
bt9b3OAKEaaoSRagldssijK9BPXQVelaXZk71Qns6cT0LFc5jDjjycUnwY6MKB+z+ofpU+KaatP8
23wLcM2y+sylKcJQv2OKXXQL+ct8yxZUUo2V7ibH4hN+H+uc4l8EL9iWJNJi70J7XX3LC+7UIKCe
7KdrnyYdPfMpjyjfEEZPp9Mfk31NYJqFqzx4anf2cJiXZYNkcMmiqHezYaAPBreZFLZ1GrwYOGzq
DbNFkxyk4Ou/h8ejD7odHeVpMPpaMBdJ+3HN56SN58He6OcPo3PuTDt/faObSVIYYlOt+5CKm+ph
Ock1jdbmvh/WHJKdh21b7c6czGuuqyZ3UIPzP/ZC/ph3lPyaXbKzZawLlP5VycZzU5Qr+jua6hUV
O15fIIQyNRciIWidNtqeLOjUgjXVwFLRlYpPxy6aiPSuqHWatAIhfWQ7iI35aMiP5qrha/qTRcci
XBuEfolvMiDugeP0Jq2mwH2DBrTwsD1Le+hVcbMRlHVs4ceb0Mmoho1QfbAA99eNGXEc1dbYy52q
eLA3uncIGdkTKjUpjcLA7YujRUEk52J1WaLEi7utQQvk0s8VxCZ18NGpgNtU6NSq/Ohz7+zJ/vrc
m/Fb9sO1rVLjspGxWUko5/rza2G906tXkFT1Gwsxkiy5BQaE8MFUf68E99dn3wzpsiqiMNcyE+m8
00huANMZIDbIknrFVp8CRdkS9emeH2wD7lWc2H2iu5D4BZnHzXc2rKywcqQgC9FYN+oeqWbSKNxn
ROeawsjCgLmulF12QbSPUCvXH5yX/yVoscb9eQE3XzzMYvVsyUOxFnd0OnwMitAxKL13J6bpafKR
PY1h6N3MyH1hre2xwwFlvL7A0d6M3hJa2cpcI3rGI1eUcIJq1RxxDxyGVeGTPXnyaI4/elb3ph9a
FsQCjlUr47f694/XtA2zVCJnyFhbEj2iHbU6dgU8LiveScmU5UejMaF60MvVcBKjZjc9Q6dX/eg6
xltzu0gi7Oa4Tt2WE+vNdHFNckkvNMlcUy8za0obztlaKsoxMr229nitxco7t36oLnT4CcI0KB4U
uH8DaP65glFHg2xHGWsrf09YYVfWSWgRYUxlorDRW+bP0Vr0RrjQaNbDmVl9oqiV1uImml32Q7pV
SDr4MRxlnXl4LN9aV54c66npmXvpIO66CRgFDIAEobrlJ+oNZRu8FGSJP1ip7k20Boikcab9TWb9
+7qtPFPMNhrMRdxYCFo2bfEeXLIpVZ1Hc8q9Z2SIRKSMcZgjI+/vT2ryJjgTwGauNSAPwwZGXh9W
Ppa7MtyKxrNWH/vwqP9iG2thsmcKclTazP+9XN59yQ2U/xowbZ3/unlMhc547UuNizBmnCuH2otQ
c1nTPHjOlBnk+EhZnqN9Jy2uwoM7/TvY4naIGJJBcNi4nSbv7e8bcG7TQDql7IJIDk5/iJealHPp
VcPZRzt7qjvlSvigQ4rdVqpQNfuXzDXdfqsv0ydxWVI5ZLOqUiEUJwCPRkNPcVRoC48Gl56O1COa
gnHv5UZnwOiQZWQbv+erP15ugkulU93nFScyrHBO79QOMaXQdkPntfZUH6yE83NlF8X/4j7a4I43
jP3kGbPHU7Tu3Os2t2HmwzdB2zO/uHC8HWquof1rWFMMRYFIz26ubkpXBwrROd2cBGI0LMBO8iUm
u5k40WCc5LMjCcGkqGAUtWNnx5btUQL53YWW6Wv8lkTnwDD/+9lIiphIQcHri/H4NLq0KXnMsQ09
mOP/v17uP4OArTy1LMuETHpT7ZDUWgqsAuW/ggkay4JNr7l+Nv1ggiirIv3r4iC8FS+ORojPTw/T
4ws0AA0v4UlFWAnMhUCANfyIpV65wTuc5FmLBIb0iXedrrCM9McWQE+gNiPHwLl8WS8BFqWXC+Q8
YhnoqAm2FI7OdYCcC2uv5S+RD0xQe4mfYrdE2XSe0nSZlY1zJT4Ed0/htIbfvg5evBKn9TJ5A3w9
5vC8JQcAqR1KFxADqi8jSGtXSs2eOq2ndeD2rsHpCGe2J74SGfZ+/WjZxqBscDmM2KfX/E05zxIi
OAkPR6bOZh86BLTlCaJ10Uf7vMZQrHvZMlx1m259flLpD+6t1rscDdJUdoby4Jhyj2Blcqr+38O5
eUNpy8hW2Zr5GgOGXz1VW3FVfbX0zaM9avlpgoO3fB0JKPFG9bqD+NHNio0xbVfROxOGS6vBxyro
skPeteuMuDiesa3a+8D+bLFx7liOEpzRJxr4iNAm0eot3IN/diSXZxhvIqi0nOtf9Nlp2cx1F4ce
IvVP8S2biodkmS/3DQ8Le8fsgJaa23heNtMzCfGo4ejBF14x/QXgl3gQYKebpeBjd43AM5GZuLFc
9EL+5YnQ6gVmMSdc/Whg0yDrK3PlI5tj2s3tIwrCCRUMTBWH67ydzWGVbFBpOSEwhHglLyQCiz+b
7yEiqN3TP+NvYofVPUAQjH8Tdcd+qd9XLog5Z7GLNrhWl5iw2YI7zRskwF/Dq7qLwL9QRrx4xgc/
GdusvquO8RywxKL5Pk/CB2/cv3kP7KpI9KOnSxQ2QZHW3292FMp1qEh9sW7nWOKsV9mD8McBMxnF
2VkyUZHV2MUXyeKQ2JeAoD/OX+lT9ly/AsPdpm86eJinegt3EZ8N2SYAIMBFCg+YSvK91XHMTzA4
7mgUWm5Wx5MWtQra334tr1Lm0B92EGB9NBrAiT2xoEx9nj0c4hAuKfPEDuEyk8G78oCMmfRgN3XH
BTDesv9dy80t69M6bAer1deN9qnFpZuEuyxZRvLsKiP6gPzT0EAsEUiWG1F5N7v3NF+UV20nZIjf
xV3RJUBj5Mm1BwYwEA9Q4wXANNSFtR2ecjtVRNpi4DWj2OklfIUwaS3UdmE6k1S6/gMpETKQq6yZ
XKTSa9sM4sfZ0wtgpbhrrtQ+kTgaJnFBEq59uOhIZY0ydk4aPdqymdDOcdLq9SJucu3iZNUjlcC9
hfGP+3ObgXCuW60U1QQ1CQio9L3DIk+z8HwsHx0J7m5X2C2MpT5lPAPeLEty3uUR+OpkeTWARJ6Q
kI67yXCTH7EKJE9iOW3QbIujigI7kfXoLHbv0P/nx98sVoLUW6fqFCZLOtFS4+uAsNKXwDqK7bMQ
7x9sze4pztgc/e/L3sy+Jz1pwjqz8O7ZJM+R+IGqkPpP54oONBeYERa/L8ILJImKfz6f0Jp5n5IN
Xe3qfo7b5TME/9ShIuYIvDFYM/jPiKMI+JNfJKdAq5IcthegZPBc22/rl+1T6Xymzr6y37zlOIWK
k94d/xZq2yWAmrFmRDAeSRLM14ODL9c+Ru7PyTk57vTnYjvz0P7InMPJ2S3gHbpfve3I9lG0Dz+Q
NG1WYft1h8YoWzNl8hucDqBST14Xx/XbxwFGAJfR288PbuV4p243GaZC1UBiSzNu3v6e84IzQpJa
u9brrJukwzRPffPsqACZRb84eQpVDviJKEW1B9vru+NFMceT4Niw/y1x+WPHqPbqWdGasWygL9p0
TFWrjEl4OhjsLoJHX/LujKlyWIc6yVKu3syY17zW9OQcJUtV9LNR7Hst7UH3z9Jz3q4ExMC1r8Rj
nxYaP79eR9a8/983Wr/7hYEla7SKNHoHN8eJtK/7tpACirMhtixxcMWMWnEPzj1Z0C8mRxzkMYgT
dJCR5Ac1dhY8AUX6VBaf12ErXTeX3/XbSCzdSJYQSoLvmNXVa2BMJTQXarwXmUBjYDFC52ih5FoI
unOvOS+wc/IvqNMFcZXJu+b0cu5eqGEphkNVS9JWKkh9BeaGp7MtBLvWDUS0XeBy7egey/wMgphy
ry92YuML5rI47U+XDZV7ibJwXLyfz29oTh6qAu41c+m0AMiivsfp4hYqbDacEEsqpzgn/WHYhsKq
P+9CUjOlmRzveVZiuqGtZlq+Is6yDP/s5L8f2r+41HFHQIo0jW3wwOzB/347zrlipEyXp8UZDXJK
ctkp/YiUdQfZpzSfG6IcThOddimOqs7Rr+g8tEcZDtK9Y/dYr5Ak8sg1Ru/f12AJbZdJ19qEynaI
SAcT533qK0JCkfKDdo4VouDC8dnEM3kJt3pYXvUR53NxH9yLOzong6oT0SvUWGky3rxEWnqWDYFA
pzXPmk4ng5SWUlO6WTQOJElfUDihu/7gU8V7ExTh1CxoBorAf9a12hQyTUgqY93h0oZxxCjIO5eS
gJZOC5RukavFS2aQM6dgsqzMnoy0vLNz8zLRZaZ7Y7zaVz09Fpw/uvrnkkHTO32pp31cgyZ1imJi
RHOiS7rBsb7ZtZ4bB4tDZK5QKBmwKEggTDxZdWENkeczxTfHS0OFUepnHfE/1pzi7mguqfCTedd8
Ykoefmw53GTRc1lvteue9yXOjlY9y/AQo9Tec+9qBK/6pB1G0FQAciEjDwmPj60AUM1dE4l8Gk7j
07sh+Brl5MvUCBYCxAT4jc0i1i1bO+31hnWMShHn7ipdUququrlYLc7mXMvYVvEdYLk/mLfv7jP+
fB43C72e9+xL1e605jLF/JdirFCKnS9z+TpR8ApWrxCymSME0g1ODz5bGV+328Xqz8++WfbN82Am
sTmc1mK2Pvkp4KVEGJUeaTxnEDQVnMMpd1J9y4IXUXzm3VQ/S/EnP82T5I3HVDV7nbNk7KM843bR
n5RIgId4V0LRD5fiewkLS340hO+9wBZnCjbK9GJ5kf9+gfWTUVhidgVpGh06LkLGAuBfOUyQJ5dj
MhPsTFwFxQqDYxTtEekouDAfAS1G7ey/d4/YB9Yetoc0sK2b68gbU+sMKSzXmoROFJl2njvRh7IR
FqdV64keIrRVOSLKYIhRAzh9ISUe7GZWLbWN8iv9yYidDRYtroRgz8l/GUBctAEns7v/JT0VG3A3
CFD3vcfStS5BGLyV08rlEO5Eu0/j9TrrvWKrO5SkPX17OTTgrb4jojs36Y7e3qGaJTpiOzf/6H/K
D6hhmK8nGioeZ6AU8EQDdwTCOumaavH2+lV+LGJHfaF5GTmhf/EvMzSuQPmMV2MiyS4EsXm9Emx+
luGKrQuW9zx4mUziugeqYGVsOGye13TvmTId5ZUYMHiBy2xpbIZXWZsor9pGs39wTewg4jjNr9Mq
RsHB+Rat3bLit+DmceAdtnSU5hGR7mMJAAuaq8+DKZBBr9wDXeu+oC1+jgQwAdQB9r1FcTg9S9OS
aEgKA7ypyBTKhbAcNuJOsYkz0L3Kvc6Egzpvn+u1eOSeWhMsiYsRLrYIjvSP1jD4jtXismkW0prY
nk8iNMkwOLmIegSKCqUvkwMwUvGc5sXYJyuI1i6tp3fIqvqmc9SZtZc+m6mu2KprrAOYfuYMMAso
VybNbboCMb/+lqYhQYad078CxJ/i4Ccaez48tb7ySYz60jzgS3n+HvfQykKEcvae+rmfv3fT4YXz
cYIiaE9dY2ksCG529yOyGDO3w9Fvp/S2hG/F29JUdjBIVVs4Hr+wLkuL81x9M9+Sbwh9QLKpb3Jm
MQzYfHDZkGBOQSO9aCHd3aecHb2EjSA7tODsskPoWnuiAbX9sNdn+kx9yl9VWB+7ywdolk1RT2KY
9BQFOZa6+kGeZR4LCYURZW958QZTWfCe+KibL4eEWqlPUjQFjK21H88Cho+lw0EFXWHHqbWXbopb
h1fk/A3qjSWJk8JT4V2pTAJ6PHAf5+TpoROdEIEzJ0yuZ50hcxiiEhgpX9/Gn0Lh0Iz2uavBPDxY
a94znhZowtS/HFjlAo8Ixze5mzO9g6lLVx1+GMkpuiXYE1ODqwsVIf+O3vM5ykiCtnMecPXJDdOh
8NP1dGl75YDuQPQ70ZIWrO7qbxn0SPTbaFDgX8An90UcHKcnfvCAFvzsCetkFR1DVN+jC8z5DPaf
ynQ/yiEauNPlqptyXbTZd+HGpPAkOMG8X0H99SBVbvLATpb9VturX+WruOEkOBZkUaXTe68d/VDZ
xpoNJ0DTEQ5sWQ5qC9JTxYAyVedd1/kScmzrkkZIffdEDLe263Yvyvyy1jdm5egnCCK2OGvgDE0z
w9Y8ddPAHwpmxq77iT9OYMrcYoF3dYIwXW2m10+BlO/0aJIKcsQysBFNr4Njmuxyn0USscDIVNT2
yEf3Ci/Tr33sAvV6Fb3TjsInJD8eR/FSEMNGkGzDo3k9LfkXCqIdOkaAfRgutxQjyl9K7ILk/Qj3
0Vu4kBet/Yz0yYuP6ae8psGcvEDrPQBYtDNKY8DcdvlL+3kF2OZEb6mbEboqj6mzxx/cDK7hUuDM
vaP0rDmk/a2uzDQ9/lDtB+PiDKO9/1POXkDFjbp7YdX8kAL9q7MZSZitbFQNmFXX6kGNJtqOIjnj
8kd4V3bRst3ifjSQOlMXWJeTbMpcAeLaaSf9xHzV5vrmVzLvpmPkef30ZjnC++AczX01SYnSKz1l
Jk/SreCfNm9whzfmpKXMaPR2/pShL3w7MQQqL7OxKb8tfZXsIEZFMlNr+o3JmAbxRIaPf7HzGZsl
fF5O6YGP/QBZP6VguN6+lMvuuZ4xjVG61ydAxVb6mnLxBPHhyuLJT69zcSF9B1Qn+z1nGVcGWw51
0R/J4hCh3oRZvIMJhLuhJq88OsTkX/fzzD1InrgcMXqxR5/e0TYRNx7dtD0C+L4gFh9wOUFDzxzL
JdHzVeEWX+y1br+JL9VxNPmc4WRuxo9E3/ONjOa64/tPUZg54ZIIgmx5eUr2ybR0gnfU8Tlv70gC
FJ4u35S9he1pH0CuOgGx1g7CoQRrMB0mJJaCMZ21znvyTlqEE35Z9rMBny+hWkfe2MTco0b5jH1h
0i/KhbwXXJwFvryquXfJ5Id0a74/GTQvpPzgULefLxDpv0h6nYn2F8e9iep/8a1Lmy863iMghdRc
bcWRlwiqoYX9JPbwKv3KlvmzxqKHgPSX6TdgcNGqa7MzGdHIOC/+kdpr6rZ2t0at5oO206cA/6gQ
c5+82tZXXzhAyBOgmg9KF3wdIxhomyfNCDX1Ixe7Ftr3I4PIrT8adweybQ/g5Q002lMJsg1G3Xj7
ufXtFG0VuLEtTw43F6ViR59kDg57QMf++IHTfJa6P8+N2z9T5ELYRapj4HI6nVakF5CVaZ9egBZ2
5ByPodlTs5wtJVznLcMcC+RM413CsEfAMTYxl9yiA4MDsiB4Q/1lCml83eBcAbTM2NA2X+RXT65Y
vWRGcNcB6WMgnDeEGf9k9gtkmnVDiQgb/QQQL6Nd8aXW/WZm8QIv8pXVeTaWkfAkbeNpCwUz9Aj2
sCUaZDz8lXnhFdiVX90a8DtvOim2Hl2y2KHnPMncr8onRgnD2/h4mRFAi0mu7iuqRyOQ3hbnnme4
dSO7eCPQC7ZmliuwLRnfD/bCbrfUltdN+X6eln6zSdfl8+5HXfAOOgLjOjqE/tUJYdW3QNx+kgWk
zCm2azIfnOiAl84BvQY4Zx461IU8ZavYp3cdVnX3i30TkCz8fJNXPgmvW8MIwbbADT2/tjMKXjiS
6PFkRKyPaTKpXX1xEGtmKFABV+r+q8K70E4xSvCum0eSnSjxZ7vrSFZMoGeOgive2BaCyoQO77bk
bXBDFuERodl8M7rscKs62SQfx3y9oCsUO9kSFttKmH31TkJPxnDnyVc8HaXL4Tz2xnnFoiH2exr5
zo7NDpQEVbY54Zn6xCvs+XH4CBkAULliZlyYkg6UPnt+OJL14XyN8q8pfxZM1sgjZuY28Vuosk4w
C9E+w0icJxughvg2dMNG42k8IYGVIdsVS7Ow45m5Yt7ZEto1zebJoV2QrLyN+E5ApPYX4hjOzvAd
vivO8errv6cy5sTAlRfjpKROS64+2TAZfUduZv8KVr8A8h1oBrqSQxCjLf5CEeBWPuQProDjBSNV
c2m4AZVeXpcUevgO4+wJywt/5E8IPZOQK3dkevbUDMoF/jFPY1oCRezIvvRazNind+CDX8GUfser
cC645QJ64zvkUsvlg1oRHKFAGq4JApCxYm1lnmeEt+VJX5P77TC12eLLdWe5Ws3I1jbNK8bLza6g
gKHPOxdiHocQXKv6O2NvKczqKZtx5pN3mkMuZ4mZCOIUZgv/wPb5tghzXdFn/BxYOti8/ZYFgsal
CXWGiGEzyXSUsU5Oz2zxpsx+sjlfGk27VztnvtYJIte0eQ0D+7nwkUUerak0K+e0S3fH8WtDp/GV
zXMPLncKaZUOtv4+rgqgoJ30E3luPs62DdzI2GcaAMjx9aDUcadCaMrIx0lVRSEj/tt+KoOsiCqS
xKq5CuIrM7+ja+6ZAdFj+mmenn9ZUKQT5blssHUk85bus2g5ZXEIsuFYiuB7wtcH13T3zKhRGhaR
YyqSfnPi7onwEWsxMJZJsYeQoCZ+XOwIcebAr+Dmapmn4zk0FuC9ZyAlyaOsQOme1MkEY/D/X8FN
CQ7CQKNfhURZQCg5hYV9Ea8zxRSmWlSsxl6DfOFVVHcXgGxVeJ5kmvkkJpxaTj9JhbCHommSSrDp
QqR9euSoufLVtk9ncu+IEjfzp8EIHFPFTCpfvoQ+WKlnfRZq2ewcCYsOqHqIYDgAqKKcf8wihhcn
HdVuReML0JCwTGrSrpSWg0PuQoQs5ACaujQftAsKIkRpeUNTiqbERUdt+RVkSyA3jhpCuaeyeuk/
1ZxGl4sWc2ifG+3YBt2zNHyPHxKJxTo3ikkewU6mvxefGr+uT36V/lysbTPQmKcTPDINRPO9r4AA
gPsIImsuDbQtkMtolEabuPN7vmBPFb/ym6thS7XJ7h/AtQwd+mK8tfUF22ZrS8IsKNLpSeLCU3hM
5WfcrVOO1FcL2LmaLQLQdZqRu5G1O/P3CYW6mDT7vmVD+xVkSKVkiQACpZ1HV8Jmkc521jYgonH8
rbJBGTL6/Y2B/2PmlXWwykw2J0xMRg9ih5FldVvpLG5hA0oQWC509YYwftVCalgqrRoqWsTbYeGi
RSwaU7oHj+qbd18/zcBYLxGSiTTr7zKNVcWtWqRXhLgxdC9/kJcQMBD+COW0j9eq9VxnO8Z7ggP8
vKPWKVymScsCpVv/pyvRUUGPhWecHONL+UdvRBjaJjhdcn0NTr26wnpcoAaQ29mpWYkXzuyBi4+D
umKrTClkdWgwykNdby8wfx9WwO9UfWm0geTUyZ9TaBT9fS1QNCs5LPJhDQ9v9onXn3OH5vxcEPH8
91Rzz7tpjj5Dkmox0ei/C49/fOu4CYw0qSNO8Ut9jt9xcd6UnLPYmwbP4i6eNbNgjQKqeOuewm3w
Hu3T72wjsG29bpQXMgW20Q5Rf7FVpvrb6eu0Ld10JgM97/byFms41OMr+wBA8J5O1PrqOq9p4ZPN
8CrNWdifyidlDuEZoVW6cI2tsbSWV+96TDYV+QLrBq8rWz/rCUTFf3/ve/V96F2/WwwSs9ytb8fQ
szCrk0SHacJ5zB2qsWUjyxORgAd9XuSgaqgIwlYpZ5hnqbw3+bR9JEr8N2yYwv4fV2HeFAeLojfT
wkzztcKsIgqyl3QNtXaoc62ww95O6NpFnyY6HB0Lil1u7pUq9JPk8t0P1Twe6Hso1KThCNX9ZZZo
w6PbdKeTDu2KNUhTTZke981KNOiJYemV2S+lMzYuOyQ9tfdYiaigEuVEAcTaFxDAhZZQGluBCdes
5NMyUx+9nHequX9dx800EVa51Z1lVsQy8cLGEfphEsQXx6T0WCkA+TiK7U/nD5kaGkm6wS7pTU/X
kd20uwcD5041/K8ruZkmquTaJ9LQgpOifHuecmjbxwug/u4a693CePo/fRxNMLTlIuKYmxEiiK1S
1oMARrewz507bgLEeTyqelRbkLB9+xE5D3AWuPnDQ9LxvdnZHPmLo2yWhO4boYnQNpaRFqcLj9+r
w3hLPpMpfMexRWoeUTAXNxM3JgcAqNXXlMjTFjJzuRpUyasiTtVZt5YGdNlwusbeb6KRJJofL7Ar
FXmjZme/an9Oz8awaGMKxcazaYGp4uARSVQcKVQJzCzpTxl+KuxyypbDWzM3YGzKoHa6kxuoCT8Q
+S1N2BxBL38ofGtM30ZBLtwADAHJVBBd8Z5yEpct31ICP0hYCcOUg2+eDYvCFFwhKhZFXaxKRCtK
T4uYr6aRq/3fT/JeG4WYU8sUFdSlOoS9v+f0wtSNeoh6Bs4R5tlHAkPVzsGHjCk7+T6dhxSBURvv
xuBDlxgk72SBNkm3OPbho9RLwPc6m/2Q6hV7jq//vrp7PrI/r864EbIUbSzFIkKFNf0cHBpFy9R7
GNSZSX+im+BABzlAcytpkIB69Ogk1WU6PKsPGvbavZXPkpBeshzJbMvGCemP9UjtOlM4S1K3rEX/
BPugRLXHcVNBbFeBmZc5hlxdHW7MyRf13CuTtXRly3Z+QTZoW2ZC4uQx1x3klaVlR4S4jokL5DAy
eamLoX/CXegQkwTktgBJ6V7z76D16T+m0SZpX9MAZdSFern61NUym23njXmtGN77jFqmCn+N8MtP
fuXr//cDuKcvgx2mKXhJGCNgT//+4pdAGoqzGdHRCN8rDo9kSHEgGr47TkAacZFoA6t933c+EH7a
lWowE8jJCg9oROhcEZMAKmb8zkNNRNd4fdbDvdodQcdfl3gzCUcR3gzIacM4F9FP0+tlny0uUPSq
j7yccLlkUBlIKE7BMoErVhNncn10NNLG+fWmG/nXRYx//scAya0mFy3UaouzJs6upRemHwZNpJLn
qV5/iZotlEyQjWWPRO5AS5y8xzB4BYxRnX//fppqu0Io9idideILyoqZejoEnHO0XNhYsemYSbsu
EXw45kWe11L1XAt4e9XrrC5gMI3UNjKD2LbNB7lblcXl3Uy6bamjFRoG2iYnLz2FOzVsVnkCdYl2
9oX4Ci4RLkEpryXQ1xYYuAxoiV7aI6nAOhrgC2rNI57sRRi4pqaYNCY9XdSlQTwdhOVFBKmC/oQz
S4LpxBjiqdjmjk4l2DiG2dkTFcWtByJTNMUtKrLZL0+Dciaaib0bND7VHCamsRdR+JVUVApmz9qK
Jz34tv6yz5IC/8e6KMxZGaPBNNGWWtG6juuvplrFhKQWKTF2A9ivEND+eNlp72TSyiiS7QV8Yqfb
8O9b5SeNnseEOvMpP31dNGy4lWnzF2BEK1G5Kk8cf1JKk/oM9ZMX6/kmAH2n98VSpzNbQyfuicQK
SeQVFFQy0lMYfZ+M6KsJiaGMP0Lt6uethvpwPZLJEhlZegFzvVr28QT4dnsaNghUBKGenQG05RLF
JfJtBQxJafszhM1cDR6BAX67Am4GJN1l2AfERo8Y/Zu3QumEMrjUKECYsbCy/T/Czmu5bWzr1k+E
KgBEvEVmDqKocINSsAAiEyCRnv7/4K5zti2rpFK3203LAomw1pxjjkCviMt36CQ4kYUkv1EYuezN
A+K3H1aML56Eya+JKlSe6Ie/J89/PAl6fsu0QmTCPSL0Iokkm6O4a9FuJA/nVPCaGADzUFTztOT+
MpyLOeIUbzg4RgrE07KI4f9OhBAPs76V6kDRfyiV5C+Kx7/e4LSe/PEGZ2Jb6ld9kIExq/n42LMs
IMVfjKtwyobCIebYPcWxl8Q2WaAz0D6mnWBcgm0+6a0rtQw/JHkjH8QYQ7EfTt4XZRzutjLSKH3G
ovXZ+0TE64T9kA5LtV77IHKjBevAHMOluXB/dTdNAM/FAzwEowJBB9ksg+/fwVeUDt6BiqR+clCa
qZ/rgSS9KeRhDqtu3BrEg6qgCSygvGiPzS6F1UuMEIEkHTb541R8/3D8rzg+OIfgXYBjz6Tb/rTV
FmWEv75WXzcJBhYD8PVy2bmY9oDCImEgVhOzUGZzExwYz0cv9LePpfV8PHrribg5/ZbXgNbXo8MU
FYmMtV1vOx+A2LvA8pysFOlc/V/AP8zJ+gXGjLSxq4fehsj5tpL2o5+vQipnJlxzJs8Ig4FSF2CL
XusO6DtIzVwy7d8OwY1kI2XD6OWHi/BF4IhhyhKKAtow5FW/i7Y/btGzfK7bIc5NROUQn+NoNeKe
W1hz6TWWIPP3td2Pa4JeLLKu1qLVMA6yGxAfZauAqqhPP1yTrx5pDUWPic/GDD/gT5tbdtXHXs2i
2cQ6G3LTz6pp9lscZjc8VUOrm6zIdd2Oup0ugUA3hOQNP1Rg5hetFn4C/3sPn55aSeqEwaik614l
bQyHw3CrhBuIHGXhY3DRNAeW82pr7BsKK6BuvJaubs4AtZ7feqzXG/Q5PX7YXg3VE21q60tnim+v
fzXwCLkP9XkIimiF2SGKA9zO61fCz7LEMzf6Gvc2Id/0i6Rc6uDFkr7SGS/+Ghhe6cs0cgQ/urns
x7dFVfo5zoLl4GFKjpAFeX+yUvFY0PC7ORMo5Z1bCwJhQ+wYdXTLLKZy5frQbfEGnRMzMGOUUwbK
wZzrzm2RXgjodagemwfmCP2TpnvfX1lzKt/+3iVMSoIpKRuXco3n/e+1sEsldQiLVFoNl2Eb3wr4
k52jpJE3GZPcXzXLlEyQhiBeSBhZ1cEQuu1QkN6pHzCR9nQHt3yC2cuF0fHAFjSdWuNlN/Qbgw53
TTpKg4xX6/lYNuUS/dJ7d203xeWyozPaX4rC6c50zupzDnWnfyz1dpdCBtAu2CZVMdMFLXPG5Hyo
RLxPtXV5oafWvBKLrlDBFVpByp3q2BOHmzBC2PJrpLMqr4MzhHFwMR40uxBUXOelfkHOp3ob9wl1
dtRly6gqXURYtpLGWKLhk48O3MRem3AYAXvVGWbRtYxvX11/qLdz7SnazSti9TE+J7BkymrdGIxW
8+wdu6PdVVZRUmEXaTdjeR9diTchuazBoPX7q/VFMW4iBNRRXcrY+P4TE3u+yFcpqWV1U2EzKimH
RtqKgoR9xV1oDv6lEjYlPP8ElzN4mBpkgwbWkRkXd3kz2Aq8mTDR7SqDGEOrnDDGiBNUVqHXEBB/
G/pVqv+0nP/bqfOOsZ+Y9HGqhpXD3/dXm9bXVtdydZPrj/Ay21kA1E3bNo6LH8X/Px3r084VF+Sz
GGf83sZyTZauZWaNNyB6rLZtRKmZ/lBH6P/WESbWBuBPsLjZsX9frT8WaQJ55Nlwkwf2asPHG25g
aqbOyTawus3MIX8GkBQprt0vEyJn4fMtETtvB/d2QtyIyGtiVMXOBdPFZKd62L3xCgNdB7nRFJ19
sc+YndZuOg8ZKF+fB0xHu1U4QxNQHdLQyp9AIcVVtTg775DFnKvz/qEF6guBKBuR6VSyrpwf7r9/
u2A+sYbKnbJAZgo0/fkfn7gvZp1Y5e2wiZH0WLPH9JAcb6cethujKF9zQEt25x1s41x1BZ84a+w5
vn8LX11jcAp5kjtNBmOf1qtEzcdCvpQZRuF76TYQnbo+X56r/JcB60Dsf31/tC9I53xgXcOEREHh
hxD87w/cMf+RCZ8ifvOauJXxLmgxOSbHXNpm2XM0+oJMkCyqcbM+JdoUY/8hXF4yLFN+eB//bn5/
v49Pt3Z7MxLtFqOBhtOKq9vsuh9x+w8dXBXCcQmZdUq+ugaiGuBzwLpFJ27MflDEfbn6MOEDj1c0
CdLop6vfpGbN7A1rqwgK9PUA2xvCnjavJSrhAH3B2L/XlMhTDeJDAm9UFw40BnNI56MBj41uPmUU
Ya6hTZaPWfLDrSFNWNCnvUyfVhp8YibjIWXa6/64O3EcEvQ4naxGBi/LbTWCbrWj0YuuDoR0qSar
dhZ8f2F+p0B8d8xP9+NgZvUs5d1sIGJD5O5hgsWrxlxhhZrsxn6FmIIhVa0uEWaUmrsYiSQZmVE6
eO8ppsNE7vs39IXhEY4h/0VzQO1lk/j7JBgZEQJjjyF7hbJSXlRMSvRA9x5RX6+bIF+aAaSe1XAK
kWGH/gjjdeohtLVwJ2zpmNHona3rSnRxSZ+qY+aRJKO78e6Ml07sPJg+Yd8P0And5hmuH9Lrs90j
cY3IYCUOifiJzXl3gQ8an7BivBb+6Jof+CS5cnCBJTZAHNxlrhgkP3zuL/Li+NyTCRcGAdwEn+fl
Q3+tm/o66JusnmP+myYLHoMz3ISZxo5IQj3+M9ihyrlfN7+1NZFuEftMQrnB8FZ8hRioFYesW4FK
NMMOo9JpxALzHtfSMf8Y8qckfEjRW0Nawbrp7JzhIxeHqjtK+un7a6j9Xkf/uau4eoaGK4RuiNPO
88edrGlqGGpmcdkQIGQVc/SMqLeNdZMj8Gzf8pfaESDZTFRB6AyOOtePpDOyGpa5O1G3CBnLDxfk
ACMpjifzKDi4SdjNCbuk0+XDvGPtHhbgEHzz+Ka/PabOKT/d3O2ZyQnr+chsNrNyyOANhIl4Zay5
LbIVNB5bWk260ohAyeYhumteAfwhxJ2EZWIvpoBy1mAYIZSvR3MFpX4uwBXv3InW3fiP+m54yJ6H
gJRR+HoQbi4Pggelwb9CUMEMy4WvRxjaa/lADNf27DVB9GogJFZ0Wj9lcGbvzeDI69C2r6c73el3
BMzu1HeIB5C4IZXcGfvoZfaOhONORY5gV3fQNEkPsKrHEidjcrk3s6f+6Ro5uP1Y29wqoKzBSDlC
cYs7rJLbp9tigM4ImfLj0RjZyveGV8EkzawNRFv3svyIPPgoz9uJa5wfCuhMFZ9P2L6W/hY3CvdA
kOfb24h8MN5dOB1HOtWARPWMz7/+j0szmRrUQeo+y3tYeTYbJxxai5y/QH0yV6J/c2V7+PWsbq/O
q+LOgkq0bk/wXI2VStiddV30hzO0YGUX+QV4pzuzH6K16dbLGGYUFH3BhXxgh0dx9+u14PaZpMCT
o0jnTtzsBlBlRor35KSerlNfW02+It2KVFlifvcTZzP1nuQ5nAjJ18k2Hl1aF+vQOBiuOsULxFTp
RAi8779ebDhrdsSPzSBzF0FrxVsc7iYecfJweVOfD5IVUgBFVuVS7S006MxUNacKc/d2DmnrYxrg
3iV3JRYP6UQ3hnSM8mafPbB6OvAVFuY6gR1+UPfn1cwnAWYNnGv1H7BYl8CUv2oIbHRSMDpLD0Y4
D66dLxDJz6HpWu0dg8A1rBhy5rXOmuE9RXl1bInDsobHbBMHpRc9wf+D8DVzVXtVLIVf3ZtxDIPW
zd+ntNcksuFUvYC9xi8V8OAdDeJ4gMs97snXhnCr3PWLAV635I+LBo97xkRzwb7YxnxGF76ZDCHk
o7QBo/xQ19CbidfR5rzv4LzqLsyH7OHtUjvghA1pd+gaXJw6e6SjxUYLQF4R46tuBZUcapTPzNca
F8pjdaghxk3oRGi9CTCxn2hD/XajLopNirveEZrYPfxwawC+oDMtbG05rmXP3L+Q/gsTVfYVhAaw
QQt3Yp0NxFtPXefNkrb7qQuNrRvT28hxYnhexkHAyz/yIjaKUwS96vI+/XnrsbGwqryfSTWawrjR
d5D4gix1gDbIDoisCoYrmW1usr7bzPyFwYZ09ab9Bmp2QEJUX/3QHRlf7v9/rJqftj5hLG5SKVzK
TUaUbYMvnLIY3COzaLyNliamFs06xUehhfbd3h3hfrvZHeYMgfoQAw7x6532hOc151aDuphvc0fE
4NiGYC1NARLiaiKM6vPYPx80W3avR7J0Hx+7ZbaQLdKDrhvYoWxslP8nyRnsd/I5diQrQ+HEDZU7
7IOF7CcXVNgoX1U9mokcELuVfyexaiUOfRQxIUOClXewNlOmHI9y1FvnGJZq+UvOCKiullNA3RhI
4eRGGuHnAOUzbsF/X9vLUZV4zKYUVfUBqy5cSmkfL9VLSib0cIeqKko1zKdPkwGPsEqzeYWhHoUE
o7fyiGJ1NnvALzxEsxK+jPi7X/wBv9/Zi5p4cvN2Qx9TPQrS6kbyfeZeMSA4uwXgVe3i4IzhIDp7
OfEz3GovnlSSFkRBoXo3bmq7F/fNLaDK5XtC9unBLVcEa2AsbtqrHKfMctc1c830z9Uek682ZkA1
l8XNQHU8+nVHb3/S2l+asjVZhEsXcV95neaEVMqt7KtnzlK0zOL5FXp1uwhzD1BDiBZjtMD2ic6x
F9c3yTKMI4+nBpJe6U+R/EBXmUbT2y3jHW81lX6FbQA76rpEBOtopNKc7/lZyGRDZT4ZX2aOTJ6F
6EvymoPhfSZID4DiNzzRHk1CNtq1lm2jck9wCX8jTfejsYJFNyBPkA44tIbGEy+S/mmQ+k7lqB1j
8/B91QGv8Ks7iSEWNks8RZBv/q46ipko4OlUMsRYdouYaL1Tmsy7j+5j9mgspKNmp8sZkIr6mEDB
QqS1wkeYpCbn5ie72O7n2gI5bj3X39hgAoL+7PjIeMmkbjxGh+sKd+Lug1TER/w8yPOodsnTSJAj
spAN4Mx52e4oWa6rEBOzblJumQycF/hgoWhF1htP2qByg2sNmSBnd8oYoU4R0P0kO9NrkJGF88t6
bGzu6a2MBiZaz9aV2znmoj6VR3WwmLaKN7t+0RnS+xNfl5ESwGXjzWBnp/PkcEMtIuGN0kxBOvXg
th/xS+s2sqPvBb/x+BHpnF0SVT84MVCwF5/Ex7PsdI2LZQ5xoS+F4FYsxGwt78ggFvjuv5t7euHe
lh+z0VUGr0OWNldW4SsBJsvrnqztFWG6EIqZfsxhl0L/pVYtnd6V7GQz++ClRbOFbwN/6SHcCoS2
V/thCevFm8aJVrs6b4ojzKjQVTb9U2ZHD1jsFm/Fqibr6s3Yt48jHi7AO/MJKMjvwsO0keRzA2GK
Daf7hzr8yyZRFQGuMXcVTd38tAh3+Jm1yggIA1OBS5/DgFY9RHVJuqJL1CpL2Y0X3zAAYf2YQun9
nLi0Q3nJ/M4lhF1y+Pxtf0cwq9T90CECEXxxi2MLCeQJqVYD+Pz7FmfuI8Z5aCgbgjL2Xo07hMct
ZOvW5JSCscEqmUA8l3G1B7bgmLxOwWO9PmOQbW35R7Qfl3d3H847WoPn9Um0ZZwldEvz60dprlOr
l9ZyYViyhzyLari27oLl9NNNarzcegcbindQBGwqdP6/cvYdO+ZEkicJ2l/+ppZnmGPZ79PrgrM/
QQ51u4VCjcxPXzH88MiuAuuBX8XXDT+Jd8gXfPMdN+F/B75hRBFSiN9NYgHslZj9yTaOWvbjlMJ+
Wt69PN3zZ/BRQI2mkPZn/kMh3qFEmCjWKHDY6CJ78tEavOlOxPIioyy5rJINCmT7Az7N7+8kkwer
DdFVSO2BM06WfP6i8VaRO/EzOvAfqKqIcBo3WFTWC4ommk/ndrpyPJEwTP6atiaU1LvB7p6kEJMS
poNSODhYEdiCP6ChY02hrlhwbqZLg+XLHeltnuFTfXJxSGD2SZHlS7QxouP/Ke/4EA3WYmSb8FVy
6V5fn59JJtq97QpLsleUqs4beXOYd7w9INTAvWgq9QzrbZc46K/RXNJ1Oelm5GzLi4Fr3DuZwxbC
v1AGMbI60/zS9HqJJ+Cvo7uSP7xF6CZT23D6oPT7QNgIunV9aIMcCWXIixc78YDGfMJTPDKb/bMb
Or/O7rScZV7MH6UUf2dGfgI/YzpC5Ecu5SsVdEZJn9ri7gE3N5SE0U50sM3no3S4njFFXj1cHB+a
DsUL8pMOAdrIRcPXHj1XxfIz3RAR7PWeAZbsvIwufe5KeSw2hAdaDw+0SNxD01dtua5r+psNEq5m
zrTrnawM6+lhp1mr3aG3wOYtNLicqsLaLET+XsaXYT103CqmP1X5Ld8CT3euIF1q3Z6OgkN5kitb
LxxA5Ot+s9g8Yd3FXdsEkzncf18qPPrMfv/4fl9TvioL/3zmP8FCLemb4VlV281gE2KFYCPxMAqy
Zq/UO/5Az5A8Ju/CK93CvbA2tnyQdwNhBQFOh5k747mZ7H+nWR/96AlDz/fs3twJxx+19F+/TzZf
TNNxbTY+bb+zhEFgEoWERZW/bvXkbjjg7oGpA/6/Yv4o5ETWqPUPRfN/zKXPWAML5f8/7KcFO2wl
YYzkmTahenjop6OdzVbEHKHMXGcm8GIw2SsgA6U4Y+gjboiUwLXzXJ1i5IPFDauWgMoGHiq1YQwa
kLt4FLCkw/UZ5TulXCjlhEpST1ES8TqoCSURIa6V+qaf703loJIoc+0sbNSxoNsB1GBa36J2xVsj
esdAXEYsa0q/EupNKoIRPfwyHl6rm8dvom49KKzOiFor2VX1tUiTFB7MK8iPvL1hh6J6OKsL+l38
KsPa7dat6ZE0d8V7UA+oJQ1lR44sJicUgrxiNod63DYkvmOPbc6CiXir6LaQ3DXZC+Um6TeRvMJr
BNPQDPl5E+BcQyAzZqE+4J48rvi4FPoXxSvLU5XSfGP6o6Bz9FFGcBJIbzF/xarD8Bzto5isRvmo
MBvkTarh5nY53kxfIKrn4kHwJaeHoi96q58xkvj+udC+AvP/vPCfMOXuNo5ZR1+xLBXGBV1vVUUV
9B0CHs5K6FMmOsQJ4yULmSrC+KhTnZgAI1JG1hVavGJxzj4quZiHBHvLVPVSuO/yX6bCviWyRJxJ
4YYZJEsruX8oRybDqSXeiTO3JoC2OukZMV2bdgiG2a86dyNt1Vwv1s0ks6/YdrJ5KNJFF+2uzOlg
kPkzQryM5EKs3yEn0XQscWIn/LSL/XKAwG0CAxiph+m5ZVA/D8P8+5P1BSMaEtz/nhJzenj/QOTM
pEiMSpDNY7FiD+9R1Z/RWvcrwaLhT23dLk7Nrmb9wnzg+0Nr0/r0zwOKYT9KBDxPmDj9fWhRL9pM
qcdwiataByA5zmpXBT64CpDvb2Ry9Bu0LF5zoSiQrSwzLFYPYRym//TjjL3schuCytTsXviIaUbK
yDI0rx2XjK/cBkXHrMJfsCKsySAv63ADlzbIOCrljyupztinIzCZG4p4PBv3cbPpRXd25kDMfWfg
XzQ5WS8zVMXY+0zwczfY3OjDOfEIRL62IckI+KRfHs/j+qKSVbSLUZ1Lwz58xQ3s+1P1dfH5x6n6
tNR3mVBCFlYwcK8f4gyYaPwwexIIDdPSjO2oGc7Y9NhLvhg0ddFtXzEMLkyrMMRta1ycCtrebCd1
D/psX7bLvm0t8kzNDlhJ/zFBW/3qsmILjTs3GgdiGf6+rL3c6EYSEZZMcxijrx8NwQsbCjXadYZL
ZW8X3a8Bbb6Zw4RSbm45qoE+sLL8lBz+H6von1tMwwwLRyzyntVP5y29NfplTJvrpkVpoW8j8t7S
4Lp6pbV1t/zKVN5FULGWAj2YBSN0igiSOcahOZYC6XokZVScN544N93rQ7rWDwSxBNlyeo2iCIuF
1RlGjbBH27/EDu2k+gWATL5qX1Tm7T4hAn7hjlTg9/2ahAJnOEboIiWEe6Eb4rABxSIIEWSDQQkA
VVe0y+QQU0DLwKVoqz2SodcsBfxempMnMS8fUFAQ+NggnTTWQjDuNDf2a+/7+02Sv+wnTDZs4l4Q
THweOYmteRuMs15NAQU6mG+41+GPPeugy0B5MKSgL8XYlHz0aA7vqbgfCSucAFCs6LzcGvZA5JR3
r4NNgOck9M8/zgxSFlEgeeEeFYEQoytHy7tENslE2HiC3r7AeO76u+7Cc8EtvHyjgydDBLae2tND
vs/vdS5IvbwuuqfmSbGM7aYLzs6G2Ld9L1JYWPFH1Nm4KEqaA4O5qD1hCPBiAMLsY1vKXeOuNIGW
B0/2YINsQfUBCnH3ZIELRYt1mkeCVG3gdPX9FpSvrTCHdoPrq8yY76eTPD0I/9ycf5zjTyO2qNfE
SxhrDJYIeSh2r3gU7BTan6nbcbLFRMJ6YIb10/aoToXP5+NOdpb4f5JUov6etP2x5A/tldKoR1BF
ouNJ3yIzdzGTAcBMP6bW4oKTMU3CCpyA1k3E6nRYiAtSkNk7owAB0kGikcClkvoWtfG8DOBj9Ftp
q6zFZ/IBXsc7Jg5vdWY3C2lee+G6nXwVuKlpgdBMT61Z76wZBtDDqUxIxjtj3dLCTXf+1C8uafzu
39/5uRxhanQkb+sdp+hHfsiDwYNzdkTrBSYNVTXNGIps+DpMMYLY11wzGBa0NjFo9fwwceEcX9qc
19egXh5lf3TQRVitNWctyNBqE9BClzvht+wYU6vMWxNdhgRTe/Uc29tnGevExJl7r2fLO8x//Uqc
wiOEnmegtAvIDThrRLQ6YHfMHqBSwnwo+D9Q++d2KbgtGbJTY8swBR4Fj818arqgQdDkYUzMcUR7
iwUiz1N5kmnN6Wu9ZL78f63j1F9D/aXznBq/qS9tmQBpPrkz82ziEbrpoYORofj0+Md+4C+qS5jW
NjUIbiiqi08KKDExtvNwR+9G75WCFF+X2i5ahytcS+zfrR229O8y7reQyl/VQ/VwvqdobR/Y5qJ1
HfxiZ7Mit7XeCBn3d6Fztd4ujuLIO22Xr8eHHg8B+mrSVtzjM4wcOld8sWmfGy4Djr9P8u5MsG7P
CZl6zdSVgmzbP0S/tJmV0WwtyQ2ypy5Ts/B05eRhvbKrloc3UHjrPnEHYPtJbh26SPHxEMBeAVVB
59S01MlCfBiCxA2tl5AHh6guB+Brb67xLhCxHJkxolUCZUlQNy1aQgsnzvsDcw6Nc6s401lQWbKN
u3ZxZkm/8qv+HM1VYDZmUotxcXEYg2ymSc3UHg4eILqHY6Y7rR0vkx3OxJ9M59kpX1GiM1VT/fHj
yrFpBafPM53jxIusX4yd7QeGTRjBdF66ilYwCvjqAOrS37lOondzIOIuph8H026u0WmaC0Bd1qvp
o4qgLyIDkpHuM7InCfwEQ+xDRoAf9+oE5S1MOJ7Vssh9Xecbm7m4uvweUufeEMRuwmQEUSNT1umx
y8hUnRLOrjTSucf0EszFXJWBABUX5TmYRu1o6+iUkGBMqhhPL6uTA2CN6SdmOnb5Oy14Sgju8O6Y
zUni8TS39hjE+KIP4B3M5oOvsteZ82nqOY01wU/8CDuTYh0vpkY+xm0AramNOhHVM5f4gk1ETa89
ueREti3yIvQumwLMSp2axDUGQLT6XPHJCSNA/e6b8xT/FNF6Gkl3G1gbbkvysQLhyBLi3jAVQU3q
V45JZrI57+QfIsm+LM50g3BEbAMnXrj2d8HTzMymH5TCWFIF9lm5CImbzTB2V8CF65Mp37yLcaoR
Wd9MYIrBHy4fVfeBskAcNbt7NBBU1IeY+UQ2LG75+Vgkb4P4Ngg/jVTkrxrxP9/op8osPSudmfWh
vhxVRqNGCAoimOshli2DuqIJ52IK1YnhenLbXImhRzNkRVphV+oZ4mlzRkKua0uj3kf6IlR+OI1f
KERNYhBEWYRXhyRH+7Qd3sJkqDs1Ngk0xtu2xSCgcaW6mRDytProi5jUjItdyIy3LaVqnPPMCCRB
tLQy3l6E4/cV0Fd75J9v5hMx+CKchapqr+rGUO+GdAmbopInS73GOJ7PPxxL+q3q/LwjGyqhVqqE
OBbS3d93UJ8NhSk0hIqJw5xpF2OBkfY7XGgbg7JG8XWMbKqn8vLOoOp2hRqhtJYOxK+kd3yjat5D
FI7q10bb60wmTU9RG7+Q7jMRl5FTbCzgD8/A3LRJnPN8xVqHLmH6OZeop+7Zl4IrhMtiPHBg+CUg
GEnNqsDeoXno4cVsUdWLrjoAQpB0Vqnv3N1mfLjKq4mD0tSvHUmJU+NEVMMrsANTLAXDgH4JtBKL
DhgLgy505UTYKBWAXJNacpbY3ex0GSeAQo7cCgEYaFCy6rAA0U8KWhu1eEceZgtYf8sfKpOUGDzC
B6lQIiatLVLFdBpPTvRn/MHrvWwidiEM83Kqm5XarAbmGJsIkU8zB8WYsJrEJ2vlKgR4KbbyxwXT
EYKyet8UvYv0ErZeJO1u0RLfgSkOLFpolzt+JQP4nG4xpfz+Bvstb/90zXG/QHmHoJc+Sf50h127
mTGm2UzfxDeXOwxjxtnskFqndDhcao+U48sOfIrUFpKGIPAIePQg/I6LR8KKCxSTeX6zuuKlnt1z
gSEAcVniaquWC3io6hCcu2VVni7kwnJGsdAV8T40Vkh6LQ0biJiqdpy11kWmIDAVW+qJHVCxENMD
RIeJ8Eu8eZ1xBKWSkIJfrqNFblfX3yy4Rxhi5M2xbp8ZNQoNtWq/HY11Eul0eiugnUsDPwR4qOvd
MoUKThBAwTjUfMKL8vtzOAE5/5xCdKTwNlESELv392MjJeehjcs+X+nRQYIHAfc9B1YW3ZzYhL6E
jfZDAuRXKyg2zqz0HI38vc8kNFkJ9bE8k0cN66bwgRDzjAeSOOR5lR4B2RCjaeGhuHkpZAxuaEPA
S9cF38jafaPMI+f7E/B7cvnPGfjf+1E/oTdG2s+E6kIcloZR1kstvFwG6qcstTUVj0txXaYuLm5m
+niusnnGeO/CQzJlVQLSff9WjC/afgPB9BQlI09OJp/eygiHbVYnoLwm42/VgKy9xlmCGbx8eZeA
Bs232bjS1AelfSIwVOjP01CeEze2iy5DuHggdCwhhuxmAUOeu6DFpK/3y9Sv8nV+e8Yv5KaAwJ+v
VkMYe43H/CxSl/Afteg5MYDK0CjLl2OvehIDUdwEmK8b0D6uy6G5A529Md4U56jgWAnicpVj9DbM
K9nB+wIPWq5SJS51BV3h3oxXM92vii247wwZaxlcLj5rAI6zhDZJssdU+2zsZ6hVjX6wtOHAsjIx
QGN5GfQtPsF+ef0hTunLW51GHMMIcB5UaH/f6qkpDpe8IHzYKHfAXznCyAafntuh6x+uKLCHWW59
f0G/GiliXP6/Q356um7XS53dagVqbrW/osqqtnnp5nHQgWuEa/DhxphPi4VB0OYPPeoXuy8JFQSm
4YNAwvFnGfxQ9LkmoFreEPoALN6LBxa8c7oiqZFV6fvP+eWxyLjB+Bph2j97bzZG59y8kEwIAxmr
Z8qwGdEm2rKC9pPsvj/W70X98/MKmIL/CpUijtufoOmbaI5J2CrappiBksPs1qNX7dScHwH3Z+cn
M6MHVp7FM7b+JLuRFlYE2q53NXFXdW4OkhESvKEFghEoGTAR3Pzv36Dy1VPMOQctY24ylWF/32dj
oYRJaV6MJfigOKI5Rn6rN7eNXr7k5Sbk1quYZJs57tGw/zSqg658u8j7ojOtBpFr0pWLNjKfeXuL
RgouUiA3mN5dI09RUN6O91XlmpB5blmLwuV0lW2qjGZ+PncH8zwcau3mxljJGSQsxy9ypRyMkFHk
qLpZUp20XH5XzHGboN79/nN/hXcZwNASVhMzHRXKp9JYFBmlZRW7cRoRerhjUWjEZ9yW9WxL1TMZ
5vfLi7RjllELU40CSDxrVpBpuU2is0eAG97X6MKT5Id1VfpimgFWQyCZqBmToOlTWXy5KDdBGdLz
lqXUFBheEjE4EOopet1NtYrhhXoFG+5b8cNeN1O+2F0l2OYmrFwTS/JPz7+UJ5pShu1sWUJOqvw8
q9DYMpsPe8fA0IxbIbylOzOXnBS7QXVy7GnXcXNdS/Vipv2OHiikl9o42xKJ0N3M0a7Koa4irxBi
L1WZqWaE9XidMDsNORSJVrWu/QzP3E0f5wsl1/bfX+OvNA9TwBTqIrIYNKQef9/bxS1rSsgTwnIy
W44ph6JNi6UCFlb7/LLoHpKSxpSUFsUKK3+JJfn3x/9qCae5MXi6GLkg9Pj78E2q3eQmogYueg8c
nOJOSra4HEXVE/76pfJDcfTlx/3zeJ+aCk3t8vpWXy+bYp4dhcd2LjG/IqrJNyxllWHvhJ3pD7vU
V7eMPOVrsE3RC/9u8f5AFsPMqJMBK5ilyGzTPA0/jYx+u2J8Xj8xPUD8rZONzRPx9zkszV4z1Var
N1C3P2AiTkaPiQ9ZZK258IE3eFLv8oDpTf4Sv18alFJeFVrFsd6VCyAxqAfKtlzhjgTJS3Rh4+JO
DI/ZZ8z1UdIauLCeTH7Q2SL12twXJ2CiAVYC8/JfxbN0xlX0DKN7tqOGmNdvQiAsswmWHILc+eF2
/WpfIoNAYRWeGVMG198fFUMTsR1FmeK239RZYxfmviNUjq1hUvIPPzztX+72fx7u08PR6aOUK2nK
dKHm42AfrkEh5B7VIs0pYRyaTySX6HFNi3WzTQ3aVnr8/vlA78dH+nx1YechC5h8uMTfyv8/bh8x
DdMrHVO9MWH+vklvRLweB7cHd8JO0Z3IL+q8dIUALzUgRELeAH9xJQC27e/K/e0+2QobhKUBLJQ5
CWMMKyCywFy5f+Wk4YuImNHVMd/O0FmLdhTENp7e7szBGtxXMTT1j4ZPi+VF/hmQNOG7Ro+5FQow
qqt2Wa5RJM37oA1gwlQuztBuH9wwsGbuV8NV1xwqFHsKJ6OCEO96stNXE09EXQMRwlxR4dKkqxge
nQiQNbyizkQJqgREKkD0nhC10+0oO7M4CF8NT8AItN7n22IBxodPbHo3wWA90oXRm8IFmfusfzvz
wirDu/RmfUQ2DZyn73SyyW4Y1JrB+GQc8BR/wBh2NbkvZwQFxnsFIDC+x+ZE+cndTPpqAZhhIzPZ
VyEgVD7VNyoNSZa1MWKV8U6og9aJ4Xm0dnNb1xDQ6rnQ72kf2zi4Ntvi/MPq89Us2/jj6J+7IbNU
1TDOs/NWlU4Z2JoBDKrNwkdmzDBMRnccREcIzblRm16b9FZvoHg/30fJ4FRnOLK7PLvTw0UT6j+U
F18t/X++sU9LcTvIVx32YL6Kkgf1utAKV+pOurKY0mkyvzN+WDqkqRv450H632VQP9UMETWOUBck
ARU33E5OZoGNcLyE90C1gkNXqXA7/xxq/lXtyJyVSkFRGS19rtqLQq1hqwiTteDHhBUY07/FEnFO
c3sBqlJniJX0V13+0OEe4vvUAiXj2pKeZhefNabsXOjZRWKb8laga5bsdnyACYMyiVCSKeaE+B5Y
L0gCgav6eknoBVQYmaQQIkSLd3J/oJgY5la4vKJs6lPTRrA3lq4RH6jUkquHvSLtCsRusB+AH7pC
KNE3yYbkfRsaFyoz7WIHRan24tSn3xvUtV6ugeSg7EAGb/6Ps/NabhxduuwTMQLe3AIEQW9EUu6G
IQsQ3oPA08+CemKmRCnE+efodFV3GcEQJr/MvdeOV15L/UJ++Y0J/68reUothcEczCrxurNAE7bQ
1A7M2TAi0790vwxG/BPQcKYamJEwGrYWCOn4lj7r16YGTj7KIibkMCGvb9oanZFvghkKGJyiUSpR
+WcnN8Gqj1celwEmvwaU5jgK5/zIv0M4h3wDPPjCCvrGWPSroL2+eP/Zneu7uKqDxpDiDJYzIy9v
TYw7YnuLhuDl3VuIpAvMy2Oy0V6YutGifgIeBUuYgY2+Cw/CYz+XNnj51hdXH8jzQjqNVr7TPmRu
txhtR1jobJD05cPf764vIcGPnSb8RFPQuMlUd9/f1pLZ1CTDpSma5eYQHdr7ATZGNgXB5MHTa71K
5zq11zHaywvUkdtqypQXW39O6uvD6J7QeN2W3vy7DsAx0dXL6sPcJoRAFs8ZMbI51CK7fJXpfFr6
ezyQORajCdB96ON/H8dvDyoqqP9zGFf1laac/UY2VGlxOSnEe+8I8+tg7sFFOklILtOVIlY3lpxf
b/Wfp47AG1KVkGpcl+WVVqTpSEmDTdEoTit046FnRDSo+DhgFBqVMaRUTFoN13W6OqvPfx/xf3X3
1fZNhewtftCGYPmrh2WUBK0UGV6xRsZl431cdFBAhfXAlqfPXS0RN8zuTzsVjD388XHfWhCVF+oM
va+jzelszqts3DHIZn6/qslk2nUf9RFjhAN9SZWZ+La2gHaYKTYwJPoYU2UOtnwhT71n1CcO62jI
8YzVW7d0ZQapx4pLxcXEQ2YSYpTwiD2bsW1kPai41p5I45wF5M52EwFHj0I8hw6HnYcgE7QNcWYv
NOcnEUNo3K0UL+FcnKYfozuKlHB1drFp7ZjT1h/e84mYD2WLu4ApLR3xhwQ7MxLrGWa8h2yOzGrR
YiUrrIdiuvVsef4RHk/UM6x2FUuMLY2g2wVdVxQbL3jQVtEGWXAx1RkngnLGmnNQ3YHkktnpvj6E
7zCr4oPHV+90s2SOaYyxLhkGnEja82ttbc6yFePdLcXfWnv1n6F4WfFymHQCsXd3iKwHxTK+Suoh
YfpeMaFkLTeNjgIlFE2ReTEXDhXBwSenBtyXuclOeOVVR1874KFa2/1TzIJhEONNJBDeTJkHpuNi
BOVyWi5yfqmZjstXFdPXbMhOCMcQaA66W85KzGOjMbGsO2E6jycBnk721pU5guoWWUIWhnLg+orU
6ETgn5UYCF0rqKBuNJmRjowhDIwwUdF7warELCU+8/QDDaT14070Zn2xa5QlwKnzGXczjtWI57Wa
wHYHFtZH0NMj6oyd5NHhDFfE18XiERlqwVMkAk0G1uWtSCYngqbNzeOFFCNjXmRjoZ2e2l0YPLbt
Rqbj0S0EHYSIVQioI/J5HC0Mpv0p1e0lZoCubiEVFDWg/GhZ6tv8zLUMOOe0xa5MP54QO175F4Wx
wy5EZRP3aGQdCdhTsD3lE4ZPuo9yPVhioIpiFJWH8NkATkld0OcjO/HXfnhn5gMj9r++o+dtE++g
eWvfsLn2/bmXgrfCWdjc0y6OmmpMaB7zDqYkVbw6E5dWbz0o6+UH3jDD28fEE6WyW0ZTXO3nYKan
MwxaEgnShUOVUSlPpbeVRnOks5333nWPwy/GK9MYYly25ekubjjrbkVOQ+6YytD9N0k1YyQuQbcI
BwqIMgqsMBin/ufgS6scBnIUIbyl8nQCYBlj2IgKBHVehMNmxiiOooN/R0KL9wrIXtRNKVRoO5/j
9zAbVMYxohZzOoruvdGh7Cnp8UwxpDG9d2zacvTqEw4QZlOsYJm2kPQjUWBMCGv1qKAQ0BYgXGxV
2HkEvE/ND34AR4YTKC14ncPHWaWyxWjwkq51ZPrCEoYBkGX9hIvTzYM9Zi462pF6dzbXkXfny3cJ
YhYwwmJPDotDQUZvTEdag1s52FTtVA/HuN3gVxIw19P4Q/zczkb5Nkn3pCmyx0M3XuRisodxCRAR
cXMKj0U05ZzwGXb+M934yHC5RALlYRALt45qLJAxY4PzRuWEjXnJpECna+vkEnK+OHe43pBhd55L
PB5jBWN0T38RtA4dFgzvp9FRHBk0l5zutCvSwDVishu4WDm7TASZn1FrErCGzptgTuo8ExbNeXfx
ZznyDN3Jzs9lztiSyrSdZfUYB55WLvTL/3gZDq6Iris8qmGuJVy/jNqLF1TgM401k95Qfwz0z8ac
KbiDM7LNOZQ+x2MeUiOWLtv/+1U46BS+PXautn3Vcci78yVp66xe9ygRhXEXTs4nK7sFcvjZA2cz
us6cSKKtAQjvqtOgmEnoafm5WBO5c5/fX3yn3PEGpRQirMmfNEx+vnKnRysJX8w238M7zuksf3jh
ULrdAix8oU6uD/vf/bkq3Xp51J69NjQG9L4+ireYrCYXTnkQnueFxiwTqqEPLiDY1zStGwn9t1C5
YpcQjknuSxfamY/mMb9xKfwoxb5OE8NhQNCQya9bXWYZB7URMmrsmiN9GOaLWr1DRc8SjtbLzRjS
3z8W0xhaoywFGHB+r2C9xFOUgpbvOhagJxrtuAxmlUY5043l05sodrbftLztEisWZYeYTCQAALKi
Bdwm+2R8eFLkxPCqMwlIk/rQi88N/f0B8nVrdfujyTCcmX/29Epvc/bMSjx3DKaYkw9P8GHsOiNd
Ui9tnr5+MGM2xXMHVAwS7nPh/H2XfK0/rq8XBmP8j7Y43NyrzQdyq2RmUNVg2u2MHodiN6Mx0v2i
4u02yz/zF/PtwnopmKt4IiU+M2RNJAedrIvp+sK6zD51koNEK8Oh8yAB3EP+QFjYZd1eJmZyr2hT
3bfr2Jb6xYVSkzQPcyzDaQ/dvuMZhy1kxsgBC4KKFA5/PfIKXKftjZ7FT9csp9nAeS1LjLrhQF0t
C00hxoE96iToZruLetTas62WZIuDhDkfq1PMATMFCsgOkSPLJwYqRTmrkdBH9MNFJtfj2TvPRzDl
ah/twtqPUZJ04iSoITiJoV0kwaoJbjXZf66jh71WNdOUmEJrP8Z5XMY9BDPlawzNQl83NxQiEH2k
ekyhIXhjJA5msRjRXCuXQbbgXYTI43JrgvmzFzXsB3glEP9EQihfY51/eplil3mdkCHulVyaiuu0
R0CJGGBCKvK9ucJwOP2koTfakrN6o/H/kxjztWmkvZJACDRT1O93MiwZIwJP3w8MeRDmApyLaJrI
9xWErcsESHuYLcpoUQQbTbXpwzDJGVUuec2F5GTtPVzhML8Xy0Mns/SiGe47kv/S9zPFP7L8r8/j
bnZqqUHKYMx0KIFKV/f3J/H/Ic3zRyF8dSRXfbMgjoTMGMnqYOFCTnQxZ2iJgNt44gRjCJ9eaE7j
bJrcfCf8+jQEUQmKjoazTBrw93MYpnhmIpNWNIE6XTRWNyVcutQi5iiZ8ZBLWVXthbn6hupd6uz7
EBoCyxN3tGlUp3whN5SwBUSTW+OeydIRHNqEqD0QIgMWjTWaHYyzTbA/gR6dNtCtFyE48mTv7bLK
GnS30xO62Fdy/mYFs/3NyA42MMKngBCWRN9pj9X6gqEasxFiyLfkPlqLTnCnyXa+1MgW2uf4scft
jNVAYYUH3MjG1JhUdzwsZLyad6e3k7UnkM45OZmtYrV8WkOTeyegCy9lvAg+VIjf9unFeI4X6WtA
3Q/R7RXViPwu32r6//Iw5/ZQTW4VgwRs4aroSBOxCDxUf+skW3nJZ6gKFI+D11TPXCGyU4F+TVO4
Opl8AS4kNLswld2/H+k/hx+DbkUd+ErMOxXha5T2z81aNvpFT5lXrFG/AX/AGIYqBVlVi2kWNnKw
zKQdJSbWNZ69N7Y93I1Xr5Nv274qP9oqHAVeCt+JRRB6u0GC0CJEsEvUdQx6vpRrzc3H049e7dcR
02bjGcVD/vr6Nlv13McADNc4ElVpyc3FKD/u551ml21mpfhzET/jM2mJdJiFyYzK9+8Dl365uUWB
kbtK30fFZnL1yY/SrBGLnPmkgSqfALcQ7wgNoNXFIihMm/ZOdJfZRxSzkyMUgfHfW9d/KXZFns6M
glWMSrwrvt/gucI4OGxTfc2oX4Bu4DnqaagmwtRptT2p22J4oDNNW5rHI0BWgM+9B5jTpaMDIuTE
M4lIIaQKNKp7lNPtjoWmWq0jos+yY1Qs0nLDKojVUYx2Npmhbup5HUkzutdUcSozx3DOYk8Q1ixv
MFiyahrMlt6ko6WBORy2FVG0xooFCr/Lj3Skm8hmP2LGlDwPTxPCsQG/EYotNk+CumLRpkmDfhS5
KN5M1tnkYt8UJJi/fm7/nLmr+ueS5/7oopUpM1gRxjQEgH52mbXPObCpJ3MymB8KlqNwmfx9cp7Q
LDBaqyfoiwDFj9IVF82ixkNkzAjVfaWjxzjOdOoWejEd/+q1vzuNpVm7Vd2GJGAiSx/Pc9MZvVT3
AhC2u24ZgGOnexSy5l+Zs06wmufL+kSTvLJyjJPT7jWcDMpNu5Ucgv8eRjNKFVuY8vLILGxmFxIX
D8qaxlCO4XEro/m0Cvz167+vsN9ew9+usKsbW5aaooZrCpvLpFOWbVDqBtggCps5B2hBhJvR+ams
N7QHyFnPLsjNdmG7R7XJJUJMOz+GqG5oIA4mxY8R5j+ECnCRaYyKbwgsynKthMT2eCTsjULo6/P+
MsmCtWl8/H0ov70NmUhIg/QM8QKD9+83S6dclK7Q5Aw8ZgNGIJjAb16cXVbJtk9MccBcvcV4gZbB
PhKhiQ8L2IKTPiSt9fee/PbYUgXApCqzagbEV6/lSukCROmNsqhGK97ak0tU8JYwnL+38lsRKbIF
2PKQPqDSXn10tSlpSUYc0FoCxq3j1xGtEpcz0AOG4AnCq+XJyifVKlkhfrvV//up+OHZrCoMwUWB
ODrxWiiiFn3Wi56mrqsAEpf3YERsGf5vvvRPa5Z/VXWUk0kIyu7GYf92dtG2UjIiRed1d3V2m6xN
UFjg/8bjzdWakfmDnbZ0MYxLpsUzTRfnZHLRZuGRRdeEydnfe/DrO4H2BxpbQ1QhAl89W/rkTEDW
SZIWpbH2cRamdxlMqsvxon5mIhcYirSQqvR8+tAJJuqCekw1w2IiQOXqFZCkedpIzFoqO5Dege/f
OkO/LMqHrJT/s39XF0Yiy/5FGmEtp2SwJPWQFFMQARcTfWsZODkG5ATodstNEj00PcRrhcwkrZ+M
6re+VsaRzgo6X5bd/zzAjGvm3x27GtxUSZLrnh6Ya0T5dAvC0YemM6sIH2EsDIWTFq7qwLRuwpV+
ujbYMIEIEssNw1SV61tF6rwuPEUBcIfRMq9eddKpgcmVI2foP/d0NUnv08bEvFQ014cAo97KESCd
blw5P5UHw35oikDrTDSguF4teuo4TYrslOtrATn6ZeKRrdxSNc5qgpXrCYs+KFq8WTt1ioCX5fON
C/fHxP1q88NL858KMkg5QSPKnINxVObKrgbF1FjP9Y48xi2DktQ1ls2ngbiIZQRBsvrh7+3/ttyU
aEwhEJTUYeE33Nr/bP9spidN71tp4ZPvIdJaPWGEzSpCDVv/LsIpJqXjWOaWMZmKNqChdEw8Ce+/
UFqc1Pe4ctQzCxGhkQe/yY2d+62VwCJYYKytc4nwaP2+d4HXaFKt6zlDNREvKHaR+tM/Yb6s3SEu
XrFCb/ArvmrDYPTutBxgg9lCdbptb1dMmSoSAOwG7RrtQdCtZY7rcqJAmtHGcFmNSbOmoKB9PhXx
YVM22B9MXO03JmTLO/EVITkeRNwpp9mQ6c6k7BWD4wCvSqbnWTwLt/ETchTHeAym0pQhAqOi0Tim
q7Wg9YYlObdGs5FsGShuCExmZWJhzAHRALOIgd5YHyZM6lZ/D9wTo5WjdMeoCQcHfJ4pgZySy2TE
8e6kOQPtVz8l2+LW+eX0XS0hmBPp5iAplvnp6qnUiyh2Rx5RRka5LPS7ikngf2llxBMJRWbJASRI
TjJw3pspjr9c+ISVoUqnXY0s73rphNI5vXBFMrI+Id2wcngaJIyw8sQFSkKQTz7S09+H+1OvgDiM
vE1zUIppLNCvFg6e3uMQy0PzLqrdYpaCDk3nF0vWeUPNSUt8CEeWH49NMFXzDBGHdWmnNYY1fMTn
G1f2b4XRsIQYYmhIj8D48P3CjpRR2LXaWV5oKciYYGhRhNjmDgF8WLWyujqe5AV60kofI42B1WBa
EuG9CcLtkpmYlJKyLpR2qzMHpWmgkLE86uww5joeYOmn8MZj8qfTjHOHV2bAXMOTRkT4fYc1VdLK
Mpfz3XldGlg6WSR0GLm4FfXRWMydqtp7phMwCeyXQhwCXeWGE4jjtRFpM+WrRmvJJ+ghLdk9zc5G
0yhaZ8d9xzX/98f8ZWn496qmCpEoA8hskbGUED70fVcrM1DNvpeUNRweCIusQbV4zdsW55kBmCVb
s/oaipPykDPuJSmbBkf7oFHuM6Qu5k37VvS7nOlJMhCPGa2BHdVfPRSblavo/9PK4Hpvr66E6iKE
RpHTHK28FynBiXZ+TmOiADYRKoHRO0R9qzcmYj/LOmJ7yZjOV/7ovoMNKROAugrTG+ODHy9EdohQ
E4pkOhpA3q/FlI1+rvK2E09rJmk0NDwMuaBmpUmHwThD3Un85aZq7lBFMc5Tb2nxvnj13z49FTMF
uSYyWwYvc+10yC95UQJy0dZ64Zin53P1wQvaKorWYrBoiVjNySChNSt51AndMTJWCRiB82lJCITR
LFP/LS7Wl8IY5/GbURiWefHmhZkutGafx/U4VJBYotmMRvdaTpKNfnYK8pAN41Yi51dM4NWBsIz7
SkNQ1MGg+v0yVJIgM0tRBH+4qdDciPvwpXMhPSKwqO+F+Sm0al5qgpOMkYK8NAfe+/SpVqlTfpob
eWw8RZNwp9ngl8EhO+FRnF4Yb/lkeu+FPSnOM9UN6sngEfexNo2sQnGjF5Wew565QRscNN3yHbx+
+VYh2vX0wOlYmIrFdIFOO3LYv+866Vp2PORwcN+JOqWcPnAOvx/u2WwSUJmo+Pt4NFVS1uikHnjp
AhnwqWGng88wvA+hPQaji212G6VDU9uNNYQgofce4dDNSkT88SwbjSxVjOElcanpidX19cSji5rF
wMhhJFW33oLXq5evPVcQX8HJ18D5X5VAWGhVogRwCcmwm7pUt+u6s0w5cDxoQKNERXaKkMF7Tttd
rUdPiIlSUQUsnZXzvL8lpCJDgRP173Xz3+4whsBZxANMu3p8pUmW+EoiRcvkMRsPiGDJDV+EuT/T
9wNRIyLhSX0cOBoi6AlgGPRLsOjNTs/Q7d1kCX9wkswUyBvy2/Dn8eTO4k989XOf94Y7mmaP0nMF
3NCfQQGHenHh8oQM7EpuNSFP2+Gb0Clm+CDyfZpHxS2duAPM4s9KMBI1G5NcIhnno0m/NWzpjuLF
0Z8M1DX4gp3LZPgCmzTX3AEzkcwMt/6U5peJ/Jaw68F2+NYKXwAp+JPUO4+wDifFY4nyuILrXnDQ
vE8gOlIloZ9qxtGyhokuPg53i0zEQujULGqRHND77qe52wPbb6YjhHH6mia4SVeBqg8QNJn3IDhC
p9iHUO1ElFWwNiD4iK/oRkEJRhuGxyim+PInoLScaByhgBo4E6HjT0b2yNG22vg/uuHwLRVLB/53
hm8lUWniirbj49nB5MefD7mThy+cA5uBXoGQA9IHWMOVWPE61Nf/YRLf8C3ZovsAQaN+8l9p0w/S
7xBnAd4Cq3cVEAbE31mnqfzcbSprCzAWLOIdBPOxO7PuLg/Ij/YBvEQEVwBJoAbZylZkmgZvAmKT
ozrKmCH0J7A5oglgCIDb8JY6W2UMPlDCOQWAwdnv4UjBxi7FJR4bO4FwAr/96Dns7J3J2Twd5DuO
nb8JsIifkRpu6om448F8zICq15AUpT3V9oYXPP8fRg5b4ka3AHWGvyVthe1wWKZNGu2Y7zfWtuEK
ZzZfyvZifYzs2eF1Q+aQ86rYgiOAkxm+YKs4l8N5Grx7U+UeXybhZvoEbtdEnqJ0m3bHZCJ+/dtp
RtkOHeSyOM16KNYMPpHpQ7SeGjMN7DlfT4PqfjiakiU0i32X0cj0zI8kySygvMw8l4AwRG7Dd+kX
4oLH7jxhD4KEgUtMUkQ2KWk2hvPsa/Pm63mOEm5F8H26otBJ+H2aKvPzvF+EvIjmRO1s/tuPYc8a
2B3T06x6hSw/08amjSTYUe9I/iPKJgdO2T3q4J5M9+Kc38mxWXs2zFcE9+l4+AKZDKGk2BXPMf8l
rio7HVd3+ovsRE4pjCMH8jlVyQPSMoelMoq2jj5m95og/Gc5AutioDQOBA3EW+bMnNVT/4OHqOt/
nFhPGPZCuBtYHjjcZ21lQeteRatuQX8qZu2SrZAcoRuZ+fNuATHNDSeVS8Y72x1g6f1zs8voXDjC
mME+/+RbaXzhCMSVbJ8hcg77W4EbUUCSnB7Lmenm/CPPMYJCPiHWfqBuIBPgD2WkE/BWdtpNvQGJ
7Q6HE/Dz8CMoppmBgnWmziDuuYRzOJctHoTUOT9kaAAXhj1G2n3Q39VxBix1fH7lkcQxyTNQiuPh
QdVwRRILAXgQFAx1NF8AQfju4WSAmxgP+Z7T/PXf8bjcZDtWBJxwj9OdThgocVo5EQRyInHiLT0s
7AhsoY0MZ8tD8FizxQGoBQWTM99NpQefNUQ4GU5V4mDUWImrmE+TfAUo6gF5Hz6by3ZIH8bEqvM7
/JcbkqDXLuqFOUNMGPB5nRz4UTBiW9aQA8Jm9OQ7zFYeQJhAQLpVOf9Q1A6vHtZkX/OsYYZ/9eph
bN8UmhjAh4scGUjtBXseD/+x4E1b3fFmjffIeCHwboyyhmXm9RtvKDap2xH/M3z+XjqUlXiJ81QP
6dA7snSsWzeJ5g2ER+VWbTsU0z+2BC1jiBLkx+v0IrMV1eSSKNESoYgtZ7lV1TBXhGfy1s6iPNfC
nQkMe1QAukEDFt5slA4rzOvt08pAwITFhdr2qp9xSU4nX07CaDjBkrQzqtBSFco62j6o/vRqTo3h
KR9qCFsrRoSuzczy+e9CTf2xD9jg5EEmJggU+sp1uaNko4xdO4dr9iFtjwXCtQS0eU7yp/LanpaF
8ia/+fIni/JA1axEkix0ohut8Zzcb8ZKf5rEmNzaHu8a+x8buZUK/aZWvFWKLtbTSEE6dXaQ05RR
sPrmz30NY4vw8QRUsAf+ikdf2jOqRMM+2urYxZoRgOOIjN7EZ5b10HbghgqmxzxP6wjsUI1NvcLv
mNORCOYxgw9BSwcLxt+n5sc41wTuKcA1w4fIohzb7PcLMSzbXlZKX91765Or8sbxVtGLQMzlOnN3
tyGD1xfD1dauui+Bb8RGSITevlpiSVtli45ICmHAHZFJdOPIflz4bEuCQs4CXh4mMVcXnpA0p7xL
wpyVkT8BJzQz/BOK7GSVNsqbd3700iHXFPy1YG5aBeJebegvf+/D0CH4du0P4WTklzKiII1INa46
zWrDhy6cpWIdM9AbVYu43/Y+AqHt35v5MYPhQ8RHQcoihlLEXtcLyPpSBm2mywmBF8XSm+LZgDx2
tjVrbjifEEzWCWSoW+0s/WvwfX14qE4gfBgcoCZff5pKY5y5roo1idCPAR0+n1yA+F7fQ8Th/0T/
yoPheXp5ZEWnqZb4tmpKhzsP/BX17lANy6DyfHu08Wh3+lTjJ/JbNSpnwhR5FGWPxZuyUlgg+jMN
OlUwx483bxNLWgztxwgUXkDhgAXBlZiM7oNi7EHtn/iu+VSCDj8MwhP5LSrGkWwnj8Nl5n/wlrmM
rHYHmN4kxfZR3lePrD430q6dDyLLch07OSEhuBnXQyVUzYYyrEFdYqdwtyNLlm0NiwPLTNDjoEMw
P1RLSFDgdUgc4+a9wDSfE8+0MT5L5DiW8aFOoaPvSjdAskkBP1Yn2A7gUIcrf68uis15URf3cThD
gtRDg+FTlNwOVKW50SfUWKmdf5ThOMRlOiVXFSC56pDGcXru3NEEIPzc31az8gVPGD4LiAwU5M2+
xvlTu6C01AdJs8LeynwWEfblsWDmiDYUIDjsRroEQDKVtbTOX7uH86u6H9ZVOVRZ0xIHBH50EJfF
Rlxgrgjd9ng5nD6lCP5kM9E3X2ueOVY5PkNjS7OYrrhicaDr6ElctnftC4vGhFkUkPbSCrDJvIw2
JbX1Z/DuB1bt5jsepeoiX+Uujdh817rsatDYnGXxzXwL3uWxuGhX1Ttx8lwXHWqg0s022j3hpJVi
96CdymlO0CLywE31IG09j568BTQppBHnpBhOTdIpBgUdeYzJ3h/38+R+BKyuAOpzVzCYNVfizkRu
tCpe+9fLQ/3RHds7idgK1t/Nko/NbVfcvT7A+bOlWFse16hZV1CicKnwwVDqi2568LbYnw2a2TRY
gE6Rn0Y16VndUVwIT5DN+GactRn9eeJgEQKk4wbgOi3NLeMXTNj9obyLn4VjfRcd9M1lpi582Uqe
ooDJEG5bZSyuaRt0AYm1E/O1PsbPjPCGKl63AzaZ0h+F3hftno7EaE2TlbLIPrIdpotlvJXvi7vy
UK2FZdeAOAIMM0RG3qFnP0iTJ5YkZ/vjYh/h5VlPcKkA93k2YinriTYgkwBgesqElCZ4gIjGx+D8
3MHxobtgJWUKOUy1louHZPXOz669//w87kEhYgjpxvmheDk90l+uYb/Wy3xWlGCupqThiiDsuAG+
rDnED80ia1Y42iSzw23BuvMOyBZhwlSEnyO3VydV+foQqI8Z2Mut+VI+yav6LX9ksj0P7skYdEer
aDFaKdyUbxVF9QPn3jiY6/Do7fQ7ApSI+8DrGowFonffzofykY8Lav1nxGQisGUo+SDyRaeae7Pg
HmHYWbZr1CGg7jVHFGy+p/J+Oo9rItZU+3KXt4TFjytYe+LQ0uHqeQgeGJ3ckU2DjgXHgPlMgtRW
/RytsjWQhxcikr1yrJKj/SLvyJ49nLflll9Mm+GjC0rU4+OwnyBAw45AaMik+mg3XottYFxw70LA
dFsWDtpUez1Ldr1t0BHEts4aCeMVwp8hZInyZBJu8kkwBVy/KPfmvEnG+n2+6Y8SK/fY5hr0INht
0rG+DQ02adUPUJCaY4gYhUIGZOOrCnDzND7vBwqkeAyey0Fm5yAoF15J41mpH8QibTEQuUk2zLY1
hk7HcMNihXFNvYgxRu2FBwJ9jgWLNONBXF1WzZGxqsQKIWaZQSLvlKwK8I3CGwK9i/N5mQQHby3M
g5mwI8duNsReRM/zp6dg3hJv12La9l7wxNwrbg7dl8RnvlG0S1giNsfK9ezM2mr70zSd9U61EqaF
W7j9qt7vHmVUUqSe2dmb98ljD41Fu+skTAIWYkgojMQRsz1vTB7lItyzWLzVaPulCEG4D6AHwyiz
H/2qAqDKP5cXjTdz7qyG14W8VslSmxMkZ+f/HwUPxA4m2wgiSA43rtrqJoyTIqLiPGCUd9OX9uXM
jYk+nfg7yMq+9XfRMaxQrl7+YBxROzMGGfqIV0eWX8K4bnIzW+ddbV0Q4MWPhFj4b5JfIvU+pmJ6
Y8jxc6nG4gUPBIGIQ7HxY810TsRejPowPZChN3mU6VptL3Z4uHBo8o2D+6EroaIicxGszxAnaYCn
+l4WG01cl7kQkBnE0JL385yIEIR2583732fx1w0Z0JQY9Q5+WPWqhhL0MDaayzk9NPSiatd73qIo
HBeuP7/lXf59UxhSUT8wfiMj8/sxaWre523AptoBJ2w3S5HbZhPPAlb4N45qqK2vLw4E/3RymaDx
WV1tqgqFPD2f2VQx9rc4ER2KQJp+w8flkRF36yReD1Yp7gWOZxBwo62AEPj9yJJLOIqLLk8O4Dic
lWh9lCAkble8P1gBbIcJDWtIkCpciNrVYZndRdRPuZAcIAViGEXpS40NVde5pd36paL/vqVhRfuP
RqEvGRa3IVvq5hcaljGtWZp7U2HWbQqnJyiqfCinFyKC/v7g5B+TRA4RrAh8QKbFjDZ+KE2LyBQS
s87X2jF1pFU97zf+cihFBXAI03Iu7BBDH8lKg6OBE9Ehm21eTcD6TUIQtZuCXy7n5pT+wrLfZG/I
BjtX3PuwbYX1ZWNOwcyGmILNqfcwWoxY9Umry1bc05End5N1xFNJiKLFb7I0CC19iZvPlfflHGh2
ZZNHhjXvnjmS8Vw8Crvi8bQy9x0iktGeBNGlTN9UGZy87gUCiQFuGT2JMSMTblE8YOOkUbbW76AY
HwiofDq70lZdK8SEFVN5TReAapBY2wPpeBiCn8421Gdlpsy6J/Wu22IGdk9TaSavqTJddd1uB8l5
8CDM6EBPTTuDWNLMjWVOD9pYmiRpTE/TbWSRxzPJpvSjSbJLsLIn02xKu2BSzZMpVvHp//5dvktJ
1/o09Zbms7DvARQPfzNc9i5/w/EfkumpolwaJkQ0VUW3cs5LKMz8Ey5pnLtnQjzV58sOhrVVY53A
oesgBzGdC/8Cu/Pl5SmylPGgDXn7cN9YJjlb2u4Wb/dlt3XfTPtNmoVfUwREo7TNz3YxVddDAFHv
mna/1pa4lVCAZJbR0AJhvGUzjpeQrE7Np0LlfQZkBboyjTt7RIapehhNzOWwshhWKdgP6U7WeJCJ
/HLDV83hc0X0kY3F2TDzKSb6kl7iAmweuJZiIs6Gy655Gv5c6sgHfVlMVP4sV9ONVtwvLZDhksei
RAwDU37l6hHc1nlblHKar5VudckOYo6ZbimRTwr0nln9ad70m5BecqXuz9Hu7xvutxv928avXjTR
WctMKYyKddapT2Vu7hh81Wdgoei6VdORT09tt21Q+oeZNLn45N32NJ+1t1iRF7J6UKWbj57h0fL9
2f39dFy1Jrs0rro+U3I+NiwwKhPoGt43DNnIwKBO6zf2D5F40LGVmgmRoRXhuOX479Mi/awuvu3E
taChrAIzMcsTvH9AnD6TcCOXrdK3fToJMpF3UTgY2BgcGSd8Nx94n2Pj3sBZR/jsiGsy6BNL02dJ
qTMnpxhmztokrOJO+x7HpoGE2hu5fretxH0v7v/e+R9ygq9n6KAwQlxnysRyfn94p1naxfllpOxr
WyDY8LzDz4xvbXGxwbQcu0V0LG+9cIdr9PpDo9NlooTVJYyJ15dRj8O4lHhsp9JBYEDoMYGzW2Nt
mitf+cjjB+9yNFo7x/8nztWTZ3vRsyYUaM1vlRnqz6YXvdb/uyvXfbdz0TfCuSyM9ZnHf7ooWBNc
oM+3285E+LQzzh8NuO48hlPBLCn3D+IJUTYBPjGDI0Oam+mTnD2J8fMoI8Wtw1mdjixRmNcFU45T
bycMes4rsOeudmLqKTEU8c1xohz6/O6sr0IW/L7IUylSp20Hg7BnId6+RLFTK+sMPjzD1hckMDnO
noZ4ml2UvmSsM1u8O5FM0+P09vfl8FMmwCv13xNy9S5HIntqfMJV1n4mw1nyLEkzLDVrbJkw4jg8
OXJA+N+F8Wtwp9fAEr1omSND67zdKJifz3dFPE58385Opa1GCGUxLDSSyvHQRMhMOylFJ+/9sXSO
xjLLwr93/5ey+/vuX3WI/Z7oNGRS+v501N+YUA6DzhGhVRNOGvmUDqCFv7c4XKs/rmWVkQFzGdXQ
rkviURjLed7FuHnVR5F+UMsCw286yyjnBWH2rOP+3t4Poddwv8r/bPDq5jlT8QT6sEFRuhfj86zK
5K0IrVgxmOllL1VYOEFO3HJFwJRwVJrcVuTLWGPXypxoATWDVL+NvGaclvyJ8q0hJQEuwwXNaHqG
TNE3kyRQxkFRW7Ugzur/Rdp57TiOZdv2iwjQm1eSsiET3r0QkWHovefX38HAPd2RSiGEey5QXd3V
BaQoitx7r7XmHBPfJw+bNnaOcZEspZ57/dRZ968iSQEudbJ8+96olHnWpwelllcGUz+/cApjQKf2
UI1klwrxlt5sqyEVCEj+nf3SIwmvAgmW5vQotKupqqDIxm7d3gfIhcrBWsyUhnQsl2ZCY8jSriaz
8mwp+0wSEiomov9KchYMzQkymjXgJBeyOqwsJiW9QdFNs7FA0CfidRjDe68+ZP3NZIhXET3333/J
f6S98y+pomymDAY4LX2vzD+OzbLoUbMJGMFBaMXJlVe/WuG9TzeOKAIn7EVGNdpKsHBD30uIg6Ij
xgJbKylg8Q1kyBeyxrG88MJlfZc7p0/0z8s6OWG0rZH3Y5CRFP48ky9oYayUZxYAA9nrYWA0jw6K
eRTHqtD2PxpmzBFtoB1g1wtGm+8K5bcrOXnUZSHO23Qc80NVJTTKkBop3bbwGGBFY+mU+G0bzBrx
LLkqo00ocSIXXmLtpfS3Rf8whQxvG3Iyg0Vebk31o4luwgatBkFVieVithCIyRs0FKY9ZJqEdLyv
JL5rMJ6UsZvq+dISisdKUN2qDJxpVB6n3ndVs3OzDKiEv42k8SqItKu6eA3bZBWamxJ3J3L0UmOT
wMVyzNVmhtk7QaIzDcsdVeVJZeZmFA96JdsZ71oLEqMK68Xvz9b3JPiXW3dKHTPqIo21oZ8OE+ka
RBw9Cbii9vUrzeFqoTwY0FXs/j05NCsNXs9eegACtg8viff/kdGePOKnBLJREJMUwzL0LBRBQnmD
ajq89QXPkaI3BavcUioQE6R7nB5DOvJ6LsNpS8sIxkp2Y+q3nanCqoTOqMduF5HLo1973nBp0zi7
Cv33RTwFk4lelo2Fys2KD4HiNhuRyCps/xHJZk68wRmNRuLKh08kOeHxUlrUP6rn73vE8odZVJPn
4fPfBzApqxV1asrsUMBO0Xoabz0KhpQYT7V3VH+tK4s+SBd9t7AqDzA3A3H43OZ1PkCg9LWl1117
TMkTFde2LF1aDc7em1nqaYKOgF9yskI3CgK73mynQ7Sp8ALCxtFATXrLHsszkMX76quza9me6fPL
Ys9xVbn3j2bttEykSER3qtaFdDa9/P58n2kPsXaaQL1UdAmmfHqEHK2cg1iYlQdPs2WQnhHZlU7B
rGp0lNCBnEAmRKqsf//UbxH1P2/Vj089uRnTVBhNGnMz5K36FagOb1YBFHQtVKueLJH+CyUZQQUj
oT7JTTg4Pb2IcZdTYdMl+PTWHKfMhqn9oc/XXb9pzMWQ70bO2RzshtyueA+uiSuTSfS+cOn/qhbn
zea/l27Nv/OPzUaLylH1imY8JNfCMVAc5lYkQg54oLGQOEzMCBTAgbb2b+RFcq8tx4JwxKW5YV7Q
VQ6YVKW6kjWOFIuKRHqYSR8DCqZmByvEGB1DXMioAc1V/dxipu0WXftFjAkxRzC+qL4pk4loDI+Y
7jVrPyFxG6+jDTO+eW4K1Je4UzDjcMR0WxztKXGQ+9IyilaJMStssIQilB1a12DjE9YyIcvk8iZ7
7VIld/Zpt8A1Eh8LmfdU6RIFg0Xz01Pv5D3HIRywjBcIsVv69u13twHL/oqREj38gtCiOcDIR99U
X9A5nF29NRFAmEq5PbPr//6xsqlVPKPiMkbnGTAaV8KU6Hj/uXki1JhwpsXdw+NsWPn98T5b3v/8
2JOzP9tRYY2aXx58JjwN2yZZISkW5if4mbXONM7/8kwOaeKDKF6rlWbjRPPD21xxOyKEfr+YC/eA
mcTf96A2hqFOsro8JIzDi4whPcku0VNJiy9KCJuVF6n+XPcPED+r8HassBprf4awvQ+j19Twnmat
S2U4Hecp0PX/q4ujB8PRlSiF03BVcYyCyockcWhTjpD4T1zRWrAOIfOeo2hnJLojRgemb2qxAXY4
DTb1kA4DcHILsnu9dXzRKXiuqiZq6P9eE+b7v29YNUR+6MdCAeuACWaGdmgvC5nTGuWyi2/qDIq9
a8ULDxNjlbA2raX+RmFnkx+M4AJw6h/z4LynISRBVi/j5WVa8Pe1lEarTmam6nfZe/pIBwQuLIds
FJ40EBcM3XO7De34Iw1swPCXwafzs3G6Tv/8+JMjrId6LGgDdoeJVqjyTI6U0NyrfFrY3jYqAZV0
V5DCYzs9RpMrC5uYmHiqITAp2jaunov4zoTq0iKNUL4kS6RwLy893/O2/ss1no4BqH+bqNFLfi5/
LxeGbcSdU5RE1MpsmkrgWBH2uTG4M9Njo4q2wCspR38qFcdEIlGvIGuOCd3zezeTaDnIr+L4OTZf
vz/okv6P2v3vX/KUHjXWHI5ynLvkhdZb5U66U47eQzh3tS3wfribGNhd1Qvhrv7CDPIovYv0aea/
lV9UD96rcRe+Sc/ZJj5kNMIob+z6Tf/iv8bHfXPfvuW31f2skLDNySlvpc4Or9QH9Q2TKf9fe2u+
aZ0t7oUn9bN+FZ6sP3RhNBFMnm1eGzQnAGM/4FjfRF/tC70TGC0v4wdgup5o4dt62b8PNxPdZ0JC
QXQWT/M+/CB/JJYjL0HJvuXX05vy5b9ABtzFc368/1K9dY+jW9/jnGTULWFIevfvuy/9nXH08KU+
j6HtHaeFzBP9zEOMmOKj3phrEcuws1UW6Yu4Gw75h3c1czazhyq2i5s5o0978Rz5EDyIqR09+Mdo
X6+DB/2A3ndv7KSXcm2tjXvx6kO+vWj9OPs6MHFibUcBxfTp77fR8NKp9iONXe1VOya7alPe9vv4
xn9lW8dqc22HpN0K+9a1tuMGoe3N+FQ+XexcnC0sGSz/5zJOyjkqrUhRYy7jim1txrS/MpPH+5nS
x2dfmx4fKhs9xod54VU7W2j/+ODvnvqPs49VKKZlRIZ6Z75Ky+LFWKOIeTI/vHueNiQd8QemslV4
l/+ZCju9sBT+Y5H9Xgr/+61Pq/wkrgZd9ykuvFfhWHyMytJHLta+yv6m3DNf912lgrH5fXwu182y
44W67vylgeSpW+GqVhHIePnWf/r91T5bdzDvlEgdwl5MHsHfT0UaN0o4ptZ81hG3XWinh25nrOWF
cLti0tM/pxv9XV2qy/RobZLV7x9+tk83uxSByas6xIeTFZrgr1JQI3keTvIc8EoxAhq2pv2ATPtC
G2H+Hv8stD8+6uSxqwpJq7q8Kg5Ws8I6Hg9rqyPoZjasy6ErF/+b0ht73nxPZ9rjqb6xljM/jiMa
dEZag3NV7cn4o6nTyhP3I/kWeYKkCheYaCxHrJmBL7mjZWy88jlCSFbVhL9V8apUG1dK/9Taa4FY
5cLNn1v6p3cEAa2Kt0mDQfgd1/DjfcCvbXTjiNhUEFwhO/rGFVpihSBOY2NUYGoWCMA4Ifx/furJ
72AUQqCkHp9KSp+By2BpecwQc6z7bjK4Umljabjwkef22B9f1DyZbWRKqBt1V4HudtEKI38kTWw9
OG8pWd2XZmPyvIr+c1eRx4PUmwPkTpO161pphb7v2ClXJeEW5YauUf+WenctHgoaSIBRwaBSRqPX
FBYSmbXyvcKA9KtId1azKKijO0wtG7k9lluYEpN4CzIWt5YNvk0M5l62RoLwsyU5LUPPhWAuK/Vo
SpuE+qv7nIzXQVtRjtbpAV0kIlqa815mN+BzpObG52SKhtUme0rVnBxMmURj2LY44kOxfkmu8A9w
SbDylQWnkQhXabFsc2cipCJ1dZRYLrBa5hFS8TAEUGiXKdNTbFFcaPQh2kpz1GQyCVLbko5iexUq
tjKuQjD9ySY+FiFNJkVk7H4HeEojpBti9IQZ9ArRWAygqlkEA70C/MCsdfBH7LrYGv7CQ2OPc6pb
hEiStA8pcTpoHPhDPn9/Ur4Xu99+POXvxVCuc79FsqPeqa/9tsAEmZKHZTP9x+AIPb+gqN2Sy+Yl
7ojoz1tklTv2bvEB3ADjC3IyDpWNq3+Ix/a5KG2PjRVBmISiMXozoI/fGtmmurLxNXHXwHVQO0+O
XK2bad3KtrDtbi9BX8+2SJCS/+d5nE92P97ysipSQHeyejfzzINrAOg+2930RWP7j3Eh9PI7tOaX
+3c6BgnzQDYLrRxhv/Ksq70rYEGXBxvhb108Wsf2MV7HW7jN6oK/5MxR73lsm3DTeeSCrbtxoRMF
A0FixwOBARVV3OBAgdE+zIcUz+mlMcrZc+2Pu3OqCMvhHgmjVXMiMzZ0RYr3iXRDZW4ktbqt+Fd5
CQ8IC5cjGTeGeZPG12a8aup7LXsFF9ySVhiKz0Nz1QZPpbKcQD2Rkf1Z9wuJIS7SOcYs2Z/EzOwc
0V5ix8qubTd660RMIAZylPlJ8isD36/w4gGd13dFt9Fxwielo3tXSrEcafshxUz/KCo95fe+XUXS
mkmMpK/lbN0SmDPtDIUc1Etb87kTP6I1OpLAD8iLOzktBmnWVx1OoDthDYTqdWLworJQIxLFWiaK
9tfwUKyS/9XuoFpwAXD+0Gc8ORB4wWC2Q6Codx1NUDKtIrdZl8/KjbXCSLL5/W0/28fDvfufDzvZ
isbeb5W0Zov2UXIYnAqeED0+FuHOyw5WZNpJgaXO+JiiloAGOGRVCQu1IdQHPTVs9JbZmizA6Upu
S1IDynqbVB6Ry9uGSiFGViLiVgQfr4RfVHi2kr8l9Ec8+aHnVL3yL2FYzrZKfn6dk5Nc509qWils
c7TZnPhG/iRD6WbmqMxGzqe3bBvgtmPq/IrxfLxqL+2yZzc+qFoArXTtX/lhUXaSZ0QSCw0ZxbIr
mG+KsY6IIoMRgiKRpEeimtrVkC5gewrzqN02/58xDfMxm4iH/7kI7WQBFxUVqIbARfQYEeqFgoyK
xs9biN1UujXvsAn5q4P8HsuzgNnjd7zYPDy/4P64hJOOVZ5Oaln2g3r3HL81qKSvMTA/jc9Ujm/x
0+9P8PdL+M96++OzThZ3LxB6RdY5bISYJOZDhNi7gbZg8NtpC6FeBBCKwcxN9tQ5LGjptBD81SC7
3kT/HprCoisXYuQawdLidBK5/F3Frx65OucAEoUl2/wAvq/7zKrc8r2V3HBa+s16EjeW4YyWHb4w
0Ic9lOGHhekT0+VfWa07Ir0H8IjcLlmNCAUIthpWnLEVxBOhC/C78B2k8jC2m9f4UuLIdy7wb3fl
ZOlqhYrhv1nJM1YWqGt8qMIFfOBCJoh50dDdQZENJaNcBc2B/Grxztv4uJsVRlMLDdcPqg97MFw0
/8obSmSo+XQQAQyEgjOaZBo4Q7dokaNrTqW6BQioBf3prHEz7dJyOK9A/3wTGB/gUxWAG+bJK92K
hSEVFix1pVllHrOy90Z408SDHm/y4KnIbxgqBOQcgEccLc9OE0y5qUICJwKASxPhs/Uz14L3DgYR
DIaT25pWcJetuJoOgbAcs0NWL5pN0Dit+jS2m7hZVYukd3OLKBnXwq+/NHo7MBaaK4qXbsu5pcaY
aR0mZFlVPq2tPCsWlbwT8kPrXZfSXiC2AmagkW8nOkFm8eAl+dWYvSj1gw6kLQkNp9exOAajozX9
4vd38LtyP/2NDJ1Sdc4mI7Pw5B0MJq3o5dzM7g3bQ88pO8YaJ43dL7WtukR+7V5cac8Vbj8/8WTf
imsBVE8XVIcWSgjcK0tjiWV+UjfHbhIw7TSuZeJt8+8Cdbxw7+cN+J9vS4gPwcGs8/K3lOPHcTIJ
RtIMjbI6+BxIpuSm71eN8qp6fyTrkqbmbGsCIft/PuvkMMDIP6wAm1UH2dtFOeACYRn1d1LLst1G
i5peZ3o7GS/Qxm0vPATlewTHRGYtosyiO1jBbCpnJdfn778445ezN4GuP9UzL8L3v/9xE7o6N+VA
CvLDoBDE4qTmXBGYfKrvejfH+jB+BdDMEnv6UN7lG+mjFu32j3kz7OLXeF2uE1bBp+xZRB4l2+MX
BW+7BZwON0RAM/nIAExVYZ26Tb4h/jVaCCTIZ2tC1ttx4T9F18KfSSQwy4agOMnkuy8SbdPlyGSu
OH94re3RRokcCjoqQYOYIgwv4KuJcGHqH3GiBgM3A2Q9PJcrssU9eVVjQMGYAwncdDrFQVI2U0ge
1bfumO61nbQxriwDG7ADg8fXXBREBqFDFh8CWBVxLFrdyZ3/dYkmzSYa4KsxnWBwhy9lVV15L0yJ
D71sN8jpH43H8Dk8Ata0893sOWNjZu64rnbFveKWqJcTCTw0XdyYUXe5kgVbD2xmGXnDzMRl+NhC
fCB5qXZCzDuFDa9TZfRkoDVbjP5iGBdtu0IxRLqERIYMPso3zVtoryTJWehVnP5j5JXZBo8NhRDd
gLn/4xiwP/BGmXbNwNYuP6nicnPBLN00Fp7miB8W9R4Vcg+3eVmqNhbF5A5iKOPmaKZT6Hc9wkmG
GbQO3/13vCRP/POT+jTt6ztkjOt60y9DkiZruqv5MsFGCrZ+l+xg6WyiBw70WJoQVmkP+VH/M312
MQSgsLWZUoS93d53N9jen+udueYWHPR1v4SSiW49/Uq/TKd5YLguP9VPwnWCiDt2AeUGr7lpG6pt
gfxWbGqPfEefGivZuBHvp9geXpMb4SWDthc7DVmJ5JB9Zvzfn8Vrp87BlcWe2mffOuM22Mm38dd4
I96qKGn/xE/WR/nk/+lerI+WifCHvGf6pnLIUOhpJyieYULO7inmvT1l0JMm2d5nzsT7EwLGY7Xk
gQ9xFP4RPuo7fY23tTeXyTPTXcYJ8q1MIFd24XD6D6x3PhfOLOz/eWNPFmkhrevCr5TwGOjrjE8c
4YyR9Y7TULvqsXuhmKiu23GVdsgT7fHNU7ajvyVe0RORDR0YVOhgTWRbMjZF6sSUdvX04AUfpvyU
hw9pNh6GnBmBsusIcImFPRlGRE42sWL7dCt+X3++G9X/rsH//TKnG7HQe1XbqtVB0Ob8224hVDck
UGTaLhz2g/gwGr3TeAdc6/sspme0/P3zz/otft7Mk3W5rqWi6zQlOsriS2o+V5gOK6Y8zYBD13iz
THTzIzqwgZKJMT4VnS0G6ApCaTUy5CPWwdZaf6nzfPa1m+NJ7HLRNSMsyzFRBdTK9XtCKpB5HIgf
ICtR3f/+Bc6NIPBIzbJ5xMcz3PTvnsjUa2U1GBGyEd1zVPmlApwfvw4oWSaMHe0VTQFQZjjDg2UG
um/oPtXEadlpBXRJvfgUpvuSJSx3Q/FjwDbx++Xh/vl3fyGaYLbfzbN/5dvT82N/mXSr8MuE0CoB
0K3i9AZrjzvqbo2N2Z0wr1Bh1QsTukNKrsPCDDcjUeGYvWhNRevu2cRrM9oloB2J8C97rICUf+Bu
WhsKmVsV0FA3IviISLtlkSwxwvFHReNSj9Y6uXXCMoX2HK1rdht/H+D5Hhf8iWOEicZ/nBvXeGBT
V74xNoQ07EW859ERBnj1h1bHk/iBTZllmfSoqlhNNL0Ie+JX/5ixYaLTI4nneEKX+UOx3Eg54mOG
dQAQXwZO9KJ/9C8r40FGQIdEP7L5554+jA3XyHJIfjIyN3gCFORMt35D19oNG5c/ssPtOn8oOVwS
yR+Fo3RumszbhNo4w41xKJ7U+2KB86W3w09EcPp1/6JhEWjfunRB4n0TOOJSjZeahHgZxyN7qXeU
cQUe8LqKS/aSmFBdcY0YXcBqD/tjIrrtSstWg7gukjWmWDNdKpkb+wySnSgkIh3Hk0QWGmoxaqd8
bYVXXeYw92vLVYOqds6AsauLVogzc45veAOiKFTapFX+/WyHaRHHrZfUhz7a5jSYW8fAsc6BQmWZ
xhASLjUS5gk7CskTFDdy4Crjg+bddY96dSWlFzqC507Hc9gQoqO5jwSz8O/L6TXJjAwGfnRUjaO4
nQkAK53cw3AfOtNWADOSOuKFYds5z9sc9kj0AX43ooROFqgx8no/k1i35cq8yuWXea5Rw0TJHmof
/4UAOx78E9vU7y+uMd/bk4X55+daJwdzMcSRE3hFcWjjAD892QIJDvRoXKShjAHfIilN+YqS14lZ
p3pTNRmj/m1Sr4QIAzwniWyv1ezfwr3ss26iZy4EN5cplSWqmPhGEqzrsnqQspvGAjVJLDaqVXlg
H0ItGH6OKf4bXXGTaFsO6lVqJgtaD+Ow0zmvTYKyzlki1Lb6HIJ4Q58Eiuq21uHLKcj4C/BZCcy0
unXDOl5Vwg6ESx+xImQFudwS8Zge0CxD/CjE5zSEposfoeEkq0X5oRTuYwkJTKzZoYURiL2/Mv0L
q7Y079G/3d2TYjiUfcnzC/pbxKOtTPxWBqMc7KcgzMhRPEq8bxe32nMrMQ6rOTUL7RH/+fvxlZXJ
b6UokQ9deVN5e1lll13J0tLzIBT745bVCW05Zvd6fPTlxWQ9MqfDQPj7g3X+geZlxvAFhJcn++/L
6Hqg27qIWfQZTgYjrGohbZmR5usLn3P26/7nc9Cc/f05VjA0qhXIGRZi4UjvXl6guyBAHbJd6IxU
tCUAi9AhZxxG14XPPmOInfdjZVYGcL9PJaaBrCMTNhIGg+1KFtd1sirfs7mJtJJSd/gEDXbhA7/F
jv88UP/5RDyyf3/bxNPV1JiQShFZVYN6GZY1utHSlSQbwnygLgrJDVo0+G5n2SVRoEAaEX3K9yrj
Oyh0wxXsFONdUBc+xkNO1qgYv/8OvxZ6P0r5Bs0TDA6cJ48zDYSdYws1Cyw28RmUeNgJ/1h/6k/U
LFQd5Feln+YL9k//038IGlvdxHsptScELi9IytTr6MncJdAZrJvkzbrR7/Jdvkt3xcKAkUfO+cLb
CAtv2S5JJ4O+wUhui6UDe9FGdd9RTa5CHJvVYo5tnbYTFslhG260bbprFgjqrzLyh9plvIH4sCjZ
YlcmjIgIKGEBge6IWw2ZC3+1Dv8DTRTzwKl3wVxkb8imVg/ZimP1xkRQk92yPCzHnf9CRYRgCa2M
MdrkekgJe6n3Xu8gYNySb3TooWsolCbXOnGP5Z18JV81hCcxMELlT5brHmXhElQbubHtVbHqr6zr
aG/e1k/WffqnfKLBjiy0jxyBZ/TSA3l2ufnxdJzsXGFCX6dWpOqgk+7br7xiH9erC4/g/Gf89gSe
lCXxIBRprhrVISpuItReJFRqUOQKaQCBsOgoMJXZJ9A+TApGVA18C5Kn36/h7Cs/Q850dd6l1ZOl
xegGYA+C1B8SlU6x+TV3kNR8I7Q98SQXBJP/ZOtRhs2RW7jr5ygmPGN/v3GCUqpp2hbjgVPr+MCI
G6dd0h565VB2ez18b4ixgubvbVt/O6a3snptIsZJ/lBSTNJK9m8NIJbkhOKog5NZr/NmayRbq19X
/VompiTacFAt613TuB0oU2Rj1dqXbmhNFbBGujWzZx9cNMUukfA0J4HvdrojIhjvFr/f1nNjgL++
6ulupWeR1Cks2W5qv6Zbf2E5Tw/BjeD+/jnfnNnTR8gUVUjpBFtBQzv5nDITlEksg/ZggUObzeTF
Mr7p99oVpEub7nZ5w+knvW125ra9MZbGc3CNS8zJ7pnF0hhH3MxGxvqhHMTNtDL2rCn36XXBWAsl
wq5/lo/RW/bGiwyp51Dek8dxhZXlq9inAmYDgmWJMGHOaVs77f73r3ZOPsot/M9XM050GwnohApJ
ccOo6LPzoRF1n5r3EgilnW/Cai1oV/IT0zq9e6XMNYfeztOb4dKU8Eyv+a+LOKkV0yAv9KHJx0MN
oQmXqC3GqS0StTa2jxe+77kVx8QNK6oKOixLPFkNAiGL23Bo+4PXDc6EVSbCvdxrN2mrflpKcZVD
hNI8DpHBjdYnm1xAANpvRsWzW/2CjuX7iPzPY0WIK740EBWQS07e1FqShcHvq4OWk2mlVDsFuXUb
jBsmFce+/EwF9MsVfcA4W6mkpyUjI4DsrmGODRvKYngeikcVvI7oI6B8jVr4wLm476P4PhIrJKEh
Yv+JoHEAwRoNXHp8oby3dCRniQ2Y0Y3C2DWylR8nCzF56Cmncn9c1IxbRp/0c6HnJKbOkfFZn7iB
MW0sRbO1FBwBPMyIPqWYfIWDQmX5mqt7y/sEAZrta+VBr8lhfvWxDtTVCm6jSDNM8vBqmNdlkKws
uq1RIO6m8l1RXmRt5krvs+pT5PeYHz1RGNZ+w4EBSnnd58tWBHU+UmixoYtjsh5wMSS45aTuwpt+
TiyHP/C/P8nJhhSURakLoF8Og77K/S0OtcG8j+J9L+0m8NPDrc7+2jRHM71wLFTO1TUmuAFJZszB
6exkj+h7ZRxiFG2wSjqX1OYX6b45EivPofA47DoMQSqaKuvJX1CFu9aKdHlw51fqlbruVrSeV0zH
Cbu/cEPkb/H/vw/pf6/rZO0rWkET20aJD7V1PXZtYLMUzHtnE7eLVnQmOuyd/Gm0Gvq+fpXHsDT8
z8knSKx/73hEwpghdFSNRHY9WNVWVjlbDzDrIs32ops80WFVDUCie+tdnfYZ7zwRCmoC6alkeG1d
DSnMrm0/7sWcIBMoykwCekF+kSi0xuDIqqRX6S5E/CfeeIG81crXJn710MVIIwNT3LeEQW3qtliS
B3XoWWA0XdzmOhCJ9AGhl4rpXWrTdZrPE9M/ZqUsquc4/UwDuCUqqWMMd+v8swqTbYOuOp8bGg3N
VYbfZZTdSdGrPMnb0npJNOZ1OriekmP0QFZAoqR4oqt9XH30AKja/iVpMSe8GI2/FqPG1kP1WdfS
pyzejyOQjn6Aw4WgCbOQQlte8HatlH8JJt1TK30J/dtKGrHlXMtNjwhdWsHUZ70esMjUqMP9hjRc
Yp/TWm0ZvJsQRYPiQe6jg64oR8OzFmKs4teyskM61n9UTMgy5gAV9WEh0MLOACepjNKlG40gJAe2
04rwXvwW1ZsAnx3LkHQvJvVOREmUgH3xyC1TitunLDMefQvld9WUrsD0IYvX8hQtZVl8FAzaRYqJ
DUv/xJRr+yIrTCpsKvlmdtzFGdY/5oXVroxJoYqGRdp3N6NK9pHRbYysx9WlfS/FlPG22FyVWOGG
EINna+3a4V1Pp8cmzA8k4yxiz9w22JYU71NUWHNMwVXzxfxTqL661BTKhMhJ0+G10CaiVzGHog/M
ySDNpF1d6M6AUOGGCCZ1eB/Vq7Blv0WxEifxdn6If9+Eznk1WWX+807pJwu/ro1JEgmteic9G0eK
lsfiunSSJ3mTfWk39MYIRnxA6dYu4QHMIL1tspeDZSra+SUqA5KfM8dj8Egcbegd0SY9OQBoihdb
QdU2hwGm/V5AMFqXtiFRStj+F3NAZvEkJlKueTNY0XwLTceQPtPo2A+71sK1sWyLq+4OS3UdoWbd
VzWGXlLOlkPuhG/kO0caCn6mOjcKk6vEuqcii9pNSbufqbtNunwvvMvWVu5vYvlZCSO3rfB5WQzW
1NvB+MOyn9S520cfVXvgJL2YGLFF8uSYI6qGCXlD6AtbXWHoVGLpu7YAscu72tt3SCol8jI8T9r7
Ww/XnWKmV42YrpSYfJjiZhw11xhEYN+9G1bSNgL2P6bjTrKsm17udrP/MxzU5cgWzNPPIFFf1WGH
PwQdYgxG3y+XeaIATQ/g05HTpSiUth9CIu1FwTto3fgZj5bjQzxLxT+jUWw0wQuYXDgV0yJz+MIX
HVGWWlO78eKHqShuq9FYWGrP2tfbj8WD8aJtLjx650oRTJwIDPCZQvY92eCsKB9bLJ3iIUCjWDW+
MyAcKsrM0dJlXT4Irb7U6+pKN7+EPHQnboFVQmCmCmS2wwBtEY7vaZa6wFRWtbaSRO/B7w6x/ODP
wGh4E3DxLyWDSZcu+vR8qPp900S+dBiMVVevPUg3wXPOyYwTM+85HbIpone+8JLXKLyT6kfJfG7v
ABf+fvO+jUL/7IU/bt7JHp1aQl/2HNYOqWZ3AJ1KJivLKFlqldv3rtLaESiZZh5ctpGbAUcUgJcs
Gsnp4wVObIHAEzCI2PkZAqe8GHYpO7VC45+9kz4k9eil7ftc8ct8gyhvBGNgYE7GWGZWREnoc8UW
4Mh6MYUIlPk82Kk8ZfoHduJhW7RfBNpkT+mubRa+t8q2WcD7wiK8JRW6vtRo086edP57Td89yB+T
Fz8YqixX4/FQfuk8SEeTjDf5oaOpCmd91b+On0VzpRXbBtiA5iikbixzf5XvZjcsTWZevmIx3eIz
aqBKgHlN7S5y1epqtic+k1diopCpIFEtwXrKa6qIydyJJokH0DodKi5rdOqdvvSP9DWal98fkXNz
Qwp8CRahBONZO+2wZfhay7ibCC8w4nXdpIuuWXn9Qyp8Kge9SJddO64ntkXg8czHbOtinNbZX9xU
RAt4N6Epp4ZWaTCKRg6M4cBCPKlrFcuwoL/WwRqorFC4SnlMGmfs1hwVPHZuhLcqa8A28NZj5OTV
SkneA6gcKou1Tw3x++05/wZhbScYBw6J+V2O/vjtifhLRnQz/UEfHStwWVrQWAzZLF42lAWQiHza
K9KjQF6cpWzQIuj6Q0n0ReiW4apkzWZwrFxP1bK6HWD+UraqtFEYTxGjvrTYOy45OM7JrSnO/nvF
J++8KqbURUHTHdLsSjiG5DhsRn2pOso6E91gWZCVwlO4LP0VyizhTSfBZV0i6egILJlGW1/X+tEH
mAwcJrS3GuDYPyMRhwtP2ZPF9fvtPYcUwiFLVBTQSNo/+slCmVjaoOZeYADfzGxDWPbY4AXhJgeB
J7zl9D9b1At0UZPk2AykYLTPY4ZwYUBSL3yUkluHvEOG6Op1u07jYx6O7ID0qftbodgNLfjkcFnJ
z79f9dl35udVn9TkozD0lufFxiH78IC6BqsuJJrZ1rF8B25aHJt8pXym4dJoLxRdZ8s9S6KpA5JS
Qb5wUtz0nVCUStAbh15cjeV1XF17ySERQfn3T4KMLWLpNQcjuTaUu9+/89kjINM6DCwqkA0C0/+u
/cVuiFs9EI2DlB6NtCPocDKOCVuCPt4PNLNr4Xqo0D8z3AqM3BlKHYsJ6VhYoIOA5AsOQZpkOCA/
bJhs5JIRIVLeWeIzSCbn92s922b7ea0nR8TKF9va66PxMBkYYjgYMQWOScnB5VsjiRuCZxOItlba
+Xhh/zr/0QoNG2n+G7PWv2+TJFZKM1STQWO8osG9m9CaYfwgy+n/cHZey21j0bb9IlQhh1ckkmKQ
qECFF5QikXMivv4M+NS9x6ZZZlU/uFvtdjdIYGOHteYcM1JtRVzqx105vmbS07+/sn6pImWBmSLe
fE7COid6FpOatlKiSyDslaP3xsEPWtzUriS2m4qfUJrYVkxRZJKzSHntJkZmlH81ZLLAQhxZghyN
fcDHeGP8YH3doPktUkfYkvmFZhRqtmmfNsaNirhXdcx2YUDHuQ++mtGpNol2oNOtfWO7J29xWGNR
G9ZT64onL930r2XvKbiKIj+g32gnz9IIn/DqbZ8f6flO5/fvP68yv83Tda/UdSw0w67dpJ+W7NEM
HQqHSPcsXPa9L4G3D286k7rgKxnuRbg83oz9jzbdA70SJT8ayBwy8OXPL3FW+OFtzaOaHWix5lNl
FlO/q5dzmB0LNIOJ8ye+6+doyUlhxDll2kViK0v+HiF0BgxP17SywV8GTorwjmB2jEnZwpQezGhX
fdaHeEn0T/yoqrdoAZT6HZR5oXp6YVO/qsMliJJ+hS6DXlGk84oh2rDhkvbKLituYuxOaNQpbZZe
nju0hcthHbxJ9Qy8t+7gAJ7YKIB8idci53PpuBSgVyIFB55zMveq5Mjx7fE2H/flN/mgBZusf4/G
SyLN2UIBVVmW5zDAswkyN6S6llpTgk9lS0hQDLfPyEQmFcQB/39EO904KEKK2sX2Iomr9l1sPQp+
0Dhp3JjK4t+f55LSiwANaAyybqgK250/R8epzPNBk+sRNrf2ouYoJ91Y2wwATk1vTpuvQ3JEvbJE
w04NZVHFHofvmbZV2shFZIXl5plScqUuxPIZ0doYr+dkY7jiBJIBj8/dsvVHtPS0v99Qsl9De144
T2iipQOJ48DLfv5smbSs1mjEuCaggpc4ghjV1aSAwEAvcERdS36/fDEWGFkiEZwQxD9vVi8NE7S3
uGZdwaXIK46GupI3FFyN05Xd5yUHNLM+SoEZWwef4uy1DbU+Ohqhwms77tLwPkG22HidfCOMHoCl
nr5Ndj8qtANfEH6O+Sqnvqm96+/HvZw6muHqWPBGVn6CeY8OzUFJWKK6vjac51X1bHIhlYRNMtmI
Cs7Ys+HTtkZcRFUX3VYEHPT6Zye+9AD5S2b4atsJOwWoaGI4QvmqZfs50jJgSs2yQwhvD0aeKjuF
sJXKu1YYAEaRDVw5kvxids/h8JpZRJ5XTNfhlXv7y1T616eGssGSzTlKOQ9MirJAMYtsiG7lRXEg
pQhdMT3oTnc1ED2pnVOepSNMOWHy5miLBclvA3pqjimGb0YIZvE7+J1iY/kcXsUvhFdGYmPiUDzt
Sc3t4wtS1IyWOMIZifn9lh6laNjH2+Tj32/vJY0HWbDo+k0qf2CdzrYemjlFx7CYwlsDst1ARFdO
2h1cWa3ZjsGMIKLGiBZYRfeY3hSss3mUkcF0RWpy6SiAqwb53exKR7p0/hKeqmMYxvOkRsSkhfGO
bA0EW1kNR9gdXxoqPJPHMMgHX2GTr22D3FFOEC8dhIJYRoLUr6WtRC6hbPeTrfxS2dZQgXvUVw6w
6H/ftksFesasphMMRqGMltmf7/Gp6XQhDGp9R9e4Cn8ETm9K991H+K4s6yFvCLCYeqxp+QLb3UJK
HnODbjw2oQCRa/4WkI7BXQ2jfTqrjepkGQeHqMs3Krq4HlrTqca1Pn6H0clusi2hQ04zJDehce0M
Nvd/z8cxzeF5Q8Wa8pcwsykGVVDLomUxSVHYvinIoYxkL2TfExt8Q/j+9327OCf9fr2zLVxTd2lC
4pG0syr2MLNcI0NriAcdxtwrO10ldEPytbEpESXBgEQlTPRv5mrUkUO36B1ddYTR4dWAKkxZgj5o
KFx5uJcc5ZRHDHwuKPpIJJP/fLiT0R1D8nblnXFL0E4Lv31ws9zLM5+NSUYEnOyZg2fwSVqPOj1l
nIqpC/Zn5negByZfjFzorYW2okgYqLSmrm3C56n7/LEZMiSBmX6KnfLsHNoZDW1ck91eh8KvOhyj
n/hEOEi2l8NdXNxEzVauCeh+y4t3Ub6yHb60hLFOEtM9Q/s17exVndqg0I/x9EumkSdPEZmJyhud
PmCPVwbL/BKdfUud3DEApYZMwerXvvy3fWdLCHuklcrxtnRHJD/3XbKKIJASy04iaeSXHwk1ncfK
wjW/DOz86Js9sjG7EtZo8P79WS61xlmz2R4A9f9VHD8bE5GWGaUiCrtS2iTKwsq3pyMd0Ke2hQW0
0oN7rHpBe6MB4o99jK6QBNHj61duySVdGpM0ZjBFkvAC/1JY/XZLsr4uczmfXbPUYUnks7kQMSnB
y1Wx1oUhxjfVOAjrEvPx+Yw8lnmv1hVX6kmtldx+Ndmf0sIgqZLkxusMtAtnDJ0zxtx2kA2dqtmf
9zfJiiErGgOVhEOTjsAvClROi3pp8k5X3u8LOw406ArwE0qhhnLOQOkKpTiZ3MXHQ7sB+mLjxXC6
TeL+e8Rcmup+ebllphJSO34teb89qvwUKXVVJuC1s2DRj5WTrzp5r7edbTFkj2i6cwXrQvI9RYob
UqSsCWw64YYksUE5CbYlk5mbIUmtvkYJVHXyauUf5VDY6dA4ovFYGI8qtaR/f+pLRRBD1mYBMbGT
mOzO5j7VbCGUaDwHBljobBuY5GhObIVY0OOVO3RJqmwwwMijn7nK2vnOOzfSvmE7kD/qe+XTQBiT
+sRb78cblOF+TTjUVSLRhUENvd8ki5tqI5y4s2VbHKIEVoiVP65JYN4cd6j17cY19vCjXQLP/svN
xKWoSsAyKSkZZ5fLT8zfQc7lKg/Vj/MB39QlCMKW7ZIe/ZUnd2FeJtXEVCwRvYAB3v3PN0hCBz0K
DGziVF7kGxjqhILMKoHFc0no8k71H24OVy55oTBiANth38i3IwxkftN+G+Ipo8iqMy6JltM3b2QH
qJv3CEn/fUC2Y3+xv3V+rlzzwkQBvEjSwWnB0PkrdCfoUiXtpjZ/xJ2GrGqOVwGSfsN74ljXBug8
2M8WIFPROdxKisze6Nx22ETmCR5i3Oy6077OXhLYfR3WDsi9qW2fHq2c+ihepuHao/x7V0YVkilK
nR8l9LCz+2q0RdNbCVK2itjA29BVVwzTPVLTO1xw9ntIeveNvD6SiHHl5qp/feFZ00apmDwqa/7p
zwda51S/TaXMSYcSncbJtvUSeStxv6VzgOxmh1f2EheaefMFdZFhS/orb8mfFxQ5DSf4ciT8H2Cf
T3aoHULER9VBjqkoeSdqZs2uPt327UasXotso5t0raLl8T+0FfkkChJJhW0wM9LZOVRRUOQHY5E9
Hgx76z/eY7xzYI5unn72+6uN9r93NlzMkNjbIAGVcZr/+bXrdpT7ukkzBrHqRKxAvQOWhkSza9HF
v/aqfw5hrjSnfaH+VC3URH9eKTGEth+SUADYm92M7U1Y5qQa4NGvdhWZiaf7eMbRpnYwsp+I7Fr/
CgyNCAxfUr5rK+Y34KaEou03OatA8KgWD0P7FStYHqcXRbxpOKRL7aq2MudUlh4r68rkxJ0XnMTI
70zfDJEVPV2dhBrnbkvT+D/Msqo4PzZqUPLsXp4H9W+zUAdLbWznQTsjWyOvAL4R+JOD4dE1iIK5
8or8vYSg0MMyN1+JHuovidRvV4vj7MhaJus7C40glJndsf1KZ/sUpYmCcYy4B3E54iydZv/7lYv/
PSHNF7eQxxDKxCb8bNykU6RPgvDr/SQEdNW8Fc7n5HSrkUC7/zD7cTF8GPMeEJXAeT9EKc3gJEVZ
xg5wTudCLA0wEGDUfc20fi1M7ddcej5QVd0CQSNjRkCQ+edTlPKOUtUxTDGb1JvhgJy/X7UrzlKL
ydfY9NyhRfYlfGSaN5K/qLuwptf1h8YwtqN2ASnLqW5psK2Uk/1eLoKdgTLxnrRxFMDJc4tbzv/3
wzD+3keqOFT+7xOfLbiDqkyTmJbAaKH2lnZbe4HpkKjSD6xEyeT2/crs/FZYGrnfUFaEW4WlDZcy
ftvOOxZuk7sKqaMlh0XPAPTfekLmc7JMZJ9CS9nO50tLX6TlMhPuC5kquSMSfqkjeFhBPsIHjkQy
lyEaLXH0TfiXNwExrdYWUCl+fU30svw2qrcjh9FA2E7Ido+SXQFNQDyn+SNCnN4JNVcvbyqNAKWM
PZiCkYgu8BKfJjnYfNp+vOkUuEc3enNleyRfepXmIyyvCxU081x+qyh9GoZtlt1ObP3MJ3BQuH0t
AUYsoAlxKbTPKKkTWmD5WoXO2sQLsVoK45vZITXx6Jc04o6bPUU7PV/+++Fe6DXxcH/7bGfzZj8e
ozyLU2En4C+kQcsz1bZWQ4VyPdxWMYHdN8I1G502l+7P3wH23rO0nHw69Zz1kNWCUE11RFXJaSko
3pR3iis8gzF8jt6qRX0rbqN1+2j+gK/Tb4aD7I0P83yHMHFhzOa+/egRYeyBSbFBvTWr+D6/Bzlu
Z27iYhHj5rrGK2xidg4OZmCI53YL3pYkwf1/uH2clyWKFHwbTpB/vs16otWxok/5Y7wZvAbYKA17
V3IQG9jX6BwXqFJAG0WKESxynFTPZw69SyapiHR9JySyV+WTY2W6nx6V+7ykcNSQlWYq/ijRgR/1
2zKx7L4UPwQdcokRmZjko2Sl98pXFIQPFsyetk1wfnxHY7jKquIhpOpYmv1G54/1GJm97ph7VsF5
LQx5gXTctB0eYUTOZqx7OTwHVW3vSlG78rZc2hP+9i3PK45dJImjoCTWLjaXJH0FLYIOX0iWQwU/
bfXvxzcP7vNxOO9OOCHLOhTps72QORxjQg4j5lDZTSyXcnAWrhEm/fsq0gVuEE/ut+ucrdxGmLZQ
BGigWcaiyzxRhVvvtTV6MicE02strWRTwqd7LhdMEg9J5CD1Q+QVDv4RdQhC9o/UT/H4QtjAVYI4
njjZ1g+/xsypaw+EEnLNXLJFzQ3w5XcoQtDPIy/2jJgComOqbrZBRULCrAEuq4PW4UwG7T16CrYJ
tIvJBZ7XgCHIB4JBhwGt8zjZrbS0dL8Q/XJcpqOX3xfWgtQhU/VqKEaCJ4joib3JwMLuxFzJIJPZ
lh6rvfHBjN18U9zs0YEBDTBsGpbsvpiWSWcGXpA5EPcpb8KUQGVIj/uditb4fRScBqsOn4HcgNSL
PiQwfSl5by6uEGzTXb04Bi6NYdoFXemKkZd8VvQRJnfA2Po4NHZGtkC8mupVoq8FEiMSH3M0VyEn
GH4UhIZ0VvU5mezV3ZXq/sVdPk37OSeVDROz/Z+zASqUIu3lMaG4Iy/KDbfDKXaNQ1ylq8yCLoqs
3hPm7ave7L/PxAwwjFbEz1PVUH5NuL9t1pTWSM1jzkujGy8Fgma14W1dZrRb4AxStxOL7VHHJbcl
CSZr90Jx1yovrbgMpyuFu19T9/krRc+Wxh9d29lT8Oct6JMkE6Uxzm7j7qE136oBrD9DzRgP8elT
RuabGRsD6zst3IDAcON5OGX+TEUfH8pigUAsMxaKeAvTXiU+HpBJhOZgOZRgSxejcFce9yNKA9Ck
wnK0bmr13hB9Ub8J9V1ePx211VG7Lemq6u5RWVnRZyesReuKC/yChYVMYXpiWHdnvPB5dUWG+S/1
pl7vRl6DOsZ7GIFLOKHtJ4pNeCzwjchitCrVbdeodksqeQm9cUD3RTrfdMT/Jmu+yfZ5ULZApRLo
/bPsVpCeTry7owz/sU1cGfU+zm5HwBltbo8lebHSNyFAIVL39xKhMeFTyMjZhA+ChzJ/l6ITBuxl
Kxgf48GfqJSjgH9Q8Y/g7E5DZS2NuCzox+I3NKDLGHrjWK3saD0ZNEcvR34gx/o6jL6bUnOTVF+L
mCY103g4nubMLGmbZuJ+oMld5X6qIGzuCzdA7z/mpPkhIagrld4k0xXoioHNmVE+4Ys55ZWffebN
myaSdpOqaDKviVQvjf/fn8jZed7QQhDyhpnc1tYNtXrmcoGbL2P9AQlzZTa/cKaVRCrk7FxomWBa
+XOE52ou6bXO2WSu3hJ6j7CMbHdATM6VC82vytmrRPGb/Acidik6nQsOuq7P1FMZZY8Gxdti8chJ
fYExiT0OjtjF4cpW5sK6Sx2EoGyVrzZXKv/8WlYp6OoImXOXTdtA83X5LQbhV23T6q6fHq98tXlh
/eur/Xaxs21TboSnrO2oC8xee0rAVAYMb/BNDlxXnfYXbyMQag4w3EROtH9+sa5Me6ZOcfYYofAE
pMYc5Kju3YmSe23vr93GS8MDgcX/v9xZTStuIitorFDbSS/qITuUL+0GFVUegU5G+ErkAC5T9PB7
bdPdjx8z1fXttJXWYmV3Tz1RBdVbgx8sxCdkowXGk/XBT8jW9Qf5EV0R6yli4O5VfUgPp428JqSM
rvx7OBHbYA/YL9mrPZpkfso+xKbpu0YK9A1EcWh5tx3poTgID7gc5J25q/xyX+6PHwTfA8Nl+W3v
UWuCcw5J0PgYb//LM/+/G3Pu/5BoBBt9SLGPvYBHJs9N5uCd2ZqUo63/NL7QDM2IN5ky/9nGTpKY
oXUUO9SILdvy34729+gM9D6uja5fS/r5SOYKKDmJGZSU897dJJ6S2pLmchrmTQfvmuI+rlYZLR28
TvbGfsWOZT8M9mCrV3Svl3YbTEOiSQWTGg1h32cDu6qTSmrjYFeaiIYlO3ebfT1QmVmr1PxLNGp2
ziEgdaxXcQadbVRtWWbXoJgXuhu0skwadbN/jxL52aZHrotOUk9T8qhuGVjxxrKH+/veCTD25z8m
R6+vKwPpwmT/xwXnF/63zU54KoLAKpg81tv47hbsuW3bqu3tdD8m38G9crV56fjrAVsc2k0qt2D3
z65WKNMYGSVnhKP5Qot8Quv2lkiHTHJraTWU2yYA8+Z3wrVktIv3VRFV0typvqE3O1vTxlo060ih
LIUjzBMPb2y0l3egdd6pvC0E99pdvdByVWkU0QdAcYckwDhbAJS8llTAxOpuup1xaXPCSvpFPKPy
GRzGj2SNoe/eUJwQINHbeBu8nW6inbm17vInPCdIFKa7dDOCpg22hEf/iA2zEXGXNtnDp3f0D+RO
VIexdpkMw9dplZNk9h3DiCcBi+IO2KLIqXSbEpPMHp74lS/9IXgYVumPdCCEdJ3B75sOzV31Wj3g
8COj0u562/xUYYm8ULKVBpeosFrwYgLhuQRR3bKtP+Yf4z3iU/GleiT07JEgxvqtoBb11u+MQ7+F
ebPN9/g7swfmP84XTJcttIl76e7KMLq0LNDLNkVeFQbTeWCiHHdqXAq8rL3u9ezwim2BeZPJKbyJ
Bv+hHV7/fUHlV0vhfOAi7iZA6lcn8FxFnBsJuSwjkhxS/m6QlTiTPwt2JeyNfnBjyfMdZ6HP7yiJ
TyrHLnfsF+lrGWIHdNMvXCrV5BxNl8J4t4Pk9NFou1FFRAoKbA0tAvCtItrTR/Sko6Znc/KU3h6h
+Xw0+2mduuMy9qmn7UKHQIz7u3xt7MLIp99bwh+5gwvcOPFttFXvRhtErietif1cKcCbglcsqm51
I9kpgGn8Tg57WsGZMKs6iZd5mfMsebltORIxj6afbUse21rfIAyXCbd4yQDLLEa6ZE8TRuLaO7mZ
i0uKKcLaKjdkzXtoaWxzVzrv9NOshWwHdiHTHrWc/rkljl6lqPQU+YwD7VW8jxelw3HxMd3ldk9W
G10qm5PsyQ+X0ne54ADgGw8pijbieIhsW+feXI4XHhlpk528pLvArvyfYm25XOhT2fceDcPm5gtR
kDPRc66XqpusxM/AprT9KjxqrxEdaOMr3ubfid+tyLn3jTtlFXi8Y5mvOU0/407mChNKuZP9iqTY
3qVP/Tb0LLf8NL1hHRLqIrgaZTDguYUzPCcQG8krf0p82eU/lu3ogV8qKUUF+aVEzYHmvOlepn3n
Vquej9zOW45pcXoRb+sfcqLd7vZH99BKkhrrYztzJJ9JaVG7JkEb9FEWuE9X1fK0j56nV/OeAAy+
TPKgolDmy7j6lmCn1dFnTD1S7qWhF646W3DTm3A9efFOIgh2b0CWw5az0BxrwRxHLy7hYvK6dDob
nMZqxDxkFwfo7S42eK9nEkR/QinA69313GrGs0xhCmy6XW5qP9xiBcFo61pfGPmGfbxgOsF6RaBe
9kHLhqxmNpvG6uq+/eKrjglKRN7BNHqufc26VCqkrLV2ZMlp0p2kEZGarPVoE5YH8QizUPxU8mu6
nQslVWl2Xv2/i56dSoJCDbUMi/AuoKZqvNXD4pgd5ommEdcna1knz0i266PbymurewMyWE33/55x
pIsfAXUlsiENO/l5l5yeHOny3bzRJleQuGV7InbnuBW/pMXk7Fgj19ckzZcvOfdUTbSdqDjO1iwh
64/E0gGsbBsYEtu4sLxW+4Y05aJqJPvo0JcxlbLQkaZFoa80SmfUBa7SrS7UEZHQ6TMWD6QX6/Wf
OxJVyAMl1Wvw2UwGORo5FH4hSPL4OMv6I4LKPWXCKHl6isxtDL4yRGZcRR9BRavyyobl1zp9Pu8j
1yTq1UBUYuln+7Gh0oA4D4myA7BIUQwzODTGOLBhlaM+zLDUgIMaXZEFc/JNEtTNjSKBqnGOiE87
n8yemkDEzJmXhQSAwXI4Lmn7DI0vaTPcvUrWWg+Q19dMXyJHY9oMw2q0XGI2ivFBH5/79kOFPAsy
WbzTAbvwDgMTjkBHuz02g3tZdeofKieWuNBU9KNOBLrRtLvACZ9wd0jxAlnrCIuRZqNFfcUzRTLF
7/P2lgaNFK2bcWN1y+RaK+TXVv2vG8c2eoaiU9Y5H79zIZhzqZjcAmsHLfBebspVtUvWp20PHoV4
3o6C7I4hNEf50VWo7OKm2APc2uLidIuFfocV2J2EjfSWr2tPf5jQOnmpvelZg6BGb+tF+0aJU7L7
LS/lh/gcvg3PYKeg2a7LbxoX0BgoZlIYar/VD/5BfAbeGz+F39cK3xecWNjeaSLQZcWyiTrpzxEb
CXJmJW007CzJDu/6leoZz/06/bB2+HhrgncJ8KkcbZHvLA5OK7NmJRGXCD1RKb9G13QCF7ipf36c
s022VNZSdYT0t5nd6KmtfGI0ib9OT90+q2lyB5/9j/AWv6uf7XvwqX+G36CCX9WPf09gF/qcv9+T
8xcHAabZTsc825jTFmtmIi57UlSa+yh9Y7osrvQeLu7vrVn7QkQaiLjzbPrMDHq1scZkk9f7kPTM
8H2IvWL2/NFDtVZRvq3aPar0obwR9CdVe/v3t73AQICaSRETySOqH+PX3PrbMSpnOQFwPhjEzy8B
CZzY6LCrkhyjeYhvT0+6m+KjjG15XXzEyro+HvHhocmzr3HCLjgh//wgZ8WgUA0ro5TooYWr0Z8Q
irBltOcOfHALtfy6OO7iBS2J9UhH0MXZ6my0mWGo1XqisxeW3OynfTm+N/y1eK4+5p85qIwv3U//
wurxeTyI9+y7YF5/lC/Bm/IpfAJENn/CF+EZ+/at+t3t+7ujYYef4hP1nsbu3vOv/g4BNVtkUrJi
4NM0JlXbfGWPfKQUO0M27PwZeChYW/NLIgwLMxVc2/v0OX/WY3A35UdrBz5Zx5/y4wiEaA6LmH7q
d/Ml+ZrehZ/sdbgdHswPAAsfJZXlW+VgHU6VNzxIh+Blehcfg2eyWOQP8uFxEkUY9BE6fcw14+/w
Lf+uv/m3p2vr/zxnnM2fSDZoQuActCgInG1BokFWy1N9yh/NfbwBxcs5o7G/K8SdLikSV8eNfGGf
9cf1ziptVdEnRYUWcJ/kHrrKikbagiDQ+/aB0Gmr++rrzbF2d+Wb+dGle8Od4K5jbbzyGl0oZfIp
aK0S0aDoxvlrXBdMrknLtwYtw87a0fxvTKkb66a8uVJavNQAli2uNScqzpXns90OJuiyPHVZtuk/
9Z9bbdPGfsmK8Va8qQ/64/Aef7UPxdv0Id2rj9YTJKKf8j15lT94/uZz+cbfmg9i0I6Mym946g47
f+FaGeHCIOAu0PqhioCe5rz/k6RyOAkZVYvKm0n0hl8hU6IlTUvcuKEMaf/79l9w5c2+lLnjpGlz
gMjZoJNjI8uTNGh2Kqyw5mnM6DL8aNETeUVYG2lPOmO7YE9Ymt9IyPVmJUd7ge4m0OIs13xZqPxT
SwKLqXwPqgeyzFaj1IWOnxPpgr+AMzuhMzEe8lcrrtG34FDhV22NXtmUTigDBiqexjS/so37X4vc
2evEU555pXDb2K6ePe1CwEMmjlW+0Wgjig5591TKaWJSZuQ05Gq3mO4BScynH7gzbnjHfs2lwgzx
/+e4S3aWXW8kLNY0Hd01iCR7/pPji7lI7rWXkyf53aFeIWddSL5+4l1N7gN+nH+jeGdjuEhX6Qqy
1CcoPzxzKJQkXyFoN9iTbvnrMxj8r99uH/83YnWueIJBWrZI/IztfIi2toBIXRiJ2xGGii9wtoQj
A/IUZRXQo7vRM0jOpQrvjN7ozb+fH1oP9pnbuZMzcE4ni8CrvRE+LB1tfr9HATuLtNmn8mtCIkq1
hl+kSSJtnyuuKr9PfYITvTIf2l+B2K3GXbyO15JHHs8m5JwI+dyundCL95FL2Lhj7uItabnr2Lm6
rbnwMswOBhqyKDYw/Z3tsno9UbMm74qNGVtO0+iLY/6TanT68rcyhTCgWQu1z/xpmrwuPKQ1tftq
KzVPeFlmY2BW3UTyLmb3XNTxkoN8S3O/Wvz7Dfolzj4fZ4gf5tgb/Il/iX8xTwppIp2yjQgE3saV
1L3LP4RbTbYGDekd4lRtW6x74VcYLOjSvoZfLQLKl9O99tr9kLN7f3rv74wPehb1h/yqP8qv0656
Ed6m/ekFqIZEmuG78RO9OtI2eiXlOPg8Pbb76DUHN2ZT3fsyX6zaHt/bfX1vPsoP5bvxOOxlIA6x
XT1LVwpjF/pcHNWMWSjKiQ051p8730CXO0Mv+LqtCFh535kuXu6c1DxpfGKr9e+be6moOi8LqEuY
DnXtfJ89mv0YDdIwN59qChiN89n54qz5v7IM/dqznD1FfS4A0JqU0L+eK20tHD1hKZTJZgomp5DN
9bGbKKccHTkkgpO2xPRd5idvJnoLx9eIcM1Y/4YLPh4JjmyNTSyXK2OaHPV4SKdiYSU0j9h6YKhD
dgE2V6wXWZe5TfseJfJyUKAXAlnJYNem9Ow0GpRN6Fy5eVRH/95S8K1gu1JOMA1u458PyxjH1tKF
tNv2DAc1W9R1eiMgRhHUwZE5mRBnbo5ujl4tpbQba/RcSsXBEQMC2bT7Y+zQOFkcT7hPe2VxmlBc
f0XwdSRlPtsVkqOjBabHvzXGxBHIkODo7I51s1AaeZHAPTARtwC7N9v7whiINxCImSvWwQniXbDP
Rm2jobGo6AvIFJJAdagIGtGEOVoF2EhkStRjB7mAY/XVupZ0r+otJG+Hbkre642uFV4UMQOltCZp
m5O5HhtLIhPKqXHNNnKPzc8kTWv5V3pF7Q3FV1J9TsCWSO05SnAHb2T+f8fedLMTueb8F1GAi6/h
dCoTkhP2+Y7uMkC5OZy1Wyjti44oMxhOrmF8dyqZZUcuhKmg+IoarqOTQJbmu6amCn8SHb2OltWx
svWC9BfAM4m6NLLYnSQRck7vVcV3FEueog1ONIuTIK3UZPz4o4YiYjDtqg7sZDRshXyLSoDxNyFp
leLdFHWelWOA1I5LZLlumd6XwrbovvFDcPPypSg8N7K0NAycoCdeGqFym1GhzTK8tW5tKOtAaO+J
HwV+9l0VC+EI60ASnJ6S5XHKvEYK3DCQAcwTAsSZRjilbpTrjh6/jHC4W7X2lOFhlIm/+amBU4g9
6N9PDMu9bDmxsK9BJYp6v2gU3a3bhxA+SZDMV/FLxY2HyhfyCT7oshkthzBCzSB2BEtcLXd+Phy0
6LGtDil15nqTURxpRARfPYok8U6lFxLmVDpaUrxyaVEF6cJE7JqDWhiTEpM0ei+99/VQ8aI08FVA
RYSC5vupu4GGGbPSDaivNX6QRpgM2TtCG+JNkYwG/mkM/YqwWDlu1kFPTQL1QzqRaBQPrtwcWrAa
GHld8oqdSBcWyuSr6fIYk1Mdxm4jxQQ2rIbkoE+eIbVvMQReoUYEcqReGqP/bnuvzolg2Zr1q6zd
SjXQFtzfQnTcymji8+S+Yg8kDjjvTWFhCNahFZ5gURqnb7Ug8wigy2oeQJNMNEiDPhMoXBdDC2Ow
DJTL2vggdt+pQFiBcoiyXTMe75Br84xOkJFgh6WEY84vdFeR7UxPIhZIoWxoAZF4Kb7MwEO7QQ43
c2yi8UPlfagxs+5G3pah2EXNYdA1W67WGYSOkS+NcnnZGstxXEsvCdFOzHUd3mZgfTZZfFFymyBH
vi33EzOdtTmBMHsuyEoZXLFyKhxHlOD7Gw7FY+vRKulrd1J4eRzc5ZBJ2gGRFynITkqj+4DnAwQ8
+TO1T3AgIOmyvSHI0qoZXk4tusPWmNz6gdfE0Bap5Q/EJ5ZuwEZndcxdS/Cr5fQADLmuoe05dGXG
gr7RuzpsMhwOIwsvGm07LB7j9CDIjdvODFCE5YLSgw/Cm/8Wz7vhAcIEM37Sv5sgD6R0XLdD7g3Z
S1OuAgt/oJg7lsT7oDF1Tg9ys4GRRLvBHTNCyCxaf9rk6D3Y0VWaNA5GhXUa3GqBP4SEFXSrTpRd
ZRS9XiLoOaemVOorUH+bIDYpxy4LDtY9Z2BFf9OZBHsEpNGhHV5wneOY2BjyNxJJJwRWX5U/hsqS
Va2YMdTyfqyRb6fpSqhCtx5Ht7vvj4eMXoHawy2tCz+2viZy+I6WspGyt6M1uPqJLsqvAsYg2QSQ
y/1HQqyyyI4jirNFNtRAa5pb3XSozuwt4cOc+t2IhHICTmAdGY8ij515vO5tlT0Li1vJC6UY480U
yrug6Fcws1kqRDsQ35LMAuga+hF/MiZ3BNZcB0E0SlfhmO/g0dGUr/yqpk0yDk6W4TWsiCo1tl12
mE4GwvSC6nCRvbJh3LXdS05Irdl+jmXhN9Wu69FuMJdGNWaPVS9qq4z0q3JARZoMtyE3MqSpF8iB
X7HwWVPqDdEyNTiP9m8UbpWKxk1/SIHr98E6V0Ed6LXTGAMLAXvm47gI0XmnkFOqYClRuOi0xkbk
RN6h5h4HpAt00sZ5GWTdCb7CU+sG0abtNr1qwn15PhrLzWoswFGII3EfaMijcV00dJSEBwaMZCrP
Yv6qRx+n5E0z3ZJunj7Bcz5wYjegM3fFXZEfTv332JA41JWLKgcyNK4igQCOkmk8FiBWPgmqb4Sg
0Y66O/BOV/VLUANaHW8jhGhKuhpO7FYBRBkibQeOuMfREQrdUU/svP6HsfNajhtZuvUTIQLe3DZ8
+6YRzQ1Coig0vLdPfz7ov9nDmZBOMGbkSHYTKFRlrlxGYtKVtzZ9opek39bydWoCuT4iHGjUb7kO
AQmP2pHdSOmOMpiJvqBeTDi98JHlW+rCTS2emdCTNBoKrC6LnCRJes+rTyJuGjw6lV1j7WftLRZR
R/80y2PaMcUucLo9rfoaxHCKRZXWRdS8iQutgfLiQOq10hG+4rDwN9H9Ui3BqMqB3PLk9vRO0eQb
HamDDDbbjnmWSWhc+jblr1Nx2v4dv6G+xWxokFge6oOIPZAa9W5x53jlQNDScq912n52M7F0dYXm
UKKszs6cBpPBzP1xIL9POStc7naOdshX8QU3vXn8JrxLFEmGAgxq2qmlcwRIJ9nwO9wo1hWPJ5R5
k3BbsuM9O0fKeyvcHYmJ/qpDuGtdSqO6+eRa4Ybcka2km7gUL5e67HC/JRjwGxASwUUYq4l+o15m
sT2Z8fswlfZg+SOrXcu/qQPLJDpESmQ3y4d0/5VR4FG44Im5G3FShVQpURZNRUnc9WtuiU5lJC/0
fErjIX/1jXU8tD09PdF5kqeG4KD4+l8kNoB2nJ24JlGGUcdiMf2s5KfRQpbnluqbSGlX6o8LAdtR
eVS6nl38496bDlGk1cp5pisnkUAxqNlbfYdpARTnxyy+E6oQY0yc2frwC3uzWnVFMH3lYdIYY+AE
PmLY2XOeyRJE8/4VX4E1Cedc4ii6s+v94mLiLFwgBDKe12499sV51Zm2QhbOsQURsJ3Wp9FZZ9HO
NBx88WESu1OmmMfBvPRUvtPo1hoJ55q0G5BWZwrJvRuPrLumsLxjdaRgqGAE9VgcPlroq00GDzCy
bmYqByQdwA8V2Nby9LMeNXtU90JcEL9mfItK5VbL1BwGjp/Gj35onRjmAtbtBdt53aL/r1MUorW9
ZsuuzKGad6adWdaTkquBybQAe7adIYejsHz0HYEF8/o9tRi1t8ASJCVmw3KiL6WbKBBDxs6QfVML
4kbrDwnFNCOhdv2R9ZwGCuH2EaYiMONV0RGoHYcsZtA5YdtJshA+KdoSlEUfCPrrIt6dnuK8EO9u
lrjLMNpltGwmf2dpNh/FdApLHC26AatI7WZE0LeSeC9WPxqRBIj6u0QSSP+alq6q4aFLbnwKO5ED
vjN0F4GCXRn1ScHWt0M8WEAeyepxV4/rUWJ/Ww4Jvnb4zU6CdFYxTJssjPfrCEo4YfOq+KufPqkT
dZqE1rj1hq1TtRgcOTrxMMKdbC+tOWRjedUFvJ8LfMG7rv2ZGL+WiD14eZGU7twVTMXuxZuMCXk5
Z3irApAkwcB3apPzNHOgYK6aFM1BGH7UvbKLrPrxLvsDhUSDl0iiYapXmM5E89QP+PFMzJ/Kpzq9
5oQ9WONOxkgrVnril0Fvy8+yPurGzxqzV1F5KUVGyLNndkGGzIZss9oiJbZADjA+bBvcHXmIjJWI
leAEW3/XBnYP5sGzCBl+rX7mqsgzTsc1fGZs+gYeMJwzSVIHQrLvtqWWng2z8tqb1IN5mfej1JSP
qZm9KEXrpAAKE4iO8Cxir5V11LnKczRrTi9pXtWl17XzMJf4vfpr43vD465GR6HKvEkVD4ko42rx
alKo8fL5+twtR/zYC/khJ0E8js8dlXJTtz+RtHpVejS6DyEabdH8JBfgJM6T05bvZfkamZ+Z8rlE
gS5eC712tRiV9PBeGOgHze08QJIwN14qkdEmz6dVw0Y9Q/sAbSGjGDOmcNzuUfyKCNMe1sdt6yh0
XOU4gGvlKvbDXo0utXRqFSu4j62fovgphHejQaKlTKca3R9Wu0PTuTk8HPmu2WkLHSL5pcvPxUaL
0i7bJppgmSaIBG+KAgVhR5p3v9E+5PsxzgoyxL51PbsddPv7U6e/WxtVQm/puUi25iTUlNoZoJ32
6o+G5NZ7GQjdNYGL3ma3ZV2D5k6MEMPlzgry/Fs9Z+dqap7HZ1GFzAEYKW0xcdKF+iMbX6URnT4+
fgslioYQcHsBrhHz5oYgx7OWfaNaHZdbWn3glL6LBrxxKL85QTqR5M9OOQ6Cn/HQxHfOYHKHsPdd
9nkhedbIXzKw0+oPhbnpVuskOLPHU+OMDQ1y5RTR6scjrhPysxwxMhl+RWpktwolRPmmyjRhuK23
FAki8hNi1CJDBBOhHiTCfJ4mZ/77APA/Jgc6WA1LcRPBM7L/J7ix1kal3fMNG3qsdk8C0rHVnzze
vS38BR36j1mjBjQEIRYMBarEb9XG/8z6RK25W6XaV0hc2+PMx2k4K84msi/phR4I/f0LLv/vWSov
iBAb8JqRiK59+dm6GuVrrfOCZFfvk33jvOGH6P6Nffsf8JqGoR2aF5TsMmS3L5M8Yc3qeKqG6mll
cJi4m0kMszTn7+I7Sf4XEoV1B3NKAFJsjv8F5JXmqKxmzivVDv6XXsm8/6N3t5EGQhb3L8DXf70Y
GiIVWjGcYiaV/1wZYiIXWPDyYq+zI3/nJ9uFL4Iv7Nu/jZR+r7F/woYGhkNErltkJhFk+2V8YqSa
ABOf+0R6JIler7KdBJRCr0wxnRAoS7VFDd1Xb/9llvWb7f3lhXWsVzBgMEl8RUjzzx9RlusV4KIc
Ye4EkbhPCIZqXktK2YG0BbNj08h8MpYqlMZSGSrAFckQOXrWhYiqncTCvRAjk8irzW6n04PqSTAl
v8R7ToZubje+RQyLPHCCjQSnCbgwNqB+4sI29xxVTy9dJu4U83HLaoCxMqk/rVuktkBOIIYGdbSR
e2vS7kpFhhv5lPTwmVsIMNg2LnVYirh0MpLN63U3D6FRXIRpH2H8+DeHrt/S869XiRWH5BM1PM7a
X27PyB1DvVuNZyV9ZtjT3ob8UVduS/euMrwjyVuNtxACREQba0BVXoQIUFS7FqiiyW6ufTRF2Jzp
6lmjsYCLdv9MW8KfU0Tkw6OgTSAOLwbb71DgR9deiPbUqueeYzWPH8k3T6vnPy/t/zCUwyQIBiwy
OVHBtfHLE7tkKUsO54Sz0RG/580FjYj0g/BJuXsmpycmRkA7EEZBblmvB4MckFw2m4EkP6fDp3T3
pvo5qd9768USrhGD9KJ4T7W3TLlm/QtGcktD3J3yMuV/Wa+/hbz/cycYw4m/DVIMsgs3E5gvo5xV
Uk0hk7BjGSE+gtYcq18QvWJmZjFGfjjvMaHiEcWYge3g7/v3lx3h98tvwj5mSbDsTfnL46LD9UfZ
q2VHbPq8sZXDmjpDKSYX4AaRnwbv2VDQkN/SUfcKhJ0KsSdpfpox6p+a2zTgotvrYTFnJxWDDFFE
R92DnldoK9WBjmfeRfWCLd05yvcr1J+BzBjuk230+6yvrmL3qcDclrpbv9DT96CyGZRCpb0JRMvr
cePmbbuTwcgr/P4mo7/kVuH05hJqKykbAxUefhWjRU92W3iwJo3nTWMEC8CExm0iIFyUFvesmNor
IwjiGkCf3zJmZQQxadnoQJDfzdsXEjyYDs90NraJtHuUAj1/X5gw9nl/bYpnLVY8Y8RlTy52ZkJl
LX1K8q2acJ1npCGLJM5bJa5qoq0q/jqe+PYR1YTEOzeYe2REQd3n0zb2yJWOVPOU8e73eSShgkq0
ANQTI/Eokx2VLKqfARvETEcsxJUt/d02FkkXLA0kxVsjEg4FhLUrLZHT9z3oLI02pp4xlA21qwIN
mnuK4jq/o8NNO0Jj+sd8wTK9U8OyVvxRzC+1LLskldn3BOruXPmTeBv2vaxtAxm0w+bN4F7/+RH9
Hez2damr2ALiUwaBleHLP7fmtq31dR674hhph7oLGyLjF0wSGdEcRuG2vRuL1PeM+z1mGIHG2gas
uOp8SpvB16cncxjcuSJ/Bs0+i2HogNHWu63PGMNP1u8vTswndt5YfU64egACeD42qQ7mRZ/cnwQ5
AlMlI6R87w3Vi1s7IU5e4bJt78WKJHrka1GAwKZEfM8Pa0eaXwrUDUqViOVBoSUFBkNG8BzHz6W8
Z38fzJ8aC71TVE9s0AEnOYkamjPhk2wgcx6z2Y200IDv3ifW33TB//H0kgeOk/cWT8Du8eWKyjQF
faIM5ZP0GL33r0jadzQ/n/WvxXt+/PPd+3qibzvFP17ry5Eh31Er1XjyXKuFFBMeptOQ7aO9br8X
N5ak/CS24ZIclcit66vyWf7tZ/0ysvv9+goxK6QwbOXSb8LG/5SaZpUVaRTLMMHPgI/dCciDWQFO
tQHYqRX8+af9XZ98WauWgmARZYVJ1uTXCXsmRItaLUZ3EpfuLA/pj5JpdVs1boqkZNmmP4VCljgT
k7TTQURpzkC3VRHG3QUgY9e1lt8wtMianqHmxIl/l50R0MhYsC7Nj5b4KOCE2a2NP+FKD+SvjycT
0IjoPPcuvwnLEojMDQtgFXlpfOwKLEBWqGFq7aUNhtziGeBskYifBGkrbVWCgi5orpB/GHtoldLy
QHfSDG800Vg+CZ1n5niDZ8CvVrFjXuUo45Nmvuar8D4kQhBP90CLifshD5wkd0dtQo2HrDYgTdDZ
raV4tGIUuMPRyj4YcztxzFZWJBwWmA2IKaZs5rss/lDkv8nRtiPoX7cCVza4UAhJMTr557ZREhjR
ZCmLfLEXTkjdfthCWUXUFz//fNNhKf7lpb7Ux3d5KepBtaQrDJzRDOPInelbjUccdfXmW78czMKF
ip0JV4GU+ln9Ka5Bp3k10g8R9/D8xcKc0Nrr5VlrsbI85MJ+U8KEOPRhvRmdWRhius/yx0Z9XRZX
xq91azrtPGx0j6nietXC+/rK3+PtanZe8U15nOHvMm4jbkZ2iiD6tnwq3aP+WV4V9ef97V3zOMRS
VBubQmGEQshAr/i+zO+teMUQB/9VnKQ4cMivZ189qh1q6uWl7F0NWAcyzOitSrisoDLc8t0lc9eX
SLNVwkZfctxAhgvPWTrT/xO/gY81b+XUEzAXO5H6IcQXEPP6Bw4QRWjNzyxLYi9ygcTy9hGXN/Jh
V2pXLQ2W/jRpH9NxPsn9edVu9+XWv1vVQSZbvQuHMMNYYkq+x/TxAPu2AUeFCBDqAj8SPSM6ZsSp
Gp7lGjwVwo3Rgn5MNjoQU8FqJ+313KsAkxpH81d1n0qXRvJSZBIAPRmoO3KWp+buutJ2aDb8MExe
Va7brsRbYtfGniL5bX3glJn11wzNyFqeo/5JeJbn49RfBShN7cWMj+MtIwaG+SqcM7Iu2yMZYmoo
Lf7w8ueVCDP8zyvxa10m38V81Rd2W+GSRj6+R4P5GJUHjpF08sE+ELpUthzgNiFC4cr2agfPipu9
FO5SXnk045cW7kR6waVAa91qDUbroTYCPmU+dsnj+MRSzb6leqC99hhEzR77Uzd/bxhdwMR4WVtn
0Q8NMQ2e3H6w/plzQF07MNh8FKcA02H1l5E+Y8991x/0PePEMrDSAAQ7BSg0nQjTeYg22DepIC+O
KR+FBLHIPundHEQ0fq7X96J6q7QPhZj76xooiVdWTvJJ2UG9Vn7P+x+kDDF431WfoE0yT+B6Tbp9
kxCOcQo3NKvykk8CDHTjWFo3BUtr0RMe1gBAZoFbnnA6AznZEAuSAfMheGBoK8XoMu8zqN/pDzEO
EtqZ6ZvCBGc+mMmDGe3zBcx815yIsJ5w1u8AvC1yvaujxlMIxk/ckWvtiUbbtdPD0oUk0VgCy58t
Vp0YL9HaCgcJhv940oTPe3ogHqGWv8lpKOXvQudqH/WxPGa/lCcKhHYK9ZdO/FmvmEMBpwaa4cYO
dfcsUJAWrwRGyedV/DTv1u7nnPqWfFDC0SuPmOcQtgzL4a/swO0U/9dm+1toQ8+O5ueL4kTOqILy
ks1W9PVb9d3cE1m/e/pE6hg99vmONWBr4Z8Xu2X857aLCJbGHbc042si8KjkylRNcn4Egw0JwoRD
qHm5l7gMgzFRxUxiN3uy33tAnu5GHmxDzTM80Z1c7bJ6On8WXWnLfvdYZCFT+QeYh+n1fk2fSKgQ
LmyNwqMOP+4S3YxLdBL35g2ORsK3zUPdb76re91X/dpJ0X6RB+MJNFuawzOwZz7mb7+PnpWwC4xQ
Q+WjhLqLvY5fBXCDfZOHUcVkzYuDS8ebxR1jR7ArvORNTWbxnbinTv65ye+03eBuxMjV6c4i4luN
7CPZxafW63x+4H3lp17jN37xTiKSN/jaofRWRBRzmH5ogRG0b7U3+WtYBBhZ/YRZwoUgQum75mFp
NX3frkRxrsP2WB/l/cauVPn/du0Ok/1N8Aa7ReKW7ebLYA/2ZG/XmjWJ38SM2m1yq285fMzVU7i2
RHdzRQX4l1eFiGYFX24sWHnw4wN5TUfahyfRnY8NlE1mNp4MeVTEeljcC3jze+pNYaTh9rykcrWO
QI+OdaWX5br0Tu8MrmhvkkfMeDzBpn+0Hyr76cdGMkVTxT1fnfgwnNcjB4KjoD/Xv4O78y5FLlZJ
DdDZGm9hdRZ3cWdH2K1Pq1N93y6sxL+WDvmEAU0Dwk7VrT19tjX+2F9KRzu2byuE1pVvhaIcbqbh
cFtWum+Z1yJFmo/L9h4Bq7k8uv9//4FiTW5+3b4QdsoO7g2SUcPrMHbcgebuHq4+RGCCJ52SVbBg
/Evc7O83krjbR47f3gXxywUuFmU66hj+GcYHH6knvTR++ph76e9Vjzk3a58h9W37su1b8p5wuVx3
T+/bxUbKxN9wDPA9ctROO9IT7WLPpz3TED7y5U7pYaTy+/+1Nz6CyB6wdzpxNpy2y1e4pQedyTde
Ci5O6aU4JvEbfiZyYpwGTwi7cLXj9mnK76sJcnJqbO4/+3phZ3yoPw3bcrd9HkjbMR3jLNjwE66R
EzER4i/nQ+zOuwf/6c5+WOE8H2zTXki8+vHqM5T5sFwGh+fElm6JXbvzTXOZ2jEp9ztkqxtLV77M
4Mgvb64Lc9dr3SRMQmnfHONretYWWES76CLcdNzLz0lhDyhl9/l5OGr77ijtFT6kfXHMjkmYhVi7
nUw+uQmHo+rReoayZ/AZFNAezlRe97H695fOU3wKiL3it67q9EEdDB4BPI8c+MeKrxH8KjQwihsD
NFlhG9QuwmKEvoKve+OtdBtvuKyu6BXhG1afe4jCGN26dJI+lkX+9oEgfPul9ikCvfteCHP0rZUj
O0yDHWbpyMG+o8sll881ve0jfrsHeVC6trxDl+ER6uYJPo3Iw/SEtU7I+YGSF6FrYO0po0jj234J
u1D1rH2KlyOMqb2MOchR8GF18NX88ffPz09DQMiebBtg+tVVfsn8MyRE3v7Gh062D6Q6urNcYQm4
L9Zpo1S78P9Q+sJir7zoZeRHkYP5Uz20p/t+OdSct4fhUJ7wdj/I+HPtEk88pHukuq/9+/9dgQJh
cPteOMRQX/idn3jWG64zbuEV/Cl1e6TEhUfypDv7ZNdA4cae0wFH4Vpu/jRspKh2QURsfIR3zJl3
2oV9DMImIaA2UUbPVshnCbvcrz+XIN2n7vZtK16Wl3z8v18rZz5DKXJlR7NFOOA9XHDueewnPqEj
TuRxb4PEfiHNETwiJGCeqgnPzA5DqZ1ha67kZ6GGl7vM3RieuNhcXUZBXs2tJUzbRy/tzB5YFk+o
bLPd2bBXXCTdbCsQsHDu2G749tZK5M3LgRIfU5XpsBzgTHANA9MVz9uPY7rb6dI6yo6fhU/fLp/O
HYBr7opB5m1fTuS4Ryu6LbRbxe9qHwh3CZJHTN88nEn4h8p55kYvBF2vruQWXMfIHj3kiBx4U1Ci
wFsCIRRCIzTdlPe//R2oCGLCw/bXVri9oz+f+r876K+Vhq5h6IVTOsYF4hfksSuiLGrbPD9WfeJN
0eREaWIvGYtZ/8QOYqW1jqrYA9cTlM84o+AsfynWZw3jTNJgF9KAldHgx8Sp1KBwOhu01ph2UekP
yTZ2zNvXWWFLYJhKYEiFcF+q3mXMpBqMtQxAph41YjVd2+zx3nMwEpIhabe8yU/9Xduvw2D3Inxy
ecYPgEWfIxWYSF/nEFJOy8CZmQICNvdgbijd8gpB6xZg8R7dF9dsbr30rpsMJ9snLAbBCq2mP8pR
FWQ9xPX2WkVjOE68JRPyJ2BXKsP1xFviz9dY+6/CSicCAmNmDSDj67RsiJZVW3ozuen5PiXuDUZj
iKjJ6NwUlsR7fiQRosyfWsGuYbPVnjqjHfBx7YtdzAFX0vAEQuwfc/GBPFgRB/suRF+7EspSOjKc
0slLF19i1Mkh1j2vpxWjv+/xtdzPAsyPJxTRABrGTj+0mwPHKVECVn5y/fNPafyGuf61lBh3Kng0
IzZQvmDondQOVlOoye1u+mX9dFBzf6n9ZdlFDYNeN+dooYqALyS6lIMSJY2MDcFAXPLDaj6b82VU
H4q4pRM/pZxcWOpkYaR69RNkq/tPluSSBYiY4yxA1RqtZAQ6sN2AkqXeueuYsNm1tS+gVZqBpXJp
3Rady8amfGvgoKVhtryn0WUp/cY4NDxtK6DRackeE/xIm5+Zceg4UIxDVZ+zihzXNdobza1snpb8
cVzpRB9E67wY0HMOlf6qtCfABD1CQPu4YDplbTm+SnRSDUhLrhydC+JS10tcfUbRFRdI7Aor/aAM
fie4qF8NYV9IYT/6rfqtlR0DtAcKIkQXsGJCElq7fSX0CSwCVAvK0oCdRHuKoaivIZ/YaYc+phfF
MjUcGngFOxO5Sc/2K4V0+glNHPXXsn09V1JJnOWTKBUuaAlh1xkHDwp7faAls8qgI4yuhBxrr6oL
FX56iPb8wdjNktO/laq7+d6Z51LmEj9wQQdlD0F0XDzugYFRDWdP4SrNyWQzk05Rf7xHzxFFrwUp
xa3O6UeX763keaKTWsLoU6jwQA9aHZNeL5JCXlDNHnsjbFoPX4eyuUSms62Mzmlam1BXQ6KRtgkl
qdiLU7ch0C52V5LxakaAu17GWt0GMBFetnUj4lK5a4qgur+WDBSVm5U8FIUvw0FXju1y6L6rWVDB
x1QgIQaz4Wb5rRUeDIE3Ro6ZiqlIdEoEFyoDPOyo63etsE/EQJoPan2Ffq+MO40Ch8qzDUvKUo6V
1mMHVDGC/HUvPFCmlGhePIt+kk4sHkZ28fuezGFRDWLxWOgXOXvSkiuhfDlM0+q5kAMFKdYTDOU7
rFoxhA9qmGEi73uqAIW4Z2y7RkyWwwJqYnqoytB6w7RcIiTGCjTrWNYeuMicOuK7AgHDZiRSUC10
32X5lEiB1p5EkPD5VIqeXLp38SpCFENYyUTwUN097J3FiO+6U5Wgw49lsDV0nTnRnKGDLF9KzhXp
5+Dq0k5tmQXYG80NbovYvsRqqKs+sAfDxkl2DeFBrPbi/EF+bUlLf/e6O5iFl6v2UPkq67Lzx6fy
51If1Mof6WWmq6QGM5ygwq4TV5LclcpKCZN7iu16YNSunvqwfrUXcbZF6RDH+2wE5rMl1Z/ItGdr
qwIYr6ziMbmI6QejRgk7SEhY5at+x+qZtLf+XepeEvm1hwScP8E/7oqPhfFM82DpTPP28/3HKl+V
+CDj4mAGuXi2vFT9vnaHUb005CRQCAj9QZ1cctpy3QWj4e1JkxfBdyANazj341UR7CHZ152vwihq
PL6VtQG39n3cTw9mwq20wUAWqkTpoMdBseyX2rOmX5nl3g0f+qsnJB7aCMwadEqByZcBdJCtgPK2
Oz5J6l+4p12+7VjMNlYLya3ffRQTYMn7XbqpTVBa14QAzQwEyV0Lv1FsFZsY+Ta1bFH7qA068Yq5
a7OiozzqpOal4WRiG/pm4FlSXhb5OLD3QlZMwqgljf4gpXuVsyjat+V5Kd5W6ckqfmakF9E2g9kB
jpf+/QHanGrzfUV82Jg0KtDt7KVzpc0q07UsJ0287Jm9RpR2Gj7h2QHHCZH+rXHn1WF8jYmx2LlY
f0Z3iOr2hDFVVL81C4Y7+xwqKQp1rP0g+MYMv+H+xsznmOyLicnwR9wYhC1Us57HUq9uSfU062+l
+N3U6EkEX2oeWUSdbvNyGfmm9Elwyy070u0hDqvsHNOimdA8veVn3nqAl0lHWON+NByGrwIh8XhW
G6/G9J1z1WCvFZ0YF/NlbyKpUs9Cfymyp0I/DbTo8gmxSKa708T09mzGhxaaaXKK0ufYjHYCzQ/s
6lY3IXmfovaWKK7CoPAD+BKL2/Z+m2Q76g9S8aOybpPw1pSnYYEP27/IEvbOzfGOuxuQiHJq4nMT
hY3oNIVHHubUu/ymhMVIm6zase5q0qno3ZJNbHEbwVMmxwy26SuNjeGWKdIY2wJGoEqDLs8Wlnvm
x5gHVbI93abmK2MQqxeUHFP0JsOjK275Xl2+DeJxMC7CPbSaK5PyHb8jbMTphcdE+zR06ISTtdPM
mjP7fRlgc9XfKvnYdw9zd555SAdnhJnVXUzju2mdYhGFbuwKBmHZNjeZTiYheDr3Iw6slSh5tsKd
IXl1eljve9hwbICW8ijV36foKVIDS3vsiaM2cK98SJCZ3gxoLQWUOLez/Cm6sJa26ghs+h7IhbdI
TsLJwkrBOoisTuyxMCaJzm1yKhBqoTnL9gqPVO+naVjDt+92yc9YQV8DSronM3ksnb7CfPVYxO8q
mRL3mwZvP9Tur0axl8Dbl2EvGIfC+qHQvZKCR3GH/ISTOdrxviqi0V/E3la+D/gYEWpzQD4ljt49
P4yTSxkz0HmTVV7+TZ646ee+VmQwBlSCUGRye77Sf+puMZIu1sqn2RPtLSMK5d9DdFx9fYcDVvNC
z+L8ze/hq/fI7wnh/77oF1Ef5IZ+GQV1i8Cqj9brJf359MKgP7HD/Aqf045DwH4/P+M2QVMFuzj4
GzvtK2/sX2/hCz3tXkpiKU56+dQBLmHBiXR58p7/P2hj2t+u8Jep2DJlq9ZMPZr9zAyG6tc8IqaU
cl9uz4sEbaFG2bsUUEaiKSB72FPH9wg930C4Y8YhPqsasz0yArAtYgZ6UTLVUZr44S7+UlBRaQYU
7UV8vleLKzIC1Fd01NNVlHNnMNmqZTQ8enIqkXoVlvzRW+QI9+a3VnmW8QGWeXQ4jHThs4hUBBOB
WHut+g4pDAUEbV33vrKomZgnK9KH0b/D5s0Zg1lGF4js4QRUCvMVi2cvEYAako8JuUDUz2yMI5Tl
tYY09bla0081ikNF/ezKfRHx2HuF/K5V+2G4e/fmJ0bSQUshio4kRyrx+//ldFR6/aTSiRVFF5jM
316kO00xNIm2+hTzZyX5tOBIFMX4UNzFvTEFo9gFxUChET0OZCtHnRYsFMT9QM+3jDcLqVycY3mf
b4WiXYzdDuNdeKd3FFY0UXV+0JTEjVD6YL1SRGFJtfqRUeeNUGEUa0FSUDtr7qMTNow4vFtXab6N
7fvQ/5pW4DoFKJnNEF7rEFuOCYakYXFuCEBOKlSY+7dympzNS39Tyi4mqO1xoXQLSDlrrYWm5ARr
qZrXYOgxzKAT+3P79d9rHpP7jVaIJt382sjfO7UtNBhM+Am4l9j9QCODx9pfhrNfiJ88WXjZENpi
6mTDyLr45eFOABD6MW7A80o32m5QCeOYZU4Pfd/Dt9Hrv/5g1r8pB/BnVTiE5NRsGWRfxsH1DBfp
riXRMU+PRVeEeq5R2d8DcRieolpy20jwtuI7H36spRA25XSuC2wK0s6RqzhoW2lH5gDP2TfJfM6r
+6ETqbf03LIbCCkqLd006b5BavY86wy6hMZfsbLOlg9dw8Rfe1QSlbMlOmkwdspc8BGGNFV/ECQ6
HDX66Epsr5TsKBjMB7UOL14cZfrZG2MT+SDQcC0dlhijLqig6AgEO51ObfGBUqGBqoyy3BbWc8ZU
1kgf7gXsAFGzY21w8h4eQMpULH1Fvaqlho/9ut3Qx/Vc/RzBoQglgXFXPMKXnnlEzfgKdanR4qua
oRrliZFbasaaenBCO1Yx27nrPj22U7FY27sGq5rJMUTpJ3Qa7U/silPBRmfb/khS2iS3rW21DVOO
Nmbru7H0O/QYsiNiaZ4gfzRQbMj1UxUhWOJRnL718PjmdxXOek4xy6inZVwRxecJxRvQDs78l2hm
UlKYhN+O+3Tt9haCK+YCSR8sHSwL/Jz3GTUTsT1ebhJYmqZXkUAM07iYmhwWo/xilESmgkVqbdhS
8UjINSegOxOFptgz0HCEDvWQOfol9aKJ7qZovTT5rCPR55ovsNQxlqFbxDlRoSoDNsAraAJ9acXC
S8rmvPTTg7oZafbDg5CsTzWn/ChmGzCrLF6haIGOoAixuNIlzrooR8XCczKZHpUsDyS0h5H5HDWX
uKSUJpNBTf5uHvvvAeE/nomvfgBarjZLpVjJzZAgE+CyPc7wIajx6LPc+IfVusJHweSAFXDFhZS5
MsMK60WlXFatR9Oe1+vWYKNiV4n5ZIs8xeoLDqsZvPweqrqiBJmduEIVZvVz3r5k9J4phw6qTQfO
YK77/R79EOJGuqKJgUp8bFXnbrijcq5aT+oCCzu0ei+OYY1wMkY1iH7DrodrVzG1x0xteG9lVzr2
DBNRL8zf+hdDtY1yhzwEd4pZeS7n94FAb75aQG+KsMQZuv36nVgvkTECvbhj6Ii7fVwdEsmdn7Xr
on6u1RHh8BI5/4+z89qNHMu27RcRoDevQQbDO0kh90JImRK99/z6O5gXOCczSpCA0w+NrqzqYtBt
rr3WnGOiaXSr0U7upOCgFG5YraTcTd85yddR59eccBeJRxSymDA9dZXytHHqhPDYbbsyVVunVCGh
5NytlKVxHWRcC3Z3icwdNBmeb9PcAACcy9XhWjHnwtv76Al28lNOl/7f3uG/N3r++3/prfQKLr6u
cqOHehPzuY5X4rANRIfNBVyLYjsxcIvgjOKTTtRTk29lZdn2T8Jox63ttysy0ZNxmZwwaXNj1fFI
yzWPXhPm3wxXSOZei50T07x1kNU81dHa+OU/0VMbV1q3bKULCXUwJfL22InHYJuWq2Rfv7Pi/+Z6
pJJdlsuRZCrm5uyEMD/99FH7r+poPn2L3HcT5vp/KMnSKBeIDM0ESg73HTApuwwXEcKqw3M+03Ig
0gL/fHx+r1fzQI+dK81+ww3sh3QFMwAW/NlnzAfSD7zrcLljtmlPO1SJ69XMkVHd5XIV2hPzBnXx
a/Xy9rY8vrwR1+3iuVmDhnV8J2REMEK4upb84SejB6bYKcMPdJP28y7H9gDK1LkaW1ri9tW373+K
BvqigcxV+JNvbtJAlv6gDf96CBRgH2amjsFFEV4bEGJT4mLk7+NlNu6JkzJ/x4xeMd2LdlbvqvTg
mUtLw3tJyIszjquB4YeMvZC8H9qDEHihOwiBq1gOeS6lshjGeW6XM/bk2SYaunSi0mVrqcMnsLZ5
tdJ69jpreAGCv0HrMoxbNmQVQ4vuMeCtin8QGX5VZJCJqc+xZCpKw5tGMpSxJpAyy79Y5qr5Dfcg
2wM54HPHWvFj3sNXTxiCRpiQCA15zm4ElUJCdlytDfl+FC8zvIeaNo95hVYKam+hv5JZgmJ4KK8/
PNr/3TnguJ3TYlUC4xXTutk5KFXmV0bYRxdhF+A1eJj9slcNR2g83xVGXaW3YGfaL8QnlC3l+/eH
V74+7f89/E1RFVuDpRRDk+9lHOwYwld6sqwSWyFScZ0foNZxEbwN7ba0f6p72yNIiGydd+2VTnjo
JLvwpfowXtSUFunaRJzXL2jYa43z/c+8hcD9qTcxRhC2Q96Mad0+CkTPGmXRddO5+oWtzn/Kfkn3
4tZy/SWBRhsgejQLxUX9op+MS/tg7n7kv8234d8tNLdJlRXAoTAUMQn9u/7Wo1fobdpGF/rsxdly
y0v7kW59aOL3LfyRx2iNB3aXAKlbxO/aw/en/6do/+7oN29Cl8my7gdNdKGHrZ24OdVD8JtePCJ9
CBX8Nd3srlkhTKRPRBe4xng5rIQH/ZjSQCn4I3oedv9ZnNnkxK++5tBn1VUU/WufufhsU3WLin7q
YqrtolwFpmscGQSGtIi0FRSezOMBsOXGpvOePk930aeF2pdJzl3620O9sun3tMZKtzoQujTC/I7p
5LrkNXFwPq4Bw+JX7IA4aRTwYTioX3FXDjbjGh4agmeZd3x/yf44i/5zyQyATGhV0Sir6r83TEsa
PH1djdV1P26txYmh2jJlOH//w07oy/f3r+PcrBtKFup1JWgRA48DO1+cOIwdhf7yw+l8tfkB/v4/
p3Oz4Sr6KSZFhtMxD+qKCK2FtuxsGoKM2b8/kvzTCd00TUarE0e/UogQ7xiYjGzqgNDgkXzDXspO
CWCA1aLyx58fHAeowPjhw1S0sZn0Wb5NkNDOvmnFXBbWR4xJ2BSQs2LO7bVrnCoU8idT+QFyiqPo
q9fTBIoFnHkeYN9cHr/wjNKbovYQy3znhFch0zZWYaGNgC+vyAsjqN+Mjpm9oWPxwML1PgRvsjU/
+wDhcnmTqb86cA2WBnskJ4ysFG0xf6wYtHZ7aVeMuhtrHnEbWKZkx6eSj/GQ5TBB6KBU0uMg31fY
7numNxWOa9yM23bM2MX0dj/sE0ynchyvsq5cmWbIR3vRVqRJQw018dJH4cyrNty0XdHYCZST1Xqb
MPwMM5h9bC0CGoe8XBkqb210jJImpEmFKh2kFsGVnDJHpvNIsxJME3stqwPkk1u23ih7hHVetxZ9
UDN0teO0O0gk15rAF/q+cQa/PnOxIhYtDYUm89zVFJN4i+pymrRFIt1Lee60uGc9vGIYtDFSqLbZ
Q0NpaNsJjmmMq5hfKDSA+PhsdIXs+hD1Lf89MXVa6Hj01Es7VS4uAhAlBxmCB6tMaTe/xxBxMXOK
CPEoTtzOEmzBqxkycjJUHIP2KHM1ErIGagp/8wocZGaTKCnUEzOCv2B7E82H8hQw8zNjmEBp48gg
QQIPGJR+Kc1raX1E/Zth7EQCCvyHvmMC470Phf9keujmkCT45UPuO1BJGv9O9BG49Gwhxsj2E/Dq
0Kxf4mYj5Cx7EHWMmMxoXX7BYnCSzH4FtcSx1FUgzjF19553EIDQnzv4N1WA6kr7GEBxViy4Og5p
gQtINBiSzR7gTZrlbhYjg/xjbMpdWQgvoonVCzzCYCE6YZiYQJmp6NoumpFsBEYdDVb6GUMg1B9G
ea5YVi0s7+YpBo6Bx9rGOOQ0Xcrb2GK2Q8ojP9Os0+mxRxGDqk/MZcxDCjAAFMvFJgZHRpw7CYKf
slRRE0JxByHeCE99Qb3MpY4tCLZF4kKutEOf4QH5Momm3SnpUSlDJy9PdfHQoEQucZHnhDAwz/AZ
PRQM/1S693fq9CHjDoHzURSfuYzPPPoULH1nWssCxgPZBfIljkR7QjWHQXoEFlUpGnL2Yj20AE0S
mjl3cYGKv6ebhw00pXvHcKgKjvGsiz4GjIOT4bE2nvRQYDjzK9BfS2mfpwQm3hl9gvM73RpZ5wTW
srccXcIcn73E0cNUZwBv8I5N91P5OBbPCZsq2QrtukeUpOnoLF6hAzy09HSE4iPrT13sVNZA/AMi
SwrsoX3wo2AdhfkP6+8XFkQqDZhXyG8N8MW3RX6gaGMsBL2896k06I2Uuh2kdGHF165fVXw0sbDD
VPqg2Vk0BSKQAz1KoXCb/L2NgUTEyx8+CHNx8Z8vKTJhy6Lswdd080EoW79J25AuuoMGATRRsWlA
kcJAngHOaA9PxoHYKlTXIBYX92hS2C19/xO+aGrO1+R/f8JNlVr30igINT9htEP07Q8NLoN686Nd
GVriF+eq8iFVFZ0dB+3Tf6uGsBoFy4wTosTlTx0ImF8cGznbyH2/l+Jx79GV0GlRZfGwLjFxpCUj
YPPoj7GxkOViO/KKjjSvG4F8EN4PtfW3tA6lGswXpG00ToGFwlEYHkHunIH2uaWu7014CEbDxYtz
ZLUjeASdDLH0aZLuAr8j5O+Z9JcNlIezmBvXBguexWgt9vC3zfoEHJFZiIqt8hwVIVEpHlodBA+t
jIqASn24m9ffSonuQrwRJSC6KGydih4OftKr4l3lVRkSaaLuM3PbWPAaynXoA2gTmCWyPozkwEiJ
7+oEOfoteDDwdj0DCc1/ZllVi2FRJCGCgF0qZ3ZfKI4csh61z1X2C88+8/BjYF6A9y6pKmxxHqEZ
odMFDxLr3NCAh+1xLqfayipMhzXQ6Yp41fX7tr6MkBuLERlM/iwjP4EQ7AAI2KodCoYcKBDMh46P
T4fRFekeQDg9dEROPf3s5tWrJElxKewx6zn+IG1083ckghmB78VC7XfGYSZjlGxn0gQ9bxktpfaj
IspIDomuTDDdgMsCFShp/jKls/pn7TkZlpuliIBzwR5H7KA6O5AQla53Naw9SLKVIMOp4hcSMV11
6i5Tnqc4Wo1l7g7j0ld6OBqCK9fPMdkv1rDzZthZlix8fKZGvgftojV3EAZpZk5NsxID2lPCZz51
dsP96MwQYD8KQvBY6cpL0qWE3EENdxCtTL3me/LuN0BWCz6289JO3eFTm9Xyr7F6GkMkUkROp+rV
hG4pGry9qgkLzliY3qvE16G3YhuKmc76D5SI5F/Z7eAacU/L4jFm5536J8uMXLl89ON6oY33ovys
64rNc+9GBaS2EcmagS4WOk7aebZS37tTGcFA0+1J8te6il4CD3o/Bs6oGIcSWzeaprGttkWmc8b5
JueCqIZOxWb3kU8UZXGJ8IzOIyERZU/P1iYxLEZJ3Mb6zYteRQPIXxzButwFPFzpMT7B+lrmxbMP
ptKKnpi1mIzIAYeN6cGQw2WaIGAoNpM/OGZ1MRhK5Ua1lmDE8s2nc9jDBIsCY/HDIvZVO+PvteVm
EdPMMR90k45rsvfvUI3v+HZwEx9Qdqz8h2X3mLrE6aD6DIDB/HDwL0wdLGr/u7DpN06Sroto9+ei
ti/Z1nXKWS9+BWOE6qFamUgryvoPW3XpIUaUZMsNDIqqsfodyeKjwWUvInbX7LzFLnCGBkFrwA+V
KqgNdI7mgRevalATz97lT4LBUGAfRojrqh0UPMeKq3WgjaS9ZnYY4gVgAk+S7SLJwWCN3YpIKIBU
iM8GnN7sNWoqJxTGyREQF9W04yMPCXboeWfgKcWdgVBpzPkIEjWCAPVYk0jvtwNa95j84MIxy9gO
chTxVvxY8RtDhfbycJ3RZSP9ZCR7VuWvvr+76ldfyb8v8Pxl+as3p0mBNdURd1eRYPyRBInEgFUX
y/cGCwbmFmqoIyXxLnDzD4vJpEo4WODw+hIQ8DQdA/LPkL2rbvaJaw9/03CpXWSy5j11ohks2Uml
oP/frQ7TNFa5ZdT/JBP4+hQoOoC6aNg7bz70hVxPYqUzOqyXwj2cYL72/s5fnMvEJUbK/WHj/FVP
hzR1BTAIccYKoth/r5iR9V0ehVZ1kEdIS6+9SRM+vRj+qz+tFFo7wwXQkaj+rojWPCXxB7Pg8ans
/YVnvCoJ3Nb/QysOxrxBFB9hGTR5bs7fqpnf6AGUlMKBwvHHxyGcVKweUAOhkxM/p9iho//kqJ1b
Rzf1FeEslmrAB6K5dDvX1BNZbdtGgTnhaCjbO/QZM+EGJwPWgmMDu/yHR/WLXoJEGojKqRqkHco3
Fz6Ok7HRY8k7lwJjdLRq+HsMCBfYSt3Ys72LtK9OsFUw3R1N/FLhBjWjBFFW81ZhsosH29AONWOB
F8wIKOKrX3wfFyQkVjAMg5ThJuF3d/1CcPXSBTR99d+/P4Ov6kEJ5NBsPzYA9Vg3TRewr4Uc1YSM
7sZluu5Xd0+6W2zjn8rOL16IOSWIuhceiCzpN4eJmzoXoaxaF/yCIHIA36JDPNARz958urLH8JlX
sSp/OuwX90eWkHng+PtTct8sJfHoB1k7GPI+FBFjLAfzYoaPerhUBBwf+H9JO/jhes4ncvMIymB6
GKxwtnM88L+vYikFXZv6QCqI9sSNF637T8CyBt8FmvsvaGTxKvmr6ZXOHhDR7w8+v1X/PbauyqIO
swq8xL/HHiehlQshzfbMEzPjtcm2xOKgkdB+Wt/+QGe+O9LNBzhXi0aTm1TfCwlTIu5q5y1HEIB8
FFOMf0hFwuzYkpvlTf4mPCbBasJlvPAC832Uh4fKG84jhY2OW79umV1GmGwViIK8SJgYYlhmFmF7
LbVxjPZcgbTXBJ8GhYQRP5bImg312I4fQ3cSc5SRHhBibLZy/6ygPZTjQ/w+JmyAgfV6MikGnoYD
aaIkyR/yAJtZTw4iZaDFJO77G0Ah8NUtYO4BHYq0c16qf29BaLAMt2Gr7aEGrdNEeQgN5PqByPfe
L66dq6gIf6do1dVXDRENsHPjJWltaKVxDlV821JmmtkiwRZeP6cGVim+VjXaRwEv+oTyJW3NZRPe
50aCSZacxi6BVrqVMiIHVAXNn3IfFpXrDS89y1+csw2X4CoM7Qp0yUs9yNsgwIDOpsfElW65RFo5
PokeEUO57tKiRHyfwXgxxYmykgQ8HTy9IfEwYzkSOb+wPnX9ty7+BmM7TtWyzRrXD7OXTG8Xpd4z
442oglH4AaTKhPxj1KjF0GjkLXLFWvpoc0yH3EYtQq4sjZuS2bPx5DFgBYG5JtJBkbYxFW0Xsmmc
SpoNGuCI6aWqDWeMJbszvAetQqPVh+8KVOABR0QZZA8JaWlZk/9Q6n3VCwW4hSyHxV1UCKv7927K
gSKnfTWWc8S3EL+GTGnVwcNmnjwVWWHL4WfKozrKQNWzcyRVVOea7SGHTupoa8GKqrKfftIX22p+
EjIhgkpVZhU3DxhNsCROWyl76LfRxnqev6j+pvkcyX3yflhOvvo2cCwLKB3DNFGX58/tX4VYNxlK
BbFo7hVkzilwiuXL3JEwflillS9eGo1prIZlisX6/7ek/zqOokp9p2m+uecyS4G4VkEm0hKCliBC
Lkcznhd2RDyk3DzGXYMDCquaCGxTigzHKqe1OL4WAn+sQQ2/kjszQhCu49dIzmH/B5dEZX8cZhcL
LKPG2xBSMCoKAIqJ1ppEMwqnBRX9/Q9rwZ95480iyVNDDSQSWUaeyc3l61ulMj0lkPfmtdqjbrlD
gA6Q1vNdbAX0NQcIECA2DolyDgnOqs9qSvgrPDIFJfKVnrBPXoRxDPMl2wQk7xapTDBoYEraoXmm
wy0xe2+7k6AfeDOj5n4AEiahWV/2mB49J87vBGAInr/tim2rHrt8XTFWC9b+BeJZqCG02asDlhz0
Cy3inxSFPADPlQ+H4tJCLcqj8yBfNeoXOnXKfW89mhv8LYy6QtRBnXYYiqXUI0S0Knr5VwDaZkjv
YOUN204CYLFPctp6bqC9Mt1LzAcl3bCBt5Z+90AULTaDSLpq6oF/dqrsYbjrUWqpjjbxr6GrsDbC
S4sUGXlh/4RHq0LreEYapLG7E3cV1T66lv4gCHByVgF8NukdXUX43k5OhL8Bi72Hqz+/IzSBVnSR
34nmJUmqZkEy1SO+tqFnbx49yqDp+ocQj716LPSznyK6OISnKN7VxOOId12L5WjTRY8CQP8C98W9
T+Afba2ooYXr8COEYcvfA4Jqaq8ZlwL7SN8eDe2M3tqPHwRjGQAMS99LpEAzlFnGA07AQ772Q8bQ
qAPei3gZ+PeGsA5PRU+exaGOH3Jt1YYu5q7edOv3+l36qXjVvihVSCAnH0tHD8JLflOk11mYC2me
KHtBdkJ81xNBEPAnnkB9NTQelp22N6tzKp+s5NSm5wZCL3CaeMWWKzjFUDpg9HiONAHjVjaDvtVa
whQgmPCGOjhw6X8wi1nq8pIuOkIDL3qBT2qWWy2eVQ/VYNfZAXye8JiLjmdsI/2+7VOoF6T32Sab
4PiRJfTH8d+XZ60zAZ/n3wrN4X8XtbARDGOmRR7a/tU07kXAIvW0baNHi417zVvJ4ElTmsWQA2Mt
7muerIg5tGD9sOpJ84Fulweo4OafPSLit5s+guG1gwwBXtrLFDQJ7UcCDSO8C5ZbtJ+9QRF37FAy
KtbZyFbQ8LN0V0/DsvE+flio1Hkhuv0lrLqwVdEEydrtg9AJnuwrAusvOKIXjzQGbToLHh58CSs1
mc2hcN8qB0ZdezkVjoRYiBr+kbwYNzVJIYKiHProQ1Zeh/LSNQcFlrRF/wDOGz5S7AQsKWyU7kSl
vo5YQwkdM+A4xXC5dbhQ8oxZkifbg7ktcbGloXNoRJ3ijHhlaictTx/CYNwzFLRp1JcxfsGoO2YE
8yls/CmijOnaRbiMmwPlLhq3mpwBK6KzKJx9+SyHoAZIFPTCV9LJRCofA+22zEYs2kpe+hoM4SlN
uMm9E7VvHs+vAfmPfWqPIpsvQwr9Tu1Y8X4NykEYwGWHSDva56a5phb4NMxaBb9JTCXGWh8ti6lS
bYMI+a7PjzczuwElZOFKoJt3j7l3mbDMRXJK65TpVBQhiSr0p0GkkczRarl9rCzDEQbf1uPcCcKP
jt18n2oOy0Kpv+IUjiyuI+MTGh4xy6DnW8uZklequd16kNkkTgYYXE+Tss/UvRkojqGOb6GG3m4a
l+Fg3IUo/GgZFZ7mYJsTRoWeKDtSUVl5nJMw/SQ5vuVyzqoTiJwSdmhZl0Tih/996xDHxlUtVnTG
Q4aSBpaYbLwjOqvHsZixiHQVw7Z1LtGUN3gWWF3UEWiKLtkWsLAe6pPBFn6kGStt22nr02zs90L1
2HX4+RsBb022SapHNd6L9TadniUMumHEEh0U2DKh+GgqcTE8JUYG0GN6LtF7fP8a/dnZ/ectokiC
AKgC6zTmKuevKkbLlRZxNO6+bDoKnWmLonXqTfAQ+CCj6BeImJe603ZzvkLjRwcl1dbKBBIRyWPa
q66c025OWI2ELn02m+p3PBIsDByG62Di2msOJTV/ywzLSMhRkY27/8vvp7KUNUSBKnm+//7+FuDe
1Ixlus/7q/7IXL8KlkNPMErzOqMDJ+ano3QvB0RzLBJ6h5P+Uk2vQnWdHQA56WyojRbMvyMA1Nop
aU9qcpAgDUizdTYaVt//XE35atGiONVn+Z4i34KkhrIK/TGo+8MAEicbkUM0HtIAqJCt/AacBTpL
VMMSusvL/ihn5Lsbv+r+PW8yxxCAkAkk4zTWOmTSmvb4eRseOxPXO/0Y9NQTUtyezJagojk/D133
NLSLxNHDR8TjKAoiWaGIZP7eDKs4QAzpDwtJgAzd9VjT3qyqXDdVcPaDo474jP/zPL4lBOE+7V3m
W3ajy66GNOL7q/Kn0/efhxDAn6hB+EPjcvOeeXkhlElByR5teALtwAYSdTDsp9GRF8H2J2fSV9Ig
YNxoCuk20HS7bev46qhXWsVupHG7loh7Mjygl2WPwV20+Pz+1GT5i66/pppE7jHBnD9VN82cPvaS
YfBzaZ9SL+lXHzVhSSfJ4NOZseeqxyvjFmfmYOpISULcd8R0z/MT6vOVz6ZBidRlFZ8mHEVKIa5C
cycFxrZXWPFCY9fxkqk6FWT8y9cUO6rEw7zTSLHnBBSh9HTOkY6nTUnOOQbz0RPx12rbslfWev/g
18pvJZxOdVS4tbnM4pbiVVtAeeiwIndIgoMyu0Yh5oEZi6COFBcbQTEfhrAkzzA7V4mya8lamrGw
vpFvpyjGLbSTpPd2wGsUB1sjspZRG2d2oSF70cVDX/iuj8lHjC/WIO8tdLuWsi6Di8MeIB8SxBFk
v+S4uimou+ZpMiK3LVHJtFupmb8v5KXgFLRggL4WsD19QAM1e3zT5J8WbBW986g9SBojOFPcFKxP
WoBeuFDdsiFtAtqIB5q+dDsmhp5KTvpo7tRBpVJ/laFsVBkUIsB6kU4KE5Y8bzr1onqIogSl/KaG
qjlnjZgbHKK4F/hv/rdI/hPt1CozPgl5WxvexsJHbqoXYfYACRs0OI6sfjRGuZjCWcng24n3WvPV
rROinSj8s5oSQ4y3NShdPUYH0el8DxFrMOd6KPAJa20D1gz9Ch/TZNXlkER8OHOnJNrkje+AwSS/
eorGzRQprgpVokjDl5YbKMalG5hI8QdMrUiVrWivvPj0ZxpuWxOEa9UnxcN/ZUdkES/BldSBK/vT
XYXf/ImXJwLGe6H97qXPnbybv7L5AIlRSR3TQzNR9jsssKHoLTJicGIxfmGtKIn7UrrXvLOOUbRF
trySuXVB92qV3lHhGSeeYWEJ4yHiXmM5s9KPkJQYPQvuGxlsjz4e5Kcs9WDyj6DlzWKjgTEwFBJS
6Rl9/4pSvX6xKGsS6YO0DZh8mPOi/dc3cBwHgc+j7F8iejMajS+d/Jv+Xp0YRhKwcsGh4m0VfyUx
nLL0u66zh3Xtjq1dVgeyFxHf6ISJreiApUtCoratdMiBKU7ryjuQGBbWLuQ+JbwqzwVvrK++YFSG
kDv4VzLi7ZoH8o98Lvik11XukaHZ3Vl/k4STifI4dFFpG/W9JS9l0FkYjuNDUgEg0uzQeqwtiu6l
jmbFnPfPzVZKIFUuy5mz1G/r4NFAFOpUExSZ9l3Pt+Oa4YlW3CndwRN2SoSgC03Jr1Z7VJItzJWK
L3nx6N0HQNMfvXVCisyCR5yE3Wnf7bpFQ0SWoxQfnP7ZREjjVPG65cpA74bGXJTnXFue8w2Ux9ix
CItA00Q8b36InpgRZg4VG+8102lRjXnGHkl3wB/E9H38aA345svJX3eUWaAH5GI1YTWafjKF/mlg
3H5siBPQdAoGEkJvhd7KOJk9QcPyPtr4d+wgTdPmW+yBdxAAZrO95TldgKuf/5tYt2PTr/KBDJat
ZGwD/WCxY/Y/BGRiMiTzXS3AkwEX11gvTXwZ2Ewa8zj9rg1/SfNfdL8D+Tr7oTcKwFhpSQh4GK0K
rmP5qgLgmhw5WlJQVety78Wc9ZooDN4VuZthx6S5tOgvkY31L6UAwZOl515kn5enB4wXcblkClbi
noWiWQVby1+r/aPEvxA25ruqbWFbTMOz5K1ricdj/cOL88WcQqPyMgHaMC0Djf7ve1MnnVTKEkql
XoTuqC5EhBjdgQ1HWSLaC2bS8oyR/v6o6pdHxaBEm5pxmS7edPGtdMyUVPflvZola0MYPkID41DW
MDhGJIL4zy3kYamaFRox7Gbz1suQiHCM63QRSNMy7KZnQ/fdSsYKE41uF6SX0lBPSP0r8EJCNO+F
gBqyOTENJC9hd7VCxS1bXLt0CQql/kVk3JGQm+uYGyu/Z16m1e9ZiJKahiwwe2J+xZ9ms1+dNbMZ
JElMJ4Hr3NTp3qgbbAQaqA10F9UPXiqFNTz3t8yFSuk8Bq8zqfv7S/3lZt9ACmUQTY074U9t89fC
GHZiVrJDyB7US+M8yOdNbEdPpbPsd7/HLak2y59ezq+m6IjryT3XLUj8JIr8+0j5basp3aSm+0AV
DqSLImertvUgbKX8ZeQ1yhIRYMvH3GeN6lWdvGkR9VS4kuHvFTgewaQgMB+sh0FbxcKskeO2JoG+
YKwkJCWt/uUE/udxwt9C+hqDzGcFYJCRNvMl9PvRjljHyogHusDxktCpLF5aOow/9VG+vJ8W9lk6
1AiXbmfNRsoilBRJexyaVQU1ADXrQ0ACp2AtwThE2lOXvX1/N28z1P/sZvFO/c8hb15XL+yENrbk
jMz2gdiLxfiGxmjPcMaeTU8W8D38rGANzb1yAMUHqixbwlVaiLA44+Pg7sCzLdqn+zfx9PaTiv7P
WnG7KsMdo7/FWJch/M03OBUbKURUJZ3LZfs5viXOq0/EhfUhd+sUAaToVC/VPJ0007WANmznBS5e
kwiUAVzPeEf8AeVrgUv3QOe3wlJ7ZXVt1hJQCXiLZJuXdnjGGJq6uuAomgNRmqa7nQ0PehcslHNb
n7+/3Pzw/5YVOiujbmKV5t1Rbk4pbvW0SaK2P0wiqBEpWskjPxdqlW9cfItWchec9UFZNjppgk3x
OAQeEtZN7DFeQ/2UDA288XbXaoWTKJZdENvckLQ4CKdYvPYj40P872L5OUpQTsmTlUK0e8F9lsgr
sTBo2qPLHunCZPhU5PHQZt1WpatlkFPAk0bLLiJkLDgHBipiwP9aBe/CnII7ZKkPft9SXhCVOiUZ
UEdyj5eTCLzGYOwdPRQSw7aEAGY0KcoH+jqdyhKVI75ajNQSYSrpi3VK0RV1eKHJ+ZyzMNsKhGpc
3qWzUneoVxlAs5bZINlIhLM8GwSeihlW7XE3pGTPi88I9ab+VLbtNhc6x58km9kt8cTYfiUCY3nX
oyxjd4pJ0d/6xYOBhJAs+dpEjk0ygOJmjEzJy7C9DktgM167UrxUg2ajQp5S5TAYIKeT5pKNoV2G
+wm+YrD2Ut8msNYuxfNkgGPu4da8tQiXRrTpiuo705Qgu+z3hRSuI/15KjynAxUgPXeUaXG+9xRz
0RL1GDC3yf13ge5NHmF1pqHS6LB5ULtrsn9uKeya7kFmK6DO5nnpmQQeqVXcQUKqT54X20MDIUik
4ew7NtIv/tyYe9gxE6bWOJZKhCJzxL78RA4jx6bWJiqxfI7ICVY8uCqKtzCgNIm9t2y4VvDgp2Qd
9Gj/9lqFvk7j7lDxTd0vghjcshRXhYRB0MMiEB1J6RmHXxmyUGJ2kEf76WsBHRfHB0wjvd7o4z6K
Hj35VKD0ttK9qp2K4BO5h1ItNaYOWARr14c7GaSLRHzugbVnQD4rpgIQ+QIt4kD34ZyzQewc/zRb
h1bR3G6AN509fP8mfjURnMsUdGwkCDCGvOkR9Vo8Kbk+IuE1rll1oaDTy9dwAKsaYylwYu2VNvD3
x7S+2PbPvkU26QatBv7z74esmGmKTTJNDEUGJCId61BfkjmSuhGeKx5lizdGxoTZN+z/ILnSxbEo
ihOgf96wmdOoFc3YWyxmVUxoswA6sV5XIbej7ya7G1AQ5MFqwO4fAxJX2ObOPcjM40hZjiKSLYdk
EHQ9ZAerENeGG/dvmBwKplHyU0HXAL4OULiQDvKs1JcgZ8PrirvSTfEBMs6nFvXtGlnsIB1k/WRp
GMqxNofSRx7SJ+ZxM3jb9fH+jZE4G71eb3aMBzZafu8Z88QeuDE7+DYrgSyQJ9hhSdFw51TAFoaa
6oHCNv7IWhgeU0rULiYWq0iXKSGTPiILETOqQkEcvMRQji31WOPfYtETxL2nylulja6qL689Pz41
0FN69Qfz6W0U2Py5pCFKkYkoRqHymr/gfxU/cacMEKTqHH5Nv5SYWMubOyZBi+u4zn+qpL+YZRgK
KiNQGgxWROPmaQlLySK5zsyPA6xbY9fn7BMImlh16lpj/1w7SbELwq0+/vr+MZ0/+TdfXUPV2PbO
TEqUVDclgU7EeZ6ZEjwNaduQmChpByqkVjBJdlmF5fL7o0lf1e5kQZFFRiyUgZ3ypoqNZdIFjQKF
XW/Xj6aA1HRR3pEpGR6xHIGlHhfJGpv1ihaO3e17VryFcYr2Hbd9Xz9Bc7Uthzht/g6f/WW7hWYJ
9OwDAs2CNjRkb9JAKEyJXngjx9XtF+US5aXJu0GY27DOQFZ7F4Qr685NAPSFi/pRcvHKo7aTHTqk
yw/hgPjwGB+Ce+kp3HYon2Zjacgix7z3qb6mUK5fDVdZs0CX2wmhYG/PnnR9BTSBGHd/1aybJ2h2
V0Td3j35yInhkM2wGpvlAIV6032KONYd6bH+zX6SzaZlj/ts229Kt7GBZzy2m5EwomVM53+L0BXC
u1Puvr8R8h8uxM2NR++j8owjPIQUczNFDWW5L2OhHy7NM+n0cXEc2bgwR2W/Tns3h5/Y3yX1muDQ
TEgWJKJrzUaaSy3aHWO+aXdzXnJg6x/armaIfQiClUqE6gKCH1RLEnuxm9Jy2CHUVu0ocPJjik9I
TzaJ8Tvv7yLVJuU80pdJtzIbV8s3WrHW35pNTaVerWMow7pL1I8Z7cbYUTxXJBrXBHxnq5ljvv0/
zs5st22s29ZPRIB9cys26iXLsmzZN4TtOOz7nk+/P+acDVRcQQXYSP1B5U8qkihyrbnmHOMbckUu
6qZmon7EjKDsw4ooCqQ2q+wLSQXnOs30iKF3GPSSz6IZnPvcpRLS8Ccwj8HCYKfv2V3qPKKjg3rj
Y40TVjFrGPYroqjYvL35RLGRnsVgV8EZgKkubkdofA0ngrUGNwA0L9C2FcGK0nPiiR/Murnd9vIJ
r63gwJLeLUaDjCqa+fscuwKxyxgeBujQ7zPHqEd523wyqmylbUdOPMWFzg3Q4RBxp49hM/leIj3S
LRGYNUF4jzZMXKJXHU1xSCrYg79Xm838RvDHKUTl7kQYxO/cWWmKJMpWGBkhVLg016ZCMOGqIdkz
dP3pHWwG/RgomyzyhvP7PNnqXbF3+AYZkmvrbEExe8KXnr1j8LQKB7wFcxPQ1NNLkdjjOhMf4lWz
Jd7c3ETmrcDCtkvOZLOP2VkaT8WmuGaeeqjMzbAFCQoMvdz1KPdp6K5Qctc/ZbQ/KMv9FQGpAAxu
KmaGTbUSL6QygYm+//eN/qdFHCOVgrQNTYtBctDvizg+zCHO2nm8lHgiG09/T7U1ZAzz2v+k8AIg
9/A3XZC8lPXfHy2dMzPnLAl2gfFtTWU8Q06wxEvCiEnrrQCdQqVZZHMIMN/HrU8FTm2XOV23Ul81
1xjdJajFa5eGuis+jeZBaP5y2lT+oL/i3GeAMIDwjMbv2xAiz6Mha2JtopW514jDTvbFT1Jqisdl
Lr1MLQFjbYLiA0dLMWxAq8qNO2Y7+S5UMKzohvH7ngqvjYGF7wXwFz7kDyV2g885/svaxE7whwto
EC2k6SpvGNrT79/ZMNLCHyrutPAAEKnLnGy2FaijOA9YWpaMbPrV+ENwnzJqZJt0AUYDr0E8zWJD
rFIKZrKhwHSgxqazwyTb/DGzU1SrEqIg9X2ysGZMDlwOFF7YTqp/gng9hi7KWrBA/KMTcV6u0VYI
Lz11yaMBkIxFPkD4Sc4s+EYHeBKWziUSJXboSYPU5cAJk+1ThjzywZqh0TllZPOSfeV79gLh0tzp
6+vX+hlgAPB3Fv300sp7ccMZYJqd/IuJyWCugmHFE5O8sluUI7PxRRdUJ9h+V6JJ1pXd1qgjVwtD
EASyrZEN/IGrSHlScXAwAAJXBJ78RbtVBFTj1DLBvK5HTjj9iojrFFwyAQ0Xk+b1U8Nic/vLA/fv
L48cJywEZNxTxojit0OvIRW52vS/kHv62mdT/OJKf3Jl/tKb+nd9jdULjjavxvYFVfvbTdINMVKB
Oj34ww3q6sTeg1Aibd4W2Ulhi9VfJrd/Esnyijw+VC/0paAK/P6KI3Fz5HfO86WaABoW7z6RBuG+
xAAjMkkBZawWp0a/sOAsuIU840oXXqPvGvVo/ZDY6fP+FQ+q6ubmr2Lio6Z6UG5S07rZTVDOQ/Fo
Tjuy2zjUNuu5vg4MoxWK+FU17uruuZ9wPcbXMdqqw9pcZHZisi81csGeWh6M9kNT19OnZCfhfrJW
k9OJTsG0953JjA/JN9nqOHTp8HPvIT/xV+96CP2TzRts+Lipd7jY8OCm8WnxqF3JH4IUoWIdX/mM
CvMN56ZxlZ3zgDGajVc4Mb2B4KFfqInmjLvRotbn41VeNB4Ibf3LffXvZgpXf3GlKIzO6Q9+W8Ga
KhmNupsbsOkrmcdtbe6y0o52Guh8dqrSxp2hwtzEpLxirPGXV1/q0t/X9N9f/dvd1tb6LHU+LMsl
nOUtAiEkPqArRWvjMkzc/Pjvl/tD52h5OTwofGBA8d9XwDzNfW02SeVCJ15MLAeuma6mBtfVxvpI
jiDKiktAdaLvTJk+aEq2RSmvKQGgqJNdq2FgCVVXIDan+YtZhQPsHy4FHBSVkzTHaVX/tqOGsagN
mMDTA/ffr1wYmbAzhYwa3VbtDPc5eSeQycEzLSFAOjExvQc2svVaj3ntJ1TVNXONagOrby0/Lrk9
gjdfcY07DBPX832+j56+1tfKZ3BaimskQzYMPTJqiHDwlp+Jj4LFVBOTUH/BvyYzZmExTbwawlSv
uZSeSaxxY9M25C0h7P8VWiOjDdSfJbJXMBGSjLNEzLSHNy4qSTv6OnrXiZ35nHa9J1/k9RJiwVgF
jenetC/x+rnaXDpl262cpPfQ7x6wydg8KL5d7Wky8cPg2ALfE06Uz/tL12zzjvlo/crZCTzf7V6Y
0nKACd0wWZUkbSxhEcIrfXsPzgq/6jbWK/4//gJSNdbDJjjzV3GkAUPs/G/4hOnKj/ODxPHYLR0D
Rwjtz4VryvPsgE+wjZNJeI9x8g/iq/gav5j8vxbJMBG/RyLMWngMPSyHD9lX4Mbk28TnEIROQMLN
knWDldVZfsW4zlzhTSQRCBsw/wt2/hak6AdEqQU49prZT9K+sqXVQtGSVh8UeC7kKSc7FfwsEcnD
MWLJreGiE070/76EJZgndsbVl/yU2V9M2FdoWAFyNXxFb3c6QfZyw1SPEllDoOo43xGlhvmqsP3t
EkuU8DkE3t24aTf61nzSt+VHvxFcnYBzfvcWkzJE0AR/y/S+vG5NUJLsNqflDSnE7CyRPyGfkytw
E1yScRw+Lf51FuZNZCO9sOfT19fn6+1GFgheIpkOBRuzA4PQ1uyW/zVPzAEdOrD8HD/OdnOAwm1T
kKwZTKwOvZ2umOSvll/oq35XoSgl+HYSn+dT5awJX3PT5/gZ//enfO48alK38ypHWjNMPVMI5kjV
5zXiZMJPBnJfCAVcG0SbTPeJVBRe1tavHCJB2I78e08AzOQZF0qLJZOl4UdyIA9vnfLis/36fnsP
VzeRDyGRqtK7y98GRo8/yn/pSC6pgod6lzm3/i11CSy8SsfxhPiEH9qzsIMUeSAzhpdFsU4M4Gxb
l9btHNFb0l8krouxK0/CZcSStFwD6qUtnDHe2PLvJpfg1V/pXs1ZHFA3P0o7XC0/bphKfv2SR8Uj
wJjvebmHFy5x70x25eJLdwt+Jubr1SBOJb2Ey2PlWf//SaD4dHtPPQIMv/SsKvO1dDhb/Ypn4cnk
6QHLSgSCib2ZH7Sp+eVfFug/VTmqJSN/JcaDmOtlt/pHbygtm4wIktg/xqQlKwmHUKMeN9J0DVow
tLSv4fuO5Y4Ek6TXNjP7qFmNXg50WlGfuoT8BsjcBSZPZB3emMx/2S1/jRa+71doo5ktmQojw++7
pdYWvhoPqXyQ6CkANi1F2oUCkVTKTTFuPX3jIZtuU7pRSx9bC+GMdIizsvVkRNDL/LpZCyTryvRq
I9aYcL9gdX8JRlTGcGtLy9DhsM7n4rbTvhixCfJrKYB/VIO/Xep/t6iQhS3sPxMzh2X9MnX941Ir
U+7P2gzhOK83DOPpFW3AFHCaJI+tWWPW6gn4W8sIflZRv6ruoN55cn+qnFLbN/+EXQ0pfbOfHv/7
FlDlZaP7fo2RkcmWqknW4kb8/R7IOj1m4qKNl9mz9Oc43I+HYnaXrA+QL4pw7MKLtNBaQkfjtJu/
ySPU8RmX0DB6Jn8kxwauPgnpIaqeZaYyUFoceuS6vkN4b2Zbo7xhgVsagqSQFydrA8oLP4DJFJtT
GvxsFMbzs6+t4+zDb/bQehmH0S48lYZrIk8gqDy3g9CWyCuC1k+Iescmk2w0fTMUn1qzo9dD+0Um
HYJywTF/wExNykvUPeG6wCTeBFcKTMLMjlHKQHLbwlZDh5M+gQ40h23My0WumD1AQjZkmjKStrHm
T3oGAP+R3CtUvoxmTTe8Bt1rxIpOPyjxhGxdantD2vVwHHMPDFmiP+TEK7TZpc8vifqklqdYxCpG
1eA25r58TWWkVNeJ3VYoNkjngv6DiU09PljSiTxnzXfYEhq7r1xdt6e3EHwp8nRbu6OHq5RLQ9Br
uglqOtDTta+OandLxK0nEsH73gV2Fu5G5liYXbN4L7/K+C6iPSb12Nz1/lage4UCg9Cq+qr3boUm
4L2qTjB4E9OZnzhm+uSiyvlj0J7RhGjlWtN3qO4Z7yDvcwtzywnROHVHKbvJw1k3ges9EU0SvZFq
IWsvSLzRphccJQ/MlsboZWDkNh9Z/pWfVn8jFti6QnlIUKhInOZMQk92ardVxk85XsNVRVhrdfoq
R/cm3gv2gvQ8DG7X5Q7dM7k7wPgR2k22QeemJY/daAfUKgOGPiQ3jnjVDAdyHiwnWhLqp966EQEM
M80cF/SpsZvt5Ck+BQ9zcCGTVfZXjKztG7tFd2WiwPgd7AdUJwAUnnbzFZucVlo61fQVSBLtwbUx
vkN8s6TtAB4JLrBrEVAiPgqx78D2wHZBzzT32ugYpltFRMJG5CuempWAd4hdtqDAoSNV0qwjmiCZ
T3V1ItkrcrVdy+TLNl/UFygnII4Zy4EeOhudW1OtZC5PPWjkaQeKCr5X3mCdCr/QfwQkM3JnKCdU
h90L70ZNnpSCrYV54lI+R+dcPUkkX1U4O8aVOD4bJHHQdzb3MUPQ7C2LgBerO+29v4Sl3Vzh2rVv
4oamiFERf26r4SNpBqK5TcmY0A4iOZbdS+cDztgLkS1OX+W0jnm8+o1/EjqkfzrMLFKDvManp0I7
W4DPQcinuAJTK27w7eigO6+tiALTggnmDOkrZhwB7BY9z5hHXFi1/VbH7zi22H/ckkYbIxc8mt4Q
nGY0+RPzx1vQ2+WzMkFHFEiq4X2qC98qg38M/sqXnaF8lecrh0DjKMSn4a90zX83xVjFl0QorPUK
IMVvG6bUAExvLZQk0HCuwobuEmls46r5VM+ixx71lw3wj2szi7NiAgrXcBz+vjZHY6mOkVXkB1m+
VMOxV9d+coOM5Jfr/94G/qAlxrcsIeEg8d0y9O/dvtI0gsDQm/zpPpIHPd2IeaHUUffR5/SXzyT9
6eTFeIiKA1MsuqdvrRWdMWGShb8OocGmYOIwuGd0r26wHRzUGrvA++/P9usqfd/h/vmCyxv6x9Yr
+p0W9mUxXRKwSydynFLFaaXVcJRNt2/3CvX70iNztffmXCve9JTDjCEyxgFS1XarRvvLxf7jufif
b+jbXVSNc+/ndDIP/SdQd5oe+avyAQiGtl7w9TWf8o/xYr2NP8t35bm9mB9GvNJem4/4y/phPP33
xUF59Yf9X5dQrbP7G/Alv91jYHi6cZrk9ij22cFvB/B98NHQ/qNoMFe6Gq+LWTv73aOJEKOLcEEU
5T7FJlyGOGcinv3c3FRKweKyC9MLICZBu2XERNDPiDWyhPR9CaHMVy6DdAuFZ6F8E8qbRcNwkFdp
9owGbmUB+BnUt4LsppTsR+UTk8hClw/MS9Pj2Ci3lsTpSDM2JSHFEQ3GXHfN6ZYjjMOn7vrEEChr
IPrvM8EnI9wSaE/2AKBpNpnF+eegPozBuixJyuU/HhmSLevpeKpg5zTwVETVXKkMbQKZYHXyFkpT
cBgwDJm0mhTXghiAeOxHJXzKRAuZMnui6AXKOVvN4wuJLTPe5PTESmSRv3fxsz0JUqkFYhQCvK2N
t6baRv2O3w/a/eI7zFndzZOFo7SyTv18jRgNdxURDKjpe1P6oZLKnrKs9rr2YgjsFa4wSTbdjFVO
1lURai+DjqiCFACp0LZmxawuI2C6jIu3WHzOk0MaAKFq3oX5Qcas1KgAUXMGMvRcS+nU6nwzTFtU
oo6qmBZcQTxRhUTYN7e9jBGcl5kPhgjSCgSOcKkFmEtoqiA1+x1ZiCZ51jfVXA/CJaVWILSuim5x
+SBZ/arU7kPA1OenZb4CQOcxm4rZruP3rqWh099zcJXIn4r2UdQuXXyPl+qCwLcoc1P82kP2ZTKx
DX8SN8fclQijyI3EW9w8KSleTXDm8gSwB2xoPvAm2QJiyoNrKgSrpj9Z7LyP5HtIDH30NPaK4Ssj
k75X2dlfccAjqjsgw+em1jxd6khS6hjnq/sRxFMY7CNaCh9z2XLlMKgR3qgNq8hsd0lkOVI0Pc1h
bWtdY4/xJz08ZoQcnbUlFtMUuU3f8U7Q3Op+6DBzdGVal/p87vDr5VLlBO27YXyEYJAV+dR2d6b/
iX4PMewM0d1CYaCAFhOo7hDpdnyzyjnEHGtclq9ZpDcogSQVi5C31boNeXQ4aRElz5CgmMuN60HZ
hvV96G6zFHu9jvKtFvdgrdpK2VXgca1zQ8sRWfqlUjTmOIR/PQ0RmMXyaSIrAv6nT2xByNVJtK0S
ksqS+LtwbK9LokPaydwM94VIBZiXaKKwfVMFwF3MvwrFzUH2hyK8nxbD8jjR2LQcJRQe5D5DLXSt
AJ+VZe2MY+dZQQgf6e7Xp4EKSEMxmKNMJsQuz56kSbUnyYuBMgzSsdImRp4kpdeM0emTsn6zmKhr
afgKJe4TQbvQZpCZ4UXZbuJm74Q1MLKhPzKxqIVDEeI0NAjAOMzIs+LgrjM3EIfQbWswr0zCJ9V3
gcEMH/iL1A6DNqorH9E41WsT5g8zkW2AT5GHpLYf/7qz46R2AIshqv0x8g5yTvXhZho+R8CNdHwJ
Gzzq/lvrJ65ofs2sJ2V1mJVL1hPURdZGvZKkc49dV4G2blFe70sfxXaNS4MHPzOPVvJZsgzmInQ1
m1SNUqFVMjzHwos1boFO7irpUcs/JEsgS/lUG16L3qopDlmceE0hOzVOw6bOVkXVIWNxWpIqBsTL
aXofMx6FJUgAUwXLQqfY4MPtBt9U2H817T2j8Mq7rTUQOcXfPhkHjEzrOrvr8UNRfJRo8ae623YK
zRSLlkVJXwhVGOpEQtqIp+qnC9qoJnj2ufuq/E3hptGNxuGAGEYk8qVvvkiy38kyruMyCci2wfIQ
4nDLxbew3DfkNljstDe1vw91blczxyhGU0K/zUxMMZ80qLP26usXUQGb8anUklvot2H8mRsVE+OR
DDTJ9dv3AYqelDxI1dGAizmLEAemq5VB3vjq0KyJNNGQcgdrjU8Qdne8UyspQkAKfA3EGvn0tOTh
wGHFr5AMldsQYVDUXaUOAcFdNX6J3pbEwF8+U0bc8/D6c6jIqcRLWaZuV21HcF4DflUE+JXKTNQp
whzFujsmHHvz5zIkukchjDK7T0PPgnuOAmOVJJqXjE8LRTf8LHrRNnqHW1biuEOSmPmp5NeY0+k4
aa6oOKLiRoiNZGjTfmJtpvB9VK8zmy0O31E8ig2UMVbqMttPZbcdE9gdAhyxctdYZ50bbdcAJkRr
V2WPI6mjkn7JFZPtmWy+YC0Yw7oMnQ6X4VA9BA2p3tg5WgWQlXoM5edKPC8LpylHtHv8q46Hr22C
fWsxam3fymtq2kJV2/Ou/kpY1hTpbMVXMXAyMWTyV9uE2oXBfYyfQsOJ4MQHKptDep249BJs5VhY
p/JPUSztukPi0pB0Pf6Us10+72eMthLWCxH1gjHtjelQ4YGaOmx27ZWnf5jj0xT1a7Q5W7FZ69qm
Fs8mIR+GDlaQnTIGtlLKxuqgZkSEQ3uvBPL7HG5utYH+YmQMU19YjQWLDHGrchXykwIJAlT4NIyV
U7YKWZyPafXJNo7eE0koXT6GUjqnbhJ/Vw2exLZ6VAKC4PLaK6G2pulwz8EfTAbwwWB0m4lZWxNs
gfkSjMD5BnxPKjmj6Rk66SU8G/nAKgklp8O+HNR3Y76MAzpwRd3HboKVkR1+NSelo/XNxgg+h/nD
UE6icZWH57T8UdD1mt1BiBx5BsIllATGpZs+/ynSdKgSVr1mCSyUtjmHziTfRjrS1K4lrpWmgulM
40tKDLQMfG4VomKIzwMQhw7R0BR+mibjKfkxIIuuEemdkjRIDA9MISxAsx2pDESCJ4sMSTPai/mr
1lDNTL6bwxUq4h85sxJyOyw28IUk3DGym0hQsRVEdEPw1kQd8+cbb34Ekpzwhxv/xvrZSaPrq+2K
k53f20L7g8c+7/yNpBP/SwUH8zesr0uoEOwlh7WpXbKLiJuV4u1o4s6WwMXQmsA963McRSMaqYSK
UuBkFA4S78RsjjCWF06o3sV25e/E6aU2T634KuimY8rXvqzsjrMBJ9e0pxEeb2Au0xQobFyZME3f
NOnmi3fzPWCuWao3EbaRYZb7mMPnwEeel9KufeLLrKUOzQizNiXBX4hXDOVGBR1YRgT9vGwCI15s
UazdiYp40A+lz+RbbGlr7BbMr5YLa9YgRJXGREjrlxAf0nQfMjI0ZZf81z7BPtJvJlO39T5DLYBJ
LgdP2T4kwT2Yt0r0rNDFmldqfcQqVRWLx1Y6TOi66vowm2TB6r0tZVeJrDeG7j2SoOUaV/RctZn1
ICs8k/k+Mt4KDYHUDXZokpWpnuoeFOw6BoA5GvSrw3UmrM2yQ0b8Q2jf25yEQQlxI5EK43bMv6L4
OddxSwbvVpidC9RP6nMjWSu5RB+Y7otsX4bMgY1tXd7U/AEJKpj2Q8lCjVxbpjIy3IH2iGXt5pCP
LV3/ciL604hWl2VkjCYMMfO7uE/Mu0CXI6k9NhqQ+KXkodGV1cYq7yFjCW+qRLNWbjxR87ThHo4v
+YGwVIWAeoTpz0nZIrZ7NSWYrPkeRLNpECPQHv2i8xIxX40B6CJSxXsBygvdIZ+yeDglyq6Tr/K4
lTnuKHTTaIezdwCKKt/DTnQ5/vBtvkzp80xWuK9f0+hJbTu3pHEm8PhnaNXZV5ZiJwTxxneUUHor
BfrpYacP6TpM0O6LlV0ozgxhVJXhzhrZSq5yN8jOqtHafcyUDv+VmHabwLq1FaciRdzBKNkpOXFC
ARrHQHUWgreWEyybfxX4fgfjY1YvJRJ0kxBE/eTrkV1mNIcmFVV8eM4ljCkwLdjOC+NvHqo/dy3+
8VV9O0iPeWRqwXKybyuHLimZquHCTaduYjKUu9UVqdp/3x2/BBn/aib84yW/SVyVOQ0Mdi3uDuEl
Cp5gjw+HuOkPHVW/WkxeIwF7x31qPOrwHZrEByjL19h9wvGALsIdayk34C6oYkhZsrQvSLCkt8or
WTovxaxkDR57et18EcXUNnTSspo1ItwM470vP/vwXmD2CoKTpPWAWqB0caBtxuHcHmUkxKC4xjRi
+IECNn6SRwZHpuwl2EaQbrjarNmpdlUHIGcsKQLK6CS9zzxuPp21kFXwL1frT1MPHXsiSD4ABEiC
f2+9UO5NUi/K4yURCH2lzu9tXQOiVF3AyCLh2fcp3YDLYDiYTaf82mIRPFiNO9WknK5T8rlRn5Je
m4BeO4A5TsIrQntl2osWhJvNZLnA/cbNRIk+kEeNjJq2OgvZPgdOqnq9/5AQZyAwVP9ZPNF8lfKX
5BUBCDHz0pG9Ddp++YXUpgO2sw3BSPa3YLymzxURIanpqO1mqF2Cr/stsPL/vjYAw/7UeVF1FNqk
9Uhocn6/OF1U+aRgRuIlRmCwFn8GFVVF8xqkPzj5YLAUzcMQP0vWJUZE6UJAGwDOVq5IxtWwhX9t
Va8BzU/Bxf0pSuf6hy+4of44OggZoJGS8aBK65JmRcyN5A4Z9GbiM4+KxZCCktlTjTsCNAKa4yvq
rMY2nyUamss+awtnRXOrhE2UmG4o+s1PC90mloY+cPSYPjdq1A3odAl2g+CKx2pNIHKg7GVowNMm
EX6WmEZVA8/HnrDxYVP1pa31D3g6IhMNLtUIlTDMI6brkn6mP74fkbmdxPxRlj21P8KYmRhIRMex
ppdymgle/hqA3mcEMazV3GVM/rOtD9O4k2q+600mbMrpUSuvsvtGLcouZRPgrTj+Rq+cfsHz7TWR
0bXGjHiPog3VUeiJP4Zm19ZeV280mgDYyFdh/GLgXGPMMxPuwnGfuXWOJeBHDperSneD0zGVIxSX
z66HbmGwU/Okzw8obQVlzxGrWWj8Gmdkr2m2APrijMb2sQkOXKkXRl8oLT6MguiMTw19OKng2tHK
iaveWibdt1W+G+NjW6wl41Ch66QrbhwodvoE3hVqZhltFMplZmEDAyppjyCXf8gp0vXjLwbWcZY9
FFP6PvnMFaxVk9NdDYRza/zgUbhPHkAZpScjvEZIuQ89N9xapKnkQHAZQ2ZqdjMhorc5T2HNDTBV
f6oTQdMrNb6YI9F8EINWzV+kkvKyZv5rTf3Hg/BtTZ2UuhfEMhiOKgE7MWfsbL5JgBE5DihaDDLu
JFZ3CZAJvKy1BkxSFX9ahDSrhJ4n6Aa0l2V/GWmYNTwcmdefsqRbUaLppicBZP7vB/cPPhx65Qvi
A5+DpWPx/P25leTRD7IAvvBbtUvcefVwKBz15cf/4VXMJahgWRoUxO2/vwpGnzqv2jI5atRPmjup
V2mC3Nt/SfER55KSsiQYf4tm+4McUdMI/xBFFXsc+/vvL2qocTAEQ508wnHAxLmI5lZ0TMh+3VCU
//cnNMQ/yA9+e7VvYrgwzIZwkk31kBmYNyfj1Agc5FSMb1OEJfqjl6uPgsWtS08506JlezfP2C0C
ZkgUTq7B6JeMVfByPFWiDKs9pIsZXUogmlF/EBdpcB6gd89fgozxifLs1+MqpSnb0zjGwbEa5HWr
lqS/i6tCFKGZpIiJZUGz9QYGYL4NSNpIxjedQipPGOANle1nP0VgF0oKYdxYL/ykwFTZZf1NJzS3
XCbBilKeHnCtZC/pTIcil35IxURREm6rYdw2xn3p0wwj7XT/3qSUa7LiDSguuPBI9O2wexgnQt45
4ZthRBR96Br7khNiJdYwOH4aEzbSsl4OHyYowEESPYuUAI6HBdZRw+IzALiVS+msiPOlFT09qna5
bpyVHOFLO70GIdp1v+peekJzgnEr0hQUAypw/RLIM2U91nFlke1mRDU3KPU53DGv9xOBJpkzq/2L
1HAhzMw2yQM1u22q48CSvsT+qSFDYZZvk75BYTmN+iptP4sgdYDdrUa9vZS8y7pAGCQFp4AOVFzs
St67ShJQDvJcE49+fhS6CUIWE3k3soCGw6Bqa/8gm3T5VcuZa3VrkKlcmtUXeBfUw+06K2itLv2o
i2SSEfBV0aQQADZHl6xK0HMy2mfIgiC6fSgCrwzXyqGx7PRH7a9lnfmoU0YOhfXwXtMXtdOHiX8R
n4tfXL75MB6Me/rD3M2H4hThS3uoTv2hfMpOPJDpK5BDSozP2dO85l1/1nFnI5M+z/LK3zFS4AjN
LUyLcvaSzVTZOZkusLHPUIKeBo4SUbI1hReRCXRh0DTkxsbC71QMUMSdyAYgdU/LcFT4ShhctxzN
F2U9BEf4sQqOcYmogtr/CkBuLXMPPyEOVqcibD7bhmnwZVQ/dJgrDQG2mOqcosYqoCdrZKikRNPe
igZapPHyJRo088vmYcpzx2oyR+XAJiC/THw2Q7zcPlG75ZSs64lkgZzYIHmbcJhWhtGdC2s3SGgg
lXCnhtfM7LNVL+HzkLiv6T/HXcCSpTJVoY6yIjvWgoOUTbj8Ahcq/1NojhpN9PasELREJ2qvg06P
k9Drg3qfaOh2dUSVar/ufM1GiAITwadjFBscP6vEC4yHMpjpRrfGa+1Xu8qA8ZyIdk3EQzug8WLI
Ew7hqzjL9tji2lR2cVHvhOjDVAHVLfuEttPY23RKplodvbhzs+xnGjEiwbkWxCBieDJV9NhVLQGt
QpysxjchwZ7Yu7NKD0wm3sS8DyIJpKrolJTtfq/vFPrRhHLcQNauEvmLkbJTMubrR2kTyPp19hEs
hJGnqvHJ8q+Jj7CaxEaNSiTjlBXztY3S28SZLudPxqZ8gi7FX2zaHb3JKd2K6qbSZozXgT3qV1PB
OWbRWGWZ6yuUCRS3BFIhgqLcQTyNK1tX7CQj/ZF7XwgyR7AM7MyEYxi0c30jY9GYELsEpej5wkVE
rKuMGKUrnRwFhzGW2jB/5t6aGwfZ0AmiqEA3LlYF4pUGglxNW2vjQzw6VYiBDbNzyY0QI+ooi88Y
21U5tY7gS5DXJUeADbfS+5dco52oLnZxIHoDrbf0KVXwDS0tKWaB0ZDfhpDmfileTEDVRhduCzE9
jE1z79PSLeTws4k5/dLh6wd0lmCOB+FqcCRs3uIieUrohA3oXdoMgSShlGIx/iD/uBBQ7bXyk0Ir
NWEjaKN1X/4i0tLPstYK1mHxYM33uFS2A0tvOHRU0ExsaBcW8oMwBfcZodFIEwc3Kfq36a6qHTWh
Rge/R7uRbLsGNQpNobx50zuymb4CNfHS0aALGa6qmXaaJB8UYmvp7OzFtHJGnEUFwnMR90Yt4yKs
FZ5EdpPAR9aatwzrHnGfrhOpONfhsDFLAOc0DeeGlEuixCxj3JjWzNOqnOA4e3E/nFKywbO4vsgU
vSZp4lZkHOjaKyZJMZzFes2p+8DNJZF0CsBAHXHvSDn5FJYaXcuM3jY7TKux+0rSu1gJTptRhrWv
czqjuBd3ZXrtKm3NDYeZ5RaxU8hMz5eUMJVeQhmvm+KT01NnXGbUem15xKa/KhFSmzw9Bi5gWY9O
ct+ta1J1enbmGAWfRcCyFeIDAUAdcgzoB8kJyavL8nsXjTgD1KPJ5y5oqwZ0XsOW/E4QeMyUO+VD
CX5iEHVqsV8HZusUtJoa00AcRimOaaD1BtxsOptkR5IKzpSJeDzjYKrrVkyZ0ob2DP0zQC0qxk4m
Z/tg7p+6Qn8YO7z1qAsN7UrvFDz6vMs5OFdMTSYmcZVwQxikTvAnSsKkmOGEGhrV4dKYbxGkG0uM
D8sbNtN7OotuGnW7BhJCTlB1Qc5ysikTwtb6AS1b+2ROnDCs6yCm2GjflnFTrY9PlapcChH3ek2H
dSmLK69BczUV9xG/eekD/ZA1uEwdtVpi6/m9LA4NYXzGcBysgoqoeo4ywRHLelPUqicUGX3mGOuh
sE7OMT0TAc0Ps8w+fZhDc19FJJxl9669BmNBXvuPGUpyYzabCHpundHpxxBG5hOlEF76OHclkXy/
mJw0nyyg0hu1U2LgTTV1lFCkiI9dszWi6tBouEXxOQXaX8zqvzgu384RGoljsojlgLJZ+laYq4qc
mwG348EYT9SOXv4jAt6k+OE6nYIj9u4YYCVHvV5hTiRmZMQSdc25FlsxvAZAZfIu+R/GzmO7bW3L
ol+EMZBDlwjMpCQrWR0My5aQc8bX14QbVRYvh1jVufXesy9IEDjn7L3XmostKQc5KJ0FAgfL6Mcw
VBB6JEcS8lPfqlhX9jKQRUm70XbUrnQDEMRIzJ7x5Oh4tb8evVV9ZvCoTemBeCRPhVVCHB+SfsRm
iMiDTbV6R46LjD1G246OHI9uspYelAfDRrD9bJ45NjikK7mLrht3lQ29H3sBLGeE/Dip1h3Zi75t
uspWc27F8vz1H17ceR1xq4SVAl678vek/4/ExpD6oSrSWTpAY2S6l9kiozMNOquPsFPiRVvYdVF5
32RPKWNyKzqq8eSK7FZt/BEI8i4WPr6vLpRF1fPfj4RNm1upazidvt7PeFSmGONwdaL3neRYlhtp
M2BZCzmvDfdjvBeaHXizTvMMJhxD+9RbGNPhZh0nTHY1g8fwHNBLlCfGz/F2ihmfEG0AVxsBR9/e
qfrWmo8AC+yuQIzY/VYyQBM3fCpXBGA6VRgAeAMnl6hfVMa6mZe6PET5IbaeEIBhas9T7Fo7IkC/
v13SUk7+53ZRZi7cSgztlziqqcn7VIqXym88K6/DKfvATUwHRV+hUrTHY76eVo6xvXHVKxUg1hy6
7Lhb0R9dJjaIbaKystFXGgisWi0ASxq56xlez03Z2RWdE5cyF0cfeDyu9/V5aMo0LYKpyh/pemPH
AOhGnPpLgQHnlmrvCm9X5ioSfj7KW1X++7b88zYoTGorBgfTXcikaYwOpnwGAxFpHtEFQi/jlbb7
4KCNUBq7Hf1MqoJsOkp0W9gLJuQqlXHAjgkDM2Fa1f9QJqqSB795bdMXnT/Pnhu4hDgBX970gTeQ
ZJYd++IQorcEht4l5a2n40pfAI2YvLileBRpEHy9ebEqt+koBHhgSLpEsZKoZ6FAemJleyHrOSEM
6wxmGGEMfo3VAeBjRedATuuHsCeiLcNJmIzPMYD58daTq17pHrHmcHhWaZcAOLzoWfRdQqpvRyTY
zN0iDpcDDbDYcGPon4OEiiPCuU68jbnVCJKO9kU8b4dZcJu2+RNPvdOq67XfUUaqCejrmHsKkC7j
8BV7VFqj/CMsH9X7wCvmB/l+SmmJtJtAJ+AVUS0wx066Z6SLZmHbJidR//V3dkV5LxnPPTSh79+X
K+10FjIZ4q5p8Rhfdp4UCDySMtTz0cwXRf6vPHnQxoMfHQKT7SB5/f5q6rXVxxBVFesFYzBQv19/
dcYEvdL62XhogEn6xxaTyNyrRyZF+xZtQ0BdpdMgKc0PsAWcWeqROTeN3QrjZs9ZhwaFrpk2IX+z
xuwXd2/o1iKNEksjQ5k7jqisEt1qpq+V3KeK79b9x4sJhVQnZDsf8BG4IhPJDE6G5upG4SgF5rWC
PB/0NLORnIZ3sgQsVbjR4rt2kuDuwvHC+A6f5nLzSAaTNuTUJgchP3ftu8BzMVCdW0y85vFD4kxe
xmfGdFVyR4VqbBpzC/ogF34wHASa/SOoj/xXcDVp/Koc1WCPRdtU2OrKRq7XknSjg3pNU2ss+WMw
AtiEeTS+/lKpLKiVD5HmUFv0HopiZ+ickU0ezyWcj39CMxxD1jwNOX2UriXAc535Rwhu8f2u7LpL
41Ai2p6lQv0rff1n6RNkqmSD4fohpLdtopun1YIzrnoSm48Siqyi3ZuLyHEe3IUgH6brMfj8/rG9
8pIYpizhvBfJQDO0i6fW10FH6aE1HZUhx+GLnix+r+Oz3FpOWKITJOLi+wteawiboqyYKsu9hpf0
cmuh+6QIQpE/FhgI4RjaLz/LHUCjW9e5cnOJliIlgH1a1tkuv/7KlpjSMQ3y4oQdShglG5y7bTB3
LpOt1H9GAxHBa2CVWZ0g83yd/dazmhtn7CuxvozE//kMFztBFrKHSvGQnxJpJxjlujVBDvuNZxXI
RILPfgjXmpI7BFDVjPMRISjj0ZcAleBSaJ9oXa7E/sYPfk3CzHgR+9py+uT8fLEDdF0fF0KRJGya
7U9//iVG9PSa6byAF/36w8f01YBtCSa0EgipquS5IehqjlE+xGhXZFyfEm3LOdi9pLjL9DZ+pMfg
jgGDW/LqcUNA3WASS+fdMtLlC/iS6kVsGN8/SMqVQ9iXL3Jxc4NQziw6E+lBTNYZIqJ54iO294L0
pIz4xfMzOSLLq1yFxV9jWygT2bMzhDuV8U6BLBYFRx0Ym6hz5xCWHJphWNXFn7F6DLXKEVi0J/He
WmIb+GXC8RiywlpOI7EQ36rGrhzAmVvg2+PUqsHXFy/eCiUu40CM6/Koyc8KnB1VKVGakDEhhi6p
xetRrByPAPY30XoakbAIYA2RRAo1nW06e03c74rSJJQhXy/xtGn6aej7SswcURuRRufGz0wq9JVA
4nzZ/5TKQ1lRWWQPQo9+1fzkV/3+17nilGOGbUDbVaGXQh9ZXs9/1ja1G7S0mqP5DmHHlOGJdSyB
XjU5GyxrrpaQXOGKAnjjU8cQYVFvnSGY6anHbJkGqjQhPHYFzavulMzxMcKxf/R/vv+Qf1e3r+d4
sqkoJA1yowBQ/iWT/vMhs9SUJlEcy2OEFCqkOdyZDhErBZCqPNskMmidQ4eB059f1aE99yrQA7Xa
oNmwNRP/7AS7y1skTnM7e5XhNQj1mN2jhKEHpOnnSj60pvUiJOIxluEqyOBvEKK7nfKREdULStwU
bQVO72TRNRsrzFP0YcST1IiAuFvOvxiioYMH/rBefkyleR7lfTXh0J6jG+WF/t/yQoWZg52FivTv
6fDrLxam0UgGTdoes/ykTrKDFmndE9pG99ABp+dFA+OtsVzHJl5jfJjQIvv6EYYbqmTGogMSGvrK
Kthv/yNEbpAjAqKfFCsMdY03wfzR0NxOX5F6krGxSmIVzdt9h5MXOkuoDG4+ZStDDpypX95jfdvD
diIucUM+Xm+G9yVewkrr1l0PYhvFzW4gylYd7mb6Y+Fwv+jNjR7cjiDvR2ugq3GkIX9XIAips1/E
kXz/6FyJL8DZJGoLV4fdhaHP17ulZ3NelWT23UnjPv9JU1PdBqh4PKxYNNOEwmap+VnfrJb+e37n
shhQAAySCgRu5eKyfjkWSTVJRyYKKWuyhThQCcd1ftbb9lwQwNstAJkG5QP3ZcSSkaC97arGXRq/
xGY44Zxik45tFc1ZeaqZBRvRq9GZID4gH6BnVYrGVUyyztGYVvtWFTbTZLpTd5fRRqyA35uN8jDw
49y4o8t6/fVl5Kvxf6amGQbExoslsA8Kv5narnhE8ui2WxmeBLKIVbat/h/p8lcOrVyNqBcWKINN
Wr64mqgC463ksDzSV9ZRsFrxw9hsEukebmfx4AN2XlUQ2aphOmaM1wqWy4FGZ1toO6OFCF3jJ0hU
tzMAE/XEMU3ge6aHTHma9gNV68TIsU5/Q4h9ziEAfX+rsBtdu1f/fPqL1TWwxngU87I8innybJiA
pej1Ux+gRGAsMw3NsQnBvsC8VdhERCzp865dOiPEm2Noadvd/KNA0IHxY1XLmjOp+oGyQy4pi3VP
IiYdRXyugdedvVB+Z8oc06EGjoY+L7Tf+63owpG0flg/9PvBrh1xTUaJLYK+IGl+9Ss9CgfhEMCu
2Q67cIuRaGXAtfBdrKf7Bd2hnDnr3JkQ/yZXdqO97Bpev+23CzViODHsQIt6Kh7Qw7vic/0ovBLk
tvF3zPOc1tk/G86eKO8DgxFoFDlgvsZ+P5trAzIG+KG77CR51mrcYujF5Awidf0XnmDDa1ggBS8v
xXHeoKPZ5F62sbz38dGiwNo3J/XZ8KIN/+RjyCAllqdQWDUnyZmhCMZ3aIWAnizYguPyRwSGlkzJ
nAGg4AIiQfBhvx0725GI861O4wE2xon4HuvVB4sUPUQP6aPk+WsVQS8cktEBE/aq8F/0YOf7Vffc
PRe/jN80dypClwbcVE+tMNglc5OCkaU6P2KEc3rtkzn4es6W2YN+1/P6xl30GEehg8DjXeBpVAmv
kq3Qy5GukxtBnZ6gny2BAyH7smCIiMy0I2aWujI860X80lXwQoJljA6mjuwCdUAAJND5Th4lWUD7
lXaExog4iIlsEocUhWm9aarovQ+7e6F4UcbyQWGamlJByFKEXjdBpxYd5TR3U7Vjq6vWLVG26Bde
BhI1LbrgbS/t5jI8+bKrtvpqZBOZabrLZB4OjDj7jhH9GGyMFqlBAiM0jF6yXAVUC9iofO5Repzi
KXD1mMNeLx7rxbyBR2lxpAnACAvLU6szMn2F3WDsmB6wNJsgwbWSGFd6m2kg7cpsI2trIs1sv6LD
VBITUsBEElHgydI76VxmLtnw5lfFxICcZsf3L/IVtyW4s6UZbBJMoyEl+bqc+5mpWJluKYda5R0e
AzfBri30DMJpBRhK5ym8wOigGPBJ6CjM8WXUqReGQ1qdCi/MEK8nml1XE48D3giAupW6/v4zXmls
AN4XKdcsdltD/FtQ/HNIGhh59EMPZJuhCeku6SaeKiYBma2Inwj9W6bAQ8+YmoRHZrW+/DYiYUBa
xcmUoUvoK091mh3V4FlrEYmDdjf5aQYmyIipY9V3MgMyRUnEmt7fGzlWcPyBhvbTsgBvhuxlcur2
9Z9OxiwCSk16qFv4H9Zk+6Lpdma6YSlfyx0tDh6Svn4jeASqQr75/i78pbFe7E4q6DE2e5P+OO3l
r79UUlhWbKS+fpT4kcDKBH9adN+xBlxosVghnGQuHqfPNQCGOOqwCaz9hhT1xQaOZSheHGZG/IhD
HZ0hoXOrUXkif1uOT2Z5GucDWcickjCzFKxGw29LP0bt8wibb0k66NrDnB0EYUGJa1tLQOLBVLlH
hTDbwbxHO4yu64dFMlB+SqEDp+NByf7U1TNvqKQ7RvoaUVM01iZBn8fClma2pJ4nti+E1fz5HLZm
+VgV0ZaOSMchdYzws9AMKH4XDGzjXPKS7EbD7O8Oe3lHOWqKlAciZY9xUb+Fqt9SjKfJAyAMlBPK
bqlpRIDIdl063AsNEPC4JUvP/3nnY0c0nRAQT03aDmORJbdGaB3Edt//zlfaE7TwgI4Q8qouSrKL
c8EQBgZhDqV2LFJGqFBFYREi1UmaLXDxDEAoJ/Gb2myGFP/d0L9c9mJDL3FGJfosZKfZPMpVddas
1lZTVnJlZ7WoFDuMIjJq8QJeUuDb4mita/NpCsAcUTLh1unkzNURAIf18NgCvCSgblVqBKEp4zrS
3hrDJyWJVTZN1+Q82yI680nDPkfMSR3n20QC7yw6ZvkZZPNLh0M5EDsyZpqnmMjZhdqJBAJ7iKPk
nzjriYHbZVXPEHx+Tiu3qiZHmJstHk1O209NbgGRNmDkVXZMKNIrAO6l5THUzw3WSTGK7skzCmvi
ZZsniVmq2oJaNOWNEPxq2gxhQI3e1XTaZrcktuUamonhPjSBjqK26uSEinxnKiAfDHEjR/djSaZN
lBOUE6Fs/Qj4nrLOSj5TRFa7QA9fWph5YfYLPP8KL8GSFrn0OAhd4nDXuuVsEMZVbofqI8rpyCK7
lVLeAF/cS36ELiFRthEamraw0HOspUq/k+i/LrecyDnypIj7wSRr0LPFeoBBfCVOZAFNnTNZzzIF
pQ/KRqCvU3cA3Px2X2M00xjGL1eaKhPJ8NsY8QIw67CCw4AXCZDQCGV+TO+t+n75xdUGIw32qrIR
bc16SqV53Y7MSWrVkVp5O1hEOvNajP6TRHrTXG/mblcCNll0IBaRJoJ6lJXQDvm9YYauS1aVpceZ
c4LLz0kmruXgKdWBRInsI2WxnVElKb9yrfJK636c/kwZVl87VsjQao98LOEtlNaJ/iGk4Kqxdwp3
xli4AUeLjFll1VGzgzAf5y0pUiU/U7tQfHB9LSlU1qz8DCiygxm/X0v2o1+wHSvqHRGmjip/AJtc
m41pD4BtxwIHGekqS2jUCPCRFL9Wq3/4FhNfFkEdNnGvq3vqCUB03CxI+4rGUfxswPxVNeMtDU0c
qgjGFH9rJsHPYsS8JqJNyFKEbKC62h2JYrvYkH8OBJlPGN4qpphREv3i68W0uLSlOSC+STpMTuVn
JVV2GQNl8/l/kVtAoYnqdyl8klXwOkKFcRw8sA5YTpSAMoKjYn8rGnkbAdCRunZNFkkKJFSOcgAx
u3I4thqoqxLuCu4nuTRY2haSDrMjZXbDMjyCA5XlpyXhLNnUnU8YIN+AiZHKLRQEWFIZ/g09XzHW
WY0JWn91JiJC80qe/7EhHJk+thIVHBFGd6yeSlCuAbWdJqVr0h72PdKL5W6HrqiXt4DqV5oKcCuY
M9Fitgzl7ybwz+HBr6tmNFj9jwOU2+Culg8MOALrk+EMtmJXmEWsA4fv13AExtdWUxpplMpU5kxl
vm7W5VwVImor454Qu6bzahIFJwTStLNXNXCc+tz6u2C20aVH+c5CWFZsGt3ezi9ELbaHd/GNBK8l
8HWXk6fQONr0XPBsv1t3EW7ehmyEjfwekw281QtMaNQzInWMGXj5nXYeaBfdx0e0/z7k+vKgJ9vC
2GPZsvytuAt/poC10MLRFJFBNm0I0eYnU6ed0X+0pYuN2jePibFl8KY1hyn3ZHolOlHtOwLEfAAz
9zOPOBNFYof5X6o7BCOmY/C4Ya7f8fS0iwH5kU4MDaYCeVAMRG/iQO9ZNemdMLqPQcs2SqzkTtA4
ojl3beYW4p34p3gztx/IsGjsRH800ClraET0H4Udw9Z4BZPygYYcuWyKdGwjuz+Na6aZ5nv4Jjh6
DR1xeMnvp8ROPybLqbAhQ5D7021kHjdvoC7cGqu9vg44+N2xjAccJttDfND3MS67TaW7o3DXPGKM
kveWDhF7aE9W4cV8g9doYTfcTY+crepdT+6oo75iPnG6vY5P3hZlW4Ed/xxWXg0aci83NiEcBMSs
TctOTgAqufubYY9OWGVZy73vn7crzioVLQCHBeZfNBMus+SaJJoD3/fbY9/cp/22lB2R5heg9cV3
LC44B2Sn9aHD/HrjysaVRsCXS1886b0iNb1aS+axqQJPEUiHyp8V/1gjYVr+U00vz0zGe+xT2yXZ
qMS5ErE9hiwdynyylpkImQpidg4Tjbw3CQgSXLupx0CXMnQiuEx7W8IClWFXLrg4x9JPKRmrWndv
oXoOqRlDJp0GHIOmOTTNA81UzDQMfZct6zORs3WWHpEanUQQChaUpVZ8FpfTlUZk+ZrDgmC8RfMS
0aFJzwLAWfJ7VOot03DVgU6QJW6UogRYTYiXnp4KYhGXvEypeCvC1sUQPoV4vMtijSBjVQO4yqQU
fRL1bxBvl1066t96ki+oRrcVrfCq6bZyFp0jGt/GOBGR8qmiU+wS65dEqlejGd4UfBAolirnEV+R
36bnrMiJ4Ox2KgOAHjb67AMnie5bBTNqvZFFThLR5OpT+UNSlW1bYCcm8hVpd7OLzWqjGFBDwIQA
py9YJAL0wkUtEELOrKL3LLMCJBxusvnzKSvNZYPL2R7CVPGWbaavPkSDv8huhbFXYMMShOrTjGJ7
IQwG/OVAEV2NY5XOYX7I3io/OWQjMxj+Bmg9egD9XuGSoSETnuEqONu7OcixFMubqeE91BQ3Bvlt
xNOJHisb3/3yA5sRbxIFnyAg9R0+JO7oAmnpQ0yPImyTmjQZfnQOObfepuXcf1kXoEMiYU4Fu0xe
69fFWypTrcKeorHGcGjb1lK16uLl2Ee5VfxJl/6WeJfJ3AjtvjZvVCVXz/8oN1BHyNQAWFe+Xh3t
mxKEvUn5hf+0aUNyu1Fz274KDYQBEWIU7LToUG+8yEtZ8Z8vjU6BVp8O/Vy5KIaqPGgKvR/iwzwy
j+SxNlFhWRxeZ8MzVdH1Kzjx8XphauD1wseInal6+v5DyNfaikCtZNxFlLoaQ+mvX94qQ3nMOg2V
Bok+4ZMZvUR4raA/vZUg6nweSs8MPRBkHQaFAmjIhupDnJwgXeXWVoQqKDpWvfZNngv6Kw5Yunzw
iuqQd/sq3FTxHbL5IOYksiKEoeasFG7EwjbNA3p5Rh5FuEM0wESBa3GKjgGW8xD7ns4Q3NiAp64p
vuWNObrEUGPNi1OgN15V2PW7elbe2PEAKHxaqYe7vfkZm3Y/YftEdsqT4zSDzV5aDNv5UeqZ9dsi
joXB5a00fKcz3SyhUHK6jxmsLl/piZZZ3a5gNmmT26V2ZrgCIJAl/fK4ZGD6LmT4OlvTxWjl3Zy5
zImWnqvmEY/JbFngREUXC0lisEvJV6B3TqdpWuMMkzqnPYHlZq9NX8hGTyUCf23IShV3Fjf0KhRc
BMcFiVC/i24FJ4DXl/ILI81Meb6YjFAJ8j+Hz8yYzDUHKfI/S44RVHDmBt8XIyMwuOSHv00o9KeV
KTkRDUbB1vfhgyw5oPaE0K6RJc/QGdHOejMuSbCgTwaIQZZe0t/0HQKMrNiqnedHG621wa/QZOZ8
ESFQWj6yExG/h1eRNiaW6NpJ5u3yHwMnktbRJ2ruQKZitQ3D5V8pdav6z0D9xZ+TXKoZvHlF6XB+
bzkqITUQ7IqpRXHrzVqe2cs3i/gZKnmDFwuy9tdnWiYcUhuMMjvIxXOevwmDuk0lVmjtjaV1pgTS
iSWjUBbz+yHFt/g+8OR9/2L9XTQuPoMGMBRdECAuTsFL9f/PKThWrQLoF/Fi/rP4VICebj312V9T
ommATMoAEvXkM6tyZOGuBVlNGY+Ihlj1Vb5oZZz0cRJOenjEVPL7kxFiYs88KaDQSUdcsgQPMset
gBX5zMJfCm+cj1x5eIw+DJujk5DdMXQbFNuMcI5xhLV4rjkByl21EvHuCtlid/HtcnwalXtjfmNt
1wlIQPEN1e5dHJ45/X1/R/42Nr+5I5cqBAUBAjaUUj8W0YsAmFFiWZldhV4VHlze0Szxpj969GkJ
r2xtg/IUGecw/BTLtZq8dsWfxLrl5rsiRKTHSTvWAO0Hg/2yw5dJeSPDsgnu55L1ggGiN5dHS5TR
V/0Mp7tOW2E8jh7YEuCG1srWCMpV8KQLawKUlOg8ly/cSwwxrAkyO3Y8H9Nkl/6aHAvh4SeHbIAd
a6wx4p4JPHpuBffw93f12kEUERZhioh4yf643EWSkj68oRO11Hvvx/cPDXbzryVL6PvL/FfppjL3
1JFdw4SXTOPiaQaDkM8Twd+s6muc1SR4J+O6Y/2Xb2xI1zbjf69kXjRdR4mmSaIOxaFP0M2soXWQ
gk5WGFZ0msAJ1OdbG/GVyvHLFS9UQ4ZcN0E16gXN2DUpE3n/XNScnm/01KWrz79umerS9peRil4c
M9RZqHUJ9cldztvKGMp4lKdjzStKQ0Legbt+SdcAh0RMPdGCKwMGTNREkLtGdY/xpDU3mABh3rJX
9XcgJCZGSHOVQYDdIsWPmLjJ1EwETRNZpG2kF+Ykg63/0R0Kk+BgTG6gfQBAUnoutahL1qp8aiy8
GFRYM0/sbz0+abi+cy/ipOqqjxJ6whPmT414H4xRDKeAv1frHEUlWHjqyudwE/mgLOz6vtJ+Ka3X
tRvccBnRXZZbbCdkE+lqIEZlWEkJAhbgxRuslB0bAcy2aVeIW/8DW3aAzeUFdki+kFshlDlsPil4
KOGt5FW7myXs4A/S2Vjr+rrvHEX0DNWp3+iuhXtq1Ru9hGtzftzLyMfQx2ky7IGvS/fYqVEaL6/U
M4lQdrB6TD3f+d26T8nZf/j+vbrSA+bVlcnBRU5J4+Li2UsCveyFMYwPg7Ru28dp/CnjcKHsTiE0
gRu4IWH4CwS/XIMZgcsEqaga4peLt0s0tCxUUhMYdY0SlR7mKnqoNZc6jUYSUYJAJ0CVGC0SAlq/
axGyNPRWfDvBzsJR0cO1ydyRvDMmv+OpU1YGAVGwboPEC9/ME74B66zej2esclKwAeyxGG2NGzvJ
1Zv2z5e4uGldWMVFVEfxIagICVoTEAwJQozeWY9m2oXxeOvVvdLRQhP/f3dN/vpA1LAdukxTIkag
D366s0BBQOhUd3gNfIFh1tssbL9/LrRb3/HiWF4XRhtlLZYq6tu/1bdYuFw6zOj3dbtlNItCZasm
zFvx0NLgHugQBlTPbfSLeUJB9US5Kv/KJ21bhZ9B9NHPJxXfLHpg82fccxBTPuoG77g6/FQr44wD
yhEwM/stebyKRjwRs9GBQ0vkhuxgcqU4akzrPVlQpR95/TGNH8aiVNX0dfsQZ/g/e4YWxrDhSJXg
aRSm5BBRhC44+QUiX+e7ub/Ra1zexMvH2VR5liVTZge8bPpRziRFEQwR0Pgl7nOo3/hsjIma7Njd
GopKy698cTFdk3SZaCBeWPFSuitPst7EQYQv+UBRsNoGLj55+mw0jm8mD1y/GHsFgk1R/i/7JGaA
LshmmqOMIcMkdN5TIj7oaPcr2SN658b2Ll3ZAzk+mDhNJIOUQH3Z//85rRp9MnMG5nKIEM6QXn7S
edTt2PuAN+1qld08+vvSviVtuv4tWWOXC3N+uZRAtqMv6nLBZad7cQdFfs2Yc6esO+eJW+p+/0pd
/Y4Lt2pZ2lWFg9/X7ygxqhY6+ixHuNUrdadm00MRB4e0FO4skGgpcWJm9Jam452qvo+t6RkEtJWV
vK9tVT/f+DBXlhSdAagK+ZIjFceBrx+m6MO87zQeptIZPcaO63b1Yq5g1tz4Za+t+LohSsgdqUM0
aA9fLySFUxUCL5OPwnQHFytIXqTsIZdfJ/zGyBeXQwTwX10iwBYKgPFUK7C6mlfN/BObcFW0Y4Zr
Pil+ZUQaJhZdpyUL9n5QdiqiM816K6DAgMHy058pI8AgfK5JfIxqeaswVrMG4tYyRmZFQTpC7/km
eqDk+ca9vHay4jtqMjFhpo7+9KJ91AWtb/Y9MNEitPtXrk+LLJpdst6Y0RVMH7VXQKpK4lF21r/j
AyNkMV06GONv2l797/IVh1GJKY/WNkwA8glJYCM3F79VQHiwk5ReT7oReTGWl2kgH5m0nZTuDoBP
YbgjaViKQ/K1wlyV3bG29XIl3w0xvU+7xF7M9hhu6ncEnRQ78T59yH4P5kqkribLavIs7km5MPSo
0JtuYzLLJ4OU5KsST9COlAUF5PODTMCjtMb0awKjYpZPu7C2g26FhMUi4wUzgemhrPAJGVqArrZB
64y2+NEXbSrt3DyoxTZkgPiBogVGr9Q6lbaSDXvQnTR2UvUkmp6S2zOjf5SNwjYkSoZhw4sS3rDs
XatYvvxaF2tN7xeN7+fJwohPt2dsx85vxOZu5d2qwa/sDlwI1wc7tyhTu3x99A2V+Pm5LYYjrbZ7
BXROK9XgSTCCI8BS63VmDTe+G81C/p2Xm4RBti9e2r/uiotHcarJoBbqUL1nJEroIMKPHI4ylvDB
QT1Hj0tCJUzCpmqzqMu5q8D4Vm0oHvOjv5tObQ3Ec/kDxFbog6OoLp1mA1w3OuWPgR4s9Ff0MRCA
HvgT9FX4EwyUQ2WV4BN6AApKcGKMAOU08DfWzZEYufo8b/3dQMPbtFvFfp4eaEwhpEj22X31xOHe
yLcPcekIWA9Y82k0AIdSNrwJnP1oVSWmm56hVRTMfx4DInvoXhExR6guDXCJDvn+POWOthdAMOUr
VXiAgZLD+u8c1SCO1YZXEWfbUNt3QBckL+gcimneCGbleDR6+SktERas4h/ZLz1zY/pZiNdoNpYk
WHBCBdm1JwGNtNcWtZj5SGgEbapxx78HsCL/KjG6m4xDudeqNf8UoT33j7w+XfE0l4QQ5YwfkEei
SoAt+JMAviw+6bTY4mZf9Ecae+VTOkCE2Pr5A33AvtzN04EJd1R6dCvzxO6X+cmeniFDpdbY8d8o
oed3j/QXQyirZDFEXhxh8NgBlSMOhc8RDcSoACbiRLWZqVkqt/uAz9rCM6VfqZ8NgsG1szkwRj+a
41pXHWs68Evw5WmEEHOLs6L7yXoy1EAs7ox6z4rUsfNrDlwEvg+D6HitbmsUD7ELryCot6uqs5kJ
MmQJyTKGNa3ZyXudP6Txmt1NDj2ZaV3vzcgRiNApVyr8IsPmLwmIKuYTvUuKthnVb2LnuI5YvPFH
L9hWl8WKLmOF+NG0q3BdsVBm9gBDbHZo32Wy3THIixZmQj1va4RSBPEylCQcgPboL6nmOUWr5DXi
nRpCalwHmUcrkYlUtsrGEx1R0khYGalDoVOxZgr+XmCCixGbrQV6CsltgTtUGzNyJ4lmolc3D4uZ
5ZFRB0nliCIruCLSNkGejzRNt0fmgyWSuS2DregZjzq+78omVEXv1jQykciavoMhos6dIXQArUrl
ftY9ElGGyFFYJz5SsBXTgVUVthisr/yjgWZM5BPnk48Fa50APyeKgQV3So8TyLUFP+5E+RYE6jxi
YPNCjjPvqLfEfGv1G1XZTPNDld7zARG4WeGfuQd7TXuOqe4+1+3K9MbODek8Rdu8cRPsEy1ykPt2
9CzAQ8e4XaPhjBVagmdDd1m188Tj5SctWc+W5KGKnYGZXbOxYCOorlSTsbxnKxx/tvDSqbZVoB2O
MO5ky0E5RzZVm8M9RFF+ghHsYyeU9oJymgow/Ie03+BdkMAzE/sLcFPYSB22xlXN87Cb4EcCoOZQ
CNYntDO0mpJnMiwPz7Lu8KDR684TKvn1QAJQ5BqKWwZcDfpHvpmLw+Rz+226yTrv0wft5egPjXEr
8CzD4Xyb6C4jVKjLoA7pCzJUQEVCzKuwUv7ob9kvVtLlxr3jSKrOcF8kAp/Z+pL7kbyRZk/rHWq8
3J2saZeSLcOcWPa4werktBSpk8c31yIHeI4u8kigMkIIBXf5xrnr6i5HC0FBt49lnNbZ183HbCnB
ZVFCZTe/iZDwU2Dp6bEfRxtUeYNEFSVGMcLanW51BK/VKZypKVQoUugrXLQvEHElhsC+R+nAkOI1
3z7+jraNo+xG99YOe61bR0oqknZsJBRh1sXpEqVgAsgIAT8mg3719tiuhteB7NHP7494f4/Dl9vq
v9e5OLv3up/Ms8h3IjrSozX+S3wOKU9gCSY44kVP+0SXI7ni6hlWILKFbks0KzCH7z/G1XplkbRQ
rtAPJQnm648akkEhMCBc7PjWCi4ZyYmRTQAekBGS6W5cbLl3//nOBCNLOP8VEpIvug5NWGrN2FbF
Y+MKv6XX/VJ0QimxlfX8CQdy9efG9a6VJIAU/vd6F7/lrBVhBqS4eESr7+XkJ5KnvCK/YJ3e+ma3
rnTxazZWbvWxVhaP5MjY1NGIFLiFnDZXN77SteeT4ofGmk6dReP+4js1RMoFRdpAeYN3aK5NNsdm
k8vspTs92ZHdGxTrgQ4rPB3l0IIOkIK9CAIaU0RwQLzzk5kJK3Z2bNpzkpzq97wkiIy4sVWYoKtx
2FNUY1xpzJE8JGP6EtNqT+fUd8VuS/gAjIhJeGhL0rU/EhqhE5NdV3mLcGtLjpn+al+69FfOX2kd
er6ULK2r0mq9y1qXUJbgLoBoQlofMvCzKmFPqbc1uHN1Rz7XsK/7x/iIKsAirjsTt3A8hHqnyls1
c0N6VfG6j58pA6C3F3gHYpT4ntDdT6anWz8V60GMH1Pg8OcR68WP9tUiC3iV//4sE09tTtrdLc/4
ctq+eJz5KZjys1pIxn9ornoWqHomCQnC/J2y6I3LXS3C6iZ6JV7f+N2vvDpLPYhwm2xxC9LE1/e0
bVUDz2sAjtWTdzhI9v/D2Xvtxo5k0bZfRIDevDKZZHojL70QsvTe8+vv4L7A6V0qnRJwgHbVVVuZ
oolYsdacY9LTXn8anuyaLm0y9ze+yw9eTvUfH/httU/iommEjoUh3AL73nA3sVkhS1wpLnYsj2gE
SEgOwaan1n6uV633Sq/VKQgojVbDe70mXLq1yQvzmG9sfrkYyk8X/q+L8e0YpDZ+ZRUtF0M/ju7o
RDahZE5NFiolzVFwflu3/vSK/nWjdR2THKSeBQD6z4svJnHkp6NPS2faiPFuAAFrD1eMhHB1a1T0
az/zqvmMq0B5agnF7m404Yj8MrMo3LxyvA2bdS8/dNlaTnaDh7qOwTTrnn/Xcp0QEB8FbUkPec/K
Y1ZdjehakPARO1pyZDpRpgCcCCEBZrYBxZXIh+SuGvctqH1MpQbz//gVKT4TRo7Qyto8pau8RpEo
bOH/B2dJcf778v+0dRkihCSeRE3H8/+tW52LtZa3oR5BSdJ2XSy4hnXfvaQq30GPjihrE4iKRemh
1u0aMBtN64Lt15LekcHI6xzxyZLyx4igurUoRkQxbYvhqxPa316aH1ZltJMicjZ6ZJQs3+qGVmtT
QZrYb4bV+GTYd5x84PnC2P9tVf6hQPnHB33bRfNYDPK2qou72j0Oa9jTYG2I83QQRTu/rTrST16W
vz/t+4wXdN8g1yJclpy0SBbiB/M1fpceOURxWi0eKdgpH40PclX6p/Ip54BNqCDSEWjxHB3xGyyP
kg3j7DN5CWBgMVzNVhTc8j0hNJzHGYpVuFKSk5CCFPeaySsSAvl2I5SqYSVGS3Iaw0sIoA1yDPjM
C5CNu+hQgUKrmt/99kyY5FDec8zLlS3hAAqKiokAGsJaNi2aLGnpBcHmGzSYIhDnvBALDYzkeI2k
Zk6WL1Q+GhhxZTugI02ST7+iX0S1/SgH5CvZnJWzyEb/HVUOhJYOdjUpDMEqEkkP2tMLIjmAAptG
ENw3BBvZK70fJFCzZVeqy9kEGQmnQFhOJgfgdG0UXly50sDB0ekZAon7SF77bOFM9gjt2ake+05K
MG+8nDdLc91E7misY3VREdFlkm+y2kVewqXmXzUhJBztfg0j/OWB/tMa/aupTX8VjUTGc7aAwXLn
Exjniivk/gIX+dP4/77gUWMAKgfrIRl/jgJ/fY4xamoQ17NyNJHfWObnFEtXVUOOGA2rAGY7tigl
KCgqMDzVi9weJJa6BKe9+zMPlGoRLSR4TXiKATGInDjl4WRVuBzlJ3+wVlNV/z+9gXT6NVlC+PWv
NamppTkeZl9iGPwEi2R4GJp3SXyMpt0iIFXLVSPs2qUVylDpv5fDn85FXKH/ffSyOPx1saLBEppA
oZLn3Vi9AL5dvdPIsRP345cP+vnF/+uTln3xr08Sw3QOup4Ak6m5UdDcyEv2Jj3hAp1qHlwK7bZJ
upvBICNkIygVhvTiKR6as1QK21LJt6owwLuv7/tO3uZCd2BtdPMB/4VfXFWB8BT/KS5eGxXhrGLY
seXFPiHY3eDKWu+VARi1UtjMllcFWCc080ayPKIDPyUcvIbppBPuEV7mHglYUbfYcU270anNhEuQ
bAffcOfHmhwAnWiDGVH3oD/qBenmpCn05WvaN6c8CC9MlG0FPD4oZgWfmTWoK03EhFr6LkuJmvc0
8waanZxXaIKPDYJsI7ma+iYIl3b3C7hDAuyamiZAecN85F7JgBv2AnsOkW9C5c1VeGM2gtP1zIXo
1ZUh3o9RhxUtPlWT7MloNOhbq8KLbOaHHgFlWkrXppS3cgg8P491tyV+b1SKZxKm49by0jhyxCCj
NIiuQfRc1Dcm3cI6Sfey+TJAvVQ4/pd846ozbtoiRyFH+G10mcv27BfzxgpLpwz6l6bMdwPUDwOR
5lRmXpm8FGBm+zvRtDAG5wQidmpFat5mJMohmNnVBNFpEJ0PhCrJJLFFMXoDXd32xm8KgmVP//eK
8L+H/FsJZOCaikIxjg8lvqvIZykYrxhoCCQDeQRzRlzYeAay3ptfHvofl7y/nvlvha8Wkscnybxd
tSPvemq9cf8+rrtt+csR7seq5u/X+FvBa8kk72gNH0Ro21PvUGitaXLb1V7DkL3Ms0hSOJuH4umR
sLaXA6iL9W+F5s9LCZGsC41P1STz21WWu0nLR4PvEN6pX2+9rXiaF97ApVj9JhSjgf/jLWWERmoR
xDo4J/9cTZpBMLK8GaWrfM3mVdeROYne/0ivmhNfgNHNWEECkVaI5pe0MOLLJ/2uW3Nk39XpYJ9p
o+JEucN9xpTzOTgrcMHiS3jk9IX1UduqhN3TwCIs11RBqDmNB9N1i+2ODRNJunO+aBv6VhjaLCfa
JV5xJAhlFFbzRnI07oLiQJjdKdqx31YT7VjCKGy4DbEtbdpw38iu/GB0tnSOn7PNbL50x4A7Ruci
4c+VF8KHJa8/MJAwvfS9Gu15CzOijNZIb/S9oL2D8C7wgiXP9LsTgo76DWlus7KJb+nQWp0LAmS6
CP4aBaHCGSjZROENefGxes48xiCQ8stmLwsbtWBtGZkf7jHjv+UoIU27sEiHYQWdD0OAlN5aCjPz
ogE/p6owsvv60mh3Rnyj6V8mI48RZ/4kbkVzNbe7TH0mJJOW9RujB0esNy2GUbIaNC9L9iFxGsqT
kBCm7oz1ZvoS16ETqh6i3vZx3CiPzbHCluAJZK2jgGpWqTtSE+pYlreShGmFIQoXX1cvwjo+N8Sx
jzDbXCCEYFPJ3g76Q5u5ggz3THBwUWz0anCV2wTTO7EswaobMKNz/BnWQbrPICtA6h53mnivJHeW
9SxC1m78Q59RKN6HH2wvgbRVVFzRq09D3STVPjZ2rbKWhkt5C0wt7T/0u+qgd49juqFT6ssPQ3Lf
Ppwml/RCpDmr7C4L1wGHLP6qsG6U5pRGWyYErU/d2jJ52HXKKUXhPMEEkl9763m0+0fy1dpNvyej
vdVfouATjhy/p9syr91SBDDPkJp9gu4Lxx7cX/zee+ExmbYVI1JxxQAPpBvtdtcfr12yNvgxb4xE
ovsq4NEHU7GVQOe+MG+Y12iCx3eD+YATwGIebLuG0mzjWQy1s2JesVFYdEAsBIYkW9smD3UKKtWu
kb15wot2ZVCyopmzH5tVtoJsgQDohLLcEymn3um+WAR2wF0nmrhZFXhzVpBohJueb5945p1+aR/b
Pe8EKUgcgknL4j+3/RsezOReQjC+sU7Rboj35oVhUGSueUeI4CFMh+pW2sv5jAQeTfraRGGrAbxa
QVvup0MxbMrmtqns8CycQopgyl6IxqsKVEVyja7pueMqhQe/ZIhcYGB0Pq11SCuCTOG1gu4GQTTH
/x5uLQ9cepyLTXIN+xNJ0NTqTnYdRYz210hx49GdNAfoevRSplftDY64VCJzX5e9qxWbAjH7Ajq0
m2Ps0lnBag3zwdZOKZKlSy9CWDgZM2PqOvGQ0I8cv61iK5RI/4VnBTeNtKcXNRFUdc/ywfsA7nli
HnKrR7sieqIfDw5LXVXqHtdmHOzRGRq+LTIz9uFl26XlErE3a8fIWGfBh9yvSaKchI/ZuKvfNLil
HLwH1Q52UEXMeO1fYC+X/JOfLdYWcMmru5pTl8BiSmMegWlf36awxYtgtfhqybjnKUkHN2Y+Nhdb
fWRCUOo4CHBnQM3HpkM829MERsH/INhQv5NomXYoI8nu2qGI10fswmtLeByZDpU1p5r62PU2Ybbk
FRDWkHdMjx4IGshzT1U+BvVmErFn5ve1+iK1p7L2Aggv7aZCwn2tnmrhNh1SGn6YXJ3pSZLPhb/r
6i0NPFD84IhwBVbXFAJ8/RWjQ+CZp8Fmq7cRI95kqz8FoMqhgGjuAkq6FMNpCj2Z9nYDE+muUj9K
jkQxooxrZ1Fs2pY3hDcCyagsKC5niVK3idBpZFt1J+cwHYhYZlh7zt6qx060rQOzkIOk2N0bSWUm
eRo2l0JagRN2WfEu8NAZ0oyfhZM9E0NBygGV/30ODJEsBdAtSWgPHFP35HtTxh20M3GIr0Hjmtfo
FN7J6Eif/Pvgi+2LKAaTyJW1ge5AXRO7QnCPptrCVrlEb7K8xc+hMCBS7it8/+3OOFrUQ++ttk+t
Ww6jTOPCU+NQxT1nW+NrJOTGHra+6Rn5BzdFDl7qV9P0ktmFx1FGT6iU7FLd+3gJIt9Voc8Fdtg9
1+lN/MnsiD5awu9LZoaRomRjBgInnMeqR7ntmHu0qemGKzB6o2SXxka+kl1oJyqw+51hnS3yhw8h
U8r4JQmO44D6VIovGkdyu38Gjy5JtqUwfNwU05nSe5K53PQIeoH2XnIt6eDJQGuXRAdnnDycaKIX
xieFmWPu1tPJOhN3MlP/FVs4gCRnaw85ScBkb3MWWVGOjujlrgXI3X5Xn8xN5PDPVES2keI50Kh1
OW9TP8gsMbXgancZeF6SEgtXKF+HiOmWh65T3rGXlgx3t+kBW+BTKGwb6T5wq9LRS/QnKO1B5N4o
awafRK2NNs44NxP2TeFgGkaeu08sV5KW3pM97De5apefy1dKj7FCltRK2A7429bFG/fevDFEt6pu
MUjNEJFu8RmLy6MWkKMSQu/dhICR0131XPH03mrPbbUVFhNPcb90px0q+7TGUXcAiGsRv7bthP3y
jHrKc26sZXaS0ePpxejdciMFx/gMaKc64puF4q6DIeNWD8hAHyxHwLBy7o8mvyONHbx/PM5JscvC
M/bP1OsecS0a0GBKL0S2+FC+5Kd1vO91yRbBfyssIqtZWVhFGz7Puswc71p7XdsVgyRsNERBD+v2
vuSNSffio7DJ0cKSfHyUUDk/qtaeUKqj9aU/kV2+Ljmv4GHttjD1FeysR8uxIq965Hfgr7J984Gt
TxkIn9qNl5rDjNcqYHm2Fkk0gHg1J8YZvAmMa1GuUYP3woc17CLLTRjci9Qp6mkAf1Q4CUeX5kUb
NoLzherNlh6CAcC8ywMuPopuBpsHQTeJVacRsyyvOP6y5oNBa3/sLFJBdg0kK7RAZncScVvwyBQP
FnwA1hU2XpwEwT27GuSeyeNwKkElMi6KcssIWxlWwiW8Tv5dRXMpcnpWTjxFWD0/c4dkMC40DQ6h
ZPXRMBDvTZvRA+j81fAW7h9TZUvqLy6leaIkgATKluB2d9oLBlZCDtaFz8zCNm/N4MbKLuaA4QUR
DJaQZ0K12ffZgWgIx+E5my6DCy2/RehFdEhi59f6mjK+QZcpI1eFbupMG84eNlbJD/+upMO7M1Yl
O9az8TxSw66D0/iee2zsTbWxnmthM0Z7icXBWivDMThzgifCW30DM+X6qyy0xXLD7ELDFuUEsX2f
JJjN1gpP76H+zK/6DSmWjeh9qU/3SrxBlyGvCgy2CHK4Tmdfuu/9m3BT4tyejVtwgvPpdCFjWOTH
DWRJ0ElAAICQzGHjVnr8aat0A0+pxPi4CsX1nL8FQmFbW9VN7gZXrDbjyuuMDXEx1gohfXKRdoiE
WFR1G/Cw9MGAbdceOA2jrdgVX+0Llg1xLeNuWxGCKG34sUA74l3rcRPojqpHPG74VV4CYdfJjkSW
Oyk2q0xhJ+DZTFz22XLVlnsBMILH3pw56QlnQL9OxbWxg2V/HBFXXudbi3netK/HY9N4vHT37Oi1
djFtzGSMog04wcY6v0fBjx8X8GlGsbkuHhnF+zeoJsxyF9wGhdM7E3d1a1QbbVhH8KOe03WyjS4o
PGrhvWr2wZmWQ+ek9Z7oJnfaUsOM8YnOraacVIPgzRWty7ZYkwvjzux1F626x7DL8xzr+NgTYp/L
da6tpI+GjovEUiH0m8IlueW1cVs6GEhqpFcOa+M9Mdd0ReNkT8/uVTTt5M0kyXhV1DZbCSM4VFUy
3wXls0qwy7oeV6kXqV7FC0bEO8c9r60O6Qu6HBkK2hU9WvDGe8PGlFTvs/phGqvW2NB3xdZx5CWL
g00jb2qDn2Tz9tfCQ1ZsxOA5/WT7AJrzXCmb3lg3E4lZGC6WJMN0m/Cm2Fp9hOmoX4U784T3XnL7
bqe/yslHyusa8hBfgngPSh5ZEKMHiKmykxbnZZOXyIf8amPPtxy6ZsFD1+xVHdirXRJZ5WkETpnP
CdqcwAu3BHoG8SpDCLqCwXYl0UVEkvESvw+jA7OMpnRL8Q8xbl/Qb5GOarJjspMGUCxu/Mmp3oLn
+GZM12g4onYvsFaOu07dLFvBRw9pIT7hhhns+V5j3rkjVyLVHnmiPv0lYgsHCS1om8W6ip/HC8/J
KzBnPmZlHfi/7d596JK74gyPqSRJG72nZDfneaXzzq1D6JMBHimeaN78HduV7lnbkuzPY7rWGpfJ
kFSghjz0p/CU+o+Ti0Ktvk3aL0Kl1GPpdOua3t8vPRVpaSF86xotWXYMqxVQiIa2NHf+algaUp4m
1YBkJCN9hqE0AVmsiD7qnuVcU7MZcdLEFe3b80tJPKTIGQkd0m9f44dOhwk/XYZnL+Ng/GOP+etr
+KlshLEmVuwdtkTvurK619n4LK1nK/tUu2SvWwneoYtc/TKB0v4t2NQgyCKvx4oNc0v9NoHqhBzu
4lyTY+89JTcSocu2/hnRAGFtXw2Q5bzwaTjSGdmPbNIo/4y1+JzvK2dwmX4wQnqGXQMkU+KcKd91
bnag3CDMxk4Oz/fR+3xfHzNhhcOeNTnyl5c0ZfqD0EF11BvlA+3URURbd6JT8YswVPrjo/7nzV2m
oYbOIJZLan43FVlpqsZ9O2anppUw+QbM9Bdaw9BIrhwnjyIQuLwrNnSmHFjVTfpay7kDe/2sM+sv
eYM4hBg8A0J2Xf6cFhEJVVjEA2FW1j5nugFQfScW0F3WfTVI+iSAjqQlYBFGXmKnGa0dYWMC4YOP
HE8wDLExll2/92uLXD+GrSIbKmewzEhWTVZvS0t81dFFz6hNwwgqgFR4ZWh4pQgFQSThy7gkUbGe
SMGSZpH4SeKs5pcFGKDgEZrCl5b48AKUQJ5DO2OplsUvk9QfavqRPdsPYUAF475OtzthuLY9Yyx+
HPlkxPu6eRC5s/JVRyL+Z16FokNKCYypRjPwUKUTvmEPwzIpe131UMPtWgwvjVDcQ3yySsWzxvZc
FfqOZvNKP3XsVhr9HD1oN1mYb9s4ceWerbDHrVSArEyLPYoFwvYOmhT+Mh5S/v1ac+cX2N8CHFZV
89vEA3TemOit0Rx9uN9BoDihcB/m9xqrVqzRwwLqh2JtYGA0DWej/6qIDSg7bxgPRJjPbGiD4u9i
qj4CiY56dKNVMkNJIvKoGoE3QpYLn5qMIr+j6Y3SQHQi65mQpjQEsilaRGl8RkS1VZH7383mn95W
iwE/tB1LlUHJ/3O56nIgPZE5ZSc9O/G0+cMVwjroMBzEQ/kLN///v0r/en8slkUJRRvRRd86222q
qzD8JeUYEu/DwCY/+4a6T9u1VhwDFPT0+HsmCwwKyEbgf9I9DA235wzj6yYCSNbN6dlU7SJUnSRi
8D+wSuRPqsKcQ35Ta2SIAqgyECWh/x7ONBmpBgzpJqpPczKsRS13/AqsFT7tyC04VxkvQYN6UdrW
sr4uJQYpwzK5S9ZFA0us4seWkzM04NSZ/VnSy5xcRrUhfPZOTWMyx67RY4fkQfVPxHrhMElR896H
Bg/lKyAqwgcR1ZbUM25QgXlla4X6Yg/4rLrgZlZqRzsRmLkKUU6XJSw982lIH3I0tEXGsd24pFT0
0UOKy0Nq2jWIiy2wa6fWX6TmtSaaWyRRhrpEoqatmTcDhGNcgkNMA+t4lDsVIgy9tHZ2FL/c6nW/
GSrJzaIRwtsmB0XQU0wbCXA04WYZbioK1GyvGkjauEIo8vu7unsYh0NqvcQZeBlUuTUQ6TSnYkgf
pXepi09D46+bnh81P8n5UwCxxWQ2rIx0Y2V8IzVVrzrYo9zYcSivkirxAL8QjIewxnercqsRmlXS
e5bCL224L3x2c8ym6XQBH2FS3lVUX0Eg0vGit4sRVXhffq9Cgaw41btItM4ZvcVeFFAJwyzolPEc
ptC3LaIT0wddfgeAtzbju5LER1ib6z4C9Nt99T4NtDQ4JsVJ5pDbxq/SYpnEhViIh4EoZt9P3Gos
L7kOSsTAX+u0AJQst6SRBxRjXEs67EOXNqjVOymtvZQ25RqpFyEe7QM89MTy4Lzl0wq/gv5Hpk0u
uJB7hCb7xkZvSRkFPeFI+UaM8IeFPhuKaJ5hPqKCs03stHm509KnjqDoW0lrFJh/xecMucrM0w0s
TmgmkJYtk7TB3dS9W3CfZCLpEokGORHKKg9CIxHZpm2Shq4/tdMMRloSebFkA4jXI9TVw1DlTp/m
dDKmPUkHx5jHWorQKzNiI4F2I/ntaWrzDbyiu3I+tN2DUuMelDP6uWwAoSat62L45Ekk2Q/1thk4
yXRVNGEG7+YD3RSOkpFic74GwaY3F5V2/Yo1HFtzYc+h4DT+V0/S88z7DZBslc1IEsqHGIlt1Bg7
CairINPRay6kN4rxJaro4n21esRWQieHVnXM4aIFdNCkB8aFa19ROE0MXEtOpQMwXnjRmG7SD6EI
vCLITn3RnwateizzySnoi0YjUOVwfKg1qvYCaLlAcT8NudfUxa6PmD4Y56Y7lYEPZifcm+MXUTxo
IYKVksDloLvb+qITQr2dZhlhO6MRNfMsoXAX/N1imgpDnXhuUOepV1j6Lh+boyZ5cjqdJuxcTbma
aYioBfr2EvS3Za5GKXjsZ5mJB9FUBeqqaeiIcb8zsKH4HO5j4N9JwHYe+xw8zEFFtiFsc5weU7Pt
LChzZbGTp/xUww+PZ7D2/K2GSrCIWUWDk0knccQdFBE+wzMkNq8yonixDMERxmchinBNPSvR6BiQ
t+r1KB3r7F2v8Ex0L0mZrww18JLUWvt6T0ZmBcri3Urea3FvEB0cSOKTyYoVd/NWSl8y6a5CdI8L
En8D2SzU+hwNKxPKpdKfclWgz5qD5hadPCuAAqO7FzcGEVA+oaCnyKiOfY+uBC2/1r3Ec7Euxr1W
SK6RRW4QAWrjCG69Gf056E4zTsCsnZjnOGSJO22K0Cq6FQo0KijIfK9J70H/dzX2emJ3LdFYJThL
av+pkhWnjzZWYb4jawB/ohJ62boZ2RLSTNuhvVoahRPVWUlLdeKpSVr10JTbhMRJKWF4jsNAvlfE
30a0+jL+/LZjMhhlMko8mrJozf+5P8d1qA9ZFdNvrbuTYIQoeHhMu+OyRQNxw/+rBjxAXNku2tWR
/Cb3x4lOSwIbS6iW2o3hEPhPWb7yKjsVTEJ/cRHRHMfpZw2fQ7IDPVblO5FsynnpjZU7od+1arhq
syMvuz2gTu1QRRDzvErgDU4AZgUTrNVTpz7UyJ+i9AXnB1JNt4iALkXlCkO16j8nzDCzGCEyT0WE
Vo/ubk9Sz9c83Bl1jrMKygkT/QiypGJVv52AfrpyeMaISjQMBbPot1qDwqIn+ShLbqizzz7KkJW+
kvYhjizsqTTLibNiAuP8dzn1g4tRUyXUd6qOWBlqzLd6SoutsZqnjlyiK1iYEb0YSuRW/soCOn9k
MjJ11I8NXr9i9BpYsOD3mssgOnN/14vN0v4hzvW/v9Mfoez3Z+jv77Rcqb/Ogk0SDgLwfvUYqlgd
xdUsIm2rPZNKnTg8xl+3kcW+wRBXER7zcVvDR0TeBP9+/cs3+aHa/MfV+XZPAlXqA3UU4hsdZZy8
a5ttcdIZeY9r+FD3Oq10r1d28Slub0xmxHR/NY95+X9/iz98hH9dD3IGTQgKnObEb/coQuap+I00
XZMYtoU712s/38cTdfZRaDe5+R7LBE/vQewzJE66VdB6ub6bcH76j/CaNIxQ+JleWJh1642cUJsk
SpqzoO7j6/CbY/3Pc/pf3/bb3SvTTFcnXuUbohvbd6G8atCAJtHTHwYPFCUednGtf1mEIRt0xi8A
lzcV2429WLDvcJvK9MM6d6weoY+rDFcx9TRP3eTC0FskuISYM7k5M0yrag+oKfEeNG8gjwp0u3/7
ZaQfwOm8H39d++8KDMowDahTefSzdFVLWOhKCJyFsUmQuqfD10CSukyJTKBdnHk1Bl5zvAAfSJit
itVnQIlXRIQdS8q2FI5WcoaaIPj0xCuJBrf6xM0Uzce5NVGKMaAzE4jFna1qT7PO3I6BsjBrm8ZH
pqXQ7Muygzr1B62cH0ZlE5SojCtpV1mfRkCOlkY0daei/kvYCfrNJITvbf+VNeZ7/VYQfjJamUtc
LBFc0d7M6/0gUjvhkevbgLEMwdR4jy3LWmMdh45tPFsMZWVUJTm5iKURuUJwzqWrxisgeGaKzRhU
sSB8jqR7FLc9ZXeIgT54k637PuP2GBakJ9KYB+qYns7/dRKf65j8VqIuKsunZ0vLtFn73WdW3wSq
50OTCZRzIlaHKWVUOVCd5G8mFGiy0FdtjO80C65ZWJylGGZz/NArpwaElDk86C3zFiUhMiZ/1Trm
ugGjoeCLAz2nkvwXIeO/KRnLI0GS46LzB9fy7ZHo5rRRK3LSjhVm/kVnpVQeoaPoz10Z/ReJZNz5
X7pUv33mtyaVqM0oPaQ5PwmcMav5hYYMYDEojAXkOc6+evHL2ffnjQFeEJQYcGb81z8X4blKyE6Z
F3PplG20dHQ5CUH3Csc3UdjhqFXDLxZjWy7oC5COUGlOg9wx0wlUf0nmg65QaQTWVU1/uRI/7w5/
fbFva3KtqYSU171y7NCbdMIjwigZ+SBahXpvJs26yEmxaJH6iY6q7erl8BVyqv29ZfnzPfnfFfqm
Riv6Xqs5BoEWyx9S+asTtzEEGlKPHoY43dQKTUxIf8OupyWladOmFLA/QtgPwGPn8xGOC9CQ/94q
tOUz/734/u87fXs2k0ivqkhszeMkSDtFVBFCKIx4P5ScefOorBvqqYkqf3qe/dcGVF428H5PJ1OO
HH18oAPRQzgdt305rIUQfTZaD1A90qzAWGTkBqygKOfT8GlwNAuikyHf+wNjFV1nkaJphOQjEQky
C322whbs8jmn/hvCYb3j3nwGox7Ztuq/Z+PoyeJjpt5bLEyZjmGoonHKqL+j60rFa1Nm/Pe1UZdt
8r+uzbd3KLLMts9TiJstOlsLKVOdvbTKlxXeDNKdFb5Wcb8eEYv4QrMqOY5X4qOWedDidGZM4TWB
TqRPBz24mbQPjBzTVjfQF2oHLX4Kgr2E0hzbj3pVw72UfOThtmxfBQXa7G0vPtXG1lSYYqVe0D4N
7bY0frnzP5iBllXpf3f+m79BU4ZcDIXBPCrlXZd9QGdbN+ZJBva4QE1JeIlHO5U//HleZwYG6iYj
ED5ASHQzBdmCeUywp9cdXJkyd6bpWi3Yx2LwREqa5L0KVbdpbw0kcQM7HVpLpBxgWTOTGckvbevl
Gf2P+/Q91hZi6FSoo6Yf8/B1FBHjICg8qDxdif9Lzf1/qaz+z0XTv1VWCkGqUlepQFi7Vws5Uco9
RkjXdLAwSOoBY0GarJ3N6FE6xGZlu04z1c1QxIDJrEi1S17NkAEmsTvh8zyZ9ki0io99udoU3WPN
XGxpDCT+ecSq3gy/XKgfFyCitGWStFmlxe9LNJLp3JdCzG2t1x6S4FoKtKTtpQVuvtGa/OX9+fG+
aASaYrEywbd+e8LGik5zqZCjMd/OLliHmSwS0kdoEqqv/eASr2dVnn/RIK0tr08TbMA/gneD8SQZ
1/Os73ppjaXjkpPdLR7DbAcSzAdFM6z7o6A7wzmc2FkYYGo53o+9Bi1CPcbJw4ipVl0MI4qAvP3V
/+XV+WOG+tcD939+MU38NgLT0jI1hqwvjlkg2xkHDlNdcpFmVI1gMgxAuVG26YRDRTvICD5Y2ddV
DNkyvhnAZZCDKxsPVVc7g8jbDyHOjDbErYiJjkJZk0e3GLcxFKxcLI85moPQcASJRAHWUkXcyuZD
X7yPHcDHDCEFhaCfvynGsMoVZ4r9F8m/HYKDyCBi4Vp11UYsr0iCHT05UXJZEZ2YS1lDotXxAIzp
wYqpUVXcPwhcfLmiSdajPLyM+r7JMKHnKgKSVyt7DFCotdFTucQdmAczl71w0XCC2ogT69gn47aJ
xlM0I76sHqt8dmIt/2Ur//F0tUAwTeJuZNP4tiDXsywVZRfkSy9/iRQx8Q0pjX8umsRb0NAKPYH/
foalf0vVWSX/95Hmt1ttDVo9Bybqbc5zq9jxnQUCAwLD+80FrP/4SbjwFwsek7fvozdJE3tuS6df
5+KaP+E0RBymodOLNzMBsDAsd9Vi50YJnV6kP8gPJKItlENUHsk+0klhYF9coQQuvPYNkM9Hh3jn
Sze98NHEwVNAZkUDMTylN6K1TZ7nz3k4dsOl8d2oAhl8AMfT7Ev0r2fEW/Ng7wg4TsnqY4AtxE7A
2H1pUK7M34J3/9S//3qd/veb/7kHfx3fVbP0xcJPjWOKS6zOBPrWIv9ugCgAX8a5EjD5bhAcWDU5
nWSVTTLxbw8i/uSuf6lkUqlpySj1XQ5JxW+1myTsnDCydjIU+dpwi9ib6pNkunHx3ot3nQbGJUBP
EW9GOdi1c+0qWkOTB1tYeZI4BZAVpk8AbqZgO0svRviuyA8aqeyEny9FS8BaJuCtG03AdMGxRPxa
Bls52Pd9sC4UctxHyxVrkn1pwA3EiySIMuRqyzmnpfQ3egQI4UkKBzSjzpw+M2ikx35HBEVF29ef
xnVb3dBEXHXTL5aPH3i/PM7M7Bc3AtP7P/6Bvy51KPdN3grg6nOVrMzY3CTDbGux4cYkVEYEhBv+
Vh4X91HHnBRpaIeAC84ec5glDibWkmcZh3cwX7JiBrJ/v/yZXkRwusCDZFDvhDxU9xF+gIzGO26S
kt7qzN0p0EBx7ialxwC7N87FQzckN0I72zLl7SjG2yWSJKU4J9EkQMHYX+FSuDmEEkUjWKL4mKsl
jmvXU2cYESNQ6RijM1CixF1Stax+vFuiaHICBQT0Z72ZOJoIqYSlr52SzX+vCxzbfio6/rqS3+al
dDKnQo/D/IRP1M6J5KWnuGQRj/3/R9iZ7TaObNv2iwiwCzavEiWqt2VbsqwXwumGfd/z689gPdyd
2ztvZQFZKKRdlkyRESvWmnNM22noR7ZB8phC3qY7BlR50umoVPiox+JJMjHXl8PaYNBaZfimBIMP
H/oITUm4JTH0BC5qquwE8HtO/yHfNyeudNn70BGqUq1i4hSFd5fID+bbBq6b7WUvDWTmkn5CJZDm
olUOgORHcEQGz997vJMZqiiNJHm0v1TGCTl0Ugaicx6R1RLCqHLNRvOBiLCjId6Yvytbw0Kab3Nj
0IknQAY8QLJYWRpgc4KXzRYFXsJEKHEmqTlFaPhGDgsW63BmKecgiD6KyQf9hNsJOrhp4InOrZWY
J3L0TLMOmV+/1bBAjO/BCDxflttXzUwdq1eXsiFvs75/6WzjTUXfFNISMTL6+8R7SAjPsmgf0hLW
03nu3KDkO1Yldva8XnYYTycr3RlFtCGbqbCP8/Wp0Y8JaTwpaf5acA0ilFz6mN5Ivnifb/+iRmyF
yita53JF9VEt1Khf5EqPdeMol9YOZ8mAq87gjos9bwumEDZM4mZcHXKQJg3X/nAmNug6By31aJaD
6GlEEIwtbEGKhM3nN6HBzhG11V1J3+fLV+n2s7RmYjv7qsHE6oN6IB1zZSW/5iRoFSOdiHbJRFlA
qhaUsJVVGVfd9jYEPDSk78qBhc5ygs3Vu/GloufVEG3SDeWuTIe5z10nT0lnuIGmvlhdtM6iYotm
Y8i2uYYdLcjPBa641v4uDXRKOl57LTvN8o0h+VaY+vZhiAKl3RSg1ftbZUFJ5Rp0MpFy2fwkt2F1
SZoZkY7Kxx86twnXijj7rMtBuPVVFgpINtwYZvyVtv0S8evAjE0wHjaJLwpjLmB/UVkLl0375OkY
hzXenVhPpkIWxza1McxRHduSxmbf7MQIeSuCbcUfpdrHerRSMq5M6uxUsY2zc2ewMlfl+5xGoYyr
KMThRfj0IJ+j8krP3mNJo8+wROJYIdrw/PJMVjCaVKuAusHm99AmwS4wNXLdJrZVdsQUycBMaTrb
ZFDNA0ADzwt2I1CM5EeRUqV3ktPk0IaKXaHVuzKT2WdKRlz2W+x9c2hPVPuzpQ2SpUhePe2ht+yX
dMwfCHEaWsRnDGPIz+keZDJBplhddgFDPozLicDPw+IyJzCxx2ONbo27xfxoLnX+fTn7c/Pmt9Xs
x8nAqFO9be3MnENnlbx/yEb7lGFyIcWL1Ee3xbygeqDghH9MpJvKhuWZ376lLMUULlVisf2W+OzS
W0ujjCxS+cu5S59f/39LhP/sWz96OL7V9rpv9MY5OMBXBx1iAYo29+kp6FDWn4txH+/jHfOeFec/
ZZdrTzw1lFOILhG2I1m11gIu6WGZQR15R2/lIteJnQR9IxLLpTLsJvhTdGDv6rhNQUwt/sZrNv+8
YVjkh2gW5271R/dnFK2aC6M0jmTJSeWuI46pwYBqE2x6DFQD0zX69tbYqq2yLhxhQMRlc5TQPSkq
KT12tu7G7LVqpWe+gw4nLorGO+VAzjTz6AnSaAAZewKrD21RSR1WCatsnpqvdqmzkueOqhWu3wWA
2Hhg83NK9OM8YUuK2NFqppZBuqjlk/DRmCfffXDN5Myp47uiDDC0KMqi4Cypb6inskZxI5HuspFh
fvlSW59Drrn1oIFYuyb1vULcbAAda6Od8FmRI5I1acZ7qAW90vjLrfvHQ6b5n8s6f/23iqYg00D2
PBnFTe1zjw6YeTcNzy5qj0h7/vfH5J/h1v/ehv95sR8n2nBSwlyEKomjbOG8XpXKCBwtdK3rutzK
2uT4Vka4W7AwsTEN8fwR/83l+f95Vv/fm/inR/Hbb6zpZhDkMqd3ugWMIyXfTaRLBq6DNTJ7tglY
KD5gpXEzGAcehEbyl9LASU2+s/KhNDL/Nm/622XRfsxwsyk2i8Y31SPauLXKZhEjMU6UZ2Jb3RAy
m9y9ZPUTD4bbRvUmsUdc7OVf7oM/vwnrH2ouCTGy9qM1Y44qs4yU1kxkX1Kteq56Nx8BVohFr1LA
8gwJ0fH843kU21AHTf23FvifJ1mWoB7lrqPj/+MRN5Qg7a0A33lZ9QehkgfELMEmvbp7wikeRA9d
Uj1U9l3yTz4GLsODEq8digqKJltib99wOqBQxDXzIQO98VH80Iqjn5UUJwMx0Udf3vwO3HtA9FS+
pAFKd4Va+hBp25q+vonc3n8yaSpkdxWLpt9lB99k3C9XzHzO//4w/AH+zVnit9/2x5NnIhEd5CY0
jyUbWKxgJYsPI3dlQOvjuU1PxRCssu6U49Frq8Cp4LDz7qJWXmVkDYrnUgcIQkAmiuJlPHKwrD9E
8DLqzw0iw5KHC6DJoK6KeVoWbhTzI5kOVo1e3/iS7UsZnqYpQOkD/ZMYW2oAW7I3mPMb3DJ59D6Q
sCaifU4/mjkw6yjGseoQtt8hsL4KsRZ+wJDOc94HqwDuVl1Ea+SRzr9fpD+PA3+7SD9aFnloqbHs
DfqxE3hkKlCU3+l0DyICc1saJRytdGSVgymR9xWR+7mvk37JLzSAuihY5WW+JziEfIj0tbJUWypg
gf/9Pf5J9PtfH+SPVS0Gu1TTQ81OHC16RnoTZX5Zkdui1zuqGhk5lAa+fUqIVEKtotOgxEgwR3T9
+xv588pm0dcxNJkmz8++mulPKblsDVhY8klq7GXnMr4m/j2P85VAI4NEpWU6kFChMiYpS2/vY1e3
qy+ht46QvrI+WkZtAf5F+0vL7w8u/vlm/89b+7HEpWWoehUwB47t7xIBA/PhSvLo/ffnDjcQlW2a
3Tmdhn9bVP76yup/b3BV0xPHYUjWadCTtclLA9gfUnkzQVkypzeP58kGwyTwuOTW+t8/ESTffyq8
kNjzD4pW9WdMpumRUuQVPaEJNL5gjCrUHfMIcxAXDxudIe/TuS3k4dhYFnOuIuo7j4wcvafRQRMw
y2VvkTV8YOqRaDwDpXM1fFbxQx3uvPydMaid7ELpSwYLymm0pTeSB98V06c8gGje7zzyvTj7lieF
w32xQaK0pqvQIDsMSECP2PT8ij1lLtfH45ghpOX/KwXBj9awl5OVhHQx5SciMRa5vdMNIk3lBG0l
J0dOLWFlbJQ62pj22gvmukjax2wRSoHpPnnSOw99y1XimRyjdwECKzDWSeJtPG04JO3oFnpyIKji
oU0NXDKcBcl3t6RxqyZHjZwS5FJCeyL9IbbYjjF0YrxDhst9k3OokLSPqmbihkSlTUgx4ZSN3WGZ
l1yZjDfO2VogWWjvlSV4pWeto5UkhatpaJ1WJj6Y4TbnWj0pXrOOllVVp4tJ37VtdK6V99FoF4n0
UcvnsT1IuAbWbXgMi0cJd40NliDEkzsAIUs7FkHlIwZCQvxmu5GMv8Xy/EOd+J+y6beb6MfpQokr
K5PHWj+aNZZIHMgttk4cx6LBATzRuUQLrdIrGNAfYEWj55i3AMWAC0nVzdSwnPFJ5Q36Vg398rsn
6DXRjbNXNnqxQgF9yA1mx5hxcY0BYtXSY6p9BHgRwxsE46TwVzqpLQF2msT7Rdh50N56108+lfHD
H4pNKj4QidPcfMJ5VRHXTIWMGC8nz7zsHkNq1wKstOKpqzJ+S6ngk8eCRGb1Okk3YuVjJJHERJXW
ZUow9J4MrO1NhCpFJRMPmWuMQabQUX13DMzQHhNoTqsmwYJqq2sf95w6fHkNcG3x6sW4o3sxrMz2
wQoUB+y/AxDRNlcl5+dOuuM3arPHQumWXbv9y8M+r2H/9jH9KF9kybQn7rj8hXxK5wFl0JIo5lW1
/Ds19K/Lyo9t0S67PK9LRuFmAm8yvoXNwaw3fvahM1420EN2BG4rCJm1nQXNWmeN8VGJJNfBRAPK
MebkSWj3YNMzlCCWQLgGTqdaDjYi+4zxWmfSLZA55ckwSlrccy+qeczVD45Rrg8IOKdTPIbTX7qC
f95Jf7vRf+ykTdwrbWp1Fi58MtpBcT/qqtupH3OguWdcaZk0eAozirp5q4CYZUbqXyoO8acDkaqo
8ymTYDcSJP57v0hoxqVJ1jCcQk2eTpcebUmL+7UPip0SBQjxsp1km5jQ2udG0XEeWtuKQMB4AuSZ
25uQG4tSdGRsKT8b0UsvP2vhVY1JPgtOuq+Bf0h8YxfqCIhVYGX8iDi6JtGm9x4qGpcNPSm0kJPo
NjJzA1IFowKtXebaZssYjIKYNrApF4+WQqj8GDIgDwBDlK7hsbRhmiDocVVr0UMjV6c+xacr9cGn
bGOw/ff7/Y8TcFItVRMBqmaY4sfOOmaelk9WnR+Vvt31aJzDGMewle7LDgg+4HQJbZMCDqMazC9O
uts+p6GglO5QlEvdROBpL1qtPJNrmgPxBDRSsUbF5FXY1USfyfplK8k2V1daZm+0vl72Q+W2ya00
Kjdn0fch1wCP+Uuv5I834e+/1o+DEH04S81DWToymcTKAKUmRaWMXFtm/xDRxBx20ynmjkkdiow3
D0O/aZG6W/xtAMyFnG+2n0vK7+/lx8ofx30VSaMtHVX9JtjUJZN2kVou1DFfqDMBpNhrMlwt5QSN
rJ3pWiRGqrQo8qVvrooQHKzKW2shgJCYnRqja4rqMGsVpgCHlvXZWxiSaHFmEVQltXUr9VNFVqnQ
p62qywgjYDAeRz/acFcze/bSfTx8hzE8somhcjACxQE1g64QDUtKV3PODG4EzAQJ5By64x6CP0rq
yFwm7K7deMm09YQpBMhITcsoiK515zk5wpjYRiIZknnA4EdJyKK04jcN42Zqv9T1SQ2hrtFZIUSY
9BFAdkYLtijcpz04ndfBfx9LCpSqPdiAVjk0hR+GTLtZ/Rqt7Bzp3YbQn4WKX2eqm6URXsfiYDMW
H+GbcaothX8j0oFLd6bBE9XlumM8k32l8nv2qTOC8NrLEBdOAMewHjBUDNFaxufOZc6ZvFeqcIfo
cYKTzmwSksC3JVlO1yXgiXZKf5Kj154pssG6ZQznCmaQ6d0GmfDf9mHqPrr0VqSTI8QuJpNcEnfZ
fBdcYhHQ+1aIGNcZzebYr1GbhgwxpkPm0fzHmWmEKUOza4zjrsW6Qvzjqg6umn02s7uMy1wftXVk
Sli7LfWYaND+xYdVi1XE1Hskz8mc1mkCTwWhJAIM+Y10HKwAbw0lAa2gdZPR32VfGJVoKffdJjIV
x8Rvpfs3tI6rShdgJ/udPtz6gu2GLmEVHZBNrJtcLCXjQ+uu5MosA9ta52YGGGYbFu95/svj7pLI
IStC3LzVdureKnVX4xgxSIpW3tNoQEKlMTIdj7WmLhPpTQ12sjgno0BskZ2t3nojEKWKQrK4iV/k
JvMyyP1Ho78qEOgjjRwLcY/K9wp8gcThdHgMb1l6zTtv3VNhG/lj2f4aExWLJm4FNP6ZPsI+qHaC
RHkxHKW0dgV6ATX4bitoLkYN0KNcJozriVwNnkLG+p36baZHH5NqUVynCFxVKNYpk4C0ATha7eWY
5SJ88aPpVHpfFosH73JpEJdn48qOOb3ak6OXuBxTwj444Xfc0nOEu/ES+xBuLUdBWBIixjAZNQHa
W3iIBMxyIFSVYksniaPFJ6NMWFvn0Z/2icdGD71jD1tHFhAsKABzv1nhVAA4e1N4rnPRfuMEqWbF
SvCo+M2epg4cRJBj09qs6VJb3+y1NnYQdN5pT+JA6dZRtanNu4zcVebGM6RmZRmESL142rWTWhxz
QCWSTVoTPINnO+9JAzFgMyBYzZ4yjYMV9bc+5hutqtaKv7Y889Oc4HilEHtzDkADSFX/SBfhRaMk
p9WaT5w/VP8zasUurF6kISaAIuJPtspqdHCif4Ub6NTkchbxaxCDtrJ8ikMavrbwfacm0cdoslXp
he+ypN/JFdtVmcwJBuVys+3l5r2OwlXOBDxo67U8nK38qccdaGPBn4ZPpXotsNNigz6CDaYZudZa
86mSNHqDqhPDrUgq1F0JmF9N3SdZDa1If+nCdaEVRz1XXwx2QNKlOU8gVUS5p7X85lxiK0diYRQW
XUT6rGHnHUsWGuU+5scHWUbYkr/z92pzi4pppYvvAc6JTRs+qCPiVfxFOkZO5x/D9FLzq/xTnUFT
bprBkTHM6UCyAka506vkv9ndRzWUxMrQvypv8iiDW95hFXFU8x5RxjX0T0LlqWvudV/jRk6WxELg
HfZ+jeDPI/oEYedDL7Z5xq4+4gY5u/uJvBmaQ1H46z5gzStsbOI4a+tv0RzkdqYEIWLDTwfYIjeJ
4dG6bchtY/q6o+CHazVcPTgzIZ3EeCbHdm+Io6I8qBWxZ8otCWfDd8rk9UmFEYKXUoq0tdWGSArq
mRCmklIV4O2uoJyln752UEBdqkSr6wRavkVtCKGBQGfJYIpFF9W0CbY+TzYnP/KKAYNO7OgTYSha
q2+n7FbNk3CAuKVBGApzckgB5ehifCdMaXjybdC2pbYPcoK7dbxgpLeY/XWcURchOj0e2F5bTVLi
9qPPXjAuQsH4zX7L48dKJRW6Ct9SeFiKXO6U8jkuh6Xsf41tdIn86ino12GMbZA72ELPkO4GMdwj
7B0JyJRBlS9KFbq9hwG6OVSBtGiAfXgKijn/mjOchETr5Lm50Nqb1XiO7EMQYTLsx66CYbBrwpVp
2Y+zicSkLASMuvX77E3uCAqB2FghWyEly2zgTGjGqxlz4iVPtN35OIJq79nglJxT/max6kzFMZFv
fnUNm2sPXm6qN2Z+Ky+d8iujgdizlQTeeURvR4VIT3Y6THTlSsa/OCkXRnrzsHNOk7c0ElduHycd
NWPnZl6ykfjCSA3oeV86R3l9naSBU6T22o6MN2nh4SGvOebb4ZMqIQ5EDAJUdmnZwdGsNhUR2cHN
LHvSScjHItWVEnUxMliXsWP46WMlMNXKjavPnMP8OLbcAoyJFGHsZaNfaZp/9NpPLW64jfPHGKRy
2pw7U6zbrn6oso+6vepMKa0sPfGjHA3VS4arWGl12IfiUOkdTh1SVljME4mFPCVDpXnFakQMEY4P
AoQCNvqSb5fbbmeLYS3i4VM39EXQxXthdBe/mqnkAvE0Mw/G3mp9gOPRSO/KGIKd/jX0JcwKJ6/1
RVnbIMiw4PW/hIbxsm8uUUUkhldu5lBjk2CngmCfgo21l0JHjqWjmNzWiB8ayoC0CTg5aI5MfSDN
1nmiwHLGt/pZFfxsZdeKfWVAVQxCV8vllwqUegAfN7SRCQ/hWpt75qUPKA8bBR3zAsSzNtVLUZIK
377pUnL3ime9WvYAcPrRaduD6T/a/mMK91aUnmun8P/54QoL0uBVtKYLPD3EMSQ6pC0MJybkShvo
jlhJCkqY6uRZ6KmOHm6yighmCyoH8Vidchl91yLSdBIsXrVHNB2JD/ZzC5mLqJR1Z2knJSZggdOX
Uln7lke4mhPiBfaxhhZo379FffhI9gdVvL0YwTvWabYpMhkmp1ffvEE9MoF88z1rb7XFpQ68jaH2
31aWrcdY2foa569SXCJL23VGseqwMutYKTpfHMGGbsxS4u9A2wpTwozhuTQgaHr5xgAFC+yODACR
hSLHHWdMuavLLzbpWF6kY0+HI6fjvVKzU9CWbpz+QxIqSnz25w5AVDYYu6ih6ATQKDF6VMgERkXR
C6TRMG8msOGFp7tDBrNPXzQsM2NlHoPibCvZVhIByK3eGcE85Co5Pc2twSdqMf00EqrWHnxgM204
0jt2KT0Kcw7pTQz28uSk+fqDmorHaGx3UWctZQ9xmxDl1oi3o5q8DDH2NOaoEB3VSw9ATEU7wFJQ
atY+mNp8mWbyQRlafNTpVrEJNKNLlqvlt5xCz8lI5KjMByGMddYML8NoOtjrqdC6Y1cCafGv9YW+
ysKb2tuMgFCbe9Eb76mCVMzg+ZDvLY2+UZlBNxe1nfC/mvtGWgIt9ernrMP3SfqHwSvleKvHXj0l
MZwvWDRT0u+NDneqsM8di1jDwwhd3fpWeG5lQrc83EcpobNWe5Z1zl502SIDJTY8daMZl3pwCjLr
FOeH1N+VwQVCbbHHlZpKmiNGZ94+KmN2mQtr3ZvjslfMRxnNd93BktYZzsxmSru/FCznfQlW7ijr
X5Z/D+UYgKe3ITqwkOVo7p0dhdlcJ6B71Zi41iTBsbtUBWEHRvKkDgxkdH/6juOJV6TN7OUEIXCl
1Bi9EjABaSvp8TqMGpA5Ku5pBdpEUHJyJBhwYD3S+vc0IeQ5EW4N3i+zM8cIfHeqKwwvSM/4ODzA
+UXwHWerNCWvTBpJtUs2bQKPiNwCq8G8SEyXbxWv3cH0yn08y1MaZTME2blN/VdszYdOt1EBIrlN
aDx1lIUmF7ItLEcg1LFnKapaoCHAAtx++yyHbRvwV6gK7Uxb+NlMZ0jwI26LrqApUFJqR0dqokMW
Ti9TAQBJ1R2vSHaq/Dyc8KAC2Co3RsjGg8g8lxHTJ/kbQK8qAyzDQ3ldHRAFL9zDh75YfLiv7mLx
BdD44/HA34Vb97B4PJDXmSxeXxev7uG1XvPvw6P7+nh4fD2487+yhdstgXMdDvoCaZe7gr2/xT6/
fDx8/PMFly91y1f3sXT4trRYtGuQ/Siv1GfuNc90o2/5OdsoT+pj7EpPlvPVLGonW3gP8lr5ljDo
1dtpWTsY3Pe+vkjdYQ9PD2xw82zL8D/j3bQh5PeIn5zsDN5rszLdOWWxcTnXz7GRgLPqh+ErdRCi
LqK9tJvVHOm2bdmaSD9bq8+oyq3DR879+ESJFdKT+TBh6RPj96ncQY1oBGQS2/1OZ9F+1z9rBJy6
Y+L/6Rfsvio3BnbfmmJ5kxsHQeMmX+F19w7ZXqz4ZgwdixQuVrapqSUZt7CJIQDO4ZhkNy/ytwGf
NTe/RnxgCSWP1ta5nKi4qx4mwRxZTREb6WsSrVFFOL4EevMxA2Shg5wcinjnZUGOpWba6x6JfdxH
Qv4MZH557VhM5In79b5lUImJ+iWcNORX415nPKoAqGgZkbTq7F9XmG+K9pL28qb1yPns3nJ4rT1h
9FY5bA2gkCr2/4J0NCO3HRmEsYUk0EopynAmzBHJEe2JYSrZrygbUVAMrK+Koe1ILKbkomGQrdWY
A/1wVIjvNJoYIrrmasP0lgI7SfA5J1Pr6l66C9qz4DEYEWOUBfVIvwKmxpC7BbrmwwPNjQHKOTAH
MtakEW5cRCok0a7B4MyKSZSNGcMZXCU2atMQ1qRKihsLgo5/yxrubcqF5hzbT59z1QG8suuybQy3
UJZOeaHu/dFyRiR4Df2GAL+qFtCLjyo3tL5bi0dXbnaGBugvvljsz6ZcrYcJwEH10TbH+crSwgWy
kzpVta9qXOJcCMaNIV/pFVo4iBmb/LuV3iQEMfap4vKN3poiCcZgiFGrOIaQjFGlrKZWJjgxPsIC
7azexdcFe8SEYpu6fWZs2/CZotbxKvWBnrGjMMska84XyzpiYe3SA8nDh4COjURWhtat5zo/MILX
NgtXZEadVSnmmmprJWHThnIvlG+PPswMmQmtlp+0AWcqlDUtnRyQU4JqK+y9A163VYf00vTiB4PM
wtagku6ZK9Aa9FjvBwlxS3xq/E8Ygc16thZU4dXmzF6Gr/RBFpPKXGTmM/svMfIWHVkJErA1SWMj
qjjgA55iOF7zNDGdmTiSxbIbIwKAmwAIhgqhkJ9GQjc1LKhze2Uu5xo6Iya+XhLca6yYkeCHzSu7
FoBo3CKvCTFp9uk10ewljhq2HsAfVK6axZBCYmWsl+ADuuKDrgCv40ozgoGWn9491eMFzf22qniX
Mcg0hkD9dCM/DU4DCbUFnAqsVs8DSadFfcoIxISq4AGHRVnQEwSS62fPvGb+hw6UVHmeo6HEsTFu
0FKa7JH/8JUPjcigCspeasEtQGmb3m3jOYjwZPS6M4AVsCgS1fYmZLG0Kf0y9SgRtxlP0AQk16MX
1RhcT0gxtgDC4p0lVr44cyGnU9U9AiXJKCFk0LD2L4hAQKza8WkQz7qJm9V/92MmTcxgQSTUb0Gp
OHU5byfaPlYuETt912xN8FnJS0ovKAlcnUuMZvRQqG9J/DrSYRHPzQR6gwkY03cZ4VijHYL4RBAP
gZ35ITJespE9kqVBhngNYcOjkVLlXyPc5pB0Sl8hHJJsSVMQENwrG+SOA2O8uSyeMjc0J449v3Lj
yia+HvNphmeETqA+pDFc7fSITUzhgFZtc3vWA0N3Vfdm5mgofrkrF1SNbf4em+wGVfOiV8BeTMc3
3ZE+36TeLJF+mQFaRBvZk8nwdvCgv4t1gXEx43OuRlR18MJMXVsoqTsN96rTEVN+SgOWoqFbymXK
4q7SE0aJbDlFMM/gfB4YuF4e4aUcyztw63h1gxgxa7jxsb0ZzcUw3+SBda8LnYzHlT7iWLagxUHm
TNMy5Np/pyVUldR4DJKHHrhJGMbnSXrrKvgT1w4MfeBdbA4UQ0+st9GuskxbEt23QJdMDMVOEtGi
JX+jYoua2U55lm7nx0UCegkPaASNNOUhx9JTSh8rMVYhGpPXhv8uxodBA2MjNUuuzhA/hyELKAXW
VDyXRuDk7IGe/jqrZ8A4jVG+1sN9zLqD15yiFONPLhbdEO+Zb7bR1ZunHYwqvIBMK4AhWFLR6u81
sN4qjZwIBnRrP3ABAiIto3du2IETfVBDsWGbrqNT5T1X2V0YjmnsAxacIkfAfU7wT/lZwiyUFuCH
Vr5YHCPS5mOS+vX8cauk8wTN9+gd7Q7FMTt40gNJHu/Y2HZFNeHfrR41dERC5JemPcjTN5EnmCvD
Ut1asufi2Mjoxha5tbTBshnxd44qsZen3VQTLz0Zp3FKnTq7W7UJD0dc+C63qjGjcl7C0szJDtly
T1k9PlfFk0fU7Dh8teU//aWKjm86fncK3q+YWkHXGkdCb5aS8li1nN7DmeG9iQr7JlMMB+h5y9Tm
4NSBL7DOOmHBkA2PvkzbQbKejOxYcXuNUHmD4ksil6Oxn/FA7DW2tmQwnJZZDhQqXPG4bI/mPMBQ
AAqi1olYhlO4NV0P0As4VMUg1EuMdY0tKEYmUVtsqcyucoqdDFMLGbQYr62B4TJ2m7HZWP7e5q5I
0DtUDdVmXCLx1gAxwVaFl6H7TgUpRyGpVe8qsOX0vqMJbnpLq7VxVL95CEXATjI9mn7ylY/hVi7G
JQHau9608MMSs2aAAQNL0Knt0hI2f1JiWRSU/JaD0p4eVc88g7h2jAUclTnpF+lHxPw+Udal0a1I
wQEI3wFDlhbAPbbqqLwIYI/axuQXbyihegsDN3gmYCkg8+H+30yVStsEVk+j3ypfis7Eq+sBEPZ3
fcOdP+quSOkN0rgfEDfTyp6QM8c45mv5W2VUKUg8rNF4GsrjkCSndgAis9I/G7GTUKXlWf+gqB7K
YkyKHI6iESiU1bHfm81JzxB4hPKcuxApn0VwZzyoh8cU7PhAsPIkaXurm6NWvf0UkmsLoIYpRaMX
nDl/Kf1BA9rrdwg7YB4CNRpT8M5UrHzya1+q17Ul73DC7RF3TuHkSigth/oa8XQAZ1lp8j2DjSsl
IcqSZKVwAirscVMan6N+ReHwDI8tD8OtUdLElLOnoA4eh3lcHOCl8J9M/IAYqSRHzuK9FD/DGjoU
0q1iSB8AtagOkUV3/JRz3kmyY8bbJ6a6Mnky03qtFaxKvoSMPuEwPmYbQQe3p+gMrGZtZLy5ihB6
bTt3lnLNIgwE/tnEyi3RlxxTVoaSjiYBz9U6049jfO8R2Fv1iJvSWvU3JUHCT7GrQyrM6zUHe4z8
GLq8174FWjhfOY6/NUAwr74nUrQpKTFmOwgGkoCnhVt3bjvIidh1nC5rOr2K+j51X41S/DIZbJeJ
evT11FEK8TDJuwJfx+xQUq3qQMVojg9eT6UOFQuT0y+rBUfiw0uZUqRzdxuxayudi3wme5irPg/J
6757kxMbrkY296RRfPAaqh2cvYjcZklxtTB3Fdq2GoWDFO+bbJ9yM04GasnoECTd0W8OBr1Xq7If
tPJCEppswQBe+6BBdQdTAqtOF5X3In5E3b2VkIYYAMWsQoqXqY+Zf6RFFptwrf1NnIqNgsNb7mK3
5USalypNbt1Y+uCi+54jLAxhdlB96rf94H0bLXx1HIVDCUYs6Ld1bM8O0m2Sm4chQ3dhyduZvJml
MdIYHiNRHltPnKApcQzhD61NmzkUw1MF5IW5xKhjAn6o8LuoSyT6Rjyfz4O7/5bmOr4hlblp3D0J
lO1elz+rcbIax2Ab8JEQRTpvqgNjlPScmJAsWojyZcWpvdkqebTTBVoxuYy3IvToGNRXeWhx1G2D
JN3JBMRlVH8e0FzfvBgt8YXg2PvL4LNfxCq93NyVk4uoxHkCcipHHVITGblhsunzGD3X9JTG6TlQ
9/WsoWDPiiF2FZztLNoqMTK0qTv21XgY6azJ07ppvV8A2DY5yqQuikxAJZQ6FrRCts/VMEHAjpGa
KR1JL/I9yvqlUgUv5QznaBo331rRRfUvMwkilQZKrB1mW5dIK0fiqsVxSk33Sx6yVW7H2yDqAn40
6SsDQw973DZPWbmv9YGgVvqpyRnQKoYaNUEouBppQQ/DpVa/aqD+RomY0C+lRUoj0GqPTXMeu2PA
85VG4XvPwNxyc32iO9vDqGFi+Rb46JAsZS+C+Kpn3PpS4DO5boGeqwFyqchzspEuDmSaRabVJx34
EgqcKSy2yOhoxVa1UwC28HpkZ5zty/RV+z/Ozmy3bW3btl9EgOUk+aqCKizJkiy50AvhJDbruubX
38bgAifRCmyc87SDvVaWJBZzjjlG7623Nx1fEc+G3fM4GDjZYGoZ0bNp5Z92EW7lgYbdFCzJNmZq
j0YTcGwlti4jlM6QYONYvuQtjHgSYaHfIPCAJnURIEAMF4nt82Cp3KCgCwlraa9DN1w8QZ9AdC3L
YFiTmUb8X9Ne8xpwU2W8UpUCMGAxN9R0H47+Ty9VfQ7Qt4JyeDyzMivxeFAEY4LKPWahuqolMJz5
D7/fl2rzFGfK71JBEgl9tOh19CMHlfPBK7Tz9LC18E6CvHqNPfQHub1MCHzQdr0Ad28fNMPemt26
nqDiOH8NawlqIimP4FOym9cHP+mSbgZ42rkhP+qFvE/nbvYqC2YRsvfAFApV82eTmauGsalNConl
PjDCWcXNxTLpeTfMcNvgoXMNunHyJEuEXD/ay57J7zoJx2eEav4HQukRi6tld3TLGEYiVa97MHLo
MsBSCAxrvO1kgNiuu/TN5yx8LWKB/wMhxTh7Z47Z6Sj5ooglPYOFQC05njqeQ5n2u2HEP2JjPE39
s0GFOmX2y54QOL/wVkhtVpVOYRwVLxGbYVCM666UdpyNZtLgwRyhE8X7nXCgmhQrXnuIS9fhGYHx
aA1g7WT3ybSzz5jyMcuIS6G+0EGEFO6pwbqMyd3iqxuTLTN51TlSDTjlO0rvEoJxHIxHETC5zDvH
95/zLDzmfXeVjEOWENcUe4S99uTP8MHB2M/NZNdCN5SZvSEsUZCOZMqtr6D+M3hhTyMzr1oqtA+M
3P9QhnpTEH8B/rgZKObcHpvmQEFmSPtJ2C2BPbBGFczfc+IJRxevOMtmWYFOyK6WZBJfI8Jw3IKA
i1rHcBXUMckBL+NwiDi06qhPBOsjQ2vEKA43p1LWqvtSDPzYUHXoWS2GUj9w51AkhsPaDa9FefLE
u6ssOaotTESlsfosR/7Kj1Sn1IeTodFUpTlbTCsSyCel1Ra9TqIHSTJpZZ8jdvucgImky1eyRn6N
xvnuiQz0tSrlRzJxTv5Y/fB8exGSLioqsRTWLzymM4Q+i9Y9dHBELCzfUSsTOwYYO7+0evWQ1Vvb
fFX0auFH1aILWWIN9cGOBodzJG2qcJHz4ECjzzTOhTyDBZFKpQUza1zuaXEE26nK6OPciUObs4z1
2CeSY7vSLI39ZWLbG48Dm8zlyxXz0bO6pUtQg4BN5LnIe/aaQnWIAZzFoj6GRGeBgQ95U6GXQJvv
640tvfaMWs0fVcSYsn1VxOgUjDGs7meADm7UT6GZzzp3laoYO6jmaRGn5BO1N3N8jXh9ShduKjZq
Q32yM0B9w4cdn4MoIp2e/Fd2YQqdnDBUxpMh9clUwQvglAJ9g9FZ8ySkFeei3FXIlxLamsFmgrmn
QXPAws3TrfTGm0jNg1zVKwnhioG7QkXM2rdnmhVJTvgMjbMi7nc1HGadRpExnHC8L3RKsPLWcwiP
ULI2Fcd9iyq4GRaTU1FqCVFNf4Xeq5Y+0SFCt9Jn424Y30wNaYqKYZIG7+QzJYXVsFkxaXumML8I
Yg0YfXi0Xnq/39DrScv1CJ2lVyePwyEhSEvLFwni6U7Z5z6dAH/elkiASYb0nJJGCmW2pPQ/Mp14
ivTxayEgCp5vZGp3mknZpXuoThoju1jk6keaDEuRk2Gv/hgwaxCQwU0ZKOBDxSZA3VzoQ+6YcFzo
MEHpRsVGZ4LSZdIyT+mqRds9aRnPoY7oLLgF+h4s8FziDDhQagJC00rwbbY7ZzqqBock/MyRR3Vm
+6QEhSPhRFEDE/QsQV4ReQz0A3r5HA37oJt2MUw28RyS6py06FY18ARUTzqUUA8Zjt8lxxzReLS0
DfiY0/qnX+mGD3RJC2Nkf9mW5iELCfZC4TLQxEnwtMZhtuQERcgrQhgZ7ChNWcitOkL4CAVeegVu
tghdsWnjh1Rf1BaN2nAdEwwofYT8Pb35tNRFqdEBja5PUVIc0hRCnE5PHyj1kKJ0iQivTj+IvcbH
BOh8ZldnwbktS7Nv9K/fyh/vVMwNEIZR7kZo3wL99z4ttgnkE/shNx5g9XoypGrgqUtfITBwl0qr
r58l9V+GCVT6Jq0xJKWKfKe+BOnt90qILQBGCWISmsY0zBim54/NYdAvjNYAQ+8UVolVaQJImDWX
OFnr07FqFrtHJIgd4Ii9lKKy3XYP/dvX3+83sOS/isz/+X53isyygZll69J4sq7+xjuMRDAWe9rg
0dpnHL92j72xjPw9ZXSgPNIzgiNOFkfzUY1UvNt+U6yMkAkFgNWfw1WDufSmkdPE061cU3ErfkrX
YHB0/SOq1xyLCueT0UP9qs4p8KR1g9F7heZePiJ1yapNTJn/ynr3LtwHiYMxnI69FG3qA5kqV4BR
mWMwgxsZ4x7LPSydN0HXUSWKkppO6xGqzfq3yv4Ohf/P1UBFuEyIpqL9h1ukdoIlMgrkE0sYTczo
pf4Z7sqN2JqPysJ9y1/AFGHW8rZsEYQ7hC/qRf3FYZr1Sl+OW7rii+CJGbZPL2NR/Eg+CUwnnfrr
G/mPHA5Dx4/z/7/lfyBEMtxkV+9rYy/kVUkYYw+OqjBx4lXvqubUxkcu7zRagFltnS0SEuJpQJKe
enzxpZ9vVRxd33yjr6+bId95pMbeS1FLh/Ce2ErVleYAboD0HdGqmjFMxopNj2YbX83vXvl/vXME
klgq0fW2STIHy/sfjljw9TStRJSCh5SXdUUuGCuUHnwgH4K6wNHXKrDZ8ap1cDng/prB3mdokUu1
g51/X6Lq5WBkut99r0nuf/+u/fm9pgv2x/caajsJGC+Fu6J+TxtEPRiZ6FVIckF8FaOI9FSXq7ac
m9JRY7aVAwTFJaB28ZIbVTO708eQJuw3pMZ/OmX//Fp3u10tGTnXUFb3fcmgy7+a0HsJJciRpRsj
c2tObkDsPCJTa2nKdHoK22+sJtZ0R/5zZUzDtsBhypqu3xklQovhuq6F+b4ZBqf5jCPC3mjO0kY2
9fJkZ1QItKRLQWZnhmRKE+tG9pjhmD+kNNv26ofs1+tOwCb06TIESCrRYsVku4+ZdQ6pqPX0QxM6
YX7DOUtAJ8EbK3d2TE4mIaioM42APMLoh2Ii42wvDTK5QlQr2QyXdj2+9b25MVxMbXnlvRto32hJ
0gVP4ofSULcZAzZXeR2H9kkKxhdbNT7CjsXaXRcWcT1w+F0dNoGgIZpac3OAzpwQbToCuVS7TS0G
x2by2UbqNu+1tyAvISODBXG7lSVI8CGOPVdI2nbRvIOMBa7vaHQiVNTlz1+/sUgJv74P92E+gaf6
WjWMxt6nA0ysUsQILBCvCKDU9CeauVzdhWX3ow27TRbTdpLcjYJuN+JwgfDuZ99LeLBwwjEUTN+s
5CKIW5Ly69RsNugq4CWyaNpH7G02yDmGthpH6Dp4Dyumsc8+OV3WZLFj7qIBT2Mq4yXWorLzKdgB
lhVprNIuYwZrVqvJbVnQxCw5syKrfAjbCduJzC7eTpNjDcJzWvsPEWDdNCaxxFQYW33IOhBkQQDy
Lx45CN+w5/PHdrBnxvghTOYZpJyNh5bOUTReh/g5QzCgM6fuNeYyP0rj5rL7CSyvbod43YRrXQUc
Yie9HN1GhB/V8EHXBni9RiPOJp0sX/oleZzYteLegp1+M4sTBVJonBua2zmwKCzHZ7tptnKPdBy9
iokOfmknr1YggzfRHakdV7opfyLnWUcGgEFXWoIG9glTSd+IZWlzdZ30G0uyYfhdqLoM5NMpnTRO
nwF5j376IHustn1NmWZsupFimrk6WoNZMPT7QPzwDXdhoytTyWdAxTBI5UF7oNqv0W8O1CSZxUzc
HZ0qHl80/MlCGI6iCSSsxTomK8CHcIAM6EmbEi/okftSumyGnrhwXtaG/w4HsCQuIc+SZJQzGLWG
GiMEr82ZkrkgfkTLqbQjhkkw8bQ9mxLTtpK6AsdcgIGo7BdB0tCsoO+SRB9y2NPQ7DdpopOyEy9M
hswiCGj5XHP16CbBYsh2Vhyt7Tw4e3W8itODWyVOnfxKoSeFIUFdprdss+1kHOTdRTpYMdlroq1A
PUh0SZNdS7CD6rCaknFluoJSdbRI+OxJFUM8pKtPlv9LRY5BZus0khY3nbjUDtFEBw3LRQZqu4kT
EYMZd1ycSF/w8HgEpbj6PLRPAJpISb3xSgnjke5r0OzQeI7iw89he8ZzMB3eUW1p9Li0isCgBQeb
rSKtHwr7ira1scnA46wtK7em23cp8RLPEfOMrDhIyKH0/F3Rb3FVzit9hBB3ltVqYUTawsSTO/nf
+/651z807pvvP3TRs2ACo5dT5EdktDtFAkANDiU7EPVkIcG8RUcTlA5dbS2saRw0zHNo4svOhIWG
gLntvHxrRqycY/GmavJjOI36LGT/4TayVa6Z5c51DDDVlYbcXGdLqQv/XFIRaPSJzPzQDu5OAN4f
GYevqvQaqJ9SgIixTDa6vTabjT8JAoOVX8gOHbiBozyoNBvFjs/xAWFDZQKXvqFPt3VHrV4NFfoY
Q9uGtDc3Zb1EiT31WFdFxWJatU416Gd2fR6GDuau6yjYd/0+W/rBWyc5XpesS7s66fbKhmbLOb35
HJChhMaBhl6JMQypdLsbEBYLVmgpPUeSialrGlWrq8R/nwZLBdoNPYYBCk6xi0LaYT4GcVQADPhT
9TXiZc94O9qSjqTxooaPLif7ONNYjEgxruu1lKDGJ6ehrOyTNqhXn1jHNgh3BnlVodpsAGkt65GO
G5rgXp+usDgo2TOO2XkBYSKzMc3XRIt3O64TzX5HGvHOVO960s0nnWqYyyw3qRMI74eWKIQgrQYc
iMCg7L5be6J1UFsvmO32jbJQGf6r6eAY7g9jwJocHVObPBasTRUWa3aOmdGfmbeE1Ll9zBnTJqAZ
RdIgcGWMt1DrUbFTPiObb7x9jbihNuprj7aqA64XgECIpIK/HZ8li4Dh5MWUsGozCPf9+EItQotv
O6aBo8o/Q3xFI+YTl0i01uODMxeo6gTFocnQxyiTy4WHJnZo4ifFNAiHdC/ScBuQoVk/6JYrgFLS
TxLGNsDUiBMkhCx4FcTklV22yUr7IZn+w650rAkeqXH26CVHtT7eCMhafdNfBCawqesnYg+/VrkI
Cn8zWntbrh+8MdxKSbgYumrj1dBJPY2povwQyxI60nwtK9KDSupKVgpnUC8G0hZzhP8a8P1D4qUF
jePwNI5iVr6ZPl76snAA8GCgWsouLdVknAUI0iMj3pnTSJb2lCRQ9SsZqqF6lpEf7IVcEjpStcDn
fDTHgwuCuTLmRk0vN8FQ+TowBCLPeRKipvhmEGNF6DmSMdiFTF4t/WePc6rFsxVG6UZpjjUpSKlH
6wsyhlZeemG+m7QO6pX80DG+xpJMz4DmHTJkF1W376/6V2kDbwOkYG/8UtEJ60kF19jakJDDaYlM
wACge4/apYvJNyH4tWRxEfD9H8KGTEw0G7336Y0fUoOz6MJ7PdA1jvsJG3jQNELUGzjPHhuxpc1C
eA9cp2NfdzelL+f2cEGtMgknMsYKY03wItq8inlyw9Lebvua1bdhmoEsCJjEogWTNAULWSYNgXHZ
0A1LOFcWSPR6+8GU1nVITGa+RQwg62uCOV1Bws+cEYTPkjvME9Jq2rlJgC+ZK8dwRcQztYuMU+UN
fltyI4vXZWf86THf5iSS83CyXi2KdTg6mcQzvyyDn/62Efvusf1QXgk41UkH/NSe9ZfwAgyELyTa
WYVWaw5wwVOXJlq6cnEosVr88myy4GbWA12n8WjzL7dLoW+Ubl3JP4vQYaAQmfWm5NuWGI/saTal
A+lujJM3IPu1UWp31jouDqOBdJN/LeoQ93uvsk/SFtQCv5irRb1Pa3uX9fZ39tR/cbCs/yn9jbvD
mpwHvp0VhbE34fAVHEqjcdvBJg21rWtv8+hnYv2icfp1pftPIypRBMIUWKN1od19qq00nkC3JvZi
6tt3myZ6Nfx4IQvyBNC/sxFPj7oLu8ij1mCPRHJQ6CdNr7HwIzL3XxtppWbVAggN0WaFTHVa4zIc
2BaHq548ti2ZhWa/UdUfNef9gJGDGJ907wq4DAXwriFfbLK18kfZoJ+qsiEx5XKfRmqN1v3sGm/2
zW+eWk33h6w/f/NdK8pWXU9K7NY8hZdSWwqGVI7y2hLR/qjYM/NJoW/z1tLYS+aBN9PfXeTVc6gc
cLNXjFbNZK0xkeYZA7J8YfhWrNtPopeUYR3oNEZWwSu7UhDtGRnz27a0Z45V8s1v+Bdmk9aGpiiq
IlNH6NPT9McRusgbzR5kXWAEUJeZRJIoqnXa4VE1r8Wla14H7Mvux9dXbmoR3l24vz70rpHRaFlh
+okh9mNLTiTPgkUGG1Pf+Pz15/zj9PXX59w9lIbZaoNhavHB1j56mmfEBzGExDCBU9/6/PqzzH90
Z/76sLunIXA7o6gGoe1xMJUJipLqbIQcO6OnbLwNHto2orZIqHiwguGhRjNqDSPhbSPCRp3SCH0q
q31ONZMgraWCDDFMqBjtIlABLYXG2WifDVSMIecZRmC11B9VpcPZ385R5jv+uOlIygVw73Kit9lj
41Zf0DFn6MV0TlMoH/le56kjPIAnqPP3JkPLTRN5lGDDSP4uLuRDTWFtYQKMx1ff3CRWs5RoYut4
YBA59hhhO+VSTmVY4O7y19Q3CCpp1qiqd5EaUiVBoynRAZTNrSK8zGBL//oy/6stZ9A1sGls2Do9
jOnZ+uOBxTiJU1Yf48OEXO1Ga4EauspJceQMHOWffb71PPYJTo6ScpqUK8a0NTfQ3jPUxOaDn3zz
kJn/WAaQkRmGKqZcSnFPVWJCVtZe0FUnepmjt/Lyh3EKWnCSwqGK4bxhF8tRZUA0T2vMQisVtd9C
xo8XOszddSDTEnqoZYyf9DmJEP8zg1iWb6m1xsorUIHJxLE5eBRIB9AIg/u00HEC7YzWRbDQkV1L
C3/gMIKO25kMWU8SzgH44xKHmg08Hb920E6H2SpyARGw382zX7gqOAKy2tCUYZn29PWgbzREL9ID
W2nADNnbchr6+t5p/3pFYGbYQgWOb9vmXWPMtDm92yNXyt8gWgQ8sbb2xHHsknOJYsDJL+kvAIdQ
dufNyjyoR31jLNstBfH4iTxpFxzLd5uNGTTAL/poiCzWX3/B33vj/cKkKqopC4OBvi7ukGvaADZV
Fn11InissUhkQgaKxn7poTdvKUaWtY7Gw0EX3vKHaulxd/xlhwLXngvoiwijmGEhwJ/L2CWlRfgo
H9GPSu4uUpyq3Uz2QztbRiQJoUw21w2/c1w30pb2HOyPFWHyFCJpv7RshxbW9OGtQ0Q4TR28nF//
2H8twpoqJjSHrpIIefdbWX4tZBd2suuUlRuRcInsIL5NTOT/w+fYuqWwyWB41O4+h7WpNzSJz8Ec
NJ1e2j2Ppd2dvv6Uf64L/A6FHpxhyeL3P/9jXdAjBlNDm0W7UC3eFCotLZKXgbA2tICnLDodh5fN
GjFg3PIDvEl68TAplgraXXZ109CANMk3DWp1eqDvnichG6ZtCNqwCuXR34tVUypwIow4PUva3ATA
kcM1gkMF2/cxe5lk8MwB0VG/cXxJrA0NF5FfcNWp8DGI6m3Js5omWBSr4Pywlnxzyf5RKQrZMnRd
s/hfW1H//nbqADU0N1DBmfVWzlA8odQNtmq4EvW2Dj/YJZv0u6fhXx1RQT9aGKY8Vam/m+d/3CdF
7iWplfpgysgYJla2y4Cg9B2juMnZc45AyyvM5yb7tNnk7ClXYaRjN9BOKUd47tscA7HUhRs3OQXG
bfB5UXMkthuiyLsf0pEDyNdX6R8zBqFbuqwIxh+2Yd9t66nXWAR8ptGO1s70HLloq+SWBOZlbYFz
cDdVsv/6E6cX4s+HRuFJEYIGpGZqJhOyu+ookRUjGzWFo6N9bdJxyZbWyeqqR0Bn/F8+ylQMk5dd
Rzd/9wRYURC5HtbsXd6s2EeziEC6Kxxnbv3Xv+n3l77/Uaw0im4I3gTdvHsTBKdUYtf4UbX3zqnP
NM6yeCKRBJU+CsngrIgMQPk39+5+iaOk5fpR3cqyMW06d0tPEkoyASlFupseqzAFrbgCYIrS/399
GafP0UwGmhq7xv1gTgtDg6RfcrpRAbCayqhQTVqhNNQ9efjmN/2nYp9+lGA0yarNnzQxFb1/vEC1
anV1XInsksyIWd2fEX/O6I8/hKuvb5l6X9f8/iBhybIl49axfs+Y/vggF/J5H8m5d1DYdIdSWWU5
VHsvdRLb/SkIeMuyzxb5Dfb8sjU3kUTYzUDYNrKD4Bobe6K/UtTYqkfcQf1qxfDCGwIQmu/u8n2V
f/89797QVg2G0JL1YEcMG5uwZqDj2KK6gPMHAufri/If9QMfxkWn2JveGJ0Byd9Xv7Frv4jLKNrp
E5vyyg0nGJXwNxDzBus0aT+EmSr9Cfm01xXg6L551H5jdv9+kVSV8HMd+YNCHazevUgZKhY7Mtzh
Mj5qM+3x1ZzdHGW22XicKoMVfREnfngJNi+7t8N8/vT06xSuQL8uv4tT0e63Ni6EqRk8GUwy2dh+
p8L98XTUYzWYNXbxXYLUloUK6JEer0XynlW3aZv3CC9FHRWgTnIvbXeTmk86qUxuqm6vBieOY1MW
RUeaE6CFmI048m4qGN1yn5dX9gRJVZeKLH7PtqJ0P5HlQdNPiRT/+zv61w+5u6BG34eJJKvYi/Zh
O9M/XdCNRLZHK5/0vFd0FKrNkMHhCE5x/fVnq/c78O+LyPpra7IBkPX+Ipq2p40jGdK7tD/4njwP
5BvQm6WH8jVEywOpU6WSMU3LmcT+k8LA9OghyBDTZop4mQj2xSgcGTeo23z+H76chTtAtw1usXHf
GtDUrsN1nw+X5+dX2mqzRx6zsz1fLbvF4SDP5utvSrjfj+7fjzYNCKh6OkWiQRfpbmXz1dyAm+SF
ZFDxVGgLBQxOoZwmoNYI8aCHcEKZhp2SXntFfMPHqD3nCUb26pp1p7gZa7yn2wGkCg4q/4B+dxGb
DzYziAGaCPiebyrb/74CmgxU2yA6yFRt9b7nJZdJCmixiXdKdWKT1q0NheTXN8GcNvu7a8JJ1zAo
a3VbJpbp7/VGGFKbx4MAmwVegzOSja6hZZYCtVcgqDXNUxdYl7BHiF31G8O3tzICFCAFXTllUga4
GmGnmbxA4srY+2wboGLURxQRcfkxgeYHwjbMj0rJ1q6FQzE5oWcPoWWnDcBnOFb7gYkBneoOi3QV
ox+QjjkqGFX/aKMtr/OUxxEwYilkc4vVYhFiApksC5XJCQ3aUyuZi06gfeNgUbfypwSVI9JP+TCZ
kcZ57nmz4UdshzDeRibwICQAB00FIZLqGrtW/t0K+t/yatL0aJYG4IZz6P1TpvdtJzUlRQE05oJz
QLj//TA9tu43YUCKZk935/7u6bzXiGa0aam8W1vGgu63SnIegelPESmGxuDS99G4oolMU6Bhyk4A
ReKSzTriuvJ/+gT7CAS9WXYoejqK/TBZRuYeKPrJBlwwPbdYBRjbnjPP2+WKsQ41kA3tZ+vTc1Rx
upFXUkH5tSWGfRMVXfs1NWaMQrzINNjsONsFTOjygkFGUv6aAoU0idtdNtte6rGKWZJGkAlJ0paH
uvaguXuteBuwTZGrFtPfjgB7W3axYR4zK+VnBfNoKdkLlePdoNErjNGWyMWmCAOn0XC/Ypq3Dz4w
JPRTikfnNrACXGqQuMtyziM68OpaJxRWgNhx8IwDpCceIfFo2PEvo7h0Jlh7SDiWxFEoT9K9yDh1
p1zC9jFNzJXhUZuj+STivMLEbZHDW2Oj4XsnDWnAJVwqUNsjkDZOfylKWI7+ey1eDVG+lOpqFXHB
ppgZcwrY0bBWBacUW02MXzWW3HVi94/IiywdrgxWkwrOE8OB6S/bZM2o44dSz6e+UxovA9zMOtEk
dX11CwiWDEKMCQacvbe1QQaWNa9ANMZe4JTQv1PeREaoU666tQfVSfwQjT+Bby4uOOJAbU7OA/YC
F9O/fo11bKSGt4kY7WnxS+F31ypOp7QWwScSxVf05B67jqVJl7LU9zrItmrU9gWBTt1F9t8Ca5v4
xzHYptmuw/rlrWzvvVP3GRZ4xuPuo9jW8sHzT737ONqPXPGZ2t0a1A8h7qwEE0jMezKCPJmeUVUj
Fao5dbZ58dNrjT4+eZ8CeoLTlGXUcIa1qtsPLbLOXjksJpj3kC1/M6t5gmwINTFjmorcqqC9Uess
9X6vEwEkhW/AnOP+oBu33/FK4kNqD8Ut5pWI24r/SOJIsDkglwfWMO+10SHtgOuS4hLDKV3UMPBQ
B1gvUfHDYzpUurcofJHGh6BHrPfUQizRTWxUZGul+QzOA7KJjlyO+l0rt70GifU8jk/SgHzGM9eS
Wr/ivtuQKnWs0q3KnUv8bVVfp7gpA38ZoD3Hi4dLo/ebrvhJx48DGwrx5JdvfFLlNFAXCsjZZsHg
7FQXBaNd3GFCgsxC+KiFSgR302DxNKjlSv2F4+ia4kKMzYmhH2/kZCOHwToNiS5IwucIQDbfA5X0
5OaDZfbiofsYslUFzCHBJeM/y9UZtBwFmNWv0KEnzLJKlE6xSf4zrPdAnhc5AYP5NgqefdwSPmuw
QOmjUM8jAwP2u5wSphDpBIvSRvLivZvGm27Xc0UrV5pSzPPho2Kt76tFaz0q9Fm1sllXFjiegJvw
W0akBvXJwK0xLWGFaLckwzvCZtqNhLNr80Uc48IeBxS4JhcrdFpmnTVsBzuw2AqqlUkvavIotSGu
BuA1SL9b3o2SQoAXt03YaLZ+wox8+JC6tWsqS7IJsO8qi64Cs4gKtlDDmVpPAVoYdOnIFfWhAE7l
9YYj8hwnj8Ws9qcdA39RepyxHNsI1dV0R5CigFMFJ59P8gjaHpz6VwigrXJs+oSZv8Bwx8pqb8gj
S6TnMn9NlPUQwxk4iOFN9j7bel9jfORAAHBocFlzrG3bHlqYDuOwNIM3OAetwgCL0AyPTr9fbgrl
mcSZ5n2ya6vqbpkTB+WIHvdnqzO4ZHSA5T306t9Wz8SKHjLbXngh6QFp4eR40NLqxaz9TZz3BzFe
pxvCskKjFfMRgiM9X/em5gRqtsRhLreMjBkj8E7WHg9fzZgKXLmKtqVWDwpgJyUgP5y4XZazQZ9Q
LBe1PvcGprfhMOrpOdEJwprCdwWceuhdiaGt2rhhcX1PEFDoL3GLRkL6ZCBd8HwaVvuz9ya6WrYN
AIklbzojs5G4QVHOMvvJhZInA0mpRm9JoUKYVBQevP5U+aS7wTSavmVIq3o6VaQMwDeyvFeGYm9X
oOaLQ8d+2CXIhCDMER4Qqp9q+lkxBokap27hoRPoNPnlwgMnD0vFI/8RTQFZJXxJl4nkSD0VOm7y
GerpppS2MWNTAIwPLUQDa7L54Tdgp+oTEyPyY4nnsdZI9OkSjl+KC1BRHedSgWANjWGQmjM/SteD
hc4kPIRMYipTRZV7SjkNK5W1aoruofOIsIukSzuqcE8ZdRNXwlC5xf4Rhsp60keAdIdQEr6h952T
RTPPTCSQ+Khic8uoAcGCC02h9ZnlOm5UMtlX55ZawZW+TG+BpegrJU9m5SmEj1jW6qKje6X6CJcM
bAofQnzYSukIxtnkDBvVDXQUW2SARRVegPzcl8d6bhZnryOW4ConVwsYgtK3s3waxza493kupQLT
t2jmOn5Nw/uMGe9GzUvQHzWiV3DC+ONFeDf2+iEjo0i8GeI4ktfF8yWXT6L/aBlTGB3mrv0QOHJ0
kbH8yurRpxEUoewE2ZMKsAD8n3A3KDIjdo0y/DDRdQwar1hzrKyKPc0/4UYAUa/OpLpwBpHtI6Ag
Lae3ojaflaQCVDXM5QSxHpFrKZ0gXYXpaP8qpJesUdlZjRVUq7hjt8A7wFnWUldV/GxNBqpuK0x4
kz4x4izJ9pivTBZeoVx891Eyo40svVirzvfn8kClXXP3kc3GQKhXvbVSqQNw79sVF6gelplyiZGx
NeW5s7yXEosKCtfdUB8HSyKC22VQXCwl/SmIcPZ37bJFhFGyfvu4y2tV2VLgTwjatd7LzAxt8hhk
YkzamTI+1fanUK6Sdkh7kGTj8JD2xcbDupXrn/p4HQ1kDdFzZxEGgxFm4v14Hd7QWaXjGMIp4RVX
DyE0Fm729n5SaVCxu4W5FN6vdCqJbibZJOM6xoiVIsvPt2SkLQ0G7BaFQVd8ehW8x+mEztnMWFtK
Pk9Rb+hKS7mDOkdx2gmBOKRPdBn5d7tQQbPLS5mSVTxpxyfj6GM8PHvDRfbQKboP5RAteo653rCl
sGgqeSEl012fFx3qUTSEOVYh9nLP+uyDS63vY0DFJgFxvcGYFau/np8LGEP9A4CKl9T6UCpkkvzd
sX4qux7y/zp0In6Ji3krZkdFbDeiDJHhIORxuMm8eOsm1tlFi4LvJrV3BWJMJayXaZ18JhVkC76o
im8txKag4W5TQ15pQiiUKbt7zDZDXpERhgYjNMkrJoeTdVjzpX3dqDfdhc2T1xDh4NCotyAGgEMN
rTUPk5SfTrPavnQDCUcFUrBI+rB1HnO4owXwiBofXiUpi5UnfMdCcZu2z1rmLgyjPmap7VhKMVNA
Ghm8FVn406p59d5M3ZxzmER5F8P5iS4FO4gqoZbGOqNr0tJvDyXfOzHXbXGsNmV2SLSD5a5DztQU
E8yYjQ99eImLHYJwsz4HVCkl3S7f6xeKjlRJuLMWL6M/YO42OP7ZOLc+PGxZWvBRkS8P0ZGEESeE
r9CT9xjm1hanwbLPGG3SY0Hm6KlItIb8PSTlUFKRYwr32NXGWvjccBwxxUgyp7kuyk1TbrRx06fj
3Ig47+LglNgiJBBlvsweB3cQ6a4tjrpaLscq3htbgbxPfW6x1mSmuZIrQnyRjZRqin5ocExQixZy
spE83NqWnvUnOiKzftjE6DqULj/4lUrN64VXoR1jt9rBnJx7gbdom2rWwiDz/BzwtXUw6udWy4jC
JTojQTNtoXAx2m3OsYK6Z9kAdqqM2OnNeBE+yySClhW8f6t2alxtjY5y/v9xdl69jWNdFv1FBJjD
q0TlbFlOL4RdZTPnzF8/izWY+coqwcIM+qEbqO6mRJH33nPO3mtrLnMFgkNJYxB/l3ZIQLw/rFSh
uJgsQJ2aYHNs0DC+F5hVK+6KaCwhETFSYjVtrENiNDjbROygEubmKvxDI0RUCBwDDVBtEk8nY+sP
dHyz4OmbZlI7nxWKS7oMvMjaBGYINWS94EnoufEOg065VTHCEYncKLMYLmECyFttiR4VQpKPC0Q6
OZQCYZ1msNWSgZqym5dBt0klZe2bwq6sCd8elI2o/HYAPwiRtGgUkyr13HVvXv1R6KglVM5H9ahB
BbJMX3V4BmuHG6k1oc6grMsxCFSgX/JTXfEBnZVYbzjNe1CzeufR0veh+OwhskAp5kfWLDd+K90r
WxgibSS3mMTUT1/cd0o+8yIyX3gZvxQxPhRR+6VYw56wEBfYPN7cGmBXjaL02fQWjHboRJqw5DRU
6r71u4kbO2cGPxgvAv8r/Ptx0Jxq41essu4aD4m+r5KPKH0uOKULn04CNNj5HODaueGBPdBCCa2y
HSYMd1XMWwNJyAEH4wa45L5KvYVjkJMiJYtMajA3YanzDeohnIx1OzYCNeGC+W0dwIkZIuWRGz8f
ZAgNSDtiR5jX0TzqCA1C8CGy5vFVGI3YiRbOY5xmPsf7FEd+WOW214GHqCuObGcyksHVGKDPot8x
2j+Z3KMg+EyK0Ty8iaNLmO4E6a3hhObq+qypHQZT3cpNzVWPSyt1JrX25DTdwkTaWX+Mw11MrxZH
eIsAgvYjhXZFX4xQBEM7j4COEDm2YAK+KHKoptGqBtqQk5YtCDOZg7E4bBTB5I1HUmhKqAGbWQrH
xoo10g2raYtyxhI+XQ05ZvyutWsQZUQU8doQdhO9mk/6Sd9ZZ4i00N8zG9XXQItFfs5wjbMjEbcM
biOYGcdw4Gecyd7c0z46zeJMY027F/ehWFXblFbUS9kniBm/ZPDgPJRqv9Lkp5D3NZVS1Icns/jl
0SOgi+TQy2mkbEay6GqINgolVc7+W4aUee7cgBOYFufOWSaui/VPmXalg5NKBcO6L7pd1RHr91R2
ZF616jMy3QLUdoVlUZN/K6g2JMzMpYycgGB4n1rf7XgyyjeiL+ysLC9jv8fqiB2s+A64TfhSoH6o
/o1RuCp+qJTNDocLrdZgkhnzSLRmJrgSDUcSTJ3OOzslPGvjq9f5G9tRgul64Jqug0bDe+2Tp1Cg
K0T1VCFcTpNPkUrBMbJtLwZr/13hpY3JIA7B2/iQosKSpbEyoEJaiLE5UpZfZfoUOJT8YP/MjJgG
1tJMRv0Ojsv1pxr3hw5Zp+0L97Myjnl8qpCTdjw8efoyKGfB+lRoXFWPDiSBuH3q0X4UiJqRYHP2
Z5F915x3xzmXDJIhiYS0k57S9Hn8t5193/5WafwW9yRs8q3GLBnYaJAQ/iiydqVlKcm3SDol0/e0
6rxyJxbW8dBYkE0zqC44PNI9IxEGqtbw3rBqS92FkF7K7BSwcDfjfVzhQWv1O/3if7xn47STj4N2
HInNqMX83i/WfCnzGi0NtirhoP4sjqx3h6zqplNWGV11otWmRr0TpQRGZT6rCHNTAWb83LQeu5rX
XU+mk5poagpqGu1qRqZnjt7SDcWRi3J/NGqY00rCZnMvtfbGUJkvq2qWqgL2Y8B7dSHU745UqgUN
+IpjJGYY3gwKyGzNdJ4xnIs4VH+jpf3z17vVQP7rqsqVZLLOfOKS5TjaUmPTjUnKKblDDM3v5l3e
upApEd6g0EAe57Dff0uVFKtMydpoW4H08ncZrpBg5pe7xLsz6vlHPDM+NX9f6epGxg1ZZ4UqpY/u
VzkDmbMVpx/0sabJxt0NCyzT/uTC6fnO/OTGMJVvxizbEhmgMEkZ37G/Zohi1mZyXsjBdgzphVBa
SYZNxA/tbp0kmzdGU8uUiLnUqpggJwtyRUenW+Xvf/5Bb4zUxzsso4Znoj4qFL5/jowjUaxWik/M
EEwcprif2bL09z3qclq85sos73zzW78s8jfDMiwL0dL1W+r2rZ9R3vLgJqdRuNgXo1ZvHOMRh/7z
l9OuRXfjb4tKmfERozVJu77JqWEFnq7pZCixp+qzUZwg1v5csy6QZ5MEXgl3m/wUCl8fVFZMORzT
JRmja/JhxryZcx/jSHpwpDRljGFF7dXz9mPlA5V6VOjw0RVQ27k306QBrNxXgnaVF2IEUtUtYDK4
GrBcYyrClGMBkd2KNzpF8rlGhr0grKRoNpAzBNu6J6mCLXItkmWs4CiupK8w12fnn+/JrR9cFtHZ
oHpDAvfP8Lo39LSTPDl9bKeHwPbmzeSZWYTt3PuZb6yEsmgQazkOyZV/BI9uXTo1h2tvq2UnKt9E
Jt+ctr/SfBWi8hB759I4DuF7Sxgp3B1RWTj4IsYSPl5XzYIyFUSKtIjb9xQCQGDJS3wjwGWGpaoU
c1j0+8rnxD7CsqjmqieTrIDgOFIoHTxcUXd0RDqmeJyJ1lxGnGBYF7n7gSriUPpMDPKXCuiA3qLw
TfLU3lRyfgrlsYeJ6JJInUsxREzxgYVNUapNQae9EtIle6+nA1gBxjr6wMWoPjqhOte0V6OzTjib
lpyA8F7kDwZ8geESyNquCeO1RcB5BEg9cZo7k7ZxIbzacGTRxKvPKqbIyrXEMCgyBsLWEI4LpaCt
KsDgo0XUXIF8TGm033l6bkz1vl3ual02Kr1MzEaNtyKkfMYfDVAF+mC0Up75RX1jTvdwyIhJubOv
3trvRrEF83HkAirf9fs6FYVSDNVd87eScWHmzMiYzi/IYlAI5RlyIoeMyl8T1PrzF751e0lfwbNu
yaO++Wp3CJPBMkpB+aPgBLdIw8Y7m4+Nt7srE7uxLnJgGDUHpm7JyAO/f0E/zyS9V1iIkY6Iw7Tn
UkPKlgdB5Z78Vb71K46iPg4oyEa5n9+vVVPQiIqHNjPvqb9mhBVyuC5zMikMKJALE2xRM4MnrCsz
doHRhIfVSOsXMTan8oTV2K8mDEyB8v4/7rbB4UlFJUfw0NVmpMVdFeYN90CzrClDnZFPV7eLGhIw
DsNWXf18uVu3nKMaLBVL5NZfa7KVVA1E0sX+3HKf8ABSfqO1pNlD8PTzhW4dTWWExoqqgJEYT85X
N9yn+taSXt8jnSJXXdUnbEBWPEqBVNqO2Imbdlah9iZuZhLLs58vf+t7knosSxq31rCkcan+66zR
KAKCNvo226qEH4hlYgH9ErWRcE+JPD6j14vR3xe6+v1iKdOrWm3Q9NQLYO4o0roxf2emGLZUvbX3
IBh/Drn/XG98iLmxIn9dfTFX7aJCzWOX/OIZqeAG1XUxUJQHDBV1QpJyMLaGXdMD0QjDVvdAl0Kw
EyY2zziSdoTmKHON/HpB3usMizjqFXRmTXcr1PTtoye33itpPWNwcWcdvXmj/vrgVzcqyNOS7GMl
HOXHnOk4wJsZaykgqB2Hh/jemUu9UbGxRfznRl0t26HquEnNOHU7ZksgSD/1lKoGaB4waAszXDq1
v9Qrj4ezeehnWZfsiT7ZF21s+xg22uCzi7PxF8UgMPWFnoEL0KpXlf6wgeZFI3XTkYId22itV+Qy
g4TFzRELF5WmuBF5pxCM/MBa7SYXSS/35WDtR3ao6947V9+8sbLMeRpt0qi7//6oy6aQm64VB1u0
YrT6ecsoiZqnWniX62N053x587Wm4Pzfq10plLywFiXdEwP0/QumKQawSs6Ofou7DZLVVDAauuOL
FBpfF45DwDs0oX8E5ZxvkV5ZyKVltkZE2t+/reS3sVyYur/1iXkjrZDKrybUsFsLQT/1sN22TUsX
FMyemM0bjga1TMrM0WLKZ9Gv3wvVR2p+wjwtENfQYWMzUOY0T2YmB3OD4aJX4KNCbaDn9wRkNzd0
leVIEXXUQYp+taGHMXYYR3SgH9VTxvZoJBLlkgOQdBc6rwAzO0wg3eLnlfDW4/H3Ra/W4cpPgar7
TrxFW0cVgPejY0FEORfzLtT6W0ZT5ucr6v/utZpp8dOwSKGWYwP4/hvFTdAj59fCLcovJD+BcQIe
rNEyM4lNlVJ0WM2oYeJJDXmV0nCpMJ2m3FADgBZ0QjXZAO/ubxJ25+yIpR2H8kVg5oMYv2LMb4zo
22pBk5a5cU2PGKVFSxhgkX1qeNxNJreEbRCtiZWULnLZLnRQmk2ABaq9iMy6gfihTSKrI1yW7Zcl
DsAznji7JgBTO2iofn0S/Y/EA53znmpgEdXgoDTLKInu/DjyPwAxSRzvFWUhhSHnLfXq5xFlCI6q
lET70cTikSSWK90l9iuScq15qMZMKoXTeG/8T+SJdqtqB0nKV4TXrBP40d7SLHEq97QFBX0LwbjB
/GXIFFlkF3RmuYjcBz1/8oeLwS2QmkUqnXpZ2MuFw2iBkbdLBjh48lQH9DpO98SvoiIRUhdORIhO
Wavx5u+N0egcRqdRqqUyZ4xD4XeISEt2UQmaxzZ4ypo5I0UAiYH8Ppa4he+OUgYGndnUGvd+qdqg
TMToIfu/oB/uLR1q1PCZZD5w3pTxM2QV/bXtxGmZzS0/2fSpQaYmAEYgJuNEMx33M+rO8d8exGfV
FeaIpMBLsuSRwYcWxdeDaQzWX4G+HITyIhNzUsF6WDpgrEyVGL0czxO2+9NIsrKKU9sfVBrT8V5X
fQRlBF8+SEEwxa0UD7/a+pfpkl7QrF1YBwZnfPYowp0bdKloEyT5IonvFNImDyOGkpkRvCecbgaK
Z06WPjq5kcpj6MsE1OiohmwXQqKtsiCZjYKEQIqPUb3Ua2shd609aqgEFOwR/7MgWY63LuI26phG
Y8Ug9GVRi7wqwYawuUnVJeuU7TqnRSLQZ+v5nWvHmkpkmdYmXepagfBLyzyzRNKo0H5lzCjpdNRl
8Of5LmtwXXG0pCdZNsauRz5DY4ZevRgeCni+UiBRDsIsKKpfQhJNRab/E8FVt1Uuc1omh1tx940G
fzgICeW4jNEtjECjpp7Jxu8W0kAVBdsmU7Ymi4w76LOARu0oMPKydjm2AoATjKqnViIfgHiXIHmv
mYgqjb6soB+llv/ijihyswON0u8iefhgXrl8bRN3l5ojCwiCAF1zEMpwF+H1BM04wQYmSwjjEsUK
alMPTgkSPrRSFYVFYuYcgFwkrxE2XKBDMqmJwTqjjmukNwW1JRSklc5EhMatwPSj0eN1keUOuADE
UnCqVGFtyGtLXvPPbr0WWLpY6AED6ATHNdPCYHPvvuDIEQl7saSK8FZEW84SYeMko8ovJPrqCfPN
VxwxebVxOuzxjUfXlp49odozxfxS6/dGOGmiMEuN6vjzsnyj/4YBS9bNsX89/u1qqckUPbU4J6Zb
aZA/i7JeqkRFOtxJ8gOPSnLSaPrI3l6g9y+1ZWE7YfmIDalULj9/kH93JA2IlzL2wmAHoKb+vj0k
heEEreJG58In/Wvi8B6gVpoMO/egZncW2Bt7LhfDJ2iO1n1T+7NX/VUISEXdWz4IlLPyq2biM9Ee
WhhVpPuSYzzR98Prz9/tHw8g67nFsVNlWVcsky7n9y8HUsOMVUUZTs1Rs+ac0dH9TnRjjnSBwcc8
OQAE0IVfOnyfaFbNrG4ZnwW7fvY+Lf+Iqg2fzZ1S6Ea7l48ko33G16PJeEC/fyQtdz2NPmd4luH3
qb/NNbB4gQn/1NiBH0Z5W0y4/Vk/E19MtGpzyoifb8ofm8z3omXs2qPsNBFHU5BdncUlRwvgsxWI
vKhETkqNTJC+F+0hhtgTFDdQFAhHDCBMbQnQiEp7VyJO6Rfd74Z/Rd5KW5954nPePcb6tMVCTf04
d+tpJK+r8FkrfrnDcwwyNf0C9ikv2i12qSNTqjiZ5+28N9dsbpa/QHmdBB8/f7c/kvzr78ZdFUVR
VpGEX2/gbobn06qTaOtEsz8i1WlOTERBMggryaSm0haXaAfIR/n5wuNb8tN1rw9ZkaORXy3TBSvX
qGjZbBgXoNPPi3uv0L0rjX/+1ytETLXZt7kT7y33YdzLYe3gHt2NQW1lTS4iTV7BzYn+RcdNloxW
zD3rmPKw9U1saw2SNoDRP3/5G+2c0Z0pGmMjf/THXa1ljSFLkRfl/eOmsne7eTl5XFSTRTTZzvbr
8/K0udfN+LcpNl6PrgmNMZqOf45xf92DsNIaxyFO7TGcvOzyyePqYaVOFvv9esnFfv5ut5ZHHVvz
eHKWTV0a//zvS9Ed8V2w9fs4XoSUdBh+NNs3ZnFx0mED3Bur3bCYMUzjguB1DYmWzdX1XBSN4M5L
c89YTY/EszEGeU5HHnNXr3mQQWFhUZ6XxTIbVpEKV+/Jrw+hdu6DJ4tGtQF1K0T2rXrHPpz38bSD
0dOfzeoUQufKOLYFQnJhLjfavjhk320j3qo3QNGM3WCRNqJy7btIMzUwCrdM9mUZr8bZh8h4oZO6
WSmah4JZGhG8nEJi/ETWDJDSrh7TYCgkwrESksXFSYvfR5NxVDGQOsXlm2ooR9XQFsFHr5F8iMZT
GiyITjCTVBWGE+KPLsBaalyiTrXj7hmkGLGynwpZXAZ8jYFKPxvEhQ9vCx3fKLk2stBui12Dgopz
h9+z5KXui58I4P/NeRp2ttvtYKRtE4lICE+c9kX3FnJoLyhknQoNLVT+e1ZW5dZzDcWHp0zUMWnr
V+0kRU4NP5GRJvjSqeX3UQdh3UbRqULYzsG4bd6zSLvkDbBbCiZNg3IViEDDvoYSyVROSpT3SCkm
lsGT4Lx2+auurhP0AGXDOoFgMAPF5rvZkhjE7VgXjG1rwkUGTqqjxtvL9AuThIAqga/X3W1C3qhE
eTL+8/Wuli7NIi8hsULw0cikV4b5IcZrL5/hGMUzFjQPEcplfRqF9s+v8M2jFhJ3RowWt5Y2+vd3
uMJm71Z9hfmGsD5Cq126hKNGPCbePXa+wNJasOhMo7NJxob0kTA1P4rtvVXr3x4YaxbsDWZSosrS
fLXvpp2ZhWFgRNsmnVjR1Cloar1BSCBts3vyTao9CMb9vf3i1k3/+6pXC4rkp0YuqJ3zMJwNZOLb
+N15Cs68fgQ1qnP3l3sHOH/DV8nXVDVFgW6gjGOh73fbjb1aUHPmq6p8ktsHREbj++MRTgx4oRAA
egbLRof0uBDxXgzuY65SSzHmLHHJcOIn1nnae4uAQuvn5+DmadBQGQiq4+KqGle3IqCA1c3QCsmf
enOC50I4pNKh0hdts0IkGPa2zliBZkXf7tTHYTgl6bwePVJHUg8q40VBCYbw0RZwbVjoY++dDP81
pI57Gl1yng6RmfHVydBLavITCpWU7Io0A+IJ0pKaa9vHS7zzNfdQoSEM3e7nuyKNR5ProwvYDgNX
NRNx5RqhkzV5FaeF60DOXwaI5AG3W8uxpq4gBJP3uxPiDfJeAKDYrHh77vu6x1P4P5/AkFUdEgrd
JPVqXegiXxLEjA5VBcOelOjEeIvCalVG1HTaLsN5Miq0dNTTRoLAMsZBFd65+bdWXiYTyqgoknk3
rwoFVxY8qagM1BAsgQ3hLjNBkI5mcRLYMSks/j83Hf4GOAZKATyRV9fzwsiAytmEe7E17YCGTiv0
yxCTSAI2VCJqOouWsf9keOK2DdunuO63CVy/rqkICjndeQL+HGKufwDApeC4mK3S/7p6MfSeBBZ4
ivo+w5kkNP5zK4XzgeQa8w/TEvEeaQ0+LQ4Em1iLMmVvmJjGMejQwzKr8lgUMF8Ucxm4xWvpKM+V
15xkeKgkYW0ztIFftdivPDQduqaRuhjOsUBMOLWOm5AsfnVVvpQxzrATCIyMFRVlJmq4NhdXifI0
9lTQy7IBRgVwLMFaJ0hqKaPIdcYcRAp2EoH+jE9N/dTiEdTUi+hlKL8wJtZdsyyH0+A9qBBWhJWM
6w06l+DvyEE6SS3JrOyLTY3pQhMvOgeFVMHmodmOkHwWyvBokvHuRtVcXI2OsXR0fqUYqiprnhbF
us+LNaJAyE655ZwhOod0WBR00GmPHnskYBVNx4dA+KlEM3oZPUmBY+eFHf057mmEMKogCp0tfUoA
m+NrezqNxNGTqKkn84Yg3VaRVjFheG6jT0flWls6G0jHyzwRl86kzBxW1Ch/ufNI3HolxyKR6aSs
gSe5qmegTJp5MHYFvMdmyw8/NR5CfRk8TfEHYGImJqia/nzJW2+gxTrEKiRJJkSc79sGaWBtHbh+
tOWcy8iEBjPdDy1ZkKcG/PjOxW7WiSM5QedVV1SUR9+vxvHPrPvE987Di//VkeLEsZCoucgm4HtP
IAry3OjOPf0zDPz+ljG/R0KANI/zvXp9uksGKXAGkVTlgSmoMzPNqQS71Z2679gUwzf9LcTQdEBv
HZzTix7YWD6jj+CjHPO9deKuTgqdyWOpTpULQ1rUzAmelKN7IAxFeZUf1HvTzT/nousPzKzYpCIZ
h/TXB5bOIW0QY1h0Rng9MZ5xF/gLdYLMZCacSgKabHEi/CaRp71zZvljA//nwrSiTMIrYThpV0+f
EpZhWem5cqIZ/I6wMN7pLUgmuvC2wUl969NvGPNGbQL9xgiUjZAf1Et2ILsCgGsB6paDxfrVeyCb
F2Vb9gHHFRXxc7/UlIm3c8/BsoURJ03KQ81X8HNUBRO73hgZp4D/+6Om83xZY6tFkmRkZ98fNYRo
BLpCWj+3U0a8s/YtZEUguMo8S5dgl6pzQ7yzu/z7KnFFNhYKMApXrv39ilYLyCGpgbKQScZAgCN2
2OGdOkre2riH2dfuXOxPy++vArnA2iO2DGr3dVFdQPFgCo7RPX2Cb8Yql9gZvggICkoOieBtPN8p
2HFQVRV0vfuMMm482LhkFwinpG1tJiRyCBTad6YKW4BFIFIcLsaOhtrQSx6KaupoMpYZZiG0vX9F
qK1Tk7FJl9o6cdCSI2zyPtRQYYFdj6pjO2hLgR4JiYNj9ZtL722/M/3lAIsvK1yU88pMLvFMh9Gc
oIpVDxewMZQVrg+M0D+vcTeWnW+/zDWAi3IzV/pOSfbIVyufVzxrN0zTNOMkUSTDrRGwSfqG7eOJ
iuFu3bm8zg9//V6NKiKdk5aJGuTqvaqCyDFaTXLP4oIY4cZ2Vh1y6G1sn0EYvYUH8sme9Zl2p/66
d9Xxz/96Qsy67J2GbNKtKOJ7o4KvY9gzb/fPMf8eoLm7Ci0hOkIsW+JYCv11IV/XZDeCUrCn8sAh
nGjYTy5p+l5IO3WbEXxc+PeUTDcm8N+vqXy/ZhkFcie0ivMgnhgJ5e8Y487OKy5UzgI4XJ+j3XD8
+VdU/63oQF3RGwJAxDtumlfdNgaUei36dU9NspAUuBbnWl4H2mfUkNeqkLSk2BhqmKhkrHqizdnK
StdSb6M1qdR5xTvG9E04+tFcTh7F/CU2F4U2b5RTlCyU+iOTlnm5KyUaChPxI1poxmyAjViH1Wx4
1cUpfv/0Hkbqj0rw+sn8+ztdPZk1XA72zmw4MWfymglWCu8YMys8BMfEH7nExevLYJfBSvxqVvBn
ugkvcWA7uPWSxcAEikgcnMhTK3t6TbIN7pZhSo7eL9JMSsduN3fxQWDM+GX//cgWPBNQUCL71Pdf
Xs+6vOv6fhjb6KRErFwgGkTwbbxLRV6naJvZk2T+inEY5aOpks+86rG8HfVyLkUse7bzVSRz9Yuf
kFwQldmW8WIOb0X+KH9FzYL/YlCm1QEvrbEMVtoEOyzwxDHaNWMoZe51cU4StNMcgItKdhgcO3kJ
JymfO3S6J6/42BMCbKN1ryJHhRClYwmhfT+3PgtjE/gnR9h1wyGKlr6wDmRKv0dpYTz4M6e01UMn
gch+MjcpvXoF5vYvIdwjIdazJSuTD/X+nJEu+eDHu9aYKIEdjadq5ATdwk3v4evG3/6fG40+g1kJ
PVhVvtpAlToKUwmQ4zYzV3I/G/cXXT115oneJ/HkFhjvFFqRH8Ou8Ul8BZnukwzqSZOfX7zxOtef
Qx2nZEj1ZNqbV89oqDglTW4UoMzh6R6xraKPJGZ3lM39fCXU0DeuxWiG0dXIx6Jh9P3hCjsrELtU
tva0GSgZyPZRIn/FABqP4JPl5guJmEyH9dQA36D8KlRj0TnvbXqss2PL25/iN4mwBAb6B6MCH9R6
A+JamBvmsFAclADVtmXU5ywyDe+GcO6NjZ791tJDxQErEbFjI4rxWTwJNFC1uamuiSkS9FHM5A2g
wUHFW4m5r4OFBARgZ/Is17TPOEWH1moEL7jkpoIZIpBtOv7dRVMSD4adGtCyNFxq7yPnyIezJbXE
eiUsVIs+uigcGqTkKwEI0Jh2yEwarCjZjMDMdEoxMPQ8xoKyMNSXQFPmjY98n3086N7ox9fVrsU+
7dMBp6stko2FIDcPAAvUb1WTL4ioIFhlmDiY/3zMqc09NdZ4rrp+QP7+0a5LGOKHiWkCy8a5yxPz
ad8fdDFdxcGvBEFGVj5JMHp8eG2IwlIYOLzTwgZ0AnFCpKtQCitKP2vuP033HqarfVFovMitktLf
FuKTL++YFDjQHzpkHIV+wtPiIOowiQSBzHLnOb535avdsR1aX2mqTDk1NvEOEc8PmQ5TZZ0RBTVT
SFt8vXPB8X/4z08gmawT2CqYNV+dNdKib3TZGwWgPOQ+E3UaFEX/GY1yG+2UIWQpHi1x5wevFOPG
PbH2nyXgp8tfLVWBnmeBBdh3r0hfDHG2eP0aHRw0SCdP7Wwn2eC08dp1SpYL6d/hou3WubDK1J1T
PZbW14gkR3ACOcMwz1lMjiBfQyiOuDyo8mKapGFFyGVExBf7fANNp6FfPkvF4s6ZjdnWrTupWEDh
CAkcC+XvK5BEaggJ6o6zT+RJis+8BvCxkHB7AXtb9skzOJx+mFkaPIGj4yyrD/NYo2bTV1rDHjDD
pxgSG1yfyetr2wNd77axO2FauyvTeTLb16g6q6D5h/o5L/YSoHvfPUg5cDTiKiQaSftYfSWu0dfn
B9xRtkNHMk7di2SFB0LkAFvI64JhSI/0U+CFzmTm5lTtkkDk0RRETJhv6miZKqdSPEj92ZJtI9zS
+/X6c5A/poSE+DuwwK23I7yCwiOF/l/YGuhfQmjp56AYfjHGTC8EcouGUOZ4GZsbOrcTo3hsoosr
7Ct50vOfEwdTr1uYU9U2GYiWIi/LVqSJ+AaRDThUDGGDz/UqoU6Bc9MQijcjJsSqN6G4bpWNru0t
jB3dU2DncENibe8ZgCD0g1CdibIS5U0CAaQQH4K4nfT+b818jIVF2gKHyhHEz6KEVK5+m9crn/uu
l2u9O7fupiDhsmfXWJnuPpATHPQfg5yxV/OuG+si3mv+lxH+hl6ukAnBUhRfjBweWnfsLNI5vH1i
mtxRjXjWFdmijb4x9E0mL1y+onRo0pmYcTZZpBa+ma0irmRAKmR/Nh9qhAJ0gywny/ZJ9AwkQy4h
eV1C711wd4lzlquXoJwIzj70NkE0U0GpqRMyxCaXVlsFxpT8s9o5qc6kVWxR4By17sFIu6u42qkg
6rKjMKw4xPRrLQCmNCeXQrNmbb1RZRtlV6NtCFgyUXCq2yDbZHwyv59JOPZ77ZcSf0rhUugPFY3s
ADaZiXtfUBrUXh95dkpIhGi1j4T6jLgfIOlJDi0Xyt+m65ZiumyDQxQ+caDsWdWJE4PuLkQ2+hVl
prwP4UJrV2gHye+JsBZHR9Ncw3si8kbF0mCths4uErKd7SxaSMMjFp68XeTxY2wcvG4m0WDxOfKW
cMgGDLS7Jt4TfoJoPosPlfLg6yfDeBJ8xvzihzBkgP9e4PN1HVYx25P4UjPDnXuQA8N521yi4A24
UWAdwnLrm3tXvJQYguv+oQmORFtkPfBBOyVOqwRBsXLQKGNkmRl3zEHWvVXkakFMAgj9vZJJJ8O1
02hiN3a2Mt8NQgImNGskEA7JAaWddyjTefQ7MVe8ck62lRuE+5tFNM9qwPzBeSXEhNLsJGnmaKOW
YwXinQT7Db0wZ4JT0BaelXLD+UDZ0A9onIWvPAaPg3iOjvraa6ZoTtpLICyQhNBgdG3nrfptAPCg
A30RpQlbb22sjGIKPD4zp63dz8ut5ez9/rlLyJhfZLwSuXh2gjkwIoB91kzJIWo9ASOCGZe2Y2CT
C3whWUXeWsp5p1SS7WhZTxKoPSb48Kpe3dnqbpXV6Lb+Z4H+E43wV7XbhmXvG66Fsi/V9s4pcA6o
I73i2ZUheCAfdb44Z4QFEKZ6bI2slW4HXlKDQ/LzB/lj1vln08MJjH1TBZV5PT1IzMDsIT72JzLw
WBIh+EiPRMggvyQTj8goclRQ8GPRnTcbl6yxeNbLx/YcDevwTEpysRF74sDvbGA3z2L/+6EwuX7f
vsQu0sQ2NI19UK098mzRF3pz1f+IiR2MXwb/4+ebcEPWRaPyP9f7M2X769dwRBhGphr2p2DVSPSw
p0gI+n3KA3DQHKQJM4WjOzw4YwMF4SXP1/Wd5s7NNw3TEhUK/XPp2ker9rFVQEdLt1a9wHzulxcH
JBgqlRHaeI8kf7PtAep/bLTQseefvt/eLIzbiJIZnGH8abJkk4WVwHNsBFwahCIP2lprQgW4GcHH
6YLjeHBPSf/fnqXr507HU8TXBZ/O9Or7ZyiHgCJBSIcTeEjyf9Zq+OyZKyTVwsEUQcZg2OqWArCs
4jFRnzpSLp5dcU0KWc/RBZ9Vs4C6lWi/g6O7BPszooOojvD1Seohew7blSFOikPwUu+NQ+c9aNYE
3aDQnyWS4gr9KQaR/JB5UDpm+nCC4xiCJ9RsKX0j/G05GLsuoZOoL4yPjMy5eJewiZsU0/MCLCUL
3Vy+UC4p5zQlX2SXQj9qHxvloGWLNsHQOfGe8O7rv9A3B8mkIc/OsBkT/Abv55Z2zxxsZp1cXJ1P
/orBACjDwn201uVjsint4L0Kzxmx13t9kiWz+JECI3U3ZrEyfwEtgswbwbBS7LY6O+ghfhXWrFgI
xAFO0IIDT59oULjm/QvstmIPWKI8wEnBm8234WVCs5/OiTGbzaRpZe3pc6ypB6NupW4i3U51DrMT
HMiMCw5ZfehIr9xrj8ZvYo36jYtofgmYzg8OQfjL6xehtksWorq1gO2POyXzQNv5IDvNjU/wyUIC
ViYuivLuRPaq+kDzlh6U9+m2xyA4Ku6SXxpc8c9v8w0VFk3Svx6tcXX5620OdEFQeqHqT9J5mNeo
H8NZFr4OH9Y+UQD6zNQWUI2tA578DKVNgMurtQERuIwjWf2exm8hTTnBSEyvV2p99JvPMlkS6a0F
E+u1vAd9uNGZGDW1NASB3aLAuzqrl6InCCLRoNvOuVTxTjaeMNdZeBe7evbznbm1ztH6UCH76wrB
FcbVS+cUDKgrV4m2NOqZ1LHSGFGIaWDjwMP2nFPOaIq331E+cZS7mOp1P+PROSoRPzVV2M8f50/v
52oNYAFiSElmA7FE5tUPFaVNIxrUeltgiVPDhbSEKWFsRejyF1Im1j8TyYDombZYk26XvufRQ+8Z
8wwILHox6F5udjJAldi+DeaHTgSRooBJ1Vbdo4pX6XX8/Ilv7NosVxqIDnxbElKD709WJ+YlQaH4
w3p064Bwu3UqXBL3bs/s1iPx93WuCuEi9fIBUmq09fWXQsn3YHRHgfno7YHH5irWQ5oR+97n/8XZ
eS3HjWXb9osQAW9eYdJbMunyBUGKJLxLeHz9GdCJuLdEKcgbN1rVXa1SMTORwN5rrzXnmChGB6cZ
Q7dqFnBS4RXYM1Z6bD1sQ4taXjBemwO9Nb3cEqBJbiPLH8VFrIgOYg4YcLI3gQK+hRZa6n4jsv+U
RezNKaRAMAvBXybLggn5PM5h8Lvoo25jTaQaFwkObtG46wnWBTmWMQ1F7DdqZ1+9t6LFjHjrAlIb
M2tDJYP/JwRUe8t3CpBtMTxUi65OXWK35ttKYeGxsAzAxSb9Ic6yvageDAhXdFQKlapMvMbCCWWb
K4TMMiG2VrkbQQ6bP4ZqPWDOHxvjiU7jfa/60GZhHhe7GTOK9EE2bnY8zYbVmDBDLmYqmcfS2t8g
N6KZWzWA9GvMbbEfLkoaXnMrR4rOczNq9APgAOljK2PytHadcDd3PUqRBry2S6EF6ZAjC56i2hQP
YIXoxHM8KDdRFC1bdrA0+SBvc6fO10DcYNH2BP0xvORTztAsd+lEjlxSI6/uRfnBYlMrHpW08yyW
d/KO1ogBe7jMpFEK4eeqos3bKs0qYSvoJJG5XHDXWPVTRRmeSpzOU2cU2sv3N7zxjx4Qtzttcotn
VMY4/ecdX4dV7oM7EA4R3fvfiSpKvs9o4xIneDb9k2LsMxP5iL+fplOCn2kSrhlkv6K0R/HFEhd6
wfoiMdBzIf7G/ZZsNOYtnb4zxYtGXyF7moZ3gVMY5olIXikNWSqPWg3Oaa9YL7CQpeRSVy0At7U4
GgA23s08dgh3qYAwW0ctuW8jbm3PR41vobtYqspr1m1a8mQr/RNVmjZeBHOngWnIjuO0hdwnYwxz
p2yjFqtm+OnZ/QeLH0OlRosZXyI64K8N78a/qVrCcY3gqrlKwT5O/AcnyOkgg2iS9hnlvQAQQm6u
BISXIacVamqInegb46F2zGmvaJ+EZs1PBrREZLLLIvtUadn4JrlzCaC2HI+aCD8uVXXXHznkDEvg
rLGaEHwV21RNEo0YGUgxrkH8gmwpJVdMz0Rv1t3yyhm1QV18EoS9qA2RZg+gzILTURPQS2wWKJbm
tAksJ3YkfQgYWErmHtG5QesQ1uRwov9Rl33hzQSUXjQ2YXubu+p4COeFoKfxoCWfYfCQQ7UVgtd8
ziNAedOasD3zTwa1bEQL3Fxza0/u87UuZh7fuJQBbI3fU44dvExkAGEvth3dnx4/LIFrUe+fdSYI
SJ9NbNmiNToIkJSQjmH3OPsTB3XO0qbEIdTBYgIz0iaVUvq0TbLkJLsnGxY3ar9NAvl57KdH6Aw2
7fWhL526OVdVaYNpXFaK+hTmzQ/PkqT9tX1g3lckDUIDqgzanF8epl6Oh1xM5eKQCglwU68ERXtf
rMxrcLDuo0cumt24eC6uwi9lF4tk+t7rfuoKebhAMGUnan/qo/BiiCefoO2tEnhiEdl4KlObp38+
vd1s81p/5v5cJZcdS7yN60PGnbNMYH+/AqIlqYNk+QqCKall4hqDhSLbTLGY2xVQn/H3E8RGLnbm
TtZykt3IcizIFXSbq1VheWOBL9Al8dLoFhP4V2m+9wRlJW39tXYwCVuwb0/pPfw2waFHQAMuO5tr
5a5+9tf5m7UHrL1v3u7Ktxil+z7QHSLVaztynpjh2y/6u3gEVreuPvwSW5/D2TNRgdnZ0QYB/7Jc
IfNqX5gbEtXcfQ50TdRqnWu1pyjBegyIlFG5DwLFlkBmM/yAc3YyNr7Yc/6PV625jPPErencGuVD
YVxiQuXmUzV3v8j+R/h5EL90kDPKzMONMRLR+/1yCkXsrx73n/eA+mXMIBklZ8BiKA7NL/8avKYU
7aDwZDLonYogvw4Ira0QGI53HlxuOv+iqzICqqE8egSW2ryz4PNgqo+y1x393uviXbsxfqkA3/Fo
0gp0Y7IbL3yh6bu4R4WKEEc7Dqfwmt3LK/1JIIP4Hvrbi164w8vM4gDqp7q08fIPEMH9uful3GNh
uFeeuXOMHQMgoXHCNU8pY6BX7Zjvml10ANG6M8/tJ1jLLneMi8927UBFU47mtUxxPs2f6mp+8pbT
X2lDYWb7m/xyO1UH1RvWli08dxfRAxO1SQub81n7iIMtP0WrYCU7o0MErU2YwJI51Sqz4524uf3+
Y4Jl159ljxGMLcMJTS+THEhI1jtYUumUPw8n6d58yD71h+iz3hi70hWXzYK+9FaxwYUuhl/hRZ3H
/cKx2ymIuZ/zEz3E6nBbg2Ff+2SrMVJf90tlG3mwez3o+qNnHVMOBAvVsezR2VJubuunkcVyH71y
VeAaNmve4GJGfYmb4Vk+9+fqSeTkhH0++7Sw635mr8ZzvhaOynNyp5LMmDkNEeh3w65b39aiJ8mr
Oic/bAkSdjks0P6vOeHGl2SijWinJ9HTHW2lbGWvOmiLYTdc/OUzVFZ7cCP7jgXTjRcoqlhBrhdg
gvjzcGoM2/R+eEo2xQPxBSis9ka8qIxFviATXrr4eHJf2jPxur2If96epm3HOyE/xp3/Gj1tYS36
fe4O8I+c4dIehndtpz8Gq2glvoIILW1jMe0s3gKBrAtQk3Z5atbJQd4I9+l6Xsum51kfbstOejE3
g9vtuE6P/qa+w4S24HPpG0LHuayV/RZ4kW3xn8LeJjYfIl5wyryvHPgSm3IdvljFfM8/wnd0gq22
6479w1HcB9vyhB1QfJQI2jF4IUoQu2xWo75IX4IVsgN7ckUne2x2c6uxWk6rt9AZdsk2u1Mf1dfb
qbYcBc/pS7YZH9tXbHALcTmz3KTF9PtfKJaTvZA9f1nwM/wNkrVzt83JHjSBPMF2hALv2zy4zDs6
zWOd7YbtkDmsnRPM5WQ1J54PZMmusNKyK/3inuOaVI+FZxzjXQUqHsR+uSH+PcSRhwjVyZ6Sp+Fk
rPPncP0YuI2LMmqtcD1rL1zHu2Fxc2HsLJtdcCduEnt+q2TTO2z7bv/wBq+efLPagd1/UFzVkb1s
BUbRTt18wYnO4Wam69qeORZYT3Q3/LVwSO+zTb2H13Yx7oIz+tVl/xGcb0+1Mz1P6/CYPWRXhMFb
86S9Zav43udrgw/bPQXneh8eu4VFyJJLAKvZr0C3Z6rdvFUup7kmhJLuFA9pDh4TuKddYcDClWvz
t8hm1Y/2ij87/nU7RdvkTltR9T0xpSFFfqGfzFPxUX3kITAJ3irw694bPyoeZWzsb8WHZCur6ipI
aHZRWSirhjmWgdy1mNXvETalwknr+dcA0/pd28tH2g4cBt74rRYyBUtjT81MXgTUcGd4I6u+a+zh
bSIzlDf6YHniMX71W7s8RNd8SwMwo799X26rnWmB7HT8Z4auDd/lsJCReL7yEycuUr8XGNp4Ep8b
DLAAkM8GBP8uHdLt+FyErv48vOYHACmPyaW/cG4V33ok0IWDi4djFg3+eF8eeDlMzdOn+izdiff4
svNPReP/YyNYqqdhIz/fDjhhwGyg7ynZHIC2Hkr8g2iUDdrGFIq2/Eu0bPDEJZQVMBytbUH7DwF/
OujrLJgVFAOIsfF9k7z+HFqOjEAzsZUPH9Lu4AARZ1cgXJCWT8AmDL141d1JjxQWngHeUHf7k3hk
0NlRYTRLFAIBfGDBmWfTloNIs4fVeyACiT488Yi97LayG1KR0dSKOZPCJ4Cna7PjmoznbPEpec8L
1luyEebfpC1fPVUnmTke+5C45j1Lj/I2uWeXqu6H1+kzftV38no6TAfI+dYNtZBNZW1VTspegGP0
IpYuvCmQ1GSrw2033+UMHj2AvCVoGZ/HBihEw89m/6eYhqlg6ztEWNQqJ8Gb04B3FpuCCHrYFtaa
4z9l627Jus/cMhfYam30xqIj54646Fl+PoH28z3ES4F9mhHHZ/gacpfxjPE4wl59hZDNFVpQtdXr
gHOrzbeFc4JnRdnETygvwlN8LD2mPkvpKdmTE7Ayn/TVuIWVozJmnFXD8SrYGW/Nk/nCY8HIZMWj
1F5JhaDZ+TA4+Z2kz9/q7bXmwmHeu5Pu6p1ptwiDbnf1Or8vj5mXedOq2YprfS1jzHDMS/RhXvQT
tPtNsjHXlWs59Uf1oPY8D/VHca0rW7gLdgCjCUfguSWKnUckAeluM+6xRneuyAoXwrNIRf3BXV8/
mC/Nm3qCJycYbETowSGJ7LO1cpYM4OFuRDsCVdrve2VU4XTa3D3cy/E2eK/IuEAFyqL1OUp2d7Ox
8LkDYpcOJ4nd3ptPt8pOr+W+JtPgIn3q98G6ngMT7OxF++yojm2a57+/jOqicIphhcZKfErWxIPA
+Lfjze1JhU5t0CyyuQuaN52FYDvRElGZ2TsMWzlOtM/Bjhk0t8CjtuF/osiWNtOj9jjyPkKXXCL6
swNHGO67GfFARq+DxiWR5i5r/WaWHlz8np6Cafdo0gOHUL/ADY7ZU76fPvWj7p6UbbfN1jqz3d8v
TciNvh7GfRa6yWUCHE2MCcWh4nLjhjlTT9eAA0mAC7TDK1J3jccHdQRVR+vcRHibXlMvuskDTagD
QaFHXXrj6DLcMQjl+2SKByj/ochYDBzEQxzTeyb+XIjE9X2SYp2mtcXS8bEvXtNn5WV8a99oe6Kt
zp4YYj/QfwlK11zke3PR7dNlk3ift4/xvr5X36Z9fu2PyiMDelrztqo4kDgCnwmanf0ijqLiS+EN
Ufjfl3uWlBXcDQW6xksL+NsReIhiR78i9gtui+mX9lxyJLmvt9a9vjee/XO/rTf5aViI23Ebr5tT
dKdi/nguPrVdcO5W5m6pHYplKthYLlgo333PgMnNVRUcv3BRF8RQJVhsowUmRb4Lfs23CcqEY7wH
9UglHK+VXygmogrEsn2z7PwXh3WqaZOgA/wqFdH0s2IjRJo1UyLxaC+RaTUsJQnkFBt+SpU5N05a
yLCuxCkVbwAASpywMTlCnnj3w2niL23dfJZQCNklEhh7s/ylHdlGsWjEtFW38kSfyw+ITA8W5RA6
BUuX3G+G8cr85rdLBSWKr3Fb8H6ENAMfHfxwtJnPrn/0cnkv2DHQmhjKzJL6oq8TfdJEIbv/JgoL
tUdTDHPk3a090deae2Hff/TfH+3ry2kExjLCggAFBPfPvlTo34Jc8mPxUnnufqG4R2I87aXheC87
58G535zd8+P3L/l385xPCHFXQ4JtijgRv3zCLh2SULvVCPLQuE3humOUMIeXSbgOSmlc5z7hfoxO
fSq5ElmKEcHyVhOvrTtHCTl7BQ8jQO3v39Vfg8Mvb+pLp1hXaI7iS812NVseDrxxXNIkp2VYSvvW
PH//YvJ8Vf++6v/nElhfBodBlKGjlIrhsn3eE2p5SQLHXp5oGxS2t3FWK8F9P1fxDx/xX981BFhM
N+jeud2/OiLCqtWSPlNJ1LvnRES6PBZn/zo9pxxIGhoMA5ffITRPzJ3prgrdYu5XsIiTSAI8yOGB
jz+U+IdZyr+uhYoJEAMSZiCswV/uwKoqFLGSyYSbr3yMI67ON+3AIdpKV81tuoPve7iV5VLICreR
cYdBCuGpIEACiabm5HpysJJDwc0T68a90adLywrvm1B2v//Sfg+vv3xpmogSVTHmd/rXfAnGIdxV
82aQsrUvUpKMPKNYlygrsn0rrPphKXZL2rNK62rlIrIW/o/UlPm2+Osd4IjHV6yjiv0KmhvqRgo1
88bYCXYPXe8q/IS05yDAbTKixeq9lfw/KCeNefn77mW/tNtKv+qyoE3yA7FX8vCgd9ekG7zQeOhV
1a6seJPW03r24xtEdmLoJpavSDfDTpDYijg8yz2dEv1UMLEwQ268KXY0ykamGGQBTKsEGc+A8Czg
j+kVRIHmalaEUVFApwIiIUKB+oZM3g+9TZZtQTRFSDKXusj0h06PN5VKqILxLvb9uhU/tPhRJUV0
1o8iF5zphjNADRtLkV9jhR5YDEvg7PuDo3P4YVGnzAIO6JfIqYnnRumr5Z9VW9oW7KmwujYyumOF
PhDY/Lo4d1Tz399W/1h4YJ/OXmw6mnhvv/SxutkpJ1tRNtt+Z3XfuOngW4RI2Jaq8cO686+lV4MG
xAogIlnAlv7nau9nwdAzEUkPECnIvVve0tGZgqWU7GhZ5LithWQPJbRtE3KGNj7j227W9BjvQrDp
zJ8sMX87btkImP7NYHmJZq74ZSeQutiS6BGmBz/ZoLrrGVKaDfeKsEZhTRvcqJdxt0RDbGVUqRxA
eG+KfIWQUHG+i7RsSw7IDzvi7wv+9W6X8M/Ag9fZh78aS9quT8JUr4rdpJG0R34YM7JUbDaT5Ck6
/ZPeWEe+7MWTQoJKIHKemFJS/8iYrA8Kgs8hbhf9WhrDS8jJcexKrvKvqpLAWz/DBztppOYV+nSp
pGmjGPWlnPRtQXk7xj8Raf6afs6XV2VjZ8nHfGd+WVkF3aoz0shSuiLgP69BuEGYMgVnSJPf38Pq
fJP+ec1kXDgyCe2aiBfnq21Vlit/8AP4ali1gaeFnlCSwzv2K2u4Y5pJCJGppkcfQ8Ksiq8tjga6
RKA1+R4N/U+DtHQ6eaR6UfRRM6bR1gr2JCi6BMbo6bnsjgSczPG8ubXnh8gJa+/tA0DwJKgeMz/w
8r9HPBJdo3kUiFiHEuLdRBf3/Sf9m+vAsqsQOq0peBhV8ij/fIKCRk3UNoP1KXBb0rIdmIUEHHsA
Vin+i6zMoxtFWZbTdRbi68TB7wE88pss0pPMXJju4I9Ikb/3BRnCDEZRdHAqLpwv5YTQy8pNq03g
luUn6Wi+hRhGZLQfvUGVhOIhlAowJm3x/bX4W/6EBQTjFaAe6jkT5def12LS4kQh4c4/AAPP2+f5
Ie2N8Aju0BgZ5W4q64UwAM78K0N4nIKP71/+b202L2/JsgooTDcQYnwRYbRBaFnxBHPdpxSossZh
BZUrZTkP3wIyuub0MaJrmfkO4h4nNZ6DkKsyzowXkkQJlH1gNjSrBIF0NaawiqxL7BvbxpI9lVNI
x2ae4zwJx3D1/VtHl/X3AwM9XQQFPUsXuaX+vHRKXhcVMXHlIdFgUUX1VjGX+rSOqqJ1RA2kKNtO
3p/JuzrGrbQz8Io84AFXM3rulEm6sLuFtLoF/1RE8l3JDC+jgy9zlOr8zjUTcu3Zm02Fkq5Wfv+l
KwLVlbgBcozBfuNP5z4vT9mK3HUscpeZnMWEU+plInQ/FA5+UFIbwoInEqTyIvXEbjoogrjTkO+0
wbaoryzHUbJra2gBqX+oq4HTLq0+0h2qOjhPDIKsYnQ6kZxokJD7WSPMrE15MaaHuu49zQ+cCbCm
3sUcx5dJ8xIbBgfp0q5rL8gRVRfNPQP69S39TBd56U7MJ+7m6CvfoePAgAzegcixl7+ZXKZU/Kb+
HnJYR6UFjI1/whDnlI6/mojxTeiZ08mKVmmZePUovY0S7cQbTdCBh5MYtpVUkVIgYbP21wF0q7j8
iAXiB2nB+tUmTsm2lnKbAtENlMKxDBp6bYcoJOm8qbnOJcLQUl6EGclfa6UZGJ8CIq1Gp6F54CcP
VkJvL6wWFCBKdYVZjFxQ2I6Nk1KxdnjuxZT8T2T8CaNoUMAjcVn5/jepSYQaNQ0egZ+OhBAjDJSZ
VcnoLeBLK0tHrAVIEbVXb/wiO3UBE516Kn6oU/5RO8h/3LJfDsldLcalMObERI+ga4T9VMBIkQbE
3fQ4jNiVxsFLRHJ8JaYn7OQjkWBJLS9V+QSUyarGFarZ0w8P0t+lKVY4iL7AQzi3c3D+8znqJbU3
TFUIj428M4j09e9Rq5ilSE7VYlD2LeOpmwTwZ1oGyitEZo0UqO/fwt/125/v4MsqJOulVhTqNGu3
P9Lc6doTrxsZv4rkgjjj+9eSfnqx+Z//R5HXq6TbtrBkd7q0mfGsmnYdWsabCpMdZoWzAZAY4hyd
iE5v2Ow/DP+zGO+svN6VhuxF6gPRGf8/70mjpoSbYoGA//Ke0nKU0i7gPYEBcajbLAvjp9UvhOyz
Gd40LaeFnFdwXESXlLv+wYgP9MbM6SFgMZZSkc1C/inB4F97A/FP//dNfTmy5PqYRsJNaS+KTfva
yVap+ynZi+Mutu/uUnvx5ru/CDdePR5G2/ZK56e+yj+flv+8ga9bsiahMdEi1Cv57YzbTEdaAH5F
buT53MbxFfuZCS7GB29RB+g6MwbUV6l+yIyr9qNIeN5NvpRnKuXZjP0yKLP1L1djNAqFBWzARGEx
YVQJZb3tpeDxpi2Tj5z9rzDWsbTReI9Frrngp3+4ReZC4K/Xn7M7YCNiHNW+FKKtqpVTk3KLDEym
Q0W8sFMbSGZumXmw5s4gNkdz9vmG+4K+OUJtFF8BqcaR8ZMZ759P0H/eypeNtxenTmomAQRmu4Fv
NAtlaKwhzbaix1RY/vDB/3nhLQUEmIj2C47Hn89rOBR6oja8WtK+xsz/JfQmDNEs5Yixo6XHOQev
s4JzJFX62Onbx+/fwN/NRBn6GAkjIowljntflkflNuiCXBXlAYXUUGYrDKD2qPXHTiYjNX0YVFqy
xsv3r/k3MAW/LggpoDJosiR2xD8/dCvlgpYEWnvJ7LfJRueyzBzCct9S+5Dvx9UeqXL/wyJMi/Qf
t5iicQDRAW/STPqyDPeaP4qse8HFPBcH2kGP5p7Y3vPtud8Y9+Nm3CSP48bfG0dxU+6so74Z1tM6
WXXHbMW6uJIfDVQ/gH839QEwLkPQ5Do8+etkj97zIVpbe2XTPEan4FS+Fuvk4v9KLrif1kybDsHJ
WgYn1OXr+E7bKBtpox6tvXiczukWpc0h2g9PAbOgQbTNdbnKV/WCiNCdtLT2/rFY9+vuIThaJ//g
39VP+p1yslbFSlubh4rhtf/Rn6ejtQKKewj3wnpC2Ltsf8B7/hZMfX1AAQOyRsxxDeZX30Yul012
i6vsYALTURwxWalAU0hGZBqvOozEZnkZyvfCuREz6zvEgU6+G5jeKKxUfO9PxM+hUfUB4YIpcDtA
49jBGNMzEdVB7CMMW/Uz33et6/uA0VF7unWX4Kdl/7fh4rvP8eV+H9QiaaZJSA+35wiwMcPYc//K
aD69rz+IC/ZfhIbRA5uPw3+P1HqMnd+NjqUZzNZv4hBzdhXb2CzswkDuo7Qggw5ipuFFiadqLr+G
bb2An92eSLkCJjCRHQoRmCLvjgmHSm6k5tILG67qLrnoijNPzVDMMMXUbZEreSL5UH3CgEh0tNKT
re5arsSEjYBgzkpeuGcYrU9uQNrt2UfDcpwehJfs6fuHlOfxXw8MSlQDnAAU6t+lxn9LCTEbaUlh
8msDgt7TmQ9KdEi0D+qHVP9QOuU5g3FlpXP6gLRPkmzZ02wDV39TPpLcE6iUdSr4Ou7IHX7Vyw85
LA+ZlHhilUCQNL3bwJ0dYJ24AVGwDk1yrQppFRbMzG/nGQwWInCY2k0z8eR9JDFXmwq8g0HVSb9G
zVqbqCNLEpD66pdp6DshKzVSSYM9YFXUD8+VTCx2cpeCjTONbaC/SLUpAeVgl032mKni2O0haOQp
OCOt25rBcza+NlNg1+1dWh1zxsX8q/C20HsImSP079JwCqZzfOs41WOZISO25x8pnMisR7Sypad3
T2m8MoggTzzDuLsxnmpKHCQgRJJFqWJb7dfW7b5l1aMLXW2k/lMrVmrnEcNiRk6WewDgzMxDzyHQ
s70txysTLSp9sTtO7QktUVM7MrqzozYusgbyGdpbWsneNJH7BCt7XeJ+Tct1Kbg1SNccF0p/Joqc
ON9qkRWJrfnWfYGJcc4+j1thN6TnmgNa0AE7CbRzgImGEWqqOXJ8FfjzhV8tZHNY0fTaRLfBSbT6
jZ5XiOypdqBeOYOebUkU0JllppbbA9WoJDwnGznhp6K01erXMCkXIvrSWzEt2yYly5f5DaL0Qv3t
wdsyuDaZ5EAU79RnMXwvgnJjasPKt3Saj2eNHu1NVt06Te8D/OC8ZVGfVop0W/Rl7Fp8EmuWkhNR
b+YLWRh3msbpphfrRWgWh5zQ3KhxzVsdMz65vauMM0crJBH2fdYiClLJsW6MliHd5jHqvSzTHBqa
pRhhWkThUuaLgSFkJMceUHanYbk4GxGxdzr3Dley0vbkgfFc4yMZIvKqlzMk1hDeSRTmCDZWZymI
GVQsfUSYwPwa5YFudaw9nyw/JXj+gWkydIFwSrx0dmljmJoY6t/2Ed3xzAh+jfS4eqTs9iCAGEmv
afswNej4hW4lheRzt+3aJ7xbYrCc+qes7535lQcAFtFmphnPOQFSiDG4dsg7V4xoXfm0E4NjWzYe
k0bbim8LqX1RACkCvvYLNCHjniNZXkiYnMoF7cCIdjztdNBYla/YMa2CcfiYskMuMkTuD7lxUuvX
ot4O+7q5L7u9hcaqcfH3wckUBsRmNad2A+/sRKZJFH5kt8gNA8OZMOqyHHu5kR9iEbZC95qa0kXN
Gzg1ZOUUwkKkLFTwApdD/SZn1WnSwlUnqVux6l+7KPPU+YybqgiycZgl5047GbQzv18Nf8+Yvu4b
mHno+tIxNU39S52WN+QVRSQEHug419mnEVyt/iNrBif0X6Sc1fBKEPdQ9EhdHr5/aXWufb976S9b
lmCO+i2VK4uo+xM4L5bJWYXtH9XqsWzWMdnOwa8QEzZ9DHFaou2mfrVDc0M3l+iNDl0ju3CyrZM3
Rqed/5QojxF7mWo9xD6s250uvBW3jTzt6p6wy0PQIn2+WAHn09y5hfOejtUiY3j0U6TpPz8YpiTq
T0kyADn/WQYOhKCLuSGGO2M4cAKSo3OQPnacVv3qwkyxL/ZV4ijD2ex+KHr/VeLDatRVi1qQceeX
KzoqRVMTQyJsSfBkopKYzA60Jb4V0nh/ntf/s9yFtsUMB6sCRe+XctdKpbSJ8twiYN5LpHXqPwzI
4wiwDVf4UKVo3WfXRGX72gzThozpRljp8vr7u+hf511wihbkXFXjRv7qAOvrrGwUsc0OolBg/mYg
QY+9bLPPOa5Gnx4UOHNq3cxLiNex6ZfcMpL80AaJLenBuZo0t41aL6jPWRCukk5exMgcI4ttSTzP
baYJdW7Zn1lh5lbX9+/+fwX7Xx4Cje9qljxYGMPEuVj5TzGSBVldNXJfMkDJl7wDJ0BpV/rtOSyO
UeSkwqsSCfPnyJDpCemcjRY6ZRnCkqBmlxe1li5pbM4Vy21Xau+qvFegY2n1nnpi1ZvQvsZyWYvZ
Mi7PSvAYQzO2zhEu11xIEHaodg0djR2nFoZ1JY90CYM9+oWXVjn3tIxv1VEmvzqri+X/ZpkVH5zh
FRgbU7UvhmsrJu7ZGjqnaj4SZWOVL/OH6Ixl0Gae9ZEOuO8QuMi/aATOu828CdUALFlnFHFJu6+P
Uq8T0znIFtukol3IX3L68TNPZkSBM/pb5bYxOsOVgSSUPb2dGyGnoON7VbB9/SRHn3ROT934lKIb
aNR8bURkWNAhlVRAQDHe8/Q0zjH0WrzUspGgL2z+rVswQS4fYoOeY7qppLNoVfDQ1UWMGGD+omWZ
HqtJcjYDXwEaZ94imabP2eW4XQcuMkU1FXIyR0+PyHl8HETSjfEO5IksWOT6w43xLNtigcFFCehx
PxghoRT86Hrkb3sSZkaKGEifG6G2vEE4z/XiAN5f1F09SBehbJF9hqmOnnZDEzz7JOscHLx9K5kN
NcVpoGoLgoWBfAvDtxwB2jbcMWju2mgT03DNzWw5j5sDAtGlrN0liJRD49qJHUEQgDoMeSHdxD3O
LZQ9js4WKcutO8mdG+k4iUaW10J3x0dNkyhX8ZbUsIN0V0qqRTBid0Gq0DMVrlF35djj+BDEG12s
alqlSbzS8BL5RI/rYMiGySVpEtDDWD10tyUZzN5NzbZmhP7zdtVv0qbrOjfIilPBlt1mGhKCwbFG
DhOjv8qZkPX9i4lod0heywGpfnBK+qOM2qvVHUsQ0PPKTsYksullm4fNDvNzSw1ppBxI9QjTh7YY
Y23RzF1vckQ1A8e0UO9qhg1zfZLX4fKW3w/pqht9ABHVzsi9WA82stB5Ceo5bS55dxzOAQO73e1a
ceDxA2oKvXOzgooO0IxKVd8GxlmO5LVfYOBuP3wyq6ghO5O7muKDuT5ljjjI9/NzcbtFK3rt/ECx
UhewPPrxQ17NxZEyl0xx+5ZBMBaQhgcm1JRyRAPEsG8Y1vOdFfED2aB/V1cFtAuFbr0Cl7daWjzU
czRt+wFZfrwxSgT1mGovUoLuGQqPTumE47RkDZAI/WnDgBFEsUPODzin+lAZAOccQOrkanTXWx06
LefF+Q0P0tVA61j04ZY/N7sfK9VfEuIpz8Yv3eRhvcRduGwhynAOnDkoSAmaSlrE83rT90ykPmYB
U8HVG7iRg4hKMz4M2VoQb8iFs60+4tcsl1W/T6i7Mx6WDnhGypcxSKdoJAOhNQ/KfPtEyoJOI4IY
vggKbB2+SyC4E/cBJXI8naUpXSrhuvXZ4U8zk6a/LXCdl45OokMBKXTWP5hEQbQTvv3smWGbXeoY
4iqSt5CRlqOxENB/B9NHMIxrUc2WeTqu1Pm8WHI8lIV7te3cOA0XHSpKlSNHM5JlweOGFVHr1rPf
SvRfWn0vKlABASlO4nUeEVisPo360vW6S00XNiDtgoxhQuyW4GKqBEuKWi8i07xPBKZQnCeasXXp
s23NWZqezxJQEPeZa6jROq5+YJQq/6heNDDMPPUAPdCpfelqS5MUdc1MMZPCV9E4jZwC6RgiU/tI
YdBQON1nqFb1vLXj9nPIs12nyY7Y9OsxXUjS5WbQbeKWZhZdFcFKoF9QWeZCyeOnkVZv6a+qLnKC
LsP7/FGQvzSmhRu24s912D/0VSozPBU6BVUYn+RLfTJWsilNVWyQfAhCJxXR2omeqOduXfbPmhh7
+mCQxJavUBOFZsBx+0pPH0gONCXWXVX9rKaQJQXnYD02Xhh9GJ2PIv8nbtw/ZqIwBTXd4q0SmEKo
zZ9FAGneE0Eowv9wdp7LcWNdln0iRMCbv3DpM2mSFMU/CJIi4b3H08+CZiK6RDHEmO6qT62SIZiZ
wL33nLP32sOJAtbNm9FRpZ9Wyv4jsSzDlVxoXkYynqfZT1PJQ6tJmGlxXkKT+oMoAt269sq+RU8+
92+1JmwD80Qh2yNqDeNdlcmrkQauZ9i/5wRzArNhd4jX1ZXX04UGOW2VJy75RcUux3ifOAbY76ng
a/lPQ492RnCxhOWxS+86ikUBgVw8NEhAriUrcBnNr0likWFLqMiAuL8/zwB/q2gzzhQuHdokTi6a
K7JnG5hUh+nZYEhYVtizkEKEZQqX5VELNiu/tOegiHiCT8MvcZE2Ar7R7K6kKk3HoyUiq0iUvTGj
NIZIJbowlMjrcwCX5uIHpVOhn3pZsFWTFf2OoE3HJFajVVUHsrjbspI0zGKGdaWi7yVlWy0HF63I
TqgtHKpSUMy5LTLdi00UiXSjKuJ+gpMkX9RsIB2Qxdlflo5F/HGcH3qtccb2Tc5uYpTH/Vgg+ZaZ
wr2tYLaCoL5aOMVR6wJ/ditx8GvLVyzlWAabvBG83HpNc4p8numZz1GdCyiP5B48TUVMF+ZsKYnT
CotfFtNWrq5j9WwkuqO0IEh4N4KC4qWv/JS/BrrfN3AIkKODR4OegKU9RiV9PeOXKfxk5G2bNIVm
1lwJ+E+I3qzRjP//cSS3MG5lYKirfvfzoCVPlDmd8nLmIHaOQP3SELE8k96hCtrUDSqG935JOvyR
ue/3IadfCDIYhqKk4vKmhRrnkw6kqtNgjuj3n/kO1+nGatkfE+LLR8IC9pw2m+XZ6mKffPaJ6XfV
it8U0n/PG5h0QK5XRZFsKkJG/nyEk0QczC6YqOibvQiOF+pO9ZAXTrrOv6GEfqM7+jtJj6HKf6/3
aZUOaqsMirQoro+is+wu7eb9BwaFffKNGf3v+ZWqgIBnrKGvqXWf9eFJKebiGAu0dYxf1AB2Xj0t
385R/5aErJsNeXioWQhd19cd6T810JCGkYniIIUp4qXdC51WSFYtdkN8bCrFxPhAu+rfhddX758B
goOsFWLXSST8dMMMISs8B2Hev8WPt1fasy5vYH//XYPli/uCVjPNld8jSONzs3loWnEICPE6gm+g
pGJKnLQfzN1IMCmhuCbfFJS69sUnxuyJOR+6N17bZ6lzmRrmTBZwQNejB6AQQMzxjOAtoe1uEOqR
hqeqJesw5DyCuLlSZTsUWzR9xiUw7tMpAPYc7o32wifvFdDhRrwK/aFjoy6NwxLgxegWRxHSXaCb
TNRIheE4aWkn1nPKPgkiNYV17En25dLal+dn2TkNl36D29GnZsRj+m66d+hDTtfE3VT2g2wn9otp
e7Zkv772m/ZWsss9p1eciLLXn6l0+Hlsc4dfW+d6jVy67zvMqpl7vdSnxc7wKqIj9/3Xi/9uY7Rc
7MSN7WvkvHKFuzvBu4vcK+bWy3TIHbxbZ9NlgLOnqWmb7s17dUixulZbaHRn9kmbmZfDysVl3gzn
7Yfl3GAbF7zuh+AMTudtOLTZvAT+EjDT9+mwHDTR7ideGuHtl9VQmO5Vb3VLWj+6C4s7rIvx+RXA
FAwhIiiNLe1le7kyaPIWJnGMY6qfxc/1VeYefxkLK6/Apy9rF/6rYNf8IzqnZ3939w6nEOwdqgJM
i9LvFzrxX8PhPd4vdu1AN+DH0MNVwtuy/hN7C99gyXf6+12btsxtnOEQuTiHt2TD8bevdx3FGQ6t
enON96VTP5BPAEb5UL4v23gPQZc/hh2V7+n3SNO5uys3vBf8CubIe4iRm9B+pyeeb8zd+oXz9X3J
nc1d6ty9R27IpSOXDwxzlh167+83dsRXYgtz803E6yRExt5NiBPWPwvkwYGD6WR4QV+vufeKFc69
8n+tc9G2r+svZ/xt3MykDDI64t3i6jg3rrvYw5jMHVLx+1e+Ey4ZelzWu/qF+xram519t+Nq/mHr
Hny3tOF0vV7AEPivOJIO7I4u8yx7Ob7CxmdSeyzIAU01BngAAjH+jBF1YI3eqESizMCqBO+JsrWh
AU8qTF7SqSwU+SUDftVQR4gajrd9M1e0Au5JEN5XM70Yw/CtUrGD0XTWTEZl9GSzc2lxc77DKDdc
puxRFJ8tZG01zXJpnSoGZGzT9DFYDtucHsiU8KaQ1hnUNMQZrScyBHFIoYKECvJGw2bUULDVqYrj
6GaJX9ZJlLFTOdkqOjO+6k1ZH3wjd2WKEUE1QCMptjnxucUckfE0hXLnaoHkZKQjANeuqKiOKoeP
1ltACCzyj33MGW946yvmPzG9fxJyVbHYjqLb0sPRlo0aKH4QWTjhDBDQOMSkK8Od3DjkFVgbPN9U
iGnEzdYdGxmJebMjUMcAeGm8gZA7EdeOMeo4h29WF5J8QzugwU3VGE8sDLl07oqaaECs2it9gYpR
m9J92IIQWogxJZwmFQuPMNX8GDAgqnKCXSXtdSg2ZvkED9qWKh28WecXsXw7GE6acZnkQLhINX4E
eO36CDErUsjCVK4qHPaiDi6dNu9HSEm1yLF1FMgShPtlmO6YZvdlQdSROFl+vAQbtYSdVol3Q3Uu
M87nVXaKIkveNOiEaRkwA6EdtkTAymvgPG3Nh4KP8Sz2W9GPVe4hUEkZxRUDRUiYT1KdM2TVNrgy
fPNOYZ6aIeTKOXrO2P0qs/RXWvewktBlt2vFW22hnlyjyhhIZEqyq1pWOBk6kTzVfgOGUy4Q34BP
wcjWK43TEMMxmp4EIivBTZdj76rHt1C7DIzAScQiCDa+n2nS/XsDNr7cp5DOiusIFpXG+vv/2fQn
OCtxUZnZ8ana8QA2Owki/qY8X1gK/MiNfILFWQzW/607wu/Vw15Xsvd1MWNQad919nH28aX+fJE8
8dhfTUJfyuNPNpUHLLxu5vTYiVK3cUQgEL9un1v7dOjtwAO7ZRMaReQwnUZUUv9+ZdLfBTT9XBFt
MNssh2L909GibvS4buNluqWzl/X0OD3hCatrZdBKdtvl3D0SXPptotF6wPyzkfznVT81kqdCkYpZ
74tr71Q7g20SopfNquGo9vTCY+JrH8be2JfudwqU396bv66MW8BQRETNf/k4ZlmqlQlB2pGBlttZ
AzFKpa/qBZ7v2DNjpOta6yvUaOKsMph+iuqO9equx+seaGtTu0M2O7rxotwYBeo5BO9cim4TcKCc
8/SLKejuvz+jL+8+zpx8QPTcOSd9+oxMYkEXOc3FG+UesgYCwvpMNza6iXMXKfR7cVLvmmMDsCS4
iwB0NEeRVvQhlx1AfltYHRp3KDFx0m4AS09uOFJvx3o1TKBD5I85xc+Gn17MG/OKvPYWsgxorQut
8Pv+Tb1PWbvf6puKnjTYip341r61gzdfSg3Wv9uyzRxx3E8ArW/MH+BmmE5TJeIHxgdSPZh3/34v
vjoKr+xACgqcgNRPn0oXtVPZztq2uDZusXtiL7R1t3eZg9jfjKekLw76f1zpU9GCAq2TmyWQbgJw
iZy7vfGtPNI2Eo/6j0n45jk0vngimAsxDyPqRpVFaT2a/2eF0cQwkfpFUY8BBKJoKbyR2aspkZFg
fZjpYaHBEljFNr7TMzLGqLp/88Or+dyoPfFAiT1FQF32UpNuZCbNpfiUJdeGyHkh4fPQr0k03Alh
RZCAsWuR/y7G/SKSd0TCgMV8r8x3PYBo3ex23ax4RJttlEWx4+V+TI4RfKq621vJuxH+mqpfEmtR
9Itiy8mkk9EeZHA9kMDnp5jz8ZT6cmna6/hEDqCx05LNNkuQXSTjMaPPMyq7HqKAKBFX3/uSieC7
eIxB8umuguBMMwtkFLM3Mq1fbSL/vn3+Dq1FgPyft1n+tPAk4yQFUj6pR0Wjt4xvO1NfE0btZbI2
XW0JvV8RPo8QEkLwGIGZXxAsOEEnuhOBFGEPq5QTSqlA/jBOZglXwbypYk4oS3EfB/BIeENTYxNr
EckwEOaXZNcr78D6TDnztO4tM7iW+WCAH+hKcKDdNzvVF4JWTGOavvoeCZv+K42smDtCcietuEJJ
AnzCOduGJw1ch63qjdHLL6gC5ON8c/vqf+v6VPSTVKiirFCofnbKJnETC3MiAj1Ps1OyzE8VIWUy
U0DRLE8mUOGJfllaqo4+YdmuhK2iciRHghRUgWtyNkwN7VKFd9GE0LOLjpaxkKTBkT+7GeFRiACU
tPdaE7e9sIkCBP7rpI7ju/lahsCGAuk8k8RaZz2McHrsA3WAQXy7FnmhIfiCMHpxVtz0VcTA1M71
jTVuCRl1ejpTcv4kzNelHjDjIERGM1fBXJDbXTOaWETZkOcfTfGWM6GNWsjeauMoJuHa0TdZtF+1
hf54Dz81VmdVr4O+kufbWPCq3sMqauQ+I6OcDYpTk+bnsavpZyuB0v7NFvPFYJoxvIrmF5MfwaKf
nWFlk8WIQ4z8WJAJOYu3Zrl4cQX9bmk4hIOegj3QpYUrFuyQS3npxZ1U3JojfhbdZXz4m8Ipv5fr
TAL6z1Qg6B8VPx9izHPSRwbkZeiZA+Hd/M6Z/NVC/cf3rvy5dIqa2VahxC0PVs5+5Z7ZDV7DaUn5
5iZHJP/3sYW8c5UTPamINJk+rR7CpFhapHXijfxcEYQCAUVxmHdyaJLeqK3GFXM0uf2LNKBLsoEP
J7/Gj4mucOSSoWz1zgrBulEfQACF6a+FlsF7DyK/cMmRtSJqM7t96WS3hoN801z0dwqYpAJchZSk
YYzig6MCGIgGCI2EQ9mUQUFTDgZgosjWHUBjvPNwUaBzvAHIG+pbviniIbg2fAdAYuWL+Iiyg14J
eYz3hKNaPho3dAWcBzoIQEOLQcUtH/rSx7IN4gTuCQ129UX9MHHq5Z5cHIS35mq8IgRrcjsgqYez
aeSIkl0RB1A5TPmd8YYSM/qh0cx+U2ZHfAp/weupb/qrTF+dMa0NCwhV3GPGP73bmw9F7pr3BhI9
9Q6Qz0JbJ6Pes+caWeCqTwUxEVJk8QA+W4iyspPWucxRUS6adELoFVF0fij7gPPyfXS3eOqrGazR
X8MJ3EqHJpbMTAgmvCWjK2l2yAcReNazLLndR/XIQ2861GMXcCAj09h3KgsVldb78qC9ay9APrFw
1GwVH+mu86bzMnqAE/UcgxZhOGtmfcxgiImkVzzrr82DrmwpoyychokXgfVBFIg8K6MMdlgEQ47z
vAOxbVDS0G8YHe0X8A6wOSCloPYQBtSyAjnGT9r7/9791C/6e4Qmo7eRaCMq0mf9lMymWtOkRBDQ
aW5m1b+aoW/AAYXvem76C2EiitwBI2+TxK77/oeuND4h7+eEUjzQ7/XwrhWpcjhSJkrqh5IAjHSd
Ubdev9DigRuVA9AdarcD+tUV74XIeR6YSEmd3lG/K5T55u+f78amQLsInUMlpM0gPzp4twaaT3OC
xUCETc5cSX/T9rVsbLpYQtP5UfbB/2a3/O8b8mnJNWRJmTWjzY6LidTuljQAgwahJi10E1f7x5pc
P/9Kma9l0l42dzhFgTO4YYsFe/gW/LAuH59qkz8+nk8nzgy2Sd4XOgQ69W2uRz+MrYPSPg1ksMTZ
uSJZmHq/FlvXxIc2Gy8Qgp1KeR7l9yKc7Bc9JJ4FfagRI/V9+/ets74Rf35rGrMClj78W2C71U9r
bMBgR4q7Qj6GtYO0Bn0bvgTc5v++yhdLOZcB7oK4iJtUND9/HlnYZGPUl1fDDj4kOqNvxFscg8Pj
v6/zxYOgiRJDGEPFE0s1+Om0HfWFODX50B7DR+l+xP34lN/NL0RkDPiYbUL80pflTX823uZz/q7+
FIj+ea2fjR/BaDevNYMSMKRv/VPxEr38/t3xqb9v3s0fwY/6J0eSws7eYxPbom2+Ki/B0/Ji/mAO
/s2LkL/4TKhggXKYDAcYP/L7/ykZ+nxR0mQJ2mM/ewEZsmTw6bvsZ0WmyLFj+nGeX6zGJSm+fU4u
TOLzE8oHZVuesGJGiUOSKE/01rxmrFSqX2PePE/GWTZh2d6YZE94vI7iJHVw2jwKOyX10G198xr+
XpH4IBimqBY+babenxorhiklldLNnBtR1o6q+GTE/Yk81YPKgNlYGAuzIs/leSmBIK/UalZa8FVx
/KHQvAvk555OYasB6p9dSTk20lHrJXswZVuT6SKbfF48vHP+kcTvoYEaGy+Pdj+kT0vN67fWjHjr
lAKQY3BEpoCAsCbZ1PErRzEEF1Q4TaU8RhVMyvpGiI1tH0cHUyDR99uQ9a+eMJmbH7gRcxCSl//8
NBdpKQpjbIZTA6955IOi1xVxXo7rvQBEb2KMfIFajkLlLtTWbHJAkurkCPVxSL95PL5oCqEHhRCA
NpOml6R8KrJrXauIbFIKrEEEKB0X16JN/Zad45/5tx2Zr575NbaLXA6F9VYUPy0tWtDrgzKS7kkM
zD5yrneTg7CNTIZ/32ogDv5+XqAYKaK1OrwsRMR/vsNkEjaVwBztqJ7Cx/JDujT+8FP3xLNwIOjX
Hh3oiA7YYbDE4DZ8oviO1TE8A0U4QSV3R2fwZzjWmwAbYm4bYEsNjldnjBX8eZkRUOSs05La7j2y
4/zZwbFni/vkmq/HB6eoAPQgQ1n/ZZNR6/U/+Zcbv/DFB/5f1INWRMpkQ6siHYBTpDbYCj+ud/MK
xMXew9kQ3DHBgNheOJq19M/RGb/Sf4nAZ6OVeOTMRiuXL4RgH1TLqvGhH6Cu4d1YnblsV9ggHw2W
WMWucNZjQ0ZYyY4GXk9c6cP8eX4FRRpOahK+ORpOa8gAQOb1dyNz/Ss1ulVGar//IrxbEp7y9c9y
FuVr/9/r8yL5ktOreA8vkUbRSkt/ploD1EaDAM3+hAoM9iVjDFiBSOlxl9j8K/Nl3jlSyQMSqJWQ
1w82XahQpvVlF3fBa/pkcqCDTRnZwnuUIYLAbA3F2Y5yG3sIXWreW05/HE14/Xy7wsp15LJcnEvR
yuIPgrTT5pXk2NB+BSoa2sqZ/jS8feYMEJWHLT+ahNbxQaOQwD1v/r/v1snf+L4aRjoVmblpYes/
tMf+Mr5Wp+FxeVRfuSSHHJRd4BiBhTdvLDzbAHsFd81PSLoH8ywc1bN8J959l2H1RRHJPH/lXpC6
uxLZ1xLmP5vCoCxhkWpNcR18fVO4l8W2PEiAbmBDWPa/PbJ8sQf9cbnP63c1y3LRm783HDHZpS0Z
sVnjdfqmTxhFrvl/q6sk3VloYq2dUFGn29G+mDfJZh7crnD+/ZR/tXQRAbhm3MoqG8rn16+maZEG
etpyPnGHbtciLenw0agaNEvd1zle9gpzNsqzlO25JfXm39+AqX61zPz3O/j0lijqqIzpOLRIVd20
yneh2e/KhKZb+dPUoai4QfyeMdCyAsDuU+VllDmsV9uMR0pMJMYs4mtYhH5TmChVj7yIvhY4k2x6
/Sktl30tMq6KmQcDb6wBjjd54OiabRlIL5fcE8V5o+Qismxs2/Ma4KP6EivFWJgFjy8n7RFnIhpq
WWLCTgZQHVWPjcIGgx4ztJ6BzINwjljt5nOvPeE0whoHYHWCTV6+sZM/SErjhaN2kcb6RFKKGwHr
NANPVG8rlo0pf7TimzKivdOkXq6UrxXFRhAtXkK9VE2Km8jQPsrnMaKpmkrbiqq1bAMvFId7KaPV
Cc8/UzBfZkxzknO9UuqTPPI7Ud+TKXsu+NxUPFapKt0mnWSLDUmI1u0sRHaIAJjCXKFILg27B9ZZ
5NmlMOLRBqV/KmPpSSCuMoncQc1+LoqxEVO4i4q17zL9KmnNz2i8rSLiAtv7KPqQTWoc2JOUHxN9
qUF4nhPVSSVhk+BUmEYRIyDz9Fq+apP4GHUAFFN0UGYAqqNVbheMlggM4NCPAQeSmZARhZwTFv/6
MhTKzZKv7QCp3sWd6ZuddmgUzS2a7F6s2aNI3ZRT+TBTwY50ZONtTJNgHGMaXO8hB556kp1AGDnz
vWmlyE5huIFlrT2sLWqI3+K4CjdcO3ZHAZdJWeJpjnvA+nQICPu4k/mIE+I+a13ZzTWRy8tN2QVH
Wdpb3JQlelNJeezMJsBfNh4jVlWTuzgWG7/WyluZNtlwzDrF0fWJDaZz2uJNY1gnDBSRKeuNiSq1
3xr0Q7tYI/OYNkT5FIgaMRQjtFYQR7rQg/48h4YOJFd0RP2pMEm6lRM/GyAP48vyJ06ApXYQlLtR
MridyWFoSL9EbDpzEuynwu3S2et45zsEcEUzeAE6KgX4yaorXt8XKTqrg4RmdrmnJN+UM9RLqX0Z
4y3d9q2Ks6alLleQBBaa8ZyGv2IJUfZQe2v/cKF+naO3meZLri/PEi4sXOJ4s+Rra/xAVdf1DFgN
mSuTvcdkKJP9hbulqV9HWSfYWK7fmlKg7ZPfmDqCX2FwyOuSrkLCyVLM3QGxrnWWe3szZkxoBBIH
0Ttqbfcz71uaJdG9Fjao8Rnk90c1BMuJBjA1SXAohM2UMqDN4dkjV+R4nOZ0TMx92qBip4Ad2xHO
hgSgGylm1N4CntgsSevqA0MemuxKzgE3HB6URGGpoVUNJjMyjxHN7MniAIAnoY0fZyBwdUB74KIY
yjnSQ5pU2b3SvVWAEzguPMOReavhqyY15wuDCt7C/Vi/l0ZxlZNomy+JbyinSoaoPMCPox89WW46
1afkpRUlJxcTH9uUR/rO3lyeqphAgIDssAUqjjh7jcmHUOzqWXQCEnZEUFMx1BBTP6rmXVc/tBLD
X8JgJuJA7Sr5yE3zqCTl1iIPAlqbk5kDpr019TI7CSttxvBa3iohmu8CZuutVYECZBuSko1YYI1g
5SYuYgFcMzhyJuIWwKFotEgcR18e822vKpecY5rW01Kv21OFd7DHQ08/ZwL5zGR6wEMMGiusbs2K
hufSHXFHsFgzYptFIu67yVW6yq01xuPWpqia+2SdIoj0f3TlUufmscslHrH8Ic1n+llRf4r0ds/X
4bWcBlhOTgFdOSye2x7QaHgyNOkQchJKSlfr1I1eviwtJDatOiAnc+qQ+Xssu62OYkOrshu117YS
YTB9eDdGqd/m7UbKBT8uWk8w2ViK8iDmyUOVERFrFd7ak+n6+WpYeJUA2oZpehhH3W5Aq1k0e5Pw
XVKznZbUe6tEzbnkWyGJbjvlOg3GuZZhEofkakzJpmmOC9b6UmDihIM2Umsvxf8yGWxfUZ6d+ioh
R6H+METSumXrJpmaTZRxDO8XLMNnspIWBsTsNsO5SDOX4v1ksm7iMPKM5X5BItvGZ1ni1E6Am16C
bbDgNGs+YzBp7n09Km+kXDylpuyLA0dU2m1Jf5Crj5xhD3nPEwvdeF9jaEhxSQ7zs4ZmI5y7nZVb
tyAlHVk5atVbxJ3M/Q0A04+FW6NAJEa7sKRaFgTsrZiFho9amHE9pB671m0T+rFkngoNKn4x3Jqh
RkhMsdXz5kaz+p2GRiYOcD4El/m+R65fFN2NqHp1/KaRG6Snot9NhBLLJNje99LkiiRjqtSlcn8/
F09xyOu9xQzU74gtp6QH4W23O8mpUEXbyh6K85GW5wo+t/bWXthjqnWI4HAK74ESa4/Iwzb4Uxj9
oDEaoI+eeEi9yn6RHmW3dHO3ugUhDAIbHDe8NiozBDLCfjwKG9Z3O7pjNuqIbmI/BAeNnyyeyS8r
e7Qkm/WL1790n1Wer3hOtus3V53h1zvWXuHb6O8zD1Lxrt+hux8hLEwb3mYOqg8QyA9YAt1uwyp0
qRA/AInctFsqJ5uai+KLcD9+hIvs0pjeaBfMKnZy6qnjFv/pMSaZ4kPjDz4Kfm/jUjqkbuQVm9n+
yH0OoLa4FbccDeUt2YAUm6ConnOXjsK8YzTId8udvlNtL/RDlxvCZ9pux/76FUZ+lruds74azvie
6IY/o9+vrLkLeV0Pwp6Jic+TYa9Xqhww5g7B7y7v6eI97IsNw3Uuz6X4ih/0gC/s8AtgFcIheFZv
Knt5pJPzCA7s3JyDvthYmh8y/h1kpgEEEqXEacUoHE1bzdkQZKa21C8l9ZdmDdt+IAQmuyLG0cPI
S5JDpoDzpiCqoQBU8Y3OqFhudARE7yRSQuXaLoF11JLO6aV4EwxM4sAu6CDe6bimhJn8+3j8ZbX/
39PxpyJ8IEEpjgnmu1qXk2Tf1e46qxntX/++zBf8P9DF/1MGmJ8O4WkUgSCWaCpIFwzQxEcAKfUQ
0WwUmw3UK2Fno1+4D+5pqnL5f1/9iyEshlpRRWJOEKhBQ+fPIqxJDEvQskm8aSAPNren7AaSwEBM
x2G8GfaLI2ON6HZkRTV3D1O/++bq+hdF2dpGNUDJ6CQvfUY9dfTW06EngniUr3yStkqt2qSis/bK
8JiwIhfrYSwdFa9Fd4UGT5ZOSXiU500zvPdaBaZtsmcZeWdoq8AFZgHz/V20i6Urh55IPY7pI7Eq
0oRn383vOuIksuBiJKlvpTT+w0eDdmPFaUms8U015F4mLcl3x5R+nBG+6MqeDkfTVp4k6Bu6BrIQ
Onp/1IS3ujoIhDaUMiVOxrbLkEAg5YyQ0uE4zrersjfHbS6u1DfSvcmMmvaCheoMfJUSlhR1axXw
wyxYdEw730fBQ4+EtmQsaWZ+j35uehRD1svoNNbx1rS41Vnb8psphpUivEaW4gm0dSoy/iQRn4Vp
/RikwDNzhYPiuW6eUGiz+G6XcLQLbMtRZ4LrfDQmiuxJ9pTqblQrL5RQY56N8K6qjmpASEVmwgok
xKySjrqInUuGU9HAkeiPsogFI3SzFs0yuXn5g2LRhaTJp7ghwAtO/5zrJONHPk8bxNuHaW3fxG/6
fOx4rdn0wKa0pDu1exILYOzUPHVI8wmcYCE/tVgWzTU0qJV+4CinNUqeIdTHBKHvWG6F4ke+CG7T
pH7GSPub+/DvcQZeS8Ry0MYAcFrmepv+pxXRpVWTRInFcKW40hcy2sWH4ZeUe4Nww2SfDrk7029Z
vR7fXPmLElxTFABatACwA1ifFxkloIiNpOJKJ88jygLx74/4JvlulflCjKQRai0j2FlfoqR8WmWm
YhAYA3EdJghHugnODW2Fa0I+/Hfvpbh2QT8NYP641KeX1FgmaK65VI+q8aQrHFC0x6mVvbnGLDVD
LILro/bzRWrh22oPSj2f5wWMK0c2g7PlYNL/IXPG8Ba28jhlmATDxVL2o2xuBojhPY0Qoee+nxbb
jJ9LZrUZgW1k2ERWhyEo8ngk+Q1JemkNbFEzFfGRsxvooWetoTBFfJ8D4Z0DTy0bbxQ8BahkrI2c
fEO3IdmuUu+zKrAHcfSKIDosGDLjetuKMHp2uB/TxuMI3/GAatsi3uK607xmS2sTbY3s0OhOQhc8
y/qfwYo2SgHNI7fXmT7bBitqgRvbDbpDrm1DQhElLwdiREzw6E2dD05tknZRdLtkPwhHHIGQK+Bl
YivazKQbLf1OKL9jAH5194PzNZlvEH6H6f/Pux+ppTWUdV1cRUwBrLn2TWZLnG4QeX5zu68f/edb
43+upIifnrNeTLqilaz8aOlkwNF3afeDdKKk+188VexrGoMa8IGivt6i/3me0fd0kQ6N5g5c7mZ+
F87NAe3fGbf/67+v9FtH8fkV6Zoo86oQp0Lb/vNKOpbbyup0nFkEXrUPU9z+iPuXyWj9LnpEX6Sg
umdgHRIi16rP6Uy1DrR8xmkYF6bfVZNfJzqC5A1NMGdlEUTLCkOSJcnLTEALpOc0O35b0DTU3hu1
I7KCMX413kSIImS12AYxDw12HkX8SKyHrru1sCIude722nye2BhEmsNmsLEiGXX27KYaKoD8RVm6
swqzOxXeA2txtI6v0nfHQal2bfKGaRboqIxomYzhoHhmR9Kng5X8uqcPPxGmMtkRJlql6wiYPs0a
chA8gzq9/bbbSOJGl02aUZm75lGmebmvB15dhlGRShlB6o8Bdbmgyd5Y9hvFGOlufremfzGuo7f8
Px/Mp+5yR2cnSYspPcbJAnhsb6S3CFPtjpmFlO9H81ZRb/59L6wz70+3ggFDAJOeij4ZPOKft4Ka
ofOvlnY5UYkH4wOhA1yzI3ogB382f7fM6n9fTpctDo4myznE8885G40gVCApkdoGWF6sc1/fzF7I
eZix0LIFaENM2TVKMHBynPEbmcMGm1hr4yzKftE4mhiiJl4A2/md2Q5hPpul3hIlO49Ap9L7blHc
GrJHgwRyR+lti/l7lKP28MqXdHI1EqzMQ3melPdIfcxzWEsXYA3zrTH7ImGPM9htBhMb0mGALmUf
OffqvmeDS4QTdH63zEanI3Uo2IdsSId+uI17t0HdGCSHmUiWeFceNZQZkvVj6Wf8o170ao1HVfJl
2Y+W0dZVt4h+NobfrvMWymlqQsNN7pYPXBvKRqX46kETHCRyuDh63aiKl3ScgT7C/hRgwBWA6v4K
nrivx+lAFlM6PcVEr/mIelTrRVXuyEMFP1Zj40qOZnJUY46ezWlGOXUrVR9Cxp3kZ60P0KpufmBg
qETP4IOgiBMg+IlEeRHr2hOII02bePqAejYeFRKVbmlPGpMjHznO9+TqfmQdW0f+q0Nf7mbyQTga
BMUGRA6OJH4HW+wv6Xf6vb+fDdAyMFN0lqyVMvPpThXjrDaKzqjPcNPSlS3r545MMQZragbWJLz/
+8H4opLSwSiKMg+GRhzH5w0m6IJOaqy2vCLC46jsvhICd6whI8zf7C/a31uZjpaU1RG9Nc7Az9pk
TLhyzxOjnQgznuBXibAEx/BuHncKTT+xOf+eyt9GynHpD5hJ0cKraGWKn6Ug+7OUuAZDn0pizBEz
smiLnyZLG3Pwg2hGh5iRhGocxV50hOUl6R+IptfD5wr/B56btpeQKhuHeop2ApZ2Hdu0ZDh9S6r9
gc4qwAJXaI393Nf7sQwuv5ugAwgYUm6/eb9/14x/LkU6E3ENfSTm0nVi/edSpHVhH1uxQDoTXWmL
m1FLmje5NmhEh+K5S6xncBJqEXgxFmfCWfTAa8iGXOeuKx4cBl/nQk6zx7ynw914WmVsoGQ6WvYk
Sr/0Zt+JlCOKsqV68ZFeHaJYcYREs9sIIAVK1QZmTNnREU2NN71+y+TG7kxxrxOOmpA6iUJUeI2h
QEjjhDH/pmGHQVs46dVJJvJKTWMPabhbGvBkjLPYoaOQ/w9n59nbOHd10V9EgL18lURRvdiW2xfC
lb13/vp30W+AzMgDGwgCBMmTyYiUyHvvOWfvtdk2u/BjTGnjLBT4Eq6GdDsuli5/IRRpOxcWepna
rqIea/0sN6ldEC4lQSaPkdAJ0BC8nN6GOuI4y2wQBYsMJCZsSYVRkKzyEgo0P1N/IYWHZPg0eLNZ
0UbsP27FrFA69ASd6W50DDhVuk12DPO3DvEKdtFlqWrzEiDjWPRYDAj9Q5Ix4rXXg8dBesSvTrEk
pNsYo7029NSsFEbMoLSlXD2qFedhgyW1iYiHBUNHOM2E5OH0G/rMZ+pQWhnzQr6PRm1W8B2jHE6V
YOr8SIjdRlbcnOear0iIx42mnvXZKmvpTukR+I7q2RgxS8bDWeidiOAT3RyOI3POqiW0UlVXUXeP
nPYoN+1dMYn1mUNrqB3jclFIPZOuBMx6sAjxSpAMJtYHBpkMzphCV0waeHS71AESxe9rvHeYMYeV
R7XWmPHL1M1B4M0fwE84IOD35Lnpp3YKfajL6KX7q6A9pUXs/Pz08zp/24h1XnHID2gHDQ6BV2cy
I2U60RiDeMJo11Ozh54zELxRPMjprn1t4i0u0p1hwWU/aaA1ZXUpYIp9JkQMFp1r6xc5spzGVjfq
8Czle1PfKjv9gzVEgmjgr6WVS3smcDIwftuu2KJiylj8V8lKUl49jHg3ur9vjdeM+EVPfCnzc1be
8O8a4XWSfzKfVWPufdbKTLsLUa8ysS8XcTMP1Ak41S+mXNl1UcWkk61wI3rVTf6WPnacocLbMt3B
3zawtZHWvMjRIgQrod+E/aqxngztQcX6HOwUY1Vbr0QLQ4RXdl23EPWtOYIcHVdju3UTB4yZ5V6K
F5WePH+8JLl+qwgbxVq5/m1LHvyw8pOjVywzYy6jfA+rOz1508WjOz7r45xx3oDKXaWNsJDKO1wg
rse8rIH1fDvI++pGLIleqe7LZNmN8+Qg4PRshI7qj+gn9KUJDEzOtqnnCHjsfKQgXqyu8FmtzcFb
6x4ylZHagGyLT6y384/pBbcevGaam6yDaSOW713p05PuDT1ZljnYLAaE+SJ06T5SvmgHJVm7a8Kk
UYJoJk8aBsEPLdlHH1J4tIwN8Mvhw6oeEJmMq/5Vl7YjJJWHArBXdxdR3OnRG0QjvNzdJApHuxFd
pPwY3Fi0L8VPi9PPkKrzbJwDKk07EkfhcH72NGWb0HJkXDhVjTOlJwcCnEz1SQuKjO7YeuF15qna
jEvCYXHjI7SjtWB3SmUrHNAyBmidthTpPk3+2jLA1sxJrUk/AG2nmt3c6zhUGj4ODWWe75VuW5fd
rCFZNcrjeTlKc8qq9LW6iLZwFOgwk0nPtOaSXViP5KdoJz723QI+KYwghSgDemu4DDBmhnZBoKU8
1++Yofe3fGiQOuo5+0ygFIHuaJZNbjfwTMheFJYW9hIkGnSFST8/5hsVg+BHTnzOg8CgN1j3uLGV
BT94zzQzm42lDcC9KJfqXq5vXEQezUskPtXpE/0nZmgT5Icok2Cnq+HcmJDJPNiGgIvV6M6cF3R6
YUFDWgOq8HuejW20L7JhEXgbhYBpUhsSw06EdSKCFT0M/TIGgZPdJamHrFzBiFsvw/ql6A2nQh4k
4qtgD5wrDL6JCMqR0unjgWHhSAhG0G0t0ekIze74I9V4Muh/efsGaNBROpuqwLAeVMPeVW+yfpkp
H0L94pdL0Gsyq7G+UQoH3TJkzxfyDhM6arcZMJyTZdm1e+KEKginXjiVgc5Ye2e6+8FY+cKJyo45
KC9Ep6VrLXowjVUfrboSYG/qhNLZEJ1hybGpvkHcrdL4QO/kohoi/NrsF35drEoViZO2HceVpC0V
WiUMmqjSKP0aYQFkF5HEDZM1v7+QQzYTsZ+0nTFPGCe2TAtNoibrcG2Et710zlEjdZxuXe8F3FtI
WjzYuYxXVKtvChgr+45l3XgmTnCmS7tSfWyqY0U4a6giIeOXvC/Xe30jCg/FPcjJ7tnTFl6/MQon
njbbg7/jUBYso2N0G47AGig/597y3VhHwbHZFJwS+oe8eyCPGfmCfl/hfc8JAr0bIXa1JgXp47hk
lge5AOfvyQ3tyIGAvpU3gv7aEPqMQLTo75JNHDiRt2ykvcwppvUOrvLEDHjKjg7vSONQb9Tb7G1c
RgdNtXlRYoUHb9/oZ5PZKAPuGaAoATciqczup/CWe45xC5FsUB053LQMK9qNAvqbWZDY0oIuZ/ow
90PwXrbxiJDODrb4/OX3nDl1e4mRbLrYvT2em/c6Wfjlm2he4vYiuLuQJchfNPSedmF9kkrKjdox
w2ctlPFROKLlzgRx3yjSIqfP7QLxBLWkmq8eklEjP1nFfZI/8abppUyVRlNZe5OPMUJr9SQ96N3Z
XyBURYppHIhPKvId592EzR9zedWSy0WdOgNLbsDyAt6GCE3flqxaXfwcuceKacy4Ij7GEFDMSxsT
jGBu19HeKG7jaC5Ut4I7d1fl58Th28vZU+d3hJwcohyLwTz3T1XhCE8WwzCmf8wwh5gRinHwyqdG
PD1YxSsHCLjN1szn5wwdz3Ry/O7qPemkabr1xz0vYAMn6jCyidxliIYS7nAE7rDxKB3LeMF167Td
bdJDzp18EbO1SQJ5fqwRxqsLIXCMFPI2dLQtfkD0eR2zAfyBwiuGUwCVs/ESE+8tgDLUe7tg3ECq
URA4YcnQQ3vplAt9sdmQbzxG4cOrrK07Akt1h+C2zrrTTiErDmc+YSaqa4gDTbLrdgY0aeVse+6r
YG69+tZay8qqkexw7jtw9LwOodXJT5aesdVMlGer0rqR3FXMQbJUHiS8R6FDdN2soXf0IUhb18OS
P0wqvWMz7oyOe1tVoM+MWTk+tuFWBVcZAfbuZsoxQLjiXTLsHpwg6Kf3BBCUz7Q6OOSgUuhAgDen
XN5q6UscLVv37eeD1z+PXRBZNOpKSqIvtdkfTbcmSN0mqdvyoMpn6NGz3sUyt9c9h3hNIrZ+/rB/
qAc55KH6tejy0H0zriTleEuzKg298jDFBOpQwi3rLok+DO3ZbM4a8HDekBSAshF9ZBb+8PD88wWo
UwPpusb68wKueplSXFalRZ21C4xsm3XVSqvPnZ6u0GHx6ybLOklWWXLb8I+mHvPk0862eSUdiqZc
m0W6FYcIGQp/uIkXwiS28BuogSJoQNCpLGSRmJ2UWp5ZbbpMNfHcEGvUSKynzN4bVhOzRv/C5kGN
t8IlMJ/+eRByjkgIPWeKofXdQS/pcHvIntLHn2//nzX9n7d/dcg2EU0Mnc/372XEXLSLCfruorvH
J+ZGtOGpF9jcu99aCdNf+/e3DscIHpWFl4Agw2tXbBvE4ShRjewTeHiqT2Em7Cz/xfB3bbZX0GnS
G0Bzx7iJg1Xb8i3Q/frl1v95DfgfDWwfVBhfj+YfDzqnFVeF4JDeoWFhtj8uVfg3H9UiPADKnP/y
nDEJ/dct//FxV8V8I5R6ko9hR/K0uyt1HO3wALQECL0eMKCIl4MwbeDpTKyByIv+tjZZ0Tr/UA0W
m6a1rKmDs1o5FCBaadih8XYHBBVVsbJgBQCDV4t1ld/JY0UDyrbInEA51uCwA/uWGbcpy6kUsEkm
j02zm4jAkfwlXvTJQhDvZPYgZW9i3q7kihLemw0gMHT/kVN2iH1ftd41OKnpLcLnRFqI3quFyVYN
3kzARi0KD7TJfdnOBtyk0UEN+E+NaudScjRoWGb+1isfEykkKvHRRSnXgujA4CW7H2YrMvR8M9CD
D1PfXEZx52+a9tmL6hnz9O5RMOsl3k5k5KciXOpEvxg8EdFRQFjIFHGmie3Eu1bSbK5lqCabSTBH
uDlbu7wflceGSVKnvpkgmCLr2Aar2DMXSZcsXJlB0VLkUIJqDAL7G+cuap6yf+vHZ0RubcE+1EME
djcWDYQAmXppPtSIKHUsT61W/VLzSv96RnQeHRiHGo09+WoxitMu9AMpz2ANSEvrEWn//ETYzbs2
939psX0hHK7fQFo7ZDPhhKHLfdVYL5skAC6vjOfCerCUeRDjUdlZmp1s4OmTbvJAP8mvT9G+Qch+
6phoAo8KhGXNioZxtEZE4XmvWbtFsYLZGsy7ZIN+/+Ud1f7x0vx5ldP//sc72iZjbhilFu5oxtdM
R3r34qcXChukzH5zTgjqyWyTQ3fNzKXPP0R9rcTG/Oer+PW7ulJXyGYUeFEcR7twUBamsZRFeaFJ
H6NSzyNxRYISSjxOS+WHQoJ8Sc3RGrgngo+qvRujW197UtPnMv2Qpd2YIf00KjtgQOgqSCGiEmsb
k1GGmjluWIRGv1rcvu9wU17pf3/pacP/4zvsPKurAGuGO1IZJNaXfgFsmcK8OTJjxiTyKYhrpuOE
B9C8TrOXn7+8f+ww5tdwg1WWGErri8j2x8eHXVgMtN3Tu30wc0+BE882+Vw76b+dJKZ34+8H2jQs
Ee0rzHV2h2u6u5W2ch0SDX6HNGkWbNSTReVEy8AGGMS/fr6rL7zAt0+TsU3pSA5k6xro2Oax71aa
WO9HcVx0brMONBmRR1qth1o4uJKP/Cek/H31WwYZogtpPtpoJTEg/rA0rYXZkGbv2brAiqMzCHQB
PETeo1x7qEGQlIH7UaERla3TG8ZxzIQVbd9NSGmJbH5Z41fzilfZiWTSNiQFt8hbg93VpEukB/eC
/JzQZsmg+iM8bFmrKqoCKwXSShFDhkyILCZQd6bvHxvwdbGKBbzHfBQCQ4JskEDHSeJ22Zlry822
DK+ceMzJR1Y+CPuEhaBoy65AcZd+jtIZhvA+lBBZssGosHwLt1yM3spq21naPnk54DCOLyVyJLUf
16IlrYv0GWHtTaaip2PsqaenSBZmcbkOZfGXJVU3vkszLBUyhY752CDf3Lpa6IK+DjpRKvNDbu0n
lMYYFuvIVFD8Ix1k91A0znAgTgBKLKXcoEqEoV0T5IivvrJOI2nISglmHbafHFHZSp9t+qLQdPZM
kh4pvPXkMJr+0qg3UQqaoC1PXlvFWIeeBqIdpxgaFYFvCWh/qArEOfkcbTukcWSGSfAynXvlzLVh
0c+SEPM46iBzKFB236hp+lQxwFDoGajE/oijeQyBQehuP7N6fdkm4bakMxS4/jLwKVrU0O7E57R1
JEVgwnZONX8jaftePAeVvzTDEf30AKEQYA6RZpWAxL/V50FJY06WDp6m2NwE8Z7sxdQ3oLur54LR
tkveqHCZlt9OmJjezaKrYUMo0qoKvM8OqYTbt1vBZQXu0G410e1003L62WBqD4p7kWlNa+JFh2VT
ufqh74r7WEFanyf93kBDlbT6RcqejbQ9CbW3H2X6//jYhQJcn2GdNQY5FumbUqhvQkYGGTrZFm30
2IXTXTKhhdHp5KoHKXev0H1V+70ufKQ6IEM/x9G/Id9QZ14uQ7lp6vQGraHfS0ufHnhgFbeGQrjM
KiAgcYK6g59vOLXoZbHTVDqLyic/cEH/Yaw3WYm1Xz73mbq0qpEKbxUiBVCQSId+vpaZ+HtM/bRM
3gv+eah8EE6g6iL50w1MPoAml8nCAHnp1SLkaGboXPKobvTYn490BHz4+2aorCX4CUzdo5Q0+1Fa
Rzj70+RMgHrjjidzkDYl9prK7xdGYK51VNAZ9UMcd8uqQVMG/0aCse1HsP5fO/RcRUIN1ScraPuJ
6F4Ev38M3e5WJeRKq+8NHwmRW+5iTYUQgNmPr00iYs9w10WvO7H3nOrhkUhAT4GO0DSXiO121EH5
T6pr0Y6zcknCz0ap+JszJ1earai4NsmCKBGAGaCdRqw+MDzYBanhKPLZ4pAGVVEs9rU62MnQ2trQ
nUuxmQ8qHfkX00OxE+MzoHqgU2COB7fkqNifhRb1RPms5O2WQVUSXQhI0OWLQB9UY5ahgWOD1nQn
aoTX9rt2SkAgttDtyYHAyZsE+qYqDAA82p5XuEIUb/Ci6TkCDlw0/MoT+rjStYUJdaKqRTpx2Pe4
UyP3Nl2PHwWccKQJc11qnFDllPmf97Xqy7lsoldH5gGDcGYQVFhg4S4j/R2MOMGzT136Mln7CVdM
jWcRBUMWasSYo+GQjfnka1LlfTPdR32fUGUDRAuBSxApIPmX0mOuK5/F6oNUhiHmXalpivoAO/3b
LJeZ6vACM7aa/o9qJLLUiruhPWvYHzMEG6oXr0N1U0i+DX8Qr8VBb4ol6SQnYtH2vWQxVSOhhF+1
DSmCaowiFQQKn78kbjbj8JxbOzOoWX6seVG/aF6/TY2XOk8Xvsq032I9YyWM6tsxpydLwdjixCGv
YkoHYTV7pHilDUht04evWkqSPQlhUn/xSxXXBWlytYWQhShSIsjphwy1E4jSIYBE7ffq2lehVMrt
cpRpFctkUGbnmKl/2PCykloBtQFx/Wdlvsfhu5uteqqVvgFAxciHHmmWYIVp7Hqa5+NQIep1Ckbq
4nghVZe0z+d1fRmHzB5gmItZshx87AwQ9XCxamW1IkxXTM9xay58Jl+ICF1trRrxqhdgspcDmziw
aPPUFXdJrj9Y5Ucc2S78Ho0XtsjaG5ISKFos7EneqpT2KpW/Ce0Gz5HYSwciuCu2TK1kdtUydcne
ahrVBbYjy7uxGn+ZGDkTCBy4VoKaAuz2YHHoTW/jINxC7bBQz5cpZd9gYiWSdmL1osrxLKiahTi9
FK4jAjB0MfxqFU3+1p/n6WATksC3w/q5FEcG4Jp8zJgWFc0zhMhNWxQzUW62vPuNcnZTGl7qxWOd
oNGBGO4DLTVDFWHa68rIWJRuce7wvYUJ2RgFXfXDKO3MkuA0+EpadiNp4SIp3BNaP9vLwbq1sj2Z
INPovk0HDBDljKYSyphNlxeYzoZZZDBbkaXE7gPE+axV3guCKI/9M4+1y7RvTq9sIzwK8U1iGLu8
vEgVQ8lCXuRoFA08mFqDdl+nkGHlLf38HEjdeqRY9qhII5KxGAEOE3frHAb3kRHzi3Dq7c4Gd6jx
lMItXAzMhxqDdLYJI2r2S28sZ0mVrEKQ6airFqWKxFW5Ub660gBWiIEc5QOOi5mShUBBjYXkdXO9
25I9eeGJraRowytjjM0BL9qSDCJbnFhQReSQZyql7QIH3Hz6ZqZPNydRncicW0EqX0PUF0D056vp
f85EmF6sdIie7bRirVdbekSgZX3kirl8Uw5TTmzVpxiLkCj7ycKTzyxsIQkJAsrMkD8f0IftY2HL
/aUC5oAgfRcDxn/841D+HBqFY6C4UkmF6sLSKSsbkf+iEAVHS+gqmOM6kyhJyZkrNkFSLE3fWtIC
W5BfsSgj9SWKi0Mbb7ugXjOsnwtU6r50jPJmYfHYCgwBIy89WyxwBNI4HNqwkfdbNVkpCb23zthw
H7aHjK2hx57K5IYXTlggrWSjjRhAle6H1Juv01LHBtr6wm8n+29lBBpe9FgyrHRkLspVCS6pXVJq
lYzgTHSyeIMcwZIuJDfz9iNw5NN/LiT+4RtALq9SF9FsRetiTi2BP8qjKqD1IPpNdLCSY1UHK505
gdxPyTgkjTnlcGPIgExLZjzSHdK0Jc3F4VbMdKY5564kKK/F6/bw80WpU0H7d3VjQVcDVU9to4vq
NegjRBznB1QssC0mxWuIZtxhUuqXC+MuVG0Y+fk7OWiwmVHB1nYrExKF9GhdCgszfcXB54aXUjlb
JF35Dk2VncwcvJqFL35Gj3SG1B1N+ZSZ1J5aFWc9Bphhk5ISMOzUfJPlk1xKfGB2mNW/9D2+uDHf
bk0VgUxAvCAW9ur3rQJN8ASDjoJfI1scmFfQUh+eQhzG/CcJm6Q+PAlZtZRiFaPgfmB/JHVnVibh
ygLerRBAFXAuFGuidfrnYYo6THF0aATfIEpspWdNQySmvaegQohdsQhKAW/cVca+4NAi0igjwqfX
ZpJI9Ee5n9Znmb9zgAeYlVPeoPHLLX+ppf66ZRkZo6LgywDeoknX9P846nwDA2606whiT20oQ5PE
NT5D/yclys68jerdc8WhcQ4R4BBdhF9bYSfRnguOFUNa/dJ6/SZc+7ogRL2ihM4S7M7fz3wYcTAS
K188d2d1U95ZyxTNVbqR36Tm6ecn+Z+fpOFM4ReXEZFc9Y8wFNaDP9TRzhz3WXpPIYufo/A2CbVQ
YF24w58/7zvWbrq1/36gPjWd/3idOzH0TUUTxrOnPnr5vV+tTcBXzXqAPNHRJlvnMBHw2CNnwLRh
UDFHy9pAQs+Qzm7uAvlUweugb6ssxo9AvDFdtv5zkt/+fJ18z9evOBeKjR5ttWQoEk/F3xdaDU1A
Zo7I9rAfUIhxRqen5S3CHadUdhbDmNZX8dziEOMYyVm2nkOizWDji4RoIZPi4LxEm8GGFbbUkzPj
gdjQWrbjpwZ/lbocYOueU3PNf0Ph4DHbLVc+EnsA7sM2xyjKTQbz/C7hjPLZIs7AUg4MRFzon7iF
qByxmnfn6h6bmcfsGIwscWKswK+WR15vfstflD/2HNDh1b3B7fQRCTxU/RrYfEwTnaxZDsksJh/M
YJgzNtgUq4UKGY/oEuyysxqoD9v7hNMIEAv2c9pwwc675MoK6RdihOpJIgxmz1i2e2fErXaUlzP/
vgCBg0dwP7FMtvwN/k18Q9+kYyS+qGUHZq2IUphaxpqJR/kxuMWdk4ImNWEI2Z3lmDKU34UinKp4
yamHS7NwuNdO8RZxicTAY+oDr2QhzZopH/jcBxcS0gIe0qBcdGEba+iUFgYt9GahtXZR2PmlaJec
LePwl/brd3jp3w+JPD1EfzzNSub1vZKyxUSTKfAjER5S96UMSNxrPZS3S0GjO5HjypTeJnhEE36W
PVFZgFw8gcNlpuK4JX1s6tbXwSLFNjVmjwrGMDl+G42P1q1XhIC4RFuY0jMt0VAmaVXLvHs3If3O
hZmi9BsxRctAxYTz9OeX4Lv2mtvTJE1RVVE1JTrhf99eKHIwH/yq24tsQr3wrKbhbSN6a5ejEP5c
0ZoJ0BADdP7gWVx9Vh/DWrfdEhMAv43UrLo2sDNAE5xRMyTKPs/yGFJCICrSYdUi8ati2gjdsDP0
90Hz0IUgf6y9RV4ddLcBCe2tcGRV8lsakqOnPMUt6QFgM8ZBfS9UtDrGoh33OVlnlbIqUeFX1iqP
nLaP921SMxiPZoP+0VjZc+CLS40eUjt5pttDxDPM6VuCbhNUTkwUotm087Di4Useff/+52/yO+T6
6pu8WmezXh66UK2RBm8YIMFpnlMpMKievb1h6JsLyLk+PJQjc/OobBwQawtAWNvQ+eUyptX1aqfT
OCJLOpsdyGbj6jLqiie2LonZ6WJ0WPnJKKGMI0twwUQQoBvYmnQjgSoiKAnFbrP24meTM405N4pP
n5QHyF2aPqV+7yU8QjR0f76+79PuCf72x/VdzQAHpZK7FNXTySyXo7Af+rsIEmKzNydd7rKZQJwo
MxYly1OP3v2XT5/+9utvx+KIadImVzgRTJvlH2/zQDtTbIj5PSjGBaDvRnmcAjAjhgHtsm8O/fiE
8gqdSqa9Fw2ma6+3xXJDtu4v1zEdsX64jmuFweBlgaYFxf/P/A2fVmFoZ2bqTNuhiYzDItywhLoR
BwZk2JceNeDPV6D96zmB/ybqfBUc9MWrFz/pY1POvLE4kGhJPxb5BzHmbFiBASlioTQUjszxee85
K6ChWxjxEt2KAgYLjzjtNuTKph3mK8PEnGBjZygZO6az8ol+Mv5Ufe5N0NC57Nk7t3bKaCXWq5y+
ymgP5kpX4GOve3GVmCsNQhCRWyQyWcvC2OgIrEysRb+ct74OVN++8cmYK+IOk0316r0oNGUMAg/K
4b17Tk/ejLT5RYZt8Dfh/vfjFiMRSLXEFGFAw4r29xMW62NTSl1XHgyACfpUqCb4wI017Z5CY1N3
n+Lml3g45ftBRmZeKqISps2v8ZP+/Zl1WXSBXPXavsZJpSqPRW67vP0NvLX07MqI2XpgCCw3WnQI
jX0roLB9brtnQxsP0Xhqx3IeDI+mHjjgCkkq62XJNusGPTFBJAzSJ6sR47HK15/Ixq7HGCtNuow9
gslZR4IyeiW1EJTFb86nr9fx7x9NpvpiJdMZ31GFXVWGXuDpjdyK+j6lqeI/uGm8H+ThJjAeU0gL
KmWI2a7cop59qd/pYI2qDEJMdhLaeYr5nGJaihtQN1ZzbKr2kAT3Kj0EgZFRT8ACGYlL2NkLA1AV
zo4laBVGgGP1QQ7rWffEVaV9WN4DO1px6dXuaLS/hT99PXbXdzith9wl3Czpev8dXDoigZB45yB7
QyknwRCmPTFvPoUVDVmptX2bqYsFTA29YPzuaouuv6usndV9Jsy9QlLU+cmJsbAYX6ExBChj9Haf
IeBAfLYBjyHHDLq6Gaf9wV0iGoPM0pq2Rkofg9xg9fOywkz128rGAj9xJbkpnR/ual2hLJfIt9CG
s1Vas27TNo4Y7jFMsMb06Fk8MCZvLfILdaHVDjpulTLQcjp9C8asFY5ivDKUnbIoV/hboV0IW1W3
0wBz1Ey+dPpT19lxQbYhs9q5BY2BSceFxVF5IJeW7vR9zZhxIdwbWGdnhQS+MaOmROe533nrmhNv
RrSTy2KlrDC2MpRpUg5bq7hEzwTn8mmKhOUlmifpg4H53n3thWE2mRlJWpbJqEBLiFlXrIh/PEQE
7e3ibg+yriickq9YPaXWe/6oHengFTfmB+11a7jpPGzxy4bGp2E3wrpqV5zhh/6sUEozwnEhhviL
QXKE27hc5TLrv13Jm34nYyO5HUtnrGcdjSrJzmFCYsXzJzeYqGOFOBFzHxowq+yARdoq91VxIsx2
prsHg4zq2nJUeNniVyyytWjFk+e6mCjTBa/Oqg+QbW687B1EJ6J9FXQ8Sm4gVaUC7tyOP4gypR0Z
eyslXdKqk7xF7cPday99v8XKP5I1RaBVg66/mfX9vX+r8At1d4NEFti2Fi+e/B6Ua2BsMhWEuu1Q
XlNurKK1P64lwGqXwnWwuGGtaReYJweE1XYWHUUZStOxZHzQ4sGvb6J6ozUvRWVXjyIGkzHcSAGS
PEzNZCu9avmm6dfSa1xvtWorSksd+oa1hAIUhseqXZNLr2dLM12Oyl5dcwqXb5F4KuI6UHaiZkdt
O0fnTNVPe/WF3Uih7oiX5Zm00r6DpLaK9bn8QLs+AdSB1b9f9wrAlMh9LbWnZNjW/pnhgjN1ZTPG
2cq5l/cFrgL6k/etuSsvPkOcInrq/YeW3yirzqbHs/IS8kBDEDBX7PXRfdwdI5AszEcrxP9OHtkK
Iqkjc2nfmCuTd+dgYmbg/A2OvmzI/YEyQMbTJL8Gi+PQhZHI73FfRrjRGnrue7jJtsCFoqYVZAdR
odYseoeJ522XPeP41l9pnAX5qgAjV6/jZ3ZeBWJYcdvnF0F50KM7OVjiyRC3lD34aO+y38Rn8j92
StnQTFmdNkvUllctEEKRwWN1kXHCnamXuFlmxEJq1qwaVmJvk4mhrlrMrd1bOKV0z4x51s3UIw4k
lKz6mzAyhHcqUDocFvdKSNXp9E9188uC9o9zgyxbCCrg5OIwlL+al3+cGOuAEbMZ9/GO8VPQ75kl
N50zze1IQfKQvhO5fPh5DZ1266stQSGMhJ3cIvTom+mnGRtiKpSGLAm8DXCS6b/mU2TlxYQ/Vf5S
L0jTevzt02AAS7AbCCLQr87jbPG5ZEZqBrZBni+rc3TGxDJ7UOweJdps28x/vrl/bA8KQUCcU+g8
muaXFvWPr1OPJCMWBj8iO80pvOMI2oBDpkt66S9Y6+8nfaQ7Bi1c3UDzYFx3/BolGQOtDKJdIe0Z
j4stzeTLUJW/nKP/8WNxNjEhUWgEFtNe/Pvo5ZWZ2rVtTq+8+uxCkM3rNKUh5CQZcn/75+/u+y1Z
X/qhCQ5sAsC42lrHOM6aMDfSHe1LQd3zxeXdnoiTnz/lO0gHDzaPHjhwOMSARK4+JpejXJL9yjhA
oYbcuJzEBdpZUy+BvE+ZqrtMX7W9HJyj8BDyjOZkb45JumoFpjy/Hae/Py9/X8zV4ynWo+uJNIh3
fe0gQ/H8DQUacgaz+fz5tr+tRnRiCY3SdYPhh04/5O8fEn9oJpBj+vVBHjoAKt8WZsA4TT1EkQC+
X16E79DUqw+8LhQgYFZNpGR3hFnN9nt5jmORRQ5TqP0/3JqpiFN4E6/ct2c0slKBITFLGD9o/x5X
jqzPI5/K7XaKvFV/eSO+ryjcGHpqZEiWzAzpenzkC0LTxrFMI8SW73nLHXcByHdNgP15leKR+S0i
5PsD+/WBpgR7ZhppXAvROqtSraDQjENYPLKsZK6JbEOkSlVtS3g04pz8Lih4Pj4Dz/PR7SIsIJ2T
aZ/u5bNE2LrKL7Ey02/316I6XZFhYk1nuqJzSX8/THIKTaOvRmVSk/ZIPTw0D+ACf35ivy0904eg
HJ8eWk3nv/z9IbnQkB+jGPlRA+V4F+PcgG2AE0Nzmt/26q9W+PUNMStiVPHVMbiuahu17LWuoEvp
u2vL26n0y93qmZ0w6Tc5lLqn6gleQbXwooucSgzQL424GSJtlrm/vDdf44OfLuXqu1VaX/bKLgE4
qNxo/S0pRZmULI3+3VAn4VaJaC/snTZNYNVAqoevzeEsVtENuBXLsrfygnNs5Wt1iowheiKBbOM5
kyyksj6L6H4M+jnrm8+wtUYLkIvFxpBxEvUbSkV8RdUc61Z+YBg7Q72KeH0U15VU7OUEXoUANDbf
kLgjF8FatdameOiFgyzsIfWBzXYkATtzQ+hddqjHAyRJXXwKzHMdv5XEpPz8fHwt1FfflCxOwma4
TCiqr5tdmSQmVleG6Q3WQzGzAbb2NWBJzK2c21vqKcjjKqnlTBMycUugXDkSxb0aocSW60Jfow0L
21U89zFI//o7fqEZfrg6Vf778e3MOKpCLQsJbV8oKOO0j6yRthhknOQsI9nKjyFuINnhvBzncOI7
b9u1h86SftvvpvfkpwuZOmV/HElkJdGkOiniHewAj6mr0j16aPrNm9Q9KATH5JQ+FIG/vVPaP95f
WTJElRk70BNORX9/blZH4v9xdp5LiqvZtn0iRUjI/8XJIOEhzR9FWuQtAsTT36Hse86tJDOSGx0V
vbt2Vm0kZD6z1pxjdnqiZt4RG2Nw3emI8GEBsr5fVhjdYA5NZSSxl+ahOxJ/BkdONohqRbYc7FVc
XjQd1Osma3al5Ep0j8KSsq52JtXFTmkjnQJ6rNsjILdNAjGTFefoUHhhQ/XktUwdXdd8oaMg/NRQ
8pD6pFVbTkCXmUhQGB6bAwBTTHslxx4IpWOSg4qXj93SWqrXbbaKaI+er8EbZYqiPxZElr+f318G
0b5lizmGSq0p3s7IiREilSiK3KNh2516+9XpcmeR+Nst4MMHoDwIcGMN9/0WJOgR5GMe514dToTK
PaEdyizpeMT/83iWdne+zy9LDOQU9J8hOak0HG9GrkGu1LS2DXzqgW+W+TrFunts3EKj0SG3+FNR
LZ2N8YmSw7UbTFmPAF5FjlcpY5avbZ+Jd86dzO/O6Hgo+KCk62V2IiEF2hH1I1Dhw1vXwifCrEap
KqweUmNbNM9JrhMghEBP+UBpNByELxnaMsmgf3ki/fYTGvMw5/kapPqsjlyNyyBTEE+SYqxg4O41
h9dQn+oVuFYAseYy7SQ7lQgJDupVgxsdhdrf1+qnJoTHm72hznKF8HX1q3f7z0sZB7oiaCGro3Zk
zuCJTYWhk0xOQ6tylCHNp3HlGNMV9jEiXP8+9G/LiW+H7m/jP4c+l0lkBE0a+GK1r5Cv1arhXzUk
bKBDSoKQtQ7FaQtDofqIwEpFR6/WJybhUipxAxAnpHvr/l8H8n8uhn4z019Kva7zsx57Qc1yW/ls
QrxwiWuUn7nQjmTevEyAf0zjUJJxEXtUsMax+tzLtgc7PfkUB7jsBzSZa1TMVE7w8PbZcoVypxD9
29KPS0e1VkJsQPH75gkXD8ngSFEw8QbZJsjfQA6zYE8uVor+0YSYC3Ky7IiWcjdmvAzj/Z0799uI
8e/h+83EP3dOP0OFTgJWnvJQH746lzFR6BOA5kOPwg5GiPzO5vm34YO1F9VbA3LVf2qh/xxPUJVT
0IR66jUAm89WF++F1NWbe4KKfiK4naC4moqMfEOkaXVz+5uiPcSJJkECwLgik7GxachXz+0rznfg
Q7pbugMbMeiomAnTym4x6B6n59G94K5f38l/z+NmxjbLglZ2VsCWHHix8YGwYqr2NUzW1h1LBKko
Ryek7KdLjyh5PRuwFzpgkOr7IEpocgt+FPdK1YCl2OAu/vW3e4+BUSYvCy8tLe3v976pByLUdUOb
DxAhwyGIs7Fq7tgdayg/6YHMj8VnL4c+HT97QkGYYjqS1vHu70fwx3a132bpMpOnyRaa5ODvZ5FW
ZMZKJyXyjtELu3R0RRjDz4UP9+7vA/2ssyNNkdmo4lAWJRP61fcjHQSCPOXgnHo4Zbql2D0Xao5L
kRddB8GnogBhWr/Mj3X0EAoI7mNm+GRfaKp1QpJF1x/k0CqhWSed4We0T2Wi2C2+zwuJfrQhAUpQ
TFuLjbCqM2aGk1VAH2yPcJAKKw8/UwQ62b0Z8gssd/OkK2pPuxJlg1H/tppi1EnYXaIq9hpzXh4o
5DPzhHkDknuCyjk9lE5DArEJtkNqNydkwskojVdVV0Is+1BkeKcE/lyPr3IF7Pzw2YXPCWYJod4Z
d4e6X563b6d68zIEoAQMM08SLxM2OdyZ477H4J6IXhDqh2u66B2qCqAOVlONjO7DS1NyebBr/v0c
/KxP8hxoWLB4DAihxYb1/TmIU4lMD8Du/RKmrUdHVP5wZFoRDzPEjNLF+tXePehvX14biH3orMJT
eAs71nVDiJJCC/uqTDawhCtNY4TDhKmSGO9fSkBVvl4AnCGrOp2kAU6JE/p4ZoE7375fm98+MJpO
uQGzvkSp6mZovAZRzlfNIw8LOXszPLoDPzBlqI2l2yBLTzVbhZrYws/o2Nf16NvgdGfa+dqp/DgJ
8n9ESnJIUW9d1KIRG7qeV93Wn5nDRz92HqeL6dYCEEEllaCAYTZycOx+XIbW0gNH/pnvPm1aQ569
SjaltRqv/r4qX9bxHyfEAMRwqFGGuN1ZhERosJ42Mo+USSIdmvkhmJukfTQSud2QFcULXJ/gk0i6
+ojhnLkZEwkNukLom0ApzoXzVqqYXXAfGTBhola7c+N+Gb6g5/UQX12hfsqg/f2x1TKzHmR0nNn9
MRKR1sxO56hMDGUKBxV7ECa+UrKkSzVlPGXVCWfw9JRrn9qF0I2AxY5qhe1eracxXdNjU04vEWYq
1N5fWEyw4wc3zl7aE/IF4FVB8Fqe9nSYR8DYcAui4OcK1Jaalnc23b+U9f5j5x+wq9N7aN33L1Zd
kiyAhFwu2hTQLfEXAqEeYvU5KF9S4sNKZIaJucsrpFLUF+8XTH8KbPqdPiPB/5zAzfLVoMTeoD3I
vNhkG4MHt++TomAWkZTE9KJOqBnHrMVaqjMo5v5+9H7Of6z8RFGll0CtEQzv929P4S8zLqoZASXb
YZhjJNBMGoFLQB9/H+jn0uv7gW6G38uZepRUsGmH6FJDfM+MSWmIQzY6qO+Su7qh/uO+v1EcbsBM
Sx3VVHHY3nwvURQM7doBxqHI1oDLErBsScpHeHYDFUp69kwpvjOO4wJ/f4VB/O9v+1O/LHN8+hhs
HykZ/MjONA5ZIWel2G1nj8/+wnHYAr0NR/P5yLbvuYh/Ctm+H+u2L3dGKKM2jdqx9UqGHK61FoS3
Tdf6yPImE/Iu3M/D2B6///0VBz+H8m9f8QuI+c9iuorDNK4wZ27Hvv8ssHx3nI9+vCyHI9f+PA9X
dw74czf+/Xg3t/RkHi/Rpd+Np8gDVDuC3UttqXjMUDk1u+g8uHMPf0o9+utK20ujqECD5XYZn2qp
csRW1W25qv7ieZHYLMKk7WIbc0MHT9abl3mTy4S0FdubLLNHi9SOl2a5E4ef0Xi1qqcEVCIJeboz
ff36JgG6YdFqaAPt9tGu41aQiDRJvlJmMQfzzgKAQJbf27rudeXM/qrevkgSAxTmdFVV1NujXRCE
ZhI1EjKvROeoltZgYMy0cm4eK8RE8RuL0agXA6ubAn/tZVWU+zb8LIunS1CM0oicVKoOl9CcXOJu
3EXyVGDFFTApBPUOQmgNljGLilWVXjcJ0NOgi2IKesdRwEgvFhG8Z7D7eR8eYyeRZrE2cwwQbNpB
f6rKxD9qiV0fsTV26tgUHsxzuzXTcFVkhXci5EwTN4cQkQhWzgRcXT7XLl6YysOkJOnFECcqmEEU
fATKW6Y2HVxYfGGBz03NBxXuNqysrzhWzWQXtl52Bpy9vgDHTEvRK5nCWsMneFm+vB0KcXgmlwdu
X0zsQo59taJnsYbnF185mVnYugnw1a68zkLqdMlFr++U2X9ZV0rIkcAmsLKi931bfcsZjowyOyQe
XjZ6fanABm9Ny5FVZRA8NbQGlf9i7qCzSf+GVVSfrft9jM0DM807pYu8orSqs4+htH8I0UHcW7t/
abZ/PIT/HKmfxf4ZahKpbYWiTWMvo+jFxv0iI446fNaUeq+Xurc384278y4B9rIK2VNV9U6Vrd4T
dxaFiXl8DwgvVvJpDAkGuZiMWy/G8MhG7xA8RdSQ/x4b+2/+1/n2r/A/56sIxTnV646NN07QZldr
Lh3Q3lP692F+Kd9wz1lI0zWndfVDuyWEh/CQHbkuUTc5TTV6uylgjwSXKjY9VitltW8pCdc50VjP
V8KWsBD+fQq/rR/+PYObXXx8vZZNJJq4rUgpuj6nsC8v7v+VH/59pF/KfHxZNjEoDNlr6rdt7taI
6mMrs0iGq0LzR6PEz0ZY9qVXY5niN6PSpg1jwtL5gzf2UdIouGdL+k9B7MedBXTDQEgHT7z1ygBD
qvMB1X7PLGEfXBatTkhLKiFyTy6TweVFIxcmoKYE3/kkvZzRuhfXYnJOV4W0Mkx9hKfnQHyajFHr
WvkNuTHw2tvIVaPcIYRQr+1cRf4ebFJAR/kEkgIuejZGSFFtGZ8+nNtjiT9lNKiH4DEDElKSyVGe
pa50tSolH8Fpq8leF0Zqa8caZIPxOX5Sn2IHYM6h9QIs14TVUluANo5pEQlq+qxIuyQPHqJAH4WQ
jaRUdJQznTSkcthYROUDGSboYZzHlKkka4Br/vDSsxO6HFulSH4E8VmNOe7qcGRILml32HYFuA7p
mO1dbezkUHZkfSnUrUsgJ+Qiv39W6Q4kQBe03D/FE97h/sIMSCsozu8GpCfkr2wRCN5kcqFYDu1a
GuVYBHihTjD7r5eP46WdCmE1PqBgQxOXPOpiMFHXcRW6jexCvehxAU3xGYqhE6vEZFNLlcKHLl4O
DgtDmhlKhmPiPKpZeceql8rUWWJhLGpebW7UAICDuDUCu4qBimWT3lPd23BjQUZgTVPecI4ngJkw
BHN8cUZ22RjEAyXY6GlZk9VTOgfVHkAuEScN9fD2s/8eOcXfy/kx1azBO8hlWnsAJSNEnniNdjjQ
I7Zzva8dDxqQETYcGvGhVllrw67iqq0oT2n0vVA4IFA+CCuQF/3rxkNmlDuMmQCdYVeFz2d0aURq
aKuB6pupy2cAlDDBs7RFMs3N1UV7ZtWAvScIxxBYC9RmWkY+3qNQWSccdHn5QCwgHq8SBSq18hDa
hIj1dw7uTQleBEiilyvQhpF4GhokS7riItuizBNfhSdxljwGbxJCUd6LaHjGPtXAdmCZVlmhrk5z
xTcZDE81uBJMl7C/cxq2TB4VWN8KTsSp0/APASDpdiLwbfG0vbQqzmQKRMEIWRAO9wK7o6EQ5IjN
MVXGmfLSw1CUJhvLMTM3vPu8r6t1MNTZY/D2BUpqy9Q7ckptf49M8m8rYXyn/zsoKN+He6NoroUm
yGzf5UlrziEQROGjCjO0eC8BmkIV0eB5mq+iiCKZ1kzKXva4M+jyMkZzGyPMBJfWE+RtFo5NEijR
AmvcoSeJEU4tl0WeTbPjqkgXhNkk1zvT+G87YAbW/3f6N2P4oYUUkJ7xWp6qFff4on/Qlv/fVSXI
DK54eUVDd6ck+vv01S8dTBaP6HhupvWqaSoNMErESwPHFOn9hQlb1lAs1KvoSiDlYGlUDWgKV7tQ
g66Wx/AM7Zs34+8b+NvOQqHqIhuGSOL5bW1DuMQypSjEjMiAC7CalMfP6Oh7oWkNcPO/WR3wZYlA
6FV1JJB9f1yuoXktu5OeeAq0ix5ceNzX1+fT6c7U/OuKkB2whEidRTkz5vfjJIOTkA8EjtNXlXqe
T9xY3FaUaHo279EpNAav93o6vy196MuyIpQ05Etfpa5/lj5BdDCuAfkxXh2tQTIgzMgQXtzdl/x6
GCp43DE6LDw8379bqQvnhE4Oz2xfOE0m8Aj7gtJ/0XDGawfXjoNIlAtv1aR5UZ07sWOzBT6iZ9E0
z4zUENvCSz9p/f0Y/rKW4gj0Ufsi4IA91ffv1AVacdZSNDvMsQUcgqPmo+ABuQz5e7D7+1i/PPLf
jnUzZB3Z0gnRmevHfE3pR27YSfltuKf6Q67Ef/NUUArhgcdnbBJMevPVDlIR1vKFZRPXENUl/Or8
o5LSO+/xbxewt52oNDNpKGk3A5mmYxcbxNmXbo5AIkg0BCibbBmy6o4O4bf6Dp/Ppkdm6S0TpP79
XtURAoCwLrvtcbr3/enr0NHG1oRUz5E7Gtt/36vfKi2qRo+FZoHCOK3dbLSEFHemgPiEEBNgK8Pt
dUjkzZgl3mTZjL3JaDC0Nyso2Ofh7P3Oofsx4ma9++3QN8VJoTpqphz3dSx/ujjvnMPQsaS55c1d
pIFnO5ys3oXp38f8SZSUJaBn6KBkBsdeevz92orJMVNQfsa9/BEpCWwD3HAjbCWgv0cnYX81YINC
Y7vzSvzy9Hw77M0tHfRZlJHSS27M3bV1i/Oq7zsmjaUU956eX67qV7tRhSHcozNvRuaSbOG8js+J
hwmXhW9Bv6v8pBHT72l7w4/bRyzHZdKXvO9c3F8Gzm+HvnkTUchBLRp0dOyOL6zi4Xu4IvZzU/HF
0BjrtIfVZCVfCitNg4kOHI7rnLbkiiT77J6E9xeVIhElaEUGjLEGpdqbkzlIYUGXh/jHRjCsBIxS
Q6RdCEi6eLnE7GfCmgwPoppJbSpe0DRnh5ccrkUOzo11sZLjrk+PdwrVv0ybAxGBADMLvxiybqZn
WTykWmkOePxg3B9YMfYFhwCzy9dCHM0GBK+77eGB8vPx+3bY2yqueD6cAompk2sxCaxkHS8vXrE+
2IFVzBVWih48JgfrtRM+NfMQNJUTuCz3izU0Pe3TcAM3X3b7eptv4yUIFGb4Zb1NlyeveSmd3Inm
3WfxknpAeJxiHli1w57l5FEKfynW8mB49fpfzVwKhpJ3mJHAuZe9dh7xu8MsmlXciXmaj2SP8EQ8
NY5uq7ay63wgJGfruIRs51ydjCSSs3W2rk4yuzqg6J2WFPt3HYfC7OScnMOsmR+34kv/b5iA+Px2
XuTjZg1n0grnhyVbhcphO6S6FXKdUeOYn42jk6TceaabvTdOaId2b6SxY34jTRpUyi0/rJbtVnBB
yFvFlOhnO5ypeOvUiezq7mkvIEI6PJ29fN19fVDnSfvOy96T96M2hPfimG6+BkTsCNZ1f9qDRegD
n/nRMl9LuHIG03yO6YsMkVU658O2rNtMt8s4P7y4BXHN9TxvwK4R+nyc979wVTmxLXoDfqVkQqe2
2tNLh9pMszVbmeGek4api6HOhrPAb3xl1v9K3dOOuOU+czmbxqvgjlPl56w/wE2r4hdg5kL4c/O+
iVdpUAGjSr0+9hKfRa+RRRPb6K+Xq326gEu/MyP/MpZ/P+LN1KVfjbY65zCywzMmr45wGkzL8R6C
AlZNjXZWv9rI++CNewNd/12+z1z4evsERuzjBPze+qVFTOWDsmEW6fl5KKuSOLd7+YSGJgL93Bh5
RAdU7RyMBw1QW8PSLve8EP2M8eMUej4SvBiMSLfDPAVSUesyBKPMYj0j8/9HbPTbsNEb5P/nGDeT
JTLJI0FGcuoBYIO0dQSDc7bQjZnnO9uJX5rUqAe+7F/07VGW39xK1I25nh2l1Es0Zcl+fHgpmnXM
hKGhtk06xc2pBlwZVdozMLFas0L1uYUdQbHpmhVWDyNk314dZDfSVwky7uxQTv6e3X5ObpwiN1tF
nIs/9/aCC2LQgFKmoViEoCefmcIZtfO7Qu1frvlAIqyXTbPGpvGrIffPHkfu1LaMCvwZ7JYxtCY+
5EYKDqQf/P11ftkgK9xXNjlfvWFsS99XQoVgBIP6UudztO+pKIxSp6LuQvUPeWkZLQbRsiQViu+I
SgssYKXcUbL90pumrswuq2cv9Aamm3ueNk12ZZ+VbiIKXFb6VuLKeFC2Jp3o+WEaf6jv9x4z9efa
iF0WVW2J8ipGjFtzSHy5Xg6HkhjrHKno5/g6zbdCaOnqJBXnpmFVEXjJsfGiVhOyg8hs1OeZNEvS
EWZZfCPymnCeVBoJayKspElOh7nA07wvKicyUJCBmXfB9Yhj47WtrU6YwaVpTDzETAMm8Vfr63F8
KqakXaknu8mBzU4rxUmFe+PiL9/yy4KG5AM9Di6N73dWqQ+FHEpZMI/iTVguiqt1qsATtatz8EL3
v7HyEdj9pL07IP98RRQDfBIACZ5eQ7u12Q3OSZDDzBTmynWRKC6zcrUtMgzsCGONiRKNq0qlLAgd
TberYnXk3ZbBqYvh9M6z/XNw5Bbr8K3oLarMSf1L9s9LJMB2EY4lxsKEuBV5pV38yKjnLIKDCDxA
rjomSS+GtqP4FImhFQj8bnWIou2d8+iXc98H6e/ncfOOXWX1UB/53L5vdhowRkMIck4PBAV07YRX
C+Hh3e1w/5k/jkmPrvdUmjJj6ffvfhEEQHUZdoXjZcbqsqDniRhQ0mZnzTrc1e5IP5lISNh5qWDP
mn3jWLw5niS3JUFNQAYSnMTXbBq2dgbamVCP0zgkzw+yRmxfMGPlSHdUfXIsi6kZwr9clkApiaDU
6Jy1Q/NBMUdMMsH5qTg8iOGGKG3RM3YlPp0rsfPWIZsH1HSv8A9eCbsG8b1urgsFT/jpNbg8DQ6E
ciku+PuACrII+5viTQ310ewIyWycCp5buT+QiKeCBjhDPNtF2jrQ7IEOAc3c6UBZaeoah7FXkSHb
opueCIkvyhPN9CXRreOHUPJDyWqkWRVPSB+UChsxfmiCjxlf1JnOnieYHCOnbKcY0a/JIqUgHpMS
YaM7Lh8SYpo+4+uiLj6io31J90Y8bUnPMWzygTJhqskZjv6ZJPlHavoFeFWuy7igNaOQFrlFDDki
JvwohGxPnoU4nZlhOiqCbaeycU3oBRVjAzBzTSV4FwuO1K4OmltnwtAEnWASW5R9XNHGqMGRuL79
3w/6l43v5qH79hDcPOja8VwxKwM8bXGIRCTGiloJMXlRHiQida+L5nAJYFfTs8mvbllfoP4dvU5L
nBpnlXpWJ1KSbwwIZU1FaPkgph9lLJvy+RB9FkeywuWDk9c7/UQD0kzHrSmtGnl3DizWRkSZ3dlC
qz+Xd1R51N4s3LOwpNsiamFexTzSWuikfjsBlQp+eUmMUzFkzw75wHiW32gxVS/BJ62HxXE2cI6u
son8gq0sdo1wpI+Os8MqGBdWRvd6FL5eKJK+c3OfJSvZHkfEKmWL7jqurWxaWqmfPrZ2cR3rS21+
T8Hzs7XJfCcD76TqQeNe+VpF/zMWGqRzJnl1JvQ3G/NKhIV3IAOgHqYEi+qTUn4hVgX6NCyq0pwL
V5LbMTdQMb+z9f1JAuzPo0+S1oCBUJq4nZXyvE6M/BjOjXNGKhWhJUS9xVruKlfX7N6u58DuBCeq
UMmZBokvRglU6Loqsw8pJfhFXzOvxGAD62AwyVvN/iyub6HG/lKPHB3OdzTYXaPTHITwnYUfQde3
Q+r3U78t1Ca6WdStHJ/myrO2uk5h2VkCyhFHH75nmxQc6BE2E/oM+HwtFeOdtkuUKcxz+/SkWPTQ
nqIHEILCFB2jDeT4VXaCj44Mz/F1QVtUXnSjdCsM4Vi8AXTVnsVVsm8nX7tuIpMt9fHkgYOdVc/V
ql21O2gfl1dzTUTcOLIvU+M5+JA3yf6wzuZs1yEPavsBiXAknc56j4A+AwE9Pb7pm0/l9TDWvc4K
JqlFr4sVzVB1ZCe1qALnPvSC4WFOEN2qmjR2Y4uWsSNJvbJZSORO6OqO+S6TCvbQPFT2eXUyGVWG
rSsvUkd+HFiHV3FUzMOt4SbriCxSE9zZ5MJWaDh4viwPc9DpW6itU/Ot28vjdDwYiW67j9jVU4FI
x5FLvB3kp1H0nHyoRO3aua1t01kChkifY7IZR07+UE7A+lGfxKM5lVfy2hxJwwib1sEnj4ve9mFy
dQvv4mqeujpNMLs5yps4rTzBv0xCO32J1wAjDoNhN42Wl5H4fvio7dMocTo+xGs8KEfbzANi2FC7
HuOvER/Ll2ZseDDCHWlN1N008wNb99MZKvP5wTvZykZ4rrzzozEUvWJKL21cLYLhcaINI2bDoT7P
h8aQ7A3BZ0Cj8zPNPOWR8DoQJ9FYHu6O7bQWSTkZ1vZ5WT+onLTqUzlIh7ExIgeCTN5h/lI5JMuO
35TNeYyVZ8cMMzlNcEB9KAsuzKibZo7wLD4OHq8VaPRhMCPoY7Rrtpc9sBnIMEMRl+e8eGo3yYKU
8QmZd3uGg5n51M3IF+cR5jHmXk/I8JwAaB3p43Z2dkPLHCsPoQugb/z3jPHrsISYCKUZllSIujer
fz1Ij2IFiR8BXOMep+rwEWe0//amDIlaHk5IlrtHOfupZVTI9mEAQuwjYcfWbyoU6rkwivxcXLaA
LB79ZP4sjbfOVnlaW8Pl/OmlXbohwsJ7hwW+9WMZ2B8YoiKGP+I88IF/X5IlOckK4lU+bCm0rQ67
43EYb+gjU0XT3GRe7GPvujD80KF24oaOsRq4zb7cHuyTc8Td0/iNn63KqTorF/lCeogXxpO+VhwS
pJ3S7paBjaRiaTiH53RB1p5drOTx2S9c5aNyzVk+Ve18c3ADh1CoWWALK9UVLBDgVLJKi90dt5dn
grakDYFtGrspxS/B0i3dpWZF9N48X/QFuHqBy29T+ddZbZOYOS196At26ip2PLtY4UyaaNOzp00h
YNtH62Rpdu1SRXMvbj3rhQ2bYHmZmeva1jhxdR1ZCr4s3irF+TDGR04tWjWWPgUF64XLoxd0Q/Wx
3IZP+jSyhYWxCnxlRddeceNlyXWkzOjWjjk1Z4lNbIdNdm1kH2bJ7LSIKAAenZKB6ORBPAqseBnw
yYETeeE8XENy4hvCzKG+RgHOvU5Oe91SnGyl2oWbTWpuDYJtS52ps2wl2zjbrcaSZuZrP0RlLk4G
W4SRbEW2MhH3+bJZc73hc1uyfZwVo8w6zRqf2FJv4ObevpoMfMnRvWqmOurXuF9PgQz4Az/0KAM7
1YxhetZZynPrNq7pqUt5KXgVyeC+4ssbxZdIEOUPbMQMFjbOeeIIPlUfj1rmmJDameBGy3Aez809
W1L+X/CVReScuPDNI6SOVThnjFgUnuRmTjFVl9padfoTUnzNN56TvcrF7c+07HE7vaxxle0zfooF
gH8L/MNc2JiLaJ7MRZccjsNL8pK98IMXfVF6ilvsDy/mJnopPbT3BoDYTbjVF7Ez4I7pC7J3bHMj
L0Kn9EJHsWZkN3r9X1bfau/CavQtesn2pUcA62f0cpiHzvUNkUrnXt8CX10c5uZGdOOvFwMur2tu
NJ9RiRqtk3ucvi8vxFXowW12pQXhI149VTfYAJjjpEXOz/sPEXmnNH+wwjH5IUzFeTFr3MG8cw0/
9fp70J8juQ6LYzvMZoovzGJPXEkLTtyWNo1bPkaf0iZ0QkfmZ3jYDP+SjsA0OaKb7dtP6Y1VVelB
2e/cC5OnsNFWudefefuZ7ZvPkt8X4IAXSDIM/gS/PUID/mn4wXPnVp9k1DLEcwkuj6yIDJ9/oyKi
boJnzpCw0sfqk799euxc/rvO5UfRXt7EngZPfNiR73tVYLBOO2Jd5hgKyAAlrHTOdhOZ13kPejUf
t/vSqeRtMq9eOmPUfSouNFZmTB2iPH8NTzcc4omIqHZ8fcgsth2MOpW2FGACr8JNBFyO/fEwf8AT
okVjA1mU4MSZdYRDJjtgFEKWvTAWTKebmruqYcMC4jGfxPGINOzekeqccjcyh9dVM6XRVqK0iAG3
OqSalutuqDtdOs6InVOtM2zcTf1x3pjp8EmcghIMFvVLfd2iriznxvCJoMB2dCC5F6aqc+2VPlNt
I7HO9owGBs6YXIe05izwsQ0NQnG9eA86czaRHxAGh9II2NwBIe2ZxJFh8ybBN9ft1oGPZ9AUBxc7
iuf1Xvpseyvli+ReXd03nxFEOzKHiO1iCkFs2jj5nB3jYWksmPo3ygKxAH/RWOizzM2nsq2LZG6h
HF9dX4sdqbl+4ecbdXaY1U63/0+3hcaIrE6mejZaCNdx8hE7wXM29NNt729Wp/V7/89mzv2cRzYU
sZdm2CH2GoNDOHmsniZsGIbSlD9lLV1w388TNlsy+PhJxuCpjJ6zF8MdgJSeDkaJzX/9fLbKHi2D
DLmZk4tyIuub5VMyEYFWT6+sQc03xgDnOBgP3CKfVEOTUZUTgFoxARMzaf1X8YMWscTfBhM9MVlv
W/JDPGWHq9iJZc5Pdn4cpq+lTquP9IYRuzWge1XjPJiWVo/b1mrB+w6NN2IfvpZZjwAKJy8ycbfS
KMlGT0+ElBFU4s3FwB2YrJ3EaTs+7ZF6iTLrnMQJzKE0IiKH3T1/eplk2QghuD4eTAfTue7ShRkb
fa+c0MoXFmIA3OcRoGsCRy2ZJ3KNG1BH4Tm0TiOx7v3j2njASpjRLmXZpjwe9xjfiy2fEAyT5dN1
UjjJknPVGSSHJ3KAPpGmjYK3wgHbO015RMgf+iz3WEBGNGrabHR6OTvRkl7OiYYTA/NKduM5z848
22ZLVqBeSkOo3jMkW2x9/INXPIIzcI0FYcRfj1JgDxx5frUCmwqWV5BvbiyEVbwu57I2NKbFsvME
JvFkK7vlPJ8odj65MKWHNj70ydmRJ0jFNn3/p1j0U3TftOLvrPj9ipqTW/rRIpis2pnp9QMeZQxb
XppOvNMQfc6bWTMrbGWuOuK65EFxxXm3al1xJTBLiets1s9ZpT+g8yRY5Y4qyVNHltP4xPwEYHPC
5O/nbjZVZlcf0qh7sapFMk6mxUK0tQfor1Z/ZuWqRWnLSTGpPWPXK6bVgv9NYzpmjaNNy3m6jt6R
CB7e0/kEn/9juNYeVTdeR8s0Gp29ci5wr2UOd7Ry//ygL9PdrGWvIi/D3Sre6U+hr0Pi/iB3SVuH
O6pF/DHfMPTbmbrUHXDuwhZhg7zk+z7oT/JT8yC8E/7m60710MyCubE+25Lz97r3p2+6l6kg6uCf
LH/l27Z0dhkc0Fg2ARlpPrBww5LN12TwXF64TqcLhqV2fK1yWFNvmIsikkdysMOXuJ1Sg88Gr6l5
JppZGH/+fVr0rn7scTkj8L+97pi+tHnTmW4U6WiY1+o0T+k5sgQjeWvXuC2rExodM5kZly6vOyut
2OJhcI+PqUNcDYhZ+JkFs1vt1dvgs3ZOnuYe7GwSsZxCUNxv14T5lX0oawdWC/N+0Dq81J40Jepo
SHWa5RR4WgwQlTLM3LN12jbz67ZaNR+ZS2CqV9LLlWeHXeKn43SrsUILF8GYCsvwNEtG52XGyJtj
69dHRITPxAWAz3Sfv5BSNSonZzZGBju+p256nbxtJTsYHxk+uprhgj7uhzw5j9mrjRFWbirCzWzI
DuvMj/xyls6AZKSvV+s4MZ8jX1sa79GI9HmG+ZyFnvI1aszDcTKLHyEiP0Sr0yz7UJ7CZtQ9XWaV
X6xIjqfOHG6Sj+MDS8MzwcF40YcHj40wmbCkVDH60nNYf0TErw8rq/LDjTkhoH4jTAZP7AuNJ6hD
l1d9bc4vrzWU0/XpAXSyjcfY56rBeHJTz7CaefeM37XZYcbw5SPZpOWM9gS8CmK/H8QFY7FOLNto
sDza9Uyay+s6g8avtEPxLWBoibxmHAy16dVPxtnGYLCfdcPiQYpJax5uGOFGbFHHZ5vOkBX72UM1
fTl+sj1meFuzJuVtB+uwfgD8Mtbpiqv7alo+h89gaGeCh0CQ0dn+DNa1T0yOS5RuMt1DJkEOGqPv
HdXyUIRHMZnXI4xN4jr/P5ydWXOjQJOufxERYodbVu2yZHm9IdruNkgggQCx/frz4DnzjY18TMy5
6YjudrigqMrKynyXd9C997F1n1myr2xEHwX6qejL8+uMAI5Oeuyo9slRCFQIYHLTxoWQi2qOK6wf
v1WC1aF3YOuz4wqbHFeV7HR6XRwQQ+Aau61niYuHjUPVn6hjOsHDFWnDl8y9OKKf/GlcDEHd1IFm
s0jdq+Khhpo+RjNzai7vpXcw0Wukbop91rmde3LiyOoeTAdT2nKteM28Ak9siTjHu8b0w1wadr5T
FpNFMU2Ie/2EqLMPieAGC1t0E/e4ukyjAmFeW5gaq9ITlnV/KbNqR9pw+F2WjZvb/eX7Og+gAOD+
IPkTkt0+NyVbx8Ydg/Vk1iwPiwjwlvFwlO3SCXeq17oScAX0fO7MR7k3x7MEX1lqgKqQcFp2iO++
JgmzFHs6JaHfg8lnK/RbNbiPcV9iSd+g+lJyDPJTULSQeJeYHaYBPNto3jtNRpGFOm+N/1jCDFFB
BUp+lf/8fwwOkQO9R1pfBNi+N/RlcCWAa2vk3PJjazGZ9xvNhGRrG+9HbEWt00g8v+1i8q5fhxvU
MeqIagOo28MyA5OKRPNlDgy2kMjEQycW/OvpVSZcy4cPPf1zUEZJIz+F7V4WG794xHEoanx/W8PI
G/2c8LbX3SYPrNc3z7J8180O9ot9du37sy2MVG5u+kv9C+uiOIElA9DYGIxoXk10J+MuWsL1D1uC
NyVvGY84WhBZRMJXjTWqb6rxDAh3HbE5HWVsoNzfX/FgiJ1kCIqwTqF2YIaHGVRIjahdSPVe0mYH
dIjL+OmMN6FKLpROR9bTD8UbWFCQg5hdg3bAYPj8rJ+vSUUvURPnME5ioOQBPTWuXamrCndlg55B
+A/jit/H7adxuIfAmQIlwfcaj6LBsOfJMcl5LmFd0kNN3sXIK5qF3Kzy493vA/24W1WwDeQiMvqa
N5DIVMrMMu1HkpYkI6Boi+umnPw7tj0Lf3M1fZ1+Ra0jOxaPNEj7l7h5SQMB0wndYhqIg7V0vNZF
jmWvsKZzhbfcJV2Eyjyo9oKB5FmIEvHvr/rTnCKOgkAKCmtghfs6/5fQIBeHoEYoMV3i0HNI/CtK
aLAweQZLrUd6SLeKdkjt9ZkexH+zh0MN4kJ6qprLpTJoDxVoA8p3l07DgQfOSveGM7MrYiUu4Itw
eGibs2tU9+f0rWZZ53Cn9G7kYT7pa4N5hs3b65nqIoKmQ8VGNT5OjsrpGm3OyUOncGbp806Fw1kB
insFKWWHNc5p56kSrLLLU5XOmyte68HmIGROFNqT+l985vpvYmcGahVfHiE5WYYaer9/n35OBo/J
ZPV5scnHgXr4/ftg8JdfShUj4AMgOO3sf+IGPoLzyDKQfwiaBsBYdFI0+H6Tz27ml3VgBlcmqooA
HlNmA8FtKb5uab7zuimsWbeY+cHScpcvLiSktehCOJ+OxNBbuWull7nGTwqWBlTrT8DmlyeIiCdG
ngiUor2VvHx9NZ89sKB3b7G7DxzfLy0LbZDTlTr9Q+xNp2MqqTcxHHFnWQFkpLBKSfgHyf5kErc4
wIIQOWerqntEJt7mtnFtFpBWJ0iU/v5Zb/cCAFzkWNlzIKiwexnkA6Gox0czkClZndbtZJVVSBR+
XFh2WDDfs+odE3/bXigT9fzooDiAYMMJtOruMIJRvO1T02tQPtVxkE+YoDfyfYUdRSGr8X9I1knk
dn8R60H94uQZ2NJRycrBkdniwZMNr1bwDXfQaek+wCNpkTVBNhYkH9ZfMkQQO1Wm4tXJ0JkgYS5s
WXYBseAvNMr2vZ27/onReCBAY80CpuP7EyeRfDD0ipKeei/Tc8SjbfIqYNp2ClP/EPsxhKVExo5Y
tdtuMcGmSez2Gf8XjjGqblVaeBK+Hd6MwPI5lAZzB+OnKeqKjo2z8mhGHKyN6ODqcHY9z7orUQnf
UkdxKb+sp0dkbVCjMBb3049ttHo8jqyom/WLXgDqvqwlNG/J8gaPImdmWOl1Fm1iw4Z6Nwn/nbo7
IZ5yQJ3HDFVugeQM1mNb2KscHOiJff8CIBrM60HJ0l6psU5dBfJYqfoZerKH9aEK7EYtpxXxEiak
oGLIbBieiQN9hX/bXRtnroBa/8iG+un9vzzSEM+NN8NFzls0AE/AeyeOumhD2ioYXENVKoyeeLpV
qbZCuIGh3/sOS0dh2YYmrU/3UN1dMb/4/Yk+s+pvofv7JH22wL4EtLDp2osYFuk6N1eNMEub1wnO
BJMr+Ksa4wDgX1eldlUe5Ypwwblgq6BoqUeKBR2ipzK3lwdBfDgYhqshCVg3Z7z1TlPjKs8jjCjM
u1JrZnWc2XL1WongiypcGNQLfaLOD8tuKqqgGfSRZXZzHvVSyrBESDzRBL0haNVpll6whwHmm34g
98/kBlwaMcf9ffI+5ei+Tx74jAkJLuQlkKXqIA1STlgyRoFwWB67uzieZ+362ryqleBcOh+ibIm9
yYE+9TzJqEhkHzjeod/6+zPc1qUQdwDoS/7XAyMnk8GRcC0npzZS6xoFcsVPqUtEnkmNpUE0UXfp
KkAAMtyzbT+01thuvuUgDcYeng+TTCqMxmz2q2fD33AIavbMerksl0/LF9uenlfbMe7RTSb4OaIO
gnnSo2JuqnA4G3eSqZ+WXbQjy0hjAF07CMvqceTE+X+82/+MNAhVpzN9EMptzT73Frr17K0kV59u
fC5pwtZdR9O5PV38/ilvr6SDlxvcgCcZYoGxxstJWQJJf45mP3+avfTUCfX+FddSDQEwKZu4IhW3
MVmXH5dzTwn978kdpL5l2shmHiT1p/KmuDy4Ry9boD3mvJ9ZR4DIcbIfiYg/LV+pv6Rxh2Cj3pRV
NTVNcumS1/vKE71wIU/F6WWVPZ0XnX+iuXOP1tvRJ2/FUCVYj/lY3CILwDSR7COzRc3B4C/fjwg1
EEtTDfjIwmK1WK0ie5845/u95RdHPrTd+PP7bHW2kagdCR23qCoNe4Jeeq+vdnAjH3zroK3NsL3y
3s+1i6iNvZKt1k4tlBhsbGTvxZKL6sHVXgIqfC9HqB+xI14sEB2bcpX4IwuvjxGDOMbDEDP7oAmB
dnBSop90zOQjD4NQ490b4ByoVA6oHAAmIyN9kjpvhsIrC3XPXqx5GK4KEUviMk7rPfcQ/7oNPjJ6
PTMsy9+g+Nc7ulNmZWV0PLmt26qlUyoliqbzy1bRbC47p+1lW91HeJaW0/rRpKM4jekFTByEJvPN
5V+6yp9CCo/Ca+BJ5OHO0YldwVX+BjPYLNaT9Kzdkwgo+5R21Dbch3cXlKP8B1xpaDXT//0AOtV7
XFHhuy4m0/tiIwVW80dCr8BGduAgIaxnifhgbdvMmuA9daQI3bwdemATdKXczRYKPjcuunfzaCf7
Z3rGrRvb9EO93EXqlV/kV9N0dUBS1G6mlHuVWe7mJ2eZzqLHY2s1NLCQ43hJRdtw9Vnz0tD1uBR2
eI8lZg3Ai3bONrDPq/xftsJyF/qWxs9dRJtu4LL4yNkr5ssxtLFUnYDNp4mTOXXn0MZ5k55QBwEM
Rrc2YznhU9g5yYOQgRZr/YsLnMEvl9HfiO3Y8o6ZFb81OMgSgRBTGdn7tzygfg9wiZEAGPa3qsEe
gFdSXLP0BMIZkFfkd6rbZl5S3uvhhYPySQpWKGqkJAu/L8Kf997/jPsZh7/kPEauNlp5ZdfL1gpr
Vviz55nj+Yrj0/ZIbetfX4izJOePM6+tsSiv3tRO+rfWezV0RLGRmB1cDDJDiYMA84P9ZDuhy6si
Nyn55TvCLdpqYr9hbXGHI8GsZFlki3LRLMK5Cas3ni3NP41q5S7C5qDqYvzTseKyO9vwSpCBACmd
Atng8M/VDtbhG3gHv7VrK94Edoo5yfPjcWVOf5/JWy4K78JlnKKxhn4o/svf42cc1LWkJwdkOPID
6OQIH+FslnfCkx6+qlnncWKJGKiaB8W/BLKVo64lF7FzONQPvz/JbWLdPwjFB0XjOfDJ/v4gkW5W
jVwa6kIMVoDnBfqDqfIhgOPeRGOpwWdsHsYweHJci/vTQ/mEIX9ZP2WMQL/RsX4Wq2eqAG+Jt8Ge
LHJ2vrxWc/vfv338+s9aLl+k5X1kJeTIFtQ2FOAWiS3eHZ4Wi3vjxMKapu7vs/BDdgRnVuPSjmcf
4ruDWQgN7WoEpq4Sge5LYXWmpq2Shj/m7djx9dMi7tNeLL8gK5Chf59vWQjFohUMXAxz67ni/EJN
sYzc19f93topzl08ewpPNi0Ze1lTvW/+JDsSppEA8lPyANVex58Tkxpd/tzoXz5EUxsX7DTLcqPQ
8M7bp7zYp7Se0+gvvphVgjMiCFUEfHCBRUn5Izg8KCEclxYL5hRGgmJrZoZVbW+mMbIzbit37Axs
SlG8wM5Ghcz8fYLwqZ90l5IJ4jK1be3jrLUB0R4sBVM5a+UdrNnsLnOXh9nTyxG7KRAR/9ulgO6+
CY2GehE3g2FJTlFKDE5Ppb5opXmOcl2xzsRV0s7Rkf19oNu7FhLxcBm5ZeFec9O2aUrt2uR5oS9Q
Ck0x7DkjDSOAUm/HaqE3xT9Uy9FV0LFlpRjK2vs+o2ixBLlw0vtdtxK91OKuMVuCpjWQV3iYji3w
Pr3/vscZTeVShVRKX2wbRDbt3AiT65nvx2gTd+MhZLlTrKfcfXJRsnQ+rtZfdWw5j405yEYhUh47
8yjSEwJD+7xILc/b7C1Lmi19RnXX0+nVGrlz3DLM+1lVMYxAkPSHM/ianUTSUMZcORvj8S2dg0R6
66xqumusu/bO2gFg3vUHouC78/stl8kdjGV3MbWLzf20XXzEXmZ/JP728fdlJf20rig6SlSJ0Hej
WvT9cxuJImGUUYh8AM3eqE/ZZnZ0ZjvdtVzJeSCsbkGveIn9sRj79PJPn/7LyIMDui2ysjIjpuRx
tWjAl6+BO8I+Rw7at8jRgvfWSQNrbo9qetwKiOBBx1KjLckqx4Fh8M6FXKdd2OX9O0uu7LDodndL
6zqjkm2OCojcHpkMpsOp5CaNae0wCxJOZtapMoOtnNduBlM9st7SkwUCxJrtQstyX+K/ogtWy3sI
3u4BmQvOdmTF37wwvlowW8BY45CoQCMe3DiFU9/ybTlJY8zTAv914nqzHe+8vu7n9shSl/ot+3VL
DwcbzK4Q0EkpUwZ7XKXW26ZX9353+/DxQMlzdBUNp/dzNN6Jmisa3lxxv69fs62zvKoIV7GVOyfE
Yt9mu3yxm/WreKbbS+vlwfBse/uxGG3jD+PIcOjBi8bNOTud9VhbCGgYSNDGKh+dR6s9Cr7a7CSD
vCyYEaDD432KkBWm0PS4f9++P35ZsnqtV93B8WLIGkpKMUNo7zNaL86z1aaw0cf1fevFnNuSNbJl
1ds3Jh0jC9GRSDJksp/vk10IsZyrNaOdrMUK/PlstUiWz8+H3Wth71jPhsNN7e76soQpsua0iEiL
5/bcfXnyY/uuWvwr++b7PLdsLnyl9ZfG2tvvE3JTakBtq2dtMxtIeqB230edL7lKpsVRrR04UHKP
h1TvnynG72do58T2v8p+kt7R7CFDMsZu3MM42o+LyBK8XpES+E3FTDMSWhRpS6EByo6bgdjilTvK
gSBrHmonds7+2EF2o5bCmAqJB+VXuv5s8MG7xjWfowgAN+SOsAmne51M8IRN+8hnHyahDKPKIpco
6HFcIIdHRNPlmMipDHOBHmejvOFlYDnX57EpHGYen+N8skBMpWfKDlYXyuRVU1P23oP7WyJkYvmm
b8C5SEYGkvoD/nuE4oVQKSBv6xfJsJ58wSdLrVsGaiGpWuazuITuvTW9dN3sd4BjSW3vlOVx8YAF
PQmQ11p/f1+lN5iC/lX7ziZXOepB4Da+r9ICEZwsC9Roj4jBXHa6hfQSeCm4TtQzQZf+PtpNjfVz
NJPzjjQVZuGwHXRSqrMcGbyvNg8+LjvJLu/EiLLXzrpz/bMGOiyytGnn1sscNZR6tJ3600JVlS8P
MMjSD3GD/WKmRXtl/gbKqdteHcUz1lj8zX5/1Zt24H+9KngJFON0VEYGMVnQC3y3FSYWCmLP0FsZ
8wMMG8owLjwgiB84bE+pAYwM+0NgVNE+FDWgDFhrTAanUKInjRyWZ2lRGOvQbJ32pD80nAWQMe0I
IGIgAayHSBrjl122K72pfFrJ53Csz/RT+ON+zgWBVBOTYnPwIE2lKo1waCQO31V/FmhHK3Jmd5pz
Z62BKn6Ys4/pX2U3EiH6WR1uqF4MkG3LspaG/jqCTAofZFcuJ0lI3XzdqavGpElSIjcywpP9aesg
oEBl0+gRJKYuft86XZWYXdt9bp1wV80U4P/d9iW8k8BG12O5zA+R4ttgg30q1JkixkUs99eTzNun
/sw6T5cdcdZ+CElntoD4R0osP8wlMuJsVaQ/aHvd5Go4Pp/PZ/aKNH9L7rV31ABG4gFYtNvvRbOa
FFjn+GCfDCLtQZEL7YgYzyaEzjG7LrLlIbMLbJAqL11RGObbde9XX4fqKCVTDYZRMZ3MRXNm1vDE
dDc1XbHwj+e9uaiyaaxYbWMdM6Ah5dErHsQ3aCbubnKnnqz8Q7lv5qkdOVSTQbT3Q1rdTroX/IMf
0j1rbNk3P4K37uK1s4gyYeSUk1Ui+bnh5K9FZUWT6REKZuC+o0V1P5mSN2TCVFEeakippjDFikD/
2+4wQs/grLjA1qOrExZ2MTX/gv792xlWKfWSXLGbCvZhg0l8xQ8Y1PpLTNZQKAChu20XeB/JY0fa
DY4FO3QQAchK4mCAF9nnh/iSjZwpwycRLmtsR+cCg7ley5QPLYsi90tmtcsX0XbnKtcsFP2m92gJ
TsdOmtv8mCfQJn3sN7gBDE8aKdPDU6blB/qWHTwX5AAceQFl2K69ypVtgBJwD/5eufL+HhJvLpaf
r95j5UHpgU8cxoTSSOUE1IBEIvbskCJ61Wzm9RKGuruEPunCRTla8yleFWObtk97vkcj6jAEQN00
EA69KVIa4VHQ5ZRN67zqU2/m/7s7T/HiyO37qRPYsJ7Grjw3sJn+XYlI6PRgWgFScBCTTkkIN4GY
tV84q9dNdZ8wx2D6pz7EZv9paVUUMx6mrVUvPo7c7dGX8cfeWuzHGL612WP3DDRMe1e373GxUora
iIyJ3lf5c6NcNbDQrqLf1KF9oh4lPkVGvW2AqQn1WEi+TRBN8m0cEEgvTCpHg9cP8nNiNIdOvTun
iIqVS6h0knpyRTVftlVqB4XohqfZJV1m1/psyUSAiyeLnaWC4td2dRl5ieaZY5KudDdupwT8rSiC
EAL+SwH1+5Qc2yCXM47sxVU/2kVQ2GU1Uw/3J31L9ce61H+D7K5DPiPPD36mFpYoPZ2Vf200K3J9
DXzGks8zMVwEXMqj2LTa1jek1ksvlStUlbUFT5KcX8L4adK9yWiydHj4NXdGHNtHcVHoJJJSbV0S
qOrd5PFkrgOtQrvcPuFKK4ggHZP7Tn1MAjuLXpLjw1V8TY67ul6F3baZrE/NLDAehHIdXdcX2F1H
eXlSfKl1cqqr9clKdDRIu39iswgmL0G57IrtpU04fBelGNunXYBCeQHkV0XDoI28SSN7CGWp/xqE
8Q6BezEqq0r2dQup6zSrK5xw8Ts6yavDq5LuzFZ1FSmyj+dFxs21wTaEy42rh9H9qaFqdiqsvIbT
cleI4hRVfuQedrnQW9CBTYivVoxxVJYfnJdc3meBKzUeZkfuIVZto2k8VPbRoVHQ46+tJjx66Ak7
XXNYHSRpGUrT9vSUy9i9nBD1w+A3lBYnIadRp6Z+1OTOGWpBXFd3Ao/epO5RgJkVqF7YnfGQAxxq
QPpN5HmuvBgHHYOswkoqGTO5K1qSB/c0aXw9ftdPf34PdzfNCkJAXxkn8aLV3JsffV9rQZyH2NWk
1w19TU21Tk8ywfV5QjNTtpXX9On0YeyOWLsvWkQP6HrNqwTldevS2GfVl6pVV3kK1hFHvz7bSJJf
Sid6FP+Y/4K36wTLFIt6u8nn90CTQ8jxgjVeKFdEmujvGt7v7/JDEvn9XQb7Jo0EFHbrgqyn9BbP
nbc6cGfYNNRmuUUvXc5d1vZ6/We80/BDEPs2i32e/eW8VM+dURtZROheXDmvKCDtvZ1FCAWMS7v2
fuSo0G5v7bwpd1udeEnxaHi1PUmBnshmRmejgVCyzo/LsHzLtd0JFpzpXmLWjBdpq+jgBQdfE732
YpPVN7Gn8LlOz223i/ho2Tooc5sM2DrCaQyLu7T4k2cmvsAAI6GjHrQnMXnGPeOMqZmYERGPCPdn
sC3SlwpLiGCCz6y+OF4eleZJ0d6L9ik0kCqJ/mgaujde2c2P6RK349OV8LJK89xqlHvjuDlu4yNa
NOV9jrrT9U647guJbXNYCNeRnPGm0fK5vr/MVJ9nfPkyUqS17QXSyn6xeEYaQocIf7H7en1lLf31
C9qxl5MtWffTxcg3usEXDkceJKtK3EmTVDtJC+poRblLQmRN062EQg6alofjWi4E2wRDd35Ri2VQ
qX2hraS/b9QaooezgzDyQDftsM8HonigAxjHtG542l9ipWzSz0XKVrZWjsAitXbvfs+pnd+PtUjk
H9fol+EGdxD1OjmmtdLP/HH5DA67dVXLvAfF8rhCoWOz2e0VgV564S215543Zb90H/I8sNb9BeVs
O9uR6HB712XPfHmeQXTAu1JUOpE9uuhB2aK1nx3vd7udf7CXf1Sb7kmwq63HsWLXD0UMhsU6WKSI
DYRouFVF7VJUCGMWG8hZh9aaZLZwmVWJVz3XLQhkWxAx0tg3pF547yQAG3Cht7XclZ7zOYAOxfAk
+I5jwKrb1dmjioAFUnyF7sMB8H1f1FllxppMrHwmWL3qXrywZgfbt93LC1n92GK43YbgH00676jI
oooP0vj7cD1o/9z029Cp7Uc5sVEwYtiV5++e4tS6esuXw/6Fffi/3v7fx9X7G+WX7R9Ghys40FDe
F3Ouwm+FPTvZO20/mflLcnl77kw/FmQKY0D82wsUBUf0PtHk51IMKWCQ1UZooh1oFLHYVup7g9ud
Zkf2Bullu1nMdu9LyIh4Dq0la34P6RcA2ePvq924We3fHoDW6/cXF/W2wMREF+6w96xMPzRA+SwU
oxdHh1t4fjfTlbFVsAIVFtkW659SdYQ7iKEBfAFwVaFjis5RcsLrriXZTDz9ancw7TGlf8xQgn5B
FANAFXfuEvbf/PKMQtMycZqp6qpzrFVAVmn33KGmArMN1lV4KCO71X1J5FKRbd+jzTu+b/Acy2Wd
zwp0Qv+cKiw8MSa2krMfnryus0kf6oNTR4tThn/aImqcZBdxDfp9qj7j3rcbCFOl4p8AEax3hxjK
+IhHMQ4Fla1wnQMLsbTcmtivr83sdLLe9iEtTl9eWUua1qKteOjomI/3dms505FPdoOvhNuIghrF
PwIGQLvPgPplraKoWR0mFc+RPiJOd1lXd6JTIJJ17OzwDjIRs+XXT6eRY+H2AkZ0AqZCEODS0VuM
fF8p0uRYS9Tj+9dHaYLrrumhcXd/CCxpEY1cuW6vNgyGMCx0dKpEEmr93wc7nlKlTA3S68fFq/qM
DsS8sDaXV8wny7f+in1HxiSl1hrJpoMzt9eatUxQjVrP77lw46frrILtypnalw0xaroY+QS3PcDv
j6cMwoVyOlEFvfJ4tORQV+n1OEgVZhammPH+ZZ1M7bFTqd+Hg8UnK9zxmHxYrSjIf58QNUZDqpQY
cfG8ulibWeQ0FqAPmj2Rdb+djl235R/igoIdr0gngQSSr/59vK4I2iKJiuP2inGXVNsThJllLzRl
jKdqr7XjySqMmmVeQzyuZjKSfkF71zSuDLNNP2ruOVadDN45QW96hOwtI7GJ0JskZX6pIex0uj5e
ohANiwkJp142/jmZUKoCaoh0bqQ7v+/dn+JsD0nFzI4lDL59EGcvahJjCt9PXwOg3Tqsnzer9tWT
F7N/O3/5dO478srVXrN55u7UATjx+wPcliRpyHx5gM8V9WXT1s0VVbJAOm4vx9iJrv4B76vO9JQc
g2M0rSeRm1YLIxjZtLdZRT8srL8JpROIf8MWWnOp2kPS9PuI1Ar9BWp0K6+w9zNfoTN/RfmebuFo
SnuT0n0fdYixycuTLADcPW7Fwk2iiR0bp1moLYoEvT7oh1pnc8m0JPPixEdX76ws86P4+NeQ7Sx7
+33if8oocICAZNfLipNXDL58fQiqSKBQQoFwQQpjzF/f9tlmvxNsJgDJGPWBnHYsifwhbWLj/Peo
FOkGx+rh2J3o0wTR9qzPoslavi6kkPKw1lFDmqnmvtQ/MraDico5CyG7mP6hWZ9b0tsIYR7x8apk
I0vhhvXIsQFWmgZG7wyFKfQgpIpFfGrbuJVxegEWBHXrddOuCahgNGb/dPvOX6K3ZP85Qzq0p7C2
RiLYJxV9EMG+jq8MpkQ/JYpBp+y45Z5zCNV5k240yuoH2a6ijVQi6YCi0uX4GoQlxoTo07WLQqoc
xXiRSAwwSh05z38K4hpifNQt6WpTQBsEcdPMolaki7Vti2XRVAtk41FAP2eVlV64x5ayLZioTU0q
C5q5Ke2T+q0QVjUaPGLuxRrtmEK2pXKG2raTaCNP97kzB9P1CVhCTBunEHlYWr82hxCOblBuKmGL
E6WQYpoI5DAgQ+uSjwwV4/qyLc9zGF6RNHET/v33nTP6BIMPpnaxpDd6J+91tix6iclL+89cFajI
9XWorealI0v0tvcF0qMHaf3fd1YGV69JoyZRmeQ4WmqLC8aTbWQfZMSyC0wEQbDLz4cGnIn+VKcY
C1IlGHnhfgcMphxABTR/gIF9mjMIFY0hl4oY1BwS3ivO3va+sXzfd0OQemcfbM/vw91efEn7vww3
vFodT1GhVNcq3jabw1R2EBa4bOnmFJRPJ9YVIcy/SWnVdw0lMHyL35Bbs4znChWo4x9USe9y9Bcn
b8XT8UKDKH2Tayv/p8vWiXpvPTIzP8RzHTAw/R06DxI11e/JQJsWjSmcaG4pvuzoKFgdH36fC9jX
P839/wwxvPh1sZwdkrKNuWtgoawtoqp8ja7qcnJEZBYL1jA57c5/Rf24StTUsKKLaEUGRRnhYgvp
xL5qhaviBnFo0Uyrocb2wgncX66yfW358UNFXTpzUOigwIyc3Vmx+18R4lApop747NXC9CRMQzR7
c83Sslfp+pIemU2MTP+Jp9RGFuHEvcVIPIMhTRV1oWDfSJHXqKLXYddlHfvKmSq9tmY0Vc6qdz36
TQhcVyyn1OEQYX3V3oUwwim083Ip96q4to34z7XNHw46PcQuXESTEvXZe3z0rk5vJY3JPIsfXaKY
89G4A3K8FRR0D+WLZGUTNNbCzflwmfPP2MjZDfyMq3HB4KVVfMUMl0kbTzspn+FIAgzV1sJwLaHQ
gciisu5aqM9OmeerCkHlNKIunSV0QzOaK26BOKNOGTYjFTvdaUY9Avb9KR2jrACih4IHxKnJIJut
AgV+WFdxFm3N6SMlWECqkO89b3ZXvFQINy0b+2U5R8Bk+vfvSPJ+iyn7r+u2TMMQMBMole+rmUI2
5iwFGQH+d54KcQMI1cZnlsHGuA8TqhojO/3TS2MYWLjg/2fEwesWla4e82OffaLtbC2ej5F7dSe2
gXKKR01l85bd742XXVoh6duF1mT2fkqtpzVU6jJ1Hzp3Po+9OTCztZ1bU3v64WwfC/fxajmJv5gC
AwM6v3iGCNBXZH7fmJ+AkuGjg4n77LyRPg23fpdoQtHIPHq3eQR+CKKUO+8s4bbjv6NRnCDWm3Hx
sj/GW34/pW5Ur/8z9jAmREnvKdQdki1+eJ52LB0NOS0x1L0yQPmrm1XhWjS3ql57orFHi7Audxxa
SMTs+2SrylPcjh61ILgz1NhXL//U7jDNW9ymaNyPTFN/NNxME/NDQkH5lFvy9zXVBJqRaipHh+NQ
r2rdzepAYuX5/2ADuS98Nj4NPJK/Iyvr84z4ZdzhkSU3ogLutUm2Mcq1oX/F3BlnqtDXJUc0p6Ae
ThniHrSmLKl2pXCKaaF68TEi1riFGP1BgxjkyXAqIATIkSC8Jdn52Tt3SOdOJRykr46sY8Xr0Oa6
FtM68bLJKtK8g2KX4sy4uGfTrUrvGi4uCs1QW4eHrbpHnJfV2eXilPxkOZUq74rQ2QnimyV+rC9v
ytE+vLXb+KOd6+9J5h0aB70HZLCSZ1G2BNmZVI6meJfAPQV2pDqRasXQfsacUm6BckQC8J59qYFi
N2TC71/tCA0hki58tcfnvqKzotjr794PduA9JSTBU32W2M5opfcGndKP2tPKQR1ymR9eBZv6gl/s
UVFATHteAnoztXdAWtelTQv9bC/GClc/Zd5fB/xUdvhy9zQiNcP2QWIfyX+P8UOlYF7MIRYjhxz+
baXQEWukdBH8NlFSS/DGyww7jPX3EEExtOmjoz+yW/p4N1y17BNgbAA20Orqiw9fHghLguycBBfq
RnG7vmS4KkR/TtKrJrhm9nK6QL+qngxzC6RFMwFbabaMs3XZC69NCicGXa4Jiq8h/HQ9EDCR4ZD0
2LmUR1c74UqvoZmW1lyqdnJXjZxcn4Wn3x59kCOGcqcchERWODyeaRR13oaAeH1E0JBWRWoD+dnB
uXOXmMGhVot8p4+A6DrrdUG5VXG1Mdyx2sKPy/jLdA7VZKoED/RCBJVAMcrZeKBQTvbMv/Of1rb9
8bHgoPj9+/24oL4MOJTk0oq205o0Om3r7G+r7hNUkXOzwDr0iNRuiXv8OfL6FOd8Bis3UZ+T07op
Ex+3kmt+xRPN0c1i//sz/VSd1RUw29gr9jXRoYVYKaVtrNVMwmOtWo+L4mQJU/rUVkUtEAIElzoo
vOhFvh8OfJ7GpaZub7fbUTZqnwvfLJD/PAeciO9ruzi2IbZW5WkroNklIa6snrc1LgbxP+QuM1+0
i6KZXli3maD6xWhv+8ethdFGz8kAAze04TtfpKRLDKkPLrX76okWMa2Cfc94U2vJWb3uk6oP4YU6
qTNmNnLbWSe0QWT879HNQUDtOqXpqL8lTOtkbmybwkWhRS8ATUyLnr9pNUjIC+tgf1iaK9VXPyZA
BEBK5E6IULXpI80+wvf6BIDdfA8wgBoUCgqnn8olX2KNdC7NJGz6Sx1IEQvN1ddmuZEd+BOhtfFW
z6VDeflVcUWodLTiLZe0C0A/jDr35cWdQ4clC7Zgx6IikNkj5/fPE4YE04SiJDtqeBbUknYUa4VV
Kyy4gKCy+kz64ImOtxMeg7N1t3Qlbz69h4o9HQsbPxWEqPD+Z+zhsYAJa9Sop/C0zYU/ST15uEYr
QaevjBOqGaDXkDmNhK+Zsan097wS7cxrQnF9lZ6zY+lVk8BvM5DsoeLKk2x5BrOTZhIGRbF3bDPn
/xB2XsuRG0u3fiJEwJtbFIB2JJve3SBIjgjvPZ7+/zAnYu/ZFM9QISk0EjWNBgpVmSuXMVR0k316
LSk7OXurHCxjp8PfX/l/D6pZbYxKGUwiHqb0+rIXO0PYR81EF+E9P19enoPtkfLHC6qqu7ufREbf
9iysIZ0IQAQY8lfTnQT3FX0dtxKPTzsbF+dX0MRd8PruBiwb5QjhUfau1svjj3Zh3018+KL/+eiv
L3WRr001NHV50x0xzpfeZut2KfZSJ8JJSJZg8BMmt7Xx4mACMYtG/mm//6b/h/FjketJ94+m7AsS
RMzYWhQNe5oSGzudiQCaA7Gqk1skTxQU83TlxC+N2t500bJb1F+rEaywuYxVGPUPSMF3iLYtQ8bD
xAT1u/F7Vf/xPmeJLkv2uOj3Mcqc8/n+/pbGzXXF1TYLgm75E5i97ddf9g8gQuS3dKkG+pcv+3nU
Uw3lSlpuxZNsPYfc4Hk+zyz9PPphQevfgCB8Fh0pIlj+ML4s6KLVQntRHP0ee1eXknT0XnXxrp2U
feS+xx/vt/MpP0Mq3iSVOOOayKB20CDWy9SFObw8beVjjgfFr25veT9sVdvW/e/78J9r+8pLL9dw
XKS5LG8qPK7yfzIyDYzEj9WHOlr9Nj4Avf8AQH73ieoGO2ElC07gbHfrjydtIQQYshTUScWBwBSK
a3rarvKS4O/biPHd6v7v58Bx/d/PMaaRmgLNzE2oUnxezc5BquBTSMcwSy4ttfKMusB3Cu/2mFK1
JscwJ8IKgGgcVZeweyFRcZJ0x0iDh+oOWXeh9SnY02varm6XATHptavwVGV43Cv0yeVDGfGWU7qT
wm3M+wYjHrCsYfaUBS4fISIkusrde0QIFLFtU+CQTzDB+NAikVFSyBhEs1Mv1VNdilCWbhdE6MZ4
Vut9zF9/vz+/z6CvT17VNqgSHyzsCrbn9MdzSFQ9qg2OdUaP5Du75/dgG8A+4dR/dbWNW72fWBHf
Pvj/fKD+dVjXhmEh6XmHOXxyOzPTP1QMRnSiW5a9rn7I9AE/fMNvOjL4JnRiGt5X6Ny/TALkFgam
1rK1axT1v0k/AXq+HbX7Vbpx1n8YhXx3lCAvhMnsYEPKkPXLntJI6cDlcOoz+lRcy20vuK2H4OBe
lJ/wjLoyuPafOMa2luEGkis1yA/vFl/um/f5j2v4aoGVjWNfmHNR3bCBO7N8KwOJduQzTisM8lVy
I/uUWyRlZSglEjOAIeRV43pZtgfLOoRmvlMGLLOjBxPgOVOTY886V6WFQYXlhfJy2Zalu/0Ppv2s
j+ScNJEH1ayB6ylCyyrcjGnPopwmY4J43HrQwHBIz91szvx6PNXrB5DUTkliIkr03VCR3V6NrmZ9
5vmbnX9I62fqYG6ES2MYQyeVH2rtcZup4jZxCB8r+3mZcHoHPpixanBSMSunvK52mayL1FKv+jby
8PnY5cuLWj2X9YMUNP10qRCEpb9XprCjfkfsm6gmeO6OsVcnLdDSTozTVWbkF3plkx5v82kPY5T7
Nr7uhSYU9UFPe5HMwNUqiUoV8eF26MsSiGby0GeaCKtfek3nrfhacsphJetj/5hp3FbV9vumCzAg
ue0qTIvgYzdVfIwnGz/xQ9q8FBH/UwbhupC9LPtIKhzo28HvGrLa5OcVIEd/l6ZzrM3C0u7NZQyy
yXF1wGZF3mPazPNyDpqZ70sIZKvRCauEvDszXVt7P0e2Eeqc5+SHjfF633f00PZ7YZuw21+KNRWh
OXj5cFWTHz404Gcp21BVP9hTdrlalVgyisdQxSFZ88OEqBtpVf05LqBRZhSKWkHIZl+SnC5VBNNV
sHtgk+r2JEqpEEaGG246uG2S+UZG9h/8HsMydkpOdA2G4dj0yq1o89GrHe0ipJC00oNjgPi313b8
kiUTrcUCJfoYGdXzZoD4EiUY+5f+qCZBOxc+AKJrNESGxGelq/YLae3NujkmQh8qkaxn3tpflZUW
LPLVRARnYaXBPFTCKDJGe26b9vuBcYJZN9da7zkEauadL+vvmZ0JuXK1roXIfd+kTbAqWiD30qGt
LDjN+DYVyYzDTipaPfNDAgBqWa15wT4H+wamZzXbR5lcTJPBBBILt47ulNwvFucTNl8pw6JPlkOt
mb4TyV6roKyw4sOGzUs90Z5TgQo4eUrSF2U42NPDaj841Utl3NueNICY2DeVNYqUDTMl9Y23QAsh
aF2N5eQqCualM2+X3G8Tgcr8dBykSY7kc0el9SrGGVmCg19M76ZKOCEjFbXZp2RrE9w4eBP8dqdX
/UhDHKUTGAQrflX2Rv2p46Y6WoNXKpcSvvmJdOy6m9DsffQyfuKou0bKgfJI7enxHWJsYnLYtvNO
/sj1ypcmAog2F/v1LZKDOY6FAgSZVTGh9k8JH7bdk1i5UJmK2MAJUuZ3U4olodVW12X4S0toNya3
D5mIsjFhyj41KzlE0EnnmzyGhqZzY8y23yvp4q1yinbixBTOnTUNKhuSkuZBhdCy5M2xKHpPj1bP
CeSCPJK0u9fXBqdJC/z00DhAlrGImcjEdaB0UBWXp5S1ovJvzagJZhZzCJgfU6kuZzW6bZx3XpQy
YdJjusZ6k7ERaDEyCF717fdIo/qy4ttZvDQF3v1OiZ4jEXw2uUhNEK6Gh22h1ySsD0kV3K03tABJ
SzgDq/vvJ+J3Ra8GZRx8Dr3Lv1iBUZ63RRtRenWFj1k2u5lvkVxZNiKsd3//qO+AG5sznonrpliG
9fmlvFDS1lFVDsP1DPVS9c/m8TLYXFkOgBb/6C5Rjr3vX4iH2I19PHe8mx+O4+8GQn9ewddGuMwN
rRotubqxcVXr0QUuV6h8umYVJplJCTO382rfWfObVP6DcmAHytUml1J23Zdvy/Jril7+fkv+5SwG
VQPlO7Z2BFjTdXxl+KUlO+i8AXonLJFe+wRQ7xaiUhfg6Xa+ag5vV+NO3E2nm1zcPP5UGvwr7vTL
p38l+qXLJBtSbVc3CcGC7Oe1UfuFhra5KisxzA8lekUSUXFKul1Tgq+g8xSD7C1x5DZjvFNJ/Hac
d5VwY4vlvMyvleJbCuLFLX0LrdT2Gk+meqUxMM3XD8U5NfGjzFnmEA22nQtZX/uDFAXbxjJnqpsN
LxGTUMU4Vbrj4md7O0SSr7S4oQ79UcPl0ons+xaWCJtq1zAXHRxvQSmgVvpFnsDlwKquMIjsU9XX
jEQ+JxEGjrlVRepb3l2N4N5/f4L/1mlvTxCRNkQ9iPTmbzLlHzWzlanYcHatfOqtzp0qSxTpCSM6
ddqs/7S9GZG36TytY88tgDFq2aWoSSDLkKN23OWIIezfr+jbvvnPK9rqwT+uKEnVLq+MQWfWgbHF
a4w/5Dn1dr17ASaoelf2/m7/E7z1XWf152d+4Q1kvYJELa7lU1L6BhP49JSWMAMf//7VviNS/Hmz
jS8NyqKNY5IsaXUz0iN2F21zH3eHhRWSXzQ9TJ2gqXy1ElMVIHEpUP0SNNvQbh1X8i1jUWPd1/nJ
INjvyYNjW+40zk8vwm2RQA8JiZMbwUmqRD/5WS+WUPz9C/xbS/q/q8X80n+sbb9lQsXVTQx3Fy1c
6BoF6yEgEr2UPQJ/OUe0zqXlc46M/inckIFERKKRFVveKtAeKFcyn3nJ5gNu/dAgf79D/3cxfzWx
4s1RIsPh8gwkg+yQWdAqXtEI7NLn2oscoQPzF4HjBGG6Uwi27RF6+VPqc4nKEUJCou9X6lvYodoR
oJepsVJ4y31DTrHkqj+FovxbrrrdTtAyMHBSJYBS/nepZ0686FIz6ZvnLl6IzxiVn41T7m3xSvEd
LN0PcFXcUOfdAxKzzyRgH/31A1zyG5P72jX/eRFfUAWWfZPMWaGdZCJ7xguG1NyoJb1cCzFLl8kV
iSKjvR9sL0XYd5Fc2TlUSa+F2HEwG66NWye9het5Wn2Tcvqst4xUoC+Wv3Sq4kjYB0Ljs8v4SfcY
JljHtglIR7qS68vsYHFA5XtWSjNsq1ubvOEiLu7IM7Dp4rzxFjqMSoYyEr7FxTOC33c5pR2hwLp0
GXZ7OIg9KX9UxeT13PVBD+Sg7ohKOlUUILJHcoXdieGHW/b9sfff52Zu28kfW5RCUVnOBets+Sxu
0UfaJkoYoc/uRAqXuVPjveZwE0SvERStMaKsvaLFsLTxqvo5nS/DFpvIx7A+LvpeynbztM9UPwMl
ffvhff0OoPjj2X49IeNBH51KDsubyBZrLbtk++5HgkKnCugmJYrUgvpaoc2JGHiv0nOWO28JON0w
+2F5NojfVBsvtSBu0SirIcGty8R7Vcmv+WLusfRFlIessl29sY6e0RoLCf3k37/Ev82OeEvwNZc3
Tc3mvfdl00mlSZ6GsldPEx3MnNmuru4Gi3J+iqBSzXd6+WENRRBWV2pjiSZtxQKmX2CXvRCl5BTt
jZ3BR4RV5ei512mKiCVDGBy1Ns8uUh6zyLlcHRT5TASV9lhGi2eUl3pFvDgdBB4R7lzmLobu2VTu
VFRuOmEcNf0TzMfrQr6Wx6faXrhPKLxNC7qj6np2nXgQ04NK/5iSyZdVnzd4jI2fTsvfDP6vr+8f
d0f/shZbXVvjWpFK0nA7H0YawXULJsHWPhZQA13d13EakFS/8HO0m+8cJ7vsFVn0w3oqz91D85rd
aKd7klTuq9vVWxHRNVdt7E2f0rknvTi9NneLvwgLG0cCy4B03xFg+1rQXjel114n646WPnnlxv5O
FrbIH9b/KYMIuxcFPJgjwesE7hb4hRa+7pOCTBIytNXwWNyCGtJnu+voTo/dW36f3xvP8XX1Jl92
j/k1k4KDeZRctMYAGsR1Asa0BMr35LSV++TCJitsEcguXbLQsDvxLELEySoVD/IFVd6BRHH+ik/Y
C11saZbOjlDyYzNiKWvdKDsE5F5KOOS8669yv0YB01/2D/UN29tR9uyT5qtACOdxV/otKW72XnlQ
acEfNjqjzvgvu0vOpu3ae3O/ZUmbAWGkriFkT/NTBiyq2xNsBQr8TNybe/WAYScmDzmRl0RP3mA1
cbLeMsBX4mpmLDBgVDC+2xc4HrvkvzmH6JyTWTm4A6OC0CfePHK7p4hQ9MjD2Pb6R0/sDbL/9zqi
DGTSZuCQ+GUdJfUYT2tUsCra/UJert6cEODXPKLV8TXpOUkfoA35VXLbSS9c5kJKatPnP7zs33F5
edn/exnb2PiPrTWR8yVZk06+nFg4EXJnTmFPRcm3bI7sofiRc7Idb3/53l/J1f1QOOFqt8rl5Pfe
7IUYaA+XuktoyhUsf1LJfnJ9+T2E+v9/InPN//2KKuyuWZEy2hYAthWG6CEhH7H0ivlSzXz8Bmz1
tBjehAYBvKIR8birp52ZX/f9nWW91up7ojxb2T1i6BpzB2XnxJcmQ4D2pikCadn1l0Ozs5lqTSLJ
hJXt2uRYWszfTq19mnO/qffmclFVW6kTJ8coO6v6YU4xNP0BkP9uHAjcyjQODyj87n8/7D8eptGq
i1kPnXoy+mPa7cpE9yP5WV0XfwrxfcCtdmZQoY0ZNrElmTGxF9USndWtOpg/NDpEFXz3oP97MV+1
HrM9x2augyOvd2W9BRE7RAh75uJ27ImPK4iKLNYXUF6z9nvdG0lW5ExfQdCEuZJ73f4qLNFZAIzu
nD/kGMbHfoSymeBdaiMwaczlgMEKdzhxvBQ1Zz1liVea9JKguq6OEV0XAD8uSATLXSmR+QfoOoV+
nAdp5zOtnH9HQpb8nbyaLYU7Pa6869KdNLp8+MKQBp6aI2hmyXgpR5ffECljM22sNAWU6n36VEq3
VcgA8tWeH/XUN9UkWh6mXTscTRvLnZ3Reg6/1IWlC2VE2OCpxWbVu4auRv3UCNvyEpvCiWMP2NMt
Pq0zwYQSxf54XIlvnvyRc8KiqrdeB4LrAcavtNLFl16+rAAROZo5Nu+jFjKyr4M0PSyv4WO3CuSa
cnaUJ49yw0Zq77i8AinxypHbsvNWJ+VjZVaNFUboEiWHfpJgStVjl5FI8obuLBPV6lnRrjf8GR4G
Ibk9EUcu8d+oNkvI/vWzYTPYcqfLUOfRuEYmjMYv9tY79GxCHU0ebymUwnWuzPuJRM3FLRSPUOU8
31yy9FxweKuDUD7nz/aRenXgl5yGhE/nAT/TXRBmXHj0YzYR85D7mSWcy0cimVG/osx6dsIn7EKi
FNOPPXJQxUAi4kuGqxJi2W96aMcRayjGd7l2wwv7RX5pJoE52FoeAJRtrKNDIaUitwlOEis+SQxV
iZGWvFr2egI09eMMjiN6STC1i92JfJpxDyBuS+Sd7doe5xPBLhJLW6Lr8o9O2GbjtnfKU3Gp3Wif
eAPkVN+PMl/0Y+L6Pus3h3xUJhaLaxD0Wnh5FNSkd5ImmwiVWGuOXmGZ2C2IDgJMDOxK9oDIHX/S
wPg8ddxJzXVSkKHJoIJ4KViaJADsZkImqkBJfUAV3oToheCpofa6X/Nu3qnPZLNhmC1BulmF1AVd
z+8LK9RNR48jkflI2V+AL8qYnMQ+edv0kTZLT3E7Ys0reJ+ecdET+/K0/DLP62NyvXykj0g8B5Y1
ugRyUiLutl+wPsgFt48wDhyTiHkX7ylpQt5Hl3eo/2kbvLDRCKP8csfUZdDhGCJiDwL5oXBpfGOL
OXZh9vFjnHrcCOuf9socBMFypCRwOlFmhvgU1rYHO0hZRYs0B4P71XfIDbIFq4XLD9t9XnjRKABK
lcelFz1PhRmT7VrXfy+Xla0c/tfxAvsBP0UAOc38gp9EjtWhJJvkk53QVuyU6lUi6VgFoNpLDAym
a7X/YW/98SO/tJBGppuR1Y7qKcTdxSD6a3wlWTQsRmEs7+DzY/hoWM0Pk8HvCFOcLv/5ol+NlpZl
sXLcraobc2fi6OqySapiXU9GdMVhE2ZkQLiGfUD0zZB6pR9kVGQGbHfMoLEChFhc7kfgJP0cBgon
Zikyil/HLXlngQMdN6zcCS0cagzbT02Pp2aOQu88uO48+EjzWy0w2H3iT3Khkqf2A+v7+AfU+VuA
7s9v+aVaMOs2m1cmgjdJf6vW/zQm4tPDvN5G0TEuP1PlMIwiPnVndFbx6BXGOct+0Dh/e3Di04zo
X1Zwp/5Sktlh1q+IzeRTY18p5U09Pyqyb1wiMVNgr8fZD9/4N4r9rwX838/7ys1jsc+JMmMtYhqc
d5wt6ymsArbDMKG9DGoN3IajzVc6oewZOsC4eM0f6Qbmp3gKSCZohyBmi+Uwrt1aC/L5MNa35nTd
ayeVyp0KKfUZn6Vi/Ul/pHxbTWIBi4IT9TNmXP9b242x7cSpQ5FRezYHguswfGw59NzkZnBcBeRi
5gByY1d5+Ptr/53+AeEoqejwGlHSql+mE7GBxqcwZh356OPzJZ77Z1RDLnDb6fbjY+e7GMXe3aVH
MKTPn+CQ74YwJkGNFoRKVsnXBTKbnVxL2tKfLSQ987nJ9vLwriVvpZO6veThembLQbxupHxnPZAQ
Zke3y4dkeB0zY0ZvykGB9r/vYnfBYul9nMT0w+RE/c1m/bqo/rjGr+1Nr9ZqmihKdZMrnonRYOi2
HCqqB/DfXRkneWLkKGYncMheukj/iRnuNsSaiSE7ONlFKKOhDIxBtAhfNUG9UutbmkynuCpP2tj1
g8d2m/YcYf6A0QPx7N2uyZmIelSHFjtH4aNAdya3SwMtPlbVgcG3pmyxhNQtIQhB7vN3rd6T+1N2
JHoIzLTK2DfCcxPd5KNYHJH3jBtI+wxszujiYUov46X3S80fN93pQX00QUaKY6Ud144EnYDyi3n5
ZIo2CfSKusCrDK9t/DgMUidI6/0qeVQSJg4WNdmuYiVABYYDYkaKysgrHcCPowE2wM+QGd6e1Pgq
HJ+YQrn5XLhTC+ChMOasP9PoeX5Uh53Z7iktRiOgnCgx4yi247IOkKcOTEg7n+mIoXsEUK7RUTZ2
VUS8nqfNNxZbJ33mrByS6CRLxyG7IOWs6dh0fcnyzPRCX68qlF7RjulDNQHvBogNu5KRHzNfLgWr
yb3UiobJs+mOD+CHWujntqhnPuJGnQImFTaxUnZgKz6zlYnEWOyb0FDoYtWCrNvVGFKOXqcKunoG
leU/lUzLbTP7tjwkt93sQe5QiYgvfEuFCswHiYmxuuqDMYb4UFnu+oKxzSr/0BR/C7tjoru5hG6A
8VfaT4/NdTJNcKU3L+1ndGCvJKW7hGpEQMT+he+3LnYOuID98GZ/u5398cG/D6c/Gri2zlO1XYv6
poVTSAVm3WiUSAPPPlxCVudF2kwXqYz6DuqDdLlqz4zP/r6xfcfhR1eMv6wMdZYk2i9DE1SMS2mW
mXyKJsntoKh0hGhLD9JwlBh9j5e9nQTWGLpJawipBPCrrmLnuqbIXlPynYClf7igb8udP65I3aCU
P+7KqNXjao5JfTPkXlLwTgUA4kCOtE7FHicZ5Ho2x5ZjvFnKbTT7+K5Y/UEad8WWyunbRMcYfg9V
r4RSJ3KiD/QDHVPIeIQxPGrKzitfel5pEmUib2GJFp6aiJkKtEZe5kkMDYFH2pO14rEl+spbJAAE
oZJIq3vQN4rRozfqeYEIVXuIIn98Kt/LJ+chf2uvKjlQE0++r5sga0E43TbbOeZ1Kj2u8b6Pj2a1
b40rTM2y6gCDRXcCiZq1ZEbiFb+GzlsTGp9dV4iU8AQKdmVft0Lpg4WtjuqPyVPrx7MPgyqdt2qb
3mp2B0kApxaKiH7k/G5H6tedndE/px5eMxiJf1kfU9biBzq08qV2ts4DAKMkyj2tGk4OcOJ/Mrb+
dob3x8d9La+zVMrDOmvqG/mVZ79uvhF+Z3kd0DHNm4Jf78zueM2TXB7G3tVkdyMkqdvTMwgjc8v3
5deK8qT1GBrntocJkGZ5fUNSqMtguog8qXHlpx+Fy//PkuovN8r8Mm2CJIqSKefKm5qt+EhyFEJa
G9KG5GcQs1Gy3daX4+Atlpule8faadjZQN5EDkLJhSqvcfMXkIkkEWAizn5OXcfy+9TTHY83QU0O
ocMjprHaMS2bJ3eCim941Wn+GAeRXmsXKIBHV7rLCgDdg8EZk2PL56q33L5jS+SI5k418IKH3SRT
0U7eO25aBHLpryo6wD1vWRnRI4u2P2b5MaVF/QgXNyevThPJ51oju3K1X2suamtfEXmfgAmIirgz
y1/nY9bu9FBoM86OezW7zKtg7nl5XfAInVAA56DoImmC2txB+Bk1OECikP0pPyiJRxOdVWKNAw7K
KoI5BlV2h69ZrPiSfjnq51rb6915kXZ1GzhorlPI7h5GkmgXYxn7KTylNEazimgqgRwcFq0B1oIx
ueylkdeGnvMMSRceo/mPwqnHWR95FCkgefqAUSfsNpeBBXRHO+Ou7xqGTrd14w6K4AG0XBFVJgjx
kcGscZcPontkx6nOsnZjLw9LfmCik51ASyA7Wjy8Hn6M0PIgU/YTMETzZhnnWT/kAA48aNtfSsKt
cXDz1tYzQ3/Og0TZNYuPTT+DVed5YLn3QCvejHsy/MVr9Ub56B67qxmoocONzobbIOT1kOqE7MFx
a1uv4pEe2TkG7Fw9jZBdHRwog78ZQDSQJHd5kiLROsKhc3MCNfSKNMiGU5OdHd1rq6CfWKqChjxF
/YnppirgZ2TYK8GjiF1swUqqDaxfefPeJnODkdr7VwAzzgZYghVCkWu8KZqOs8svPiswN5jxbjuD
rjDN8aZlr0W+xDJknzWpAFhFvlMFqiqsKFjrU1kLPb1NQsieR2y8QucwM1lhh7SOuX2xcAzBy87H
/G6BqtfEL6HdHexYD5ys38kti5UDal4VMeWOm7VMBtph1wEwRtZ9OFkHZXjJlnPRnObY8iKwHbsD
tiiLfQ1bL0ngXZWpkDLpesG40i52CmZHmFlOD0myerj+wt6AQJJeyPHTJjuuM4ma8LlUMTbNcbpk
DqmmtCC4hUwI+q1e2uMV71qQMeOLVrtQpafWejOqtzT6rIfGt9KIXTvzN0oKNO4Oq1lItJl6khcT
zKmG55WIYfgIC2U3LjF1EwRUxRQG9kgavXEm77I0vbDhYcKg9mb9U68TtM5303gpa2uAk12QTLqf
tLk/zVj2juyrrqGa59p2M0d5zBs7ArlBallGYGKTFHTcSAaBIAwFHD59l5IyZuTMJA+hsZ9MHuGg
PTvrjB8voPm7pQyuA8PTWm86Eyx82BGI1gQ43l4oUH6i+dfQQ6RQRWqXQQZXQSaB1quv23PBLK15
iJth50CEzCNwP9sQfXdQwpvR2OtU/twLqIqtfJ01TIWwhNjxJJSaWc2qnOx1N0HKjNM7XdbOOSdg
ofmRQ22yNueNBzvOO5K4cJKFZJDU6bUs968IUNEljqCvo2jC/L6DywnL36y6U1qou0my/KLDBTUB
qXjqstlfTN5/7SoL+0uwbW9ZSAOB3tdd5JD69Y2JaJgwdkb46GRLQGzMQWDZD6miu70BxtvtM5DO
e95poGwaEdTNLKGB1xKyz+AvVwSBoK56N/MQLpTEw6HjKZRDyVR/vZdy3NWW5AgvMWN8b6wfuDSP
pnNJMIBrOSt54kw4+v0KSUU3y/0MFtubgMo6zEKmke2efwhz47xGMkxyCh092Q/Lfd82bLRpkM63
Fd0jDnI910dnUjAIGi3P6EKvcgivaFu/LMpbi0TR0abmx43eLO8K5azCbqz18j5pGKG0tgij+ynz
KVNNAqvTEpYvnnyYM4dgJigdO4lHtc1ZYJs6vK+9dGqb4sbUk2DKGpf91bHeTFi8ef6aV4NXcAh1
69tIV2eNkoiji23An3X5rlFobECX5Nx+LzXU/tB1ymU5ReOwl2gecobl4HNuPLEBsk814epHqR6M
TEDMQrSpdQEBtG0XLwaoXlUaEt6JRFt3Wl4c0zzxpegGPeurorNdQlze6KobpUzCLGChxmK72ey5
KhTHK5YeEFq330RNU17j/CrrR8jjNyu4eDtMx4L4ytxiKgPHNFJEUnEFsXHd1j29cbZbsBzJ2Yfg
V0siik5VtnijQ8PLVraGFsSjJwtDsG2hR52+jxYVvjQ5ZS99KQtnif1+gkddw2Rt1IBRT1r/tlDD
0sPK5j1BFQGc1Dr/4E3VyieZ0NiFaXtpmYd+s5RtyBIvFdfA2yQf7/pM9nHkcY3QFMvOiBo3tNRd
EvsKUPGm4FVsjn4/3suxJz/L11MNs91Fxq/DUf0oXtQ7+Rfo3twKsP46Fvp9KHv8kGa52Iunzybo
ku4mxzyYjcuKuWPsyxeptkttTy8EpS+gNIhv9bJGgWZ7oerRVxo3ra/koLo+S3PIkBruciNw5EO3
IFE/pI5osz1BIyGbG4xZr0TyZrsR4bTwCzPRZCJSXGjNGSzzh9wdGPbSO1uMnnYIDXrJt1jtjKVt
Ub5ZDEVWfMD9FDLuAmHDN5g5SD44fb0KVRO2FMRGYNGb2htQD6jfHcLRzVE8X61vVeIBOy2FKF5s
FQKFi7yAw+9h5pxkC5oDmt8u8ZeV4sVjGjAWONPQtnsy7sl0GRiDU3YZ7qjDdeZWQWjw8qsIG8sn
52S+rUzKL+NMsM2yMs1f5VX23FyU7z2lDyJ4REWvMS+TG5Pz3RLSud/qrEAajxUmYkWQqLui9Jl2
joYPwpLy5IbdnHhSHKzjwzI2ALJ4y4KMRNtLx8HOfsazbwA2GOZ4zFegx/GyRdjQ1tD0WcDMoNxI
2gYw3D/6FLjMyTMiBXzwQfPTVys6mIpQ37MX69NkyPNs3UhvMLSv8cPncVYw/uHCxxhFuObzdE8o
MrtKR7x8wnThAHCBcz2NkUazR0XBY3WwEHRnxhcrHCQvG3dcXtVtS4UfkDORA9DuJiZPLOjXJWaU
4KINYSLYeVe0z8W9Tblaos7yho/oEs2G3HtjjNDCV/Rgze5yCkuKOHO/PKvnzWl08Z1ixwordJqL
XT95DQnT067sBGVcWAfNuhseqlfnveWA4hTG8d4U0pP9aAoK3C7DM4j2RECCMwhaar0YGjG+e9Eu
udf73cz5HVO+egnPxPKqXMC7GHHX1oRxnM44+ZqhB+fQ+CcrYWtByfB5QUw0H4MvQYZgWpiIKX6F
PBQNLtUcNAcaQe0fcx8up1K9jAZ/wKQJg2TjYXpnKHs/bEbynKVur7pb7QvFFLFZw/aCKQgdLWNL
f5m8EGdpyCRwC2MfhI5ajX+zlTWGy8S2Qc5b+cl7+U//0Pyil8I9aaGiY8TGWmeOhiyRoeAkKvRy
LBFbxK3H9mQ+9OiuUyBIMcOR53jEoIkGD61BgamkK9OA9z5/br/8ZMXSfkhLoG2+TT7T0xbRDIoh
bI8HN3mDWx8uov8oDBoSOEGMgwGcZrYY3pR3+TWmTt3o/fwoPqU0BjjS37F7Qmti5lZ8WI9sXLSJ
1ccMTA2lmLWYbuMvBYEAKx84imOG6RMBpNS242YtqwMntJgxi4kZ2CqWxOMJSOu2GzAYq7uglPze
QIfhrpZHg8w2KJF8CWGJcuEu+tUkfjq/66TORAzNqFeCeGOSuqhIFGK+NbE1SlBosH1+otCRX+Ud
gG//oV5qvzqMUtiPMLN54SiRr9a77A05vZozod1eac3eL7SScLFhDA5+9CjtZ/jSs8d/az5pIqpt
yOlKv+JXjZFlsm3dMz384Daq2MZllLeJny8HsDkQQ95gOgCTmQ5YOtNQOub78Q2jNYdHAKHolVcR
WQfVz/9xdl69bWvduv5FBNjLLUWqS+6S5RvCRWbvnb/+PMw+Z6/EMWLgAAv5sr5kmRI5OecYbxu0
utJKpo/JXAx6prrGDNue6RPBICPTbcOl+CaeK5JnCnSIbIAO3hXlPfrgCaFRCCCHL2FlFxp32J1u
Q2nBIVValK7LIlzL2iagH7vwhZf5Kd6B1VCIq6fqQbzGBNdIaFDJn7H1U17bIzxrTbVv5/fDRwQ4
IzKYYLwyg1u8Jq2dfYivnJZ1QqofgX528FG/lpXNcmJhx6fwVXusz5AXkr9OsRzReUtLo3Vh3LCh
BLNii5nE8x7K7lk5HNAzjQ8e7D/3xwgiBO4R3bm18GGXh2VMzBZWNU4BAm/OyTNTEFjteKWy5/wz
QSPVEXA+t/8tEoMc9pvnPV0gR1smrF9HysQCeSymNbcxV161NHvY0sX8TiRLCoSQjHxemJxBQMGe
PlWktvUXayMC3zcevE9+cPVhMDbBnz9PzCv8FJ+ZyEAjj6xhgPlfoUZES5a8a90Mi9WmowACVNwJ
2nrxFXMM8oUAzKlZFhdDRBnGfWa9oT3NPrrH8h7hAcjunGVJzIczPCQ3vETw4lNjyypTqhf5i4xr
TCCeeVYG1C/CWVqa3PBkwRfuOEzoCHDPcfAwk2kkAm2WgtAG9fd8XhqW5sM7caHTqMNaL3q32vvH
YotLyceuZjOPHoZJzJ1GnY8Hr8A2taCCaU22QddEm6o5Iks6dyuUc/MmmFCpdVR/C3YsuOohnocj
VfQfMr3u1kTnoyzAT2Y8kFKSUyTEA+kCgIh3yiZcVi+c8NVVBWy8mTcWa+Flbv1qtWDiLl+E+rOf
jTxORKwb89WRsVQMhca3M/8/I6CkxygBe0C2yl6yyO8lYttfAqpfeSHh32PG8aNIjNbFO6XrcHD5
uzw6pDTMwcaLIijzY6xfZXEjlx/MZ+AFioC0vJUWOHQWmnDANqzSYhQIYuzWra7iY/iAZNggZMxa
mK/jtX3NTzx+D06GhzbAv4CH2cE7ipLadLPIZskWDzzs8gXgYEBP0SxM1S41xw/WREcFQAu/mn0+
m7kpiI0DolSZ+sL563jQ+IjV4XfaBeq+V3MdpDOOAO3Es4Kq6u+69/y1ea634lsecy4yMQ6uyBn5
vYxUwfVAMOtVzugta9k8JS/TkxU5nCSdsWdfyM/Z+zxuwtaaNUsVrYtEkyIviJvhujm3+9l74a1B
fUBtm7IDMZTi11EmuRaL7N2FwTxcmpN6kz8jGVCdhtpvPazH63iUL82nwrgzdPaDE0bzQVZ+mDvr
tv40j+kDVWL6wc5N+RelD2KyVJKtgEk7BYu5hJAkUCV4klS3H5exuqhysCvbBJ5zq/NgLNt2MdS4
Ad0EF4K1bkQX+3JtreG9NZgbzwnmXHW7KVaqsEwQPKn7TnQjXIjVSsnXaUD1z1mwLCPHBIryDhZ5
fiITM85WsulCckvPfCbKGKo0Gs+iB8JetL6bc0KQJ1w9DiN12W2UXXV5XxEQ0K4UcaMYuybdNhka
uDX1K3v+hAwDEDorXII2qYVrneKXmTersqcnIMRmqTDdR9ob0rZAW4cpe7zxOEiL5CHdaD6dqZ02
mybejOZKJu+WM6E+kAcWrDkyqcWbuaRdc5P5/Nym6YUTVuK1qRFPrMZ8zfYHMRjFK91bNAY9FaKt
mQ7q8CM+BdXdMO5a0cWCKHM3480QIAN5gJhrHpNpiZ6PNTFTgZYbedtYXSbtqlJs9kSrZJkuBnFD
/VVTPvR2N60Q3oB4IZPi4ASFkyzobHQpZDIvRmmbjcuAap6NaN4glh5LmRXMDCNQSn8R+SBnaIqc
6XVevdSS95nrPaR4bPWlX4ODrgJl5XuQabuMeLR0SSFN0i0Y2r2R0A7eVfFGCSl+HTauvqFeWzIf
hUXDe7Yy6Vpoafxlg8WTSlwC+F/I0p4GBS8VGIWisrE4TezKhD0SmRZiBL4I1r7VV56/D3KXCAap
5zhfhcq6NJcRHzoCC1txLuvlyvLXYrdEu08tk9+2wsGaboJmaSLVSJec/l0JOLBJ4h/Yru9obEbI
Q2Gjp4Zk+4KPp2Tm54YnD7vIXOksDbzg5kmkHc3uf2CQvvW0/3apX1rF3xmkQW7qzsyKu55wXuku
CNxBZzJudZS7fWyA0mwaZSOZF+/DpDgV1g3bi+Z0zUZvlllzbtNjkdyY1j5JbxTfX+AFnZqHUD8P
+cZQ1/mwnrGpeBGj1KtWIeNoZddID7BHHH6dtir9bdoTcofMbNEBjweL5DyNzpjcR+EGU79YOqoC
+reee4kKEYwra67YgULQ1Lrxg8DuM67FdGcIm0jaWcbeAN4ethUPlFCdVZ0znMERqGlv+3Zb4ZZV
dplxbrSHrGNQ1LoaHkevpa2+zBkJRrHPm41cXOL6kOlHUd9KIYT6JkTkbS6zeKcit68gpn5ydH4n
bGFapq4wL1PEWvDFWKDEbRlqKswik9osuVngGEhj14qew3lyF9BT+0MomzSLdb5SMIx+0wihF8m2
+hqO7ye54CdhNu5kSPuUZnDCMQ2NGQg+7sXQwRy20JWj5d9U5jHDUwCTqeZQDgMnZvnw72VIjt0/
Pw4AI3/+2zJUAytUMfKzDKu5dCq8zQQ4mC30FuSUw7RTP5FTjv1aGvdWsa7qXcxc3OqJ4WhTuR3T
U6dt/GJZENToLSxoyKvXOzOuhfzPugthlKgRhnUeM6JjHdPIsotPe7m/4YiMQnSDN2py6ym7zlu1
rMB435DHLziydMiLayDcJME+13ENvWvivriACRrifVFsTO0YCqcwOarlE6VBFJNys6ZoURgRJx/S
5uSFB/E1NXd98ByWO0tfWflaa4+qSQTkWjSdioG36FWZs9ks6vvmtpl2JjQAxhB074rbQGb5hFc7
yMC6go34hh7Zktc5fIAbq8zWPvb1C0LtjFjJydEV24O0LWalIvQFGtJUdpjFVk7HLtoAjQKXeGdd
e8nb21h5ytobk9EBtYP+EXHgDMt0S5STVecICKPNzVTPWZReuiz1TZHszMZW32QGrDHSr96Fza4b
V566juh0KHWTjeytUu1UyQeuTZPXSaseiYvqZslabrdec9f0N7HopPUCz36J4jm+mV14aFDMl1KD
vGVoFs4qRKhLmqRMedSkTaM/UIFGyS0VQKcdu+TEGewle43mGUOovtTrTfzOW17PCAGNVVfaOkcz
WtFrDSxJGWzcjsYWW9Pgb/r2mB2EYaW/JU9pJjlS2SJQ5oIZWpn7KoM7ecj4wNGKDaSSd3n1oEVH
HFKV9pAb2x8HEn677ImIxhPMS4/h4c9lL0Wq5pM/LGK549h3G1S9/bpd/PvtInN6llz99bb/d52v
VDGQpmAJ4lDc1Z+UxpSd4qn6iC71ybBAgejjDwivq8fsklzMU0APDCJwGks7v2tu9W3zTEcdPBJj
QsrkDIlUG4Kdo2cgeu8kX5vMFq/FQ/PQME0aa3CxRhYcoY99mQfYENGdw2vYvDHzTFje4uEjoEB4
bT5ITXgPX+kSuZz4mly6D5rPDr3LTXYe3gpMOOIng7ifko/hmT6CrIqTCEjM5D4KoVsx2pD93MEL
nIRzi7ad0INiicQoP9JL0LiZSKPxfBLPgTylBiKbdeE0XN2m/KQlqPG50FeQZkxHvyUi+qV7r95T
DhnOv8amjvFp6QdYAnsobfmcHPKdeghP/j3q58caygSC85dWnSyJd2/V3BS4mJRdeO3ehoaYihnY
St7r+/auO+dP0bP5CXjDzSXTz7rxDswKarfqS7Ynz2i48T8NeqZ3jxCj+/w8vEf+Sv/kbueEHnXw
HXZxGV/ZGWmrFXNTIsMIFgNG8Nn8itqDqYIMXzP4onMLaMuffDLhXXqPT9BO/meIGvsBg0P4bFzT
d6p2ynAofqCahFES04wAGtf4PdqFFwDAERdUZ4v8+qg8eW/UWgMCBhCfa3OXf/SyDZyBCYZ3VDk1
d92TSNuKfuym/uBn6p5dXsTH/jH96O6D0VHoqGUbYbLu72a9YbHAIQkW3FcuCsSOEZKv9YMH0H9V
98j3t+2n9E7n1Y62cdHfmqfoGr4NgLkv7Wf5GlxUhn9cU/yN9yAU4St5IEVhC2fWavIOMNYD09Ed
7+ib4cp+3c8moTlfZO/ahafK3M7oDrKWrax6aQHjGJg3XcpzdG23A4sRjA+2GF8CXTUeBQrbDiBy
XdxRgoYXGfjoBADE3VNe5/vDTaCQp7cEYaDPBALmXy/DIVkHL9YjC2l6x5nsh8RScGrSvCK/BnSJ
3uWredKe9YNAHau55AWdu6t+Zlu69tv42HMChgAR/hmICyhLPSIhWGUvyRMShmW0FxgoQKjAQdkk
+/a1upnO4RPOg/guv2eJAAzEO/MVMZ+IF+2pvPPvR1dwvdsum7EFHt+c1TX3yMUjy6v4UN6KN/+p
OSPlET+aN02Em7V71Drza4MPjlV4RNqQfIwn1i6cekCqFe/h9KC/GO8SyxmUDDwa2K2160/QF5W3
lbX6yLRDtbQVOOALpyLbQXJJbgld+fV6gIhA46E88FMcOIuYzo4S7EG5tLvhZgZygoVCO3ibn+Oz
9By8Zx8Vq+gTarxE0hfO76n2YR5BMsq3ap/ec0Xu7vxafYLfMmnz2r70rJSX2YWCz4ZALJ3KloEp
wHoL6rxX5dl/zW7rA3Kl7q1q7OmNj2i9RQ8GAHNPdBq4c/senYs37ZzuqzUcXCXOW1oIghzYN+x8
3NMYF+BzfN8f+bYxrT949KUQmUVg4Sh6KZ+H+1519I9SscVLcqPshHvzo1sDz2JNLNbKVvoU30HR
1Q/5o+Dzs0D4bkvZgktceIQ3YIZBWqLDEDm0zgPUSmVHR92yB5o4RCPAHQh/gKvvq7vgfvgcQI5e
hCvSRPQe0A99ROSaPaHTgMG7Sr4tPwpP/D55i6/VG/GU75hGQGEJhuLK8rOPm4fVx9P56Htbe1Ef
oU0mVAKEtRm29zirvDSiAezs1dzzP4wPk1ZReQYC8zYRcg02sZbwJBKPYJcQ5Si2yq8ZaLCjUr7w
WUiF8pxmcrzL8CYUpFctreohwHncuybSMbCMCfR+P3TH+UU++XgyRZbKU4l+i+34oT9J74CCvKQs
0vaFkamID3bZBxQdeyabQNUtGnX2tHEIsBgwWNGLvw1EOL2hO4kCuyq2HFEsRN6bql6oGoyRPQrr
EDuyvojnMJ45KtLAiIqzModdAbMiAmiRDpBUi+HsXXx9LtT4h5UD3UTxxVdLkd8K8/qgCOVrinPZ
CfwGHm7DDZHKQXkCNs0jGqEmFzzlkamvWMpBOUMEMfOzJvm7f4Sq8N7GB8RrBu3nBX37eI+ra84N
5qHwPYHKcR2Fdj7amJgQAsO1g/MB4aO3YEOl7dZeC1juE+UdruHuVN1HryI4tmLPuAcIOFE53MGP
9jFyixeA/+pK8sAAByLfC4/lTXVUnrpV9fo/XJMF8IqahISH3o7YrKv78NKUCxYh3le8ShXsF+0b
5NYFHBGW0n/H7f1scpI0C+GzUl5o+lWAPsGRugOnqg6p6ov7gSkeynjR8CzL3gadbj+INguvJM4L
UQB4EmwwnxTeKOu28a1FMIblVoNLYhISZpR+HnSVtaAv5+zqwKWOE86mU0G9zmYJv/2aBytMUdJr
dz8xB4Qfab2o7I7wJBjv4GJQgzDjmLoR55mrQcDSm16LiKqdfd5QlzW2Gop6Fp853wBuEtDWHD/A
UVu9z1vR6/hq3KgHYEJWHutPfWWXsahBXlFhMicBFjyz2R8whAlv9DMWZKX3iVWkfi3Ab3N+DNY+
kbgp5JQ9bjocV4yOxfEW3sfb4Vy/IHZCtu29huf0bOwZQHtt36JNfrJ8a01EAolb80EOyUKDFtBE
sdfPY2Rt0W6ouq7zkXXiI62yEy95+Tze5HtziUGKySCttoHq6F5AULgL3nP7MJ4LgMj5P2ohGuzm
aTrIz8Iry1Z7GeFNqKMuzKo+06MttUN31i/GDGkBHpq45nJbfBaegpv6au6tO1AvdQk/CyhItd2B
IrE8eW+whsX43jnm0hOrrVhzIUxSE1N6YCrKX0A93Elkg2lCtRQzXzaf3G8wmBZ/cK3u5F32JOyD
g3ruVtG2XMd2vk7upAMPVHktIYvYiNCGYegzII8efyirv23aGe9JBjEwjf4rJPO3ntVoxErzi0Dc
tTlTSl5Bu70NMHqx1lQg7JESTWeHUTfd9BYUD73yWVOSJChBpshzNJW8qrr/odSXv5OgEvzJPNT5
QxHC+mdD0UqeZrTjnO/rpEyretxs4sVidXaJ912vW/sHnOrbQARil0gUlkhjlowvQJWUCqEq9FG/
S6FfRpJNMv1NTdQ9M1vt3lA2bfogt6EbQnuKLBocYAqtQDy6bfVm1NSpBBHVyt0cpyBCkLVisumr
k0+TINRkd4WuHh01+AMZIl3AHqkrNTCjB/7EjkdaRJq9xMBwvLWJzsbGOtETmoGufIgRtOrFp2xF
6O3YGwfZSRVAZn3YKLzhsWLhXISPzS9ap6989tje/NHq8V3X9dvd+WJGS2M17M0OqxucFT3I4Mgn
pdloa+82W9N0e8wmGvfNPZo6pziE790q/sGY9quv+6vv++8TfLWUxyWJkACMwCqDm3jbvFrSbY2H
4jGDnKC8hRAiBy5cyQkI+D6VkEOtGCFRI+soGQw0G9VM05Hh7ganJVMWxJ+CY4Bo3ooITWCpFCeW
kczsS7Rm6jEOroW1BM7gJBSe2Gg5ZaYTM4mUHGkmPthze4uRsn7vqI821esICMKeb73X9aOvoNZb
YF/Rmh9ug/IdnmrOwccy4R3Is7+8FZmXVmZmycU88kMVD4V463vH+ctY7gh2E2x0fVn7iwzOazqa
8YOMwpS6QsdJDWEBMILHwm3HJflHJbWu2bgcU3QyGDZqvKITMvZ7JpjG+xKGEPyiWvw0jfFvoMAi
CNfSeLGZaInz4s/3elASpeol4LqyuQccxEepKCv8jDXasekHUBjf4l8L94+r6V9sBVmh5HUqxyRQ
pJdJviawT9XwYBQHIz9U4k739r310DXbVl8m6lMnv5nGbVe55PQq6ea27e8a6c2KbxD7YtUW3aIB
vl1X+cVTsbysin1M+Y1WTqWUij4rbxkSU5yB3+01IGMmV1nd7VStjPY2H7YKXLT8SmQKhZ0q3MY9
wqxN0Thgsr7p9Iy1ZqMot0ax9uNdZN35wdarnZJ57P22IU2g/+TYrYH1DTupf5GsMiKlZYMuNHdR
WgFIl/kSqWGCCQjMVUKz4mBxB0ior0m+EVtHp/zryCJy8xd0b93ShHcvlrDqQBoKUm44wWmrxisQ
CNTGtbKEDIyQv9xa/a3hXTrs7GUx0EzC+01vAtaffnYH8SvFJ0bBrF9KzKGqyRJFnkBfs1ADvpBD
gaqhPSbSNFp2OffS4XsYkNQYqCJnRIT4q+SMmxuCE+tZxYTAa6fz9/UV6t7mV1nb9wtg0zFYs83F
WDbZcGdbB292QBHvLxhmAw6ZQV+DB6xRLVfTAyzh8IGzS+/d1HQpYDE4dWcDi7BKDgFj7Y86WoRk
7edu7C+BWhKIRn83y2TklR9vhGhfQZ9JDpjGyOjQt/AVjQWSA3gmth2PKcjt/IMUYMO5r1T25GJV
sJ/9XCDF44bsm8pad6Fbha6xZhHBguimo1lrQtwDY2WaLgdrVq36cZ7MY5RI4eG2HTlfTdbawyAX
UJtt/WwrNJvYAhhaFHTanBRIWnRHBLwRbUtdQMd3j9oSzR03lzWGj5uAVUp64lozREXaoiKOBfxj
dAFTTRTk9GMae+VaKW77gFMcAnvXhHAdS2na+PUmm9zaXAvZSjXXQ3iwKKnQ1ScrmV8tR0BwGuwB
NKnJFKJyu9u0PYbaytS3XrC0pJ0wbFVtpfAsNWeAaBKeovadWlpKVjFAMCk6zRpeHlEJMcHPdA9z
Xwh1QjoBKQ1INUL6kPlf8XgTPUkzgYcuf4ekRL5J+5reKUgPAD8I8TyxAJHyeA8QjNB00JvDS/sw
XXFKAMuWnIrNQnyLkGb1M9nIrxYpUr5T93syQ9G+Nry/gkM5podL2hVlbjTIhDMGFxYuG0kftOlP
kQQ1MV4/O+mx0gNZz9oDNC5UdGrhCpGbkTBiYsxk9JE9kReAc8MRBsIKl/qIOHvFfZONrUzOgGkr
yLqZrzQw3HDloRVArSDe5NMDwSOqsIU6RjoKezzBLRJrw68K/ollh8ETHqV0xHYnhevO2kvFkh8o
4RPbSckOoSrVacDY3nQnDWsjdvt80xtbAS6JtDV0JglexxWDm6p8wVOyeoQPa1ymzwBEMBbQoR5b
/gAqjzFMdqW5eKZhodjFj43YktKVhonSmiI5sXgJbcTA0Std2dzGg9Chh9mjGkQ9SQU+vQrbHnUs
oNILn44FxE9BkjWYLq0dMBADxWlNEd6WiO3s/G1SXM5e0c49uGx8nYvynO0H5DPmk3cXvsk+wqBx
VhIg0m0fBW1pIrsmIP7RNFFmSgRvHHhKooUncVtqG/kYcQrnC2FYiEv92R+Xs+yuRce4DVs2r2MF
8UJjVAp2Ht94096LElQZK3O6l/VDG98leFLbjhAO8xjW+zFxtNa9AOItYNwIIml1V2WYOQKsAC87
SdHpnT/TxuCOEcCjEjml3Nj0X4FwFbuPSjz9ULn/XSVzvqkyUzOZIm/Kxhe2yc/appMtfzwEtwrE
ybr5xP57aA6+Q7qh0/9QB35Tfvx+OaqQPw9vMR3VXorxLnbvykPNbN9xNSIbg9EPVjnCBiLCHvOb
edXRqFOvMk0QxVa/TIdtk25iqmuGt9dOspvxR3K/EOcRgEdUL36b7F7w8HacDWMlCKsmvm1/GtT2
TXbOnx//S5EfxK3YMMWA6gnI0noGAPG7g1HBDdvJiZXbXFl3Yrus8AP+4DdV5hL5zwLWUlTFknhU
5LFT/vx56yYp1cRJ6Iu7+dQfDQeRD5hhSvFOd6cuCCeCJ01yh76gvgz1sWKv5ygnWUxYG+Ki+mTi
uWpu/J6YnYXR3rQ3DdRzvMrVVS6uTIYjKOtI/KEt+oZctRSmKhFdJTNB2vhqBCSfOZ0qX5x2hCkH
Ub7x5RsBSHQCpRbRGHVgwq163xJtWE8Etj2PwUsCOJ0b2q0BvPHv1f538fvHh1G+LPZWjCur0hVx
N8rbvFi1Idmx9F/uqP2QzvA3pfzHhb72nlbRxqWipOWdru/U6Y5k9dF/IkT+31/np5v7q+f5re3u
MeHGTcllGAlumGsRHF5BnTigjRFOkj4i5CSgyD965lKndcTsWeHuG6L3ulz9+6P8DQDMX1gXZwBA
NKDv/lycQmiQXd82wy7NjxPYU57uGuGQUbb5Oie1fjWNl39f8ZvoqN8vKf16V3/78lXmd03j8eWF
8CmggCtN8FYJDRBCrgy/uxjJjxPYWFMEWxEFmOR3m3lcds37oqLOjLKKdCuEODEK2IkK8f/n85G8
YJF6ZSpkif55S5paz7tcLYjGxCnRlQQPYhXoSzwm6SxqmIpz30h2RkEr5dhOd/JclhUPQXkyoUHq
GdNUD32l/7CPfDNcnPv2v5+LlOg/P1ep13ptSFV5Z1Ros6cXJgkjtMD5qk4rA2FvmaUkf9GB125q
XPv2OZuBWpUSl7Jc6mlOxndf63/6WPPW+XV70wxFpjHlfrFd/PmxTCmX1VGRUGFEDz7FpxXBNiE+
bfpVpR9ENMVJ9BwjStCjV71eyPLrv5+X9t1JyIhxxeTyTDrX53f6t/WUR3k8maYw7EIlP6qIeCMA
ZgEFShXE4Fr5uu2ekLiTYlOcQ9qTPLYOVdDdK5imlCJ3glLfWlW0jqtyr+bdNpPT3SwfaQhzMGPE
B7geLXBfERYrTAv8pDqzLvj5UbRNRWlZwsQYoefETeWWKPV9HSo2oifpvMj1eJOGOKSHQPhZ9PJe
ijQMLsazKjxGloENabZahExJS7alfrD893/fHWnGBf56PL/dnS95M3UWqaEWJOIB/4PjbXkAG/bN
pQlg85Ob+5u4QVbof9f6mjUT+2kvpb0IWxcVmwItVIFYWWfUQ9kT28GrO2TlWp+GZdvBrqO49RFD
afEPX/nb1v+/j4Em6c8FEUliVk3hyAbTzryJl57bsl/SuKoIicVyR1m1QrLggOOth5yXRlQJ9r+U
EipggfDVBD7IxzchMFVA3DBOoSGeLfU3NURGTYNsKMK9Zslba2Zaq+pqYtAMK3HR4fnpBZ/QMYPM
tSW6I8k7poXojsQnZW2xbPITwxVswVjK+bCIDSh59Kw57UxCbznWo1Mb08YcuttZ0sc4NZ84jDJ6
Udqjx4an1CHds+yyg9JgSrYJ3eG3xJZpI20IOIrudn7IrjQHLSuHMYP+i98F0XzTTLcjE8TkEZSg
Z/9eYt8ezgxO1xRLIS9H/XK7g5Tx7pEciAciviDSZEdwfpJ/fHcJnUloIjPHDEX69cR/e8WHarD6
rNSGnaWc4vzeCteFdOB1acIfTuZfINTX14XMH5GxXxKjz7T5k/x2pV4YpyjNOfFnrLfCGmtpGzHQ
FyGp+P5wYHLOsqvUJ02/tkKx7aNpWwjdkwzxJgkLEd9lRDg9bmmYD6Xb5Mj0q6RxArk9K+k1OsFc
Bs2xBdrpejz31mTH3cPA86xV7TEMXlpxcGIrvdchcXVit2h71HpVJcNT2pRv4ZRiEeczGfLGEghM
9EK8a1AuMHCq+JO87ju8zjBYyKqGihNN35+3ohW6aPSycGJfpTcc5mEZJ1Z8BIMih1ulRkUJKq3R
rfnWfUgAQKObOIfuGkqVEty0iVBsYBf/92rT5+X01xP672N9jWYqvFYIKjkvseJD3G2UEVzJBqwR
to6JUlklqw5BtF3dpuvyQCFdGm4luZDZEOJ6t5GlXRofY5+nuWj7tVns1Y7QcpvvCOmcIPOyNrm3
glLD20psD9hpq0A3e4/+vkGtbMcIvRuHf0hWUpHXSktf3ZDSgIQZI0d8w5wT86yOH75+MB7//d0l
+bsXgZmAMiP5LINcqi/PJGnSfIqlnhqgWRE+SeZAhDuRDEERw+3CguZVbXYKXAEVgDxcOVIBxrUR
0sgftU7PUGV9NZCuQ6pE4ZKoUOE5w3UrOtMM+x7a3M0tkseP/EBstfznWBy4UBHMdrGJ1r53/gcG
S9k3wWIwlTPdBNEXdgKGzBNiDLbXEeU5B1sWmLTQLze7Xl7K/WwgjE4JVIKKIgXtnesZawuB045+
nZaanrD3bLJVR75Aua2GDQASpkAfCmWOXloYJy/ekwZYarPQnVhzkCLQIWkxPFE6Bk+ka9JRipYT
MkSH31/8eqGA/GBfdhQI42yhXeaX803ImQDlKBPqHaefQwydqXXIe4sfKnkzPvoeEwMwnqzZa+np
k2H178f43Ys1D/wjql4VDZLP/3yxorEu9VAQpVkajdclxMvXNMdSh/80b9OfoHDpV9Py9Y357Xp/
ze3llZkaj0UjNAuAXqOxEX1IwSwooTKE4bXefGYjgIvCp0ezAGa4QZRMEAlzBXTJNc1l4a+ZB23h
3BWWEVEj02IihpFYR9hJnn9EYWSTYC1UTIvaYoBBDTf/hcoWR2KrVgPGr5oBDHP+KNIewGjpHJvk
VzncBeKRjQIHzcJkgEDn6t06mIhMpZQm93WZ/spHbXDSbYoztolI2E3GnRUsZXK2wOz8Rd0d+D3v
OKIOOPeWxQ7Y6FN2YsJZwNJoUNKSG9wMML7iJjpF9/WGAMoqdmp+gGPkS69wR8nFq1biSkaLo1JE
Ax2tuohkEoe8LagfUDQsbiOWNezShNoyrQst6eQgbSZmcySSoF0D1VWE0IDjctA+ptaqw58huNi3
4bVz3UVa5aHWJLyr2qshCQpzWGoazJmW87YBOC0T67nGsT07ECk979hlyVgBlWPcmUjzwcCQeUjQ
EiQqLX7osr9rfgmER6wvseOr1heKSRQHxe+0Ypg7QJ8nW5AXbqggFT+ASd9tYv9dh7bzz/XfB+QU
VFpS3iFTnQf9Bcqmz29k8UE1L/8fb5oyb5QSQ3Vk48s3kqVUVYq6HPY01+k9qqZk591UW+H235eR
vmtBaBX/73X+QseacTAC3SvLu8J6Y4KAbXaX0sDuHVUMIdlXUewIIi6vcZMTzTrS2/77+t8dCyqj
aecJqYy/EH9x3L9VLSaTt9WQaZCPu0PHdHljzXz5+8DZrO4199ad3MVi4bmfaBXWu49/X/qbZ/n7
lb+umVTQZD8zsuquafD0kFKBof9IyMuPmMk3myZiAJkHOecx6ubchv72Facgk0Z1aqs7b9yQ7pc0
GOLElewtteLJVzb//lbf4YWaJCE/MBVrHn76ZYseaiNmbEOS7kXeT9GEx4ucUNGdCDHpnBMQcdxJ
DqFfk14dghR+Av9XMKK/KfXFvz/Ldw+Xz0KKvKrwxRls8uc3F0PECZaYaI8n4urEBY2MvnhLt4++
fb9KbJsJuNZpu3i4W/9QC3/XOnJhi2FUiqqr6l/YUMs0OVMck32kr9Mc4zVxx4H1AgCXSW6pNouy
aj4DRHlG9MOlv33Y/3tl7SvajLfCz4Zpqu7G4YZwHp53EN7EKtEAbLbZ/t83+LvzEfELILo+oxjM
P/vzBveSV5t1RiSrHwa3ZRvTr52r4J7aV2BUB6NW/eCuleSnasx2uVcfvUq6w/kYQ502QXbwgvS5
D5J1Qxh6ftC8V0+jtMTeELpKI+wzRPntqyfvc49ivnsQGR7YMEh2VLaZkGN2T9a695aQG8NU7mWC
i1Xo/aWG38vKqIik24LDR3ay2faK0q3BaUn8bie9xHm2aaNXv5PdjElqRILwMO4SKM5cSO8iFF5d
eWtoOJfzH5akNi+5LxXFH3ds3g9/exk9cZp8Xc60R8U+HZ7r0+A8t1vn5eXlMXY33oa86fN1Ot6e
0Za6x+1isTsVaHnG7c5aO71Ncirz1nV7j+Azsxc4NQPb+WnO+TeH2R8f8QuwqbdW0ghtnu51SLwG
od1xKkia/qlJ+uedUGgb/7wTMlHNhtmyLZHxrhnk+8G1lktrV4bk6CwMr4Oud/pzgfvd6H443b5/
Qf/fwuXiXxZuISRGl1VDdWekN8NsAtcFu5LSlVDt68pN5F2R72U2SrH/6ZX51/Pnwl+fvy+GZdLz
rdtk47GsxamiCcTGP/7Q7X0HFvMYaT9lGTxW/qrOElRBTacx1R4Lh2Hvy+W1s2+vq/3xuF7f/bRk
pG9ayz8u9mXN9LmlGx7Rto/jSlxFj+nWmmdZwR/ufpp1/B3O8NullK/NdRZmcV8mMjucq7yHR2tN
q3FAYTybx0jxQ7hhW4DM2DyUdXsvfuIUAPd466/opT/AFuur/Fi/exy0NK3U2IjWIV3RNhKGiAD6
3XtA1Zw/lrf/h7Lz2o2czZbsExGgN7dM75WSUu6GkKmi955PP4uaM/VLqTxKDKoL3egSRP+ZvSNW
sOQ0/u59Box5iXbsmlrv097zcyj4fw8IoPX3DyAUaQ7FORcSuTOgZeFDtnLXDd35fFa3xPSgirGJ
7EWl0SFJAIxkzljnQ/TDFqlE07HHD34DPMQdq/ojWg7AYebsSKPdy6mk2xASRsPDiQW7djPgW1+E
d6260g1UqjM/uDayjY/4/HJktIcW6X3Ums4rTX0pNZXrGrCAt+1aOzjH5F6CtKhtsjv/qDnADNZO
TbvV2WIixyp0aruV8Vi/yGyE18qmRuq8b9bmwQF7Nmm3tIOBCjyRyjVP1nyPJ3C5/iFaN7toTU++
EG6VFU1v98D2o67oNE+sK5/qpalU0WkVM4FTnbfOKgaNrBS93CYlJ89GLWP26N+NjI1zPGrPiUNW
rgyJnyWy81v49Yhnb4QSF6GF9qo8NnLxp3LRGkHtKQIBe9p9igY8rat5Bx1Mj8ZdjToXHPCs7Sat
xZUDGF5R3xwtnMNoL1V+CCVEHGozAHc4cRHvUFuq0dPq72G0GLoXwTDvwn4uFG+h3kxlq7Mx+CrI
BHr5w3ffnKYFVoM7DIqWax1rrX0VBvPYkUUQSoTvGHeSBBwNslBavY4IL7m6ozTQFoiO2WIN7oeH
pEJKrrXdLq45FF03TFHl26Fx8f2z8QpTC1M/DLfuQJExkJNJo4ubGNqxFMpwt1CW9G4KoM99ifz7
TmuW9Sg0iN9NJFtWgrfopp43+EGieqsL7zJuP7QyYVDRMK6OYYdAKNkMBBVkwz4Yfx6clZtSdae8
JTFgFEE6dX31piUQzmUJF+iEkmu3PXWTslcmkUj8FWarhJWe1dD3IsguBtYkuko/FXVM8YXlL4aU
MiWyxEUcAidRfeoZSsYrRQyvKwD/aYeV4hHU4FJJ8srp78u2S/0wIhn+5xbCaj97sxE1h42qZ+VR
d5qFWyjbIBYXKglWbo5alxp7/WwK2oIrXrCctGNvn0gELwUETUs2KpnewY3qWesrp3VpEmErCFta
MVW6qmdPNpfCUIMVSKS4OCYnIHNEDVhoSPypixebELNQc229fHGa/HLQz6LplwVZmhpqI8oGxAQk
ngX+NS9/GsDskMBJyECfNst8nKYLlEU05KjX1jKS/ea1dU7acBzwSNVUs7Vr90K/sD0EY//vZpz3
5gLToG5PljMO7AWgWhZJsjMBr0f50lyQaTgjiEt71x67afXUHep7QqPetbt437/qz/FLdwDoZNev
wodIDtuxfSVHzZ0qoE2FXQgAyCfi62XMTCNAp9rjc/H/lPUUf4ZLcLe5aMmzfu2O4pP0wKsbvTrv
xMc9qXfJa3PMXto36Vm8bY/dc/6WPg7P8ZtGKPy0T6Fu2Plb/Og+QB8+hI/1W3sobpPX4KG/0e+H
W8pQWH4sijy0+N4yHEgeX8Gb/Jw9Jo/oke77G5W//U07/nnyXoWXYc+fo3zXH7LH7shpPZRPwYPx
0t6od+3NcFTvxj/Rxt06zso6tTfZzHvo32vLrvm5mnDzRfXXIjwTe00GEHPqpys/XzSjHRAt1Qvx
SglGaQIf67mTrHVe/mAXEaWGTcRHXXhtVTYuLH8M8V8e61kFhx1p1hs+tgEzGy3+r0nz4eVvXbzx
/sr6B99foE6lK0UW+dJS+793CUnN9yFTsHSlVsyiPObCtqk76GzulG4sTpUEbZsoiLOSlNcMy7ve
maw5YBX6YHmLeYtovg1fGN41sJISH4CIbaeXBOSJlI8Z4H8fAi5tPb6e6Nky0pfkVMqduhxzIs0Q
nzGyQPmpypIrj+H3jwtm9/cbIimS74hCVY51tNiA4fIE15Xy7dugXbmiizWIr5d0NqdHulq7acqh
uB7UX4k/c4iaIO8leO/GFcXY/oxANfm6MNfwwq2yYGGKJ6k8hPWeTPsObR+cmXzhxOFEdbbKDSXN
6Fqp5OIC/utpnr2XEknPla405ZEEsNSqZwTfN+aR8E2evdUYSFBnOJN+f9qfHpkfHwNyDFlVyO6m
vPf9MVSxmgXKYEE6QSDipH/V8k1S9hhYZp4ILnmn53OPAOhCoeKeHxFKIHCxtZSUpOxP0zypXrSJ
650K7w/1IBox+nsdJkSxubc8/a2PwZ1Z4YvpLENjlSSPSvSg448aJNSOIXa8yptQqCENpQS1wLdA
ZlpWxditN0UHkzZdWQXLcvndiPq5X8C1H3W7VKrkeA6CqKW+IRp/1eHWyjYUvX+/N5+tjN/uzdkr
Kme6J8USFBgLvGCIrLwlZhR27SIiFjTKoRp18YtZOWNeGPBvYVcqzkcd1gTPVMcOipcOXMKBm609
NkOCojhnP/9Ef8DF0OBDIs+a916SWJKsas+au80YrYUdNCGFuKZOlRJeFpCTJpmzOF+TNDOtLYQh
QLy9F88s5qIIFJSJuoXFYOjhSYASIpXVVq0/fr8T46z/v98ITT77gAK9EK22EctjOuSzHG+lYb0J
4jvFJk8ClkHf0fJWvx/y4sr/33upfX7TX9YERiQNnS8M5RGvEvp29tCW9eya44SfXCtFXLo8Qxvj
uFX0FpQMv38DeiEbHakBNBDXzdQjnxRC8aQjYfL3S7pY8fhynHMtpWOmmqJ1fXW0dKSn6luQP3sJ
9jjEyTRWBLAd/kfFZthPrtxM5ceUp7KUk9kWGoZKDdY8K/QEg9v4StgTpM4rtX56ImNmcnibU+8C
yTL5c5Mtb7ZMLHNi1c35aSKsjjRCrww1PwU2305C/bw9Xx5pYrStnngChUbzRNGfHIFkWmo5zs6T
Jj3rBEsbJ5jHHhqjEVOuEfby+wP4bDB/e4/HMzBEy4L3YYiGeVZyyh2xrKo0h2tibyB+vOzk2XwF
22U+2KvVLclIa3hbd+vp8vfj/phSvx0Wpdf398shyTRI0xo3j3WqcEcEiwDHctlc07J8vqhn1zfu
x3jSJBGb5nmDfShNubRKHnM6e5ru5sPqPrubrxa2Pdmn08lsYd+ugvnKft9OJv1qsly2y78fweRK
+fvnUkcdS17/ncXZaCGXvdTGBvFT/WK6S+3dPJ6tvLl9a0y2dma/Bvb6mEyu1ft/jBffD3ouffFV
xZXZb2VHv7718JM3kLutfeM9jfB6T71SJvixeDk72ng2X17lRhWkiE5WdtTU28jyAZw8Q6BXy/sO
GvDvL8/FC6M3pvDCAqnRzg4VW5Wr1VleHuqunHFECfYWGKMQBiV7sqvt/Z+LpfHSTANWjSizLbXk
75emkv3dyxUYJBlaQJS9oOtK9XWbIsRwbwlvLXAlNhihKyILIoLzJEzLCvvlRnmVgEHmRGJR6MfE
Q6VjJrMn6VCg6gnKcb5pHUZy3j1Ezez3m/Rz7TSeNSO3KVLlZIw7O+tg0AdI+vWwUZRbVAmjcVW7
8Q6ckUA3/BjEb78fUB7XRT8+tS8HHP/9yxvQFoMkJYQW0LTc+fu5OjkE01s7nCy2W/dmVtiTu9Y+
flyrvF4aQ79e5/mq2VLbNhUkJztCVKfAc2LZOue+gJkCIiZvGqzwNVSnEaE+YtPTTFqptI9/v/if
HePvd/ucmpQErRhF8OiPYbX1mc/K/G/VvkilQuoKxH6yNmNjAc+9ADSqX42YvDCcopYXCXxkmENV
92MUd92iEAWZCDJ1qbdvQwgvg0TQMfWduYMOXxeaiBNPNd4s009eS1WYjLUCYEQN0+vvN+PiB/Pf
6Ug/BAFIiI04FbD4Zh+BVe1Tp58HirPIu2qpa+qhJmJBrKRbNIayAnMW1V2KsjT1gfKTxMErbaNy
5dM+AbcXkWvBP6+LjCQXZJToNjry4hIpO/mwdK+c+uU7SYdYNbmj+HC+v8SRFDu+EI3Lgnaymx60
5f0Ku3Y8YaheTHiFwTQ/Fru/7vT/v/POG6SI/458vh2uHa+yBoc3iAZpawLObp89E3gh+fChdeUJ
/VzHjweTyITSTR6Pdu6mNRPPkdSKbzVjUtzl9v1t+Mec3u/mD5sjqQX2Q76c0p5ZIcQR+IATe/s4
LLbP+9lpzS1Y/pUAA0/K5ceVifJnDfD7eZ0vR9j1enkU8OZY6HjAVsR0P3EkhT2d1H4j1X91AJ8Z
YDpH/aPiujHGeCNp2aOvHXpY4IaA3si7crcujmwKGQkoTrBsk9X9/aXoC6HJZa2VN0O9bvG90QeB
SGqR4JoAe4pgBWUZTstWX9Zhe8CY9Gm2qP16M5ouGp/yZL1lOfeOkig2DpRvQ1e2YxoeV95e+cIQ
/OVEzxe1nSXVvVe1oBY2dIts8O72fEWHjSF4NglsBuDllbn4Z7/o84n9uzeW8v3elEISYWMPlA07
6aWBPraqu6U66FNVcsmFYFk9CGhkn9SUuQ6TlB5Zi7B9DxJOT1ynoxdRDvZk/tCaW2fxXyW6M2Nr
HmskNsCLT1UI295AFBNm3YQFMVYNM9FWXXaHxwZMWsYv6aoV/iG5kl5R5qhg1w15N0YfZXCipY92
aLHzXdk/fMpSz2e7f7cav83ZbOfFTtF4fZgfowoUfEuTXqFwXcwVmkpa7n12jnXN2pb5yepXJXyV
jNBj3L8KXlkFLk5hyfOsN9n4b8Rs5jbXQAs/a8jjk8HtJYr0ilRWSt+fjOPKvlvohcQerkLJHU3J
dp6IO2PpTdUp8bST8mbEPLhTdX9N3/1zX3d27LO7E0iBKGVtLm40cwGDKbtBaz36L2hn6NU6q6ny
Bjy6pyvv/3hJPx7Kf5d8Ll33B0Xuo9rIjhnZECoGeqUlkU2Ak4OEX6CqMhCfU7TpQiHCq+vfKywe
Vh5NavBQEtkXPiXg0JlnJr5YkjzUspupcHfCWQpg9vdz/b86n58nS1tSV5Elsbr8/nyMdqiS0CiH
zRjbOBJWBQLL/FmiY0Kn+S77x0bR9qVIXl+D69LviSjy5pKvLSVfXMf5rUmuYDzungpW9oq/600Y
gD2AJ2LqnNTcieqxV4K1Ig+HlM4gzUJy5THRZgiCubgB6a84G7xsX2NRbEV4xPJa0wqc0sHKU0Hg
NkSQonEZgJ/lRDHir/R78Bz8fz1WGL8mUimUbAfAWAeoC3+ERXKYeVA7YKIj/vKQupXt0lzyhb8s
R6E8kfhhYeW2Hgxtp2sS+QWPPaGyKdw+EfmlUFagGWskyQvZp+AvSNtIRagjZnMP5RaJR3PBDRZ9
QhwcduBBOmUIjiVAH0Hov4cDeCQnWhpG8Ki2xk73+xuH9kw1eGQNez48alwUhQWnArwy1noxhiAG
/Lwgr/H3p3t5ygA/8z8P93N1/mUxnGlFncRK87kY3nmTw3zl3d0yEr+j3TtNwkO0+Lt5+P2Y0uUx
6b+DqmfLQC10tDaSreyoFu+FRzIZoAMreOkpqStk5LaCMhvMDrQr2WSNBrybkMwUVYJiLiM+lAo7
QoZku2IU9Yd8rkMiRMza8WomzWbERRStMCk1KKm8i4RqGTnptxRJ/Upe6/hhNM9fgTB9GUPQKCmP
bVtqgrbWAEiICRfEJSRX3jEa3iNCqrN0FasDhsh6VrkwALx17JySvde9mM3KxcIfdkSYGOLag62l
gFGz6MezklenqdLMaILbSdrPnAcFFJpY1DOvrOE1I//OizU5LfkwSvxy2yd2im2Q7Rvpk278CaBR
4K3xDkqVz6ity9wEwWVkyie6/k7x93N8iND9qH6+84rswcjePNrchnFoO3aZ1Ck0OjDpCAUFUpej
T6/0bJ3RGHCIXag1cvD0mZjAYXmI5PgUmvVM1Clck49CyZiutafki8RzH3TrLSSePCOplC6nemhR
b195JcZ67C9jjDouGL68hpbk17IVupgr4kWWwtWhb87OXJAUO4C7INoC+VrITbS/LSi/hMaXU4Fq
vCqrunQepLlZiiyhjZGMs2W1XMQJWchNfhTZEZFidWcZ/VNYQfPpjo463ESDs6zBxQeWuy5vQglO
WBJl6xSWsupdG3ovFIXG4dYY50T2S+a55SSUwyR1VQUTO8w7layGG887sXHjLU+ECfxvX36iE5VG
G1AqtGBwWpj5Ta2u62iGvC8FyGbsPGgm1K0JCXVOZXdTSED9d8jzSlT17Udc7EygnUQCBXtTWAcb
hQz27Nrj/VkJ+XYhny7/L4+3yojNk2M5P/aqzlodM16lHYWAVox1UpDc6GZ4kuCUNLG7pNB6SLFi
eEY/l5oWYoxxdCEHhTGBdIp1ZSn60xKtKpLEmpmaG2rTH5IyjzJ9mjqKvIP1MsMuMI3mlFXbOQlF
dj6HzMkG4tqyQ/7Rqx8PitxHVmWsz7jzv7/umLqCWC8GmRrbS/EsTuSJSLDn6ga+2SSxZ8AIJkDo
CsgYV/e8P+vJ3w79ubP58ihgfVWiERt8ada+RNGS0rOUydQ09n40Y0oPiC0gT6bfUIYTu00/ZnjO
XXFesDopK+hfrFAiDcrF8+9DwIUK73hi6J51SdMlSTlbBiZ1Hyt+60kbxedmeOYzorxFDNlM1aAX
qYhwcJOCMlwFwOrSW1N+r1yQJyPvjCRzV7ypiUKvupjgRINUW0I49ZO8YUvJqr6ajoyA30/4wrr1
2wl/Su2+3MnUqSu9iwiMEDt/HoXbyBMntXTymicDeilAdGDlddnOKio74rzKJaLx3AnjrwXjUQiy
Kb0fOpZXzmp8db6PpApvFiUWS4Ovx838/mo1pVtLmS8xZkRrtTzFLB8C95SRk6VoY9h7ajPdrxAB
LfocJ901L8elL/3L4c8HUMtthE7z4+IYh3dDhy7t5Erbhk1ntbuq+FIuXyswEg2ptgjk6/u1drrY
NKj2nW29jrbmLtmax3BPVE5APicIaXJld6QF9RixlskGUCiiXMse1sIx2hMJqL2ac9w0cT6zbpw9
ulnnzzU9/89i8/gw/p3g+StCRd/oDROXglne5tWwDfxmkhYlmSPiXeL4i9+f/Scb4+ezNwwqJjSr
SFv/fj+i2k+yXs2AO8pHhznfI79DN4FMgocPpHrZYkt2jb1hHFXM8mMqpZYRZAUzJkMmgy/apKdT
IH7UAcRKuCoLwTqQzThNmghPaEOpA6qV/6gFGZntyCDr8srO6GdZixsms0unPmugYzrbawSW4gcp
UaK7kN2fP/E217ziVw6gnbXTojDRxFyKuo2Z7onWK+V9ly5U43jlSfw0cjDCf7mQ8wKRK3ALqy4q
jgpMIzNq4CzOXa16DLzXBCCjgk7aIWlFqvNp3L5pFF3b4d4XSZDu9fc+f/c8tHEIVpPcAm12VLv8
rqF2wHypD8cQ0T7LvM+fYeE7/sK4qsfBp+vCZftYQGRgo257KA+pmjoPuRK8NnjGkjEaT9voYr7t
WIlqjP35vBjGmJb2ZKnZkt9fFvtaBirZmAbNgH4W4BtQGpbHdUjUnA+IUL03Wm/lga8RSDxOLeK1
pWJfsFaLe3Lygn4T40yXJbhv1LpM3hknNOC/zqrmSc82/FLiFbWp4ZW3BmV+GWdxIBeQt0BME5Pl
uSc6FRN2ibgOwLiRcNnIWP6IOGpScyVmwVolzM2CH2USnYPQwtKETWB0Kzib2J+dyZi9WqH2Uggo
j2V9lltvnnhP1QlMTLHoWma58jSwTlIwFyrQNsiO7f3DgORpjF0UF55frsRgm1T53/ErEUPrVgrK
fWlGS5+ekTa8WgZkKomsT6knt5eYTX/hScXERVRrih+CfjeuUendbpqqWEjZfhBIt0SG8GjWFIgw
ePhNsY7VZpqL73x1n7XkSiCXD+FcFoIHQ+nSdNh8nuIUuPF4M1rhPYXA0SOnrnTIwMqtQz4RGp+K
OJYGWW26yIitTVjwG1Qec/mGeZoJ9Gg0xyYlicXdZu6Tgkt/hIVEbFR8clsa1yAA99lxGQEaeZHF
i1AGaqk5syTd1nmy5fi7SmMZlL1IMBpF96CZtwYJikW6thx3WRMULMoxC/IU7y0pNWMItjqX6V2Y
mAsdToNDarK/tG60AmcGBkwtuv39g7s8Ffw3cJjjVPFlMs59xVHUImXekZ69MlpHegAAcN3NS6KJ
7sfE2wb5r1cC5AX9pIvttBGmZXenlW9jEx+KsZIg2IKjHixyrLtMXAiCBxe4J6hTq3FtoYKRF/R/
tfw2Dxyspddqyp+ejR/D9+fYrRgMHuedMN6YxnXSpttpFMG0VW5/POwa+5Y+rLbSZy/ORJoW87sH
afrxQm3X7idkYm3jGYufablOuNLSrqYhanBv3tgH4o0RAgRTbwrYb5lP/3CN024q7OUbyX6OJ7Nt
P9Xt25vXx95+X8zuZpkdz+/+np4TzDEA13ji9qPEgpS/M5TM04q/+TKw4+k7mW2Ta7udcWj/5eo/
18xfnmDjtJ4YNgz97QQWAaBXf2LOxaV3ZcF/5TCfVJcvh9HVJmrDpCiObR/PciFaWelKM/d1TBCr
Sy6aPsFN8PvLeaH1x2RAowauFUwP8UcXo2wTKwaCsYviybAltIZc2JzHMTPn0dLZlAeMOlfKdhfX
Yf8OiZvu+/cgVzSNGlXCtmjtfUucFulR0jbWQCiAijEiuLL0+ClGG+e7/453/vS0UnIavEfFUZdx
p1G+65xk7lCRdNH86/AMSt1ugZn23Uvnfsg0xFz9UMQEmRvavAtOYpvfScmwkOL8FLofVQ6aDBta
BOE9hOumK9GMnNxIPsm48TDN2W1eTvkgJc3uSiYKTSBN7jZi0bP13JjIXQo2fMYtlQwRRmlb8kLr
7R3l3kkWwDohqaIFmCLPy/QPs++c6dRi1hzhMKGoTnQWQVdeggulthEujZd0pImI6rm309S8wkG3
6u6EcjHcjAM6IAlQ6kd1Jx2sJfgIn5TcPX9uw9f4FdCZRnTJDYGOtCOEQ3iLihpxabgvH/x9dN+L
u/TVuhuehIO3dV8ZpJ8cbRO+Nk/Dk7uXj6k38UaOqLNr2DhbtrNuF+3OJaxsT7qzc2PthWgXHITb
4EAxoSZ9pQ43ZAcI+2Ljb9NteJNTdwdM6ayYn3JgOjJa5irZPKJ4ip1dKqxzZ4co7iF68Ijopj63
wUmxZANGzqVlQ4jC8/zQ6Bu2+ieHl34pvCgVvzn9ULcQ8VUqfQjGN+k9Pn9MKspzulFWSgGe5O+V
e3/po/9y689l6oVhel7UG8XY9S5TA0H6SRxOadGsRCpmA9UFFZeQ0eyd9mhZ+4phQYveHXWUMdPY
3Uf4O8S8vvLRjMvx8xFP0wB9yaapGdL5GrHzqrQKI0Pc1bNmBaj7yZpe8xVdHHq+HuNsi6Q7pUKb
X/sk2FEnjyC/GG4+Zf9NhsXIE8sy7LQLt3MIXmjBxl6b1cYD/O8XyWbo+0BUdbjGsSsUbDnWabhq
1Y1JaossAMYKCYSkPrkh+zcAuMAaOHWuHP73W8xo8P3ojjdYdZHoBVLl25BlCOTkUPUIsp5fPdSn
3vbHleoqBAOTrahpjVuPLzMLpm4/8SSH73sJPfQoPdUP4W04RprJJwwZEiiotbvJ995Nuxb3vOkr
xpxDdR8uAalu4mPMvyrv41AQd1tIt8t27b5aB+Pg3pKBuZVnb8WdCLx/kxyig3OTUem+T7fCrls7
d9JR27GMdraiQfYZ/03bgvibI4MvJd91eCC0Jzlluxh9iR0tzXlBBv3ev/HvjbW1blfhU22u0zvK
boNqZzvz1tsJW+HKw7jQNWcE/HeHrPMFTl56SSjVFpME4Z3FKRWJIQrZKfjeTod2bhB85pHG1LjS
3hxbW/KNHpi34jhZuABuanUT5eEOEMXvw8PF0cHSdL5CeuY/1l1yzMCsCbW0KdRRgtKoyRoEBVQx
kDb1vCPNLNSuHPLie/nfIdWzr6IFAphEo6egYqNB3Q2zsFM+oxaXxfjKKHOhx6nAZqGMLKrUBYxz
fV3tgGKLDaPblOZ+BOWNSCXDfcHBRDr4g2qd5FZjt99NFOvh9xsrXapzfjn0uYs2U5Q6yUddvCC8
aMVKKe+zkYZPN3lkU7iI/Vj12VZx1Tcwfmvn3yLpjCO3UDMM63zFlXqKGDkJYIqnKctny54fvMmn
VvS2sheLvTR7VWYTz76bbvQr68tLT/bLkc8HdVnOJF3BdTYiNkP/mBADM6x89c24Vun7mfvIkkuH
zWDJMv8Do+X38Saw4kCWQq7x4WmzQ8ZGBLi9sp3pwr7ZsraczCZ3d9b07+Z45TM2xl/88+b+O7Ax
3vwvA53XCvgKolGbl4qbynvzy2oeafphIO/IZ3LNt422zIP0lAlku7fGnHKtjzImj/EfDO+D8cw2
eSogog1gfAfhqUY61eIhSAkbzKP3FGBKyIpFYSGGZn8auQEvbjkzSZLVCCw25+mfNIT6BBXMuyNy
iD6c5MSzcKSQU6WK6r2XUcDSlHfBkR8HN5x1JuQw0qOTZGZYMFnC1laLeC+1ZPC2ELis2yyYhQoU
Hrj8XvcsmIQmQt3j7azGEm7XTq0BIQfovBzzZOFRrgAMnkr8gEut0VWKye/fzqUFvK6JOk13MmZF
a/z3LzeZIl8i5CAFN2H6hxFCUvB9hbMs3qTqXyl5//1gFz+XfwcjN/f7wSorAliT5uVR0slqComZ
Xaj0ZaVrRf6LxwHpATHGUHVKlN+PY5hp7ghu3G26GlQl6REblSQ260ox4GLxjRv3P4fRpfEb/XLv
EsNxU13qGF2Nky/sJdn2ZWOCBMqy3jprrpnPo2HJaE8p24rc2N05V5Vrn1qrHx/Jl3M4e35OrLuO
Ekvl0arEB48aOGrczn1F6GyLunlTueXWqm19SKjoAPIXyBoQDHKzSGEk9Q2HQUbEl3RQyPShHJiL
91rMu28ogNGCRUg2XlwdoDgutfax0cYgghzknBBARsCLQ6u6hgxVDvcR35CVu7NxQzTIEN2bdKkX
xTYM86kL7AkGWFDWM2wUa7NKFqND220eXd1dSsJj1UaozTvHm1KSkrCTutRDMneYN2IHSqog8kOx
uwbzYrUKwLPrrngwxHrWqvuICDUqxvM0oadPrOAI1I0h09dExnuEO7Y9gUyWOetYA6j9lRfg8tBo
0hSgb4pz4lzsFfeoOodRHTmdZqvDfO7OXFvZrFbC5DbeufbCmMxmsr0WN/509Avbm3z5+wd1+RX8
dwY/9PxWSRtTp550jCTI/D1NezyRY2+tTkZBgVu601jbuyQEZE44l/Di4MORrZT81CuC98vz/5dT
OfvoOq0tStxjOPHlbW/1JHT3RI+8UenLM23VpGi8s3giycgWn6/chUsrK0PUdIr5uggD4OxDFHwh
7qI6FjcqwZJONyMiBrzjJFIeGgPrr6XyYe4QEKnKXpCOpf9a5+JsxMzQsiNjAiKaf9uEV26IOi76
zz/NL2d1virRhyCCIWOVx1EqMQY5oK7yOJ8K+K6IDFkHWVqoJMWwdI8cks/J28WvHZtPspTuzHRY
jCKSAa7j4LKLzMn5RjQYBMYfQKtO1O8NtfpoiRsT3vRqWMaVjEvWIHUDuuE84FELx4oNplbinpM3
Fi4HKWFukm/yfPzm1RWl1gxau2t6V9aCF5ushkLelgJiXWYC/T4ywl9rTVC52v0TkoLdUzN92SXT
e4qb+z+EdE4en4e/z+h+lvU1Xtel6ezrgc9ewqJxorrBn7oRsEKgR83X8IlE7xXIm5g9/v7aXTnW
udpAkwYpFK2gOhbCi2EiOwMdgNrFu3Xd03VJ/cWu25dLU85G+kE3kgQNY8UilzZCaafaUSMBIue5
5ujEsK9OCuMVc0vsESFBE0UVhUmWsM8Zhknu0zs26I44TLxk5Xloa8a2RUUCtEu3MCqHbYV3PRVP
lvhgEFetXgtj+7wfP74HFdi+RIQ6Eoqzr7Sre7dhxu4BwU5AfQ3zp2H78hm69XKvvfF28DGiLBcD
G7eZjcga/uXz/m7YJUeWP569PB4RgF+pl118iP9O6me1rGo0q6LFfnSzB9QIhCVTMlCaky89Vqzg
fn9jLt0CsryISYeKwU7pvHxZJGLgBFrR3g/zbGUdaorsgBj3wj5c6FN4/JNbfymvCb1ZDBv3pXr0
F+o0nHSzYKkuKXhaJCpjvetO3lFY5fNw+vH7+V0q43w9P+2sq+9WfsquOIKwoc8T56jCeTQj2rHr
zrwlSN1goe05ylJ0g0kTay9FfGVGveAbURD9s303FPaQbCS/Dxy+lOtelBc9/jTzqC3rHT2TBRSQ
fXvnzcz//7Xv14MpZ03aAd48jH0Dd8rwYmVPWT7jwVdkIxJIcLU6f8H0pqBOEnVVg7zDfupsaLIE
I2g1lgs7eZ3cuJv+RIgvOeZTZZMuqLjaxszdBn+rhfcHKGsw61cCIZN36G1/f8YXZqWvp3Hu3oqD
WJZywauPnk+U7kGJ94L/8PshPhe+Z186x2BdjORJRnF99hTNoNWHMEnibVYRyEr4co9/XmId2hDg
Ao3FkReVi7FFJVYopA0cTiTAvrXezRRkrSoW8Zw0yt9P6nMR8POkDNR2oglm8HO7+WW1HiOHzXOj
jqibEeppsozcIboe6Cxa0wRaSEX6EOFL/r6/7e5pINLzBekB20lAHiU+mfXO0naaNOs2LjV11VZP
3rP3ob17H/lJ26XWij67n9reksvRIrtWSVR1xan0x/WnuocPgwsD4IsyZ0z0Lk7xWywvYyh2L+Hh
90u9VCLk/v+71PNMwVLSUs2SkvrY+oR/1uJmgJ7mpd48IrM8IPYSLQAkx7G5iMOHtFv4EsFd3KKC
pFXsyM+DS4QvnXu/g5er3sj1XhDBbaAHRKHhUeAMxTvRmkes9IZ4OwLnTdHZ56Y4yY05DX7g8uGS
vTQt7HzdNody0RokTXnqzFXYjVQKGsItonQi3tWePCVxWgMms32tXqi0AKCUE2sktfpCG6OLsnpa
N+T6zTU23+WsY3nfLlwJ4dMHVXRyREZFArrbyoTre8zbaZbavdhPDWMl528RwWrIrwcwW600oQ9u
wF1iSVZ6q5h43wZhOKoAyUEJ73uk2hLQPpWydJNqzTStJBj0hrlPvCvfyKcj/sfriOxSQwCK21g/
2wu35D6WtfjJGKymTyA4bRnFO+AD/qxuw8mN/ayt85U4dSfLu83xyuF/Ig5VRqP/Dm+eV6wTvys8
KauPbnpTWdlipPVXZolI2jAnA+HWJukjDvKJRnhKo5Dt4mPtTlovB29DYbd00DQZhH1G22wAgtxY
PYjjpSqE08zR/kTlPCmjvaNsB6yHTlwfO4d0Nb58JFSqPq34zIvuqEf9ZOjuB2hGUlZuDfAq8my0
vZkYY5jvYqGGHdwBPiF2IiNeVzWQs6caMWyQjxcxks7fv5xLlUQ64xpNRoNwFAKNvs8/pip2UVmB
yPNW+Z5Qh5my0O0T0VlX0EHmOAT+ePyqafAf6L2AWL8fqK8LiT58jqN/2s66rbStporNDSUdek2f
ZtvOrENwE5DFLqiz7N7dtK+Db2u+DezRWRfP3ar7P5y9Z1fjaNqu/Yu0lnL4KskRG2NjKOCLFlCg
ZOWsX/8eYr97BlzeeD1PT/dMdxXTt6Q7XeEMm3aDm4Pimq+DMh+2p51+tJxwo2OFZ6OM1eBY/Ilp
uU9nHmfTwBn5s7QlOpTccK2dvwp7ETLoqj60C+SwPQeO2R2C6uZkRW3u8Kh7EUmPluDIVsImeQNz
Em3753Ir/PXd2CUmy7dXFRAuXk/fvsvZthDSEOa4xNVRZngTnnBYC2Y1aJVWeyjMbD5MJt6PXlrc
SCJL4ISJ3cLCB14wP39fCZdCNeb/PxOknG2Q5iSrUZdrzT7kekb6RdXneao7Q7BX5HhX6qqDP8V9
RYkD85UkWqMUDMzypkgoOfJpKgEHwTy5nWqOcJ7G1CvQLR32Ex8qCf5a4kLLHlM1deFz3+rJXRvS
LndDL1nV3XNOTE8PF7LuCenDa0GefmHpKZO3mqRo2IZ93R7fLsKwMPHzjrpmf8KjMUjmMgKFSriM
xwT2QAI0yYSmoqPlZ6ysYATHhLM3Ad9UQk+vKXtdjIomEyIMTSR6IucbTpYsL9bMNNoQMPChoIXJ
AJlQcOu5Hm9a48PMDqJ833vgRMr78gTABtvCiBChndgat5X+aRG49V7/F8LDTJCMeTlc1WK7tFvJ
vSYpUMtECGf6pN8+mQENF4JtJW+R65qNbvGBKyjFNRui+4J+uutDJfpfBKffhzzLliwWSi9BE9g0
CPRhbV6VOGZB3NvU9Ru9ot9X+8WIzaDQb8jYYfzbm1KB8UVFqslbZC2R2Fyri/lud+ztu8LtoJra
r5pzbYNdWobfhjwn+KZFOMq5GrR7gzo8KtUrUKBOTpSviGyKo97t1eS2a15BOTvYQRVIJ8rvlSzu
RLmYFMhzyDcJDS0/yB4GRK9iLFNx28Z4b3QDqI4Dkoqok9OURSiGHttJ3o6TMWgkP6W0wjR1pQbd
rLqOwLjQjcIGGLmuqc8H5fDs5NCMpEjSljukn8fL0fbmhUtHeGYArvp91r4SlPNL5NtI500gz/Nw
jcpizHxboH3t4CT+6GoiE4hHial7TjeId2kizmWxWCj9XzXCHwlni6aynKlCXInrkJOrH5cncTGx
ftQwxHnljyFGq0qFCyhUd2HYuXXqHTokLbM8dnJluLLSL2Wd5Aq6oVtkxQRD8s/dRSSihmo/MD+b
kytTwpsLTu+cbvPb6i5d++41NZ8vlN7Zd/vvgP+SVU1fqE5DJ3V7QRsXZaYtig423jAgO5lSaIYI
oqwm0mPZVkgEPI0lsUlDU0g9QOXZ9lK8CBXVlgGRRu2TX0r4tUGEkg+DTjoXAVupfVwVxG1FBzJQ
fGyP25kX/vVK9SNTwnXk0UASDxWMV9ONhdP9IGSblKKcVXHWTW7RnJX2yL8MdRJknXMkFn3H9ySS
iP6p962VLhK44sMLvejGD5pt0DZzv8puSvF9pOdkaU8plOO2kpYinrSh/xWwmcS9oTWuOuoaFqaL
nae8qCJcNDFaTNStpizuJBhiGleYn1g35Wis87BeJDgWF6Jx6MZrPeOvmT2fCEm3ZJJ+EaD3eUOo
qdR4RHO33fvluzDU9y02mooIXsDaQCde0UdzT4p1Vwj5wWvyjVCVO0tCWBdR04bXb+rTYhhNO9yY
+kNZg/WRYqgbM0WPFoiKAWyitBuBP+7dCTZMf1AFijzx8GLtvUJYDjo99emUMNOH6KngpIzb3Dzq
8ZJCJdQIghfIgM+FWGOEVy5IauBbYNlc4pelSXPKBIG5CPuXqVJURIZribhmwyVKi9uTyc0AOmlo
6E2Ms+w2t6K5rA5rC1xQQHhWQSJIj5lGsUfGJbMu7fxUzn0kptMRpVMId2m4GMrPHOAuzQ1YSkV1
sqvZfS/CjtM9VxKxaFsZLFM5M2464ViHpxepzq/tzgsRGb1BMmaK99w656CmIpMqXfW7/6N9NQKZ
VF+H224hUMdV6f9KjtwucGn6/Wj7Pzycf5bGf4c91/AYUnNEkUpo9x4iZ0L2nCa4EXAWhUi2RrXg
FtW71suc9rk9wLaFpqymdyWcngiACuczGf5ON/YjwUCl+O4AK8ab1YL/PDGEH4cGpcTQv9WKDL26
54avlx68CfbWG87Jg1bru1pOkKyBG0gOZvxZ4nJiYLJda7Oh9+dm93CKNka1rjg269OzVSJU7Z/s
znADkD9J5tkyebAGSrrwaqdKH8Jec1JrnBH9RUbnFknuymDATX9ARPU5CkBLkYdih+bJhnvibEkm
zRzYiG3/PkWUBYJYKrUECcXz2DvZgpa6mVjMidRHTi0D6sR8grOoPg7X70Ko4U+O/85oayh2hE2w
HBpvxfESxw9K+odUGGhSVWj38TEXTLtPKb6MBhIpzx2JlinMe+W5Im8uqGWwVqd1pgzyUh4EOzdW
BSyu0IQIm38qk6NN+9ZPvElAk5MOYWMIOGrdFdKTkD0m2aTb+ZSEAozqhxzTnLaLt4j/X/E2vQR8
hDk+aZiZSHhhIfXzGkl9iLVZrUbH8JZgqQC/eSjZ6Q/e8fSndap5vAqbheYYr+jz11sqG3xmLK+3
igAq+8r6vVBW/vEsZwEjDUNKvaMs3hjowNL6Q3FdmUEpzeGCqP+L4O37YOftLzHtrNCIkm4/VBsF
dlhmPhmlyTp61ooZcNrlJMAgQTcA/qZzFgILt3PlZsTpo9C92ekaZORSK/DHA50ltwCsFL1peaAi
WcgQJZLqISNgyzjQd12aOD70MGAHDtfs78fGF/jt/NRQtAl+pCEHTqfh5xrAd1YbRkLcYzF72maH
7fbGdG5gBHjOo7V8enp5ydYUWG7wFpn8Bm0Kr6v53LKfElve37wcdwdCXmP2vtEWG9X+sBx09zD2
spE5v2VvP0GaRJkf2RAW+t7J5muPFGAze8dIezFb3weN+1dzH2+2Y2Y/bZf3xf3n0ptRxr2yui61
fVHj/M9rnssrNXQ8T/C8+73R3SBfjQayFAauB7jNCne0eSR5H9Ez17WFX92YMyN7TSLp2kNciHNp
5MAa1qk08r9nGUqSCNwN08VQuqJT30Uu0pezACl4wf19Vi9tpv8OpH19jW/ZV12gtq2Bjd1jV0kp
BRGgk513DzKAaySvr6rBXmJc4l6G2JNOkQlDa/nnIgqMIj91XTfsY/L+QLxto3anS096fysXUDaC
YV2O4BXEN59aia8mKC/IeDXiJE/e3nXJsY1HQjRx8qSLr3yLS1OPnjr9M5StDDIM5efD0T0KU4pX
4SbvawbHViXdFhZeZgVpUrOsgET3iWk3XWu3wTEdcQCXX9oxegjT9EpocOnE/fEs56dcZMTdEEfa
Mba32y1ykZBndyuwb3eb3HZEm+IM2Hi7sR9/XxDqNANn2/zbwPo5wnMQTCn12grCWvGoDqpdy6eZ
V56QDXk3u+hGze8tpO/arnUmjhqKbwhTzIZsEcd5SVWf4iVqqpnezhVYJyY1ryia57mCwiZgRYX6
uHWopZBufORYxp8u5zwdHSt+DIf2zyCmCM0WtlhlUFtMkR5BdmsW68EoDuiwh+2Vl5X/fVn4HDKd
FDIVmYjoLJ88gV7zR8EMN8mAaF2jIJaQriLJW8mYsQbBHJ/B0YV+FiWSnYjrgkp944d20cIV8yKE
oNAoCQtXSBH+9jzrLq+u9Bv+3Z8/HlA56xoqnegVqaK14G2XcbviwPfLZf7q/fHQz/995i8OpWkq
QPaJvH1eLjI6S88GVQs3iPmDU6s0THhjXG4XUXbIsLn8fTTpqyH7c6Hxav8dzzh7tSrwiQQ9brLU
sk3DCUqXap9r7MwXeGcNfeyTfbozntpjvNaWof2mLBFMuLXe07vmMTkkh+6g0FM2HwH5Kk/1sd1l
D+OxepVf+YXoeXgcXl+yw3gkWAmllbfwD8W+exwDG0Wgvfk3vzkR2VGMQ1+DEu7JHp5Cz9YVOhUo
mNhi4IqyG4202NxgnHXows+IUrkJgCV6lq3CbUUzDP89uB0YOlFEp/MfOoh6oPBCulRB+hTgr03K
DRFrCMZah9GmTZp/ohWyAqSdCM5kEUh1WnUBb4UEVCbMfRu/EpIrdM8aygm5gwIIHdPKsI2/lInr
ayfNdJX8Ow0wGCT6wpN+489DT5RSoU9KtIHMcNlDWU2GNVo9ifppZIffp/wL8PjLUOfnazPocTNK
dbc3CgRA3GyZvYFh8ci3Q1vBvOrN+jO8iKSaL3UHcdnO3wGYDg/MZ2kS1DgZvbRs+nzRE1cupSom
T8Ew+Q9sGOFADyWQkHCjHm/jL4ltqQqdsXcQWpKfG0Ss7Ti0hQc9s/tX1NHMJ9pRnORqg8+uXT8m
f1G2VrbBFP3jSQm/1NZeYeD6T+DbSh2LC9t/tvCmfcR3sH6JXtIP1WdOKlrNnHQPxX3+QCIMDt63
wz9U+oxjvFOe22d+gHkt7qHfvinH3z/ppT1rmlxXKBgRmn9VY75d36NqtLlSVP0+podBlxWYrLbu
lM9BX1w9LL/K8ufTZ3Fp071RFAPxx58rhTJ6o6Re0+M/uRqZFBGBR0/B4PUWa1C53rHkpyZXt0cG
JAjRjGrsojgI6lYunqzBDZJVqM2QLTGiRU1RxrhP8qdQXzfRTgZcJig3qrdTJi8sJxe3kbpnW/z+
tS5gp5Ct/O8bnIvWidEQy1Up90AsYY7ZeI7W8tefLVeVjY+oqNhj7qBgJVH8JOt3assZVAp6docn
z9F/bdEiBKBBq+QaxfBfoB3PxqedKnXsxH9kvlVJ6FKjFHeoPuhOJu9MAUsKSq0vaeb4yZWM7tJk
KgSX8kTmUCRLPdv2oxfGwP2K8egm9tZcbM3PF/XhOC7thb3A1dglyHh4QKN4clxbbzr39pWYw71C
sr+wfL8/hH4WcDWtIBu+T6why1CcyeQxF3lEwRQbiKv+3LQZ/z3pFCRiRGQmUBunMfJz/Y5ibEZR
7ot7XVx0/t4KDyfzrxK8tdZDFu7CYBf6z3T27U5cpMpHXe77dl1UD3l7m98FCKqUy47YP9u1p42s
7JViRuI1FSGk9ElrervVMK0ubtLyaIyY4yxijV1JYzxDhihfmvLcMu7N8L3izOlkYrf6OZTAhY/I
IwFT9ymGtAgITmZXXEZwC4Xx1Qh2ZXiMYPrpbtC9mAGVNcg/w2MS3kfmu5p/9tjW5gatxvJhyF+1
fqNoe73DGLW6LeTHTj2McO8ln95kAHX1ziof64LSh0r6yi1kvJfmfVcuPWyV+6Xfz08ApeJ3C2f7
lkfso7tRv421h1ieiZXTpGuLSnuyGIDPnOK3ob4LPtoQfFz/dxJpwbnGtU6GU6FUousvJVj3EqTk
lDnlD2p122PGotCywwU36reSum6bXd89t/xffKFx9JByE2fy/3zP4yIPhBiAEJL25xm8FAwG0pgs
9Nh+uik3L29vQ+YcD5ZzmG3i46x09KVo586+WTb2leV9gS2lfR/7HKbqlZaa+V0oool10/oNal6b
Ot+mFppjC7ldVdGmhWZfbwua+PE6Vfd4vAb4aGerov37+3e40IbSUEInqdFRxdJJKn+ufq9rLDPv
un5TBfR8ZgERE5Yw3mtXA2h1DHVwm5z29iypF+VtSwGS9XHa16V6ZUIunHPfnkMW5Z/PYVphHZgS
dpNRdwOi8gR6VPpT1ge4+fTerjIJLnRBeW+DkxXzc1M1zkN8kTnQNdlTvxKpXTo/AQucr0KkZk0M
JGvnnkzq8++VxOIC2O7HqOdxewLUo8hlZD+yYRkQTeDtWYRL8Ph6YgfRPcqUobUs1NjhqPt9or/g
JWfXNDE83B5Npd8jndu2jQKSB1qc9jt1nb0Y8+g5XdVzLVr0dxpF88fsRX0cOqwHpAM1y8ZNFpTv
FtkHDJx2OR6ocCQf6O2gfYHnl9qzmx1BWaE1h3hHfqK5sm+ltcxVT33GmnembYxO/YmiJeIgT9bK
HDaYIs1Oq+DZWuGTTQXw9NHtMLKbdUtzVmJ1f5A1m17oXpvLi2ChUkElNFqKy161qyU8pJU8A52k
2NSH+XERbZL/xb789onI/H6uQTFP+07B3GRPLOAahDK06uRTbceBj3XqS9Tcmv1tWZbu4G2BtNNB
swvrJRrWarbu+pkun/7n6T4CSJhnq7IyYVfPmeVJZWRlrQ79hiKrXY5zdmWPQVEP22ped3O1uPV7
N6pXyHsRbBFNqfoSVU1yEP20sZQcbVdiJ1zZcQ69065hdy4gqn48nnZ2dYrmEPpq2In7OtI2popM
CVdaAOwOHEv8phBOVQTeISzAIqtmJ6g5WvknarjUHz00HWmFubo8qalggE5qVwsfY2g4BXA5Xx0x
hBOWWpReifa+UJ9nG0ETkSGCqm/C5ztH3CZsgzwIW/+BFpNTOOad4qZoaaCcaKu3uPzYzdRrQXDj
M18Lq6mH3LqI1bxVj48Iiyy9RbwsHGOG85A7Hvz14rlb5XYJDyWNnfCFJeE7VDoc3e3X/RIoMbi6
7BnXuFnoli/W4rSMG7tH8nNLd/ems2sH+oiDe6CdLyxkQH7f9pfS6R9ve3a+t0l+8mKsfTYym7Sa
kUZRvdyJH8WDBzXvWeB5FQe/Q6KLWfvygASqkToICP7+GJcOvu+PYZwlCXKsRqgn9OJeghmQ35TJ
QxMxVPvuL8xyX9YPnnUk8W3Gt98H/sKJ/DPbgMhEDV6abOpnAwdZ3ed+kk/GwjdPW3BzsiN/Emk8
o5JToToO/J1DzbnbzPJXptGWHjHDKCgzi/YynH92tnuFZCnpnCK/PNF5770Y48oTDEXcJ9B1fTRD
6nqflwu2ReifHKF/i6Q17BihwGRJ2wTiSw3DsV+o16iBF+JezLjJLKjtcNed5215HVXUXDlbuPk5
RTg8uPA5OXL5yho0r4xknN3tcXoqQ3Q8mHyS6u428TawlOt24QVLq/87ALlqKzfQD1n7SkexGmbt
gA7RR5a8luVCVW7qdKur9/w0xD+/QGDjRQY9IJkrDNeS01vM7+FghS3ntosfVX0zhisBXdjkGIsi
fDRabUlnY9mmSAhkz6Nho2nrJNr0yb0QLE/ZQeqXXbVN9Ztav4kg62t/RXWjZAin63M4Hp2AxtdG
kxYx15K3qtKtpfwpu2UQf0r1rq52ofTGSWh32qqhX92Y2wF9QECczYeUHtLqIZJYWfRIO2OP9m8a
Pnb5/e/L/OKiknBkgvtDKiOf0xwa3F0CXSCMk+P7dt6Ii7h4jMx12OwCCqqanfiLwVpwNVTjnBAu
zt3syk67gClBiOO/j3B+rqLd3HWtUUh7s3vVw6dAvi0MbAOpmKpKjbrkqo5vu2w7TiEEp3unXcld
L4gP0znAewKTFF3XYHz8vL7lJsv1KvaHYzMbnGJpLSdpFPDPs9hJb+o/KCA4wgKZ57mJ0pHljndX
5mCqTJ5v7P+Ob34pWX2rukiqlZWNp0v7mPgVN7KxVBwIvkI+y/z3ITjkaA505rYi1rsy8nSInY8M
SNNEmkKSNfGLF/dtZKtXlCLTc3lftjddS8lM/dRJ1mp1IXOgn7rX+lROLeXfh714/X8fdjrpvg3b
tKKV0ICW0clMQNh/BoI/00MKq9Ro+RJ2BjzQa9KZJlFQDT23kXJnRHArtTobqdrCmOzU0BOnejYo
/HR4TM3HDEl9svw6927VgmivvqaMrUzlg/OvZViossCV0/ljKj98e+y+aby6HDTteNPMEvslvsUR
5WUncRkciFDyG6hQVPzt/BHnB2etOWtnKbh/rWi2v7mKAvwX6kHq+Z9nQSn/57PIgYBVXRqL+ya+
n2wcRE4djHKCAhV20Jm0UrT0XadAHIYzsVxXeumk+K5WzeOVubxQc+F6RG4AwJ6mYE/z80GEbMz6
DE7a0X0SP2tgGMfenb+pmJHZH0iiu9R66HONnzNcq2oEFtLtvrGvRisX7sYfT3HWeAn91FekIZhu
a/cJCd2XyknWqxXWJ5DTZjNKtvb6vrOd/fLK+0sXttC3kZWvBvu3RWGh2GegnscNMTgGlR8NiMJp
T3sP5blWevHlAfbe/5yvioyFhToxiZlu/kNQ6it/LAa/724s5d0qZzWhV8+hgSj/Hco6D2aXcP/f
CWKGAQncpaRNZnl4KC3YiAX6Yhq6iTRHPO+Qyq81UJrCwAs9EZaD5mGezM6PMIOkn2HhpazGC8vz
wHKDquuFF+Q1llg0z+UGG2sVP8NycxKCrdXUz1klzESpcETzpez+YIo6SxOE9Lmmf19zX0Hf2Ub8
9vqqeJZvKSjUi2qbSfskXQikNSNemk+1sgk5G7R1cHJGASOTfJHrq4qnD+cah4dR6UgbbcV6rtY7
KdjlydYLHvvuMYqO8bAO9VszngfpQsOilVLpCZNw5Ilyl5/oUtw6QAfof+XuXjYDt6M/J4V/1HJb
kFxSZBokSPUwkXSNdo+vACS6L+N5IqHrqYKDxqLXCv9aFOV0cZ2Pa6rW7VZqn2VzrZ42Cj4GLV4g
nyomse0CddUqXXXZNXGpC5USnHOo0SKCQln4PJrKaXsXqR4i0CFsMbVIyLW7ZnaSgZtuJzHkqyXS
XwfkiDo7GqpWM8p8aKV9KL7oZmFzOHXFpDVOE1BDOyBsruyLCyhbonWLipRFvQKA9NnFMgr50FkR
4VrY1ItMhBKB002fd7DG50b+4E9QSmVbZMpiJdFjHyp1jdwWkVfhtlFKDB0tAuJZv3jStBKDzlVW
So4wvmiaGxUHcGfsor5Y1iwxlLJWvy/rS7GYoZFekhtbXwj7n0dplMRSINdxv7NKVD/tBF0cTC9q
MkbhdkxXZBuivAkjqsIzRDJanulaR+NShfH7I5zXmZQsP1leC/N+kNdyv40aAWOCz2JSjlU69FIs
W/B3VJvM6FVqX5pUR6ho5NcoBxl3zKcmLH7/KF8jnu11ekMqd65IE1nR/8kBItBiZgXvxnfRHs6b
tUQhJ3B6fWaam1C/0+SlhI5tZE8kfU+7pWE0FSDzj1BCL3cGdC605voANT/5QxxLP5bTwjVlW+3m
gXofXJU4unA1f3/i8xsxT32zbHHWJTlbTq0r2DGCVjqJ2c5qPIfNIrs7pZB2yw/CH7cPkH3sVlZs
QdAbj79/vUsdKvBVqopPJt1YoAk/l5SMRIjJva8d3S0UOVuw55C3V4v0xp7Z+IPeLu9xb9y72rW0
/cJ9/H3cL8rOt1tR1POmNkIivKp9HbLOmQAPovFYmvuwTd1u8FAVG9fi6aHN6UWLH5jvbaIsp08W
gQq+hn+6kEfyNIZFB0qExHVuu4gAVjvUFkkO+U3VuxlODXiGpDNg2r9/70shIp5kAKxQDoM+/DUf
395b6HCxiqJ4PHaOt4+OIsD0Tb2Sjqd5sKNYxcCO94jqjCOuwo3ou73zCn+ms7VnlPb4/caWlywZ
jA5F+1pn/lLY/f3hzk1WZGno0cEp5H2c/BVy5O/iZen9FczCaUqn7hZRqM7C8jU3rBuN7tSAzpJk
oQFp2G35mHUGUpx3sa4gkks3U29XRbZPmn4t1QdB2hrcIL9/zAuqHBpTg/kpKAIUu84h56oe13GA
GgmldtZuVzhb8oMnaV69zgvbWM5D+JfB/CN23pXFn2f1fba4O/gvB0BN9uz5NXxex65czO7pOu6v
wfou3jTfnu08c5KDGrajRwMv6yB+jf4iTh99XEG8mKocPeow/vQUyT4B9sAp2Eki8456xf0IFF7o
tlTxx9gC7PlI8b5W9rUSLDUSnY44JcO73ogXkjIDKNM3WDKzRcS4mv/+dS8gwqavi/GiDCZwskr+
eTQUYy2Zg0cjw1revGzF2Vu2P2aOfQgd237evCqvzv3J2V8Jly9kC98HPe+eUD612iTsqUtPKe6K
gjTkcrV0/XQ+XNuMl+/T/77h+WVWjJ4p93Er78PxQasQvteec6tzTuO8wNkVbrI22Cf6EX5j2nV3
yLN7EzOXLkSXGyWv3z/3F0n4/B7TRQsYJu2yiUTx83NbXiCATIvCBwCnLBkjwcXC9R+C1+yYP+p/
gSTiZl8txFm98k8roVqNq2Ybwy3FrP4OQnQxxxJq0xwVKFOpjajqUZ8T4AzPGviQBSLtgg2uPV1C
u1Twz3IgRngRGYE7jG6SLYcbWItIGWuO8BHcSh9dbatw9+/ghb5Ge2FTzMadQX2H+PeuHhbatdjm
Qo0DwZ//vP7XXH07GBXfC3LJoNIADLDvIldBNF3HlrtBbf0ll7Z6hVS5SIZxJX64VEA2dOTw0PKQ
JA6Ss2Vedn4UIbsl7xsI/DQICRRE5jsnytfe+G8RGTVUhilyXPfS+n8MDjZ1YphpFHJ+TnovlkFj
DadkM2SBLSTAvpBUaHMfMNptmS7HsXfMSnG6cXCEgpRdOPy+6i5wl0HfUdX6/x/gH4IbjKNR1mre
Xu9cvsKcbqmdnO49PbhtvXExKtqy7O+N2pj7Qr3UIPD5Bg6sGjpM0lqjFkR/KunCWUbppTrVLrDN
TofGM74GVCo7zak1eafWzayCoN/gGQyTpteRvDmt86DdqOUIWiHAyXHS8z8FFhSafJFoBwMBgkr7
aAN9DrnK5m9NxCca8a7EwS2EGO3nq7aTHWyISjMFqjuZgH1WcmhHFHdkZlA2V43+KYnZbIxv5X43
ButImjB2YP/GfYskAmlGlZ7WFXiqrlzzU7GCZEWDtpG1FguJ5rC8LHHZSz4mtpwpZDuVTlxXSFf2
/qWe8cQuJARDxATDxbMCo6UFraUMUr8JG5yVxDsOPyHTVslpVeAZIG4H5TMLDqVx3xpHK70V1Bu9
nJ00hRbHEvZaNrqU2gGweaSwjR5eCVour9L/Pt55q4NrrA8tY5D3lvJI3fFUrFWAJj130VQbaIQt
FzSfHJHE/lGsruRsFxgILFHs23XohNPnOTsY41NJ1jEEA6Ubaa7Mm0Xm1DZ47Hk6+/x9N1zCLHwf
6vxCKD0dc05Bp9yJrmvgQSIE6afjTKHk4008Ynl5epOM204PUMPY99y7iQZiD/dA6j4EIKjOUpG8
8lCXTkYEOwG0SvAEYEL8PCNUbdCSUhuJygywU4r3KoImDCpnHA4qG0mtFnADhvzP78N+9aTP7yNM
zZBREjUA2ufVAB/a01AZkXB8bF3YnPrj7mihGuAeF6va3vQzYbDhdN7LN/f0sj4j51q2eykSICEx
ILZzRcOS/PnauZgXAs5Ppw0qCQm8MT15i073bNkWaFBSXWmeXYzXvg33hV/7dv9YXqRakMGUvUD/
uNDAzqDGJuuuoK8z/Q1bxzGnwq8AVdGo9pfqPCIU6IdPs9tPvuPtsPxTI1aPsZ8jDXQCRHVVpPIm
6sqVDzRCE1eRctvnr0Vb4qdypUNhTAfEP5OlIlsJ/AJTMvHsAGlz1fC0EpNMTrq96CRLxVVnvb0h
ZECZfjG1lptXedbCj4lvmq2//lDWFHSWf2bi0nn3VmgK2upyY82yRTh7p6+8wcGV3nN/0O1XZSE5
MC/XyKzPBlfCY6FYyfZn48hutzxtTw4ShOsUd4dsaaz8+3rezosr03PxCAI4839f8Hx6OrPrkJVR
5X1ixPOU6EerYqwQ471J/SaleqaVOBJ3awM4Qy2E6067ovLxRTc6+8ST05gMm0SmhPR1dnxbIMQm
YyONJBtANuckGWid2jHim6k9zmQ3df7+vv8uLP/vw33ZXH8brjOyID+lJ3WfJQs/W1jJg1SifgcB
9oh/+O9jXSCiaD8GO9trkRiFKewPdd/Jues3h6jKadi+j8mwLwNUl+HEhid/ldNgCoND7wM+SIal
Gg97VQ2vnfcXCuZoak1KrGBTpH+yOlmuR9Rl5R4bmbtyuCce6ymf4rQKQVWheIt0SnctCLwy5nm2
NiTiIFVRr8LjHWxdfvZzOJvZITEfFR8PCVNzcmOe+FdZ/1+I0/NVBT1JUmAnqdML/zzlqn4c1bgN
x+NNmNAzqmYyDoxQXNd1dgS6Jy9EzX5KEZZxQtMBuY4Gau3eYPoahTbxoOt97Kvlo/ii2fLi5mUq
4exaaHDF4ghA9Ka3jyf35B4FewdXc7tbndzVh789+PDgdvMXMg283WzNp62ZruQ1jRnBLuy3if5w
AJ3V07O6Swf3HZfBj0PmzOe7F+P9qZjdWBvv9bGxl8HHX8u1NAdiUI2izMkBTu3m7mM7fxo+t7t5
ej/9m6Dh3W0Aw98t0Jr+yCERgoiEdXz4kp8GKOGvj8YBACg1OH5pR53jsJvT7pvUkx4Ox2Q5j1/G
qY3GTUtBwjn0PNt8h0sVhGH7BbVsO4YMCCdmlTh3nuLqriFC+IshBfbYIxMwnG4W4Yq8aHf7XNpC
7wL+BMQkcKzN/iCDsDro7mpxDO4Z5m0HwFVyX4Ar1vbKt+PC/vhI35ABfw9X7fpPOdh/FnfyX65B
EEm4w6V2k+1oqqENMcwXmz5clbPokRzOkW4zD6iOtwnipxDihbJoneIJ3C7opWYu7Rs3lG1lH1Li
U+fdvJr+8U8zN4tV955OFAAdS520nPfrP6K5GBpnMzooob8CuF0+yChRRDNKr7DHH+6jNWTG1OE/
i715C1WgQkb0VkDZf1b2i5OwpLzVcwVNuFPfnFtHGRPJ2+Smv4sHXH+w7X5UFDebaX9vaCeLh3QS
uIbuKO7xS2lmf7HSRtp0+fvJ87W+f1n/5y3TTkjiknq9um8puFYBim1BM48ThMkbHY3XRYbmzoAq
gyfloNCKNcGZYxD654q1EsKlZ9Cm0WdKqtykHE6q9EeVqZB47wEOkJISzpHdWTbG1kLZDS0SVAEc
AfZzaO0n555K7NbVH1LKFAyF4V05wb+St3/ejaanzklGCHOOxg31OBkNM+l33mI4LdGS5y+e9Zm0
W5nB4FHn9JCWKoSGmfrY3lcf3vMpn8UfWJgbTn9Q79VjOokRkH6i+wBPAV3B4Wl8OX2QqYJzFNpt
ldg5SfIW6gOe0gd1we/4kj1cmSbtQnwBlOc/r3IOZY/UUzDIhcZthLBnPNBttx4C5U0bQaaNtBNf
ChXBueBBqcxVWIfuhCpEfMcNBjySUhMA3nsnPA16tc8HoJzK3C9fUHy664Cjg8iV/j/SrmvJUSXb
fhERePOKB7mSSir3QqgckHhvvv4uau6cVtGMuDE3YnpMTMdJQJk7t1lmcGh0XJUy1MfO0/sMnmRg
NrV0fk1GHt9qR4+5DXWmndJ1kNMd9Awab5BA0YXI4eH/MMqC4w2nLgKNik+1cPAMplZUQHDa/tgC
ckV3jBOJ8Df2VipoYaGbP8F8ZUmYNBWAD/kdwbMoLnKqK8MLbaEYgvYFhg8XSS+McA/4kyHtJ11Q
77VCo3c4QTZbS/VhFxr1BkNBQzALLdzBQe5A7f3LpPwBSDvCI2IT2ZQQBXn3zWCHRky8o3UI3w+T
mhuOfXEgbxAjUfT7x3Gp1oJIlYBuwGQHinf6/TJiGIRoxKD9JrAa9IY/iqM0ccLUBgpiMIdEj2Sl
uvlprc8Pyc2KPw2KmzxHklkSFcjuNpEIhbaK6DLEILzkSBXcUWpQZqZxswmgbgUDXKuaIhNDf6FH
X8nhoRPAyZp84HOuVEVwIzu5d5qi2oMDehaUA50NKiaaA+AO7oAudQ1hhiaBLGxqTw0Cvo/AMh30
0oCPMmQ7YPQGhLxAPSjxY1mAeENR5hjVuqAM51RSkOS3gupl4aVMEMrD4dCBOoN/kBYo8jMv1tBZ
HEMzESEAm3FHL6Ixymm3ZcJqJS+tpKML85ObH0qZV6qt2CQJ5Fv5I4bBHvI2yvHGfbcGxFlKu38t
w/7eD31H+co0OTqW6IIlo9FmB6DffCCtQkN5E5VdW/IohbWYXUn4l+ClMkCVUBEDqBx16JQf3+wL
msv9Af6n/MHvIAWlg7A5uBSjghdDweUKKHC4JhJd5QUI4WnDB0kNChSbSdhHpaiVTfrDwZ9v0puH
mQOwuo4jdR0INGzSYUypDmBz4ah7KhCFVQrxb5AY1eFKySYHNm+z57Mt1Kry1OZSm5HNgYdwu0Zk
U2LQH9gQogXXCG6MEO1GVw8uiCr81bocOt5a3Wsw/E0FHSPJbtRrokvMpu/duLdg2VimWt2shPal
jXT7arMZPEenOcMCA4Lpk5YyUAxtMdDdsXWw0uNamhzf/qDzPqtUtTjraGQcaapx4qrFyF3SB+6Q
2Gkhwx8avWWcOezlFPGc6TpXEOEeDy4jLvTCH9B637BgkPwXAe/m9ecMPQUqLFEGN5kjQJ+4h2u2
VIn/ITX7ODHCygA/N0SDXVmT1Vi6NG6XnY1dmaTnupGtBFi+HIvgQZEeOm6FyT1VDn/vWQ69M0UE
HUmYtc0k0tZSTWMJFJBxfMIqlW8F5aVZ1XlcSg4g04LLDxL5k+Lm76M6cK2CNscIP2U4RSVoYENL
/VBIwpQaoH3iDalWwIEpDFqLJle4CgBv5q25SP8QCP9635unmJ7yJmAAEsixQZFF23pEGqvsiRQD
I0pbSfMO7X3dm1ysMh4M0atfoLRQYl0knhGyCnC3LsXHGuvJWk9sVPk2EWBx5hewHrzSFWfILVoo
ASgFcGAMQs6W2OKpoRvNgxSvglkNBxH/EW5I7YgJHZy74TOIvb7jMa2lJ9xuxmwpBeVzwxi5R7/E
PqD5UqSLMWJVH64ctB/x+DsfYt6tzXIFQ0GF9AfQb/rGgvwYotPEkQHjXXyjT62ZOqFd9Qbznpry
N8gFyh46VOh0FkSnH5U3JoCzhMZ81xiRwtk3MZuz8MSGem6JRrNZc95YAsgBX/rP9pnbj/NJGAdF
j+Z3lcDIwRQ6Ez4myAbZ7AB4VIkSaa3fvuC0AkmZmyVn1xqtNHHdyJSHXs5LZbx0xo7ZnlEz89dD
bp4T6xwaqJ8FKMg4gYb/w/F3lsWrxrZwXvdE7Q6uZgEjgT9qsVWfhd3z/uLan9n7ESWYdZT0Tfh9
JNb30XbhlfZoo+QSDe96P3YtHvB/XkKYH7uowfVIt4pwDJVNT22go4wDzk/+vJRzf6Xprv3POwpw
kd9Hy/P8ga6QLAKvCF4n6tJx4wUPAcAb5LQaGhcvpJvXmqWgTdkVRd56whF7N202bbUVLquJzWL8
vVlkeoibYCHTTdqJKb6dODh4m4r/QEl4/6NBzmDls816OxHdkVyM8Nny9CDASltEYwfeVloUUFAC
lc0A4UjKekscjrRM6TKII6L4iGzL9EVZJz4GtsprDN+Axjdq2GwLvTkg2ek6+AF1ne2hMwcdFA9O
zNID8SozhOlnjCO6p4GoFL3+eai9Lyoejqx0AfoTPN7RqiXEvqw/cHmK/46+KSbBHkjwFUCdUvac
8F8VolaehmolBjqFq5iQQ1x5dsXDdhzgNvqVTJ4PcEVM2EoVAVwkrafm5eMA6x7QPlw/AeG5pgEe
xXCQHQorBbapHnt0WwJiUA0Gafl1TCaHeUPKLcBEGYLAhHG1x7lD+JoGhdoXpcl5uZZXpRVW0MgD
rFSONXxQwCxbNYGQcEwD08x5eGh4gPlqDz0HZpB+soXpr5Lygk+rCWdogwmfUKMvfSvcwyWjSS2u
sULUC/62qFA4b/3a7mJTinUigz8AJIXVMgb1haEi5uXFuGcZKADKIB/yzhgnMCF7lRTKrescqv4Q
1YDHbBALKDdHqLbAirxDGyIpgNF/k+inWHlPmceJoKx4TpANGhtxDjhKbJtsE3pX56+jUu/G5Joi
j+d9RvcZIHKR50URkOxpYYn5R5phhFCVUDzIDA+f88L0+kBTKH0/AquvPS2SAkusn+9v37UTMsu/
G+CXSAKTwyP412xvo+276qqzWG1OkyUJBMRpsDVLUcKG7+M0k/qzoL47EpS8nqFHYgFzsXIlTu3r
efy6WWfuIRZVGNlGQikeQ3kfMQ6OVMlAlT5844pNLjEQSLbuf7wlyopCc1DKAJQDGsM/2mY38aXs
5Jg0FRM+MI/Nk/IM4TEUKjXRkhf6I3kAzAIwtpgxV1ZdiNM3q/I/1dzNqkCD+3VMh+Kxo1+HPDep
VLAiOlNpGHyx7Lby3gnqDSb9LPttWsHfiuzASfVFTDQ6e4DZHUSx7z/S0lgNIQQtME6Q6elr/A60
SdbXaZFiMNWhw1w7wiHcIyM8Eqfc8hbvskYMpy3JYA+hkzhozDkQRRldzsCxhCo8rX+v+Rktbbpf
TzS7XxLWzxK6wzh50N4Te2q3tJhqJRhlNSsvv3CEbleab4K0Z9oS2blwlERMypkjRghev73/gRe2
9q81ZndMz3IRE1L/usiqAcwc2Qm6aXRBlZ4ulXsO7aj7Ky6BFaBpMs1KecBYMRr+/ZOyHhSpCGwQ
kDzpg7Z7C7TDGT4HltNqFr7k/vJI6WvCHUt94l+LziZUUt2mOSA08TbI/FeKCU9p10P9lVaH/KTI
yLPBpo692k1geJduJKXR4hqSoFCYoxXJEApBF7wC5D0a/tbCZsrE2RKNRLiYvMcDpF9h44Wpupi3
esM/Vx2jTrJgZVs/5xmGb2l4EBIOEH1cmKmos0y4FjGWgKE3Lwhfk99ftWnEuE84rz/DXUWFJK4V
Y5YzYh6TaLKuGAkkWuUD3INOqfqB3ouGG0abZC+rd1AfdQDx6BPzsDafWgwo//zU2Ku/HyphaJEe
vVQ81hBp8K0uM3imgFaVgRHkaif1J9GfhenbTzC/DoKMkroiwGpx6YzClkMq2wsgo6C3DS1nOt6k
A1Qcy9hM4T5Ri+ix9hcQFqFj8ppJMgwHAe5JX6cRpkhBMS/Ztn7qZPBTCL+9ojKATrqmhNOpGPhW
gJYUwZLqS19t0zoyOLQWwozoDOBJnUJpPoupRwZchwfXBVnCDAL1AOm3Mok0EtioSrKcaDL6k2wg
qLUEMa7eCsHW6BN4WYB6G2awO4STPOcUw7eX6REsc3o5XLloFpLlX59s1keQi6BriF+IR7balvFO
SjYM2Ppr+T/k6fBDz3+ayeoI+BOJk/Cr/94IsRSlSdooPc588kQyVToUTzWGRPkL1LseWjPaC2Z7
4K+eFZ5EdLP7EBO78Dh8BdD/9kxPJ2bw8TWBdhr9Cy3vjWBHm1gHFcrsNCilwSIBPmdqXmvCdlQ/
GFcqVfolc6pMDTXK8NVGF4zA9NUH5ShAJMQsPpKX4WEgKneijFRltFYD/PETbif7TPsAaf6hN9IN
eHZP4xP3xLhgAFUqgQ7EA0iqxSPgDJDHVaPXkFO5r3EHj0qrgbomd66gJQMK8KO4awajRgP4gP8p
vkVq+B0SrX8FkdptAIq/H1SXwvjN9/2RFri5uXOxrWV444hHgTI5f8vyezCy8C/lKRGsMb/cX235
5xQUgKkwYAe1d3Zr5GxE4oCR+DPk19QdM9n5oaw7nTAE/dgaxvURMwzjMbZ809M+1/R0gVpa2k1/
lp8PxuQ8hz4i0B7HoRReyoHRoQnnEPRBPYpoedk5fPpU5OBCoRmJZk6BwmhMkY53bzWHkqnbygPO
t5eaRKhUhtmHyLmzaniC+0URMAYDwZ+hfhraDj7hmG3DyU9U9gKUlkayLXhktBWcVLALi/iUlU9C
ALQ6tcccQmeAlS0xukp9aOdnLxMYk7Z6P9EyiC40z2FM7UV+MJgQAuPR1NOxeQzzeogBjwIg+xh2
VfKBl12fDKhqvkua1mP8hbzbQuCZjcDewiUDWzYtqLd9GhmxPOhiK9i+Uw65y+WV2qVQ+6oeOOVM
ByfIK6hQmHrq+decqt9bRGHgvPVpTAb8BQicqHv69/wVs+6CauyULeA1DJntDtTW9L2lz22MYRLK
tLgDvvmDR6EDxJIIJ2LMTPgE0ADUNYR5TcunOHsP2UtHRg23rJPRg9N6/EFpgIhAdUGJ5Cj2Hx0+
bBDweoM2uA9rcHowUMvUPlywGpRX3mvkf1QNmvTtZYDKdTtCpD1LVzIefgGr8eMuMvnuIcEWZrU7
OLYBVfQVdQb1zmQAbxi38rUZ1RO9a3YlnkELQc8mJg21DIUx0It7St3ESfTm2duguEUUCACaCIzU
6LaD+kTbzVZyCaZ290/Z0pmeXFD+9znnALowiuWxgNjU1DUpMot+gglKjZ9WNKWHhl1pBi2h9QES
nJSEIcEjItX/HaETPg5LDCnDh5dGDRy0/vKzB4kb5aL4e5jtjBIExa2oNiBHWO8hxoD57EtdAVug
1W/B0ZMgeLsyTOQW+sK/HmmWPch86ZUZh8Ye4KzQgchkmFiEwkMLPDOmNzkGxow2iX6ORimYIrdN
vcdaeSzJc54+TYozwLN2lRZGqsQDz/WVFiYnwcZs2yYnEcr9ZGoPjii58R8t7Lbs+z/fEuDr9vHn
6QgvIydLOJQugho7tDEYovb1EegPg16faPV7ZbWlmHjz+0mzmzwimcKmUQsIMBQqIeb4IjXQPcvV
iNvBORadgSF+E3BFlondIb2wgPm9/wRLE7df7ztrioK22sd8Ik/CVS+4FXaMesB9wOtb7UImw841
iszKB4bB7O8tS3MSG+dJLR3RrU/DkwKt+kI8d8Ul9Etz5GkNHcYuf6niY49sTPExciMr+dMS4vfm
pUHJ+v0MeYA2W9Y2sAmh9kS8oo/KEx/RHKgowB6ZV89zChZ2aZaA3j/yxAzzPKY1ejEwB3rlDC9l
23+2ABTsfj8L/CMEsc9y6SiEPH7nS0oObQStEO+Fb/ZY9P7vvTTb/fXqszhKt5zU1V6G5cibUjlo
PUqQygrfGYgxJjpWpTIz/uqVr5V1F+P3P5FKEGfJB5uPfF2yhQQJcIuPnAbefeyGV7Tpo4/txW+O
OUwE7y96/3ShHfH709Jh13cFSAxH0jh598axGyV4uL/EAtxnGlczwIFMCFzAcH+vwfYK7fNRBMD0
7qXXC5UHOu1N32023zlkDcTNN87Qixlo79L7mavV5pJp1oOlgYTmXva0+TrZA3afj4+DelwJZQvF
5a9H42aRWBBjQmeezMCbhQCLFGBgn6V7djKK6fyXVqn3o8JqQQjQFBuGWuOLOpjfQboREI0U8PQl
2pU5qBFL5jCYPXpZVQ3xkZL6zvhvCgLHPdQd6apXm5RRPSnfJKPyWvGOD+HSHqLmZVGsHNyFkbw4
6Wqi6z55RDA/r3yTMcdDOYpUInrnRutgQcxbu7f+8Qx4eqXuaE0E2lEBlDGxD6oDrhaa21oDaB7z
/WoAtgyhN4hk2Z/8ybaJMb7Z9uf9zfD33f/r6X72ys3TdUMreEKSgrgnWaX8DiJNhG74MOzB5fsX
mej+eguHGSA5GaRwWuQ5CPPOCjR2YBQpFNL+DC7mltEbyzfAC3Hq/QVeIivFysLE7mYxmL3NThPq
YE7y+JI7ysic2Z2kHDtoblXthklcKKtX3DURV/AuC0L+05qypLCwOwUhYXa6mBomlKhMO9xOzTcM
1o0IVSEkVHfcnj1UOqQ84fUJlB3KOOb1/sdd0P+5XRtU6dnJrsqildieg/PlJYpDEwMqhw1Ts8yO
Chh2A6TSoZUAGkCX0qdgGhLjz8D1j6FyIeOxK5GZ8qEeJp0p+cTluBXI9AKLCw+IYM6CVAwY8dzl
ALqfss81aKS/KfbgdkajFZtMFbXkrbMEkzlnrvBM9F22EdBSYg1lkz/6BmUgT3YUDTN7Xd6g+rry
6kdvo4agNPohtN6IM+rgQmmSNrqjC+oHIKmTdOlrbqQ2ynLtgTYDEAQeGqtVt4xWavAWfRwjGC7r
UgcLRNC1zWNk+qbwiScylJVKYLoofjclfr31PKhTfV9SpGO4I8oRiJyVAICCzQWxiqx/ur8Dlo4z
r0DTB+AGBVfX7Kosw04gYctyR5rYinASKhznkwL4aWOB4xwPa5v97ytyejMFCrIC84PE+73hgoqI
nkAoyLVSVx7zsBQY1Y7f48TlQWZzhiAXKosK6/5bsn/fkr+WnXd5ii6ivRFjM/QgU7PSfDvforLU
ArPchNC46nQM+tTc2Lufvon6QYUZ8ilbuaum2PH3j/rvVwcj//erp0EdKoWETy1g4BkaTYoD9ZQA
iKwc49UUaAoa9xabpSK4tgohqbEYH6lV8VRu/XSD3xdG1tNh5k9ZeApFw9cKcYWws/aWswiaVklB
CJQkj5BaaUWoKj9BA39oXLlG9r8aO5deEwxPkFyRQoLmOoudlJC1LJ1JcFpI1QGUUkFCOxtylN5T
Cms4/qXhJpPTHbKAXkeqeX9XLYyAIP30Z/U5Sz8Dh4uLRexdSIbwIwxICRDeQM3UjLBnIbiSMYIR
FRVMEQCiDWpJr1G9TpJVBXg8Y1FrDdDZk+Lb0CRa216hXch5nsvIG3BXNXAGC3hMVmbZoecYTeqe
UDXsJLOnpH7lgCzMjkRakjgQ0qCZ+jdbI/AzKvNgKLP1Qbck2yrUoP3Pwz3Os6nBgVIfafVKOt7/
gAul/a9V50CPwqNrNhjriZwSID87jo1vjwVAA3X3UMmeG8j9dxHHGxrOmQn6R1HQg0XLgHt2rbJj
w0IjrfO3ft6rdMroOaWclIpc4dGHb0ab0aq47GJuBpW8aXAAIDH0hH6fYUhHsZ5Y9d5ZfNv15u4t
3Lx3T4dKNQPTOYgaVASg1qd+QYdh22sY+Bn7izZsPnPd1t1ra+x9zS53pevqK7FlMYm4fbBZiQul
k6BieAKzNxzyRDCgaRFI0ClX4P4QGh2RVDikJbXNvwPYJW+Dqf8nOtLgBmGPYACZoBWY62IqdftE
s/oT2jViBrfW/jwZLx1GG9RqiL6m2mqhO73aPNTdLDTvZghF3pAWUN4jjEIJaDRy+eVRJ4bfJICI
wTs1PibihUCPGO469/fv0uV5u/Kss+F5fRWTnOKOVGWQCsKBhY6rM2B37WB5PDhP3EodvdDexoH5
s//mnTeeIg2fF3hX8JUriAZ0MD+RxtEBigmyB6+Q5FcjP3Ejit33ws5TwK6R+rdQAqt84pYC9uFh
O8Q+Z6YihPPRsaNFUDAqi6D5qUDLaGzW8NyLCTyMNViGnoZq4vyQN6LP+nka9OfBHYz3Ke069S6g
z8CTrTbgl9KLm7XmY72hBKhbzkL+SGqXKJ8eRR/a7COYXDSOUk7riRxq6/KIeI+FPTj5vkBLVIH6
9FyqyUsrOYb7wnAojAJ0Jxw1d7gmg05fOAyrDZZRe1t6jqzcYL6hDW5TtAohreEIOkKqpma2K9+L
L1YxSPTagPoGSIE3/fsJeH6Qq7pUk6C3DNfcBKQ1ULcNqIbDOZ0GhjfRotqGRWusMUACwah+Eq5W
LCiqmQIQEYb80R1KK//yiZlaLJperEnbhafn+RZEG9TMp751gLGPtOEkW/SJOCEoZmYDuv1JMDNj
2lFEq94pU7Rq01OM6FkCmgslMpTG8y/FESYDJ1sGDgCGMjA7WolsS2fs5stKs3yib4kiJaSDoH/0
HLZvk0Znz7YqhLjyXOvEEvZXKynxD354FlBYKO8gukNeH/z8WaLml21S1Qz80Dk13DDvkimogGQN
WqXW8BOFWTIsnTEJBFUAnuoaOlq1Shkj7iLgBK7t/oGYcOLTPPsCGTw9dof3VtTar+H9U7QwCNQ6
W/qEJ5z2VNjdStBdmCCIELPF5QQxZFpEa2R2P1FIvVKeGw+thJb4NkqsyDMKAtlwDexSwGTpDnKd
/JNUwKHHg51wg6cnwARgrxbVgQLTsDlnARrYKDlk7NRW7+RLw2ZTk5Y9wK2W2YWPTeqkcqphfq4V
vMPGigqLECD34MiZwIRIz9fS2YW5GvIsfrK6R6cfzP3Z9caNkZCytUSdyfYl2e84OERiElJ+mqaH
XjoHHi2baj6AqxWYhvIHiNyPoT7NdDo7Omi5C5aMajf2J7XywZeC268Hm91ycerlUShIHUY27Yts
obQwalvSqB29pYFhuH/fLDANfn2Gn5//pvnSDn0yihKRAPd6hLmcndPhM+kBF8B8bZIZ5KSjNF6Y
IdbS1jOncxJCK6/iay2mZZ0pJI2FyaYPWOP9B1vosMNqBz8N8GCAQkHm5/e+I37UKRlJpGPRg4kK
G684PPkUDTto9onur4DLD4x3KQNiizV0MUvNByQR+ld616X7Kot1KMM4ERS9ow0zUCvX9E+5PD/Q
EtBqgGpBB02ZM7HGKoVdUSCDIfA9uOxRfEu3sQMs/Cs5B62qPLK76DnYMh/xObQFk4dUQATmGtHh
PLpD99byrRjGDtCuRKcNcVmHNLIqWLAas0qtssFw2EC5GH8LcIBHxgVc9QFi2Vv/LLiM6x0goOwG
b/Ke2raWhFC7JiexECGhY6UoEjO5yipzbbO8CFOCu7ffUhilgGAyTvYjoLVhFJb3GowE7v/WCwhA
/NZ/1puP2Lsm5AZ+RHMCkkIMsspRglhIhj+IATAIhIe9mxRuAe2/BsTOHLqSdbdyELiFnA8mg3Ah
wa8qwEFr+iY3B4HLFT5oGthJR+oTf3yRwPY2DwdiOolloW91qAEu+pK0h/Qp2VrGXrM/MQTkVHql
AmSWstzbB5lf/K3PeH1BGvog7iCdIuYacFxwS8Y8XuUaNftuFWC5gOHVECQB2B0/gT+mGjW6Nq4I
anKjcaVTB0YkQplHpWKzQ+HlYVikjmcCOH6l0uD+QbuKaEKmUwDbQhxm0uVUY8YAqRKKHpKilQPg
l/1RPtMdArLOZTr/GryDmdWksInWALgtXhhgPR79sxioQoXeuAbqCv5KuBkVnfZsUu99yoaiXUOM
2uCVV4g2hY9QTQ5zPX6TN/mJcqMXaHH5H+QtvsCFbUI7M3D8oV6BGAJuSPFdlPd0vPukC4stAEDS
x8yMoN/iaQVn843JT9P6lcCzMInFZvyzEeaTNgowvoEv4/FcIj9hvxmTdQsVIuaQrMVUEwfZ4k70
A95qIu/s/a2yEz+gk2vnLmRRHbJLv3xovVGbeDd5qtw/KT/1/19x55+Hk+fd1ajl+pSOJe7YgpYv
KwZEVjV4A9ZQZaLHUC+GwqALdHe53GVGNCenFsnoXbihwt2rZcKppQCsgL0nzVFan4lAzwMVkrj8
5KKaHYNqACAbsGKMmEiE/CN7vv8Ci5Hlz/P/bP6bUxazFEOyGNUGx2rEu3IY98tkI/G7igWLTJw6
V/+/BWfpS133TFGVAncsG1iYuahg0f0Us2vPugkPhrC0RilavrgkeBnh2hJhbDRbMWBJVTf4ng8i
7BF6KAI3Squ+S0wA/a5qRyduD1njAMqp/lBfmc7XA8+3xAhyZhAwZXjpsRArx+dtP6JdSGitbO8F
+RJs7z+Pp8zaeBkRIgqDXJBhedbm4fRENZemhdYCNKyj8SKSeBNyOLoRBNSaTSFAJkPudmjlmI0f
rGznxSRMkiV0P2gZoirzSz7ux0AKR8BTDrUJa2yH1XIgMj7Al9EYu96KWmj09gcPs2kRehHXGJHk
KtqK6z3TGzBZt5kJW1vdXzVsWf5Kfx7sh0B3s08VKa95ufLQQw5PXG10cWcnHeYD4GGM3rHlrhj5
9e2pKFIjzNptBGWriFM0VlrDRS9eBwrGpAJkUGEpIc/6kUmWZokM6xTYlD3k5W6I9j3Gj9Bb9CqD
h1gDdANgO3f/0PxMwGZhhmPAuZyUVjj8OrPLsA3iFL+KwJ83TzvvCN1yb/9WnlsnAfpQp93dodtx
23dwed/eD6CCTbBbXg+JIW63pWHAEfwz23za37YBvZDjq6iG51ylLHi6ZK+uuzWeEwjJA/2s2Y/D
xn68ALn36gbqd259w36yg8LG/fdZQMtCrPuf94Gf8O/LPaikuOU8n4JyrwKvARvR0H0Tvw5O8TXi
mn8bDOivAG1mOal5Pn9ZcCCDp7dx5QyX3cSGax9Fw9ZiQ7peWPNyfbSPhXHUEt3t1M+VR8WT/Ocv
D23L308a+0zLthToF3FxCDIXHd42M1pxZRr0k8HdW2ZWZDBMHXBSXwNDKR3CtH6g4GvLdC5k65LU
ZcFvIm2Ou9UipZVdYB2leq0DvQObQLi+kHOtoUOo338CuUcz20jZMFDPTKDIXoZop3ZWAuiY0l5x
wehxCxJXwxqcENmyEjh59anQiTkS36bRfYBtMruBk7Kh+Ipz/1MudaA5lgFpAJpBMJmbRxdSS0XA
8fBEhVIx0thJrDKwgaOCMoHP6mxr/V/4kgsa26Cx/Fl1LkZFVV0lDDHF/6uFj5RWTxmgtgayqUTW
ZNB0D8GpheCjlnGV7rdvUQMnZ6TY4aZkdpil5IVsRO1jICt2QNwI0mkiUz0GHa2K/bsIg0S2pEwF
OXENwcMyN/v1BttC04uDvpIAxKuIX1Ca7UIlK0nUtjDJrDHXAY4fKEwGiBMOAE8oHylwbmI3XvPw
3/xeN6vONiWVM7Tk1Sk4IP3eLIYL29k50sIR5qMoyIGemIT1E7Im3rsUYpH0Y4AIXUke0i2z6NCP
XQil9mgCbCPUIcVrVZScGN8qK0XG0rXya6XZd5XlhPHGEowiujA7CfqfKiO5lf9VA1LY4jsrE5eX
iQ22+w54V1Qe+LUBycIc+PYJ5soCHNX7qRiDw+8prZWBXI35LOGgBhG73ni6/4P+mA3NowwrgPkC
MxOIEsqzTpuQKTH83zjv/LLr9d0b+l5vUE7fbcQLMHPR/s0E5MTB1fHgIFPaAJT6GKvPW9rcIzJA
MfGKu/5iQ6FG1xv1s7P1ZKXXwk+/7L0HnN1zHeGA7O4E7xxsE/WF1jwLkjMPgJEdJPsM6UbVrFA2
vcemo7bqM7Dznvpa7/cYXhlubzWflxoMPMjZ4fHuf7rlPfnvTwfK3yyLTBLs1cTPhGna2kWPEFjM
cqvGgA+zTwl8ghQ4zmit9lzcHAiWoCfTEFibp65D2ksFKFIYsAAQ/AZuQG7IaE4Qk9qjiNQuvplU
8HS6/6o/UL2/f4R/Vp1npBAMYElIsCXZDpUmOptJXhgBX6o9377GEjGK7iMTG4Nw5AUgGnqEpxRM
HfruhdNHaFAICZQKaigr5h/cS5NtwvhJwJxOhLdt3qPc5UDEAQoDVm/BpewgwVJsWA8aN7LqAYId
vyOXgmkIU13iGNDZd5jKD8NjPQjm+DZApLJ2Esh3dpHgtEU4qi2cQRm1RC+ClVodZtsF/y5iAFu1
KLU44RGes5laRaKW+6i0ZCjywguj8tvDkK0gHxZqKY6FWSy6s8gNxflkghJhCtD6/0LBltI7PktF
nuRwWwyPlWfS3sphWVnux9r0JiUGUafKhqSBRka2JxA+qXfQq+gKO/YqDWXbaqn4c8n8tS/AjWPg
34HYPJ/Ei1LG8VHXDof8g4VbxzW7gl5bl3bL6IVn+MSRRLuhNfoNRySDmAQ8UErVvwLPj9ZRVWjQ
uAfViA1tprXaxMwLHcqoEkSHWh0tRULMMNIbyka7goPEG4S9AzvrnDSDqKPmKYdBcuTKgj4egjN6
HDXA16kVs64/bKAwPRwyGDEJKse47Xfum+A9UFbDnHKYQbe61ABvvaGjQyYcumoj9RZoyjLRJGds
Vo7PFEPvfKU5YqCkhUgWR3CPqRrlEf1Vc1ep/BG7ZaISUs8ro4wFciGSUsB70KOeJPt/5ok320AI
eDahxEAClhBjJANGjkaKCOE5nt6q1FOieXrw+PVRq8b1ipzSfUWOTG25BxDldXFy30Q4hwyi7q3U
kkud7NsH+4n1Nw829HFUZB0YcTDxAnoiFEHJQSQQGxWubwAfKeVX6F0V/wDrUaSfaBu7XGzRVWuE
dQE3ljUhpB/VpfkvA16xTCMfRCfgpyi5eSCmbMtYSqBCDf80FT5a8ZnVDvLTGVMT86vcjCdcdoax
H98e251NOdDAWDmxPwnunSeQZrV+24uDFCijeOwp6PNDF6yW30V2gGYgZnHgZ3pKoUvELSCjlIA7
5EGuqRwuQwFebPuWIHbej/RL3SsO9ilIKjG0hYbnLP2BYpksFjzmtsCgag2E3TLV0+IdZRYGMA6y
0zNaoH95aqnl2gWSkCd0PcE8IUb33tirtirTFfrX1/nzNPOOb1gqflf4iXgc6dSZ+MAQgkHcuLLK
KWHLE6beYDVafikboCve/xJLsZTH9AmlNUZr3Pyi7RgxyIoCHwIdRg1vrj9DTB7E1PurLB6Jm2Xm
N6uSc0PScajyqOSA1jqV5lqFlob8RZWMBgFJlYFLpfCOw8GFmCs2pUZXUOq+VhT48Do0mO8/z1KP
nUMuCDkEAWBkSJX9Lm7HvEzFnMWJ2LzxIEIn/0Pade1WbmTbLyLAHF6Zw8lR0guhyJwzv34Whbnu
IzZHBHxhj+12e1RFssIOKxxDJN0n9xIZh/50lz0F/U3+7cu5PZWbrZM4t9QY1tDGS/Xdx0l8Q7Ae
tmVQV2xak6NwSWPlti3k/RsFJdVkC6syQjMCozscGr1XNoKh2Yl6RYWic86NfGRH+cPVjr+/kqWI
6+GNzM8Iqei9nvZc/ghd0Zqwh8HoOVtsjH4ttltacY8DzXOchq4ELsJAUzxJ27BSwliwpgSiJUqV
ZK3sutTSYb7dUARWBDvxG/b08JZ9vg6gIuFL+4a0k4pWxHHLFziNP2EZJga3iCxR1UCAlH82jdbw
L7+/1qk5ON/aD6PPi2ZVUYZdFvqgkzW254P5R9ui8BJVKxts6e6F0CdHo8wL7NY8TW59gc1KgAWP
nU0IE+M75G3egn+Pt2Ycv8D/gecBBWtRZFPA8M+3jh9mfZ+wQrtJIhuZY42cOHbQZqfrfSioLqP4
J2I0MlzHEdiUK8fV0ut8GHyu+Fx2LeqSBVgoAWxEQR4G2JXacmtGjIvPCMQg5LVhLzUdET+PB76k
KIhX0gOyMdqgofdJqZ+9LSnvd0ZpDuHKx1s8jR6Hm5Ub8jZPXSSn7uXGvjzhxJHkbapC0eoTAsna
BSLIsQwdZogIKwp6/cBoH76+sr25cgIsbcyHWQjcz4cWeiJipXjgj1CMpGOHhUliAyAOlDOz7KkJ
BqWX1gjUi2WIxzFnvXUhRvlqRHSArF80J+Ku1NI6EXEqA0a/Vzy3AKoUuHvpIwOH5UGMIPfDIbqG
9VhOrWQxS3sIlW0WrsHQtvkr5+zGzheHqiT3aNBwoQfDx23k73gXL7yvV2T+1saaHYJjUfEEBPCj
DU5AwBmzXtIA6i2SKwe/BHje/34ILebwfx6NmScwlStWEMmg+aNQ34UAUbKkgygnoF8LlBywjNBJ
h57OcFoZdnqK+eH3OOx8XTdd1uL78jB0N8LWYGNLKp/J8JYSHaT8rgW3kSDpzcLjZc1+47s3+vfQ
4NRQMKEANI/5uZjJPoio1qW/teKK26BBncrag2K0jTfBLpP9Wnup0JcG2wKkG5k4RYaFSgNrQ1F6
/7TXLYtFm+dOQKD9vZt0fQsaMPrxBsXPSfBa2/kmbIBBlbjFm1r/cBon3ZprQfNSWIjj/P+e4RsX
+3BzRYJXl0kr8ZA7g0w5dL/ZHZ+9oRBOAXBRnzgeTBW82pWlSS1FArDZhBsyEC9wYZ29urp3ibSl
wCeo1dKippqLhp2w5a3cLLXnUPZSGfrkxGbtGFzcE3/GnatVV01El1wN5nUKvjMP+a1N3iRyScL2
tZez4vz74lw67cQJb8rAPBUknNnJQw61SLWjJ8Afypok1ToQYNgdFHlx1iQ07CjS1TRscUiKgocp
LYFw+B0kP3xPxIJillHQL7zhCHt9Ac8Nev6Wvz8lCjOokmIoO4A5Zdh1AD4KIv41Ur8k9Zit5KdL
lEd8VgmSADRHga87A3onfMo1ceAFh+EIbAY9KvxtAHjvLOV2d/WfygMLle7XET6yvRLYvjKadI/2
isxCaLJWoy1Hykx8qV5EVg3B6FZdmN7LlKQIaP9DVKDTBhPOwjAmg9RdfZVYAO7U4Z6/xK3aXstr
7N6aNWbGUoflxzPNbmwqaBHtR3F/qeCK8CaqAtT7N5EKfMbKrlxYpT8Gmt2SUVWG/cgG0r70NaQp
GZZNAqxhueUBQC7XbDUWlszDaH9TmOI8g3s6VqkAbynPw/vf4sROexCdwcGVBKVcgxn//nzsd9Xl
cZE2xNhxHcEfQ9jgZFtiPHncOzp/qMkna+qvCyfNj6eb5vIwVuePIwTPcMCJJZTNjhCsqwOIDL+L
rPn7Zl9Z8pB2+zlSKVQD2RLi9FQRlAdRdIOUGxQ3XeiVtIQjRigHsVNnJ9+npBoEPMyCShsak3We
bkiqUlpyx0iR2tbWiGqEiAOQky5iiasjhAsPU0GhNn1x6X1cPhN+rjUwsmcK4rXsr22LqEZ6GtO3
PiteJbLcsgFvc2In4+MaIvSIQuLQ5r3a9Q5fXyZTg5SAPxfocYGv//4eljiRsGihoYwOyrrIz4v5
YkFHUtahEdk2MiB1MGkSkksG9WYOQkSvXGY2IAmDV5G7IFQ8QeMFHnNMpVM9it3gyMig7QAo7Mm/
T+s7bJ/d1o/Tmi86KY/HlGOQEw5BYrQ1JafA7LpB7rQ0LfewfGhUIVOTa+XZkutkcFBot9AhRFHx
OShOQq6y3dXzeKhDWh3xURC0JtaS5sWVTYAU30NnoqigGAoaZEhZdSXaQaAJQLIXLuyk9SLVg16v
Y8PPFf6JRr0/ga0klSU6EzRKkK/cPEuEPeijM4A0UizPCPPzt6TS2G8HYBpUoGpfql3gWIF2ejeM
54YGP0/xEOZP7qbOsJI9Le7tfwaGst/PXZACVEhRIpCsLO8M4PBEGguB23GXetZqYWlxbz+MNYtw
6bjMc3LEWJBRLQRnEiGjfbkjwV9fuc+WsjW8Tx4kWmrqT33//sMxMuYiMwg0mkUgq0Lh3lVL893b
0lYq7zw9QvN0BbPwTRz9a7k+DDiLHbwU4fsoCVPl+ekJyVol5zqEyGR4joLejMMjUbidbIS7zW5H
y/ZxcBJd+erko7+tzOru3H7fPsuf9Z/nn0OE+KZlhn5IoYaR2hT3FQ431ndSastwHrwMVlbvIiz0
8XXPYQVCGIAMxOHL0mSyLwtSAVaj5aAC2b168L+RXoMczoy4opp0V8aNKlV3StIz6ansobPM3MIL
xb9H0KITBjBTs7vUvYAyWgPoBy+hhk6RbUmyKD3lCaVK0/+l76AMQCsd7OPKQk05X42jTQvWYwHH
B7Tgss6J+VcxhxEETovolCFAIaGGDRO6HHZqQwvVeuFeSOgvZzYR9jJfwhk27QAnBmMmhUAdva/b
HWRth66zeq6FJaZo9pWLpgxMvhODhGGKl7zmMHiB3J3StdEhQH8GFjYZYTCwARjTez80WgHfcrH1
4VJ+9UQo0/a8wnCpwZe4u5FqCaC/uyVyS06bJHIlFEwC6D4X+I+3EADVy6HFcwOEDXsW4pgNpRzH
7w3hDDElt9kmHGyOqUADlcyx+oSmxcopvCBBPtEQJIiRotM1KSH8PB7cAmR9L8W5lGlPgB2/7PeT
pmGoRqxsfeKfTjwjH1j1XZOVWrEVYuqeWF+ejpUtEFNJslmZ0eLOfpjRXJCBh7ZNyiW9eAzbM7Rm
plphaAqE0fnwX3Jf2fGaxII8khrXRdeaelktVi7Bk4DDZtDPwR/QaJhtdTJOAy9uCWGK2bcs8Lfb
+H1bWrS2j2xIjrfyJ2kRV6wABTtdkQ6mrQGLvGk1u5QBGCAOX7h8GnktSvsmhcyPoD/zQov857ca
opCkizYSj3UCJHKdaBzrAuNJyAINhVhApjjRYHLwzWNa5UL0xzpsDzfSaliitulOYHgcjxLHaDBR
gwXmeK3YLfA9vx9M3/S3v2YJZQMoXKBNBwLZz1lyHR0HvVtBt7bXYYippuJH0R9hqw3F+BzWUDR0
mx3oXzfYhzyUehgQg6/4yk37lrsAPHQH/ABFAhx1ko+Ux+oMkXmPgKrzHn8N2T0QXkNtRJIhwC6B
vCJOiBkzbXUhhO0aFOnlHK3IbDAEP0NpGZc5mW5y1IED5PSjDIdqCsdARZ2AW15pMXwnkL88+1+V
36qqxL4eRWSTHliIkKITYEXZH/vSYXEwj0DZsBU2NnhXRG5ydaSkabTJ4cnaBQgE0wM01dW+eHMh
kOnnXyTnGzQ9gHcdynwFZGICU5XpH37/ZEsVOciRIUYE5QWc83nps0rpNifbSNrn0pbyX0umlLHN
COFlOv0yMNSgBcaAP0WhAMs9j5Ahy4lvhvL/bx5zeJBERBT0Z0pxUrLO0q+oUMr+gENL4dCmg7NS
okHQNIxixexgjfDZtSuXKruAPMOLAOkEMjUwUp+jDASP4Wm2mpCn9RMkjuDON1ncWZfwbE1u6oa2
oUp5A/6FasJxTYVnAHa+vHlGWej3V7EUST1OZHYEcZEwQsmi7jcZA6aDCk4EbNXBfpGy198HWj5U
/nlk6rsy9COQSnI2AkD6CCdlyrUzxs4yLQY+cAC+j+pwYfIeNtUJ0ECJOnKpVsLrDhIEJG+wbQWn
N0goQnYBCRLKb3IEreqVCf7+TRCr/jxPElfimqHHfdAW8GydFGZHWUi3AU6UshwNYGhOIs4/Dnqx
eVjAZfrWDwYEMlRYigVMYQNxLidOhj32+8SWCqwsDmEYiQlAd4pzJVBw+gWmTcJhTzDCq5A9o2Yt
puwpgVdVQTz7tDUC77mmqbhUqXsYFcKgP18HjZadQCdomfXt3a2g5cPrfQmr+TJUpDpTRexWKHEA
K9nhkIdZgUIDoMSzrlGBrO4BZbymWbFgPzyJrcD5CUUu9Nu+f/9hBeUt8Bg9FDX3SMYkHG574ZB8
4cAA5CI/cJv2XMjdZwRxXru4NqFBXDNXFvdAsTUfAzzwUhiVys3byseZbpn5SfwwqXmzPyGqvC75
kD+mRKT2pZph9UiFPb2apjZGPlUJ0PeBtRuM1TeymCtwEEBCwidACGm+p7yK6ii/RWEKKh49zhD/
jN0BFKEIaR1inzi0IX533ifBXVhKPQsKD2wf/IxMWC8cB50F6XM4FKg+nysTdo8r72bpcHmY3jzm
qxiBSpiK5Y8cpGSzAYrzwVHKYFUH33ogAw5Tfz5CjFXDorAB+gwufgisAbluI4tnYzmEhBLTxtbv
0/pWA/3rk0koU0xcX6ASZp0DemTLiqdK4sJuw8Kq9URuobTAZTKtAHOFHQ7bAX+PwrR2gqBsmchG
gAYZCgDvG7h7CnA7l1l5k8uakmoIVNPtx5HQjyZ+ZUNsClj59vnjGF6h+vb7xJe0KgCl+Gfi854+
FbnC6EKK+YirOt3U2X4stkQpWlH0JUE1IXDBI260tsbbLNBob18n4wxIVbitbyceh4Wx5pH9rZsw
f5c8iSsdGkhwBedmFcswChqmyMIKlO/w0g0ys49u3FNvtXuIcdlgf9rJVoCjoa+/IXRUK6N1wD2g
lTfOGc1PqL4gfdocfFVUDWNUMl1JPrJLvPNPyQdY4kZoFHf3pJLyTi7USu01Ug2dUJNgftuBqNaq
Oaw/QMYH9hBWfcZx5YVPSckvTzdX4CQIzx/bmkOTBOUpWM2x9LaB0mMD47s+3pDtnQrPgF2BUF+R
AO3R/ko9GOX7xRlMxXTYvYsQ9v55CpdB0iT5MBRX0oC7NHSq0a2AVvCZt9xNhIBUJ3KVqQHR2wP3
JDzhJcAL2QSnPtpJumfXThIZqAYGW84IT55COr7JHgSjOaC/A70cGfIx8W44s09QCLgMPO5XGHPp
ldHtmEn2q7U4J9z3Diw8N7zennjYBMNaD3uiV7x9zciFJkBiDZa092LTbUgHmWmnMJa7Fe+8kx18
LVNJk9xAy9lp9oND7UMFbiX7WpUuwwY6L1IA41NOST+bfbSv3kJr2GUvYITtup10DjtFOMS93J0z
qBejPU5eCLBv3kRThAqLI1hT+lMp9Avz4duSAWuWO49Vkd3H1chVml7030vhnw8xL266SVnUVIkq
IlFABr6yhbS0iya0KBoq8IP3LubDLRygdxhn1JZO7kk7XDkGauSRBGTg+NUKkkE1pUx5o0UTkIDf
eUK186LW4oVqQwSxBcFvcNFJGcIoWp50albyFiWBkV71hCK2sRMNgRb6jcNTAZwNHbaDuymZqwLk
y4d4uI5grLYFaTRZodVQIaDDXOV8/oMMIq2Mia3nDzJZSx8gxXwTXOoWF0EFUFQEM9bmPoLRXUr6
2N/CGILJA5O1Wpowe52nK9RGRyQFcBvlwxdq/MzywS6BPZUI2sxr96ujDfhuwoX3pSxrLfZTYxKP
hDYt8hLKqPlObUrpOqL2WaPNz9QunGqA+W6bXVtBtB32rFXBO1T40VawNmV8sFaUiaSJioHCEleC
4tUsKw8tCy9EOle43oUgJW2GHgP3NMKeAI/EkxgHm85rIRusNBVuwKw8DmcBGOHGl3Q6IOAqS+1h
of4k8I0KdvSZH3Nwj41MPJGVSrtgmoL28z0ZPAsDV9uYSjbTNIZMUKk80gvkt0QWy1DryENR49lM
7dhN70GNDfSRxLVId3J/Uxs6xy+r0Sr6QSn0mq6h2pYrmWDALWiTpEexphSJE2yXRGkJdOPchSRB
DppEBgs2AHki6GWSESVzUF4R70wmHrpcAPx3YBXJ6qpdLYCfnJ2EqT5RuzpkHCAD3EKUU0Q93ZOa
I5F1uyuXnsHQVNqcuSRwMSpTQfbHaMemkQGxNc1noGJcgmFMQ/JbjPr8m3TCBtxaUW/KIf7aOuBG
gGgPlhKI9j/PMCkueYkoiO7S6yGO/lGuzVgWN+yZl19TpTFhgeWsEgoXj+6HQWfhq5B0w+BLbncB
0wS2GanSqgXqt4R2KF9RHltJo+jfhxPm3qRULeQQW0EPCMLBasd7MDKArlaSbSqPUEo61ooxfmK4
2i7yIJQHXHtejOaz6I+y1JC7kCJATJHUESucRJQdjmiCF8B3i6DMSBuSWzPZXexpAtT1348izJFW
EuFWULJGKy7yOqgq+xY52q147KvTJGw07TKs8jC0J62wlVt1KdGC2grNS8gCaSQZP9dD51VpAkG/
7gLNEyPSfCCqgdtVBtiSr4w0ray/Vt6fkeb3t+TRDD3Cb+04DruuvAnY3z4Q6w3ODDfBuV04YkZq
aUTp0QApgKzQRzLYcB259siLy+NhIlMW8ZC6NG2bgU+IsnZaaQlzcUMrDF9LEgmLBA2YUZ0WRIAp
eG6GQBTWBdTKq1iCgUEBnp3Y2ugL/SW0VLoFLYUcAjXkBMf4kpyArYMGbXHMjoEWHBPj8Hyv4V2I
JEK/gxW2gSBSfhouyLeBpwVc4L1+gSy+uSbCsVjKepjY98X78Gp4mhgBGkAX2usJg45QA8B9hrcz
rUmmEj7Dsnz1CWjDiI0itV++GJ4LKQOVEMqjpaf0zckdfDWLT3Fe3AtdoGERkhw9t9jAk1OmaA43
MJQbfl9Zy/v9z+ucGzl5nMsODI/tA8yxAKkYGEdrPcmZRA8XNoGX8+4pAWnDMylkgfHX2CF6SyGX
DI2WrAReiNx6BPQy2Vd4QT9T/TamQzUP1sqEU8/tr/WP7BBQZJSYgUf5uezSagDHOeuLa7+BqsPN
f2eV8ByPauxQRqditRcQBC6hk8tZiT5kauOs4W6WNKFgCPVnCrMAlikkF8gboroWGrfvdVLDsWil
aqLBU6NGQyvUP5FZyZ88TND7t+hTUoZDA9lrqpK1z1CXHA/ORhDJNWCugU9ZqqE9OJw1GOGxMDMN
tzO3hzoGcxg7mV57f0vNrz+TF+c4HnSqOC7yA2xbP911PexcJQTAEexT8/ehv0bwhmJAmiG1HDFU
TsFVPLDF5A2yx43E641IbPwh0v3JDZEnN1SBJCn/amCOPUieXrmT8US5S3DZt+777wt0sbvxOPXZ
/QcZowTC/VA8csnnBl0mtMxirzCS9IYMFwd93haaWCTmQJeIXmCrVDaaiCTyX0xDINGNRv8UTkHf
MPWH3e1HCVIbiKpeaSXhFdiChGoMZdFjbYr74lxOWQQnaPnKdbzYWXkY9ntVPgwbVVw/tASePoX3
SEDRatIw1kh58gBzd3RaUlCTo0ShcKR0jd2QMAniXT1HPZrKcNr1zTYJgBpHFz+lQ40SarkuTL+v
FaYPLnV97oEvBwUpBLcKar1q5lGp0k1aJXzySYAbLfdtqSRh43BgTkk+tydzs/eUqNDQaKvzldrq
Yq1OINlvqSYYo3/XXh8elxODJPHCkbo4W3XiHGSGHAHxJZqg8K8VIZbOlIexvht9D2MlrpCQfQyU
NCrbCgnudA49RPcWSneQawsKYjzVDecaIa4NvBQ2ILCC0CquL/QPZndoVUt5F3JEOymtAhuOlk1B
6xUh06yWjjLDytyaYtMSyZ19HHK61h+flaeLpO7q7Cqdg90ThFyvUPozwi1pxp+tDs/CJ8rBKtrF
d+4FQOq3/O5tskO9ZRHCW7zjb93T2n25xHZ6nJMwO9P5ruxqIukB+i9qi2TgwwZ5HF8pjDJBwjCd
TSi+lsWdRDYPPKDiS4eugDkRUok4XKlPLCHIHt6PMDvc+TgX4DCDuURsBXP2z4C501MBlp/q9aNM
C3a2Bsjgls5kAfqCwBmREMfkZgdbW3C1OAqo3lGNDKijoOIA2750pxfXfqMugEfYVo9SpwieYqi2
Zgr1TtRLBFd5r/T7UKrtFy/fsZ8FfYNa6GCZZ+IZ6AlcH8d0+0V8VBAEDVUfoiyqL5sjIbMn//Nj
PK8cjIuVs4fnmCNhQ19MpA5cfdwtzLEQEEEkgsJUXigTOZoOKM6K3UFqEkgivsMI7DKd4DnRijJb
dEaZESYDECRZBWYWNZCpG/lzkjOaJKCOoMa1kQIVLRpiaDaNdw/60OKeJLfVJMkeSl5nqEpnvUzN
u7sb1yCaAkfJ3HIIYoIhVXahllQ3HvxSv8gBF+jNkaOOdddvQrjsMALY2R2gAsG9xhSGDAa4kqu5
ECYfy31IobgcQbYadOOotAnv3RMENI8b3fOunHTjC8elIbBFAPbmvmd1qaatLdLR1staE6xvEI3P
BQkzIuk+dJLOIhgEWOFENawBP9dNIIxmWrigsG7Z8bWCtEQPmf3hJpGpnrBIYaFYRYO+7UGKuS5Q
jEHVEXVnL5Zp99X398xEhGR2RbEtQVqFNUAC+ajoRrZG5L2wVC3nEF/Ihs+YFRR8HVj7QomNC+08
9K+McCQQDmcdY8SoTqdJv2sAIWvRtExx9rQFeljEuO2l0gopbt9KsYOy6WsB778iiE4EnL0qAgJ4
IaUBQG4j63CxVd0c+EcwFKcUIC0kZbpPuFgjG2qTFoEpQAVNzFp9iK95KhlVGtj9SKuj2GnSNk7Z
99FrLdEj5BRSm7yUqCnov2JqdUxzDVr2EifsoUoZCGx8+CSpMxmt8sk2KmuFkk4ra3opyxEpimYF
iH/SwAz9PC4BqGB8jvcA7tZz681XeYtX3U2nwj3N8Ldrtq3f7YN5dPs43OwkyIHSyTOuQJ39qbm9
RM5boeB1qoRysXrrYhzuvahs5N44B7qHFmqoQc2OPK1cS9Mz/TKJufiDVMYhC+4UHIsYG91LRBNE
q62eemujzCCmGVMkHl2LwhFQN490kMciO6eTFUjFYoNBQucZLC8afqPzOMKthTZGEFRdAcaEbmsJ
GL5DaxmcRd+TbQyaM6OAJKOlypp/yHfOP3+NDyPPo4oRbnE1B8b1MZEJFgJ9Sk9vYM0HKA60Vwu4
HpqwmOSPkJo8tIfkJdzXTpprHbOjSKUp1JqTCV5FW9AovyIruEz1hFDLFbbTu1RmzaFWPF67rr2v
6X77a9boR8JhDZ1Zal6dz9wWjYGubTcBzAE9taVl/pNk1RbmwY0Fp8ImVhpfHeEIakLviStX2BTf
ki2z8SEZSqHxRwKjSM25vXGUV53f5c0mHXSSe+LL2kwFX2Ezp6KBBYEvIA0Z820Gn0TU/tuXgd+B
1TYOb/3wNjIml9mkuEGZ1oApLrxPCUi2wRmnFWGsOG6QQYvRe5PLbOeULSO7JO5V5F81SD1mOdBK
xb8DztupAXkoALykioPn3SCeSZWsinvChZIPASue0NdE/qWkNk345KMJQGmA+yZQUvTZM0QuW5Q7
WveTDIq13GMhOnl8O/PoJCe9IAW0QTxGIdAsEE5goLrRZKxathA4r0aDoVMUeXk4TYtGUh7DsTVx
ZYXhlz8cs4pS0iG6xJH72RVrlhbwJfx76aBtDOUxqNRB/eFbLuQhtIxED+SiOCkOMCDFH2/bWySf
7S9XuU2anLdQYeRJeKBXJRnBnfwiyBP5AFqYaq+OKqu8dBNzEL4+lRKrQIiDat5bkSfTWqXwCq0w
YBw1mnDmoKwN/lWJuBx3tcFrouJqsYKYHeY4k+gMquwaja6OK19zBSIR8lGxcXbmMolVG07/8vbk
IHGFo1ImY3tCMFS3VH0LHjf8awDTQ+ZjpttrrEFY8+QqqULjZ3+kivMBsRnnI5KTXa3HUDtzBvwF
XgRoVSNvlglo4Y0AJ/t6rL9EdoECAEhSGvlJOaPT3sMUjazc8q3xnQpkz+Fv0r7d4N5lVOYNsCYN
bmi6AFp1DdGaCwQWYUxTGYFWGb3j2d4xPddmAPNnVoWnFbHltBGisv4u2dRaq7y3sqAV6qRFSxmJ
haP75qqB1pqSxqulQxNydBwdWBI4MBlN8FMAKHOnzLl5SWKt2ab7zhg36WEC63E6p4NIjirABNVF
5ItPASEwlfsudkxyuBnsJxMtwe/jK8j1B6sJ+vSr4NvDOZY/IwUWwUZmFMZwRTyTqpTq4y6DLa7g
BI5rI+cxkdZNAp2gl13Q4oKKIKUPWrLL8XeEMHKNv4vGYFN798XdglpqD8cBzCPciFfSLi38CPyo
ei/cwUpo0NkjFHQJk+Nw9d8lUi48Ba1A/NnLhtzppN5cYlN0YiQyIGU9NxviiO6FDXCpQ1qu3iqs
fKctzxC0SoftF9w5IEMDNNcefY4GTpMcjLNlQHVj9KBQ5oUuuyhLaCWy+9JsnhKEJDL8wapIqfAf
fBYfhTv5LDSt7L4Hvjb6ip+oY6cmHwTaLRXyGYVCdXRT26UWoByExrEl7t97m3sZMy03q+d8kinN
8G96DVpTCDq+cP7b49V3YnPYgGCHxTYqxYUzfPwa/c5bgTVQytkltaVn6TAhGwF+OwX34ShsfHTv
m7t/hN5bcU611ki3yZ6NlB68qnNwFg6MBb7cKdBphzYBATAak91ho+3rJ3abmb41ABKQOe0EzxRQ
Vmsc6ZKZ8XYA9L5wBjNROYU2A2yLVLkCwXvJEHWapBGj46l6+vS/xqEdwjrTcnrsZOgDnJXPyWsJ
jR/ltn9xvm64W1AxFxVO/QjUCD1y/Mhpu0bIW2KtVDo0VSAurglyqYrKgIY5fNCeKEvaRPJxGhhO
6fDrmdhgoXbWnkn54/Z1NAdTuX59AYR7RkZkfjyp6M9g2t/MMZgcf8W4/CP5OlGFMU01VMwj+ooy
AXTBSji5kOn9OCJn4WSV9wxTelCfpvaE3kP4HZz+qY0DGcYM2yU3+Y2w7azOXCOCL8VBjyOLs1KD
53rMwIDWfyR8JI/8Z0TVlzEBCsTN631SvVQdK0MWG2AVRh2ITBn8xAzRMakOEhtpjVucErLcJ7Ho
y24orbyXpbiXYyHGzaJ3AoWaOeonoOmWIsuChnT6k7ol5P0eaM9OgaUrTsPP5vlePEWdc+j0QcfG
3dlmYYqKgCZxq4ZIZ6vdv/pSDzOaA30gnJ8HKLxLuGnPAasXJXtm0m3rl5dCLOWR8g1XsjkU3Qi2
tPyEMkj/FamfDIXBSwNgWUVLihuuGCot6YJwIOhOFSMKN+x3JeXhis2gyzjmQdZN/qleqlFPYvFR
4ZDttCLZhTUKdnI+aCnOk053m3PNXgDbPUMieGUdL6RFAMbwImzYSEA950i6tmvK1g0aiEe1uG61
KeGGVqzpoosdcIPSZrZXonUP62aK50Dzq3c5yxm/T2KpIoosREAtHvUzkf8uRzy8jDIN4iCOwgZA
HcBvVXqXI7LYFxNEJ1PcGpx42d2882q4h1WDUmswX4oO4jsJswoocyLg8JVKo87ChbAQJFi+AUaT
1hwSpFa/z3QpMHqY6DyhEqRyzIauBvm4UQQo5xgJcQqBBkXYANzBSltsScCDg3sgDeQNbNzATPiZ
so4xASAByLobIMF8TpNExBBVjy6hkja6MCgEuvmUnMNrfq24uATrfBga8mY/h+ZELM5ILKUj0LDQ
bJYgdwnGFBCvMfQtRBhHMFb/bxRRMeiEOIZUE3Q2Zjmz4BYF1ZJVdh039aayfQsSt3pypqHh7W5J
rdxLkDkDK0+pYV9yzbZgzfROrYVHuNwdQGsEOdyAOj/8WBLrKyzkxhkc3KL+qdwSz2tk4v/xdf7M
drohHhYtUXdNRTZcd+kUxDBo418ImFXQFoADpCmsLLz/8UH+O5pE0rO+NPjwokvwLawrezCGTlBP
SETYxuNQiAiDxOvxUjXo1iz2FlL7P18Eo87umpEIIpIoB+mYwE4a7IT0BHZV1Ky0ssRpNc1TRR40
E4Ae0exH5vHzVVKdS3VDQITX4iZ+RTb2M6uU74Hpw+6dUCLwlnC9cp2cOdIHIqoNoDlQCTVyRCKE
OcQW6LNmsGEPie1a5dkFbJRES9OILgiKLMYkr5kBsJOHYLpFlINGyRYdTVcfEAveKGTiAXbUVjDg
qAECPkKK8JPdEYf8yn0gHtGpQ7D30MAbdE8Ba/AFK4slZVHPoeB1Id+4Q7Wix7G4tB7ex5y0y/ZB
UnTF9NorYJvFgwRWph8prmeCVBU0xzF/9cerFGnpFQCu34+4xfiCh1goT9E8CLPzXejxsQ/Jqh6X
n/20fdkjvZFhukAZ8saG0Zl5/Df9MDAY/ww420jwneDSsc5EqCBrMbAwDRBiWyLlVIJHyu9CLBhm
X7QjIGIWbEawvRGyu3bUW+jY0cDW0b02EF/oMgGrmxslzzku0GPBUNghN2iViJYuVF1bCCYyKdzb
bS89DiFSJuGlpB382fa2QKDGQJxi8klqV27YpS305+mgyvFzbcdixGUVlFmPvffiFxqEvkAArNfs
jdZGmV8VJZ+TbEdKx9YjVZLBynThx43MLnz6fXks3YCPjzM7o9vCD/OKw0C4AUGi9uIb+rWAXEYe
3Bhhgnn7fThqOmH+Ohqgfs4g3OIgwj5bHBGf+qT7H8rOq7lRLmvbv4gqooBTgnKw5OwTyu5ukzMi
/frvwm8Yt1qvVV/N1DMH83QjYLP3Wve6QwI/q6I6Ke0Y4VnhssUGZFLd5GVdv7n/uRihbBfvyutC
v0ihrGMfChWMesd562GEaWTtcdktLPA9C+eElvXGJ3/jyl96sm+HiTIzhNog8uHYdW+yel+bhp3G
bpLv+2hn4qJ6U99348HOLsnRvdZphi+P5jHHUAVGY4mdJzwfCVvRDzPfC+a2TnbGqdBvHWXXpBJE
08IWBQBDSmReHir+GIjnSpMehkVnN/OX3e7j4eF0ajZ4vluT9bBrR9bSPh5vnKHT2/tnKf3vdZVL
hnrZitJAzLWJptKuuoVC709BE6qPjXe6sWqvhRNpgNR8aYZqoo2ZBtXf3mckB1XRIdh9lGA9v/j7
oSTqY5Im0rO12/K5cXLqE8p+HJcKK1ipNvAQeVe2f6LMbufSvfRa7mPcAEe7eVDgTb9w5CUppUZG
xgsc5gSJrTX8GZkIoh/ZFKs2mSMjRMOvFvvUDZflon0O4blj9L80F+pKf6vJz1HRpgCGgUa7/mp0
EQgtpc/KPq+Uz26OwOl5Mke3vHm6Ul111c2LvfgwPnVQAn/D27bD9cxBQlid8BFAT/m7rDAb7W1l
PTuEc4j/y+wZ95SHYLko1/5CwgH2d7XzbX2B0qVda/vSSRbDfLasHcaCdrUXV9T25DuTaBcXVojp
3/gZP0RueCdb2iODP6d0JFvedEsFQ0qN9ALAH1i6E+pw/i0ckye5dBgg838ywRpfhxtvUrmCov/1
Ii8Wq6f1mEmUlfwg7zTY/OoCXzDrTUvtt+SB93qYjwgyUnuRLbdM3Sxx/jpRKJ3ztkYCv54t7RtT
7auFoI7Un9G2jFzxUnCVFbmMMJgNsWVDhDMK2CURg+DfhDiubUn/udA/5gKtLhVDpSVkTzQnKTvO
on2WQfAPJ0WBLL/Hwa3KQ71WBiK+nPxJuTABQH9/NGrgZ3raFvJD+FmQ9qPjbhs8RJBkC76PQ2k/
nFprsTV80NLyhZAkEvpYfcw09H1qy0i008a5s+zAAgoyEc0KS6kDNU5sDaD3VkjcNesObYqGlPi6
4bAZF4fFpCCV1YgNtOxlOwiJhQwOgQEvvY3mepVse8T5cb6WMkL4ZoCY8HhiBrdwzuZq0S3E/rGZ
nU+9n9/77VHDAa6VkMuaRG9xG6O0ULIn7fzky0Sz89cMkTxPUCQBBZ590fVRC2turRNmOAS2XMDy
rjPHNGW3lTa1fj+U93CwZeYEQfjn582N1MQrGynpXFAF8R+eiKN/vyd9SMtMDNH6B1syJXvA8mhr
LFAmvRlrSFu7dqnsMQ5QPqRNtvTuA6fc9+DuIJxP+pYi/xmvV9x21X34GT+Vi7M922cr/kCzTYi/
TJ3zSX6fLfQligL2HDzgw2PtnO9Mt99E95jKYMNCasNOdYwI8Yj6K1zNaIphm1va3lihVEjX5brn
s5gts1Pt5PNUcATsOKzmUD7Gx/45PWYH4RQe+fP6KdsDJb8V6+o05nbzR3wuKHbxIrhn/gKQTnJ8
uhvmATird5CWgqu7stMsWF8e2Gfz1r1URH8GB/k1eUIA9NQsWrc5Yh84I6GzfhApLFU2u24VEIQe
LM/O+Dwp3vKV9NSWRG5iFzlwAHyyfpxmZ7Ckh/mYWN1SuGdoNzdYwPkTBL61skjvYvtX7sBrIP6x
ZMsr5+JHupESu75X3PigO8GWQMhx7i89N37JoTNK+KpACMoPHoQrEvyqdQ/CdB8cMeL0b0z8rp2v
35bFbPq8v515gpSmhaR65lFXnqrZjuRJNgs0mkNw40JfRhuXJzk2XiZ2nFOyyKXCfJRwovIgiT/W
PL6anKJ4KXIoDgu5QlwYrYzAplhcS5vwTRctaFB0bJ01LuMjHtm/Z6/+Itxy8iz0hQlFx+kfu6VK
MfABVhxYwh0Rkx3GJYrbwTxNFrdop9e38P/8/MtonyGdpW3bVd4xVVMby9mxe4o1PPEJO2BET4xr
Kd1oQr4+ycsnBh0BhrWIfSnb1t/vpitwLw28sXw0Ythoruzvmmat1XA9VsmDh20+MxRWMvrCN+Ns
+eAY5Nxh+Ocv2myR3/UMJpLd7EbfD737yk7y7Wd9AYPfloyWVI3IT/aOjV5bitJjEyLaeWgu0snU
hK1vFktgspiXIGFuyYESf8thZav97qzifrCMRxgs4WSErxuNW83KvcwolUBNqzFnH1Hbrca8n3vi
hxTPVjHxoqYHpknKi7DrRwhaRLnrGXFke9gRJTCXAfWyK51Qfjj3/P05ZL6Z6BS5sSuE2aYUWtsf
66M+EXKsUJ4XwuasQ0pHLSFwA9gFKFI272oD9wUSq2bBb34pRd8w9Cu9hpyHMX4LS0rnUXcLn1ob
382lQRyf6i9lnxEcDBpTeFTMZql4L1WQuIK30cNq2Xm/YJZZeOmmUm5hCLPKYzzm1JNHHXjOf429
4iTqZ5DTs/R300Ngqm7l553MHL1q34tJ6aGIq7PRHgoIVWGKe22KG37zrvXyU68xUIWZ1Pf9KolR
8uX6Jv0Fe/LTLPjLx9HyasHVBhIE5eMsYF5FcG8m38Vhg8yb2xBlrGlcjEgyvKvUXLQjbKwSmiio
QLS8E3bstTj1H4bgncNjzs4wYtDhpUdFSV2BPx71Z4JryRM3G0sZy6XG6lSx+89jadc1ketX8UZP
0lVXuSCeEc7ZcqzuNJV6tHpWgvPKKIRtEveOmhXLrlJsud4Nbc9p2c9/PgCvwjPGBFYRioDL59f5
+G3VZkrY9XWoYgRs2OP2zeQ+OjeiLdXwpVhDQwCVy9jq9YefL3ytIvt23a995dt1U13A0ETPui05
COgNQ1v/aBBZddP18vFGt/TVDv2zZfznLr8ayG9XU8uhzwYx7LZaTnKY5BDkYEK46HUfoacdZQ9q
G+NlskrOs49Re+fmJ60DyTkE5ohMxQcqg4hvDCVB37gFQ8Sxa5copj26kMrR5F1Q/p5R3Iu3Nrsr
LGAMjP/3/XyxNL/98qoL81HRPHYV5HdoR6nPKsGgfDJxBnhXhszyPVQZ9NcIZk2Vs16ggA4rwqkA
UP4gu6tpo2rZLTQS1c6Ln9/itWPy+6+b3vK3X+fHAWzCXKB66F2zdrGmQerTwBC4aVh9rU77dqXZ
BWYsdTVZIQHPwRM7RySyE6gGYaYrZ74jKyeaX0+YPlu0mpAjwW6oYH2VrrLmbcN8qeT7n2/9mrCL
nEEFOwCFNzS75MdWBcM4Roftf7vwTQygDBrllO8haJssWSkqEeg3sJVrh8y3i+rK3w98NCNUPJjN
HvHpkvsjFDWh+TAgBPx8c9q1ZQeGTXqWpJocsxdQldF40tmIIu94ntUu4jYydBtblHeFou1zgq6d
2j+2kbioPNWeuqcafWzZ4yLKFl6yPuWaebpIAmsxxQp2mN0kSIfwj0B7U+FCUDYkme21FDWlEq2b
aN1iNxrqa/V83oscQSV0hIyKQtMhNnVkx2FqEHXvle9x2NX4zWO4GEhz3Es0ZU9O+DI+d/fTexaA
mnSEuF47byrN/fmxyFe6OkT4dKoMLeiULhtWmN+wh7uufOzc8/tBdasVxn9v4zOcKv477j2cAqx+
R+rpM2wGMIQdhRC8hBu7wpXN89vPwIDw71XQtKjnhoB2FjstOfxklFEzPQxPZvDJQKMJb/Xp06q6
2D6niA28L8gfmTG++/t6Yj0bZorHUtfqdSahY9Fmbkt0ZbHoB8y8HtvxUCSy9d5Iy1m++vmZf93M
5cUlmd4MYF3X/+lNlTNpln4V5I/FKv/Ev3KR//FVy3idPZjr6jGA9gSB6fXni37V9z9c1LzYbpTC
8/GCOwePajmv3WarrmtXhPGSW+FTyfn/Zh4oPbuKNF8srJxgdGYsctymg31/wvqpeG6iB4TdGIOy
emeh0yx9iElUbelROEkMHaNFByA029avs4MSL9F3PA0P4y7H+OLJ+Bg+ktwO1uQexrLr39cb8kQ0
/SmWHqXzKvnj7W9JsK5JW5iS/M9j5nX//Y7NLFNDrOOEI2z2YaBiVta6t5qGckK7noowOTwOw4LY
X3ystDh11NiDpvOZpsebIsqvvfOfxw/cSAaCignN5Ww6r2u9jaQgfRSP1LiOv4eVsiLh0c6fBNhZ
5xPWBZDthsnrG+zOBRfULQOanK2d8Gx4LWFCW/ILvRv/PL/6D/UvfCRpQiNb2Ep3wu8Z+dTwcmhy
Yedpvz0bvhAS6Rvb6JXjETbEf98GxdXFd5o2pZb4tc4uCrSYnZLgECZ2QMuvzG7sTFeOR5zZYDgS
DaTAP7iA9gqv75JgVIUpYVHJQBhQRQ3rVoSOIs0Zrv38eVwB3HXQ4Gm8CS405a/8vVjG2EyCwJC6
B5hUK6xP9qZdz7s5CA273a15wrXW6u/LTc/5W5lRlBTQYWqEd3l/OBOWpTvjC1P81nuT31IS7A3O
pIVytst3Vm1pOMDTAX3xzHrh+BjxpKuRToBYoNnx7AY1IAwL7aQpNm2KJN4poWfXzansHpVkXo+A
2tXvDqH/Of8M0nmnb9AikLFc76Rk69VzXd3iYXBmpFvBlrAjUOhkW9O8YWfIpSD5ZeOcf092EZpE
r0yWEKNmK2Wuhnb+lj6WuyE7Ua2dBSv01zq2Uj5bh7A3qw1OFeCur+bg9CzOwlKmyEaOkT3uLb9k
DDmIiSuZJTp57WbNSQdWnDlKfTcOTvaRPg6/tcXspZ0RsLtT7wfvXU9dHD1QB4UOvi3DKlJxBcNL
VdgX8s6vd2F9TJngvYfEjZEnVneb/Gwn2ULv0DiMd4JMd6Xawhq4SV5DP0jq3z0bgv6c9W6nrRrh
qTG2ozxX271RE8pC5wPmkCxq3DU0R34+Q+rMVwOURMFS8CIRlh0MNmkjkhavWFJh6cqNUv/fT+6v
pXK5c8RKTgIGL/ToC3svQbrGoex9RIkbtDc+gltXuqh9+5YOIsgokUQsY7TArqqDH6i8stbqbgG0
V8K/ptuCT4LVtvzv9y2XgzFGrYHr/G7+5ecfWZL1gHvlaVE6z3A8t/vstE8dJBiC022mrexW6jH4
Cp/Z37vy3z/iovjMPR1JlFcID4r1Mlvs3rT5Gxq0066FYKz/Eg45pOnDXGW0ictes32b8k/+kCh/
VixAyJqtdvfndHr4eFiNmCVDt0Y8ctJt6/V1b6vb+9DplvZzvLpr7QLjiufR3vZMBJSdu9g/2tBR
sdi/Wyxcw5Kdx/ZtiZFBYv8W8G9dqrun/MN07geyvuyJLrMUrful6Syf+ht43f+x9f3Pm5hd7ulh
b2AeMmTesfAJI25tWViuBPkgm1bbOZW+OTfHQn7Ox18/b7nav6Xn94dP+ff3Hjh6BRQqYbpudij0
aFdmWI3xWQkzpBuGbxVY1lY+4M2534zEBypZPI/Uk6ocQ6YMeLNX6aNXnFex6S1LrE+S+Qwcmehi
q/dlAuMFrAifi/GXaWvYNBr6Y3cOF7FChGnYzHtkBppyHLPEShV/bravigkPpcOpuRScZqD4z013
OCMnS2Urz47n/tCiz4mMJ8R387jQT5EJ7hFoN07YKwNYHWcxkVA8CaaVetkXksZUFudQ7g7mL+U+
eO2O+dvM9ZfDY70HQ+8oypSvuqxD3YKJKoA8VDrzVVz4n8kqd7vl/z+w8dcPupwIR0kzqD08y2MW
vdWtAnnhBYNzVXqmPo+Ic7ztnP1vrwalTocWiukvT8K8+CyjXleLqtOibVItJ7fHYuGPohWOj+Q6
AIjZTfPo67sg/fh5RV5pgL9fVxIvNkBGiXVQZAVDNWxbw0WLaU/RgZVU7TKSXok2kM03NSidTq5v
9QT/ljvTpZEm0w5MEcsXDUnkGU0bqSQBC8uXHRT/bO5bK+v5tWee8Xh/K8NF+bf/+etyl8GHauZj
0ajy7akj7uTq0tTWeKkCOyjtvDNdkYdu5AuZA7tAkTyButGdahzOCgyASDkThY7xdYVd4wTNOCgt
ZbzULFH7bLUMTU4wx782bB8ZyaqL0etvfCPXtm2TtaFO+iXQiotefqjPnmdo43jwpHUWLoAWAbay
WzXhFY9EHtJ/LnNZE3qjkFfYD4kwGxe9tJXTTTguqcuq1mpx5xptZdtvRHluRJvWf22bO++8qoVl
r+6Ubntms+ocrYDThABtI8XL8kC+UBIsA0hNWH7kc+2uQYagYB61E+obVcO0VC9Ptu+//aL5qeNo
kPsh79Gyvv93HJpg1WguojcaIHLdb3w6Uzn+f18PRPnvzVwDUWn9oEbYbiBxtUNll0FPJf9WWEid
0+HHZyC0yfE8uLEWtH/F/TpuGpKBupUxOAySv69cDr4Gl8P0juN4lw/wo+8kbweGgs+C6t1znund
Pji7Eyc4s87q0a/nAY5Y/EtRcFeNs3lXvpntbD5UPmHzGsxhpxM7SjkXNkbe2WXgwtMXxLOTluvJ
gqnBc2VYaNGfPnaq5tfIDuyfguqp0PdaSyhnJlvedPYs+CeRIQ2l8S0Q9YqUnWhZkzZFISJzpl4S
TuWu7utsFMeDFjB/j17PnRMAdBcclhYsdf+PZzxhDhQm6LTnxrjO36DjqdGixlsx3pfD2oxs8bUh
0+NDOvWem6Kc+cQlxaObqwFXEfIwbjLQ6A0MaCwjekiMbYz9Cw/mlRkYuGT8XJMOFGITCCCw1Lul
T7BePo8WOkbt6qL8+HmFXdkgv9/x18f6rWMaBNEfu44FBrmWMwFglqkcAFpBqN8tbvcVsETXZLwp
Yd7zfA3loj3zm1Iv8yYdDwrTZHGu+xt/NpcNpya6B8pPatdHRkj6cy6tNM+RPnBEqWDaII+KF7Nu
ySgoWxnxvE/d3u4to7NSYSkMpyGf+zEmeS+RvDTTzajDKFhkDH9nU0JRKDjToGaw+kdZsEWPRmUb
SvsMX0RjTf5cGzHC2cygXLQrBln4dAZnmAv5Wk2xenZkye3CQ6NvjebWJPDKJ/b9cWgX53Gp9p0c
wPPDrAFzweYE0/vcr9GpsENPNved/gdD45/f9xXHb13TJHQHUAuh2P9THsbmoJgR85QYsVD/WAHX
KqX7v0brBUyozjLqTYjX+uxEeEp1KxkLRcy/u9r333AJE2a9IvaFUQk4lpyUVLNAJ320H1VLN6g8
CYz5o2wuCR/GUFIwhCuhOA7aiz/UVlz86mhbQS59s1zg6bLpDF4W7oeMNNXxra+hJ+CsWH823mMA
KpahkGBhTdNRJpXQuRmPeOlmhmOoyinXrgkWmLylZXXXaHsIxh2mjQ1qogrqWcTQMIuf5PoDOYAK
TiuvM4XVmO9boQFy/hi0I+MFiEImVoph+oeDR60qxwOQxktBKsGWso0hLxA/agdsIeyw3ynYZnnn
Y9qK81mbOL3iWbPuHRG/NZqxlWWwzrpfokloUW5n6UFOGCImTKFIZ8BOdhBCt09wx2nuyAlmKGu2
4q64T5venqXxXDOxHa3tEBucVPyYMY06zxCejdxAYCsASvIyy3IMU0v253GejOq8ajPb75I9I9hp
fNp4qeuFikU6rHVm9x33vCT/fCqxJCK446zjANwxJcYoip9TxsuJvYy5pdZ/BsCX2EDIjbAp5n73
HonmXMTqpx/2MOoZa5cfY5M5cbabPLkVkP7YZGiIrrT3z27OSKSFyYKJaiX18+mNJbOPcnhnfIVj
g3PmgZnaTmBwUOVgyow5U34FLzPy9xJ++X0wOF2CIaXxJ+HvrfrAiTewPEdtl0ApN6MXs1ftsYRW
pyRHqQ/3pdHPJRiRGg5lsb8OBm+hxcwU8hl8AYyEELXH0dxgOHsuYZxFz/xVKYmUCfCsAHmiRQ0/
OfsH6WCHQJ4V8AdWHZESE7ZwEvGOLPNsS4hFbzQQlIOlmGLfN/kemRssLN2zmq9b5T3z1N469Hh8
ZkWx9OLZPIIeM000fKqvAocLrbg3BOkhFnXWzKpmbTOEXvDGRKoO1XwyVOI5kABgvzm9BKbqLr/W
I1ZpAEpJGOln+psv76aMiPAxndLrteyuraDrANOMHpi0R1Ckkt7lxBF3UrWVvfOWFGpI952grfEl
JGOJbompxQjoNMuZ5PDSU16GL9XrSkcmLIi4baxFbGYKw6e9DZcMqUnRCnQ8hGd9vaiQpHLYn9F/
e3akEeXq4XStrYxqJ57Xna8tGyhEpfR7pp1qgKuU24nSmRvrxLpAAGo/1do2cX9Px4Txwq6XVzoD
/ZlTmMdzuBH8/k5K1wXaEARE8zgsV8V4ds7PBXuDQY+TF+BL1QiDYFnkjikmkCbAqdaD/Glkbxx6
/sAMn+cXtlOTDjWUnbHK1nxJHkcIW0lbF4cp58WU39gXmB+q2k5rXSFenMG+NH3eRHzj8UFKqjmf
Tdk/wRsssRgRul1maCsdAp+I3VY1rZTYcEKtclTvfUZhpAbmajJHCclNEjgJhiLfGBVbsTAx6DMF
bV4sWaaeQ/wQ7Fm/n/kwLrNTdZ6hTWKexZ/pjHe19RYC9KjsSBjgWgzhJb3jRWfBbqYhtHDfcmep
/EAcKa42T1n9VMyETV7tag97WPzyZ6xdDAIcJpqQsfeV+ayJMOrTD4lUT094HEYMKvW3QDcpe+9L
NgxBGuYJH4Uq+Vuf4RatmMUTM5VwUTPAk3o2NMVAkfye9pU1C/AbjmaY1GC558789wEjhBSCcMh2
JuPAJ7Q1X8w8Vk4aJgF68HA2TxPK2PV413T6Ux+iGhStsSwPev6uFvc85CT+I2FWo8N2k5VqnrT9
ssubbVEyD8SlIgX+PIvqSkjBu41jp2AemxRbU30GFkmkYokbaMPJ3z/FJnZFkek0sZtH7ckMMeYF
iNTjiGi03xwVJu+BjzgeFLdUWivK8nnl4e+AAUw1PlaEnFeot2TJmVVIlW1ZP5o+Un1+hMGOrovK
qiImscLarDbYVYR1A5UGmy6gIgtApJm94Gkznt89rtPOfDvigWZ6ReG/n/ybSBMZ/QBHWnWZBJ+q
rDtKkCyxN5n+Fc/bpWJuq7FGWRNaen0wyCiK2GUAY6TPhDFqcR8rT5L4lqQfTKStKiA5gfffJvKm
wBwnQa2uhoumGchWe/cNCqngVzxD60Vck4rHiVpCOAIQ8Yki1CTuZ7Y0+YZNSlYjIGBttvNg6hjk
Rv5ctahXGmtyeunfVUmUVPHLTPNbmSpx/Hl4W+FQmlih1S/jXeTouOoHEAlWOhBnuMYhxTkvNWew
Qebxjs9PDws/cKJ3eY7znxNuTbcQrXZzF68ylJSZjQTXIWYOu4Rb6p4rZDeKLFiyaF0ZgpJI+3fz
JIVdOkLk6x4Ge+ctTBcDRQ+h+E1S3YTlXbSHf13noknDzT/Iwhp7GM06Pymy9TA6mKi6Zyd4jx+q
dYwZxC27sy/W3E/XvEBzskTzOjOPa1AIorYSpCFrxiVLTi/jDgG/XUP5X5d35Tx3EpwhxaXnW0/N
9mk93pITXwHWv9+9dAHu1PI5ENqcaXPNWdcrODJNkAqlbHOe/xpnRCzep3BR8UHgSBpdrGfO6a6+
lQZy64FcjtRi3GqLJmakFuOSM/EaKDHB1kI+DEEb3TDF06B1OzNeedBrpIbBif4aNahcyG1qHg3z
0GmHcDj10UbwTqKCRICSzNDOiAB//fwdXUF4vj+xS1aInukzuC4atEd5HVXPkNQoFrX+Ro9xDeH5
6zITRP3ta9W8qlC8hstAA9R9Srzw9PVshjX9zUDtOyudqayJJhKE5jKAjDC6mFg6Jhr+RFHt4TDr
MDsh8CfUcNDJnGk8mbfrLlBdswHMpgsXo+dUzGiiX6bnpQ4fJiVcB7nUDzc3e9cba+3SukYz1aH3
YwMkfNwjToS9pDbYSy2AIX5+RcbVKxmKONEYmNFeEu0UoVH9KsKftZkTdbQa3IMBW1xaVU7/Akq8
TGwM/XkYoV2t9Ln0XDJJsga3WUGGnL+Ii3GeLiv45zMHA8aF+uA5sTuuKBsmRWPjSkxQuvsa+YxN
qBCCrzNIuOdMtiG0EEzBdRt8JXIX4p3wJN+XztfW5dbbyh6eRWPu30frakEKGcpFLCgQ54dzfXWD
SHLjGXzRa74toE5oKqnyY39qPMKEh7zs5TW8rZuBLXAur22hDMyIohax2fqiO3y7FEa5s+Gcozcf
PBfCn7gwxMGJ6YHNft+bLWWiMB/NQ907FQBlChHJrDcEMxUNfkrRwsNo33vVmqWA3jpwhPo4dHaC
8Kn4QwVVnDdtedC00JocoHpHkT8KygE0tzJrFZUU/iu62xrrhLAViJXDaGf+Im6Z1ZYvRvuEL5Oh
n62kX9TRfRCehHql1r4zjs8+zAVcFMAgQ/WlkBWbP62ZK20+6w64SDfGLmcyXBIuKEhuPuXsVHYT
qm4+rsfGjvzWLhEl6c9hjCdep9lj/J4LkB6wL+odWNOOn2w0GLvw6tV10NfzyZcKGoUkLyJWAiXh
Q8VXmTxjMgWxUQzPzKjFuTrOz8PzUK/KJpgrMwfHCStuzTnUODtGoSlXNBDYFQL0nmvyo97IaPSU
yVjmHFpJe8B/plBRCAwtHGV6tmCZ0luxf8ORK+R53tgp1QzwRBwfZNR7GKuUlkeb25b0yAIuSdo0
tb4r2WDQMvorsVgxkkqSxFYQbLaQZcJzAZdscf4d145WksxgvuApMJt9wkhSo4PEkDqAMh1hCbxU
lcefv+5rEwJtpkDxkGT+KV9mHIbiaJ6JdlYfJmHVRrQJhJVtpqFvD8zX+M+f2RYpR24pbxZ5oo29
DFzf8dwjpcqGYvvnX/M1Y7o8y7/9mi8Q+NvirwcMs7GyV/EHdDYpNJndXLJWp9i+G36fTqM1V+Yf
5ubw1jo8u19Pk9XRLtqm1nwXb/L1w/zULGM2EXebrxaL0yk+rnQ3eBZXz9Jxy1TWW95Zp/RxdQfo
KR3lYpdYrlve2fS11n10/BQc1CRPZjZ/KotFudHQA+Bj4b3//vk2r6i79e8P3bgoFIxK9cdeTdhO
wlXLtgUo4IOFTCe0qb9JEq4Ss/WoLrBAgzaO9aSSPDWxbiVHPYWqKDhFUNk//6Yrg4S/ftIEkX17
8kbhmYMopv5JMN9pKMTinVOlyejqsE1qD0SO3HjXX/r5y3cN3jfpIJTJou7iUG7rUKjO53aq24hV
soA5rI3g4GU1rtJ1vggxHVGmOWi68N14Fy+C++dsX7ijLbnNIugt/a5YePtkVyw+oTXXeOmypd3Y
968Wzt9/5HQwfHss55nUlVpMSSeZa4SdcGXDflUaTx6z7NEVu6eb5ds1APw/V/wv3de3Kxpp4Bd+
3finGDO32v0vPlQjolxdgFX8/NKvLsTvF7uonfHjFtDw1P4pQnQxZbidQRl67RF8CncGw0JBNIlC
al2zTBQJIgBi3YFf529Anati8BdGXi0BK24ehNdOXDh03L8maqp6ORsO01jFey9KiR1c+0hwfWRj
+LmRC9aqN3Dvny/F9OHvd1zLuDB5beufGCV5gxvVCx43pehNrPurK/xnyau6SeeIYAFKzN9X0qK2
JaKrzB6NRyDeZmtuzjv4ked1cAfAuA8Oqs24yvHujFW6pU2pV9lSve9gG+39VftU4FA6YCcWLWfL
nxfC1yDpp1920bhhH9wIigJX1Zx3f8wNLUL5zuxF0C1te35P/xgPxWfTO/GrbriT5RvrgEn9x8+/
4hpVRNO/PZ+LNyGqQZsprTZtCWSm20FgfWA97MJjfU03sPQnUTbjlYW8GFL3vG7mT8i33kcMv9ql
t00+sB9Bqpx2lrIfMAPDLuRBOg4vELlW3sG/610O/7m5eixXtGW7YA2VFX3OrT3jiq2U/v02Lk+x
pB4LQa3TqQuO96CzdrKILWj150km91I/AeeKn/BwX8YXktDm40u7ncCCANtUzXoiOWubOCMOhu3S
fxRGy38cXnFekFb6g7Lq7DdGluJdhoixsGLnPnsOUCM2TovU21hhdLpsMCR2WxSMj19qcIvZtF1Y
8kFfT15NBEI/hBTW7+LGFVehPdoMo1zfJrDReu938ZyzMFoby2ItI/j2XGzDXGE5eVDmlrDULZ8A
wXmPZN4kaKEhkA2XPuzrbpwO146jbyvhi+b/bRdM5bJqRgMr98bbjTQICElHh0IJgUsxs3qluHG9
6xv9f5aeIf/9aRbB0FWRovoneKj0ywJ4FzAnG4HYBU4WHIGSBtG9sd75O3/46IyLeds5TWUv0BX/
lFSHAvX9eRF0rz9f4ioYoBOtgOc/WbL/BHzIJviINgb6Q2odRuvgaNaUGY8dqD0ue7wESjxxt8CU
1n33HKD9v1HqfI3O/rnHb9e/QJ76XKSbmeyzaA7K0dVCLMOrXTceKPkXhfkxmkuETGAk0XgQMtKr
YB75EF+VvnCM8zonc1l1huRIvf3zk7n6xieHeNRjPB7443+/8USN5LrWlHZLHxPVCNjuVOJJNVuU
nCy918KX5qah1xXCk/btkpeEFphtWU96fXDywue0+mTUAoDaFCVg8ztpscoZqyW8JIA9b9zrdC+X
b8FQJ13wRCJAsPv3vfp5FYmtEmeP5wUJc7O7/kOMrHqOkehjtMywWPr5etdOVIMkeFGhpuR/L6om
veuHKoGY/4jr6Ie8Co4CPtE/X0L+Opb/uadvF7k4suJZMDOSBNxPutes4TO5A3bF8DRyjFV0wL70
Vd+qiwpVerpTPl50J0JDvFO2+VpZBk7ykdt4DKOa7+wN3qRwUwGetpzD2wC6p5suFQwlez6X38Nz
82hGIJdT4jxMiq3JXig9mM8g5Avpq3YN5l4Hkqvs0cwsYKKcIJXZhjWbS+5WsB/ER8ZELpNgwuwX
1Qf91ENP5sC4PJ1XASLzwvI5n04qVXDOzqyvcfqINrEzNJY/Z/f9TR9tR+vkkRzd8+bxGdo1vWjz
wZSMLGwT3CTfYqSKcuA+ssfXxEY2bdd3g4MJ68pb6VTNPs614YKWdFHtK5eGd42o/3iaOc/dlvs9
1CiL1XnqYAmAi4VhI1e3X/wNTsOudhfshsXnVr6v3G5e/j/Czmy5UaWL0k9EBIj5lhnNkiVPN4R9
ygYBYhQS6On7wx3Rv0t2l6KiThy7bCVDkuReew1zinxeC4CGJAaJ9h/TiWZsz7xJbH3uj3zQ2KpF
8GkJ8+zp3/f8t5fC/6YVLP6/Z3F9wonL1NtkSwcTeTtbY3QdIF/0EKiJhsvjv4eTxvX3/z/DgMD+
Hq9p1UHvrqdkmzWV15w2DQ0ZwU8K94LtXfSmJLPIfKOhhmjQ6O5l434tBj9GH9PwzAnbCYR6f4+u
xgIvyFxWd4+N45ydw1L8fH29Hm06CVm4Suxdb4VKuF7nzB4Nnr/V0di2WEGWb0v97aGxZQ2icXAv
D/wLgPrHcd1akx2P6rVLLlyVSfogSxmdLDtlRh5rryZ7c2wMltLDqJMuSSMdm0SktIuTo68qlnml
yuvv3CbcKX+5T/jiqbo0wSTxh4aE1vDBvJRXcTdLUOTiHF2HuG6xWWxCbMyIvBUX5n8VagY3+pS7
KZKnR7JhiAeDXNQHGAdbTFj8c3DYtUtC1sMxiIjvRc7Rpj07pLOjn3qEwfcR7pcpBDGLUD4eNcs0
PN5nD+nD5BLiHBRpa8RP+CZboCe4Zhq6q9KNd3TJpWNMMX+yGsPrrcOHqUAgsq6lE3eOtm4q94Rf
cGFrKV4ycucJx1Ci3MdTBuZJiPen6aLUisKDQHLrUoJ3iQ5IqHwVSzVsv+zh5HyIpGPAJQJ58tvo
I6+QF/EtFQJYil7Yuvbz8+yaL85ywOcOwh8yNrQXMrbYThLDkM5y2PD2NmzKgLaUxDIJ4iRsNRzP
Eddft9TjUjuDya6cA2FpOLtQi/FVCfMjh/0C8thXLs1BwkhSHgjceBLnwyyd3Q7diE2ep0GGb/QC
ex5qDehv94HPB/YXlhHGoFvjoQqEnbr8auxG60rC7pWgeys0K3fH1SRExDo/9bUPTtIH7BciRxOC
D35XgtSAhTYo6Pbgqqit2NvwgeEubMbPb/mZKCUFgFgui1OBvm/gq32GlBKDQHLO0lMfhLuMe+7m
D1cslx+4p8RRI+m3+3eQIohenCsoxKv63uAviaTa6Z+YBx8qTfxxMnQfYSRw4CYyvw+h4nNQxpRz
ngE7lMugXpT2jleEfHVKAwarHZ0XPYfJRMIXg/SEyuMEECElVjblAxOnYhgasF79QR/rVAbQ3nHe
nnU1NAd7KGmFOwnUYVl8H68RR1v75X5npE7sYunNJASLxBPb/ZqqJQZTTsd1KBXL2+3OT4kTUks/
AMjqqs/Vu3JBdtE63Hkwngj/GqlsaAMZ4LgYLz7XZoJ3cIY7vOQRlBPuzrMJcXTC7JLO2nNwQRN0
sSeFfaUoiGz1wkuUvq8n1s7aXMzBEd5wi3dwh1D3e3osonUCPiWWwWWmjV9eF+CyOdFvbiw7kmap
3TyyJFfPcVBgfcO92gzLHQkF88uf0ikfkGy67oG+qTqtICSn6eKtC4fz/x3jZHfr60f8zKnY7R9x
rj8GU2ypdWcjhIlr740I2pYF2vomxZ49OC+6nyyFzcsU3oSDveKyPVv22/4BMDfdED7cHAM+SrJY
zWLvrcDuEot55lIHR8IyArmavQn+JRweHo4PD1qwdF+Mh4LUg5e3h4fSGAHhwTpnzufk6kwwY6DF
5O8NryWY5kAx402QQeRcQhgvlkldxtn6vd29+HSOZjzRlvrkfVTuKB85v9Gkaqxl3jtLGX+24eCg
kVJiv9esKZTVTHrAOwXzG+iI8bj+K++V/Wk6qkJT+XKykk2JWOVhMium6N1iYsysgWrP6gF2dRx0
0WRY++aVj1CdZEooitexTYgcmdl5sQ6ZrUP/wZ6H8j/3Md/R0WVZn6hZPsT3S2sHkIRK7/AwfBme
fwohr59iD2Uk8ZI9bsCDjyd4cHCCUpjxSz7e11tJIGfNvWK0LHmd9Sk+kQxwxcUA3pCtrgkhCECc
uXvKdpYxoR2ZyIIoAKKNtakB1wd3IsfA8kP8HFAOivs6tSfNDG/Aft5Z3dGCE4NU68QHQatyOkIK
8DpCYgSaisl5+37Gwzz9gG7U2O07OGLuc8XU1LlYSL1gyWr2Hz3kaYCFwjbpk3YB9bG9CeAbzf6w
LYTqbU/IPLg6Z4V2f1S5/Ognp5T7uryMx6Mw/+gpgQrXYs7YbOVeLtbDBlMostfyvR5G29jhKpyp
9serjGk7WoT4oeGgYpgrZDKwC+QOcuc+aRd02nSS2nW62+ip9ac+ESQXSC8RYT2fRgaRbSoSn6Fb
mjgaqp5Tnwhi5O2jFXtdufB3yMSSnbGfa/er03+qJfHAse+sHoQozJO9juCufFLSh2OKHU+QX6aU
qc7joBDKKyCreR2w66GjAzfJOuEod5zJx3mtTnNtHpXuVWIHmp3pxih+JrmdlQjhvzdlvxa031/2
Y//sGzIg9XKqYbwuo6CY6bj3nZ3X0MQPSuXPGhGWuwweNhu0Mxjf/3vo35DZ/438U2h8SETz0k9w
Mj7PEqJbvpSqIAR5TkPqHpfgt4rt+2A3JdSpq8QyzS7J9iq7NB3Fa+VI6mcGARSOVaSwFb8OUN7f
8DEFmvj3if4KzWOeIGIVYOIFLN5c4x4yrJxEE3F3TGwiOmLNen2VdpgDea9VuHhvbWtLxMN/Twf4
nyBOZGrZ85duYrGMwFO3H2JvY/75g8b8eqdo//0W/L8DuyXqVslZusamnGzJSUZ40OX02Ff5xD+d
DSuR75Qbv+50R13yRAaqlaWv+uD7VFPMNk3Rn+yQETgwJUblX/OwW5OQlS4v3gnHwyBqrev635f/
iydyu8P+Nu5tnaMI2DAPFz3Z1sYSix8SncDhJXitVB/t5JFbLhAHpgv+nXF/nXMoDUwkWUTOfEnW
vp2v2AvmsR+MZAtBVsRzEqj3SibpCe6ZRb/7fH0pkmkrbjEevDPyrzv4byPf1PI6JNTU1GKMICCK
lq9VIrCvxViczj/7PukYgI0Nx81hUOYjzbM93WkB/LjVJE1D/5/ohoEgT6Fr/Peq0tRlVaeJ2O+Q
WjPdcZbSZ2zEMHtu2dZ7GnFTMH4TSgts38y5hCf1nUvw6yHoJEVhV4ElK+XM34dwTtqTSMLxeQdh
cJ6GMVlly2qur/Dp+8Rm+1ndaa4I9K0BalSeFPQBrMRp6x9JkumWTah84n+ALuU/zS8InclclHvk
xWTuQFvDN/xmPrg5kjPZiXyR/x5dqMQhsclfi2fF8mmCC6jQtcbvnMjOOAdoxt3q6+t+a+6h7IYD
pnmmL3qCj3mVtMhdzNlczEzs+CV+IV/E6RdHT3zKPIHYDYyg/YPX+PWDMbs85G7mKU8ipoNm2BHJ
0Qb9yz07gR/Y+3gjv1/Fm6q5PJ8wZ0q5kWpO8jP9gmStkJ1DSSOTfzI4UH6pUp7g6VQQViAQ+uU9
AtYP3ACjkZG6AaFOJvQL85+/72RTi91Rvyr5UopdoYOfwK69mJ4bXxIXXbrlCOKlfH6NMdI3vDvT
aHwvfF87bse+mciZEedSXWfRDq/+1Vazt2iOXXaVbBCdyrmnyvp9NJwuJvgIjSqOv8+0jA+5QQJ9
vtTkgxuND0e1GOMFhRitwGVz59x+QCKcnDJyFDR1/C+Ny7+Hy+qiKxOtOMw7eWTg9JZ8PjqT4nNI
L1454LqZ2Dn96usFxnq6M4r5pf68Hl4o7BFgKLBKIMSK7UbAfWWyIH83k/N5l2BtGT8bEiWB1DgE
YmPwBvej31YXjT35q1Jt8D4/gDP2plMdN4YmOJOMSC0sZcqNmA4+ZkT2cERKfBqTGNmAll6fLHOQ
iJb4sgs8ayGJbJpbYVpE+CKqXlN+0kNF04bxFmqH2PRkRVj3eAA2A/rlJc6ykv6Yt6/NpYGZDnLS
rwoUQ9qr3O1JvZlrhUoUKFhhCZBfukl5dav2MNcrNcBUGrEIk1t51avGTvhtSXxrTtBhm8UZi5EV
IAoG77LTJFSu4lQRByvFrOFSTXFWwOrRFkveMINVJZ9aFKocmLgRzpklooeVU0Kg2Vmf34b4c8Ke
95rQnhRhRYWd9NqIlSvHRCK1yKSi8KR/DopoX9PHpn3szlDWO9KuMO59H3Ms1WPjnc4mGomNkpHk
FL9e5RdsBHDB6O9s3X6A/V8zR2aN19jQaMgH/545etEmRtam9fJEUInkrNb5MrbxGrgzQ8cJePP0
KSQjKiqEfshy+g2n4drWyqG99NqyUon6Ivi7HXzU3PAFzcSO6k0iE5yX3tsv3L49v06O/PYxVpOX
6C1SeDKS0zBcjsYyze0h3kTyVL14uYYGIKhRg5p7VQyzy1opA/N8Z6v4o3H8NbY2gaymy6h0b1Xj
TVOj2OsvygwtknBqfSidzHocHCdYBYHLSNMWB8K0Qypl+hMJldy5QUkEMfX6XwW5zDIm63QhKc6/
78TkRy9ZAzolO0GCPkoIu3jbg5gIrSybvdzvGpy0obH1swp/4oNdb2TBZnUCpr7aWRZePq/PiH2R
2Rmv2ubk8PbVIEbrD1WI2Z5EhI1bnzw+RMydwyxfDftz4pxP9tB6xcSJwWAIeEZBXqywVAG2SXvP
23mgNVAgG17MvT49bJSwygLdtIlKXMXg8+s6hAZMiuKYNdjalRKa+BQVve33T8uTEhr0d9PlMIeC
39XhcPJ7xdNEr01nTbCuZuV/g2wLvXXR5mbiGXPFWtIDSEc5IlGy4Fzv19ov+nm8J6PH/jju8RZj
GpZ2K3kHbFZfrrP1+T1a68P2Au9P9eeJx25nkvpF7VdPuCjK+NaSMLjBiMhHo4Nu7RLikTplh2DX
c2nfBbASHxbyevps4EkazTo6eNPnTd/bswbQwhn4+vWA51+2LCPv8r5/Fvs/ghPY+8diL2oLXMQF
xwBNmKV7FbjQqVfNXs6cyr5OZs/5B/7qzCdnmfqbPTs+tGd5NqvfCaxrnON7ui8wRumhsNdPy6MF
cV5hxxYq0ex5qiwJEtRcbTHKDGYlN7t0gGqOlvs8FeZy6enCJ+LuyYwQ56MSNIV9fBSnqsDvZ+/m
Otm8PXfv4FMZyjVPutMZG9eZvxeIkWVl8BbjeR3dc2/WIeVyFfrsVM51c99XU7DTRlqIk/2/Z/8v
y91fw9wSTcRULOPzYSjn9ektyqftZXRZluTXnuxmwa0yP5LuDEmi6Y9TY9cqTUyN0G0U2srNrudy
EE7pWSKKZ+KLnzwpIKtH0hYHbKUvR194GCYb/eqJJOGZI63zjGwqZxOa5LbmDzaGh094doYDeC0l
FeRiD2NrGtO+zP/PeVwxT9JwSJLWprCKDceQfOHk1tsBs5YLbnxXh4hSA6F952kvOib2AdD66akl
aVT478NwmqcOMAS0KbKZ833li7C2wTrfvzB8JEwVnS8wKckqHkqATmHbIYI6oP3zr/kTodiQcJ0M
c3BWEYAaE0gehHwLtOWc2icD/I4gSLRD5CYXTo+7kmFBXnByLNPziZ2Kj0NtncALUxeRwtOlsNfq
cYSZ9ZmKYXS6jYOV965XQUlH4oMsRMNwzyD3YkXGqisfd8YF16QpIPXV9ozHbAph94QyVHKNUHkR
lSUfdYjDQvEJektWNGRaBxyJrPV5N3HqEKqH21qT9XF+xWLQOqtYeVnF2wmT/56krnQqDVb2Eocf
zTvUI+IBzfVRAOqTyLFzu3c9rP8o7Br2w2y0bKG7aNJvpLcBhXtxmsDGnfZcXR5a7H7z3B+FU4RO
rvGHSGISXr1UBxZ2wUJT0hWf2qdLYMhwTK6fjeUOspO84tdrPGUqsYGqTK4Peiy0TmenycOmd8+L
WPNrchAmiiu7Bmxbe5Pv1ZOTkzj71AogIXay4RkWt81zAXDGYgc0iATrD3IcuqzzSYMU0oK7PAKQ
Jd2FwqlnlaNlAT7VBiIVHOofUbwtjDF/G58L+7ysJatdU/f1i4f9BfR3bXR/LieiquMOFFY+eemB
14A7GRXz9JcX+DjOExVSuH+t50TbyzjLvBtLkiEfxBlN5A8Dv1yrXn0enwZn4vGRzdWGtYwlcPT8
kChWsDkabFVtANSLjSurHgKykqBKdjcyUrjfazNoP2d9PDW2Wntn83LbXdXMv5/fm8rhXFxTVWyl
YX6awEKl2p/Dgoa0XD9E1/kkuVOoyD83LTjfiPjksVQo7B1uSoch7cwy1ShUCO16lEisxfLNel7s
cIeSaLDvLIu4ShuemYNgqrGmmQXbaBrcWyh/W7WwF0HEZY67p9sdm5A2idQeossOxVw7eTk51ZxY
EJgEeJ4lyLCvtma/GhcHLr35HOlYtk5NoPd1Hz7zOO1VNczyZR6R74oGGlGDQDKHLefuKF/MrR7z
p2aG099Cd9fc/ZTWlJ8GlxVL/67+7wLWukLL92Qobrzj323/ah8pXN0zxnAsAQHrg29C/uMAaDpg
pGu9tanHRBfmG8M7A+qOLNiGGmD0Jatn0dv0GWhecdh268QDIyy1/5wxbWbuO0Jlde8VU7W5czN/
dGDHufP9Kt5gF/n5cDUnR6oWtlF944rTy2eezyfSa7dJcJDBPW30yV4plVfQmMrwrmD3j0TUPh7t
j+mFxNB6109ZVKOH3ofkCBcjCWp2HTIOMwHZUPkemwXFmiyB6E8fJnQIVNn3Wu6/vDYBfyBmmrqk
QIeXbt7OYiRrh7Y858isX1HJq2Wgn1trEL1IcU/DYmgf0sPjnRn42wT8NuatxUc2wlFKeU5XwzW4
tiMZShKX6QCOmu0UorZVRFm4BORW260b5Wyf8vzOg/8Fbv29KWEQCfsFME6NtNCbN7ceK0OEk3a6
Kq5rU3IybGvAHC/FWyO9HOKIPt2OThemied7aYO/rTnfR75Zc2pSO87tZBy5WpzrnXgFrJodzG2P
CvzC1S7vTNRfNynfBxxXpW8QZ3wyKy3urvkqy5UglrmWUluEfZ+7evxeXWTnoBUB6INXGPskcbBx
uKaL9lL68qFAkyxNUH0Io0eE00+uoRrz+jfRMCGgyYtiEQuUAtiDpEQgHBojOOjQCOL+KZN4K9AH
LjI9yA1s6P3rRHXPektoiLqcyMyx08GHVdI2uVfz4d1VnesdxPimDstylx5509anl1GL3bXHypJI
rK57ojAuuJpq90yUtZ87OUWDcEXSl6hBHrxZmov6Ip86PU9Xah0yEWAOSBr93nuGdLdgPosGqeYg
zbD/kTv9APOj/CK2moR3UQLLkh08CVskfKBbIkT53GIoZcfpXJPn4+Rr/qujoDUtudsWxWNzucOQ
+4p7uHkG/jqYm5nYT3I1HgalnGt7gBxYr2evczFLfhxc0b2Ss16EZ3RuskXMPX3BDG0KpTV/cZgG
UkBKRSA3bg68yHAL8VJPDsoNQL1rIHzTbWMnuGOXyoSHdQ6OpLOYUC+x/3cGDy2m1yKOe8IIj2b3
bvCYH0ckTJbgK1DIZFeZp27jo7uh0BlVwnQm/dgj2tnVHdXRFp0t+ir/Gj+MvVIe2DvwyRfd9l9X
5+axKZNDWV/Pubwpkq2heglBBYd5Ku1b+HMvRboTKFfJG5cDVqzT5U8VOZdoWwET6XOtokzdF/hL
zE/KaxYD5b9kNDifNW3RQLTDVjOepkjTxHBCX4VSL8Orft5pG7N4UyT7enYNPHOLl1iaXjqvL/YD
ZNb8+dot0t7vJ3c6AfovSxI04LHnA5FIUb72Ld9WiDo71odGpELDpKBz87BizzZV/2vmx2W2VKYT
/lTzat7MISYQXXxcxrOL3/nwNhYZiTaH6TlogoY6XT9aoM6xYp1msPVIyiEIEzq/gxyaW967Chg6
r3zNO3qVX/lDgCDOVryry3YVc5i5EQxhMmuWfDljiz79vzfcsNvUxhsfCt5IaHTuvI1uzx5wzJyA
nGhcAoATZVwavp1922uTbDg33d7JrharXTxrN9dA38oL1UeUF9sA/tZ5Pqum/bJ9+PfgE3l8yL5P
s9vRbxae7Hru0tNZJc/7OVmrgeLiUT/Xn0m/3Y6dEP1ZWA2P5VtCxijOARsW04co0FawpwLDr8af
nRUP55WKRkx/L1b1HjREImioWmWv1Efy7DrLFmgo1U22y5eD80ZqifVBWI+TrmXPu9K3Xh7hh5ab
42Lkas1Os2QVwbKDTx8MXor+onbKueDGC30bWedlEpjTfoFZ+kzbHudEWO6HdTw/P+Z8dwKPRp7F
0xwu5yWczA6renbwJFLj0nkbgNcus3BwMEixJrPcla3WTV2Tx5rckoB6VVuPhFKDTTDySDedyjD0
K//kqSHgBQo8aoRQc6VQCtnvkbisLdP5dZX4fDDSWQx+3dYplhFqPax1Zj2Nn5gLSglGkBuIzXbY
FHNtgcOT3y4VX8BzNPWHmeqjrrKVmejQwSHDN/JUvK3InoPSceUTJyGAFUQRw6IunFEohAYZkDWq
+nilbeV1N9OWcBgWky2eRlvcD+SwvbNUSz8wx9tpcrNNU05SKVdK0e0vNqtymDzTMTS9ZHV6vz6V
r+3rNRSp/YAOcAJaiE/pvgOMu/j800aayx5Wp4vLPvVgBm90D6kF02IylZ1i1SlWtD7aW+R4u35U
JicOrkPxTvIVjAR8wWU+nKwImcaSJ/zpAMf3BF/k5O5NdtWVf3RcZX3gh3GPW8QPI3NWeBmeCh5U
/QUECmSelpg1RsVBrmEpf8z3sIzIjyLnCGulkzV5OngTK7eWKQ6fkHEDfXV8xHfHayvwtOjOuj4Z
1+1/PHDm7b79qqQdDKto01Tc2QIrJ++YS54AvWH0UFLq5+awS3ku8LEOh2Fp5FDGsenMu3U17E+K
P0DfK/YlvX9iZ/RBmt4P0BiP4V/HeLMkHeT8pBZjZgBCCeE8NbvlBL1kpUC7AeCrZ/GASxcdyONS
KP0+x7Ack4Ouujfr7l2qm7WpV/W+aRL8mcvzwSUCqMrfQFUxUuiExE5O7ybkPQJEzvEnTCpcXf69
Nv5cl3WUCjg9yro2Zg6OR/dtXS5a5OcHWa3W13JzVSKrPseUUlNaP+bxsyOS8oR24t9D3u4C6Yb/
NeRYuHwbUmhrw6zLa7WG+Zyly/zA7tTvFP/fo/woPm6G+dLDfxuGHMW4ueiHeDsaGeQQmUX7Um5l
4CgjXV6rpXTYNMPmgJvLWXn699h3zvC2KVQcjkRDnNC8yh0JSggvoJdmnWvW0l1J2I85zLUkjHBC
05LU1VtmxflYFWcYH+Vaj7dl9acoS2vS7mEQFfkUG5sccYzU74/F679P8EcExdfF/TbuDa+iPNQX
4VpG3EMJUhtOaUJmVUwbmbBR41Gd4Jcp74d6AX9JNNAe0L8Y5OOd+vLXy/ztIG6W6yqO6ktVxfna
NGTg18qJho8mGair3+6c7lio/r1U/HWZ9ZvlTMyUa9UzobZK0Vqi7IvYPpMr1khv20KetuflieSx
u8/mFyzwr2FvVihZrQ99fGRYemAYXQ3po2A8EdWZYc5wlB40wtF5UFthKqNspKksDynsZslS2g98
Pa+Iai/J7t+X4s41129WqzgaCiEbCuRswhRgG2srVOSZeufhHT/lx4lPRGB/HKzJ8r3pxyudogh1
l+frXoJcXPlSUTrXGrMmjHSFz3+f0Q9w5msu/2+wL5P3bwtFYU5O167ilGrIG5dPCEo8P7nqN0rh
zE8NyjH3zoi/XESkujChkOrCibqFgwjzFiOt57WTxuQwXdP12ShmZq37Ug+LW3krxTMcE91S6DxI
KUqehyjvn2IMItLUDOP2eudyUxf/vOAU5WSd4luq/Qz9jPQLFn1HvdlP3Nw5hwu2FFYaEtrwQnt5
GvnputqdQuxI2eag5F3A4p/JM/K6g3Ih2maYLGpX8y90Avog8UyLwFAnAyWEmeySf+yjSoC4Gi2K
EAzCPocrqtp1ZDd+7moubZeg8w8LHHOtd0jr/igtinbxIl7IWyimjj49hqkjBakzkBfcM6bgil61
ICGJIihCnApl2O/dApK14B4Xhw1Rnmilrnx87UWzfJpvqv1hFa9ObEMLV5/Wc4w4HGBVNsGNXyyy
BzE4+9x2F4tVB0c+p3BFpABQ1SmuZZv2iy1Awz14Jz9d6GyTUaYqS8H5j7A0qEqp391Z2rWf+wJK
pVHvq0BOUWg4c8u+TUshz/R6oiFDaxECJbZAy2pAYUGfyM2rTfx2+o80UBU3EvwuY4dLTPP5sBE/
6k3sSkcr9it4XBC9mWHIuhK7falwDDMtcfX0H1BwQ7f8ccIuE+3WJmrdLGQJH9bSsp9qFtZWnaPa
IFnOcRbZ9jSFPiyHuPfeeRJ+PUljMmbCgNPgx/33SWpdppyETMjWZrafXCJncphKxLkqCxKoUzEs
IKEoE1w+oaqiazg2d57EX3Y/+MSjJxSh0oiwK/4e/jDUyQkPGCRHpPJKZ789TCttiviqMQz6TPO7
ylzK/V+eNF0dUzpRzpKYdXNbL7VwZr+lNXt05ykZJ+VH58uOGnSLehFvyo920VHvszdZZVN1Vj1U
XhZQSE1JBZ7pnu6la92rpxe/8NRZy29KM9UjnmVueuooB1mM36n9wSUMhvkNi8+euOWW7C/nSp5v
4Sgukh1kGxJecsiUqBtE67O0Fi22AWjy7ImHAoASgo9YHLZFWPDEj2zAgsYnWb9kZJP56Kdh5EKl
n7ZBzk8UPOHNfDyOiEYix8u/RcszhdA1GKvtbNrPoHFRSaf+mI+jLVKLUG94Y2mIGtelOeJVYeRr
0zigmJw22EE1c+h1ruEXc2Ux4iI1gJkUjPRDmHX2wUWtAoiSsBpAQXC0zyqUKEXxOQibmbDEoROo
rJnBfV9gb+kmvgo18Gxf1k8Ey7g9witjPS4zcA3BRnBmDE9uAsZ29VoeHQiQBP0aCLVIafGE5Wks
yvaEjNryspjhz+Gk/D2ia8z94+zy5T93oVqtA2E+jHq5KdMn7JxhZe6JynQPTo/Z1MHO0EAiTqAG
N6mj5alIQJA4o8p+EQhNTqiDDYd+EPK62MHCD2IFmfCWOKPQs3Be4gKgGQpkEfJFxJ17EdzICWkV
wyCZph4QEVU9hmyr3D14GZ5/6bSEL+IcXjHSRGYyCcRgcI5gSuAVPgo7r3eNVYONHm6dAXaNPk7e
FJzDNvFLd7wzpk8z1/JxoaVPXXqIVs6L44oIXXM9sXCM4U+PPIncZAa4cqz8Os42wq4N3s70qIiY
H4FKK6Ks7wlbRqaKb2FJxavRCiY42Ynmmd8HkQOIifiLRJzxoruFc3CrGf18NK/YGdLd7LAREGBo
6MASIl3Sl2OIySUvh5RzToA5eJswvgbskTkqCMbZM+eCx9dM1pM3qk7MIJnXAfcIj0JAF642hJgw
mkeezOummk1CddF6pyDyCN90+ym+nshS3YvT+xpICrgaJJVhNr4byFtufGVWuMew9GEkTFExWA2L
qPjczfWpPu3AZgdmCdUUl3RMtgcHsVMffIMOrYSXGOQ6OlIRfciRnAJcM618TK7Agl9fjfGl5I++
gpof+b3HVuB1RBqOge6Nr1amUeUnM7r4jjYrHY3Gn4nKjJvBtGzcE9CKNE6B1SZf4BHBXEqmkduD
JJ9CvBtmx9VxdZllHhqVE/wN5t7BI6vFl3kBKvBuSzwN6ZaB3Zihtj14WJjbV9xx0KEsEXEsjWUX
AEHMuhlY0faeBPtrx3Wz/TO/rZG3FCsxL46qdoS1navbeuxQuBMsn7NuZWSPukluSbOMUCXtpiQt
2+URchI2s+3dt8MPvjw7Q44DYT2SYGiot2wXrHgPFzq85TqLHqrEl64e8k51+A+YWoZwp8sIlNPK
u/NOvOX63YyqjrvHby9+o1DiNtJ4KRkTjO0guan4SF82p1HLVB/YL7qaElT3woy+ENgfF11XIRFJ
dGZgG/497EW8pIcJZ4wNihkUc/jgm8NjOheC40zZyKtums4HVgXNx1gWrJrGhVP7x4WxNtbC1lg3
7xc0QLqbPmnglVlkRc/17vqoTwGad0lQevhjuvf6w18do9uDJrkB/qVB1BtWrn8f9Ek5xWchmTBT
iATeNP9F++LZPLhZapeDZf53WfKSxGZoTKhXXKhKEHOIMYtnxfr4aiJxR8T6cdkD1GGOgCZqTDdw
QuNFaC1012yIGoIrO9tosLl1mq1oWEhMAa93fW6Jo92vJe2LjYbgHwg+c1Fnle/lEzyRf0+JrzL+
x2mOXMOxcybBJ/j7NLtEK/uTWHZ73IftbltOu632JtIBGAPSce0u7cx+wjJvNNZlCY5H20NIJo0P
pyZfjD6Gm38f0S+IOiGE/zuiW3pmBps3KpL+sIVOtT7vinn+oeDJ9zksz08HPHY+4L80ePykE3cU
8Vr99pCw5mfr48uhXZgfoJO4IuFWp23jVQc0fafh8Os+i6mMVQSMMg39xd+XLJXOZazGRb6ur69p
+pYZvZ3peLidHz34lHgtihM86atppD2WnW82H42AP1PnTIKTPDtd3o1mQ9/00PpSPLlzbL+uK/87
NorAv49NOVVn82IMhy22oWw5h2zJ3jPOH7HYp6DWDwsDiqHe30VlfymrSY7kSVGRgcjq1039trKI
VzVrLobS7Gk3+ae5NO8Q9wpuFkAhQ+xHncOrbNHO86BfnBYVdg+8aSENZd4Q3BO9SV/+nj8m9bej
GXfK344mKSL9aJ7idn94bOZVWLwMJpp/V3Erz5iCpzsrdU59bD4fl+e54hYP6UoLxy3oZdqzSys3
p4cPzclsdpeY81Xvmd++Xvbx9Mh2hTiTACuMZ3l7noKJndxiqfyHWH6Zu2f3bcTKy/DyHynuc0gz
DvrfgJw+IjLfZN68wtpYRnbtCg/s7CiPVjFmS6aD8YHLq3t68Xq7QVmsPHXBH3prG5TGQ1DZL5H3
xp6mthBTgojo4d3Mu9+q9G/3T7kBvLJJlx2rs/ilZmrljUB241VVkDKN+HXOnGnH9yCukhBfm2Pq
VTQ9C3ci/omxmxRa1QOiOpgHu49S/66x2i9LgiGOLgmqaeAJpNwmJGd5ol5UYk/WegoHrZ84x4lh
OYX8qA8DYU+S21T6LD+K08NhsOpCwqBmmuibPD/tG9ZZo0caG8ZH6FFEQQyluTcnkQePyhowMCiQ
LV1y4mh6WFAEO6h1gU+p6F2MNNRP4h361i/FtyGqcAckedSEaLfM97N6MWlJkBNWu1kWKBDKZbv+
PAhubdgwWXI6cLGPp1uXBeRYcOURKxwDBV76/yHsvJbb1rYo+0WsIjL4CgJgzsovKEmWkHPG1/eA
uvpcmVaLdR6OXZZNEGFj7bXmHPPJeWhQTHIXQojezjhqan/VdD/cew3GIJE4k10FW/0SPwUPzsE7
+w4s2uxTO03t+DjspNrEEaHb6D7VBlCbzI+h1p6OssX20HzAhr2xCf7aZP/9IP71Za8TkOKhD3q/
y8Jzlj6X4aVSqSuRmEfaWfOsFiAiznhh2xKlITsObUWQpgSN5OscbG87//3F8uVBvD4YKhAyVBFK
ka189arLRS+Nq5RXnQ5SwRoeyw+Skzz2RRjJFjhC5q84nu5VBuCmqWwBO8aGhE7iqaHLDAd2k9ww
IujjB/5yQNcAr6IYHD0UpOCcPckLAaGIYGR02YdlJVvDJXx131y2HS/pg4PCVKToGI4ZZlr6lmTd
uDvnQ6R/I9uKS66CKbJwINmf93sXMXJj9Pvyo8Ec3m25zxHWC6f4Y0r6waIelf5ciJraO7ebD5R7
9ORAsRUHCpXZXhuMcJs8aJ+0X5sHmUAVBZd9ZMrs6ws7N4eFiLVQNdTx09p2PuZYvJPLgvzVP8JW
QEsE5w1NNSjcyY3325fA5uqUCTw0OnAZRaaivFqnmmk/ETxnVh69DGNEJzPKFU5aGVjEkCJaVpaF
RMaMA7UoBVguZnd62q50nuJMeJUigJERPY6meKu7fszqa7AvpcLr7zea/O9iSkrifwf5b73b5EJe
a26EJswGRyzG1hR8HnEazrlySQpcgFhX0Y9PdrSDibhLMEpDCSWkh1YcT0WnLJrHZLIZoDAVJiaJ
SbclmmJcgqN8KWGsZR48edOE/II3wBNrE0JNk9kdWAk8B5acVDeenR9GXrooEIY6IxBhHLFdvVGr
qJ4JDUva3WZKtPbsLK5o8lkXQA35je7ktcRKY1b4v0/6J+kwcKn/pl0fU3c/0J9nh5bXkPFpO+ZW
mj/euFTjcV/dT4RpzGQFL5DOZuxqTagrlynpUHIn1AZ5RCQ50ffUDvkrC++L+CDc1S/JwX1RnxU0
dq4xAPjNjPK5fB+j93ipjGIodspL+sVnSAjZQjSHz3bbnKrF9DFR5wzLTfmM4/r34/5hH6v/ddxX
zwEJNYTCqRw3eaE4EkgSujQbugrPDQVEaNdwEPNH4YZr64f16vuHqlezE0+c1Q6qs/gsAobxKoaA
JZlsb2p6K2n01geND9i3+q0XlCbAmRif/fpMFSsEqF3itx47+e+n8YfhBKcR2RBVBZQu+R8ptTQ4
6aSqq/vugHSye/e2E1qVUm2wHz/iVYQIT7NTvQ8fgPRsYIzH8/is0R+FtQ89Rz9KgCx3HcCdF+1+
NrUmD8NCYfhrZA/aKUCpiWchm8tEt8KgPmLfTY8iqajDTnzEV1A+xo/TF9ZzhmuzZfM+WxbI9e5+
/44/3ypwFBVdBaZHcOnfJ3MaOFVct3l8ToplrbIV5WZxH9pwD+7OiAoC9dpHlm9RhdPSvnWuHaTn
wN9X+a1oQHRZPzxtTJIJIeGBEymC/j6UKJbrKvc8566dw9+/ABe1xhzjfu6RtXLQLk9vZ0yyhgKU
LtpM5pZqvq9Uk4yCOUyXxfFxzMZQgEStDvbTYWV8LN7fj/CzZ9YZ2CYQrAXVd2a87p+NM2ijZWms
3hert9VHsoyMhYVHhIYaLglj8e6Zx8fFx51vkHH8fMR7vlrUZmSAE+qt1eMxMo39Akn/28Ty7ONx
m9vI+rcfq7sXZ/FyuJvN30kbHSwSiIyjaxxaS1y/gB7CfUKrEkEkMsuPydyxccbNHxPzrFkvUCwP
UD8iJDiluaWROw8h6U1WCMmtmRntnP3YEltO6KEpq35Jstyl3EANGukrro1o0njiE2y7nj9QYsOt
qSxj/6mgyMGaPlf3p6fdKrBfnqTVyVt/JvMNenXjQSXbZWJPz+WIQ7X4rfspGRt9FIOe0uX4I5l5
mhv+Njff4XDNt9vLjdvvS5BzvcR+v+hX2+Wyk11Ijs7sTgLXDprj5cU3Xh7oCZ8IX+M/AO5vUyvn
/zvmCsYbborV4tmlDQ3mE61bY9hvAOT4q9p4RTq2aQdKIPrXi+1IUto/HiFdEf5ldlRrb67x8sQE
jVUcnWvHwJCxBbirgCGDc0QtZHycH7PxH95aQD/Gs98b6+37OJAb/03N+mAh4A7Zvnr4WDz+1AVF
c/pczxcfVImLuwj71Hnx/DjCCwEaXSD9rEmSf/z44K9tMQNBuF2vFytgCBwln3d8XvND0fwyknJO
n/dof+iYJ2AGMtrLsU3blD+YPWMrNh64Zn9c88Y7VRybVf//a0A36+8Hr8yFJIkSMYbejv2brm2y
yesXWXqkGNGnk80YIDfL14m61nzxrKJnxRCZijakQCEU55m/nqqLcakvF6GT3nqZ/fQS/t8dMrtW
cObDRPIkzBjnMQl1wOQd3/Paj2EoJ2QxSXstffQjwhYEQx13osPb77foD60+XvwKPkD+h43iuj8Z
lEI289KMIsAW5/l8VMC/dMviUSbRGgTcOKMKGNUgGBD26l1dwWQySxdqkS2Dez/2784SZKZgC4zF
quX0j84FHi+rsnJtF28LupEtOUJH5TlN11q908OdTm4XNDxWXPzWpLSOMKf4xlX/qZL69rWuxepo
0PrOp9t9TthU8ialmgrHhb7CeqrtstS9UZx/aVX+ucsUXdCmDFyxMV+9tsVWk5V8yKt7ZMRM1aoZ
i3q2kuf5rnlL75MDRkWmi0cC27ptiNsSqoWuwI6CFc6iv1E2LikqyUY4tQgKi49q7h7F9+jBXQnn
vjXIxkuge9BHMwVLWKsoJENW8+GkHtA0zv1LTdgFuOUziSL78m141qGuUDh8dDQNK0M4plY8rpcx
xHRzgCBa3biP1fEp+uX7f91n38oWva9zXQik+Jwi90hCZO8DTFRP2nHmnYQGZdo9eAJN4oygzgyk
8bzr6bFEzc6rprtcdvf9DHEE97irpBa0XzCBLvGDyiqrVdOjkoimOvGQONCnyrbPrcHz9rF6j2An
6x50EfbdFFq2L64LdTMDLtYL4qpUrEFVVxiTPQg8Lm6NppsC9yAShAySZ0Hvty7Fr4weOFRO4HuK
6E2tAlhYFVTF6SLle6SaR6Ctbvhcuo1OUFoRIxmtmxs30I+likYvmvxgsJjqV7n27QSqghO7VabO
QIerCwWistmScMRwTHSMNcNj9Um3Px9+f/p/3Np8+9Br3ZHspuXUr4KEQIHFID+AO7aLrDPryWfs
BUdBM70pkGvhIST6RZjeeEZ/6pBAItAFEZ4z/a2vP//2lUsq08afkQCTEumrvibDQ1GslWoTTV/L
dl1MFyFSmWafdCex3Ij6acjv63RVBTeO4weBsv79OKRxjf52HLVUOH3q5ck503sjflD9nT911kWF
7J+mdoSQI+jmTesYXRouNJRgRB8qUUXuame6WrYKi9SU6CvjJ7IGp77RNftp3y9qGiH0SP1nwvTr
Bfft8IJciAsET+z7WVWcSjPKUAKhXIISE3ZOtvVFlxjXByEpTK0sL50fXtjxa9PSUmf3JAMt3GRC
RHRieCkY+rA+ddGt5Y+28zjIul4Avh3lNSy78cMUfVmfnHOr/mSctcgfNKyRDEcpXZh6N3a0QoMw
8h2y1aFXKcR6Bl46c9gcHXO19feDht4Hm0S3bk/OHIOtdET8T4+4fVRWCktGphvwnQpvlFGpDNah
CEz6KjaZSmmevorudfkgMrguV8I82PMK5wk6e1agznndYBlejXKqGS+60uJXlnjOl7M/cjBvl4li
thuBUMCERiT4w5pIq5X0DDrm0bMgIZaPAVortJAWw1m7tAg1Oo5aCXJZ5yQtf1mOBhuBNb9qSNoC
mMGH6IuDyEiRyf0filCm9/ieGVCvpmuYezLGTjwQw7aDD3XHLDqKzQbu5nkc/yorGholmEAk+slH
u2S+b4n3hTifvQnLyFTn2Fz4VuJ8Ct+T9yjic0g20or8qYX3B52H6fGrahuttKf69emJlrvR0h6m
pT6KSpyFaBXPet/hTAp24AX9R+F5tpwyo+zX8V4sCcEkHyxDqzY5tPPufezSSU/RKsI/iwwt+COv
22E3Pcm7KDWczqqyHcAN1V8JYmz2G4aqw4UHghoSvzdvK6Nc69YpvGBvWBb2ZBlSpEpG8xQIzO+B
Kn7wLZBE1fMJB6BSHUdI8IOF/0ZG4woQBdXoybOwlGY78W1Kf5JXmZ+Z5RsakJwBLh73wp2HwKuo
KAfTzczwgDbNFKlIWeupY/MlZ4S34oZMOA6rmKPbX6boRny2HpxoPBnQAi4AHAXZ6C9M8VHF4CVv
zrBbrfCAjKp+9O6dM6oRCkTbQ+RsUKOVGxrsfHy9yXbZjiMMbf+QoUmpD9J4WOHFgQeMsKe0JDY9
xHCYUjvHcE+dbgmmhNGXTYzBhdspRxJWV+Q2GOq8NHyDFqae8MgmEMGY+jGkBBj2ic12OzrbcFNs
y7W3aggIyNeSTbIdf9tfBke8QOVc2pAaYEwOIjY3jIsgSpFCpTjZij9R6Jl1v2v0+F7f9Rj/x2jJ
yYaN6ChPKXHTKUfNnO5VS8PKd8wtxYAdbgUr8m34SRDiQIzt/DBZ/ZGQHLHZ5NyOVrvKfMvnb1zX
Z0qtExcTlVGy9e5aWM54xleJOWWOY6M7W5Ow6XbSwhPBJBWbqI2tTKJxK8JCKD8pNo12P25dqEBR
E9Lsj5Cq0Po3GytWYQMEd8om372pqPOQjxjxie4uDUDszEgjnXW4jNlV6fuWR1See3cy0ibEMSbS
GQR4yAuMhn/6jgqbjVZlyMfxj0oUNegibSC7JSwJJvElQLZ04WH2G9Aqqsb7bN8YWPtpbtBqisBB
w2FyTPm5YDgdS9Gh9C9IAQmEN0SruWORXjSmcwqNYKdwtWVQE+19vvBskeq6Nd5Vduwep+NDNtiK
YJEuL4UrEg1LLLZHd0tfygVTg+Rj9oyR2pmn3LyjzwNq6aJc11O+YdYCCjH8BnshaiwT2WLFozPe
YtFi/Paj45FcE0N5DliQnBPML39eHSom2Wsmg0XKA4h7sfFImxQDfhjUxx9O5RblNX9ZfsDdvyPg
ic5BPKd5ji6JXJcxM1owUcHB/qU7IPDnUIM5lyI/8M60bOstn1lcXoe5hBaUnHhYwMi6TuO+r1q4
7204173FVH8TFHIZ8zkjfvoH5EbRQdAPw/yegmerq9AidRMZBDvUAy1vrh4yjSemiXCJjGJPEttD
u43vxhnr9M7bUKURkIK59+RfloF8R8j2PGhmKc8pepfQeH+EaryEEWB6lw9/js4pg8evm1rMTTB6
tzxrcpc/JvejtozFktxh76VFr1MRU4AIN+MBIcxmzbyiXqOwteO3FOkUl4T0n9mKnqeq/5kkj1QT
m2CYa7vKohGmM46i/a48pMhck5fkVLfBzvkDEFRZ4JMYMf0do9V69RxxGNMjacOmsJeZaIlPHfI2
BGDIhkJTHsykRfoU7ZjpjSBL3mk8nzAyFMPXzCex5V4xXO3QqjRjBvSNZGfWr8Efqhr+6jF6ru7K
V948vZXcjQ+ktpRoL8kcIDEISH+dp0hYgjJ7CP/ItvSpMJdbqeiKHyScMoCiho6pUEm7twmWrmwK
iN54XkjLDEzlLGcMcEwPKTIBlwxOSn0VLiYYrg/RWysA9pulz72XvwXZ3ucvQEHWXbNjPFO/ytqK
mDC+ZbVHAMZFcJF1+ThN//CCF5Q5OxsxJjeZOVSfkv++inHtPqrVfqLw1pi0CE42HukoB5PVG9hx
O0MWI8v3zmAHxZ6GuxVXu3BbPtOWep5ZkBLnhCqgbCY0ZqMu02NqVsyH5hQBJH3zEhqXV82M7rEq
acCEX8RH8uUOvA2QNxj+8yTmYql2+Ie92I47z8Z/bslLWV2wwUnHxR+7sX9mrzyXTwAUPpkFkaX8
OHqAqGZ4Oo3KFh1z8IGXNAjCCiRryUI78kZry3my41blm/SbHgEf3O58/FL9pvVtES8ajTeWvcQw
c2/r5PjAnlzA2qPimCA6ilJQr0iNqYAGJHLTpfcyo0/moBMPgZXYtwQHP82nRw4nSBBxjCoRrwRO
pD6qSZczHUF2yqq/fmIefkZAyjpZPEQczkhOnxjKu7sBvrUrkKvg0CNtcsf72rwstYkhnm8pmPR/
NRmU9P87quvtuCfMCq+O1OQ8460ZUjsuiosPT5PxZ2Kq6Gjl04X2mwWudCLyQDTUV4LZ7qeW/ors
8wSW7dgpwCuk1xQBq+EdmqV8pEuItBAcCC+jiBvla/BXbhFJIeiI0AMBB7RnyA/PE7O4nxxlWLsT
qgcfhnc6CocCddR/ozajKyICI6dDsiYv3vSQXxhFh9dzLFWCtbgJL7N2zv3w58aO76cyHb4aIukZ
2aTy1+X8tpmAUODV7kSY3TUYEu5Ci0BrQ0UEyppKZglz31ubq5/ab98+8EsT8O0D4zom69dJ0nNZ
SEYWtA8uW0pW2PChdZJF0+LGa/FiyJ05LltiJy6GFNV0P1kU05eke4W8GfRrd8LinyIUHiorDuIb
LnLhh6klWkTkeZoOD0vUrnaAZeKUhRArM5rzInj9kan/+EhyCk/r7+f/p77Utw+6nuHGgVRGHUqL
c9BuBokMyeJVxeEcA/MmivwmIvgfezwTRRCK0JDHEd+ox/97a6sytsIjoCTnJyh5drpwX7IEScXE
CO6iO8WO/oBrQBYSGXhKmYZ8+g/KpbLdN+lYrjVTP7eIUYmooSI9A6+xyk+F1Nln5Y/zgYPhlcoD
svofCHkMjdo55V9wqHCqdEtOIe8V1gCfvjIuibF4oGf8LGBS9imAQI0tGKrrhwmYJFY77v6l+ox0
nGSfXYdsvYQrBAEf+/10VW3ShUBFFzyla2rYE9gPA6uMCTd3nUbUpj7vzXA1Ow1raZ2b4l2xcRfK
ItgHe8VySF5DJ70VyCAeddMhrDCDWYSxVt/gUlGIhwdsUNZoMJ+/+kdlgZLkM3mtTfVS8WKdGaQR
ZLviY7pBCYHwGwYdavDwkPCSUBfp53ApSWlr7qNT8EJiE9ub32+Zr/bD1c5akyG+cAkxVWjXLdq2
HKq6n8r5ccImqjoLw0b11nr2GiNEqrQXifKjoHyrk/ucpyzYVOq6T+zUs1LtrE4viree6icte1W0
Iw0Kr7VCz86CzbQ9FlMyQKy2/BTzS0mLRb37/dDFf0W3+l+HPg47vz38kygoizBGsiDUmM7jRZyw
+0+Z1RKj2IgNhTI7Q7ff1Kkdt+xfuy2P57ypEIWl3kmvOdD6RUKARvMwuPHQ//CK+H5s149GPXV9
VhLw7E2mz2PwEHK3GyuTMQNn1t/yI984E9ftkS53u95VmuTME69P2BYL2TKeJGvZeSUq1BGzvayh
B5dvef6+1Gv/3D3cN9B+8fzBzfr7EhDLJ+aSXBRHXVjX+fSSKbC7Js4+L0ND9RO7EpEAZcrWn/Z2
3UgWFNBCqC0x0E1haEl0wyQO1C5ot3JATkHYI2AkznbAf4rOsxmGfRtNH2oFabL76iLujbWXSTzl
qYbEXaVrOeo2lV/gBwYak9L5r++mnnRMvcmynuxCcJRZ5M+DSfdHqndKRJC4TG+8Vl98lYGEXp9/
vyV/WhExf/13Pr7mtN9uydidZVUtcCE23nG6Q/q2ml02zkLY6piBekva6g/iK24VANvlLriM7St4
WHMKN4Np+Bwnyz6z4/Vq8bqSlv6aSZeFY2MlgwoVKL86Y9j482fmrO6xeQiWA/eVXaxTWzS71/JY
H8pV/lyvymOz6D6qnUZ/J1gIK+U4W1Z2tPj9y/403dHg5NBWHiuz6VT+++LLeRWWiU/r0G/EOWRJ
DVV/LcxOaabNnRJ4+ow2Wgp+WTsPrbDLEBC5umxE7n5UFHbyYBGiNeWSF3J8HpQdtvaNqDw31Unr
OlOYojjkUmdxxjQIU2JLAYoisUxo/JjJTLJyH564hjmwq3jQw/I0ArpiN1rjKY5r1OW+DwlCKreZ
p+HnmNS4WuCvdM8T7VgOjG4qEIstC0XkEyI8o2xiTZMH/9xqIilKtzz0/+DIeV1+P1/SVTEbTpSq
bEBWn/uKXRgqVPI1umlJWBS7I9dlG+Karkr+IeaiaA0zsA/pBrc7IWOKED4peb5Q0+QGa/7HhYqh
AA8wEj79eoDZ6hqo7qGojmXx5pW78axL9Svxujet0eIPxRof8t9HfU25vj0cchGls1k5Yx7QbhTC
wiqQhn7AgrwDd2+JEckKgrMsfKrm9jAulrqUWV7xOj7JwcRSmt5W8gdvdhwHlrVbHGJSaX+/p3+8
RrDPxlGbPmNScrWgyXqmqgTz5sdOPkvOeha8Stqanb4RO+eC1OOqO9TMT9iKyeC39FPEG5H8vGaD
NrfubywnP9RzyL7/38EQE/z3A5ap8MliRSbjw6eeZ7cXSwtf2gsDLbiEDoH4+Pu3V36QkYzxcjKl
ABZn4Vo3mcUqy1frlMdY7G1dRzKicz+29FaQiSlyh69bm7eJ/0dInIs6jT7HhdrR9E2tst/SvU3o
+5cCohWbIEnt0NROEe2rIQqZ/H4WpyMnXdInVhl2FyEINvqg0XpTaJ47T6Kf02ygYo+8Ty1rTEzU
8wlZq8VOZxmJJqgwZ2x3ULkzZQsUk3d3K4FKoGXjMGQPCUTTnSM3rtI0C6fuzFneLxVEZQ4JbsQ3
VzKZPq1/Q2r6g2eBCvfbKbsq7v2yLFy5qspjhqfDE0clYSptHA63kIu5gBMlETWjCtG4dWhRAqvK
C6Om2cPmAw11dQfls+oIL2rMqnXvPCV4lErhvpG7G5OeH2+m/w6UW/vvmynqqohQizA960issmaU
JCgaXs6M+X9pNxPf+P1mEn4qSv53ZsTrEshVhFnjdVE6JjTOEjLABhrQ/XvEx3NbGxqzgM6b396W
/LTMqOw+mSIJElS5q6em7UtyQiZaeSxmr1Wi3IdR+xQ7/U7JIruWBzsW1Is0TAiLfBhi/dIn+a1k
mp/GrUDQ/zuEa6cNootYGmTQJZH61jSFocmvkUYreXgQUaQpzHcRz5kuBL+m32kphbRgZwLNmaFZ
5P4Ntp44voevizT24zpkBujnkjjeGd/WXV9wBXki4DjoCCJFZzmxkCOXma3hLAjGJtGH3zx38sqP
3ppkOZEX3mTTlftosLoPXZhPZLR2wsaRJmcxehL8G3t44Yemwdgu+O/wrpZcIfLhKcpudkYpAlq8
M/RIM9Kythy9sQuW+sArlm3WvxDtyaLLdPwu7hAcJ/GnVPQ3nmfpp7t2hhgXc7kuEWRxJbUQ/Fov
0jjMztnELuD5pSJJWJo98RERg3YY+s1MX84IzysqnFvtQkY8wBtMLqGyVvVHTcvN9d13z3kMBOEg
N4KBE77BwKahEOE0ikNi4zRnZiivA4dc8zi7db3HJ/nqerMdF1D4kh4zlb7U8d+uN8YAp/H6KDuH
OY4ESCTpRwW5KvRwdPxJC9uvX0P5FJL5VjJX9kNTFepNNeCtSlTIyxGuV1bTWDn33kuVgaMJVHRt
jv45aTClksDc0Qv+fbH4yUKgj6DwGUQcKJPXLTVwi9NUmUzTo1eYAdGNWBmKA2UhrFjcpDPlMJM3
El3vBvxpvBLbXZOaAsk8U/d1xkwCj9huRr8psIb+WOmJNcglb8xd+TbaTNVi/vvh/sDSwQv2v8P9
2gd8O8Xl4PuD1svZuXUeqWf7WENePjUStTPGpY5tzoRXtuOECGc0gNS0wJoXmjC/H4b2w1JHtoTI
7B5+vK5+PVrfDqOR3bwqgz4/+spTI//BZttDB5M3bmf1H9qEIWBBxirAroUqGXXGpX1spaPaLsTm
DmF83Z/05+lKfYJrrS2qgLKTJL/lDPN1ZLqp7aAhCjeVi3/WyP8Ee37CKZfkiAyfwZtyEmFZ3Hsv
fWMOzFwZmgWkKtKzJ8lxMKsJzgAbCY20RF+uCnMVe3Jg1vLK0yw5WE5f+mQpxkuBmfhknDLFt7TO
P0kbvp8deSx9v50dTyU7K52lOTQpoPB5k9ET1408H6eBNOenIAySYKXMvL0IyL2X3hV0xIoHiU+Z
LIscZ3a6IGbmKcjuw5lrkWjxPnjvv19C+YfVb3TNCGyhCa1lIfz7INNuSMPIKfPjwMw62CqoX11T
aTcefpVkmbzLvD3oQE3JXfzKIBXnqmYKdxFCFlDx3jiO1TDHp3bSbyMmCr5gxNl9BAImtGfNfZZY
qkKgJAg3I3P2UbqJPUxcm4ZdMDLV7izWJUxOZkwTmHK/f7cvkff1QvS/78aa9Pd300nc8FyCVo6q
Pp0jN3fJgHA1qBgRMg4NmbacXEZMkOifBk0/Iwlg9Z+qE2toOhhyTD+HjplV2KwdmgICk4k8fBC0
Z5wMK72ZziX6Z9Egr1zXX/pRasmFuqyF7KVpGZbEa9WfzlP/PsUGBkqWCnXsBUThRz+OrFrRlPsC
Wi+Fyaya8yYxvUlIDsRsmYo07DSWPFkDrstsiA8WixIMvcN4pJgzRdFaZ953gp22JGRp5QH6aMqZ
nyB90zgwQoX6fAKQKHis/LXnOmYzA5DRIqVh5FJLGBSV5vj72f6hvvt2I/0TNJUMXuJOALWdOzmy
u1S0phAlXKj3Lq1+9SPObzSdfnrLfLu4173+Qg70PJ1W+VnpCRYY5I1Hh59UWGXW3nih/ZOhxcaZ
YQL5WdORRIyb5O/7SAlktxPSND0OAPYJecrnmWSEiCBSW0bfy0gF8gRwenV3c6X/Ko6u7mFUvbTu
RUVF53+9aY1EXI+C7DJZt/wH/6F7dxZgQLfOnQQCY1jKf6YrYdFvC3uwq/lsvXbx+iE+Mpmkgob4
/RL/fCK+HcxVDT/0alkKYpge/cQqZzo83HRZeijWO201pVXkkSosrxXut5GpJgszUl1vXfYfqsm/
TsjVqqq3pRpmftRiAZbee8tfNnBsADIyB18Rf0XLq9mOtOSYaKVqk22mR8juc21OXbRWty6jUlqC
aCRoWc0nNOqbtbLQ7+gaoUpcqAcYSJZ3kM3SDlfFTtzIe8bgfEayEGAVMD2X98gxezIltdWNs/uD
ZZ/7TJZFQVdkMsW+Gs7fXhiVRA6B1nrtvXYYxUi8pfwH+pi75p3wSm+rv2iXZqu8SwfnHhL2kWAZ
eV/Y00U9t80KOAgSuUO/JqfCTuHiMvcIX+MH4RAbG3lXbAVTsNsHyfZ3JPyg3gr3WCSxoEL4n/GE
zuUjGbGr2blaS3uF2ULPtMDfKnN9HzHYrADASvvgUdmLd6CgLxLgj2A/e3YvwkL/4y7643CiDxqR
MAH74wCFAh2DssvW042/lU7yAeHCBmLZLtpIa2bya+0EKMbW9/1ZP/dwRYrdSJD9/ZT+pNv764xe
VdNxEThpUYbtvbyr0SiR4aLuhoM6Ty7qunnqz/JiCqdC3jXPrdG8j6o24SCtJmh6/F2joVJ6G0w8
DGBoVhQtK/LHd5OHZOMQzALlS7SGRYjpXNr0x4IIaIGpDA1+q/j6fTfHfVove0NckSWAqUTfp+b0
IB4CTGWTO9AwD4B7L7NFeogfQwd/kHJUz7+fgK/Z3vXyoShsBhUoylTkV0sXGY4JvZOgve8Xm+Jd
ObgP0dbmbQsfif2vwW1RA/2SNjqIDoAMprvQ9v49iS3hYnpQTRaXvfLi7kS+mz93F9PVHb1iplbu
sVgmG2Knlvo2xjLTE2I2uZcvaB4mJ/AWYzeR4nj0tEp3CB3U8wQisLhzP4VVYXfPAyO437/qP4F8
4yr99S0lMlmhg1297WXfkWvB0Zr77mlyiT9BRwFTPmTvI60Zbi2qxnCvvWu2vzgqTMi6E7ng/UE/
EH8Cwmx2mrxMTuU22SnzZi0/TbfMB2/RJ3+gM2LTkrBBqkzwida8uhyDQORnqHnVvfvp0jt3LJ2M
KfvAVGJTJ/NqNnpCmzW5G8/VKdsBUr5Rsf+wcQCjLwCHg3evMTK96plXgzJx6rpMj7oawAtcOxV5
LgxJFeXFawdD9F5rf4/eVht2uvsy1hJl7i5/v1I/NAT+Ogjl6kppSTz1yzwBjgJGS/CWXjzYtdsx
xGUqqk+R8DdqbWQ92qaig0QioxlwMDpYk5g9WWUGWbmgG4sjM9MXDsNzielfofYXWTo0zWqowhuP
0XhZ/n6KOOCZwL54BL7BU/m7AIiL6eAIQ54eJeVzaOBVyesMx70v33fBw00M7a1Pu1q0yiqfqVHI
pw3wzkvGAsRTueFb0aAScMxp1d9YJX/olH3/eqp81UPMJa0Kk14rzpzfSfDaxmu9X4d1Z6uCSX8u
nL713o2a6t+2/98fOW5Lvr3qalEpNSXkI8Vkw9RqXjYbZfZIrokfSbeqln8rRXrJMBlophAkzAb/
789qAU/kpZtU58w1xW62msoNIzgyaSY2adaTnH1p8iSigq9CGVAEcmtKOmamVu8t5JtJE//WLzMe
f4Em9+imIXPi76MRoiHPZ0JQnd0CiUTSue+DBHJSQyytUTeJ9Wo2YD/N/GUORTTXMisv8nnaOEuB
GeLvT+JPV/5r3zclL3UqSNc90k4tkkiI1PrsTlcDEst6X4oknWA3V+0ofCihNQVPNz7zh9ubaT+v
Ze4ARSbg5u8TMIu03mkVqT7Hfn6I5JIMtnJe1VbX/gn1fO57hV2jpEVMUzu1PdDriWHUZcyF8k0D
CyNMV2V7azj2fwdNV8+4iAmasEzqabYvVytjkE0aPaopvhA/oinuT+JidlCB3pAlscLub3WPaCNR
CY8q8vBRhXUFm2ENuH5fb8j0Wrv7dFeZ5Inxu+iormMLPQAn8Izm+ZCZszvFxGwc2eVithFsxZys
5Lf2kRTAS7WVnrSD+gJMzZKOsCDMyTaxonviH9fuYbLFboBGmwjz8wjJc0gi6OfNol0S4sLrGxIR
8LrGbsG+ZbtRB7uonpRDjxJ+sLtVcGhWpH8AY9viu9u1q+oeIdZSO/ZrBf6jtix3KJ+nBr72TboR
58BZEQfrC9liL2WzuR0LofqhXguHqeUxKh7sfl2tXGtmd7YE+4fkZlM5CAhoEhsp8GHYFJQTCY4I
fdFsZnZjp2/KQXrKtvKC0oPeKgJcbzUevG8BAsNs76zCF8L1julj+OZt27W+o3+wzewpF+HNt4pl
uNUv0m5i+Gf6EQ6w18m9uxUv9Nq2k0OxUfbeXb+QUR8eRnVvs5weh2UOxRKFNZl0IgmWbAPO9EIp
TwDZY2KbAx3jss4QxTFaIgVaXogwggiXJR4DMd1KQ/ucLdU/zv8h7Mx2VdW6dn1FJIoFeEpdCGKB
1QkZOBwIKIUIqFe/H+bJzv7+nf9LVlZW1hzTgdDpvbW3vYU9GJpVEwSkL6cyeO7qDe70i++INaA6
tyfa2x1rMqSeBAXzy4Hrs85QQQz3KcEGcrgLE3N5hRkUf30JS8gnTKC5w4M5iMHrgCox9XBq9Ps/
weoMTDghEGWG/cDQI4MGVP88/MEvE716ayY6AnZN2DyuT7DQLX93tsHHR5msa3vhPcjOlPSP0Vmb
dD0x6FOXRIENJn+cINC+yBLAjTKxidPAFnSsPbw8rDD6D+bkcRO+SxY3gh9sEPFUdFuT0G7vdRi7
ZRhZsw1lL1SgCK8wwVR9gWyR6He2iXYUg0uUfPjtEvGnXy8zojk7fW5xq/WPVoQvU1Yru/Jqg/mc
IcNHqtY1yd13vs4CukHtSQO50Lofxr5giktsBg9zo4aWkOO9K2E0KNmpxsrFiUHg514Kem8EwiJu
TVyXKYW5xk6uwX4maiJaDtabsGD10ZB9oiPKfYcjA3jAKUm+S3KY8ALScmj6ZuK0ZrRscQVGDqNC
f7ckQsNxHOO6ao0bGkAzIgAHY0f3TZrH2737JckbvTs1bteJAaANfXpmJIOp57pxMZHExJFXfp0P
jk8m4uEpJhIQufkFT1tW/wq9xOW0cQsVAusQ6dEaNysxiCTNVVJZ7Jl+IeIRaXrJAsOSgCVQ+FC8
jIlTEO2R4aip06COTWzGsNribOavEP+sYGBldbqE/WnuPcnzmQeJV+FKOaRvoDzAYHViiSvRuq3H
lPFjC28DTI0fuF0CJA1kYMaDAfWuuBF9Ajp9+Aq+xCWJp68/4zf6sOdxbM55w3tH2mrZchwAxe4H
H9S5Ly2lbba8e7n2WC70qS3sRbsnrWOxZrIIU3psDg6oH9QhbGzm4Hhau9IQCEezRFs1ZNR0tOhY
Hpm9cTM65wVhG4q5SUs+rN/R8HiNhTd27qSP5OoQSjEkkNQWVlVG5X6x72psFg/umjWa/pzkNqJu
MYNmeM7bm64ym8mnOcYvcxIQeG5/Di+TcExC8XjbvYddhQ9YzBIWhgibVBicG5xlMO7ERekIHWI3
s6eWaJb72Yo8ZW/MPWtJHBEt0kXQttDTqHC88X+2Cu9piuSyiAaxujrGdlxCw0ZCw+QTpaSP3CG5
Z8E+QnSKP7dYIChMHu7gxpsFtItL8nX+yzH/b7b6P842IrTGIiAoLkn/UQF12K5EUT3uwsk28tir
tFunjPnP5zHxh0b2G4tqZ8GU1a4tehDZHp1mXrT9crtEJfPnRmE+wJMWweCJ0vy3Adz/5KcuGCH8
36v7D0SnKISqmHbyM5DYYDtHhGeCL+STvkNs1q/Elsdxg5TqM0//Szf0j/Hyv92X/6jFxFub17WE
Swh2BRYiG/XrPsIulrU0nGpX/OLU0ek6ZCT9TOnZZR//UoMtDCHCDQ/fBq5kizoN8t9/Ye/9f5Cg
/+eW/Kd9iTzvq+b1Ll+bBakv0DKr3q0l7bWr19j446313VSivkDBNs6UuiTUXH3PlFLUhLc3k7VI
1NKnl0+uMBpGjH1JZ/4Owvb/MjSToFVTq/0vN/A/0cn8vnjPR+3jtZGfy/JzljMLjdMM33ZRmURK
i5ux//k41chIw7thCBiCr9CAIf+6eednpMxSfUGeJxvBSEse/n21iBRjTNsuqga2VxOyxH6M+udr
e3lhjsIxFceMkOyq0TAUSN7aC/Ai4ANx+cfUeep0iMkz9G0VWKSfG/NIJWdcmvqNU+8z702ZkNgT
FNCHR6W9yZTu2hXil+i6yKlkWhW6LULCqYlQMUeGVXJ98P7U5vzJFYHsIYi5SDpsGUu2BPgdZxW1
G2nvmyZhvBaOd3hvYaMAJIdzjzeo342JZL3s/Kvy5pDjqYsg9wFVnYijl9c+kI+OYw3j6hqzuFBc
i7I6+RV/UHkjuYj4HMLM3GyKgahgM4959epj/1EfmVpd52GL2qhXOBUImS7YDT8uPqJsaehSer0n
O4nRa6d59uevqOwHwpNSmQJ9Ddt+5LdUDL3J/RnBisYl4uPIkVajUem9V7capQYS0elITfbZri80
eAtzBInqszdGM/+LFVnzM50qJRbYTdgv0LsPAbJwltu5aqSkjBqou5lYtfun0XxxCZjbiYNaNcCx
I06/yvxqLC4gmDtDwiT+DGprMLwceR45Cs2XsAzjVhi30+RyQ5MUzvTkqXaw6XQsVtyJkfgkGqdu
iocwjqBPo/slx/PhV3N+Lw+ipkKF5g5n2hKemrzHLmy8Iw45zfU0V76HafB1EMXpKbVuHeaUsfet
HFAyaPJyYpVOlCn9tQ75mCa84xdUKB1SyO1jPfGZBPPfwoscdGVBzMLUfpOL26hMjbJKMXIqwLnS
oSmaqFi3SUp2NyLwnWPqlxu8YI1kgyBwRCZ9DSlHyQjtYkb7UW6nDGj5rU8io0a5iersKK9fx+LY
utyfPkYwE40UMZ4fqhBzVtxPD2CXfzJJZI2H8aykUMPJQRc/1gtcap+o/zCr/oucYrXwx5si5mue
P6H4VhqvcrOf4gfupj86zrzb4RWnYXTKp0rNMgtfq/fOAEnPdiz+J2zmY3eUKZKEDU2LgWvr3X63
qO2mCIsKrzJbG9ST+6LVJDnPnPE6RS+7HR0Lv/LZClyufC7x8+xSk919ici9hIbf/C2WdfzY9tvP
bup+DuDp0i4zk9XTa7Z18NhBK5WPGYaiSKMJNoxTSE3nzGlWxWbMK2p/jncQ1k+mPONvjI6Ff3hM
hF7w7OipK2txfu5z7Lwq5YsrL7pUDno0O97srRRf3AjVaq60okJYEv4H0UKpfng9O37rZXR8iNhr
f5FH8L//OmoAqLEw5gv/7afH3s1IkO6MQR37VqYxeqV3bk4Pd+91RqqbtMpjmxyL8zfM1uyCy3yf
/pX7hIODW4ERqC/sPyvx+AiqK09yckL9xEfwipOpnMiKOFKYKyyfF27/ZAHxXRs20kvB3mHXe3Ej
oehbpnth2cQ9mmqaqROyb6davZbdZXR+B3hl2JnTxuirCV6QN3d00hPtvhxt7uHY7vUhC6BGhXNX
8NN8/BWIa//k8/dY8BPZ+oUZr/z3+at9cS9foVDzErzjzwl8NB67iQ1or6eO5I5OhfteLzakTD1j
DDwmAIe9kl9JIwjnp9SSdpPhkY+DEe/+JM7xT6+3OZUT13QLSS/Uq5X3pOfqvHr12EY+7DiUnjTF
J8Tp8W1deHMvFdRijTi4Ot/WL3wdcTBEaAUyUartgRe/jRezQS/6ZZ9lihE/iPFGlLsVFsrjwwru
bOO5vLfa6FDqL5YyGvvJMdk0vPIafxLtz6LDLtzr8t6D/aT1JKBFOlYkgRiOkMnhTafgJIuiqnO/
9mJZhaiG1feWZUb6otK7pMDrMd8uZFTkEUci0MGnRrMtQmLxQgKQfzB7tER2ZNW77+T1iOzN1dce
FLKchXNnovyhxNwkEqY0MgkN4wt4z0R5L1HPq2wZSIQBGjY425r3SvH6nyPZmqUCxUP8SbmsMnwr
Md5KlXYnPQ4DRKTrA/5wRyhM6eKBP9i8Wu4LYvcYfBU9Bw4L+yLAkuvYju1p2LzVt23k2D8jeV6L
P+jHntZ0W6Jp8QxJcG540EPPY8NG6sLd0Cdxsm68KCBwApGNMd2RWQuDqw90RJ3qJFdGVjlBLVZg
JT9eVz/M21A0KzMj28Kjmu7Lmfb4Rz+/u29n4smt8to3O2Edso3ugxZj3Q6pbK2O9jNXwHXSbZki
6nNoWVZph58WEaDWOcnv4Zmp+W7XG8Uc60pF8t4u5yhzbxcN/P5rl6okGdID7Rf/mu5emAtYmPxa
5TVxuwM+aUavGx5+A26arGJvpO7/xt2S7YJQQ1NHk0q3E7BDE2hCkov9GessONoCGyUsdoKrCfZe
0g4nF/u7/TisXzXbge0gouUGRlpsfNQFHicS8/uRMl5GJx74a8nrcsNlLvVBuVrE1zFNQOsPpwKZ
u3NVsqIMSxJlTByfwjU1kSb7MkLze9jJ+mM7zrWoU/QWbd3HSnqaKdwgnLk1xzytV+YxqyAhDOFm
zs3PXCswJYbbkoXiWdhOegWfA613FhrVw9xDSg37xhU54Y2y1PZ8D6afBucb4qSJJhdcF6F22QmV
ffjcolwKk/PXL9WYm0zR4EzV59fnJC8C3O0bVea1jPtjZE0IlpiH4g3SLqkfKZ67y2RdQCyMC0ti
gtQd6PrZ87z57ishbx/ufQsXZsf7j08aUjlX9Dk4d6mfckMpI+T9F5/pLwVEIHjpSUbprFaHaBW8
rbn6Wha/0RrtbKPfThhvTAg+qVbJevFVhAf+4YjOlcROaBHj/mM+amWzUD77yWqPDc6+jEGDHiA4
kPeV+9Y7yxgwrNIrORJvZcVycu7agBNo9gjNa4LeFZPAjMlfkLuRdhkWSeEHaMD96YnTE008N3i0
5yWiRk+oMeRjoVwyqFca37K7CCvJ0IxJCiMOdQgo3YS0R2zOq87IqS/ReVV0i+LvxBlhBIDzlE5i
aERwEecu9vS8FpotrsfGYnVDljHRyAQGKbXEDWFJD+Vme9FTSf/IPtHfMbK0LaknZCOxt8VfV/iy
Uz8Qq25Wz23uQ1dZj0AyNCChWPIbRoHEbGeKzAPHG0SVYA/jx2VkftDpl6ZUariGP7OxudW5tExB
+/7aqP7JPPFy/UVsxnS4wozGUVKnSF7t8XkGe3pPYoYVrcIvSMvCLTeUGTBYGO2Il3yJTlYdh/ND
qdE5f9eNlm344B7DgIbNOk9WXDk+ggfg2I8iYNnBgpoApWj7cs8aNv+Iw71M11ROeulmE5UFdyaY
olRWmSHaeb8msMVJzsl1/CQ8hO0Bs4IfTk1JWhJay0OCxY2B+fED/pcF74dhoNiEU9ktBaqyP0KA
NV6yQt1/B1uIVq8iJffZa80viaeb1uGIfmtPaqUUjd57ObOQzZMEqdQxLQgZSX5t4HRSoUoGCDMR
wo4koDPFmh+LsLF6h5BB/CxeKzbWiIQTCexMM0Ba1d/eYnCKPSzCIZFlhWm1XYwVzcBg5q6+juOj
hAMDZqBKh3ceGS0Bxec52zWOsKuq1e45JNzctP5HAvtbDMUwsh9Uynw1EfqR2oKAUqkONhJu446c
UkIIip6AMtIbAUJSP35wCuarUzbN9gwfJn8FEwoM91ttW61/0PnW2MUMQeG6CLNJRiQO3zxnx0y3
pQYCQ74DoIKfdGrxN8ec0pgCy44sUdOhHr2g3NvvXBdOE7U9vvBW7JRee5mfQ6VQHmvs7EX4MHQ+
8rFtXkp1bTndwubQq1kwVC7+eEsXkALRkzeyxIiA5tHgNE1UdX43RAXQTtNl5SLBLwBgYqRN13Ze
nHIDW7Y1dSrXeWODhwRm7ft9ho/i7UTXoHgf/bYccrGy3VzlnX2i1N8Pz3lF97lu3YFLryBrF4LH
i8RA5YXJnyIt0zmg8ksTVsKRz4CHs6PpyS3vvTAh2D5PkPlW/U9LQMsOqA5bim3+UKCl+zRGbAHt
mk31RkTSub/ODKwSO2k5tjFfwRKD8AhY/R40zqn+Ou4rUyaLXv0FTm/ZO2fHN04SVUA/cfsdVKWR
2dlT5A0/kmRJC+WGnfNKML5T2CE9QTp6EXxw7d9RDiUjFZMSFKfmjDDp5syWVV6pJvYcJQhhojGZ
OP4iBLVyRgfmYPlv5H6xf8nVB15HMy1MBQ0stfyCg73xJMK+QP99GTwp3kJA66k+DVcz7Uleg6O3
HfMkoLZqfT+3cJLRziKQTVUaRtT/XhbpL2426tXwksh6Waos/69WyUZ9eavmDFx2BuqR2YmKwEqd
0bui/ddUAjpF1myNwQR/DuJGLHDFyfzgxXuCLmIztwLNdCvMF2B57gq1WQmEAMM0VNhzQvGlFHdz
Tn4rKLOO3+93/YD+I6tznK7pnKEXQRmYms2+PXvn9nxffQlTF/Ga1+c2kg8RiWwA6YFddKokYedk
P4ITHfhYyMDOc99zGK9mhyHDqNNvbq/Nl1/1kuwm6sSpOA5DDBNIZVG+5D0NuUjPhHKImLnB2cfD
r2a/APTk28oYt3zxQsWZpdj0h5ujawvzGXdqzX1VVOKGZPAgD+uckh11uwheqlrBVlYnh66hxyWZ
iA3z9xNIa+FPZggwt80P78lDUId6eq1GlxGWwjgodFfsb+iRvCrTEowApkO7Q9iV8rjWLBCzmYC8
dnplYlqE/89LVdQPMUsrzBAWIab0Wa3y5f/YMu6b0XLu6j7xJqH6IQrozYxPoQ2/qcNxpjx3syNu
PpSmgCUTNsmWw/y+rCml4FatVkN1RGHasO29DOKMgMC2XYyvnjXz0/VtRVmGo6AlTKxXDOcRMlKq
5Zd6m2znG6L5OK55WUI8SN4YZ2NRBKcrkvUu/pqvPRnShwW1mmqKRw7yTm+25VZUFFxeAgTksL/s
Ozi6TW5Px794WjWVF97YzCj8t6kHzZKt5u5L+1TDiw8DDzke1ldZaZS+P3//bph5j2VJH/sUHZVb
M87DqUuhRr52eywNwcH7w4vgNPDlQba9w8ZQnWEBf8DBD8OlkFdwPVXZGPK/llRhbBcJUaTufDo/
L/xgALFki4GHEty2L6UmD6u9knDGOsus8SaDkSfwtmHltAgG4HamzKyhPm7ZoAUcpAunPygWMQFx
qnK6y4rzogXVdfOxlNmcb4rq19si1wrqTp4aHZV7038QH5AQDzHMeB9Gq5amNFT9/DjCFdOqRd3R
1TG2I90atTmSOlSTWJ/jxEoIMj7nlOHAZhQ38BmU7/4OL4q5u1OEtCsHoneQ04cKueaXZjC3jwyI
ZGxB6mOXXl5vJVH1gPeHYQi1UUiatS2cMEtZUjhJ0NBQM3ntbu7iZyMwkxle8RDBr8EnDRY1CiUy
NgxJoUYHkxOo2aYTJQtLTmPmK0rEdrQSNYe/IXuLt1oHgFEcOf4UBs6PGm3HfmRXbqU4i+Cuq5RE
P0OqBCNqBfsm0aBveOL+NdGl/dMrmNaQ1NWvSvi32NyUg5tJYX6DUZwfb2twtclOXLsLDShkAVGR
IdxZUFgO5DuwSCl4vamzBxxo9M7GywaHKBxObtfBpYoiLuC0155WObw23WVlAOTF/6obgBW1MJu/
jzn6SyUwJWP1fSneOWd2Nf2l0tYAUkcmNDNlhFsZW894tdDcbCdh3nbs9815kP7WnjGnXAH4/kBK
yv8NDm+GB0QZnaNwMSF8j0H4akYLbBgsqPk1XS86qgxmI2CaOdNTKDw3lQMtVZo7NkxMEeNcvck0
rBqGa/jsGI1yA46jQr27HLMfjnld+mrSIXGhyRvUQJn6Rc63Bfs6oNnCd2w/nO/l3x06nfsuDZg3
/lQ3Hv7Ia3C5qtkkMFqYqSPzu0wdRhlBHb6ocHCU/gc8Gqn/5AU9ZdhB16QhpOvI5s9z8vHAtTbp
WTLozQR8cyBi0T7E/IWZC6xO8+K9lhLDy1s4vsD5BauhR6TwN/fND9sWle8AQt7DkU8kEVl7MX1e
7z3e+KFyQhBgyBLA4F8xyv1gDvbI/RFmK0Pnx+1XJPdFDoSKDR1UAZq3c7YW3uYAEBvS780GcJbw
NwuJzcBn76Z4PIVJwJ3AVwkAo9sN7bFDqyJdoPxifLyVjQ/tuNIZYCksmMkQ3rhfPX72SFUAMw1Y
wpMBREnYSl6aZHD+IhPnRDeoW/b4FkSw9tZYF0HGZCfGPk8034DbDN1h+9oMTRXDHno2EG3haWfB
B9BWjdgV1fR3QjLfMV9BrYX3gG/MiPZ0OHtLu7xcSRomtpBIEsGmI9XCXpO5eSnFGtlYK1gPvyT7
GWLLEOa2/ZoLEwSNZDpb8OqgPXzi2YlbQGG+LnYZ++fUeOwgQAw0VqabpXvb0NCCGKjDqSAypCmu
ss9X5eTcIm1+Gq/NzYE4Pw5afbSZZFo6Vts409kiS4Mz1XvxEFpwEgJSx1zkFlxWBsylLvtL3Uzj
Od23knszhoSRLkg2LXp/gIrzp1GTC8CBimJLPdGp2Cz7faGGgIsLdZrx4wvQBjrZlJ4tPd/dBZG4
TrF/YuyGDC4m48wf/2IUgO83ZtXyEsOwt5f5AlV1b6cULbuysfkT5Pd6I1mXmY+H9oMDkV8a/Wtl
xHjw+ei3yVTt/GGj2z5cdhBu2LBHzVDxB8Uf1Up6HZ0Iz9mQbuU8MJyEXWCO8d56sbH4h9uqSlHG
KBWZRzSv7C8MYo5fvMeBV5UL2Tt0CeWB+tjtvPvVlTdUW2+j3TfmhxoIAgqRVMrmvqs34vV7iCMb
LJYN+gY1lhBa2Ar0hJSMvA2oqNWyVjBrH/toP3Xp7+YQq8ZRo4vbIbGTxV6jaqZ1lgOY5B+47d/B
6UQ8homBETDri1UZvFXZINGMr7Kcg7FNNOodycoHm7xkncNeTmgmv9Zoy17AOB3a1xJW1wG3UOHE
DRLWxAjh64ZdgC1x8AJ28GMeMg+v9eW/ejMYvsz83GtZSWxqFrd5l2CIdOzt53qxHqgW0dBvMFeg
EcSJsTMBK9eZszj1nKIiRxCAlY6bKlQNYCWKOSjAbkZ7w97LqjB5eTCRbOMKGMWaNurcJbnGeOjN
QLOFlXH5nBCJACZQqHyMfidQkAhr6AbMH/G7Uqbb5556ke2SmoUMGJwXObyg5c6ctwluzpx90PDT
wXbaUJ7gMedwQztdHGrzLJyhc9baMbZks2s1PJDBrlghBmSiTLF+BG8GpvZGBuZrDa+ypHcWFZ5O
6XJJTuVp5vDLw9um3Q3toXJ5xxdMA5tgYXabhy3zkobobD5uiBFYy0EsOOwAXBgVeP5Qe1gjU3j7
EO34H3Tfl3TLjdyTV6fzClXE8xhZKJsi5jsDmBxDu6SSn9KIVXbLvZMHl3tMPpHMMF0rZbggkqkG
BkvPX2zwhVBOTr59UvIyztJSUQs41NjYAxlwRuAxRzgjQlIwI+jp7aHe9vEjGG8A4kE0qB208ZJm
ZJn5DGkkt2CxHIYPwnlHZeOAksoQUrkM212A4xmFm7B0wHt8xNaSnrDhY+mGESeQNRvzQY5rm1SJ
7XSJDTt5JM5Aj3JlsLtlFDxdjushETXbsNQ6/1L9MN+gfQKrO4Iwui9Cd5QP2HB8Dwecm/Y/09Op
XXgDZYXJx+ClF36GFx9q6gJ2w8dlskfSLbvrEAZLCjYxrzhZ8p+UrLz8DEbCeHZE8JUeZkFqzA1S
zpzIoh6iQA2ZxhOfimhaF8yH9toXJkBoqX/czhfscoBEb6bE8fU9PHdksVEkEELlJwZGQvij13dN
KNQbbhwaDxJOL/SVmRZh8HsbemjGdd0UBEaj7RBH8UJ0v+eCXg64KNkONQobx5UqpTkkL5fJx6lf
36/SbtT97atlstkLQYVGS12YTYR/4BB15c5jTi/Myn6wKE0pYnCa1tp4Hk6IUcI3kacw2wo8U9Jg
RYtpD72CpEwAP5IV4gqJKh4vXc5zra60+oTlHB+XLesf+rDwH7hBk3K3P5yUjHbwjPS4lzClmDEU
P+BUYKmy9WlsmWd0ZDGXCg1MEksXwHiI85RglBLWWxvBn0n/WsZWu7v5xlUN+t2eb0wdD9+IOcfr
KsLAuuJ0uWSoi+slF5lv+4O0w2Hyvv6sgaCD+3rYCLFBZ8w9NORvPcyfOlCqwnJnNM1buv647wR1
mSE+PJ45DTEj0mr5wrtgihMvIThs6RQO7h4Z33AIg0Fr910FtkNSMDQpbEobbAHyU4L16KET1IRG
JjJuYG5f5TPs8RytD3o8Q3bKNSUG027r686sRNYYZg6mlwjWQGETZzpX+817+YQvMaU+TJmcHF5U
QPmPfH7opbkIBzea5y/HrgRv6KnV+8fz0jV6TJlMRADhG53aAtay2nqzfmhuy64rOrNjjbDiCzUx
8bNlEzHSV9vz49qoX4ZnA9b6ou4gauTKIoR8pMIuYLC5X9i8Wzl42FtlGKmDfGRaT9mh9OSyneYE
xh1WRMeHIocCNqp4CK/vhoALYIHBu5MhXUQgsVjmM21EuXVgUPagm+X7EG2gcAoBEpF10llVpJnT
1cMjSQQUDmsonJqxT7SAVAEuKaO0/ZyIXhh2v3d+Bv/hr1EF3YqbycBErdcz6otSFYHGjhVQwj+S
p3ajLBP/bsfyBpNoHJOfTb84IIEM2A+4JK4maHtQoyhkn+Cd79fhG1tp1oFW7lFzzgdbMbYWc49Y
i9J5pqxxWaywZm9McPOvzdoVDKrPBg9rruRtSYdSvbSXG0/uOlz4gpR3CJfr0V9p3SlY6329/lrI
RjLedmYIHTtK6t+DYYAmgZNOwweUzrcGUY2RxuenIGx57kz1bMuD23y4d0zarYWggkONPk6xrW+A
oOrCAN8k9+yfq9r8qzJxEP+mmNMm+l3FvjpunanTqvXAxuUBQuikjzakZR/v2z1UyhU3eoDZDUlE
sDM+xEz7VMAh836t1q0105JN9luTeKbmYONTUh4mbpKoJk2af1thW6hXx9FTzXmaGqgYZpz9muq5
3T8XOCGCyDNqoBGj0kN/zR0tLjMlTmjjUu7RO2glQNS7A0fsD9tNa58FcYmtLyWrtIMUMnlTGN7g
HE058im3jpx9Hx/Qf4Z784qfGzjCCGVxQ7YWlrB92vFzVXufXwJnR1PKFWaauzbGqJUrGoVRQGuF
In3Ng0tZR0xUjYX7dSdeGpqlTeJbxpdQU5PtHbNecNDOkQbi3MDSGRvimgkYIx7qFCRLkGqbKy9y
okQMyVekMeJWPzOqZRTiiYKWRlCkeHER2Qx5E4vjwIFjkr8p1pUGQMsa+7K6m1Vrt1uBuvGl/T65
zl4fP2gre+rS4GbeZJ2+7A1/kr28ddp9fgbUN5GKg1R2F2atBgxGWX8t8QVP/YebfzVAcDogxCuc
Skgdi8RcvQ/UlXNljz0OY2/oubsUizWQVTAenk2rgw2zZfZUaLfHsJWwghoGH71H82h37u13z1Sh
Y459/AafPw7PU8kwR1TH1DTk3rtMOtVk0xmjM9h4+TdmDpzwncbH34IxTTCM1rKMGvn+y9bkvQjs
agxOcyayvSldEBE4492E/J67HTmpz0FBaJwz+muwSVZnbvrmsyAI7T7WPoX/DjVB1harGVibdztX
Di1AT5UT0uDi4z6xnkAKxsuPDh0PbpiHkYr+HAr9ga2YalB/IEp4IkAOB7FLGhVVnzIGoTb279NN
skUoqMyLu1N1/J2SRL+uQQc3hJj8viY8bWPeuIyNBXc04/bJ4ZxGcp1RXfdreAXgqk81/SEifT3M
LQo2M6AUZtDz9T7Rnpevgfe6gYpcEEzp9EmNaWdwCGVgTmjqMC7fckHfoK1U0lFQGlnShenFBBt6
9eFP9806t0rUiG5KLOuQuTIZKa2PpyHZA255HkO3cBlp4OCyH87bHPDj3FxvpzxRMaye4NmLl3Bp
fOfOHNAbijlF3luFHlPz1oI3lRpx07ysg+kEN+X8wvO31B4zpp3MapxC1EUq4idkaWhrcueNEmv8
3YhjV6jNBYATRQkOvPSXtSLWYWYUj/Vzagn5LsuMB12Z05Ioa04AKonovc4/jNChTG3nvdWHlFuL
QxMW2lhyYhIWF7T+tBoJrisNUrlGEQ4jbL2nGHY4b9yVo3X0BFY3n637eXujz+n2Nh7fXTp1v7Lz
biDG1nd9Do4jed2KxfeEEGi1KfaXb4Zsj30B64pT5rVqsuu40kahgPnAQpcy40PJzCv6tqcJBIA3
nP+7fm7OeC2x547bJ1dgiYyygbob8x4ZLWUOFT8zIs7V4UQcth5e5BeVJ37by46pC6QRGTDRxEVG
DhYAKS9ch6yxy+yXLgRjWj7gh5n+SIXMMBtpjzAACef7zdVZzLxpDGqqL0Qt+4WQqsjU3a8VFwwO
vZYguXdGHU5cukhG47lTh7L9PuTu7DhZjrzkLECur83xLnpoC6PYptyUA/UolJH4wdnfKrnzBY1Y
MmvDK7s5V2R7RU6/xysTYGb4hYzqSycz+tMrjnp197YumHjSn+VM6HrErHh0sx/EPfz50r5B84EN
BxGEdLLUKNdJBWHjCaejXbM/Y3nHoRsLXBy7CGPMZ9CfQVpa7vKdeIZra34ZXrO0H35MSJrfUstv
2bOacuAYRk7rRRD5eYrR/rUrGam81cGB0Ek34+XwSO9avm5gc517Sk/tfppZEMjeI3agF8PPxMy2
hYFvRtCeZwQ2fyF7U7Y0sD7g4FEPzFew5Dx5P8MD3CUvjeoEgdGXAFp+5QMyDtQiteKmsNkNoM8Z
YttkKcmDz/ZuDCOopGEenrGZ6zwRKe55WLxi5n0FKZKd8ON9WMXu975KYQowEJ8Jar6+f7VA2LCl
w67lGLKfcLiik8Tex2VRJFDxQEPBxT8/c8eHiooPGZwn7i/1JStjF6Irr+48mO6qvbgDPgLn/qyU
2x8OIfIOO42gGCmRzd/kiTjyEtNsaCk+A2lZ4EBdja2huMFKLVwc5hNjd9M+qw2zcU73ynozU5yb
9196Oe5vj7QAKAYK4zyoBPgwbDmDbxSlIEsZTHJVMfAGsZw7JTQBMUjXM4vV0JrZkcQAIObN7EJ1
CUbDQJs+dvl2K0P8uQdxdyDglYF+fWYdm/Ua1WUD+CRqLcTP8o90dDv5WCyx3BXYvc5iKOq7xAEv
9SuEyNnTbEUjLVVe+Tg/19i85/on13I3X1dG46FSAoAThngFNrmKGf9rm11YO+wxXnOmsrqm4Wzz
PVCnsppzai02rm9cbM8NJRT3uD1DiQ24pw8zd1j1D+JhrPIiIAABSTduyme3HB2X/V2tgAgTbeJN
dzkDMLMnhcjO9mOnvghqtmKzBPqU4nvnU/OzQOa7t4Kr/oxUZ/fJkACiu3gsKlWiADu2BBFIDMe5
pF/mhQ225XNof/rokIXTzWxX00uY8qE7o8/Dn4nBseiQXABJeI0Zbq/NPux9536stIUxQXt8q/Tu
FVSI+bXuvZT8R+IAwzyHedGlz0jUhJUiJhbmNG2v5pB4SHHF0QF4jz1iHsgZPdfNYu9icZIRwRo5
TFUOqwDAXufVh/YZTbeFhrimt8Tpli7hIwK26O+JxZ5WuDAL0dID/Lw5MHeoH7ajOKoZAt0AKQ0x
MwW4ZoLLzsbWeAMPjhAnriN52Q9GJVZ+DyYjAtPUgcyG2bqsRtepM+mNnDHgjAZ1n7FQoe2SLjY5
svX1KiSXaslLUy5l6xXe/Siycooa8Py/7jMQOqbbkaDkvZ2AC/8fws5kSXFk67pPJDP1zRTUgxA9
ETHBolWPEAIh6en/pZrc/PNLyxzcsrK8URk0Lvfj5+y99n0uMkr+VtpJRMJdmEePw41eBIFQkA+h
gSKgiek0Wy5vh55gwSbk5oz792XcEdqKeE55YYcmogXd0NRsp3FZzHMjNHc1X8NSzm3hmK6yOR2O
/sznmLHkaGcf6T5QgV2/krDmrGInVMNqUb+n84EAGVbKlb39vBvOtBGyefN9Njzoi1lH+9Y/oz7F
U/Q86pOe/YfIhpEimDaY6SjUzcypTdATds+PkQ9BExHdrOZSDQ+r+vBEzpGiD9NLlHHKsn1Gz2h6
sOhCZ1ws2Y9V3oOTx8ZcfCmbHZMBRPVl+BwcwCz+1c8/bxQ6iV9n63NwXiO8RQLN8anQ1prnLNrw
8WFu2KrLOM1cMkGXeNuo8ZLRG7JNva23lwe5FQIDocCkRKxcDtPnNyJi/W5/F7mt6CE3mHsRS/pR
ak8GpphyOXazK+0cjIOo2FWnDenbjjTyUeeV8fZKW45DqYVrO+mTpH264zDItimdGzc3vEkSy+kK
/EjA20oCMTEGj84xb4XbKyWHOknjneVIoBEGDcYYy7ZAeTIFQhn4wm9p5WcZjRDegMx9WWi5mJmF
K8uZn/Lggh9kfWRBURAbkJb4eDkzC4qAW51mzh1G69xUeLYGDbc26D0SB1k73YMPtndSlsGNyara
vUnWM1IFCr0z93mdZqzR8C4kUpLUD4EqsdadM+k5grDuDa6KNBOF4uFaZ6Q36WUu86tohec0XqmE
bxBOWyJ/af6LY0vnMit3enFZK221PIFqyRTJbWvkvPRuB1Gxa1rJ/T1In9zc6CgmPdm/KXcVSXWt
QmHW1Y7BxDEfNLp5Q/KIgM00YL267OkpD0IUk43IxjO28kKk5T1CV9W111El4rMJq3yhpqKv1BzB
j36M0vGyv5sFaT0oIqRJlqOimjiWaJm027Y/oyAldEi78KHwyKfIaIywkt8sQZ3LyssTlmSF5C6r
uMEJh7PQri9NqLfWNq8vsX7RXGBOfsJz3JTctdRJiK7MJrBd/0SRmDwCCSJTwYVWQjdHOfZMOeBo
0PBJX/TD9I0nHWOFc4aL4CeRE1c2BO4jMjCiWBwvdo7EOS3IsUkTj4efcDnM8axb1X9etsVTeL2N
10XdVYnTEbeRd4Wdq1FzZlIw3KqDXvHWhPWFd3CmT8Q4qbInUprQcxfiS7fG7UN4hMKTWLvDFMjR
d8xu6s1Ep73qlBI4IZuwvceNVhd+1tMSuFKtSya6zJS3UPq6vE54Ejoh/Uo7NLK3JzA5DvqMD/I2
+qV83YyjuU+Jy6R1O/3xxbjZd+uU9zz5z/esAgFv2kUqu2Zer6VKd24ZoWJ16XaquLqbdBvUzyt3
lLOCAcDcyDUK2TvyPwKZqsEGIhSOxmRgU78qAYXibbGuWqT6spfQWgIkNCM4rB4U52oxsO/aQ0Kj
sX0W0VR33wU8cp0xryi2zvy4Bdd01rOJ6cdLkjuNoNk5/ni96UIB9mxxV3bd5YZxSar2wtCEZmst
BZ2uYnmeiXSb1v30HSBnUWhha8WmYTdoRdV5MOVu75vpmbmW2KxMVNmd4VtPKlGpQJenMwcx75e5
WUfa/aCJtdcp+8vmLteBnCXzlLmYdsP8PLzPtRsjpmqn97uxwATApBBlkDwEWjrOhY1UWF6lQZSX
qZYvQpwa9TcQDFcFiVUJaCgFFWZYP+tw5DySET3b+WSVDBSa4UWRPWM821JDizMBMGJ060oNjEkq
zwKvGZnWHBJ3HiTr3Oz05LFh4a36FgFiSZp90oTZnXPGWNe3u3Ole4hmpCLv4izSZ1MWOAKqG3WI
kDsGD4Sozu/Jvr+2a0F/oo97iufZWHA6jJ9WjVDZANgpkS/kFzgBseUgCWud0VoOyKqvkCxgQIvs
dtaFHrSUvE+0NjIZVpYE+ZrC9TnXx7Of6eJCRbRVjVlIZmSl9k4tUA8oB32SK8v4Xjl3DfYVTtsL
YkUNvVap2lpTvjyz3r3p+btJ1/qW/9xMfZU0fqeTPiN8y5iIaEr6iOgXP4uN3Z6Y16p23wV2/aEE
P8/Ufc5skVyxj83k9cQ+e4OYZRtf5lZfPXnKGAjD3bjbdwmz5WK6zQtL6U5s2JFRqbUnJeE8TNRh
91nbCyK0vp6YymYGSIy5ORAW33XOmK8a+WB1QXtqMrw4ER2ZQpjrwkJCcbBBGs+AYhb+6B+t7IDE
FbGGM64snwHSfvh89ZmGhlsS+tu5JtQixpcaXw4XqCRU1prkTroIOj/zhaXMjl8MwK4QEj5k07V6
L/3GclDMNlB+nxi6+d++suwnI+1veWNJsxIUOvqHbwGfqrDmK1hy75A22ub1YLxOmVKkpyGK3/Z8
KHu8E87POdvzYcBk4e+3lXVRRq3kmNv6A1k2MB8ipy7BUbw6pkqqh8uLlxFxYg5aoO64QpDCIAh+
fvBrxnpOYjOcv2265L8xZ3Q1HQYfzDQZZdJ6PTyI4GOTZGyyE8aX6VPwEGd21xlO8p/L+nHkPEI4
oxzr1yvtnzKhjUmG3DyZxv0JwUhoaHP7OLml0wMvooeBMr0ist+euET4qOrFsNFw3w3O+Uc9Vu9Y
QPUD5lgmQsMJqaFjRjRkTPhpNBx/3sOE5e884swOJYRF5quHw2iwZWItZt6JEWCxxmHTYwLiuysP
Tz4Z2pAInGiVmuyINAnmTEaYU4uzW3Tj5V5oAzmIYQpbPh0kZg308im3XfODeSzKooV6uoQMh1S/
PyiU4txFCY9ZCVdyTecm83eHg352/w5r2gJTRl2PFwTX1ku5bda9RxvGdGiU7nUsP2FB8hokJzQk
jPrQdB29u1MHlBwLfdGhZyOV0XSYrMCLTKw9n5ESmKhv8K4LgYXV+OFneA7u3xUVCv23mQ4uZHZh
zJX5kzhWnO+thQyEVZ5zNWDX7PeWy62g2YC7ZJ5hrPb0qugJ4aoiLSrijikeNJTFNj+bf2pc1sbp
Nspd4fA40PLlerhImIeJKLqwC771qouzPQKgxXesIiOyx86dVvGG2SFa+WS2ePgpbgkUq11Jj3Og
cGnmZ4+dywc7CABN6KBXcembZuAAwYiXWsg+y29PB/f6JuJhNZekCeb0oJ0QH5Z/yGB0OdQKOxKn
WGW7LH6ggjoapDHiYsB4QsnJSYx/ooubLcEnq26t+VNfAg3KZNcwfN4ZcWlT54Rfz/1VWcq0xSAs
ZLNyLztRsSU9c37e5vPbNBlwuzhCsk2He3YJGWe655VynW1ExHiUR7Nxw+CjA444G+z+cJAJjZu/
VggQdIIovX7VTwvLbllsMaw50ZZf6ldUfNVXeI1qRhQ00IF7IQx2hKh8R05iDwzuf+bOaiPPfpAj
S/Mt/89WY4DK7P5J5pXDuJYrfljQle7XyS5Hv/jKX34htshc3Lw+Gr9/9AVio2xmfecOUg0FZCYD
9P9m/wQOxAUfHLu4uDUPdwyp7nNevXNIyRshoE9kY+PzDnRtH6fWX2QPSCDq1goyGp2WDW1kOU0B
MGcdu8+aKxFxXecIyblJbnxLT6DGgLLRkVKnfk25fzTCkMfwXflp+KPFJbzgHrf2pG2gicG+8lp2
Aec4Gu/kR48YD2gzEu74FXr4gUhotEHCxS4Hd4ZRdy7EZ28Mqg0HMl4UJhxMXmYRE/knAVM7HPGI
gXlgt3S8X25LYwbHANVfyqif009WOO+rPTLcHwrrx5cUtXEd5+HUoPb0rQrpTT9Yfn364chQtwiM
tlKC+dbcWq8GOwMzYWb0HxCLBSS5n9WPsNOvDGuvLhGl4oWR8lHIPg0aubP8Wzc5XwJT8cv2zQqw
Dj5fU7Y9fpKq/5YEQ/3C19htKAob+H5EBLIT8BFzj0dKL0fnVS7MrkmYC8F4SI4s+tukzeuIHc2m
qDRl2lzmZen0STxMHi4vw/nxRDJ9neH/48XeEWrgOsBRs+J8WSfzx1LcPxeXwHKVz8eHElsMopg1
FYTyEV4TMy4Hp0OlWCD30OYEPqEFuTLa1xCtKkcUlm/SuiMWunp6mr7q9JVsTS/ptpmbBBeyZ71W
9/m5OlArO/QQ9GquOIm4beKUkeJ5rn/wRhFbEMgpc8E8dNbS5DpezXaa9ML7Agwtj4xdhEVxtdFt
4zFmc9qgDQEhSGfE5V1r32i6ca95VrkekYvDOqADI6+t6jS/v3Pd4wcfnBVFpLVxY7kFygHq+D5A
uWkVTN6Nd5GBOyFh7XHY4l2UIyNmpT/RnpQYMJnXHFqSjpiaT597rpFBFRvLa9TCv8XtM7/w5blK
4uicBAPXEBxdg889fgoy+jmvdMpiBp6BAKTls06W2rF7ey769cUBRqm99z/q/VSbyMv4eVTgLDni
bzk5yrXKFpsE8qQ1gCnmiB/Gg5g7ihNJtS/CLE3mDcAj56rZfEO6tRkwqvCZm93KsZ/yrHnMatEW
P/jHNIu5uiPmyB1K03VytScZ9AOF7+MDhgxWCoL4vllo9YcUs1SmkyP3lK8L9s93IShfbvx17B//
ydfN//oUOyEQNyrtB245BMSyDba7lAHfTpIXt82NDTrDlkxnPm7EpZLRolQOJu55bnL4iIafUqWj
QuDkJRoHr2Fqt5MTdCfNMjXWUhI+96oeUSaJ82eMsld2KWd5kV1UfzD+pu5CSiQsajrn1HfKx8VB
Yw+RJf02EI8MXm1P9vKyuaEboHXzYCqNBPmY0tuG6ww+5L5o3Lt2gu47yaK0CmjgGrvjW4UA74FA
4WSy27vojK7czbmozqsrXTbW2e1BlU67gUDgMkTIHhSukHuP9ZMr2JIwRfxVHPQc4HyFCPHBC+tE
Smp9Na8BiquXaZA6MQVpzNLRSRYQkrp1S6PwrRJ4TSMCwZMlLaSIb0NBd0Z6LuUFohJqetNPqTH2
U12kTlUHWWDYS64syLvNYE3icsjc1mfbKFNwT5qx7OmsjRAWKiYu0nRdPeaGFuRMYspGfn0oP+Kw
rK73CAVmZ/BYDTwv/fn2OsrS8TYYhpNf38fSrbk4REkJZhyQHV2nWU/BlTvlmygfdPn9MrBbxZwR
jMlQH8zN2wK1hpB+NxkKweT77zAuZeKs/Q3g8BsZZLDosch9c9+iAnClT3xDtMgYZ9BOzE0XfUGm
8m5m6cqaFyBnBPhRjxOXUkAmeCQNED3ZR0UAF5ad20uBQWJ6VHkU7jOe93+8VvkPr1URZQtymqEa
svgbMw7aPNzzXuwOgp/vtG3v9nF2SsmXRhpPMKM1WR5qTwfmWC+RfgHftEc0UYybiP9TfcrlEI3X
Qnr9++uS/sQv+fV1/fYZZur1bJZt0q5V0evPB6l+s65cmR4/vYLEA705eUAmg7KxNf/xkcgTme/3
r+/XX/0bOmUo9Lx5JmZ3GONsBW7CryIB0faV/rq2xd+/0pdaJFHTSI64QpDAzS++/+v9K9Mb/Mur
0H7jB+o3RTsbdXffji4QG9t8b6h2AWYAL6F455KV2h96CJSgPvaArBDeIP3FRts6dGaZfk8DdkYb
ZODS/mDw0pHrrc/PI0bHiel7mY+HLL590oxmEqU69bFCQnO8L61F/2Esxo+7MM/eHh7akRw738UV
MamQI8BDvaXwHn2Yn9wg1pVf7rQl/tGPfH87g71RublwIqyTL+4Wq8dISB4HvlMsm33uoOOLNK9x
BxfrpY2l5eGKL+k2++I+hDId/STlWNysQT4FMmVNzJpne7lSYsGBQuj52r2pzL0mWRVnyjSeb7Qg
LQlgmY4bFAwadcvfl6Lyj/Wg/Qax00wjLZTsgeaKlrexuJ5jFEe1A5NDWZ4Z9pFW/KGM2zx/HZiY
0w3kvZQbppXbYi9FZ9m5bws4FrYUDbhL+mMrfqWPzwcjYH4m+xeY8U+bzy+rV/vtgS66p9wX/e2+
FQdSb+e5yB7rS7Uv54vx4lvvFtaAcjso75dNznFt/OPpkeQ/0LWJLpABoYqaJWkAGVnZv2Aozzep
ho8LTLoFfEYjHz6uEV9fymVN2VvOjJ0Wdwj20gB9C8Ta0Y3Y/WPK6Cdmc9fyFbq/n/keD4MWF6t2
BWPAfjtHU8Z76iXvrLN98147+kKKG4AcOn+DsLse6sWOqj8S9lCZ4yn3GmXGGOMrjYQdMnSobKoH
suFlYj6Xy2onuO0in9vW17DtXiSbQLedglJFiJNddyDSCKqtETfcFmCJZa71CtB4KX1Mwih1K7j+
sLV26iY7Dd4TQdcEyL7iGf8cUedYm+RrmL2kLPhmcX5Dxrns+bVI5GhTu9Sgq0mLU7zjm18oy3p7
9mqHFkM4MGMaTuqi3TWLZCux+xTvBJdFj6hD+IIX2wgmmF8fo5WPSjzGnM/vDHZcLUbaeaSpPns5
b1LqhHwKUV+rG5yEYbcsgCrn/91CHhHzl2n6FCIjsLHeIjlF4AT0MFkJSMyqKSMT7GK6TnhlMhMY
gyubnXvZqouJbY6G6OHpIYDY8LrMVljaFwQwQcJGkBJDTlro6HEgA6+qleST1e6Ws9m0/3i3U7+h
pYpbG3LwS+FM8oMV1I7gCsNtDITV7YRm3b8G8LOWyDvQBoYV9zYt7l/OYbpTfGOrbLOoXKpv+uYe
WCvFR1m0aGxpoZ1Kt9jmO/0V6/Es1nB3M2Od4znwES2Yr813ESYIa165gdGuPTRcFzYixgHFB6ho
q6+D0y7AXPBNOrjgYXlXYBoNW4AyyDJbidvr0tr2fstELZ+mxgc0gS96iPEBYwo4tLkZ1CtQCNHl
1C2rqPGSgwGURA6wZ9E5qCJzf17CMZJWcnBegkVewRN6P/tM3VFKsSK8ylHJ7JA2VAzT5I73uqo9
+H7+CDpatcsjhoZt/j2pjNdYEr2DGpDJAazNXForgy0WizdjNwngDkHeC+D5IVYK3g/LAHzcNH+H
P4vHCUqLbwZozoK7P2D45rpHXj1jEMAN1beBK1D1nh7+IwA+VXhmbU+tvTPgjmGTBmmAqWYN0IcP
OPGVZYHVZzJuCyyfKW51gsNlwXlaWMiJ5dBAfdnZNtKHzXVZ85akfc6Kuy45sdxsIyAUGL0r4a86
rKCaMbsGR5GXt51YelhuITiqKFiErbGtDoXHmvVvH2rwcAvv9nH3hW2/6Pw8Tt4Ac3iGf91Ji+uO
C4cLYiC82aNt2v2M0Wo9ffHEMy/KXenmce0xeFxc/eZFeEN1ttJhJaXQtls3tY8IkBug7zSYHNfu
bcmPRxYJfq9XZcvNhi9RCtMFTS/3gUeVP/FkukpY3nwxGGIt4rod4Fqza193SLTg7L05V18OAATC
4YMr1WIRF99Kjzmkc3ZpovPPejnZsJpFCX1PRc4muZmtocYj8mXBfz+4+CnCfv56oPWxNzwAhWsA
jq3LzQHB+IbSnwcbmoRfHFL3svgE57AzVs/1ZWVg23vSHlSDESggFqhg4oRLO31eLmmiR4hd16Jv
BbRfATLgYrcf/pdhYwehfcqQRFjnG5yaICaHmE8MyH0dnXnQ1cBcFwEiA7iI14W8Njy0CrBnkhgC
IqBJkPi7MlRe1bBZGbHqAeDxqvXThZG0oNSVXjn8areL0DGxxJOD+XX7STecnKhQOLh2tKlp9zSY
KPgXeiYU0OhbdvjNvgt3qdsFE/A5w+LqO73M2E3EdbEcPaY7byb48WKtv6jwKfM3+isL1tLmHukv
d2cMz7EA2tIE3ENZDRIAMR1ii3rJ44QwXMcTk5yyU3tSXrUveZV/Q4eE99g7oDN9ItwhZCgr7lGf
wlt3fLisv7BFEL03onovfvJVMvoW4zNnSB+yve1p4WT73L+sbu/CBkmhZ67O73z+XwpVQ6xhl+9f
rOUETZw57afIh2/5j2WDntoZbcanth4D5rx7REfSUb4hQ3icICHaeaR4+ankygsBZHefq3BsxzXJ
9PwHWtQd8TI7J9El4nhNy2JVxEJoEhpf4jrIAgMvv+JdjtRYLjGenrER1u9AaYPzrlky+HmDBbUy
QngUAN5kXNAk14N6nL6u2r0dNUf/qgMWHqQhG82Np0UCps6cAGUcGZ4Sw73HWwFoKMxiPlk+t3xz
OVwX6lpfa1tzVyHJH2BRDUvdDYV14RJ0w2W+OElfdPfjcaO8SaEHI+5UOqyNQN73YR2ofBuFe+fP
u5D9IjRAetATRHpmJxGbKrJ/EbYvJ5I9lednF71kMGyeaJlr3ro2z5blkV40FJAmaDjWuIHjDlnn
YR+KOzbcT6S70WWVrSUPsunmyWOM2ad3Mlui4cn1Lc728E/n2itnwkn0sczgoMuCciGsLh/Z8nKo
T9BaIuHtuWQo1Jy017M/xMLx+qORkMG7ZldLcKGlW8sjKSPsvHJjQdi8HvKIv86/RhmbRHdiHX+U
+MEersxecd7S8tvphEgMMUfgWoYTVsTDh8C/kZ3wra5FZTZuLfRtbSyehFd6dNZECl31Dl6ktbKm
BaK9It+RV0w01G3xo8XNh4Dl7++FsvrHu+T/Cj/5N6K72o0kujTjdGVBxLa/2E10PRmTS9zH//3e
HhDuo5gQUDqe7id8UGdfdHUFdbRFS/bhsV52492my7uSXjvDw+ts4qRgEtPwYBNhNdG1otT7+8v+
801LUUyymhRLVsXf2Nny86lKegbIE5MmRoWliH4/cQyqDSb/gEyRfHrYcVfbT2TeNjyBBaf5cojx
vfltoJ6AXpzI491b6/aU3f5RT8viH68f/3t58m8FvX6rWnms7vctfmGU5NgCbg+Me5PjAr/QFmk2
Ro3JV8xrRj5IxPBWPd535SsqOWbA11BBg4tICCG+fEjt876e5/c5nlkP8PShER18sKSx5fP/RPQ0
Uk/KrLOJjoQQAU2DiiFoOaiRs3KQjh4K8NUVkcIPHaOUVYyPZEWr+2FhM7CFU/Z222E8vr5WEK7w
JSZRtUH03jgM6dXv+jAGUgqk8PmmkonMKIE5yCt2uOIwfCNM9voT4uBF2s5rHb4Aldo42DfRGwr3
m3w9DU2no7zVxLL3G0b8wobX6JgxaqyAQf9Mf0VlBFBkoYW5r/1cE7fzbt8y1+SNwZQfwU3qdd1y
QGZSOGhIuBXNcMt9iHsGQBf2rD7iiefGRANtLazrNUsO/GO65arc4PfqY3gvP3Svns55i5ScN7iA
Nq6u7pOnPq5FelMWGaGID2e0xxlG4uAzerJkNDRi4NA4T+nmUcqhDsxt3H+P20nGRviP7oH6x0sg
mUKqqppkLOi/rZl7ojSlMD4eB8iWq9voIlRE+UCT9LKvthS+CzjZ9p0A6z6Ab+6OPvDveYkwn4Pk
vJAXnGLwhjh2vRG69cAIlcYUf0HYH25hu2ccn5TzH+Ufa10Spx3i/zQ9/ve6zd9SGoxSEttKoukB
3xTzG3gdxHrpHLaKYg8/TXj5suJqizj9hbzIreoUoYQzXD4iXNuaTCcDflL2jtg7WO1PxhTf5Wmg
ysYpVZVO8p27+x7XyU4F6nFCgoesVWGoDm/iwLDiHSpm+Fyx7jr0SXbFCYJiq3IzxX4uxjWmTLAW
lH316/2bEf4tEvcCfpaU1HIEJbMhuL+dxel7xhaR7HD/qKeWf6AhBhbH04eAk759C69C/vj7HqZK
f/7kVGQehKMamvxbv6xqk0etXCHt311qCpfSmRrhGlA6r5i8LQcAZvZL75JPtETyg+d0ul1xNYy0
VYVDq3Ntcavj0tW4vgyh4dITwooEUH03shEiSwQdLnpqJL6ZB+hM5uZ8YKzDWWqt8CAzt1R2aiTt
8NhBImy965I72abmvtb4xaq3NUp8NIMhCg0g+KBGEEcsrE2KpLrjr7gvsrXu3lYtdV1CCa2+XlFb
VjGt/FXPYuyWeGdkG8rKksublx+vR0qOcKIoP4OBtVsxMTV52RXsB5lBaYIQ+BLfF0lI2UFlU66s
sAkQ2m6rJVFJrhWKFHU1Xotmlb5WuOjuTFInTnu/SXCOQuLH5WOuB36vuH6uge4twYUgnEdFtcGD
HBSB6ja2GSfxecvSmhPnvj7DDNHXj6jcjR/A5KU5d5aFsUIQMdf9yn0sKN4DnWuY/KpsnkvNS1dC
NPiUWkjElnIsvhBIt368JFR1RVBhQ4QA5XHIB6bfRflGW5NasEUKBHQdauYSSeYQ+tBnVzlQgIwx
YekxpyAWSAX1VgIQz47UkyGoomGDYQtapLy9v9xxFhnB7bBccVkDD6JipyY5KcqWhofGx3vAayIP
K+IeNJdXKFbWk4/pEo8njblrDkMJgNea5KWPPBIWU5cHNh8iVIiB57BxGLyARLHWBoWgTNHLDJdl
T6kk7OsPannAsyBnutON/AC4o7G24ZOkImPoxH+LayVUI8az8Z2WEWJGEAMMIQAIraygn0+3mIGP
ZXKIVzyiBqak3J3o7OvWZm6N1HWmOR7p4lMMFh/6c6GvUi8/MOPU1mSNQXx/LqCX32CzK/t/PIZ/
rIAMTRJVWdZk0/ht/6pq5SKkGZ3/Fidkgu8c6bc+qeUO0WNAmAAvmASOEcOZSXLB7gKlhg5F+tk+
fKPjLP2RQCMzj1e/7kcIO+pL+pbz5TO1os5NPpF/KF/4hVtwQCFjTCTBOukX/woTMf7Ue1YlyzAk
k7xlXfqt46nrZiv3D+W+RSeNGeEW32P9G2Rls6pxUzCuA1MW6Xf3nuHPdoSX2lwM3FBfMuwp+/xF
ftd/IFHlkHzIq1CARs7vTcw4gZiFvXwE5NVun7hKNCdfP7dPdD9XTHs8ijMJXoueRlhWLhcQW3Om
89c1rhlUveW+dBVczs8Yde3NnEG0ss7z4ukk2jReEVAT0KM3J3sCTnHaKh/ma84IFgQCcGo0QRD3
r86Fi/rgWPBHafxwa0PMKYTltxToGSNpPz+wVLgak2K3ZgwSJmsolRd0S0zVarADXBlxrB+mEZoF
NIA2NY0+6HVuw1gOMKQjvcsvE2IF5gK2nIXkXHCcp5sb1l7QRPXe9JWJcQjDo8Wz7TAj4x7MPfPt
CnEr2xW5i14ESNCDnfDmWcf+6TCSNXCAYAMv5soYWhg4DEYiS7mJlduK2Pia2Xa2y8Ww3Vk0Vf0K
pOe/juY/FRSkNWr0c01Rk9TfSnvpee1LDp3bWgQlJM7vwxTS9PeHh7ysP5z+v/yS35+eLJHN8dyV
j+2Uq6dDKDBRdxzp0PhVCGh7wI7Mbh03b118Mf3H220fCyfTe26bQ3edrhi2IDlIbwloSZBTPI4o
mbs9OBSwYu8GEFC3gxSLnbemKzehZywG48M8XdIAghRDnEzJGWeRRvP5MGwKOKqQfYXo1hW3DwcB
GkKIFylgT2XQ8nlbM2yZ5TuOwjX2lA3aDhdzzmSxLXlc6Dk9I9wEnzX9EYzDDEvBb9yCQmOtIiJC
s7XCcBzCrkR9jlV+/sG6RVaeMl25TTYQmfBYTDLbabsj/81/2pg8jvrus4Psp1G1IPDKF22Q8hZC
FOk0TUgaAugE+yNCxfSfBjtul1mArclVBgcEdPJlMJnoHAHjIKsZlf6Nc7GjfAV27jdxy+gFwyPl
HlKIC4NU4xMNqZ+dno64Yd/8MtAVTWAxFMwDMGl0aQmssn5qBBVrk4updExeRm6gk25wOFWoKGYp
WrLb+/Nmfz7td5Y6JVX3zn/tTYkm76J7eKAByn3LG4KGbgfKNvJvX4/6hv7yP+6o2p/qpF/X2LSD
/zKcKDp9eEht9dim+5YjgGcVQ3RXc/DfT+Op/caqOJgTKoW7aksiyBUy65SSPDvHdbH070fi1mdQ
2R4Ynp9+cUJxJd2C7tPYI/tCP/GYauW5uJkEBzo2m+FDh8bd+H9/VqTpTvp7oUyCKZdWEvoo+n47
aIqxMY1W0m7rO9tTh8I5eSiOZL49DHrGj9bVstxNVeAofN1q4T6rN0Xrohug6ZyGpCa8VhS9g4lX
19j8/aX9IYlKVsn6JohPVjTZ+u3qIZlWbxraWVs8waDD8waCalWLKxgkefyu/3VW6X/cM375db+l
TYznRqly63ze39wouu+F2RtsuD0eJLtdwcw5KjiLqk0PCpZeHyQBcNr44c508nQbLls4v3p2GGIK
sA+wkmZEzwwzKaKr88rDxlOl0Tq25/6P/fWYHynAjo9/XHr+q8z/z1dJBq1uaJah6MZv4+ZRkR/p
2RTOezjL4vytC/CvnPGkxMnM85YYk4xNwcUNjQYNtvJdy1YvC8FVgr9/bX9cUL+8it8+RznDFfDU
TG2hMwZ+ZHavwt+hs0CfUtW/J4h2/o88DlbEnxbx/36n+fuzOD76S1WVzzWhbIQLhDl8JPlaMd7f
WL0SqwZcnE7CyfBEXZe/txclsHrZtVTr0N+yjdnlntgfVANjxlgH0r2Bo/nWQOKpJPRtytZqBdtK
4I1oaGis8tBraWo3LbyEGoBUx7zMJDhVXqsD4k74Ls+mnHfVm9bhMsvuiBxyhGgprUSLTa634KXJ
atAic31WdZRg7Uog3D4tqO8PASJej5i4fawLmflErZEwaEbZ7XZM5PVDPzuSbrg5TlWumzWTEp5N
EybATS3Dmqu5RADEWR9nlwRN50XxzGu14aGt5R9LBLTZs1vWGLl4QYl5eSnV8Jmsh7s5v1eYPAoi
qOp22WbviCLuOrO5nC5lipgkvZOEnTMqX12Iyb6cCY+ipV7eTTDWraOmlp1Z3K7GsBX2I47TlBG3
oBROO5n/+PfzQ7ExFdwGZZY3RzIc3VvlPDscurjxFBQ93VtuQJTKGVgoWwNYiiBt5OTQPNUlNYl8
aQjfRL0FDiFvrqv+walhZP/Y0//rgP2fJ0hXVcXSVE1UrKmD9suenom5URkFT9AdH+GMICDoZRgZ
slUUuVMO6NYr5qIFtLqfL53xp+CM+/vDI/3x+q1LhAzrqiyKRGj//y+haNLrKA28BJyw0EZkMlaQ
IkLyIrHjPMyZWjMYZdxGV82+dJj8y7U1czFPsykppxSsS33ARAXFhcGkKx5HcAiUtisE5czKAZ+L
DmzAWTA7YQ+zrbcsaAEUaWQ9zU/Jspzx9vr5ae3NAle5omG8rULF2aWzn82Pud34ztpT8f2ps9W7
7pOH55S3OU7QboV6cxKT17YQagjBD+nM9/9xIEh/uhT98tno09bzy9dj3XAStcWUTUgFpjKwnvqC
TH6Pyvy+Sv4p3+Hz/sO+8ssvNH4rVp9mYj4upUwMJaScFOwDzJrWBI7GwFNKnJpx14EKPCR8KyCo
wQqN/chg7xXsHJ26z/vEx5rzLekbuBGTvFIJ+OJ0BI7F8a068MR5Jao6gvaiQt600FR+isUD9K/s
CSpxEBXGVO6mjEnxC39jkgaozqZUBHfti3Jv0oNxG201BCDb+qc1bBoqCZ1uYfn/CDuzJcWxLdt+
kcwkofYVtfSiB3/BHHccoQ41qOPr71CU3TonI7MiXyryRGW6IyHtvddac475OsONQEEP7BrP8PVl
NYdmgVgPa1EHiX6oRJDLDckOM+TMyc5kPH7gBw+glkEi8Fx3V95np92iPEfWR0vY7WHJxYt0qqN1
R0WZzJ7pUjgJq/dKWKlDWCH0B5eJ3IeEHAV9OJ5reBmWuMfVL72cimyPhxOqFtmd+Nm5EJG9FT/v
mopWd0GIEzaUeS2zKTy+3ALOzdH+YIZjyBdQTkfcWZDaqQ0mJwKLyusBE4Ozh0UVaYDYYCo3skoQ
/xTAVPUsohCeONvSev3qUITIGG4nApno5rxAWOAn6epJC0Fa4ueCHawCtnPr93QEdcB6rMttiyNW
5nj7Xvemg+m3Ih8BOzuCSJpT/e2OL5OVcYSKiF/4JsrGM1T73QaPbiJc+V+Z6r/f8xqBqAgyQfky
GeExqTGtao5x2EF0D7bRyJeyQ4YEkRxuiGpdib9FRPZiEiTaZOBDxA/c7+VKpKa9EpsIxCCKiX9A
oLriw0FPIPQGE7y4j0hMQAuY21hln7E99M45cSOtirmue+KQiVMiloIc8cstLzL1PAifJXala6T4
SenlJgwlB6YKyiszd2B0RIx/cZVbhL5tpeOHLpxfAESAhFAcabsRiYbvH2LSIMLJ4D0wRyBTfB5A
plTrDGHfCSB3c8ptNO31ptGAQNTJQQu3ioV+u6EdbizwxldvogwhvsAm4uB0Q0K/x/NeE5QuYk+8
PlH6wIooPhCtXcX75BW5eTk17u59ltB84yclqwhBLZbaSJ1A7gBJAzVExOKjjCXmiNhbiVtAI4vp
N3ZUzkZqkMU7AebmBTzYUu6m92mmkqUa4G+OF6P3YPWmsTtYrnHg7bAiF8Yc/+REVVZPNOAVKRzd
EC0kIAA33Reaclp+NBoBmMJrZI9gos/mjj/2Yqu8ZqRmDLRta0Q3f4hJsaRly56KtQiA7DWf9avk
kKMTYRWmSuwdKbTkLd6SHgJYYL7xn9yZytBOwFcjWS9aCQhx8RlLzvtihbhEmG6THHhLhbEUujKO
gl9ZFQ1mtXX3iT5vO9gmiiPGFONYfGt372s0x4XIaCVdG6h4SZG0cA523UEfH2DAVCjXK4tQBcpG
Yyx+5i6m4cos8TI6pnnOq23Ve037I8aglfAaJUtqHYA+CHzB4kGCmsbacuiJ4076GCQzWMkh9qHa
vnIPeKYgOePRhf5S7/NV/JFvof1hdB3xOWhjMMnbG6RcLh+e6qjOyAuoc+3Obae0n4n8YLiNxWxw
kIy+4k0ZgGnB5Rt7fCt0Q1AQg21BzjDcbw7t1M+egGp7XN0waO8NkgT9EAEdyAc0MtoShIvKCuDL
JgPfbNEJO3OcJ0QxKPSLbKR4kTR+5NfI7sI5Tf9XEJsOvnIMDDRdTHKrepa7LD/F5Vzu/I9n4WLG
kftzpZ1lKDiELsTkBTQ8a44GE2NhjkPY5cVmBB7IBtqFHHW0HKgoOGU+qnUIWmz/SBwFbPR7+kTK
/pi+/dZTPhN9impFnPHElnA6UKeoXomg2nDhQUSfzRBJgEecVQp1oNt3y2KeO/KpJ5OkvJHoeDVU
4uwfIyfqbdm9pxgRgGm0brQmU+yu+Ga3O5t29kG1vIpX03e70asDI43RlLNzlF+Tzl8ax8y7GyBv
LY0Z7Dj6YJYa0kQVj0kPclLGDq8x7mAuuMNh7e15MoFmdhkpP9ZbcAwxUK0vldEXhNdV8qYPz7uN
ubMYuF7U8SKt44yWV2wJdFA2lVvMdYdXmvfCv3/oUBForZR2hn2VFj0nb3aa3iqe46NyqrAJoW9S
kDdPUaULyeQe1I9NEX7qF0crJ6U207HzAozopm8eMlNy04f7wri0wDfQNHaoTN/N5uKmMnQDdYo4
uPvUcTEM2L4iHE97cYw+nWtnOiPzmNyPKfNxxKZ4zfC9MpYZp7vClTApGPRGQBKtCiZ9sDbt1xXK
ctqypbLucW5Svjw2DgJTswF1DBJl/AUXCJDKgTnArMBKN1gRjS9AkfT7HjsVrSoO/wb8LxA2iygy
GqTBQG2D/HOhr/MYf4SB2GJSkhcpF3/uvM8Yo3Y23pc3XukQM1QOfCpH7UowxPjSLNHF0DfMb0As
kfFzdAsYaNLbSc/PiQbg8FdXaFXiZoQK2I0LgKGGS3mTYW8ZY0CTxnQpcn1ASEmLEtrUIMxHFc8g
K0Vm4cdfbWyVt3r1nEQz9XNIDZP2nPnvd5seTvejon9K0G3UMyVlnpm+oKzSSEHVz5Fkgf8HUKsx
+ItG0AbCYcdvR5+gKUV18bQliy+DdhvN0rFGugeCoNS9bBidvixtZ/ao1vpvVtsgJc5iYEO/hlQB
ntX9ZdXOoXdazCH3cMtVoh8Ijr0w7KJQgUgGKIMmXjw0YE7PzwFTBqMZw9YOK9m4Qbp+4ihHfLQV
zbhF4ikmzrYEvT6V6fxJxPFZfDp+NmNezu+cT5jjbRlvkydld8uf8pSguH5JFtb96TBmXGCtaVcR
kWsoazABDeRMCRcbtsex+aWm7C7jlz1cqcbbNRX8J9xoiLx0xdl5eYkX8jK8QamBX8oR8xuQOncz
oeu2Lw8s7ltUXfznULPtH3DOgTxmLfiBMjUmOmSRo+nBFzDRIcGFm7vNeGhBfAddTPCd+F+xiKDd
ColPtAq/opUdiUgpLmRWzKim8eWG1v0HC+HznMrTl2tcnOcF1WPNEzJWv2ipO2im4JBt5M69bEM4
iKkdFHM1+xF0K7jYhGxMR4yyDtW3QgWBMpxFr/La7ZM0CxRrx2JQCCkKX7cMQRk6bbkmSuKmucKa
3jcScB/7EJSyKZoxeoU2MPPBi4oM9yd09o9zwT6HvMCqJtGnvEU0ji+abY2FYHdZmbf8E1c81SVy
78fh+7JA0e6FjIVCG5cCGJzp8PPEY/zelLcXh1pWNFaHfgYn35G/pANGWOuFVfHlibOHK2MWvMAM
OpITzjvnXZEUz6HsY5FMlsTWcQZDRccFaa52bf3I0g+9vY8+CrRUSIR4Q+WYN52qYgDsJ/cxiJsJ
l4Xn1HkGtQwd0sopf/hy3w8PwKh8lVg+AgjMo9nAPsctCtXVpemKyfBCE78Fl8jnQX/qkQNyd1lV
7UP7E3IjYc2492M75rfRw4OLPX99dYGZWTWozF1V2TXpbwedOoYgJpW0UjgsLwitpF+xXRLqSar4
Zf0ejNGHN4NBXOgq/HOiBpma0wDrAiPxBGY+Bg1S970tSHasLGZ4B3x4Y3MmDUwX3JMrZSovcPZ+
R4gIFHxDAupm0VIO0rH9IVZ8ObDyYEt5ytMZMNdXw7uT5VCQJiVsONB1s5jmGij9wY5Ls9h0FN5L
x2B1/NIH4LYyu+g4zKyWyQmcueX9a0DWa+CgJJe+HmKFjwupcQnZPI04XvWfINs/MMGfkG0OxzTo
THSw6ehRSotey5ZLIjeilwVf7xPCYrsEUVhfoVeuoBxtNCQkmNJTm3cNKx3mPbgypd1T5jE+xPX6
vL3HD5856hh+ZTLBLzdlVYO+jxgYO6BM8dPO5MWqsz/ISPokjmBbgrvit92vsg6nM2HahFiHKZkJ
TQYrXyeQ7EX1yJTzdkBR7Ueoql9fo4nOnuEisS1sqoqWXwPqdIx9jX3MZOoA+xidKjNB5Jk0sPMx
RrP3F3jnAuEo8/95Nqd1jwVvnc05KSHDcQ/kovEHU0i2Km1msnLgxWLJHnipsyh2FGVCPyhd3UtP
m3Eu8AdLxq9HRN8hfYh5WJGCusPfYjF8DF7hZDx9uAeMEKkPIXSHanYjzMxgHy3/Z+k/JJMKLM8Q
+dNa0LVX5oR97P7FVAfW9GAYp0PX+kXr6jHMkmFfUq6Y3sdt0G/DDeuiZfpsbkVgYMmfZJ+GGyts
WqABObBuCKx5OQNUjHAtbxjwoqlk95YCjpxX5Y0wGUYMz4BEgjxnWLbs6WubsgtcPLXiRaCWZajZ
L5hPRtt22ZGzucRTind/nKe+IdsiSCo8ohwhBh0va5wfdtarY0sGQeqHjh7wufMF7AoYaXeKQOvB
akzJueqW2fr88gZfH5bSO8RGnIW8548U/DZGaPveBMbTN479Vcbs+DmcT1YZmTsPC0saJSdnqfQs
7uKTcsURiEO9tktELEjjBSY8l6NASF22uaeu4VbILcYmTZXg/fkY/ZqMT4mhiS+uwjiU7ccYyzMc
uNVuSEBLPQbk056SksMe7jervZabcoHDjCfmHGKDtDV/ULNs76vh2+YUg+TM+DhwPFBJ3KKXvxiB
+uduOK8le7PIR2jAUI4zmYAu1r8NQamIn8Xrt0izS5iOVq/h1XifrhQuUIJKYrEw+KquDLtl8CO1
CK93+Qtic2EMOa/yovtiChdvEqjJuBDhHo/rp0df3ITQBIWF/NeMWT/9kPRiC2fzXM84TVmzAmaD
Gzlc1Zg6seRL2ZnIixkTc0yHx//THXoOJIr1RujLTwsnEcxCilCOY7pPD+2xQ0WMJTZxVcGhUfn+
YPnBdAccgqdzBQeJQw4aA07E9MzMM/skZ+AZVnc18S8I2zhQPauxDJcJgTmoHHWeg6YGPhBO4lXD
9wR0srFizgDHsJkOxGfnWn0WiOcqV/bSc0gmfTGrFEtgm2LH123d6ysoCwiROJw8v9Ufea7+hBw4
DQ5PGSh56zLLl2lOHlp8akOEvdHy+S14KsxZwuM41XxXQfiBWPVtmyjO6TXA6cS63h2KWdRPnzQR
1siLj5yUU4IK21U+vb/nrelyWsb6rME0KMfZDb2tthoI6MoxGn9KPCAnso3FXVl9JwwtNwIaDQTM
cn/APDeuoBTcqkB2NYYu9pmDa3tFCxfFHneTQzfvfb7I1vzkfBN/Fy5PVHF9Sk60VoiW0ghyUhOC
fjx+slVxmNvx+CbuewqgsCzHaO6/CMBgRRJ99FQ6SPTbgfMnHfiXakmrGNeOOSsuHIcO+gh+Oko7
tkesrtS9+vhx7M7KUpQoSbtVuKcWR7lbUgRcqyE3N1oc2ExZqvbZulm/sXkZeLcSHNAcdfldEqPl
WX99brPpy7TuRMFunrAymHWJcFnYzvM1m6WwY9/+lzbz3xqbIwm/FeZREaemNBJ/02U8mkecmHJG
PQRxaWIqvoqVL5q1WJkEwoHmSfnx59/4d23sb7/xt2menqbRRXi+m4AY+aJj2wnVICn6ZUV53uew
MVstCLsfKVub+scIcW45fWcAYQeFYNgswh7/Ac+tQNdFvtR+SfrWm1ib1x184Y+MS7d99sg6OZeN
tGOvjeyquzhJi4UGR76Kma4AKnnX16UW2v9yaf90M9WRro7EEaMpyfytS5wpUd51YdIyCQaXCUjN
emyys3KTMZDoH81AfuNl9rV8rPcbThMdS8V4kI6+pxqEWlJt4JR33702BSkPHIRw08WfP6LxN+kv
n4v52EjWRLTJsvxb5/zejJRLLT66IEVTR0ECRiu3wfLJRMdCoVRoXVn0dBnj0rHqcru6lRSzrVuW
3uPttaTcQjm6WPwlGMZH6KN1fIN0BZ0TOTXlpApM06b3xcUqO62wOYiZsGSHXtXQA3ouALwarH10
4XIHpzixVpdTfC6neAed4mKLF+uBSAwQb+G8Q79ulgbgpM43nhMBN8FzMjLmquADQDIvfim5vIbd
R494GPJrOymQJrfrSx0UwqyMPHSwaeGBq/jzTZT0f/yi/3MXld+e4VERI5tM0nbDpQXSF3kDi+RE
Q7pBakaLJXQ0SO0O7SenmcNipm+6BfiyMecoNsDpuB2H2kEzO5gWGdw87MtBSt2MGBW0hY7I4vCw
FbWzYnOWd6w8+hHUvQCHhmKx3XfbguOaeieCxmm2OVD1ck8/VcznnEQ9xn7ltijRr3QDNLkAojkF
jcmcDiDHsro7YYZAEjNANTdWorkw8XIkUBB7snd38TdFmXjqaw+MsZ2pUJA/02ZI49ZT/pEByyHF
IjRkhzx2GoHcwo8yl0X7tXyGDm/l25jVUMMuhPJQVgFeBlVA2/BKZNKdEYCX7VkNZXffz1A6i9f6
yqezdSaowLaHM0CzB+FRcfx6zKp8+hx4uRzz6lVPgIYlkZlNa0WdaPKemsqch0hltyHhZMwS90bz
05FObpus2C1GD/2bouhygi9B2fMvDwDu198HQr/eI0PXJNNEDa3/NiB86aHwel6qdh/OH5t4aXxQ
VMNaKQ7CSpqHi/wLFkFg7vpjhD/oSRC8Pr8f4LkYm3DPYCOcQwH7CYP+oM4YBGFompPYAd/4+85E
iOJhU3yQNnECUZt+Xj5IENVd1fUA1osHaSVv2JbYC2CC8038jE4I94eAACZB+snw+g1y+7POr8cp
V5B+rI8tQDx2e0iCIYDkxv/Rj1Bo9wmlQ29xkqYow9spAVTvHeHruXkF2aq+mRtawihrv9AYHeRN
NHFNkoWyBZNowkGnlylHMOywEOw+TbdEqan6DG9U7JXRNzLL90rFplf9GNM3MUndSdg+UVuVW1op
B+BZUyIlOBafGKWRnD7aah/GR0jomuyZK5Wm0X31dOIDVdXxTV0Ywj9uXHwnMYpFSBTCjifpOcMh
6oPwXZP1zbQzXby/3ieaN8pCJ6TwNSfPbVMc9Xm10GfCVg0u++cB4A/ulR37NPB6c/WBG/5b3oy2
HBgn+U6Yy2sVJBwaLtfmF67vKwWBHo/a/0iKsCstKl8YZ6sUOTDKL7BR0ffDf07rvTIVp9FeW/5w
fgtCXtFAcAmNo2XJcH/9pmobtCP6GMq3I/lstBu83nCDmsl9QZibo3jmXHN4V8cbl6tELqy7mYsY
eiaSTnVZG1MKO+7IZUPF6FN9+b2H186COUohPprVhHzF03ybrxQ8VBJhp72TuD1pSfqMetTFZLnO
7PTQehrPz+K5TrZDP/7aL13jXALoZz7HQctLP1ilkZ9t+QNSQFDfaJ/lR4Ncw6151Gej42OmrkrX
NfYNnd85RB9hG66IXL/f7nsGzPGBZBd121snQJ0Szyb4MjshJUDfxGuuC+uyZI82GhbnJ7ayh6cE
mHtd+thzLAQBrfplMX0uzGWLclxeM+WeGRx00zFw1205y3jk7HAy2uane4/rNt6L7Ripm2S367v/
ID38PZT7bGwLRocAUAg27qaxh/0gh1HCXIElbHA4cUWX7/qcHdpZ6Kvrln61cnp8aTvDvqFpu4+1
b7Rz4ZWueo41rqCxqW0e7GCbZGOutRUZudmyCurTyLu4wX2uTDRO80i5jfkIkV24KCnhdsIBSg04
mPAH+ySTk33EsZF+IO/WsZ+FxwiMbntWl9ms9I1vjIB7/uX38n2ov2RQrcg31sBKkin9KuwqylZa
PyfjuYhWPDuiXVmLrrjl3kQfykZfZ8ceyswOmxut7LG4xYbgyVRcc22nbNtAZ9S8awNpE17lydiw
C8x0ylk+E1hyfkzjPcA99gKZNmCIdFWaanP+JN8N9MMUZOw6myDevTIeu2MEMXaozjH64Ku5QyOS
A74k8cx38faQl4okLJWWtOnWOsg5uIQ5olvMb7jfPXo1QMC1b24xcHmYtcC/v6tzTcENIom+RGU1
iJW/dQp/zKg3CPoYMt1mWs4GpPCiPr+OfOHZ0dyYHzoENgw/SNSsGD8Qf0/GyEJYMm3lhMFkth1E
tvIs+Sg3A/brMvCiaQ/xXeUb7mzNV8tlpGvmVLhqP/IZXgJcA+jvV9mtPhrb8iqfq5s21zd8wveS
J+HUB+DRAR/ye5mf0n48YWOhsGHCx3e1bwOua0RbJ5C3MbP4ic4+QLNjlQYGbVgoV0vQAPPOGZHx
iVCXqsXHZLS57zJ/9KHsel7QvbRRN0O2HIXYJVCpMqidMksli8048y/wmA4O8G6Z76nB6I9vjN3r
+ArH70H3WS5abCJOOjExKdEZ39W0RjlwUpPzF2fuiUH/cQgiZMekqS4P/ZD7DiW1y9Nhj5VfL4ow
5usUSqs8ck/4neYixxTFtswLoc3T1XtauOGNZVlExM+XeRa+O0T2zS29wnmkhey8z9nU+NLX1emy
IhKY76qk35855LpTOGPObOdIAlwo47g2ciSfo00njomqoxnn0/xdZRuB4SC3304n2hnuWzconJuF
clbO3Kx1su5YjodmDZ8hcwBod2vjWwEvGihnLr5D4bJt8ba/f7K1fKVMvHGY9D6FxWv9nKtLnN0e
LVnMqOFeoHC8B598jxgV6KBwYckCepbLtd2D8ug99j30IICHd2tDksu12o+uZEyN8S7Xez63PHnu
FVipS3kWrcnddqnbIC8K3wK8PqJkxnSr5Gu+T27xaitfn3MWTXPzRtRJQgnKFZoC2RQDzGvMXSH6
fNbtf2ikKK4GZ7I4mn7F0wWOEUoZmo51uS/cYlvxA/OFfO1ugic5yuSFSlyfEpi4FedtwOTPBZjH
5R4arh8P9oucqsLlJ4Hk2pk7xil8Os5gdLe+3ozemEigmRhiurIP3jsSTTia0aHj38JJTBYb8ttt
duPSqms1f6IiGOpa7zzMVWRfXCZOii8CewyqwsZDuP4lB92VBODDZTZ0G7RjeQs3jRdNgHQ5user
idVdnPfH+yb0TFzeQOngMn4wwMv2jyMnBLIljzzPj60Bhg7n74LPYq7EZTUV1uSsjXb3bXlrjyQe
LvPbHssqtTu4yMe2R84sz0ZBMu/3zaTmM8UueVrVNJprU9za0Com3fU5NSEBPPHSp8fDqTlrJEqH
RFRN2drIUp2OduKGANaA0FjpLK8LHxP0d7Sgu7UmGhKukmknt3Ymzl8/IBo5xwXZVA9Een/mrlww
1KJT8LpxATxQ4UdNWBonNGN/wUciLxBlY5O/jo5ozWZ5wM53Y3RN+5PZlPvwmzm+30BzwJlcPoSt
9NXMBf/yEQP54CLvx4gWenokC+q1wzXK4nuWff2b/jtALITXu+4Qb4Wd4TUwR0ZrEdtZdhrMMPCr
L4uTvBjCrBSnRWmw1gm8fNrdoZ281+UyovVm7v58dFb/uQD9z8H5twJ0JBe13D7SjrKpnINhig1Y
eLpBQp9PASpdrJZ+I9+t4lbIdZCNQPz4iZuJUi/6evEaKsbBhifyer9s/t33D9M7Gk0orVJiYZ6+
AGsWm9TTrujb6o5GGgPaMLqtrcugus2ndUXe2rQYDUoI/pOWr/RFqMEQvygftf2fr/eXTO8vSsK/
FgrGbz0BNdHrStBe3V6SxmLqCL0rp3au+4/W1rECMCm7ey+0qoDSIJ1S3A41D+gfyC1KID+8F2by
EhSc93y77cN+ylZJrgR0wGTIoL3DbQ9tQWV87ZjQP7uxxlRKH0u18+frkEf/XPP+/y9O/90OqApZ
fG/7kqGGZ7L6LKt6DixLPNDbYEDwmcxDSgtqxhrtQq3AbvNILiC+hivrlyUzlGPsFbdXOvQcUqhp
D4giFwRtsiOsGjfaEXh2NY/KIdUt9uHaQwQaf3bzni4pEi3zKB7uYG+jU5dPmCJxUiUbgbSn09tt
4ITbd4ZsLiIg/tg9canX3AbbBBb3BWCqWFNByW+riTf1xwXif0ZQESJ9MCm3FhUcU8qFzH+7Z0Pl
jGKopH3hJXOZEQmJX8PwM4idm+H4ba/IADzAln6DDkFnOpBn5M8e6PqqNHEsg0yHzYXFihe9vy7h
i9sVP023y2VxZrdf0DkHovhgr6UG9oHHywAICC3rPMI4j8djtEw27eqxqnxqI89wAxagZffZbGo2
B3TGMK5ue0bO/AWzQ9rV3+xiq2xvrE+Hlk7965PxANRNCLJzjnIutgHO6FUQdXa0QXGAIS6AIFkj
PsyZu3RWQcfMvszoy6KHiLNFWnlDob7UOAG5bDLwgNmXiCPY9JP8ZgwBCqXbogJx9TO6PKS64xJo
TyPO/u2J+/NSocu/ydg7ozVTVXi1cIsAIUXQTRpGKygCSaAm5NpqlwhnFGKuDC/fPXlsFiDTmSv0
n+Sv7S+MWXydafHeHCdfdK461W+fG1pcF/qbrY+QCpavU7fYa9gGEGpxg3+FBiH3yp+TF6mJFsFU
BOu1N9pcmUicTwLCzHA4ocwqqFOdXa/jj5e6SsEvohFb5SxC8wGNJvkhbQh0HJEXXqMCe2y4vVIY
EX7Lpp6s5c5jUolKT3UoxqnbyEA4R2DZeHyHn8JxVn9Om6sSjK759fW2q8zqT6kXNM69sRRgEFZq
F1sGPS2RcR7NFbCHdbrYpyAm5MIBvk68DDhFdGwQ0honl13yWyG8tNtiwmOAEIJXZSBToeqQhw0f
XCjB8yyjzVKwu5UwkfaC/S0xKxzvEwZjAhuKh4eNLbkYc9KYMOE+11PCwjj25uvWv6yFGZHv1n0i
WfkUiWPp6d90uIexjgw4Z/bD0iyzygPHnz0QmfVgelt/2BGdC88gU1Jyxwm9/RjSgk0ycIEbD09e
MMgPwil6j1BF47pSey+PAzMgtAAlHM42hGQW/wi6kiQz4fvPz6H6N+viX1ZwzDF/FRuXqDCT9FHh
CSM2mqYtGkKT6btTHGppohMQNn4zYyb9KNtK119JYeX5+UZKeNlRXSOOnQSYf4x5bZOj9Mr8l+4y
ikPBke5wMhkMmFY6Qx8udqKMb5nP+0soddvQ24pIlQOzC7EdddZhwNVc/3xxijh8+r/tT4aqjUam
ohnkHvz16l6JEfUgBpr9q7Cj4LJ+fD5hXjeTaEeczOq5rMFzXRyaIJ40a+hE4DOlW0Gs2YwFnXl3
EqhfNHkAE9U+nuRtzbiYKcmy50Ql+4zq4JCZPtkN7mg1mhkTNu1pvZTm2TkMovngh4RW7FdDYvIH
Ji4Pq6ZfHLrdezL8W/eDsiBNMoSW0LEY0olhld6WnGLSWfdFP40fsdMW5iQ9GKTUxcv6ILjopAB/
wMcFrrowAGpwKPAZDB/ML7ph/JP5FX4/llzbZ7oxwTgfwjPtuxUNlgkeWuLhQpBO7ZAQ51OR03Ag
XZuGWO6ICJeULwGErjoWa7Lcxj2s7+sg/vXFvURu7Gj9fIyjgzZ/XYUFxSJODUI0Ap2c43ILymdG
zLWLxGRqrNqhXC6BU83TCWuuI60vq4FiaLraRHReVBQk7OEWrbmPjQebhjJfWA5NeHoAlJ9TFrOd
NpXxnGurJW4yyTPXgjPytQkuVNIgX3M++fQ9xUO9TnYqzafH2KO+4JmUcGSTAjCBcYt6nNIUdMxE
cRAaT/o55q7JCFN04xtTdLKLeCJ5Q8+hnL3oB+T4Talf6UI5FJQLYluB7VDX2tVq+IKSqTbjIEB+
sjwTGeyybvkP7CY0MSLY3OROuO2AfnKVleopYBsRzs2Z0jEPf02XAdN3SmL062hlXh4bWPAkavKF
rV1yPmvoPMIE7M5KhxOP9icQ5t81m/BZ39HoMfaPa3zsVvVURQJnSXSe2lu+bRflpFiacISaW3nL
9+o59FiHURZCYDMHkEUYCNtoV33WJOwizHw/GNZzsjG/FmBRCLaHLFzt0vPl1HMeXT6Dx7cy76h0
SIQPBqXEqlop/r8Z8n6NYv7vN1MZ/bb9taYSG82rYfs7jVix+SiQAhF8jHOOiwhN335JPwl5JK8b
ol0I+bt8eUSofR3c9w0zEyyQ2gB0fnBk2vx54ZCVP64byu/2lLuePo1QY1W81POHaKnEpU6HVDKa
POLYy46jRUzf6ATkoLU5d6uGIzx5FPAeuIRO9MXxz59H/ZvbbFil/3cdw7jz13Us7NOmikPu1gES
AZoas3f72Neey4zBBFwbZvPHtPNVshdxwayZlLR+T0An8WnJ9SnwSsEIgcMwvwec1i4+pmv/531I
/NildhvyzJu1cULCSdri+o0OxqGB8sWwBxYG8XsEsrBn2TTFh7gCauni345D//Q8DJNaBWyxapg4
5v96hVEjt339uGizN9Wh3CGuQhAd35dJEdnKs3WLEe53KMcEpYnoaMRa8uviASbko2EYJT/WKefd
pv+5971DVFGUNUFLFdh0n/KrdnQh21Q61AhSUciabI95PMI2/Lr81Jw23+ziYpfPa+xmBYFL5ZC6
UGwjYnjymDHiC7lG+Xlp+wPE5zpPZ2p5DKnhuoz8rKYJkkGdmyTs248JMUo9yrW2wIlP1RKG7qUK
1zJ9plH3YyLQjdqHJz5++iewpDvjhR7zkYgDwmC83rhvZpN98aO/ZfSGF5oYcR6thBCrVnLKkIXo
I05ifTsZrl8vmrnKP5ejbJMxSNNUCIRlv3nwR6JYGcFET6pD87kq2s/6hdhUg+OfF07NsDHDLRDd
DW/0vmXoD3QgCsUrdxFbsejf69LOVRboe7aKcd9JL0zScjyrKHreheK2GsMLvzGRjRuspdW+vBD0
nCf28C0NP/GhTZuscEXluZF0fdwoENzfTnJnAB6RlZDjNEVwcqknSvpJeNE4ppZpn4vnYyPq6Bhr
hnIY0rRUtYoM4Sx3/d35lw6xoxI7tQZQLkagkzeknSMb117rIhHdOhaCCh558sCWWOnzrH9Y6tPY
tuyxfGuWMmQDJsqqkagAiMOJlc9YiZzS4ORKrV2mtVvV1SraFGrulKOH/ypCCrGaHrUivokhzuwO
DP/ztaiq9lwnl+krqvfqZbTtGNSOSsW+ALmMo2OmvrxLUs5N6riIWiUuKWQfpiuKZF+LeHbSfhYb
tM3lIp7XqfFhckY3wOdk9YcitV+XlNOhSfiD2nmjZ+ilCOB7vyIxLFHptqWQBWUUFCniDJ66iFiH
R9TMW9ASUe/HKoIhgNpOLgKlRr1xj7KZgruiBhKuZYv7i5zNbphn/guP4B/WqP9+g41hTf0v21qW
R22hp0m3aYRFKXx26j6j0TQ6aHzrNHtU819+n/QPFRS/UDdU9AgylIXfmg99d6/unV68Asn47DMy
SY3grVYTvTnE8k8JDSA3LRKSNHK/2Ugyuit/XpXlfxiT/vcH0Iaz9X9dMfG12kuWnt1mdPlUuUrh
vdGtnCGIUWa3JqFxJW15pAcfd3cQ3mS1UPUbIV/3dI2GX1iKbP+ken79+XNJ8j90M2Q8lRx5TV01
ZOm3OyM+VJ23Sm33BtHYTFkNjwwlxmp2GJyEcbR7+CB0D80cZlTQzVvEvMN47unI8NFEzkpJUPD/
NSDXkpWS0cqQZsmqWnDQD1dG8EKV4AOYPWVzAc3o5H1M9xyg0WtKpM0YkxxoIoAvD1nu0O9fZL6B
QcNcvDGIE442o4tNqUXVRjOX7XuC03JSHuRTeVBOejmONqiy8s92EvnAGQALVj6xH0eGWBNar644
s9DeTxFoowAWr3RLvfuqvRI4MvnzbVQHncNvRxRZHjjvw20cKcZvm24clU2uZ1pLNEfnwjIGysRY
cRFuY+82QIFHR3WTHyWGEUfwwrOhOS5dQxi96rqbStPROubU8PTM5e0WTxhqDVJ+zX+hFk05PrJ0
RRaz2kR3ZOAkmxDN6lEI/u2gJcn/+Jr85zJ+r4Eez2dZPuSsC153e5BsIpxoB/vknWUDrVY2uOhY
KkRIQIWDkVFBz8mZF0lGAZDYRExJEwsvVuuTOtmSuUTbP3KfCGwji9lbl6CkGMZEVTceUloZ/55V
koLQbHMUoW+BeK333piA2HCYFIIkkiz9gdZ6jq8soz56zrVm8sCb/vAg1GSNW+M6w+fFsAk5Dh7v
Q/9NsAdlpaUrYwwWY+OEaW/zJpoJLUA3OCaUIXDr/5F2ZsutYtnWfiJFgAABt6JHfWfZuiFsy6aX
ED08/f+xs+KPOnkqKi9OZO2dlXvbVrdYzDXnGN9oZ+6YOPDjkvmqo+tGVgSzu2ZVp+YjXQXD+qn6
ypxIBh4NVprN2VNPTDIxBDQZEIx/FoVZjs5ibiHSCFBKJs5CINPSfA1GIzsBwnMs3D8FMWqIGlW7
heaFmpOcI8H472vvT/fnv6y9v1MhkmqWIBcrGWEgZsTrQlIgVUVP+3O2rK8SGt0tHeRun0wT1+47
XxPJJpoP2iZky6F7PKkfzVcReg33zhTvwn9/euJ/Ltf+bVH9besbo7xs+vnYQ7pi4+v0avvEk9U6
ZGHN5ohxzDawpcDGw4mRkeRxgIYF7tz7gEoxNiESvWTaUJjdncnyhxYIrS7c5sk6ikkVcZy9eNgK
geiZCNXQDFNH4uhHOJNGFMyqrVcd39ZZ+MOC1mUdtYE54svBztmYAfKplxP0zpgYDdzH3JqHJrAj
BnyaKWWmJr21wamq3BCaYeItQjrWy4AcgMoTMrtA4U2xhmUBiMKtvwWFxdihSKwcUmTpPDoXxlAF
IZVOUOiB3CxZdfE+VTBGaLGddrbUO/mTCnLVyZ6II5bzgbhSEqeI/BnuOpKYRCRodPB9cXhHDJZi
5qxEr8++UION9MlZhbgOxqWMY46oxgfZLZaI+SZZtYhiqlXdem3oEnj33z/V/3Tq+bcNj3vE/7yf
lWorD9SI/bGpv4YcX2H/OzxASzHEk3d19zPFPhYjloqkNzLqs46LfIZKYNBuanfWGgphOnN97CUi
+d8dsnRiUp9iaZbdPwAE5v8LhSEh7Pz/609Rp03v32692evVdCrr71ilmG0mThVw3PGiPYKfvlyl
Ab7v/uUJ9PL7HlAFCzLluak4qwsEuqKEh/ItmqWr11idlHjmvOLxH86Q4j89xb/VQ+Kij/oqE/pj
0O3KPrHrmR+3tzkErVCg+yRuOvUHVsSicv77x/gfel7/4635m3xvwQRqISfz/sgDKi0bBr36/h3B
K/VugHj7//Zof9sIirIhJHcu9cf5Y9WUOAZnlqLNlq/GKCDs5cI/STz/wz1Z0uaqqjOr0VX5bw29
pAvTZxkM1Z6Yk3q2abWDjBSDh6p7P+n/4Z2cehB/34T/7cH+fj3MmgRoUK32x7A5BtWbEH1HD0us
LsE/rZV/eqC/reayifru8Zz9tVS0r3n2VtbbppSQifxD0azOdUn6T3Ur1A+B0kbXZPXv/I88lqqZ
JM76s7yZs+Mea0SKBfbHFeYP67mkK17bnJdwZR+qKUsQwMAAZzk0IRg8OqcgZbvYPQhR/0aLfFII
KcNkRD7ZPvpoLAZMzCf97F2V8McNaONxAGq/gRO6CR3BhUXOfV2aIQGedCmXmK10nMPwPXB3am8V
nbYSh1I/nHQOTcpSRQKIf9Oikc4Jldl2ivTu9FytmnDZI3AiZ5HU8CsK9vnzJ4dTx6jxLS+NPDZq
b0dE7tyg6IEKZ9HgnucWoyBQZkj63heoJoBaK1YjAecPaODVBiSDpfqmGAnKOEPUmBzJ61Hyh+gW
4d27GbgbTOFa4y31HwYB1Mc7hskfhqzAQFPDZ2iFHyeB3bI8rbINIbZqsZyixtWPDCh4z/yEDJe8
BWwnPJGvPF5G9oYClRBAwcTg1jtBOk0FVAg9KtkxFvxDaS99QJjH6pcY40mFLG+oEQkSWbd8fLcf
oCvLlSxtOMMTdEBxAINffjE75CZIiB2Vvz1JENeK6oZv2Kjyz3TLIJP4V4EbHXL8I41kcbBpwrFZ
99R15ixablaQKFr8ONwESLoWTdMlUaSFToGSpEcVyZeDrxjIgDi0jE4S873xK383OLdENFddYfSN
C/BjThKA3WJ9iwIPP+lSITViJE3a5TPbkms79wuGmKWLbZTGeUTCpk9/A0VR+RWrJvYv7jI0Sz9z
aE4nRvkm67CPl7sSH8/cSdCvUYVeVFYJTIyGsLZLvXADvC2fCyszgJBDqHrvo/3IR1Du1DOexdLm
blwgxbJr/F2jseIFvs1cfZ0gVdA/sDhpzDazzlX3Mw+R7YBBoVumHwHt5YkYus+26T7+QFmE/Bdo
50f2g7OJI/c5+yRzwHnROW/NC7xfcglZoQg5kfViExxc6tRog8sM9ZB3kKlotwRFfA0racan/EKn
sqppkacukeiyslzUx+j+2vZwmErephWpXX6YmdWN8nhGdfuyZNo5jE6WLxIM7RAZIGJNQufxrH+i
fCWunp1/8/SlayPa+/GgMUfGzESkBoEOKzJA6w5ud75pnjYrnUr6OjOOulXieLkq1hNjAqNFT5ht
Z/j+KzgiBiTKnuwLqP3hag7q5chv3WeOXas3u09G/9XW7h7wDZxFuyZjHQVZ4MSUa5tCd6MPtgzp
HWOmS+gL70rs1d9U7gdV9dr+2gQWi6rlkGDMmXUfpY8IHoU9iyaO4OqxMKtTcqnQnG1JK/yYZLNM
HKmOV+9zHzm2/MIaeQY0we1ORBpnsqdw+gKSnYFUL9yeE3ezhizA+TKwx2tihreGQf01MheA8J+2
KBo9HD8GqIEL621mUIcawb33vnBTTZYoh4GmRLJoVU4kFkk25ECYIkXpymWmuIeMyGHHZRydGQmO
DWwxXP+6+Svt0VQSr6PUG9ZCtZJaIibIEWZHK2ki34Zjv4+8QTjoobkA5iVsiDWfpy7vutaZve5E
6bHrjnQTWQyViYKiibwngS1kkfi0g0BcMDTtkEAPcELrmWGTosJ5i6YihKqXU20yM/W7y/OQiAhO
lhk26Hg5N2CYkHDCEjdIwPHlN17RTL0/GGfcIQNzDTI3hokhopEKRlqBDKOro1S7zyPayxWKfuyW
9Asf+2SPYBqHd2M98SeZKOTYcN7jX60wZtiFHQaKZqcbbWKLy5SA6XrqtRnoKuY41daewKTThkgM
I/yMhpWAClrMaCSQUCsG9PXEOi6XjJBVweriZY4omUg7q39x8lwu3jnC+WhkZJf9t72Vh/SOg2qx
1PD1b6JfqKXDbtyGfzghP158AY3yoGjlJe2XyDSZOfIRcEU6PbMSbd0vZXgjxEW0dvozHS68fAOQ
hH6gPDu2nC7Y9R2h2YSkq+TJKrt2INdgVBAnzIk0ML2yXmK943qaIXxnxP50Wkg8lMuCuYCesNv9
ocF+yhfVnjTvKKXX1UiD1FM1NMWVo+fycsj9tHoLwTrU38leClfBr2SbN6F8qxWrOKeCpTROyms0
xh15qf17bcafbJSz72ormvKbqrhc9rjiBK/aBtJhhIlVeVJk0hSuxb0ykCmEYiSFSUyMK6Nng0Bo
+JOvN700ZxrS1/xTdqZBQ+cLhcHpMepXNA8AINkp4rPhS8XVI1vhxBJg7yUp2kDuz4deWflbwWCL
M8uSv1SMPv1qkI95M0qM82swH++SDVaqZsJG2vUuh0nADrnFXMItRHeLdW2279wHhrcHTaruFtO+
XEEl1XqXFjYSl3sFf+HzFW2C3ATlpuposwk1oa30K5YHLXNlIx2XGiFX3Cao9gVMSgGtapOcJzBi
xCCBUiLQrVa+eQtICKi4Ix/K5IZ9EtU/kG99V5Yeb2uyDsQB3ml4fRJ7Ra4kN31Qsjapv4iBv1Ak
vixkb3QfjqR9H8ITnJEnGCnV7K4NjRzMx6GpdqBGB5eBLrp3VIdXbMCXoCVhctm50c/IiRT3pgzA
8BbjZ54f3kKCMopbXFrkoJFTzU+pVvIxsEyAc8QVHQOdZGvZPeWmQnuDog3jOAwe0lZ0bxXBksBg
D3A6QnJB8zkzmCLHKDQ2lV9/iLvZdOcrjPkXoIjFV7lJfDdg7rBPv8aPDp27aB+Sy8ud3e+Zk100
0rNvzCC4VS0u0zKICQXGuVWx35GgSrYKCSmHcoN4J6UFlzxtdjxtmz88dvRkeZfu5YudbklhkSmW
SuuRWVUu+TVKlzmJvjtimB0yuVDu0FgpLpRPz9MqmTKYTzW0Dns+gRe4Rgv393HLNKvc5MvJ6V9s
ihd+93hY3ysYIJPnm9NwjD5FoyarMGbkU6sLv8KZcGHGRFSwj9gZcHsntDc7eVV+yETBnpJo1Z7x
+VOyfir6svlVaHF6q4CjC1Xou9aarJKBBVuZWBlIAGbQd4q3k9Ghi9xgYczR4dzkxlSvMeUbRFRu
qEB0XaFYFm/TJU18zJz5U7XErwVeLHf4upAe02vdzkFdG+NV+lKAnmM+YVfOY5c2mTAaLFOgXeh2
xNVcs1BaLMzoihmaDg8RYeJhREv5Kzcwtire2V9xdJ1unWJjDb6BdeBcmnPYXMqlRRDHuFS4jCyd
uODY1EQ3bM1nt9NXAqqFcCVkfla7QNVGUl3pFG9IBY32IAEf1kKZckGjPXeMhUO5OFImIg7xvzJ6
l0sOsbwEdGq8ucLDmWW2aefb5D7g298Nl0GyO+cRW8lHt51Hnim8tsIbsavoBqDDoni0Wo1gDOM5
2Ivd8K2IDrEBM1+ggc+nsc+O+K4+Z/gCPMAEvDPvDBbo34Q/2h5pd57ukbLvGNhl2oRYqiCVYpT9
SmvzewGga5LB1d+dMHUgOfg3GzhhZ0wKRDJxD3aQ3wMP6qA2Hcd+ffzB6K5h7+hEW4EjwQMpVvZZ
fqbc+VFPM3NDxeYGJ5lgZI/5yeyw7HANnRHHicikhtVEgx++Q4d+BG4tqtFtuEGlPn/azY/IxD15
bMAcU3I9WcY82YmEA7R+e+YWFzNX1iyWEVOeDkNId17QA8IU03vRBxhD2vQypqmhuC+gtoDaNWV2
7MyYH0Dhd18jReC4TBUouvdVDnfCR4DsD6fWGU5I9Saw8J1TSEv22sfA/eaUUwIRuGiQX8l1Izd2
o0670DbqUFXk8zPuIPmwICR7AZbSrIGVs2MqJUNuV6KV4+1uuSVVhoIcfI/DoW3t4DyzaOGqbDij
OU6Zlwg8dXReT1e6lrgjKelUi0Z5j/zW1czFnTVZ/UAQG68BEA/5ioOlxpyDZ6HDSvZTQsFaIlQj
Fuflq+D2JrzjHxrk4gJfw63BUScW+M/G2rUN1AlYLMe4QB/TAAkEvj83uaQf9CA4skQepeVsNYLS
ZEd+bDjxIlgKDDb0bsVvk4ZgTmoY5hNyxX1CgaFEwe2CQ80sFmlWgxCcQj6dTjtydkKLoZ53bP7E
/b0FysTs66BEwDqKbJldLd0CCaQFol5F0FHcKfdczD35Dkl2Zu0hyz1A31Cto7AfeidWjCU+76Uj
fgbM25nBrF/7tHXI08AicIZ0+cPNvjtA9grk7ex15Y0akeDNL69NUpgLlPj40G8IlzpqF0d8mhDF
BO2thx/8IeP6t3pqV/0H+4XASGLY6fxRBKu5O6PNq6OPMrbpln5ZfGqcfVdxj6mqJceCZqSx3NeU
meTecUv4uYbP87zy0/wokEI0OzCP5w7ewZSDsNn7kpOuZ5eiP3YfNa8eSZ+2LnnomdfiFUkMpgj9
F/5g/Bl78eG2q/I6e7gyAs5qi11JOcqqpSABXT+mE6gxfqKw9+R3KaMYMvMPoDnYaC3msk6EnWnm
jG/Ih8BgvSvZ0pKM4wkt31pYzyobbRplG4MDcSsROSagKXEFEe0h3g5zTDcyMUr0Nl7cAj/65W0d
c+9ptnSgU7wOoiHqZyj5hCAm92LOaeiWdXbVf3DxitwxBMbCI6xGfkFmecwOaESwhWorKbfpb7wW
03mgw5m2Puy0Bdh8ow/8lEQLcU1HlcDlmf1UVv7t0dMQdDiwM8Wdb+mKrCs0ZX1qZ7Uza42CQwi4
n9qfkQeSuon3trg19brKTt1sfysj6xF+kZIQycZza2b7PqDYPM8/29YnSYg5BfdNgmwCJ8/ZHQ9d
bKQoZKVlvX/6Lw4LhxEIm1GPPxPbbVOlps5ASKdFrmy5W8g7UGywiCaTzmg+UVJ+1fdkH0u+RCl5
53vzn4dyy4Y1dz5F3ahs+S+HRY2PhgLe4coFVRdDAzUIb04PIdbgykhsabUgyBEnTuRy84DPKF61
zmXrji3Oa4pZkQoy60m3tyuklld26vhpzbSKZerMIij9GvWwKr64xLmYe3O6b33WuV1pYDPYzAOF
no9S81N+5y9oDrTPNTfbY9cMDx3jEl35oThUMM8/Tkn2WHaLwK4+nzENFYsj5MhmIEuH8LUltfaR
XohVXdyr2UnWKA5bLjuzF7YhM+Xxig6E+2Oj57Ao8T4LO/gokPiXJYI8Wkhd6kkE+C4mCD/uiLnz
yk8thfk7RanSrx7Ne8p0UDNHyo1Y4568ESNAxeZizK0gBoyluVpwqjnJdASztpzwtdwIJm9Awinv
BVrUJ0Iqq8mDGCpshSNnyUkFQFbbuOvxkjABEtyEb0yhuDTSWeZfASkr+iULLvExhBNtBA4TItRm
sd2BeOSMjQA0dBt6LMfi/VUYnEvn22z9mNm4L6jQtZcBgAS12Rv4VcjBNPHa0IpnVnPk0y3BA7Fm
GrMixhjS/8SR1Ze3IvgsBlvMDGQ5uur13aqCe4Ea9LdVPeyN8VvjSycBOcmX5J1CeG2x/QSutGcW
Y2bu48BGz/XxysxgcGvc46/v/E2mOsev8jrL4Xt25w4PqRPRfXCva6wTiKPMkErrwidcfHHXSZuN
zJl3C41hz0GgfIseNoopNu8DcRuHRDIib3GbMMSc2fp18Db7ehWfDVo0xgidg3S+vxd3HTNj8KWN
yNsBBByabpcrhxRD+4j4MCWAoNwh4o4nKk5OPFA30PmKzs0NngCAhyRCtI6obegNTr1KPWFRkZKQ
9IPcv00uz21kZCfW1jV3KGc0gjjZrYgOaM0U1I1KMjUbFJN35NNStBPkPbuq4C0qAjOyx0ry83O5
bFoj2rZ+aNW7bD+LTCLeCfYgy0P7mHQuHGKl5Y++zS8kqZiZV9uK+eRIId5lPz/OQ7vQbx1BiSG+
T2UtrXNKahBysTkr3YZoaqwMLLkHKN0R7WRkfEmU0VPhiskjugc+mnQOcY09J9cM28k1PiS7qPCJ
h+WWM595RAM8Hwioe3+h77TvsbJlwr96FihkqAP3L76m4mge0Rx6LtbEfTwlIzayK3e0+ceMgHV2
NMQI3KkoLmjevJgKFn6ZGh3xYIjlL9PHQCTwgk11Qtte1ZvuQEshZxiEb2A1TLXX8QQ/nVGicVqn
54Pa0+RHQctE1Sy5s3G9SFe5tCoo+ippo3LQeJRWzuVAd+HlosqfTOahvqzKnwEDrFaM/vA5wgWj
KzZkrrL4AVUeYoBu2Yz4EEaoVSoV8pOtmkX32hbJ5xNL+wJWJEmVsjEQBs6+OpfPnXzme58MuQP/
sQ+r+0vDQc0fBS8Ukl4PkPhKs/bO8Xn1cgPdSl8GNTuB2eLyYReFGc7tV7KdMX1XHKZ2BNUl9TV6
+QJObMWrA9vm3g6LDkEg2eLe+PCeBgUYs9T6EZkt9LlM+1FtITyrisWNjrB05MIcBEcrWVhFdplR
TcbRO4t3Ub3FwXvgoC55rEUIqphJEjv3dQaiuEtopHw8LxW+Ey94A2GLlSlAyP8WIkiLolU5uzxp
r7dJZ6nJsdRwSdPX7z7HHJTCy0nogfMpJqJqKvNlguwrGsw2FWyxPkQ6xu/n1yhfosXU8rzEC/wa
4HNmK1ot+Q9dujmoBU619NdcTJlnxbKFfT14IdtpZjR4JaFejrT3DVb3Ultx66hVCzYH+BukjuiX
N7qhHLNm34tWAR0TNX8DL48EEuUkCWj78JfQb+zS79zPxnvuDz8cRPTyOSlEesMTrwyrMTnQBUo3
jWphUGUb6jAaFk4+EJepXloa3PM30SlpGIHI4lSukU104u5HPzehFwVO2W6THRd/XRjcTetVi4T4
MVC5btg9QA2La5Jf93lqR+gBrBTj8IT7zJbMw+j3TsZj2pBAWkJukT9KazYfOjFEoANDP9IO+Q/F
6BPJxo3FgREEXWUfEfzraOFdIyeM4NHpyFlQ//nQDJ8wuJcMyBevg4q4XxygfZJ+yvWJVJe6H6Gi
o6GGJvQnVo3uQzfwCn63b/G93LYh809TB8kirp9r6LozJ2+QhMFVHVoD9rYxL019dCo0H+pBOwJm
hM+JC05ZZ34HbomGhTvzBJX+SX5auArhpqCVNpIjvDPDWWu1FyrWBY+BL9AN6Dz1M1nSnfeS2ibx
qVnFJ6o/ueXQgwwnPo9G9942F5HUSk5fmo/6Eytm9lNwH1mOz3VurooDn+WEneqter5Rm/VIRYAZ
V0So9JocTUQvYmOPS3f/ekfwVeDZIh9c36GonJx4mxxuGRD184hilqmJYJw5tjcyoB/GIctBOeqP
bXhut3NwtOrVV37C5gASrFuHlAS1stT1FWtBvFXfFd4srHLrdjq34PZbDc9NLL6lT7YnA5099L1t
cpQu4wXqogwJb//8ot2WpGYerkO0GJRlmznRM+NFWnAinGcc+tRdsiLToVRs0W/sq75Jckei2eFP
1jFsmWfdqc495uf2iGZtjA9iue9Hhwqh2wznAKMDAHOUNoRBDWtBPZYP83GUa787pzZbBE29h3SH
yddBKnxZkSX1nnatb7nZnbruvWt9PfmtIgeH+sLNfO6sTkJEWrI83JsvUEgLzX2qAFU5maFa9ad0
ycbWLY4Owq5BpRzdYqY0Kra0Duln0ljAj1JYSHspvwa1FWQXgYBbYZd1NGW2Cxh16ZH/7OB160Bd
JxNQ0KKm8VrNLNiLe+GW33PsrL+P44sBR23l9+wIylf9FXRHpgKYORm03J66i4rykxvMu0ao8mh8
RMcE3RvC4udyhibzVz3E2EvRqV+5AvUtxz1sXNzj8su849qeukCB1yu7CKZjsH9dRDepDYB0eLNI
4W7xQSlgBVYEJa+ejspytrgEIdP3HRcguRPvSn2fTVszS5UpG2m60DNjjkiv7lRzzn/iaEuG5fO7
aVzO3VhOc9R6oXU+R8xhcd5YSEMf6w0NA9HE5caQhgD7+zxfPzlA3sfkPD87HOg0fffSvgTNk8We
xi556VwmUsM+XhI+1jDBYOeqOiqI57LkQyoyjENk0gNgRAvX7fXkfcwhsehG8yGcQkfwYiAJLobB
D7SAqFrybQHzWr3gvrjR1rawBn2LcLBDb8DbQA390ZJk5VA7hU52HcmJ6AxFN8tV7JQuZ7qJmE3D
BBojZgjsI0QE2y+inr3B1J1gl3uA4OzIxYCI3lU2pN/pS16e8jv9jeKIfsfal8iPOIkOwnDViWJ8
YiZNH2Yg0MahDQPY0R3ltwXpy+RB4kEqMggB+joC5FBv+gPFr9aqk3s5SUw9P5p8Phvnh460bpn9
SuSckybF2Th5e7JRggeI18omIKYeDb7HHMqhmKTiIcK4LMEHQNrYCVx+XNd0xVpfhLwhe/AMPnI0
SBQwbDvEmAfcK14m2mFS1GVS75n9wSSFNMIwmwcsf1ueisg2qTo6XhjVgUZFfnv0NQ32mulRPUSa
t/l37ikEJ4r8GmzsyJy7gfZ7Oi9o/M0+OdBAn3DwcyKR412tvIA2KoN2hqnkuo6+8N3+Dvhd4jN5
hFAHsOXzThAOxe86yfbUolP4PC+5wRfD/+NPWWhrcQoJ53c+LEoy3srpP/kAUVUCP4Vcqr33b7Ld
bl84hBQDYZEvKzgBZTci8X13mWl4AuA2Ibpeyt0qLDcK1D71opDSTRxR+/nC04LG4Jx8kif6XT9w
BlglMrAjWSCbCaEQ1JtxG68Rez3X/JBoG3LtsgzW0acQX5C/y89dD4ASY8XMep2bGs6/IQtmVU+N
IsC9s9RUUpM0eKBhKNaxhelLWg61e8x+ScoF7+Fm+CJHYzTKwWreY/mYKLY+WAO05B0NzfbAAZIA
XPDIGDlNkgyAPv1gxdUFN2Sjh7d1e0DR80sHiDtFAjkl/e8sdQfR1Cu7pMgEltkaFSaFfgqSx75R
+hpvM5tIy6yz8TpyIwFbwfOcrLj6c0+WVZR5c7LADwNXQ7EUyRur31+4FqAgAw1f6E545z7E1kiG
Qy0fmrOPGzPdT6+DqoCPSqk/6TAjY3itqQKiI3ImWPUAEe2ZM4cVFlKe9Bpx7mXqEwwkhGaLz3Zg
QgwmpDWJIkUK/ILPfmZtJWhlpwD2hztuh716fFwxlAntKdKAXwzxenih0eAYcAwe2MKPi3MBTKN7
J7dccEmRUB0u4Ke+e7CYnlb0FW9oImnNIfsqXeSSvGNddGxSzCOGviB8h0iDPfUVrBZOgo3NvFb8
QUEpN54kO/EP8/ToJCSrGQnDLvEF1dP+ftAppr2XsnNYVW3Wq2g4Bvnx+JA+c1I6sdkwnVpse3x3
1UqNdwRskF7QUVqZDZ2BfpOjt8UVG5qebjcON4PH7FycAmSEeMZ2WB+PdDL6c8Etc/eigMKgl9nh
8kxMI1PQ5wY4TbORTGUtrqdaeqDpSVjRWm/99i6tgQ9xukFc+2LyFS0sjhPW68g5SCKb7ghR5U1a
f6XcqWhoQlz2h420FrkswVaLrj5f8rcyluPalqN3ZoPa6y0i4R6jNaHYxJVAad0wCowMZb5+fuI/
aPz+uZtJP7p+qc9t7crWkwhpQEmgQLj5KCYy/B/a3tTkcefpwpE3iXtgN5D04tFWC1OT81M/MZFf
P9Eu9Xv3tQlpui5HWi4Y04nB5YcwI/FJ5aAt7JKkvRldqPK9+4T6FEI6ek7+TDeygQwSFfJD55x3
lTf36as8oc7JLeSTp4I/qW6ZPe8N7njc6zD044jgXSxoh+8odM6gmOh2Mm6dGvPprcEs79NE4qbY
gk2JiYEJHXyBhRVDayq+KHtWiAIWd+a+H+pFPqMbza6lO3wo1vwuDSZHjuwLFXNppBhJ9W3goRoI
CUCfbSG2tJDp6lXBuT5hQoRbK2GYjLM//MFrz0OuahSufDFlgFu7iQh18M/zCO6xw1UFPWn4UNnk
U5T1wHKYWfNDpi+lDcYU0FGtkOfMmOuD0wZF+QK/Z4HHU7WmXyzk6a9HsgZkU/M0ANHU2y/OSIQJ
8y9E/ZTj1tQ6ZSz15xlNhtFJOwHBikNU6WZ26RXe62UIvyyJud9hLaX3YalXBvluRTjww5bc7vKw
Ibfz1kL8sCqH4ueBAOHJs57e1eTKE17l09HNUeG0Meb9ZPRkgre1msP0iaSWQIsdQ6d+JSji1p5a
mFkz0G+xO7dkPjDJfdgyx+16Nz0uhyOE6nSveTdYLvwzrYvV8yezRaDFkjkN2ukHym+ozFkfc6LM
ljp3Mi69B18yraV/LTSe4suhzeLRsuUreQZ28cH431Wvr3+92y3Zmhy4IXiLdnic/+K0RD7hyH7N
tfhiMtjuaY3tWF49NLHcKne03nKrsMvTw+4u03oTv3pXNEeQLCGJF8A6HMz6VGMhLw9lDh9py1KH
32uptgzf2O2BuUh2hFUDKB2stNT669vmlmARXU//ifOfu4Cq8mdBpHzMnMCJMXOnMORpqVFg8gDE
gvDjeatI5bGfAOTIu/7WnNl34S38+kxaM7d1AkGay4uHT+zKgSvKpcF/BJh6IWi5k+aDJmYBXZfc
6AKAG83a6YM3JbPhwnuQKM3VZhM0jqTjRioKl/BfF5PGx8/x8+U8wLuR6EYPqfBazMH0czDi2vok
5CFkG7MyqVI2gWnkrDP7cDvCMlHoMXViBY4ujQ2uevzL4hfPCbsZJSjN5eHnyfvIDsvDLTzRhfd5
Z9w8qQqd6VR8F3AJol0CzWYOKZZmyU1vJPCMvNcxa/HlAJpjg5k2mdj/15K+VDxOfYq+UT3yJtOm
yaafwz/Ty1U5aC3TafeA+sY3EhPPh5uyf5O5YuU0385sR8fofboUQMLa1WFh0DoxptcvXHi/Vy+Q
ddM0efqHtTNdKvxs/pqnyPZ1oAeO6f6os94ZAjKX5LIghAoqyPyvPY31PS2K7A7n+eE1v/FW8BlM
+ezeCwfCrTf3H+uHByBnLfF9kl2S3opAB/mbLZ2ZadWEtAh+5k2/ZJ/3asLwbVnW3du0rrotL5tb
OJhPiafG2j7L8D74lDKv+x14PI3mX8zCiD6mF/mAGiFsUkvkI5o+e+Z9fO75D3vJD51vJvy3hhVQ
HRRXgGjBq16nLpsIv+S36QJn2By6Iy9PZk1A+jtK5vSOk9/Kk+ekz2B0XHOGbXnQP0/NeyymD3Va
1dOGwztM2hWJltN3TS95+t7Ar46whs7KnKtMsptPBE+sKpaZ/FbywXBFozdBBYpKVcSgdw/wPhXe
kxc3/DK+m/95Y7BLefznd7EevxMvoYFafwtOQU5GyXv5tMyQJnbkVMC8meM50/s5cC1M1zQ7LP3f
2Jm21NoNMMFzB7FgoU2pyn8Kd477gV1Y2CZu6Z9aH0zQpeJPQiqPDmnmERi1TUgMuk+Vn6RYnIli
Z/4B3+tr2uppLnxg6Pem24AKmWV+ng5YlEsvDyt/Yc1PmPoZK11aP6bkp09LxoLF4YfhpcMJc8gM
8rSd6j3khNGQkWUM33WJgoHqKef44/R+w7kGsxZDQfVW/E7fzPR4quA5ljo6kanLFKcXEzhPupFB
Yb34WSQ8/TlyTGe8kvOFjSVjemLFr14YxW9cmjGHkNltgeD098lZRZwOQvL3c/3UvAq9/u9cNGc3
nsFAhe0Uv3/9C+ixKahe1JnKraKuz6lKNgNcQuEnaFeieKD27HGQVfxY4SN+XMS5KzFSa4CDhA2U
F+0jTGH0OgVPqhjWRf82DveAzTEZ8DJh/BS0NTuTHBLCSg+HYdOqXHCXBv5B/NljM3v5j+AQsh2S
ODF8zOrrLE+slBliQ9Vf5W8SlLzEbgUz0PblwguyrZgr2CAP4IKABRfsj4d+fmwOVFA5hfHCy0dH
/0JRwnAMQ1aU2hR7FE9Q3krdfH2n6Gd0U42oaHwNonxq4dAK1T0e1HA9/0l7C1KQ0G8UYtKQJb3W
0bf6pcputTA0jiQcvVurl50E5qlIa0Mn1mWyxcxDXxq+ZXmLw0sA1vkTxKuyuM77lrwmkbE0OsNu
KRA8gdoHH6VuTxat2Z1JBDWqojh4tXCOPRa7pFmNikcqFm0B5QvXTzKuS/2gqD44UaYCD0IahHWP
Z8xD66JX3jw4UYuBjV5hIAAc/ZpNajpGbVTMQw/ur2Wl9OtI2cEz0onXCWyx3yO7CavLBLQxM1O5
wnF+LJw6XAuD09erJ76T5CRdidCsLg8KQ5PnR03eXbqFcYYHDVL1S3Kn72PEetAid6RYR5eiw89M
djosIJxCcJ2t4T3Zam7fu4UDeSsgOunG2uyL/Iji+hwjJGq9utzI0UaQfBLXu8d1Ju7ZV9LJO2PX
nDTU8KsIviuiLGnqF7KBJTu6t7UVSTx5bQZx9FEe8k9dX6oymR/kI2ZL/ke4tc7QYZlUmJlRYcpT
EGa5Fojo1gbCMImmsXaggtj/vqOz+N0Z0qlTjfkE8KwoJ9AdOChMI/mKeos/qFtXosOMeCqjh5fQ
gj+ktnwdL+12ykHy0txQ/c7U/Yt4eVxeX8zhskO3g+b0TW+wm92u/4+nM+tOVVui8C9yDAVEfVV6
UWMb44tDY+wbBGx//f0m7nNHTnKyoyLCWtXMmjWLcxqa/vdtSvveC+FyyiplhKPGZ9iDJ+QDtslg
w1jo1tlnkg6M0RVYMOFt811FWd6xBvmJnDy4UOQKzzFabQNmSRCDMPiPaqZ/VUPgO+CjQsVAfwcF
LsI1dL8QYa6He+ZkzL8m6BZBfhVGu/MS1C6s9u4XYlIdfpuToLKfMinIorzojxkh5W1KzmEYM+Om
w8AQuEXgi6WwhNgFGWrLHtRCs0puyvZmJEK7eo5Xr3O4/zs+WG8tRsL/IF6DfgftYmCy+2OQNJkm
V4oW8yYzLhgpkzdf/SkNYup82K+M1m1BLYQB7P4emvEVguEWHazWZQK9/X3qnSY1CO43PDBc+GMI
4ds7iamPVa//vYfWzIBDMas0B8uLz7ZC4HR5bj8a0S9anCIIeSmqrCQNRBREQ3Fa904wlQY+I8rc
i/0FD6AHb5Re9eGlBUuc6pGBAtIdnVBY5XSWfe2WiPvTt2iuKLOYlebcdqpHDfg8jmj0UDvweVWm
cYc06jqrtCHJkukEleXoOrMJm6/NCQ7AM1pEU4fufgTkR0jKyx+M26kT04Zp6kAVZXwwpbouAn7j
4+g1ObQfRJHwzmgRddIfMiBm6jyurbvTscinKJn7tCrcBlnTQHSmZ35TMsGLPSgDuCVGP6VyJH6T
nbO2evt6q+kjRkaV+UgnSOZuFyjLIo0egYzXmSy4PSObcgTsi3dZwEYt0cIK7HHDI77cQ9p/pE78
+GUYJFQi2vDalQSSQ/lvhKVFleYdl6bXBRLW7C+gVqSLTg4k6GV5QrErDSGzb+DFP0BQWZ95i1rn
tUXKVJDPoEM2nyzZa93dIEWukDvZelVq1rC0vEd8Gb2cbfswpeqxpTjlVQmzy62aC0HvzLDdzXiz
ieh2LVPpBpw4x5SA29e7O8jRgHfFxcmbNJFF6HBuSgFypVt6ci8BfAtUcmbHob2oTxgZdWLeqdsY
no+e7TNb1TQccAUo8nMgLHTYqTY37bRpRFdQ+L7JXgDQNdg1aFHe/zZewMZqhDYSkXDDDosbXNfc
o5J2m6Wm+2CQR+pX4dkBAlBDlz3adRn5mobpV3lMWPcYsDr85N5C+52w8TySyM/s0m1M61EevojE
Zm9aiub0BKSbrw5KRrWAeug+c5ihMWXkr9FH2ePF7EfK5xAOtqvbojSdVRCSQsJm1YDJW2YY0N0R
SxMCQG14Q6VodqG07q9v7fXG2c6MAKm5UzXc90v1GPxODTXvJ5Jbl7t3Ym5Z9/J9aw+ZOKPRcO31
nPYL5HKYZ4G9o1GE0qQmaEridpN/7bCjMGIJVSPcdn2cuXS1lC1vs4D0fGtOpyaduTYQyZ0hSRWr
hQn3KjHXyXSohT5jpoPCDjTj1HCIkBthg1pe61FtIllnhvNWHb6ak/hErRgP1EDdw1BmDYHNLTOC
7hSp0caCv4FYHu3t7dLPFkU1RtcNb9/9GzXdJh0GcFTf0zKcjHsLQGdDfIn+9YCAhzfn1BrzXm1K
q0KdGrp24bmHhjgvZJpwPfTx5EHqErsZnrmj21SKZM1Sf5t5F2JJ9JlKLooJMPPv3rXVWDZKP5iA
djqkrYCkK4DiCXLh7r39kFYKRLW2HpPrEQKwHFgYFq6P28hURGr1+FXK9h1GzrftGAGpuwuiTLZC
70hcWNiIlqAFrMTgylAcajwjxP2+fsreZmSypZ+IbM+ooB18q9qq5z1l95Bx2hAkSt07OeAdHv6B
uU0rKpu8KyX35uAdCP1Cap6aDKnMC+Kye9/F73rnQp252kyntWHCM+sMklxeSxBWWFlHr8wm2Q0e
68ME5jIj5jYgMIhvj465056ktXHSWL1rPoyRWYkxeu592q8106Sfl6gBDd9XBx0jdBUuPZORWnUj
qtm/uDA7/aXt3p6emdz1/qrbmA3Yl/kiFw7axVSjqz89VJkz0+vA/WEx2O4j/S2ncMfg2MB82xh+
+gKHEiEFjITemYt/Zk7LeQm4cuuDTpAsP2A3P5tccGAjYCdGU9HFTx9+UGN0nPmXyIXXGGXnHV8u
/Jk4uwVZ1iMGZFai34Nd1IT++rC+rMZgZzPNqRW9epTMrQN8gAVlC3d/7Fi77pu2APSCmf662k++
GkxpvCH8WLOJPNFkat7JALKoOkzjFJa3iwLKgcsA+pOWYO8fDJ+Roluu6qi+2CTevQ4qB/4C/kgs
A9JfcY8vP+3Ybbrhzq45NqxWymQgv4SEZbWzAXtoZ/upwQgSTAAjAs70HuYHj6JptvUquPR5O4UX
+FV3r9Q5yt4cgUNGvW8OUY8WBHsJo846IUJf78/21/6FMjbRv7P5rpqsBXrszlFlBf9Frm3Xutbg
pbeZxPJsbRuzA4FgD/mCvDGCY9B5oMbeXG7oW0cRAlKJ9YxqiXsYX1DdRAfe+vOnqIWiBPOGZRrc
hqD6CcQfLhPNNJaXOvQ1UoGmtXJdYdGBHvzeT73tpQllsEKaDSGuaRLHfMendoVrhGuoxca+gxYB
8jA94gvUKWnxwCVPavkU6dEaRQ9ALepJ1tl9TLABC4aj7RRa3qGJoIG7WVwmZ2otdvv+bJsxVQyY
PWavigQzaAjhVURh54DgMA7WO+y92uI+QQIZZBXi7zFiL1NBq6ed+tR8t6gLXO5onTv50zms8qN7
cFZ220r93D+gabT9toLNqfekBHtBiZTKOFNQDt7Je6NmV266/R86RQmjLsHOe/LZnPzG0Csk7PZg
27RHewwE+t5volK1wRjd+N1Y1eLKaVGKq1+G2XvuugZUPma83lqAHSSeXfhopWG92txhV9ak6PMe
8WXNcBiYQIMK9wJb5Z3G9ohSVzz/JRdaM5yVy4My3dcljm4Uomo4bjRnUZEzINjE52BEHdltdBGh
u9HV6UAfnFbiWbuUdaDl0FiTWuDy/ryC+Rjsv9oWEeBt8TjBwG1dJ0n4pBjNlC+YF45PplOapr9o
YXwh5f2iotvcJtBa3pDn8LzD7gTLMK8NG1dGUCxZ1g6RRvmrvCZQ4jOY3Dc4Rn37xbi6EucanH/o
oWpfBu+8dQM8eLgNmIWEIZU2dDdqJSdU8ctD0qp3BRL026v3jX7qbX0aSB20mYtpoThMY5nD9GRQ
2ojWmFPryG3Zot9CYJ33DXxCI+rXoOQyg62dRPvdsRmcb+H8b3NnCFcyzCY16O/0Cpu9941RiQ0+
1hyX9G6TLN8YvNQsNxw4fMwZKwXDYynYd6rYMYI4VDRSEiIyatRaaxlqv81V1WGSYvwa8DvUgQdm
vYnYZ2l0hIt2yCXZXSuhcsHwUBqyWpS6aQsZo9h5Owenfcsk1k3teH5Br/HceITmFxLJjKaq/iRM
IMGZ+Q9ak7bN528Fb83wAaRhOweUdyuX3lvtoPvwzoYApADgYCZea5cxGDAFNqUvqL6gL3b3DreZ
a5F4Qu1Su9C1EiW7MU96dZldsa5Sspq7meUxsffVKgFM3dwz6pecg3NrWQbaY919LUSukZIKLEGu
5jaG5fdkkzeY3frqYmrPPvMlGHZoUNi+BY+0Va53b9WpOmVf8AqbZrN3q/TzHJpU06D6YjvWK0SE
YuMYs2Rq+OeNOzWvYY/ZjhE9Jov8DfuF+XxUYp499LqGs3u1dVruvlHcC0rVmFbd+V/2hMTRIl1o
0wYwfDCCsMIKRITqgboJzcmhVo35YCZq9n3D84ZI19C5ijgbuTS0fYbk/SBhQ+8Rfaw/G2/NmFAq
l21GFAQG+rZd+5dYo9anb2/xGia0wTBZmYZuJFbckldl5gkbjkw8qIa2azMYjvYbIZTiWPu7BWEh
GYa/r00ORPumn9j0Abk1yoP9rTmw/ct6A7g7voztkm+ZTv5qfXfffaAmpCSL3k5gRVpiHg4yLp0G
6Yt4c1azNNgvByBv1GOv8941fBA3k0CgRxI+nOMk8xrjxuJiObtazGAN6ob4VuuLZsT0PaggQ9+F
SEgNZevZ1a9GF4kb5NF8OOSnzui6CY/Oe5l83dx5J6HPKWaAOZ7Zsn04hpNK1kF4k3GKqAvep/Y+
Kt2HOKrKwduRoce9sg+RdefQBs5VeaJx3CbU3S3nDcjKzXejQzvOtPJ76NIoSLFHzZ6XcY4X7BCW
eRU4N68/2CPH+S8T6m0+YPNy9HcItMHxN5oYrrp/hV5rOClO4+XSq/9ACn+0Ye7bJrhfvDXbZb3v
1OseYtMIXdrMKJs7Oaii1dn7DWZpdi8kPN+84JW413aNNr6tx+zULtvZ7NUrkXEymrfJ7DTY8d4l
d7Pp1HoGOjqYL5RCyeJSvN7kNGGdMcIwyRALuDAd4z65nsPr8jlfE+DyPjm1xAELzPxizlmH2e6Q
e53tnybQba0uofqN0P1+d0nkr0t8BEPheR2RBAJLaP7SQneGo0KYXW9mifP6phVviEnJ/6488kfZ
Om8GtBcTOPV3m3iYMKMsoAPv2YJKxj8AENyrhuE92vbNO+XoTqDHE6Arwp5+fx2J4+nXAmHBpRz6
h9cvAzUgINY9zgwDs7y1TSDb5fkecvuuhynIcDBfvFIkD2DTMCPNnafevO4s99uu0fKetF7xZ8f2
d2QvnSpBO6dZAeg51Nqb7pOyUYM++ypkzL2LbZ13X1Ryl6wPFuj00VdvD7B0Crhvu7slFwV+PRlF
8lemQ5BrgIIWxDbLe05MOBhViB5mdF5sECE2vCysMA306kEVZi7ro11jJ2bBHjx761eRmeVoW98e
bBllRR87sv9Hn6mo3Cz9fIiozThmn1yqgQITDzVCqMK0JfI3BpkyHLZtfB+81E/8o4siL+OjDYc+
jgVTEfl/AxcLCUHcE3iekc3AQjrYRGOBSvMEshZzBUUhGCxsP4hE1DKx5qi65oFAcJUq9RSasCIw
SQ7E9Bj/7T67aig8/+3/OO0bHweTytf578wpAlHOHsGxs40ehCGvgIaq4MEMBcjzs8QvL/PxFqUx
/Tsdp37qW98wOAmTTk7qXzxaUD1uk8GYh7ylKwv1ne7zYiJFBUUHMisGDjBgEQ5LMkA7+sGDCCDx
dfK2kZ5ie3AEJzYjLN7uY3VmUmpO6MX48v6Ru6Bw6QqYdeRVF+8+NoIcWMe34rxrxRCjaKN1oDhR
jOMQt9HmJ11AVKNz7jlpRJa3PXNlsy9OYYGCK6ebcEQ2xZFrgE4WpYqzu/sRzIXRlBw82omc6sVj
/CRkPQ+mi80k7AN56XlmfJ8PjpqiGBxdbnM3dQia3f2snQWw8UMTetmfLinSivrfpvcibX2p0ZVQ
wzv/5Re2HTRwvwylk2MCxHFdfeM7fzIWhH/l0F2k6m60y4H1zTAbfqsv94ChGyh7rze8cPswvuZP
CixkDP4DHdCIXvjgFpw71jLxOQC3K++cI2ABbhIxqcc+NrhrxBWMvp53IWwEDZrGV9iskB209bfo
RDUZu+gxI5U1bHdvCJ01nz9k/+yrra8Na47ISjxm6w5s15iZI2YWBKnHGLLQZFrvk1leKBMw3Aqd
XJAVHkStkzuB2IHhW+nAhkpLEyA7kwiD+n7NfQ8S2qqohjGSJIEOht7CVGyxzCsPIYdRVXn2bzDl
dtTKKF/5DO+Kr0eEUQiR1xWqT42eESVxEqexRaFpH5aGvBPvRss2Agsp86+JhbxrlZj6hQZIA5nq
rb9ZvuDqPlqMbwt1yzCVJIFcvsuyFjKjEy2TerfkIevOpqdb48eCSMIysWlQQoZ4xfVgOEis+33l
cMxKC8+AiiMI6eUuvW9B8mshg4j9ER2QN93GWLdFqf3yr8Hum3kpZlPHuyyvAbHhymaqIm9wJBb/
wV597+M9o+OSX9quKzytjiKEo8DgDd0vxAxnbbvLWfxUwjltQmSNfEIV29rmiC48lTRzbxvWO6f1
bkL3H9HV85cpblwurt0ropkFLZFXtA+34XzG9eqXwZBoRqFYZ8wO68v6GNJ1T2VzO6IcitpqgxZa
KSbbEdO3Zq+/TQCusv+qUjxmdvugEquEaHqkNoxXO3XpK4+BG47cnUav1qPN3gTw5t5RAoVIwRcV
nhnigBD96r1SpxIdoOiVvTe9tdFzTWpOb2lngzg6FhBu2js6xK9fJiwdYl4wvEdYvRj6H2XA8gpe
+SqFUEEprQ3Fow0/VpN1iPdhW34l7fzUnMd1cph5LCYL7Is2fIM2urlFnZ7kO1Th82y1QOCorh6/
NpTk0eugDrqjHLv9ShEGpyUfBv4IwJ628zoQH7PCPerJKcD3acFgix6zZEbn2KJ2ryop3cKjLUrr
6dbZoyMhygUwKs0Qm+D8pZr/PaT85TypnVDtXVCSr4K9msU3YGI871sUomk7NvqshpBtUwqqvdyr
DauVJoPFQ8ojtR5IJ09Eq2VhR1S9J+DtX5S1Q1R8KGTbSeswUYGaNpM+jUgpUpZWVCW9OTJ45rI4
c6vs9SZIwjy01veYNpx4+yUcMonrnUf0irYxYQxm4VhqajtpWx1jQNEJPIkQ4Xbmc1OXhs1Lufn8
I9pDmZJyHqPCcAxpE8doyGeaDNENaPKnY5UIDlNF8r4PLfZj9cZyfUXs2Ah17jCDhMbpI2kT2v15
B0auP98HZy7Anj+iIkruvlZIuI8ZbGP4teELKJdnc32OPNlCaOmErjhP1xdlRpb7g4XeGPIA7GT/
rf2R0MzuWzPyhm1cHSKRE1uz2rAUVMJK71HILk15yudNkQXiJGB/8ZdN9z3lRDgeM9e7STxniCGq
2wy9hzmi12l4CVJcEAk2XX2AG0ronb0Bmk7pMbD71d6mq/32imo9tURm0TVt8p92JJB1PO9gptDp
E/1DRp0qJQmwZ3eOioi3ITHxe/giVbA7JAFMCCoFZZ/fI8jbIjdoC9qtG4yDd5AgWwOtZwMNA8ZK
dHLrLMsktLAAi/1PPjpS3Ic2N92xiZkACm9jTgiBbCmkQXtkrzZU0muu5mah/hLsiXipijCGD/LM
UZQyShrm8soeElNJrA0Rj6A4QGMTw6mCZSi7qRg1MvmPyJrlYMiygDJ4W58QteSZYd3NGCCFO8GT
ypCV/W1Y9k9rw2esYpH4gPVhaGvhvEuupbjkRjB1a4ORmSt0fZ8/1+AC0UCeqYITLHGddB0Bzxs9
fA36FzRA4x7kI3OOb8wUEwp+vraxqLLxaGGhLshwg1LIbAmcNtViJhoWEYuimwpRTxmW69594e4J
xNEnJVFIfu+/D9pV8WdsmGP8aDF0jVuvBWNHr8k9RuKh1DPWTzXUsTTWJB3Uj9z9Sp1OLnPNy5Pb
AsoKHAmcFvI3qM/KS5mj0qpBiJDODOcxwjKiJfteHAdZ2AAlfqGlf3Qt70ROQ2hE2Ph16OV0aCHx
h5T5wbMVuyu89BXuGI5VhIDVqOTTBMYE7BAk4+kSHfn1KcFu2OiTckUicsMO71vTY/fchcZKzGYT
mSgAU9xADI2X4d7FumESQdFPumtwqp9HdHfrHbZ1TzSac0wbPx+KpVzvKBZ/oabyuQfM3FrjiNjU
9TFOB0uwx1+VArRt4xs7NvfOv/Jht+izInR7ZYHK3GQd54VbT8CQGPXpVsLq6P6zW4LpsCPMMEEl
wuUCEn6U8LqvwS3SebJKWCcKSxSrELkQpjR4Bn/lU8l/ymGzkoga9JysTV10t3wiLUaw3KZq6nBV
KU4gN0BSTwAPMYGrfOJ6k1n4e327BKZZj5Y2wmLABa8KXeD4CFMmQrMQ0B4IYV11S9Q3aTf23wF1
v83gMLH6XKMt4MV8LMON4QMLZeVSMPc/TCZMoQzMDd0NCbTz6xlDxN/OrJxtSE8QFlXXscx1ekWv
Poax8ZuOaG2jtJ16GSmIyR3cMh+zmZaamkEqg26/FB7UxwLEMvokuOJTQE4vWyNIwnwPLUzAcg4u
XRi6oH5pwI7uFcIOpi97hzWp1pEK0FrrVwHFK8Km77HFTK5fs1ZY0ganZPaOsQyZnvSITCLFz408
fJNO2V3lSXuyJUS+2ySVvFfqyQpWhseYz+MrgGIKiH/dg5VgO9iqwF1E3l8GL3f5TI1VmU/P7vs2
+mV/t869UxuXOUy9G6FglrRqHIKhET1duQQq2AtelNSH4A66ojBUnF2QEgrsAjTxjk0sZYRYDuut
1GY5MUuU5ad1rzgrQcOGoV3gbJ+/gLuDGmmRaoURKLqHpcxXA108xeifdcU8VFYeq3GcRVrqld9N
dzcwqfJusi/1oTDnGYuNE6UCR0xMXmAVNjxTL+zREydT5LxqkAwrcdkt11IPc74jTBEVTz+vfVln
WIfY3yukX+Bs9/YHjfFvT88jfmB2cBvfIuaJkkrruUnhSJQ/fvbFFD649HwyokhUTDHGIMwxfcBe
izzXQGaJcucbMhIRQxo+FneLeOaxoPk1lNmhWe0+vqPy5KZPda5pc+xdaCMYkVdgsyMMp+KmAzK7
r2rrjkm9kPmRaWGinmgQN2WJ8QsAlATjRxKk1L8PqH+4NoONaH14jhvIM5OZXUhFrW8SKOwgqRPJ
jBGc+Ks5tr3Dj4nhMxyldLdRFt7CpF8OziwarS/MtmwBswTZcbBvrqg7XteHCu4hIc6w+0wIZgBz
vZUtRJHb/myIA/Me9GguseE+iJrYdZaPbNRvvXNmQFWx8Vix+9D8PUKJw/EYEUVOLTOxCBOWWh4m
RH2KgBMosyLloQbD5d11FWUoAEKDSUw5YZ5ndj1jXeLy2ojSmBKzXLv2OSO5+BwnTP6zY3mU1MmP
FDcb4Bhv/IHFVdq7Ss5fS6Xw29krQAGoy3Uns5Yjq9IVRdKtBFhPk90SEGEDCs90r27D24pWic69
m4VIaNASQa3RaJadZGBxCEEm+ATvPTmsNqv5b9WnXFb+NWkjUgRfoymILvc1Df+4qcl8KuhBpweb
jWhC6VyJE0eegPfc9bi9IOuH1WkDjHDy8vHJMzCoyvY5rT8l55josLaCQsM2v7afe+IGVORqobYV
95JmdSAx/qX0VanYlYbg58+j4Zgr+XX9ueRlWHjdc9gm7T3T5AfPH+Ci3RJ6BPvx0tbBiADYt/cf
+YJLu8qrsZB0XwEr1bB16C9Q/qOEifaJ7fJqLSVZIhSjlDXrzRgYmbWvbcoZY2hHWAad0IUZRpxF
h3e/AzMj90nqmZ9bzHlUoliLzdXmuzi5HZoYQIBITOktqiPljdY8ni+Iol1iRPDOUgDJElWwwgna
HXtmz7DgCX37hI2soTvrz54pspafLGLiLcsLJgVZCo3u5BdkcAz5hQyL90jibE1CCOGHlZqR9JXT
ZoZbrveVKZzZ4QogMSdQNZVhwcsPN+RZqEX8wMTchOTupFX0USlWvEzFs37z/Jy2+kY1MMY1j94P
mLBYlXdAXgYsJVQLGL0Af+hTdJnzxFo4svC0SB8cq8bzRAVVnwPSLbwjXW4KRGn9DZKlwlEUDoAZ
CDIp8OzgeOsE4ZbCXn51Xl2RZnO20BlPmsZEY0VK9jH7ggnE8uZRgG8chiIBBSByng7i3FNFIrqe
clA3zHS5AMoKPMjJW1Vmz2ofgXJ50uWvFn/h9Nltyo5IK0iRDVwKEqyQ32u0ACg2ljGF5cNilAMR
PlJARcD9VdaOFqkWntaB7Z6WWsVEpyzba5tv/oY0WhHlMgtcsW6pQDYUKtdncnskA4RPSpdIduQw
ibtkVo7x56uO31XqVuanPDOejBRK0RpgCKG2/DX+HnvHqCpeqSRn17XJglNyYuXFaagEH9YM7w5o
wemjh8GVI0j58KuZGc1nbLTFHd/jaT7EeYSWYBonHFBZrOEfyMgU16E0AaZ6I1hNuL6CmvezMz6i
3AZRBluTYVKItQd1k3egxVWr5uLIbom1grkAgRTMpaeCWC7PBQJXKwAdgbW6zIrkbJc8Y/OtrMLw
0+mlyJ0+mRO3f6pLp4tVJuYkguciEX/o+r2idPoJ7lk08O5FsiZkJ9l5BxrqMA/pBKHrZVM0olx9
Bm/xHHYNRh+bXffnpGPGhG4GEmKYjVu0tPjcxyKZVXj8ZiNy+WTtU4Fa2nQi+Ms/mF7p98zGVWyX
YROfnTrX4cYALrrnXbUD6uvtXlZlhyGqobrO8KAMBoZDwiNYcm4tMRNX3mbdQSHjagJlctHwijQZ
qikSHTNgZqHEagNl/gCNkHR44iwo/bNRq2v1M9b8B0CLiP3QswgW1FcAnRqzrvc54t9LId5mSYSs
CX5yUUKWHyRTwpb1rVTmQmu0JhfLi3DisgM0QgK8+3taYO/BPGQadCR/8XFlnw9icPMVJAjnffTu
A4Y5+Y2/OxZD+PMxEv7MkI3PhmRT5q0CgeZTskROjsmbVVxiB/zgB52ma51z1r+Q3XfOrq5rPdBp
WcUbC4PW7w2auG3vGLxGSqCgkHi0qP/p6mvh6diKOHRFX8FxVhAxC4cKsNvh+w/QN6R4RMkSiG/f
MTTibd7N2rUvMllJ6e/9Ov/U49vOASCQnOOnAfeXrQW+yG9VKgavNjgy1/cG0syMalguZL8Z33uE
1CiGHZafkuFlue1sO7eA+XgkLkQ6QJL7DqLIDDSuu9sOUCV/VerdiFEh4jnafTqYtjKRdwfv+kPq
7MvuFF//bBDP5dT0d7yenKwMlgyT/CRP1DdLrcTmIe/znnQOKdBUY4qaYtTgkmBN5n1lgyQln5TQ
wHERIJPvyJxhvDA/JrwE5URPMIvT37s9D9WRUqGBQn0uWnvC7a6KZnkLNTgBXGBfFeUqLIaoNtOz
0c3o6TVyXnJfmvCnUzl7eU+YW94rdx7MaTH5QoDeOwXVIOurzenhv+hcYkIerFs9E3tGgqDeLAV/
elzPfxG50V/D82o0VKgZo1Y0ZMBioZ8JLHHy6eRQuKgvAJmB+nh0hBpigPgDfGNxfIomxNm4yT6D
CGe4isCEIqqHrAlzVjCo6jQT7D3HnAAaxrXpPdbf7AiUMNTvAnX0+PbrzL/pDutuvyyaNhCzwfVB
vgIhLxA2IgDm92IQlCaB/uINclycsrPck1/gi58YDCznFrOMQWbZvQL2GLYXbT8CdlABwkyTLaXt
o31X7D+2k0EILgOO0dbfqKnc+T6DmbBhCOy06fQqJcfaPBbPL+MAhFTsZ3IEyZ9qIif2OgUkikJ6
xytd2A2/+mpGMnH3haJQZDJd7AznRuGlEcLC+izjOXtJZXPWJ65UcL8+t92/scBkSmvMt9yT1er3
j3e8F3CT4gB9C2wQGkAciHAbh1IAWVT+KM9/dgsDUKn3dSjuYe3AihA7LfxP2/pW+Kxk5D6WodmR
hOwDlfRs4p2cdIQrxBXTdRKGUJhMsCz0RTvYB/aV8kTaQ4M8PEXqX6FpcfnpWzvR+KkdpaYyNffk
Ydnd/mhFmDCQUT9G3pEkpUwaq5RWnWiV74ygSx1pJHRFN5D68QQ83UEtSd9I5xjxTDIMIMo9F0RH
CqP0/bMalJ3nFCM+KMoHXdtRLqm7Mi4lk+sOx5242OY0SEXJZRT1bFtsseeQPIkNojZGuu1YyflK
Z40yCLEvS7UCJg6dOAlv5Fg4Sj6Aklc22Pi5lAGwCSfZwcXu79/67Df2nHbupU/XFFtEISXSM9r0
n15H+hfhabPt26eZjnD6IyDk+9P3R8dqESSqqbTQw0n2Ldidjj3a+Fdm+MJewIurgzRZnopeQSJL
Xgr5O6dLUX2Ib9rkZFXU1qZry5WFosnna0xRmcEY6PJqz9Zx4YqVFDNBVELa9QAqrG8rupHRvaI7
61JBx25SYCmeDTKqXakSiQyG2mU/MbdaVvUJ1MBKvddQ2xCeF6mCiJ5vvmt+Fh8XZbZGslAmeEJC
QMIO+r+ecV6otk0ZhUoLnU6VpuXQvsQhkIzg+xJmMfNB8cQvdPjXpshfDw6gN9DPOu3pDMNtPbzS
jMoM1edCJSEuDoQ4Rc5w76sjdYZSUc5RG5RkHtQkVfXf1GkQZqBCrVbeg0/E3mZF0/QqgPjkowyq
pjgq1xRu0G4gkqfBmI9M3666uZRzlH9sOrkQyKDaveF9En5TDnKZUv8JMj6YlB70vjsiCcQoGJOK
gBVn0Ogw6iN8RzZjT9Xo9SDYYehdirTiJkRlx7uhTevmEcXFWPmG+oi1cgSeQCenAYCb7NW+BZTI
FahJz6K/lP45mM6yr0m461JeIcZWwrAF16p3qr0SMXqDRE1hrkJOgky640qkB7kH5qDbLwxUqcd/
USglgZk9TqekpzMZERXLMZOgJSjBkx5RiWUjljHgdsSUMtoBtbNfqFwXboEDfzZoif2I6q9cqpLG
D6Ip563v1wDrUsTDAtsFWT8iVfzSqSy/VqSsJPZxsQ/fv58KYBGX1pGH04NasvCPBHRXNcydfwpn
P0wUPFtFeRFakQ5EHwQHOuLwVYXU4ZVhAnZJdvpNFqHV3vg/3K/3oi5FC27Cb4+18g6VVQR5kN/O
uI6RXvXJWvWTkJbs9bGusMdMAgDuGjtG5AdqF2SM6u6ucm+NEWsEORWtB/r1ooQdjkCTtAT6AG5k
w3of+U/lx0qbP6k03oEr1IY+xIdUBSn3nvSHnukjRUxZTyR+F3pNls1HEXh6BEhRUpL4+fgll4ab
O3hKRwiUuBVyqrr8uhnKfRSRifbFv2Pis+K36qiC+0JBn+ulXMRkkIRORFC7XDIUFqABk2K7QMZr
ACgCAvGdgW9neG6kHwDASft13fUq5IQ6oqR8yAZbKTwxGHHbLMNmEMlD7hq3W3wJeRH2smdQMzF9
Xy4bZ/ZHfAvYjcAHKlW8QH4LesvfEfrDWQdvz7uCP0A5RnNfnonWVUKtAlHsKCtS4EVlkB0EZahb
+s1pmZGFnK+xdfTfERl9un5l1ZVeKWjMfHXH0hX878XyYeo9VqVJeb4sMdsUU33o2LhKZudx87UE
bIwnCgNL9IV5gg5QJOC4D8q1WjvyskJQKJwRKVTh7CiirY4gXxJwK3sRunwj8BYXQI4/w0tTGlop
aIYWUSNGf/9QRGDoQJG2K2QXBKVL/YlomG/JF/DA4o3XZ9QaSZlJBKOU6bmYU3M5uu+O4iJSCXJa
IxDZaE86lXIGHxBMN0NJsI4IW2OZ/D24WdwyMisgVcDPfFwOtmRAiqHQpQT+lPEQTSbr5X42lCFR
LKZkRyBquUiHFIV8gNhPLKdzorYVSExWEZfSID1+cax4H5DutPJ+1lMNzOQY2+ARGpBpaMgZQJZb
ZV/EeEU0KFzwEb7Rq8nCt1uLIOToCMQ7+VggcEpSz9p7gUpqpelEq39GQCoHOqueD6G9+tAGH5Mp
0t8JF9QivoaIt3oMDrVW1mfoAeuIxnHuqkJwfec9OWMakYDxh1puRYTt1P8U4QtjlWtWhV/OWv+6
DfSX+p86x08Fci73rceJYei2UxovMQGT3xD3CBkJ4QitLbq+vxTHn1z1nQvRrRQnZHJcg+iLQSAc
WSeJo8B5CIuvfes3pUP6l9bztV/CqSg0qvHZlOvTZY35IfvHFOn9VQtQlKPzFOtFwIvCMsOneDAT
FA+2TL5EHx0bDmhGXWnZQhZT9ntzRX/T8jWDSJYAoVFZoEgOi3IQlggKnKMku0q6rYQbHUAWp4Sh
Xo7Yb/I78K+GWsJaTmAwWDbdROWQskE6F5l9YdzCDmUV5Uwof9BVN8bkYfb0lWLszLABV0YG6x/4
xX6ScZJJ1J4hM8BPE6D8KjZRm/QNX10GjFAoU/YkriRtpFO47SpqqUDZE3ihAEc/578NVq3WLOBc
sRdS31oK56ZC18618thZFnPYeqKMCcoWuwvNHza7UoYqTeuy0kehQ3jaN4GvPf58iI/llamQjW6s
MhWfvzETZPgf6Cml/oC1b2VAGqQqhD1PgoqEgKXiJ660vBCtUqRpOUYRy+gTKlrJaAuv+FdHglAm
oVzZY1QbNqJKHdbwECnKwvNAaMSF7Xbx3h1tqJMj8OPCfpHp0F1R4qEkSt8yGaRrgKrZUMZEdy/1
4bDrVirS0y0WHVC3X/Dl2xXAAyr7y7D2AvqAKrhgfgQD4nVYlXUA5ziIoA4BcymNDWk/bw0Vn6jm
AL1vLTRJ31koY2N5umG0qu/CS/xiYRlejiUUFVGyWHpZxS1FVoEE667dmOOgXFKWbxuVsW0qXYhG
uaMlrS1iZZHnfdAkCGs8op83EGCoJcI2SkD2Wl6wubiTrE/YDuWJQvCM6Z5E5YrE5enzmJ5RPL/y
52LrYWK0xSR18N9v2eIO5qfcWuCdoOMz7CygOqozb6p2F6Hm2rGpkhq8FcjzRDBhncKNdrHQZ+HO
FjvkSKFvOyLwpxMWUg6PiC/yCXHUHXhy1btVhMeEyQqOCf7bQruRpyE2lk+Tco2+LEfcThVTAMrH
8KgGgsEVtlaZRiC/ePrbRYSyvEryBwqEFCRrHRpD8eo2IQL94ZzQ+g5Wgq3iSiXxoYAKaCbhd5tg
SyGY3HSZBIZQlxiIuA6AR3ueaBXAstQr9XbdlFd+PrPKxUhy4lZlpVR/AA4iv9RF5yoBImcLkaM+
FxNwWeEdUZSuluriygqlWyGfv6eCuS88vyy4XLc0WhSqKeoS2U9m7i5ah/7AfAaFlML7xXbiiPyZ
9y2KGKqdye6JHKOUTFIYIPF8CgUCOk+tmvJMAUHZV2yuSNfiM5ajbK04TDHg1U2nPMLvZ2yEvL94
ekIH9AX6pmCCV8HxKNBbYUuov3Bnaepa5oDEc+/qvNDuZtfLxkF3dBWjZkCrGx9FUubmLO2Rohh0
McIT8Q0RzvfVr8CjMQoejVKOMymHwAty9TtZhdIIGWKdMPQmRX2yzYL5P6EscXcoNacab5QViZIs
k94aLYwMBSSdB/UcD00MVtaPijnIJsp0Ua8LpLqxCVP3xgAVSngI5sV5JDEOPcyqCs58MnUH6FDK
TfWYDqe1J2XCt//4LQPsKrNTIvtJ14XRXf0diTosvLECNPm6wjeykyRh9QkXdafmKLZoD6nUoTgc
l4I1dUE/S3x4eCRd0m/8qJhJVM7pgRkL9qtQ+GZKlYvUJbcC1RjgA0EI+mJgR5FnSxBpR83/U+FQ
bUzImv5lMzjng7nl5HoplZF7qNt5KjACVTIFgFcx9hpsooQctUt8lzIN/b/IRwsJkMStzvR3qZcU
jG02Zj2ET8XyhvxLHCPYUEsbS8O9VO1P9/XDZoWMpltcb/C3BtUMVSS43/QGr0vBA9+uRC//OU/l
aGmDJegnBaQIBaIgV6bFbcxEhJBJFF2mEQjlKpGyFNiOW1kpFtaF1WYQDljpqTxD3kWSwvAk/LaS
FB1LLAZqS8WqUy4pUFiOUWlNSWlOO5naY5XM6lDShLB9sDZlh3AI2LxKm1RlFwXrgzKq+FUdgSqP
OGMSJP2duiuV0TDfOwKfVQ77NMPYGawQ7VN9OBW5dLr2DMiMayR788Ly6GOL8KMEuF2HHquPQTVN
JVkh6QqyUWgEDlDNg/6WYlfIY799BDc6Un0pQzGVTssNa4nV/BXooPWMCKVTLlz4B4pQ8VOb+bOj
tJ3vxc0XvqCbXkPvUY/RNImD12L5OPltkLegxRNi3wsPLSIRGD8NBB8gU5g8tBhBj2ZIfVkxV8HB
Vs352lbypw+le6Jrv/neLS8unBzwBK7DfKy9r29l4Pq/GJCOqoEqbere6hIKn2DFzfTzFimw/DxG
Ri8ug9J7/Xz/olr/P6LOqzl1rdmiv4gqcnhFEtGAwRhjv1AOm5wz/Po7hnS+uuVjH28M0tKK3bNn
z6YSH9C9lzHOqPcOs9GdEuZkXc6DZGEdaE8KR0U+HG8iwbiWgWB5xaBynkjScow9ov8bSMwvhB8x
UtPQfY6sNiHMW1eQQyNZ/+0mlPkvxmbYHokM9y8MhIeau+dGzTeV1MTotLE5A2MIb/mxJ2wNyOQB
ecK1/M8XrEHc5BkM/PmQzn+j7ZZ6cQWm+wlgcZjaR8IZ9ti86X7roTF55yfEv7hWo2+lYiPPjDtJ
vwsgOxN5HE4UO9QArR/3o67YdP1JLWbebraXfVJhvWzH4jExGsOH4+k8dlonU1l/1fUPRFTLM0pe
EB4WVDov63ojZzTz5m7g0CZj7gJ0YGeIFRPtzdMcVu6vQ+ZTxbsILLv4dIOFF/PynCnklTkj3Em8
togwf/6COWuzs/X2PvQBk0d2E+JKsWEgZXPPIemDxjOLTzvnfGygrRG4hPH12bT89WjdaUgywwCR
9jGDRtzJr3MIGot6V8wh9qxLsBZ/OiMdEG8qiC824xPbUJtq/1b4zWG0IU5zsTX+hfORxNldIdtx
gtuI77hrxFsbwL8P5kja4bA8GBz/IoHt+Os7oV47oMmNvIG3wUCQfHz9ZYXwcWiLj7p94ePZvS4K
mk7zNVGoEkScPjanmliR0vuKdfN0E5sj6QK4zQZ+vcLzV5PRQ+6Iq6dLqmO6b6an6Ke2KpQOc1f1
PbKP7SQUADB9yDsnDo0Ny08DywqVwNgawWiC95sh9OyXrRJXSxMlgi7d+48xEI+D1yVPoAvnC1vt
BXqUQYIC6ZS2y+dLtyZfyaJ38asH5r9yDG2GVjg4TkbnCC1kKKBSOx7YbmjuaZVNTAFElTIfPVjw
sOA5apG5mNRXg/VrJjbTcFunZ85fXFwPSr/sAKMYSbjLINiqO6lvsEO1FhJA74iZrz7cRAudTvPK
Rx4V64n5k3itObpWG93Ga/dqXUlz0HcnRtfGDnn3O/HbsZXb5BTi+seBFHepRWPWhtZfuwEoCFDF
p/mHb0xCku44cYiScx5lP1jW2CJxgPIK4F0kl+GCo3QAgdcH8wtvtj//voBse+RkXxGlxPBH9BJp
h5gTM6tmUUxbs7MVunlOovVP+k9tzjJ0hLLxUgTmZnAvFi2EXQiliDtgalABhJzI+k69Px8H2yj+
P1ZSy99WPLIPrSEmXWUbyw4uf2PtUEKjtJxX4m7h7/GTIpqLQaWY3K17aMW2DKkUcd/8Z2MNK2OH
WPfA2IcOBeZxjO3qb/lKPAkQZWOADwOvl5hoSejz1qW24ors/tyvAnKq8Al441409mSgiYxxbG7R
WpJs8CBZyqw6PPofoDtScTlS/dO2fqQmam0Nv8Tg5KONW9vWU46hAuGC2LHVucWTBhf1NCbAB9L2
wdu5l4612OfyX5IEKK+ELwBh6SL/2wd2U90DzsUi9H6XpHuT38mubEiSSDp+7K49iWQOwJkAZJTl
lsCQBgE9Ci1huMRSiRvfAWbl9+RhyFaHXmFzUs0Ee9jWTQY3Hqnt4GfMU8ONpvjPh7DEPIIkoc2D
e43rfv93pBdw6BFX8SqguuK3IrgmGBnyxLKWF0CP0nVmudkJVMWhV4VElx1gSFqV/xEYIKn0xsaq
fUZUkNvTfT29eLoXnJlUKt9r3qPX8zoSduzURchB05oT+PU+vnZ8d0CFbBIUQ/hm21/2p0eaIMHi
CPLw36NE1C90VM/1A/U9esJTNsdH5wEdUkLrjPSxn28fADrKQA37wQHWKYHshgFoGhinuNqqFOxV
2wQ2SR8JdhiaTtilXtRWOQYIiABNiKk8gTS9qbwQGWGEfEFlltG9Q08b5gY8ufNXw93Q8Puywf33
vbuNHkNS8gFS54MHcKtcnGxtPZj9KVCubriMnEonix67MNG9JQgGzTKFOvQ+SiNzPsHtwq+IHa1T
DZ36UiBgVqoL6KbDQmvfnb0mbglqJ+R0n5p5Xvdvl6bhaL6HW0BeW7UDzDXYno3t0QwQ77Vf5pl8
f0LfPNAumLo8tSCSiE+KqGOarSoV65nnUC3MsXWtCA5easep8cYCoTjguXqawhu8uI827HY5XMgc
hvc+uvd3Y5zDAZgYkVnIfW0BfJ1G6H2Y1BrfyqYTxfvCoWxY5EKZd7/9i1fyXfqo+s8LtsAZvlkM
nDQmf0ZP2WFxO/NEgzKkTBh5dzLrrpcBify/P1l0MXJP1n2AC8w81qr2DNeKKWCnYx30y8G5JnXN
ta55sYSYbtBHIs0kaIMHDLWzT1Eptpxht71rZMU2CyeMWMKyWeoliUy6Q9os7g4aWXoqRngeA1Ld
cc/4V7LBYCofa6b/a2ZomRBAHPm7Jil0TlHfEsES9XkRiYuJjhp9sPk6K9xjKEBsKalXCU/7/tYM
TizINDe8A2AQvGflzj583kNjHxrhAEYjL0AzL/OW3LaENzjpuI3Fvh3vxCchgRgIN2HsiwgnHCQv
SXoBXYhxiOJXvPFhCuM78Ktbpt2qIYAz+ruL7rFNRSaoOVV0K5o4mph6NFrj2rW29tE6QE2VyVHq
lWmJvqyv41nAsaUOyEBf9vlJ0jspQoTUoDI5umQFvO3HD7JP9VRNIEowaMm8mnwCJXq0KeBxd7A5
Cf3lLslq8nmXHfHeNOxfkvr5jo1HHpUr26cG4ORAXaqcqOydXh96lMEk8jlNTmJvP/2sO+yZbdTr
Udiku9zY3eD9OjXOcky8MJbmjI9SUjimf7L/xk4xlyUrlETPsI9SiADokhaS/UTXmwOVHB8eDPNW
6pVt9t/6H1Q0cFGyIXjUDqUsiS1CZYb95VSw6YXm5lzdGcfimTLNzJsmM34GBp6eueAcsOkURTPN
VeapNi3+YDIgyZDEWBdXMl8jfk4aIxGawWDx2LWC/84GZnlsYTFT4SUBS85aiH3L7AIXwj8W45RI
eUcYfAJ7ELltmBvE4YXNlAlfsc6R2sfTM8S3/UE+1Lc3nmQtPNuz/q6zAUi6o5wkWaTQNipUILET
seS6ytiEg14XDRaHsRYiM3yvXxMbUWsvfmytWr9M6CuSyleuH8hh/B/+k9go2tquAXJheoieuXJx
/7CWE4uWvBhd7cS3MmnJleWsc8rrpuAFtJDabaGSFmKVx24MzCQCmdpUmsCaqLPGaiB7ZNXAGGZV
x+YrjkECmWrRY7Mfq51LtOrazm0Tv2BMroDdK7aaGPQG0dHHoe/LRO4dAS3cBHiBrdOREua/LlMK
4JLPAfBkjWAddzL0YkLgAc/NRSlp1/2EVdkg0SdJ5hHd1UtyRadiOEkYqEzx1Q/XAZFTJkTy02jx
o539AdNH4ojT9VyO4oMWw+fRqHyC7vtPooFfBBgwGPhckdJqzDfSmj9BefrcniboUOlSiDZrbqtj
jyY0+TttxbiPwBtr/IYFNjYF26LJKP0tE2eHY8BXa9aGldTMfiMZZqQOsVo4e4n9agzOO4iZ8qDj
Qi9Hmq27NW4RvjNdxdg/SLbVbWMfz+IOTTrSyo0KlOsVItrHF8YA0i8/n8AL5H1AO6uQin7FUX5g
6B5A9cuxhS55eNeRHw2/sfMfOxGj2qzJzE+MfbKl6y4Y7hTV3LQ0v5HsZ3IbHdfVWLRIEJLs6AVi
rBO8c8ujnN6Z/yQBGQoo/BzfVDx3TWxrx56ReNkSBWW3O4KsfhZXQdZLlFAlIW+HwzVazSj0w3yS
LKH8PuEJ16SELJkxOVThE39Bz4bKriCsLjJdLsFYZ7FwO+GDlmFVAqW1x7e+kvrVC+6fg2OzioRs
vO4cBodXv7a18n0HxTBbQ4pr0MhYjJqPGVv1cR19bwPTvkaHFwwtgPLql9hhkuHEb53yBiXJZftv
+0u93D+TSZscviATmJ5yEmefBj1jmQR20AJolMcw2gGAKuRDxCtNopsS90aQHmTHGWv1OuYdu3ZI
/6FxO/qbp+YTMLrvpBG68UMf4FTQfjZ1lS29ySZPYBH6bvqL41+zWkUJw/nSKuT84icAkmmOsNLG
NsfNBBAG6T5gCzBgTllWSAy+1vYgGr4XKSNKD1dGT0KmFThhxXG+luRdHV6X7UxE/o4s+str9j9m
YmIazhunCbWdDD9qjSbfcsSND++aN6RyIklmiqPwW5iHQl6AfpYldKzORwqhrGs9jrfykKm/DBiV
yIeuNudJ6yqg4SYbgyAxALWGqgIr/SP3R3J5cmLHXAu6yE6CV0IRCXrBrQQWS6qqG+R+olskLxW/
o2XOpYZ6nDDEb6vaPErIBNIMYp5KB9lI2qR3oLID3AnOSV1BUwtgpaKWqTOmS4SjU92iCuKAyQS5
od1RacKzqO/7vCuE3vNuSBXnIKZj67pp+rhnkppcadqsPR9Hp9J28xicuVoSmArxWcm4bv8x6Tpa
BjC6lRpddypNJIlPP0te9Vn/ZqGRzf9ZC5e2qhSkOmIQJKiv9odou8i8d9dySfZt7AqsA22dZX3S
xVVrlJCxYuZpOvgHvzEP5I9L+vaq2iICzlrCXoevtkQjkXetBK0FGS64qfB9vINMF/9vQNxPxp/g
U8iF4HfLnPHd2pJeJbaz42sUu5gjw7jtcOTK76m2q0YQZsaOEBdtYJ8xEPq/L4GNM+aCtsDkddep
kPDVmH1RYJ5YErVrGndZ4h2qS/vylX9IKNSoYFeBDZqjLqk7kdOOlTp2ViaYWsIFSo5G0TNMdVPu
E/BSYzNBGrXcky9DGEmMUSyMQ4Ez0DC0/uI6qvyT8EOFHejw9rSTUie4wvTQ2gW8ZaXaHc6LhPDr
ihVd1GrUOExmOxpPMaGZvSI20zxzkRTA6OQExGKBNkopgvUfbPk/A9ZseWyqEEf5i4hljt/0M4Ti
TB320Y5jyd4azoYAVOdItme2MqE1kjyJ0QLSJMQsZSjcRGG/NPPxeXMjTiwxvYRphXYg26xbve9x
k9d0EZqRDYMaH+/07xYs8BXfQ+taTmj8fXrNRDQ/m7U0hB8z9zb5kKcIwd7XC5u8AUELWWxh+FAk
gVsc4R3qlYi7CCNeOWo5bjFlDLsa5NW0S+J2qbENTI3tHM0+Dw+SrwEEjfP5br4tAUHTdM7sMpR0
sIY1BoxZMFdYX64APSVtPycDghJImThrgaGBbUkn47hPLMiE2Ml58YVTxxQyTG5gndxvY93Arugq
0wGuH0NRe6aD24DwgdlNiifNIefop5x/3e55L63xiSlBnyLVXhdB412PyibG1jb/N3hmwiCeRJJY
JZrjuiWM5PxyuV4IHMVLm2XvBuDC35Iz4jJOQkppUh3buc94/2U6ugMBp7XXHbaNDzlwvtW9yanp
LmN6ppQYvCbS5N0ZnIJM9TbaHFiNepKOleejT72LZuk4adq5n0dNx3WRYYbryCXuHqvkhefgiSTo
GT7ioxyx/hsvEWMUpB9uJFtHDL15eQB4Qu/EdIxQuadgvOFoSn6y/1INUDrqiqMOAS/JKGMFBQPo
lyxFn8dR4KD5yeO9Y9Vq05oLZkLduUkCf/vY3sYM5T1k5jyiGPCTwSwahpfkKJdQnqEqAlhDHsTh
2MgSQuQ1cIk9P8UojLPnOuneKUYvDJ6TCTsS/zVurCt0AcA51R49Cv+lqjmBEe6zbiv0lW1mCR6L
805q/kal7Wy8Q1YiSyZJE/FbeRvSgaFPr7D9JHaoQiIdQV+CCj/hEdfHDcR55bw2gK6dn+zByRR1
Xch7cdXIzteqc7ELvEt2mdRTYyqx9NeQNLAdo7hSFX6MKTFSYVYk6Ww6i3qla6TO5/drBYwFrxzA
InbneNTwJYmY8zfi5EbypA/IhLqNF00BpXIzgxfnirU9HfcynZTElxG3x/ZLoTORtBs/jVMkYfQo
OuJmlvCIb9hqujsl3rsk9EBcSdqykcrj+IFdhVXP5IldOSaSXoCHRGIies9CLw4Xcky5VRhgcasQ
+DXmtIthijXBu8SHsHuRbuUvojRXdJfiTQWSeILiOEmFHfJ4gsTkmOAgLK7xXVS2xljHvEwMvVcv
OOlQljXSmpcQETsBL/vYEJapYFQnzcEg+1MW1bwhvGlYGXIb0KOHvdFF114SaxRucF9wZwBUgHYp
ZovZER9PIiLauzBJ3OrcHD1H1E0xvH9h93bnMWDrBZOjPVXbEHx2i0xAGR/pVsCn9gh1th05krCP
zBvBwvBDCXnZlWhHiNG4tP24EUPc1taNUNCKw8aEKSMt+14B1yiLhA36Roy44RqyeYjUPiBJM6JM
4W99JQ+Me+PYzgIRurwSKNGptIeSDExAVEfznGgWYEe5vzeu5Xk4QMadA8QNnUFAPskDRsa3ojz2
gudpEmrTuzM0lm7lfku9BeXguRjoQbxyOLO+uPC754okJJ3N9Mj1Z2xFqpjpsYrkgHXi+ZC0RqiG
ak6Erc1hWeAG6iJKkEl8O6I1eEr6Z9vQcI61uvzpX9f89H1UBcShvFN3iapy1PzCt8ShAha5xrl0
lruimgG3U19iR1oOck04f57uMRMHuSAz7Ng24NGY6Crz9Nn8cc55uHsS23Icw37STom1rk3XH7Je
BNs8wY17GQtDo4J/67hpsqCLhVaEobVy/f6ShVzrOS1kIdOGsF0Hb0aIz2WAxsn3Duf9yIlpnFBX
CpbcDBl1YupJONVzzwite7XRFQOe7gj8P6bv3FUqk/OnIXNuXodQoEir9a7FOn4ZsrWgL/EUhxbG
qLhDir/MGsIoZj9AmwWedJtwAev4uxNee+tPZiNjK4oD3WxNq5J4MwgFH2UqYIRocPh2l65Zs44D
X+1VnN1SBJI+wQZz89+9PMH3JQ2tmkuSbl+K6HjGqP+FQyEXw9yn30uNkpxkvIzBwuOsF04JysWS
f0w6fJwso0wTLnp8HJypmsuRoNnMqx5CQuNKO6m+Rm11DiNe5ZjQ5TabcgNrUL6ZrRRE91D73/f6
Y9KYx6k4pjrLTyzDThOe48nIiNrhFKd6zd62t6tTxreNtmqQQ5+u0iiF80uI3EYp1DAoByA7qOGd
IfUU3w/52opR7BObP1bbJeXl8q1Uj7G5oEGDFYve8jD8Wwf59XizCoSORNN2kSe3m4/ZiciZ7onZ
JPTU9RfZsny564KTa8q7xe+mmsPuRaU3lzbjyWp1QU861994wrHE1YO55wL0s49hkUzV+2+x3i52
SodwO+4U0N5D1DH7c+3kX7TXEuTV5FxjhPzf0JXhsB/Tq0/41htCiosaqBehLMNCCRXXoBDE6wOt
9uuGpkuc54ioE560Up0W0TVhy0CK6nZOAY/M/FgxIZU5ceXY1ZNUEnQqsCNpg4EuVIl0lpPYpCo0
WjY6FVCJAILduhOL8NbHMgvbSo7JDnShCh0t451ARMrCCCuOdHcIQSMhngQs2vD/JERsCNjNRyWZ
49sm2vUzjSN6B25UGh9Jhsb5ja1JJjubn56AW0aaxeYKOXNn7+0C1Uc4oxxIjB58ITxUMdW/doNH
NL59L18nrTWwy2aQqXUoHYTk99cC8QySRk7BsHbooO9FrYM7uZgBlV9OASXbu4PC4N+/CgH0TZ2y
taVo98XJ/uxN/nGoUnOgugzSg1lvm4dbvA0qy/rzk5z9FwpVTPpPrsWXqn8o/hVbJWTgURnvqjme
WgdsHenWakTRml/wvXWIAl2AeiLhEdC/dW2CvEF4DUPL2qQDwMQ84jJjiiyUvyjfQCSxj6WQ7u8y
rVw1L+R4iaibCh9DJaJDkEFirTxClO02YnP8uza/QK+Pk2onv2og17x8TQedOJbeR16RtNbcv1kX
5cHvW7R/GT9rkz6udJcEVVAxikf3Zl0s2ZBqIuyvhWp7/rKivFQ6ujzC0an0tj6GlytqzF9Uzjuw
01KoAJUCdJrvvEj5IV2z0wgZ9D4VoDu3wNB257Kpo+Wdrq9WpypgVJHa6M0URVV/8/0KZjZ63oKe
yPdvNnU+QAmxKL8nQkZsjbJAMP3R7c4w/6CV/aLkHZPNyp1xpZcOftJgtFe6jajLs4l6+QMRTWhv
KKEhcKYqRLr9hoJxjQLAZCQX0LdvHp/VR/M2zJHGXyRREaHWNuXrowC8534JF2+3nxuS67sfagm8
EuKqHoswoWjM7Pqd+a2cVSRHXAbg4sbXbh/NvwCR2FbK0QWCQePYaWUbAahPMZhCQO++oeFbo9LY
BwGgKgJYt1YbQo9a3yHq7jekjovdPTW90ruPA95dMUScf0su3y1IoXqP4F2mVvmcdIm6x+79KVgH
/WI3T2bmAOG0wexnxcys5zt2J5ot1Hqo0kml6jkXlHoMDBbvOB3sXyeHYOKB9JKqkrNObd2IzM5o
06CIA+VJ8uTHHF/Xrx3GsHanXHtYYOe+Mpm1j7/4TFTKkoh7qPaOw2xUqfbOw0zYO3RrDzSq4ROE
0JGxVo6fz2bzVgcvpnARqi5QYPcU9r3UoZorts1WMGOmE9S4BKspOdM4m9PTR67Kvo2UWK4akCvV
zm4apXl1PMqkap0wMz6N0FEcUM/m62vTYCusPauXXUCd94/yvbULBpt8dZevLin20V++ge3Ma8u3
yd/v9RE+XivBLEJbfPO+oNBK7gPx/HCxD3o/y3Dbm1UpYdWp7KMr+kAsgZ40GMTkquBfd2gpvVWj
9EuVn7fbx+TUZVrtw0IoXEM4p1RLLcKrsFgBu+yTGjjTFKmrebAsEvu4wDJoXz/bs3svC0kE4afw
HCL5lUq/IGiufn2qQY2dXhmtVziqm/Y5HD1ap0f1OIuOv6NKujbvjBSNp3pecKN8zWgdAJJVXsro
vS5f9mOk69PdPUJ6H2FjGczZrybtc67aPm1HiIxNgpBSZGFqmEN1sII6NpL753AfphptJt6lEZa7
FBvIvI4ABx4hwlUU2DwOcm8PlkyIcFC6z/70VXpZXodEVibbsH2mwnh2nQqy60hBXt2YR6vDptbB
lIZNf1g2FtNDNCoDS6C33KGQ5D/WxRtlnU3hWt6RvH9ZpBAD707pHkt3Xxr9ZX3zQSem71H4kDHq
HlgAQF9N1y+H6HILQ/cmShyFOBjkeVJloZ2rTr6WL7NSuOtSaRmrShRHY1v8RM8U6v1U4drZd+KS
aG+Kx1NuDEdM1E5ACX0J4jB6BnqvBMBercJkTql4UI4NlaBJi9U5PX3P5yGAc5cgRR3VTKN62hUy
jT0ls+x30APEqdAJHc9GUqnFHR4DacrSWH0rqzUyyiuuEpcuT+KyFT64+EBshiv5JtNSAL6qE8Q/
8MXQvXwM0Noba6JkCA+JlegRiWQf62YRgSduwkX4JngoZr2MZmN2PGSwb2/m8D2gcmSi2WcWGsah
Gd3CUkuehhC82i+peo6f84aCj6L3BWrLr6kIEGcgZqB8QENBDqwQIKiDbj8mhwlUJOXg+EKIlsIx
wxyV4E+xOCKvmyb8kUXz8KJw0+rVpD4ZLQhhAqYnhJ/je/7HdsuTUTIC2PxNCCnGnUlaTJgzcSiQ
bZmQ3x66j1/wMUh3NmqQjkPIeID4TJr9OAMq8GmwS3tMLAftBe1qU0sheFSvAcnsAwoyQ6k3wdzk
fW3sec/fgSCklXxCt3+FGUcqqm7TibzSNMqL+jfGSR0Cga7Sq8NgLpgRFV1vgt76J3LX9FzMbTV9
xESVJI6lAt6ZPAJfMYVF30KZR1C/8epD5EyyViIbrt0G5ieZCztNetO8tdgS+yS3tocgt7ou+sdO
vMJQ/oMAGUgV3rtwgfNlgjzmDfaDEzMPgGEjnbsyHJxFVCkYlF4lmInOVWAL4KYTfCh2nd9esYKz
RC4eeJ0AYK65TeG9YDPj3EgoptgPjE6EZRN1qcSCXHZORB/snHx314agId5m8nZySS1um5KwZIUP
RDkElcQ/9KHFzVUgdkkfY4KB7rvkU12/HeuQqrfRrVOiDq4ESh1hnVvty1PsnHFElCmXrGEZS7p8
PN4VSXQ4CYNivGqcihSc/7IkYVLkpqzb6C4Ru/SMSwLhu0+YIOSO4C5hQ3yXryep3ZQq/A+5wMJR
gNfn8HlFQPT0khRGCezsdEAi9MuK5B/BWEdMhnaMtzBe8oMESg7t/CDfFdNBYcybCUlTzHrN+NN3
5BJTYQS4UbjBzoNunyTgi1EI4dlzCf5gRmfyWoJITL4SDk3+6xaM7OxYCDhWSCdmTVKme+gTCMor
J6i10RZ9IFOl3EsN/1N4U1Nxio68CIiYh7HuJOfdbVauBPLWrwesUgVm3JjxuAuKG8cJ/jbVvk5T
8BUL+TLFkbPR6B5jF5vqlSWpTP6CfS9W978oMRoKTAAjtmdceGqSwGiWimsoQuxETG/+6XiaN65S
lmMl5u5VEjET8T5OhGMVXdQUn7eRkoG9WxlGB86lVGnbZZf483+QvfkLzlfsd3VQMm/xmcPVSkT1
faIkQuQ0cBUZ8okTRmXYuDwd1GQs0rsIMRhDiTIDy6hPkd3RVe+SFHA2a7NsdexWcHlwyGW4mcEw
AzMW/aVKF69ZJHjSSKArtc4R5UL0vKmqYsINrNTh3dUPsu/qxmn5nV3+wKGQDfnmFXl44gZ++IkI
B9qQ0QUVR8Pc5/66IYdPMR/bk+HvvluKjTnAlfqyWDX79E7smrPEoEQKXTFKUDQvY6s0C2sjpkGo
QhcXlQDsA9PJD0gCqbZlWNl2JOfPsrvuwgJsHV4KcbtutXLPLBilOLgjDygI7OOaMytet4/4nVd9
bdGU5GhOGQfRPvAj6pI8UfCAW1ho5WvXrk8jqzHLoWjDD7Ap7SOU0PjX7LVUn71S22rZzf9WKI7F
OVbqL5qxsjyPxIVXL8rQr15WL6l37+BrotCUq+Pt6pPZWNOE7Fi9c7OPJWneakVyZhVh8ZQs1cuV
aoYnvYRbYJz42KTAVjP/69+PqLTS9OM0edYbIikzIPEZt0JFEfCb3KPWlvoHwOH4IXAjDTQkfMjL
Z7Yp1XtWL/9d2LFjWlQZ2uSsVTG3hYjpLkC6G2kbT8JkhP43B5KxTT2C+/RExN6BUbbw1BMl1txQ
g0DRULGJmBjLBD6/Zxse59dblMa2xTViyFLB5BSg6ZoGZ19/Z6s4PbVspRnlbu+ZXH+9727JdC5Q
pPRKcaFdtYvqXv+6blH6kyoT/cMlKGZeYLGWKl1Yr88mzhle5b3GMR/tqEn0V3lW5YCq9mJJcJRe
4LjaNXbZPvq4U5EtHgsn9bN1xjPiTdm38rY6IyhyAi8xL4/Hbxh9SeArQS+p8ec21VQVU1p1ytyE
CqMCXKYsuv6ImrCknDguKDP6XI8unxWLi2n0h3nVT8ZcyVVTIf377oWYRvMabchNZw5oJzmHbXAy
ldK1qlORqzIZc1NFWiv13DQFUVfz7M6U1XTz+i7I63c2zL4cSKw+IzNX4F+8Gn/PWbYI5+Jys5ck
jYw3B+ZZPPNj2D/DxbX37iPcQVa7a8Nh9mKJIIW1Zgw2CkhJaNDEPGK5oQwSi0QcYo4vfOVuuTZv
PLkKFXIinQVuKjZlwtw1wiJ8xMshE3xqQu6aZ+qtlLi1vaWyX7wmiPBs6CE7xJ6kkDl/d7PSDrVh
ORTIWbJNjcorFu7/N44ST5QDfbuyJ77fqAg0a7da5fnLuexiR9tiWQz6VEEpvcym19qZuujn+izd
oJasWu8cYyiqz8m3/N2NQPWep4jw8zRXajymedKgg0JuSoZzfXP8PRB2ur1fj+FhdNj/ZSgMVWTn
HFM6DzIXaM9xXcNHKDxfb6Xwdv0u4pStutdLnTKsFHSZUhfjQG2E1teoty5T8y1HSehxjxLPoy3R
0UN/QjpzdbclbfElXQo5hjK54IyvvBe0YWb/Zm8ATeVCdTZ5w/qaPXs7sIlLoXYqB4Vfy8rOoQt2
AJXmGKcQRHvLSn2ee6Go8KOaooZ69TyrF0oN6DUUMKZA5nX3SVQM3GpbpjfWudGqSGlU/DMP1841
fI5/llgs39tUK0/8POSxVqkIccpUj/R2RMTTnck8yJfCcTsbbA6jAmgslZtrF45vALRLnRM2fXuf
pZuZcfYs6S1Fxk4qOm3ri8GF0mjrND2yhY9R+qUmVyp6bOtF0lee3T50ulvQI8CMhCWFNG4EQVsd
qlJQRS4fdDpbap7SXalDv/eVp+BbjZKfpUmHVvGWcW5czH7uTjWebFmIMuMbnkCtk6n1i6Vwm3uh
zafDqPS723c3z6D4AGDAyuHo3A4PB0oRLibddSEa9Trz4aZ7KwcVypGcGsPHs0cVQYLyh3VrTcU/
EZJJf/cMUoROaikq7JIiwEAogl15PzyDWv8Z2r9z2I4UrTrmgtkmHzwoTz+ZdehqLjJ+UAx6zAez
xfGcqofrN2YKfTc+A76FlAN4xBnFL39Daq/lAvDOW4TFShnLbClk0m2gKT2DHQAkf9mEwzEdSY1J
MMLs9Mjg07VniyGuh4wJ84/Wlp7dYqYQ5cYkwVNu4JerMNI1hoqau8dJL5Vj763zdIzS8hyBim/r
nXQ+bxnkBTrYmD339mxwJwxFfVb2bh4jm+2Xl837rH6LKC+SG/c33Uv0rG2Qpdxmw+cRQ5YZPbl+
I2+9GDhQuZfH8deuv1v0MUewgeIrTWDKw4ha4FQ+m7gcuEN6Snds1q0bQjtzQj0slcylfsUrv79x
5+tiQC229bByxPrafF9DdKH6Q/js6I9Xd9XCb4e5f2Ft35nv2KOl5Xtx1ciWg8Uz6tDQH8Z39d3r
lJ8NNoJ7iEFKjIfZSP8eC5Qoh8EBVXSOoDIWH0Ylae0cTu4fPDT9MUoHs8Gz5rItcIvieTDJ9um6
3hcVo6lpzmQI+4dqkQKZbAePdSuHun+2OruwNzyDJeA/5dCvwfP+NulXHjXqijNJM77C6VcF5yhS
FegUnF92sz4NftbW2XC27zJct2J7RoW43YyBA6/dfbNRsGuVSg0rQ0eHEVfAg+G43gSUwbwCrp8a
zzVBlvXb84xhxHzco3Y6LCzfGQ9G9Uo1SAbpNLrmRrdV4+Ea3EzeKhfUzZnPudwI2YbMPdhvmDhv
hUP/nns5jB5sdnTF5Sd7Hpzz/66THoOx+i79YqBTAvrIdjYv/pZtEb12o+U8+P3+hs18pdpjuc7e
W/nNECdKRWhO3+fhBYX+l8wYLJ3uZk5QdpXpm1X3czF5c6M9EqNMv7KQC8Rl4DM/G+x9B5LxWuVn
L0cRa8vXFH4P2UPEgmIbZPKmYKdnxqn5IHf/2JSA/zOdGRW/S4XfyfV9XaEcGM7+8+t5u9e2+89Z
6iMdtEu73u2+iZbH/mKxbuQYCHyN26KWzz5qyyMEM2o0zr+vOOdUNKY28GBZ/klNejx0eU9oNf1a
fnbAKMiJxM0sB6wn1sMWTcEJk2FH2TM8W9ZhuruadIvHY8h2W2amPBuFMxjdjYAP5/86OOBKgY5v
p0typJc0tfRcBXTqvFIv7//OuemVXT5NogwDeKpcWyVCCze360Kp+Sicosnhd/74iFnes86N8+py
/rmc1gFbOROzlCfXlvmbgvncnaOE3y0XahwwkIgIt12RIO/ncKXHT4oFpxbX10omE1B/+b5E0OHZ
Lc2+D+nOE+mU7DCL4H/m0bind+HxMiFRNbuDYfDADIVUPD6MbuVLVCbX6lgY5LKjWzYdHvL7FpN2
zxHGHpuiBurs+DtmYXssMoEPowzckSH71mzg1+kQMF02B7btaD6keO1yuGegmTrzIZMcyJt3UN1x
wIGwHGbG5T4PMh9yJf6U3bVXA2I242eewhgcrbvRcpgDY2aHopo0qH+OYyy2CF5vEaUxD6NJf8OO
8GxuL8Sl50POftY2O4Cfmw0OI2YnWzxzeve9HLLLAlUOD6P1kCOHnuWib3ffTNEAXmTXWvLXE1el
1NOszh13I/by7XA2SMM0t/DL7VRLT1fflbfSLMz3cYdPnKHlgGOH99zCFEWyL6McxDrqCKfYxWcD
zjAel6ebprHb2OBzAX3Gq3NuW0Jcqr89UrUgN57ng+zUW+9GmfHBUrtc+0RR591oN7LyFM1I9WaD
5bAwplWbU81yybzok6fe6JlJf0b/nUasZN7FYTkb8MTcZ87N0mjnTElSng93I9uV+iUSlvq9RNSS
4kZsh/yk2fTrcrgYcL7ZgRgj5BNQ/4CHoyfn9M9skJ9m+fLncmhzy33KHGEK7Ea8hWcohdnpYsDG
zAQ+jGgYS4c7cwmfmW2BGTOav5723Ul/PZynOrkLJwWBB1lAtO8QMG5LR4tX10OGn3ZRvmPIRcC0
MeIoAj240YV/+eklwlQ5jLgyYgl92lvuZ8Y0OOcksmPsHnoc68xe2ey7yyGXW75ew9Jvpcfh7iPM
h3yEw22IuTL3zvTKYVTp0ZDZ4DqP4rlDB82HxXg8Jv14GIacShyAdjsgiXPXJ0y92aEjBp0+2NzB
JuOrUEdhFhV9I1066Z9Dxm/S516M1ILFMx8uh6d4HkYuEVvDFISSgqFD4yjswpV9mvyNtjFOF96R
NJ5+O6bM/HjmAmY0c3s+XDxdLcthpcdvvJjO1Hk85D2d+J47PibPx78xCxlZHmAdZk4cBFocmiOs
BNqWFktibbvguSKTPvO7NrSOSGB/953qYduydpw+Q34wUAWuwQ+W43JI0/j/pP+w0fFqZ/xoESPF
tOCmlUmLcaXt/J4sKFo0G2yZinSKE5xLuFUcRuxTTCI+751pFDPtsQnppEmf4WMd8U4mMp9yZfB4
p1FG04n5lm35GR73zuKjIB0d+81m+sMB94NxNF8M7ufWLd0p5LNc/ad8o7oh9t0jHx7Dn8f8Xl2w
Hs8DR+H0kyE890QwEHIZdMNs/4eDcLWN+A+DqVJ9FNvFZzPLEbPavxYtbm1sPpuGIsAd97mXebnB
Qb5+drnnqoitntPUwAbLUbp59bEjqZigS845zIsYBMf063q/DJ+7XqXUoA0/5ccXi+sHu/+Exb0Z
nbKfuAHErHkenpCR8lTjcX4rTEnNqE3hWl1RwAKl9UodK0Drr1jeE9oNV7t/xWfjBwxxio+wQ+IH
axFPodRg4+aGq/umSnFpVlDhiGn2XZ5E+XTnukM0KkU+CeafTlDuH3IBTL/5d4XawNTbaOTrrCKG
nCtjA11Sr89aev3GskhTq/H3534Y0qBidsgrbJFj+nJ3e9+T33sLl8dhjs38m/Yc0Pgq/VxIkdne
KlTBxW/O3CmOXcH1C8rF8YLffpjcqdvco4AzkXOicsLBbtxYWGyTszoHN0/9nEeFMuPymp11ThFz
bVlu4oixk06K7fXqJZvm3ivCRpz8zKDSo9ajI1cHonbbf6d054whkb4sgnsFo3X/ly22dUsquXlw
e4Ka26oSY/SJmc4hzsils8NVtn9fffWuSB5snl9s4zP6vTzrlM+DHJfjMvgzOGf5rG5g7oLJRQGm
2DnFz3NyFCtvmwzlgReDBWb+nbuQK7P75GRJRYVzC6sUPkHm/obPO4exjwmdyxermXPrzFS+73oY
m8vFgA56YtinWot08zj/PuL1YBaUm6Vy/VlLQfb05SjLRMdKeJT2wSHdxBktlVd4cnQ5Vk0F0GP5
vsc2pRYeq2pXqF1DLLfCfMCusebeuGyLTIftabFqsB2z2XDol3qn1Gth95lNYW41eCgN6jxL6fY+
KY5ndAqe7aTLzdi88Ic5andA55W6Bk8qYl9LnVtcZ33ss3y2kx6WdXn3N6MFzl/udqRzM+VLvXwn
jH1757aswN3+b5l7uZBagmDeHt/n2WNEMquvCgIV00PqY38ePxho9qU9E5Hai4/ofP9ggmbXb48p
hihHAyuR6ZcDDEQceR5AJ0mTz0cy4iYCDeejWL1M2A0e9TGk/1YUMsKOpJnzaIZuJhMUsflHdCw3
2Q95nW7mIXB+2aZSx8ZyHm13vQzpPThI82iPtKGnNZMP1/FQrOJ0LvB6qFup9dXKnSLXL3UrWVxE
WGBfouBVENbAQruGFx77u3AMWRh5MqWK7fuzmy62MdBzuJx4x2U4ObDItQfPIbmPpxG3wgRnzk3S
ndSjVmbrKbaJq5KjBNnmFmJJZrhg/o/bsyGsK2gURNv0627/Cs6xvLc5SdguMpTVJMxTbtLzZz7C
lQp63GD8QEp4PqcoUxiwPApEACZVAIMdCCP23EIMZQ83B7YWy1Ob+baHdoFnVC9VGQUmRe8EcJ9q
MVt7gA/XwmB1e6cTcFVTzAH2KmrFV2+p1+yqxa5zmbLKaANW8rnyXmSMSOic1bEx6FmAmh8e4LH7
P5bObDtZpQnDV8RaDAJyCmicx2jUE5Yxn4AIKIIMV/8/5f7Xzs6XGG26q6ura3xr8XaWvWSS3CcQ
XemPMbGQq9wM7Fktyuad1KH7kKsLgx7r6rln58UzkpEyg/aAxlcPYH5C48h3TpfqbLkPUg5shz8t
GRX4V+gCihrZG9zKCWeU4bLwizuar+d8SYUx2MbQHw5+3SewPTrnA8uIhL9Q/pwVax6w5GZLQV0g
Xpyc4BeG5lrgYmGieClwX6DMwmtP/DOc9BQmHaBmsjZe4U7AbVAmnIC3yw5XPYzOK4yFIf3ApI98
4zk3zE34cuO+/9obw9T9HcLRbEDYea/satZT+zWIaG/SDnCiYHfCvJgE4jCK5PRjRLNnjASj0V22
usLiofGddkvO0U13nxi56jjQxMaDlHn+j6PC3qA1Qxkf81GOto9Hgxc57B/lluOOhcTtiDrGOWfX
PzfJvpGTMsJ5F7XbVl+jmMEhUK4GUnDGHX+j+QcRZdxHfDQdoA7coHG+RLizKAit4tpRBg0xZLAW
KNrLvjBRuXXxa/Ezl0VegkTdz6bcmF0zfaE5vV2187QOU99F8AUsiTMED8CHFXdXs41RKdl1dseQ
1jAW72ADM2eHVOvwhMX1Tn/s3ym6h7lxqOdH6pSvUaB/dwdOGETDRufO4yxnDv3sR7AbO4gAVbV1
FvlJcRG16/mNEJA7AwJjohfdInkln9snYifpeN/39Aj4leSk5gsEDnKcLTY7yWVuPazvAFkFwbD+
RSImpz7sz82OmsPYOACwRNnDOpyXeHKYwJvC2Oe+KCfoFDAeJq6iz/CEcQq4QfIzig9E5QUWHedT
GBOJkOzbYihXWL0TdkJ81CXxEmoljD1eAtP4ZzfbhmkgUw+GMkxxHZLL/JzX2PyqsyjQKoKJ5SzC
fFqJ2qUM0rMVDDi+7dW4QClMx/SMnokzuL5yc8nLypbjimqIf+0MxcRXfI8GBv8kwKqih/Mem//u
3xmWYYqjS9l2BwloRj7OFmyXmkvrzDuNy39vP2B3HJytdvjvMVs+U/uVGJTx2SdHDzeJvJ1Lob5i
pZgX46Ad6AH49JI9SUWH5Jzu07N6JRx7gfNTeTMku8os+vy+5+M4RS9kUJ1TiCnzHqR7WYp2wQTm
Pz7BGHtMwc+kkOwXTOk9ArG+/vdXXikQUPwm03968tgcB5H8BxOZ4rqU4bsDJ48pXrg90LuNC2tm
JdqBG+lR+A2YENf6Gp9jLo8PEoXQGZ81FxqPyPdk85D/1C2YOG8wL1Aayu77DzRPa21czIN5uK1e
+0xs6O6Qi5LYHUKiE4iINaOSWMXOyOplQPljfTUOn9UE8/iM9bp/4UtCop0fnHX85AnvSc7MeN9e
U86iUIMd6A4WFWsHKCoSRzZciCffexQNYpeHfEb2Ov4sm6leufQ+TMFaIWV9zffy3I+tynUDdAMb
A92Fpt0BHRf3IvyRnzmRHJcEojA5SuEiXzatObCme/WFg+2CSxfPpbARr+VsuimENQ7oGbLc7gCt
bagIZ3Ev8Ry+INalvaKW052SH+Fj+e3DHpgj0G6v8XLNdqTwRMxqYBPZYe0gE9EOn3D8h99p3cxH
E94mhII4qAHtFYZI5VOEmiGBeZHLGWrz5/bKUB0DNDxFqNviyUAIMOsPdeXPMAhUhYs+e8eyZRky
FybH8z5GvExOpsxvcDja4hXSIlINOTNoIntxGTN8uq+vqDlM7oUy5DERLmOujvy/6aEH2Q2RQNII
DXk+VGNEeBN4OTYjmD9JJDuzJo6wwr6ir6MJ75vP2SBBFVFD28bPmw181egOtLomxPLxrKHhyZM/
rJqekRKyCliS/UMJ4Wn4y9guG5vavuAvgIUQGPKiEIXPft7y2RZhi0ZG5sRAG2giPEYgZssLCfPh
rbJPcurZJg4wP5/5G08VjiF1A8OJl9CdZEO4f5K9LoL9c7KtNRfgCxeh52zNpbNlWlhczKe+why4
k3AlX1tODo8Rmn7EToJT02XCvEPM8Q8RPsyBM4G2TYfgZK2hnEwKfpADxh4KtwKTBlsXkIYJysYz
PK5cfpDjzhu0i2aPhEXZUzjzwBP+O4pouozQHfALGBfGxn35IbHMiDlwxKurs8Qd6YnHSpZN6G0j
/gzhT1k4e2RcuBAQYMalQtxw3ChUODBD1iZzQFZxEmE1YWt2hypPdE8oIQPyNjYBPYjXOPAIHg4e
HW9r/Besi8ngJiOGtZVjA1uhMfBORmZqryuTg7Sf4brD53h86InempxZ8X/nM/vGYvxIWXmatAdP
UfqSUdAu+1z/bUO1hT2KI6A2JFrwzAGBDh+rBnur6/2VUeDFaeCWhLMNjEIw/DY1zTjLZqtFdDrF
Pn0S+DKoge11flVuHvo1uvVdZIaJzge8ARdrObn378M+BeT9sbJtTZVYBPcnNmitf5tWQ7rl1ujw
gkrsgd1L/Bv+6pypRMEyIUW36SkeLueoH7i9fPVAQzZvsyQkEPi88AzMUyKgJYoMOkGHMpFdH/Ah
y03xTzT9HSa5SSsK9CD9vbOwb4vmBw0QI7+iawN5TdpXisKpznMm3Hkon3i1smaKwVER++es99Mr
2hNO+aA9cR9qZJzRt7RbVCCfo/ETbnyuy8c3qpiVr6z3zgYeQKwkNwJLF6WqiH0UXuQC2hKQ+w5e
E1wyNh6bchMZkXtvh8yj+XiTseiKkSjpNxLXj1rAYcEnTomuTTdmPNnB/JeTQnqoKC97caVHxhVr
tZcvOAVQsLY+YT54s6GsOl/keEWftJhXADg8PlBLkJZYTkgVXDoSduMmyI9POrIH81cxRBZieDGs
fg/cNvjBzuq/NpwFZ5E1W3GYoxzz18L9xYLhEQna0Lu/ExL2PbrQYyaZlxtODfEsUUId9m8efI+i
qz72QchiOAd42BxRvgowqbJlG3lWiReCwfYobxTnkra7xcuPYYrRRiQJ0oLc3ytK94YOh/n+xprN
Vzf2NXyVrk15pGWReo7uumcCWOsJ1mT59JlZmIxQt6LbS4II3PlKt7KSrZl/q7dR8JpRTYdthlmO
Y+ERzEqt9PrPwjPi3ctZJAQP8oyEosoze5t+KnUUv/dgye+2Bqpd+cXGOTRyt0cREbX873nf1s4C
MYUbtXLctCV3oMMF8dqEWedlkB9yqck2eezJYyzGT9attYvGsFwuEjR8vZv3gZoxrV/IXuGWf9Wu
Hgy6sIcfw3u3iz482WbTKv+zg0mGN0OHLeJkEsRjeIRbBqPpoe81u3X7iePl2T8lb2cdTa0e6+dr
ZtiBm1jTjp1vE6ovbiPH2gW2hzvs2S3fyK4Pa23BNCSVNxxgyaAhPeBuZqXbFLC8YtwKht845/Lx
cPX02rSLNy3D7DMpd5Y1rYi8vTYZQbxyRjZz3s3ZZRR3bGy86nG7DF/k5Nto+hqqXzkQdZ0DMMgf
+1tvk7dLnL13mnSl/1RpitB7u80l7cZdtIvaRR7ONXgLTT5PJu9oVxZjNf9rX7NC+8fU47BxMxQw
mBHzNN4x1FwJBcuLzL1XMrAr7lMNgBan5z2D0LNfmluRIW0E4eimNBhfOCrI43hB5Acpse3CtEZ5
N2rzv4wmp/BA1t+13fwGDkKhdF7sbK0XtTLaMXNwMaDBveKhmT8otgGPn3SD+PUboCQ8epc3Nd2Q
MNEek34LkHm2VEPSsTkhgfat6GR0Udb5JIxSExF4JEDm5zUAiDfsIsvTTErLe+p3RNftHh3fDaro
aO6cKMRAjNRr+sBmaT0QbO2w77bm3e+U1A2Ntxthi0Lf2e9t/Ftf8Wg0RDvqys0L3VMspG7809CG
3pxyy2I4ii5SJRMFh7PuIiRfA/kgIxR4Svjylm0ZD+N9SPq1Tt+NyHJ1sm41sr+zo1mYrmK83Nv9
7VXWzWMrkQG4KYkE4PWrdjq1k+8d3pJesEKXbjgYN/2fpjhe0DSeUblPsrkKGFfvqa7TWl4X1NOu
AuBXpd0DWxZFUrwTes7TGbbAKDPXdNwrbS+GZrloF8uSgsM7u5gBKZexwcwnYdT+I/ZD3OeY7Nyu
1FZtEhiLU6qE8URfO07ntSZ5rpE+TFIynGrPuC3qx4Bb0TrV7fJ2O+EYeVBV3TfxEE0N6iVKG6Tw
1x3b9toxaS4fcBgMWDhMv6jVy+LKT9ul7vwYBjG9+TvFS+j8ZFLK/ZwTDSCrZ0BoA1BPmi/THhl5
cU9vvq0M1QkS235N7GjXz/dvikrifQydHVgu5I5rutXNESFUNycT8oXcPGy/o+tuUO204nDvWasX
x1vJvzW4sYLlu7v34uC1GQkfVTZQSrmGYL47iUo0TLxwSDudjusJd01J7zoSCTkgN2ZboG4U0KE3
7FNWRZQJKO+tA52RaqVG+Bisan2WaGtk+guqxucHzW5InxvobI25rOKeZ1n0Dm1ObyLOgx5TJLXP
AW3CpLwFjcNZaKxM0dz3nZwV31hSqPX2S3sHJu+bwNG1vY3ePveuEuNsWJXOnDNJ6dEL7/jdd8jr
qAEtrc7dpeht3kXtIrsca9RdpH86DagRNqwo0pl8VP9EhAFM8o+6FfMU5uguPI95SCkaUL9u7wFu
3mvy7B2K3kX2r79kID0eW6c7gY3biSsZiVs4sE+0U53Qa6udqc2ggmxuMbKyhQo+BLnqlEJqNChv
vSDLvRipQjVeWvz2Hl73mOftIKHDXfovh9/tYhDRszPacSVuw3QQFdWI1ZRIKATZ+7FG1NfKLM7+
muXTIjEgHrftkl21cbv5ara6K0Pt9XSVGAy70G/So6KszWbIvdAwBpv2Lr8C/NvOSgEvNHK7/tmp
3F55ruWzJyPaGXzUqjp844gT4v9ovk+bJuPII8PLuIHe6fFVW2OlAtMRgK/QN9sV6HLISOaRc7C2
abByGoIjf7raI83rXD9Lhpvf8HGZU61dZfaY3CRqf6g27DcDqNS8TL/A6QG9qNFqQ1i4TAmdX1hE
R5/D9hkOjPdPQnVn79B/Dm/sNlRiukGTkeBFJeHLcVv9zb/UCTiTvr241dMi9Knn4xFaM6y8XjtX
06nTn9vvqdWObzQwCgc1hYjq7UUcx8SR9Ws6E11FBZ8rMaYOzcMLcgFLr9HAKB0nBZ5Pn4+++ote
C+gYhVQZGReaG8OP8elhjdJslfBS3/KflEU4P9Vtews3TJ0bUDM2qvqtP2koZp97lGg2y1u0i+Ez
/Ukg8/6PqkMo2qTL9jYxwUVpBna+tjhrvJ22lNGsisd2PMtbL9FHfXWi5PP3A02reBJsJRdEm+np
jWS/odXOw1b13++p0p8/3tuDxSq7dFk9f+0X7d+Z+O39E9ih17BEJwLw5H6M88sr/ynYnnb14v3W
6zwNrTWlWtw58mT9kthHJzpZckaBoIQ7boo2vvWXdTsOmaCaXNvnL7/Y5tuHzupC18dxCaxzOlWL
Taejp5aIuFH4+Ikr/NiTCMyE/jKhqif9ihTX0scqKLr2V1Wfqvs/Tfsre4Hbpwr5HVzydvR+jpWp
keITVd3oHg2dZvWGNsWmjHa29tfnpgnvCOF35UbRDfXtV1H8lnKw4v1jwVBPvPeT93urmypi7F/h
WF7AZ3JwJrRiUNi0p34XhExKt2B9EKRR/1nWMSrZ9NK1jNMzGobR8Hmb9LJ92KFlzYN4/VQO7/qL
R0BTC4+jE+4Vqt6MaPFWekOFjtMU4lUamR0x0F2PHtkmumerFKnd8FZVrjLT/lL01UCKT/uZD2PS
KCFoXCotQTRsSNqx3Sgc5LwnGhq0lqV+F44vPa4Mk3vq6T+po7tTw+mKfkJaKplZhQvAB+I1XXDW
tC1Q/LPXw3NGDq1eQz/LPN5RXrQlLyrB+E4Ze+e+SZ27mN88Z1iTUaO5CSnhiA0MKpKL0DCv9lZd
84wGLFqULJLq7z5rj3/oD0rf6WoA5ZnmvXZfoMf9MjYdP3ow+EY7pg5OzgHk4ynd3/v4CH3mT1sA
rhUWRbVzC6O48a9ohqBFFC4v8NwnwGO2S5WqFKFwVXRU8irTd834nBbhms71G2YejNTC49HWy3Uo
RF0xN4LVOUQ0J/EvlziVtGEgVHobRNRm5TH8TcFmlXoJZ6Yv3tRZAwf2BK6PLIEBUttX/PC3XhcX
B1AwSY6CT/gaq6dmBcWCf70TdaPvAxV+4cCkrMO4kI0CqeY3EhokacIgmhyOYp1SwxVpXdNoHS5v
O0AH+gvK4GuUNcr1AD/VthDMnvXm7VrdaCvQSUlrVFS/WSlTYDxpTpHgYRiE157lc5/EV1bBo41v
KdohAkq1y/vYm3P0192ynuxfk/BXn98c9z0L92xku3lNqKaiVuQx7s2hAlsD6UJKF2AK6kSxY8gn
I1H9inuggA2gtmwm5gYqmSl/rWyv5evt98AfzOctxHbcRzOkjFiPfpC1VuY79tIoBre7p9rosHs4
rW3ogjvUwcAAQSonW9+/h4P309cMH2HKm7kyKPis15XMI9mj3E1uOMUyl7pQW/fqwuvvwFK6aCuq
3kxZ9fuob6yNQc0spab4ABryPrfaKvlJfsIf1gxncYklhDLX8R6WQhKvYRIYBCrCbdBOPaW2HDFW
bMc+HCof4EIHxuIAf8N8zIkFh7kfnNkn87vdlMdmZc/0U/cHS+qn8Ap38fnur79jdFAkrB0J33d7
AGFvpgdmIOyqqEN2liP6AMf65oW/csYO0+zCungEyL+UfYogdTl/xSU7MEQh4F47vfCorO3Tb3tc
OYRLpo+LU38F/9TT+2j8Gd/vo9r6ypQEitvNV0/GN4jKUtwK+3fbdkNHmj/nj1lxUprSL2n1Tl3M
7xtzb4N+lM0Uqj5ttzv2OHOqS325xQrtWfQW2B1zlahugsyrhpSbahyqhfnXo3jPNNyY2/xY3Aba
8VZzbLUjSJE1SgNAF0T/qB36y3806oCjnQLVTJ9C9BUpgdMWBZY6NKn8A7XQGKdTYP7SH3MVbLqV
saJx8wb0sBkQyeyuIA1KAToQxPq83dTgqXWHABVuIC0kzK3gB+BXRHlvDnjSmwM4UnNsEm4Vt3Bc
NEz+FJzMbe8UU+ncn3dHVP/m8L4QIA5O6tpaq4tojNN4hBQOTuwBCh2gGgmqGY2r6rVcxZVrb5tL
sDM4U/FPf8cEygN5PTzdnqEPpWSJ9ecQOb+S8TZ7oNEecoSktkz21lyl9puTKD2Um0uLb7c4ZIcI
5fCiMa16rZ+yg7g9TrA5jPDGJnm8Bi1RAL9bCvgFiL1fglMWzIuhT2X3urc2t8YSaZ9eq7tPYJZA
zVpft+tm9TiYICX3vpplYuNywGLR58GOeOVaWwrGg7F9XODwcG+ApC0/Idjjq7blAnkcnNE7JCPH
t078ZEkxfHGBLNmhd+IUIhx4+AmYMyyw3G3X2vZObepFPYXQpNtSWbnmHkPeGlsYaCwVyTfKHdKv
GDWNCxUEBm66LcOqJ578uATnTKZQXOBZXFHNsjxA7vxaHsFS+Yj8GPQVuXLezRCBynkULYu/mJw3
toWT1dArcJ7LIcwu0IGN4+98uDyS5L17oNqt1bWgA0v3WdKj4aAHZbzrbos8zC73w38jxjICD+Lc
lRd0UllSuza+X60H5xtjQLCsHd2rsKgGPAAyPEd01lmBiipAEn1J3HGBbTy9qMS0YG/q9ruHsE7R
DAV2gtV1f91ffEXyKNPgX71OfkTSI91rElKoGsMKR8OpGOXhc3rRBbjD+41cxw4ASoHcxE484Dva
AbXZ3N0BDEP7x8RFBCPxsgsCexv+dtvAGAb/kImMwwhIInQPA1G75arYNCtYFZHGisNfRFSIf0kk
HxsjQx3UhQP21Lo88olePjB9AC428pHf4oAsAvGmdfz4N/7hqlQ3KCa9TfzrjJoVa+bgO99cstzE
yQ/wHSJFuWYcH820OSL6uDm7VTY3v6eITzQaq/BCFV0f75EbdK52rBFEpWv+pT8tEO2ILYQU8Obc
u2HpOn9kGCFfrIUGXiVQfhXYn/zVRqz+vJ5fSntIfpFI8+cP4joCVuIo6KD20f7DN/j65SEvjRRv
EXQJoBbGViTVzQWWAKWYoW9ABVCZ7GOMb1D+nJXpU/QONGv7Y475XP6LoWwAF0CKyZFB7NV9d98p
x9skO/WpT2t95xxS5FhQdkhZk1sMqM7j325AKR3VROjYu8xDMZ1TfOiShUAR3iT0zq27xUsysK5g
sRBL99dSq6j6d/pvpcf+wQIbF7gQr6ZmwwToSmADyP6nJopiK+Bh0fcHENJ/DTJPH0ml4XvAeeEz
BRVX5MCAwmCQKE4E33sBxk+cFHSH4msh1U0NDSGSYejFfjBwfJX6+seAZLBhO168AcQLx9RExV+X
l0+92XugeTMy9xfWcCcgEXcvcvuuOnZYyXNMGqpXekxnUHw5KzT8ZTSIgQOR6tg3k0PmerSi8B9Q
gE0EkSLw8q3pFYCVJNviq6Z6jBLRKQIUbJTEB/HN03/rBbrsoB34CYPgfBjACn4LainKOX86ka3C
eFcQVzAY3faAm26o+7tgYHLn6542k267OsVBYNJolMi0eCRKn7M+Kry9OVaAnwNZV/4h5ZKKXHKV
vU464PiCv0Nq3uTmjhK/cLeJiyI0GxI0mZTfBjEotsIYPr6JN0Ur4kkLkrUAbJgG0gVGcK6pykEW
Dy2v79vejQkgxeqJ4wJFTXGtPVC8bsRNNbQBfbQoBf4V5DQwZCmPpCHYqXRTCoyQGQfAqIbZCkC4
STN7j8nWGpLVBIKzoO2V/oEU/wHtnr6ACiF1R8DFQSPzAa32h2Sh1J5JYUPnkznr9/nvxk9yISvk
uJ1Auh4RVQElRffew9fooG3lZIIZA4U80k88UpA8MmdBWpmS3cMvWJF+OxCw955385XBA2dXfM5m
c80ln2dCWsuA8mWP+qrvPkwpJX772L/hM4s3ZDCTaUsxfTDG1eO+PBxBFBbMCYMDdyp9jfpfQnZg
ryjGVif46ybaDDQFeBhx80O5Gmshkj+WFlfUpiwEPBHEu4FyDTkdIJrNwqlAILQeuUwuSRycAo4c
4ax4k0ILQXKngG9ZwHp0bF32J9ExHKWL3r7x7eUUcKK5ukl+Q+BzPn11qGR5nkkT6tHtoCB6383K
Jb2VPQGRewMsCWDrkGjfF9mc02gO407aEeeQEnOCZEAwBwsFzJ0CVgm+yAifA24FvgAlCqS/d+Qn
AH2Dswk4ih4HVz6OvAQNSzmCQgZLUMfiGUAcgU/O0eaapkVLf6RPjVlGx4AO9EyH/7C5/Oeg763r
EaLQx3JjVrdVMWsIWpJgKRAWHMrSs34eXzX0vVEepPwIeoHlWd5JOhU1VNiu7x5hDgqoGgqnkmX2
JbpWDb0Fpv62zef42FzTD7c6sFbGKJ38PjilFJH9Yt7RrZKGV77tezGSSQH6ufRxZtBsCXSlEbUt
Y2cYDoAOBEZgjwAamtMWtcmr5qB6+WC/uR/0efj2+aWuLLAQ40m0laLYgorj1xCjB9SuHMWR/R5S
WewS1AB5gaiwbwGIQFB00vfjr8gnwDN++PhFAcWQVgXqwKEzK+26Fg3F+c8zkEJwLlm2gwx1kLrY
N0GaCY90pKHsxB5GyJbpc9HuSYIhRlnMnot0ARr/jAgSnTwFyp9u8MDE2xeJwW3KkCKNeJGcoxXZ
xfaSYCCZItKuFmTMuUwk+g7PJaXZ+4pCNFRQm5I+7yk/S+Sf+CNhy0/DNXSoUbBWJ8QT1v273xzA
dwhOr6s1N5e3GWZ8cq2RQnDGEgNxjY+wQlOlg+0MDVzbVuBMovh1yrAi1EXTt6q/uIlJ+cXdraHB
4mjFdelHACPEHzc4up0ojQ+cmZNgbiZDY8l7UJyladRN3hSJDgqaAUHB3rz7C68gcYgg4zXUwxnw
WfcZ+fWM/ek9AABISCaniy40q1C4+raXzXAwZjIWrsJqciOJE7oITogzenJSGYFyvhlLZckggW9z
dNe1RLBoXoFKja91ho5qzVHPeaesgwR1ojVjhhSvRgVoLqCcXxkZiTIhHuOQyYYnyL2JKxbtlQ/Q
8aKeoB3KvFg2xJkQB6gm2KCUa6nfaGAoZ4h5oEXQcfU18poRtGU1aUG/Z4UyaaaC43KCrsoYNC4U
fxOgbZCLmOf880RlxCj6GjTSeUxrHKCAW1z4roM/j+R7fq2gLbC/yP16ooyMZW/eYDrPwyvmwn3G
7CU+AcjqI2bW1lyWGM2YOQTTIQPP5mHAzNLrgiQ+GjsyDLhp7GwG4OizZW34gusJGqg8hsXg9oUi
y/Aqziaej9op3TRlXdVEtz3p6YMGjI6OlUOMO3cfoF0v+deg3R4vt5P4ylbK+jFV2i+URb7NeQIu
Ggu6VGxmNHtcMKRtuowzJYBEaunYyfyZjcBhC1qx7B3IK+CV1pMn7m3OCv5lGQ11u/2SOcnj2AOZ
oLCI7Cxq6Si80t6DtbGfI7YGGvNG2UUUad704pNMDgNjzSBr4QqZLe1ksSLmmCFwHpUqwke8CfW6
iAHAxfUgx6M3r3CCoS8sBSumt2DfKHNmA+G74F/7xb7iN+P39gtHlTOCfr35f9unSIeaMVQQNxm7
zLzZqjAY2DxbG+OJwGUCb9UTW2BzJXIgf0Auz4hlY9V6xGkMtkOG44Szu1hO1QSaAAl90HkMh4Qh
ZT2o8tjMBviAG57/8GhaeBIDEYpwaQsR/iPEa8Kqp6+JuHZgs3wEyhufn6bAW+ZTmSP3kPCcWNXw
VjDgQH8JYrXwp7aEG+bQ68Or4Mm0Hg8WvGuc5ywX7wkSpRnytOl/W9ab35vF5/RgbsLIwT+8Nzkf
+KwCPwxeEnnng0AU51AII4SGkJ/di6/yXh4kfN/9CeguDOaM9t3fa4Iphf9EPckpF9TtaMZkeJGP
qz6TJtpE/Oqf7ELwD06Y4tnU6LAp8+VgKD59bmZ0lfr8reIinTvUOcKi+QgrqBLuribBvzt3J/BB
uFrw4ABkOc1xu+QOJjYGmroIr5UcYiodHebAk8EjU5gi5pNM1xkFZ3kkQ+PsJvv+y8oHFRZHyobx
Odjw3+PC84A2GtkzRh5BS3mdN7M5EX6UBVuFp0W8IrTfs2fOrMAKYRW8hTTUL3wtPOafkKqnso3P
KfmIv8aYdykz3JgQtZFFBC/crx6eULb9cyohzR+sPu3+WpUhNOkLNQXuj/nlU+0vuvkP1AK48V76
fQiEqkpLOFQTZvN3b76w0DDLHOWrX3g4jOQL1/rR/Kb1U/YeUDHU29A2gZbF3/bxtlNm7QYrsb/r
S8MI9ZcwYpXOy3/KsfqJ/mlH59ta6AthCvZxq54wx5d4rYxVt+ptRKL8Gtv+XKctEC11ptqqmn5I
DjROH98l+Dxfn9bi4T6/CliPyhVJQldKt6EEhTDeiFIYbu7f4YKEGWtdAc1W+qSkkERlhgMV/M89
QUxg0w+8KK2k+/OCDDqx/PHrHNgDohUwLjJDrPKn3zs9LnAF18irHbNpFp5NNKu9vS3JSIv39pKL
SCHnJAmZtgAV2VtJkdym14SCCxxGJhkiE+1ibwuAOgluLvDoctbBT8T1eUY8hmc6M457J/NbW/IJ
vsh2uOImwtHhiKBrLu9wQDyIvzwHLQ72yuNH7iJEu8QhTZyDsB5fnPzyAmn5yq84gy9JJEG5bjmN
SVw5IAFBjEUUFpfigpuATr3r5kLeHl5TQgA9HJM4OeBU/SQiloBNLqEEgrqPA7NByhHBKS7gWein
yqKuSLwfiDseEe6JWeHjQLJkd/Hrv0FSEwJw+iEmH23xh6H4kWfycSk3yVBcJ6RZy+WCAkCZEEPU
DW5u9fQgR9n9dF7JDjiLrvEVkhGMUvE+BTtzy3jPAf7xxyWrJ3iv9DWd47i4T/hr8ctG8kwdX/VJ
JyUc/zfuJvG5NUsezh3FTYVDQoBm87tv4jvFu8INRUxyS7/pktYf9kw8rcE5wKg6BP8YUVuKw6zA
06Liuev+DMN9YjbTsuIglCete8+/1q5eZ5ePr1Abd3/BGUkBrusZVgp24T6+qkgUPNIGPQjwt/8g
Q1jhIfxplvW673gxtjgBl1Z8XAgcnEA4vSoJpFgcbcUliGK9JXSSp1MiG6wrvRHLljgJPm2ks/HH
uLg0+qzeJsN+jNfIeXspyGFYQtGS7xA9+EdApoxBZoNQ4oxlp/R2zF/YV5bxJKkCRINamIHxELT8
CiWDfwRq8TXte/P4F5GR/JTHbitLxqWCj6514S5owifZB2iM16i30TfNsVs5I2Pbo5XyjCS1PfwF
WLYiARpkTpmJt5s1sB4UoGAnnfFk7TiADPFj4SGHW5gY00iuUIh/BSvtjd8zpcv5y0WMIUj4jkf/
NRGoD6YV/iC/mqM4qP6Qi+HP48Iw/VOPuCcm1wGnUyhe8/eRb86IowyXckHw3Bh3pPkd/9rqkP0k
coBrFwEFPZBvDsrZ+6AQGkappt8OltPWgCrtGrf0CJndZV4izn5UC2JS4qYjBkRulOSw8W9XDYBt
PNKx0Bmwy+EVf96pXRNSazSfjxNRgIXOaGOzZhlhjn+rGwTwA9zpT0yEACDsIJcdc219wjBKPKgt
HxZgdIhP6IX4IbQjFsapJJbhGH7Z/ycS7eVyPxCAgIlgYByMteNzY3E/4LgjmgLD5K1P0IL3ODHB
BQtH+pRT0ydyfIgp5aJmBvPU8YjuaFsOP6tEKCKQUMDzK1vLKtGKuNhYHLRk8WhNBH84qXIPEsQE
YQAxCrqWBCmKYZqOGwDD7uC+EpQd8gSYl2FZAb7c4D7gFCgvjirKkS1ZGogVUcTQFKhAZesfLo4/
1o77u5eChrMlpszOcOezd1UrOgXv4VkchNbyc3INeKVaswQIhdThwoNXIPSJOLOoaICXEwikhAtS
/kTOhomrrRw1C5/b0w/NKURGee+aIbE5EgQCh1q5Y61+oWDKQeL0ZR5CPskB3vHxeRp/EI+rhsWz
b6yORTGp9/EZeRhUEA9wvSXbzz3D6SEuUwCFy7ZwKQPQqX4xpCgeqs+oeIyJwbF6bCpixghEiPaJ
ceL9/Eg4FVFrDPq9CaKETdcJWyK776KQIqIfF5gIaSI6FMEERfznCDHmg75ZHokxHqAfL0Jpoq7o
Cw+SGWEuR0QT28TPSEV55XI/iCWAL3yl46DtljcqiaqRuqGPCS5wh/gB6YXxleVyvq0d3xiCgANO
aHhVLLldfHW+Ub3YU/iFgwWR+c7Je6GHcC1DUKIOCK86m+A75xg0BI1w2BGofJJkJdJNbhhs2tKD
GFwXfGEwRDOWxBtZJyRjbTwdgjLh21PapyJT2A94ltnF8KNGOtsA/pUwSyvkhigchObp85a7D++w
cezj/xXbQjjRTmccXd4b53JoCA6zX+jf7AjHBkmDdG3bMb52yAUz8/CazXn6yCosDyb4fK14vpyZ
dsUEs2QotyghA9yQd4/LgmuYH2Aetp6bm9lBJ76zmRCeIw4hOdawRHkUaYjYVofcF6JVPuRXFimr
GnAciGVAfNbVrul9yjwhLqvgWCJ3UuCdX5+wKJtOVIQAiwLaiYsyjXTRkVrCJZr48JtsSNjycUhA
I1NBX5PHxP3XnH3kGiw8Tg5jImZ4XaRRhfoZ0cGQlcLkCE0z9mX/2RNc1JmELOArpsby2Xc+RWIM
AVeYRcw3VCM6esU/vBOqMh9mgQBg+cAn/0ELpEuV/pH+wG1uWmPEAhRndNiBcQmZMZXImfN5banB
qtYCZ8EM7k/Bhc2EE1S6OJ2EFGR0AIb9ljAuhEujIUeA2AZPlGgOoVekZZN5RDEI1BIFKQac3uCE
bKLmx4D3th3M3Poa4Gy/CFR1/ZQITvwLSfkQ/MPT+JKjcHxc5P/uD3aBxOS732+DrhrxPB6BWGNX
nvjt0H5AU7ZdbiRozYFkfsRQgLFmoM5Ad+bHtD8kXoImT2ijxd358gJoOyagurt9lbTNMGiggRN1
eAeqJD5rKIKkLqylkIT6kitiiPs3xPMcX2HL4J/5xx2JxUVgG+Ym+vZw1Q0GJ+oRetEOG+zrQZB2
kwMiGv2LOz//iX/bNYP01vGVasQfe2wSOhfQeXEoP/HE3jxAmZHnLgAwtKMEVXZ1G+Nty76zMdAX
brkrCUokPikieEgKn1tv1Y6w1Sd4a6/0YqeijihCLf1K6M+o+dIAJqO4f/k/ku5rOZFliQLoFxGB
N69A4z3CSC+ELN57vv6smhNx78QcjSSgu7oqc+c223GByoKtgmcc/y/c0KqHylMvyubbutshQbcU
tupiu4FPeDKXCHNRz5HPEZ74S3iEXV3nkX+3Dh0UF+Te8CzO/+YT26onwPerdwIW8bDdtt3CAH9g
VHiw/byHykt42sNGtwhbgJPErw4PjtdQ9W7rNutQZ/zbjpK7hqfO0+vAfPXmX4G3kgvbiT3g7DBO
/asHedwYwAOD4uH7ns+yncYRbh08rsGldRNvxmLn4ixVZRceS5IchyfXelcj+BR2G2vbg+ugc7Lc
YmFr8HQj4vk4Zn0ZWM+JwE61NLdOwq22QJW9P96cs1PdjVsQ5oRF4zBkAO3g/8vP4xEmx6jUUgR+
vEszQrwdkz2v6K2qiN4fbN6IkzQNw9e7AV9Ss5UN72v3Xcr92FVDQiva4SQ7cF0TP/tjtcAehSQH
o5EQrLmAeadYWEQerOcg+VF4Cx/h3/BRcZT+CBQQMYdO8qsJaVpnW8osw4w28U6BMOMqGzpyu8T2
xZVCLfQxv/3ml939pah5Xia5ChXPl878ptkTvpWAv6/L9DG7R+P0aBQ48SeiW671Ur0rM1uPHPe4
uiy87KUoKDF8HGf8nsgCzbOWYrmeKCWFDqKLCD388IXT70wGX764ela5Kvc4G5aS3/HpvlVoJ0qj
RHtdjheDM6Fo86J4ZoDOvqn6qDjhI4GNTaxlnq8XU8rgiF7ovirJ0qU87yabYuRr8XJIvjTRuzBr
fn6lE6V1+dA4t677Yitjqsz6UGfXyn4tu4fqsbto5hrJaao601i1Np+JxvV7NnyVLp1dJ9VIdDId
XVn9XD+VyH0ypVcENuk+0KnBwrdBHDd8vGXDNo2140MOpX95XWW2+PiLww3N342gS7FVeZ/ABSpm
O5vG7cOhV7uZw507RlKNjYmi+MHyqfVqPVqF7pOTeLxsNF2RoS18ZNHPlVN2h5iktMMoxDRkpllf
S5ZTpWQTWURr+gcDzZSfPu/EZNroPjF0/9P97Kz0NCrJTlKN1aax6FxbsUbh95yN1l0FaHU1aL2i
PIqX8W7RoEkfnO0/KgYH/E/qKy8ltqt0qeQHy+7GKTmZD/Mh9S4Knr0qkK9gVuviNWPvftbwxgz1
GDEnMA+hPTYl7l44vaiFP5+Nx/vm1y+ZdS5TyJz4vNUgWYz17hNRkz2aqUKimenF+xxjqL135Wcn
3RjHDWOd5X0K5Vc970kdHj9PvWP79jWvbrrXjmmm8L+3iwNlIDWoTwgYrfix8gUVnRPl67jBJTVl
+fq7H+26qdqcfR4iKhjFhywvollx04kX84MM3s2pYq5To5AwmltUBOgazk3VtGaMy4ZUp3JIEFx2
aLMapBWEbsYfAHo+Opdvs44nG5/G6lJKKsW7BKu+RMkK9jD5A0qny5Cg3PjSzgt1nSTy0Rr3f3K6
lldppvO4PmbHlQtGnAe/fnJNPU/LL75Ub5dZMWMkO85KZjx2k5CEO3O20qXEVmyUmFLlSsHUkfYN
ZdyA2upl4HT9OOlWlc+tZ+ccRpcZnJ7y7t20KRvMrj90sTlKznv7NEnKMxgVBune1m3/zXTW/Xi2
FH8VV++x78IiKiRtV83d1mAxtQgksXB+PnpOXGqZbRSqhUYuOBjOm6fhc1kybd4JDyjGf1HSZSLf
B2v5DsvBrXJLBrX/K2abMCce03oR6JibBBeERHXOeJOs/4ShNU488W00mQF0N95Jpyuv5SiGZ29r
Rnx/dZ1y93SFpOPVfUwLTwvnBD9as6tFLL+YVha6CkQHn75GvU7f/pyZEOcSlH5V7O+dYTwSf7Y8
cwqx3UnwmzzrRy+sDkMBqPdK5if5q/KRoewf2nsu193sRtiwuUdvh8PdP5IFJBo5jFQWeBRtm1Ie
x4JxyvwyyBzLz1Aam+ZUvTxAhfjqM5Bp+qdpatnCE6teLtUj247h8VU/f5HBhbP6D9Ml/ZHNNJN9
B6ZSKn9uaa1DM/zoYrADJc6r2pxDyEwB0c8q9L2Ff3Wgj8Oa59uFoTYQaaGVGCvWwWTKT+8nVHPk
04/KOl0xQrjcmhqSF7RLBbyJHvPIx1fiBZDzVoo1NakY8sTbxeMsWtHyx6szbS+gL8tIXOuV2fcR
1ZO3Xe1gtzkN9oWeQrPw9kr1NtmaThOU5VpqhrWHp2UVeQ99wkW6jNaF3lysVzxa7Ctl4Inua7nr
3Oxy736FH2BkvomUnPm2q3Be9c9NR9/Pct+A9DjS1pwxjSjF1uZgT8sKY0XTaaW0f0M5Poygwv/O
vue6fVGbt2fRwaJf1TMYHrGyWbOZvg1KYuZdsEVIJpVd2LpN8x+qmONf9kMZYMSGfJWsHbj+z5rx
9fQwr8mGiXdWv6t2oneqFLrnT8ZyU/XTuZF585qRmoVFfphKb1oYW0amh1ZiuFPohbCC4PrOrepz
3cl9B3P4mxqJqxytQHlbW5oP+7iYeff425pWhuDZiV+1FuKrhqKeLqOQre9KGizc++WqtotV1T9n
vKWlHIzQYBiY36Bp6OxGVshl5wChhVs/q2g7FCjP2qxJHXBTAolp/n42OLjVjr+pMgeRbIn4tGy4
+yqZe9SC4ZrZPHvQY/Kd/pOIzGjkj2YD091zc5ei8gGnzBI3nB6dHefyupsGSI62p0HmGrKG0uEa
536CcGLxdprmTg3sJfVfkDMghE70Gir8FU7NvZofYDhhWxV+3Eel9hbxcVeP5aIV21UtkfQHGjPE
Jb8WX+ptPXSLNXU4SHag84C1QtfdN5rYqV2KaqzZ7/LTpUkGSpOC8XNn/IB3sA0B9Ko0c+d3fMyq
bhNLh3kALk+4U7PSveg1ir/o75HD4Wfs7hkHbZtL7AQU9mLKSRkyBGJlWV5yqM+Govrm7eQ0dY0f
FwlMZGLbmqyJIYwMCFH48WZgonJULWjtnY3pVVxyi+Vy1+CiRbvbNT1A2aoGE7zWgdK4i2EJ9IJ4
naqr0XZimpcvfZ0miWa2dKiD0QHD3dx36kb7FiWPJaJezUYn0b2xMTzVXxPs64Cyg9gcjbs3kUEx
rC9shmd797aVGHWPbpy1VTXLsE08/069bT/FhDVW53mgafnMN/aNV9iDvWVU7a5erBcsX0rbTgFH
zQlQKnQ950knAAg+qJ6oMeDtj8qp0PCwOy2Sq8bengy8U8L6Rq+0BA0NkyQH67/dthu/t/Swp1vt
ETpqFQDOk3is0CJlEqVz/84x4Ib/IUc5jRNa6Jq9/lqwtyHjOSg5KcyHPdLAXBegz1kdp0rww3f+
VqhpcxI/6mA7DGDOtccTDnxydG2tLkRdB7LuUbesbn0I9wUO2Txvf3QU+9ryaz85tAN17RV9zjGD
EnVHOY7VpnRVbY03dU8vCpjY71qsu5elg/Ryxk3QC9ZzPzLlVM35wdkAClmvvG+uRvrWTO8Y4TdW
H2V5BKWU7JUrhgxiy+g+kXvV0ObUdu3yos/pvfy5RS4JtdK6fKw9RfpKuikbcp2/MFGdkNo2XeNz
UugJdIq10jnZRNFmtMczG5wb2X6scv86d5frkudu1bq9Gy0A05wEyU6hl/O8fW38epnJfba6nyJG
mueWusIbAshrycrH3v3LJduMRHq1kvnifCWRJP21npWfX5dVM38cwjge3zYcpaOO518EW6HC5Tak
PIR5k8YsgZuo+XSyQB90Ade/hFkIh0cuBR7dmnaUOXR1jPKhE06ObywViXvE+0iQW0dfx+ITkUbl
V9fByIuKeTjwpJzq6HHCjhmSZGrb0RumOZqfpZDsS1wr75oX0Z0vnkfpD04snYsfB56VdqNZqXmO
Hsq99TQkvBwn9xloRuGKxfL62dVvx+q2ykQSq3AqhiPaj04yOgvTxxd3sH6hmL3VxF5ta/wXa8cZ
jCff92xti+ld6dU81PWNKj5uyA1smvJWrSxi5e2uOkdbOaeLGS5pxdU38y+jO0o252STW/S6meCD
Tbv1bbn08hNNAQrkx5OvTunKZiHWvF6MKLxvm0vDJrP7TlfxZEurGRZd0p7gJAk8Nq5vsnnCtQrF
LLMpBG9ajrBv3GoFHDjRmgIyFCOYbIYpFdrlfAMWFWGtlIRVR7L/rtEx0rDhG80jxVoxbOWHcuB/
3f7BDAwFcyq+NOAC2epBplvSLr4uxfSjlHh7bTHn/FCJ3Ke0q2D0FUVRYkAy7ZNa9kQM2YB4Sd7q
meatRZc/h1a9XTus48uiKVun1r0973tIolxzM7x9PQlEA1KC/tQ+ED9hSrEJeIfoR0s8wnn0pTzm
YfzAMXxJLp0LKtTJYKGeZS7SnI4OotQL0zmc0i9c2MlLa/Hst7z7eB5lWiwI06NULf+Z+CpU6FE6
BoOd++Dcvo+fbb529cdERf3SEzwd8OfqvR04ZDaRah7n9CSpG+pR/tO9VQV48QrPVJCw4ExwctLW
uIrLtXOHCxVk5sppUuikOofadrppPkq7MUlXPyRXvBqJUqZP511ca0CWx+J69KopmDO1hxiDWzn/
uQKGIh3V+VpUKabPLF0ZrS+L1/sot4ReHHo8sdYcKHM1UlFEmOezyE+URlzvyMp13p69HK3N3YKA
20RWgRHLVVWoNmbTj1m2nCggNplK+F8AzcNeWSLZPl1L/MDU6rwDNDfBMeLApjH0+3BT3lD1WTM1
ml2KC6Mpf1oZ4A8wPejwd7+sqAZyP2GMfJim3plideKdfH/eWVGIEwfFvpPj+LHEfliTwR9stiid
0qX0L92cZuyhJiwekqY4OqrggGof1jSM4X+ZnelxGA7z3nV1KUxfRf3LOs1FoLh7MURp5mkKngRl
pcel+AyZlMSHm/qpfKnYk0w/iIzvqGKKiSjkyIdFxYO4xndsRlVZXnfC8/oT4yWDeEZCOS/POqsq
5AdRq/svm0jEX9aKOqLjzRuJWhw5dCNODYoYE303/9hWRXKU75Fs+QOk1O5XfNVTLW+FdfC/W8QJ
gin0vyADLQnl79ol2lY5+y45mffXXPLI6C8NxLqb5aSOHaoUzNEdvHC8AqlcrLVmYGd7MgRgmbmu
+F7sfK94Zu3huKAcM4ATJrk1Cys5nqGT938oMZzJlAFeq5Hx8tdd0xB3eCV4mpEIhsmEjmKuTuE+
fqlqx4BgOQPWsJ3vuDQUs1ro2FssgKQryY3Q6JGyL7EzKyvd0H+Vnzyk7pz33/fx0u1czv5l/86D
fbXQKTSDeytPmOm6mXOn3PAe5lbzNErWbtXldNa89hJtNWu8qWJDhGkE3BLAuerFpsfGyfnmrbFm
K26Gx0Gen8wZbAvjV5jPv7SpRkh5SWK35v39gY/8s/490KOx0fnAuTFnzSg2i/Hx9WMxvND6wO77
GcTF8EUUOfdfocInUCwebp5H6EXVvCnrPUlww5/ZMM6DHeayNeXH8snHMSKS1VKZ9rjKBoPw9yvY
LaB/QvRc7O8UjJsZE8b1P/bfraI7QhZ+hvoYTs9Ot7PrPSNrnawbZSOgmtqrf/gp9SAgcT4Jw5/e
fnz/PPZfX+lRZhru0FUWRslcYEdyw5b3VFE7iTc0iNm+2mhu5u5eMmEElO8UctW4cN4AyzqxlGg6
VLAuDgR6h9optLHac6aQKitILnNF48tCT0enu/Zb4f3oeIvs14rx5rN2jZvnj847Fv7ccqrbdAXN
wQaSfIUtQgWnIaR33a4ayWMFnAmPhsgCNQ2UzOEhvRfkHWvlx/yaN4m5BBuWSHynnLy5Xt/OUiy0
ViPQkpqhUD9VrbDOQVsXvzXiNfgYrkyQZgSmUW4on9Mpj9I7xKTXFcbq8Wbi/1AVOXbHybXJ96Ro
xy0lJ5pkALtOkdghpA+vhK3MK9kOFHPXFvI3JNoQLLrTND7xnC3uiiPGWYhRXb03D9Uc9db1ELkz
uNAKFjzuTgCl6LQqqCeOvW1jV1lMcw7GE1YZClwf8QRz/CHeuFBT4wfZhJwmhDWqi3Da4q9C+S82
NbvL27o96x2LbIGjgwMmHIaJWqK2bS+rqU5MpbOt3TFzc03ndVVKsB9Sk+CUL364q3SunyCs6OBY
MjQvnXDX9yXpe0UBKyHPcS2+7IFKfC7dxPDNarHRuiXQSZrb24NltJme4/wxwVMWdP+xqXtqih92
nfd549Y8l3SvwFiJi5hjhMJkBAfCzzvWvZGZ/D8gammGl3wuYaZjlGJsuyyV35C0rXcp5z9wRb2R
WZVWc5CbYm1gLR+duKGIWVSwFf7CFTX7HDxaMnDfeJbWebUV5a6hQxWkom4bLzUOVqNC41TO8pZ8
e+BLBd1ADun+VcyO74N9Pz9eUxjQEFcOlLc/6c+lkbdyqXX4OZty/K5tZ9ni7ufwtuk9x8j0XYfQ
+mPfx7Nu3cebVwVu9rc7Bf/U8599U5FSe4AGg1+3LSPbZrPEyt8WJ8zMoq/sQY4hgozLQVB2VrPU
thm1KkipEqOLCAXWB1uWf3eELN8W1Fb2SiCOFpii1ygIMq5RPyQBlReg2nv/IKPzicftngoDzGn6
Fr0k+6EypnHxSzZf6SywXvSymleUu1Zz296OcN2lbbD9VmRvayFdHvPEpKvibRMBkjLwrBCHEM4B
exwBH5SbxVH//Gc7hMjBqRgzanrG7f3SoDkEYDiHuHUFCHTLBpw9rE3L8e27Q578gy4g/PC/V5hn
AxT3+nYUvcx+YtFyW2aXpOT9ninvNIxqWDsFXoO3zdWV25bvG1++gQ3oYjB1HmxBxrcd87DAsQa7
AbEcc3YmwNepQNn1ow/1RRQvfbZdjRUlOSKYxjRl6Dsgbc5IvzsdWpYwF3IKJj8gM7VZ20i0S8wX
hH+qDRAcQpyJF6UrmuyH6wEjHmjNeW740wtnVZnPolP2wG0R/cesHRcHgyYTeOb+K4zc9mziMHPd
rWd4v9lR2YzEzNdEUcPiQMYi/yugdO2+D25Jzayysq3tZCHomOESp6r2tp5UszoxmodyMB1/tDKt
9N/MCfYkcDYCAEKwKWI6xFwIrOqwT+I4e0ruAeDZfgpabyc9Sj++fJbj8O8yBPA1H1DA3DroE4Nc
fA7CqRyQPp0/sOlDCVVw7SxxkZ1Fx/JZS3qqB24InaZfFW7+MPC20VtIo2GU/k6Zbo8cAozUJq9v
JQS2Csk4w+1fh5Tj3GOwGx0ny09gMcPOf7cDjW822KTDNEtdSaYJiNCILkvXL6Mlovyhmkq7sPgB
vQ8wG9Z/s5G77B4GzI6+MNQqOAJTIOEGYS35Ef+LTS3RZz8o17ruacZP3ctuvFtgDK1QNY6b+wWN
bZnRUevfBFZmRnM/w96ONdnX73rpPzL2ecRmmBdroutj7L8UO4Bsa9q5C9DoEMd1QuShFu07TiUc
PgHVxsf269Fzb/ye+6fbxRcZgf1n5/PIv82PX2/kQxfLJN0HYtzeg8JRN5YtWl9zqllD3sMPmCfH
ytBdjmlZV3CC/TjWff6xrtv0zgM2tm6klcVdu46r4ICq37+M1Yrz0r4+K6LySDbLVrSVXR18Zzay
zdZ4FkTzRobmB3+8dZK1uZfFPG88mrNeommmKDQxPhCEWXvVMOaqQXk1M1nZ34r71rnM0XUYH+E5
dNeNVbeSaamCH+UjFfjH9uOIu7prGcQzqWhf1durXkGFt9cUJ96O/1Iz+mVroHpur4YKo8ldcvyh
rkBrrAfz5rmTHJ/7Ri3K6VP3RTnlzGzib0Ndw/4/7xw/Vz+Jt7sU2VQtPToMb70NRevPraWhhpSl
oWdv8Xbia1cLiYzLklFH7/Kmd5r9pUc6Vi38QfjsgS6wGesc28fGojvfl1LNQiU3Xf2I7vozXVkW
03+Ubo+33ft8yzKhHP/LDfk/BHuDG9k0UBQxu88Zqcl2mYriQMoVsjLXHfmyra3WdFVJGDwdGw9d
ufk+su19DCWYPLGXISS9gBTy1OdW4Vxsfce7KUqgdDnVebv0uPJEqeYy2lcXlUdtq3nnmeuuyTaq
GNAb0W3dpZ1/O9QysvQUK3XrbFO/VTKOnlU5KyIv3b3LZnRj6WrovUbyCqLn2CRgTGLS11bF/4KV
oo0xX7INL8/Fxfupt6+GK4eMNo2VFpVtOzW51MOYLS+D/laXtNC+wVkTvDzK20fp+nHRyDFvoumU
1Yus0M3xNc11vRhF0aZ3M9tMfXOXj6BNbXYN8NN7DbNPullqGjr9vXmeCagBRp8v7F8gF/Rm0bIS
+zlGX5jYnatAX+ZoKKLEKmKjrxF5ECCdrL2LG5L4mU9M5lsvB9uifOiJP+0J1FApNuur8qx+Viys
AjSxdVrPXXS9XPSk4KrvO+ex+Ni+jiEw/pl/l5Jj97a6nqyUUZ32/w+KK1K+/677mdrzIz6KKXom
q0qsEyRa51/1sM+46NlTIstafq8JeS8uTXVeExwB4FJ/tjJlYzB0J2iPbzSfPlLsrWuv+rGda74M
CGKVfGMZccRqZyrbwa416y87ukEaEsle+w6A1dmmYWWYIZjbcRk0pEG9Fp9wz6pt2opic/FQAK0B
ZC9pu1knCAf7shlKEbxZ2jdShGtnZRRBGBVodqBz66UBTiEbO4OeQhN5KFP5wYkMNSAcGb3rHYyx
qhLmUYzKFAHfcFwzu1iVIQHVQ8+ao7pUrTXpkAeqjQbVXLSp3NsJ1VrQrW5GGUljx4bdsrntb+el
RVcUdDPkqhInMxxZ4q+nuiErnN0ntuf0qWPO0naA4CcBRrkZ1eijx6auDadwFEMLBUWU0HxUjSGq
fG9ycWymIFjant6xE4YxCjoow6yqCORYOtiSasarcCGtw8IoWn/rvAUP48PTOipUk2/2BeG/6c9z
9Vx9NYXX9JIjE8KxGKmbrA0UPzzFVyhIHAdT1Q5V58OmD4c93ekXZm0ipFq6mXZF5U3zhhufo+zg
2gzhzPn2gqEufWHzPlr2c19x+FMeiv55VIVuS7pkr8G7pLtoeaW5l52D6eRdEUCaZURM5Hq8KNsz
oS83QbfkDNP7ODYBB6H6a6IqAdZBC0jC3o6dnVrTXKCOG1J4K/wkBxd9S0LdRh6ZmdovO8fqaZLu
ZWwlzb35ONoywLdQLziYXi7DpXv+uK1Lz9HlTRxviZlQ7UyKLKEvWv2ceqt3cMx2wPqwR6sKdkvV
gaJ6kweKlQ6omqmkWjfj+s1PEkFJVoNxBd5S2MHigmbWg8vb7ufccUwjHdCBmsqZg4SVrEZfN58d
rkqvVvzz8L6aXkfxUZ6kuICrrYeJjn1zyI98NYCJNqLmhW6TKWZsUmjuei7m3gmyACCac3X2+fLp
DUg0+1MpWwzxsUOiYGPM9gqDcJczreRn/k8sG2hI5+h5eTuXCs10xHxz8Gy/6qauh8qxAYNqa/wa
0vBqEpDqu56oj0HgTzyCNo8uuApELOVbs9ahmag5WXoXuup2bgiwCedb/q/AbHyg69g734Iy9tQC
WNRyg/XHbmg1+AkRCE1BStLrk18uRXuFeoGz9QZAhzSKC+tx2bJVwwMZWJb2nc2bxHNv9tjhX0cL
shJBVNUBVFfd9WjuLM3pHYHo1YSDY/H7rB1FkbOM0k/eQzh6Y910odPj56eJdHvxrsxKk+PZM09v
6XFSjzir7vtWy6cVKp4glG3W6Wf8k9l8I/57FQvOfsxR/yivmzKmOts/2+dKJKDChcp22Qgg2ZLq
uxCy4KMwbTp1H/YWrI9bBUv2PTsrx94XoqCDL9907excfZ3b13J6mIsK0Q7K5kScFxNv+48dmHXZ
Sdlb4lYbqnd7159Pc+HJ+FM429BzJD5BK32rpIZq0XLQvF5d6Wf0oZKrW++r8rk9935yUWKwrq7Q
JZvsT+XNrrVihLWx0rN3aGJYwLIV17VMrugYjYDFR7isU9FQXBt+wI1YCN2G4kw0TqDpoLTMczVS
IJe4pHdCHUF+N843Hm+5ZmISgGTxbzfo4KKS1XCrYowU+msC46Bp17XWMRNtKvoHwCw6RckE5C3b
uI94IDqf3LHs+NDjZd5Pl2aVuPhcV7W2KN/bS+v1XOvje5hposW1UN1Wjp8TO57ptUG2QveOlVda
VkPrvXhPw8w5JNaOUJGYJD+H/JgBX1MZ353Vcx3ZFbVT89HcdbeNYyMzM2/dD05vi2fzIRGu490J
MbAWg+i4n1LmMBio/KD+qk5U07degg6bpu4U3b63dsRCHY8Iz8eUsv6qgQUqaSLnW+3VnDeO7W3t
1Uq1RGy0HSyCGmd8sD+f0hqSpA5oUwJwlkVxLXZdCiPJcLTHQmgQFTrB+uwz9DpZLWm032sMYBmY
+pmIS/B8IH6mlHynziBbwKha9eYE+fEqpWPvVklU0mM9kaZHDZ2oXIbnzs0iZj5t1IHOcW5sFHzX
L1NiQ6fgDrAsDz9XEapD8eSS4nc1QkN+7TgbIlzdaFfFyO1apuhkTIr0BnW7T9n0vLesimCpHhup
8q0OASyimJfPTG7sn3GL4ggEddBVX8U9fOCseP0H6ziIFQ3gAJKkcr58LC+VCRa42eO++FbwXKE/
ITfkw5NWPjVX3UeL/cT0VJ8391XVdLBkwIQqdG6lcwWG2xR8i1jf2Q9ub0d+DiHdXdBl/fiXbEAW
o+s4iMufpb5nssIUVID73cs/FtX4bygiX5pwJuA5WQeH1vmPo2rDIencCAO2ACnh7wz5wXDCJARn
gWlMbCzKOstGcRDb4YaagoOkZuXvA5OQU8Sp2JJYVGblRy1wtg6V7a4RDwFlQcEOsXBAw0N9zsUy
yu7ErYIhwj1WHkJQhQHGfcpQTsxtzvtqvj6vphWAj/KS31UnaNEL3yGrVDvqzR7eZOAwYn2i1GkZ
ynHjnRS7DKVMLdO6B7XPZNNmH0JebYeCEDA76iuWC2JDDDG3LFjF1Sq64fragqV9eBngNNlCzk71
tN62z0P29W0OLcbgagwfqbQBINJrtjm5QcphDgomUhehRr/oS7lhuF6hw0PiOBtFJz90mhAP6WRS
T5L28QqbJ/SSVSswg7VpjQu5T/ojjZyVrSYbWR4L2WriW8CDKAEW8N05T9AAgoAx+qYBr1ePSr0w
3LSSVWjFcgwVuX0XhsACyE1suKqnusAM/ks+F0nQP/uoW07ZhyQVDj9Uj49kH1sGv5/T673sLxhI
5nuSzTrJRnBih1MgH+w6ASYHSDg2SYAVwejYBbX9HawFsDFnPBYvw+5h+Kjle/N2bJBKlF5f131p
+yhuzIohnIeJoKOvM+pE5QbTA345G5iIlEKK+GKyHS2GWHnH0QGx9yN34cNdTH3F5/WnfXxyH23Z
FRw/Ml/X360M9l54lXjgu92+HpOjcysVqH9N5gYbhvBFzI3prM/3OXmOprbfm8rUAQ33Wyfc6ydJ
YdI5EvwUbOzJRohzeMBHHYuf9iNN3aJsHpXtwx0gZrEun3tO1Jb8zSW4TJH/KyGq4pSEZwHEAGaZ
rs3SCDwkOijY3TFX0pXfUYnhYWo5s+iHUJt5AfsCwoAKQf+YZ3r3L6ziPA48D46y1fBWDy0T0gje
UyX4DP8ZXD0uUw+wv2Ub8b8nX5a7qbH9Zml2vLPf4YgksQh9XSVs6Q2v46X468IwaMtMjdA6mOYn
YNVBB7ywy7skDFFgBPl+zGO1LN6pRbu5LsRNDZpImG34TE7/jg8y7xCHfd9LPkqX8jOpJ5EMFGLJ
kFRi0G467oaxVHCc/we9Hf8uU5+aJ8SBM7n0jw6UvPv/qkaIKwwPlv7OwlakAgVdLjDMniA11WX2
hwLvkQTikaF+py1TVtgadO/x7+ZFhh7oQCL0BY9bUIBnowAjUVLoF4fyBIR/MBwLrVS41PR3+J/B
wzsHDIfsWdccJHJ1nWhIU5q1jWna889wG1kZN1D/wtSd/3jdBeILMe8EhwrC1qbR1RVlEmgdANbM
0KZ148E4H4Phsh9ezdU53729K8+UbTWFXDb0VUMlTEKaz653mAVcGvR9HHZdVloNFy8YfvCM378I
hvmB4gxWtn+AwcR8cEqMueWesIZpGxp+iZHN/o8wPvwdWhTcoPMrz3O6vWWhcCYKfzbcKrsyz+CR
cZIXwgxk1aO54sQIQuN69IiYYDLqfjrtC+TL2PcE9ZXX921KGf/+7N8w3tJVhRf871j3a2w0QYCw
UAnrUwqTILfhcjJEoFLUdBPH+muYUcpYKQu8uUSXC7AplG+jM8NvfA2PUeAOu8Sr2rNPM2gutQfg
3F4xlMUYPIV1XiW0gLbCjrBFSnhaPmLqtzPjx2SHQ0iuReS2zldSiASOognbrncugehriV6h9STy
+Lnu8PmQyeCFNOrmsMg1ZfFWUdY58CMw1LGOV5jXBQZyUXD5O9Oh/y/3nB8iyv+FpLROkCM27xif
acWqokJGIpYqa+5DGywMpUxvA93LOkVBTQMN2tBSzhkjoBK9GVXd93IchhseCDvrtSQ9qEstYaHa
sYHkzqFuKjciNRwZZOL1gPQUnLclk4mQzcN9E2MXOJUOlsmsNEztnMCvb0ChVQah9m4CcyvYNRAK
mvLP1c0Q/1gtiUz66rrcIxTT09SUc5toFDJfXgj5EEcAjEpEF69eIOjwzZFfSAo6tDjbvE22AgMM
95xyDXRQDGkw9TqYzHl9o05AMmO4ZIFGL+P4A2U92yT61xrcGKWIW+8Lwtrk98pslhxk9ktnxn+U
wQHqp7E/udHsE//vfgoyQlCz0SLJUgs/8069vJzQjGwPUeFa9+fjPaERZgUJQH4jg+2tv+7BksjP
Y+yl46UT1klvP8n9+Ll1mwNCbzUqBCYisew6Vbf4pBuUjl9gWp4B3B7ZLOTeZp8msQVsevNUypyB
pyddTifrsVODpqueK1OOzD6ffYaBjGMMuBJD+wKtB02yyOK6uR6sEhcgHSWMIXW48105TKo6MbFL
x8/5gJj/WVTawjtfH3Iv16Djxn2MbO364t6H9GWkdBVxZfcW/7t+5hZlsIQKhzSiGzy5Fnh0n1oP
P5KXhDVG8PzUtYVt1Y5Rl6WyOte9C/2culmRLIS+YGtJa4/XtcyG0qSElGQcIznMiRXCkK6mFcwj
O3QtfXjO2FAC3nEKza9q39boZCh879C4kElFySrzLK9PURsvR4O9Oq6BEjjzMMg0RePED/PbRsCs
kG6T6j4qqLhmacfxU+5ZwwEsAcQxdHXx/i6s6aCYNm4nrNQpcLjeqgpoTArUCvCdOQmTDcwKYRQc
YRfsEsJkjju3r97SUVL1YHK0mbVfssx0ZX7tnf6AbX3N42h7fZg5QSafFY+Zyk1h49t8w/wTx1yM
N3KIZ19FiaNr1RLz8afsr8dqQ1ZWHEQMIcL5EKvlhrHgdxBo35cpUkiLFeeMlX549vIY2/HAN+el
7haX5Q3B9pxsWodluENT7ozDeN8u7rUFFhgEzD48SP/mX5IYHEOtLZOA4N6AhH4EAdhNptswblPp
4Sl4iTRnTEMyW9f0nK6k1tjSJWYLtpRsO2zeZOjqtUzRZMufh907l6KOAxOVN8tkzt7EGrxvfGGc
Nh+buAhbCFXh/1Y2nG2YP3jn39w92Z6AJYmVzrqkZ6YqybkjBk9CbqyFh0FTVQkGHfrRr7PZez4q
1DejFBAbW4iJ3wbRsb+pJpfduWZoNCLXLH6qqVFs9UaT5Ix1Sw4x5An+yNIPaQOQAqDtJvciWh3V
Mbuw/YO5m42JIiBe0uM8ikHRwamsvbzVZ6hulL3Q9Fl5gxBUXPev5qQEOlrhVC1J1zPBvKqdhmE4
eg8TDzrt8ktbdzExTbylAGrx6PB2EgQReGt3wWjpvxcqjr/rUd09QSNRYSqq87yub3PNzFSN1THn
8KSq4EVUucHyvp6lcxN3CV20UGwiRlZ1EzwkUkWHVL5kGgbfds6H4gGFY2s6GDetpZAw+MPBA/HO
OwITRc8cUn/JG7mduYdnMzw9GDUe8GCnwUcuOM7xGw5zAdVgQWyap1g7lZkGFnoIYs9pEyREObit
g895J2m/ONeSYOfxPl95xRq6GM74vSMruhwbM+5bGozjgMefqcblTYq8VsdECR2xc3tDnQSk5uB8
PBLK/EB6GdaJ836W0rGzjbajgPomah7PCji1doUy+H8z+44vBwtGMGjMWojnQI40uzl61c52tIqV
RBm/L/LFtTrf+BDhIVPNlXA12/t/Q6h5PdeO1zjS95btnWZiHc0Y1F1WVjzUbt+HOWZdoZl7FG/F
zcI0tkkyjGifraDRSQx3KpqfRuZ6RmiJ4aoPe6stbObzAT0ueuG6sazuBzmcixBKb8N6dbGCodai
H3ox5IQ0MAZjZnxmrYZMZFYw2f8uyoWvU+9UK4DHDt1VN9G8TeZNq0jtvarshut+rJPWhO+GCRcS
HQcuhdlRXFZfE/UImkQexg7j5vL2aEp4RTDDPAVFJSanCWVU/Xx1RBVjg5n+HED1m5lsuo9JYVBQ
uUBJO7POGX+cKyt76Efl8laY3qtHXJHwHpK09e11ddZg9d001okOzYOJkganYrBWT9az0DytROi3
tNHibas2MjIRaHP9EmWgQleMqqX7htLcck2a+9JpuETrAMDXzl/x2p4ZHxBOqfmClJ2bfk/9Vv8i
kyjnaqkmo8lOCkMkVoRTRD53dOru+/PRGXJ8qyVKh46b18iLmAtoCIfIU3fZOE0OkzjUb2JFPDvb
wSxf0n+ZsP+/ZTE0Htnc6g6HY+fVXAzXv/Ho1ILHVRFwBgf2eTuWeDc4UxwIH54E75GhIhjwC6Hl
Q35BARbfOdkj4ZBd6Gboo9Blk9EVT70tk+0HHQ3TG20fY2NbPP0sKC9a118hl5/38bW/6sW5bYKR
3v5NEkarbt4B/Gi5veQrgV9yrF6Q1hY9IAewJBm9qAATrePoPsr7NxZ8jeXHte92d+nihrnJuR0A
7+vvuratXQcCzjqP+vPj/JHrXDlEmJQLAypeq3i4y3v98nX+PTVPZmf3aPOVah6Gsa/Ffxyd2ZKi
SBSGn4gIFBS8ZV8E9/WGcCtBRFEW0afvLztmYia6uspSIDPP+bcz6c1bUkg3b6ghVEWll/KQXzcZ
FqXUT3K62Efwa6mIGN1hHzN0k/XynoIMO81ryueTmB78dOGwAbQDoYAQnMdoQqXBQRmQfoIPiyog
P1ClSktahICRd957Kp0+a8qLT0DH/POBt+McYQvjF1mbJRxAORk50nywuS0AwOqcUEQa2cVv04kh
bqfrTD9XYlY3EIohIabCWcTzd1bg1m4OlJ4pzZ8RMqIYJxA8CYgTVUt+kNc6k+UM6fhYZNFofvX4
yBPiXR0Ibu8+0f3nCj5qRcG7uE20GEUVlQkDu+ZQG+MSZm4UgiF7ig1iwekBqdUgwuoTIzCVGdtG
EuscPB3YhCvzOYjncMDTX+pGh0u0DtLakE83xFnSkWMjSmZVPKQXZTIXfB6VjV2teS0SoyeVqxyz
MVPRHITkxUWCxYGpY87I+DVHWP2Y8BWgKhISDr9jPuuOtNtydF8iT9hm4WBDLwu0LwhB5pyFMkb2
K3gephJteg21Y4U7UDBBDFucka56SXx9h5Q5KGDDyCGNb0iMkRQitbfk5S3Mp5mJrLLnfZ7m9dJ3
fi+GLhjo+pCrYF0G8zzcgdifQc26SNBgje+LJ9wIAnXi1XOaTwpdVHSM/3ow+NdEwEEFed2ECgNI
kDSugc3vU0007SDIwM27oZj2bRQoPwZBN3uyJ6Fyannh0T7f9ZESUaQhO6IdB11j2oJVXO28RW3n
MVtIlS55egHcF0pToygZrmA9SouR6pC0GAZGDjowhBc2m8/6um56LjOHNDFL7sZh1YjzDtLzCKcY
t95134WQ0ZHQuWVBSXxvYUvs/71wNCvt++QVJEy6NNRFL85msBFRKxQUxJNdkl1Lr9+BeZ9Ui82q
pECG99wJgPa26E+T8XD5mAz9xLptyrBevIlnMio3OXM04KN0fiSOOZzLmLO/Gq4cdD59IAgABFLd
2Yegcmqc2TA2tNYLJexqI1lybIcDygsyxOlEFaeJeLCdht0Y4D5baWy+yZ6ZbBM4JsokibzXCtPn
XJnDu8MMcpCsc5vV5r1WWmHg1jMGjHtCZG5/SUQT2jdtM9hIsgE6v+eXoxpRdzyk2axbFtF314uT
/3kEeZiFj/OXzVYXR+LpPs1jyFPSaAFFZveTOOmQ9IfPvT5+oR36O2h4SY99snnYQDjncKzvKq4X
MSWhtNG4Zx/WjGrrVAWpI/bdO36KEbDyiI9fIJ+Zq+cHGoTZY/OefC4dR0WP4j1kXK3LG6yiEo21
KP6h0MN00kc/e3wss/ljoYvbk82usydk3JfCTzUVQJ6hpeJkQKM64bRbYHpd4j0NmC14Qvh8mzBT
aVv7kCLWY1NBGnK+tBSAqDqojAYbdm2WAPI8EbmKVBGDyGQ4/qLLrYjy7VkwCO7V7c1y805ybemQ
SsoW2vo4/FY/jna6zQlrmIDYZCfFT4INJ+S9usrmulJ3+lRFsUnyKsXGMCBD9j92h9gDAmXo5266
eFHHKtQKdVgfhy4TSZhwY2jzLFDijmil/Zc4Im7RDeFkf0eZ4TPvbDfcPxwtRnBYoJCGp6UwzTny
yE8ep3DtIHyeqF3lPyiJqJ50C4ovbSPZvbC6NBiZpLmKtGLXJ6MUfxr8Uy9+cgltFsFvI0dVNCC7
+Em1RBZmgDXD428psh879VBPyN/dyWyaeTgYs/qwcKJh/UGVNweI2ceyJGE52+DwHldAOk8qW/Bw
q/SxWIJ0MEgK0uNGEcl7E7Ik1ByCRuDPcNASdRTNmSUaK5p31vAPev/qMScCTlpmDTMiz+hTPhLV
gfiACcPcEiggsncHkMES5vzMVY3sclsIOqY7CiU/u0Pw4FZ9oseCmWzhc0bJ50qQUOQZB2ogyLuO
12iI4PtZeyF6+CHEfSL/lc39UlCdLbqMhM1HOFUwYdJa8Iam2OTdnBZElMxgGewLiYPHG5bwY3c+
3R90MmlKMEEVVNLQ3vNchB106BOHO9wG7xydBFelDwOEze/l8R3oc4b+jYuBCjNkZvzsvuNC0YWx
KTpcBAFd2vq0xxNANY7qUI2rqN3IPtIoBC2cSUDil4d1JGl7cl/kTNSakCxB0YHJzUOPBTvTjxQn
izhMrkbrvy7yrg1fF141gpwLyaIbvy78HE8iEwCp/weg7Cq8+dNsLspxeCmXlE4j0e2OIMC7o8I+
yqmmhD1gPFFn/46ktXv5vFkVB20jNMUcL1Baqjk85IygFUfaw7m6j8lrlqBZGs6utAxV1I9+p7uD
gUbdbTtf22SIkGrKO7bbndAM0d+C7WHiNKgAogKzmTLVY75iCq+GFCODBPLro+6WxkLZDKPpcYsi
FC1oz7iE0ENcVvKjhca5io7UwU6+QsvqCGpKRVGAthevaBWAcfFYclzzsGHdHHO22U8eXYAw/jyy
Ge/qqNZoxck5Y8D9nPqac4D+h+8QufI9NCjJkoYD5yN1OGlvNJJc3YGzp5oihZszOiZQwk5iQawi
ZFnmoRwpR8rNHUE3llACExETvvYK3icCyievSF7REhnaUZwjnJkPsZ+Sb73SuD13MqKrGMvRYhB+
/khVgpqFhjKGyFFRjfNqn7mgXxSUPm0ITUbUO/Q4QxMwY00eU3RMq4K1kBDuz+xynlHRfNF2QeGL
DpZCDVVOs8pdvCsmjjcRfI2UC+5NMo6w6phpzRr2GUmEJdgXoBkS5HXmKdETZHzm48uk6aQnY/tU
eLQbNA3vcBTR7uG63HOOIZ/lwnIzPKph0YVC6jVsw7AirJebL/OAMsMAwR6ROSAe6BJm6QIRTHzn
CYdydSSqRJhZ4CJEkpxU1s9rvVPicNgceRr31xn7EMkJdUh1gOQL/gXhZMcThMEtGpqisaC0JYxh
uIZYXnfLH9EGZoaepZ4283paT+Vsq8sTjaE9P43Mnczqc3zchmh61zI1j6Kum/e0HKy5pKd8JkI+
wuHhQXFemLDg79YEbGA2rZAGnQET/38D9X8ijDba1VUGdCpWrzWabnUlXaJ1H9r8igxMHff0U15s
btR8xRBXbQEMwdyiz/1BGOXDbnPZ7OOlZu/p5WZWneQnOlmYJMTWO4Y9wH4DSy4h/WFrcMgAhgAx
vaf6HxwLXbT+NYYM9q7sltFlJp0ZBJf42lqhMG4F4A3VCreHnKavMt3D/BHfRDRHiyQKCAuX7LiB
U0dy9CJAR3wnW5quWvOM97pQkLvwHin5tx/dknSvLMQveJwgJkA6+QtaEbrAJ5zwuEacg1JtjqC4
OKLVJ0k8+kbPWL0MxqNNduE3a7z2+P4w1fV7QeO8Qx7zdEtSvsFN+qhWAJAqMyemnbe6yT92pUMR
9xa/ibrGlTbaDE7tkWB3cP1xWZm8GiX9C2ceQfKdAd34wQnAA/Sa0Wn3L5+5/NdO34v+H3odatwL
lcpjqTBh6YOAmxtmti/7hc/xv4GNpYFZlnJzhLqAOdOYKPZoVymfVZQM5NogBWfSCs44OCtASjQ/
XM6bZPVBBPB7ykbJjAXYGqpRAkFO4v/TVmzl2Z/MFDAOkEP/8AEJo0aTcH/SdYGWc9aBheBjP8Pc
QaEK9932zcmy0XeK7nwaK+uj9TUHuUkfMlxx2fsrkOMHAPqLycTj34Ie8H3uFu8Fw1pulk6wJfkM
RHSRuqjY6vlDr0bBijCAGabbHnfhyaBncD0nv9AFlJPPSac8XuV807zh7eZWO6l1QDdpq4KRTaUD
3lOiTZo5RzQJUrnFFD3V4yoOyKCRzOLShe0wUG8M3DX6Szox6ckMQUPejY7opdd3tD2iVsmGJnVN
H6gmEZ+Pn+cypMSFoaRg/57VGypgvk+i70E/uum3kd5zrp05IhdJFp5fHkodJzZ1M7f+9PtLFnSn
zewZKXNtrrj9Becwd0tKzIKzorT5Ka4Iv6UHiKlil0FCbr65BT2ml5qvu3nSOOxb81OYjXhACgZp
qP4DL24XcXNZFjyPqGLUdY4fJEZN0KakKJggd+zemIuW9Pa83V4IlE3K3B+LCl+wjO7tvav2o9OX
fDLjp4Mq27zY/fSipkNxOjKvfH/fHiKLye3+0xFn9oDBYzQDienIaKA6g9dXCEkg5U8XC0ee6OAO
fD7yj0vhV33oTtezk+ehhegug4KqClUVjQzJTYV/f3p8Dh1fFVFApTbX6MOG7bxPa99rhX4ulVZt
D9b7euwIL5GuhVPjYruNavsDDZL+nBoMr0CD8yDRrn4zaa2wMr0wVWazD9LDXfc+qETQ2qJMKOM3
ucLJoV+e83JaJIu7PMU8UAcFydJJQEaPoCfAvOn+Wcc4C3lyMSQoS5wa29sUpJKHz0H9rYK/gP2A
fWpes/ogP2QB3kg1cWQSe3hqdzAY4Ib3xaBbZOhFusWzHte6L+nuq+e+eVUUGXlQ48kdxcNk02lk
hFkQDK9RrAMi6T2gKjFkO/eY5c20YGgKZmH/cNUV9o24pa/HnOE+avIXI9McDDu4NZhWDHTPaFWi
3RFuk8mJr7NnoW6CLmaIIkYMCDgcGbBjA0Bv2XhtyOb2QdDnxXE4/0JtjqhKdPPhEqNoE6xCatbP
HgSV/4u66B0Vk3ugMqmsto6oRtBXim9cw15jzCSfACcdZrXgHvzM0jyTDGwy6ApfHqk746cjI3/V
QS2F2hDAXrikgfk1/7FCy7jvg1A5PVtGo5ZbCv6WzGEfdCt/6Hiyp8dvl6SoqF31wf/JhPQb/+Z1
pIV9mEZESm/IBTFv6GbkeDj/kPA9YJpL6gt2WIefrcIU3aRK3oaQ5JOcy0S1PoPOvkEtzN0I9Jnm
gRoY7QuhC3aLnPQ1+fh9dNqEplCUEIAEBM92xcchGSASX6f89XC+GLUNm4X6Cz6YrxFIbqX7zNGs
BJoimyBC84Rk480vbi2RFoKzcMr0TZA0mEBD37SX1CP/DHR/xgs4qlctKj4PwTQwZ934RchGGvB2
sMhTCbPCa4fEJqp7+rCYGXYIvImqDO7enakmjdf8V4+ibqb8Epzb9WXdER05iAsRb1YomeAWO6NG
OrNFRccENia5+BzA6b7e6+EjyMi4KpDzQQum5+/hvUMs/QSThO13uzjZYGPpnV5rTApbkumKEGPv
HfszpwcovEVgnIVixuxbP3LbskkanO8ukjhn9Zg3vmL/MQoJ02vfPMJe2X+rH1cPwJSBTYLY+XBF
BYPDeEIaGTFaRzLWjajMjPVg+YTqP7MhWzNUb/9/anezCRdaiFlPQs6eA0b8uF3MnUCWXJrWjHAW
HuQ1nYYjtHiUm8asb8Bk0HTBIFOFitwDMeKINcKvHzCQ6Ua+Bu41uwhvkbRjOlo4wntKcjxyO0wa
qCGkRYd0Rvw0BZcJMUVcDI26BXhkihtfTJ4LPdQ3KmEDJIPbb3JwjcKX0fnTR5zZ+4LvuD0o9neD
R9UjzszWPYKFJoQ5bX/YSxN7jTuDDrm3K91yNdiRKwC5bRCNF8Gc+WgC3eGKdWKr4y4qSQdBRTl9
R3f7M76FYtbWzxbLQ/PJmI55e15vel+JyeO0XXOJHH3SJX1p2kODkP8h9IgB2xE44ihYXFGJ4Lup
lwP6YxntDmYC4xexsUKs9SbvLbYwMUOPsSYTbbmW8QyjV6PRaWzNqkmQ2YC5fjfDeccgsenj1DBx
DPsAmXZcWl5OGqcBOQwbihLrwad58zVF+EK4bagS+FMPr0RNGgZ6MT5vPknmI7EyeTtIo4Mcn1Sf
/D8xTELkQ0DBsaz/OhFJ4mAlFmlmzosBVvKckXV+tXku0ll6YRX59RbwjLvdgXwhgd8l8Tdkq8GE
8eGxqxh7lQk7Jr1fgfgRA4yd2ATOeQ1zApiaZN+Cmz2aomgVHW/QscOkbn8+8B9cajl8TrqICUHO
MCwDyUJfy5IHY8JGzL5kgrMxU0nailllI9ptPMEOdYrT4VlG0eUchmGxI3koZlhQ9PWfDgvFx0zK
HkwQEGeu//IGC+00nLXb0YJTDZhJDrCUmZJ7RrmBSlYojdkuuGMgoTIGeRZkANDKCKx5s67ZANZN
xemVBXe60sTGVQbWBToYXb0mlg9Z+B7fli/6Ef2ijNHzo5K6QRPdoic2ZA0B9SNi1JyIROECYk1G
YZMtQIJHU0SxnkgRGfioOcXYsglXwOMqIQJqARzYiWxiNndbpjTQr0LsgNTTNKwyB06ToVHk6tvV
RNy4FN/KCNyLlJRIPqKeYtSStPj8UVSWS2TsPsNpx+R+x+qc6d6MOKvdNOLwEbaX1WNFCs6AXeH/
kUZipmwoUwZnrr64vQm2QzKfzQH9DbBV3hw5QmyUT2P7XsGwmmuqG0y1RGZNCWpz2TgAaJafGJH7
rCdGjBHNOAyTYwNJH8rebcbGzHb7xKeBoWbE58PKSyjQ1/8jk85VN31CDKsj8yfc0seEyekyjNmi
zWwtRLjVvImFaBsNB0w10n40wnx6el8293iwHEZkK7LZgwFj50Ur7nBKhz0AArvkqSW+Flt65ek8
PZz9DlKqJf0Nbos2KqHe8/V9OTghPDfL6BZ+N52r2K8FZyCM8ZVODxCD9YYECjslGUDsW0h3/DJ+
+YWjzkdWGQhx8YsZUWSbGG1csvRIKkK7/TH63vVU7r8hH8fOQuwUOFONZHPDwTVEfKEGSDxUF8TE
evMqOrskYV3kx/K3YtOUDd4QKml+SqSh8Olrs8VhzzBfsyHvELeu1c4oY/fPycthK4WrU12ZVT8a
J3MxxAS4zRkykGVkXbcIKrhXL2fofbh7la96qscW7DALBfJngFRQGzP/iSdsxJJk3gcEMD7qgfH3
jkGi+HAMA+O94Xc/ZYc7hi/4bwav4dF0BDqn+JhNiw10JkQlbpOTmDaYgz+ish3nuM6E0BAzFeqC
q0u7iSgHVIqqP5liYgIIUTaKp9mlPc19Jei5g+geXgFDX/P3pJ0AR8GC1mOsk9DDnVdZDAcGyMwM
6AYsdtUhcRVgUwUwEWjPJB8tfnjqpAsI9sPHeRoBJKGGNdGnBJ9DCxICUoapq9zhdCqAGPblhk6C
nqOAEIGjUo0fH4o4ZIJJyek5q9hBWltx6avw9aCwxXG4VoKvg3wex31mL1PgDx0Ah0cPXHo5X0Zk
MRG/7GbGsYcgomInQWQtLkpNiwIDgMwfBQReKrfapWtwvNL7CnqTesmTnfaQOMMdncNgDtpE10GN
cd/xltpK9NX6gZTLFij3NxvNdMSLCwhN5wGWpPs/coYJ59kOt6+x7DerJ8j+SoC+RXCd3YBoKtYL
7Nb+C/ICewcYlPM3XVhPy8mPOIQrrDbQk6lBziBIgCAobA3w6rl9H8mp38EbABzEhIGQTgQSDM5+
BbAj6MYSxLEsZOIGqh8nXQ/GVTw63nUDsus6vlIIxO9jTvO37tgUj2y2zb49Mkwt39EcNfury89F
KYHJ4yeQ7nl4Vi/91YgkrLm2qjfqUkeufFIScwCxScjAZcgd0Q0hWPg4ki7Aj2eMMQS2PpBWKmFB
3xXpmgOgvW5+Pwg6DA2Zah5UnPBs6cPM7A8NpTB/qokZ856heLWgNHkzcHv3UMX1hVGSeotlt0ev
UvxIa+pLNhL6/gUeRvV/MUoLXuetGymNM/ka6PqQHXPsgK2juQFnApdLjB/FBQMHQJS5xZjsQAsS
s3e39HO5SSm7GazwdZheQPcBipKSHt5amOUAje6ypeLaY5DhD/coYUL06zh8KrAL5mE2VoJZl3mT
L1NViNQhyYB/NDySGUP/MlySOaKDHO8hMn3QzZ6V28PS6WZVbqlXUz7QGvNxMmFlei+UKPHSPy16
II5cKfPPLsNtAGaBVJnq+Cn04h0XFPsrzwBg5AITHZ0mKQEtfXLyh9XkhcoOGJkJgDyuZ+G3AgyD
icdLCShYG/U0JxAQhKTFg2BwZWmD4TtXN9ko4DeRDDYC4mQtSrSSazpzCF0tN4eX14yOmhUJ9QGk
B67Tx0z5NOWByV83EJrAQuAjDQCAbpQbGcCjM0EhwM1GKKpb0Y2na41Yzr7TZs61sUAS2p7NParI
cf8bke+vkpdv3MhBghyj6eApAC/a0K/nP4MHmV/EZSUolieNkL+DuhI0GYp8qA82pfPVmPvz5WRy
/BlLxBkk9hRRZ/jzSypbiWaruA4QEJNz9DaUn6n2LUVEXVvfHtPT3GtqPwvGAJB6b9WNA8TTzIkN
+LHhwMHDbWjjK3svqAjpXlDlra1x/JHmSWXRt9+MNecDMHPgOJR4o8RFGyqiWPoynAZ8/sKiTSaB
AeF0uX1SEqE9YarhC1Wx8aQRYHtCF0z4NXnjYL5gXRLDOaz+SERTo+ekNUZbjC4QRTieh/fDTBUT
dxTaZ82qVAM4hNRAsnteL1PrG1duXCFycNSYF1XnKX1YZmho9PLUoSnSkWEz5gEsHCDngEQdH+TI
UhGafozm8LkAdiHwk07tkofxixQJm+Kxf3kBU/M8/L8V6HhAeJpLmzB9xRiBx4GbHT/zR5iv+qt0
x2b+oJvj+TyPdtWECRM8nnNeSMFcgKV9q65uuxEi9r9yAqnHchXo4pp0uf6lA8mDbr6AS/6OTx+G
DlAOZcB/ALZe/ObygR0cyAMxIvpgcjcAExFgZkGPU2X1fJojkCcifM9gwqW4XEbNvgBWxx//2r8R
zr8NJ0zG6AWyk3l+uMjEN5AVQOweeuUdCxQBATsJRLdKG8VdulRbfQpJivAR7IkcFuqOynypBrs8
QHfDy5FZidyX2RgcyTZ8/iM3kdsRaw7my7+odysypjJ+ziavC72sxLOnitV9q7CymChf8w0hFjwl
HdKTFl8ILC+r4I2PkrOFwxFkBOfw1fxg2cvt3xJrDvdbnAUtrPcP0QyQbsUE2weeJZN18oStxZI7
ZbHf6CT/Y3ew25VJ1AN6QYlwCxBy1M6twwoXGCqQAVqZmHcA9sYG89ved8C2fC71wrag/6kXgjjA
13ILhzpbGGpAPKKfNQcoHxeEXT+wUXE12jOoKyQ69DsaJRXjC8sV5cyenUu/PM7pidN/mWKTIgSb
5HVJ4HOjVW+DvqKb8wSxKT3PCqJr2oMncQPSVtpWPITAesTgE5DMDOtNyQ564c6CsCJ0uV7AkOXO
LHcaqa3G7aSepEgSGef8qy9GaxSIkM1Icy7VRYd0Ayuh3z6A36eb67hEJ3i9KByN9SZjyTCJioIX
4h+C8mp+ieYHsCeV6PDbsg5HCFVFXaLOEnw12fp9LuYA2cWFM5mnbcvZy8ogLQCv7xiNh07Ix4PP
UE/bnjmKpT8euV/Au6431Sk9vVZCWLICXYUWyi6AnV9VPEzw4fX5nRB3DGP0WolkYYNjlI8nHeEr
QWb5+AgqD8C36bYeiZXHnsVP9BDrMe4Kn//5k9oyzAc+MFY+BgiU2MyY6kyts1/ABYgVGbyLtOVm
A6QKrrwhnjJ3asQejfPErMlFSMJ3GShf0uaWLzqlpQpGRYrj1SSFVWagdA/Bk/O82+Um28uXzwWe
ZUphgNRuynsfhPcNN4f0vMvvqKXz67EndLjz25jh3f7zIG1Lgq12+VyiMyCFA7ARpg+ZVbJKgsdO
OXGYcAcQb7LKh4hsDJikgtndXwu/qBi8QXt5UqMBSnh+zRwbQqZZMliearLS5MR4EkyHG1iYLyF5
kF2xXfZO3wNHa3382d9pd0R/NRmeH5N2M/DwtsOBfQxSAaa/MYRXu2j27CfPi7ri5nBe/ubNjDX/
vKCzk/qiCEKaDgsBhg/0T7Ln/6DJ5A+aOiHLV/AB0AR+OeW/zaGPA+GisSWgzTg0exwYhyFDGFEO
whdSgIpHhnU/BOJ7mi2SO8yGFHRHAJMldtDgvvhe9GWq4MPIezbVy2jBVse3fJCBo07PiWqJz2yV
38NAZ0iOyW7Sh8+ONMnkDQucvRXIcZ9di6ag/r+bMSpmeV9k/vPyQmAF14qOQt/RWG713WB+D7Nx
4snTeqMdccRuPwds+PbP5Qo2hyL+4jd7kP4FwUz2ySduF6OQZxgLMj3E50JBre54i2zsrwuhcYE+
e8/I1I/YN17zHy5/eQ0fxdGAOhHChmaGH+7MIhr8lfNm8Yh5D/FtTvbk4e3dtkR6jV9jKX5v3seC
fWd7vxqoVmaD6HGsGM0KiQ/5suuv5Mt3UseFz4Brp5givPU19+r3l0hGp0+e+PG7+QOX71a9+HMZ
+tVYnnK9dY1JUxYFngKw6khbbUOQEcrt8dfJZgQcCvlIJXqCAdPCreulinvNNPOLqBcUpzaAcKEo
veMsORZ7uC/V0k/9SRnry9umcK9jdfnApqqBcbDcE5Aq5P1iy3Xum2rMgTiKH8efB8uIgoC5d+jk
EwLESOIRZrahCbtV2mXMoRtrGwr3yqkwe/v3fX1gIju7t52QtU191wfyeHfG55QFxX5gf2MUlL+N
Dk210RevHhD419c3HTSmW9tDX3KfRAh/AX/ry2P/npWBiuC9nT9mt/B1zk7vOBvAtgbp34OZHQue
InatQUSl7OfB23tNNaIO3ov2yBuaSnBr3sBtsI9TQaNO/PoAKX4XSETW4U+ioy83yPQDoGrv6Q6I
77kGlUV6BMqnj/UgwtAonJTzF9VimHpYlnbVqrKu/v+tsp2OnHRgskhGSM5uS2z9CJxrgTcBkdEI
LJqYY4mVOhynHnCuwylB0duaT4QMzUXbqEyg89KRWQZtTMZ+ACl9h4RE8W8zH8wDRF/IXurNa498
ewM7CnocVIIIY5G/SuE7bFAaUFfSvrrJYVgYOMK26WKADpfT9+eq4UtU3ugnZw8gUuJ/GeGkkVYt
ZB6Urkoo+18YQefHNxb7HGkPhdAbYfGGLYbis8lpbjstaE02/RBODm7/XfoUxPjrHX6HxKZ/VC7y
QoKatF8XXsQspgBAdJ9MmFpqwevMvpSYMuDRTJs9nNL7+PmYsQ5ahP6TlzzUKaU77xbg95CtuIl0
mi1y15rmPosZ1xlAqw+ePs5OXorkgZQAXuIlqLOSp9n5CKXIqZsP7NGRNfk0c7xKzqONdSCP4tJO
hjvVqQ/JLmH13Y81IV3oHjpkmhohPqdmez9w0t41q6PXudqfnpFpdp8EScoT1G+u3rl83pRenBFq
EWJE/s9/0WJO34QMFdFwl684dz5ofS83APcD4BABlejG7yIK20UTM+Uw7iHR6sdca4tTH0UTxRNo
/neFlUd4jPqiuyIYz8NHuuUY8hNcF94A+Qj9EnpS2t79ALk5E6nJS8R8IRvNCgnJX0YIVO+kYrDg
WEEj9LVfh/qMVcilBdZAqesZaSgeZVy2vpGVqYQkj11U0BTUgjCwEyUg7zgEMUD3ghbD/kxgLFJR
DtVeL0QbSQZFMm2PQ4ceDV1+5mV7DJVsAIo9JAArJcwfxT/5VuSiRHQNVhtAcrqv6G33Lfh+++8X
HRhYHw4O3Z5RyjYaQJRUc9Zv+La5pwbzI0xEyyitpb9kq6zqSHd0p/Dff98tvcxwMoiSHcnMKvxz
//CYcqk0CLiPg5RQsbqQZTcRgoV7/EDuDKKQ2RTzmScdKU1RIzlCRvJBsVq5lHrOL5Lcihwm6Od6
ok+TpewQXe0hpLAGrhRnZi+CmLiySKTtAHniL6jnKDHsZoaibcI4QJ9w9KiaKofh9jH/Qiad4TCw
t04a/xcQ6R7YKVTgw0KZBnBIZjGYvmTu7mvuadghc+uNcx7kXyy52VQyhVdF9sWvf1o9++Prp54L
XY+qP58VHu7YCVjCd0Xyd4imH8fohwEm1eztiOBzCeRWZB+8x8cTHkWmyGc2AECQbtsFq5UblvhF
kKFs7kyFBBvsL+MGLHDo1TFXn93iZ6fePe65FAhSzLPvfHwVVTYjYJ3PvIk4tPfljkOaU8dktzay
vQC4rsCknLWIQlEuIvfgdmoIQ1A7xbpfL+7O/1Ri5UiyFyQeWn+h65yjSHVPMTM8nNz/OC+QMyCK
SDMZH0I4WutLZs9k0zILP7Mfkw+aLlwF1ogVnrvdbCli+9GTETTNU2d2+Eyu7gej7ewuUjjGyQrG
hPMpYKtzkQNOKmfkpoCCJIK6sn0Nf2GGmEyPAE384XkQke6wzF15Wq7V8+tC2MjyWNgnTH4HeuDw
tyk9nBZOe0pBSZFOXS+i56cnOg4wv3g5NOxj1rMrBovlrmbTL024zN5JJUsOkSfQ49UmvXo8cqGr
p+k6cU70m6SEEL3QokJ+zV4XFUUQYcneZ96eh6hcR8fbVEjwCD4lkxNDOWmcmlf7DUgKOl2OMLhS
r9onxLpXx3T5EVkk9ntHsPmSs+fwnqCPRQbKT8I5irlQOiZ8ZncEnaWMR84W7xhqBqgO4FRSl1F8
oSakf9X9t5d4xOCRtcGJjQ4tBTUSWlAyt5bt5sicN2JxCI5xkbGKmFfU0AMOzhHH/YNRQOlEnv14
EuFV+AGyPvzORx4GsTNEeEoJiTYZ1NEd2cdGBLYhV6aRIPo9NS+68bJKg6Vpyhb1PA9dCYWxYSoe
hOnQ+QiAFycPmSrWl62rNR/epu/0jUMLvc7kB3vXs0nvczui2/HN+uC2NhII9HCPCW0SU7JEQYag
zh6LfBtGZHnq+MU14NzhgeMV2at+NgLEQIfU2ZSIihXGWAFnhiLYjVwX8+OA6PGGwM/F3hRnU0aH
Ovye0y9o3Y7InlLg9E6fvx8EN2+44AHhcpLqIBIYeOvSrLd+jnF3+yAFQWWWLLYdMcjYuyoLPQdV
e/Of5kAIhoFHCS/k2BFyxuxUS0NvgHvNEeu1BjYfmTx01DwkHprXACEwWegFlYMgvj5jKG3Ezg3X
+jRlPomtGxILoeVRRXEWDQ0pSvynK0qXaerV6w9lZ28GyOgoM91Rx4lDUZfPaHzmQ7gnoS2He+Mx
V2HgtNnVVIJiSaVqtW4xfk2e/hRcPRy5NWPAvrHGYs1mJEF5ZH8BkGubGul+RbgcplubaPeIjDyM
T3wE/oug3e4trzalFAk95BpgiqrQGZ56AtN3X1YdFhgTRQKsQrQchaXHdkgTU+yJ6FmMNrTRZOCi
cWTqPA9kM6OAsVXnRKgVuYLc3ghPEGEoaNDEAWXikDS7xYlLhhagHdfelzuP5pLPf7cvIgyWhBPu
JQARezgjNEy6rKiPjBFDMVcBRIBzQshcMzYSQtQ9qq5TOVHJqS1ILroLPx2D4w0NuxLIWKhQYYuc
ldxbixTC2xZT/aT1No2reJdmCbjhfBc0KTdOUrTsM4LnXIal2zIP16kaa3ZN5SXxPG9OsNYTihTi
WkQGE1iM/9GpvgH1mTjKRLb+hFKTr9NeB0MDundWcZe/4/pA+zVBK40R5wISPOZO2RnBZyN2+JwA
RsDWYlv5D/u5GxxePHzPQAtpVczE+zroa01tvicKaXz3uJQRNMX2ueuP1fF0RD8hM/nt5+pTFMvR
cKpQTLCQ3By5kgvhHjXbAWt8QJHZH38mHcpWof7sebWNXiX8sECH448zit/oFEZi2eFFZYrGqe9c
/cInWWoOg82gwjDZpvAuop5js6FPPnbgNyv21/0txkFvfx15HCec0Pqp4Bl++gxNCTT0pvr0gwB4
ea0ZakfNQP2ef1+OQolK+JFyR488Gr8D3UvRhE91zvLot8pPIn74+vc/5BqojfE6xDEiKHJr9xMm
c8YI5Ch3j4Oz8D8qNu1GJUKYzOsZUJ5JOuuSbdS7wzYfwQTSiDHh05IG57PsHfg4LdVDZbVxf/ym
RCgZZPJeNULuQBt9ESZ+SuopkLmgNPlHhB+tuLHwaW4P+AHtagGS7xbgEH0jRhd2K6yB8Gk7N7JX
ydwCQCGom7wcqMTXNlfmcinoCHFqw4uRbfT2SqR/fr1JdiDelP/L8gyygUf3il3xvWmsYpyff3/l
+rVM1+qk8r9TfJlzhvjtwH6KrT7W4hfA83s9HP9mqg+0BWn1mklz+lTWCM8tRdrQyUkKzAN9WmG8
IGNqcp1+J8VK9rVg5H7P9yOWVYT0WkhvnrkDHtwUrTpFAEs+x+6n7zaZ3QYj+2PpBjAqJR77vAs7
GY9ANtaPQx90ibAPPEVIWQDxUkhBkTb9ir+YNpHF+cDA9pRdMEjZlKToQ7SNQqHycsvjMfFHZoOA
/ErxAUzzXIqIqNQTWp3X5IuaMqKslMkT816ILqRxgtGYYC2qLcxtN1tBqkHOwvjTLhtl08tnOU4X
9PUEsD6tjt6HYGS19R7vxf0fSfe1pEqSBGH4iTBDi1t0oTXdfYMdWqC15un3y1mbndkRLaCoysyI
cP9dO9pu9MbKqOu93ABC4f1W1ey1vEtWr0QHmKfpKJNp+8fZonGACFl3F4to8Wi/SFWZeSSMdA+i
/c7D51BX2T/vq9aR8nYUn1z+8TGVCu2N85tHllYj6M8PjYA9PVnnkK1+tyyo1+ax+/o1n7mYONl5
N713shIzLdWa/zLKOfYWYwXsthdHwn5Ex3Nt82vcGNNNeNev77q/T26r+0T7TNNAVZOp7N+V1L6S
dCv2TspthNtF+fr30JVybtZL/tPF9lAcoHPkvH2YYd2p4d6lO7UEgQNJyLl8/stC+kofFeTL8f2o
vbKte7q9T0WLXKtwbs4u3UQqOgBuEsDgnRp8rzvbV2vzqG+S1USSeHtZ3F6G99RYof1gu1rW95fp
KTZJXZvLw8eKrweLHmZQBKIwJAmV/PtXmKY4q64W8ijEpjyruRYT7kfy361/nGoanfqbTlsjZN17
T51wDIrMxhVkNFjBHH6ZnB3KdDdEMfFTCcI81fI/OU1MH9RzGkZvKzDfTUPp0bx9bVOVPXkGyDpz
LN2km+rf4x3A6k6O+x6i32TZc1QeP6dU0rp5zK8+ylUJeys0+yb3T228YuFEWr34IzmCD5zcmdUX
Ic8hONjzDrqXAPsCaOTvl3D9fR3tBol6TnewrY40Z0tO/KzCx26wQJjNl3LQWMxKTrjL8uUt75Bi
NibEh1aBSlJWy7KdJuc5Mroxz+jc0ckpglMBgyubgYI8Ya/8uvy9v2fp6jlgD9iwAWeCmvxNUznd
jguf+eEi9+9WPTcS90ojX91X9ASH2XPjMw11JTLp6txvGCRBr5Yfp5xdllDv9lbK9tABWK6CG1/3
yUQu85GH5qIttFEXwhTSDGE1Qd8RMJ0d06j6UDur6cNwebiis4gX71+Bcjd6NJC7M739x12X8IUb
vR49W0t5aT8aFPqNh6/DACANvtHV2tTzblllb6aCVSCuMy7j0HfRSSRSAWUKG8OymX6QuBZT3xJk
bn/mXoe/t73YmIckj7XJ+Opeyg6yg8QnnVJk+gGaEuTTUoWL6cH+w510/gkj+fbJc+0EM7h3DTBe
PvNL+YByyruoBV7Ji/IBJqC7VEwmwlwnBzeyra6XOA6pbqFLEShSp8TARpxhy2Akj3OiPIOciZVa
JGzp8s+4ZvujU8ANwQiR1Xrl/cIHIvA18RyK4BWz+LUzx5jf8sW1TjMdpG6Jgy2IsUEFG40eCCnn
aRhgEjD6y9LH31k6BJ1Oy6EPmnc72pJ+LdspcIMLR0yDiEQ7OUZL8x4xdzP2rqoAG1UOge7uz93z
Gtj6aNtuDZAc+a/5FMGrHZY8VRm6Hc5Pk1BwxAhpUpRM+gtD0PbpaiJK8fNpIFMibxue9CsdV2e7
j30FW2iy7BivGuzGXShSmpdwumzOcZhS6FGcUN+VDi2RtsV4NdZWHZeW/7T8XuXXRyZT9L9LiKut
LuvrxnGc+7wYVfmc0aWMVguBaOuzWGTDlQzZdIbJf6C1neNYI67w86oFsPCRlT6n3bPhwjlXl+31
r939MdVdKaaVWDdCrUb/rKYIgiD3WHdfIe+hIVviYkKylJJFwtdp5ufSiNeBc8j2Hn22Ze6lTiwK
QpwA4MNE6gD8jNMd+ozpWUPPOZL0yOOzkVdlwOsW0M4iCGDolOra8g56+FX97CBJFDTj475AgVhp
iRTai+F+nJxv2/1bXf+PCS9d0gnASP34scBW9n0kIXeXNXpw/DBJJANrzHrPfmKw9/wm4LQ3Nccb
YtGgEgpSrKtCMtsL7McUSSTgNtXWPvrJV5TuI8mW5WDdOzdTA4YEN9GF/Gmrq6BFXX351PBXEXY3
A0cZB+Fd38OyqsytL35QgM1I9q1l9JCideNR98GuhpLKUG8NVPsclf7/8RXaD8agDGUB+ElyGezX
lyYLB/Tyrc0eGAU18zPi+VQ5Z1qvX4FEGmF4+dPM3CyxnGGDKM0ANw4OOHxNJDS80nXmmkpW8boQ
o7Un1XIMhETZ6owkoC10W83/6Vc1yAXf/+Z7dB0aWcjVrROl0MiKVZ7Jtwh8zwuwo2yUaqoEG1ae
IkAT4GjpN9O9VUsHdCjQ10pA1uWhoIDoyaQMn0xDKVLh8TV7LWu+NPnkFEDpcmhGZd2zk1PvrcZ7
duIt6phOXq3tWhaKu3VZm2+BWlPlAnJikhZCJfWM8OSbZx9KbwaVGOsuQBFWXGvWzuaVSXrnnE9X
hC0iY5UkWIBtJdzk1xbcQS1ojV4U4dQKFoh0TeVfjOnihHiNR4mqmSYuLTMybLUEtWAc+q//LVv2
GPtXqlrGkC8TQxYt7ly21xBGma5YojSEVwNoXGUjFjplrGRT60YAwehyWPAQ+5BFEO5pwrxKV1U5
X9JIU2vfG+zeV5/PTMMxXfy206kwFdqWxzS2pqUU76bgw5Tlp6dy0+lwxqOECb9RA17LcWsnzzLT
aZ80VX8MlXL8ulqF8JkpCnCBagel0q70uSp5lfb8EB4SfIpIOo7dxFIsta5D5ckkTQAwYa2rYQOS
rZ5bQci+Y62Fby0tbYZwKSERJ+sSb0NnwHkuX4MI1IVk+zZdSfWT8fp19/VO9J4+pmw1jry4lMoX
huaLfu5Sf1iFq7lEqsygkQX+bN4S7bwdMmNjSp1GRobrGKtOLXGrUTG8wQaTZayrzaW6F6j4z6Zm
icsRtt9pup/N7aE78xi9KrlLJX0fg0ORdnP3yjySe/ESqRTcB9TU3kD73Vt/bb+WBqmeKx2pdoGj
W14YAHWyeZpeujfe/cUQQtuR5kKLXRDptxjuug/co8c09xkbEU6vff/vcbwbWp7mDn2DHL5valTo
HX9vcxSksKqgs8+M9/el2Of+V06v2nZ4YMlw/nVDHZqF1nJc6OE4Iu4Q6p/b2fmLZ6zymCfGV7LN
PjB7LzU6iKYq2uRu88cczu7yl+7fnQxn7ZRkIAmjkeizFpfmJPl1a2oqeSFXqzomo5SXQbqeQRD5
dWtLKIjOo7sTo3Lq+XBvLseyb6eF8paK90CPGSgvZNAGUdv+9vc0vHdOVTqypj1QXnlQguLBkNiz
q1DMxsvJZrp+7Icd4mRHvHJiHCHmKTY6h/DnfEM/nhuJiKo+pgtK6a1wWlbLwaUJMEC+qhAhVL23
r+3reAUdFnTGsDolU53+vi/3yfqX0A7pLxSa8pB4C/alYVLK+lZGRv0nWSlTgfOn0JHpZ4SX+Wyv
htlmweoNcmSHP4SZWiPbjPFW9V/DSzd4X4ILxh/WvqHV8StZn5lVceO3cHw+kxU5WTa4a1sWH6X4
sh9vXmu+hc3mGMVoDEkSqhvhnQlW35clIjxK1JxuqLiHfykPF9NMcJD0FrYY36m7BFgzJPHhrDW7
tJioV0zqAu9V8GErXZLwAlVzrcJONJ4fhJtSoGKVmZbZezBTA+BZSBl2n2hArxrJaL5sxb+o7PtJ
Sz9FhRzQB1zvYZCcPCYPFuFvBCGXDGVnvupIdRiue+S80X0a6zCw0ZrDj1JLBwrBdprjGI6X4BAM
J+Uu6fdOjbzsN3ZRPgO26qD/RdQ6AQw4impHapFVFjV9xW6+uG+qMy34KzFQVBDDmIbAKgrzC/1K
phe1u6V4HPDmx95jcDIa6EHVWqdv1XAQCxxp1bNC12WKDn0wFw1QquFifoT/0Uv2dXflOZn/5aPj
/PG5dNz/OTQscw+19IML/GLitfj1kiUfIKcjEy1qhYH9qZwoZdq5ThW3e376SkyflL+NlIz6zYB1
s5un7TcGGJcFEnZ4pqC2+X9Q0E/Y/4fKRjvMvks7cZPEcGLSudqft7TpIXPlGCHeUBhdSJQBvRxM
0oOE1gA/7C97bC04KOBhYAwyVheGDLL0rG7hCS5VdyfcpPwzSWs5RYLl0wat0iTb5YHnY96rjZOa
XIv+TqAXcpZl+Kwb7F4gGiKiisYAmS0dAX0/0U2ql7wLfRzqKGvdXu3ay64v/GRqmXNU2m8w88ep
tiNAvrf7sjWYuo/lyn1m9A0ToOgGDHXlZuh5bByfLl6Uj5WP+hhd6pQswXntSBIws8veMwqO9OM8
NVxGKWeCRf2OK4Br52yTgGc691ZI62FWxXUuisE6JFzlBf/LZj/IfT4duoKknOvrm8AaxMnnojEF
ObHvHsIc4GGbgIarUm4MDCrbz4+A4r/rsuU/hTACGJmWel2rZrZt/hLiOWzaC14P9NFe+LrtnB64
dxzeNYS6y7KOpRZEwEwQXjZMBKihORrsyECZ9TyyznYYDi9Eu3Y7s2QEms6sTnRZWfcOncXgAdVz
bVGPDdw3A40q/XBjJwcAfV70JqzKf6T/0i2WrTde97aLAFZ8Nmz1Nm8JQJXj3O4GixbUXGPsknJ3
rl+mFbt27y86dPID8O9hkD9gXjkppytve9HSwmYFpoI+aHkagTL7s+tFL8z1Vf/MPfQy/8p/br7w
KmuZJu2BZRHvuhQA+4xRtf/8caYdhepruuWmeDv/GiYOl6Nn8+GsmZV7kbs5v167X7xz/51tYk26
YMY09pBw/3J1PduxZqLr7YoKAh4j3ntNDqwFu8GKWgeurwa4MPI+oGoWleTntjxYQvI/58cmIRc8
2YlDw12A6ABCV9Vh8RigkntEhBiV3/JhLu3t8AYwyDGKZlCAdgaSpRQOO53TTNmQoh3rbMToUnG2
/nM6ySJAb+zG2+tyiEWC4hlvGkvd2yvU8FLbmEp9SDiWmGv7Dx/PoPl6Cga+671LSCJGs+wjr25b
p78Aqr00pan8kA6LeAn134HliPXXQX3Ztv8tiqv5wW3Dn8Q/I/ncEfHp1ceKkFdSVLwyFoaAlt1W
cr1Q/aqEKuu2QXc1FQWPEoR26TXVpqhjVDk9Ob8bgpsfuu1gsfiMdOIqW/QKNHbNGvs+08mjQaTF
+1gOUIiDoz5fapX0Psyt/tsjvOt38dqkKDoa4Gz4J8D9nRd1Kkscm9UcoENozdGeAT+sPO0AVp2s
MTFzk+b+02yDbgXX70QVtekzJZvR3Ji1whBZPpBOadIUfNVKm4qG+u3uTautGEQXrYxMjSU+ybqa
s0yF/w+3OgOXmZdWI6GAroIGe5hBhTDjVM2rjC7lh+nU9N6sXUv8jGHGpgYN44+AqwBlMGYDlC1v
WXquJDNXbdFHNTdeWfk+4ZfCQZp45FzfF/ewgaaF3mSsNFfwONvLxLUBm3j1Nq1b1SG7rjPSLJS8
Fc9lybEabQIhqm6gJdli1lq5t7Llff2fmSiSy1uMkqtZR3khKKAgMSBate+lX9OkBo+g3xXmurNe
oaPaiahb8R2RSTzvW+CX4F8L3ouYuulW80n6L+ZEhmKChyx0G692q0CgNbG3WT18WEE3D6himQr0
QFJvK/7RyC2PX7Quf1i/yuZHGqaLMKVuom1YgohgzTLP7mFrCgVawqPDQ4UTcwa/lATwYWGenOmA
2LoVs09v28FE5ojDD3pncIJKkUMQJ8r1Z1LY46J8bi8b3FXtpuaysffbZo7Y0rBhtbOjZfdm5zXI
x1yJVTL+sFNYXgi4DMhztm+iE9MkZUsI162J5zA00/uwwKrgBMopH+xAvu0CzmLlo/HBfgit4WHv
jv7xDPFZkg4WhmVuoSbPdzXHGbVumEqU4WrGy+m1Eqvdaa+S3dlw04oPF613g9gr1ZgN4+7aVRSb
XCKq+hOLcKYUa6z/6RSrfD4vvM2/OY2VRyn7ebNqERDAQh2iDJ1HrL56VAoGaqgOo9VxsHv2Y7PR
Xp/W0b5QTT4quVX1tW3envXXeJ9vHDLD7LO9Tg5OHLSwf12LTfZ39aSKb9DpEyqoXHl3csVFoKdX
TvxAclRN9Kpar/71TC9rSyAi9I/EsbpRWu3LCyp2s6VXeQ9Gw7PDOZdvp1qHAXnx81tIG57PfUQE
PBST+Q3v30rNQcQ6dNqaxLnpI7RWV/oyj9omV30bdq5KO5+686uWPeNWPmhVVyDKRnO03yudOYiO
g5Hmkerx8C7OskVmFM1IfeHCrPjgpnHITvKOgopr2s20nldlKvYdtvwg9fGANaBE7fhLBh9AKz8V
9PJHJ+RXdF7O17vx696i4L6euml+tnSAhVxG54u3WF7eG+fVrrrFj7s/Q2zLk6yVmpBZoBDd3l7y
Ae9p8RHfTgvQeYhBx86OCjVz6F75r9/fTgE2dNMGPaiQoPZkWNRGtuQ5mr6Ku4m2jNN/SAFR7xX1
Rp3NQv7GA99fZ8Hx4QXY/GjMB3vfevPv9TdRiW91nFphkvUb+9+FFf+FgRWS1kJtkPus779M3bjm
zXsNjEqBqi5Rq71g7s019rWUzNdDY6nIDLGkaE9lsOJUj96lg6oM1KWlErEkauZ+SJBmnd22trUx
K29vCRjLXz+0zfmRe1l/wcUI3kRL8YDyX/17fjy7mW6BIVatagwwdhBQx0io+rr0D5myM8080zlE
JITM+ei85gA/if4tyn6oNk1Ob1CgBBBN3rM6N3DvZEt0XulsO9fJXaveYWD8FBREpxwdJ8dJMkoI
biBu0b9HoPilZzW8Hc66K0Az9AlztVS5MBUuXP2VlTIp9NMfh9Ght4v4g6ooqpZvcoEgiq7chysy
qb3glcXvlc5xaTRj6cxOsv3l/GFc6j8byBrZ1ynUdL7qeUfbS1VnXE72WNxIbdXEFzIdN8Oq65av
q0hnUt41P3Sni88pF0DpLYDOrhJd605Izrra2fCrV8GqYVau51SKU4Vc2YLzxbvyKlc7+r1rZMXO
0bxYt7p2l2nigNhb9QslAy7Ax0aG4+1KFSlpvn0a0yxHUxeCOFeuvTRgChCKsEUDyyHIFYrJz3UX
/Sc6lXGPfl+O/Qtfd5SriImb4zKyd79F51xqDBiGfZkpA1HQGlHmXqo3FCupXNPkhkZuObxQuCCw
VAujtWaoA0/J9JF586SY3RTJrVwHnSpkteIkkCJc9bBhhH4NLc30Oc1TwdFr+xo/yHFXU3CsNUBU
oN4weLXrAaVoLYYjbKG07/6/X7asTimuy5/fYg2HML24aj5Fs9EXOmfPo9dxBvSjt2qRQ5lvXO/2
X8/GpbbIB4XVeENZtSllat/YNDyYx3rWxiPfwXu+NsIolc6jfhycyFhEUdvZyD8uUQFfotBPNSgc
WomGV8+krw7KlwvKRlbgYqZiHKMXi2FYjvfi0aKlhV7svGvEn7VYybiyd3AZ35ba8m/nQjd4+dhP
klQ260EQw1xk+xAhzUe10WjhykynYx1v99WqdBwsB7cuCUq18PuIKHp8uJtqenqt7XrPrx0PIdLG
cN2nCY8292KOanlWvPGlvUpampeP42T9j6B0o3v3bQaZThQPH3xpFrSYlnTp8h1bTbMpCJ5DfXXN
OMeq/Ik1Zq2712r65bBOH+aivit6hNHCIPHRnxUmBQS1+99mEWUCbe6GCxAkDISRqvC2qBC7caK1
/0mEzDjHICi72nqSDlKR7rM4lytSY5CszAe5kmsVrKzHTrL69Cekyn9ZgPDER9pQxUq55eMrT31+
pc9d+fNemhIBuVMdLTV4g6g6xUHzLB025Vym9tZIeNp6Hqxl+YdOSz21qpLTJ8617Rp/bfesn9hq
3eL3HuTPNt/IPyqrbSV5HMzcePn2xlh9VU9j69Dgt1MxG2hl4QBoa2++tsFeFpPpDWB/qt4EEm1K
CSKdpzryvKoUtt11/vd9jdaPYKdM1ePb2ls5NYseu4bN56glAcdoX4UJIDjKNxP3WvyoxbGs5Swx
6dgwvyb/Pf4tT59r4aZbvYn0ZHaavI/dHSVGrPemKd9+7Y+fWQ3lgNPdUbsIyMMptCrHeqnlv+Np
dDt2Vql+4lrbOB2xp6Sd1ss7Kd86J7C6iBBUJcaDWsMKHIEmBYQbhjZdM4EH0oM8FMoGZ7Pqnnk8
JwkQEzYqSGbVQpW0l8fkqON6dfsIwBUdCyCNVC9GWEt/ibSQ0ICCNCg/uNiBVCrBfv7ivrb/tfvb
tg+mGTDs2z4XvGYnx3bYG+OGBsfatk/6UYz13MvgJ8fastghglNKYp38B50JX1pflfu7sn5hvDiu
kJCtDYRMT7A2LjbUjyUeiINmqPEw1oo/LwreRuNn4ag5kRNTrtMolMb9jJ+oo2BD3pc661LzD3Al
fIFh2t9ZOdDpdH5wxWzHmeLkrzWrfEz619Jf0+Bn2J/ISsPM8B+bueJfA5HQ293W+nrwGoY07/8d
B8I3/1yEff2ZB1ofhYJNXbTGnx+E0uEiulJq3mu5/zetTVv/KWNKu2nHnV3LemI+WxlMiUUpa7+/
j/dmj7WHOVJfaewJ4Go37hSh7I9waMgi2cwqrqmixVtZ1urjYNjPAx+8fFIU3MAD4ZX8QFApW4zl
wkz7JwR/Por9WFWdFybqf81XaVInXFYzFR0HbsWvnDEBHk+mnHLkd1wJsym1Yqaoz2QNKP7wdTnQ
TPovCHazHH/vZzhW8rXtbAXlhVc6yZcU9pnyH0qJU8dP2Eq0GErdgl+a97V/Y9fWRZ9sSz+b4B4/
l/9+Jt325FYc/xzLI40230Ip7lr+G6aKULcTLxzuQ0H4NA1SpPox4YtyxVEIs9fHkZgbGjQZ3/dh
Ru+/oJAUm+4JD6r/tG9NksXGcJgt1jLuQtcm3Hy6tC4cuoFv5JLRAfBhutYTkVzFr1tpIqWP1PcN
CyILzy/8+Fo5j/jci93uojjXI2zTdJolDsKOdquaXog6rCBrlRcamSAo/1VZ4ed+hO+KK7g/umEb
YbgpDuyIXtut4meROammn8Uu4A1i6HyeVsYuwj+GLrWJc5LALVR438g2AzXiu/jhPKek4c2/F399
J1WgNmK7ywNijc/VWMWNZMzSdGEDUpIlr4ZmY5xDNOm7DOr/+2QC0gi1peOEYCt7EZk6mAyH11Ln
8/tz4HziLoTTLf36JseH1r1SuRb9/nBBCsVe71pJGL4lq5m+4LkWKO8kZTNdRXmsWPnyJhIMhFee
CkopDciMy/X7Rv5PYx57ffovdDZVZERf+a4J/bMtM3O6hoIA9foUmCwEFPHVo1MGOyT4Zay9aV+I
6p2Hi5c2iqvun1wJ06juyCHiVD5XWGC8IcgdFa3fXhzNYYJDzasGtrc7bbk68xEaJV4DkXj1pOvJ
meb3hh0tC+wYjkNPHxTgpl6ggYmJocRWfNgQkoJw2riMlwraVJloiUdAlhmbg6+i6ly0JdY5Wu7a
kAlRIDw/WJW/k//W33YvJVnyCVJ3PjIREsMEWl9EdNxT7uDLJ730ltzq+w9C2TnIYZDY7vdgfC58
n/4Of6IjkTLpSDFlqGHMeV29SPoKv8R/U/L+zTBCSrtpcrKf004O7KRA5ilEWky6faXXJDbUdtWH
CulfyMOjpGdOhe6hTmvKLj9hcDuXzr636/BTi9Z197pdNcEbyKUjCeFVzwl4oQYjLll50Vw0Z42Z
JsGyByCwH+WKyu43qg62MrwwtIVpXtzgZddB2m3AdG2Kc60iHO0sHmhGI+lS7V2bM+zbeKStSv1L
WewLiM+c1rlwyrfqt6m0h4X8rpvqP/uLFhFe8JgASFpQOXe0aT4pSa2toae/nKyiayNgQ52wKRrT
lHZnyx0h/qKkCiRidi7XKj+2ttfSYltbC+HeNvMYPotyPltdyZ/YtTIFIR+vjv39OZz9xf8tDRRb
TIjX3rmAuJ9qPVgd/4TZxorXKFTQF0PF8vtdfXo6/itpFwpSX1M7rEqbffn8U/3KGpdAeFzraThB
JtJ7LYZZocN8LAqgWG5ba31Kc85LhFz3jncWx2Zy2zDfTC/bL0nujgOJdsH5srE/95MHQ4Xch3Jj
EwnBvKZapptXk31MU7oe1zwWFD2XTd1h0Meu59h3M5TXoLdB3vC0jGmdt/PSth8VFMaK6HoFmn37
0nJ6WDrL/ywbhVAG7o2vBIfiVWHEgaftmrNOvLlSJz7FKb3qe/cT1ZS5I/XG1BY8Xv/O9DW7MPw1
ggUxwSal40fpWc3L0HjrqaMqQ6bne4YzUwf62mzgxyukY60Emm6K0+xUkUvbSHWTwDjr9kpwiar7
OFqgqqEGqWn077dW22MzVxfC4vlFlDDc5hb/OGoQWqU1hC7lU0tb0Pzr/ufwLNuQstzxVLn0Ls/z
lo1lx3wEBa0arCEXpYO4ScGZwVOgwarwP6nOxuYl0XWSqaXJs3VlqRHfrT1pVa6e0NRLNY6T26H4
b8P7k+rIvK7NqusOE2KU7J3dpexF2k9jmLIxnrjRW0HCKdmMn3+FhsDQClXeWwt5EfYXg/qscEnB
3Dg2P0+5ITK/yqk5RPXvit5Zj5SCt3b9y41zlVT71cN1tEgqW/xijT0hAhZiSxqPlAWtkfKyAaIr
GAXe/5ONJ+VF0/7T64e3tKv17hq678qUjMpYQauk9v3w1sM6CBKtaljBxHSYeBUOvt9uGTDYytPQ
xa392xi5LQSEUDOXXEm561b+7GfeAnv8T06tsKKomCkbV9Jmd23vXmIjsmPlVckwVCn+iXoCp80V
MdvyCVDvL5SET2mwieZMu9NFIuvMR4kBvYmtdhcp9v4bnMJx23bsmgZHZvdud4kFroWUYBMyPcaE
lBXBSvr9MUIHj6yYVkD/myiXORGJ9T30vENSon3cyeBn2f9I1ec8aoIRk37eYkA5YxOxwVMthdDS
pRUIM1AIo1VR69d4ByIohLgfHVjTpd6lrN1d2rDQkrz8S1Y56W/VeynFhuF5Mmw2OOAlsVGbruXa
QaeVa6dHs9GKHAbYPVRY+NPzs3bI/l+8vNFZIej9sbd+Jx+llKbtjH22stZHzNbCwlaoXN4krpHt
5hpnq60uT0qjmtImm6rm8+VlbP7KdZa36P5uHhe91bqdp7AQXJ8fHJO9Q0DVXX7ygqqsUKdO4T29
nz5zCK4SYjTvGGJi3ct5cnPV89S8NQLK/KItLzXmPk6UM6fy7N97mKUEiCnBr2ySK/P1VOPSgtWI
MhBacRC9kOo3wdMjEFl3jTQ/A5FJSHcktq+SF4ZhbSBBucM9anUREWbM91CiK9mOc0tVcMSuYpjZ
chfp6rFNpEuDlTaI+QG9Jc+uJvjrb1WhXF70dGWyxXzXolA8GRy0FqNdS35W99Ur0KQ9SnmEFRnl
PZseCd6DgWghH/tAewT5r8mDe1Az8jaAL6W7r+qNBGuwG1/k426jhAxYApld/cjpAe/KHWKrTTW2
21YuX08mIl3Mm5bCYn7aTeGdn5d+e7Wovlhm4JWu1VWBortClnrN17OX6i5f9jdrFuRl+VmoJQq1
27a+T7d0Jk/Jmgip/a2RM2o0u7PmzcbxXPN4FgbYiB87FC+zTV0mfT5TzeXtZo3Dbpg0/to2YlkD
ZYgv2m/dV6rxTWt9axDFLC+6oKX1uX9hDMXGFn7LysdPY3S5b4JobHE03Oz0P9xUrCvTvHOQGC2P
wJWNZjbM9A+jXe+qujMuqa5qiUqY6Dzbmd9FonibXlumWh2USrjy6/gK1hDFG9m/40i1OZxNtzUD
N2oYGZCybzI6pYR6U1ygToD2dC697PRB9JIVIFBdjl8UCc9yCv6Onqhz4YvPfcS+j6OMwHu+doOR
J5GEC7tq/vTXn8cfg8z27fcwjpNxHb6AlJjfHOvuInLDMdjh3EDRRCFMQSSC660ViBRnxe+g7QuO
GGObbsHxJvFxat6/17V4PYYdI70rW6EQdEPfRV09sP5UT70dbBjuUs1AhP0IyuI/JYCUYsvH1stL
9VLIadnqkXCMdrUBO+WERt4lx2lZ1WhTiWwM2kPGArt79R+YXLQeWWVa59qLnGsVaIDR8NbIts/G
D7qYs2JLYlULV9049ta8akMf7KA0kbTecK+Nl2pZjziadfKluzHuzMRlRZkBLUcdAiz3k2ltu2gn
Mwdj2jxcLEtg++KFeE6bMVd6N5EIaVJl0p1Ste1bkBK1QrXAvhuicZefzxB9dhksmtrQ4ijCCCqt
R5ayfhk91Q6el393hlW3c8g9Bpx8V9OY/ILyhqa9OdtooOAvZfOeu9TCiLBGRURWVVzef8coILtu
tWsiwLcXleXQ/v6TF2XTDDNoWU2lu+mTiUYFlae81Y24s1TPpY7VqY3Lr0BOFZiSUeuAQmRNgxiV
68ffjCqslY2W4Nup9mq0HJr3tzaypZbfC07h1+/l66EfZfAleXpZ7R1VPjsHjMIgdBxnZjyPElzP
QUu3F2fNw4lztoX+VWgoDUb0V519BYZxuDdhuUe3vua+07MJcH3TXVZOn6/hQ/H/6t9bgF1lJ26t
XVqLoQZdTQoX59xskIxrei4bvBmNVzOQS486y43kn3Bowq7nZDl4RYm/Y5+lLYp7iMtBJWEmXpKj
4fo96FgX5eDh3VZi3/JOCiUYxXYCn4TDJhU5Qj1qsYFIya6jZocjfdVJtHZ9q30n37iaBD1H5+5z
fqpfPxPT2Q+/sUffkPQyVuKxJuUGsVp8mtEyXpcudtFg96jkpuvPeOMWNGgC/5xkaqlPJOKrJGBF
NwPkjge9eNGe+UhjjIf8oV0jFyYNiS4pmZtWewdek1NvwLFNfRN8W1BBIAOlTK/Q3fZuE6AcTBlK
U71/xUMQK2Zk3MQ6sGPxYXa040WgsyGHevwte8FnuozinYugDFzlYn6QgJH6SRnE5FTxH4mPwyD2
Ye14O26LuJZMaYiQ/bxMyN+PJEzJiTufKuwdHQVhU1yRzIAJkS0EuEiSQLr7kDmV/jo1g/0rcSk+
htn5hcuJDGX5c5rkusAHAie/8o3k7+sf7bvbSZ4Ib0Wq+hjTVuUGiekaloOE8e/GQ3ydM1tYDNJf
eR/HfhT7fk6f87TOhaPb6QvOwHcmfx9fbimiOoldjfRfhvR5vJquR+8u1b73QqYAHmE2JQoVQ0q/
zQndrGh3FcKIdBIrZn42c9+W1iJCCYW3fjQy37vBoe9uqm5750+zwGZucPZpjs8ft0ny5d7ZDpOG
Jz6hRngsv3Kua66bsrGmsBqfDu7LxkL+MYFY9d1FyGqcu4kWP3ebEmYip7ru88t9eAjj/y5h+miK
NUH+cWdHhM8vy6chvWyKfPQQ8fb4uvfIC/vbvrEYUiT82/7z1DGi+2/PN55MqTMDTTrzSSXeTdTn
7+mmT1OxH+/bsoY79yj+j/yvcap65JiJLeoj8ezYoQWtz4U0mW0vq/QR0nAiN5K2JrPnwcFomOT0
dzCsDtJqcacRKD1JNFRA76QYT/af39Amk9x3SEEUKWVpfSjCr+N1P+1DblLEj/Cgxplmbg4tMT1y
YmmBV48/M+pRXNG2x69OWopVu+mC9QCWvNohi2Oy/Ep2Nt2XgMBdnVo2QPgwIfpSqWQkTNENmodx
tuc2pEYQTtXPtJyqfxVBrW8PdWNjDbyQYwDKVEEY31OZI5+n3xt2r0+ge9ILgFRVB8aYyI4/j0lO
cMzC2WnHXXPiBb1XPaf36OAWxqhSleXtKDbkApHf2qiYmWq67u6HBXm5mW6iR7O2cmTLDWAKfo8B
fb+BlrFcHoeZznW6YcNLGpQv+lTcqIKYLCYyyVFvGQ7cDX4hFbEjyuov8HYvQLBLy0CykWYFDUPJ
9EANSCgqnzp6TGP/EXgX5U050QuP9cNt8RoURskaFZ4+iLD1Ja/mVmElATm8Z6MdxJfu2wRvxzyf
mO5slOdqvrNu5CiRtFm0QEk8K/lB3q/CDjKkE/zdWo5u/1AJtNfI1nelQWiqac2pLmb1ffPYjH/T
wKuyQirIsZLz723okQmC+eC1fvp9TsUBLJmSPHO68b/3RrYlAuyH1K1jGUMwfejkL1ubzmsSQJPp
8mKcVzlBdq2H2ehZn4eD1FJtId8P0ly3t53sEAvVeIqGhdZlmnOuIm2zc18qnEycRRn9rOHlVQw8
1vAeiHrILDKjfIfg5z1keOJOSX0y+BxHh0YBWUT5Wb2PfHz17U+qWSCscqJr52j+MJrQEIhZiE1H
3oQIJxgN7t92GOcO2CIb8e9jPRnRTOiPPTrWsEL4Fe1trdBaDGLD689skjLITviuZLQYpRoYhzWu
M4QHARTqYyVN0mhUlNO5+mZ0msZaz0fxNI/1bmRPi6tdpOC5PTsZZIychbeIUf8wsrNrEpF/76Od
DZuwiThTa1CFH48IRaKb2jTTWPTIG8mersMn5/ANA1SgH9DMgYRKJH1pre+1G8THN0/ZZhF6pBTV
TidkgiiJXbzGY3NfvxthKIWb746KVgDS4R8lZrSbbubvnwKOXxMO+dQMkfFqFo7g0emHA2MXK537
5w4Uox3Xdhirn6azwXnM+3AcL4avhqdKf+zc42fpxDq0KfPfZ8R/8/4ujGI/p7p29ITotarqejo4
/DuP4Jz58vxVzqugHWwThdBB6BHKB8cKuZQEtUJnrauzmF4/bTzv4pFIF0D58kcU5OE8yfvbjhwx
s/1H/dpfDMX2PsqSS96pImXC8efQ37RS/XTvBg2dBrU4dPBG52li4EfnDYxmL2bEHOMQTe9zMVB/
i454WVBUurdFkfB8FifKKN4f3sehQ8fznfpeDR7yO22UvczHuXXuMlpMQwn356kPtJDgNhFd3yHB
iDDJSlT2ATG98ni5EWxS71uRP+4deaKGue/c1NlpSpHU2/6k/xKtx+DcSxOUf9qTIDqnr146UyqM
4x+zITmBtmKCzmhdHgXaf6Z7Oxf1VOt2nSuKUgByPkfEBB7IV/GObKYF/q/wkZzwoOnBgADGbI8M
NRGcWc8lSnzzDj7MTr/Sv7z6RLCW5eU86/X2crVn4/E9a90+btHzWYprwIRhM4BPPwEOQeJbRlpu
5XWH3PhpIqZ8lPxT6muGmJcFHlOsj1f6sXRCa21lgOy5uNI/72YAvTjofO1+0x/PSTy0oJszo5/B
I8r0n7kiIc56eJ+cotyfEeF2kjKaTvTz3cf/iDqvLUW5LQo/kWOYlVvAHEClkOLGIeac49Ofb266
/tOo3V2lCDusONdcEOHVyp1nD4IEJz/KTNnY0PVmmtlcJ7+lK0gnU+qVnz0o0G7kRIuj75EWwO77
1CLhWqSLMqDWC5yjvarK1Bsb2g6/W0XQdCvgOzAfuXuKmqGjqaAwCISW364FTvLqlA/tCwVcx9qm
Ul+vOzjK2VUdKA9NRDOwPODY4R6uOicA79nmrtrZI5uyXgFzdNO7Q8f86F7vNRpD0mj0xHnAG52d
d2lBXhQHlgmAJRlzMdfLQRgN/xyoOOjo6FbxpmrZqcYZAKiQUozf8fHnsdzjbMMelSFBsKQIMDe/
UzYzzGPVxuo+QlU4YRii41NhqBXwoje0f6RKk1Zu3eqgMnpHBVqIXelRWnSyLxfj8E70lYAn6/26
oNT+DGrkl3pUZAfI+fYa2DZ0j/TbnOCLEI0FusTizjmIdmqRn8/6eYweLI9e6mOTS2DqmYJwOhI4
wgy1Lxm0UmXv3Gdb5/rDya53Nw+eC5Z+ArrUMEDDS+ViDS6jVZ5E4Ju87Bp033OUJ1oxhfYKGSF6
OgyR5ExXbm7ubm70OjvUP+RICOrQ9nMFCzihQ8pC/BOXu0RvHKbb38P0NX73D7NXkI1p5BxY5DDg
j5qWw2cEsSnWPIyrxemhfTeWJVKyHJ5h+plT6iWWyMfgFj2olF5uCI4jE7a1+96mdPoTsWKhnryS
IGVrF+0cDizY7Gcf3i3QbTnWF515iR18a7tc63asEaZ4Z9rXAy01KE+8hO/oQ/HrypsAJWcRiLbt
VKOUxoeAtU7EI3jOLsljtG+ukpuqEDIRJTwvSELjUosZq8ZPmHOH24Yqfx60M4eEAMeE/pAXEYqC
AlhRb3OvrYo27Fv3Jy3a3Q0kqQBWqSXNiJZz9cZEBWKz6pVHB4uw64MmtiAXRG56HIMKOfUq431w
ZR0sIYmC+bIwOHQ/Gxtyh2r06FZHsNUFV+jhz+p3VHn4NyjRMBBWzpVOKMBxSOThRkMPQIKDGs6s
wxIqgv5ECsEdgFtXtq0C8DsKhFtsJbBrj10rS2JGuNBnHkK3Tj7EIHtDu3sTUEycqDgrrIHTdAcH
l4UqenUK83s0GVwQOKNSdPo5/WDVWx3OnycaYpFPO1nOFqslrw9eveOvtYZvofF+OtlvbU/2Bg8o
795yvYCaLIQoV8CV3cHT4GQqdkr4eLqdr3+388f0Q6xXhxK69Zj0AknIF/9X2vveipXZpL0AnvmJ
TqKXPn/zk7NaDlAjR7RkCcUPphdXzkctO1Zk9tTfFh08CeQAZf2sBv59DOhKfAzkNF2IIchgo8zN
fNVmWMAk/IR8af9AZ8dyuwrlTxkbV+8hzLshkkRpQYDFHcLlFHxBrJCMxEogN8YXl1RkQH9veiaC
jKnQ0n1Fw8gNzytKWhd4xlKjOjjA/aaZBtnqPnqYfB90oWBkRFhATmG+InGp/1nRme7Pu+GkAVUv
vRFUQQhkG0YhMhDA2ikQoMv6qc9Wxp8TI/y1dWJo3vzs3YWD9BUyq8xuQCv6FkNQBqJbbhNCI+iL
wU4VvCbhRbvpHVoc6tIz+SkW4qpTBBhEaMk8yKyUon1wC4muhZPBZGB5VZ6baW72jlbTSQxS1Ctj
Sa9BDAIuIe5dISAxJ6N/dIBYLD/2oIOfCYhgQ2OAb133T0zOZUauDAN4AgoYgDJ+eMrWvtjxxU7o
8lcgWJ4xh4LmuDk8MRXtlhLWLbABhvZbyAtS/BUbBkCmHh+WkB0EUbE+qg/la0nZ4XwK5d1sga6C
INHX8C2B+e9iuBgOwenw64x5VTiQagt76Jdd3wKQRJkrcTDY94BKK9i05VUVoVxE4CVxomsQdEAQ
iWxfEAKS/OLiAnvM6o0An5JiiA52h5/2LraXwJRtP+HiGQ4DIa9XgEJ1W8Nhw280hvonSTIS3Ggj
DUaW/gGkaWuEQBk8ypTA5MJ7yJRDpkHCNo+R/qIBO4kcUNAk74QHZ5BZYNQ3E/d3LTIZFBqYMbzZ
XLEOVAB7Tm1Rd3b4spcve864QWkAmDXvQOjf64RhyJrg4oINY+IlSZytxaxFvkBrONLQC3sA1Ott
L7gZDaL2gzaidoaAK97THlKQ6gW6dcK9fDGj0mGQiG/wX7IyZvUrq0YLIgIYrAlRlrm5LnevJUJu
mUvSwkESv7hqHU8KM3QVurVKXTO+aeqVtDMINdhn+VCWvKSAGOm60k2YEf1yi6x25Y7oOrLnlE9G
604SR62ZBCDRDegw+DZaLWRJCyoNrpq/4pLw4pQdsvXXPtVaoK6QFBpdZoGCT80BKppFqUNgES/e
aOW2hlXaugEX2AvEE8FSwAXS+bKraiVS10geghd9NTqistRMRIqaIUdhd8KtE4a4DuZ4kqnSNIC7
BmugbkP6W1uM3+jOlL/nb2aPDJAwISzFmKJjl6oYPks3Mj7xoBtoegYiw+bY0vAF7BpJNhokgduQ
n00TdYI0qqwrEjCj3T1DzDc1kSoMta70g0kCDrFbYSTfbmb2b+y4uydXRWktnRIbBRtI0Dxk1hkS
bVctFF0kxgtJey36hN0fR52HsGckeMIQ4aE1hgHJnUbR4GMr7r2qL+cD2h+BelA71a+LEmfM4jl/
wqiXdyINrJYmjiHcoCWGjDMjCXLdHIWQyiayCYd+w++Oj/bvIkm84EE30qM9brADh9IK+Hp8J0ER
rjROtHJ1cZoPJs6ySaciADDxuQWgGv+OCkU4edBToMoG1OMPuE/dKbfPSFUoXPFY0YmmIo5ZMBxK
ThsIDbudeUKg9JqKWePaIjWQpEIovexmye4hTxJdRp5R1RoFUkdsBN44KvSc9t/akNrkSgGrswyh
NEaPMuTMO0MBBAyYFK2G9SZhq/hd1CbE5pKGA5Y2H4Qa8GuXwXb5FMMWS9R+7USToJ7A6lMddMcz
/2nX/QajV/XKjBsbnNYfFm8CCMDq2HOKu9uLMraHxI01gTqDNrEkhBGwb3s25ASfepeUxXjsE50g
ha/V/2whskkUTFoQnNYDVj2F7hS7I0GhfPs24XhltZzseYq0A/blhhHK5GKTNTrYxQbjnhCc59Iv
DmsfKa0lotE+OQt/tmi0Akol+CaupldtMK14nMr36pCUlUQA29M9dsFNAJ0rgw5L915YsSNJC73r
YM/ne5D2OlTIr4Wmp+acoBmvUn1aitqrElR/az5BFbV8bKIa7EZAyyF1ssdck7qHSxuA41osqALi
AB8WM2GaMtk4CTeGrkBvzVTPurf9AzdF4f5ow4gh4AL6AfxidM8vw/Vvlg5T8CNtHCCkz4MzybYK
txbmPo8P84qEQCh+YXJCtkqUvunEJihdxCLfUZHirudbf1Ouv0KLlJr1aFymBUpByGQgKEO2NMOh
zZbKO7CT6JLBfE5fnY70YYHBSLdw3EsCZgK1gjjk5odD2lOA1LnbM6NgWtLz2s9PN7rUopj22OD2
IhbhsSsLgouTEjS2goZC5wBcBSZhOOz+cgxZEGYPEU2RyohkU+qy5oOBjBCsb560eyMT2Ok86x0W
DyovNKKIq+oM+DlIpfjFRJ7Ze72P0wMeuRytAUOyxH/7I9wCcKQkNFD2Wg8p9lBzk5oAE+Qbe5sV
YkwANhqyQ/JBekdrEZNBQuNPcNQpdeGQ9gTixz6J5hIbEYqVGWe4pLECrYk9DW025J027S8QkVVb
Yv0AzOLktOi8IQFEb0CMHB1oeJkw+pKEbDrU1fjM7V1Ygad0ExLOedafZKXmy7YQmEtYTYBV8sAC
ODvZ5scGucOPuJB/6oarICWq7tReHEc9sLWwtX2aSy105mlCmQC33OkMOgNJK/C0fHxesOeMQs7G
LJCMT5/cllQN8Ep7Dk6WL+hE2pSSMdq/6VOONklHfg4hN5R+YHfc2u+039U8zPb2bAZfCvV3GYco
6781tGbfbEGyv+lHze55U3CwHdGcgjKNYz3RFGhsmB1WB0fgRTLaQKj+W6IShvwWYaFBhyiRUyRs
BC0HeOO1bHc1cta8ga3LAkZPUBefaFdKwus8RueHWTpQT3rSz/pGNS2kcRDn1L3hMoQysjYETDdw
PadWLqYOKx+jxumwf7QG5pkWQsUXphZLKRWdkooWqj2OkwT8AY3XuT4mbUUvSD6hBZmKKFHasSQ4
OfEVYwfVJUFw4FnLV2fNVA/mIaJeUklyCTQadxBFVzeKehVMYxmlxmoAHEwm1/bqrEMmkjvXbvU8
vZ/lLWMZFhGKbGC7xT5WcSmBR6VIzQ0z7oV6sQ2nQPvcfZNtfpJKubpz2jHC82e2ETICABuvmg5u
4t+aO2JMdKIQjc6m1HdlbIwoSP6ZYia58+4QJoDJ7c23vZsqT1VxKoghDvk9qrqWpieEAX5IE88N
ohWI4HD5pNXtCm3MLrJ9YbaVzgHVmWogWuE1jMCNojCVEhVXilFSTlJS8yEj/wpoTo0+dbJUtmj+
w1A3EaGD5tpD7CJpXVladzcUTN1ITWljCbUYyK+GNWBE+c7Yo82X9J3OLy4YLnmDsGfc1epc2kTC
j3ABoesMa5Tlh9HF6L24DP3SLJAIDDU+WCdGJ5Kp4RRHKiL0JPVBFeoW2BeuDGeAdZM9dgfYALSB
zdVu/4xkMHIVetOJbamtm2AhwSPJ3FKK2QB4RsG13B8MGkygphwVaTatd6JJeOZMvGQeu1+qHnAt
L7Lk5fyrjTtAsOGXwPAe+hGE5GqIKYtClRH8UW0Jjj1l+FATgLJiiaJq+2t/BVvpVn2kJ6BCAC7C
EQlNFOg/TC6i3xTaRUSIf16D6s+hU0WgYK5KVYP5AiT0Z5SiUsymTpUVhZH/1PekNu+E+Ge6ES5f
+GCCpc6xt/I29eXZkeW5ZBlonDEwpYu1vNSXTbeI5bgYYmFHPHuIEeSE5lK/Q50vZGoiltYMqgZG
Kkq3Jdog6vSKgDPSgykfbH8mg958jmGCqVN/e+zaO7sWUxDTWKvNXEJP61HOjVYtYTacHiKu4NXQ
FAhslrnEBXWXZFuiM8iKQ1jy7lE11gh9/TX0VFolqrF4IRs+FE4A/3821NoTamGownZUZeyh5YJz
0GUxw0BmkwdG9xWMs7t3aEXAcXQs+EpGo9F0Ssczjk+dgoo1VRzgjkEeF0Dea4GSSPvnuEn8S+us
XH3zrr5EiqkVrp5bp4qGVbWBtqwWdK5OhT5/y34q4ejJiPy6zFSSGs6S1SDfiy6ajYq6T11I79nT
9o1W1Z59UX1tZkRmFxbgwfExnoiY9anJ6lLxi90/0zwmUFGw1Et1VrZ4uMXvrOM5EhmRDvnliMDa
wVl0uw+3y0e7DWrSZJgaQ0Z7QaZ3Or+yI+UD6e41CjDVcRTglaApFTDbs/tpZOqfBq8ggPaU3SAE
58RNllxaVbh1Cswy7oquj6s6PQ2pIoFHCg9Dc6LhVbwFYwRoEWX+TSKgLCh9pcS6rKQAt5sVyYKU
E7NCsUF+R0mBBZJpw5Ooey/Dz2BlgSDKH4KN3TmVfoYbSv7MVSQB2UsBULW9U1NPDGdQpGGUA+FA
qsn93NJ9lddWERs8NQtVlx+AI/KV3JWiftsBsXRoFVQtJDuAvUStRI2tcaLqYSGjsCijcEfkRYjT
RBY1zg97SfaALP84ZHdDHkXLWpfElMR6HA9FX1V1h7IYLzXkn3S2dop8Z60jlsuZO0BleZQZylKA
8pZ3pNq9s22Yz7wcDFr0a3KxEeH7lj7LwHnsY2NTkAff9VZ2z1zVKA8lfR6dVmyUwdl/WGlJkoqD
BSWGzXt71UW0GgkQbWHXBJQkDxwpbvHdkuP0tHPyLY3MhGqNGasWWS+Ji3FA6WMa1JRE+rqeR7o6
sOwojGIVyoEhTM2fBUMq0U8JjaxhDfWm26DORrtfpgOKpK7U4YT8tQ4V9dCeWAYHG8MEhvBCZYIZ
t4pBxqySRtCcDYcrub2WzahRnslPCRzbsIbgwsruUbhVd7OyG+JhmzRngM0eZtlT3Y5GY8sRODNU
GFLUOek5zZiHPSVuCE3rYnarz3J9S9+XxN+uvPMM5anC8s9mRfycB9jsInfmD6Wt2yi9GlgxF/W5
wBhcGA8I6XdDImvhF5gvdoACEMLzfrjEQFcS6IxQoPle8qnR0UExP00tKRGqQo9j2ZWw4GB/algs
lvYZ7o0yNURcr5fI/rD6ZFhYPlszYjdMBwVA5NdWKWZQZJxc/MatoHR9/gcAhINy+ugyzS7Pa5f8
yI0cVVRpwRno5+ihSzk2RXjsasHO66VODugH0Npz0ZmEBIhXDPuM8t03ZNqE8PetIhwU2OnTGx0f
QpogBDf4mQKyGWsCzLfwEVaExIP79Oyf/Uef1r2ktg/wd1C+YY5rixDwUJ/UQSwnemN/nvoUMkEN
O3h6n5iWoRwfiFQobfBvw2KYD6GHIsL8BjQLFcuJg8Sun6XtAaR09B+GQw+8HOF+rrvN4iYwRPiM
CIRMGaREPRXwuF0O/hhMNkYbKGL0wSJIhQ2Y0JYs6oo8SwJA2ita23AUKTTJ80ZNrqxmyvB7cYKv
LNOTqcjJ68mgDovtFbi1PN1xyXKZeJib8eTN59vCQObbByz0a11soQDm4Abd0i1cXksV2g/GF6Tm
1ij6d53UKe9SlVyE/JEd5bF4ZUDAI6mjFVZr81B7qTIDr8rWfnC3KrD7gM00bhAhqVNzjt0gcw8i
LmQzN8UFvWpr34S19IG5rA+cOAldWRUyfLRNqN4xC1naD9uyXONE6W5HcIbYp3Jij6hgMF6ocok8
BJgsA+0CrpixWWERpOa4docM4lKdscJN1Hehp+Aa+oQKumIusqvxPlOBiR2UgxlDthD+ju/7Y/+X
MIUJ/mjDYNWxXjd0WYVNeoSH2NtSHKDoOPHxkSaGxGNvDVQynSLd1onKGO0YRWkV/8JcociBRC7b
jncbt06yn9aEmKhbfrepPRbXAGxDtY0Wk02/1mcJlYhNgZWPScW3tk8OfQv515Z4Whq0kjmk7yDy
83e3sJESENZak+sin1TqXJbwwcGxhBAK+bBzCK+gHfhYjlecRc6tkAzi2ZTYSQtpTBS8YyDxXvXF
su0oUGoBloK6xag72hLawNz7/gzdxg3Wzc/TqE6eGogNH/iTJYwZXgx89ow+0ZcDMwOIxb0NAkqj
uGBtCkILqRl7kVtNhItx+4LOUjBAAuxptBQJBQSudDaB1Y5ujqv2u74vmweDZY89ulCDBVV+y4/m
v/5CivfQlfIlw0npOlVmraJeKZ+H+8tUhfeuNF/agMCD5IDC7QndSJQOWdXwxNEZlOSbgx6zjTL1
rF16Q6AwpEigAI0eddVnVGg6ZUEGsYA9DuDshLNMWm/wmjsg/XRhrrQLxWbBql9f9ee2frBqD0qm
nTXk/lgsANloE0voHxpm+jPCCHS17/SsW7d2n2bFagLA30FXV1A19u4AEake+XI9fTxODR4TijFv
9Sei4Uv/APswvCIqEZZBtV0+sBt2dHnbAuXdUbqEWJBpDCUSO4y+Yhyqsi2gP+nPjZb7mxCtahng
p8FGRn8QpFNCUphpYhGy9C1knuTJ1tjMh/rFG8laiSIT5SUAY9BQzLT0vXYgTW4Jy0IHDMqb+mxn
TvGnDnaP6GDb9BsAf7gm5aCMB3Sh4FNvzrf1ZB8Xa/LZEq1wSmXsIMZKimIWjTGKe+Z7ZREGaFq8
S1grzZb82r7m/EY5sraE9qDIg1TKSBMm/GtsZNQ+uHwsPcmJglK2ypJCOkeaEx0AO8kXhLasbnk4
b7IJ7xaMPU2rTnUjtUftE2EvwGQPOLi+UPDvoNiwaO2hXjJvolsQjBK2gcFXsRvtB74Ps99IDAaW
P+m21tamMYx/YgJf4WVK3uO1vBNZWVYHBYhnvIwHn9/wMXiCoD4M9qMb5BPbEXZmcmqoWDeVQ2VQ
Z0otvilh3dvj2aGx986jK2go3fOqiVYHLAr/aj/j3bupI5Jmt1QClVoviA4+SozwaPvUUEgGDlSf
VAD8n3ONnaQJTY2xVKOB/scTlixeNWl7A8LzgJyWoFSB05Oarx21rYcedgGgySsAWODngKzyRCfB
2CJ+sB7JVq+GG6ooX/CUpf6FIlE6QlJ6uBEDJVzSqdJ0kUeinJ2QSmobKuq5HDSXzUETtaHVXCLR
1KHqndLfPmHeNOYgZSUtfZs+u0pA5xFT8jcVdDnWU1ko8SMRQorZnn5rZ3yXu9qR2N1A1jTo0X9b
IIJG0+h/lj7VGUbFSWEpySl7Lb0O/VuxDI30Fy8CZUbCmp8QoEZz/Yk7THFSDiQb9EmF3EwQG8vv
z64VV4VEeBpj1aVixyr8vGgQTTwjpOSfp176mLpM7wuoSmF1ZD30WIh0JOz47z3oQ+X5Mvbw93fc
xVSXYlB4RDdHJo/VTuxvoEuRKaAabqXq79QaSNfK3lx1pH10WLibCv4uDk6QkCghv4rgkE9Az3iU
GNoudRNkoiqbwa8aQo9qq7ybWsVV9ilOVVtSe1LXIjza019YwfkXXV1xLpgU+kYefqrsq6y6T1IR
VgCuSUtpmvNQ/0puI2RrM9hyFGSLYEKsQOxZ3rW76acgCTY2EAsdb0DVWrhAq43+lb5NJwNLHfua
i5bRp6nT2yWepIal5ERJLI2jSdAtJXmG6I1TpBI8FuzDHrR/QSJQtNlurw03gEqVtXF0dDb1szOA
jeFD4Z2M+qcLOS/LJQtWkohTjtMq4sQVaOAQd/yKcPzdJV+jBX9S7DeRTs8xmNJaJ4ewm276gLkZ
FiLEvxobAOhnz8ASBCC1fosBGlFX1K9GVe6qs54VOgfMBxj1/CO0druf7bQcbIZARKtnOwvVZPO+
rLa2PgXfvVKzHBTGh25m7VyXdIA4j+nXDqBnBj+SRVt4bAIAp86uvaWg0ehB2kopQkRUH4OWCE7S
08ToILS0D7Y0VUJ4YW0UqVd/1S2cUUFNGNmmF8XQNio7AB1Rcxe/fkRE+PnJv4mTOTuYO4im08/w
3QIgBBTruaam+3JsU2w+LNbuxD/VtAHu9M6lDYNIHVhP/RvwN32/oHr6ti5tvWWTg6gjDW2+uCwp
K5lXMihlumhA2dmDSa3DBMhT29ALiGDusvkzarfJVL7MkKfxTXqpAYRR7thyr+ByLAJQ1InAk7+m
wqdM06UbaofKpH6++UYK9J/j4WJvQ5/RwJvTpvbHE7vfNdESekoQwZC+kumW5v+1DJEXirTfwGly
jYh6bSVcZZphsdbUfgp+WezaVHLvR7nOrUfHJBjM5XTI1qywAb5OdZqvuhcL9F03H75yrae/uvof
FdL5+WJwJT4JRnYNTq92OIwvObJFtIpkQJ93IIZVECROOUN+s5ojAa3kefb9c57TMrvs5K8heQJ4
aj96XOmqiv/AiQHykCOc2Ph9gHo4Pw+8vgtsingqAB8Fmf/3SjFw9ig6a14L8KXjldJU7KvXatUp
03OA8CmYu8bj2LivGrBZV9DcNNwiRWDRP6Z2+tYu5lHJtGFyLlP7T3bwtaSDLkV5oioHtryjN0b3
Ccbsh+ryCtjdrdXIt46jNTxJIZFgmBrW/oQq5cyoPDhRKrYLi4OcB5VwH1IZ/+dHOac/Z+VFcIs7
47m25woBEvk2Eda84HlPiLaUfJDklER5YXIVXwjRO0wScJxALILSI6QO3cLTPsBmPanlcjZIavF0
U8d2dYpV5wQuqL5dFiiaoyXebHVqgNll2UECSUndyoa++/pbnL/6xJW33ntwGU5Gj19Ik664fJQF
0hOmjVFx62MBM24q96JrmVwa6QKhHwAWEQsnOQNZeSAohzIOUo8sOVyDDcsNf6KxOJKuz0I5+a31
p799WEv18UodMy3w9+HNbZisinaQgDmKcaIp2OmyBwzciW+SySJllSq0MnQI4u3a8TMt04RoCHAw
4jOKtClvSNRL+HXCmTl3yI4Z4saNu10g/WV+QvG4gd4o2H4kAH3sFpipcg+m9b0daVUs3wXnnKX9
Cv0nr1RH0W3A8nvVsktl2aZt9Qv4nBD3sQCqHr2flshDdmmjTFByrQ6wZGjUwlIulvHSalvwU0pm
amelE6sYVZpUAaBYbFX3ThWA7g7caIkdRPwg5DxnWD6BVxMN9U+4c+DxnnbOoxsI7Abr+eeXwvdj
WK2fwDVDBdx8j66/pW6ZyiFK/OPbD2jAp1da1540PahAF0WB4eXrvHJO9Wq/Z5PGMbg0xvR+fNrq
iswywFWrNiqzFbHRUhM8xPKZqFhjyaaE8A1nNwY2VO1uaPyDunEyCesOwSI7Mo0Ti/s2RTUqzkbF
luKy0BSV3EoLWgPQcix0JXrTrPtbegwtplcB/fR/wiTRYDe6jW+dUrSBzgARQLXic4Q0oEajghvC
Omuvx2A9iacTZ+xU1vAE0w6yBcsEHihhJmoRPeovp/SSI/DKKNGCA0u8zMIjPFKuKoVyolCDG1v1
qPa9N1dUmq/D/OzbeUB/4OYOSN1NQpJit9gtigGTwV6/JG+axnlvlCduMIEYudXXgBaptFKQwfMC
34nwg6aAkJFx3qnoqrYFUcwgqC5CIKzJ62JRlhAdS/OC1KkapKReqeCltROgTKAHHxjHqbsLBNES
SOsK1zWxs8jyCrMcrUrT2Ky2RWpaKPtUgRDj2T1QJwfusPWoIcVoycAB6TGjq1RAonBOGmIiWsTx
cub9dv+3tiVmubLzCGEk7c8tPC8y8+0AiVciRkMeFcg2xP2j6w9iuBAh7GbZuND5DE60DPB2g+8A
n2R8+y238/1HWIwPpM+/pDK8SXxrvikG3uZt1hkQMoCQez+gsHPwgL0GFFO7GJf7EH02X8lnCG4q
yxz6iKYXiajXMj8ozFYX+/jL3B2Wx3m5y9VYkPDhDvsvqqis2X4C66Z9TyjpuSabeNN+EHLsAX4d
VuEurY4qnU+vNGNP3+lJAAMRTIRsUsuDvNV/1st4ExOfYvw+V5Zn95AvHUKC0H703pDcFBJikx1s
GGp28Irog3npwXeOQO08Qxx3OmZC5xBZ1KpVZl/4L+BubRBpaOK/UG4Xn8lGzCjLGViwbRPAjj6E
jtiiDYtU16YNLJV4iA/QGf+pIHX/beWCWZlmH9v+plVqXEclzK9nbQJldqkBNXhtPd33z9Pt4NR9
JtVfXM3hCc7eFdPaVceWs1OBzqJE58U3eL3mnS+rUJxU6tPcxts36QKAjUx5TftZo9+cX62Xgy3g
6/rbKUDp+hyXo/f0GZawSiZgdY6LT/Dw8ga5fmp/PGL2zXNYcfZ0rD47o9FPv9/+rRKtJsQi6qGL
SzPFPu1hxmvATMF5rIPGaC9iVLRH27oFiHF/gXrfx2LFICZyIWSqKl35hJQXQHdfqQdkUVmsm3Zw
Q6kIZKwsdGoUQnQVFqffZtlbzw4tq1eJJj5ckmF5mhmUaeiStezfMdiqWepUTFoLhDE/F182LQy/
Hk3nrJ/nwa6tupkF6u0GaRihHuiI6GVBAQKY+IJdxPumnwRGPAEBCMfoxT0g7Ofio+sR53Ar1F3+
+3Uvi1ySuhiHtw1n4PVoU+T6WXwWVvKIYfBH+By4qS2ZWQjEUPwyBJXCAS1dg5WG1nWX7qW16+Db
kIHD3WxtfpRDUSIC7wgR5r0WYkQnRUJpZgq6JsVPpIX0FvmroUIc5G/wADqVzjWkq/ulhzfeFIaF
0m3pHw5hRJUduOGDqIbzDKr6MX2FoIYw0sTvRV4l7IQwaXNzIo+3ov3vObSUy6DVODU9oUYI18+7
0NcGFsDvTh2918Rke9WSexlkeztYjY++tDZ9SyijO9EvjXom8Lq69k//aoLrsNh3dgcqTHPd9e/q
6ObDu19pljo3hrBjJbc4M86Msdc6OP+Hg/z/102P4+91fp2f55uVDZnu7V6nPxtFG5Vng8emABOI
XksHyET/PfKwDsE8uand5/c5JQsvInPmUYZuDRhg3q2sa6D5b2/3GvCza3ANLNpumUcWMuWqC06O
qBk6KH0tUh4GPzLZYmKpyN17PUdZkXkcCNJCPVCWEcsDCBom62WaX1oza4YwVapiDyBf4LJrkIcg
vM95jv6XygSqTvrSGAcXp8y66vFdqx0Z+SaMumPtcqyh1bFy/3tgDMOHQf36Zt/EqsaaAK+GJckD
LTm/TDOzzOxG/RY1B8DiLJUaX6YnjsrMutWOYOmREQZIgPCkd+FqSXULJugWdnbxtmchZLtT8Mrm
hK+Xalcq7cgmCHVLzdJ8/3v93c4ySYmZo9QcupYDgAnZiltj7hj32UQIaF6MhSfYs/CrwhjT6abP
lGKqESmsyaP7KwWQ6y22LAU4lNBSEGTVvGAjpuEBAighvzNQaNkPJqQo7osPqcZUW2JrKDUA5R6Y
fOqF7XM8AhNHEObejYHlZZ0Ob+iAYhEcRiaILs4C76ko0RnNrsyFYhEp6CFRBGVBHhkhAkdEE8+f
dryKmFRqBLpJ5RI0UaCwAvmNcDOKPP0/lIH1YPeiPUxkCknGScz7FLESNjWO6zHiblVjpwsYy56u
mWjNrOLwKMNYTQdrgho8lRqcbciwpkHnmwutiwBiUI7xI9IVuFHkkCFPUlJVMXs8beQWLtRC2ZxE
ritsPX6cJ6OEBScBssAlHwqMx+/5Ifaz3FpjWjeGpB99JSV9WIpAmxByuUEydom2F3hG9hBUyemR
61PF9aEr9Qe+KtojUDiR8VTmMYF3T0hymTW0H/yErHkesMPwesCv/6rJH2HpcwBhHmWn7Cfav1J7
mLexjfZkrKa7oTJ3Z0hHqYIp1XjFkrixoitr9xPeiLxROVLYYHzX2Jqs/cwsv4RDNLssQnjBjsvM
gL5DFlNcQjIDCJS6Eei4iSTepvjfvBmI50mGCbUhG4cv2gwf0/U8g+26dl+htmsloj6dniOQ8uGo
ZugXZfxWa5ZdUoHJ5ubTnIP9hUX9pK9S0alEFXgCFF15YMnhV+6OlH/ml/T9pEZFx439KfYWa0an
JKKJGG6F6DQ9ADgtRFjb3GZxyQuf1WnIehKxuYSqzzlNb5xal2Ouindkly8255J/naYlMq/KiWrj
6nmFH+1Ewzv3NJX0wW/GG+De9b4TPXKu3RsD18ZaK1HQuyHCqoNkXV5uCLem0iHM5rW/6xPm6eON
Q3TXx3HHLlz7cCxseDf8AhifdFnu6pYshiW7pIM7dUitq8pZfcZs188xqpE1w5xD8BQZc/wRdjRI
FuboWOOVFognAlCqx7ug4wj9EOPZOLpYBGEpwhPgVnncMjWs1VW2iWdP00yKdr6ORhyXQT00iW0a
R/8MJwpvMw/+zTdgmWaXvPBPOmB+aYNJz8GoFMncjZhGHnwJnhLDsupXvKNpYlHt5QflngXd64b+
R4e6+G1WCfudvhOPNjeUCZRUXnVKDwe1JZNDjTN4oriVemNrEapD8eMEKWQkXAILnCfEN0QZEIcd
q7mmjKmxbseg+mOFodN8vt5LfsArgPUwGBLkns6gxoxbMjThUVGVfUB/+RG9v4iD/JymYM4Amrov
UB+LPskpEmLkvRqSHsB4al0f5MuGkCrIA2TAqQHAR1SGX1LboNLCx5TVSSMzcuxrn0icmYbrDeoc
s972QYU2k6xuLHIG+531+QerhAcBF6BrE7x6NBH9O/G7/mY6Q5KCfmNMhBIMm748cfEDkUZuXQyg
52oQk8KOvKlzTyPLCmopvW5eWa8K136jw7/I6CUkeoBJkxkBQqV3hic8BjgyDgNBaVOD2so0dTC+
EMarbuvsfn18U45lmjiAqAuyLsg/t/ZPyZm2qWMmDaZahBcRYpriwiJ059rgnayrc6ESQmnUQpmf
rGNwF3e3QBDBRDOgxTDXrJCICdDBmE+ZV76majYMdJKRCq1YhL7xpLk5hSYU/1W5CkIOWa6sIVYD
xpTiz1KeCluUGS4F2yHNQArvjDpOwWLKAaTQOGFCNQoaB6le+eZfLjMt+WHVEIL8U7BpVRSMjUB7
MiCqdORGb09AkNfgBAOG0E6aDKC4BGgTrMSqkFC1AitQyo7NzuqOFfhR7k0BD6WbEsEJ0uSMgjw6
CDEphW7qzwURuxpwkILVCnixPYBXq4pDlZqQEREQoveJAkKQkZF1ZygVcSDybWINpegNTlIpCKER
BLfVfqpyWF0KSbs3sHW0Jrx1aIO35nf6njSTBWrCkd31BfSvoD1RK8LjyuQrrGsB2tG06SD09i+Q
T1GIkHiyTGRspP6Iouw6KRsbX+XAaYVb0E0rr1AByPYCyFY1tRL6aXqrCgQp3pFWeVBEyDCKOLxI
s0xB2da+Nj5JcYrSBJJQYG3tWITO0vT/CiZxxhovVJnpMplpDY4uXch4YsoMiWDnAq3dKEzQsNCF
FVSHLBVFg/9l8rluLKFLR5APzYcSC6CtbKLHwoxxyxhe3K7m1+Rq/uU1fKVKlTAla6N1JDNN0y9A
AJl20YCwCkjRaumq0E0gV5WJaloZQ0JbrEthRwyshNcrtBYZSF3Zs9w1KwGoS3pTCVarGWVdRjr2
h7TkhXyuoAJq6ChvJA1IKYD9pBiIaHI90UALmPhhONF8nIY4AipPQ12hNlSSOApZLSrUovoi6sUs
UjBcLWWnuAoAkYQ2aWzJRWEkDHKRMDU3tbfkeDjH6EyISwhOwQMtqmIAL3JsaPi65Zgqv3Mmp76k
tYl97iFs5jvbHWh9aJ0YZKtA0B4Zg04IIl2q4aC6EYFqme8ggU6eHJ7y63L0craXUBlH7FhXBKzM
pPewTmezxZqYp5DVWpPcR5Dm5U3GDV/yn1+Naw1Mwl6QLlMyDQ+3l2Ki6cTemMm6JLtLQhwaQT0F
LgVmSpL8gflbLJLpxOUn8SueYQOuMLlDvh/jkzVh0WxdV8q1sp2o0+FQLUAO+Cox4zRZlW6egx0c
iJYI/CLrlg7L5nvv9LHQtwr+pkO/Tc9ttqI/ca9Z4/gqwkrqRx0XtFVhWaBR0q2Bz1zbgx3UoQ6t
2synAVkQyF/SvD+bf64Ee1oyJvltQRHzrTP5idJqOh9noXeEKXjQNTMflOlEvANwaUbFMkCRBtR/
CCJRIVsgwJN2t8ad7qAdJQqB6RhoikI/ToVbyXCZuhwFr8G8kUymxsQLWHGcmK1nHBpI6jmbyUsC
jR3gw4yuTnvkAIumxHgpZAZg923jwSfqCeVpuuHAqwcGnQ5CpxmlGKkMy1B+z8uhKLfENZqNZeaf
dYKQo+KGWDnoCbCCmjGMV9aGDBa4tqnehFaS3TwExKo4xH9xeAA4hB4JhQmspLtkoWkj6mM3g4wi
akb3JXAN2p3yQwR2ori4a2FxCJ6DMcFFy0vhO1lfEHtrkQjroYw3+5XKbi1jesyy2Uz1FVuVB+s9
HVp0QUPTxBrggtbeMA2GKj8vjJMklYLwWosKBqVJW+C/YJV6C8FJyxysLywgsaGSqQXbc0GKK3eg
mNOkHe9ZJioXET5fZcgS/FWgrxZ4NrpuCl7X2NK/UOmi0GjFcr8j3KqpeWS4E+EljBjVytCyD6G6
YILvdeBvgUg4YezhgnUnEu7KwJP0uc0IUpa765DertEtLr70azKlpwVZ3MY7yMDE0AU8AhieXELz
8DNjfzEdDDbolrdNeV2/gMEC3ITv7xTGdKOjXJpGmF260XYJXHy7B7om9qHb9s94BQSpoTXD6ygP
KaKZP/qELjI5n2DDelMDFEmacj9WBIRgICDetfyUzyi/hY/TwZT/EibQqQlB09DyZjnQAvt0tpwQ
7r0GfKLMdGU9Ws/vnkOrmmyG5V2T78TKhq82KOzj8td7I6Nlbsprw7wscEX4PT5xDrmAQAvwI6DM
6b5qgnG+MQC/0Tc6haXZZ3kgqCGX4zTNEHXat7cBpibuuwW/tGz5Xf98a5VzvcKj8QjXzoslAgOA
/CwSI2sKm3XI+7FosC5AZcW7wJxx/906EF2jQTG8RzIbqQGAy3nlDlLxm6aDJViEzhMeUKEAZocC
TtmXqAQKJleoj0TTLLig3oKcAgooDnCpTO2PQPE78vKqTzjyEculaKnTQUYgxC4oB7ArWKFudnyk
kx3djhADg0iiSW47JxFLsFL8q4FwiIAsQOVpU6dICopcQAxu2qjEGMdCaQBjwaLFCPeCBli558a1
satbAOx1YC1ECX+0NE+09CH6iXzV37nxyQFaxO1y3dghKRpVA4AAWjsx0kDVASpyk/iXxEuBrCrX
p7sdyvkyTI0athtpNNprIRMxGFnDCcIoMHmKP8uR7QEESsA9i1tqyX2KemSs2NAEYcotblLSieFF
aFEmyp2DWnBRSGmcZDbTptf7DS4T41QDxrjBWF9/kzFE+waYmAqAoofFYoDvlQQnJyBRQaqTXWcO
Bhj8n2QWFApldyiJcnHRmHfbR//SSghlmgodiR9NtA7JRAqRXBW7luhspgKlG+k5q5MUf4j32wIe
F0EEw4ZK5L6AAZSiaVRFoRVhgMGRLAKsb0QL8DRY3f/SiQLIA6hTe8P/EXVmy4kzSxB+IiLYl1ut
gAQIsRluCLABsYtNAp7+fCnNHydkezyYRWp1V1dlZWVB60WFnELFIa6Mh//AHXhgpEtrIExz+0db
EuJDqq17TGLclaY59VBOx4dgT2ADOKjjEaMYObnBZALJeurqNXmwjjjh4j66kInc/oRIyfbdzJ7n
z3obz3VERWI00gDoxsuog+vAAWow7LpKHTVH/KGiecR5F49IDOfcPhahMWsfzV1OoDEZcK2oAaWY
WnHaGlU/l5eXyGPVoRdoUnMxTCLNO7kC2iGYhT1ZVjkguffBiMr7Gv7hlCnAUzsMttaPSQsUldkz
5/Pt7BkZ52HuVso6ay0FYHCB6PliTDFlmJh5baA+mpcB1rP90EmUT+R9bsZCbvjDZk1tI9qWfOgH
czF/oNb/K1fIThkPgPc54uYx+3E8cfp428GCDZ2pKXct2AAH0rJKTpE+fv41524QFghZKENkxBF3
504kBqAkmB1L4nLMBkEDoaGQrbkNz3BLkezjp6zPE/BwQKJKu/iev2tekZXrigpyhtkAQv/tLKfV
yfo9aiAGf4fjNtZRGtenb/QnoTeinwKau/fK9hIMp3P/S5DgFIbwQLzmq9wGJW9IqUL1yBRm8kBP
XrxwWxBZj0mI5RsQ9jG7FWXgMqjsl3ko2/ceReaHFrmkCjNCP6rxtEOs0vLi2N57L3o9oWK/dB8X
tuznuDwVLb9JWlU/tNuhDoMCjA5wryr/lJGmFJ9KiIF62TEdmAw4/iySNaqoJvWnbNwikWciCCKS
ip384ow1uZheWVU3NFZPlgMnvUOF/SbUGoJXlkgEReYF6ZCHsSB+U5CRfc4f82tE3x9SZ5FdpOj4
849mS1AwhYjOVEJlM3e1eGcZNIWl77ZsTt/u+74LsKs1esTKuSEfWLGYOpohMsZhyIwIw3/2UAZC
AbWIFQon5bvkx0+ZzDDBjgIMDCcfpPfArF3W8gBlLiUBI740P6FVw9Hi0PpHKVrRPemhcW2mlaa+
viicQoBVEwxidj/NSJMPs7lZMzO4ndl7iw6n8ECOvHh6+VHr1xD7q/Ub/Sc9N5+Es4kHj6yvetc9
jb21qdAdFFd1XWUyMAeh/FasJCAMgS/1Qqvj2D3yRDx+tprr8JJRygvaSWULCOLkN9HLdKhniISR
bzyQHhgw7b351erU8u0BczkrrTEe2XtX2jHkP/YDKqAspqtM0JrmvlAYufOq2shCBugoDl78AgxE
d023KHP7+Pxxh+sP+9y8ILszStqPcZm5ewEVlC1czyauJzdWBxVPWUEdA/cwn6P7AB3Hi+wja5dy
X6c1+0xIK/bQ9pVrrdEpTp4otAI9sD5U+EI6jYw5bDnhERot/aE+1SqlR+SeLsdHcpKQ2JAjYnhl
H/Kg5GEg7VfFFI8JSjBdP0gHeFOuXbHwesyGqNzEmum/YHgp4KAqFNPFLGTemWGHmTgOAqUjVVFL
SpIwR0fOGlIeQAVSoEfD0XY0ulp/Pw9bBl01K1CXgbTEW5SQi6TnBsxOwQqKqQhp2TFIVjDzTfU+
6lGQgljBkBjM41xkRfNFx9ll20T+XixdLVndjHC9UKMmZ4TID+amZGVhMk/QRp+VNyoUcUFH94Si
pHbCm8llC9kRNqPdSofORx2WxGLJq6OV8xE80iOM050m1ts0bNIm8jhCltdDS8CdkaHJVuxYTsZ6
MBb3WY6a1PW1GBQe7twqRRLoqJGPT9HJuBgbyMSwIpWRErDD5cFlybYWblrmXXj/+XfyPPD7Qt+G
HNif9Hfq8OtMVhfDJyEeUsI/Dsdnm5ukm6P1riAMEQaNnWjJuAKM15jJuZdlzgcUGwICl8nDA7BQ
ucYm+Mtd9m2/xAcI5egDALhAyy2uBifLCvEaguB35sfwWvuTmL5TPGnOCFCIUec3LYVqh8mfR2yD
JmIHevSXd5bDoYObwjmyGPQPH7rZyBhpycoZYTE7MNyBGTk3fO6Dk3kqPE8Oh8S0HizQsetWDVfV
5DqyYcTi6cphB3HTCV7xETAbtAG+0pWRsox2NNLC1cg+KBtnKKCqahMVuPCfyZBPArk3kMnQkVft
5PX4IpRq0kM3YzFrsech6Oa3StljzZaB1fXJn1AZShCEwnTy3KZuzAZXcqOr1ODgO5odZrD8Zk04
1XX/lxVQBCoXHi7URalat4EPAyCrxme5VBXznGUbks2vvrKFGmzC8n7yPNtP9WjOD3wDcvRJZEDz
HX5AMQfXITrNbcivEZNNKdrLKGcQ0DcTDXwZ3ZbXQq4SjTyVGmCA+OY1HqaqQecRXkifeCyPbM8/
nS50lWrtCOpSCilC/Yzl6UoASzlCZXyVfP3pMe+IRpbKjMo0eHD35R6Axa3P9qCkjmx8LVi8C1qf
iWWbYgFovaQBzB7wtkfDY96w5Jk/GJEfQJoo02WjhJrpLSOGGsbw0R5SQUp+zeig5TFFSInULLnY
K80qCQXErwjHmITsSxlVtHTRK7P9/nyOXH3o+r/+r0thkRnQyK47n1PPix0kC8sN1DpQXBcN9oRj
u6E6gKrK4+ZeBjilC7UgFfijYq3cPuYbNVWJXMgFi6K7qUOqCEpQS+9ERgCJbbQBdbnHfovtXXkR
vY92HmFfFE7KlXsY64aqPb2SMVvdEco/sAjFPs3SGzBwWLxvl/XZn+PHyrnXPf7/HBY1GrqkFc/5
6StqBLq11NAK6ndInQn+DVSP7FBdyFhhKsUr6mHCEkCNkDoPMjuQaksOaUQpj1HelclXnTLknQrf
Klaeu0ugqZpZ7FJOfk1oCaELUzsale8N1gpyiHUxgIueglM0XMC1EI75WfSa5g8lJyWHTs2aMn9g
XQ2jpw1rwGzSwWsBW0BlsLtMGYIebSqZbWEiaaiZaTiiw6UpkoCsoY7YWuDgZf4LriEzjvWUrdAQ
0SyKf11/lpCA/zgzpO8N3+8jJtGFy9/v2/jnQi0LRIgFeteiuDuAHlTBAGQMITxvvuIRQpfpJB4l
HLHT8A4liDQtD27c8EPrsbL9Cl/9W3gLn+MXZanP4PjhXsTzGJkyCeHVkKY/BNJnPIzrLq2ayQx9
yUEKZpe+Iq1KM6kECebJN0D1GKunrGQWmjE9BM7JHupb+jGyZmezEYIkE+tizbFHB4YN7+sLn0dr
mDIsfK4SOsUV7zpU+ewOiYSdVSL7VDVTPPaH9epT/hLqw2NUrsDRRO4Cz+PhPBWAKAZ2TOk9RfnK
AdAjDhD9lKUr6qEqzkC4f7gbYPLaxvkCJR2s2e3hKAG18SdqSOTkKsqkXLHcyRT5EN7jpBMjtlXT
mPnQXB6tTtmaERz0WQx9V7jEMcv1sD0zu7S/Sl9POkZMMu65yBj4NSot4WbT75Z9iVKOdRbVk9qQ
l4Yx68nJqlitAoHKl/TQqDnlplEA/R4nHIpIirB9ZOCU6lSVbp5AQIr1XyUrYWh32x5xYXGm/BSB
J6YogGtkZNOUGdMsZZQhlyhhoP9pgkoz9Id5m5U3iarCpBcxGgdDzuHRVlnudstC8XooOeTKSsxo
tjL9XYttXRMRHSMqooy+t6AHwx+G+gq6nUfDP5Kr2N4gUKo4jTg2655q0qfI05MBNH9y0BxnR4FP
gXCCbeffxh3iF2AYpSC0YVpp3KQlnMOs4g5rmghwVT5GPseAhYlXQnWu8nJZBCCNS+59thS1QwYb
NnbVbcZICChBUO5UcaMC38eR8DW5FfDrXOS/cWTOkizy2XRDoNHJE6dEjgl16AYzQioePvZb5ye0
QamBKxiVzkbzqcPU2fjBnF1A2MAY72Izo6HVhavRFJPjpzcPZ7EhX0vvkY23XjxLLUluMJF8VxuG
9DdRD0itGQGAVh7vLlsRBDYXEBuTrkD3YIPXlseCGjqInM8unRV5JW85FqCm1FZehSW9EJYf5ZJv
WrapKkt+aoYt4PBUN4OfEXAirVE9bpaKVCSM2KDzV5a3ZY/sYUm9H+JT7qVm1g/4J0/U6GlxeJ7y
4FuPO5Bdl3xJgCuCBMlzEL2KwwCzg9nJm62VOxUKomnGtr3G6+QX3RCJPUr2ER9BO5TC0wz8wBfK
yczZyPgBZcN+vz/Z0YqTgSe0uJl8JqMil8iFvADxlM2XoSO+4t5AUQpCRFDeJBJEhfrV2gfRwqOc
zeht/TZRTKNOr2T2fW4aSEpsIz6K06pweazy4fzStC40smBVTL0L/N6HqbxRDZH+vcQ0bqix8t5u
R0U5XJWWEcVLZEtcednjsBNIliU4YjrljYIFZ366fEhVO5cx63k5YT7r85RyFEi5UwFGNl3J4u/w
ozT/9S4sH6b2nBMPNkV4s+J5RcTRTbpGNCXaqujhgiT/t/+mKdzepO+pWbXSoAEbGGdEHgn//P6i
EJP7nvJq8X9ZGDW8evAmfUyov+mZxD9uMJv3S+b8YxUthKegtLKienQcpcxiACGVXqVV4/o2odef
BvpDxeNoVyAIQwgEQNo3THzK/Ku8qW7Kk+inOtFR83eA/gBCrP09LuSnlx+H30rRunWJQalEbR8b
jHuxV/NrflQzj4pa+S6TikDpPtOokQMlS1Jr46WwIx7bKuDae9cY7ql2yycyDs+gOjn8povS+PIn
B0aVBm+Vz2iFC99Z6zSEhsmJOVmvnkRw6Hb9D1G4WHRAgoiquXC0wRcwXPm+RoaoI3FIaGF/cpTo
/MaGK2FkItW2bqPeV14R0BTS7HjycBmo8GAmffDIaUOP8ESLMrPMlRZZVt9najnSsDoptNrUrtHy
ZdqcFsmcTZd1/ndhqwSxhqAO/FVZGreKW3pYjcR4waZ8BrjroVwDnUdWyos0SR4mvGkyVuExnaP+
Lv+CcnEatXbObCrZV9oHp014c7ntr1DsXHrMwL1FUSM/dt6+nQD2LLvJWDofCUVg0Gurq/qquuKX
0/zVgqtqPR4q2CXDBIrIBVEPXZ1G83T1WUVzUk8wziHu8pPnwa6FWssXv9BfIIoNgMRm7OktUNCg
yy19Wen09pc2GWIYvEBNN2+5p5ils0fnP3KrEMVa5jNITpNlpft6WxRBQeF6TcnxnMax+HwH3CSp
adPdivPfeUnnK82OR5/GBw9avepRRnSHT6taJhFURUT/jh9oZPJrjdIKYEQQzPs4l+vVKAj2WtJy
BEwR0eo7ua/sGRSnmDGYhn+h9C0rh5WnfAvF4dm1P9OaA9Fd4GTiiyEZd8SXQ3r/6ZOpoqkVpR+Q
sqfnUPk0wZkJtdLlTO1Y9KF8y1S9jKI9SdtAem7Hc54j9f7PFLmxH+i0JEsYOfyt3AnXCRJi4YmQ
yRxnnKAs0ZDHkNXFcVZAVqBHKu5v7xXrTGpGYZvOLsM7y4daqNIYHfXWX6t9+C2Nz9MbLeq2PFxk
C5l+kZVixl/NGjoyeHFQ52g/HYNv5EF2zgLQ+pIyABzxzDCegMpjYO//1lTRdmCDatAYphWd2eZo
PTNcr/6rzxQv+WW7SL52Zwhlpjafbil2fjd1H3SXmEMaLjHY9Cb58BJ+4HmJOdWEZiY2i6i3OuRh
HaiUUUaXLiZKzR4NmpgU3el3FE3eg6u9DxO6g9BdENkFXKtO6r37ZW/PPD562BdIJpPrvDw70DkF
WeNe9HsNT5tWQHpz9R63fmn10UVHPFB6qdBHWngW8wbXTRLUkak396RB0GhvXzC/5m2IWoT/XD84
B+++PoyadDFrAaMByx5DdLjp73gaFHtPjxjjA5v+PCw7S/QpUjf6LXUL9GwfXakG21EWkXbo9uJ9
3deG1JJ1DlJ/OW9NChMYHvf+gb5Ir6AIBzBPkGm/Evqk9NphVoLAfHXuh8FrR9krAO2Jil7az01q
M+0UNa9G8in3ehVT5ICqUliS+z2kBubLrU4ofLCLk5iwg8DGeYVYJJ+2UljF3PHXLdDwe/Xey2sM
Gr7aOFdJr9a7hQBdGXo5200aUxBvWZ/1PWBLGNCGb/BCyZQ85LAyeLufTqODsfhOYEaOU+NJE+hk
VGzf2olTa1+HBFvefl4yo99X50iXndcwGn381+hoRj+V2dNert/ry+i5BY4YYYTDr9uCwl6aXbwi
dKqlc95k4i8z7YgK5//t5kQNQqCU3ZSzoJj1bF+7DW/NbqJDDpNcrzyEJ9788cphZVRl5V5t5DXc
fUg3QpuZRDr75kUUoHi0yUHKA/tZtx9dlJTiXtPmTtM+wmkOdgiInEcf54BOWzyiDuPVqXstNx0v
A56Rhl8vai9p9eGcAYosNpYi7XdfnZOaT317FxqSzNl3aH+yqHS/M7qP+9GsOS7T0+rs1uwLudID
s6nl0LSQDu46tNnSIoQClurkPVZWHxF+nySK+9p+sTNy9wWGgaovrmQEYk1LKjv2dCEtrpbb5la9
ovfsbYBE/DOuTt/kjKpTxUQ12nxP84TBhx0h3xVOc2q0T/MT6rt5Kh7DytRR8UjOW1hS21hG3YJX
q4akXqcA7MYGRD8KhJruQe1pH+YJ9LvpYV6dFll9b4SBWyqIGdwH8aDSVlZJcrKHQTRaBoV+MzjB
P88RB7nP2ijrQ8VnZWh4dfcGv1GUrqWtVovZv7bohHW+a3Ajd9uC9+giQuWLhUuN3i89EOHES/CR
qwTcWtJJjEqPTvR376jAiZLkrEfC29eGdKCd2xfFxbHY3Y+pUpp5KFxwCH23XahjW4JC5cnIUBET
QhorwmLM0lPERmsC4gVZYXn0U2+oVKbq1Ld/f+x/hiWZUWmvUJzDIc4C38azXwn2J/o1wmTvV4cF
57w+91ts/5viBsds8iXXtMM5zIjL/7KCdwoqdaiGZy3v4OjJ3ckPEfxU0pEjDiUH/a7a6LGqUBJA
Amcvq3m2750ztdJsezQjE/QpX1+op5xn5WMOP69hy5Gf8O6Il7XzLoF2Pu2Ab5Hu2Vm1jS1deW9i
3eYJrRxC+BDMZAnhASYcaam/A/ntpT18GQe3ab+2ye8FHtG2QTbzS6e2aPDuvmka/g6rB/JY+AS9
GJ58a9QKP5hligSHR+8+Kq6awW6B8cUzOG92w3NvGaAdNr/QwLqBNUvIlVbYvdI5pIBb79JRm+Iq
9b7SSxOsjxIUyDGLRDyvDBITygCUx5moGESaMrqX+KBZUKXJCDdoeiD5kNscIfRCwt+IJBxG2kxh
GCiYFliHvim3Yl3A2SxQ6C9XVBwD4gxwa1lokmaZb8t4fn0wRrVtjyDB6pU40MoEC4eVJ6MiVrXZ
0LfGXZuoMrsN4F9IG7jWelbW5R5qOCdKL58uRa5SQbt1D/MXzRjrzjMxyfOStg35JPg+nA43Ms6E
xm+kb1kGQf3h3BCO2B69a6nzLVvs5pdxBGOaoizkPkjwVYjCU5SZaTgDin+mJZ4wggc+0OlJD6Gq
fW3+UKdRoudzB0e1xPymfUzdrDR+o8S9JOaBBVq2big/mTQNjuMBJfDlIpJBlZ/TH6+MTier3JXH
+Z40qBBllqEykPicezql/IRqDJhBToFmhnGHBfr06V65pASintlAuKt8aTbeO8ewvv0ScScsaFWU
0CCIZunqq1Jx/ks7I926ZVGoD4nqPWQPJJGiP+eeiWzNkwpfTWGicuaIAm/0YRZpt9UpzZcZSq2l
QryGhyqYh3DFWA/IaCzeS5osLbvC2Wj8tfj+fik8Afpc/0eXEGGxjkIzloTMtnfwa6y7Pwq9RMIl
gt3zd4A4KGwvaGk5tCRA9IixyfmpH0jBkB5bBpNtvdZpaNPLQvs9YI8iKenfPbFxaAIyIIIl4PGx
VBNLbC39psBL8nT53qg9Ujtlgf6ne6p8L+PjhG650F/zmoYp2NIUmj6sRWyhlN5oOezFKLEf6a5d
7TW7dNQcXretoPH3HX1Hz/lre/DpmfdxH6sSDDS5e42fD2ZfPkiVbWRHcLXrP3rPbkRz8dipDRre
vlPszOaAtfa1Q3m8NXf9DaJMT69GLJzn1MFeZjVXqTiyVnc7dWY+6xPxtEBAAqIKBiKw/dXOXJEW
mD9tIT1UQ/AzV1erGr8ITGWJn7hdMIUH6+WCmrS8lbQHPtL9HliMbacDeAGaQSOxvlivd283iWe7
3q6XJ8zFhxUJBIkxvzzQ/1q0ThfjWocSYRkn06FGdVZq486w7bH1rR8163CuGaiKPWBCU/pFv3Sr
lnRvn94NUNZC8wSbHoF9CPi/B8rAKnbLjb1yODye5SZ0E6NA8wSkSEUaUZasAJ8F+gFgz2eHpiaY
LdoDdBA6kdHw770mzB1qtV4QpphANwOBgT2Cr7h4pCp/a4SPaC4LYBf+V2BEBGMhMsRB+0DvdwfM
Q4Yv97ywDRxZHpsZqFmoWoG6+Rqmiy+GQQdIi0lDANCU/6oici2fGOUzlUZpDUZ/mp35mtNEf8/v
E3ZxVh3+E8bhwe1RfkTzASSTz9dNAxEkoSieTu4DakFgx4ssS8X+WZJqTaKKBAymUzTjaB7NVRwg
SSRpRKawHtWsRqhnioZHtVvJGnxUu2XjbcNJop4B5Q9fsAPP88suaR/vxc7yhigDf6zNWhqM6QKy
XoD75aWLGnDqBugO3DmutJhFXPmxyG3Yj3YDoceamXpEQVSOoLaOLsPHW9p1QtiPfTBpIIDGNL5C
sbuzJjvSSruQck1oMmVgJEJwMFLh3inq0hBnqEWBSGS3EPVdoGBjY6V0ZlDvgAWFB0IUdGI4aRFd
cJv2Hdo/LVXITyBMQhENHhM+v0aPghlOW8BlyQG0NGks7LxRfIKSYYwLvY+TWjer5FJySDPSLwhN
0kUpz9xQYAOVR5/JNoXixBPTy/RFsRYbD0KPfAp3DV0NY06QwMZYsEtmyUz4eTAnWpQax1139rLe
Zj82l94VDJlXd1+Q3w+sQbNJu5GIBHOC3tDsaX5ZdDfS8glNLD4IEjXBy2N35zzAd49WPScQQ/wv
8o3Fd6Vo3MQaIJUGKBnbYIJc1e+uV+3U+k2rxaCK/KHEdi4tqdVLD2eINTKsC/XRLpGGGtwogEks
PBOw532fMp2RyrdrpOu+cDHRYUugzMPxY9uSR3Gw5nWmqd6FpooQGoAMzRq/qdzeSag5msUMS4sL
QkSGZz6I/KRETNmchdv5i66T8as5L8hcIrhz+ZZHxJknR64a1SFQUeoBkizDwLBY/TemqIndJzsM
9aSJRwh0wxPwCTBRFyNlxBRmkv+S1ppKB66M+5v6ghf6LXAxcWCa3arpN43ZhlSxNWtyWSkvkjsF
qEq2XepflCSgBmYEk+Bm1ZG6mW8rnMuXY6JiWKTjuOAJbca26J3NxNPDBMNQgKepel3RvvNhP7r3
tQqWVUL/bidrDChtsMmCQHc60FD7uJAphcd+HJbaQgRLM5E5FQSLFIijBbmQqt3sngFJji4jsezk
eoGCzMoTxBFpYJ725OdCtVGu6GGqDL5q1y40BnyFH5CnlDzZPZCxqvnoJFnsq+LnyHaws05RSH2j
EKs0qICjePxEdPpLmJxkG6sas+l/ss6C7d5jgU3Q74cFdC1a8MH2drI+Q3BAyL4HW7d3K9OeVtR8
mqfYEsjnsGKSoxeLrAJ0E3qIrUWPktUrCfbFQT+3pd+0XnMhtYwAUELiIJ283A9Xt4f0yFmvB/JC
F0xYLhEaEsdjiFnspu6tKyxUqRy9Giyd3xRNMO/sPLZA89LRQi4YdFyHh9dfo6gImYwYoIPb09Uu
npt8GVCBx3rtOU/hraHzYBhosKqBIle5ljXWwJSsNdi90/qVDu6h0xp89QlW1Y2ZqqrAomkknCQC
P8RqTjhivMS70Yj0Tb9ha62KFK0joHsMxeYhSgEQP1uXMhvY/oOlDU+fqshf0O+/c2CkpKYlz5+T
Uf5jnJVJDDCOuOyesiQMHG2HxwOwLCoe8P4IrDnnCtAIjAdBVTRuR/wFN4pqyCLRd5W+FeAnJE+F
5xIQK11ASEGjId5ij7i0JObKbE90S2XdJAQOINTcaKKv9hcpCNGBb7yaHuc858sGy0ZEuQX9AHHW
NA6o5vB+P1wfZ4CJreKcquL/pHo+wY0wtTRitO3DbMNA0BmRymWrw5wyfgwKvgO/a43QPpShiqyB
QhEtnojTLSglUTDXRDs8Wjd/vsK0/bNJNlIW70iOOtCoRxbj+MjVnBZrJY/ExWNbZN/TQaUXfq8i
FHWFe9JT/BiKD8HA8rWWhynaRAvhSBGOkf+iw4LSZgzVn7oZqioyb0YmXjrBC8/V8zXA2qc1GZ+E
pFqLUMZ4Me4PVRPyI9S9MMdWCRKkSSAuM0JzvFDx1melzZ+SCzYf7qo+nWXKTwbtVwIH8m24Wi5d
sbNoMCWChtcKnBadHPpGqCOXsnjaHLXRKX/xIrZQep9ueAAhILrSeKBsgQLsfXimnFbdFPW4yr6F
OSALS+2E/n4Y0wE7oe6WZtj8eQdeutxeKbcnAFI0FKoBo96A9OBWCtL5ZyprkLtNRaDlXMFTWYSy
vZCrJx5TREZKCBnaA8SnBVQLSDzxE9eUQ/kklg169R3p7Lf69ODA5KryKxosA+SSB2LH3HqPKkpU
X8S3YEsQpGeNTs6bAgA3T9oNEWLKDHMG5Lw2rFPBdRkPodYm0XTuVqtMndsb01RpfzaXQaEIwfnV
u48kb3qFqXCHKJkfA1A/b8eicw8/6eL0SytopV6y3IDoy/l1VuCw4BSLdqp5WmNkdWjoxKh4hce2
dEXeHVIHygeILtXKkDRpWiBtwkxFIESpDdSPGGcaVbNj/NUvWXWrprDcbXHGxNXQTJQvptsrFgdI
EtwBlA4I6XTT1b4TTw2tkG9CXY0kfI9hOj2GFGpXEBq50KNd7a9Uu607vqO7NXpQaP2m+AOhpoam
bNxRKc3dj/lu/J4zPZDrij6736zwvfLzLBu3LY3zkFgKkzYbJ2DTmJWYM+CUOYyc5yxykhl8OXZL
SRm9Nvmu8vVOhEUe7j3yRuBtDxRoxBvTBgoUWVkfF9cdshSkEuHWS9WX/F07u01N7la9aZ+H56Ee
0wFRnR2K7df53MgVnIcx5VL3wad3wWckc3h/uBQ27cwqARfrCJhscHGgzEZGeWc+B+w/5NgaZCeG
5BNBNGefqHNAisU4/dJDWa3D0pB8IdFPdQJz485Dj7upR7/jHeXLzIi0X/MfocBGWSkpycvCAGmS
iSLnAhEdbsxYWTWpwUPIgY8u1XiOfJFp487SS6TsBLXssD2aQYc5sAurPgezJPaH7JJDIp70u8x8
b6F6DxRTxzIBa1K0ynAjybE32MRkp2SpSEmrgA+InL6poZyAHfj322kMPsB9sHeb7CPQF8V7pNlA
DksjrSwGQLZREDA0pKJ3pbsRWZC6S9MGY1U0pnqc0gzzdy2a/Mv2urExmoJnd/+URMlGgeBAKWsF
8lhcEQloUeD6GATLW4uywvNTtqMHLWhQW6kCkKJJxiuAwNhKAOtUQQ6bC6lvxVAqXU7tnTG1xH9h
4wjWUhBZE4RJNLXCExaKwARaYN5vxgybgWMgHpEwB23qW4ScmONfwbDskNg6zBIcD7Ql8V03Mv8V
S/dPWwuxNpgcOzVVLzSnIWmJW/ty8BGNWcTwal9TYEPzBDmZKX/Zs2WqHp7dvk+6jrUKLvBxnvaJ
U8FdIhhYre60KSxlgNzDdHF1Ow/a4VQciX+yIXI5R3NG6p4aPzzi+YoUDBtiyVwaH8Icav6Njltw
U6fgXjt7oq/Yq+H3Fp0Cvm+lnRLof5yPdV9F4dvug0MwNzbiQOxN9xekoj+ZjPDV+8gusqg4KNht
Er5VaVQj/lN/xqLeBPd2eY4YugujcdVf0Q5n0qfdmGRe8nSQ+qUs/V3vtG5lzH0J2rZCklaqlaTg
rNtRc1nNwrIoyUzVEAbvDLHSOd3LVpNudzRq3w0J9IrfizBXULcY8ayuiH9x6vH28dL55TuEniBi
w4YTgAmzmsSGLaYwz9u7OUkf0TXkhehIQr9vJ8EsWddeVuZGrZfqlt1ZYs5m5C5t4q29z28fh3cX
89rd5Mqzgg8I6PGKZcxq6zwzKWJcmiHc+JiZp6q0VoG9V9E8NEWQhXcnLocqALxbKAdNT5eWU25l
qltU73DZ9cbRSpKdVfz7hnG71H8diDY+xPwYT3wwjisoVM6eI4PlHhdyvZX7BE6n+zqOMEpdoh1A
QBC3ISfw08gcbj9wFZaSzOC5q5KAT48SGBi1OkTrK06SArk47JqoE1c8bom5gt1mJufry/xob1Jx
QHPHpWqTygIFHME8pSzsRFm9J0xEAcNKB6VkY1dV/qMtSmjzxVFlUL5PCvavINwjt0aujMigin+A
KxacLGQGlQjtIBGwn/KbvnXokVbiHrEGqNPj0ilfo9Q8qf/iKnm2i6trWJyWgFnCR7+S0FXk69+R
8/ugj3iliRZ9p+lqqvqiW393sZDz2pd75QvSC+JE4hwSGO/arxVFp7LVYDJ07RATUd6Ltm/EUENY
tJQmPfi+9etd9Hok1PimXgmH6NbnVPS7gqwnojZCiyhZCwfsnpyoNvJMqw5tTJ5xCh4wbnC/kNUk
xazvFqAOaXYKn8SDlW8qs68W1rlEY+KjrSOxHO316t1W4W7ESFFyqIG2HDi5loVfXMvEL5+tCJIv
n1XdimKgntc6P96G486C6uep/SUgCDHDmeYfMvQ6Ee0SCHERta4QawRrJ+vU+oUM8oPKDiVRXDpK
R9FesmP7YvtRbLee3dOYCtrat/9subTEvBXbUWEVt9w68UC5u3tbqLtcH0569Zol917oxm/v/vYK
D/v06KD9cq03jSuAOxqHt9772X2enBvR13JwIu3y7KaHDv3rr/TvvLhRs/NzS61izXifzMrOaj0l
uHtl5/i7xfYFf86690AOnaZzHhXm1L4udjCm3kYZhAXHEKC6iErrvWAcD+bnbp7YZT7msmEiLYQa
5wvODGb/a1SOot6UkKuj8q0IKuSRwCe6O1vNj851+THvFTOizBzRV7Kmg1qhs8OsUkD/GJV9wAun
RIINPMWOe+lsP7pMtoXgtm6NK+P4pzwsBTev2S8FKZz48W12cpv9HfnnoPZX++Ox+t180b8XiQC+
dgZyJKV5Kzi5982ebC5+7d5p7owz/YQI/nD3L2YlliBbcdHEpfmtjM7b1ug0Bv1G+WhbQvkpXd36
NCfFRfusqttj2MJAjI/tHe5gkWQAFbWowZI6C8orEsz38RIuFQlRpBZis4aHToXQ6O19XoPKtZ1U
O/uPe6h3d1fnBTpEBc4JjR+zfjQfZftEMIkwEo0oUqP5tys78d45JnaDaBGhKwK2J9kZKofMqp/+
FYFvl8alaSaoG5Ss1s0pE48WvfoeqUcUFa3kQAKgEFZewfnTLd4m6ad72PnNtHO69GrHQXQZli69
U9ms1TrVm19HGhScK/Krl1mFjfzcjpadR91Z3oL700Yir3K3qPA+rqCg/MQQF7cv9KR+qt1dwS/i
YVy9Wqd2MCL71KXy2y50r87NaXRi4r9rmCAAfKVd26Nd75HhYQEf+zgZVqv7dFvjk3+FkfD0m8OI
JYUuPEFTdfhEY+aMgXhhUlpePHhMbr0bEspqVX7lOXqHq13pkNvrEHZTSqkM9pkkBAgK3p4IOwf7
6NxmB7c8/CIkBOyAa7n3aDZgH+iCvB8taW9AETBmhPKoaRH/4ulc28WumtYUVaJ/GNd+AQpQnGof
3MaIYgCWP9o3o3cQdW7gvIfenXtuQQtPjNaoMij3Cl61f1xHvevsO7/NavPKvNCGaDD+BgefEN9+
9R7wOyK8m9TBxwnOxCd1CXObg/eo1E5mtTOKmEYpvEIp/jv/xB+jBjR3Mt4fowoawCZQQlvbKIL+
sJaHHxC+q1WlW+trh9g3OltJUCQchDRHMn5vXempAkv64SDMTUB67H7J9z+6lT1SZBZNz/1Pwyw9
tWiu7JvOLTgHhTnZ0d0qsQ4HqwG55fa3+4sg1zTNU5iE5R7mcPxZxcFtlQzus93wmPROJRPuYjxg
N8ukfxEfayxJ9LLa37+7abX3nX836ag1eo6b/ffBaLbfqwK6BfS9MAvd2iBdtTp1p9Kh7SW9ME7D
2EJJDg5HN+7tVojAHj0oVv/lxDK0o7uc3yGTIET3fLAYa3za3m8Wh4cW9rN3vPS/pdHrMIwSO64g
Qzc8NPwL/jrF8gXvSPal+2nvB0DztELFGKI1sDTBg5TGVyJfrQfzrkfSy+HxsdpxyiMBKUYlozLI
FMXA02mqJ0q3+ihm9VciB8TudrQdZrsBXrKcc0mM5A1abm0x7vWeav0c0WhOqfOTeVvTm9xDwBXh
gQPyshGxAa1woU3TH9J8u3fzOzk7Z0fCAUcndunaQh9vlhydDj2JkOiJEayXIrCsgGPkhQGDIfnJ
Dz0YZ6f4NNLZ8WXUZ41NHXB4Z36IH49GgZTFDCsJ7DxFuq7BbCed8VffYLoqPhHqMjalPhxbz0a3
WXbKNavctAAxSEZirskXfOwnjVTIHALnQLuhsIhIngKDbQPFIygSUGImX8zs3+FqxlV0RM0npHIY
sEfjjubr2ywXzBN55T/c9U4LVP9l4YBhTem/U9w01rud8W65z4pZqrcPRM5/99SsluwUXjqVMNS/
zl6DJrBvyWzVzOaC9ZoiClE24DDCsqyvHivyYmfANBDut1EiGoESAaZWMM4Y3lkJfWnamX260LAe
gwtyKg/jNdgDUVeMwuiApjR0xatVu/hsVMxaos1PtzK/rqPuvXdql6rGCUd9gStDNv6LzsTqQ088
lCNqCFhcB/ufIgHH5BoZjVUBb5n8X9Vorouzd2pUsWjvv+bmML59sg02Nd5ERbT4gzse47dZy5bF
mCZAArPjxbgPv1WN2VWXbmCHkwL2wH5QZXSwm0XztTTZ6X5bvDN5mKx56Q3+zgi8nazflRTfejk8
SI2vOm3NHov0hj7j/mPcisbtZnMnouHDq5zMJ++M5MIOMWrzTeBAKpU6Ze5eyVhSdQc6B6xLKRMe
LTNQQiVAFunbvKJWWzEr3POwye1jPO/m82E9gEHRYCWj1S+yScyKjza2rNWrDfeTNHj4cf/eLZAM
gu8xOw2+49McFUsYj9NK+z74Yoz8c2ffqQZH9zYplIiVjiiypL14ALfvhzab/fPkPCmjOFxwz53C
pMloWZVhQsz3Vwj3E0Aw+5k4+2Gybi3i/rETQ6DGywTP+7kPIHSBKbU/wfLnvCQj+PD3PjrORbNE
6e2YGCxqMiNoRXzemQXWEDlSJK4hZo2Zlxe/MGhytyWWiK87rRJTAkgvHm/z/rcj2KWl7CShGLhk
PkpmWjS+NG1w4+6p++7tEWyvdO6O93SoVvHfGMcz0MEIKWAIlxCXp0c3th9UCXWrv8XBcvw6WNUU
hXMDEIxdmNB8sZ8dZ1dofZaDMGiYrqrTJ8kBrrRojGFYB4DzPsQQSCAUwkGumRQ7pWFxfj/1qo9B
MnuxGiFuGCk6VEiy+6VOCcBjzPxd9gSnotr/mh0Wp81+K5l2HO8rchy3DVrEEHqb0wteJJgD2ANu
YEJTw4qYNdWdwdo89XCtzuhdLnDE8K4O4/KQv8c18w3wfIcC8vb3Q4TfWeQXs3FmycAujIPz4itF
/OukQZNA3r25ogaSBTt8fgz6pOyXxhkVnMi8Q+BABbAEe9HZM/Xc89G6xO3XpAh9vOI1bvahYjfq
brE2xJ25jO+Ru6s7iN9wpWUXd8b/puapd7lhFlnhrfYFF/8wvuDxsSn/j6jz2nJUaZbwE7GWvLnF
CyQk5KUbLdHy3runP1/A7PMP3T1tZICqysqMjIwMi9HTvVCdDm2fLAXKXRTL04HNK9mXcDdigzaW
TOTOYfRbm+Xo1/0u4Dr4cPySItMpJGievS3W3aX9as8CEMRGAervhc2iYfTI0TauraMPDRG4BM0c
w6ncXDgp6+6MkPfD+H9t/Os1q6r16J+jd1BqIcJMo5QDjWSNUT58jWaL0gRCWaVTAFJnSibrK6xE
z1i+RtCpPsyfzwJL/YADgVLk/LGFP5xjf0KKGGy9J6sWXe/WLig6O2fdPrR23jlEZNMu9/GBqI06
NEiKNOj+1TkPaOMC1PRrH8Ndq97YBKfgEK97RuMZsqMFkNCs3WCHWOc73LQ+7qZPc/h+0Tz7O6i1
76gannosf0SFqPihNW0hquMIvMOS/4gu8Q8e7xWbarg47oXo14am0jRcyOfRDYp/+zAoQtcsQLEX
j0ABX8Fj7wzYE52SO7gtb94mPPj1BgzW8Mhm7MGdbhwj46/E5a5OHdzCXrkJMlxushLIyVFXC/vw
4Zbt34QrcC7eqZXH+6BlMtDyOSg2hRGTFiIdJP4CmxOptBfvjN/J2BF0R4xgcB6g/j26QHABbEWH
fdssBvSKaBjBzr9BJjWiLcV7V3KftJGAV+IcecC7+Ygv8Su6dn6suTndJw5hrVOPfuHauzZf89nG
LgFi/23Z6uJfAMe4U0bciAk1uQ62y/0eNP8VVjrrVh5+8bGOeZy5s2aVF0AfnaWTf7Cx0WXk0fk0
72jwlTxkEe2vv2mhOhkXpuhNxzcXf3W8B26ldQ2ZZPnUdYwvhcZtSiDb62DWqCB5WA4f7X14WcAA
GOabcD2bL7vYL0xLsdpd7ho15+3XukWo2xVPjFKS5kzn+R4xkm/r50Ohpsq+GB+Gea8+OKGGk1S7
ZWwy24PR/YwgisZbBmOzUL8xAuzy34cSiCpl0W8qXSiYbpUmxrzssFl0KxMoudRYI5ICYRbA4tf/
wJ3w2XmBJ6Cgvaj6LiA5i0pqfvxeXdlth+xmayzZ05zNi51aNIvY5Z+h0T+1dh+LmBaRUoa8zmVe
AWuK7qlZatX75T5qtA1qLkLKQMnBQFt3c10CmtYhvrolt2gVmgVfenS0Rw4/VKS8uwjSusSLQSnK
+TW3zESoBywscorF9jVEhSTYxIfWMTw1Z61atG1Xd+ZrAoOkk2sdp1zZd3CM86MiLbT4hm5yLbI8
wcmHMtkQRb0GqZOtZUDZKnkGlMQQsPDXrduIoipq9IFcThCTagv0PJCHB7zvQBaGfEGlOJwE6K80
L8BfwzscvBPeG9L9sBJvSUrkhjWqhihNOccacibrVPlLTkm97bSLt64D/IdbwmY9rsbVuNY2oHKW
eluqu8rMz5lb9n7QPT5odh9CnEt/i9GksLXN/KeO4UijJQO5L7xJGt756tZeQga5+gdy4OQpjyvF
NWoroAa7J8rdyGq6FefKxsgQ1uLjkLZ7kNLL7V1j0/imXBTV3O7J6JC3B1ejdACQEeu8Q/iKgBAQ
lQbUg0rDoHaVdFjFLjs/iC0l6B81vlLeZ5XPTg0+ByET9aj4GORRpmfqCoC5ALTWNVtNRl6S4L2v
IHThYx2Tx9uqOAcamB2wT1//DmKX9zFHMN1q8dWhR3zrHRh+uWf0rkPqV+he8wu/nVNyhOl66Vda
d5pckOXb2/clvhKJtmJEgYFTj/CjrstbjwVIr+L6zro/bUz4bnKYFOa78aVHZnFtPqd8Kfpc1ImE
22iX5DqV5iPI9U6rb7vWz3UetEvwipH8pWpcp+0ELSt68puIzn7JoUaPNgTZzAL1nLAJ/Dqc6Puc
ihhcxW98QCaVIAX5cQwPyd72m5TCxTrCOtk1bgZnHRTIKCKIhb21H18bwvzdv1ISBTCwsx9PeKME
C3hT5SpyOv0aKkZsT0ClGF5vF73tNQAabgR3dHI/WUfyVFTdP+kyhQpfCnqwnXGSKgzLAzg18tz2
CeQZ3J2bVW6d0G7u3xDSZLSml94JLvyr857P4mqvePOLY2JGZR73JI9oN08LHpxj8uiEYJxG0byO
H5ja7mFet95sTezOeGQ7+5V3tjjkuKs5SlIa+Z9dZgkSFz3MK5FXj7ZlyvCFrI9He1fEQbu2HqML
qeZReUQirDoi7dnmCdUQgGL6nO67tKLtvdNmwZBRvfWoOvnG64iUEfxm3us3ItXKOud9CpPvmDuY
pzzg3HhSalFzjYA2o/aZkjTnFG2iSvsX5OFL42LjO29BqWC0TOWARe8OT/0FDzoC3Nq1RtGrtGfN
V3AJmW/Ngvt1ty3KJ6J3a00/pZn7Cs9eObzAZdo2rjRq3w5OTAikEuhnQ2s0ygtCdf+DJtQgjrFK
vbuda74o/tiQcXfK3vXvgctgePeS/V37lcmHxVozn7AxkPWAe6VsHzbjRXiHCSh73+YmKi2wG/fl
fj3a1Ke4ZHcgL1IbfzBDp9sVnhiAeXidnqff6WVRLlofRMEJsanRfJpfVmQ5Mijrgz5Avwr463VK
HT1Q0tfNrqCUArUNPITuliRpGzdZ/uLf7Q+swZADei17G4JsQL/2Y3DAqO8T3HEXT734t+s8Y+7M
6vyVauGv8Rx8kk9YYwUwZ/AniZRGR9o7bb0cmr8oMVTZ5/PRZv4cfzv7gRjnjAY7DrPwuKyxVd4n
j3AdkxXt0FuHkICp62wabYmMdFXz2k/QvghDSgZiYQHQ56kFIFlHZXnWiXCaiKOX9+mg1R/WbVJ1
i5hHqQxB4msoKYiiQP0BiogLAQ90a08S1cb0ybOQaREVXkoYfXKJ6WOn0qVVcTjoEDxKyJ59aKNK
IZxNuzWkeIdiB2mVovQpcUGYKOh2MP9dJRqpU+ZfVnYcx3p3SWZwOSJo6opgPpNAlaBDvKA4fcjV
nFEBogxZtQaSxDoiBhLHvQEJKvRUVSG/4pGpzgjPFDVZGcpUH4jKeiRUkGLjVRCVUK5VlE+dFFsX
X/We4AAcaqYqASFUBjgJPlI+rHRV61ZXXB/+0Gi3eKFpi1chWaZnfTif8GFLfPjIW3HXcNPRFoFd
2k5o9TmGiENzCJLAvC3ZJgq1Kf3op/RrcqHQiHRT6rpqMscJD2wMkTK+MrDcWIE8CIk3lpwFz5+2
IGmKkoEGKjwk7nCjWWlPnOZEdehLSs8FzJB0S1tL0EaHlBx/gJhr87pKoGW3OAFNI7WgZrhpsTjv
nGWsKRMPePf0luvvytCKTJYd2b3qdpd/3WU6qMmy08nqx/ooM3RUUY6uIzJIJGZTTeRnS/XeH1oV
KolJ3X4EyxqduxKd6bjVTfogSta+Oe8xir0JrEcEicn3KaG4JL06iXpBD38ozplR3dPliatNR77g
a6KG73VEsEaCp+g1t9aoA7+Y8lfVmRewaaQW/2NmztJCDk1GMU6KoRJ02VGGc6We4ZK9kQiXxCDE
ZMz4SSIYMRuZ12LS9zNVgESDOU1aUzVHVw80uLNiAxEQdKdK25yQQZCYIQ4AoQ603NbC7wXkQ2dm
T/K/i3Sd7U0/EKJGmtRfVBzD/TfVmexMi41Fb0xWqQC9MbNCxzTtekKFEGROGjgNJPggQeEYIdEF
qXgeqSETzQ6yh3LZeZOhhhDmVRlw/qiDF2cWZaqlfc5XNDg+kmw2cnH8yFrX9OKRMh6yA5Qo8foh
s44e7qFWJEOMvgZl+4gdaS0s/w2rUs8dundfbWAG5p9mAMWxkBdE2e1KksT7+5CLf9rAdfwKCAjl
Bb2IHqqpJnYE16CUPqQkqwOT9GvPNLWViCbRzR14pwcYZQB/n7/8rOYo1bL0RE0VZxdxAJ2X50Du
V9dMTZ75fI7IS6/HLeNyhpkOJE4MdZUXn96EnjSFi1HdKTU+IA6NW4jryidpFUB1WLaiSaXFhARD
ojaJeKrG5WeU9a4DeL4OkRI0ftwTaDV5qahTeqlM8aWGFb4QaUCp2QdSc7xBQE/ZqGEeME20Oanf
KYkrJR6pGG+sKmWZakGFRxKJwgSPlJAxI5eK1pYR3JI7YyUmGg2JNMDQJhOIixgxMCsIEqiipJZR
w8oKRRCl28WE8QDYorhJwDUiU/AyemXGWNMataUE2hRmC5UfLNm0z3TClGoS8ePHRW+p30AgU2QX
wDpmPE1vW1IkTYsIEr2bCHsqK9GrJklCAVp/6aHmwHqlgaGJpWK1yzRM3nY0ao5YxlIFUWErv745
xlTCG6NikA+gH/Cs5siZB80IGY4lYjAMO2TkiEENegMa4c2YDnTJtANoFfOvDUaddyqumrhGljP5
OB+HIo95zmbOAL/B9fhY9RYhtWMW6M7eeAWvYEbBbcn+dUs493dXX0s2enAV+zDKd7fezb+FPxy/
RmVRWeSJXpgdKIOFIsXBnXPqXXxu5omHyyrxxaN32sK1EJt30wZQvKLSuqEW7DfaTmEpI8J9YBrA
oHKJPpkYBUABRINVV80cIfLIj6R/mPeRcIBRpXwUEp+g5ef4zAz60K4MyoAxomUeEwepgqUkD2TQ
cBypas3RBywrCVXqfhtCcoN3Je6VpAuU0C+Sixfx6UpWGqVP/LatT2vU/mx4JonTJ8wDP5ucJhkV
QOQ6CLkMp9pDZdr8cP/hQ4KPQyZqsb/HNYr3/MLRvPsrvo1DzRFpMTVQReniM1egsnTeRD0drPVl
tPdKE3WaY9lNShP9pK9ad49QqpM4e7fRdrAdQALpqstJCfvFt5UOPtJ2cBu9fH61JzYkx1XDs9q4
+4FqapCt5qdKyqPmhRxwzsoEL17wqztrPGji0dgP+KlKAXhKJb+wroWrLMEGCTVPPAAHN130NYkE
e96Mmgqe3S1RjDnaLwkceB8sAJKXfKcJ8N+uU+tU3rwa8bZf6SDbNqp3N/IBDRSljIgAglOK9D6c
dIeTw0fc8bv9oE6UQixUw+KgbIhy5wfD2OgjT4Nw76hZwrFnk9wM6y1WiUyd+kdp1+TfkntEDsR/
JPsBN8k/plUAkvTXi0llWmIp2IAuTsQybWHPdJ1RPw0MmVL1j8vjEvRaTJsPksjphoArp9IREeoz
r/CMh8NfnHRncpZLWD5y4Y5WAxEcpFxM3nAD8q6e8NxcrlI3Qac242vXEBNb3iMlOOn2A7v6jM75
mX0A3xOBI36iXEJvljlqzB6qJdJOEZwF/1McjmU6T+WqirlyRDtUu9XJxUyJsC1xbqIa/oMTRPDO
8sr8GMmRHaM2HhxOy8WRgB/ek9loTxO+lavV6Pex1ISLiDPyHEECCbpsZ4hjvCDqhRDt+4i/y3fA
yIpFq21y50Ko6k+h8+kj9dBSi5u0GzPqnu+rV2lrHukG19val9bWpacEUky2BJnAFy/Wvp1l4HKj
bfvU+j7Mk3DktSv98d2yjvJwdigxd/ff5BMNe6U84dcEqPUulj517OE9bN0tT9MT9MA3pdA7q9pf
P9Jc5I7UeuZcqGhZQcVHnTtYwquXXaOIWpzxA6iT4euz4K2p6APtIpPtnJ3FDCUi0dwP1DK8LTXm
OY0BmmkAQs0fwunH8LHjfdRaowAue6V7rD75IwGG4eY725EBFFNFX73Mp+qdlb+Us1PsG265X3Eq
zn70JeZf1NJ05oZ05oUHzuafDoVWaa214peH3UKKGC0xvXKdrCc7u3ws+UgcvYfVu/d25gCJEpyA
vAOrroBAU8+Sx7mKxy/XJ2NpEmjg1VRx2Vrj1pDojd+tyD+khZOyXG1VauMYa48TX18HblzaAxp3
mZoqc6gUL5092Bsl7CU/sEJyHCont1cvhbys2OuSHiWlaak2i16s4M/briSNVamlg04+VF5RS8D/
oubDjXBpHnZC/KIOpvV0in9ibeLDB9m5AKJWYQzt51ImUx+d7fzjXpCUvDRToAsYBoWGNhKTFItB
NPhw1WokVGzDlnm5V0e55xxdg5RBllS+quHVl2qolLVmz8mKV4No0ItJJ9q6r3ifOOG9jWmtJOW3
MedRr3exuKO676uFFM1juDRcNQHfIl718PabkRO8TRWxogkn7zL2V0PCVn4hBXA5lVMiHyJWX6Km
6ClP5YYnCf8l0/6J9jmoihFJKrSEFqWbppoHzdZi+xtARaEX9I3plvNu7oEZ+esZ7gF/gMZUAE1d
+jaMmJyjGjoA1KP6+Ym+HhP2q5238yjiYx6RSc9y9PLJGVLuh463Fd7smFkjoTtNV76SZ6vxgJom
tnUqRjOyor/jnJI552jfrDXqV3kLKprztS/mtXHqvubrScmF2rSoUXLQWFtFJiX9zWhbpa8z0wj0
G/2O9cOx5kWyQ9KPBT8nK0FV3mCuHi7kc8ybZR1IWfBHer7qaWdXT2Su884zvsPW9OQj51y+zOcF
e/DwAp5n1lwpzJKlYWno3T/ewzoRVzw8PFiOgb7M53knZ0/qQc4e/HOb6p54rpNgPhgcAp2OHp75
U7i4/OnGi+lMEMlmhiDVNiCHowdRmpbyBlI2Aytso0uo4IlNBkDanJTUZnmp1/BrT/Do9jbPZ7my
jlnPK61pTOXFKvgXnv1fDLBQrfN4iOgLgfihCfpASkkeR3bs+pJYQFdSDVSGRRSf45Ufx3V7MWSG
8hRxgcdDsSnUTlJzH36oTNHVGfo9NMzkKYqCe26Ig7sCfMDeAGbiBZGhDKo03dNbMYPR+oRgNI57
PXzRvMXVvW3plvHt055EXAiLA/nKFhjCx+aDOY+6H0AHK6fXQ8szotHlUK+vZkY0tEFWIg3Op9Oi
q3oheGDOr1mgrCwltSLDlsWsGT8SPQFVnoEqsR9RJAzErs0vU3pQ+PDoSclA1G/xSDLmuvRzLrRk
e1FWVYpLcRlM/Dg0evqKJRmXSTdu6a1G5fnNL927Bj0YK8fVfpg7hWugc3yLc+cCWLYrNMtrp0Lf
Y8Otr7vnU3hc7Qo0zAUXL3VnnzaUgPPBHhaRsBB/AGe0/YJoBDmFBKHSd4WoRuuvqs3m1DGaanJQ
bqTF4y1ZITFqtKO9zTXr0OgwBZKvpP9vFrcVsesze0zNGn46kHEYwU1D6zRGsj9eIEnL9meHC3qL
LmLWBF0W/Hixw7CxYRiIhPD/Iq7acbxa8HOP4RBZ5mKhorizwnhl5fRWCrx3YBIBMUaPnTb+saVQ
PB4wtpavtTAYBIMBM/3nzLXU5zsTlGqP1ewdbWIUzGg0Kbg96dWOUcCOfZRhegspYRfNBZlNzMoC
w1tu3P2FgtwDVpUlvDp5mvCLJyFvLIdg7S7qVACz/dNI6A5IQtqIm0VfIZoO8YzYoC55lXKQnEr0
Jv++mMGWk+1j40L9e1G3eSmmaiCQBU17H7b3waKGn3PSVBz4XDDnv7eJmT8Yl+jkBFxOJNhthb6f
RSje6wG+pSePqieSHaxG7Y1aIOyK2pnD4QIG0pMFtWCVCXj8apNkYrMaadwl9GIxDDXTAdK0Mf1b
jIZrhEZ4BZYfbdg2I8N9TWqkVygzaJLYJZUdimAWFhsbD4UerDSvR6E07BU+zgnEwG65g5PRqABg
NAA/72GJ00N26B4+wzpZZr4idobYyG5woBB4Df3JwLtacrP9y0D9l2RxNmSyb9a1fcOxkqlFDRsh
Qu7DoBewcMXSOkI8LIWn4NWSWPaADoTYPTgJ04J5wbDJ3kK/Y67Ab3BlbWUPMRIV82/UARihUNGb
BPD6kTPgURdsskxjk8h2xT1cBT0ZaVV3x6smukZRMMdr6WGKimbMTcwh1b0C110sUt8H54+paDTk
x8hqSipTJC4SObL/R1sbhy5Ep8NJUVieSz+vnUeUA6pXuQW2mtwbqCL1BVETgAV5yycSyh2Up7DY
QSD9hBPe1IDNKMIfiHCs0IVfkb7U7uGvepjZ1aLZZML0ODmaJ9DZpBUufJ7aHE2aEe7YisUpxHEo
AGE8jplrEf96vTLaXnJD8cnUWwGwYuvgVuMgTKf0eJlmCqXdfp8CU+JOIXTjp1RNYQ053JYQ8JfW
KgsZXQopAqZuzhzcrHRf4030e5YhzxpDrFvFzEk8EJqIiGaHOrH8EeASAodpoqpBoF9sgQ9JkvFd
DcdPBwO9jeRwPWyMdOqyAKGA4eAw9lPEQ9L9MKrchFeiehHQFXdV6HQG1zwa+r8ODAOqIsRNBwIA
Y1Zm6loy9HQcpipX5yZMUThLCs6UcP70HMUeWacIvUPmmOrBeouEsyFMUV1wKhgMujNFBhonimw7
C1B+TS42/Iudm0ot6WbX/VvqsUsfSR2Q9mcWWQmrnO/UnEK3hssuw/T0S4St0QF1JbrR0LmGrZmQ
huUB8c4Z9KhcAZb5AExPVGs/wvmTM4JmIOtA9/2fgx4E849T93g0XjnjM09LXiZUsXS6OzudHqmn
mU3ijQn00wO8w4LHAdMuoDpGyyDVsJWeHgO+R/hUxkdbPps+1mWlIdaNIc0BeDkketFYt8AwCB3b
hv6oGCg1WanDL81egbCMPh/9u0U4B9bVF0V0invAdGXwp2ziEnfC8x8OF3k2G1k3TWVNBuYyr1B1
mRVy9vX+sFZT+nH6FNp1mfnGsIJwA7vg5EIYdLAwxgJ1B3MtmB5KvVtuKLYcvmrKJS11pS3F+bNP
iVuKMLCqzsYL1riespJ3jl1JS/RRSm3+NcAs+KCqB2T9REX/1YY4R8m+1i45UcZExwTfUP7njQOH
C2K4SYkjJh/JoXTzYsics3t2H97D2wWF8AH+E8IYbOPZwYfWsYU/WqqZx5L/BsCjEAL6IqlQUxvs
au/unAPHzin5+WXJL/lHm9Q3s4VT5iUUCYvoc7Z5H36LGJ51a+3tY1smF2+a6VPHOZ5xmkVcYk4U
IjZ+dvvWknnjs3VCx2CLfwB3dbS2nxhiD28eAs/bp+WWR98W+NnSAZsxjWuWOr9dmsS8Et0ufJFF
UQRW84RrKdUEIgoSIaZfabIW9IRu8Uj+bSqg8J/C05YVLkFKtXW4IheATBFl/Gp2gmAFVbQ6YDum
cIqwDLbXFx1oFcepeETVcdSViCvCoVqgrGwIs0FtELgv9S7UblN1p8o7NcLdNQ0f6oni9jcTKmvm
/qMyDVEXFLpV+pqnlh7SSF+Snbnhey5/T+U+H1tXqGJ0RPiYrfDKCdkNOncWFDkG9IRWex084Nrg
4X67ZzjtEq+X0VGJoHR/NxRCqTNCH7YJncKrbZjUzGqqAuMcB0pdMNEABHL/etHuq5DCFH4ZkODp
EBwaTR21KNuA1fBqx8h/Wjvn0drFNz4frYKfzbSb92jt2wV2rXYhvMvzyoWnwWFQwZ8YGZP3CH1L
b93burkwF+7gzcIgQ4/wGR5aRmMLq1lcfTAVHlFngT0hgqjn3w+9EZUW6XoQL0NtS+ZRWQd5xYq5
Z7FanSSoKghu36eAvGr7VYJE3WBXgLbuhKB4vYayLrIXWUW5Og0qMH0RW+huyisFurBWazseCxyi
Iw4mBes8Ba7PDMSpMf7SpSbbc2h8o9J4CuPnFK9qHmLlyQIJjTPIpUg3aG8pdaJshMryxW7RpE3S
LIDk1rHz2oKy88qK2yVdIPGFf1K5tDIQXKYAQjGBdo/MUO1gwhn+DYQmh/eAQ7xYXGzDh+CFhsGX
CY8eLskGwcDC9lPtar0sh2AwEqWopKhsnC+oNZLEkTxJB2Tf+ztaexJzpU7V2XpbT7QgqXesA3pA
ppXG1URyB3SsQLblTkmfhM5KMHE0tw+dbKGoJkNJPMHjElxRqZqKd1W2vw0VGmkU/31K+EhKhIB4
1Ofxmgh+xOfBmcqPYiitWKrVeESeEmCVVueCU1NQAlKhAF8bftY4ZlCDYKddE50H77oqwPPbsUMq
qphhctaQ/rUFfomfUWGvs4HeWFgVBHYE04lPf/IIW1IJ77GqZpUzhK7EXqPRyaGno/+hjSEeIC2K
DDzBtcgq+aVLUD1YgHD5olU/WK8Jg4xfxMijb3PkVuB1oDiN2LXUDpJaoAkpY5C2aYA9QEkaWxKu
iXpUZbCrupQxETOMM+HZDKaKlrOBzHJyAr/a42moxB/+PQyBYTpL2RqV24UNz+Cmqdc/RhylllqT
byjlJAUnK1kV9isAmsHm8cKyAXlJOG3hpuVRvtDpajEqpaDbkS0IBdZAYa7R20YSe5UZ0mLLenH3
ydVqrum1aPvCIt60aSWbKMerjh1Mi3RRKwzmYtKF+x2qOq+yKlAsnYq9waRWDlfmgG3gOP+5ebSX
dKyjU7MS37F/8pIyOKDiQEolxPgA17OF4Pq4h8HafVIt9vRnhFU6JC2ZAp3gQmp6ivoH3qE6AqLu
y2DnLIkAfFB8kbHBxUxxA8VBTCNYfRsFmQohAdT4HtSDmE9+mjwU3QQKwrHT0qPAkCSpa5LWsNzJ
/GnG/OfLjIGouxTupRlGMngwGZExIamYLlHpkgtrF8iv1UlKgoMxApIXoUNjjqNNEhDvu+hillKX
h3FHyB9XGNiCGHUR4+cLREpDY2gYilYV6D3lFOGXyKXSLJQZqrN9SIojm944pxrKvNkeg0biNjGn
cJn0cF0j6xgp0griWHoCM1IZ8STh5P3+0A9lwmi3l/4eoLBO5gloVcoi2eyhLw3vluXwNa+0oDS7
/vcbKiEtVJqz7H6N/DhtoTi42dxzYpuiBeI1z9m4sbhGk3tT3xQtUsnvNrhekfCPiB8ASeGukBS9
PSIsrs5XQA0XMyQIUTmO7kZ6ZayzfualFwIBVGnLHDmNKhA6WD4oEF4f0fATrT8tbjXOEexJEX0d
wQgqSrAOUiHRxVw6RvoKWi4KDmDOyi2VEE02WaB24XdKypYogyBEe4SE1LbhtZsnLBE0JG3zqs96
lyBIQt8wvVprrNlFVHLn2UVX9w5HmGQvGRMyJFA8lPPQr6l+abPHOTNq4dSNQE2US7C+Do3nKhfM
WkoQwD/XYzgpsJeQb5AHZovV/6ezyYdWCYJm/ptOrbobe2ZRHOcgo2wJJLcueI/CjNTICv0RPK9C
qnAFYoHbK/+QwcBT7mmH03lp4r0t7qPwawJ660u6RNgRzHye+QQTOuAtqj5U/qJ+p7lLG04OSOd8
11sRNI+2PA4ZhiKvGMYAVcq3POkem72mwuss46KvOT9LHGDt3QxNeKawDG1uiOmIQkQ5yGaZZppe
jY4NwwUvnc57kgaayUg1pvdba5UZo/R8lgJTnitJwBq1KLWkMuOmWEVxiALfFrEMkbAMVlnaDYo5
tbB+Lll5LSzNhSkxjxpL4cQd1LQHrR/vmnoRyu9RaWTBdFHXLMYatk+aqEuzfqKc8SHjIJ5Zgv3X
DpAd6qzqeaOfNfLS7g08qt9OX6E9FR1NM5H4jNmF26NzlwEXD1I+VOoM/bc0tA3KYRVImZk0CVlI
XOmermCJxclnr3MmPyRnSGvS1TT7NLqZZrm0ytUiBs8IuWv0M3DIxexhJ2jpa5530JKVQ4Q+Rfr+
OinZS128nJaUBCf9J05ROcN/dw+7y8LUTL9SvUAfmDi74eLfaXQXgHCaVAaTt3cymwPNLAFggjnS
UFQXVef2yJ3LEqxtkFtoH+lga2PUW8tG6wKzbS69VFp+qUswFBPteUrXkkgVDsIoZk9QKjPt9ohp
59qhF/QR0MJg6hLb2mt1J0FQ0M+1y+Mre55aU6lBlbBsXZdgOYXMPxeQTldIdZo8HV0fZFVWu7xn
UfHu8EYyD1ios26ezpb/Za+xy6pdz/zgCvEaRbiCmT8ICM5aJbQsycm1iSJadxJQiopA8Nk24sVK
8KKC3i8oeNYlB2saCl7YOEILgcxpHghhA0CYxeyztqnScFfx1u3BY+T+A2++wZ9WKzmw2p+IFtPM
iBy0dKNilDRYB2uTNtNVclXWRvZFoRG5zUZqpRx16aKAuKv5q/H7qnMRAf+Qd1holLMoXY1oMoxN
YAUv1lu3twSi1MDL8sjipDaDP148EiNYLkXXZEkC4U0YgppluCB5GK0dcDeANIgZMyZh5HQ3qX+0
DXfjbTyMCg+i5NJZbLyFbhEmgZxYojylFiOxKlMib6LPpm1f1oOf6Vc5uomRJYpAF3wFgqeokNkc
pLuIOAR/OO9wGZh2omPhYjMR6bimzsww9cAmhRFEN/g0dMTkneQx/Efb0tz7hPrK1qGtjumAZcHh
1hvJp9BrMW3T05M9wooJ9ZrCOEXFZOSdzMlkRPcYPUDP0oPV5U7+XHYuiMzyfvqbmk7LNpIPBAvM
mJxddHBgRvB8JANCVj0SgDvay0ODWFKje4ZhgNYRVAGJ/nUlEKvn4fBI6Vk8D+ICTpqTZwLD3ny5
b4vbq1uo9ccJsfq06IyUhFloVJ1fl/gefZMPZDXeIm2zqlOWfLLCMlomIJhXhApGWQXaWqoUMAjf
FMTBNUmjo/TSdIF0mYbYkGgNSfyZfgnUCVE80vmy5iQBDNL0bw/hf4GjVDSQF9aMpcC0t0MP7789
L9v3LillgPVh18ijq9RYS5hptQdG0lHpZiiJNrXniKwYCYWWsbj7mmmQErl8+edya7SryM81+tmu
qp2Y1aVMCchdCiPB0RpFkDOlG3pigUES8OAa+MUGGQ1l+lPsBQwmUmJCUJaSqUW8l2/a8oRe8uwG
2Sd4RVMu2wZXD1lGYFWKTsSSo+oB7x45FeyybpOsucRPdNPkUtKUHBQlC/eKoTay1FI6atVq0AOc
iiiKtfjqrKfnwa7GqIpkIxqP/vz/LKIytyqETtQxulBYROtqyU9+ENOKzqjYhvmvuaqZms55bVy/
dHOppFuOImtVkqihywyO1HGuTTjTV9aVVUMR/aRLJjlq1aCxX8+RBqQVHg3s+AkZEnL675QZ8CKg
kCf1TrPSacCQOhrCt9Q3HIl4gEJBhRsS4IpeVdei5pLUT2HbladETBpvFx8DCH0crlK/SB6Wq4hG
n8AkjHS6kYHq7t0vHhiWEd9G9kuf8pOUbJoRs8hfYgu0aAPBdljsXylv06BVuDTkMgnfr0iAsQpZ
cFoWCvNhFXFAUaJh8CtUd+RsRas1m3bxjD9VY6HA6XfEyESKjtpJUeW2wSusOyq5KbGMFMJoWaaz
gki34Fw6ZRQ1tVzkjGYHUKtV6F7sT5vKH26kYrFDh3hsJaLFG8hPHoX0GuU7f4MnR75xDHNTRfBn
arSEvQn7yMDBH4CfYi5NU7kxLNkRLeKpqdS8RJYTM7DbYAozyc41bKbnQNMQ5l/qqHz8WWO7fKW3
QbfiP4sgimyFlPEb6akn4qiSr1RmSGxZfUqt+tpQSzsdYIDuy7pwM6rWLWVMPt0dnDBVUc3aP6lR
/R0IW7LHjkZ/iGI1AF9QEeUeUoXcoKZrSeUfxwcSqxRF76juScsNPVFudT4PAPoL+4l2vgxfxzW9
Eloh/dmixI5uJcbRpL4BcX14ch+sq3o73bGvFB0x3BuGkNJWCJZ3u+5tKGD7UIvy8Sp+xT85b1Do
D9eHlhVeZnaw+hoFSqkrjf81rj4jFPhL5QLVqereOhOBBMVE2tjZyVJUg7Dchz3hDTkSppb6WNHp
xL/G6uxRlUDTFaX7d+v5oUXjmcrLOisPt+5qoTmcSa1/mSbnNIAXoqNcqRhMD8DaAimeDAV64dGU
XdAvQUoClh4ovyoHL/vD4RKuaVvac2+EMZ0HW/w0ZvzGRjcx7VCtvSzFJ1gRMmtqgFUH+5UWFOwy
1Z+/uQxxNFORvGpYDktUE6sFFSX9ZAVXlPZeXirwpTSJeurK/DZ5LbZsZ4scarmrzWIzkUutVtD3
6Ny99S/9m8rKkY/hKwWrT4R3ScAT86N8RKoaDwH9YYpoVwfYniCKJP9Q/GcPm5nHirkGb9xaiOCf
0o8LmZyZyZ9Kq8KKZ702zmdjo1o0y7XW+8abukgQYzZM7kP3TFWh6gr5Qb9NPwBbICY9CP7AJA4m
ojjFdolavApljHAF+zO2Me0LN/RVUCPY0AyyYJ5IRSC7AD0hO8DC8Q2JNIWj6RAg+bhPqpXhl1J+
Vk/FnKFlMn6NH+PtcD3/jct/t429n3+e1h5F2Kv1Sr+5QsirWdnXV9HKEXfVzV/6Mdv5Rt4sIJLz
Net58/X3+juuXn97sxA/y+Ya7RQVL+cZ8a9ZxE9/6huK0GfLO5RVar/o6kIF+iTPcU6uSS0qd+o4
rTMKRt+h0UCKI9wEWfpE2Y8bOVkda6viFuySO0v5NPmUEkTtmad8bXlYMJVJucXKk1Rx892iQ3Uw
h4iAVOQSVxq2oKnTYLaTxYYkcLLqjXuiLZcgVK7B11QDe7mwQONkaAwbIgK/U7aYZChuQKwB0E4A
MUC8rYNFCACnl4QTwMYQOpTCdsUDU4UzR1N5gDUCOgT8/6yFbAa112jziqun/Jy2P0VdQhUEOSP3
HQk80Xz9xz0f43MJMtMra1QTfDE5wDlLHfbeyKdmoBKb2TQMzz7I0TTZWO2LS1wrVE1RI6iezRZH
nTKz4wFqsgqiogP9H9ZSilbJz1ZEo8DjgxOVtTaX2qqAxnEYD/Xewp7wWnWArGP3+iiAogIpOTY1
BNKiz2j5gLPEQBu02bQtCM6U96IgVkAUTgqxEuKCXDD1n32dZM0jxMK90vtkLr6Q4AqxGBvYHLXQ
QKiPrlWPUO5B9eNZCJedWw1FrzRlIVyLE0qjY6VpqFsBYTkBvlADy86mII8bKdAnUyjVtqfBoTKd
smEEqUEoFGQnKUEYr1gwnEaxyg1SIhjo5qqbIPhBLKdsN9BjBGQrtfQfnUgB3zFyp1MMKxAD0bMM
7T4EgVS5iZ5IKQFyslncIdcJVAFXqovF97p/W6UKanbnr07hhzdp4tH/PDjPTa/RBZc4Qjwm7khr
BsQ+eDl0R6cGN+/N/NSrRqFdBWtqppCBnwKAM+Agz2ninYHSoaHPPNIoCFbvJyIJ47Jg0kvW+A3u
dPO4XhT7G5qWiQJztX8UhFpEr1juHAjFkBCYgn3d98xp1eDLC93ZULDJzvwBiIufnXLcmHvajJU9
LHsPp9T+sMkT8aSO88O5cDzdm0PGfDSRjyn1XXB0mGMjpWxVpUBR/w2l+DfFMGIdiSfyo51Erv1S
U4k2eu2WAHhpLgpqpwRB+hKpxoR0emmds41VlbINbijlT8vkWt5L6vRTSfAncYr6MdIukU5g2tKK
trJPFENpI+GyHiyFoq/JIe9URVKa54pM5JWiO8p0eOJ6aXaBrWuhKoH+ryyOcJPQaorrCTFjCoTF
3GfpEr9RhJK9JHEJqDGBl5awoJlnvJO0a3kEHTtfM3e9Y1DB8DIFmt/oRkLw7wKx4GftsI398tMy
/s4RrW5Iuxwk1rdik/oSjbDFNWvD3fgY5AZPpNPQj6X8fFnGje/tevt4HRfXZqHz7ZSnj7W5SWZ9
qPVRoYmGjFNBb+evTBC4hcXuodNbGBbWVjmhSPUOTQIbQlOHmlnE+A4Lq5p3a5ZZtUcbgb7Vc0XP
ms7+bn7+alP0uhaoGhABXZPfPchdLG2CEHH69LsaoKTi5KJ3fGO/Ypdks62PzwgUrq7DfcTOSQcb
bdzLapLXhe5/NMzxEfgo/jpr2orVvBrd09ii8BBH7wTueI1y7qUBO/tNxsJmI6jSYndvncipA5lu
/AJlwuwsVPyimUA9Rqs2OKNAXB/TxKm3WaBsQlOcCopl6yjffjPV2Ea/Gyv3tg/9Xec2QbpzbVWT
Y8WqFVH4fCT3+L3E28ENu4OSw6b8cJcOE5SASADhrsL7qJlvrFmSb5Ll29NjPkez5VevQO8Z6AiM
5vjRr3L9l79qH+mot/nNmfc78kN2HmU7KnnYY9BowkWANWgVUdkrmqe39UPZyjAvf7kveiT3u3lD
0rmC8HL17z0sjtfz9bBIScx1SDerIhT2a2O3GbxhQxPeudTfl2EoHrtrxI5e8RYz+3QJc2OWNvXY
dRSFr16JUg/UByBDPSjRsD9Uyes5KiN5JSgLURRcMtc0U4X9QJfwxEBXBhi5/0H54kYjLEjXrU+7
NiB9V/66tRtD+50X5o82N0H9rNbUSTECC+PpfpIaRHWG5k1NtLlf5ghzoseIFbq8BvnRY2/lBtd5
vVdq0XIPZT9nTVsKBHP35vZu3XDER6X40Kwifldvo4gwM9/dAzzecW6w+RPuf5kcXAQNjLGY/Jsm
+D2TqovMeEyQuMLZqcW7Pt18Igqpo1OnBof88H8cndeuo9oWRL8IiRxeTXLO+QU5bJMMxgRj/PU9
aOmqdc85u7ttWGuGmjWr0NtjjAntQCHL79P+eY6saeRnnUsRRZVoTBoklnDlQ/4ArZa/atXMUVZr
qLDYHtYGXFnqIuneYCADvxkaEFnM9JLUVhK7SmAZ2fJfsOc/SEiNg6RwFGBE7+QdQmxVB7ChIca6
VNF4gaemzGre9hF9AVQnkG+s3FQeU8vys3nR+5ZK6H10iHbbGSUp3giKzd9e3MI5djhiv4Af8nkY
NBAFTiU6A1SgJYLQaTaIeNGUuFgGNHb34KFSw6WP9KIotvpgFs8PX7iZ/I7mwsbeQXX76MJ437Cf
T4+fQhKniNzGdEyGTnsufsKn/NkR8RmsT3NZ4kYxTIDH+2dsUPSavWfl1oRTVBxLsH/6Vsjk//8M
9sfVwE0z14jdFiqcQowboKIWknGh0eDX/rGrNz5rP+QOJnLlfbZiyetBy3KjbJBPXFFW16No2SE7
ipw6skCETdpjIhnJet+cP0tUyo81bBosCCL467YOw2youwXURfOqHnrNG8IDJNqDlDgKu0nsY7AD
T8dPL/F0+NbIs6mEBm5tuf0hevraV+P8iOhbccw6tg6+1qB6SBshdvVdefueUAcycnTHPCNxZQSZ
uNZwhVBvbO0PUhXX/KYt0iujc8WG0HIiJsRUIIsiH2RniTvwmtHi+flWOL44dk1fpsuRHVLp0wwR
cCnF4cZ0q2TKi0HAmyocD3e243YkizdJBvCxcA0q8HsGWyPtd6/Qy/yAfeM6hgOLMCivP8mWX3bK
xl/oyAhmQWm2Px8bp8ICndkPVrXBis4FVYuC2pJ5/F27/2DRb/NjWnph5KGCap55LsEDYfozZ642
B90ZJVP0Wr9wmCiqs4F1/52+ht8X2HrhG99xzGh3aJJBAyJaryQa/eW75ppdhW20a4blKlsEa/Z3
VAqmh7GRH+m84QI0g7x0YhqYyKYnMTDmiPqjopOeH++18hkgMbpH2KGb1Sy+oamQDBCLCE4kdwYy
Vt990eDILCVcOioVuodjskTId4P1stqrJSACVbJ9kPSesBbzluvz8NopLAzWyGoh1LviuWr9PR6Y
gdfC3qeQ5Cd5cMwsY1uhdQIObO3i5RTJIlmQI2p1F4lTJfCszDOqmWhMBGVKh8inYH2CIvki7xAI
OhuH5EQ76mm1m6Mcc2p0z9LcD+oRXycrJgaStrIvWSPzOQ6kGX694Ro+41ZYJjuyRHDhu4mP3xZF
+j8kSqh53ucvD0SnmzSHijmqv5M+ghUkEtaNavKQj0rkKkSQTxnwEsRsULAaQ0nAOe6lxGx4behL
sbo3j/5aiEbS6XOKRtLxPS8X1Ty//9i1uZG/DSycVHDIeEUw46nLhvtlj5M+AAERkrKtzG/BRp9a
c96Hfnr/FeAl+p6OP9UGyF58Yrdjx07CVXT40j2eUPfdNTx5ZWXpNwEZQXUcx5ApyfmGuWvQwCT6
gMsdf6f0Sgtd2s01rQcS7lmardCd5P33yLGqjO7qw1BsLojR9ArCZeXUMTqjEPSRv9ZKN74mDGfh
ZNG0iYPv2aS8pblFTJqYFP+XDN1kR+RXlPdAeiOt4v6o1Zr+USOvUfKXGOAYgCfkasp7NhXvxZ0w
TvrAZJR7CGxHkEedEUxOHSLN0s60K9pSyREVD+lYPWIyx5GsIdONYjZF1ENz6QHxO95rR2C7LVm+
phWTpsXm/YczitifQBU2KwXBgSTSvmyDBRhzYNSD7i94WMfiDnTyrgYYV7e79DtIKFxVh+Rj0Hb+
BduAuW4xtdSRak7r18h4DdOVEDi/wulY7io8EWY5+FXe7wEKEKkLcHqkdAzEH0MSDfWZzyjcex0w
r1xbJ22p3NVZsMJqZKcccqSI094yTcNAaJPkA/7Hpunn2qh9YOv/X31V79HhuUejOLnk3MktSiAU
Bi/MrOhKmP2ktvAfljFpa9BpxGvZJcbI7GzIc+PUriwUXIBSEZn/IP0LUiJNqbnA56RD/zdfo9t7
rVp2sMe8yNxb1/5D/RkvF0HDdhldJcmNNuLJz68s0UqdE+IF2KIKaVObYc8gI2s1ztCsj6mT7Iw/
p+tt4L7HBEILUfeRxIPyCFvmHl+lOxgIlWhYeu8HAM5zi5DnsYVNgIdHs1b/KBVQdFnwKOOVsC4O
RvZffWenT5UV56qEoEP/cqkv6VJaFaCUKrUezL1DDaKbOHzA1E8gOX4RE/+NAPR2/AmUTAq/UkSc
f74IFCN4BkWmNihQe7q9kcPhaJIT+Wjk08dvrayJa3xHNZlwEhv232i8mboAukLp337QevtF/d0Q
jpS8VEXBgxCEdlXzpxyaVfXX/hkoABZb+GqHlvDnEP1M50OVM4nPBldHoA52xK8tAB1DIUs8NrNb
gINIoFFM2yk6ekXgmywP4CI9Uu7pg+sjQsGsvABp6z3/hY5m/2agyJd7OxWSRIAVqzxyS5bFDtkf
Kr0lWdlXtx+o2upSQCAerXZc3VoO2ShCMQd+eOeS7VLIaoJjEvv3ZtebeqKJmoZ2jYhS2t8WkyNt
9vlWBOOUnR8D8s/0hT452EJF54qgeRLZfCRyLXmj4uydESMtaz/ed4ZjAa1VHm+bSjFHMduzorVq
OGj24qeuZHa+5RcZAKJ/FsNMRV2BPPQt/err6sKcgFeefiZ6PEMmMurH5ewDUZqexIaGvmPTXv76
Yec/S7/VkP7k4Tp6PG5/uxBgiORk2abpYIrYsHiXO2gUJzkq1G6UefLPfQOsMN5Ex2/YXt61pyAu
qEyxcaF95GOx0dTmfkzH/QMGgEhrOo0xyVBJF9zyySTFLCi5hsr2dU2mZuaL6VA2bfXSizmxjc1z
lvrAnp3l3q/7Z3fFXxXNLNUNWesGgzwFB42+gdHyo2CQxZYdqqs/IFzD+cCmLJG2GoWZK4jOtxl+
aif6Eyeyg2YsPxnaby+gUX3ZDT0wvOj/HVt2KL2WRSkqn7F5EXBTNwcJ5j/PUUXpsms1lMoM+80W
Jz+x4dqULzR4Hd53idhjOJU1582MFZPWt42ZPU4q7OyxOeZJEHLa97zdl+8tzSk5FYdSARTqEjdT
A1LE5ZtOLW0t/xZhwhJhs66CTVtPE2HcL4nlp1+7aZNhB+XtlPsa1nGp305eCIr+FmpnYxip87+V
jvQTifFaHSL+EPZaGOYpw8+pATBsWUFQWpu8BX76Y6YnU+br0EQhDO71C+JYGVOT57bQZxYiZ9Ci
aQdhS9zVabpRSOLkNi8dvY7ikraqM6Y1MIVCzS57ooxkZFIMf+H0bbnla0VAtNRpfwrS/vvrUPyt
kXBEJxDROaIv3STsuHJU4dub2W/Ds45ZsQQH5xA1lw/de+dVzx4k18iHHDrN1cVRFs2M7oAuPeWU
IqMDRyq6ApBb1ZD2wfwNlRKL9FFuXZ887uA1+eGe9RyLzCdp/TNPt+YdTT24AKVMfPnVY+T6zdzv
Y5G65lwZjQ+lwuDJAXMg6N89PpUbYCzxmvB7ObWv3KUHeqfD6vVHaxLJTpu7JuIOwLewdpORBBRX
ueZrghdAlTktYz5+Y71OXxPeZtjGdoUCLDTTdvIz/b7M4EqTxOWAbO8hhl3B4GAGpjoRqlbtMMA3
Aa24BF5qGDh5vCwIQExmKY9v2kbPWS6sT/pKnoEh8MCQeaaG6+YW+n2fgfyedg3VIcLwqP3b2i3d
N5PiRTKpGxuJ8Vn5orxGGJLCCtsjaSHgmYGGHEMCCBzLQBqmP/+T2tjdI9iKdiLT7cSX0/kLubG/
jiLEsKtuJl54h1jSox/ejTl+QPoA+CYfynw6FMx8JcYRb41pOWXh/48ueYpDOx9/3J+BANm7lzw0
bvpZu6G7Z1fMkVCOeE3rakLnL8LEBuKi7+1tjIFSmrl1FLjIAPSoA/rBf/G+dhaf+V16jSK/nWl2
dyPDPh0LCxrmMBBGQVwZYtI6mVxemsqmdVTg4HT4/0Dw+Mc/mOzlSDP9N7UA3H1oBPrtWa5ohGJo
0jTdn4uh7CVoDhdlUUMvXT8hwis2IaPYfu6wKK7GgdZfJ09+hEsgr0rZkZ/j+ncgIOTWjrD5zl0p
USl2KAGQcgABsSwmBPqkMvp+g/hv3IXEV5XhV/Kg+dN8pOgF0xJ2oKT4PKNg2UsKkL3oBSP/e3vx
taBusKGdc1iZm3GDzKtSDYVkWrIFoqH4zYXBrxNxT4fZIhxbyiaoQ19p8IpY55YLKlyUwemRjcgV
dY9JVrlET5GchYpgIy4YMBCZ8cXld0ms+rG7atpxOnsxxAnsAiGFYPycYmwR5y6vPGJDixVoP43s
4Deg/Wx6XhJnBBAhWjI2xAVe63MdF6DAHZU274S89+eJmHpqIjrIVkNbuKLlKHBBPtvPCUwqzkZ0
HhWzqTYZiZmrSQMN9evvRMYFk92aRRJ4CtPD/2BEg8U5Mhy6Q5Elvd5UKwu18JCa+qL3Zr/I+2fu
voI2oSBMIjL1Gn3JrzyMCGr5qA7sd+KDmdQHQ7QLusceY7IzeSDQl/NQ6Fi53cfo0Z0U5AEnPJ38
XpwiWjUAfZq0j4vgitPS/df+p3MFIKGzIo8kaK3bLxQYUsKKf1lTcOKZbpIFUTefBXv5guMg40Ek
jgBP9WmFyPvM+DnJLR+BVhBQGnxMtqYxqRQfx+JvaqN3XVyrU0BtBiMO3ZttuH3h+UwPfhGPlEMI
7hF3CPO3btm1Nv8tf4j3vjrE5qGFP9M2jsSsRpkVlaPEg1c64mgC88gfp0WX56Qb5BSATg2I3wWU
3lNilib+nxQDuBQzaJlbyp6DRrsSVa5Et/od/39nnA9edDf+0kQkdulJySCiT9m8EE3Tx9XEVEb0
Q+m1+7qcZsqxL8eRwNnjNGMqogjfKKAjSvFs+yld/b8i5vdQiANlTdX5ur2nCWqqJ1rA1FXrhYgs
8sflPT5NL+dVtvsEFtxrRM9NTZQUzpqv/ZtrnfOEwyaMZHQOlJE0fx9zLIcPCqTpQ/dH5GAsLO8l
7gPcEOgdJedOWxCZ1fXzCEpBpoEaTshI1hQ6dJZC5P5G4s/lidCL0Z2WKBA+OTKj101wNaw7GeCK
K+WuUBmfScbBitIJn0batK/dgxk4sHBgEqwmDKDMscQjttx6T+YDwqFr0F3pv84NYMtLm7/FYy95
ZcA9Ity+J5k6wUbiKR3Maq8ien3Kt+ByqMjSbOsFtvLDdGLKvjb9qFOJulOPZjUNO1Y2RtMOdMOJ
aJ7i+vrpvOi1qFpHgEpArARkx/3jO62/Pp+cxlW9xs+F8h08V8kfsImCB9BdWQCN5HTau85mxwlY
D65F5Mrk4sjVaBLz3KsBVekPBaeBNoR3BVXYsj2XiUc53+PbPuAvDWf+8QR1Js2RD6WlCDm6KJqq
drbULjyWkky5zdFOAOpaq8kSFFn+DKtk8kH/GwYEWIA6qBSakwP9Qg0AxPG1nBJeE24eyIEe1pwB
0ZzK3xWhAou8r+WF2Ba3/A6AGMSTSm2MTI9VOBFlzBM53FqwwXkkBqysOKnoJdecLE/t6HdcAynW
eaS4LbNrGm323IrJdxMIc/kHHjUEqSzqUR/6KUqRgLcQqL5gpEOBZnoIck+DM5W9CIFr3K7p1H8j
aiLIBo1fIkCF9hLZe/jaCdlMfK3VU9vg3+fGIKHvkcCxPgHEcQZDPlDHG6fNoJOk88m3z89Y1EE0
D+RVEUOd3hnRMK+a5fNfKBIQ70RZMwAVLQb0nfRJRJVKmnFgytj9MvapHPBMYZFYC50FS3i9TE03
EWo78x4b+LzdD4nLI+AzMomLCRVS1E3AaUkz5XdThL7U+OJz/ArmTbbheAHeNN1AP4Mrvqn0zGGI
MCgmKii4/TzqPEv5+3WbHnsBghQAgzpb79x3OuKZlSicytOmuJfgvpxOi+W9YCGUw3cw56TF+iTF
m5y403mELn4meZ2Kzgu6hR7Oqg6OHCMDKPe/ZYkutTRuuoWcs7MeDnqLFbRYlSkfmzKRX6nt5NIj
U5mAcp9dgvT+gB5CGcjVRWBRBQINMwhW1vMRk47AbZh0es9tXQyihqfgJndAoL7SUudkV6gV5rkH
WmK7nfdwqwqsOJDmP9TyP1Nr+mLyMaM4SrbgHAduRtl68LE2dEA1ljWIP7QD6odv5cjRjCSvsJFI
EwvW3VtIkUE1LwqZ7t0S/pnBFbtjpARh8IKl5IKhErrPwQVEWbrxu/XMof7Np1Vnp9Csr8IkIU3h
DnsUgd8CBs4FfyJzAeXUVUtwrfgBPJ0eNID1HS/wBVuFyn9ezQwFHW9HbiFmAbyQuN8uBmpUaUHI
uKL3osiX9Sh/nrM3BOFBJhwi9U/uzlQHZePX383TwN7FpepFp9hQ/koBaAaA9YWcDnU1ZYaoO6gY
d78ZBanCZga3EscMiHhHZZyC+8+/e62nYsDLpHR82jJFkGfdxb5Y4yAxy2PYUMb9IkR6YZag6cOW
RARJeNYdfufiT56l/+kp/WigGVP2p1/YEcmoJ6XReeJIjUmv0816l8p88WYLCYYjSMiLKQkWwsy1
gNCH9TiiPRsYs3yooZfvfSv7TSL6+2GOCWltpqJ5B6Wjwh9NWGtziuWHuhdqyHH62OTcrnHusBD8
91WuIBd+nEFuYliaMneH4SX7iguhZN3wHWfVrXleaEHbUwrMOsZmiCBxLzFxmep0FAyXjzrNt50H
vJlBVTsSqW4QCAN5ZH7scEv8TLcVC2RzdfObkyDlk2SsRI4AYzaWyX6o7X365VwKitacFsaYJB0N
3wAc7AVcS4HegkmTk8g3av+3Xd/ZckQjjwD+K4aYh6B7atnVz+VdyAwa+kAE8xQqV4xhaAdGAUiJ
IPyB83IQWC9hjdTHTwsGKN0lvSJoloL1E77HId0KqOTrv1qw2jjMrfjrUajX/PIF6/iaQFPnHj4H
YBHvfTgBYyfMxkzHeZfiiOEQUB7QN8yRn/0Kj5hiyXhTfSccjFJfi/VUQVsocgnjUe2+daYaEcAg
PcqV8TUQjgS1TfdwsiGocN9Ywx2rKzFjP+J5/OJf9L/VSkcGZJ2IWtdGCKp1OLcMDqh0uwfxC18y
wW2x3wbHDIeZOEyREiNm4FhSY9IDn4ILD3MuMvxX4VPm0Dng3xXwJAPmfNySjN40cghiKJ4+vt+J
Su2bmEO+aR9m4di0E4VPQnYB4o+2McRRnPgWEa5RMoIt/bpEvx2sgDTMojuzOdlh+mMO4zWVvnJT
x594B20TbYq56Aezn/OZBqsItC0+GIP2sZfeyPSIQyJMPOxgKwC2YIyDgFz/N0Ll18vbC7cHAEBk
mSl1V6qPUQGaUNqA7w90GZwJ+u1KMBfAq9XHYRkzHXIxCVTNQ4CMIGA4SB2IoCVpKA49Jm5Pc0jX
0icOeYWFHqAIheWPcu13DOfNowpnseBm7c4EbpQdMI/f6Cc/qFhooHQukAAFJp2/sdb7Hrqx+DHs
L05VkA9ZUsgnemGb1ZTA8DlaejD4QAwGp2FImE9EiBbxNKaq5DUOvvqVHzc7u8B20M72IW4hKBjk
84a9iohgukowWoOPbS2o5iJCQer1Lmcf+nLRJxsxZ5Rn0oZ1rJ5YLN3fk0Jz9GSBpR2tfHo1bepk
DQMvvTcEQkiGkQjXhVbFTgPnrfrF3/OvYA27nxe6EjregJJQvBbklfwWdgMTiQNiWto6huT0+ncP
PXCz+hrCSqZ0DhkVX6hk2937DGvx46pEgmVNf9+jWJ96LuyftC5rqk4E6uUlg3FrjWEFi5SZ6OqM
Xk4ae73gQqCt4AiLrgFRfzJ00ifNw9o0hqOaNkaIwYo7X9SuiMdheGzEkQrot6b+C5hkV15IoFcx
lFiQVI992UTKr8cJZsqfi6AyJxdntXGlpn4no5e1aRnTp+KMIiIZMYH+HOUMzmg/gVWrKdTCbzlK
cEdDHf7F0gFs3cwNf0O2PLJTSXkVHLikcfbo0k1TUhPupI7Gqr8d/PtExtJg/+S2Yo2Uz/FGHIfA
YsmmGxcOEHAqrayKKYAPVeGlr3+Yd5K7L9lvVJlzAbhhVj/tovbrahzBwmSsN6wqfBDeo6yEgeWr
/NpK4Pn9CFOORxF/n7apOWfNWChd6z1MX3sZLh9gyDPA2qP4elnmW4YflIadAdNU7EgzcciNS8vq
cs65ZSu2jv3wEUU7RbmR00V/VY2pyylCvqdUshnit3DUcaM8N+/xh1B6jqpBC8LYOOWRaS4jYNou
0mc1Dq+o/cCZw9a0vvTozDi+UAbpqfN+iCxha7cQNxAVfT3eUmWyS4jN2O2Y7d8MzVWP/swqqTJ1
6H+xn6BB+AxSaJ4nUwVaBFixI1bC+QGUKCYCaNFWbhbtHwY3eJnQrV+MveS+vSfjBk9F0GKSUYgN
YziYxU45VegzKh+XSzDUWjDOcdQRgHuvsrxXZ8dm8FZgaW9h6iI/gj3IsLDORLveYtDZ70amjyew
VeJKbESBptulvPl8hmJgv35OFdOADOrWlYuhBT8YS5w3qhs3svkLIVpwH+RxO8kRGBPeWqROX5Mn
8wPMAwYRZywY55L/mlpn6w8E3slvvyUdbSy51r3Ae0gevtspL4MZOGqC2zJEOA9hL+kGxlqD0UMx
Pn3gDsikVtcKXeqV+MEwnd0TlgrCYSzZVIISIJwJNm7HIuDYSIGbfjb23ch6tNVQ8xXYkZjPVqO0
GYPFUhFEs49l6yEfH0DLZzwH8jgo9s9LBabq0UDZyk5oHAU+nAsyjupJ4YSlby0Zs4aQsIH3iYbd
MLw0D+lWToniyQ1hXKSFuUpMMjXIqKzt47x0TL3gGqKexB/8jFbRH63VknaYJ64/fXlGimDgCFWI
6UDvWNRfIYIkhqpcGIKtQl8IaBRePwJ7WNEYA9G74Es2NUl+WT0vIi52DCOX1q668e8EvyLmQ6BA
yOLJc7JzziqInytO8d5DJ40A/VKGL3WkLMuZQSUp+YYxfY/aowHguMz4qyLMBgbGVlvwRdEuVrnJ
6iOA8DH4PT6P516h+fP744iSZY/S29HwBxoT8Cm+JC2v3pfQAFFs3b/vqfOtYLYMAU/fhONV2C+j
spzKKv9C0jE2cHMXZzVOj7iFIYaQBiMwLDUblDW6bW1Pv3v1aJ3NksEJ4sjC2lqnfT1WTeU7vkLB
gY8qsdC4kmYWXMcxszXwGmGlk3GgzSjbcKmNO+cnY5fqvXF80IEgViBIWHe2E7g7UM0+ROI1Zq86
Vn+3ct4PJviCHz++pcXpk42DiQRpfqHiBzJm0A3cX/pIeqA2Kq/bazMtzuUKEsNC516d+IVgErVu
YqKWA6Mtb5xWcrMrhlM8WFcxsG2S2DT6K6ojBQAJtS+8wbIouf/rvvSF1hRb3TGGnfqgwVX3iDUT
Xj9M/JJquIB4Xh5p92BXSKorlSPyFcKTU+EoBWCEH4Y/e3zoaDEqVCTwCL0y5YUTQd6t3Cwdv1on
u9D6yYDuHic3U3DPiIEuBdc8E9pI1oY0ZfAXqAi9MOTYGDe5b8R1Vp0wb8l6eysBEYkNtgoH0pFx
q+ZMHpCpv4vYXYFJiD1R/yyPwTEg28FtQvWZDbmz+rwVi9eY7YVHY9CyYUuUPuTZL5hZT3wy6dk0
T/GYORQytNhqD7uRm/HoW2CX7pAOyBKokGv1zr/qRzedrW1+x/evd6cBNch9JZjp1DHoVxh0fnbN
C5d8nWPFSvtWkByjQ+NU4k3U4aTGBvpXzqw8ZCDKVStwGAERpb9vyj3DNvgoKJG6fFsSHxx+I5tW
4ySeK/CJnonDyfviC8XgjHUdyRZ5w1huPv+YG7XvTcu2u5Os83022kk0rztiFsJv1A2XZqs3kANs
QijQaCfNP9SsfrMIroQIV9vR/AG1rDtYpc02Ya/8PYEAUTXeq0aREA3RgOeOnfFz9koW4jzYVeMX
4Lmf30z43b1giGTNaIutAaA2jxBf6lVvmyRbNtGmWD7pF7zvHbg+nYOLMy+DG0JVxMz01i/gfqf5
Scaw9ZrqE5KsAgRsg72I/k+nIpafjiDcpbugj5RFKvnFD3RjC3zQFbYKBQki5MIMXApI0S+Q3ENd
O3PpJedMiCFWxWtZOjNwoYt4G862Bly3fPM7yB6MoQDk61vnxzS0dskMaNqAyg1qIh/b7M5z9SLB
38JDJ7ofuByiT6tC51JsKX5BjPgq83TNN6Gs4ZtZPmy/xRdghiHLFjr6n7GOHiH1MPcCwvFYWqW2
5gYUdWz7r6s/yj4swiDL4gGCZF/eW0eHjzco6S8f1EfWPBwIbugZtW8bg2vxQlcnWv1yitZ3BqXm
gqulzGOdpJtgq5RdwH7SS8AWG/Gc2XousPtpgFBssVD8uVExeoMcOeUSYfPGF2DODeth1Y6bxCmB
0hP7t/4ktsBOmzbMcYS5pMyB49nPosNWrgyCDhqGXME4WrJ+81wyReduLOANthceNn8lDNBhw6r5
qC6H+jl9UHWbbojDVC+NRO3O+EL19XNNnEJC5guE1UNTzaSSACr3+Oiw0GjMxNnrHAV4d024pZhf
f3GeYyxt+uL7L0LcEiIIOZghgOhZAaa0qC8Qw4oRMQFogDZln1oOrCgYy2bnMrbVMBR0vqNGn0NK
eLE+ZQdLns17pQ2hMlNWUUYL4jwJYTYB0rtq5kBhxPm3wkIs3fWS4XA0SGw9QOWy2kbIUa1p228z
ZMMaRhXyo445S+75HY83iMcLlhyZ5UPYwRMI62kmqSvscDAG7HeP1AcADehZq3ka76FhTQJ7rPIu
h14aD9P0YNUT7SBCIg975fCQ1VWbnhkdZdkz9SNoE1MUTO61BQhzaweeyKxAvndMNEo+Zo4U9Vg7
K2vlLMnDHz2tz0/BwPogy9Q/AGgTEZZnuJDmG90Oz+JIQ3OCdOwFXjx9s60F47g9Nz0SRz3z3Acs
3G+60Ak2KqNYyPXo6jsmtDvGZQ5WSUzDQCuGP33w3orvk7L/MqzmBoW/TXjXi0Wpe9ldPcrEcXN+
UkACR0/aS7o3Ew4PgdPNQ+8zj4bpEYrPgdI4dhq4O45cYbVMOcB6H9z/eMs/EqkZ+i1rzjNG2mwk
3qLXEmup2xOA8/n4QgklJSEUqzFTGxjgHzfeJG1RbDG+GkqUkGNrJV0ili4PJpGG/VZz/g7dHEzh
oosetJhwYGHV/cVc3I0hOGigOqYwMuYq9NvEtTgH4l0cVTdsxJiAXgyXMVVwyma9+AKv2hZCz4Bu
aGuB/VkQALk5/bTiJ9jyrfzZA2UcL7PalW9Z5xV7dh/oCclrLFVsv+vqhg+A9PfDiQk7T+8DktXi
b+tUyPKLMO8hOcmfkcrOaaXZWj56I9a0YR7ywkUYKJpX+0NfLdy0sldUG6BIAe4cln44vfw+y+xr
hx94WuGoSW8vzhdXaUirYPKA2L5E+qHnMup9FCi4jXAkDi1zC/TLerTrx59e5j7/qPBjGv574kSQ
dvVE/rix7H1T5pS6zTUu9Jf9qbGNHAt4PIajPNu2z4nFoCKhbjkSOnel6BDI6WhyE84NyFY00sRB
0DjiLthXsQKvYNnj/sykeaKyG4JKyPMUoBeSN1vH3xEwTfUcKlejH0L8rt0sHdNGg2lGKhOsbN+5
6DOQYD34MRyU86f/C7KhPI6HvFUYQPFKJ8FEY/W5jw070uwv2MZ7osWu+h3mNHMTrERZF7F6+jLT
aRUSBugqzvU9BAilOBunO91GSAf72lvjQxLtbSqcelovgqUyaWYIi1Fju++jQCV8SNm98GjwmQxp
LlwUvpJhhECog3wL7Guu81GH815kx3PS1YCGeaxe4EDaxg3VNT9lKiR5DBinLT8VYs/xQiKv+XuC
3JV8fe1IrTP5/q/wUyxd6p4KiOr/G2rfgOknJo88bvNCbVRkbHRic8+3mZC4oX6AabG4uxZ7Ebfn
hjKuvz76WN61bPBMy1E81jeR0/er24TF3vr2rWbQCdLoqAN+mWyG07h+cUDMxWV1oQxjVqCu2oLF
OyBZEh18OwWOeF/vcLzWfRGZTdjtGH0pYdcNh0i9pePP5js0rulfbLMpcCznyliGeuHkjNfwMbY/
j/xAvxrOzHpmWDZBoabm8N8bYx+wIwTXlvHH/rez/qJh7UritqUQo+HqYOMZU2FP0/GEu3eL9sqK
hyI13qDIR7IwyMypUrhCPuyCxztYG+9NbRKNb0m3fjfQRgaymdt67oUhMy3QVjc2/d+8CPB7+3aO
gXsEbMj+QHIDF5HlPfGumygSE5xDk96fDWy0bQujCTw0iMbNWQc+qpyMQbO2B1EzmjElDWmhn0f1
40Zt0juPgJtSVYOT8hKkmrWkTvE1E7iu8thQe447Flnxld3zCn5TEo+osNrQP+DO5X9AjpTRtHRM
N5iBWD3/AehWuGrHakY0GUaeOcrBAnjRzaC81nQajrmN8V3juII2XeoX0CcFcg+AluHUgJm2jzun
jYds/rF5lDk6EOyvmzyX2kJCZ4CFfhh8Laoh+hwy4iWeVwdWiKfQ/VbiPqC9gW4INmGnssfkliPG
yP8rDppTjH8FwKkTzfkYf+L+NbPmISfmSWSbk5tmT+z3Ml+bf8f0hvB+EHvgEveBgK2BKR60OiAy
xqaOMnnvOx6VX+2hORCHljzXelG+3XSikwgxjwATgScCoUeZYNfpA/CXkCJlnJ9FmNCIpcS+uv/V
7qu5qkRhJn3VIGDrpr1Ed7zymEN9hbGobJvf4glxgzGBccxhhHbv/UvEhaJHQ5Ld9QPfJEp3dRzA
BH65PxB0PPZYcwjDfurj86bEcNZja1WBNOw0rddfLYO8t7NgFepooVI9ltNS3ldolxnQkwU2W9mU
1f5zTWnrA3GVfA6gkhXn9O0rySTRl7Tu1ZhB0m9eazdZGtN51TNtpx4KjGMqu9yVZ+2Syv1dIdXJ
jBhXkeqbqD0Ytgw7agRCwD48vC8cvz9DgiujDsQYF+KmjQErhFE9b1HNhas3z2faphuS2VGOnmjw
rPf68e2R/9B/CR/hZo9y57Zdsb712r9oMdHFWqE8fU/WLPMSkrzPuaNmHNGf5dP3hJk4wSK84CN/
Au0gCjyeU0hlOGYPyymcC5aml5BJKH9hmLcrdcxcIe6FRqItPB9CyhAlLrs9AKUzhPWff+QCZQuU
wzFynz4EFno0cuePJyjOLUZfjNzg0jmEqVl8EW7WwpyXtx+QOQsIiPJQFR+x8LiqszeD/7l6Tq+h
R3NF78VrUH0ocojaud0wmPAsRuUxmzAnfF0gJFMScnK0KX8Uo3ZCHaeUSnptwu3NtpQmfKolm5JI
9sOo51rY6faN/w302bE2DJapHW+xjQG/l10o213PlYdEDHs+G5HAqONX2Q7Mqr4XCwlarXHlqHOd
Rjyl75bx0CjfUo8KsA3gL1pevsHZBk2C5JQ40j+SzmrJVSwKw0+UKiTYbfC42w2VtkCAoMGefj7O
1EyNHOmThi1r/bb4+qqZMW8W7poBlcxPTU8RiEblU3LWx+lWb2wgVkGxgvMLCMHKwdEM28BEEO7a
t6WTt/Z2DQYL67oJb6whzbOp8ZPKQzymYMrKEcA2A942MnZeF6iG3KpiOF1mTnFfZoynSMxS/MNJ
U4isjDKYvzAUIX6uP2zR7ivi4aVvzwiXGhmzkd/k91c7b/B/cKrpr0v5xFidXIV7d4uwagkgTcRU
NCiOPw5LK8vtCIC039N9yxM/Cc9jEyd7/FRuwGhVi9jAeG1wqfC2pEc7WEqMThpc1NFB8FtYWv8J
e3JCA6BBOkWKK+D8wg8pOWU/l6h0isyXwFYVoBSMQJZCnC2jfJl1I/C+f4J6lpyAYsMnlYGfvn+L
4vxJDpBPsECQK3x/kOa0UQgkwQ/QviEW9qYvT6L4iuSZJxqmBurAkL47SpD+uY4JYktOOY11uBCa
ecV4dRyWFSJnu0LiID7qmFnzCCiW8ogWf7fSGT1FStPbkcJ3bYXaVOH2FAZy+t1z1v8gjQ4fFOJV
APRdWi/P2ObkxXAgc/CAv2w6aK+d0pm9RMZwglqwdBPUVuZ7NYTzp4jgxpUg4SiLCiAEkoGe5sAc
XsJEQdf2wv0FYr6ErpbiVaJsadjFraQ7lffGXjsaqtAMrQovcYEievcN4kZhdXheGSXw8pI5dT43
G7KMnUZUwAQnGYMHarTTrMLb9GJotPtAZP2I6cscpuu/YI8JAwxV/JFhiZMllODLFHZZZpGVsMox
ZyKFAXr+7Or3UiZPlYDuYKFh4IQzi3AXifb0sxVeoQVmqDG3St1EePEMp/dK7WXlkFkhQ5C/RSrx
KaZFDEI5xRPBOcYJnDD0BNTeCENgA0u/5e8PxMxpKs2e7Cn45WimBDbFfr4OFwPmp6PBSDVuWyVy
tLW4kzjf0AxjSajtlN2+FHzgzR3KXW/y17ktsAgw4ylAJunGx3xNFkIFRl8tWxRSJguuWj6v0IRQ
+eg7qRgbuzmFu2IjP3SBftsU6aTSuTzvYKznwbXaSMfUB3iWsXUMtpggv3Y0KMByp4LlIzeALSRT
J1pjaKJIeB3g7HB/g9lR527dyRqiMf01INovH2vqFI56afD4bjIrJKBhLNimTjiHCsXCuwDuZFp3
6gCCdm4hzfhFjHpzy/n0K9gD5FyLfXjkaJ211Ol41r+UR4jSefyDxfVxWHD+RSvwZoa9S15wMFxU
CqvhXjNV2uK5CEf5baffwfVzhDVAgmpXjMA6C7Wt8bYGW/dS6HVl3FMfGvvXLBF9/bsn7wNyG+8Z
QnjS2JBDUMgmhGu3G+WcI7a4R81By50EoX1iaZxPzLU3YKIbS720hzq2iHPR9x/B4vnrNK0LHvWA
Majch7lbM1ckt4b7FBO2nc9VaTZFDXDgeb/W732FLAKx1y/jFqDrZ/oq+AWIr39AZmFB/xBoHqkl
ED3Db2GAwG7IZseG9ctDVgGYO3dye9uvNRD9b0dieYt1lmGRnUvjz8V0HXHiF8IYSsJrAZe2EYnS
OTV/E/c9L0/CGITOAkkes8ATwNdh0c/xNXOe1vQ+8YipS60pCN2E2eIf5jnKFlJb7ATxItkol3bf
nlHzrdXTkziI3I/OiB4ZJYSZFmItLczSp15+BCROJ1vKfQ9gGYRgVE9Nqc04oOD6ULg8pn+UwvxR
3JPPB7ZCNh/zjMjEyscGZfJdrFNjkfygihvwaqm4I+2EMo0FibvLy/bPFWrblbwPH2MUEpdfwtw6
+Es+Mq1XtW97BkHEgiV8farRNt0gwMTU/dzH+5rPbXj8KfUHHauZ8X5v5W8KcBbb/GIUOkiA5dbX
GWcdWHI+M7xhlR2CUfhlqdfmMchutaEWqDYBE5oxhE289ALerr78AuiCW4/rJ67MLD6i6YcW6LYh
US/6XlgPV2xKAhwOQjQsEDD6n0d4lFbaDwpb/YuzWot9tgyP6DSsg02ATCj2PnAs83L9TwqECeKz
iBRfu1UoBLDtuIVKgnLpRIeK7d+ZmCV6T2PujWbm9+bpayMEDl/Ea4T22Rm/n9YpT4XiDjfYRoHj
hp87Dp95sJNI9S3nE0rM/cccvlFOTO/yseXi8uF2jdm/weAIvDfSpS1tjubx8wJZMdvZE1ecmQnK
nelO1P3Mbr/iq8GhAsV5guBrN1N6GG6UnMTYUYJLjWB3NBfPfJbitJnJZ62bqV8x4rV7v2SrPIVl
7wN9s5xrU1BXvWT3CgfzQhEXE+5ecbo2GLY7XLm5putEPL/lfaBaCAggOzK44FL3uGEpT0jFiakY
2POTlTgiqO/PfHTd9RcS2JbtKcuRoZPhRGyIwNshsuyPIx+wTsTf89mDJj6TOYo7kMWXsv9kWx5M
x57m4CQrdVsuc2vy87wkvVN+C8AZVNIHymLlOILMoJSc76EFy46FApNR/2doPkrOkV7AffKZI/Mr
diADQmYmtykcs564XHHJDN/slM6+wmKE5mIwQXLz/qChoYtoUJ6UpBVy1CMicHAKkbMUIcnUxrrw
rJw+X784URh5segPeeJzGoKuxYeEuFjKihJo0cLBBIjav+2Rk20X9AuGrX8Z2+wCBsadgbLvY8Jz
hJU36bequANYeRtukcxftPzUQOmqIenlH85YX5HewH0kJp5awYNcwQ2CXv0tlxi5x3pyxE3TfS+s
EIkACaUmUkeps4A4R1z3COCC0idQFyhvkWuiCX7OpdzRSYYbU2MpAfBtxTRdMyz/dEWQR9IfPp2B
2Gv8ycOamorfqj+C3p1MTGrYAgFTOAfs0hwKgDc5FNwYjJ7gBt8VZ9AdHacT80eh5qrvprLCa+Vi
NyyPafdotshdWyhUSAKAQPj/c4I/zM8468g6YcEmyyfKcNTFF7RO+Dl4kbBnJCzvmyWz6tY03+9v
dCKgO/pDg+sAKM7W3bDmGi3zWUmj/6DAD376bX3JDzTGwDBIjVPCM18WguJRagEPCK9TmQ3BXBg/
dtCwxl/hNETeTUgkPTxxAXCAlzvKuXZTn3P7SVnPF2I56fmJRAbccK20fqKtj632hLu7fTrMYT0V
GkTbMzdp8qfE79LCnDEpTDtEwXgYTy17EQSsNuN5ckiZy2gxIhMd7Euf84jyDTqs7EQLsW+vwYba
Ibtqc5WHsEORAvtQ3tDNVXj2Zmls17Q2xmV6GkiWy/2p3f5ypxdIBY1HcOtETgG0S+h9yU5m/8IX
57qLhDI686ZQ0tDi5i3m4uDlw6RF8EhUNIGT3ALBk5UzpgVeA1a6pl49Ofi40Om6OQkznwXwWYWO
Gs67A1rbiAY2rg/Bvv426rlYQABsKoY/iIcMfe2sOjccFftmE++hEH0gxR6iwAOFqR7CCh3UHIXT
nvkBEGt28fsviyX8fpJ6xfcabsNfdHh+tM4QO3D3W/Gi3JCwZzZj2wY5xsJIwWBH31IxevZZSDB2
5XdRMwosAhLTMbO7zUVk+YGwrKMcDaX9bE/qnO+pRjlK6gXJ5YQcSfvQmBV/5RIpAFFdCLmnosnx
3lU+4JDBcACgqeeK7pIcuPE8K7/ryn4dn6rDhy/i+XhAon4oGOBLZEBLcTwjrdLuzySQHKoztx47
nWkR0D+cXZ8ZhyXo1Bdd6aH+McYqMGhNZR2uBfL0SHhAM/gVNEf8oFjugNgAwlHu+OEGM4mgY3li
OQVnAcMnXpIFawdHAIscmyPMzBphlDxxP7SD0QK5PcchlkRh1clenc8Dlu6EJjw+s5Ez2Xkd5NJE
EgW9whfpMoa7BlQpwhZvcXjWmK8QHGw0BL/dWkyJfuM5zkYYpLtzE1E8kibEiLjvuJ0NRIloS51o
yQYvKz8qdI6+1A8Jw9z2We9KOFFold8Fk9W36W48pckNZUuG5uAUHjkrFhYt2LcFO7X0+is3C+z8
mtp8JX+BOUJYzhilQjkBleJ0bj62tiT384CCZX+lnxo9IE7ljw2CydY+hUiqAA9W8ry0Ox2X1ORX
BCv9E0dyZMCn4uP3Hi4CGlhKKp5Mc2D7csYPs+pueKwbE7Ced0fvPEcbi+LtzZgV5j5cyZAiq1Bl
3kIF+4MZxBWuAdCN2dj1fcA5tBa85JdaV2AeTbhicoMd+RkTVdVFBj6xYYkD0tVn409clY/E0+bd
X77WWivbfjhJcffR3uge30rLGPRqmVmvwZzMg011lP9qk8JfWjb5gibKlMj8+irn0cY49gutM4uf
LDWVnQ64jTOps3WiLhMz9ulESsygpDMhI6086Vub0KygoWmdCYP4xq6WlouVFuHjCi0q/HapnaMb
HxJjy9OK9Q26pk/ndHOV8bXZpSlNQ2DJX6vGfw5XrTRrUGbdaQpXzU9t8KcQBcqVjJYyt5X9IPvC
GzJbYr0+52WBsxnXtHHshn0blmjaZiJdZG+p7egFUBQXw1spfBXGmf8QK7Q38BDk24LEgHyq0U/R
u8Z0w2jBT+tJQmVqVJfqXW1uIhsutkZekiBHGwt+iYIIhBaDq55+gZXHu9TrGl4rPOYEPFcfMEFw
7zkjkJM7QXlPDs/Uf8dmcNNkP1fcPL1GdxE/vUZlU17kL+mXK/GlabMQtYzEdF/6ZXU0ECbvaz3B
EYITxUlQGsSbHo2xdCIDAAP84CsLQOnuZ/KFJz/L9lXoNYBZOJFDb9JuNWP3YZ2ZATvLoChSy9NA
76xbEeiYYoUoDEaihKlfgyseK1ThBfZyG7oFyJv6J9id36vkGlIJZ2sgEnJhD9Rr09Gy2ZA3Roqp
xDBvNLt2cYeL2JfLlAO8XNKXHPBcDGBlg5Nf4XF7aM7PreMuiuYaagwOlykvx5TvaBGJ6Zz+TDfp
r6LimMakMVNq7jjJ4dPROuiwqmYyStVzTk/AnOnbylCA2W+2aTnPOp9rnx+TzmHkfgYXYKwzPJTB
hMchsJG3CkmvYMUDZvKR4jEkm4kzDNjBHUPQDgVK62pIAXTG1ccplQL1DdZIxtuRmwMJjvIFxW6x
5aNAnd5S3NyH9t4M9IEk5AJsYkvGhLZqqmPBNieWpYUgfFvB/Ek5R21aCg6UEtISmUtEsrqahCC3
eZ0mxoaCFYUN9lycYM91Rd7yb+jD1GQXmq+8HZN8jC1AmuJQ0QCvyYiAJkRXOp85tij1l6hgcjbJ
gE4WrQNH5mVLUHiopjPL9rc7ll+kW2h2xWddw4MtkgVNkLoMnSax5B0FLBTrN7621kkzYGfDBU3e
VVbgI8/500yIsd4YPXzceTRP2+cvQ+jxv/jtNiot5s/7SjlDYbJpzoUjz4UtJxa55dp2sltqbj5j
MlbmxFbjwkdjkVgCxryZPcTybpdZ5750h2gWcbrIvyB76q8AjlbWHcTqBsr2rPUM6UTZNdrpV2zN
nr5Q71yjcN8a7kNOV054knN/iWwadn3bWxjw2xUWIChNFjisZHcwpGJMP8KDGh76U/LdE8FVn0Vl
qcGiZbtJhKLSViHQRy/NJoONLOgEQzSmyvFF1UdhGJqg70tWrN2eDfKv9Ud0r38gZePRPm18TXcI
WDiV5/GhKuHoBsZFiyv2UMYEDOxaWArR0uPO+TacyZ57efC5L1F+KN9jypHGXADlquA4Jw/1jjWJ
eS9/NMvvVTkf+0O6JFrow4g9VPPpXl3hs13Qmmz7P/r65qclIkv6jffQ6ikosrJIf+EmF/FK4JZH
S5BZ3dxYcyNDDY07lea22jMSGrIPJ9w+47f2q2EUMVI7uMEOHQJTiM6bPPOqazMe6/R/f9TEN26k
c+vz6qwsSFfP7r3XGBl2jZeKzALN9u30IKqER4HcYnWUHGySeCpifdl2RJm5ySFGXCgDisVuKFiS
cim6Y4M7kFENVcOmw+6orhTGdHMvuvJXD+DpYdSTiTCQjGUf+tLT512+3ive/tOW9XEHchCiMAvA
L9+zALlWOGsxyfa3SeCWh+BMdkb8/s40Qp/IzNkSCBZ+fMyD3Q8HIQ7pnllNSNcY1mJXMOJkY1IC
MlWmkbYyVRqaunft8U+lckmNo9ZL3vcEmVDocuRMiImhJieiU8X9CljpDfVR4Uhu18kEiGX6ldyo
gGECxzML3fHyszMWfLzOSrhYX2irnCR+IMZ9k0fdXCM2iHqORsED5S6xD2MYBJGyqtOqznQuaSQg
2fpkDcmhRivamgw1JYkNZrVX0dXUNiD96AYgLIMAb7qvlKLBfJa8UCiCt+GFiI0r54VDZ/IlIEWh
5h9kGB7kRel0l4q+gD/GeitQr8g+KfUg8WQqFtyMbOGBLILvJuGUwsc4ldCKqg4BVG9/UH9epOyN
xx9ielxCwro6K4gWBeIvtAg5Uu5+WA0fghOQ1eXoAcBbwNAKUAcFxXT5dMLBQfHRO1NFv2AfEcTa
1eS/uGcPobCn3S9Yz0RJaBwIlZc8R4eHEBzK/iLJvduAh1JdT5Q90sTRcv3+I5qHShXtpioda0KB
MaTUJQmJXvdBdvfyP89VRnAu248j6Oed3QTp9kFv/97gCaAFrwU4HqXzyZ01NhXq6SuMAAXcS/uK
UGxXXCjqextUyw9B7c/9uJVPL1rftzGaraP3Inr/ADZNBCeYrhB1IrOlxnyvuthaGkAQRBBIexHu
ywV0DOfB+hRshC9mw77nCWppZB1EtrjvNUcyegmm370IQnufGxc4HTU6KejQl3+Tuf7Frsp3BSVh
oVPKyfPC4n8OaJePo0WIAYbhHnZxVKgwIfOzqB1AUWpcZIYtem5jDlQ2gbvdtF/Pq4CzDn9fw58f
//FtvuwnX8XYcpXBEEF1r6VFcoov/FR24A9Wjp9FuOtOr3sVUJwmv9F5OAR2xL3gg+j7TNjYkAb5
G+2D2pL3iguW1s6qGdqLfJGM+UMUyYSp77CIdeCWwyXwjLWCOl61GBLoMOUNMJHYzy2WpH+hDFiH
ih3WFl4FJpnmG/yM+osVuhgsPG0lGaGUENiEVs8F7l3uPey+OFZwEbrJgiahRqelrSgbfdhJYzZ9
cGUWbrsPN+qjQOciIIf4rBIi14PdF9EI9Q+SDRqF+idER0RXtU4OUNjGhldLx3fWvocr4rboUd9I
+dM2OBjju+LXdLf/cvaAU3AdhRb5VX/xfrKhlIn/ysoTny6A2xhrgtYd/xBTPQDcqZwLrvLWff3E
i9SVtikfDRYU6QeNRfOFWoRGAj4dl0yy/biZaTBtkTFKc7q/yctRty+rBy4XLIT+yjLdwRqqt4bM
xujE7AYkMdBVSBvJanlTVCDRQJZA1PgZRMVBVAsDgPzaWALCoEY5K+BFqGQy/HyjCgZDBODYU1xh
z13nfogNxVRuCRIM7osR6yW9DIkNqroxQwi1AwXL85FsxSNfptmS/WdJKO3uxIVh9WLWTXioN8aV
E1IigH0MaR37I0SfEsk5o8an+Ov/nkQnp+fSAa6dYC/f/wOw58XXe9WGzufr/Y1v5w39jSGetw1t
wX0qnTCKm+jr1HPgq8toJzAMcflipWvoAXnKsEW0kTUjQTMnaGxqtuaC1sdJC/gXh6AHxErTmXHh
YeNFQ7B+HyfywbjZH7JlmV3X/rVgVeC3F+MDZNAuAOU4K5ZIUcmbdHFFvxibONm362CnbcQfOnus
oxQYsh+fccFyaSFluGNFxTfFoxoVP4gGxn/LXu6UW77KXGBALzeXMLjDkfqAapIoFF6i1N9oCEii
ImPp42BFonDGTDq00Iyt38Qb7s10hJDsPFxooRsknjg4wpn8g356DAlZ/QjeZ7B7FZWZ4kwEYm/e
rp5cBMF/9YdpcqBYFbRrlB7IcWGr4SkxGmTGy/S5AnYLj6ROkiMJrCcJfix4GWZsgQyBRy0RcOMY
kxVfVsZwSlxT6sgv/DrecyGIboJAAHYWNyoAY7jibi/zTS7OSvp5MK1hTmKQPl33+VJSt0ph0+Fg
6kv3YCSfPXAnzjJy0Pupg7nQtSQXl6j0mr9lEGysbNLujfGfxACgDYZIcF9SEzJKVrel9vYkqLxB
fTerdZoyQrai2CY3c4lcXtP8CFRl+i2gXnzth2JeFafKOH9e64yyJF3lmNUlt46XWkC4n4vFrVO+
JsVVaw8qty8Wq8mKciJ5OXV7TttjmVx7BT3wrsdL4BF/hb6Oq48DYtFSuOSAPTCkTkUTx0op1MW0
pV0xs/2rweAKK2lNCHFSVuAWCJoMBnjVVs5/E+vkQe8Zih/VJ6TcOTAj74BgznwFR1Xq7lTEqb5H
YvG+igfxoJ9kFa2g1Uv+W/d7yY0Eu6+dEmdowSd7t0v9Y9c5GVDkAyJGq2bv+ESG8edfEFzjGJXZ
r0mwnfcwQq01jDkns+RG3xTjEKQKb2zjH6OVceBO7ZzQaMa4wMpPfcLi5Mip0K2M8SLgfihlv6vC
NEovNFxqZ+lB8AdRiJM9aNHra/xeIa91vnxI0yP6OCJoOIFy8NsMQjtLUahUTEIEc1djD4qKQ5t8
AWSTxE1RQQGH/Q6L14HaPPVGapjgQM1OCHtEhqSYg2a3mhncQ25DenJ02ggHUGXiZuUDocpDpkir
FTD0gvlSjHkxyTMjx0Tl3mGcJiZe4OTnLEdcjG6FRBLie1M/6fca8312IYlJlQ3sQdN3fX2OT4I1
3yhpojkSj7/4WEMVxl6P/OtMgZf3kBwgt4NkD8QUxFZdmwRDc0gEnR09YHT4DtE/wqyJguUHucPu
4DFS4n7GZDSnJunFOAsSWQI2YbrJOmZMce+XLfl366dEqIufBGRRYSMgmpVaT6CP00dRIGGZUAA0
ddjDYf4wJuKIRMMlusohnroaYmlj3wCXwp8f+aUUrm3i0eaSjEzwtWBAGPBH8jY56rj4CEUivlx/
dN88SjhH4xugBK0Y2DHhtjizGVJLVdlq+NPHxcqSJQuU+G19DNg1sBiBw3118B6usi+ZFWwbzM5A
m0SiS/3or/JfcJ1OyV2ewT0DGNFDKHPUsEK7A4IH4cyVDVkUSYAifMVdnoWeFtxYFdSZE8iHByrU
d8polOScyo5G/PGwUxGUi0RJ7qhzVYICiltDnjWlxQhlK3uZGRLJaIkhZ4H6FA2/XNka3RNzmiuH
QpPHEgdYG82CSFGOOJZKu1YxclNDEXo2oxmhE2HQ6DGia+3zU1wiFYIw6uclRY5xfDVckRxPmblI
OdLqZqt2xzYw0POu6vg2BCwvGahoqTTk4CxehJsjaCGnZlhxIBPJICO0MLKNyjiOhlmP3QLNf/j+
F+LN8OFmJ9Zm02+H63BNs3NS+jSg1Z0bbZo59JrdQUKGZdBRmfFd+p1kHnUE4jPFJM5EjM3POuJh
w429K1KoAF0oco1mIQcjDONGqLcipzmViM0/VhFQWtH5ogv+ZF6NFEP70QBPhR17TDjTTWUrTtpx
NBsUOiXkryg6XiddRNQsKhvyxOWCTVg37EkBDURa0dzwUlIrj7pwM3xlTCUIbx2EZExoxej3x6H/
Kg6kC8okDwHMTNnl/DR6NUygLYrbZhX/YVB+CdssPTxpv//C2nqK83riTlULUwSmVRSLQIDXCZGl
aO4aF/KigsBh2Conk4rWeHJRm02CCSh7vMhaZuuktyTwNLIFAvOJX8hwYDqn5aXqv7vXWs/dV41F
CVnDueAsGROXcBJvOC8+iMvohnYydRiO52FdQEGhBQk8AiV6lK1EDCjkmWP4ouSjHPhpV0AFL1Lp
NmHjtKSlfjzyWziP6qmPxkM6938YPI2lBvYtmtOQA91CfMWguMpD1kPkKvFSklN5KoMaapMsjfzj
Ir5Dw6dcEBQv88ivL100epal3w87dl1hhSFCjbyZzKQcCrEaHPoHa6CMHSptgkcw/bL4QsNpxSVn
oUrG3WcX1TcKpiF3J6sIdj4StwpoV/BQqBu+xdIEDqgYIHOikkbjpOYUHLX5Si2k/y9ylGLHAPbj
eTJU4lIfOrgC41Zpy0rDN7IqgBPyLduir0gZsVD8pvrIvAeaS7bPGyzhY0nD9cNJiGE8wK9i5r3d
IX2aGUVqRYhgnr/E7HFyqlBMlBbUfACtkcPHeZKjCsrIuyDgFaVeTA1NgTuATUTzDdpeGn3RCiZ2
gcaCv0n3fmKr86r+nr58/bl6oTQtTLgoMZ9LcKI0S6SkU669lsgPz+hkhg5/AlrrbfJFDYBMzk2Z
IB84qK/ZZVN1qypbiJnmAiGBGLw5BvDSw7ai0pVnBrBkDRLwoFAEowCr/lhGsIjxQQ3ZHPaDO+DY
EAcdl3fglml3fMn25GsAbsehwrrWRU/ooZke07f9Ob+2tMy5NuYIVPJNMpgkWMpLAgDwtxUvTyfH
O5gL9K3EWVhvHwFvJDDGyNIjM78Vdyg7JHY12zJYpARaVa4kWiFbK7SGyRK7RjVx0oSlOB+QH0lf
xe+n2aif9yz8Jmq0q80ngSf6WGb8ELQkaG/M8SM69hDoVMtzxmFRyUeUqQ3FKJffaMrBpbyhJNYZ
ydbjkcY5axfhvsOlGJi9Yv5SMUgvdyAzlDVhNE6ee2Uxqk3mtHj6jtJNYv8hBTdGDeJSJw5K2TbD
PsVtEDfIJGbCJtEsWXQF7HAxm8QOIA8Go531TG2T/QEfuJL6hAj8VBy+0RJOQ+2dD7405e2qxix8
9MYcCXyd4kme2Q+ReJ7CvEXxMk3N1srP1JbuqTTD9e+echmkVb6zirupExs/zRTtxo6N6LEWZs8P
ymdfOHBGW8RuBZeca2clHEQuiZQ+9ci5h5m6sl5naBwmcKBF3MBJ3ckDR54/deSTuig29YmPYpGs
OaNlnz3NKaPosaLOZHvqiIABic2ZiZwKgBviipPPZpSBui8pt8ByK//j6w5ZVyuRXwFvXP3EeGSh
XkbkYdOtqiOIYL/MnKmnX5K5SndVkQWxmcSWjMCLWSDjX4JD4IOPBQXBF80VzyH1h3ns6wfZ/TiB
J9/hlJDNLsfBYOS5lbhv0P+bsjnY7RLH/Joi3M7XWB6X5TrdGvNxvli4JijMY68xVU4VLrAlxhPA
btW9/GgZOE9/IP5FBOhnouH4V7LARddos+g5R5+ugP2j3JkehCvVQrZNRPd5DA7vh34oJ1stsCk4
NNl9MvBLXnMZqphRSI2Zso8oSNLPDTbyk5+mjAAhJ4YrByS6ICvgPVMaRmBvHOeXkdWz7cy9gRTa
rBIL+HRuv865Ryad0ROlMSP1HFiR1K8ZBF3w3ZwV1HMtUnPvc/wco9vz1q27dbUZk4WS+8uu3WqL
OwqDV4iOR8JcARb7AHRaan8CQ8yypYZSPpiLwRaUf8oYOWbcNcehx3c2OrVKsqArhLFOE23SZoWU
lxTifmPcyz9sVOXDoAdFqrRGNVk/yn16my7rfX/MOB/hsWbxBq2gj4L8p9wjvPvOqBm5YaPl5GQ8
ygR3L65WpmHK64SdwlN679t68+m4W8kSIZcB6zz1eHyuqnvyAuDDWs7WReGgjHlvIkTtluus70dE
WCdJV7ck4qtSt+/9QHbbD4XGBrMxB6PkpQNxWMskXgsMFwbqImwwwEY8n3Tb18TppB+U+hlCr37D
ZQt6qX2u7cSWs80zIUinvL3DR44Tkst/+drgXBDM6ROJab7sijFCEn+wAVyIwfr5AL+qO1dbQnu9
jxxDEqaZiZf9NopPzTqVLjXSBxJfZOkhM3Io2ZMD8vRyT908UXJ5cKsU8MyncDhJqMSK6FgSNPEV
bZvpRQisVHVfNKYyEXvui1dZzqLJXKnkUY0qT5a1sZ2m5EU6Wop4fA45Eul22nB1qStJWgQSOkEM
kyiqJJf0kEHm0jgKyFS7gNwuhgZIS/IycA8wCudD2MFe1FeTyFLv+KepWRkqoWcU8hj0uO3QrG6x
NANWJVMktj8F0X3p5JCgCeEiLx4pDflwIHlGK67wUQGaMehjSkScuv1cKxD7tKaWX7iMuZ+qfKl2
Ox26qAfSF+LFs/NeEvPZlEciLAkhCQivyjW0j6Am0fBdUZemitvvCExAEMKBrgIIyZ4oP+oahemi
YCAwhSUQL5G4dPKNTQg4Myeq2KaTp/YeqFjboMXsDjdK4j5oPLib5qnqgmbVELdCtFJ1fFjw+E7S
AlrSuY5WDfPFXK/CCwoHk6/WXlaU+Twdg0nDNbi4i4lBtuXolsBbxxsZ92cdWHTKJKPMUnohvm1o
Y6n1atDiSLESbV5C1xR2QC3drguEdqpDfLdY2cLEHvLNBJwT1JxCXf7urqAowR+Z9xS3xndIbH94
HIN8H8BnNEmKg6k3w66h24olrUQ/+iOuzudDj7Nh/82WwoPEDEYuFWtqRS6mZCc4yv+agMkCAH6O
T2rLHFWG9CL2xbE6OiNYdz/Yjwh/AUFRBZcEnCgm9NGdGPOBrAokQgCQc+LySRSZaFDzzosEZ4N8
N8RyJH5ZKU4CgqUAFRmH62WXCfkjJV65iZ8x/Qw3AIEm2aV/mZInLbkyH1Nj8bkMTuCPyUfdVl3z
G5Wb7Kv2ZNl6E79YqGui4Nx+QfoDTAlWtcV0Lf8Ie3k7Dg7pQUYJwVgSCpsQPCPN1V0/Z2DTGC+m
LaJFeUTVda4eOUwgRRwEP+geOIlRz4RfnjUQJ/xFgi2YzClKn94meZbvnj6AwJGuBHbctp2dKOMk
DMwxp1eL6sgV/oWTkLjTPd3CMFkK4xN0/KMz2zDCwTl+VeZmw49g5jCPTJNiMPkw2zxnR/71dvzo
/x9owVNjUwTK/3rumkW0QpnljRNka3pjG7rfjr0jytgv5rPYn9XroKynW82VFumXtq02vZ9tJM+c
uPoiWNfuZDne2pGr/UuoB0gPEOAxoONreqOkpQN+c5vyXlb0rIgz4dRorf+5VdDM8ZvALfpfvCSg
wPICZBPHqRDbKHug0MULWASbrLqLpFILq9HVjWnaS3esdUL6O7JH9mNI3V4458fkpz4mR7z1hFRo
koVGDwKMUK7szvb9ZokNm/iM5HHidd81E1AnF+BobTF9uVgnIXj9cMcam0UoOMTfBA8Ks80aR4EU
Xonbag7XZ8oe+p49iCZ6PYMcVIa15PRHrC7xwFSmf7rKKRNOiAk1ZjkKOZIt3i7iKdxm2bl3mdv4
GNWXh2AFUYrlp0XqT5Tf4PN7O/r5p10Xq0F3wUKIuuIgAsTE6SWlKJ7YncSxNCTbkAVGggE5tJ7m
J0sk4afXMrmKT3uM+Jl4xBxYCd+PYS0IsTqpX0h9wzsRVRy4mWH1gsn5n7M/iacKIQ20o0ZJi2ll
VCK/v8XADwxzkvhYySYMOa4tRXZQP6vUKzNGRvFNWy0TQkOHjUHk65TmhaaGoHEfvWjzO8VSyvQG
ZHan7KfnQ1+MvXSVlt0qdro/GW6ErhacaoeGf2B600/vKj81UqUbJxDEOkjU9/u7Q1nA/U1UsyGO
gmQigUizooMkthpNy027Ddv28jykC/6XzgQJx7iD2a18nPlkqdEu/hrb2hUW+BNX710+z3fBXrWl
OTEbfr7Ux13fI/JksYrOE2jzZetc7nh7Qid5gVPZJNpr8mxab59+RCH3H1HntaS4tgTRLyICb17l
hQAhQQtaL0TjPQgPX39XijNxD2d6erox0ja1q7KyspoDxrSzma6wLgliI7MNbHYENa6zZ4dTuzI8
0ZwT9uHrF9Qv4I6qgPPrDlE6gV1YsJaVPpa+RdbyYsMwv6EDHZ1Pw9LKujiVPrfxxA95WzvCIxPQ
3b54NCT7IS7L0P3i2AqKdo3Ogk1zKQe5OWJHWrCoXdpk9u9BoZN55bgxZFGeJiZh+MoiUltLaFgM
WBIqLQAnFMbwPdRXFPfiKYSE1muVAQTo1sshKXRA/YaQIHnH65+Tvwqr8QvdSFwOSJXIGoA2dj70
o+63iBmb/VXDLRaQ2/LemABzQxkc/1wj1U0qMbh7rQ6rxnukN8qJ6YtDnwWv0iBiNggyQNP2y7uz
8fsAZkbP7kAG4/8MXCUz64Mz6gVnQD4TcjvMWvmM6B2Y9TkU1QsbtFcd1+fvkHIKivjCXUESszU4
vTCUVdliUacKg+5FxEFKB4VB/xNRDUwF8J7pRvaJyP9tPfCoESQE6stuLhIGxd8aelbmZgEJE6y7
SbIlf2hCGgbhHo3zxmVSq7TE/MzW/R3JmabfsrMKDNUVxVmIqG2MTjO8WjWkLSlVhypkoG1QQfqg
5JerSCCUQal/1xcDKtse3SroKMQoF3vC0MELoH7mGd4L7FGEvTlvLVLbVMixJ6qdDNrFtUmi42RX
DrCt36Rd4AfB/2iNK++fT5GTpL48sJGQBIeFRDmEdbqP3xBCrsmZXjk1iql4OX4kOH3LrBS9Fgg/
RVtYKapJUYTZOYdtut15TaBnn3cqfNqgZk7zFyzggTtJ/W19UIoo8L9yYpf6JQDcPXjKxiudwcvo
gUP7gDtL/Qao1lz/ovJJs6bqsUCPhLgCgfAXYnXp6dcocH5zuwgsFbP2a3eiEIojmLZFzaNVpLkB
qk+tyXSzGm7IL9WLlJZtsLINouFtXMcb3EGGrkHsvF0K/hqY9HEZwiMvo5EzeYIwQHg/12AzHjcx
idjtL0ynbf+k2ok17ZacpxqVoWqLHgSIXCFAluXSR9+dz4ISu1WxtcpKVcKEtUY6d14YAyyTFl39
FQYN0YM5Y3BTaS9MZR5wKrUsJAfrxD1tQAooVdlf9ldMlPZ/qxsa5v2eVJdUqpAZuUhyuMhipWg5
gZdTRuyx6T/3bSDc29tBE6+B3pZC74A3O9A6Amln1A1hOF79I1kvUF86ew4R+v2eLpuje4AdsHeg
/avOLsG/g7xAS4bn03pROHlro6jIL6XDS88UsHByOQZOM7UJ9NsgRfNGkXPSpfb2GNxpSoNo6uww
v/t79zRahaegHFNN5F29lldvV5BSzSJK7hz2RVwhIsvcGuRr0aKse0NyXVUKjGg7iGIqsuzLTcIQ
P80N5PJogiZfxDEVYqa2PyfaUs8uYypz+4jHOujmxnRrvFHDYRTmL7Q04toQ7JQim9OogR5TbfQK
T4g2Ftstn5JM6HVG82cff5Jr/0ElKu/GOt0Gjc5mVMEnfRo1ICskkDq0uV0ya63xpQ9ZH7CSI2QO
YqK8obv2T71nr9gljPpMVz/gQRReO8z2IV07AHLda3RIW3Gl10TTo9kB+LiD/oGC4flAY6NcKSaY
3g5OC3hiKyLGLkkABL4hEVukbbZOMW9R1IBiBewzhXBPZHmcOHDmSZcVIZD26a2EjFeC9THGLHRj
TKLbSFtGF84Nxkd/1Ds0bx2LsDrnMN0EKAsblKN6tPorY1qpI6Byn1j+F/nscjiZA5iiPHsmt9xA
lyNW8zY4h5C38V0ahr8C6kdBwqN2ylvhgVGe90M36t5d0lm74BEeuqfuBdIWBGXr9FeODqSQ16GK
j2EerNrvxa4NdaHqNyniU+t2pMnd+4LBlb7GTFqBhxf9R7zD2YXXeLLLZdp1+WQq0HWi4gMKp72n
M1OLRcWCcOgbnO6ifVgKTvSoKNHUm/aP7jGELFDxLuF2MOmXPMRXvXNY7zfp6rcfXn/2FCc0YhCM
N6KYEAFINZtcHRn2rFcjVVciSYRenLt+koT0yD3X1tAIHjbcqfWGWoAFWhkDlH/jPefuy3kjcr8C
4pzcB9dm9wVtqeQd6mjvWA/iJgRdx6BiVtGq+JfuLX4OT/7Bf5jkF3sVmOTnP+oQYqrZBvTujWgG
hVyRcfDpZxAgjjq/9M5GEWfVvyQoV8ygl/cO/s2A8kj9tYWwRd95RdSf/LzQr+sAt5mUCCDjQDWU
jSDRneZc8GKsK52qzStyUBxkVGxQeNKwL8Fhyw05zf4E6goShlGVkuq6Wf29jTgtb6Ma4Wvrt/no
Xtft8jV93QJYvCj70PUDTprikjeEZISrKhSToJmSkN17cU4j/Nqa7mcrWlSiTFJCA918ObQbRBYK
Qi6FKhXC40a3vj3+XksPc/162SUY/10CUXJhSHbcQflA0kHYdUY+SxYACNSMO0xLE3CT05uvrbQe
XlOkayixpePnBxb6/hfNujmpVsB+ipWIzEl0YTbP/Sx9Lt4/EK4+xzNEYpuNhAyNkV78R7/iXPzk
5lR71K72G3Pogt4qvBN4/a5CklNkqA9Geoppv7RBSILjvxCXOtS4gKqvM+ucWds7HcxsCpbIhAsk
eStZsY52RxSvYFSodnPtfkgAFynn9SBloCTgl36vQTs7Os+bCSSUEVjhDtM+mPEYlQnyCFZ2tF4q
4Mp2Pn1OlBuwt3qkUaoAhH5+BFX0ZqDMkauHPA4yTNrPqxIyNEEP6i9Ab5N2NXAI0Gi8dTez5vTo
Nig9kOJeY378yQYZ1gADnHECT5LsAmMZkWRcuYPdZEMeTyebSHLV+NgkXHv31RH+rfUZbJar6XHi
NWGhqIlK57Vxj8WgeLKLcN+phBiutt4Vl/jUvkDncCsPjxLs4smjRS6tH6pdOvlOMxSoURtmCs72
52QhwY6rVvGqcKaorHl2zk+Y9gC46x5AH9VBACQXt/Lp3OrunnZMiALS7bzm7172fe/e+Xqy4Qrd
f6CGZg8LVGVTF3loe7Frr/6Jb8A5s4DSJPqEwaG6p0iHdI5jGg2AZOJ3A5WHkJC60O7+Wj/VAYWt
lZi/ultnRwaMcA2btaOZggmpmmiSLADIEZV8UDpqaF+hpkWJJ6YB9BsgcmcVyK1X6L9p3D7B+2jB
pVQnraRB0euFVguSUi9Q8/oHVYgCNdAfCnBg2n7wO+YosSGCglPGe6NriBdn81xW2GNeT8C8boM1
mllNhJRoPIW7R3BgFJPnX6XDmuEes003Q0gB5ghUYHyNB3VBvGwHtRw/BXSa62zjmTzOFJc6r22c
kRVXRM0aRkkbGXQgJj4GT4WicMrfDiakYmgOiN1t5zcRvxxcCYShYS4gUoLYAJkrWPSV+ZzxRHmV
8B4frbf++fwSjSFyzrlLw2bo+4Or944fdA/eUCqyimgXwflzHK4pAEPmN6HzyQWaPlIT0xWHJ5aJ
ah7Ct9FdBV3r0cnfDBvRvrd3tmGj1+hRwE6HBBI67t66u0/eY9W+BXWr5IKyv51Sr2HXqLyAoI/o
CdlDQKsBFt257JZFHEt2SB4lMN1NbBSNPNkdT/+Ma+UAdcBMwqGn3SHfXNlQ6Q5Q4ENzBdwoimGT
wx+cVvovPX4LIVTln/Lw7L3DYrjaGOVhBZF/VOlsBLHH7x5kzPYhyn5K02O4tXCehpUOnev3Niw2
FgBUjcIYfgMUe7j8TNMGsYwZLiIKy1Cah/Xk3WsF5Z/HYNMuLOrz/bTeWbWzqDS8/Fa8st38uS5v
/e1vNWlh1459jHWAUUfJqGzeF6zfBofpxzghb4KpuN4cVlUWt2alDkPdWTUEivCLG+1PV2DhR4t1
w5Pn97/N37E4WtWGEJ1a+LoH+ql219v4vHZfVMzjw0IPpjEwQATtckHxqDIgaQOLkUAGsKJqniU/
VEyqbdAWH8owjHIYK5duNUugC6IyeP8rXD0aPdBJC+mh4rnHYY++5SregKHTH4wj70p3B4+2pCAj
NOMElAFg3Ow94AcygSS9Xwx4zUGok0JQykn/qCktNVGIMOGn0gqBxCiqLQSjx2H557S84Selw3C4
s4cftMwzl9jXfBn9fn8W4/MYG2MK2mLofIDIxz9xKJyKNwS3MEAPyXGxK80FxXCUgpKHBja6viy4
PHjnCIbiCLF9r73bkBvn/rid2tVjMEgJPmnzV24TRJxQyX9acHwvxGRrC9IVciektR95ETQl3JBC
yX7CrR5C9q1d0V2iEy/IPvclAe3OBthg14G+lUHZ2lFtfcCPLajSjpLGMnOMa09BFQf74Dgt+/X+
Kn0MqLU4/ZDmXQUkB2odiOxQFGGupYQksPpnE7cxxry6hXDd159VDEsnKTlA1+2jT5BAcOSja7Q2
GzNI/36ZPtZF/hzZ7zaNcmhYr6b1yLhaLA09vYXP+XJo4WFBKeJBHY+R7nolhzfljVvwYcG8/BMd
7MEhh9S0hfj6kEL1oH+PdY+r5sZDuRxHFtYUUqZFl+1MXM0sZjzCqeYFE8WDtDiZq0OXihl0zDIz
nE55Aig6yn2aSuAqi11gLigjtReLtRW7dqdkdn5HR6PTNzqLm9FH49wkc4kjRf2FQXUUXwnO+Bl5
AZMDmfB9Tf3DpL+y1xaYgcuq6CLUYTWtHYnRl0lSw+gNBoMomiPB4yTgUSZrjz9rYwmoZgxogUvN
OUU9ZBibBplYhIZf+UOfcx9/2tUQJ4bE59n4mxi/ugJd082Yzbg+HlBM7Prvzm1atVjXVDBxHfIR
0PqFRcs6RtsxX9hxXDD7D17aXww3tESr0G/tZH6MhQauYC9Y+ovR6NMGh28fDXZDWEI/k5Gbsg+0
P9ghaOpvB1trmJnxkI3S71OTwpvvQ8j5DrAQD4qXbCavOx4HwbNNrw0zpaZQMUh7HE6hSfEKSvLz
hxuSbOLRYvqm4VCVUXR2sXRnSHDxdU29l+4H5RfuDAUjk2wVY0uUl+8+zbN24c07mO6CoxUkyYGE
hWol1A1z60hdUxP18h7eAcESuCDUzuTrgiqYaK1+yWDJn+ATrNqfIOuWAj0qwaFdr1n3n+PgnD8O
EV62zV1au0hfDzYphx6rnUK6Ijyy8E7vbNSAo0t4Ceuwz23hxy4VFWgtVTywMV4mnHxnH631jEpD
k79NatqpovhAy6iapC4Cyj6so0XsAras51Ttcv6oWE8XLXQP+Lq9ht+4sT83v3FAO61JdWkgEm0f
G3NBEI5Ktg3NFSFj0LCGAMF8cuZernB2bL6WEJBFeIxzvK99TVkSIBXmm4dYvwoktbnQSIEVjLiN
X+O7cRLsjCBa/rR/lsE8GAcEmuM8ytTeOxnLtxFFQRKMx0WzmwTLQP8IIv5bsuDdozlH9pefjF8O
bzZOUxaUn3Z5l27aJecQ0rjZmFLkAXJJQzQrZC2sDHZnfzTqlH9f09OCBhUABpi0X03Tqr1po3gb
VBhaeFg81jxKlHaXYNlD7faabc4iPJxjn9DQK3WIHXpYTarYXh3OpKxHNcq+n/UQyW7LvjxtDcOH
5jEQ0ZmWHZokyBVSqFxGsZpzpuJQBuSQNeQPmVG/3j5jBBF7bFqY0/X8+qcHLHGKCqijI7O1ihVz
60HRgKMH7ESUhDU0LWu+d5/GfGJqPAFvbUo8+bvG6M+TGpqGyZweVBaV0mwOtqvM1ctYzGZs4K+Z
07+VqdEEdGkwls9ckhk+nfwM8jeMiquzS+Yu3+hQ4vRdxpZ/GXF/1B8NwPAdWF72xcUvMnqdfn+x
iJX60R8KnDENcIB5P75ZxIu+2x+5mBsKvNBGyFC1NajrJ/gBwEqf8eqN0qIGueW0HFQlWc33iA3i
aWa/KxzqJOb8FJNqPvEZhOT0hGH7+kjf0WYCX0J+MQuT+ghc1R7HHUhpbxVPInj9J4zukMoCuvEa
lL53UL1KrvbDYZzMJJlHy5UVATVb84Y14QdayuRg+KrOG0hDIi1y8gi6wGL1u6excp5GtGPU0fTG
VJHM53Eyhkp7Xbsaczx6HgdzeKAy4cSPlI3SAOpBGdpPLNOvuUChIihgjGTZZoKlZcuJugx3gZXE
dLkY38Uss+D2Ydmwwhw8rHEZND19dLP7oxj1BLg+E0zUi3wa1ovijhVmSg8dNBSl8KeAEduZBO4Y
RI6dnwXGO+aah6yUEORHN8EuC7WN+HnTilt2vJDZ+74/H7yY9Wed0W9nNHP7bsxdfO/0RMpOh0LJ
K3kcHDZOKnZvb8kPgp7iTOumjgP+6eori6v9dM/UHKK5iptEZZOV8fcUgk2AnCiVp9S6mDJu2n80
EsFg6Im7oMD5DqGVDrugMUJk+jrpkfzOl8qHo1pLRq+iEzmvrADy0E4obur58xaLB/jMoO2W8fAx
Gh3EcXjmKf5QwkIWXcbTDMs2xxfpEGPi6msYOn7IcZQPUYNLaVGygdiMgzEDOtP8f9cADAkzLZpp
mvLji4VRC6Yay9jlIORRMrqYxGXL4oWpRk5FfyGfNE0F/OpES/kVFi4d0qXGjGNePZ3yuZRHcONp
gXnibfiHsgQvrp7eM9QH8cFwi3k1Dks6HU75j7bZdmP8trv0mYZyapN/8q9/ENjtXXweIkFN9eML
EwYZjKGBMdNuttFLH688uVfoiCI9/7A2vSfP0n2RsDRePI9OFMjqlzB5eiDxP5SHh9YHP/u6XSi3
mjVHJvDVeXT0GoJC3uNr1YQjvlHcPvTey256xzU1i23yfYyXNqTMF4L2PIXKhjY2Kk3DjXG08Len
IZ00zQKSiWQtuXH9YehwSv7zIVjGjCWXygdqS0I0xkDyIp6ung8Tk9DMTBh7/p/qBMGF5OP5OA6q
+TIKxloOvAdcISPURNxRbWfUC/oY5oIPWONn+ljQNEnGO0Pv12A5peN8xpHyN5JxoOnlDTZYv4++
AyjSR+oqcpBV08bSwQt98v5yWbU6mm7qpJCmOcjYksMhW/AgW5r7HWzr4dAPwylvx01P0G05+023
3BZKewDF1QLSWsSizedey4rmHJ9zDotg3C3L3WVVXaxxzQgSa29GvGLM3XJPK5sPimXb3f7CjR+G
f8L11Y7DH/vvqv9dIiVIGnPuqOSwWDSQ389NGD4+626g58GUXayD8c5No8aBqxYPIOZz/O4YEIPx
RVuIyLNoYzNjd+HKcMUcP7IOuNxgFvl+L1kprn0digHrOfx0PizNK54/CZq2lqVyZC9yAqhUERzo
D1VRqJtQlh1CDEVq7yYjP4dlAQEk89acntE8SnBFpsO9xQeyB62VMQ7Avyy8ES2XfIo0QSeWxZ0l
F/AfpyyuKV4IpyRCQfxjvmQMG0Yg30RHtvbv0I37spgEnrxzOr5xJbnPI98lHjLKi1eUx34HLLDO
idyn5pcYSNADrCOrUl6Jxr+Q/0nh07NetMsoAeGHujAkoPLZvjPf+eTf2Jb/ModJcs+vkMtjEee3
8997hmE+Y2hQ54+XU4KWIF8NrT/8t4Q+E1GkN8wH4htwHf1VrK2dLwYtc/p8tA/WD5FIu2L+/fHN
MpqYzL3WVFcLzYqIOzQ8SfL30xtA4m83DAxjN/8t7x68jfZg8DSW7Ds2QjcNp0cOjJRfRdEgYhGh
mMy2ou05N/1xxnebFSwxE9aT1rlMxDdLoTDw0SHVlpcHEn+a7Ys5KBuDwc/yjVfEnWjaWOusWvl8
7OEpOwjTwlZZLgcbS/d8MLovayxzoHnkqUx0HC/c314Pb/Kks42DkiDTX3GEF+z4NlIMEd+8JqGb
jnUd8frdAV9ngoS2USwA/LnP7ne3fxcUdRbwkGjL5LKeMpuFw9WzaDXDukI+VDsxdrVXhkMuFBOB
/X91ag77aMh+1SfFOzP2ecoQyB27EA4JunLDwI2FFWsaylpyEwUOqhDjxdriyYw0q4Wb5JRKImZy
PM1MrJSGQ7N7t/PVoesgXzRHsQK7T29htI4Rwtj2y0TWlN6hxiQt5UI4iTZ8LYRP2vTJxG+HFEHT
bVqL62XJVMj0q1zW3RKoa4FqzrTD6q4s1vdnGh/5sN8H/hcpE6b44TApFyBjwEE34MfBzWEyeVZY
MxI0ZVgCCjYgufCdAhEPR24+B1bVa4MKpu9iJdq4+iQ0+3IPTZMFfPXDSA9jIjuGHNebE0QuK0Ze
yyN8GW6/0z8SXoOmEtnLSmzwiL94juJVraSQIYZhzy0VsQEsWj4r/75sMukhXsCYK0oiTHSU2S+I
NJgsLobsEltaTQ41Ptq18En5qc4ZZDnY5CXyT0it5H446oCWfqNPyu2v1gzNZYBStFg/IcOkb/a+
zkx6bu1FAiFqQDSWQdKxqu907u6Jy74evwwb/DScWeELmUctgYmEFw+4b/+lAlk/CqoO9pTvdH3T
6ZU71xgcGQ09WFT5gsTc4UtOrIV8RkCIiYc3e7YJO1jNiLXi5vBrlFpIFuRvUJKvN1Vvx+9tU92A
HtDGQ88BQ6OVssfMApi3yaOfH2aNvKe9pw3Wtn/mTR2ZXJ3NrOflYNBu//X+OH4SgskGP8No80gU
Bp073M53YFgq+WsYRm02DPKiH7d68QkDgVuWrN07JeVy8TVKWjNaqRh7elEKZGJzCJ/SvpF9ZUXK
/utdrdf4jTiY/vkN3rTcJu7LSiWPkbuOKaZPJ5bcQ/mfWvT5bGIVucKj/z13+KFujT2K3yNfUG+f
e5RDOR06/fkh/2PK0lAfg82OdLVyfJinadlOMRQptyiDqZ9ouWn5YEB2tjPFIrDGOflsVjvvl47R
npC/oVflBkAv5C4ZxvnbGHAmPFknMpHfcUnxnHQ7DAVXyjsMc1cpmON5KGgKArkdOixRvua0MKOK
wW7Ui+mqzDnJyxiasSV4QINYJsB9amNwW3xNgCyZEnIA7TEtfDg/OX51sKT4RAJFAPNXEThMgL5H
GyzGptEaYUc4xT3GRMtJyg8KqU5vPGABDQjDUNTpwZ7FkcbbaqevTsNDCd89tFvjTwu88QLiuGJF
1hwtd0J4YvIJeXmNpTZ2ua2NJodDq0NjqmOaZ8dyZQ4xgT+PcdPlLNHWpiozx2oUsnxY6yj3bUxA
+Un0xFWR1yxXRn/0Or2aoMWpL3P6K+XGz+V+mP0VxuwBQPEdQkPnDo3WwA/oXTBGzs2R46MH5Xzu
IRGEKngTB8gJEs0aR+xdseqcJCQbEeeFRQOvg8tWAFMWYKqtsMqdEYVtcnLrJmaQp8d5JP/1yqZM
OHtJh9cdr1p/iKnRCsMS3W1dVwFYjkliRXGOy/TIoMsTLGPs9XcQ1Cy8UT2LPbQzIi5Na2C5sY7m
IFrCHcxXN9sx6PI9xpLRlDuSrxl+icqfga/gE/e6s5kbH+Sv9rFCMk4+tujr0E2sDUGwvpfd0U3j
Ro6pU+OhsLAkKHKIfcYDr3MSc9UskY0xG7lEaixveV46wQ6IIeqB7CtA5BvisCZf0YmcJrpqGNR/
9ThpBBTodgVdfpEBHI4Cz0NdxOKAgvzJymmxPit8trwP3V7u2PzzzFn5+ZktsyODVTPmIBK4cppP
OiTmjijeEZtBsaAGR1ZI7r6GSP4QGAQuLaEJPm8wfiCPgQgA15N5W1MgG3fGGLHRddp/L4GcM8s7
ZL/oLsfD/mwx5JmpjEkhh9WmUyjgchPwSAAlXGw8tv6A/yoPVmiSkE2seW40xsHTGESerkg3pn0i
Y5u78xyZdAcEnhO+0adgS4A44C1+TjiV66VoRqP0PQ753Py8xVpW8D81eRcAtDLL5+NoJ28M7JZm
Of6iEPm5zJbUGaqP1BoPibP78Qd33ye4GfKasOFwpglP+LoF2gthWpJhEJKID4Zx/g6QVkYeU1X+
+bbyf1myQJRQ94yfZ/5rjPX0hMcun9HFd5Mt5VB5ONgxlnIkYDN5tpMyHmeQzOF5GokMnUz8MCV4
lxnVP3lzHc/Y2+UcV2esq83nKoDJmRS+pzDHgtw4nXS8Zpq7gRjudMrMckDopzrreS+WIJsRmHQD
sFzie92VPo1fBSCr4IhLLOub4lucf3QTQu5s0O79tM+mN0B8X0uRY05BI/67djZeM58r7yHi3TWc
guY/03wG8jMEU4up1pl2tQmFWcXLtY2rP0+w4XJwtxZbLCHgonvgHJB3nkTEjFlPAMMUj4NTyY83
buE/5L4Kog/epRmWIWIfYzkC0GB2LJ+Kj44z7MpS6ZG7JLqs8/Dis6h1Lfl4VXQXN8xPwknDLbBh
sCX5vSyXRP66MWwWD8QsOMM4zGWn2GVdmSMCBXmg82UBF5MIiWFjRIY0Q/hvWPWOWu6EbxweH2ua
4iXhTzJiOswZuhHLHswMsyMnaPEyO99kSRVoH2SDGDNlc3JHnRH7gTGYWDm+hinmf840mQU+tau1
Ipv9CoYFgu3vlGhsh3LLSKNwvqXjxJJPB40FSZCtW+8pNsfrlJnzwfVW7OB4OH1ZnJmhj79bZSj5
PAaSy9Kuzoh5VphERhZPmZeAV1KtZpJvWVtcab6CteUcZ5i70orvWQJcCIM+BnQdKIukdfc1oErv
pUAlbA2MVsKS0pCN5wmL6WspFETLqMmJYuqE/OCTfNFVre/0Bh6AP0ra0RbiD3SXFO0zYH2+0r9z
yGIFhSGYVfqsiMApNSDASqQ/OHFl1LvaU/poEtl8nA72rz/IB+ROHSueeWeXse2bZs1Chdiiejl3
pSshAXP4lJ9NI8uvCyhfT9tOJyORT+4e6KLlNshNoF8u1sFJgmguzEV+w9d51kArfzYjY/GwRx2M
K+wKbGKhJ7RW6SmhE5h0gs89h5oe2j8EffxQ6TgWR76hZOsAUUlR7to8h2wbz+VjptOpxkYRgwz+
1h8LhmOCWkao0yNhOWtVL6O5TM/3oFaWppsChCKQxovkIDMmcPj4lpEh+bBlZUF3AjBngL7xAnMu
DEiZSvnQZ1jLtcG2s+1Qk9BlR3F8sJL86TdeUqLApJmI0p5rQrL/rvTrtf7zt/5NDEGHB4UpLCct
llL4mB5O8aY2WtV7W45GMLsVqkd19BuQen1yu6w6XLmVmmh/ZvUDWj6QTzISOhQTHd1Xw5swcPcY
4asmOexbh3LuBjVv9+dfOdsiufdHV6IbPC7e9Y3IzRGIU1DpoSdnTdCnwJh78g/yhI7B+fSyrn/g
jrgsExSNXnA2gamrJg459zbctYfI4FCcL6z7/TGcM+0lyXT0amQuqNqf1MdrghwKOM67JmqKyZ1W
JufFu+bU61b3TEuaEkwxtzR+thsh7SdrIUokhRJrGGaZgK3r2a5X3Dc457xBiVyB6gUqiAlKCL/W
YoFSYDhJUM0uzevpuftCAy1FR4iKoOPscaY9+sfPerDnhhB1AYzvEbQVdNSxiSjlJdUeNDYJcVAI
WfR2DdgaCFo9oKF8Qtg8rUK7ULObtN6lo29KacGApmqZfbZOy1rz5wECEEHBpc3GtluZvylQrxjU
VTxKBqrpZOTfxrkD2eNDbVsbsLafBfTok9oANGXeEen9Gt0aVdwAf7m4pBr73TLVdYdlTMXzxULQ
chdkvU1FShalAw13CqMy3vXNPpZ7YsP4q6C+hCACvQSSxTMzJ4XRrZJQ6NQ0tyVo1I+/5qlXQCCC
m9l2mhdKtdvd8psOW+axTKUidd027aphmJvZObivojo9uaND1jse0Iyu03SnzcA9kUimpQx9VtYO
LWSqz4KBsHGJepdtB6Xf+Ozva/Njc7qJ0bnMzFMPnWcaZSNjtlTvbnr0vGrzT9lqfsIzfBmYA+8B
bJcHTVCqy0qG/jm8qyGxyuqvSqfk56iFgE2rS8+aIm0JqFCGGX2hxwA9s4wmp3QbabMOnXral06V
zON+uIl3PPZ9SD69Ugd9C2IoqEHk1i/t5geiBiTyhtrBYx2pknypwXil6a4vXfK/ZXL848LoEiA0
U6Z+Fv7yg8Nm0j5TxJP9Mc21MbzxFp9MJeJFHB4CA/je1b1FlU0DJxhmPkYPthiYCDWf4sJDrWcj
vilhSuBN337hFVbCB14RITU9bHyo582thyZGKbPgyjIHl3OXjyjH89OIZbzuUoy37l6DZm/Sa2iF
+QUHiXUPxSJA6hUtxThiHQqC3a2TLShKaL88SqGnVArS8nS1Q5hbCiQHKGEQjtDoBDVeu7cbwjMG
y4NNkm21YmvU9nGWUJW1B+Y6gr4LBJ+47wS5tD/lUJR1p7MNn/b823jIp9zJ2yDoXO4gSlSAbxkd
AGyol30aFXrQUERECXcr/9O0r2xiNDMR1tLGER9GSRcl9neEMsoqnvC2x586KYJx4eKhEE8PTxNC
Hb3uNyM5cHqgE4IVFxBVJhW2CqC4QyhvkYFWwlqp640H24n0NugLdeNPAwZxWguy9ufh1iFcgdUi
C18tDVePlaRetjX78EdZWGlWCElFU23wtzsFSAdq0dMhrLw2EYGoUfRDhodlWHVvF1SKbRb97HxS
J/OE0p9ne9upRqjq7IzNqE5nzxrnh8YUURja2Dw2JlSrexPmezlGA0EmfCTKE0X1RmOIdgn8Q0pW
R7uCfZ59q4roB0JD8XgPDSii2ujVYVjZgPu5dZ3YGSIi1IWYW7DGXjF6+DfOR+gWt99isCm5rAlO
9bjGTumW0WIa3KfVlGJvqhhesyyqvs1T8CLtJo4OhrbhZ0k2RZDoQAHcxYFfeopLdKfjfEaQCjFN
lXiUvOfy/cMWhdTOsoE4SQHE22CfI+E1IwWBubMZikKA3araWC4qACBzoAO5tikMyNrZG4epcTcY
RMI57wFD1t1dnMvVrrGZ/qjVIDFADkvlQJxlHFs7pN0gxLXc82wFtThoUk7ffqBgTO6CRmnuCuOC
HxhVQNKDV8U8qOPthroZF+eCyK1NQUeL3hrmZXRvmqhT1Qb33rMNdbP4ux/WJUa3wzDV605rgMYf
SeHlDXp/Hxzj2V7X7OKyMr5S1EOXrXEjfM2Wn6TaMK5rh56Lp+n6l8k5d890U/j5XPxSUHYbmYVO
nhqytCv0+KBu7lbFXXn+8d4UpA+znIfHwS89joePnB412kziLdyi2SGlwsP0frRvV3OnUhR773OU
sEQMekWV0LzgnLIuBUp0mVPU38BCB9S/PIiJblaTKrwpM9wasEIn0bvIa7O/eko7+yOxOuUlGzQt
SEfuF+dUSBYzbZbCTdIYvGg/UEXVvO7WZnc74+AohJhnvvTqdE6hd0q3NTh2zlh52HW9KgV/4Dz8
DyuvMc7+KC2meEusuEenTAfQrLul2GEHiDEDy7jP3ndIYtff6rzuv0aV0WtUt8oISE/Lv1f2/IV4
pmpvEBJf1vHCKAA+2NBHLggbjC5+8ac05vrZNQW/NTh4xZd9XqApsB0im4/uZkMVRZeHfX4aq+l7
2Xr1kdgqRxVSxy6cx/OMM+9ALRpNMVsX/9plZ0ysz82u9SjxbnnNv8uovNyBC3sUc0OVHhzuzhtE
KsI4YpAz5pvGgb8oeMYMe5Yi9L+Gl/a294AoDDQJEZiViw8iY2H9TJsWh1qV982F6ErHjgZURgMZ
mif0u99mP6uZK/fqUDOynx4DSkk2J/MzpSoG8IDuFh98ZxwQVKAS5p/VVanbWfAKr0GD/ljhultO
OW9oeIiWTcXE26HylnDrBo/SxFpcQjY18qf2NShQBnoWfGN/aqoTatF69KesMr3eY0FZfH10Ym82
xFKtNmhPeHgD1+hGMKAbqLbW+089myHabRDohXoL18BCE+9kRPVl+QfBuNY4i5CO+cFo0JS92DLf
T+Od7Ef78DVspviAeKu/nC7HK/RPq4GmoFEf0mpkP6v+vnv7/g0FLfI+42LVKfeQq7lQ5I5zm246
w10MOohmTYYQbt3CEJ+WDxgNBweNZewA+mTnDd2SkEjEPWnYtDtE34Bc6BrJOJw00guDOkcEtZhw
XX3cC8hRRNejF0yw7q5mwBiveFs0rOHuH22d4CB5lTyCUDRBXMasUOWztQgdCfuUtpyCT6QrD+To
Bo1JKOPR5yrxzOAQCJkUNsmeygMpqhTJNVDJpzoJa99VHoIAgxgiojbZeOdhhCDnb/wRojhsbUUY
Ap9TekT4LVehh6JUTkZPcZKSC8qfgFcpJgTvUiYF9EdZe0gsBE8HsnYuUmjG79MRM5KofLF4eES5
ygxBBoRv7E8cmJI56kCYJRJfibYQiM9BRBFp7B9xTBGoyCdCrFpoXqfK0ejoJUxXgBmQXiSbyTfA
IWDCKQX7hJURVHGLSlMwdThy/ErBI8FY0DTBvp9otgr9U9JGB7l+CYLA3WqclRKcgmkIhbw4Oupz
l9mYs7YYNJxs3hDPEpztOzxT0UeEJwq//CKXwi6phgVYFJkFON+cki/ku28QGyQRGVEuegxksvYR
bKUAhwMxn4vwi46RQSRn0RWuAR67swGlBAphi3kW1RVsU0JWwRlEqaAMWgMVgBESX6DkBGt5Ku0L
8InOI7Rci0bMENLFF4m7Q/MAZcaC14DcWbNVt0xOixYlGCHqUYcnkvpymKivjncjDziJ1PHWbv92
mN9O55fU7WAprtZgZw2ITPdmzd+bS36EyD+jL0yKu6Syk7HUAxwCEkg0J+i/46coGv5SwTSbJDPA
hHJ8AAwarLZoT0vAE1i/nF4iqgkCSM7O6HKUE+6S+SNDkojPGB3NJeH1y8mzR2SvgKE4/flASqjc
eaIJBgsWVrgk45IEb1fbo/M7GPDvJXwFOeQsEwEkTH5KkkfXo5QSlwKwpqkS8i9IWoCKEA9d/7aj
DpdChzm+cCOMovt1D4VWfIPtL9Q5jr65G6DHAZy+HuI9dYScuADtQoAnPofLY4yBbrgXrvm7OcEw
w+E0n+p4AW1txOC7o7jfj2OQ3ZZgt3FyCJKaUCFgSvJWeim0iWubNTOeT2wGimGrWfNgHn2vTuse
2qf4AiJh8GJAyvEczJJBKpr/PjL2F1ALsT8YBBYUuCIJ14nNxILZ5WCZICF2HLGSzwCyBZlDbvS7
s5ouOAe/Bd5jhuaQGOjoeA3yN1i7WgCBQE92HrdHfxKSwNySrMxUibIut6Y0lbaihpOngmOLtiPC
s/IOX8MoArpgoFtHXwWAilAnHQ1hQaIw6wNI4wsJB5zXQI/HYQqngr3MEIDs5bjmAusEGHrzNt0Y
xiUXxc/F9xVAXyfHBGMyeflVLNTBq/O1LKhMH/Kxbr64AHSZwFzRA4ocvtJTspXahLKYCg+EYihN
LKvDS2VBgBgwECVjqmdNsRJflsk4mWsFkzMld3zP1x2BmVOMlPYRhvf/ZZYj+kv2NnZSQAku4Teb
qjtzeHNI+J4ATdly5RS4qw2kQaXYdWdE3NyCjMrXQgjBfgPA1bs3CCL5KUCC52tD0avmLETiBDOq
agFdLqQ+Xv+9VQpBrAwAnzVNK1DyUqxkWbrcxH53gi5cSxtYSSPDGOkCtPx1w/v/MXVe26krzRZ+
IsYgh1tliZyNbxiAMYic09Ofb3Yv7/9sbVg2BklI3dVVs2bNgiHKROQDDB2Gc7stQjaY5FyzSSlp
ZVQeuJfYet4i0yHbguGoNayhkRkWGifQURcTcgtv1AWAKu60bx2+OscVukdTzDptdPlNmRBM+VxD
SWlKIEQIslqM867JNGMD+CJk+n4Y/E2siSw2p8lihC9L9kjzSO+HDgKoqjlos3N8jFP9bhYCkw/T
JGUl17fRyVkGjn4iqad09D+EUJdbm9YPJY7td9eo0iGFM7fNbYT1z2TRpdB563lLTu3r+y0zwIeF
+QdmqMETNZ/k4t48gAd2rulprjEEF82qQQ4UUYNDnEmbyNBONH8I650ei/UH2oy5N6Mvc7Vk5q2p
V14K5rJHyqOgWfUkaSrikfZIUpTdzHWUF//iwzTB7we9ONUZgqvyZ527Bh6mmxQ30DArx5cWUtZs
8YWxcljXPcsBdxuEe+qyIoGy+V3yniwMxvaLA0WXBY1GpdTE54mVLNKE80rkleAh6WLR2YVshWxL
E5ugvA6Q/h+MrmHEzbRmLHPnTv4bySMspDGd2DqTdtJF1KThdwYH5nOjXI9NRVrLJgSZOgyugeY3
5Me5zklm6KrrWqmjhOwJMG8X4NIqp4Y10pTVCWEACYKDOsMOU44Ty8J9ewfneYm4Cd+zU+5tfxH1
TqkNBDL6qQKIIpTFmB2BYpSbl7sGFIKrqOd8fVBUX34onMWezCgpui0uuBLfuUFu8aKgEh8LKbeR
xLidIs7OLwEQmuC4s9XmHQ9lQZvmUYYBS8Q6w+88Te7fnwaBX2Ux/a4FhfGnkaHLTukLlJIQbZTC
F7uPylSZTajOrU9jpAlACvO/cP+Xu0bxrVpMqjEyCKlcHSIm1NxL/J2s/NsjkkawijO/IwL1VZvn
0OxDIX1FrSQBJMhX5u2tulNUz+ItR5gXf+kVCuS2GhX6xCB7qf6+BsfRYUAbhe4DjeCfx2TfQ4dq
/50ZVTsFr9Ym0S/YpjU/gtAVevfgMf7QNePcOw6RMhvvh/vmebnrn7u1cTUpgqi0S72UMkH6ww0f
yQXtfCzdcQyJDk2sjFNpIHEUnlvku4MS8vAQtZNXfO5mmsh/c0DwNYd0t0s/zmABC7qZdlOUsU+U
IaCT0KrUPzAlyEuEz+aqiZpo8EjS4XQA+z7rLKigpPN50S+30lklyKCJ/2zSWy8XCg17LHIUYNwi
WEDom5XGaVhoVOFtVCmqeM6o6B9+uveAmlPYBzVXNep08UnSJv0aomnOydY/Saa5SYrRo1kJ9wHV
540yTaXwodFUZIg2821oHsXOa5Zp0SkofIRp5/m16z2SjV9r1sJyUHE/9drvvvOZrWln/PjN9mkn
798buZ9z/dF6LzK9Sngbbzun3q77aO2+LzTBfTXz44O78tbLVVDDqRA/qtza8YrCExBrF1yCHDBd
8gp+ngL9nP9he3t2e/lZb9/Rz1SZmu0dVMJK+PrdzN4UlxJeh6Vuge0CZV2x8Crmcnkn/7hxMsv3
zyHKjDIzNFLrp3qNAVinAIBLl4ZUKQ3e6CwMTuOKj7Iy5UkkjEjdbd0xScXOgtICap8W4aTREHMt
TZRk2oMd7kmphmWPHOSc/3DPHpFehPW7cxqialmQcbnMUHZga6S2VFAhFvhTaonmWOb+lKmVelAR
hljlxe+Q0ny4QBirWMUICLaFiqcWhE6w5ybHeOpUQr+FTIebgO26G2cIXVT2WGspOXR4ojl3SnPg
tzfJuVmUWSlaO8doYrsnvNCVO8ER3czQp6S8LEeRGSp3FMg19MOYQ4H8uAAojcnLnyB1wMf5h3Z5
MPeQHsGFNW/kHWOdHwUWlFA8nDI55a1bgDuiurcNWBJX1X5FLl0zg5fV6fBeF7CKj9698Tgcp264
uAc6ZOOGaOe47LQ+nN6kSqyxZOWR49frdaqcNtTYbYCeI9UxaYB6ZZN4nJVn7QwbjZcrz7rRasxm
1CSzPRkL3DjiHFPQQSculDNOfslfVGm0zRmWPUQ2fa69zx3oqFZwC3r3iFTukWmtvUcd1eBH/UFN
9CuiLjoh30MzTMQk+ziiCdoU/P+pp5gIrmWQdukERmuhacy7o08E6SegmQ1FyyDMyyPVb/A5eAWz
P03wPaxftsIvs+V0W5e7fvEXVyrmVGynIE/uKTyLDoMBoSenEJrLfeVqXb09X1mCFYySBYJNlOOV
WvYWcCfoOObf1HywS8CNYoO5XyqbRCtxlF9kv3azw+wY18LCLwW8X5pJDy5+LkFpqdLdxjdf8qKF
5I566LNxjwvIHRUYUFiG4M528W8+bZxRR5Li6sm/Iy10oEPYIcrGp3qex6mOOWtOB/lJcXLfeG9U
HHurYTq8jcsTACl6hnAtl6/5h43reF1el1i2wrwwrz6jwlzRwPZbVY5ibJJj0z931BeoNFPhXQk7
vF5QzIeIHPoip3ahfmjvgsINcJbcY/PaLFA2qIo0PhbeTbHek38BySI0IWj9hE4eoiPYR3o7g+iX
yHuvIti5UY6bZopt2p/oiJ7eNKZY0VBqGL6t1nA4u7lHb6/OtLQgA7DCSF0HD7qX59CPReo4qAaP
EHkDCrn2we6bprjhO3rDoq10wMEYsEevZPaw9tMA0DhY+0hwuQCsbp5ekPUhbaSSUxONoPAcrKMa
TXRqtHx2y4F2TkelACHxULVia/82vND+Wwe6hcfgwN9QJAhdXkSYd5PQ3ZszLLgFzpSePN6rySN8
xzt0V3OzvDGuRXR0NQDePDADPCaTt4c2/r/PrevUJru5f5skdc+NXCJTou0cIy6AcWFuivb687vB
dUNPg4KSTCD2v+ivqg+psinbT3JKCUwKxZSLsQUsog+IBy36nggFyvcrF6xM8AFUTtnhYiLf+Kc/
HLawDSXCYcpwUfHlPF4+4lcdxA+cgjkvGT6d2w5L8qTtOTK6jNaUCCL8AIKWfNoDMvkxudgnTX5r
hCWOqLJWzUexRDiEP/n9If1I8N7HBDYasjFXDwM5XuhwCIthN89xJUG2OP3Z9XBhkOZFlooH5hKV
4nVdV3tdry3XSMd8fPJ44UtdOLn29wGPmCRccmUXpeRKeyVWUpSMH0i2xzLzJfcd550U7SW3NLq5
1YACe24/7eAYLayVjBzLR1EIdXK1fqK2QSmhxhIiV9x5zdtZPmjNaPaUTJjYMtmyCUiQY1Qw78HJ
abC8pGF5AGMCS6/Sa4z6QhI5skV7YC9br6hI0hbc7bHmYU/6babGDqPlXj09KG5F7YKy4G1sS+46
p6iDlSrAhSk6n661yKgpsLa9kj/jxLKN3PARsZyUj2mhUR22HsXgHpe/VpRmc5nyzpQOh51b6+LM
0D9+c9R94+bsfl/dT4W1uHrsfii+dWpDmsSNSMqAZd/O3uMxPiFpNz255S65buRy6N4ku0DXx3BP
cpHOPt6tQ89vyiSV1txSqH4GixUpZ7kse0tKsmnYgC8PTElsqLhFEUCReplti1IDSr80Xkmh86yY
n8o5SokVtykuUKwKdRTMTzwRYkgaLHZfMAmByQh0il3V4qtk60XY+gKku1N+RlE/XFQaXMFPSFsp
/dfp3meqV8uATrbS0lJosmGWzGw+JHvIu8tUnBUC4RYq2uOZfSjDch5pnwIdLW4s4qU9gj3pM8R5
kAQIGLsOLaHIdL7ogB6lZTrJ+PT43LbQ7T3OcgFabArbzqP9SHUWqnURTJl6Gexbl7IQUBwFjwYt
nRP36t1ixBHYITkIjKY6AwG4uh7H2RQuP+xDkBOdroUUToGu9ik4JyLOioA1F+jyv5BRYW3erSYK
gMVpt/hFpi9QSqZCQZWghkGHehIcCQXTX4Z/SyC2AgXQHdYbAGG0Zx1W4dqzeQr2iYBW/W4HwXEI
Mxr0FzA/EWemUCfWpKro7AZzwnQVYtlYT8/sbT5XiZUIa/p3zivgGXN6zoeIBPHF2Hd3fghUmKQa
CaFFAinEbPs4NLd3DpC8dDLa34oZyDIuFwnLc2ARJk+K2YXPEsrLO81kiWqhtUcfN/tFC6DRaSQB
A1wiLf5Yp3gMdrgMenhT8nB6IF6nOpJGkYpeQ9yyC5WwjEon09RPY+Oj6XBEMvEWdaxSKOUF2X89
pMOeZ36ucD5zPrMRa4yziPOFigJER9Qscd+PXm1EyyaXv0pUAYO6c3z8POwLP2svraHc/I3jJyw4
LdmexuTukUQwvqg+onO4+GPzkWyAW/j00IbQua7iB8rt2Cmd9ngyaZycBD8Yf5DjyZ+Vucar5dMy
KLBxXC4CXp+L3U/lbIsIRgMdqF/CDWsBMQMDTc9/pRjKbUi2QNjilBI+4YzcPd4h+MrwlywhfQUc
KWLSwUPuit5ouqf7RAxebRZqs4xbOzXFX+MvgHG8hxTKWakhdi2uGYRe2Iyqptcg1CZMak52QNCW
JcjPNTq3mCTKPeYCaf+oDDLMxCl/tczPxdWTs3Zj1CCTjyM5XuRjJFPq8gzHY62kL8x2HmfuhTGV
VymLfoiqDVoFsJ3/WzGsHyk/kWWVoyPESx9pLXU4iwwEVBybWQ0A5+APaRNnHPGf3wMxXb/VqiqI
mA3776gPMS5JFIOUnQkVQdT2TQTu9kL+m4gCjAwcG5/UP6z5wyHOFxV+moRH9zUnKxWdh3jVbTxu
j3rsQDeS/i3TDmhy0+pKSIFDS/uWAO0SnepVxcG8Yso/hYjSXIL+wChOHJuQ6DALZKqIsbTodRph
I5w4E7/Vaml4z3L+sBqRffcK/qZ+cajUI+oyI5+vMR6PO1xxaWnwcTz2MXGMxl/VmZHb5OuQj3SR
Hmsi32pW6beTjRC75qJtNHfkm9N4g6s5YXLTuMA661oB6UIR4PFwkEUWkblpcDTJbe29Et69NeCC
1maNlHabygM7YKj0Z2xI2rEQbSliVyE7GitwIjucGvtTRKjdAxzxULQt8RNO5U20p5fLgeY4ojnG
1MjHQp1FwioEv1I10Ey4hhy4LtVwe2NWPv4yd2ANzZI+Yib4Q1BgLpdKV96qhkwJceRSWAOnCy+y
sS6dFBVgwXMEVZNpfGNjMZL6PaOIjcF59Th7cvHOMdYV0xjSZr0ajVu5IlXCYloV48SM5czwCcU+
2sz9QA7MySSz2a1lr7B8RZr1EfPIY0TQyH/5LZ+OWcZzNpeIOyWfisi6GEDdG1jTdw5g6pi3yc22
rqh2YA2krqj+mtU15nmDu6aI9eIOMZSzBhcTgpRLfkffQtb6SWhlNzmtCsPuxpWVO6uY/oxPiO6G
2Zvu22RSCflyH0Jz5YeWgAjODbO+0E2uhK23N5lg/F0AHLwjCNDz9lIROG1k2fRlddQFnt4iZA8a
EvrAEiupWSOc4uGc+mX14jsNDj+54H51Fjna5DrXYBpUmjIa2nQLSJIPUB57QxNlkbr5m5m8umdA
pIjX/MDk6v4uUF248uV2I8WPNtLMB+rmofhDe1HoLpMkUyThmCI39RStwvzPCW36fKxgdz2WCa/Q
f5qmPP7531nYebOiPUmeIa2YauuVx2/n2EYPF/Dg2L8gsEGwpGXTjOwpi+hsJs/5QHNpYU80JmOe
K1ri08E2oCnxgD4hvF5kRmja6GZcWYbu3NuOBsvT2/T0BT6gU0RVQwSM3VMvT5inO5VnZ1hG9z14
hXlzYsIsZAYyMZhNRJHOLNHyCPY2wJhMnp4Gq5nyjBDNBM2FubwgJb/2zampThjgZ8g/eOJrCW/W
X9lYRXi7KdOBoxqgD1lX3XTqa3XS0oaV62mnWE+T/D+7iMi/6vkntBI3M0T3+BM+vy5Tf30PCjWv
egfR2INZPtB0WzWrGMeiJpRmjq6hhmTWO3bQvee8tcjoWbGX7uSV5ePk5/tXEAKFXprDWoEVfKVh
zRfORiuGWBtgi/AX4m1g4yUGPjzTbfoYfgBU0G3gnVlI0P8+ZiEzwWbXoIi2nAEhGFg2ANGapIcG
lQZXJvzgbshvKiXHWHFblZbhcmRqoS61LANfoEHlte6w1imKscuY6BnelZwMxTKvZEwIeML68P2P
fE998Bx/fJwWUMGGcKzsT4aZppIvQ61A1oirrGI6VnvgYiVltFqf+oKD5FssyTwu+fLmi0u1hGUL
SIrFyp8OnuTj+JFuG/F6Likl502/3n94IZAAM4spTxS1AHrliThuMX4aOK32TTcfna/8xJOza2mc
7np61jojy/IncCU8SYZVlkHRMd2AzMr/7FSgDT0nFX8VLlJgu2ugADqNC6EMb8U8S58KGNF4hLqU
uvuwBNHPQguCAWfjEIVEeMOB9CqoSGIyhSDbUA8kQ0bTXX86zEABfIfvkB7d1AXkflQjILzgCU8C
inL4IC9SJJNtGQwKkbQzOf5qPaHs6gtZnwfBk5Q7lNoUfUTx1tPUFSironQdKaQK9exUsiqtQy5Y
yT+99f+XoCmi4a0b94dKDz4GtY5PiAlQt+ekH48+nAB1GiiRta01Mg1qEAE7QJFJlt+j0uRa34To
RdTERg3ESa109JsOrg8odFeRsNKIaOGgwSxh/qZqyt78YFOctihwTyFtTAZPFTUqNhkofmnHNiCq
UV4pCRGpsBCWsc2p55ADYJ0BvWICNr6iNkWkt0b5MYThjHbfipbtIa3fX0iQrlcJnNnxg9YcaKYX
MFO1H5TowwssZEJenwzS4aHYlUzfJka49LpypjT/oO+Sv0HYEb1z2pZBhy/460a+WSAVlXxgvNe+
EDlP0b1HL7F9uSFRRHqM3pooN60R3/bQs0xPdQjhFQQU8XHp2fr1JuuNTPUJQjwXiq45lwXi2BXK
qSCVfUO2vP/abCluseqCvLncYz2wi3iJTDNykCTZyKmR/pTagZ6efgqMmC8iDBpAZVs3UGuAfQgj
vvCFuN4IL53wTjOWMNFu2Muws7AKTCJD8ajvgi1pZN2GHCb37CKBhb+l2M7kIR1ORmQpTXcizSaV
I5SLyUbLpFtUBbk4sCfSAixoRXy7Zc1fdljDaS4FVoUfg2OELyQKlvbMHnX3RAVQ8l9f9NNAWUzj
V5si4App8hwpRdW8auYRpSQna3QORBc6/tngGnI8cM1wk+SMqTJJccdftFGBypxnxdC0QK1yVEWV
RPNM8lkK+KuQBLLu3H5biqd1VjYDqsof5bd1fuTE4dcxve9MwFL/YXS32EVPMB9M9/AOLEJXAGAT
MZUkh1GgktRyvjVoBaqoLw3asgP9VbAK7VfRbWPBoxaV9DQyTDEAMgU9/Lb/t2X4OU02/Qf9Fcmg
VukjEK2L8Xtyn+zGj3EOu0QXrXqxTAMnf3X1M801JLjgRiZk2njUrRycqB6KtexmTcTLs9fBoj96
zV6jrJhgwjL0nSF+2ay7rpiuoFgFuklnKprgPQLLiH4hpEMSXI+B9iEExM7OrKmut5/UNTwTKWoM
Cc8WYY9RzVennZFZvXULIL4SPcqdtplkcsk9gmJYsLhHBEEkTs3dLvaB5iGgFkvuax+nzV2RQPgJ
cFNyi4BOeDaoqdE8ZPpdWvl06sgtLrX2+0J/gPAWn2e7n0fn0r4uH1lUrnbz+2SK+PnV/UQA8wiw
I9aN/l4F+bYmDGzqgQsg65LpI4ZG9I8iN3N3Mj5dasA0oldFTUq334dDl/KTFVrVPmLKaVJhkTat
IUj01lrkQukAnDpvWI2zI6aH6OLc2aXu6qdErYhTUpICdc/Ws1FL6M8ABP7u0+67Lzh8+/UKX2Qu
H2Fu+AgP/hn8VBj9nUZ0Ql1r9Efb9faDx4gWuqPdLA95F1Dv0yFD0qJtHBOMzvBfWbqP0UE2rrhj
hWp4B4pRRTakd2a0hfYGlI/iScY7hafwgNvlb/tqg3cBB5H7d3E3SbZ+aJ5IuOo1vaoPy/2TKB+J
d8EWQwBt43+8/L/05sMXKrpn4zkmURt/fjPdFwG3gowcV+HlHwf54O1dEc20/hd4DaFTLGdcXpAN
aRSVVMJ3IJecPGlyh0PReUSX/r2XL8ODJksfMFfoeFuhxSn2hboixjMANF4LbDw8ApqcwjAGIWlz
kbgm27NzI3YOIewisrPt5D50uIWsRybtHX5lT8PTGWeaAbKn3ucAxd5H5nwzfvUKzVKFdqje7dI4
0xe0we4uvw+/RmuWLuLH3SmZRExTukK3vJ+5BXngMfIJTXqFtAked95tE1XcG5RQuhuieMtiiaR8
Um6XwgLszfDmr2fr2RMYXrFUrnshQLgH9t8TAcNZTqiLEDEOFDQKEr1pM22e5rd6ac+Qyz5RoqkC
kiFgiYta9gq96kAZg4pbbSjoUFhSxiP8JLXmEXiyXeq+UBgV8t0gralLrbuz7m3ICNg8Sg7vWBGm
QlZtNRxSOaU27qFR3o1yibCU1MJ8iktZI01QCY/c8EpYSArJnmxAKckHtZAes+grawApQLkQTdrt
0qQCw9MYpJdOcAhJK32n5t/dEFn0EJrmZL00ngh+yHSP3N7UVwZ+PUS9tynOsPQC1r5yB29nSBk2
CAc90XBxq4ACCo7vXqa7kfMImZtflAsRYFQINW9w9W3YpuCu3C9DBngkj6QAvmRztr9DghtaLOMb
MoJZ4oATWHg6HcWO2pSreXrTdq1LMxqc96yJCW+jWqhrd2/Q5mX25Fnj/uED+dGBtUZwATb2QSVF
tZ2stNQ2UexAe1w4MfBUUDuDTz9tnQmCFsffdDNeC3NX9dYOzUhpQ9q10/p/Auplhq1bKQMvE2y3
f6acgxnZP7/aIX4ZovZK7yuOXpzQ25RApUq8lC6niKHyE/IsNh98DnNKOaJaLM+MLsvoYz57lWCL
6CJFQyxuqBHvpQi0bz0a5d/7bIPS8+aH9qy0zisR4pGzIBUEJp73qleWyfUjhC3Dt4PcnGx/Nw2K
FqMnlVTUaIV0T4vO0bleiEts10jPqmfUs0S7qJsJyvB9T14GhzZLB4dC/xbQ5GM7pmbm07/QXa15
T2q1ZpUaq1ewibOJWg2RPySHcCdRl2nL+UZCGq/jEeRDtObDC+53oX+lNQtOLRLu9Ly7hp92Jfub
P88lMfcsI9DpfWjwsP3NrIcbCkKDIxmwazilbLi+h0l1jCoD+dRSzbk7v/z3g3dN45F3F3bYMfpB
Z5goQYM1ixEGS5RrrZKvFWlGtJWDdCaFBjTr+xImPn3h3VH8pQ0GHNvbeEbyI3DIwHW3imwM3HJj
zGVpramxCSq1xDnCgBr4VAQHraRr6OyWaIp3zSrOxeK1mqAIrMm0YSFH8HogFcFeLFcQdOjAQbSt
+Fyw7RzPRn4RddRHv/yNXHlA9VtDYYpyM5izhZRIlK1Rhkj8bH0TcbQ//dPiHdYiMqhVKNobWvjR
YrZTYquw3aNiIbpVfYpWsA3lWpAH+jTJQFmMmfJpPAm0V5pa4KOCeNGSJyw8ABeAmsOSO2SVyhpy
hVAR8XXALodarxS+VLzfmvcLh8ffttfdQ/ieK/V7GK6INLWa0bEMEwNy0KvEtbjCVvah1W0a21+5
g3xlbk7ZX8PGppinVfIywYVscXlIx6jGnSzxhtcVTJX+VYirbg+17TDTf33R5u9fYkypMasPK2RD
HhIYshGCBkcHbAt2fSM3DBq5wgkCHg6L8Sos+fdJ0aM7h0ufKFYCfwPhB8gXEEsxMEunRbUy3xsb
F58JwUUTQbUTVgue/plnbr6wT24nrJ8/QVUCXI9GAVKtyY9UDciJ8YCNLN2T6+wNSVeEfMqqoGxp
+tjbrRoC6PlkuBX0kQ+8MTLoqsEvF0Jhiu7vLsO+u4cRCENxxAtdolhRxmmMkUhdaUNVFen2Rg6Z
vn3dltVLsO+i0WRErBhXHIbUI5x4hU0qSs0FMFLln1o/02Y3a0puMUoFuxIvwA2lw7L9jeSXiYmU
Ho/Bm60Kxnyga6KroqAr5z3IRHE3QDzMBdJF0qbU2jzFmZ1DYVVoJjBL4RAThJ+2itc25L2YeC9T
NdIT5Yr1uSk2zDIl3oHsj3pOD6QeKiV7sQhxj3z9SwRVEG6BX/yduKmISa61BHRtvF5jNg5DwilW
HLS0ypNaT5oSyjc0Zj7rP34wVFxu5iCG66rTAYXmHLuosiyXcY/MD043JzjYII7SI6MYxguYYXBz
evPvYpwkeQda1TDrtWYT5dzTyRmPEpiImQUW+w4Am/zJhMEByMnPLxdYWsUUZOb1lmWPtYIvh2pj
byyiAZBT0SEHwbE4y9awf2rlfFBFkgnBZApNsNi5P+gGeT3zRd5gS70HCrR0f+UiHFV5Ir/bTAhe
ovUPAQB/CJXx0kJpQSYulNG25cgvaCUZmqVgpLQDUOktS7ROQi6LgGEh3+CbcAn+vJNSqO+n9KI2
8ZJ2RJMEHjbgMFrg4FMpvpwkCeBLqs2atzxFC91YnRNrp05lSl2D9HIZH/wP/cZMryuldOdEZhqa
TnAN6STCAkrh7sGj300lghck/7lCAVTk/k6NQ62lIPWyc3pXgecab0Yed9Z5NLc4TJskD6gn3o3s
1BQjSgdTzNHZqOFfWN00Z1RSQqdWZomkiiQMa9P4mq6KWJVjlu7JgeIvw1VWYcsd2r6ej75QJhEb
1009Nvw0pUim8lOKBRdJOGR7JRdUoW6m3LNgkBTiBEftqe+/IIIxopwCSRsKQyRN/eRjU62HWt86
VKcfR2uuMeEJHGpVzPDPXPGlMAFF3+JhP1jqaLhAxAkNonOgaES2B8YyOIhcHEqroBcIGBl1KZrq
U9NWgsONHzTZEHMO10vOnxVm6iOP/WODlV2T0xlT9cPVNVS8vtqP8xukwzToU5ATKS9GfPTLm7qs
FF1e7qZe96cLmLa6tfi/kon39HAEuryEK4YifN5VcryyurwOKrcHlHlwmQHmmJMPZAJ6VwK7y4AW
QedbQJeLajY+UCTr8vd1pzhtlWka/ughYF1/zjYTxdbYHGN9KmPw7jmbQA9lrGR3BITwwsabTpjr
iZBwLM7LKU5qPplTOqq2YHyQKTt7cPJINZdgyiieviXo75EbtPZG9kq7s4APZd/G6qHVTIxuNC1t
QYCFqHRrBsCp4uZhn3r6KKa0tw56cPlRTnR3wUBJSJALJSRD6qhjwEM8n5FqoNB/ErlHC61YngwO
rQ6PAKEqKnyOUWnAmNHwoe6mSz8+r6+3aSt5+RYeMG1v5fOduarBERfwHe6+1P7yFuRwk8S1v/pa
HiTGBnt8JNx026owWFTmcIwAOeHhC3tSDZU2IaASpaeqPeQT/F2gqVAguc1CRuyd+IeEc71Nqh1S
nb1uH4OHYbC7mu9CKE3pgsn21QVTiQihD0kGW7pjdtO6oUPrAYDqg7VGu/DAMBXIWvMOuIYbYu8t
z3vyNy8octeDo1ROiouoR4bSyBWdv1dtxg6jkk9dx9NWdxXIjRSJpQaIu+KxwwWV6Bb/5xXx/20k
bv28U62bzE54C5XV27dPomQ5+WiT6PA6UhedPi4+JwgzLtR85rbUV8FvZqPuehgqPC6tF/DGiGvE
b6DvFvkrvDR5Z5paBhrYGAOsnIv8shS2tDy0LM8meWuSg2J68Un5dPLxFLvdaa9OYy1/WI4QJSHF
i3O3iUiPeeQOqTg3fL83bDU4t/6MNDsrlni+yg5MWIV42eb3lBxQyGtSIckWnlaOTICSrsrgiaWB
m+QAjwCOZBs6BQJIMBODkZDu1xfXg+w/FvuH/3+EhstNzGHB4ztVHaCzzZ9+MuS7D/WlIQBYQhtc
f67xxinXRSpA5gKA5cBc4BAcib3Cr3T60HMln3sJ9bi4x/aTBCaZNjaGw9rX3SWq+Td6S17Z1+h/
BE+EULMJCgXMgBcqNPLP0h4FwkCSspkayxrN8pGmALO0L6AoON5GonWQblcM8GwJK7RooKys9rFB
ORT5QBNOyterLbKuwEwhe3IKkQrBbGuzuD1mSgUhwNWy2EIDyXeEKlfBZitFUKCwfiOBD6aexCxs
TLOma0yRUid63ZRrrZTkC1Y9076OdKQ3CLTd5hngucH8hmTx/BXP5zSk4y/3FrqNuKh4Z/iueueh
wytUrdnEDZkGcsZ6HVgfkXPcRUHBhNV8aShmmuFzmliyAyrxKIYzX0y74yGkXOrLRiptQNrxv1Tm
fK7COBUEqS6K1UglZ6eGdEWfPu0EzVUXDLzvUdSKej8/6iR0onMM5xRLibfQnlOmBy9GVbY42SkH
wFGDBCE0GSBWDmK7TY5Gyy6XUbsQ0Xc+GCzRAv4uJlrcFRL+3TvVAbPojLC7P3XSCqtT/dVDLgRM
XTw8W/1lMQG5tI+YhLryfNdQSYGj21uCUMY1zDyyX9h5TlNXhjORR6ntEVU5RyX+FT5ozRBdAiOH
Y8YqaJapQcEzzi1GMOzBPeLDNGwM1I1dDBY5eSYEbdJ+gx2Z9hIMQ3GSpMgiV+lK862NaY8iAros
pzIVRwhJOxPAsuiFGyqQ4BRx3cTo0FHkPetEESxD3SfCAdfPeMS4xUYlGVVzrVIpGnUw+qh86r61
1hgxU9posMSz0P++IwXlv3hkXUq1U69PAIk1pJvsOwInxQ7zk3HCqBvr//7umoemVrZ71CX9xQRQ
qwRtI1ZAmeQUR895j1McDAJMY0p4LxGQjllhVpvXsK8qDNuwdiqzJhuOSefpR9JlgA8ozFGMrGJl
tOlGKlMewUjU2mWlk5XZkEOnanH65TitDYcl68jQsW6VfmwyPubEPpymqtLkSdFZKVBeQOse0gHJ
9zREvZS7gWngUWSU28/LGGiZpHwZi6hgTr/pFMDZjbH4y/pdiOky0KhH3WRWCyfK4CpSp5mwu6mX
MPr3WFZeK8SlS2ts8tQzS+qZzeAWj8opgpBEGHQ9Ih5ptdJO2pm0Pj6dK8W7IvBILg6/UGGViM0w
sXUTsFKgxPj+WAkqIg/eNku0EOkQNxdkQNQIlpEhR8FOK/lvVxtofI1Zq6Fj8lAamJVgY5ZMLYqt
yQQqFQxky3XSX9lz3kkOyXDvJRAFk6ynHHyLvHt/+PERD+xyZi0INyL7zIa8d0ai3Z+0Zmgpbj0/
7HQgCeZcWulwgr8ExBDFLnC2W/ADSX2zvlUdUz0E80zMEMNuOceTZAh9uj+cwdSAveM929X6OWDt
mxUDPs9xRNg6BqwuJDG5wAew0Qqj8Am9MElYmrSymwQyqIb8dLOg/Rqem9w0eV56GGcfy32b4IVx
rzVU7PYXQYjxK8fpyaJEqz4+oYdpMCA/T4ug1jvOSneqBLtd/Kzpl4YDNISR+O+iI1S/5D9wlfhP
31pBmdbqbcwAqIQP/9xgYa+aEiCt+vIzRF0XSi3aKMSl0Uw7YGiwiuPrKqevowEOgRv5jUbY8Se6
OHnOh3QL3o/u+9SpQV0RTeoek83lZ206WfFRbZoCOG0mUsiedqk6hWMsvuDH5fhvwsmjxhH0uhMp
JGdyjVv2y2mcimAgMoFu3oHI2dxHS5RSqAnItthBYyQUiEV4EudJRUJ4GZzxOETvEmU8Ba9/VDeN
ZHHx/jZ5X/o6Fy71iSIK0bOK0Q0PYoOvlDAqxLE/NVPYQ7h0/N3SG2/4F8VITt+tifFL8Sx+GQUs
GhvoCgXMQgF5Xju7ZVCE6d0BsOBsA4IVBnaWk1Wh/7E1Plkga/VmU2EzVfZ2ILA/MxZwcZ0rbtM1
Qk0bbUAf4OcSdDXCNNJUn4DcPuOPnqctKpVJunPwnXuN5L8SGNiaVoppKVNkuO1oDvcK5KmXCA1j
2Z4KqJDEIZBu8yU9bzUdlXHVoyLf3DQLUC7WOkVaKOXmWIsmWybrpp4qMoMS9jMOCNdjHavQAxqG
kbdXolNL7p+bhKOE+caxDk64dPbOMOBz7gZKXoHyFZqMY+/KAcPk4ipvpsoHZc/WidzLk5utb/y+
SMe6ufjV7gPDXRidO3JC7e1lhFnulu0cZ8g8bqapXIQGF1kHDig/PAtpi27VPJ96pf+yd/9Ls+BG
MvVrQJR3qW9XHpMjtZxk+Jp9qnMrcRVLwY2xJoCBqLjYw40lLeNkOprScmkfzRsLnhIsQ+brBEsl
ozwGoSpOBOPsXdXSCUURCSD7IwxFm9g3Rcb7QkMf6hSYc9XrUFjxcqvt/znqcsuJWiFbv9tFEBmx
e15gmyojK3rM7j9yqshMWI1dL0sRU4mvLyo2Z/X3fXGo9Z+mg27MbAgt6oehx5BipWeF5JvpD/yj
eJ+8k4sbTqSBEV/DldVSUaJqRZN8NtPXZHnAZrX6U78PZUrap9T5TdtitauSE3M1Ht/ovTQmeW1O
NJQleviisfdhs8sqsXixi7dXDMTIO8fvFNtQpNRJ9klDRJeYTCxTd9/fdYugT5QLMk4M6U5/JNd6
wZjjevR/+XYiY3If7EaljcGL9BVM3JDBW1GKgYQZ0YOMuqgLBYx2JroF90Tgq8x2tqXpqEmPvwCs
Yhd9TRP58oqqFT2b2QgervcyUa2ZZwHBGalLWV/ALChNxYFoIdCJqcn0FNtCsQPKMqNpVw2CtrP9
KB3xl7tTPniFc/yQXlpu5eVYQMoRMl/5i4SVgHTwkfGScVjkxSMFTBkdsQteqcIYhDKEolKWOFhC
PlkOwBTxvo7ILVNAr5oJzXzEDOQnAvjyWpNeSIoLLGFBKh3ybrT7uZBZkZAVBrQlGsBnBIKrVw3k
F50Ee1Q7wqdT6fzuwqj7i41Dy6W/9WBCdo010yR5M+b6v9hyG4SfMWU/cuZ+hHd0+0S+jLM+qjI/
I9zMbj/qb2hOwlCMkIVG8uXEOGi1GK+8Sxa6ixoSB7Dzz8TNjAcNkXx0G8ILbU5bjydGu+Llu7v4
4tWq4cVIYVKK1s9+v6hbyYS7R7fkraa66FVkLBVqfT1vjVXqIvjGxa40bkSnK6dCtruuVqdRASKp
k2+e32hL8nQnbo9vCE2cWwoo5+KKDHbB3JSE4DDqtgjTU4csZTXEQSnjREqORJtUMcQeyTWQIRmR
tK9rNxIAkd64gP05N89GGipakBNNzAGxktyksxr2uMe9ceflhhUXaxNmal5nvDiQhLXvVK2JaL81
d0nVKS8DSYtNekYvgUIDWFbaLGxvOBzOAPxKbNONKOFQNlXnqn0RJeyRQrbRiyA2sT+UEN27HzGO
UiBpdq44QtlW9X5FDjkcdxh4A4WcbRTtKwJeRvxipDMUe2qdErSJEy52lTZKbBR7rmgSSK/WWL23
FFIrpBMpDmrNSEG8KDv2QVnvvxZfGrdIbdr2PdILER5qw1vSN7ydw3sS/mFtld0QS5h8F4OTUWXQ
hlvzgjU/dXdJdbxLHhgTYAiQ0c9S/kG+LjRi45tPsFplHWgpUNN5UTujMJQdChwRKnFEjuiJXpar
nC0mxUT7QrlybT2XDawsOQwQ54SYIdw03vyrMkrh1WrHBbSA8aDz1teLgDpt6Xrp64A96j+xjKpd
Ea1Q3e3ZarWXkW9W3KKLZC9erlGkQk70MbR6G4cf2ykO/WtLYtI+a7Rldp+oNlCieeMam/Xe9AAo
o4+j22ICcsXDjCEKmhi0UvSSmpNBKmvOXBHrYM8aVmouTemCkSMjnk4Np1nRrwJX5ZFsqm0+l/FC
4oK2d/N2TrE/BopBgoNDykt+Dv/nwVwkMyh4UKglfk7CVZN/okZiYKBgJzLTcoI2sZB85dnkh2lj
ZOlygeEKw7DwDpgxJYGi7ylkJ7UFMpny3u+K+Yi+rmYOIgBizFMrqFmntc2ev+aM2Jh7o0a0vEQk
lzL81W45em8UsiZCpy2dBYE0hDX+tI4wA0aQQzGTLLPkLcArWWsV6cKS7SM68Q+R1dokGsffRmBi
MVJbIWqgzHcIYHyOfjSYyuRguWBakhSDKIzNugKPMZlrB0vcJT3iYmB1MJlehdU0Rfg6szjoK3Pt
myQMNFTlDkkIrMwayIEw1nJ1hpRY3ON3g8xYa5YNcMGUeca/kGgBtc4EfsNZa5LsyUQzcyw9/uKe
AxGvYaBIlYK/6AkHjuiVFf6mEFQrdYUAA4FO8zNZbVVlKLRR0FJ1YIPR9T7B44DgT8xJ5BzgMwAs
yuHnRGBOdeTxKYA54U6w/MMGh8pM6kL5boHAeAk7nw8YRFW+ZbF+4fwV9WRgjau0euWuicapnYnw
UXsFP0cFgKoApFjx8dcgrTYisicqN6g18cV1kVejkF5ArA2YbNy25lzwcPwW6ze+jHwa+wd9B86N
rq9DfvhQnKKwTa7rwydExwE2V0nXhu9C+cqHkqwLu9l38rhGM3a10jWn+B0fT788idhK5vx1JG3F
+t47dQ/sbQeDgFvkIY0aFWHPX+HM51wKmhslYjyAaq8cHPlrwd9PjJtMqV+uefTOlFao7E+1D/iU
DWQn3VeoOogVlcw6gTwornw0eZqtc0d/qgZ5Lq5+OiUaF+VIJwO9CcheZe6KDeR+yQmrtgQZ6w69
67XOcw6xybANzmPDTOjIRYPIizOmQlO5ahqQ3E9ybStQfiZHeCX536nE/0fUmXUpqjZL+Be5ljiA
3oqIICDiXDcutUqc5/nXnydg93c22+ruqlIR3iEzMiIyZTjfgJ1Vy9CipLVCy4Iw2ypP/Xfo+7JY
1G8UMFhD3Y71vY6abUCOrg7e8TsWV6EG/1lFd6V72qR2kbBecdEXQkQNVo588yQs0uJSoY1R3hYH
LJYCszidG3i3d+9Ji8eaL/+uksikWimr7X3zhM+bDnxKXXxbwVb1mjpYbMACN6xeKAZ6msnaDRSV
KRTTe2sRIjbwXHppJIoz8gTuv8BtQXT3X+WbvxDC/dssWYCy/xWJqvSZp3zaAIzWIdJXxR45cVdr
84W3ufG49o8U24qYsQuOBDf8AxDVUq5tpcKZqdGhzg7CE24Mi0W2noAvg6hLFiEb6T+lOZTshY1K
wKa94MJXrp37CI8YMOu9FjmMKgBWP9YlhBpL8KMlmHgDDQ11bv535atCg5S6nVDFy5Rm2pqMzoae
YP+9bgM0e5HFy/ooGRx/UmWxLchbKasu7SYiCFk9QKoVvCgd1vVQ/CX3gjcBirYRYe/8HJMgbcGK
oqm9dfX7L37CJqPLpRtvcBW0+WrISKygQ7+st+P2i18kyBeolyW6QmsiLJay6q6uPf6o2GUrLRcl
S4u4xcVvPaLaIO2UEhOJPL0aRje7umt82Vh5bRDNKv0WdEe1e74cIFd1Ms3Q+HyjZC8t9iwKxFkW
IzUBF4XqKW2L1+DJQoox6PAlU96CEXNx+U+QtkSscDowB9W/ZLWmS4uSh9OX3yf5wM1+di20rbTP
ZkPVdsoju15qkMD/rRBGDddHl1z4Qo4w0KZO0MqZeSZpCFvNra3ZruO/BIykTGnZi6gor9PrI9KZ
IcR7U/tR+1y26yn+TexcCpAEtmjb5z2tlozA8guieInpoFOlfKDG9zo9xY4mF1pXRbeXYISByG9q
GOv+Kr8T2KMXOTVodndfCOp/dmZNc3qgMRJvQGa4o7CowtdlrH0Z9HrEzi4EWxv0i71+gmlc4zfN
7Fs3bLvCEthfCfiUeCuH1CO/fxjS6c1oKkFjD+pneEn2VmrOyJzlHLJYipxLYDXXNW+TqI/Hv4Te
6PoI8lZDTcHeWtLUmKOSrMP/ogZ3S2aktVU7IlD+qthR0Hq2++0oytJ1GmzsnVq7tjRvfPKSD1Bq
A3sMU9gdHyftI6z4QASIkqifx9D0kCTIQFhLyRG8zjfgaG/LnQtPKgJlXZGO5yAde5o23D7FVprn
IOWUt6yYemiGYcYkWSGCKrtAqixswyyHrthAnTYo9gxUwLAJDNgP+X8fbRPptY6NC6ct8VfZt9x6
T24mD5Rr5nIzEEyZs6jZgx/Nsi+oXDu9dkr2evZzRRRSek61pQstnY6ftiTUAtXxRo183S/hAb0i
CWgmzAyIQ4A6ec1CD1JQzgBWFKB3AxTJKcLFQO9kslkrirgi6iQ8IKq5ZEg/UZDCpAPbruSkKY48
2jG1X179qz88g1oPVfLFMZ4XOmbgGRC/r3JvmZfSkYO32u6FYyq8ulJYBdl3974y6vzn+pmSk7PN
Ozq3fjsXQmozvmB1BChy6m55UPJu4XDjCOfRhaEiYGSif+3/J070xA+p2zqUY/Gq8ZULCVgnB4Ym
f/5bUybf974mt1ea2NwCx2w/qfTmp6so65joqqAux4ZG171GnCZMWKRM8botEal0EGHiPADGQwQL
cCMUfzgnYloRLGfxshlpLikyVbVIcmwNaFI5P6skg0/NsdTS4NYwJdCaA1DdieQIVwmb8J3hrueD
Ib/+KThRT9hQ79Eu/Fbj3urV/m0rtAamYAXV4qIEQSK0cEMsoAon+wcNFG4rVZ1KfrbAap3LpnHW
iE17AD6KZ+9HDeW0+rEB0++2Q4aCOR7LTB6pq7+yVka9kBiDJ4J5HQKWLA//VzgOhEz6zLMMtPyF
i7C1V0dXXrOjUY384NTOcKgcrZzBudzaNAkhiOIlFOznaZSIH3fK5LItVr3q3yqZL6A5yi0qSHZu
NDMQ2HXKcvWcFHKH3qlMRM/lk9HIuM6+R1BEfq0b8ouoTYxYkCRMHvX6+YETPB6Bj9CYQJccvJeY
of+kB9kTflbHR6NVDoA1+mCmF/u+bT5Gl7Ae3ZJ1f08KTrA2fYXGuDQ6d07J7Oc4oA9A8pjfVuXW
uXnEybNKF+6ab4IPU+ULS2Clc0Az0l53O60TpkGhiEyf8vDSDIvh7dW4JEeyu+iKYwPWZi/bwPwG
xCBt3JLCHyr4bnFUjazE6NzHr2Fleu3WEwborpmqocoXl31jjLS60ljGAyri7KfaPxS/PVuURtuH
n1m4/bWGO4jdjQKRVb377WxxPyruJcjp0gY2qAbvsVHkxMotpDL13pfVYXhBGbgeVJdPDPGtxXF8
bL6XNADtoL+L9vTrwv29N/MLndPoPKm2atND9IJVE98D9g1tbPKWqK1qPd7H6mzm31YaVeVwp0P1
8EtmsEJzY7geBOoruGe9y+jFU/v1Mdd61ysDMY/W/RNPKiC77xzQ6M7iy5C7cAqtaOfCJaT3GM1f
/2JkbXSMe7YT7OxERnRRvr4bNOddbuwYzlXBjuv20iBcFM8zoaJ/sMGSFpRy+H2dk6iYCi0uYGPK
rzew6hHjOa+hknQdB2Joi7anKsLKo/fbfOLHoUBYkNCbCab4CR2piGZ0bxrQmARw8l+dtrA0sfXJ
QyrROJQQ5EeYhQWKgrDVZ28nLHWwoOC0FANlLsaK7JHq4eUJKgvHX/EZAcRc7X738YXHKboHOnb8
SXi2jkX4PyQnjmN8Hpg0OaixnJJ6xfqZeqFcvTLKLCGHtdVrfqcxEqOYTikVX/1S9EKvQ/OGkBs9
g7qnKDCsT7bxlru8jncRks1d9MCcc5fo8cDvE4/MyWOE76RT5c/q5DS/0mdBNkNX+kUUummyH+hx
PNj7wZ5vzHqz3nYw69GWh543V6/i30blCT0BRsZkjenmYaSvkl5gselds49YFpqdN2gofdR2aMfr
b6KUo1ZtPFaP1d7bzWmSNKEZ0Ye2WAwxQFeu4fK2ur2afFmVtmM6hExSHs/JbvScbEY7kO9q3+J4
T074PNEl5TJ6rK6gLI3TSE/Szypn2+o/DH8Lvo17AUsq8TNclVP8xbv0ObH6pZ7V34zKXQC2bqlH
HxPfRPOwDuptTsH8ORzov1At0XqpRIu0kkuHkTp+/Y3z3a3sm7TcKIO20y7Fsk9ssVeHFVVdo0Bm
qfBkjRFKG+9FuJb9/0bxS5wAzkDPHKxKf4Htiz/G732aLtJFoYyoqfEC3Mv+LxMwpI0i6yethzZd
oOT7C50uzV1OC4uyEzRNKowWp9LdsScmxqtRqbXO2BKe5la5f8YDCChxU1p8a86efWJjH6Bfn506
tomVJl0vyjS4QMtxbdKp6gYPPyxajcpP6Q+R721uzhmXN54D/AAXLGEeX63G+uzcCDBq9hpxFr0N
gGPP9pfdEtDl51Zs1LAQ7V9/qsNrUhwXF0ey/cAabEbGshpgtjo64L1aCCpBCk+l97gjImYNS8fc
njU74250gYJ366NqCI/xpp9R3Ql72R+0HZ1fxMe/GSOMVorRkK2JKDfXRrMuSstNMD0id00GLiRq
fItJdgdZvSFvACkYDaiMyixm05RQqTm0CRX6kR9RYwqIRdeN32eLl/o92nJmWFkePJHVprVKu6/G
pvuhfCDEVrslMCMBHoEsWBnYMPxDggYUfgQWAiGLjrX8dtaDSlTonIeH1WZejAwcOFEk0bQLCsWr
wRW8/jImvhP6ZQhfyxAnRxVNMRfZwprrXj1ACRK+uwXPaq7dM41/KCNY8TFK+3WP521aLGH36DL/
BBSGh7v5le4Qe/8zNqPCtIqBIdxMBx3PqPp7AV+bVDu1n/tk9vedFqYwENf+rHPrsK7TD6NfpqcR
FSfk2DO2k3L3FtVoVrdaDy5D6GX+eoACj2retCYaY/gaGfS9+ri1BA14um/QO6jY41bOwusAt5Be
vVtJDqOf0SyB5kcoIRfzDFChfg0ZGgNqdh/wZKEZBjESkRINeFgglJqw6WQJikIngh/FBIJmeluX
i6sESzGQMjLMtZV7C/Im0ZN0JC/GlXW9QpB0RUYk5CL18Zp6XWXjeo6K7wqaLtTclIiDKYhCneMm
28GzCRGWKrhsCJVa58U3pY0vBGf5NqKMXa389OY57n6nr8jMxQOZrhWmX/OtCeS1A16VmPDgV7QN
zN4B70oW+N6Z1vPlCavKE2dgNnAXH/tT4/pbJrpZ28wsxsYtelBFWVnQxJmPySZtGNzFReXPXL0J
ezB2QTd+sT/RFvGsWnh9abHV+HqVVXn8mLOJGGW7gKlapVXFYoqM9SZPcvEc1QgsswC//b09fnH3
tUnTnnHh0Lj81Y7UnID3H6vbHHM7+nIh66Xi1TsGn9AcMYQfryYdYeKXf54wZIqr4qjydxmup+nK
HL69w/AzKq1o6XYeWC0aIuEtRppzbiIuWGM8hUoGKi3cqV3jaNgXtvFyM2VDZ2xrpSkvDcChER9w
uywHJbrRr8At+E1ewVzBduT9Swzp2m/lt8yKiK3aJ/xEx+n13jgNC5NLlKjWwcfdMMKOMTGO7jtk
rdEV1nNWCaBdgdAkPQYk+AshacJ7BO4IyOE5AqYUnKEqkmMae7wD6E33VXihGpeH6EeIySERaqJ/
PgOqAVqSxGXMwna0SgeKMGI36sEgCurdm9n5zK+/7FVZ0PkElzagGdrPYmMG0tg64qXRfhBxbpt1
zFsQCLIcVghxzrjw0Z6lgh3KM0Z0a5+72Dz3vl4ufacplaP6W6KS66DbLWNEXQtvkUVAUblSvzgP
HvO3Vx1fl+v+tQMJe0ws3g15c2IoLyW7hduKfcC98e4faCkC05S5Agp1ahgQftaNR6VRGh7+LoQ+
n8Z+ysbx4RlLke9xrv2lIyJjIf1J/7aYN9QIwZufSqOcHP6Q51dR0nVnq1NYDq7rhrVYI71KWAhv
Q6uTzu+1xgY7BsrR/feUyYGr9baPUDlJe1yBTjVtlLm0NgqgQ3gYlpNZq0hPKsom9CcPLcdlwU+4
R1AmkjuE/sHm59z5upXmyS13IFIQkFejNEzdjVNnU8TrhhJn7w67YsMcJfx07j7vjVXsrsMESLHh
PHjY0AAR6pC2E3qk8xzLBwflE9n8HKqSkk50LCJvgjLa6VC8jUO4RlKMcSYEDIlnlOVXXbGx3n5O
0HigNRT230euiOxWriAgJuSY6ID02ybPksBYj9yQ7W1/ltXeHcekD5LmSkbnkDtSTo0i8yW9Fdnn
d+32+jkogTBpGROOU34TFUS62/d/CuVHczN48GwRLLKPR4C9fMPXegUWWvqnM+uKn2UupT0uth7B
40klpey/WnLykSmVbHM+TSEMOs7UHZQ0g9CDEAmb0KFEGlIU3ArDLvSwnEHtrLJE7jP7Xs26lwDr
skDegjvvMQnqYT08UiCfyKvQcMvI1O+8l04FKhDvISKcaEH6rsTGX3xSN/8dmdP3FdDAqeJItQt0
7VLvMPm6BtIN3YWNl9VVxCP7f8+w3PUGY6oApbJ9b9Drs2lEUn9YkG0uGWvGxKRKJkY444TF7pNq
pf6u26Ov5/aVo+KJgnbnNaQ3r/SvGCKfwSbOzhllIUol5xNXPJpvndvI1zmfAmTAMHsFfHbeSWXw
TeTUUE6kNMQRBDNqxFLU4V2I9vwvLzM+UaA3tyDylLITET/oqdkhKdUTc6D9GHown0GuSCL5CC7T
mfzvPPBzzbSM69aLKAZMbHWuNkyjIWm7DHFxPm9W4lpTei29pB6tP1yQMR+PcX064AytYY+xtoZp
6pW4Ovoc0r7mGkn8czP3ooJDU7+s365cTPDSw0ucO6kbIA7WfqTZoEurp+fsJr2AiVU0zOPzGO9w
5zyW6vKAfK3A6SiJpOYHjCavJQ1+fcYlORznL6cLWxe3zn2U1ZweXEmVYzkPPTa8St0xqLAzofmF
CCcK+9opkMuxZurwkngcY6HEZ4zEG8kKhzm6NMbZySv1CYFbFgUEHTOMZ6uOfBal+ZWobmP/jZdj
LNr/HdAq3GP7E5vBjtP6YC8sPtcG5gUfh+5YcrXTSUpqN1aNkit88CQXlKri6uRWjHoWxtb8+9bU
yNfMkImD6JHr5GsHIO+qfSj1FGlE5RcSZ+Y+BY89FDdRJnM5vewIVJuTgTUKlvanQ6TbsVAaSU1c
oxjindrfX0mESuyPTjECkmmSH2SwsIhvx1CGSAKaPjCf/h1CqOktSGin7wgAMt1zgN0q+32b/iQQ
5wXeKwKktw2AFEXljM6j6JAOo/QBWP/VoirQk9VEt45AyaQpXevJrFXBjRPQm+fWSeohrrdQqQKY
PAPOteWqopQ1fRHsRH6QB+kQ0vsz6Dgq9Y2kxqN9JDaK0MSN6Zo+UTXHiEm6ZjeUUmv3MFZZHGsm
YskHwpCS+16W6Lj8QEF+zi6ExRlbOhP0Rjp7spPsuPkgSpCS0C2rIk84y0MfR1+zX0YM/eJ6fyCG
VOAnQXhqgsYdXSJ/9zyUbHHt6CuFSTIJHUJKr+HWwXClJQSc4SGrrVwsJIs9puIy4fYn3GxJcmQH
dvf3+FNONGa0C4njyHrP3MPcTEuoFtKsmt0WpRtgEy4cJnj6wUpEFX+eD19447KYAHvnFz7BMLfE
O/WldpIEScinJJRiCfw7HvSPldSMz8wtFXW/wEXSuOAGh9Kqq7ygC/mg3ID1Ur8Glwc6AIJnmQdM
FoucNKE9lEWsU2l+uqV+GlRDyy52LyxsFrOFJSFTQeS7r0Y/iR5w4o9A0VdW/JHNmMI5eUO8swqa
sCIivYVi/5zlX1PdRVA0N0HVFz04GKoqh6iYZAUg+fybyD3U9zLnYn5P5eRXW2WctJt/PpWgCsCc
uvt67rUJWKAxI50O/dX+g5yI+1QlfOFRlne8lv6k5ktrVKTopwY1oMA6AShoiO5kDIY1mL0ZHzoI
+XK2hyaScGzdB229qmHnk0ssYWHb/RXrlz8HsRbJAJSQqoLP/8QYsoP8ylyKmfmNtGTqWuvreApr
IZpiN5rzpTVYDlO53a8BwbW/M9eoBlERcirkdX0sXCPqIOKufpA1R32d1N4mpaYRg7ZZ8WyB6nkv
elB7iOwPjWeK8l7b6wNzlhfxjI78b/luL0NFA1K/mn9QQoAmoNKAKhbo+SgOcXBeOe9jqVU+HUpB
rMiMlh0I/es4HJ07xw4i0faR/h5VdlaLdVsOgTrKLJ8vJG+fibxw8kPf1c+1zdYIH7RiqipTbKok
0veZsvlgxgeBYoXIEbga/zsR2bjIzAVb96wbiV7zmu39qStvAe3BeudX6xRcOG7BI6hkbv6GU5Oi
VFTeOldF+/uliQUONTHFN3RiIH/0Xq1DXEF7nbNLSq0XxP0Pe/tSc+XC6KcWyxWueAlZTpHBdA40
nATd5nX/b8OCRvbzgqTqse3r8mvHVrSgQ2at2r9mhK4WO1qsU97h8qcP8mkdPH2sV4td2ivYx/au
Z7SPtPfZRYX+aV6dfEa3SByFNaAsxepW3SlOd67MdRURJ+x68dhwiU1iQbpMQhIzbbekHckfCvxp
EDlQc1IbqcHw1KTQgt5ArsB/cTCG1n9rBgGkGcQl1O/ZKBlu8r+W+IGSmlqYqKIHtm4SACrUVkHv
7vCTqSxFjwTgH7QDOlgvA0iurjgF7G8hfMWsfC3GpArx4hNQ9BVszIKy4Ew9AkieNX7zMzXKVBEb
rABOB0llXvhV2pfXLVSLJXuUowKMxQuWqR+HOkeXVQcZkCPtndphCaUSZKxrTs4ydikJBpyuhJQi
g8+R+w/7AXTIOLoM5plgZzMQUV2fjrQAw8cD7o6VxnZ1Mpq0DLJxINazKX+ir/+XuYhBbYUbAgql
IsA8vWrIt1Q8G49jfo0+f1xgvaMoXwTrAQHQeMrARiaabRIiKq6O4UoF2SIKUtkOpYz9MgvLv0On
JTfM0sM2l0RnXPohWBnomG5qarMo/P7y4hCwcE2d7iMNJ+UpskHIHztPS0h+KCTM3ZmKfQ1ELQ76
yRpzQHdDC1WfSVHGxnMPHUmEpAtZhEGkv2G+KMyR5efbqfukM16tdaJsqR1201IteX5DsUT8E8uv
Vz5L39XJK7XMSZ25qyjpSeD1aEKWeCclGizRldemmUBcTnb35vaMd9nm2S6+GtfFC7PSo3f4q6Aj
fzVOZpyWWg96KRnODHsQOCWyiqcXiasm4BwpIlG6FmP4U2/RpppSxRGnNPUfqXf0lbJS8wZl5efQ
u1DPECvwNlRPGdw3MEDFApXIdbpu5Vasz8wz1fSunXO7xEKnNbYwPNENGoyx2nqUGpeDfaPf9Kdj
lRD8WEmJBDKa9Q/B1336OCVhudg5kAVMD8SM66icrBcvAM5duMci7tYoh18yISMhJ/FSjL7w39Wa
cAqqBAPZKlfEBwKaXVQMbtw9SmNwdrDdE02yTbds+EsUL3qFLvzo9hrmct4NZ012k605zr19XNxw
BMV8LqbTeXTYNukb08Z8loVSfvPcbTw07qNd/AmebqVzDyvtYvPMaNMB9tAwObH+Kzz07sQEvVdo
2uXmKyo3r9OX+3IPNILBfrW/3dmnoQ5KVMNZXDg7ae/dwSWc6RumvXU37aW9bfcSGp0bj0t4G1JV
G+77h965e+1+wnpnh9Hjnlb3J2SYZCe0uKHCBWWn5GNtCa79AoYN5F24b307hagWz7z7gqY3tXjj
v9xbdInob+LfW2VvHRaCS4ftc1BJjPjhl3AulRkVXX1Hr9FndB1cB5s2UCyw4NV7jE7z3by8xGGq
V+hb3cOo2q301p6Mns6EK369XciO81J/0g6echbVVOoR3W1QC+kN36/0dqN6v+gD5bSKIEEBENLy
u7T6MtW5OVvKHRaTP8A6Cqs//9q6tR9tmlZ7VLUHpeQbG3F9QMfiSDwb01EteO0V3UpoBQWKjLVQ
gmMDaVF1uZvvvUsFILaGZnb6Ato9BWe7/eqUiEVJYtFE+h9Af96sRuxJq7Hhmuag9emXRvM04KlO
QAG5prTOABOx+gdFailUsDcsJUC/T+ONGQJo87s124P11vuXkXVt0wjv7G2+DpY2WGoSXyJ8Hz2S
1w/WyM7t1b7f7PfRu1jB99hOK2SZDHnawVxXe4wCB2px7ux+sbD/ORVwNW1cIfgjKyshunh4h62b
7rA1vw1rO+IXtYLeEzp5GKG+rObha1cJVOz7s2E87DQq4bc5ry/ZPeaniCqLckOzeaRgGM+aZUKY
1hdk3y8Ot91XmP68CQxJ9S8Oc/sMIWNoetbZKSTFZ1jAgB+jZMPBJRWIanyqCbw6pe1d6hcSMzbj
elJPCsnM2/2pSRFmZBHfi0hrE8Y42VBc4McmKpWEVwdrA9Filegcwmdnh91dPbrzpxpc6Tt8D3a+
OmDpz5knoAycInmO74ao+39adu60dVJkVfJMr8KRIkcqu9p+c3c6qXAMOLDrjtnG4MN/u/v2iwY3
anFzjj7BLt4hQ9XvIjrlWVWXhduvYmpo8B3+Db7j756NEwgc//IthjE/uBEw6Qm1rpz2qr16WOla
/z3On0Yd5Mjs8nrkv9jNiRQi6OWJPZ/eRM/V1vkgIj3hnqi2Vxev4IrYCn2Vxkk48XNI4bchWVEo
nScACscVpku5Js9SkULT1qctvwnkHSQLYj3IT6yIo9gGOtuLljIqRmupuLjHPh7PLHsqOYgYaPa2
XskF62fC76nbHr1va+9pDsqAA3yc18/D+LJ36VR5XNq5FfKhU6eY/8Fog8ShKW/Nb6D3VAXikZl3
yNtMbnYzN21DB6SDy4fahCyW9X4f/9ma/ZR4PgvNEwLbs6WMXlnp0R4yW2AMfYi3RWiW7OnF/Bck
oCRNpgi6EtRCVM1VfbjmFqD9iegu8ERhpiowonx8M4vXK/kdtFyPLMmdJS/aMcvzBqabeB4X6PuZ
Qn04kJeIMmSRy650tNJGjVsGS4x6VAuBp+4EnKFW1qrdX4Glj/aLJK/7XBqrV9PyRU0uuNWV/kYb
QHsZE74q7BRiK9svQbFKhJnvCsA/LTgeZDSK39NjxtzeZmP04VnEawT857SxPzl10uanPbuxdhDa
l63mcR1Wd+O3Nakt6epENQ/npoJf8Ov0y/RFAC879MkhlCi2TmA4hCtRISyEbywihWfeWqmHaZ9H
UkJiQsRGrMIwZ8HllLTVPcke1m2xqg+tc8ZMEskOYl1L7b/UIOrFjHgwmAu98ygdaCo8/dSbtXUo
17ke8MnXO6Q0uCt6n/gTF3l8I313Rm822TFuggrDNthwVEP8bHy1xHvTGM+y46+LI9rXLYE7+Wn2
CwSPgbIAOY9arqb3Y8CsITuT23sZstqFOXRpWSO1HjNbX8fit1/ECR/o9upckSHFyYeEhTnJxnnt
rFvU/BDtyGSCkdyieIlkftOG9Ey/yefgkpScHeWyGdpu+BM6DpQ/dj69Okgo3g1FD8qq1JlEWVbW
ruYJwHR3U29Hic7/umW8QouxEZFwbsd5Eqbrsefa30hkAwEKRa8WXNv3tslenpIQAyTiJS+QQYlY
/hOFPfFySdahhngKLTGlBEivh/K6VKSoQzdci4qyxRLpaqVTau8xmpLpa7asQGK/gIjf7JTNj4zk
495fXnGxpmE03JRz66TgOcLloAo7jtyRKucCZysOduHOq/PolJlF4TYEvwrN6Hunuqm/5t9SSJEC
EHayA+YPpIENbcA6ZlSJ6oFRblSi47bZPPENIy4M7ly9xDjalcRMLuPbeDssEBEbNr5Pw/3wNT4O
19AZa86mW4iPWHJyAgoHFBCYKSYNl4UAw/faP2D4t2Uzdk+z5veJRVXF5dMBtH3c82xUpbM0qM93
8uYmm/5369bRwIJaDE02VxJW9MobZ5Z2LO703JyYT6iV6bd1Pbq7O3bcgFLVUXHwGBQxv5xvMand
jZ9w0D5Aod96XIKjJvfVmdHEFvi9qkMjLXr7r3MvOJuqU1s+ndKrUWUDhd70ajwXj9cgfbVrseE+
mmjJ29wO67BroU/YR+WSX5s86A/47e6jyrpJ8LybQeVoGlDvVb0wMZ41CPm+yFPM4EaQ0NlsnXJ4
o/UEe/7yM9kms678S/MhkVV8QLZlKqj96EIQoPKCEu9PrA4I0JhYC7sUpItYjn/RQ6vaLBW2CtOo
lGASXgkxc5MVkz+/NBSDO09/IiWp8kFTUJq7vKWUDOhWis9ywSbFI5kkNZZSIwUugdggHClnUwij
UaXmgzBZxEfBgSRqQwFFIIxjFwc6JacDAQv6i1ZTWpRkGfod1LIviAmkULCgUkCkuWp8ICV13j9F
8OTbSe0hGiWQQSTxtPDZwsmNlIjKTlFQ/bmNC/S5bWBT2SzG4P6gDt9Ek7owrNAphpPQGv6mvUyB
IhtSaIjUVAKoKdzHOidVHD5dlS3k0KuGEuZgOzZ5ESOpeGpCqRgFvN+kt8SbEEw4iY4nU55+QEzt
OkDIhjuUF3RIqLtauwTePG0VPSgqrkFG5EOY/7mjCYUqE3WyF+JO1o0NhpK0JhlYDrsMfZXAJ3I0
rMJyovtdZwsSXqlTFsyici1GWHw0pXZECP1ND2pAd0CGEqoKHJOZhBtsyQzixS79RbEo4zgAblGj
JAGhO2kXTyweF7pksDTKaxvGF4V1UDx8k/k8G4Ax2vm6tebB5fdCi+SdJ7wJ9t7kpho2YsqJo6al
FwdahtPOedAS84FHrbQVxyxNtfjbjbznjW+NvGyNrKPmyy39nejEqcfBh3RAS/U2fCby2X2z2kGc
0b2FeQPsG6DJyc90KwiBpWTJii09Ulxure6KrPFvxEja4qFi4Bl+VMMMoneiKe0VYEs5viSNx0AC
A72E6AzZS/FV31G1XmSSNcWBZ/MaKKf6UM7P6/UyJZCzkSIJTZ+LL0bgkw4KepVtc0B1X5IZVe4t
qvail6i0T+3iIKoRXe0AfKCliO/xbUHgaln8/UfU+1zfISWBRXqV//lwMHQYqYO4CCwvW5SDxo+q
7aBLQonQDWSvplPkLz+Tny5+OzAdFS4i+xD4pI8laCor5qCwiKktBSAs47jwo1qatqxZm77BoGTL
MUBi3UHlS5eWcqIGrLSBjVTCo8zkJO7Unw8doT56F+S2i4HneWkDWQ6gT8z+L2GQm5BMZJCYyJZ/
GvmiOa5xAEWtW2si4GWVIZ/AO1weRIzsEHEKdKsTCQIGnWYPWgHWmvJ7ShIkkf8KcfnnyGWRQgE5
h2/qVgoSQ1K6sIX7qj2ZMnvV9DjPzOJ+g3BS2KJuneLdd5MTBubjf/jZcEI9l99vUO92mbIJqB5H
keKQ7iL3roWii7xxnGhJlBFKwIUdJEEAyLbqfVpbAqpYRpqITSUyuugDA2ToocY5Na6GV5D0HUKZ
Lh0Ld9ZMi5WRN9S/tajAusglICo99VY9yk4djDwAOmGq8tLkU5LH61cHOJUOeDFdYYnn/oclz6fu
X8Hm+m7JH+gOk8nBLppHDvwL+f3fQunEZO5J+utgwSVIsdA4gMlEMTEMeimWUAxLMSBkGqMXc08/
IssKYbr4QpmqHc1FISV6KA4zmsX5c1CFMFtuFSaSE0k3DGuQ7CbnWYlRKhfMzDIEopd46LjQiool
boumAZPjGcAM1OhVERJVtiK8UHYgunVKVgSqwqBE/l6yZRZ29XBK0lwodDVJYXNZMj/pZJwvTUXd
ypnLd2tuKN8lNku8sFsLsFmDRYP7KELwuskXlursivoasAnjfcK0XHTRlKupUMLUOiEN87SpwSZq
PjL9HCJfzfzFzx1qLfd40e2K8TMQNUiH7j4m8KzjXNhYu/jTz4jKY3pjT50ISHPqAk/TzBDkdlzr
V3us/mwBiOpj3Y8ds6+QLf9Pvh2P1VVRvwBnBvxeDyK/iUp05LCNKboYiCWCqQPSYEZ4vQchY6oW
ZreTXndc6R6CgLmeQ/gKTIFwx6S2Kp5A4grpF+YL7VadEKukIbIO8ggdMwgO9r4nUwtqGCg7qKdQ
3at1zuhHth06AjvzLKMh06j7siN8BVJ8qlqh5rTbSO1pN/SMpBZO7UQW7VO6SE9P3lsfX3guc1KB
sTte/kGP5p58aVdDNTr5ywwGFE4wszA6w/dSt07sqsF78Vys+1+ssvrCM3TUiMlV0tiQvenIY201
xsolMzOuUy5XwUkcQYw+n9p3rcQ5IY0XhVKaEglkSPRQ7+Rd5OVdq2SG4gZFT/IzXbDctr4elin+
6NZAjPljLSXqSRutFiPbpKSioaidAd4aIgXhcGYPuvJhpCUvVzz822gYeHLakOEe4P8ONaJcxrXr
HyAjiJpQz3boZf52kjRx/3ugziRPnMTePq/2vDTV803jeXC+/nXFP8qctdUz/GLWrxvMXnYsSjd0
AdqTTpuYbE17TUxYe4i3VaYn7KMI/gunldPMj6L/hZemTwKtffQmX4eITYovKwF+aTSq8rxOm1fA
gUOBIYJkbu2/PqCUCxiM2W2mYUNPQmY1jFclWjWznF0jeyl5PakwoCLglJIC4L+CRehufBX/Kfee
gc9RcA8xQA9x6rwsq0o5jP03bN/8qUK5HFtUmsY+rrk7iovLX9dOcbHpr/3iWAZN5+GVZog/qp/r
N1WxRDecWXJqClz5MCUuD8Lm1l9ch1ij7VLLeV4exuaaBNPo8J2842e2MmgdBtJmX1CUchlqqb9g
5J/6wo8B1OgpCZytMhqNsuQt/s3KiGVuo+JI5QJwtkgdL97NE+Jk+Wlc6NV7BQ615DIcedhElp91
IpQanMQQdALQL6m1iLmvjVO8m6Y2IANFF6na8kso2Tg69kp2PXPRe37BddFlWMvKEN8bsVbJBfGV
zeLG8llHWGT6CorEVZUYQlxWmY5g/kwEmRskwoQEft4B2+fa4ywScfKtTqui9n12Xq1uTBa9l1hp
IgVh6+ZrZ6bbJ7d8aDi68CokqxQkKVoki2yNgbcDIYgdXEI+lnGtu4reFJspMrNaBgzZknNL0s6b
+nEbsdBENrUgXa0P/ZJ3mRpJrvmvTMMoyAjxgAnIpW5gpnsNiALmha7kEciiMakw/cc8N7TK48A8
kWIfZYOUXbZSKeUcKmHe2yIjkVOQmNSJ8BXtK+YXQJqDpArICa6xNcm6jyqgR5MidTLlPoJR1Q8X
E0LHUa+DVyG+g3JBPIb04yD9gjWAcP1wgxoii+VcPF5tFiNshOCe5A7uwgX1+T4+etYueSEsAtgB
fNLvgyA0w9v4p8w3KPgCCBps6nkpKW9cK7xEiUdBd0pV/nw5VZSlxVojJvd/q2VmbYKhVBzPSWMg
5axU/whpZC4tdUFWazvdLEXyuoAKp1UMVXQm7qzGls5QuCHnyr3RJ4D/DZ9G+CbQoGgWWESgKkWE
rz/lbi0KUabeze6nVGBapGCH8Hoao3qHPHTPmiVnPXm3/1XDdu51rLRMD3JrbpzoYHTHI9MUtGUw
K1WCFzq8o5wu0E0VJrVVUXWbNYf1SWa3VPI1IfE7cKo2q+t8uG3DmjkyjoeanagEKZeOp1BKCInp
P5WFfuRqTDOU7A7K5ZJTDqT80QlnW8GTApiE/JXVFSoUaAQoLo2iuhVfGb/pM1LyTIZpIEKybpeG
GGTEJCOsMergsZLgUxpgtDXflJieHW0oLFc95cgKxXMCmNIl4iJFsVrZYCCzOVF//VWjhRG0K9FD
wHj+RN/BsMsll5d9sozU683vtpF5xt1oFWJ4v2pRB8yCq1250fu9dPgL6muwCdQZbC0CwDHkBhgf
wZHijm29LxH3tyW2vGj2OTIugdmtgVerhkx+5PON9LenRHcgbyi6Kdd5iVoPej8e1FbX6r5b9Qfb
lka9rLGgzTCaNBdmP5oTFzZiOXqOLh2i7V7f7v9HCJiqqbHWI3FBxS65ARTCmeu9M/aowi7tPupZ
qGU0a8aqJk1D/KOk/fxwkdhBVbbWR6RLWOYckysYP/aeXih0Q8m83/d8rfSkjRzVJOJk6h8avd4V
zEO/roFfaGs6c/GxWxkbkqBAggsxgxdJiotac9au5JH57+s5GvaaRFqeFTErnshgc4J4rVKCeeSP
wHhwLIYIsZJbG3wPDfCHUlyONGkFbRRxos0AcdZqHevmcZwU7ZYu3j+1urhKeOYgMhHfic+rlQjZ
zkIkrkJAiWth/ZrU/nRJVDEAkNT6BYBEjV9jxuIQR1BuMpmfjPx0FBHRpY+RrjoEYdCFUdlqKUdX
CqRNJE/8xbpQoqDNZw1Acm1n4JoIlbA040J0oGS77lOk/Ul/9kiIC7aA4C9l2o1/uzT2/RuV2mN/
13sMq+PH8DWkpVVodV7hxbc6D8AR2rnzKIN0VMCSH0mOKldR5cnYF4rGSO4Vmoj3QKiBDIF0LVSK
+TWTTMwN8Ssbexml7M2aJP/CfE0SXqHF9s+FgTGm4XAci4Wn6DWP/imwEfRVyUlogEySrF2Dil6b
ktxb/U7BulKoqeexbqcwHqJjGrJS08s7B2m5VW++ffO6btxM2poaFRDzPUiueI0C2AjyNHp02bUX
fLGoZhVq7pd1kj26kwTGjB0eKWRQWV3mJsqWbWyuyoHVqo1AXrKdXhm2boTWcQ28XaJBNwAhICkS
mUVqSgUQQju2CBNJyM6sZz+4QgOSgLuTIMqhQnFyh2VgkpnmZtJmDej7plGHOIdT6IgaqAUpwoJt
9JT/FqEH4xxxyszXOSy8D5KbHV4S8pOQhwRLmkPSzErB+qgxhCHFkU3aIOSm4CYfCYzUlM/mOwQL
LwPuy30SG6eLP9sGPpcNf45r9MFoPLNHUOap2GfTwUJatNkvjlKcjsHJ/LwcpEWU9bfejAY8yE4O
3Bm6Bpb+KvPS/MLeSTmQQjd6GkZImX4JpmFvis1PgWSDHizQUyE9kGpSGX6i+aOVRX08gzNNaQGo
lUBO3nzUqx+HZpESGGo6ILTL34MUBXvBopuuasMaXiOL3fhxoFnol/4SaCMninF86bKOcb31MdlH
EHCZ/8fUeS2nrnVL+ImoIodbIQkFssg3lIWxECCQyPD0/9di7Tpna9nbYKw455gjdPfAHB1QKWns
6I9JkR9+kXv9OePfP+c+z5L8W/NNdw+j/gf1FEd42BzhJ61UCVxT1NxRjoxn0g0vLYo1A3ov472+
yv44Uerth7/1qtlriNKuCOhF6usbTXyFRRfnv2x2dJ8YBYByQSBwrwT7yP4CpW3SZIN3vjo8X6nm
+IsU7EQmBLudFUjsT6ZX3j41OL5f2mjtIlb/A45RvxlBJQDRiOZBgCorOB6PevKlL28SJchcMR/5
gQpSSGgnCL6ogqDKTsTp3HvzR92Z1cp8ee8SiKgshRcqbQheaVn/Ue0TAQUUk9BMQKVAoXit3Z96
0pwn1BJgCHjkm6JjWS67Vg9PSpQ5snbZb3VK7cMwNc6T7+HzcGeJsnIJnJGOeDIi0ndyfcu5067+
5aU/ue6clfzhZJJMau9cpLdLUL8ZSu2YIyFViZYhx+LU9EWDaKQmhBGnmullbgVl4KubTOKhnJfM
pUrnIr/QhXfhUpObncaXfn2xHkDsIFJBTprEIacPpM/cjfMrWLJiVjzr/2E5l7n2BdkyWlKTmOBE
HlZf5Q3uJ1ek9oNqTcgHyHUAaMcvxkeelT4rqjUFZMBqTlrmjiyJcfon8GHLpn82T5b4IbC/Fo8t
z/CrccG9wbuK4Ca0EAYsOHtaF1JnusVO8+ztn94jGt+LxgnH9t2p4S4+GQjapj+EROhTkzSZMowI
WNeUiMxrau2W8dW/SXZvdyBY1GL1BFEtsPubLozQO1GPIl2wIlLMkdb3uaQginynJsXypkBahROx
Tk4/a+wT0eRxdCkb5K6u4XoTmUxfDqmP6o80bAVRPZifLU6EBP6IxumRBU/JovsaCyTNgpk+hAPf
/DAGU56tlnZZodiR1S1ipB4Al6XHklmfgVJsFyTKC05xVCcJBRPIg8hJEARPDjGs3sR44oWyB1lY
Udr/87ixFjdbvlm5o11VBgqcKnT64N0Fm93sPT0Yg2CGwNdrtss0ktz4O3UbRBpwEK9/sK0RyHvQ
fRleLO1br1jCeFblS5BmtR9Q3xt6spXcYv8zkPSVfpEfECaBFtBj98ptBFtUyhnW1V5pcFoA53l3
1j8FZ8fOHzlkgF5nHmKD7sd9uS27YQsjd3C+NP7Yqc5Yrn9iGrzQBK+7Y+Gk/UJlbRxphzMJARsp
2ZmtTnYhrDl3oF9QUPMUp7oaqB1XjfKIFgNtjRyMwY01Hwt6rNVssn+R8/xJgdDD2hS3XYz71GW1
9NQiQCgN4TTganK2uuj/uAB7TJzw/6l54/1yDlsQZoTVjs3XjRCdoG7FoRDbQsRT3ATlMKLt9Nez
0xkp3Qp4A3UQeWWSd7wLx+7JF5QfUkLIrwB99ldyfHpKio20zBbbu2EF18QiWQovUahyhV6KCHdD
uSgCbmhYaGAofNTA0lbvfYUjv+I/Cp1FktXnvuh0BSYAX+BgoiGwH755+WZXuSSnXLs6MXaDfCy6
rlQSVMCRC68cdw1p2Tsrshbjk0nlvi24K80IbIB4ectkmi97ap+cl76sg8enqSLpb54dWMS91BZA
5GQ35vRK9PAVqlseLC9Su+G32D6uBCphReIrDFAllUhqw1en48SJ/TNswe6JCjif3NHxQD0PJCwp
JX5FYUoDCM8jR0kCq8qMn/iEtruIujiL8C3bLf+yzLyPW+cnXYoaZgiKIq+ITD83me5pklYakbTA
eaAdlZswQus/p+UBAF919plIhEKtlL+DkPy2kuh5qIxLXIF53382zexqVMhTgvur8T+GohLkLVqQ
SKLqBH0T8ZKmR1UFl4QDZgZyXej4kq5W7w6CxwqOWR5hQeRybMDGCpQpL326+EENO1SDSfwi0Kel
rhIqEqUg+T5BF47pocqy/r/DDps1+xAZOt8MNzkdlkyalHSrM+CcExL4VsO+ji+/uJPdKxU0aib9
dHhiq7bXtHO0jr+XSREMYz1rp49O1scbEU+ZV1zcc9b0UqZ5YvI2I+vALTsbu6s5yOI2P0UkRcGM
Nr1LtQ10dLwHZccf1f/qhM346LPyB8SOuf5b/5Va7um3UTZPv8XZ5YG+a3F2Gl4mN5xc0uwP/vy0
67zvXdpknobRuQM6j3dxZSpJ+9kDmVCWukGlG30M0Ht76r6fdly336A/OLt751U2GxczvndbTTeX
eOnQbqp89C6HblTuVKLO8zWtf9qX3xaNc6D9RZ3002+Uu/ts8il4FEHqNXtNdJd0qiUvOvefNf9d
7JSIrdzK8I3/RC5yfEU+/Pq+ecXy9LY7bYrk7VJzd7QuL+f5tNdl6xG10wusoibdgQBuHOi1PE3w
uEkPvox70dxRqWElRl5/dSGmPFj1itMAyAGmfd8p7uxq2qmCpcrs+staU5Ov2qerdbm3zw3zA4SH
Gg5Rf5MnZVxq1pn2qta64Z8/xvNsNRniRwuNneoZ9rjRIh+xo126kYyS1WG7nxc397LxmcXDKxn5
Qoc9uEezeDOzyvxUOrcLRXiJKNWE6O+Qey/QfxVYV7llXcFRkrfbRH46bNy90n58jnvNg7suOk2y
iL+Mk1yEpDSoZebhOua0CxfrvLbu3nsUh0UqPOhGoPoQPvMGbzma5g10J2o3md8wP55W+unU0c8F
9kYRuFOPqO3XbkhpADYTlLIXVRu9VozH2bLO9qvTtO+/rbq980EwOZ9pi7ag69EBxcL30X4CMAn2
o2pYpTnZzbiX2nXS5iSrEPdU91Gwn+1USUmsyYZiwKlsnD/gQwwGKyIaDxyBopm87lZ0tKo183pu
gxS/9s5AkHZru1JrtT9R2Wo1WktlOwsbHPPrDLJ7Ri9g0KRx+/ppJ/hOffQZ7Jaf2h9oT6CFdm69
Zr5f1n1ew4w820XgwdZzr/8/sOh78wlZjvZbpLCQKum38Dih56FJfTNO2yJ4DIiLwH8axrFTupmt
JU2b1/1ic3LZmwnqQvix3GV0jeaV4avWPgHCJ/wH+wiFDH+mn/auYWHtvAj+Qf/AiNneprfeo3cu
cjJGg/c4q4rx2VslSkw4mvDaEeSHAV81b2e7DMRtbV5RgizSQev0o9bda/85L/jRuODUlieCepje
xFCH9hXcJrwIuAfUF3Agy/4eGW/6LbhZWB3Hgz9ARYOGDWR6jIpBY4NMjXcZfkwEawg/8gbAn0Vz
dUCb5sUaFbfPV8Qu4j62SyViZRZHJevdFSjQO/9WZnXkRyG2T0rTNWqNsJrn2RG9pecfIi6MSmRZ
wsuW7tMevm7n2oVh5NB4OnjaxSXw1Mn7TOGjASe9PGgGxQBgyugzOu3oG32YNvrlIFu8zSqmJS/t
IDf797TZxyuM3drqNUJL6hWW/BQ0/SqG+h6Bwb/AiWYZoMRyJLS41I3ktwm47LOlr9kq9e7DyvQ2
Taev7WOVLK+w9MP1+ErkuzyNIjovvycfGtxSDuztRu8m7i4faZJALbdPo3fNKPuPtHc8PyflU8lp
XTL7suLdx3R0PZPjByB/W6QYmwWEf4BkKGXs6Ve/qzrJPp7G5Wr7RnNxlsRhvLhE9r1FBtRMakBJ
UK2JSL+lpLdb7pvlgWJB5xE2AF5COgxb1EnU3fkM8HNfWXu0oz71zsRpSMjcjGaC+gBZx3RvVHsv
iZ5I8uFtrP8w2BUKuRADURBFsplaLpV1+sM3zXJiEuFWaUMJyOjvTWGR6ukmFQ+CCjUSRR97/dYv
b11C8gueDTwQulVA8vwjn5LU7CRro1kBorvB8t9s359m8QPpwnpV2s2q3Six/3ZGepCXpGKuVqlk
NkoSPjmD08N1Iu5HaRPwqoqPxx5XcbHR8MKvqhF03hH1husXU3a7U49quef5a1jmeoLS7xsgFJAn
uO20/Gna51qn0LAypmFmrc/mE7ldiPZnzgtEmnEctdwddaN7l7DqSZlSiM7z9hiUnAIJT+ponQRR
LqrM0yLAwd8aUCBcs4rRuhg3hINp82JVvJpX7N46Z/pgRlIUAAUNBdI722kPk1JzI7vZl9Af2Alk
NpUIhEDrvAlEKi4cT1CFwA+n4PmO2/L8OMoG6ZZBduudCU5608eMGBm6IPEHxaaCmU5P26N3O5jr
sJIZpW0MTml1BguD6wteZW98Pu0rHgFaC3SCANXpk6KlEJfaAqMj4EbRQSivePKmNMYSR8pe0Lqf
FrVm6PfmEI+iTWKMUFyJfmDuFrLCdAn949YwuQXphNyHsCIt5vnzI8DnWpuwFbFixg2RPj10yAmr
Lr5G5AdqpxsD5qxQe4yIG6mZu4JLFzvPUbOX8QpVHhzyDGzKBcQ4AnuIF5Gndq7+rnOk9Hx3UnRy
wFJ7KQrFSvrW3JicQstFQsh5OxE4ckwh/4/sfS8dvwE/UjVd3sDNtTqFEQIUoOpiBAVSa1o0Ua1N
/ZKTAj6teEWb9k+OIwRuB6FICtxI0bPChAnRRQSCmNZSiOlQTBrLyz+Tk6FWDvyvAIewbjfMo/vu
vOgN+qEHMc6wZHrxonG9mFWgc0OlbvcuLSFEQrrjLZKupz+l6i5gYqhOtHRDov5pQmmjf3NLQzpv
kUM9U3uDD+MUvVZQQQjwwfMX94d5YyX91E1+MNQ+ZaIBM2FRCwo+xOrIuCM1wqJEB2R+oCxGQ3ty
zQcbzilcFNpvDNW6scasUp1o37lSBQYyjpjLmqBbPesZkqLB9vbUfNVXCyg6gqAFZiZdMToRgfme
yu+xkwFlZeo9QeZGPF4OxB3befGgjPI1kiT23hfWmswG5LJXG8eE1FG30VF+CVxA1AabAYsa8Qlu
+Qf8L/iLBmkmpS+K1HmrfFyKnH1IcrC+TwhoNu3lUhmkw4B3mFFXOgAUhvvem8hOlII76povhgT5
h3R16ey96lxNVg8DCoXe3ssCXTU8ha4YD0VA7JMPPbNO/ALXgkGMrjrJEcZxhclvkH+0K1TP7RrK
HCoUH3MfoA6knHGCCCdw8g5WvvNHUbxHDzV1bB2NaOdN1zZueqB9QdYnUHyyPkp0Fu1cpK5+1TbN
RDaSvC5qdVYybnUf5DAUXKo7llqAKhBd7GljBgcahlKLXXB9bEwPu0YyliAFQnTGo7lzrMowuBNK
Nsl4kAcMWAv82vDWqQyzeRK8pkdy2icDHwHwA53Nqxts39U/z2soxNzxQtCe+8H4IgBJ0Ommk9Sm
cgpJCorN4mBFfcSwMP6zs7WboOk2vNjYfEFOwAsRAVYZ7S+XgpTdXO274lmQF7VfqOXVBq8hsX4P
pPE2g3l96aGHCkWgCL3yYB7xdM4kfeDoh6UAoTxyBo/u3r17D4hpYzRdsLVzENlDNV9KgtqM1Tte
XsNH/7HKhq3lgYzSIv5dbzDKWO8Slm+CZX70Pj+NJaKd+J/zCx1aIDn9Aq7GpatGRmtRWyAPl/UP
s1dQ2twmRauBKOik/IeQzroL9S1DTgjsVmo+xzugIhvYRdPq5PpT8VNA0GFzmWFXIBAOH9/WwK3g
6cFAAfx5HKaLcx+/v2Ifu3v8NMoHtQX0pjKBbHla6j6UAeoVgvtfFZiZ9URGsOU0e4XBx0UyM7gT
VFs4rc+rUY7bGQDQyZlIAX4YNSTv6NYWNRY9EH1BlZP8KSxgUFXfRmMR+2lsEB/G4xUrM2v5s3+B
E0Y+K2pzeELCbLzb1EKciFPR4DApRWrUiYChUerEVfq9DJu41Oc2IpSQ+g54sUxDSpIEYKMDRZMJ
NQf6zHMKt0nLP4uD9/Purb3a3XhtnrPzuPxV52qdjdqmsDiPkj4L9MUlaMT77Wfbhr9fXDvrXnn6
mL9pMuLHvfUygytYU8Pdv/fbIGWZhdit9Yg42M6mRbqUDi7Bc/yapHOsnVebJ6tdAP0a6uUoHqHW
sqb9PL423HpuGpVFJHGrRuNmPLexd+dQhNjdhhMbxJ5kcM5/qCtxHUQsKcvlKArvDeMTPP1jF/W1
zsd8ooI5JF1HHbJ3QTaxMSASYQxcGAZ2dbWePnlqpGtqNpm1oKhF1WtRTv781n4LTtQnvZ9n5B7o
E3Y/y7t321AJGGR9ambUoGpY87cDDWh2mK178Szu73/PVD/+UJMKnv3Yz6afbvXnErDHedY/dy4B
biM92x1q1StgwfZuoDLeE5QEkWmwHxyA/iLW2j91sx9Wg200qlG7KMLtmZPWTAPaw4B8PgZ7jOYq
oYyzpnhG2IgyXTL9zCMA0dPH4GjDZduTE4q8Koa+8wnXqfGYM1Iq6IJMo9HD2Q/efcY8Mdeziozs
e1rcwgnyYySlmC+MMoih2TaD8Q85jpR/Btz6OY0AqoYRzzle8anXh87jYdY03whF3DtNzAhO42TX
jQICwQxiIUiDZRGbDSlTzbk/QTQvdKFHdo4Uy7ofdKNBZFPCCAukZYYo02EyOjT7W5b2RjQ44SUT
uZKIHe48bAN4CG9XtksFHPnT9DzQvksEVebVp3RMHXYMvWOy3q5JvpCpQVClW9o0gc/4jd8kLC2T
v4t9nPIX+JTIucgNQezPLnea/dKg2iuPCt31Tzy/LZvji/0cUaCCLomd9HYmgqJeDeNeb2ejOjFY
auw3mReNs359+9423YyxeSAIJaw9gqVF2yt8rqp8esrLR/D+YWL5ZA6uowoZfp7XsDBHzDYAvR/s
8a0YBvVlCQj/urunAhEgReYCukUWl/F/QqyQJ8b99M+jy3D994YZC5CgG/mY1+HhZNUorm+QwXUb
KFx7pSUOhF0GxBdUgvWqEVBAo0L7S26Y9K0JkfPN7bVEk3sM0FSLe41x/IILiZU4vIwK5EeGBqOF
mCuZRqvW+OZAFKkvy/SrQxYIvTwY/3gSKJ49scmI4BbaDI1jWH224VGmTTsrOCi2NSvGG2GLBoGL
2WCw3cxSrXON2neK6ss6tYHMqh46L7wY/n7fvsRWAdUy+ju0nOPDK0H2El3voXTZ49iN494HElnD
JE+TLuL5Xj5M4p+dKJCkTNxXAj3624MFs6nmFZHko8kEYXPk1Lkrullc/qo5euB4AWgP4P9NiuAy
SpvTBC7zdZY56xGCgofxxX3+xc7HpTH8pjnad+8dXEHvMEOiEC3VO0S/2Dn/qPgHt2PG3b8QN6eT
g5NMmZkFYI8A9cL1EhbrvPmLzJ/WF6ZRk5U9RG1pyiQWLufKxN8PqHBjUntULJdXwDlNkBrLaAoL
dXxyyk9hk6Ie77hg6Prl5X0Zb1/zQ2bsIEe0xofplfl6MAx4DLAGwEKvl6Rq7WhcrhkmYzgmQI/n
R+7FurfYuZ9BbVMdVXsVuAwVc6D3geV4++AIzIA29+dZA/HoS/c+ug0q0vdP+iSjB6SNh+/VK4QE
7jyn4g+rzDKXHdqul3X6kEMJxx6FlTn6cnO4KGPZL2J1WiHAgwDN7WejAkJP0zvuEIeckTy7j08B
k+qHpRWKl3OZkFFsLFg6eo3Neop6Joa6saGqe/0B3NKvwfpGK3IELQT6+nna6ifUNh5O3ONVb2eX
5oy+G/+wUTHYnyaIieLwCMlt7R4HcCN2pHGfqEkmo0MHTT5yX4Ww4sck5Jl9yk/PXvM0SFCsToM7
BppJOnqhIbDGUJOe65wBXFIw+diIS5KjLWftKigTFgBaa5RNqt78q6AFagOLGeKboFz0C5m9j39y
cWVbW34pfCJlrLw2MsOnSRUF48KiFdw9ngRBJPEPP9WRRN8jT03fLlukT+0SzFiXoISg4sqkKPH4
GnqE5KQsrATXj6o0OKeMBmnmeRp5TOasE4/O0+MA/UOPYbb6wOEn4Y8wIPiHYTKuLK5/d6vikgml
nvIrznqN2IFv+N8EB7suP6XKV5VRr+b3ic/P637rd0Sm7DzPrMbwYJIj20K2m2Y+DL4dATO5S+Ui
WVixoy0Y/VINrnZwSi1kgrt1lN15rpHz6J776MB6gPO8rE+XDVLRpqgTgPPbtLVfJds65RNAYUts
Tmscbe/w018+RBsGAhxy70qO6+7vp1e84yuyUUfnCD+XLFsNWv7ZT+YAdueZc+YjAKJciWg1x/U+
aQhKTM57/O4UKAo97CfCxgXu/GuDIjTSXm8489EYP5h4toryIZx7MArML/D/qoGQVgGgNn4xxZkB
ybbQJyPkHfq8VWYAF2GXoG5AK8ESzdQmpXkBHw3OUyjMIPTza283SLx7/4q/JUe7ogqQiZ5kc8hC
W+pyd1TFUulqBUhjEIrjQamoZNiTXAqDnwaUV6hkDEBlDKhYlMwBTeL2pj2xAbOqY41wqS6oENcu
9hLqL6qirmgHAaMh50mnE8GK3jNhWvRe7APyoCPna/nFY/OHg9DOdxTGhgtCib2NocHA//f5aZJ1
KvNkWgrFvRBhi68ALj75CLGLhcXKmOd4YBySapIoDpCG+sffFwsPdQnipOOw7jWo56hgptKZtGL0
RUmVcOhh49LbyQygm359B7dHqP8rJKzKSkfIVKyhHAHKd77psV1nyQ9ZqToM8pMrOVfBf5pt/863
ZE5REjipiONUfDkEwEvqelQWqQoKtMRd5WbzDCSfgf3nvrzyIqGY6Pq44GqUCZwiGFVCOLPVbXSv
2HvrbElBVeAUdb684VV8S6KCemoT8lYn1aRNiuiMZ6Nn+iatC+xeLvqPmwIlo0erFWSubKpbds8e
uAPDtU0gRD0aS/I/u0eFS694+GEIH8OdGOOHkYbCUInhVB2+BNP2UPMAS8YabxAy5Oi2h79t9ak5
8aboHhA5NJ5wy9uNOX19SqKLQASB9mS7APsZKCtz1ciPxnFVVQt7g546ADFq7NWJ2thqsOpxQvxS
ZJuJO3BdMRsAVsIN+DBeBvYgcWDhuGHFqTgDioS9XdsGp/RxGC4IPqgoekWIlPmBqi7FPWTcWaSV
1D9L+B315soi+SnDZv8QUJf3s0s3Iq6O+msglU+ztKlsbmZKRpy6AKMooofB/mJGP6UNKUr0+jev
heTM49lt8dgkf7fN4wBEzGxUrErdesCVHTZK9jXESTyRG2zO085ulG5bVYMCSeolg6rz6dE79wXW
QXkSUDYIXXQCD9CJ57X/SEwolyGoGYrEjgCCvxT9Z1fL5w2APQhpAwcVRJJ0xhcgpOr0f2yIzIh8
niWmr6vhD4I7J1AwYgWEAD+mvEBeseSpa9PbOZ9IuAZVufUW7iR71w52E4mkPfP6q2q4QnAJQnaF
KaSOGeqjLDkCYSvCCeQy0ay+A8EsGZAZGRLFHolbLIo0f4GdRQ7VVJ2EXoXC4r57NcBnQtTGI5LM
zHMVkK9cBTip8au79gh6KJwCViNZzF8JN/cCYg6dm3YDLODsjT0x4Dj4wbrMPyjJLehAiPoKaDmd
ssrOqpJXdsTcEpY60a4nP0wO4SYVraycPoBxUZX24Ox/DxQFQSD0dO5qcKBKbm46OTvOV9hKYPpg
hBMghXgDXEvKbjmDQTq4rmghRvQFwRKOKmvO3SwA3qBjBD2ZnI+zHn7m5+k++MxLUDhvQzATvrAU
R4SKDqNTsN98JvcxfrH3CWF9DnbsH48vGqkFw9krTd49cTbLP4/uCXNf8atTXHcHR2Z1n56C86q8
Fdefld3E8+gT5L+A7yezGx0HrrN0gmi4955lP6lb/ktmQBTbV4hnqb0mYH32WUsMCgAIaNv74bW/
QhcAceqWT3uCIe5vJ8GZhQrLFYM64LseZskEFcitWZX0It90k2IPFDvTVw84A785KUHv+FJBvoBu
pix70PJCNMime6o7y5LO18mchLGvXb57eqXPCnCYwyRZzCr0DiVb4Gp8gL7k4X1hBomlhm3qBAkq
YqBlDwzFuw2QEuMi7TRyVxxSkFjRCEINz3y3fFI9vtRI5jo75fAATY78iJAMaK6rs+KPryzROHce
Q06nyh5zI1kinaArJbeLLBK3/+BzWwBh4qKZYeKEWlxrduRTxjcEwhQWN0wsDDCAAZ0FSV4zrDIY
abuZH5ZTwkBPBjwh5gem1YV8uUXRFOa4qO16Ct+D4pFNsYcgOMOJBNAqNjQ7/pI5mU8P2e4v3U6j
Vff8e9f/Y1eOaTeZk+XZaxgKGgE7VovDhMWBLhuhHjVXkE/gPoECn8ihTBZQJeUliQvNJ6hxrbWX
Ci/EWUy7ICiBqQsxq7VKkFceHBelPVXBZyiAinJYFsojSH3r/muTsYl8dZ3SUn/jNyI+iAShUaP1
mvPUTdOmhyRhFNkxNXKWNdMDFNvxbcksinNTgqDC8tOOxkLUalsIsaO+yywJX3ox+RHz5YI2CWOU
rtIhEVkDkEsyeoVXXJDFc1xYlBnM1AyI53+ScTYiU0XydVY7GTS0oZpOvPfuYSZGr+BMVVIhFd5Q
RJtJXN8NqusyTWKx4pe1F0hDwRMDKivv5XsOTWyrNGbwGnMA0MPk49p0kRoP2EM9Qr5xB2hyI7iM
bLkuW6hRWpStegNmI0+e8QLDGGf3H9lSC3bu9TD085mrkXZzM16wP/BCDGj6EMs1ShxGcsXRXD+a
96n+TjOLsU21AeRaDn2RwdS6cnAYKtDwBNJmbPnCnaMzzwyjSx1TxgiBtTBzZI8F5ib0x6vDECPB
joAY/ARiC5ZzGPAPa4fRe5KBIptY3WJCiVHJO9XwjtBEugS4ocDUMzDox6BAndsKL3pQxyFJanXs
zlrtJ8mUIg1YXt1T8KJCSyp8ixFt4BMqNxjxcG+4FCk0/2YXdD/LofcK7uPiliQKMu1NLOb0dm3z
ikHGlX+Jqqivs0lTkAUH/ffcFtmfLj8IHxR+Zxtkb8TSYYehoLCFskyjxxZg4NUqDHki/BKhh85Q
XZjHvM7osvjfsvS9xwMspWY8Nw1DEMrL5ukeh01PFk9WJH9cmpgYIWyvRi2B8Q2I0MFHEIs+PCUj
5HH1tGvZ4jwjD9b/RbaAU4isyVg2YCIlAbHW6u2BnvMpOLFXpJVMrkSkJj49bZpDXfVmA4KoDQ1R
LVxFQpTwtejegtxKQYpyjbvsQ4eN4NCpk9sUcHFQdAL+/21M3weMCsXn6wCJPshPVG0kjiEg8L8m
sFRHgKqq2vMlLAoR/EYJvQCkVtwTNScTETInSW7oZA8ZH5ZnB4auVCuF/BWCV4STfI/CFB/HIvbt
nSY1mwIaraKs6gvOIptKVGh0cCppjxM+ULrZe7ygtPAmfXjbEp3OoZB5pw4lsFU5Nkso5qFXskiS
Nq3t6n4c8bghvhjqpbkVo10sKd028cE2/MvgNb/gSH1V9UThbKDs8XP7eU9q08toP2pRf0lCESHy
9mI5QvECoLVmvoapqbhAG/rRBAsNs5RS3vmK6cL0yulENVf8LmG/Kb5RDoL3IhIYWU8UcyUyJTyi
GKjiy1ARH6iZWWpCa6AWtVjMtD+oKfiakQ1RCRwvfZBRdKQuCH9/7x3ZmuGNXnaqaePaXgevzpN+
swB7HD2wJvq3PHX0xSzxQMtihPIGed8cfPzzo3a0IM4T82ihXrtc25em33TK/q3/NKNh0S6MJLx0
NxP3bh5ceOCYmZBE48URSVBs7M1ab0Mzmv+cOmCmRfRWbfCBJtItZ53VkSe92u8BuhzQO0TNozMk
flIo/0Gz+Cu7LllyhI5z+VUp8IskqlGrRn2IMctL/6HnMKdPdz2+v7s//Z+3udbgelHab3JYDf4f
KMLqRExLQi/wgoBKqsOgCRg+fZD1ouS+TbDcNC3kJShzwbDBmk85BB/Xf08n+AuCZHAjQKCXufdQ
n0AQ1PFg5zH42lwmoi3ex3ugx/RxwCDgNybkYw7TNIxhkc6jFQFzmEh8MVc+kQnW1xXaBqq1Fqoh
turKWjRz34d3oQah1kKdDpJT7sPwXR1GIzQ+dYt1U1Jg7FTykZBr9aST24BTe+1mroR1dz7YNes2
OjItJFdNMRw8v0h8ZeMxVtfEulMG28+Uf3dT5LuE6f9YGIIpArRT8NsyAPQozLkIUI4wAdMfq7/s
zp+sxp39T5eZPR9uUZLVMqYYj3AUdneCGy32Xp2eCqJbybEROQ+9l0Eek9IdQjRRbf8WGbVBJXn4
5VR+fyNVlDz3+Znv7Hh17uAWhmhI8LVHWk5faEB4FZ8vFEbptItHL6St4gmWRwIGqWbFzhf3XFgk
ik/IR0By+W6snmGYu18sweOhgQivQBAMGFkx+hFRfWIUNZF1jSfSaAXV1kWYnp4QIk2K2nyAOKlW
EhrxooxKpfUGiEIGcK3RJ9KvBujXjj0637aO6lCpsUpci+IH6CEszwWE1csvP321A9D2oJQtUZ4G
X7Jb2g7tzX9LHOe8M9Ep4dS3Y7oCADEV09NCAWU5h8e5pxdkFQ1YKdox03n+RzTKKI2b8CCQXabM
z8g4BGur4aa9vYcwwql3QGr6/qu1QQSFD9Ep5fW9lY8Bsm47MB0Hsx6Sf/PUw3I3OvWKQnCYIARX
5fl73liChouCNWL2py22Gei/4mbhZxBcMBoj6KfWo3MIdqMkQIZhdAYcsiebApwEmt3bB1W1pBEq
SxRAPDDzZ/8+lyxh0SlhGI1fjGbDlAnkm0juX9YBMxpdWw4AaYXu2bJpEGEgtlRtsVHW/9ZB2SMY
4eNWe1s3kf2FiTKHQpIvSvqUnpYunJ4H7WAUSOz7T8gLHWhncBBBY1CoNKtO3acgbjxw+QZRcB3U
nUf/6SbDx2w/3gEAmwBX7V+HO/8ZZIPLNMb5XK6ZICcjCWKzOk/sqn8YiLIPnFMXhBo+5XUwDVbV
r/pvRAUYyeBO390GIXhiZ7BWCla5bFTLDM2UGvOk4YGXaZU9xukNJjLLXYUGOu7lQ3ehdhfAbIv8
2l/C52cPeG3HdplaPFLPqKpgZXb13n4WPa39TlKBa5fKLkU8OkehMIyscntCBpB1sUPrDSlrlNro
ZLB41A1GoyVK/91cQtmBhfPTjzpNIh2W6Cm0JIlp1f1HT3Za+m8Y0in/0ei236WLRwVbBRqV3VSN
mwcAdAXl5Sdu15Dguy/XV7PefaZGR+0i1IWk6t73xpXQBYmLqllpmVS0+FcCtogtC8vL9W8apuEe
ja9p08UF5V/TLTMItzdIhjc6W6gio4IbplexeoJxlcOVkeAl/hpM5H8R7hPckswkZYuLjGn5Jg3k
MMvxgrebB1jIs/r0l3KRdcGtH+CWEbfg7okYSDAopipuJN4gpbLJNyZSRCEZ8jNqSrtfRVgU6SxR
VRbNDvGYSXAhxv7RVUyWGLsJTbcIgqAy7CfqyyjNJUQnsVqSbrqOQxxZXE+OTdCrzDD5widwkn8x
kyKiRdFbIH9uL1YL8nYDdxISc/zCxRmNZoveifBKodZX+Wkl75fPcTzFaMQy7I8386hFBvKbAKCK
P0F+UDHLGAUkLUaKRhQV4Gtj0bmxuM6deRdNbkll7PoPLCEDpEbPhpfFYOlXrJy5tbTQwugA5cTd
P0yefJpOHs0Bq9BXOeOMfAo09OXUwxnpyxefS4zwPTz50KucFigwpJKpVdb6cvZ1Atow5QO8ZN0b
XRt3ZrUgfltNdJ7E8Xz7EClxCd90xpa02HCLz7LZ1Hp3uzzAd5YA4rCISH+jjee6vJtw0L7KDrId
8qexFzRHkb6YPitp9uHaqazkDKnvjey/hJtFqn9QM2RAoQubuVpQ0KpgcemzxHpTVEXwI6zLyPvp
X903ZlkLAvfo67HLa9dXX/eNz3u5u4u8y6DoOH9eMPptQPZ2WKUx9HLbgF0CzhFrHykRr8/Co8V9
Ok1MzBZoG7zOf70LoOB8VQayf+qtBVsObcEe/ZIaBdKljf5cBTQ4LyO9UPMDOeN0x/LlcWn5IvEe
Gzvn1N8TNZKYxlXG6mA7aq1gl5G/Rw0lIp/XMF8MZiO/1+PhXJoKQ3Cva3vDv+8dlS5tMmlye7hU
wg+J1XzbIGvlic0Lflc1LPvo0xqw71qrwgqw5wNFP3Cui9KoTG+Mqrl2rksZDYxHfSLb8VwixhhN
j6Hieih/+JPASzvVJcqIU9GP4VbnSWyS5+hxfmf9V1IKkv7i2i5PkUcjaaUkEdwaWzMwpVa2rMUG
2D++3yDQjattSXYShY6BCP6SK/lKE+Ia79qDFV8lAlRSjnhCLqP35iCG9J9kRpAr2Cn+Q0xL6nwk
LQdMJ2L1skXWqZEHrTJSg8jXhKRKI+sVj+QkKb3Pn+V5fwWDUuvBQ8Ar63RRaJh39uf+pvNCAkUj
20JEqdttvZ1hrWrwfFKK2mn7fjc6FTpSBbFRHOz9dNeurbKqlUJDPbZjOmOWOs333z7p31rWBQ9i
+fmgdWneCEwj+xG3T3U7+9jIRAKCZhzUmm3m9aHVaWLkSO/QXBwp2G6h9/FeXqPHg6LvQtWkTtuF
qc+acywa61qb+H6Loxsk6B1tZKifWyyvdxzQfDMNLnj72LzcqmLbklLnRt3eAhKtJsriWn/tWeS0
qL4SjH8TLjSnk8GULcaiySSsMGupKyY+JbTJ/yXYtpJuwzW1C3krpLELSgGBRPza7djNnx+SWbnJ
w9UipFe+jQA8Mlx5qV8fnZZo/BJzwj+0B7nM4Zy5K4E62TX1Nfj6c/LjqPQr8iQRwdI7XJfsE8Qj
/HzKaaxBqzOdDGGr5OtKj2R6t7WIr8qG3cE/kdj3UtSHtX0lycTcl8BAzRbFqoye4RtO/b7ZLpdW
r9OqQWKlwGgltYO/8Av2rWWjhpjR2m4uUIyWH+5I7gmfoapIVf+G2MZX2pFHZVfNr2WUJYynR/g1
D1odv+hR75SrrXZWIZ+RYWAIAsYvY6OmVtjv9a7cLzP7D1nBLe7N2w/APtZ5r3Xybq93t1l0D7Vh
dXf3yR0dhnf/UcSZZTSzPiswIJ2uVC3mXE/w90sZpcgq422kfq0OCHpMKmm9LCMr9f67F8Bg7pkF
gXKUKelFNSZskdnUzyqFrEdFoI6tTdXTu/p9RG6M8l9+ozV69C60HXQnREEFzH+CKeFE7KKMjMfz
n5SDgoiioATgWvhrdgNZnBwUlpBNZ6uUp0blmyVVC7AqcAruJAmptDbOBpNec3eX9+dqolQh0Uow
23zhGLHUSKRGcqL/Qm+EhxNS0iDX4ftG/HCD9n2EkUlIcQpqV7tGVuN/TJ1Zc6raFoV/EVW2oK82
CIIddokvVjQRFMUORP319xu4T9XdxJyT3aShWWvOMUfTfSxKxDjI3VtexbLTUrFW2ubbbHv9Kk3v
389Q7u4UTxRK+7/HBu7ke1PeyDlCPv8WwsIq0rYLw4XUfe3BWPfe04XmqCmImjRNhAgVwABKrzeD
jTdmDWF/7VJuLU898xtCjAtu7T29t+OGBECor/sYDIG+c3mLikrQ6M2YC1UttUGfEfwDpEmGh/QN
5F1zXzmk8Ij1tFjLOUJjdcEM2nxVQMoTTTelQBuAw7rFqVvKfN20y10L8CE44bZ+mq1HzYnFEc6U
PHMY3n3yff7zP9ffTVBhpDQjfWe3Y6vjDgGnkLXU5wkmdONm1xrei0rm6p1okA6DNGzFFMrsrHX/
Aa3n7f1kOCC0k8ijZH0+fD5q7AeV37jubymxg0BFCusOq/vj9t0wbfNO4Y5fl/DP7gXs63Bye9eL
f2N2cexEW4RPzRtTVbla1DGAUTi81LEv7mVh9jp13FyiAYAlz2YnHq/9/AZZmBDQ6PeVOVmJ6tN0
8sOtvUelR4xHdZ4h1Wq0n8vaG+I4PLl7qQMAONSv2DVudvB2SmjSvQG8wghMjvNrr6rcz20D15fW
6d49on5pw4Zo3WDWtMqvU5vyYHG1oYUfkdpRY6EBu6IuCikMRmsCFyDqVXe4p7HzVtEK9U6XTfPC
HSH18k9t9qyySZTfvVfwHtzXNpXL69t4Ds4gCFjVv09wxrN253r0S99NCDirOhbddFNXjKS86/iO
cbRFfmqvCq2/MU1e6mnCMgZv9foICzkr/ik37JjKutpKf0cJPv+jw8a6d1LI7zLePXWPZDq0cxHo
42P7fLWNSqeWgQRZwMv3R7tcbYUm9W4Wwd19epDUOIPnZHqtPduV70qlY9V6TzQXCS3k8LoPeOMM
JWxkzEaiJBw8S/P4WuHJvLPUPmxzkbpmdZYflypYP+0IxegfIO7ytovTqLvOvXMUqN4ktqeT1d33
s3WBw9dyQGLc2M63U4jwrdpI3oAffKDihgP8mAfhIM+5G4fJ3Tbz1tUYVG9bdJGXiBuJx4YKfclJ
bSc/B6QDrTyCc0t2SRW00+pMJrucalFH89qaArNOum44e7lpUOJ+ho4fTsMR9thOvpRtVRNve6Wf
Zc66m3JF7hvSPAnHWg/1/tizvo9oMQRSSvG9py4ux11Ug/nZzfnfcePNPHtvtKs34gpPcbdR8U0C
xA/YfFFdxoss7d8rNmRX0VdxU2cCxkC3Lrvr4xOdTBN2ZxKuYEBZBB5u2D37d7qaWi/ZlLhHYmx+
CTfBp05RJneOZPpZuBRJQ5+w0aijGHEz4FBTqGuBCW57M0PVXVQI7PPsjDy7bnD94nM21gPTcoxT
97m7z7Oq9Htn/7hILVS8wFwqKQlhnY2qTMbgAXYCVvTrtNGqUxwwVyi3qsDWDwwIAc97BE0yLmhD
n4TJDl1wIL9iYHxqrAL3UfOxBDLPO+tvGUQ+Nukm/rPC1m3Duwo/qsM7TW2lPtcetNGGpuXhxQKB
6gPh1Ky6jjv7t9GLH4xRwH4PvTQCX8UG7jV8VLv7Khm6ORbSbp76DzTRB3h/j9ltuPbT9OGdG69W
efO+V/368hGVRlFWZi0KzWrvZHUezdGjUyV2eF1DTnN52hXYjfj+XP6uCs9uRqPju8N9HeBLu2+P
w9dYnq4Sth87VFERHABGI1TPhf8NXm6f9IQHTjM/pb5gcTn7YM4CRKIeRjoXxStWOX5JJX+1HAdU
KJ4l8bDRlm/cE9hcgda1QW1QEv2RnRfgxleGQ94HXu/DUXb+A+ujnuHXAfYt6GJ1BApUEIPrshKI
OHQumEBY23BQXi1CFOQqycVHwI8SpczkNjLW+Bu0q6cB0oLZ89q7mxAEKV0TO6c4f7azcBp1Yhxv
eLz1gI/HVwQymkWooeSBP0OvZgoZTbPnFJ/5R5d40V0NejUPhvtBHYU83gj0yOxrJycnQeijIjx0
1ImAOrmqs8uE035qTNWZfBUO9GLtRwirCqPSWgRft0PsMQXl8tHZ4V5DidBAm0Zc7+zVoIgK610g
nedyxZQv79wam6dTWv/EWed6wMrdObKE8BDCOkRY2HnwbOEVt7SonVF85sCFDr16MdIU8HsjYNho
Y+VLLdy1aL8SdqWe5CeBHimB/RgOb2YzItQrzUVIDgEOikm7vLy4KLJf980CpzU5RtwdMW9YbcDj
ND55eTmxutwS3nrIaKWnwPQCRFFDACICNnMXbY6qn9/5WoAY/hogiYZfdiFonr0y92rWl6uguF5g
MFnrUgkRNbuITVA99S6QSUc8oW+PnYxHSnNtAT24PDEdL9ul8R6hMpevptmRbB/JQojajyKKQgkP
Ndcamm5KJf1gSXh69XhymkEDbpdyOhByvElXbvfIHB6bnW01gAtMayofRZpA3tMOclvgxnliiEAh
BZd/Pz8pkMcL/6wXF8A1gLsYrt5Fw1PXKl6DzOVEtai1Zer18TAWq025JRS1TgJAiO+ZDDywarux
9sqginKiz3gpJX0y489ESSKjqXgZjqLmEXen4L40H/feizGgXdpxagGK+Ncop0ciJFWgGPyjMhXD
88WXByVKlLyHDVGpnU+qrcXDRjuFUZdXfOEBmJQ+fd7GB4RWjSsG+QlIiEE+4k9+cm5V69rjuVkK
N1Q5/HkgNGOs98uAksLRQdhNdINn9+7jy/vClaFrsMY2fzCOrTzt5NVOugljAqoy1kE/Gl2cEhKl
ISkJhGpBc6IuRxOWkisyuYJTF2av6tl8/9kGG24UZkQ5jyapkGQmfAlUr8m1gT94LiQn5fPgCqSX
3EkBMXi7R539H1ls7QbTujviL+4n8tDcC5JsqqaovawS1ZIjyBSW+kldi5kk5J07eKuGtfRRDnXE
60sulbGL3mRU7fGQFw6OJdu3WGjudBXPNuVqJ5kkfaEcai157tbf4J6FaznDerWp8E8OUKPFDNR0
pph7qlPTV5QFIES3W4+DDqzKQ8A41UsD5FY2H/IDff8A5b1YYeR/xAh5iLmpYutif4uA63Bt+WNw
Bvar9WWg+cn3gcHFqgIR++9oYk57Ql4ItO3Q/LXnykRSWIxGbTca4ZABFBaD0/qgPClPsCukJJVd
ZWlaGiHL5Qn747NhsusDXLz7QBdnUMbcbkzlGF3gcR8sCUdqv7CH8vnNZZm876tPWgwXMfkGjupy
2vcZO5GO8fJBPYtXnbqHS+sQPAhZO8/2v3fCdDRAe7k6Iu82PI+PwTGIguPPY1faNlf3r71Pwqx3
9OpUDME7aMzWMz2dqTKkmG9paqfWDmFX0aYcOSMCAPXjqnWrkrGjED6hXgqCqpLSRJK3zbShQ0Zf
DbHdDXgQhwqaOgX5laljcbmqo1lmwsePFA3l3akRFIUvB0J87ozPTybjPWWMIxVmG2pRXWUw64u3
Krx12OsQQlGzv1r+3X70ZZ5PntWMRBSQmRrSaNWUBExxcmIge90lmkjp2stuSxrjR/eOH3bxXa2P
doNs1tTJfR1NAgcrkAM+A+bXtdy6ftd/7r/X3zWmWLvmrk5wIYXQkVGtnhbRBwQBfgBW/d9+bCCT
sroGTAemfk5k006eKJZoALs0/Epz4CgGgQxUWLCKNzFD6EPlF6jgOVAFA/R1fvGioLwI59WgMr6S
MzJuXnoGCzqYRRCSlqHL9wxyIoIYS2ethJO1JUAnvenNRKaOoJ6YIXPE+KTaezNJGcu/uvJtDZuB
RF2SZxynR6iF+QDKpF8loaTcOQVnpMHHGXYOo/UELQpr6Hogw6msf/CPfoLREZ4Ywwv/V4FMfPmq
9LQaqjqJ3INbmzSn5iS8to3pXu+M6QtTRoSV/MP+epDj2Tk4+qHVub5aDT6vNQqHWuejMTSuIqBK
n7k2KXFUBpXBmTTpnN5fLnpNNsOTdyvkC6n0BpC4PtRqjSz0kYAMmkrR8NyAjTrsIy+UOAkklY5p
X8S31Is8Wc0oPzajqk00G82JblXM0tpeI0vXULJWeAg32eXQA3oqdPUyP7kkqVdFplXEk2j3gyGP
Rm7fl7VlGTNquVlycAsCN5AnBsj1wQwSVzubClAI17dWCTklYCDnqMgXIwkMgy+koJPniMy738d3
uAmX4dKcJ1+NeW1lrirEAj6R7U5vXzrCRfhT3VrbZisMmtvKrvqFTeN9Uf9CalX9qn4px+Lo7n+y
3dEtb/VlDu5z++pbozourVaRgGhhkyWTqL2DiICIyzqiA7lK6aAp8Qs6mb4rkURkDIjx6VDVp5ol
vMohsVguGgeX9G9P18jw7igWTK4vUvJJfXTeHXDhEmXvBVlPRbMcoXBlnMqvqUJhXMSPyOtTLzEc
ZWlZ4VYjZc8+K1SHiEQFJr56Kq9VSCvQDX8COjTlQKtfa46fi0feXvfgqRT1t6rwg7TN/AOo9RRj
SkKsMVkr0qyVm16HA8Mej9ZYBsYZPJajT6tKHSH0QsjFV1O1lFwugbY/LlSv4t57oruXUl2w2cNd
AZeBrQwBKmuwjIYSmI5q5+HLe8M7br2brYQF7+34CcMqFE27C1TxG2TwzaEFl7M07J+dEc9ty4P2
1kIoWgtiIEtgp5wJHIqVmDXbQeeDAQxT40r/G2LScqt9U5QFg9r1BK5OI6gZILkIo9UqxQ9picWk
dZvGEfr/81yGP4j6CnbDh62qOaIgPfcMEQFY59p9pv3nJnRBt8NKBykd1p+oERktWhMia2jYuMWP
o9johpM11IjyCwnVh86A2yf3uta4M/2SGjuWUd4zvS1kF6DOLI9EH4LWakfXKODDKhGfjV8YfryZ
wDL3rw/5yg1WU4YOe7MNEtsM9vDBzTEjUs/orn+VGC0vVn25Mh5kzEWrDswMPkRVTv+KKxLKt5Cl
A6rFPGcdf6+s+fMXCMz4iZbXamsJ4wdeT2fpk6fLG0MQZnbxgL8AW5BOARZpV+01HTyZsPBjcDxD
8uVYzolnJUa2Apv8n7YDQjt+IWbvCYTD6keOG66dTWfzaRvU65I2y4n/w4WxqM9qxebRmDIYqHMn
YJ5x6SrTGyfFdqCvSs8hYFVAiRLotmPQluuKUdSp4jMvh6FUuGHX2Udj97a7sclrT1V90Nv7j7b+
UehWVylr7bQx5T9V6qPOjbStFxGZFKFKZVAlZ/LFr/Rd7KJOilbefw7BJIuBubbRkJoMv5BlxoOE
Rcfy9cWVEB3tyXcZjXR+dOfB7FC7uBW2KcLCudf6K9gKIpS0AfgYkckDJKW4DNs/DfvoiAyFbp0N
NYSXp/kZgq2XdLWIZFAjunIvoYOy8SuxmPU/qEhxgITl86J3o0NGISVhi2EbnmCvvuVfOuWxGuF7
H64Ai1DkP7E3lKqGaEYWqLtnude0lXkRLPohC8IQRwdZSjK2E+EF/gZPoYoeQsyKCMuzm1XY3pVZ
TC4xpcKdRIB0ePA+h4Efi9G/KSTz19pV9i1sNKnOo+C2MCb7WTijQyTgEh+gMqylbf51WBhMA/Ov
19d6mixeX8ni+KMY7BQb2LvTaDAB8xR/qYJJ78nTZH/SZc5tplGj0D96aV8m6XtexX8xHG/iJa1E
PBVzDReyK8eV+Cjm3ydafkHkEN/9+/CIK6D0FkqxZGkahsXxorP8ONffOrQf5FueIfPruLkixYsr
IKKo6KIVEgjkgcvjRcfMJ6kw23n1EZxKFSWVyLPQRpmFh/THo+4/Ir0EDVgKFqMSnn26RUVboQec
sKZMYgT63Eg2suInSwkaLti0tS6jPQCMj6QCg4hCzRUpYofeboaBOnXWieWAvBf4kY1ZYwaE8Lmd
i83+hteMbnLd6irZvhnxU+sz1wY44Flc3uUG4vf0scbE6gRUXutZwqPOZTLWB1HuJdiEjPBNi23f
HFkTY9AYKf/UAtlgdliUykbvh0kHyWp8Vnqxcvsno2BW0/eNd0JRlDZaw6EeA1hsQPXf2LmqlcFc
GTdYnGMoWXXAhyluwg+Yr57lMzQYwwS9PzyD3CACbHnwCXenmM4Yd6lSkQ11ih01U8HuY6kTw3li
RKfBIfiC1HT06IyKUnLmAc6w7UvJixA2hLQEehqSK047AdYsdCJm72VTqjGIhT703C4WQ+0ZUFL6
Ov0QUlb6+1xV/nVhbU6dKQ9wpTAxDpsfOlXvygLBhtEzFiFXSMUYoA7HBwHIC1oybtbF+OmMH7GY
6wwIO4oy4+B++WSxaNAG3CCBH1Q9ECPNVWoz9Vo6ubrEsIjgbSi8T/QLq/2mcdKiKpeeVrBlkXMr
4Bf6IzUNH/rDnSZRDQL9IrcETRiWMVg/N7rzeZEfAOX3p+jfucy60OrhYWjeIP3KHTg9/5rmpklY
Lg/2cj2Nfg4/L7v0pSW63OexV0juHo9gHTHjHD3e1X6zx+eYX+it+Krq3BPmhTk02MsqWR1W+1Fz
HI7WASvU/DCPOIzZJxeyidRVhY1KG9i3gKbFCcOrBw2rLddSVjqn7uL/5FKaEUUJ9u0YLokr3uHT
MPcUnytznhIUOYAH+8gwCaMdVkFIl/3zSKmu+l1Ilx0GCwSEPveDK6mPX0ekEvymFnNYgvMXP7g4
YshrAaIMiPYAKLCvaW8iJjqtx9/j7zyqQa7S647hAHcgBNM/oD2owhPTgSs1ukzwy+HbuwyifsVL
Vs/5e15lUIGR3Mj05u/Brf9yf+CB+hHM3uv4PE6C8+wQpIvbYj36viyiH/W4+daYnxQkqmJeDkxQ
ZKZbNk8hIjxdLj5TtNcFznjtMH9cXb8ut9YFoFKGcGsbTTvW+9WhRcuwFb9mHQa4fdx29PCHgi0Q
Mnc4Ti1sO+p2xFSIxQlk6Ov1bbWB8amlzh1GGIpyPv0pU1zVjyaIWsiqGNm/VO8mdh0hhCgWUj+H
fST2Gj3ivcirFv3qA8XaqO5QC6FkvxProCblOFT2Hj4LMya3FgV2daQyO6NkLiLDGbQT1+GmX9YU
yGp/xOYqXBz8iCGOow3RxIdAEeMY/lFHY7PCx6rSa5MUCR7dY/GGA19za3Cs8oWB4kEhW1LIYd7L
6IkindWCNaKPgQQdDwuBqgDw4n1P9RklZsSPrcdbhAUoiyKXUhRQZgVgHSnlgIj6JKuSHafH5Opr
bvSGeRwEs9F58kaNw6b56qqWKABLHkiru54JKwJULOz3pQ+kzNAypww7ArV7FooFR/BlaLahKKxd
vA70YTw/cay/tSpxZKRvULN4qOkY2P+JksvhwOjlGulQplroNHAVluOQvC0JpSE7otZTp6YjclNq
D/VF2HWB45/pfQzM1Uwe1+vyujwvmzNI8u7ZWf/c+wZdUYxZ2SifZH284oD08eyhpW5OTwuD1wFW
GOWjvGnVVcChka897axGJMKdow6uKQV5RveTKmvAAL57Vdm6APpdxPR8DCYp8p1e6965Nq2RmYnR
KS+lC4eAQCmY75vM3TIvQnc5nv0yWGXoijPxaX9Bvwv0QnoDSu8ep8sRB7pgePM+7JqFvFI47oWJ
YB3P3oy7/LNhhx42AtQacYCLECLZ00/882pfyNyw2H80OFfHnriVfgWnofjnY2IsRqCIhyQG1aUi
0NhYHfMTH2c1ozV8mpkEAwfTGrKLaQ97du4YgGL7HJKGGX2L5SDBeDoqAWuk42x4DW6Y2MqRtrIr
7VIYUGxqu3Ao8CEc7ocnDml6MUGxreLA2RNKBsU9lg780yf7pIV/F3HHOrR96osXMtWCjP0h5age
TllClOrMWJg0Yi0rD6YglRFrkvaaa6dE+fYhiZYJO02Wa8yGhLeraOM9DY2SQj8xyXVWrxsvseRf
ttWT2kRyAgFsx+CNLb7q5swFth1Tsfu3IAm0Isazbomq8uzv3ZMveF80VZEQb5BLVSNoc1ZHolaR
7z0fm8dFc/k42M17+231QwaRr94brxHEUJ0SOmT84ZVcrQOe3DVrW5e2yW0HLMyq//f6vfKUMave
HDYmu2MoJ5/wb/8HmhtjPwAlnjGgd5o3xid8RdYdSrw7JcEV8F9ciWDMshABmsEbyN49UWh0sJr+
O4qwQbXaYlio1NAA9IP0KIeu6JXQH0nXr/chCw0rgzwx8j9SVqlQIOE7KCoph0j9YrJzh9N362pd
0r4ACYCz+oH/8kTLEqazMcEXu5pXxb5qlXAKVuvlell/trHuHK29oyM8+Ojcfw+gwgcHJiMCBugb
a0RjcO+wrbnDU2i9SsPzya7wFAPQfoD7xjanuAIC3z124OuxWxsZK3NKeO70OSlN8zG4XnBYNmai
Cte+6e97IIPfhynj4EF9eaGYx9ja33sZylqV9AluGafggmFHBvQjTXop78SI0++nTvXrWOmgYeMt
J/1vlyGpx6HmpDfKd9SA+KaveS8S2ron4aR8r1VyJzh4aPPRJsQWNYwH5tga4vbSGcNm0tS3CQQL
ZBa1Wnuf+QD7aTdxaLC1l/IfMVJfIx3lSRUwssERDZsToPAKX6Doi0pfMcaOl0Xp67J4RR34mI1t
ONZNfFvsZ+a2tq1sox9zqqUr8db+57DajV9rqG+JiJkR+yR3kZg33K73Pdwb4XEqSCVEu/DjyM5b
DtUmrlbPzj7YB/cFFiZUsDvalusOJ5ob7Qw0NdpQKFCUbNv3v4PtNMEtfxG5GsW+2ARu2NKk/0rn
akd7M67DBfZXACFw2T4UzKaNhNp54hlAwzTBFmASs87ch4CtNGM4na+EIcg6/+1e+9d+LoRhUPWO
I1zWR/AlR2AsxLU+MP2K8AvLoYaGc/NbAhUGIrAk/9DS9Xhi7HLvTU15GIom9NzpaGz3Y2VaNBeP
4BHks8iJHIiJ8F9NO3djbBUdo38aa8F4YIXxlS4Qji1qX+b2vXvvatvDzxUiN4ZkUCNr3QKgWG7V
ex696rA61MKl6V/j28BNa1BmVkVM8ROk5I0FCiIp/ozlrBgkwuXD8gElkUBSlvOyVzq/4KBtotIE
QMta7nHWdnmHy8cw9KpAkNXiUH9yGireR694eJzJJl9Y4hEgkytnTiJfUKOOKgtV2OET08n6mLxu
T1hMZbv4x9qyC/1rI1V46XuVeb3u8xBNOrY9wWHG04I/nnwJnoKOsJw78doHYYCdczQ+D7FlZkli
BcIpv+5hKITLTyJPNF6f63QC3DLHtXHqwRNVKy5WqOKn1aNilwXxDEvzZZ11vzGrBsfNcZms28cl
3LYPww1LK1ZOWIz0K1AZhUFT+2T2NkcWqXDAlOSOfQ73olMhJzvtJwWL22KP0ZQDSmwhnQlrKe69
BLdB5s6ps46r6s48Nlphicf7Rit/Q1aEAUA4fldWdfd1mKSlUb1XEV8aiHByHycIkuyUDR6yK5Sp
ipuV7JIfIxjslMsrcMwYPLKM+hafomazZh/LIJaM2bvjYBuo3Wq1Atse2auBFNqCfr/ybmfgeb+X
jjfwZMzhAlu62HDg58GvAfb6DFIVzTwY8A/5fVcEjPH40e612nNFqaDGgNz+rRTQ24LOm5Ly7F5a
rW631+sS/HnxrPZf2noPxxIdjRmOXDuQ+12IyLhEPNyMS2gPsC2xZ27g8h3C72j1fOqY1gO4DJ4l
praD0/4XOzzGRtf2E3fDo/FTZUiTG5hc16vDRoi7FMDiCvkB419kE/K4gesM05bPCp0WJS463PE2
e5rd/LEsyUHQRIl6arFJpkhAEO99w3aKQDoxyyve1vhs46/DbBS4k6l5OF/P6kF9WGJjvDhx+8J6
CqLhVwehXxqVRpWROa1OaqPjoj5J2Jj3zUe3ekq/o+HZP/snqMv1yWHRmOpvlZmy6bjb72OnORft
/N3TFMRYaIKkveYd4DTsN4tOWr30o71katn1h9x/pt9MOue8/7Bah0Ozdc3cHGGA1WP7P+y4ReH5
0dAMrWFtxMjusFg7gGvUQPn3iS4IVRGjCeCpatBIWtXABDvS73JfRcs13SQ8tVu7PISLWHKvpW7l
3LXwrCkNVS+b8/c0+cpeTgUzecS5eB/V9fYg7JC6mMl08QYRIny11vNLMREhegliFVS7P0yoIU5U
huXxDb7SOMnbJhAk7ungjIf2BW5O3oLN+MYThco83sW7iB4P5I69et29Yclirh7bxuqI7p/qj3zP
4q3GHBwaLr5IGApEOOLKr3zSJFQW/1EoMKNnja0d8VTOuD1sIqnlv3Xcxfi+fmtgkvVW5gspBisu
Ji0KHRFwdu2Wp3L+qU8VVGJ46u8/HBLF3hhjgE/0aLIijjtoKAyoJY2g2VFjT+8tca2Ua+KbINPF
ck6UI8X/UcmwJDIYWaFIaq8HIhVdKaMLtICJio6UQdPj++xATZsY9vvSOnlNmpSUeCn1OgqcBdQm
pXh6brSfX088a/QN63XtvpiUQBHjkrz0dtnecLFpYWJ1snh8mG00fRPdKB5JViuljfw+Y3d43tyX
ZSwrIN2FI6G62Plisotk5Nbu04LaSCU4oPbly2PvQG9i58vQxoi3B/8JkMOwC1pMxirPTPBM7OEd
VlXSdtC9TqdI6vrDO+mOlSHdFj+/+BwvHG7ldAQxZHnz1ZRY2zcu0PSRwX5ojC4+Xj6N49+kcgUC
hsRzZGYUcuoPk/MomTxwyjc900NimCKKxHgbyu4aaFgmwzFXh4Q9544hbeSed5FbdjWyxBTXM4MI
BAfX7aRd/24wEzLcHBiag94R93Fe+I/3BelEvQapQ7LdlW5RMhaNpYUPohIuzshFZCLQb/2soOJu
s7D4YQ9mVlpanZ0Fam/30ikxnsXjjNPFX+HAduw4yD0csVFcm2DXDeflPiZJ9zE55D9rgBAYq0P0
4gbi9MMfvMhs89ocJk+Ql5oPQYUGnZHT9fsEX9ir+IqdNiFHANY8MSQ+YmysV9J/D9bee/AeJBOM
q0F0Xk7GKZF/mebHobNGACBcWQk9NYDjoxu5hS3V96t3xqT8DHRVHlfHZlAdW3AMGS3qVMG4Z5QD
mKWeW2VYxLS5zhizNjEHqNArA8OrDErD+uwV4PC6LH/X8FPTYY3zZWmJ2Tliz8Mq4v1xlc7Xm3S1
/yrNrEW/ymXUETkGhHWjd3UrwF34WdNjXW0dNQcRJbMJAWbv23wpgju6n8mOZDcu2MexS8B5maPR
y+TZVTx5WEwmDPg0SqTbBc+8FLVNQsitBrNCE4QnaMjJbdOr09tisO3GXokgRAFEp34e0vEoj6eK
x+Cp2+SPT5pAMWxTWS4Oex0UYGnxbnP/K2+qm3yuCZVs1UJil9bY18nJjY4LaRAk6DHVLgP406sV
Io3YJduMiw0frog3eedyx2NCUs9bt5/1132WzR7D8mA6rXnCBA9dLvbqxa2Iq/Np9NyFx1nmNWj+
sLii6mGbW1bxQ5jVv8VPZEocGMCYe8SzJZg0Gq9kruYomb8GRIefsJ6e/Xf/DCgKSDq+DMVcEY/l
PWh4MIizaTZ9z5/z2vKGen0/MsbHwd0zhyLHld3yb7gjDIs1mtUZ9IqpW40KsMgJIAcRBOJEsa+7
7c1ktn+B/YaldOrXMOX8yhcn3A4z6vHbpdX0SE259su+Ss91TxmT6jZ1kG7ZP1N8GiOcb1nw8Evg
cmHuxxOv/NWSlxYPgABOwjRGWiZqjoTTaW/KKZuQmjfXoQVCYGyCIcDHs2vOLcaWbQzOPkJ4VGcz
+RWw/s7Osyt0VvH8LwA9JF2UmN32czjIaj2vtjzGS56jWLRwlJEXoCfl6gj9FTB17h6ObXEGDQwO
733Wc7/KX4g4dxle6loHSqxD8rcFG25i89DEAUI7B9eS/eQD6rIMRAMdlvtCyQbQqzldi+6BhRZe
a2uKKHAq/FiT+NdSS7hsLyRIXi/1yBDlbYtpzWSLtahYqonbWsPezBYJ0IpQLtplai9yIy/JAOOV
zUZswM8BOVgTVMy/uA5lMDFIH+yaOSiMmlVhAjAddVfzDwQsKQfrgUP+6SfvetpBEjIOsEVjkdLd
24842Ef7ERclQsuNpnsUj06jd6116ANIV7iaLx2Slv93liCGQxn4xaWPnfnAsy3SSx3ATrCVjken
oDfgUKSw5FunNBFrQT57/22h8C6K+bAaGLEtTrQaT7K+BGK9O1S+nTXDQvY3i8vAl2HThtHWvcMn
FpNRDmryISzhhqTVRL4afCNchv4UEhy+Dx+ZN9tvAeff2tmowvWqsJ1W2JzQmXcPE8qHqS7R5wLB
kutkY8KY2AOyMb4L7f2XZJMwD4vjxmeSjwlD0X6JJ/fM06cR6YnfiTtztPFdJZ8B6DH008563mke
Ia8RbZ7YqEMPUUxCcWdRkfCDsdnp3tS5wbR9W+kRrkc6sYjLKZ9FroRaFpVAIJZHfcbZRPaDFZ6m
k3eYr1nxqvWExR6ZU5Zx/DuSc4aO+QyNABx6AB6E6FdAL7A66NDHLohe+aO8nYEScc/h7x3cNbqu
guj04DuABrQ2cES/Fp6qhU+Gm2L2SOBwUEvxhZWrx1LO3ipGjZZwIYhN1oXPyqB4OUgyRTB45rAk
vgmQ57kZZAye665u/1JPO1gD37/3trwNf04qqPAPxJ97P4yHNz8F22+wRSrKTuYPImZRGXNU79ze
Okni4vwS/6wKQKdaZWKzcxio+GOUzV2PpoUHUFdwP8V5GjS6Fliz+uw9bcwtRrgrzAaxHFfVE9Pm
PoBR133AVQD++6LM99Oc6kbT9Uw7KvYEvwr3aMD3wMFf4GccXMb5ENNY/zpJvIzpnwGKpxGk6V4c
+hvaWRribynz4h6zWWZupGZNNWVJHLRDQpD4283ux3HDaLuYSu35m/D6Z/teecj/kIvsSri8tsVm
oIkR3IHLyxqs6c7Usw6Yp8BhGm2UkPrCgrprbmmsTy9Og9iBOipujT+t4fZkweMyQI+MoWYsmrJo
3nIaxAO6bo6LVwyDnAfqz+ZAa3NY38b0Vc9+7Me+SQjUojJ9D/Wt7mGj4xIN3iEWn0DGK4INQHE7
nlyZv4UjDN/RlTTH6y6ROSylH8pCZWUg+GG6AVxYNBhNzA25tchtge0o01H5cbKy2NyMBI7dDDfD
2B59OFF+KuBTam8uD5SllMKDxhl2+1fOGF/yA61BunO1bIilvOHp0HhBT5XceOChs+ZPpruimdhD
4ITCyYuPcczg/uE5Z+3QMr5DgV8kjVOFU3pr51MkpqhguIxSIOv207Ot3+HGLP5cT4HKOdK/cBxV
m9B0zDk+u8FzXJ0pCCQanJYq88rj2lCHkmnWzIDZq0T0itwP1EbrxHKiBKcSS+nNXjTIQoHJwcN0
9w6FVofvamD4n3KgIIM4JcqqjIVCi8Ozc4NBcyPqG1rD7Mm6SsNAOoR7z2TuDhWmjuptk5HHhh+M
azxcfGfw2tlFvRrxtGygpZ45ECc8buHM2xIVfJG3vzwuy6+3WPz+3h0SNiYH9gTPI/qq9bsg7qrB
YOvhJpgj7dgepzhyHrtz1ui5NlFjcON5YGP8LI+SImXcKpnzO82J5Z6Q5vHCVh6NSI4vLB++NjFP
NVYV86kU7fP+tN9wLv0i7fbRO8MmV11FvI7db5CHogW6/GxPd3ulg2A88ju52Y35zf5vLExMEMtp
uX2t96Kw/VreecJs6DRdTXxPmDNF3KuflVvXPKKPkEuULkFKrugCtjxvcs5s3tnxEqqauvNMSc/r
oBScrTTL1/EZTFtcP4KhOIESRiDs2PdoyBl5j5sQzpRDrlaoOO6O7o26G/WuRStwds4U/DcWTTnY
asR2LYZs+nvFcFsFmKh/64KR2BiagRnUgvK46S9S+Vbd4CseD6xkN9btnKdCAyRtI/+3lVzhDJq0
WvBnoaFCGbg3yTGwacou0zS/yIu9H5dHD5OGcHOZKuAjbue90q/5c/nWMwk3kDd+Sf4popfei+fy
saZjyAHXb/wU5RNnfD2ucs349OF8XttcIfPhod7/8B7LeAQ9PW3wiijVs6x764JeZNHAf0vFVKMw
7FJ6aT5Ro5faPGhREW+v/SguVvWITTGXzRsLwIaZ4AY/ZT5c9xK8lRvYc6ps0SFOLyRPEAEvtjoZ
ObKsKn3tUy9eEf0ZHRqwd0IMVtXWgE0/JxlNjFgLxolMCRhcobwRi1ma2gbI/ztx3qym5P38iOUm
4YDoGSbsCRmqEWooFVlLk9/MfgZP/MeidgVhLfTWCdFyyBLk/AN1hgTjBHqHuHoi7SrGGNoO82Eo
4Wc3clIGawqKunQ19ocHXYmhlRfEHXggmoA1Byd6DKW4vaH9fB8Jg5b04owI6Ww5V1q33aXkIDC7
QSO/s7loG8ELG+T6sqwjXsBQnM28GNOlzNF0QCJh7/nsLcaTfyUn9gQVTcU9bpLN+vf6Z2R2cHlt
YYABmLN13bfgZfC1Q5nKCNF999EoQQy6dR8Fvf9DXNKmiMYetqBUEHHXqA/emwPxe+172MeIG4yd
quaITkpMWfTzVMU6NFYVHfXmFn7Mg1NrUWrL3pQ74G3fFx98NQOPBY3NYbNKiq+2iDPGP1eK1EfO
rLIaQusGyz5sugN4iOifYEQENRdA0pOXMyJBNmvm+SgorDaqhPEWKxXxUQ9LEwkBf7Ctd8fjMnBw
DAsHWqAm/HTNolk1sJES91C0pg+Lh/tlyLbP/aSS7DPinkVtuACM+yXKIsnSu2006f8g6aJbSzOr
OaZz/ov4i2903sSMUPNJLsIIl3ls6ohwxHcr6k9HlcR4HPOj1DqYhfMrbJn+NW9RGkJqBMweQheH
WKp5NzN3GCzUkMwScdTnk0grERdlghGI4WHApRezXzVPwfPnhrCglyDTxVpLjCKJb97Fe2Gzsd8c
rJ0KvU4yHG+RnsD54drzBPg+Zm7D/jBkLtat3UZHlo48KjScfHVOJiZZJqVLg8frLL4UeV/Sp0ts
oKkmlpxwL7HYZugMwDsRvb34PrC4SfiRMTwrWBlwwSBpAb2nmwYBkWjXCX2Eyc6mhDYZn37Re+/M
oOr/DmJymBpcOTMMagDXKZfE2Qv70oww04V3ABbO4Iyh/ZO9QR0P9gykiAlzVBtT115BZa1JXDqq
Q99gtiirs9rPh9JncuPC92Jx1i4hPKxoRLuZt8dtKh6VPFo0Ohg1k1EX7qdHTRLbO0K6dxPEWSpy
TngOVb/WEzIftY5TUWEwipRqQuGAmKBMMLYwTzmzKu9MLBrSpX9Q1niNhckBY2Am5sBzlk0e0+ay
BH/fWubzOq+UdnjT3BgbYwl7h7fn7+P3gKzeZ3DEZAjfXX4kzQFRG3gW0zFoFkW1yTrBHIeZToi3
Ejcftqjg39C8GGUzvbi2GC3sVzowh12JFimTOa5OQRWUdIz9tVj2rp3KqD4QfaA6eAa1GQL0oDSt
rrJtskt2rIXPPqIPlacY1RRUJhaiMdEp0F6wee6f+pW/Oj7n1vK8kgvClcHu0bbgMQsnIsiRQdtp
WNABmW7FE/VMmmo1AyuojeuIhQ7Ld2DOSt/J5n9EnddyItsSRL+ICLx5bW9ooPHwQgjvPTTw9Xdl
95y4pw8ajQYkBHvXrsrKzFI6v3UKqqwomuRvzrixbpVZrwDvDU8ZHDMnU/izzGlcBv6sUoM8uJjX
PsA8LWAQZjEseu/BrfceXHr50Tbe9ORWuZXow0uHj4vWxNkLwSkj8jZICXT+bRyloiomOa1YLUqo
dTEqJ6rGNZQrGqEtAAfgay1SR9mGIM6yvmEGIc2h9g+Gy/EDhfVschioOtFFwSIZ5PtkFH26NVKn
V1o1XgFNMlELU5Zb6GSRzdTCG6MXduGzUxy++8Xho/vsPDtvBhc9mE2i697DzxlK65GKgFFL/zYO
HdEOYeUEoE1TUKkCTyslVEJRUAkK2UeMBoIeIUhdbDkEVnl9P51Kv9Y/jZT96kKEQQ4M8uO9Ql6S
gersKnl0jY5ogphmC/kG1b9/ZhqUsMIS649m5Y6nlGmPklWyujN3NLpNc6NXrMS4iIGg+Sa+0/PD
9TjHq1+NXoHyjT2SeXBpq9FRws/M9ICWdpfSt4gZjrFBjVY0ql8Gzlz73+G9f+luJ3plPv1nRz4c
4o8m0SW+9kojxkXxioiOdakZd/gysLA37S9WfHuQWQE2wpzfUFp2uDt1SzZefZAtqUcYuLeBd5i3
oMEgycP1k4SaaoWM/fs2c4Nim+QMEuZ3AasAWpMEarSl0JNVsAqAf3XE82m2uP/VATYFMiqNLoeX
NthIfMAvs+jJiXQ2PznfunHCchBwxC17oEKeSOdApqg15EwsVrL6wVglc74OQVXASI4x6HzMw/Cd
I3qrWZCfMVnIvkC0hLlYGdadEthK3Qs+7hUYHryQ1S9cmtvHyOeNM5MImceBQP8pSLUG0A8SxR5L
iZMAVLP5t1cHrcYr8AGQSl/WqS52feZqoonEaIXn+8QakUmJqfhF1eAF8O8CZPoIGcgI1vWMwCvt
X8TkRFJJ2jxHsxxl+/YEplqCdr+NmCSc64vIdmPTMu4K8FWhuDg/wk79DOqjZ/yOn91vvzwzGJGH
sUvRunXojRRh1dCC49DINz84P8KKYvoSZrQnJjIfY9SabhGhIC0UYNJPdKVk+fbOdslGXMk7m6kM
W38TtJpHWt5nJHfYqOKPwoXsLuGatXWJTiJK0qxXiSsxw0ftfLsWMekb/SrKSxIqRo0iXtVCOGB5
mV0SqV4YQ3ogu2KqsJ+QY3VF/em96UDtp+BdPMPz9I6LqPATuXlRp1ACCbeR7W0mDBIEqRkob84u
md8JFNKFEgGtmspZFaUqV4RV04jAWaW1HVwK5nZAd4MXXkXV1Sq7iJlVGVRdpurlUz7c2a8t1CP4
P9tQ3/3MgKS7VYyLscAojj1oEJ0r+PWrpZ5AgaiC1v+DC9cV4otyg+QGRU9+NErX/ztsT3QTuETZ
hpp9mjJ1B77JixEXSNdKiNfEhsR7o43rBUGrkN50pwfOz5XwP3ILQ5LSQ3TjlSiz1dORDUKGUkrT
lmdsiaY0i81YRlymzSLtV2bHLiuYfHBAMfBrC8kQAJhvqWm5wXJDGCVGjLANtPeTfmG4W37+Pn+N
YwqBf4DPpScperi9RadelXlVFK2CoPOMTdOc1gbvmZAxPpE4VYnDNq1ukx7bk62aBwBXIw43kIh2
l/2guYjvR09tyLyk0EpTrxAiLmQeckMVY/9ny5ZX8tb3EPM72mLbcBt+XCGtmcTlvbozKzHdwDRQ
FKC3ETPNI1mMEDn5UxCQvqrSVtBiggPEr7Mbad+9mZsMFvJk/raa1vy/dy9z9YXAeuLnotK/rwoL
0oY78/7AA+kH/UrMxKwHeXwZmue+YDnIdnhHofkHE430+qfaKsi0sJHUF6rwMaXV/6N3SZyFUgQb
N4lT99DtVVMId9TSVvGu8h1HZ4E7NfVDuQC0fPVHVaYKqE0UbPhcXxMEBU7Dek/rV4GTeitoVQNX
q0etOApDnBvY0nq5BuY40kyRKcvMvo0SpoJKTZiDW3uzSzTFL3R7D6MLRRgv2gUl4NdteEmQY5hl
pmPcQRISg7POSE/RdZl3JiEpOJCQ5D2QVtHaAvpsIF80f8PXyeT/4z+2pKiNuok/JU2zrBy3Q+Xw
shBNrFfza506XwoW6E1mbUBdIxtFChpOmyvcyv0IrSg5G+mxi7AgwgOaOx7Sik5f1X0l35DBuIjQ
qnykCrn0c+7WUzhquGWC3AXkRhhMdcTMZYLQ1WQcHysXohTJL+C9XniOYukWd6MLrwKYiHc98wV0
scBefEwxHtZdio68QrpNdHtyfs5XL+PqSgAgg1Occ29tXQNh+cQ4RySDjDYgKO9qnRfnhUSXQhiz
69is9ciMXPJ0FJ4Nr+BnH0u8W2rS0ldivq8cd4vMXVbHQR/VblHDpVf2yqHsvov0Ea/pGlgzvnaJ
2eKkxtJgESy1a+NwGYZhNKUjOVshJRoX4DNeIDPWFnIcPfslilcYjtQbV3hFDbSJ0quKJAxwCkaX
mFlfRvwKKTh1KxEwheCV+ig9e/XpbCrw/dxk5nFbiLtUfDKggPxFDX1oFc09KaQArqwHKC67VN0p
woEKigyA4U7MRYT+Ru2HGkXmBKorKVVTQLujr4toCzDdE+tcsiVVaicmkp4wHJM0R98OyJgkr8AP
yjpep+6h+xpe/m7oYIS67Pl4W7/IAWOAmvW2o2vPxWg6Vrsocsz8mHwZz6KZREwoYvWTBLMzLus3
+HFa99Bz0Taq05lQAxIwmcio7TazBUISIdOwS5tH/TEWjPqackqiM2jn+iIkHPkKbzD3y1kHcgE9
SrGVtZkmPExDjmSCKWEICOTqOqjjUIV20AMJfeSlDoG3wFqAyUEgWAtoFmwJrIll6oBQ4Ck40NSI
dxYLKVZcUD+MJTEcihcj5a+ID3QsCTTLmOFFeOe2NZNLYQpYtuQrGMmg9m3l2jpkZBSoI4hpEwzQ
mM+xuEI3Ns9DyuLJUYumVTQzZQTZq+YXx16Mep1X0NRk7kH047TN4qAiijpUOq+16hI7h5i7uE6Y
kpTFnU1LzSnYsCUM7DOYI7Eari5hAeIZy5JUl3gdG/6kSyeenUQ1JzaQNiRm7eY22CF2TDeS4mVM
z55jDsaYLSvWIgnXblLggMR/9I5HOh06vNKzcyjPSHc1NtXmTGgRqwlBmz5tw6pFDDwfX6mz90in
WQ6TNDBHeGNzeuot1jl6Y03zKUcrfdyneQ7U/EufW/pD9N7JtLpg/5WgDYo3AfMJa9UrxIHbW3KO
9Y7Aeuaa9Y7D/bCKDHU/RAkpK0/+gAHM/wfy+jFeuqAIjH6HVIW7DVLClCINgZHJ2dClf3zF/9m4
Y+Mdq9M/zQCYAK7QAo4vGJs1w1psK0qCXvNrZyt0G+vvKU2GxSTUQL+D9J47epOau65WqphSJSO8
WyGQ/nKZdVXqsTIawWY/p4LzcZ0sR81bYWcy7WHAHQgVZsZ5ooyiT4pgCK7NkO4lq3TjxHEPPF8v
F7bSiQ5M/5W27RDP8xxz1pGUIWT9Y9XPnYraJlw89mWMaTN8zXCcna1qtuD1Nt+TQZzw9Kb2QW+i
SlgnMzwiRr3JF7duY2OTQGxToghbyZJhkFgp6okoXrJqge/lYEX3ndimHFH20WBo9E7fR+hcM4vp
p4fErlyDt5Tv+5z1K9oz4HQyBOWS9CRJ8RL2ADwqnuTXHOacoTZjUuyjwV78rA2vbSkW42eTWtoX
Vci29GAVTrdv9CF6iWqLUP5mvobH/m2ozTObapvp+JbyQ5ahj7+6C3CDm5FZDvYHF9f3bVCaSAU5
muHsXzBr7r71dSjaOExBh/PAy/qrIEckmTmUe8KexfcXg0Fc6Gz//bF6+ZykD5OXP9Y4bRmfyKMk
hXZYj0TT+FNLDDJaD+CJdgo5ov6WdcfVMUMwYNjaxEWeC2Dv2ZqFz6PHw3q7fh1q7du+DhMr5+Lz
C2Jdcy990khg7g+ppOyAFBi2lD8zPFRmQFw5q8jEEDaiVjK9un204c1NYzZpFm83NZ1MDTRdWNPq
VZLLDplMJ9ISUVyv+XBUWNcZw0AOq3PeVnQ7IKqxsvdnqhb6pcOuyimFggniRgGV0b9pa6kzk8rd
AmEU1Z5/nHx8GQfnEdzsaFVLQ/xz8AvxmKkUWbTJZKikPVMDcFOrnD4e3eqvu+cpa0/sI/WsQcCJ
9JjKX81BJVAFT3rGR152tR4h78n9mVPgPd1YdNeWJIPNmVmBMMeQT5JNeu9i85vfSBi4KnEwFH4R
EUfoPiUu07IUwj9+xaH1Af2XmTe0Ti2c76b7/i9hsOf+YtLlmrU45qB8jNbwB8jbeTd3TrwMvTX0
DyLKWs+utTX+jq1jq+b+yNy4D8bxVK7xkbR1xki+nfPlCW/9T/QynsPa+vn3GW5QjG8mW0902hds
Mc6AYILQU444kpgTJbWu7uZtWXziSV2wc8Heq4FyPDqEVardpxmwHlhasPaDrxGvabAR4L/GMo9y
nqPAujh1B4Eqvdp88wi/vw4q8OofJiL2P3xhBEyx7yO2JzIOSNB4c+izce5vHFpJgDgvylZws9Pw
OhZFM6AJfWEHVnEaga4qSzqYbPSUD8Mk4PU3htdFEpwZiHca4RRBI/aLDq4C/PcIrtaRH0ADdJ3n
ZOHfHI1xguLb+Xn1ibDyByJsPuEL4Wa6web+mSJswNoywoYUcOGYHmGEvUTKHtZ5HO6KZ7DYe68U
Xtvt8U14I1PNJBzbL2lQqFDJGYrG0pPVUYe9TBpqUa3QhErp32xYwaSysDnsKl5fuxH2Yfg/0mny
G97V0kpSZKTbTuNDp7myRasYTD9ODiyOjl2AlRUxUp71D2jf2DEPY1RKSA4ZS/CRvYPqWd9lOq95
gl8+/hEb1faT164YZGWiq5BvUKICe+hrp9r7+NgstXPeD2sCGpPWcDlZM1LHwseLoKMdovC/Zvkh
ZqkbOVIiHQD6MmfhqRbcMd1bPNpnMgzM6ZBC4xASDnape8HODF7mM9YQJLRMZQfs6WNvOpXg0CE1
uqL3vRxM6KBJuZ0YeZqCsIEgvxRsqs8GJNmwcXG+YBNt69TGcG5QmN4v5nhzs7374IcHXfPwDe3J
G3dU/LSpVrx3YuOkiF3na17Be8vD2A4ocQHwGmpm3n6cqxtFO2lF3Trzx95oPCTEYbWwghJCRJMu
5puekL0l8mCfV+al8DLrZCifXLSvgNkSFznS4BBMEW3eUegP8ZL52eclv2z/3i55r66BhOQJUei5
XPx2ViOMClvrNbxvXHcvgyH7Gy1rOd4LEBBeReMbNEZOFFnWlgVdbMFZ/i2FfwkqA7KRyQ2wAIg1
bxsFjbriwgaUn4kUVWWcL3hpT6ppaacPi8/01WYup3WPARs/ZuHGeV4Nb72LJGXHaeLVomOjWWk/
XViUA/rv1YK93vA2hSQlJLygi5bnWaFFRCdlm3+l2T50ztFyyAj648D7/Mxjbln+0Lgz5iWr8Qs1
9m4qSgi6CTVgvrBBcBFiYKdib0hGzJsRDi3WD24XXd7oy6hybj5IG8Gn4VZ/R89V4WUdGU5SvLnR
eXxfqFyfVm0V9HjGIeOifYFvoXKTrRErd4f9dTeXOBpavV7OEgcp3ke9MFD2UVHOH3okAhbRMAy9
IKaegy9hefFyTCtIZc68LWkfe+JhMEJ2C8R6aR3caTsKrek4tUB0GNGHvKLv98WOO2B+2QjfJiN/
5xolHH6qbofRwoyt6yOVTce8ojZRHJDWI9NneOaf6dX4go8dFP+CGNZo8ypxVk0Tm2m2VgSR3+Tc
IrLwl5MRjTnFPM9jUcyFoUTLgmXQIe06r4pVqDF/i/mjLjxRNLoRk3F5vBNZbbqtDkNlEbEgW/kG
w/bI2fjYTxNCMOTZ9xCG9FloPA2fWp8/+l0+892i2UVOyovsOqdWF09MNFNXv9J9kS7MYU0xwYBT
sKzpseh1rM98XwGjYdw9DKfVrF/1G4R++ku/OZor+gkIcEqDGebrNcIPHc17OMp9WAP5QBnuy2j0
twe3VLbWFH1QxM9nDaw5D/gTdeD3YyQHo19h5DjayhG4oLWi9Wg0+318ZOkD30zGVLb53DeQ5vj9
dDgANa3ZpUHTe4AvfW/Evc5HnS7mBpww0uGhKG2eHg/y9Rf9tcvLuFr1qwjbzu3SnN3s7AJj9h5s
c4E0DtxEUaVUjBn9sfSUAECJqNtkB6y4xIM+O2vFa/ZgNDA3JS9/sWCtH1eNjmd6+t+jauJjj5u4
OaTRIaNCxrxjY0ZFIj3SKGa2hjeLxb/+Bm/n3hmS/Q/joUXyvvy0SsTCJWtfBTPOxDMrmfOJnRge
TJ+aFYqiAbfGiln6VuiFMel34J1m1vNgl2N0GpIhcHIHNpN4e72G1aOTAYhTWBXdwToQMIIPQrDu
ieQPfKk+Rg8MumcGHrcb38d4Y4tZdJJ8s4A99cWcITInROeBSAixdf2exIqXQbwYs6qZyaO/R+Wu
ZymGsKzDMYEYtVUYaWk6/UtLu27Mpz4pm14PgkfRdNhr1Lrt6ZyKhhHIEbOR2z6H6wOnggrJOnMa
p5X5BzYCifvI9/swPW5m90EjjHs9Ax+XadbE0+GkK/rJ9HUwUiMRzVU+QxjhT6aPNq/siIfJXuvD
0MRHCeHdzHVcg6miWHNog+zwkvL9ilflR8PBMaKVz8RwTXz+GL4iHY9iP5r9OUeyI+kVmR7j3Ejx
NDNhzhCFYZs92J6yGefR9O0zH1L7UkHSctiwDi8GBZteELYkLlnclZ3OF+Y8RsIz7sO8aERizBTn
bm0eyz8wQZoXkBt+n21nbDnOXLudB7TbFb54Idph50rQe0M2ArsY9AYlymWcr1NLjbsZBz0NcSN7
UwK/ZD1At4NYtwTtYBUN+XTnoFwhBwiCvztyt78AgxjTNU2OkTxLiRrf7N3NQP9t9NdWy4SUTWPK
WzPujdokht3roQ7yyKl7rLuAuSs9DVNJjN5W92L8CoULP3DNn6yf9DEHp2fyPQKeEgIc02PonDkg
p+zZf6xGaY34WUG4tPRt9VvxBKXOIU0ftAY9yGhqZKWT2wDmGbAgBD68DgAsqGqpj1BQYxMC2Ry4
QSDhxpp1S9KZnM1nikwM1y1+DzbV1yNBPzGZCogJNPJhF3yM3tjzuc43PIKDazeKvrgENdY5xWY4
0Rw8M+QOYQsQhxAreqJyjbK2q8ITyiUENWqJrycuAcRtRn2Bi0AZ3ILFVyaNJg8aPGlMbIzeAafC
s9+lPdKrcTrtexuy4AifVuYy51qfOXlpDobHCOJDUBjBGcU9e/4ZnaKZXza6c3/F0CY6Hfh0k5nu
whJ/kxGv6OkaDDpPImoVWjNI0unJs8xdBsg5J5S+j9VvNPMLIaJrVMBbEqcAp1r4NbiaIdtgnPzo
Fjx7t1jKkIRJ5Qcvb6LKgnKRa28gkysPFlYBg4cwe8PNQaXRB/NDv2C0NSzYJlv1xbbnNztafMAj
LtK8dMd3IyAMxrtr3TvFKdv5Mt4pYEtez/xfrPrZDoeg3e8S1Pm6/kf0yKB2eDd9xJS0qkXFEXUH
WUo6OEK2CDIF2YhLxN5XV0qf8Xz6fYZTpZ+0nS0/2Cfk8C2PDnfTScO2MlBU8nz9nc0oKP0cTO24
Lzvf0TfJvg/PEfxlyhuZ5e4Za1utipdJpmXN/n5LAdmbdR0LxfJUNzAf+CjuqVVWu+m6xC3pTgBR
hsCgFmociHbL18xMTs0LLHeBNrrEwFS5pt1Awa+rCHIJ6vaHs+zX+sPxFF/dgnnF0ulryfa04eKY
LEdcWBzyW97RI9jRFShjrqYZM/JIldOYTNA06fLjVlOM/DpgodIsVcuUMYjRBqedFLWX5kP9LaF0
V1eNXElOOB4kvKLbjOakxDgzlGncXUh7dnfmxk9Z/rTFODmRFqg3I0hfXHuZgDX4zReNBWUQEHI1
+CL67my6h9amm2HNwps18T43lpaIDji3WbALt7g++MW/HY4BT784zA/VfBKjTAOYBbrSlLFKnLlJ
apwh5Ky4FmYg6FRiRN0kqLmmHYeM6qhWUULbI53fR4wRyAg66uWbkicr/VZHFpw4bRmsFSjIpgmR
2G4xp4qiWo95mq2AQXpb709dvJnB9BHwGfPR08w6QgxvZgCI+oeJk5DUwcVK2oXo6H37YhloDFWe
mp03k8fSM7LUl8Z5I3XBPYOTdQq0AUu0hxrMI5CFk1qDTxaHwA2xniTfyKQKcDBpkH5RfVxaslND
fci/HQz+uMNa2bq7Ufb7yzMeS8sUZK3iOVxOSTI0S/5d26lGEijAqb8jkqxUkBJO8H1Y8FUiHVV5
W7pMCSk2fzL7zKizjWa5VeWqdTT8oDFJJM6gCSDe8cy+jPZurl8DJBVMqq/vV9zDhL4O4ihEWGZQ
WG1SVZ6YqJd2xfAow9+sNQAc0buiWjUVqlrHgeBXgauUS6m9lDCU3qBokNBa+zDfrMLMa50mp8mF
W21YBcYo0eJHggLXIlvqsoyiSQVRAc4A4pwLix0rjjJcsGyO6ZmOqihDVfKxjpDeDZfkodmLQh8I
x9lau47vQmF8Gz64gBf/Hn+NcW78Hb6xv+g/sM+QJg97OezmcKGD27eLACZIsTOSU0rQoZxXI0hj
w2X+IliVGIHSjQA1lzuP4t4pEl2HViqxGn4Rq5+xWsR9gjyPRygMD4kGLEYUIlthOEPh7hV2kDV3
pEfn1EaCHry3w8bmuJRy7dIqgAXDpzmXzcY4M6fRIHq6RZwJFxcaH04xeB7J+i8NLGo5Fn1RmKoQ
ckWirGEz9XCViH0O5h2GQCDjKQa1pM+pxnP6/skHQZd8j0SBO6fcAdln8IAbi9UjjcTzBQxp737o
arNGKp3/RD1Zk1e+r6qdH2APYpKoMZkJHUpGdVqOsjHDWt9KfdXMVDBSk0kdHu18yQckI9Al8JJE
gWM8W+kyNKvaQ7RC9IHkzl6Bqq83QbeXUZh8wz178IaFHpbv4WVOnvyF9jebVnpllDa7v8ri1vr5
H//pF9oYRHYY99ktsRWrwSZsOLTQmoXw9DG/xC+S3II1G568UvMCj96qOfM+0ypo5+0gih3cM74X
ObuMTpI/8qQTq0/KNoVZCVtX/D3xLYSS89Ib5NQPFop8VRp8JjGbVowSYE5Pll3abEqtnLiTlo0U
bd/UZwiTxY9QqP9fXzkPQTb5ObNYCgfN15lFwvbFKc945Yrs6pRJVKxapcYWZkYKqR6cyXSXRppJ
YrFDeyqwFK8481jROj11HU4WXbVhY4FjDKqkYYWp3+vLevO3+9tByy5QjRjw5HPhj4HPHKY4pDwb
xrH5jffN4vS82M2vDNuY13rFIM/k2vzfo1tpVupG0v1OHzjVXFqvaZHXZKqR61cW5XTfPkzfqJZA
61lyU7pz+7OZfzcvH3wJKwA2985xskWHReKCfXA9KkKW+mswCqZ1TffVk3dWzlGay6SmhF4cAD2a
n09Hsnq9GFJNKdKqW6K6TgJORFqDB8L5mVntilevLopEarqf1qy49XKbzkQDeon1Iuv8+qUcevHo
JdSauSXKmTycw7w9w94GPmmF1OoL1xSZVF/RX22j7NL7pp6MWP+S/qozi76BH6owLsZWnemzxe5v
Iv02ChqI+G/gv/hmQ7AUKUJPR0abmfRHT6Lu5jjARfcQlVuHr0KWiI66seTo7xAQIgLUqvAgUkE1
jbVYZe4ogbEslbRwweBg/PyIaZvBDu+kCjyFGCIRbMEIjxcSIVgQjM/ivboNCEOQpsW41qwQjZbQ
nJByynSouEw4INnoMXAY/xycKrd/2bzhJ4zWu92YpuZj6LmuKYMC4nLKepVIIKWJ5zlpNjSTP65a
ylWELQwPAoZK84B/6oAvp/QE/jTucFhL0oWHhs1t48rzSgqxh3Plo3z5H4iVcDz7BeR1zR/+pS6C
jv1f4pyHibPzd/yb7kggxQu3+emKt57ZJV8wx9c0L9m5i+idUr0BXYs+NkcBRitPGYd7O8i3G0rY
5qFkPnATGhbWu+Vt8urdesj4rYqpnEFZA9QhZA2JlWfuppzHn8gOEhQLCbNSDtizvfF1wfCjic9O
FxuQrlyg7vPd6jlvtADSuW3bQp8z+sB2CysbIRs8Aki9o5v7OFgfxhONGCwdJZE8sDD1xrnH+fRu
5gV347eRtw9U2HRcv4w+BCkXCCKTbk3p0g1yVnrUaS390B/qUKB8Ievu662GLL9aLAqu3OIkyGNm
qINlJnMQRYOQbCHzdt7F/9kwZSp2OGdis+pABL0EMtdV4rsr5Baa+oizTebf5r+bkJrkSyUfvpmQ
Y/JIbR3d7lxwg9JUC2RIcAxAj1q4kvmIsPQENhzvuiUcDs0yK+vu3g/mi+PhYOy8PWlCUObbm7/m
K56hAbWOT16yEtr5y/Ta03jNHMY3IPdz6PHXUbV59irRJ5j1yvyu6XJyKggL0CyHDU7dPK6RT6Nu
VVpagEwMjKSX0Gsh2j3gTeFrb3vkB3iQFUaiWTFoDjmJPm7ifW/fO8Si3b8oCBO3TPDQBn611KDl
rMZgqgCJ9+Xq5anhIVBzNpCPP36h+Wt+h9/hg8SmNi6vfzQk9IH/MTCiIUDqfu7vYJTsukfCkFjR
qbCd8wfvE95LvZt3b8WeMfRUc5I98PaJrqIgISKhVCZpVyNNPCS/OATE6UIos6cT/r26yXCYoTyY
DotHWCDjeLkyLRD3r8QE4gNRwj9P9A4zg9ASAx29RtVkc/HIuo8kk+0mqhTzaplCTm8Mdu9/7hd7
705+v8dwTb7RjG1LfRnQvjkqepQrnwOYpF4dXwsa1t3s+vYfnXtXt1ef1mwZi3SmDJXNS9mEp/B6
G4+38SItpcr+IkRCitRm0DNbuYC/Fc5rk9OAQOecphCmET/A1I52089cU63qkwbuY7i8/ZsLsGMy
gARADRSjDLZPbXqqqdUfCG12MVcgk4e8HIx7R8+g2JkxgiPfyXfEH+uMMsGIYgQ1DGaniI9iqkxL
JgA/O+d+YPjehx+74YoxJlosrWzKhTwlEoWPKh0OWfixYromaVMZ94Du1oNBycPVAS8FCd2gTJOS
x1OwwlVy7xKdII+RYZs8ID+Q1GCEtBuT4+o1avh1WW9AIyFhUxEiA4PXnFqyKy7flnROKR1wFk0E
yrK0d+7FyB6pXFZ0x7EFUPPk4Nx6Irhd2pc2Y9RppuiiVnB4kFhIAnSUTqoEEWktgb4GERDVnzjv
CRh22haThDJjz2S/sT5WHerf78H8RCqiP27i3/wkVeFIM1axfUadgiFySjC01TLkPXXuMHtOaDba
Gb+rjQCyCczx469+191Fhttd+UDVICguZ1v3gMDpbfgaZr9aYTNVpn3JT8SACmtSc0dLUNFvsSMp
x+cd//pO33eQRD0NeaccpfHBApVhq4aBA5UkUvzX+fLcnwb6nNSoWBCB4kbZ6OD8JSNnvn8HqypJ
11EGMGuW+SYo3Rpm88Rgq1HH7qKI4wckjKR+YwB2YUrebly0wBzMpdmcAPRJGqq2tngCKq57d8Nm
RHU2ehcPQDZ9bjP5MEdwvkf6D0uCf7QrQRF3m4a7ubbzVAImp1p9ebg42/UXbHZdOhrfslkZHlGK
nCw8DRkBVB1rxMps8bFL6nXfIFv8TAMplD2p8h2ZD9rAVfsFLYOkws/FuZhBeR2ppG7+q3lLF7X8
6e741T27hYhGGgOCFAiKngdsTjP9xtmO6V1UnlQw0CxFvxj7wc4rT5Fuh8r+aPjI+zRv3qm1U1Yf
X9I48un0vASLpogDJDM904p8w1c/SL1ZPupRU4fmkwb0ivb1sWjvCFfWKZhm8sotpaAUxpFQiIj8
EikbZwSERk3RXaNNDPMWRSm9SFIrULIfy0SmqhjAuy4TfnDFX9VMwzVsw10YRte0u7T1DGPUyd76
N8fIjiXAkC0Y01bVjxrmHxRjrNBYGp0A3aG5GGks9Q19EMI7EQ8ZhxM8DRadzxymPPOZ8O9qPW1e
9GbTNps1d9Jp2q45cfmBRtNs8Ren6fAUWvBQynJBM/w5RSTUhNLdMAg1Z8NoGv6qf4jOIHsns8Vi
dWnjcEfDaLMs2REg87yGHXV1+CcH7zMK0RvtLO5idLFM910E/KMO2jsM2crsO5tfy+V7bEAMXZv0
ASqtXhMs2ZtyTtMO6rAd+z6wPz01NiWNgchZ3FD39R88Drixjy5Qx6KYV3QAi+ZUQ5JTAwilLWNN
V+aDuCjM+npaYyqbcTYHZChPLexMsM4S2VWp/ivlQWR64NMQznM7q6uOuPOSTKQCexUTIoGpzhKq
o4JAJVOFjyoqxKR4AL9mFxiiiipyX6oM2kkqGEQe0/VzrkUYMplxSBWbEqlqvxyx4us/XFot3I4O
xPzgAb0RT0gp8eAukrmLnKgaE4Vt641Z7C3N1PSL5uEaKJPamlMh3DW42YRN77e8hAiC+DUbhGeh
ODdUZ73MCkR8YnggPPunMxts/R1GmJCL1aIQniOfKe6QXphIGcNts5z2gmd383c1ohIrXa/2dWsV
8Ia4Yo98hrT1NcfjDxtAVr5KNCrsDW2Tl33iAcO1eHY1ftCw4NSgoFVdLN34h0heaGj1aZ5QsrFH
b0b8NS4QFNVx0atVcBDYv3jNL0YJymeIOaXJMKGU4YsErM52jNmffPsb0pdyqwD9Q6jC3uwdzVxz
GIcxDxe4G0II0dNk6yf2eBq1gZcluZIhLlUPnxXSoc4sa9U0GoV3ABRq2O/w6p3MPcct6HoXfLrP
Huiu+nWcOE8U9Q3SvQ+WhlqkTdqlfveIXuzB7wvgQ+3aJ5sjucIwMGfMaXppYdNdKhBnhJwq6giD
JlxhhkggokP3wSKGYDNlcdOPbtOwA7bnQTS76VzxYDXu1Mejt0WM0ycA+myMAjh7e+4InmczOXSz
SN7nTJoh+tHE/SHv4ynQAQBXR8Zv0CjTM1AEZcfo6eivaig09GIpLqq65ttM39aUIKu+Oz8RN1W1
DtVLNH1g9Hmf95XO/Iomqxg7JQewRnRckXKfVkhl6wr2lUdPBgsrRv+77MS9OjlaA/e29CmXWCAU
qTKmyHWkr890khOT1yJu9Ld1gNFgoAbdOoeB9HQXLLC1R6RLl0a50lJA0RGsS8g7sa5m8vZpEnOG
zH+gZzHbJj2rpMm+WaMdrqoLd0FgcrsuGWmHs9l1OyuDUEqYIzZ1aYD7yij4n7a+2yUxWHVJELoA
b91OFw8UZJykBIjwix0Yhtxt5TDZhfupWK0QF1euywHQMEkxJC7uyh+F6McdKaikpcZIctUZScZ0
dkwCLA9tumbT5lk0R26HAUBnw+avHK9vuxUEAqvvml/AdIs6DEhoBCTTrRaHAGMRuFeTwQgTnlR5
sbGQV/F1Hq9vReQ1uDNduIBs0ikFa9s0GVZkjHQQtOwW44YmpDA/4jqFQb7dg487Xn85tEbdxW6n
4UB4o9ysVbov1LvpO/7cp+8LW4NfPv2ftKlYMlpn5je8za502FSiFN4vC4/TqtE5MixPaonFSNNA
efFXiKT1JEajMm8er4X7YlqPe07fkG7nZTVHtmHrJDXYqBypn+DK79R3+3PANRWaO6MLeDdX0cqn
bZz+mD244gxZdS4cNKR+7bp1kmMQq0Xr5hn2eYFWu4G2tJbQHSyY/c7hu2jW/WT4TSe8cqJg0Hi3
YA0Ia4OUmH42HMJJXw6HsJiGSGBeHBAYWfDRixtNEEwavzBxKiBySxgD1nIGQcVKDwtLbRl4viby
BHP5ZNOchuywJ3hzeMQm/cWgePk4QkQ24ASL8Y5A4GHj9E/MHOqsY4sqfq5ng9KLKAqpASIQ86eD
DVRN9XlExJWBA3hvmTL8ms76kJ97Dt9RKeu3SBy05eSXLZ29bG3UQZSSQXVthmMSjqTEKOLscndg
ZEpekdbdqT0yJorBL213CP7C0YHNLRDhDmVTIwu+UOXHimf6ogRhQgMESBPUBebqwmsL7kevB5q7
t3tQ4uiqwPmX9EhHEn1kkmHgfpFjs0vjmtUd4av0MNS1SPFpzl/heRdeDDE9YBRjGhG9x2UojzrJ
daZnWJlCn2AFwYQ13gzAIr6JBE44qYlCQj3UA72mxIFAzjPNwGfhELrOfBe8Hwvteoq53uhlywFL
hOwU3WMwH1IMLK+cWhtlB1bdxw6CDeyWrhNZeTe4boi0L9ykwdPrL80Io+ptYDZyA3UVhB6LtE0O
Gly6mpeqYxYDKrhNcjIWLnDrimV9SK3Q9zgyZaETd/n0vdR7Kh9/FfgyzdYcByUOeZCBgrPvC83U
OcTIMxZKEayghG0OjUCY2behjEU2XVlfq0+gMh7ckGp/375gHXA+mGqiYA4gDftAfkhvrob9xMlY
13V9eBtJc88xC4gncO9nTq7MhFQz9GdTkhedYyvHXLEGNzkCbt7GtoUxIOOx8O/ITV9jNL49edhu
aHuU+3d8OHZgfWUyYc0hVuHbAMIGVJv1Ekcw451/rNgJweaLKanp1pcV9hHngM4Ayq3gSa4DRKh0
+uVgeK1z4V8JnLLIVQvt/ErcmJaN7fzAr+Y+Ls7BpVwuAZk0WlfvOtL4j+fefEOwNa/M+sam526p
MkFVVw0fLD4g81YFpuMTeiflNFo6jBKNCryDqIIz09Z/MWQxCS4YErWPTenYNy35ys5iGYyRNDLJ
jY839Cq0EcswKFXgaOjBznsj/zwwug8PQ94R/HrTVSS4Yu8w+jbdxJhaNOzzXI2tCjbTpABYNnf4
FTR4YMt9DgMsIDCC+IxmE8wtJtlsNcIAZALMNgj7anisMFomTt/tAoeojsvWRKOv8BE/9GftL6z7
dNAHd3hz5R04v4hyK5Gcw8FHmtdwA2ZykAhq8Bl9RjuMq/NMe3ozMbM781nvGFvSd9IfwJlz+RRk
qTFhiYkdyoE3hCuEVSk6JQTx539b6PBhNc+6CgowyOY44cpoETlpFhpg9fP1jNZP6wmmCbzXXQ8E
IlbM0CUSPaprNQb+sxdQS2pIuOX/t1WC01xxNh4oGtmreLzyIZcmBN4RydCXQkI2RTIihQkfa8er
KMA8GOow7KCPI/mcelbkqjBUSNQ7Qj4KnRpBiyAHiUcqfhoRXYkh0VrwUQEtNckl7in+yeIPv0XS
86wRLiq95DuKOIo+W7jPGOT+ZHlklaO0xKEmUEATU/Mxzz6TvCt7GDIUQ6FK0IC+lWACTqZwWYTR
weeFjvLpJeIhnGxnL2eZUupEKRSRQMefoj91B0CyTD9Ucim0yuiwwBmWt6dqhWbN06x6Epd6rr4p
HBFPdi1Y3bNQ5ZQu4FHNihPJn0AZ5eN94TKU9cuSzxEBb0EVGKNEfZYwpE4ZI+qH6kcnHIQ6mHWl
Xa3sTOG0ZbBzzAD2eosqYFk3h9CuuUMI44MzG5utoxkOaXRyN7oVlPLVSL2xMFTGzPc0xgk/hPyV
Y1pDoun/6vFyARNXWSXFNOIcVvTETYmcmXOyRO4+phSFAyHYYdwg97anU3X/2vBNhVKvUW6Qc8Ey
UZecC6p/5rqoaXj5MI8LSg5/K72De+zXtlhhXfGJlQCN9fc2bkwy2Pe3/SLS8ftOZgy34c+RuW4W
IjLLJgXsA0FCGuAEG4wHFaXk3syGlB7cEVArowwpgzX8K0OB9QY9OMB/+HR+fDECwYHA8HW8yKtE
bjJY4MA+pxs9I0Wvg6ypI63wTPcovU4MAnhCGcQrhmCi310n2bxAhaEDDVQLipFuakCpff6C6a1K
oOCp5lVfdWs1pkxjIjOIXouZ9yF512yUEnGeOFtg9flfph8yS9h/OTUaS+rk/NzG4Bd/28dQQGyV
AHRjoaZDFmHgpPUAmbggNdkJ7jjBV5+4ZmaTW3QKMAiR3PsO+wR3p1Twi3UbWTBDichBdVKotpBf
4ApQkecKBeDDsEkOXaD9E9XgOwQXnuCWYmGNyLR0vBCIwnf+7ellHkmrm9XhW45GQITIlkZystJR
xNC6QN6DJ+wM+JXoSeH1H8n5sESySkaqV/ftSUeK0WEnh12UMlZeZWi3XYCgos8HoYaqSZX/XuQy
grgn608j6QE/+KnAWTT4LTHJC4zHQp/wiyFsVuusYtepPbBq1FX2OeSoqmTaqMRYLlXkzhS0ut2A
7zMfRibv7nuMR4hPmH1U5jKbYeoC8wf/x9OZbaWuNVH4iRgDBARugdATQit44wBREUX69un/70v2
+U/Us5UuWVmrVtWsWbOypHZbxHaQ2Oyk6Z2OdZ4IB6CYjWz4gh0NdTnu5E+/aMCUuDRJcZIkuh01
6xB+f6qFBfkFpnC2fewmLRh+7WiMXhO5TiWjmIZx3Hf5YiRWi9L8OEvxTRORBkrz+B+j1cvq5Wm0
hVFLhz/dAQ8gSiDLDZoRqW5C2zoE7xHBBSGCJwvP+K9LGyKmsIcJFCFa6NHE06T2We1xh/jE6iwP
VatRtUtCJdpA9NBJibtrJVu1awl9IQkDbrFavy3CXGzDkLq9ZXiCRI/ADIOmeju5gHUTX6PFqj7k
3f0oVhXPomtZkIovngUTUp0c0fuKxYO3x8Cs4W+vq39Ufa2rrsZTo5hFbRJdLdpOZzF40DHRyxK/
/iMEjt1PEv85yl2QBPXYT25sZoSB27ifDMUQ6npQCnyJdMX9VtbQyjXQpX8OOXxPaodVWMAZvyot
DZM5TNPtNNbsKxWC9fj8sh4XZtZfwUdSZBfcDvu5r6eGz3T0wrYnNb1qNzk/MrUY6EPmsbUB4aLo
jTJO0xPfsQqEahAwpeJUgn1/rxSJKvqQCD7AbyKxsB5LF7IClgiBith9o1hJDx4RqrvQq90jEYwg
/DC1sUV/yqJRkDHYthbmipJZ9uyR5DHWP+XV64ZG4Fz2/QVObYPMB882YCF1gsOxq1MU7RmO/Wk+
JMmKWB9/hxZrweoRBZi6HoxvY7W/UkcENFQCWnNirmcLzywD2wzGGdovpnDoJfQwf5Vv3agnfKLs
i5JiWLG/nNw3F+nlQcjBOUmIYU91bCYFeh4Aa+B19rZB0xZFhT08p96j99RViALG2CAfrZEvVadf
EVOVFr198s8SPVvqC3aIkrjfJjIByhZLn5BEYT9l/+rwqoaKm4FyY2Gmh7WqZ2aohTbvBaj2RcM1
tNoJ1qzYUhIkP7R6XQqHBEG/i5UVrzPBFBM3uvkIwUcOYVZVKovBHV0Iig07KEhNDzEuKh/CVKoH
9YHxmtUa3nQr3Hx6C/4MfaLIfvofSnWNHQgvIOaKwA0pgqdSaamP5dTwQNacn6WYIvdXgXPMtNER
8hCRBd2yJhYfgi+LgzUDonv6gz7RbyrlqAFDTQmeyT1WNBYru4H66WFaLSbr7AsWsadv5Ec2Gy7Z
P8IqljIO0Uzq7kkX74FU3au1MH5D/yprZ2w9SMEnPvJxgF4g4X/COHIAfmujZEtXZN4N/jbKd/y8
Rbb2CqAsY/iJ+jh1t1FGR8BsTS719os+fFu+BZgJqKi7jM6auzl4anJIPbEEzpjVE/xqKLCQiORL
WrkgWADJJyx+uqilzOTgSXuV4pAeuFF8kYlnekmPcXJ4Xwq4u5+W545dKCi/mFekFnJN9shCWpeA
P6UW7mtxnphmBQofwZlteDxxyKRdvf7VVVJfo4rx1DAzeRjvxn+otRfRLVO5TOUryiWpmfeTT0Dm
y+FwTsJCaEq3gH4AyZFv2R902yySkSxRKRfKSSUz+1VpVUJJpefoQJp6y9pUTuZfC01WdXJoYmD+
QnMJYdaHAHZqhaB2+Qewl/lXr5x0gdD+EDAsqUaOdaA/hzLvv3hLia4Ur0zgtWaD63APs3LVPoRn
oMEwO8lP7qNzdOrL2Iezr/j58Ds+Vly3NmlN3Sl9NjEyMPpjrmmhmSuUHYgb6PrsgJ/zclwUIub/
kLI0Gala3p+aGjnpaoaWodI4lcxatc4MBfwYttJima+3TCWz6xQzFf7yvOB42b0+xhTPbt4fr9fl
ebmdZefbWR7a8Hy/zPC9Xf7MspOf2Y1eBGe6UKzDR3BsojbF0AJh2rvtyHgzTC+/8HiUWFEt1ALw
pFcrnVq5A5bXEFxRcYCdJeRKDlLN7ABKYBhMHTh/ScIHqm8Tq25oRYk+i1zJjJh5KzdRqxBHPZo2
k0BaiQJzg9J+BEgoJsRIfYKODiErwfLeNzPk8hPOONpCeMvLVAupLvSEnqeP4Cu+/Ym8SxKFmgL3
rDR1RmVL1PYZ5Tg28y+FOGD0TKhT8qMkpoOTXdl9/PaQFE0bMzi6d5i66zDVtWlxsXehTExo2M1D
KkGpjrrNqDi9Bc/Zyi/JQMDqnw6CYrAHHxXAlOQLbYb8vZzBN6R0cnkeBXAPqE5h0bUazDrCF6sD
b0h6/dEsxUV0GP8Md+PV6/UlNStFwMnsqOXhBMYd1eD7RY7AbnZDPmL5Nk+/fn3mXnfT6oo3h2lY
GP5MbtPNRJBuO5Eqt6s+B5sXPQNqPz6T2JM6G3pEAqbQ2udpkB7YNejpEtf2ZpqoX9Nw5FQl12Ni
9/uLBtY/g2d6oWfqh0vMdL8gnnLprPE553mcmxLNRPLoprx1gVs6OZp1V0zztfvkxEDZpt5sAsBu
Cn9k3YyLfaaTDfpe3i23AhiLAEvMNVng5rkkKLkrFiFmF7tpdl13MXbLLqYM0vadUK44dreM9zsK
UsmbVXwku5Q+q9bRVlmfmCtoUP1EGzRVGp9b6r9QzxX3k7Oxt0QguKO5OjpJVVWzPEqtc5MehKlW
RnWB4BlbwCL9OFU0k2cKxNcUkt9CmWm5WqGVb60aT1gfQ1HrBQ3tlehSdB/92ADo8rPQO1UdV8fC
EXkiwZln0u+qU8LodltGKgksA/PpZDrZk/bDQ2hP2q4akQMxiHOjOLCqjyokxA4a2C5qlWjxRQrC
jMW+A/SHcbVcPpZFndtwmGIMhE+sh2e213MLXCyhkCFyDNBa5aHEv7on8GYijAeWM8Uam9q2pk0c
Uq7QlcA+1LhGhUoEGYjCDPIOdVIMfF4HWxtiYEI6dwezQ7FyjYi/SAG+r55rf+GqkWEM314eH0ea
SSAwsjkOj+fw+49q3/q1/fZFSzXKFnFRWK3SLWKPkU8ejzFWc9k5qL8NMuwWWCVLqBxp7MRvfTX+
oQETLavugyc0HDdtRL9G2SjfzIEV4ihEz4PjIjdI1Qo0/FHucMsSP+PrpMHhaWRFL6R4WTWeBncY
o/tNefeOFxfeYTmjQDZ6IKx5pp5cXZcrrTiQTel/9ZDbZNCeGufevWkZFeXKcd1BwtKJLUjlgtRG
UnMh3CRbJ3Z+dPT5+6H7UzvUL3i06UbuiMNr0x830id4/MlGy1aMiVu1L306urDx3sZneslA4oqe
OtcRsjGjHCSuOyqQFmU9YuWiY2vVOdVyfQD7zpmVyLQ/NP86t9qeBpen5rGS72Q7qAu0C21Kg+G0
X+vWRP2nogT1dVdO4docqyv4P3QNyFa2V5jTmVP9iEriPdgffsoPapqBRhkaUICQBryqQZ0DdYMS
6bokdZE4XnwUnWObBXrq9q9IfNAc8jLLRJnZ4Vq+7MrHQq0wKs3W/a9hgY/elfPr8g+rdFy4lnMU
diDS0f1+WY1AgF5FAuN4UDa3SQ+zPTlwQV1DUqoUYvIsvqwnFFgDVCYDTMJ3O0gc2RUelbxy3T4p
xnpUJjAK/1Lt0hVYidMp77JYjIq852hBE4Curev4eEIrNKBfp70FuehLRHECzXtVu0ojJmfu3dw9
fvERmXPD7nOoX+i/9eSUjnFo/PeGkcfLi91qA2+PG9W/5IxiNlQEWEz75xdWcsj3vYpLg+RPDJts
eEYic/1FfsmkgYBExiy1l2e07MfEvxpqK08Tgxhl2B+9xS9BrSkMUIfIdIbCJmJFvqkfQCqVBU7C
1QDZw/c/j+Hxwc0fJoo3htxrkGRTX2T/mj8finPRHTf4hhz9ViXwj/h6iUCC6POOYyFLB9QIstR4
8/E4lc8fA4MJE57JuX0bVhwrZNu9jJ/APk5bmnsWGiWkQ82a8FC+vYbikaUSo3ZiP/hb/PzyF5oq
t5LjDUz+0s6xrsm/DyeNak1l47f+lqzmx9kGp8daLlXOn+tP10rq1LlM1t3JZdKkGqQEIfG7+4sA
VCO/Adx/bqaBbeKDPIfAEtASyRLFhVfho6L+Os5YnPTIcXmgHQBHfHFFPcqBvbs0BUHBIc4HAcz8
kdO+T9R9PMTotzg4XGLVAgEREOEQ9N44z/yfvvsEh4iQit1aGXsCorjUqUMKpDFZszkY/STB3hvV
Gm50CT3eUAqYVU7gfylBDD6t1nDm+iUbJcAdZFNBzIv0KO+rwyRUKs6PU8ROvO9pZbGxekd4zLHP
rKkUwt1CGkG2OKHr/BLm0bOG+E4XC0eRQP97SODO/zWSp7EVdVaPWa/9Sw13UvLke/qK5ZINTm8S
k41jhqidBQbrD6UN3yo0M8PpZOuLo0gw5FgLIaZ1YI1Y+CqJSuVJTEPq3d6jm/A8ETa/0Z7F1kbJ
uLjt6mnmR+ry5iAy6WogbAJooEDFEwJ7VtrIkxdLdh8aMgZUELA1pxGBYmMrT2y8nXk/fj6mt3fS
ovmeIoqUqHVWo1+Syn9IkVGNhushTWMdPbeOgILEMosz9fbNPBsK15zkQb1LxmlTkt/mERQlsjY3
9mDxt4XWSZJr4RQH8kLOcIJuVXkmUp3B9BDCYdHvZsy40aFZpaZSedq4y2FMrpIgdAc6s3qJvCYE
yIKgZdD8CRW7UIB1RXZAh/xQq0oZVX31DvxHHcVmsVk81mXbhnB3bGdlQ6tNbbOqX9c4yKfcaJer
rn7HmeoFuc8cN/D4Rr/53REOF9UuvRN7PUmSZ/LngteI3uCofBTKKNAX+5l3CVfiAgJNNMoSboIn
u349dJNj3TqNAZJqQvp257Cx3wHHQHdxviIrNP25tb+pioP9PCm+7zBU1S9WJe5uubgt1y+TW7Bj
je4reeChuuY0aDX+yrRGpVYi3zpNrtUS8lNQqTqF1nqwifajdPVvkMYJVDg3S8x0LqPGu0abkfmB
QPAFZm4naFU+q41KBdGLPv1VKyH8j6GOvUWNel+Ya77itCp4KMk8fBhjXSNcuzfgx+De6JT5TVWm
Cy3xIMdrLlBtrRLu566crhqJjcesST24z/6yvySH4oQ02E+R3vE3l/ylJpIynNIvdsrZDRtILHSr
NdMyzjQZYyjkstclGEEJIXYYqaRaEv6Uk2FTpkWLxoeyZvZROWjbcpFc0a16nN+qZkc8TKS+1X++
K8f5fv5Wv05EXbIU7mjjEhQCKhb4Q1svnaCPFk6r+ualAK2DHiXkw5zuzKaIQByTw+W3xhb0zulV
a30kvJxZmATv1PO3Dn2drFbL9kzW6KMQwStWLNRfhCLo5xK26AlfbBxh4JGFhv+B5kL9fq0+ptn3
57qJHft2qG5uVe0NEpWMVyMV6j0nF4h4SNvcoBloQAVNtLow916lP6Lmg89uMVQCbaEI0lnuqKVP
TJi3Zci6o76T4G4M+14NocSHHYdckZxhqhokJNESo76l1qVp0H2ngqWAxlm6lpvmpvhZJPMJOrnp
yKqBdIh3iEZuKSJVXpujcoxUO9WxFCK1cJQcJy4lhqqlKyqQ8JikmOwlhAVlvHtsmj/NE3xiO34c
KMQvQCf1MJ8iBiXUbbUOyRaI3gPoU2zXUopktWf79qCwzIhci0CBMAFEKYMODxn0XvkTDmsRzIgZ
na0WICWmK98oXs3Q2HqUU0icUxWUL98Gb7TabV7JxDG2Ufb1p1TeTM0kyOGWcqYbEp8UCYJ4OyWX
RmaN3Jl7K38JUqGpCsB7yFBRHXpTZxYwakUaTj63aaKIBizhMtbqzyY/hBRVHORINjT1i2ye2/Z5
XTm+gICSPe3SXzA6Q81fBecoj3TjeiwYDwjU3EbeiF2Yq8GxuEzeyMB9nNBp+UCTc0+jMIj1QPkf
5J5H5OK7FFR8UBWESAxRIILoRFttq8eBz6spLH822rwgYAzwfnrP9lCtPn5iI/HTiTmWz+NzS+Yl
CF1dFexcqFAvuWjObXkDr7Rcjr5/wCQY92aRPTc1ujbyYMJsG4PSsjTi/1/lHGYbD3t5WJcLHZrJ
FjpPA/tI7saY0j49WcdPm3IOeV/KZArl73S5tFPC4a80KZm4Rg5lu9i+kD34flS/jxVQ5iPWhdj7
EWWWqQ5eegn4+Badan+xYCp1jN+T03sGzYkpLBfKQyYFNPBr32GxfkL1Dm4umf59694tTtLjS2/f
X08Li/UwFZ7aX63syx81PHt6in+3D8jhrGvqaD+QqfrYRadmEQvTX89KNYqcWsAQpdBOwJz8ewGs
4Xe0nW/ZfHMtPnqYeT9PLnSWeKv/Rnni+mxHSdgdP3Xxv6EJXbt38p/hX8QGzuds6iiQ/JanYMUd
G9FvScSdUYn46X/39+M8VULZzpnq1y/0KN7w4RFApaznr0otLGwGNPynGcwFluIPtbzEItKzGwMI
LA7QZYUiAaO7FZOKnR/tNDgrvTs9BizKgtNcPaCkm6Z/3LZ9xTf6quabdKHEbbnOv9oHliVVSHq+
2eq1+9aiMBKp5gO8p1zwu0QHkvzgJlgtiwgiKVN4rZusPsEXkxedet+N6BNMcjtNt9hH9dTZh4Wa
/lEJN/1Aw6Fz/Q0mFe9dp86aGqQUHnB2QDuZ16/OcWaZTa751qCypZOnzuUBcUdzdSRbdp0e6FVX
giGELBr8UGhWlkOiK7OAQGuqVDIpMkiYknf5RSeMx8v7FjGygXGRhVH2yIEuDEUBv57ojQpiYrFd
071oAR92MRq8v0tt5IsiP/iLs9l43pqFHZiMdd7bgw7ivd4iU31dGOiY9Ya6A5PVLLvULwF66eFE
LgzVkQ8uThzQfKdEzl4Uf4/tS8IjPlTS9X5ghGb5p/KeSQEob9c/fli9ySm/yvgz2CkN/GnwlFzx
Ayknoy1PLEViXprtAfNqX5wbfyHVTa7yCBFA4i3rDJNH8Ro9LhZIf7Q2XZZCrVglwVfjZVZrBDKI
HqRqoZ7VyBMz5AXeEl5YSN4xH65erkhCfpdzU3uenl43Q9TSq58KseLUW76Mp1/95D92TLbLJxCV
MVvSfG4hpbgKiArko2M1Q5C4Gewa35eXAw0Ofiv0YrmWn2eXRgELCuMHF2KRpcylfFvw7y/6NnHD
FnHQNuKCifnMakPKNegLQJipucLPulXqpoYlPD2X7++GS6aLKdyxWqcIO7LIC2FJwoIwppUY8Qb5
y0Pd56/gd/jbS8Fc+alnNt37T51S8/Q1KFzC7HMvjU7lX5ly5t9qDVHin32NrsF88e98u5CurtG3
Y+fNVb5AM5ERoE/OqlyARdz5RQb++tv4LX4TsR9v1V+aMcTYgtL7Bg0U3MTggFUs1+A7j84DDNT+
5DmADU9kpo+kU2UtMm6O9NU2JSxoYU3aYoAQSu+QT+0VZvHyo0odPd4Rqof44plqL99JdyGftaxK
XfdQ6OP46a9qFwobLQBEYNk7TwMLq1GfK9QN/pDJbLwBVvZL7e2DpV2M0Uy1q58BejI4sVQOxfQq
NZU9DEpWo2J/NXqmj5+9KI0yfzvmLa+0gn5+NdNuvbuMLX6SEVTUolAlPAqeBwnIT4CEp/FdfXrZ
9PRS0VjFAzG6E7zV/zBkEXrPV9MDIf0tnp4lBFZl+/56p8lxB/90pD3MMfqdsNhBUlAiVfKBFjPw
abAorNsshHuTYokIuJPCI+HVfQf5BToAUG+vY0aPAtVbfwOHBUbUNzk3RByxi7lJtkOBeXHyQ2lT
hGPSThGc3Ujv3b+AER7V6+uWbQ/LqWGQXhCDEC7+B2OOYEu+QYMniHenhcwOyI8d6T3SCWTkaCss
GVcqNR1sBs/UdwEtuV+zJ3zumtmaG4XFT9whE/DnyR2HEGLiBHlNVWPAxTLn+iHbWUX8M/2ZuQ/z
bz00LrbpxqVAOMeeDSEYSlsImg5ARY0VvNxT9a37FdJmdP4VKlEssGwVr+Az1Nslgf6RhgnQn7rg
afEdkuKLu22wQZQPgD1GLJXIIokteCQJzekqDwHQPL/ZFGNSMg+0zpksFc81I2vIQb2CFhRDhg2F
Z4FNjjPDm4AsK/jTbYRl/p2x9tD0aKfQvBGeotFPjInsB3n2/ITSYWyKoWZvTZ3Kd+6l5BePQ+/e
vXeTLt7eHGdKgrhdOq7MBM7b1WQ9rdgmqbblxkrj3QQIdnBrvEUa5f8fzCcPITM1JAQGPTFunud1
INXr7sRL0UiL/8+/kVGSaZVwRhIOpb+xdXn/icCAWpa/daJ621u6g3XRW0Q2fSRFDMQttpOSw3S1
xfncMdDwI/vDP2LwDzo5ZnB2wAfuJn6vp+kAK4eRnJFFltm2UoN/Q09e/NCUdC7gTkj4i7u5xVxP
X3yENuaw0haNjWxNxyTHwjhcQQ3ATXPLr4cmPxyGDEvP4WX+jwCwRknroV1v0yes7mKApLi79tjc
2b5A7THd9rRLxaihTCfRQ3Z6jb0y0l8R9YzsAmCZ7x9Wf37IqvH6xTyThS1xDipP7zL0NuYoZSlO
drO/GZmnEw6MxNGvhvkae/qm4+qopHHx9VFZAapmK1ferHxmJyMO1Wg/VtXctbomFctFTjI0KYQW
cGJxaddBT0BSDIFdjAByHNZZaZXElREHgxaORf+jae91grZTnZbbAHN+P9cz0x0x8+t0alC5KWcA
66ge6GxZDOJ4BL1U1Ekr7xZjuftLbafWIO3WDNEVKcHnxDt+XayYmkyLr/IA1JDKFwIZbntj4D/r
EZEW1SUDmHCOL5TAfEhlLUNYt1TwBRod9SfRDmvUuVCz+GjZDw+U1TYZ2+Yfat4bfrr1Jvw74jbL
XO0AyQvdhCmABJGN6i/xG+yrwJnu04IU3LJYSCKuiwnniEHhL8zJw6wG/D1EFlzlJiNVgsBnpOvf
ryRGS/2ndWc9UG6e4pfBNTe5fP50/l7wHnLroLQp7ynXWVXTX9Ub8AIs9AjcGMVMp8K+0jyyxyEV
8cH2fX59u5bTGNVhhiUDCr+rjU49fPdNn3k41I1buECRZuthcQZr2y1qjeNqGUaUgkpKKt8jGqZW
uMIZlZZUrPAnrhY/kkMZCVkGyDCNx+AL4AgUpg+yL9wSMH8qs3qvoP1SW/gfKB3NO+CovVL7BrAa
V61MXhcDePEfstw+SITVO3xMcgwiK5LqljUNBlanouBLOjRb7qMnE7/RZIoY5vLzs4+9YB7RswHt
7O4ECysEa65I7y1Gen47/z5+MokRYX5LXI5JG0ItlTCxLzKZgqH2sUCJGE28zda+J7ZxQVNmjhdS
+evcW0KJF9ImTtdErsJ2H377PCR2SbgeYtqYCUkXhktjaiqSGhuIvs7xa8AkF99pT/JmKdluyDqx
ZhgqkFlkYjnHPNcJcM2/GEIUQr0eyNGAxrJ3LLihBWEmkgaA7+R/qQ5uJyi3TcR1r5TdnsAKRIK0
DfK9fA6WAs/UQE7wbslp89x/VGXhVM8DbJo3gucEVA7lyYKUJU9JXLIjH05XPeo6aYiDk2ajnQ3V
SNK+3dcSGlIWYeX47KiNrMC9qoJ/JswFRL9Di1Jk0vSXuj8JNUH+SB4puuFSF8fT8BSWn7o4IPzA
Z0WI1pfqV+hoIvtDjDMFrT9+XmoJcCcSlUagX6OUdE54pQmRU80xZAh5wQWXVKROU1OsY38YoACE
7VZV+Jfn8FuhLLVbW6WPQBaDImv+mGQYnjgJIcD/DqmC5qbJoPVkXFE6EWfT9GrjkeQOSbQ2A8HE
s5P0MXhGNEn5nFP1QRsY/39FOdwZ48SQSn1BB3zXSQyqo6HglD2p9VA8Ed51CubNFV0Bvp1Ybe7Q
FSTOD141Jb6l6/tg2j7UJrnuiVvTfwuW7cm50je53+flaU5Xc22exGIuyfG0Z6jcKTpOzLDQqOXq
EgMUJ3dV2OKG8+nopsMa66caVKPxEC8yl7h711dlI2fOxF86xahdwnME+qDLFERF2gs7NMwoz8vJ
Y2qAy3lj8KB8DO+UaXpefrqwg3Gtboj6QLBHaYgKvfQD7KoEIPh+glZNl7p20gBHGZ4Um2mqYvkP
qSx+orBBbij67iKQSdBpMZJZN7REFsSEwxsR9FefyNceO/RcRczGD+I3omD2aEoDyLCR4yNGj3l7
OLVlGqxjK4XU8GsW+hiDj+i5Gn0MBiOTg2xIfLm15xGXlm6Nhbs0rOlFpkExDgJzo7gfxDslk8eb
C7yDZMPxEQRu3I2M3d+PVWVunk0IgtixB/CWAop+R/iMHry16Khyj+bUfpo3MAb1Nc7EpuYrvoEs
NaRvHTTYK9kujF0gTLfGUpAfFEJKY+BzKzD2g+BQKe4vmwqRorksDLY3JFcZn39pULx+Lh2R0pY6
THpKmTKSygi8QYuu8+CPLUUZl9hx87k+YwOD+Cv+kw/pfOUCHFxpgUcUt8WHZO3BjBwNyGmOvlts
SHL94zogvEWVhuJbRZ001EG1vOOV2yajDBCkaje1rAy99w2RGD5j4Z2CaMjGxj5S/+h0KPIfSVMf
NV/x+dz62AEpSEYD2GrsxEX1Qr8CLxgnrUlL6L8w7Jh4sDlgyJ3pUBhKK2XeUpiXNkwDafCl0HEy
H7zugYrUi7SVkFkNNOzPzYclRGgTAa8woeKOF4RgcF7wYI9jidi4pfbmBIH5ChCo9tzpideiM15j
b1X+poVaGS1Vc+UUSH2v8JJfbF8Li8LLpnXDaQl8xpl2ednGpvWH8LIMhe65TjD/cv+gnB+VH77p
i4yXQ83ftnVm/6DvagEyA+4qXdqo0gjPg1JtPUUxdnqh1/jv+/31+UMJ2Pv4NKSV7im6hk/fBIP5
zoF8YOcaS3M+On/RAudscA0PPOEE8LbOln9nhI27bJXIkeedUH4Pr2F6vp5db9W/5TE8QJMId9GB
boL7wXZwnuc+c5/Pn+d5ev48KU4eo9PIQp6vxoE48NBMvec+V8vV8jrP08lnueMoMEjL4mfxM8sd
vFVT09L0PL9PePzt80GLjckBDugE6UXIaLnKdVKY4vj+Ul4Q5dHhQe4QncPR7+g8WdMQhTWFFKkp
mL/oUV1Hvzzi8TP4jTx+AC3P85/Bcc6bpPeVv1GBveV7UHp/u1ZT73+81c/At9tC7drMM9NcH78N
LtJERASUbuHcF+YyFGFldL+ZZh+U+JfVUqx3XnCugk70Yj1EBDmIug81VmrPvRwSQebDTmTRT1SC
KOvBJGyF2IldEJ1rL0E47tQHGAMqtGcBxoGcel2qEWQjOlDHZc92tL6Ud42Xl9BES9gKmNkzPu7l
/avzrWQGEuCYGoyEfc3f35+rGrCBtVAI1GhcqQ8HfMI7pnE0/cyTbuodnvjyruHiRBAZAnj8pqLl
1LrgKr+hn+JiSdITGDBhSRbRbIar3ul0ALveMH5BRFH4JQiowr5VMIed+qMf4SL/SwbibN4543kL
RqusRrJ/pABNnswz8ppktprXTPKbuhZjJKzHId8E6XOcct/KV+4qPjoPyS3Nx/DVSIONfS1ML54O
ZbZVCVqo6Zpm1IeXf+XFzu41cpN8KAkzoMBDZWyusTGnhWh8Rsl7n5BNBSsc4+/Px0ACpP9b6Kyv
yuiidEhmmfJRGWc+p5XqnGviLzjQrXmgJMp7jCnyFHWTSIQaSsQfSsJ2XmSUrjV/zo6d8CsCIwyD
WRAyHSjOHwcV3sEBO1dN51CfH3W4IwGaLAyx+wuDPJuFQbkTMboEltBLnsto5Mxm7iYmWXlrBtqB
AeUckytk7FphJUQSPPzsk7IN5zTeomOMJf/8jZM3FuDTDAs6ZbQKILlx4NBVOAneKl1tQZtoz8c7
7keFvO2uPP6qtMLhutJgtCuVIGAAyowl484bJbdw3AJgDaiqLyPAOw+4WwxTrFjPC2TpYZBnc8Zt
zHwYjwFoIasy7twbPhk6XcCkmiFAUB+jgF4Zf/aZCDR8C7itwbDCWaKQTyg29zOTQ+3eGQw+dMgh
e0hsRnXI+z2nIU680NyVz9XZbOaVQZa28RkfOGYtVcLxG4RrX92H6cfo8cBceAjR9HXj3swGiAHz
xcfey8PG55A+Q5yHOgrMPW8YS+qLLYY5UqrHjMAnbu+uXAkrK66oNQt4LF0ls8sVhAHzK1uZzTvc
8zKp3pBsPVIE3IRbMOOjga4/h+HMWzMjB+dtFVE+MmydljTDDmNjkKvXwXrjmbN6PUI8gogvnnU+
9IItiiLAqWgAb5HiOv4VER0iawUqUV/IIMGsadXIRBB8v+D/oDXxjvkqoR3xgclQvwqz9A8CAmSB
+OTuapdCNstxHFxu6oOPQog7kyDapcrHc5XG8hVRscHAjfhnzJuQHYiL//hj4vkQ4hurdshp1Nn6
EVooewxQwhArARHHExvFb4Anx0bd0+nVfwaz0YMAvHlUaSS1AHHiIuRnjUb4D3iCnLPvxenXMVQY
yXMtevnDmGG/Ik1bFCVmrVTB+YsGZH+3FS/V020ulFLx65UUy2CgxdZzYOCDDneK98Su1t/JwFJi
xYuA7cUBk1AbR+YSe1zuFCJFehXNfV1Phs/Qy1jXRihm8qCviF9lwmTwTEYgSuGHMHApRnmQIIuP
Br9/8Ffibe/MWyMCB3G/6fcJm/sTO1Yo2w8j1iIAjS5zk1kT8EIGdISz67hi/kGhPAOOBMdakWjW
w9I5uyHxwg3u4YMxGH5/t37RomJIXh8o2FBx6zkn2Jy4IM69YgB6if5ZLRWuGW+bjDWeuV7cnvo7
fyI/zG+ibxv+JVbJ/NtTfOLx0+hF0WyGMDQMV7YFTOssnLG3nIKfJhYR4AKP7aW+Ab8pB9xDVEPe
2fHYf5j5MkvAjB5QTTr4e7Be8PMSsTcNXYu1DnOCJZewuyTVYhJsh7CtQmBB468myQQWgdjwuOV2
MmeR02isWMMomMTkydh8ijNcvtiUFTSFcUt6IpaNT5ixrk/Y51mpnm/lSf0INIn7NaNOvVNnCTN9
+Ioo1qy/HGts/1EnOsKNwduvESug8aY6y9+E1cAtxlr846AN550QlGaOCXVRu5fNXf6dDoJcswom
D1BqPISfzEDNvfXsw/y4sXUg0cUnU1MyntP+W2wS6zBjzCxzoBjlmWmCVYo36RtUDDfZF3c5drgQ
mz50M9kiqbqGO8y2qDnMBIJGPId9qVjeN8MZH86zx61ZjMCFtwC3BoCOyw1n+QpNyuSy7JuWXTBA
12on3h29kHjPZ+RCHRq2g7DFtfDmkLGxxeOZgo5uxVhpLB/e1ZytbMZ1MmBU9dYgihJHJs7JD4su
kV7V93eOOgGFyp4C8F2m6hnW6XPl+mprrTu57h0CR39VohGR4hc+56k633HFUI9K43QPkzPAgHBj
IvT5PjpMo1bYiS7UhqLr4nolvRlD2qZEfA8tqWFTsn5YRwQORE9tcjh0T6gZJsTVmkMiiUD8nHXJ
2iIOs8jZcMej0EiPIX8CRZ/roP5UYQFxL16xRma6NvRjQf4bR9VMi3Qj8F+gWiJxQBDBAGCPdp+p
zsYNEmNOLqE/dReygYnLY1AvURVItyYWm4EpgUNYWxYfqKqI5EuBsg7CWJ6Xem5e5+AjXyh/SbzT
cKUo/eU2PPUiWtUgfrQn4jX2fbSecSc1nO/vsY8MUY0Q+tBAuLLp/vAeu6stxhPyaAr1Qxq+VTFy
yUEUV2cYhw/0QpV14CAVTFUwoar39dwdkRqoM0Zds1WmrLUulIIEi2OfYCi401lNTD9G9eMHyGUw
G9LOhirevDkUM3AHYKo0APqu6bEemZuD99VSpwqaGFDhT/gDfEXyChCnBEwoZCiwkoZekG4lAJaw
hyl8KweT3J6giLuV6SJR8gSe8l60r2idg1rZ/UUKpFBSDGNN2vugJKZJQyggxTP4TBr4HAQKwEhQ
0nsLHGviEkzI5vKa/xhaNPPVzsGgRB5geYTaJbDEre+2+RA+iDhmTSpLzHFKyoY3b08gyCJpIHjp
42BYlQVS8qN8LUNkB68jErSX2/3E+KiP6Ewzvydh4dLZNR0doTuvHeECykvK3f/2aJlzKbjxb32l
r+NPcF5xYZ7QvQKx/ABHtavuwF+sVsQfnb6MDLApyWhgvlMVeQSuHPCWMwUTPtQYAeE/Pok36y/3
jX7ylmJ78QdMnc48RpKDYZUkmFZYgdfR3MhuYslwcN9awIAMZ3tSqoKJ0jLYxpNCnO0lJ8FbIMsE
osk4yfxdfsZ4qsS39QdFx9VPN198NZZZn4ov8oakGFURMvFIxS8xBAbsTumYacS3oA2WJyFhFQzx
UT9lFys3wvNxtRsCbxOnEWdZaqB41+Gj+eLPVhOC7XJG6FGAr/Zp1tqOAV5683T7TA9nhdgcDkGf
ZS8KTOZFnJd5wnBx9symuDWyUDnvAfm0/kl/Zm4+L1t3FWLllz41zWCEIvS2/UA+HZUP4EeqchhW
++3E/atIjldImH7Cfe57P0C5uRec2aeSro6W7eM8ipXvhZSgYtBeTpYNhgvyY5WP6R8bquuJNE6I
tBloiyX9MCp/UNiQmgjeqR06Bt61LdfngupO6aEWWzxadGnQyCG0+1M5m/RS6kPy5kQ+r43Pfot9
+pP4hYYB/WEfRjNFbgz2OrCP9HBHzR6bPk+h2YnNjlDooSni8ETzLW5Ri/iafklPVeIbNoWQLput
Fr+xL84D9j9f6a78IBwhCovzRm5PhCEJUXBGIBqiodnBxZjNOkbGz+xiYcDmxo7GbSLvsaov3yrL
CWJgaA32GTpum4lUr6VQZewnYK0uAyQ6SABoUpBE5HdWO69pd7H5Cao9ndpYDNUQ7sYx1vb3XXzM
n36nW1MVVh7/WK8ZVJooDKt/D26sE9q1kLzXG7OWVh0u9NtJDyZmMHmbLs/DKcbtxuWukf1lX0LH
jzoTfs+xrYIE5iq9BTrTWNzFgsaq8V9Mua4qMD2+yyU2XS01afIUHFycd7ImgIACxwL3LFyujKFY
unv142w9RDIpGJ/ftbhdFfE/N5JSeW7ors59+1RoBTTaq75o2hMvlYiAT4eYRZtN2oPFe8MCdyAm
jfOsBdl1LsIzR9GQ6GG0oEHigo2lVzK1gwmKu3cueNHR1JgxRaDjjKqChCerpEl1x56s4+JkZXDQ
p26xu7zS5OvWUdHfzG2pzFhhJGmfxKUnjE5OEL+eCKJAkpQEWzL8NDPs8swsuVLrm5U8owOd59Ll
jKb0beQZmrDXt/rrIou8UAoH+ilYOObk3Sm+piS6y3kh1ThiABY9P7gHU8y765Y25RQWXCR3TcjW
X3D66z2eoLJjLEHD59CqmgvnTesLMvkZr5O0+aInUYRX+FKGxIw47Zm8YlIa2CZY7cQjS6xPqpan
aPEXA5NIhmZZ3IwrX2ZSMFp3jN0rF0O6RnFNKp1cz8l8NoGQTDse9h+0+a5MJ0wQjDhnCmRoiIYF
aE9ZJDgyLKMJBQNskoi1aRoWr4suFZ9kFvvMpOGQlTWZVts8gRdONJNV+ky6NNhL2p9MJeacpt+d
xKTgq5nsddOcjO23z+iEsiI1tHygvpKbfJ6r8srcXj8RoZu4WM1typi2dCUR9mBo4mEhm0OBAObc
Gotd5QmxZZ1rH8bqxqSTcN315OJcHp9Hqg5bY/9xTfSUvlXuZW3+ntfrSzL0jCWXseBmFji56R5P
kLPYBmwM7ooMM3TBv9EJlqjl9K+51tfALKhZOfsv+3JNCSeOVS41+2/oSfVRGqIVeVwmCZUYQ4nV
/E91aMjqo6PikCvmWQjd0SnOPCeN4hzKE12TZFZxpWyjmq08I3GLHDDPCJ2DpL+GRCsa2Cb7Ybxn
uG8kSU3Glj0FJI77xOTk6tb0Kf23zCSGKHGnz40IGDMibgRKglbXT+qIMzVRHnKWGokbi+8JD6SQ
SMdUT9D/ryoWXVHxNmrWKT4jIFMnVOYIkXBtNZRVaRDhSLIMWC4DKDAufkwHcV7d9MWlgQ5kjN1+
DLCNLDyyt5Yc4R8Ugwn6s9pTPOmFATigC0blu0WXYrO6tDr1ljNH2nkHDQfNeZ/QO1lzuq0sMheF
O+IEodQFS9C0zGhUjo51NlFcBzLTy3aSwe+ZPBkMmOvJqkpzezW7Mcn0CY193o4v3dU7D+mIMfOZ
BnOa22BHdww3/JMBCg51tw0liG8175738If0rF13tbysKMslfthN7LdgUlEPyPqqAvZGl/HO33V0
JZuY4XVf4epQhYlLt5irwyHbNVhggz0Q84aXSJZ8okmJt8UrXWvyTO07LPBkBb/GDtErrGluTeLO
e/qMtwX7+jb4Ts4jU526P0wknS6Wp9lSHGgWqG/moGDkXQi61iwfMI2vAONp3SIG8VgefFcAxEhj
gpAYokTwcAGBwGiAdD5A+18+CBjRgCc2FPwXYhuMQLd+uc8gUHVEfl9HH9BOygM2gfr7x2D0Su7x
0AA8ezE1QNw0uFHI6T2DACPc4wcxT7gpTLkvfhEBqkeiOiOgpNEAyzsCF9ugxUo9oQLxPsRulmBL
PZLMuN4MM1LXvafAtBkUmxdwDJBBcp7vwjbwLJlPiSWY8gxn1EIfHewMtIxkBMTnQYqmIj8fefCs
tV/nfr6xO5W347dJ6VQmIxteFs+za7c4o+UFab9poW9GcxCpAupVxNk00mSy3f7onlWc5CAou4VC
diwz1FLPEHyqngfZKnzV9lNMS3RqqoIEp+4behw6ly5CVCafUP7Io11p96s8WiwsTITW2AG6slbi
Np1aBBsKjiSzJEvgyjyn8+4C7IrwG3sSC4I7a6bYR1XcS6yDeLxvoIjx7/BhfLGLvcdAZvgZbxGJ
GTg1E9GpW7NAAu7WfIOBnqllp1aeWYy6hXP/Fx1Dc2wnymorp9GO/BrketKnRXislw7imJweyy+m
ozxgfRVqu1mBy8typKab/xF1XsuJNM0WfSIihIdbXOO9QKMbQsjghBEenv6sVf39cQahQZimTVVW
mr13UsESz78b0wsOZOuuIbX52KBOdmzE5S3LXaDdIaI0xdZr04INDF++o/aVJW1wLWXAbYDKJ3nR
3XbXfdv1LYbrcaInVDYXZcJqJ6vyULHPOGHkGyqocvAlYcHsecUZ7naNU97AyrxhAL4Iy0wx5DEI
LPmEJur/0dwWHOA7K/9E9xDYRvXtxEhTOU8DwurF3AxrrSrfN2I8tnEru7rHqz2XY4xDNteuALrZ
4z95PZkcZIyBhzG5mFak0Ujg5kKbRGpP/anUWl7oWxUDZUD2jUKbuaFE4NUgrQmw9hTl5yYPSERS
UxVAKSQ+U72jrbqpP9vXRgFWo0oP9xQVwhUnqcgpulMSdDW91gAUlX9Al3MEQeqRRYrFbxQv2l+s
VaKD9GQnIFYnrS8ZnGBScfUJeCIGqQugIUyLuJP4PoRuHLhef4vld4arXzEIIhImhNfcuoR6++/D
11rYfLCg+oacWlZ4vD0MK2MJ0obx0KUKZ/vN7YRAaS4AG38QggG+53q0ejdlawJKe7El6URjBpK/
ZF40gCySFv/97V8mhk0as+jM534j6pV8PxyE8PL3N1kyEO1muPfksP1QnAOmG0pTYUbXUDJdfMWe
L+KG4QapyWXAaI3lY9PuRmQCf9M2esyekk3A2evNgyA0a+UYj0wv2iX+ndFBlzGu46m7G9OCp7em
qcdf+bYqA0R+mSRZsXJfxZf+LjdcJnq7Qy+7/PjbRbkhcS4N579wUuAJcgVbxi90bCeCUG2DJERz
11b89yWKecT2GHG5UFWDFWIUU4+NN1wTn4DIskz4O7gYXV29QzRFgGNSja7pUOGzc134ibE52hg7
WgpKv3K0wzhCg65LrdnHDg2HvIua6UuXfcOAcxv7Q3Uc5d4UWsxpTiGNsG3Vp/4hFrkGFqD+RNr1
3ljRc9NmhagQBPXGbMu2sNQhvNp2f2ImLPGbENNsqcfnJPk81YC5+GgV5dBOR0oXTM2m+iDL5tU0
HnB8MaY4KkJ6R6QJsL2hzB9QCR0biAsIxt1LU0tU1IXbUYNXGQvVPZJ4w+0rXKdRevp4/RtcR+dR
Yuot85p6Bf94JKMO558yAV7Gtbw/lC+U8l7Kh1VlfyqlU6Vk+DnlSimyjr8l7FqexBU6t7PShZRj
+LlRDf3ZDBE6gHqersXUR+hEMRIdDWemU5pkxjrCM43PvdKYzj7M0gRo08HeDBfactstzfydr3UQ
JwEyh2tjmof+ywTgik5TIP164Ekq83oV8moAT3owTEsmjcceK+bjZhhnjneYm1VdQW10rF0USQy7
UjlrdCuZunHQoJXQ2TS3fea+5bQ6vZ6l3OBRxjYY7BjpmE2W5Ow8E/2kLzIctkt9Z64QaPE5tlZQ
UztDIvnMBll5FNO6B1GbfVdLtxrCbL1MgBTn3yCS/+w/Dsi7AOVn2KEOyjlKEQzRUYG743xdZiop
fEq2hrNH2M5qYIRF0oluxJM7zwrXJxREQvTefvDcGdXXzmCHDcXjnUGZIGD8Ma5otv8h3tJsjkaO
K3FuLOUEu60BzZ0Fj5L6CSH5qt7rvDstenMQkl4VP6BZJQLqYS+1wO/6SBgrc8CsQWH+4UezrHCu
HNWCeWIOFLQmKlgi6r2tONE5oFfIx8/DnJ1T3wpy5+h02qVn0RFdG5wt8/LsALktEaAdYtllAz//
vzUsuOggpJwu7BsORIjP8uy5rgmVHrZmoOEV1bOJ+Vfu2L5DCxJOMeGpKRn3igsKAsrCQbJEkzbe
nqdxtNEPCQnA6eUs0/7O5E8DjdMEO1JWwctSfBWz+0qzA4YbCyncovjwbSf5ZxkCjpanCwNLriDs
3jMMOw5zaAbBuJzT2HtnpQilDz8j0Qwf6m2ikAEruisg59YC7swX5nxiQ+QMm6I88RrMcU2tm4Rb
lSqqxz+kPupSMafBM9kXrtSZfuy0rtAOkvbrLsdHZODNopttPjQQPmizS8KLZijeaVcdDbGhhMR0
xVqakxaAaoY61dQFFNH8KNN1hLCXjP+A9iDwh0iqHGFzxtGvmNJdQ4V0vQ4jLTIvjDlHmSmqXKTh
A5bZejEgJy/FUTtVhSN3DTkYB2SVWflzzBBAluJ5T7g4JCmZHcayRLfMDB2JCT4BwWGLRCevmWt2
pY+Dq3izTjKkCStZnCUjGDDUhDetAXugFTLEEjjsjUUeh8sN+yHdKwIepOg5VI1XqwUQgnJcc1cm
vpJGH1yt9zmewHgfceeJWcdYToNOdP4jigKtoa8sjpnPxINaZzkgoggVNC7mYUg4LrocD/mXVovR
Y3Td4/vduwmhIUtW6IY49EuUrpGOoH+c5+gHAsFtJB0vajSVdJ0B8SkMVC3vE2tbmhjAw2C/+B78
LWweq/8Yn5Yu2UCuSqAACeCtBsH24PthN1W33R61eia3YwpmCqfnLRSyWI84bnbc4E9rSS+tKRVL
ik4gwxi5T8L4adsQzGN0krNyEUq4Cjo75i6D3kMGqFLAbaA2wrPJOLhfEvQ4zfw0fupwKJ78TlC9
Yk5KOWcTjlBUDKQS6Y+5GwZ5QylDeDwkI7x4VpqE8rbe4FtykC4rzETfO5fRgd9hi/S5XhMfZ+q7
j1YTCVPMr6/ZANk8KlCMGLL8ZFddtF1YxmOC1j6hZ3ueRAKyh2sdsfaEL8DpaowJJ40osaI6SO+M
qJ96nM6xQ4vTiB0hLv0cQkglUHLoOFzcvPMTC62isB7FN2q3inDAnMHWOrPdwNjYkNNmWe4d6zzn
VCsK7ojjYZh6UMgdRq33ZY3xwgRzhmEcGcaY2iLbCTOHayvseQJOvcxOc8lMHtwI+Re14JqbMeGs
Tr7igcyWPFROXJHJ43Uk08Vwx07hmBNLxl2D3/+iTo72Ewkjk63ZG8w5zCESPByzix9fHC4f4kjj
IQ6rF9lK8Nj0ENkYTjfLEglWKuKBJxGPPquxmlQuA+fWmfHe66OVH48D7Dyg2JBT6G8jWiDWC/3V
6/7z3mJgbaI9WlT1vzu82NXgfCofrzX6CuZLSaitIxuu4l7n/kAugwwmUeBox1s+Ue823U0mkB0e
Uwpm1zlpvMAodaD2h7yR/cLl4eL0GJsE3iQwuHyh/Qxdarh4Q0aWQ9PxVf/yKEKXM/h9Xv+i+RLG
ThjQHA2IbxfLbYB2MxpAa+vrPCmJa/T1KCkftUYMTq8pZTh+wrmObTLbM09tlBE2KfqIIRUxN4UI
hWNLV9xXT/uetcn6MnGIR+SpJWFKsZGVaK7FElDk0kjRuV+sfjfGlLuZEqRUWW7mRiKOaC3C98KA
JpyZMXAXmvdwHkRwgAkAfvJ5qJLOAaEN7kls5hYXelv+tLGfXddmXxuesOgdMAq8G0wmP2gZQ6Vc
H0uJyamWh/D8lN98qBdfyouooNY0UpzDTOW5cxXHIGmSfitpYQRAjemcgXnikfNN76OIdxq4XVhI
CrhcS8+quSKw9miV8XlNQkjk8/tAyeNAgSBJkiBJnceR96zMY4gEOHA0tk/gmHUJQNOPjNXiGaz7
SQ8lthzLhhPueVGFQOjBmFw1hFtXLq9FIuwM8ckFkh2eyRLrnSakIDFNTmhVnj2rS3QNijXKM2R6
EG9VL80m5pL8iXPgu+HmmzO8Y8QdjYxThsjkt8wS6HhTqCVLqi5BdiJOJ7vAOyqdjqy1plHjNLIE
F2mbCWhilXWbRmBwTxRPvBK6aZNd7VOYSxYdzNw7E13rlcUvkLOikYp5De5Hhj41RGw+GX+RJtBr
4GJQZM+axVru+50lT9s3x9ucj+fjZF0DPe/p3wRL0VgSBNhlVrvv5fK0xgHAgoGOJxh+h5PPdFk1
/2iVxRuNwlhvXd24ia0TOZGDPg6BvOEQ/OSf14lrhmK8w9K7jItZe0fb2XQXdBq4XruVSFSUZJDI
wx4u36dZ/n/fvIbHADyGIW5hkWQ6u9t8f7D1+Wr/+6XPt2AUvmG/NwzdneX8MD/6JGR4hYnUK9aY
lNfW4v2yqc5whCAdh3S9aXUDT5qH2DEE7sYZ/3UZ0DH6k/EZiKNlLUoKfwkOlrR+U8rGHaZ087gR
kmhPTIch1uDzXsoOCVwRd0GCn/bIMP04TaJ+MDLhNMilsBB7qyyHijPsJovxH5QnWjyjzNLeNP7A
WBbBa6nc9oceQYaNzWqe0c8iAlmF2n26PLeS4JfXtUPvTNX3XC6+lJK5qJgorx4N2pBfe5lMM4uo
9PsRjPtfNw2/nvZDBLZfC2A3kGtpjPy1pUPxtk4b+UUr9fFHaDtDMmTRurdfVp0i87e9aJ0W49TH
tlj+7ZPkxBlvJ5P9xNsKSjCTeXhsbIfZE79mz3L2LV1ZX6Nlf/Yo/fZ3vK0HOP7YAfXe3T6rWZoa
n+jmu0BfEU/8Iz+m3pKglQfOJz+hpuZSmI+r8DCC/sXksGX71FwSXnf+qvceXLFWopVDGJxOyAiD
wxZrOLVsPi5LzDguj2SU3mWoVTM/BZz81XNVamFfAAp0HShIiap3rs41RWMsN9weLAum2oFtNCRP
9l7K0SrNfqaAFo+tAk6TwQIjBmNjEx2WIkg4U+1Poqv1wffqYcucG2xCLCNRyJL3bqGwY2WrCaCl
QliJtvFFFk0YQqhPkAEp1BawhZelIjvcBOtYaJyu/zInegznh8l1J5Wu7o50L5sh29mZ0S2Cnj/9
x285Y+OFF5RCsjQVfVxK/CAVu67vqRv+lpCSWDWWH6d2goR1Lxstvv6+0uSnCqDVi83MHBmx5b28
ggmH7JvSAQEAwdkMvecVXgKgonAqxUYkl6iymVrlN/CS9D/astAPhhkR0fW2bolcufiDyjtT+MrV
A41QT71U6RqlSoV6snMub4WuKymt5vK5+/e1bM2AUjWKzUSz2ETpp9i8tdUY/h0euoCNu6v+5Vpa
FxEQQwD4X5X2q2grnfi9RXs+W83hUg5Ttc2XT6uqkWHBPnaWp9Klnd5W+Gv3rJ7BZcL3T5XQGruS
r2kqcm3j1nxzB+9pkqoBmGym9ryCluwp/Id0U6py+EjS8DXzpkLUC5r1BVzGaIugE1sRwSgnIEZA
FzvgKmwjBLwQvCOYDDCDdoLf/gPWuQPOASR+tKlBxkWJ7wCEGwmA90dr11m+x7Ad4yijlduhSWwB
qyDRPHd3CN8uW3+oOv2iiwz4D9BGc5Qq3Scz9KNPjeLPC+dqN/R8bfsZwITDArDuNNj3g4Kw16A0
IsL+t7uF/D6EGgwzwSdulQUGm2UH5avjZDN+qYlbXQ5fcHPK9yrv/pf7RL0bajPdeRu5t+XwzJl6
qZ0Axf5Tao0vRDGL4/ynXJoSVIp4y5/YV54dHiGorSTrEqyLSreODjMuP7Rg7t6g33rANkBPmoKJ
1S7oG8DCwHMF5BDj8HJRsYkaf0VCnmwsIBZpjSLIrVQc52gKBZ0ChVsyQLgZTMuvwoLqGxv5zuN5
t4AD8XncaurE6i7UB0u0pg/lsC8X5J1/NjUzaCMiC7w/EkFicehxgMDXEXzO3o/pwhtqr3pAjjgE
ZXI5Hp71tRAX/7Dem2W4kM8NkolsSvxSUG385b0g9tmLEVCeRBO9shTcj6D9sC6d+cJj+Yq+2G+V
39F/US/F9h763Wh/e7woNCI6NauyeTLBpXTD0vW2lR1nOosJwoH/WpXkZ2K0miCJyC4WbIecYny+
l/+s3G9rSQ7lt5r/Y3g4bpbQUqCeVI/fW0R5Kz+cwF3nGK35Uhs/3OqHTrGvftb6fQsqKVPf17Ll
HPdk57dKJydmOarEtSPCXWwC+ePPA1CLzyNKfNE1Oo2QKUE4sFA7c2Dq9O6qBYTUIMnYC+LSm5WQ
i6mmwC/9shu/9UTz2p21rt3f+rJF2+/AeqB1M7L4qVoiQokXzWeZEKfGSwUiDyeUxDi1H4FML2xr
XVXx69jZg65abqpcTPppgavixCPuWz1GkL+5yGgJ83a5P96l8nhyHtw9aQ+uOaPxMXheSqlsaZ2m
adNsA2op6ZJPopHsSb4BZo1mHFOhdlLFBVEEZNYHl5YiFcA6Zjxn0PYZzPIVja87y8ELMj4oufhl
Ntgwr3Hkk3JSjh2f53HLHYm5I6mwm3ssxhqb4ft8JRYzBuZXG+Qr214S3/plNjyvy5/PwZFULm0Q
hsd6YpIZ34BQ4+5nU4189ZcPn0u/19q+k1t/rgbXfX2VKSW3jUP95V+J/jjA/n+T5SI9gdbl1Zq2
crPa39ulRmSwI5jm73QnakMAfb3CHie47me+9PSIRRKkKUj3jjbNdWWHqx7SLukK+U3XUcHHm305
S0qotTuXjpCioGXgJ5F+qCEWG/ucvkuxjCS1sE0127p1JHsaccjc3TYPPQJKfDLvJBWqW/ihvPbq
e1YBZjGf4+my6CZZdP3eEGEa/85NG+qt4wS7Jo+Jv3hvCC+t74NOIitkYZjXtmQlKVDwEJ2PM4dl
JjvZ+u3hHfKXRaoE/i5RCRmFRWnzPSO7a9Y23EJKM/ZPDQDP0+PcwCQx1GOIdf6MP41khjRvooII
eB4WGOQtdTWxmrCBTqzeKIEiTc9KgWfHuHLm7KpJDOrzvVAv1GctW6lk2heGPt5sHbF+boewmXX1
2tkhYB2PcLbJvGBr8cvncqHF9zDlXTRYGVil7jQ+V4jqr8GKgU2XlBUTqJxX+5ptBVT/9H8aAo52
Ehkcig5PYIhMZyRBuZ2ZnB/xNkSwZ2qnsWuEN7fHpw7Qr+JB7TIYMx2CCa0LlaCvGxI5heFlWqRj
wWWeO5do9vCNGj/eHJ0WgejD0ou7ScSrawCXY9g/CnCqFK2UP1WoY1grYCDDvnh8Mc/A33KeC6OX
TygI8B1sW3Uo/YPtxArGz6sQfyR5CnUbQqw5U9qb2zgbdCCTnesgW74OwslGaDGFQulxeBzmsKrL
+qWxrPt7+7WsPz8ujQWfTOPgLA7oh760b+EJWAwpLuW+sm55UY/YAawE7RFiG+D5BtbJnssalLzn
PntkF9Zq29Rnm2t9k+ukGN1pUpili5i3B45JMVr1mb/Rqf3bXXf/2n+EEasVZL9HzbPvyuy1YhBV
2KFKqibVwnb3dqtMNv+gamzHd4RDHnzid5KNHrX1Rz6ieyWCJVCM5IlAXpsoYVnsnNE9OeF1Il1C
26lo0XjStGyGE7qrpxovDILWJUs2YdYulnctqREkHDA30aZx/Nk0bImWjg50YkzyMft1SfbcvpmS
ONTtEbaeF8sHAkU1O62rX/k/zmwYBNFg/nP6L3Y2UhzYsvVoOCPy3/b/QLKzxvLEkF0y0Fmaor8C
uvu797AcIal/HLh6xW0rVlhvhe8v9f082zi16OvAf/Xt/IRMar4CahiPWMfE2MJ+Gb9I/SJBoYBB
tpTs2bPQ4MPaLJ50cZwYIwhJhyYbIXmHuyJBJ2ZH/vtguYdU8g8GzLR9qdBV9M7FvRALShYtkhyH
EMObqSSSD/3Mk9tJdzl7hsoxYX9DgGj750ul0HuWH8i+5KPV2Aai3pGI5+KmGbjp8gqn7Bh8bYfs
kTpBvIS8lLbMPghOEHft0OJWZC/d8J2T5QvP6VlyZ/oeSvnmgcHDbA2i0ZgS9vAGY8jOLrPgF/6B
aUXsJhvluT25ANuaWvr4Da3fzqW15l78581WV/hk0aWVxuvrIFvGGWL5BLQ36y56HKCe9Cup+NFr
k4MGwsSZw1+yJif7il1jLAK9IIcp50rGIePziYf+xN9Fphb01kcaLxmIrq5l8LHdefw6YSGE7hec
tRFEywJ7//FDqg/wuFMQX+HnZ/eKS4aoDuqLqdAQ1HNu8RJrbf9PB+QBsQgGJJzrWu4WFVFHAIP2
Uo1CKuJY//RV+crnZqaUGkWQpz/vA9VVvWrxlTtXlx9My59E5woBF/G84aWfrG7+aVLsqpKuTpHa
wW+2zRaqztz0uLTis+lptHV444/RAqdyq93vFGx+G4v926o3A19DouavkTqQEnoy5Q6X+vPr8ARF
6nCeVfnxMgzApY+aI9RqY+KYVGb8FkjMkK5ef+so+NUU5YHQJU8VLiqKyNUuoUgJa89ZYvjQirZG
RMP1ERTKfwOSVQ+r0oQsDjj9m9ixCoBCvC9R7/hmIEjtFLaonEFSpmu3c3S5ldKHciazLj03lUsi
7yUB8pcBDg6KpIgoRqGaRGIxGyVngnbRESRnzIqfKOWIXHuzKD+nbk9CzArr/P0J5BnCyqVJug4w
kBSTr58vwKH0WQUwwz7CGPiiYov7+NcCnjcpkh8wR05Wn4Q8zTFxH0f6dFrqka6/zpfL4Gj0MxrV
qQ5XRpyhcCJf/42+BpApwN8wupgx/6JMKSpAFvwtRU9I8VDuGLKy5MnbgguCncRaSEEGN2hDL8Bt
+0bLU+qileuyvE1VNhg7ulKW07eIKQCfcDNuP6ssVShIMeqhBn80DblCuMVpHhG6ALC5iFz8obpH
Z5Eb2oBfsyGBFRMhX1E5bsIl4GIZuQwWowt9VCFwlDpUqqn8DVwMmUQfzVf6kDBj+PkZxHJ0zSpc
x1VZ/Q8WZW46CtoORn/1E124ZSmzniDtv719F8r35h9igUe+ZQ3dIdXSs11hZeNoyYKl85IQEHE7
mtj9289tOsJXMn0pk4DgtVx0/8CYNKrfL9dSElFdVE9Kj2vnhYY0t69kHzv9vj0Q3p7JHX8lyP3/
e6xL1MSXtK3rDK/jRO1rGamFGPqutX4oEDAy9ARVisQQcK24XhoEwOIm/anuL2o/nDfoSAwAwQ88
y99KwCcaix48edqccDMWbUEvSUWTrwlIqgsSOmBFJ/BJXCi8qWcz+RpJ04AOianPRukoO1D3C7tO
aSBbTXZNzKfGyLeSHj2wTP4PX0ElDJlPMqMbemjGpv9UcV2+V5PlD1wpmJQYMC9Dt8kFHakm4GBQ
ytx5Je1H2kdTj8bTPTLDxsH4guxSPhjWIqcnF6jc/Cm+rsqL9oOcFPrLxEuGoPue85pwdwQdJWDL
QK8zl+tcplE4f8LEaE3LlpE35cvgFU04WxMDrQF7xu8vgCyYdF5hmjnTAi6CK0CZOt+YkT0QmxPB
woawB02vn6gOMf5ZulcqiUOkYIdnKgk8+00hokGa1crJirTWAtu/xYrNhs0DpwY3C18kurW35XTt
m5nGh4fjsfUJ6nVzECzfFDRDKaURag2GJ5Qeu21zx77Cy4oG6vdT2JIsTRhD3XEDpXvY+K+M8Q2j
HeAs7MlFs0F1FORD47sLe5w+K71DD9QRkQRxCkUMPvqs8L3sPlGHRSaqxSGFjSKgVFC3vmBAEBF8
2xf69GoKesg+kuu24PT8LxMZY3xDBENxAw7Lqvqyaf69Fmbo1lLXfjWjKPJp7adJfPdZJI1gFqDd
gMxRrMKLkPH/YMXRrdw0UGbt3JsbFg0YzgRglX2b5E7jWj2t0A5c1RS7+eZkhz4oZru6I8qDFNf1
lkHIgJQm7pV3TCTBqt1NV19HP7p7/XYYdtpDmLaC9keIo7Ms30oHcgbEl71d055bBSL74Iab7G73
bZrEdHGZPFY5gGdzquN4qEO15hShIVDFKcpXLeXGWCSF1PvozAGzxC2kUtYHt4x/r7gCw5yxZX4q
blnEkOyyz/oFPxppxiu91VySRkyhcNY4d9ZAAAjy21oIzkaJeCFuH+CsK7zRL5zcovK9aIlwKg64
ULsPRf8U/8Ozy13I22d6wJZpOlxXKzQHIh3zQ6HaDPcektFfCdBKjUD0RN3G4NXBwUBV9E4yHFCP
Dg87oNRTMBt5hXqT1erCIE8TgfAHuAEIis0gigddJiiW8RkWsVsZ/S6LpxZWg+VjXewp0Qk681AL
hRSGCB3u4+qr1CP0Dznq+XsLMC3TlK3Y06MD2SaQdmDIvHfYSJgiccHUqp2QYVZd4PTY4ColWb7Q
rVGuSVA8Ey/B3OvNv/soFhup87RkpCSAuDymlrj8e2hhMHQiT5U7yRoVUJhfkxhLQ/WKhDqkg3fg
PW9xPb+nZAPiBHy5uE3vQDApTpl8CJVxmAnXijQzITnMYm/juaVJys1fpmbQ+rATa5EahviH3zFM
o8Y3MPih1c5vJTPR08mUdvVsddFG1GYKq5jfeRjyCOGckT+Jpg+CSCLJR+hLxx/89NmxaRgnjIQh
4SYedJfnvnFbsWC5SqZxbp3rFBOWlSI49saddANlNREX1SFngwc9L/yYQhaWxgyH9A+EHVAASwKi
fILxTqtkZe2qWiAWCpPDnpafdnZEiSW+KcSDi8F3e1jkau7j6xZ7s3u2NuTt6Flf+nzgf0eHa3MH
S7N6Oo+fnZfR9lxLSFFeRMsn0nBUSRKl8wks0bb8fLwOz90MfkCROUhNmGsNWuP7e27ptkEyxPlD
UohvpQpS4rtJcoDy/xyO07X5nIQM1LsVUA1OMmSwOeYQdEE8RhlcGkQTKmyDk/+NtaEeiryDaHtr
x2Z2nJu9t4Dv2ZeHn23wVLyPIa3+QyNqW0EVqGaJfWipD2gujpUfZKfAcnB233hvc9nbZDCPsuEt
z/QRQRpymrnyCGexJFu/XOgzOGfVaPuOqkgDuFZBX0CDod8/Ut48h4QO5pV/BXgGiWqGWhJoVkEV
pI8WYEP/Xee/T3JWHDQ70BsKGWAiseSA6LuXSo1ZZQyg423OCbPzMd+VaTBjKG2WWMQEPLuEUOsu
VlN92P+sjRT4y7byJgJCiwCr2Y9zVKWhnpyQ8z4SDMEGEl43plO1Z5ALEVJAPuoArtadTZRTcCkq
x3kCEuy5t07ANLrlyucC0stc1eBjW0iWBTBDSNF78VNU8b2d21VSE2v4O07voropdg+54S67Kj/g
Fp4qpxThxv7Y+cx94TgiplcIknrWxBRxF4DkwVq9VafgPueaBKkzL4opQdDZXHC04ZCo5QInua70
kC3VVAhPYlR3DSHMYpxn7NejKpMhgcAr7VhRLIDFARoZeDIq326voTAf1KuOWvvbzhWHC+5IZ9F8
tiBuNUUL3BHAFhEDc02UFw/4Q9vcG+sCjIdcBdYEZqujdE2BAEn6JJ6CyryxsMJ97tLvOgwYsjPe
M4gYZjGEAug4u4GoSvlZR8CxnugconNldMFBZsxZDSdsANdh8Ds1Wvg3/Sv3C6Njh3XxGoEYxjVE
36CfrUZT+DqbRjpKUYbDt/ThpbKEBKzjmOllB1uuAV1HVJU90xSdbWJ9Pj/PTdysU838Qr6TG51n
gzNKb0tS0qXbgjrNpDCfHav3euY+uk0vwJJulFRGyVLhXk2Awd6XomWvR6v26r2FE1EvJVAQXYxS
b2SVarm3VA3tkZ89fU9CkeyH3xT/qqm31NtxcmNroSvKiWzZpbH/opaAkpCqHAfoyYfSejij7+iT
no42Yw3hMNn811uDAglJSG8ExeR1Qg9qojH/MpFmq24KPiT9W9QhW4/WNlGmOtiaUe/oPOar3tek
UAVKlQZfFUOGSdqQzZ+V8Qdwpz+Msgx9+EsPeduj01CVFAYJOkncYGC5RsbDa+ak3qK2DYSXpWGz
u4nhdRr+r2JqUWHj97ICkM089xCY7qosKWvISic4CLuPwUGxiFeGTHhQQMxznMBcwPDEsFS6m1e+
i13eyRxFAqn0Pf23EtWA+wlxiv9/aU83/UOCZ0o9zsSScbdNcHfV5shi4SvKWZw/5GeQE7E8R0WQ
NKdMT4nlfSqWNvnJ1MzwdV9/JgNrU4ipcFYsj7xCIm8TD6JohqIKvlRX5k2a1pWDwWsbRgudX5BN
IXlb/2p+YFkQOWo3RyFXg2M0zXFSX12M+B5MEmsTKjKohalR0yYo2iH/W4cQO4BISk1uRMzCHv6r
Tr+jT76OPWlPp2SnEdLBXcOPeyXO/UGbBZ0wvgrH7as+Yktd43PlYIoRTiqNjDh2vh+xlubI1AXK
Nbhlz+YFXRDWcNojEP0QxDD4DohzkdFAWAc6mosl4JthP/CsIzzJKFIQiNOAD5yjv+dh8ofqHLuJ
58de0dC3+YP5JBi2ZD3DvTYt9g8q5jfvUikmTTecWYn1b9h+bQ7g9y5wmbvdfrvZ/h62P17X0wUo
ahoS9CDVzcEuFsrgCXvvOwiKEK3fadvq4qZjGQHU0VkJDp2WiR9hP5pnHqJp3Xmf18a4SnI9xP5g
wFzt9HR84/x/3A9fEWOkeAv4LVnfACDYyjvoyvqAz2L61Vo2AAkFHYKYYQPzh6pzHmBj1SwcqgKM
oKDtjB4VkqRkA3A58q+ZSqGtdCBqq9VNh3FNCFAeLlD/IqBw+WFp5sU8US8OfRaH/rP/+eQ9eeSU
uNzdfwxwNveZzdbXDfujpegXSsCNf+n0dSJbjCuUc3RR/2uFzgmkZ/Ntex7EQBABDMx49EZiUjRT
n/5RMmv+YM8g0t+zTztt+2oCnr3LHcDl5bc+tIu+p/gBJhQAEWeEYG6sxx5fAlgUerM4LZy5S1fW
Xu/d5UrCLwh78I2cT67DTdmRM84uHLSwIfJW9GZCpEUdct5zGN9FnIG1ETjPEgQJbAtwbVe7RBuk
O1GtagppsxhmqwMXQV1ZvNfPOxwrL3+Cr5XZ5O3EcrzkXmxl21uA938De7AgGQrqdYEtuU5XtJpJ
dNGqx457hQXji+AfD78hlIruJysH9PwJS+UG4yi+CyOP5XxDV93JsyZh7wntUe2UQyP7psK7ikDq
xNtukd6+gPuUhN/h/hXf9CDU4lxAlszWUtWY8/w/Dy0u7enuBg6Pjhm9LFm0e1hMrOxQXX5RfoT/
dKREoOBtkqjJiJoA9YmFKaQNeiXl891rSriYzJssG8uGaB+feAMnvmy8SY4Bw8sf6hXRAYiXAdhn
WJCBJaGeGt0BjONciMyPQwVbHsSwfQF3L2Uay5f2H3h4NPJTYuYlD1DvSeMlhaYlGT8A7zEEmIEw
QVSIcacIyiiGVtyzdSMzuMHxUb5ZXpejxJuv06IZsQ1lNhiggdXYYuA4cd2M73mUV3yxuwbRlPHJ
T1E3iYEKHT207zCG1XXEvWouR0CWqLjeS+cp0Qfdc8A0AWCl9Nun1Q2cXKSBmXZkKz/JYn+aehFm
uQXE5DbuuDRujQWNzgCEMgkyM6EXA7Zhpm1IvPRB7D1fJFoFh/UTG89UxrsFQxU2N7zjMQ/5axsB
P2zgryPyiCzes04YMK41drUk8EUUMYhSwSnWiD6zNbQkaj1+vl666NYofQgjpUXWyTwd6V/mcSqK
KQtExAhdC/6Oqfsx9Py3nG3IfBwI2fOmzLTVxhkogXP5M9l5eU8jFlChT8ibmh9k8r4wHhjOt8FA
4DfY3AFOIfak9U5NWYw56iDgSr4upcmVD0lEv4APpzDEhbSJ9yM6hitnxYFNslGbajvcMAc184cx
OxPwPNNKUojyTiptQBy0UW0crhqyBtM8n2M+UmX4CbxFDqV3Z5Bh9f/mkH1lmSnhbOtGFMuLjuLW
hgszfMDo9i9fTjXwI6bJCCBwpmIRzjBChzCDLGglzlB+4lyko/atduR5uhKgpGV2w0IRiBKW0y01
F9wOSjDFyNiDSHPoeyxk0Yz6iBVH7rHc/2TrZ1Z0Lr/5lO9vVmBCHmF0+Dzu2fcQVL6KxvtXnsNM
jfWkZV7myu8BvOqADjk54OZ6T8gr8i4H2RBAO55QdKiTGiLMDeRQ4wnUk8Hd9RNdSjehNBMjRVed
LYVEakj0xm7zEarwBskmFnGyyizBrFVETp/ksPpXpsOVZk+5xiLKhKktEjfRM7EgZYKWP4RB9l1c
1F+qJiqM1gla6kQUcBuhNCL3EMgGdKBafKsnbu8qY6U4xIFhJdSPT7HDWDYAWhVhiMAEdO8QlxNf
gZ42u0fQqCS4BVBf1oP0uTyTb1dGoTwim1OnJdgB2mS2m+kXoGVo2K6gjNXY92ZXbW9/9e2UfjL1
ByE8/53qWfqKnupJ4AetE71Gs6FdZKK2mtoJj0bTYC2X0ZLurIWuLW1dXF1G/6qtJT3O4FXZ2OY3
2lFb2kWPaXx3fgVuEWBMNBjIKklSIhPNFKOltzfnRbCLoQJBhU4usmwjplW68eVjdaByLNsowPOY
frHcU5E5MmYo2WSMKKSqXCQB9kauSiNpjw8nS0CTai+1mM+wsvNtLmjx+WC3aEVb1WOI9a2sGv7/
LdQLNSGnZq6qA8LXcchvEzXvf9ssINRPAudWZlIs+hJnwN7dj8IvO4HXgE3GRJr3kL8iHYxVf858
9g/9jLAkaO51awKalZKyVsqv00qIYaVnQj0J5GtdTnViByhLBYLajflMayvyFuCAaQiFhsdrlPQe
FoYevfNwEcym/C/pLODF8WoamkWWwFvhcNwAHAh28zRkQVmW5yC8yaO4NvvBJM7onNeTHBWv68Ho
POEyMcayMQXGThSzTnI0+7j3i+3c62qa/3oRWnaa7qfpQ2kLoClTyqH3QjaYuv65RIES8zj4aX2F
K975ohCn/X6UO7sIumWr8tbpsHab/3wpP1uS7WbNGunId2QSTOng3lbeK5D1JCsL+NZHtrNq542U
K6Sr944ycdjzTJQZyIS0gZNrKPW+LCMiCz8uJldTRgP1qnXWXvtKbNPpigDXhEt1rqwbmuvYMqeh
MTwrXmdNiDNQIfx8F8OUapApJFD7bkd9wo7P6Sdh+r08xbSe6AKqYOGKFM6ZAInaBgAsJjfiAaLa
xQ25PYwHuHoeV2PTqPWjugCbhh9TJLGD/kfq07VZcP62E/MrSUHwMddsJWQsDbCJJrDj2NJAr8Dm
8F6TMOQaAyEMclf8DW6uh7FWfhd7+50J9CuSiHu+Ce0RkdI4BP8ZLRFNDHCNmRvCCmvssc290rRh
glt7T5lDpoCpE9mXIKFxLEgPrsCN0avQxeGT0HqoD83RsUv3UgZDvpE5tK58h5MEeAxJcVIFQxzV
sBRARuvhifdg4wZBHARFzK3VIOwQRyFhz57mp7tZbVNsP7ooeUxkcubebWWR+ErfyosRIFEa3y87
NMYF9ZFtcKdV6ANgdCeLsdT45arpcZL+kfHtULn3BZ8/R8faERqHTPwUwhXXoJ5xxRAtPlYfv417
INjnyJgVyE7FfjF5+om5tP95yfthqnq+QrBXaiQViOJyPrzvGpdq+vNZSx1LfxNYz587TJ1j1ikO
8H0866Q6OVzszq6am99WtU22QWK3l5n/NtdgFsnoTIFo0sGny0H2c8kqYO1GEWb7rPzSLdBNBfzk
lIKtLb9DldjiJ4XiHAKQukl6V9ne/Q08KY1s8qNsLzNY40rvf1I0Po/vqdDRTob65b+2xk6zmLpy
g24Yt11RIGrRTX7q5Lgo6Qjhn2ulXE1vsGwMN+IO6vbLKY701RTaidv+ir5J9ll5KBqf6vkGCN+8
h7LmEmFBCsSBiXa6scdM00kE/rMx48NZnR9x/xujzr/+ggiUrqBoUklMd1zE1pYU0kvlPlocS+dR
cZ4A93yoFGt30CGNzXtm36bVYjx2dTYsuq1CYo/HzRsGBsdYu6hR1ZD62NGtl/JLEWRZI2IHJgjB
Hk03qhhYJwIjRVeC7hHBN/EjgxfHHWsaB5YM3LFuvn4iVhOacVzwUT1G++MQ0MFFPYgGggZkBhJU
xzGXq48rxikTJSjUWRyK8wMwMhAWtWuN9W91K2wmfSWq8fULF4ln4xw84S6rhTv6buw6x9PSFHBQ
dWKGXu4eneu4G3nSUhiD7zE+vGlsXOJl0M7hOHRWT5S0xkzj8Slq2BRlTNZfVhObjdtdP9GreNYO
7dUHDWDdU29SqhfDTFOpgwdDKCZPpyjmQkatE3AbM55K5/6S0Jn2q6X5KSK9i/rGPMljf/xqDxKf
uUf8dq1suqnQE4dmvx3PaIqtO7dcDbbdl3KuKe8qHrIvbNLwem5Lt2X5EooPrnky0UgcY0YNq7zt
m2kqC+yB8jiSfH/HKu6shvLFjnGribdFXY2MNDvt2msaO6SJKyFdXNkPDMo5r417y24zm06B0tCq
I9uvM2unGrO2FP/DnG6j1GL6v61VmwUDSMCqcW/em6tGppejp0N2ABIsQPj27eXk9xjdLuUluZDS
7nVLUngD1wIn9Vi/gix+lHKj4usCzBrAu+Oj+nJNlu6J6rrLi3dsGS4MkPW/+p21Z10+QDmjr8K6
+ihNryySjEZuYqIMFXCRbZ4TF2MVWDKohM7PNBmTMC/0k7gBNQ6AJjLV1YrmgBnaWcMYIkf/Zpbe
Qe5AdlDnsWaJXqK3/ZBj72U5NGbRhdbmqNki/JBr5onN/pc/yJJhWNTDBT/BMnWwesGk8Mlujl0q
HLGtLHl9PS2JNVG7bN3fXhBWUTT30NY0P2szPoochV3VFZk48s2a48vA3+fGql5MkcTwytpE0k/o
NthRye5H/taC/Y41d2sSIhhCxoANiUmNsEEfHRoX6koch0dhuKAZOHXFG+Bs/ZV2Y/N4ygBTyFj1
ksXob92VergpVIpvzBr1p1Llc0O39k6rEA/UwYUVwpww6+hS3J5rRPac5U338RMTYcl+6PHqWW4w
7LEfn+mSFiuluv6Fm72dFghtL+Et/m9rL2lAONh8XN1bV4JYoAubLdNWnV7Ou7tOlHaLoOh6ASif
MBfjyg2HRngKHm6wf0T3aWK4HhUS9TSBS1bRlyxjZ75qZo+Q6zEgyJFcUEEye/Z/RJ1bd6Jqt4R/
kWMIouKtKCJ4wLPJjSMxiUdEEVH59d9T0GvvxdJOuhNFeA9z1qyqSQ/lH2Pw6ms/FFBUHmn//FN3
U/BV1Jl8MdcYKNElTT2aBbL/CIbDfVRr2oOLpygw51lr0nfpuanprqVFEaZCVxFYYD+Ro0OL9MTB
f8PSfyLdIPov42zJ/LS6CmpR4AfTqhhZ/Cs5CQ2AV4gwcHFTTlTxKp7au54xydHb6Cas37486yoz
xQXaCV8MoDJf0MWUn8mVBa88zJ7Zs4eKJ7SQa2HX0aKWLscDvaDGkIZJMQ74l2LJwquGRctAymZg
3g10IrI8OxMXVz1aFSaKa6LjWx1AlZMUTk3FFStAMpKbxIXMhKBuJpGqGtHdu7Vxc3br5rQYK8Wq
8gc7fL3cM9ZBMql4dnfYCuBNxZno2pb45J3EgGSDc3sRAAqf0AFT1H8uROiXYRInPJHzzI0d87ZQ
LClXJp2psEihhiJDMN60bmufkw5NhkhYIvnl49w/9+kH2WqnZqcO8xRc8fWDsLjb+o5kRCXNpd6e
KwBW8PKihQJcvUX5RgS9M2XfN0e+UzoF2ld3ctTN98VlpvYBOjn2/oloOfqKE8OdVdWaMs6k+Ed9
Wh/tDnClbqD6oHpFvRq+4Z/soIQDQi2zlVo0KHhusnkqGtdziG/e3Q0PAxV0m859W1CrodiWWItY
rT4UGy28FHuoY1yTdq1nXVxkgsaKj6WyMmQkQFPO4gBgrLPG3agj0wq1JG2mIzPtmKwcAIyj/ql3
pweTAWZgNbtJoD1H4l3BRZKMHyg/HjgVEKBrl5pHR2TtpGvOrmhRLTgF+gEpyoVC2H2bX9304TOY
H8ItSmRHf55AeXTIbkl/CvEBIwSMEtKi9xIKSBBRqPIpHwB4iD2BnoMPRNbEPxSy9S1ncutskBNy
CWoT7T6URmltIDhKtKQrdBwxlblGXB6Zv4fUDmjKCV0YQllzlFJ5bvQrnF55UH0gciNL8bSrk678
eydOhrMEf2E7Az+hhojArGs0QVSEp7RgWxwgmB16x5UxalDkoIkVJ1wAagcunJouJVR3D1RdxRgS
GQOxnbXebEXdkzqx5jQgVw2S9rsjEqVO3m5XJRsEdxVWZdJ0qfzEAuL0kcWG2o8oEqtALPa9MDru
jwiDpIqiIoP8RM5paIJmBgBCp+H1m7vjZSu1ZxP+V941VYJfDpIhsk69qs6yUE740FR6+m7QW1GG
gckAFgzRvhgWIjlQMSgGiGgr5a3U8BZ4pSRUX2lKfautxlwUt/LWcz25iXSsEy8rHKDggLatst+A
BFgNKqrr6zLiYtX8qP+AfvbgXwUwSmEYMbr4osQT1bZJpEUosAXhimcxkOkktGknlDAdK3LegGI4
ofXMQ/f1mX7GSJvHzV3/DG6wvP20os4Ddve0uu9uxtdR0lxDkxidbO8UOec6cqf75SN5413RM/H4
HUeD28bnq+Ol96z4lXf7FlqYAG3aTRYzKDjDqAFLPAk2g3O1bT+d4xWfgicwAPSmS9giFK8NbHSY
VHr8w9r4PXsPSLInnHZbZMF297BDffvsP/rSXL6h7Wtw8FkYD/pgX9LKiUQt+rHEQdeJaHOnTjrk
0TM9yzOLQxRrmMmutToVQryTy4F2lPKnxG2Xobi3Kphf6RdFXw06xwhP2IRUg8T7iOjYh3y/aG2I
BJkj83SrSzeJE+GnRV9Wq9K2Q/HfNco1gf+l+PIJKD29RMI6+bAk1BxWPY/hbBcgZ2nIgBMTBiJl
/0QBoYS6AKvlpIJMxKHJpIMx6sdr6Jy9B9hzgtxEBKsUcUMpcagiedBRdSuT/b34ptUz/qpu1BdF
9ol45enaM+lUcifrXnHS+cpQtdTBXk79yifyCf/EIxo0CJ9fcGe00uqxm0tAAcPWT1E5UuimUq15
0+Kc5O+jGVOfVLdPdHHH5YO3gtRL4F3zy9cWCePhGr3bGhHegYukNVXTSHSxjdtyFMYfv2uj2kgc
xl2v3q3heQJI3uw2OgYKPOn89bVoRDpaDno8ujoTjpv9a6CUwOpbLGVwnZMgCfYQPIf6mzqhCVnh
iHoqAUe3+qE3aDo5b7RfbaB4sWiBtOuh0xLzRniPoGXd7HJO5/St1r/oe/1N/Ksa4QmoTRQElhGR
olh0eCj+1+K0Y+lRJ0jQcUfWIrooCQ0p68Whm/TqqhuxiOu6O6Iwa8BrLSQfh3qxKLQYBkRe1CSM
8zPyKKlXdDwHpitttlTUJdPdDiSGkPxBes50sbnDL68GZrDvNhiH3WgPUcPkezN44LSBHFSz5Nw9
FvKnBJq0BKtXBOo6ECODWIs7IvbIY3VeKOyTwH0D2pCH9bni5QcXf3jtvKfXTurGIBel/6I5MSf3
rv0pCPYCFEw67jSwKGjt2zG+p161VwEtKh9Jp0EsZTvLHzSbQjKuneqIl+Ll8tllqxfWY7NQ/Jju
Ok3sHDzrc7NIXVv9dhVaysnrh5pXwbWGrqqVQhR8sF/QBZCH7nl0n6eTyH3+5Iuqd0EcAo3yjsC8
GT6D+I4yo2q7htV5Bsd6pxK+406NTJ6Gw3v3iiqx0r749CR0K5b7vneLFe/crS9r4G7mpNGiZpGP
MOkwUnl0+hGVmQPNIo9jekgVxcDpkdPxrLrTvHbtkIpjDBpaGSVBHWOtkc0m/cQuweqY+PbCo2ft
3FmdzaHbMJ0T5dezm1XCIwKrx6I6M0lLMcViwWWw3tvJdBM5T1TFlpf0qnb7VO1YBt4Rh/ETlvq+
bSxufdu9jlKkikiKUR4jcjrNz5XpZbjBruAXOpANStKr/eTs6M/2flInUM/XVeY3VYMge3pNKG7w
5Egk84pDwlKZQpNkW7Nd1r3brDLKUJj/pA+38fNgz9tBSt4hebN+WMaYkVcvZaqmHso3AJluGnes
j+uKaGFhhbtFbVobaX4A/r6IEMSkgbaSs6AMHq4ClQGBynRKSKgQDgAGxB786OaolDqdRljyMN9Z
iq+ralgdH5fP9Xu9/4oHlTqlubt7YL1mIlPgjxa3RfT5XCSz26Q6rAN51ge04sQheb/er5NZPLnO
9HzcHrfJR+Mr+dl/VNbPrwdHNMW/8hzeacf56otmevPNxf2z9f3+fTKaFv1oUludPvPv+Df6Pf2m
3+n37tf6uHxfVsUadfWS4CRmXbVdGanUjISFdd7qSD98YG2swwqL4Ia1kHZYroncKe7Y3mt4G9es
9m18mz1P9MMatx6dHRTqoRXokQ0bno5Xz/bEXn+zfvy3nmgJTghLk+4dmWQNiaN0fybGEzmt9RAG
ICe/hZfpbb7Zwj5Lz+07AB7twIiraIhpjnVuWooPvYQyX23XTrz66BJcEHtJ2nsoInmKj74R4HkF
cVe+LhaWLNqYqvB+G+sWvhPZVwVDiTq+J6Pn4NE/ekfU7Pf+cbQfEUPAGzrMk2W6lIHCeXQePQaX
ES4M3ejDcp8Ec9plzH7CgGrwzKxhTT4MX6yE0+bUCrVVnjhFLemyg0ko2+44YR1W59DP/X2h+Lwu
r0u90Wm+nx7CI4/N2PBz/5UwSJ5u+pf+SYam6B3EVGu8l69obFQ0iCVtoGjJVIbSKFw0R/V8H6J8
BpYKq6G26PN3g5EuS9aEcZ5GxaakeofaAKuweesJkAPeIn1SBCB7d6w+/xq+ukbp+YYX9GN0CG7+
e3gdPxboHWb78Sa0w0bYGjWI1a2wuAFexi4tsaPgrd28NWlNNuMjLSuPyFv3HJXhfhQNalAflZ8o
RtCh6ODYaO+IxM1eYg6b5/bRXjf/csN719heFnEHOhfaKfULpTchXmOadKqccCFWAvrYBodH9zAx
VvfFgyzwOpNHbJ22UbP3ztH80Wkb3/kq/s1WreIOWSGZggrFKvAanqzFr9iCi+au8rAF+CUO6w2d
ecQ9RhmL1FUwXoxQlxgiaV9uTsvoEa28dz3WoZzQY5r2sGix2s+K08CvIzi5NpgcFVYiPWu2iT1J
AFEv+KZXDR5E64B0nevnk1LpKcx+2SX51wpIG+vdqX2Adt55Gk5id617kDydwzfW+bbTOPkVo10l
9296lVp3A4hAOaTuXHC+8RLTvaH0tDxr0+G7pU3Y8KDQu3EA94yLl7Y6MXW/T+xU1tX1rX+BhYSs
r5ee2px4TgHR3+Ez4We4wPWicXx0jRteFygX4XOON9+NW/fin/2LX48d08Q0uWN8JZAgiP4RiJje
xWcbt+u9C4n86rLg81vpqE4l7u7kT88MrLTNB9xQ1pg/Auvdiavth9WfpaRATrXW3syPJDxHJzeZ
+EZQH8VWeKs7itjDXey2vmqT2t5Jmp0LLlGtinMZ33r1leElezoBoyioBbVVbfVKes07rGgxkWRh
C8h2CUViEpAHHWNpLV/z+/QxjaK2RjZN3WaXmbE6fOar2wKrJvaTxdFuk5Izo2gf5rZWgF16ddqJ
Jdi18CYGP6rG4jAGPvauKNLstZu+9AFZ0GB21Kf1EYhwD55G0m4u4vXdrQztsabCZhz3b8WyWoOm
QUBLWNucpEWYXMZgWi9JMr+avSoE3aprsm5h81Jh6apouFmYbOyRvUtFjShU8nnrgHQ+51DsJYFZ
GXIQutnbMidTfouECG4qg7/STVbWx8NiG1JCCpDRYq06BzeIJ1qhd4AufszmFm72narlpJs4eMS2
9wSv2jPrRARRLMkLLDOfkNhJvINThXlx/Lt4cMndu2uxVK62+/YWBvMJ3kbmP1y8l9Cip117rMRb
FHey/lbvSkckmJe+PgC1HxoibZC06sOgD0Yf6+p63frKzvdTbIVigBUilE7dt8YPsnHgbd4F0mfL
CRX79/poUgO58e76O+atFt1azyAxRD09XWFNgEnOmu3c8JVSKFURNvH8Z0vABVsfiSy6p1A7396r
9Bo8p6PHjAGe/bK78vudaC5Vnxjb7E9ie5COqZYaU6xlSerGhRtpGgjNYKcIkmIdkcmYAm6tfibH
qwuHGhZOiR+pEbBSZr2ytNJCHKjBh3uPXfRJIlPvmVuJt6O+DI64dF9VVzZBmAOw25Zq8ucGOlsL
mLWtQasVUqjRlX0SuX//MDi+24dBdayjNrRR/SuHKT+Byhsvzni3MD/seT6tDTNyr/SNuFFVDAPz
AJIxtu7lfnlc5vzboR8PcnIqacojjB8MOEWyPDD+tNUqdXgOagjVqWMWObMYt3J+kMcFvtx4yVgu
0YW74fPWQDbOo+Qr+dKVEbe82jF4oFN3/7sqcm698dgvleFlTkSbzwd6yzJS0TCp9Pae7pokt8/+
u4+HRiCXiNqiOs8msmjKhxFpizjrvL8z4pbhUiLKpVA+AJPxidktstzmgwUB+cNr9SIiRz2go/Z9
wuATvQAP+XDD4pIopSAPlb55jX/nqLRWqRTTed0s7njNR2wR94WgRH3DV5IrGEofqUTyzH5jnilc
pRhTZNfG5O4qTy13Te2cTw5hfA9kARjGFOFFq4tbH7NZnFGdU4IIknUROirdECVukOBQ+iNSVucO
M12XkKXpziuXaWC5J5fJXpHQkbhtVgrL5J4hH4zE3wQtCggVNhfbOxPiPX+eP1d6+PJtw7v65eMx
NoY68mHim+CgQSMgWBxfJpfJeaIRXWbwzMfeY4vJxECyxmhQGRr4WihDb/YGhMrDyhDsDHfW7YmR
ZRQX7DaI+7LMuA/uIGnL4zRbnqfn6X3+mMvcIxvZbg0kRkZFsZv/grzgmoR9WALkeJzG8/P0Mo1D
/DS4+4pmsWjr3vCYiF3ta2aQDKvBdXgYX7A7OA5lsFZHib/BIgrLE44Hdk5N9MIGZv11By5WQA07
aOKlJql5yiHwJ0E8Cfjjvj0E2ZX+tVctkl4p0s9+CRXI6jpyXKKZjHGlEfcKtJNE4DspUIEFfoDX
T9iY56PG4BluPHwLDoPUfzEaqrNdt3EEnokLiGZDhCfbY/hr45ckMvsZTLNwP9vPiPB+VQrWAi+s
M6OSqHl6zB3KVZRbiGeEiBj+faDNRtuN3Js0gzQzY8AsYvvdNv+1vLPvnEzn7GfDGoMguPioQnGL
s4PEf4CMgY8Nmj7XmYjvzvMuPM3BfKYn1q6Kb7tnz3atQa5hMbmN4/GBBXRcDY6+Lnk12PunC7pt
LhVJI0kiWMCKeAGHGJdZPE9GFT8ZvQcXbvZtni9vczbEKO3W/w4feu2GIDZ+Vw5tparkiaAEMy75
kzUpSMvBgPt6GOuoro6f1ZW5ShdYhyEcKX0b5PdisAMpUy/H6Ymw8rbIV6/V5kMZVPJ9/RawLFmX
SUr8wlZFEfV11eoSDU9rR2D65BtM9/B7/a5NRZEvJ3eJSLWGbzLBGw0SvtK/5K+6rW6zv/1IwfJ9
oGVSw9IayFhG6AfZMuYcppeD2F5QeYON+Fkv+5RjCuDkPayyyTCMNd6zXozrnKw8qt7e3/sM1uDB
o9mvQXhn5DKeh8SK5f827cKaoT1qhc2QB9dnXAkPY4YqVz/pAdi0Ex/2ACP6GOw4reayjgWaZks5
Y6LOlVEu9coO2xLgS21U2s21Ib6IawQBlj4n2qXsbbNXmcg/I+ump1XjMLB+4sfk0Oqd8y6p3hU/
St+oUpI6/jTXMXtqbRKdvebWwHnj4TTPzv3Soyp9YGU02lm1c3m6OXcJG8+db/cP8BxsKiUFGbMo
ZKgHhcpDpAneGyHmbeeouFZbqZp/68nb/lKQA2o0wHj0rjjLRhD5ra5ZPLK5WXx15W9F7ZfJLSmX
J8nbnpmrlE+An+KmKiu4Hs/wPa6fKLST3ZZbEyUSKhthRnQAtYw/aLZ06FEE2EowT8DSmGUOpjwU
U9BX/FYQXZDbUCEivenCReH/Q5uVPPhFe8HubyYeC2IO4vxu196OgbcXo4iSwF+0p9pPqR9xocXa
8Nmi5knvpbk9Y7BBDL5iHACvazNeH4BZEVbU3Wi5mTRnl/jDfnfvMFrvnVPeJrdocbmpJl5hXTwd
CzGHMa72rCHl0OEJJmVj081AuR5/xnHQmKgJ65n6HjRujmdx8NOfVdjUepzXCViZTU1frFaRlNSt
NUUOmHfSeSlRvPZtaAPnuWrxt6973a2S5qTTbN85z3fT85z2ElPbl+hiQ4edsqqvuv51sBnKm/c8
wJsXoiBdh/5VG8+cVUkQ2PQavigMdarSLbdONHQBAVPyfIDvy9AJK46l0IwVV9UBHWYfRIHtN94S
ySoobgys+X71+Cj/Ku1cB5eBNTHGTxidE3ilY3u44VCVMyaBhUeWuU+21m4dLpOIVhJgiDcFnSJr
35cR3dHECa+TkBidOu2oTv+aMLzoZZWNN0v1aKAMWne/5cws3wMVIhEBsPII0gD2wOotWleJxtk1
t/jhUifAzRtVsiIRdCM8C2ICIzkMq0/w58NQH7IEoEUzzlzViPf9xH2j1oGHxe1OO/DH3IyLeaIL
R/NREDjfzmXw8E8JNN8zVebN8DLYjdSIRh9KFXF1l/ljZrYO7SbjFbFq5DwgWNFcgmxzHX9JldFq
I9qGRiFiHdJP7rhNQVq0kZp7hzgCx2kpOYoK0oU8RmXloiShwApTCWALFceEal/INeR/8ZoqSCpB
f3BOytakw0hYcsgW4tGqxH0pxsSbe3P7u/1phFwOEHHNnkgm6plbo16eQb0ubxMDkxt1nouSEImL
AalCAHML+UGzUxkc0SvZEIytocnsac1U0L7076Cu4FWUCv+gMbW2zyVdZJaXzMkH0QXeyHWu4728
hFm/yUBsuhk8lZTGX0k/g0Fj0qdCk+gF70BH2eoH0+gGo9yE+aLjSPW8rKZrtKW0lRY9Dw51IdMR
RTHhClOIR+GrWnpJ8ZBVtgRIG198m1onQqx0ITyUOEnHEz5xNs77CBOcCzVzYWgqEOoAzZUBLsNI
lVQhWmLWUx3xVFdocgeUYrG1EUSq+LN6bAEXIGoMdZyDnJoJenxwV35PZRGrz83DkYmFs6uC8ouE
jURSS2l3t2h82B/Z9+Yj+n195xy3X5lYC/ESSV9YVUE6gcAe421zbVuR/m/2G9N62BjVeIgdX4cu
L7ZoCdgnrrRG5YH/QHGnM/dCC0HIn29fg3kzfG1PlEfgdGSuFifde13Yt6MLTioFqZilzalOnqiX
UioKakXKm/dKbqeWNR0l90PsjydkljeMoXNYkc+CvjzBNTuGYpkUZNHWWN2eRDiDN8UiAR1+0phA
oxybE2ndUmYnvI6zUz136rdO4zPpmL3NZ0kzMVnrEk5DdmaqOqSstZj5LzWpaxCF+Oa/+Skmayzi
j0hMIuSZqKZb7nnb9J5gzeXxHgrgAwghadCsK2ee+H/rT/n1F6Sb3eq5a1NdqfX5swV5c9/bdSTG
VbiENza2R7uQfNSpgm8Vil8qNxcMxOT/esfeFcPhwmwY1QGGpQqwHwE3btoYSbWgZejwV/HqGCp7
EXE1Nqy90uTYnDYH1VE+zse7pf2Zbw9ftXWDzWAX7IKNz5KzQUj+GlTW+5/9T2Vr/l2yfy3r3u82
/7fGLTpsj+1JvKzBv5k1x7AY04dzgHTDDd582p/JOlnrpfNt3Ozk28sggv7FzDtDmUkG9BuHejbB
uGpos+XUqe5Eqwa5AfZyr/B0dKrT+jwOdNT6YmNJ5whBeVgPNyNavAw3fNec1+b24rpufFbgRuBz
zE6OFT2s9no7piV3PdQRrV4fp+Jx824eb7RnF6W1RcGBuw7im5OxzsGU33nX+Y6cD4x242e4gBud
90iLn83KLCaSOqiL4vbssi5ByzkPKsHdf9CPCXKViJdaH7Uui6aviXFlhN262jsTlrQrHtLayLQw
aherzMqlqcWfIhOZvJDla/URGxgVVFFIFtmSdgBwSPXYsX6X25G0NCoko2ejzBCh4n8d3OTubGI3
/c4oQ5wKiEJ7lA4xKusUXs0QT0IQf9QyLEcF8040xGfX7DWYC6/t5vPYP9gFudZgfLzGVQZTxYUS
3om+T98SwRx7LWJ/PSSFkSmguHJGPzm2yxtW71cRcwTR6rRqzl/hcxKzXsS8RYrUS91tVCncc/Uw
Mh9WJ3Ucew/LE5ON3n5ca7sYE9oZ2fM3w93oAk9RV0hsxaQv8WSTefeELRf5da9Oy9jiKrEqX/ut
cR3CFi3DmMNa2y2uKxYJjI7+YXQYFYO30TuaxXqkVUl9yDD3Zs/SLFdoVcHBz1gUHn5D+APKYHHz
Vva5mx0X+0Vlbk11HRhKlJpH5tAaNjhliGIcV1pDpmxAgvu1FanTlywjdFz6J05BfY70rzVs50W1
FLHTLpase6FWknqu4hFCfBIjBtdO4m6+YsqpDd6hNm4wacT6Evns2qdrOB0tjUHkRUAUzRVReFFA
Q54CmsxAa/QgN39JoyqdbMmhVPdMUeWkKsuDLKiMNFqEtWYEcArnMZiFsg2PwduwDJzuuN4fw4w2
ZbZ/CePpNawNbogU/xubgDXAN9DaWA8hJnKHTt4uyOjjSBltTo/RRWUVfxqkfNn36bfxcVjsFvWp
aoLsY8CJYGAYAYhIVeYA5k/TEb+ISlPYoudpSwdwTJEoUpzXTloU8MnuTwvqrCIOp0GLUY2IZNUq
+EiiHuBCgBaC/5meIm2Kt6idB9GQqI8qLBNVj140kKGaABFSHFFpjvR1jb87ohh7hSaiZv8n7iJy
lCpHt0X6SqkQSmrkERKsDsVuovHHX9W/yljBktqDi3B9hscohrnWPUQ4EkboSxMrSQbomWFKEKXO
n63xaVQZpzi1b3XP5OqhyFbLgYH+uQGr8Yy278ShspgOIlL7B484Pj1UCB3iTFy8ZId7j9lXgAth
hQz7oyxepawOuusyARGWitECglThrIW2Rtw9EfoB+kUe5InmhUFM80gcvViDxGfHCBgo9uXB2aZs
1Rwdhpt5bWpMjdE7JNr3iPY5BLPJRFkHtBDuJ9A4AI3HzesdyW3VcILlDDsS6bE1DvVyRN2jasgA
GLzBU2FrgTbryAtwT7iV4P6mL8j+ZA0qd9cG1BrcB5ERYhMPNvLEKVaY2HOddo9Ytj4pFbQw+BPq
tf2dT5HHoDGVAuX5JTW51OKlatwY0Llhfppe54R+Sz3iaTQtm8eqLnzysp9X3/wyuB+1wSmoDp/D
C+JiqIxcU90NEeQKastwv6x86qDI8gbebcwgzawfa2uWTy6BzXIslaLSbD1egEoSb2Krxngt8+er
Ggn65UKeBI0f86fyZf40fnaL5jSl8pauwLZWFMe5vwe4cxlxYm1y66hs2Brqkf1R733pKf1bcQ0H
9WFzGIMJYpzv3/p1ruyuD7MwA8x/uqLvAP4HqthrhipFi9Z3QtD3NvlLQVeSv/Iz7Jf5JF6b8x4u
2x/Hbwqx7DGUxJqjWwZuw9TmMJm86hOhUUVjp86N3fy2cXaUpJ5tnpHCmVOOUR5awyeRY4t9nvaf
ZBX51v6sTt6TjBVqbH1an+k23cZ/t3fbqlMPa9db7atJSzpmymAfpqxOp2k8Ooe3UQaxutpubtSq
Z1Gj0NVAJ3wM1ziXY1X4CCrwH9B66pDRrTU1Qp1CFLAZ6XjB92RPR4DpN4bxu22ztivXTqCgPJzW
oDKoYhUVtuY69eY8D9/T5ySfvcIq1vQ4bfax88dNt4ULi8KzB3LS/fAOrtmcn1a1eT4jvFRwfCW/
LJ73CazeBuaf7I7wjEPjY/+7/82PHZPeEqvK/FKh+UN7D5JlQKs+wg6lIeq71yIkT3E8ObYzyCSo
XYr/N3nbfAOw7nv5x80TlKrjVWtXWcb00G6s4wxVeZiPDYJj6QAUoSjDl9AgJ/wrZBvk1BzSjgbL
P4ksn5CLjl07EPcIWOt372POOpFJazUA6mKzPIyh1hxwkPnmSU40lb6uBJbWiGPldylJbGPKKMh/
9rvu4+oYUH2Aw0c/zRpVa2m0Xs0BTsKNdyd9to9Ph89jUfY1gt13+mhXHiiiYpLsC/mbDQW8zG3v
aGBwAxzehkBeR7yUNh/pKl3ZH/FCDkW0GabqiKU6SgEJkKQrkOBKGYlEwmqHXr6UNAYK0pTFN+Sd
CUatzh5NYL1mEU9aI0YMD2uELJcH0AqxjchLVXJgshsCj8RVxHTDVxkhsFelDQAIILCiCb4nNUkF
iwUpVhdY03zh1kJwX9glK7RHhfyBVy1RryIMCemVnKrjdDR6qUtov0rKgVAOSZUCIIVAsa/01MD1
otgf2L8JGglHx58/amPcmIJR3gOecuAiT6Mx+gZzD+tEccJxMWoe442J/3/BBytNiu+BZNFK/m7e
YaXRxNf8qlJC6ab5643T2KFOVvgugpa0aUrrdTD2oH89/JjfK36+1q8MDoDpgfTUGobvSY3JoDxh
95WvMY2YHsN4RNNt+laJxY0jFUvrffgYRj65VQ9ZWv//e0JnRX4tuqVkF7p5unUtNK/CKRQhRt0H
N12FQ8XMEgOg68KZDFmF3AXeqCUU/cmpQjlqmXHWGZ+3lQTXZcyaumVoZw/r4xLjSdmxm0RS2t13
ZPfTy88hYOXxaybil+O8QbZJJEvGICeG0tZAbl1HvEEkQJN0pIllhpq1yV/F9g9e5LXck9dYCipt
ug2UAeUDyOczndfX30o+FSSAy3XAmLQcAc6BmSlWVujZGNZh3dPOzNtrhTARY5YP0fSqQGv5+N0j
13yzdPAzpD+CF3WWL8IQBZPpQMofqYrwtWD0vLjA2hkPNDkWriYlks1PskzwyRDeAU3WkcnMmrPG
xJ7Q4mgUj5Q6FdQpOhiYv9hYMPHuVFXKuv6m3/hgQ4CTj+Ef4QVGDry5sRUmytLGSzbHyio3k8pY
q5GkUOCYoVqpa9A3ETY0iTAVT7NScTKEt3wEyU/1wVgZWBWjwCZu8VteWig0hR5qHVPeLuGhWt0r
dL1NjHY8UddmdWQupMLs4/qzqDzCD8ZX9AkyTilTu1hUlOgtin02vCFFyQbV6b0LURggTcZVqxW0
ceHNZYQqMIZOfg6hLbAPILdkvpJFwCpC9ZHuIVjUaUYmzU8Zb9VAEOirGLVRccMiJ5QnFsD6qANs
TVBQvIKL8SpgawFrTyGrT2UnJLWxfhIKcvd7jvr7E+ZjF38YQSc1l2FGhnrvfX8fsBuchkRA/zQT
uJ7gsQhajnfVFN8MpIwo9bE2krlRCFcacyPiZ/4KZ4iPj1UPM4swJ5STedpWEu4VtlIDgCq+Ei3h
Hyc/4iPTp5ObPOfXD10EOF1emINPJPyVBnoyQsTqQo0yQGRWykZKEI0ie2FiGPvf4GlcG5A0mVp/
Is781hnyeYispWzCQnH8TW9uQNIw69Ck2EQBtV6jaJe8yQZG0ES++5sv2dTr0DRX4F6G6wrKBU8y
D3EPxWeHk6ZogNPO3k2DKbYwcm9qjSRIBylFBPBrhy+4YxUkoDZlC/tDd/ewUOqiEqQoiKcFHYpB
i3XAMdet1yF4jigcePwjDVCVL06MJP7En0Sst/oocvgJBeHMF07EhsxH7ARLjb+k/ogUXEwCsSFU
XpcUfc/vRxC2jijSCc2Lv9Wl199SvVnsGvTk0nszQLzylySM0HAUrSZyLLZ0cj/itOKtjxK70s78
phEKO02d4YEve3pw31An6Xs9yufcO32qfySsIYZXjiln3DtoMPIjqHD0WXi3onwkt4XiezyMNBD0
ozFGUN//PiGfi18qRgc/MFHUqC4j6n2oz/VY6E9w+8JQUqwQhnIxNjXyubCMZPmLMgQ1FJEK2eMT
jrRSoTSgB0hUQReCaVmJpEZLgyfxRN6dQ+bUURlenFfepvpX+4Knkp7xi0M0AaX2MiJyJ+44+jwf
2VewtKVa+nwFMIQbIhNBsnygM1VDstYnDJ/zl719pM6mAmN3f/6hwIhIsNKh9BohcV8cuw1ymgr9
H46eScD7aN+JLZdPhA4p9Ji00r2q0vtjdM3BotrBQFt1dRUwz9QKF8RKVDJxqA9MiFPAonBFb/5Z
7nGYUtNma99eAOTio0ALzG7Ys5KuPeN9DLJTSoO0CkCFwg/A/kAuBB8X50z+W60omOEOLUkcqyzE
xeB7LBkwu+aBFjoS/BJmRH7sx5MH9ctNJ19ppHKHe6dhHb0sVA/myonqjzIR6Z94RZuhR8qnaa/b
pKaVWUBNpdDFZBRRWGIKFQ8La1ftMshXseYUGfVA7brWgdZvoielHAqdLbzSpwUK52r6yLp7mqlE
g/fP+wclsAhDNPsQPUTkEBF9RJspuhyo0VP9DEVGrV1ks7jCVQ/iI2MGFSCNIaUSZDypQrQL9k6G
vloQP+1e3Uu4/xDNTRGxwJr9T44W9kGd1NvhoYFnmTR/CjzKPHLv5Oj9iqyZ1KU4NJRPk6hbW6UH
1wLUHkEXu0b9C3Q9mmmsbp9NL4mEhPevnRJR0CIl8w2Zneh5P6CuNGBnB6/oUDeq8QXCSxCHYmln
KZQuUociDkU0egjX0mJH10039tbXGwH8k3CN1mJw4Xed0jVF/umzP9xf6KwFnKdyDEPSlxiWwkxX
BvH7RT3EGUGO5cSTpD/tH8bbFwoR/bfALn+GnQ3jz/RwBO0QSSpXKH6YjoPSFOhXj8MNDd6ku13W
CRlrbRpxT3BSZAniNQvZLe+/VBZ17u3hitQ+Wh2bCPvo/NDX/IcX2ows1JBFdzR9ELlXvTHUptuF
us6v8bqbLGfyqERZoU+HIU/RU65JC7FJi/4EanxAvwu8HmZqGvD3Y3f5REQxHT03UDuYI4E8gnm0
Szz9omSlHEgyZyE4VOcAi5H/+kKUDFSayKV8SegVeO48xYUNvpfktjTiOYCiIS4IVUaig/OZECSZ
SSP5WAhpkRRUmItQrZylF62lVuxA0rzKaj+jsDQmAIgA3M6UzWkQ5T+GWn8FxmhR3fRbDEXm254N
SexkrGaZhxmUJxraUtuTt75UOOxsmoqYJu07LWYsOxZKKB5S9peH5sG9ENGqgF/ZxmAeu2wqbPw2
qpKwoqZnyJeFGYFpwtHkDPTulQrzEmKTA4+U4VRsxyr/AJ+zvvHD2pZjEFd9hbcGz6pASO9754eI
sOUrQ90OAxDaLqoqJAUu88EnE2JWVHkbKU50lCchL/C8uAu68pse6etljgpa9wIrA1U+71TpFGHV
vVKrhXIj0NqGZzOOdlzCgA2u+GWAQaC9zMXX3wkaTLRxusXyYw5/4jaK1KVWN1xKeAw+XOUcFX4v
xctQt/u/XPTbIIJu8mbyXYZQTbUZTe9FGxoYD0g9gSNwayEIsz+asU88MOKGvLw07xT0OJiO/Abx
iJwAWUC6kRq7agef08k2bv/g1zR5BBPNUtWSStxSavU6o1hebLovQjKTju7MZV1iGHJM0sg2/9mo
oOkW22BP/qMsM1rCuR3aE6gJE/BIJUZCSRGIr/U+8KV5zRP5hf62lEQLTNWN0c16kZ080SrLT0PT
QcuQQFE5uSjpKY0pDA0rrhxEaNKNuhtPc7qea8mFg0zyo+F3dVGj4BiioFCY9gXv7HsbK1Diu2v/
0+4RDI4/6Vr6f5EIP1jqRr5lpM4Pc8tVldH76H2V6uGEQKovRXq5WD4K00NmOIscbXBYPpbVqXob
VYLYW9IxZcYSMcE6lxWvXJjLuPGMpS8fDMMOLEQkijeL/UL7B4PNScfNIGLDPDDglHYKsYUcA6ea
KFgmlvpWjlMFpZofuBIKa/4XhEdHEKimZSkwFSP/Bd+CFLFOFd1Yt0zngkEjCc/+MOI+04yJ0gwd
YXWHBEvrHmm50pXXXcAc8ZNgia2azGau2E8ALKHqiAAVnS+Ye6hFQM8lrNzqorsgvAVvp2GxWv7A
dGcFOQe7wf4I/0pt9VqL16Q2FOHxw/gUZ0cMAmjm9LLCXnm7nWL91JMfO90MSrlc5he2vQo1sXIX
5swaxg3SlFLJC0U/ijqPcsNttIOmkbDkZLASgTVxMIBbMdrX/8BtrW6FFojdaJqRG1L0H+y85/I6
N51skA32P8fwHArgYU5u00GacfNfHVxIq85pVI5DAHpG42EUL3X7dApaC7SF67degARjNY3XhNYq
wvb6/UmW8eyxVJPKKv4vIs5iCebOIRthWVXMDmOwiLX/1fpxltKaTHMKnhVv230rlGN6hdUZx/Ut
htQ2bpPb7WGwNSZ47jUxJlzhEjzLejN/MSCjnBah7pw1ZYxhPS5Qq3o3RD7Mle1+qSkSumCuq/pX
UOdQkBUSAWO3JRt3fmbUHbHV/f2NsOoP8SiEDsXJb2nVSqxaGdaoyUdd21g2dl0D7QYQEtEuo+jt
Pgr69rPT7IlmJraw7IIrvRQuOXozQilF1bnTmtyQK4uolkJBr0/uHfFfgZLX1vY0uCwbx0FOV581
b3U5t416kEddvFcsaJD04fxK/0fTeW2pqi1h+IkYQ0BEbwERc05942hdLUGiiApPf77Ssw9tn7U7
2AaYs+qvP+QD6Lk1et1rZ57WFrzMDL3itCAXzru/JkH7gB1/ps/usRNcO5NnxxHGckkagTABhS4h
GlXkuRfhgbX5qgQXhHyWbfBLEfMpRuUEhd18MKZC1hWKvVB3O06z5O+/wkmzDKGOPUdyn5Jg1dsK
KUO0r7CiR21A8ufo5Mk9ECB/kQ1W7n/xHCEOutkNWxkC4a/elWyAQftfaJdokD2hdOAx7rWGlwVR
BaR14J8fgDFRS/2+Jur09nLh/8LLIx4bTsPKjK3eTvVRiLzwu10oqa2Z1jtzTSBSGH2T9BL5/bLj
RGDId+tmOk/VIaOzzAel6QKr+leF1yehqsru2IywabaRMhD0NjLXCZA2kYcoNSDh3Kz2Mj6NEnXk
X9OLf2Vt4ft8OW0Wcc6GEE9i6gE2EaFKCNQiw+vOEhT2S+L4wmaGFRDpoToxZviFk5KJzf5/bDMp
H5nZNFXXvbCvtexIdXoYhr0PPOie93672Yvx2/tQD9THQL8U8Cp2SeMJeYOZOKNgNvr56Ues6MEJ
nZ1YFooS9Gbt5Gs72Yq+G6AseRGbEtE6/3AA3O12L3uHsd34ehU1HPs4lEqNdu3Ov8Fc77PC1RgL
DbtscrvMIWi5bRv+oRM4uBPcebKB86pG9aSAejVrubeFiHZfyBrkbA9mInH4yhtMLLTFF1Sy2+SC
Oz77RzGop/UKqbzQ0YlOA7kZX+PSFc0w3hV8xtqSxmc1lIpMajJaJ04pLv96/lkln5aO4OVPfA0+
LRK0V6g9OcDBCd9x6ZNiRIdyen/11R9Le0TOA7nXxD5tThuxa5CiD/kUo9XOEC2QmEBgMYczlfRj
n7UJNIBvsirRrXEiL3qf3kxhMTs51CXgGaBfo/ZQmcI7Xr1HxrJy38v3SK4W0xau+UWez9dSQdj3
96s+KJ3uGpP/Dwld5GkhmYf6QBrkQc06w0iPfpS5HmUtQX0yAP5M+N6iQxexHoxXpAhC8f1cftHo
9VzfIGvfJl3UQBBy5qph0dqSFvZevagzxsnAgLvWvcuy0lIdc2pQ5VTcVdN2iediBen9dhYlvFu7
M8ko0deYVKxTUP75YoEFqrwzMVoapA/gWPhrLC5/F9biyaTtIlXFFZglA2EA7yqm7bitA70NV/MV
KzY/L4AY2BcS1jMBF6w83+3wm5U3ePKuDHhtVwtWIf4Sp4HEoeEe+zujX79ea8ujeUcXxnzgQdsq
gVk05WL/jivAAncUrNwRyYr1FHsC59JXqSA2IJxWYkQlCoTWEI8sGzBP9gcR20KEpcklgHYagDa2
reBCEq17grwPO+aQMCxzDPAbmaTFCxXwDAbwa9sMb6tgwSSuS6OR+PbpmLEWjdrdfvHqd6Nx9rY0
rJR3Caqqf+mxmVQYEt4mJk0/7/sIkt3JABdHNM3cAU5/Z9uxe6b1mt5W4PFzHkeGCLjntP5pw2di
0cc/834LbgY94gOVtJXwMk/vHq2/kVgXhS4LKQCstt8o9cwZr2P7aGA3H9kPOnzVFZIAv9iK+q9o
/Cht3Ci0Jwq6LfLlRz7qnewU+hZ2taGbt8j8tf5w37SIO8G1F+m+tccon/AfWbu53gTPJTrCmLYh
+K07hRV61B4GTMRdfhq8Uif/p5VW94ZmLnU79eDEKzUAqws0p4tEq3+HPrJ8ve1y+m7+hUv/R9/f
H3aAKwCX0T1y63pgnuw2nf8YSCPJJu2FTpII/lWG/ZBluc/zDuJpD6nANgcxypmEvPeGV+lu4qli
c2UpEPvRLD6d3kZdNzhFaZVToLjBEgYS+xs8u+emc9M78TqjbbkNgGv4nJOIhZwQNiY08zn+Uxme
I5jQ8BI5p+4kZ75zs0yipOtRSY1QmLZyhgJC8nX/cXI5eUy7osfwWvwFwCj0E1ylkG/oa/Chmr1H
8V5jnswunkCRbl80t2sFXUdHhkTr1HLV3xbyOvcUWq2N2q/XoW4BuunqsF5X2iIurTTxsn+3Y/Yv
B6XHkZItNbL4Bx/EZTztaqhN/jvKTboy6J83+UpjlV41u9sinYWLOETRFqwSNMC3jYinTHYbIcxT
s2RMvHGr4IaD82/noh06F5QbNUgKXGr2l8qmAOKjhiujLiGFdz8IHStOfakORuy8Liw9S7l1mHvu
9GX0GfK3LtqlfdFHokQ0Rgqg4Ed5gLe25GbIjahrLu9v0HEXKVU1ZKdBAt0OiT0th49ZMH7i1DR+
DXvs/pRJfQkBkaNAhfBE+f+V09yYs97mMaVm5TwyqIEx/Te2XdFSjts8mT+32Tpbfz4jrYP4gtCB
4Gm0qLxhgeWn8nECgd2eVt1VQpe6Z9RsHFGWlufyzHeqk1Od9WO9kll150eHwyX8L4S3TDC/KhaN
bPR6zACYuu9ON/DxRiLgVip9cQXJeK1FFyMbgqxVUm0JgQfYkI1HMGNBmQXuKKa35YPeYi3XShfC
aufIVfrYi4ssJKFZdyKGIVzfOCi0Xpb2+egc72cd/dTZnOmmJdJpiK6ISuQgy+ZHWCpCaJJDQndY
R4Tnop+A6mUwLLb61EnLYC49F9C6+7WuxYwE8Ym4fYhWTQhFwrUV7aWKuKqBLtFdK1NWXJKAa5cy
lIJQ2NLpuDW8+xbPEm7d/cPKCQRL/3SlWFCJzQyIP60WLZUcrGa0Ux2ov2IpIuWBhMjlnKOgsiVM
mdyD0cNP9UUNI7swLdpaaNvYM6HKEHBVHKjkt8V2JOR1Zh/F79MxlsbytKYMh8q6Pq39zWkdIZEV
FZHoCnFpwcNr0JuKd6I5vU1Eiq384sUybZYtLAE6ayTNeRfLJWgj98RpYANiVMhlUwzFfeCrimxN
UNUgVMJhYJAiYG4jXtM5W9ltMTYQjxJU0AP5fxG8EbyMcPbdv21ejuhwWwDvBtIunEk48m15Dv4w
31aPyV6Yn/pGqFf+2T8/j+EZ0woYnM0xORfn7ooE0zWRuQs5++RQht+cXcQ54+yMKgf2hTn8SnV6
QzHkfu3TQdDtc9Z3OQ2wLBxwLwyqFcnkHEhI8R2bhXhUw4NB8+Mf8B5Cf1cPo3Ewzo7qb4RQ1SfM
Gl8WJFxyZG4HX4bHNOaaS9atfb6t98rxdY7/Io7iDMVhX+4ly/v7cFP8ULf+Ot2mW2WRb2Mym5fB
sj73+J3qbB67vNcIysm5x2wFuBjmpLGpV+EeTiUf7axv6o6/59WAydqGeaIvhIVY7IOtFs6NRTRt
8BL5MGMlxVOeU+j0IgslkrQP5sJfh/PbPFquW157nFEHbz9R0W4s6nP283FNDhZqvfindY5+7n+t
c1b0I3mMHk66wmG4T7WxhiFFPHoM7oN4hLIPOohk3H6l0ZrLYovSkNRv8V2y8z9J4vxwCyCI3LeQ
RM4hHMp0gAUv7w/utcPuykxtPi3iv/Sv1Tj5X2/xEmOTgJa2GcAeo5WUxYNLCqKaUKxELiqUDrmg
ug57qAPeyfcQ2MJJQ490RqKHmQYw6nMc4osvNiU9pnFMpvrqPsbOQCwNkqWxDzTbEOU5ypVwBDx3
clIqBNW+vbz8Rpl8ylbVzTFK+6kjQpmDy86NiGo6SzF0od2mudUD+4RjTmznhlsfkuGwzQPuBlYA
x8nHN2Z+H7+geoTuafhSx3djWpgT7elVeQXYd1KsOhpoDHbYPelACR2eUBErJ0klZ/2U4+uW8XHV
QM4Gz41wzwXuXbNkkS2UERujMuq4v/UkLJ0gdbDTGhafeGRh6OSD3iLYZpCIgi1p07wZkuGEHg5B
YtvlZydCA+uN2Il6sOmqYfDdfqlCPyZDyAllswmWnBmfi1l0nc/BVw7a9kquF8ATQlcxWsZ4gDOe
ScFR/qIcyibeygUajwp+kKzLHKEjtgZsRFgj8NyBYFpWwyltQI3itEZw8D2gqogRvzGEL/LissiF
LWYg2qZiaTH0EkcHPnoI7fx1D0Z4l19VJsEURxzsT26kOovUT8YAaGysjARdO8F0cJAhEM6QwtIV
fNw1pKNXpsmwgC9YTYphjh5SDqxMqBG+cuLqoK1bHMo2gVaXcXuz6AvF8cGC3+9sxJNEoBIZKCJu
n/BseU3ubfGfDt6fV4bHgmbyZRX4373sjMkUgKk/euAGytgIshNCDlYA9uS/1h5XC1c8zwwsjagk
OCEGJe9MiQrbGL37XaaZIgWUXVeUyug8pu1/nEUZO2rkdDad4ck9tdwTEMClQECKmJSicE056eo4
rYkeU9S6b5btJ9c0RUMqj02hrNStEsbcZ5Hk8ylh7Gnd1tGyZKtZoz1gEfQe2/Y+/Wnvn9vH9E7M
LwRpCovqYQVAtmzOlLAPC3yhwC6V+yjJky9gEumLYtyeKZPepD2rItvcJJwgBZZTyjHftvZy96KT
FHsqOFIWFmQiJw9hDcuBnQqUDVGUR+7zQ2cXP7DW8OT5IA8jbROcg32wV3bFxWcCe42u2gbHIfRn
/hR3x4Ui3kLi5i6G9OLpLv0tc0m+JK8f/5KJpXgQM53McB2CumCBAc4FRaZJ7b+2r232w0T8R2bS
uMctlZWoV31Uqf4fPQXVCZ8BgfiQqD/hdD495us9eLbKjLIEPwyVzzdfRJRLMZfptaxySrrPR3Qs
0Ct0XTZgc0r3CLtX1Jenoc+PJstkWUGG0sfYc8sIKBkJ+QQ+DRq7HOkaBg3iviY2BhKoLqNP/C0/
mJx8/jrsYfTdl6pMDp0zSZTJcoiq/3sTpb9wazUGXJ9SuZVhTSjien0U4cAodg4oxSeU1NEM4b18
t8S9Sb5WTqhceHn/Yx8kUxEmCOgZ8ha0mQ6FA+X3FuxuaOe4esJBolittZ7bdPydOdZE3Gve8jQ3
e1DzcrLvohlfDc74EuH6ja/N/DnWUFxBhWBiMxqy0CMBaCbiqQNSPBT1Fz1b/8z/Qov3cOhLq93F
DSTeEc/N0VnryzYvsLzIGuRibW5MczCynwYLUn2qTzsToTCLAZIx8+Eh8/qPfAL+RsoKgjJJQUQ8
njF8OqurmjG+kJLFokGjVu+41QLF/jjEu2vawk5j1MUk4T6KxtH4mToJACfXBlOI4e99FXmsMmi8
lZHBqy/Gb74t66MUFMFS1C06bEN86+f+R1+NoTVrCR83pvdyyY1uaF5usgCHb5dGyvilfGG7bln+
+gbTMKZxlIsx+gFZYEt+DJiJjqjXW84MfxNBc5EWWcqS1gokQkblXQuDGz4jcv3gWEfIiUDHMl8l
MLiyPIC171x6fHeatcxsGUMxzoUXLwNUlCB9Ue7c9oyI8SNlcCvZ658AckRl/uxhP1W3LAFwFnF3
Qunmeyh5WEXZ+T7LX49kc3XRLEwogvrG3/v77ra7jSZfGaxMANWhjDhEWXhaPj+60RTtaDp5l/3T
FLkXjRp8SYzhJ+VIGSdjZQInF52h1Hti1yGFemtYXOA8B7GVcZ6jDNnFu9bB31DrZniAUOFSu0aY
F3DzZDWn9RIbLtnDcF5gBxRx+PvnPeh4xl8qdWOKU4PQO+UmmHx7LLjjL98ArxHG12f9WN7n9VSk
Yb2xMP7kVv+IeOw1MOSSHsuRjMQu3xx32jTmOkk6jHehxPtTSP2OWEuoWJ3cuIS/l7Io3l+X8nBD
fYVfVDjBgg6gyqRvqKI+9YrGwwZs0L2i7dR0QrN2bgGDFZFADRlji9r1NzS4GNDlSp/uOaKRn9C7
eJ3X8HazGpoOsOXKqf5Ox+qvRsA9IDugLHCY69Op+dOKVO0fc1mFVtUCLEU1Da8cCBKPEhqUYn4P
7S4zcqeznqfxVF/lex/iDwzSQwxyxiiwC0LWLBOEzDGzHhYZyi1PneKWkeAXmuLj1PyoYK54GkGq
YY7KwBNlpdg/BTE+hpRNfzdcutlWarH5hWQBIALUAWm0hb+7XROMWVg5pzZ1OPYQiKHUQfRLTZB2
cD93WuYlxAi8seOClrzBQKB+DAQ1JP0ADGIbIz9+IaYARcS6j6aJKRomRLtyWEALpOd92iqYUNF/
/AS9ft4Gkx/1EDnNqjMk8/1bkSK+xnN7DKH5AXBAwMD5jgAVhj/mQrexzzmwT0ycqNzqjDkfpHVK
7QZUJ7UKaI77N0ORykrw4R3zlyAj4f2A7Zq4+8mJqFx1vDnUX8EapPgRc0SxJ+pas8RBt9S1auyz
ZHvNABwxZ7COgJ45qt+vvQrjC/rblm4VEc1tJENxoY1JZwoyy7yvPaQdFWGJeHeKvERaXVHoBI4Q
Zxh70uoqfW3IoAMZREVKc8WSrFoD02Y6To5jbR8OvoWch1pcRoACQDPjpqKFTCrj/WAoZOfwqj2d
8ArXBfkol3I98mdBYhetefov8dq/wSVem266BkWEEv6jjjOKSZnBCT1t3JwZcy7f8vnzB8AD0FSw
vQOACxPtScRlFwwc+BKCpxzS/wcfl5CvHlqeFc+w/zoGV2PZwZhxchuIXbXUDPJZ+m+BF0TwJPRj
EXhK4JVoQARIkNGqfJbBrbA9BWjgD2yBGKCRAHn4dBsSyWuepabRMNNy661QZT8OOH/sargrxPy3
zssoo/AcVFGIr5LpKzPI/GMU/xqYrB8wwBFbif4ZZQr06OYj6i+Ynk4EF5QfJ1Luox2U6kZci/Cu
40i9VwVw8RjdmRYzBembjceKyBn/AG+FOZBZ0WMV15KZ0IXK1Ax7dxr3l+YUykhHlnnloiqxOXPv
Txvg0x/LjPo5zEZ8MUO7+LJ7q+eZBaKG+4L+UIWc9LLCJcbSE0yCg8DGNElUzTLGa6EZ8gd/sj43
s9eimb2X9Vxb13Nlq2zb6wcauDVonPHDmShAuz9gWPJkyG1yg5mzq++W6BgK/BRgqZRk3OCd+Wtc
moN6ue0eB6GaxzHJUSJofM/bUyZaX36wNojZP15w6iYNUcIIItS5yO+YSg25Qchj4mZQsmrVThTr
QneXOZRkEwprRewISraSHakKKD0fzMsINvr8W/wU5BCJKzMldMUiMZQxmhwfNd+Hut0LwJOtV8fx
r4+LzgTt0KwzBNdCsUfLQcIL2uxirB7NzRPUZG/+e1Mnn8NzMjZRUQaT9rQ1eI1a0KhrlhCn1tCw
dho7CB0fodXGQFIIoDmpQXKu5c1jpqfGNgiyiVjSmDM5o8ziV79q/nqEUd5OQimEilPD7BCBhKij
RRUn7C/aBL4iTxwJhS3JY6qr2VJ0ySGnPQ5ZsN6Eprn5eTqdJSarS58kEvUg3ha4Olzbyw6C/xuc
Mab+cBhS0+sEdsUMDVcPmJW19YCeiqva5DEMThaPvzevXk43HN4vxEsW0FrSCSIYZAwH+Hj4BoZk
CN1A2UM8KMQdjQWCSZsMeGuGNP+Xw+Fh9gH1wPjhQ3yF2dRmH3K5SS6OcHaEsSFKCiGdi2KkGBnj
bPli3xaNxVdBIl4D3wMzjGs7tl6/hvv6TeCdQA8SUadYcbwnCeSWZiJ0I7lqK65pDPbnwI5zuRgf
6KZEk5ee3xROERCAk8DnHN9mJ3X0rKDnIv3r4V7d6T/w20LKNWG6QuRKNYAg8Ujcm28Z0DHG6kaD
y5APrzlNr99vo0G47drEZdezatRby01bEipECl0gbdnzJRosLAXhSCmDOJ2ousMMt71sT+H0P+Fi
LdHTH8rO+JHNNSiRh+Y1xp9hrj8G1SjZleQF9az7pYcR7awcJ3i8owX5fEQdO92y+QnW9TrTGvoU
qttiLIEFInzNhzCpvN7YHJPPir8cWQOfkFfOGyQBiD/YSiQvAU3LQaIEhC6T4ztoQNISRFV2Dtk/
hEHaxv6Fzw7vb3dCgG48bn/2LFYIQWxxxwYeBZBmTb/I722+G89mJYEQdHhQPCT5QW4vMs/EphgV
slzVMt6WQ8hgmMJAC4GEyoog25RoIJDesnde1I94QsTh4sYSAD1+rJJaVrhuAXbt6z0OkoKotc71
vncsz9m5OTZHlFjslg/b9B3GbKfAFuVEyYFdyaQFlxvV7ZskValzqXTRv6WH+MDagJqH1YQrtwMT
iWuH5RmXeK4V2A2ldcPXJYb9UqCi+RaV1aD+y6je2NChHxfW7Q+a2V0amP3JbfBSBGVjajppLbQF
ZuSLDDheH9cMDX7qbb19rMtlM3yy8Wa4OorSUQ7xaivgwVBW4iTZYQoWyC4RnewqXHdwMyJ61/WJ
kWMy4Q/nm3a/BfCPuYBYN3QdFbZUvymd0GfTYInKmSFCmzUmpT6Ic07xUkUQ8xymx6rrQOchYxeJ
CdPIAe68He6mh1Z/nB6jC05DUJj3GeCT/4ZS67bBnn9rNr/AeqOgnaPiRBMu8zoeS3AJl9QDpa13
XbhOPNu6vfd/niWX4fNM8RjTBEEyntwQqXvqoLOWubaQP8SBiaoTOjkoD7h4w/jfxHtJeMbSaJsg
419MTRBypqIgQV9nptoNN/muuYo1oRxflEioBOIX9qUQ0GyLiVOl28nJ6p+EV1sPxZKqbk1wHqUC
1A3nzQDI7FhKYd8xLOibNV0bP945iGl+iumu3OTfW83ZHsnrftsMjKVj73LvX+aOeEISFaAMxDYQ
E0HnvXvu/H9IaYEN9MGdubwEovqTGHXqaSLNLwa5XgSnd6SfGUJ6PWp3RL4rHYRC/Gl7aEnll2W+
ZtKWJEOmjYz7S0YKooL1B/WiZjevF/oUa5MpO35IfpOM+6kYPmMNmbMw6OnL3flDg2GHsCNFhi7t
/bcsCubQI8Vn9gVYBt+8seB3yu7LZQs/+ntT1+q6u61X9Yp58zZFVpZdM4Sk5bW6siOzePYuyqXu
S3qs8PWgcBJQlaOu6jLLo3kVaols7LKdBpgP6POaigL/oRTjBlhSE1kLCiyInjgUiGNJhXpQ2H9y
u+M+E3qyyqOepxJk3k66GqJ6QOi21T32VjdEu2JmLKLfzqIranuvQwLBgp6EmmghCnYQJEZc8hP8
7MykMwZYiuSD+4vWETOymFQWJsWmHXXdfJ/vuZA33Y1oiXV8m/VZPI7HFUNLxjonjyscKn0XVYq8
zJS7yOpefyy3DKVvPyrOMDfAsQ7UKRoirMkLuFCdtbqsaSqDX+3yuMa7MHDqQ7yrDy8Mt6PfFig3
Z6ygozotgyyyYr8t5jUht5OrDQWaw5J/ZaxE6K8tMN77dN7Y93NeGH3BWuCOYEZInUm/AZdkdPId
7FEnSDZ+O4f773vXPbx32eaNLV2xEaG3HJEXCt5dA3JrtNx4mQI98aBltPgdLko3I1bb2cQnkREr
6DuG0P6mS9JBQncsi117iOKGNwZJ4Ecn+dW4II4y3OfEX51Qn/XwcRCfhdvszibf+n0M00W+ibnd
Vjg6sOdMuuSVS0RTOG4mrd3rt+RoXU9LUrzW7JecNXLiUAtecUYxoJswKAhsgnqoZYxD+WsezAM7
iPhAECIE7z2lj60RitKlMaZ1zaPxr4L/wLz2mvdo3+0wcdIARzH7jhgMyzEIZmQ496xutsDMrdj5
q861cxV9oXDRT4OzcJ1VWmDZUIXtLBxH4cKKWOBO0pxkwMmqGmOYQiKzI/FW6AtJQIJVBdn+urxe
AZTAfhglCecAY4yX92K3T4dJMaASBchucIIEzC6xPRo3qosSlA58hgivGAABNf/ulzjfkAdALfB0
MxpwrV+duSt/jjl9jqWkDP0yGBqXzrQObCo57MpSo0/9OsrLqXA8ixnsaygmPl62B7WCnUDd2kVy
eFre4bKGxPq9eT+eQ0FSTMxARMsv/VLZWNWsmimalS9wdKczEv1+4plgLQY4CwrxjxeSGNZJjxVC
Rsbi9aMV5G7F6oXXCCln2e+tW/Sh4hslwWzdkYSiJcLh/bgVQwmlIaTS5oQibmOu0tKlsPyTPjkB
GI+BI6sbcZMvRo2cMcNqh6vM6GeaD1+kZMIuQUTZg3NNPd77aNsnKQOMmhwzHyZOtEgoD9LFjzqp
ZvrkRQMocJGBJrZAj0NhNMJ6gEsObAKLYKdNUlFyAONyO5Nm1sxSSN14sMWZw86We9WxWcmPVe6N
0VWn31B6gpkcPzoxsHbEZB4rzumIbvqv/KsoBt5Wi0r63OAlS3U4f/0kI2X/bjlQSWhN/7Stxk+A
e4EB4rZ/qX7uqXR6x4hxGUVAz/KhvtbuHafYXW9UUbJkuNK+cyjRbrJB3bRK+zF61e4wTgfPFXKq
0RsK4eid9IOZMY1aU/026tRutMp3/Cp3wHNZQN+Dr8cX+VJ4slrvMZda31zm9bxEnWnjcIusytGv
p4pskx4NJ2QWlsYDVJlnaqkb3nDNymZhY+XDEvkQTOunhW0f9GLeNqZOd/u2Mt24dKLkJ95w4WPl
54d2HDhccgkb8Zsoif7D6Nf6Jr4vfY+36dj9i4/xRqHGIdqsxj5NDqyxY2j4gK2rFoUaBXsNk6Z/
4xIH4YGKhwwkx4Tb8DAw6OGNwKSy2UNhokt4Qi9L8NKPZtjbgvA9RrJ6VodmlO7MJQ7Md66IaciM
HrgKWI33zoUYF8xAurN/RCZuwg1kBV5ywPCbq6SzNlqIaWudQ2qX/XnFDj1vluoyv7sMINMrlvm2
uRQfZkyG+iq1ujF5LG5j4ASi7riyOBtfuxQzQV6HbtJ/Ej5E0joGimAkb8vEmmzfPOlO7NpYix0D
A07yzqAaoYLiZ0oYYek86YfNCJTutJNTOKLEpoFf6hSqweit2sZKwyGheh03ErtF3UD1yN4Sn59W
tNd4Mff3c+DyntHR/AhWchuVhD/4PwkUD1IZ9jG1CjMhyBYnlhSLuUNrEZ0cJgn384MVjyEd1Bic
V0HVx+XshTv2+L5+IWwelAVIQBK4KvEvYruXUZnncw1I1stm/LeCjRirPH3jtMBefdGalaMGIYbo
sF/j8JcK/X33ClBnuOXaHIcDEy6iOnmkdlWfb8DijD18596bQ46dvwHLN0/4/g/L/HeP+i2KSAZ0
fCzaP77pFEm/wc048uDV8nEzrQipidukroHTROWFQAExqO8xZDgAq55qhpFMd10enrTwdBp4uXPm
QZvkYUWejEDeRIgSRvNy4t8OvCdmyy+MFHGR3jSDsIc3NfRJTquEf2K+RiIiRSCIECOUhNKn3+5Z
TwjMlyDtv2FLQmrNxthTUzQHThudAuSJ6l/5r/gXeUVl3X/Sny6zrsDK1swQUwgFmNFi/vK2IDJp
+7sxYwrpaF6x7uCFx5R3/oT7qdhNG9wSu3tlCH9Ac2MIZZEdKuMu6TlcOUyp38wOq3NxZq+EFNfK
7eyqw42+qpcAK+zKzn7Fy6WZfNZOxnhAGE4zyWY5RreBoweOcoiBn3B5eWzui/uii9BnFXomECrm
SgnGBFnXPv08KCcVze4UrsnKFrglPhZZvw7m2szcPD7v1Skf6BAPSkJg6pG2Jzrmbd2z/nOZHSnc
jV8UiCDjKVwhtjJYOr8qaDFPE8jXXOgLBqUNY4Bq+Z5j7ihPGs9/XqznrV9XsyYY9SgLUeLr4yju
P3/uzUDB4u09TOY1DQhjmWPzjzKW/REwJ8Viih1EnKjACTCiEqtD0Q8CD60bVIUbzmHZ6rAy+79Z
IlIWHNHEFADE9Vd8294Xf4ejAIABVQj4NZN4ZaNsjKPJ2bXnAUZ4YUlQtI4XRo95izimiJtlb35a
+qtwFVEwJat88dhkOOjwkrJoiI6qmEWLYCEmVhEx8gfBxDR80sQ4Q6zEun2Joy8hiAhFJB/cZGy9
SftijyvD/Wgk1DOx14225b44y4WzLz+8n+6M0yK1cbMIsCW5EZLEKN19QJ/reIUrvtRsLuvEzeYw
ZADKo/4VxVP7TggOebnYDqCWr+yHZkk59yDT4DXLkCbMgoNgN4xcgU8fwKQUkMGcsSxNMY2xdwPK
0CclHFrx3lSoHbOdIHwP579XNMU64RuA3QZYKu074mr8LQB6Da9YCnYONAQSEiKs2kLMFHNG40y8
snDUAOznnKhAGY/+iWCvYKetxVteuGAMxz/Vy80zqEc5NtrbyXjPlT4zjVWMtd1tQt8NUFTpkFus
Hs5tbsyoL8V+AOPWqbFHTwOUWoxboCFep2MbGLFDQOM/VaQcCNPGJbWMB7alIZwgf16jfvwWwOpE
xlgyviLyiRNNmQcLNDiA4sWAjQuffFrHce7Kd1usqShp35tiZUzu/0RP63vflEwK1N0J9jWGnubh
NABy45E0mxws48E5fGenDsfhmMRmqjCBZQSgeWKnwV0A9HtSlIl1TU7wMLs5/hDIImZiwpZvwPAm
t76xT6aXzhxGG4pw6haLyZZ5bm97bhd1lxcuW5GjVK7J6M6pj51JSob0To+WkvbsPgk90oClmbO7
eJZtbpGTvvHeOSGg7AyL9yDU19rRZJQw6cEWfpMvDnBw6N1GGO4D1PxTV9xF+1jef9Rm9aZPRtj3
8p6Zp5Lz9typj5mGyklT3YBgs7x3VNV+FM7Zy/PaVt59g881zbx6Z2aGQoYyalBsFrTyNysev/e3
N2vSWjZRvPB8ys3bSKfTYKraiC9xh+/01hEBU5Wt+4MM5DvslxAzTggnzXmJhJuZrLbNoNxdfYCc
SY1zWMGy3WF01nNz0hlKO6+c6DFPHrNeipDd02CiFGMF5yTdM47aCiOiIJuTMx6+t6d4/+Jk6VPu
xP+e9bh3KHIoPSsElOqmY0ep+wq5DJoeViw9HXM/VqiS4a5PDIbVHO7dYe/QQaVBRAzcZI1ZBpWv
/Ab/1lmt4wEn5gP25abojlu74NijDsQ5UaGrJ+PpQeOhzHVXpXMFS3xxlnBGcpGxN9X9AKbHJZic
/rCaNP/VXKR3F2/mO478iX1Hgj+rSzcfEjusGv2050XYAKmzJ1REzmtcMTfNMNm9lVGlTpX7MsQD
FBEegbxdN20EvdXPwP5LUOz2TjkX+Mk8mZe1/r2QHXftt8lkHtN36zTXgXFSdsUA56YT4x4q12tF
edcbRtgIrfTSLfAD1a0HYMqoOM3DcFW91/pjZRYXI1v01A0xjGzgftB/p2Pmlb2OYzDe9h09djgx
hOU55f+N1lFb79/LjGu1h9clxWGgDznPapQ8w4q1HP3dadxAwVc8IL3TsOm6QeMQ8kXoBSwO75X9
+i+P/7gN7pzwhs0s9IG2aGu6CnOPbKafY3Kyn6+dpngnSjUfm/wXsxMWWCp8iFAvr4fZJ/w67g5+
3TbzR60Q0La9Lp5WukooyvcFJLL2z7uN1UEGs7Zhuauc1txEJsKVCNqwAhrp9Z9AzYtk2kntAvgR
Iv0RIzmAIUiyOwOBv25nT4Tvu9alvpxWrR+qprzjPQqnmw+66MlNpApWcqRqSVfszU8piutjuWUi
tnvnuPnXYwVafhdGXCvmMQRXQJmOZvs3B5V1Pn4jgWmtQ2wdsSu5tu8egZlwgS+IxsCkXGQKdTHE
9I5Aj8brTdtz0DAouZRMTJ8qO5aQAF4szeUkKA4mTElcSg4nUrT446O8sYzrCRHBtPJaYk3IjjZW
BpRqOZQwOEXMBCCrl/1meWmvlT+/zcz8cz6t79pIfznpb0iXMujGdDjjNvZxcPvaDHJ30fvXT1yt
XiupDLoBIzXnXbqaZtWao1Dj4BFDuCf4IqmgPuMmdtwHMqO7Q++G6cWdp6nDtWIIGNivZO6b/Scz
Md4SQHli69tOhmaOKDvm5IEbck4ZI86TFrNUEHxtq5PJigKCFTN6ulXbgSZl0nf1VbzwWqnNyfOU
b+fqw6plJWDEZ7IJ0bqyvS+bzTui/LPZtR7gdOYoZcAeL9vPaQ63kgdBEY6BHtunQnxPNCNt5GZn
UJtKG+1Krmw0xkUmoX0qMURwL9e609m1ffveGWTbN0xXynTKeSukrDKGNDIsnvGip9h0Y922pWOy
TFjg8jWrpu0/xGwhizD9yvRBrXqztA7Lh61jJzlXilGuQ8tJp8bNLramlxUTGr68+Qu7i4A2gEk7
ogAmwSOeKQ1zNSvRY7xmenvLPXG9RLB2I1epxqnvRBfqURUoEUNSt4Q/8HTODEz+8c9n6JwopQu2
EA+1SY1xk+K92wN0NWw5igEbzUnJ9Cy9G4X9oy+hIsI+6nVc5e28435Ipei2iP4ggMc0ZiEalbjf
JZMdJCEfaWDaPbfVc+F3A48CN9kdwzP18SlyjV2uep3b9t6a31nR7UA/Klitpv3Xe59UpqPAGS4n
9xC7wd40uiqKXWXriOA2SnbWQvEjkAgwzNMBPfHUEaATUh+utcLRp8Li2xLZAa+RPDQhvygz8awk
ifPtxS9Inl0ETBaURtKzAFy18akYvB/z3qKgWYmjRdg48ESjvzZvDdpHlGII3JEQVwMTOd6jf//M
EJgxnBtT5Efhlg48WVJubet/QN8L43ziVHy5z9dCRZpwNA7MkOcnaLDFKDDY+/DliuN53V2o7A6o
WJhQwRITt7L8eKsd3jVsI3/FVe8MYWKF4cOmGNcSNg2KTLtnrJV5MkPLTPOR4W9DlMdC+9dd3Ids
HOxDGhck6B2Ix/9oOq/lxLklCj8RVQIJJN0qgsg53FDGDAiBQEgoPv35Gv+nmODx2BgU9u5evQKq
otSLKe/aTsQ0Adz/0uW8oUTBU7JD1dq+up+rW6iMgRw9cuCERZWNqsOEAnTt5y2mLqO2tlSredOz
67er9+zqTufDfNFRq1VxH37q4HW3acZekEVR5X+Zq9fSe1Z2ic9R7SeHpmLv9Y5t9FReVdkRNkaJ
R4pvikcghdS/5OH39HGBHIjr5DjPqlmXwIQrnrkY4SRO0fg2jLg2cVjxKn24KiwVgHYXWnyIh17Y
J6M4K/2Ku77lpHiDkOtC0PHbU7CkL6YhRfWDdaG1/zxP6WOW8zpRotGcpvdhSF+UDa+PcfiZqsdF
/goamHbPBWlon/3RjtPhS51WePg6OjfGgyUJ3znG3yYWY8WsgLDoPs9UXraG8nX8OnWfNkzkZQ7j
3sZROrdbQ2WOb8CuxtUPM4uGQp8RN5gilxT+EB5TgthT8lEvdjJuB2SlHw+rPkxCH3uIGBzQ88u0
PwXy8+5vOdfYRQZdjwvJNg+AuHvwi5w1NHNYJyKKc1CUKZ6OMOHEnUbw2hdkHAI3McG50yUcg9rF
oruF0ryARAAFY6SfMf7h0uhZBbP4DusFwFUbbzeUVpTVx6nhqzvl3n89/XxzvA9CLH2oYJJJ/AiA
VaXWyv24E3QZ1enOh3hKeBavYZnM6s+Cu7YzOjbjIgsKLEywOBoo8ZB7y1AC6A+wkjbla9Mi4qy3
K37JFqlBlQ+41LRajrIw1iq5f8OYTBVEILcZDMCCyX4T0gjbSjWC6d06q2IEyaF5Oc9W/4Ulysdq
Xj9QkJtoBnM6b7tms2shCPsXw2RkKqtbeuTm6TLOZ1CLLXWvYwGGtcPk/XDU6Xv42Ckskd4LggjL
nJjAP5jQgpxjBPGiP+Dc3ifmLmvsO6jPt9RTKnY6afzNXUkburv/PBmqmwBMmcUQdf2haxsio4Mj
5VQ6aPqf8yB8VPEXSGatkwU+VDCvVD0AcTRv9bbTTDlNL22OmTicixFFfgIbitfR+hUEjDWjO+xs
ALaCxpNYXQ4+42bsqC0IKc2Ojp0j8+rrZArMMlcdHCdPf847eF2wPIdN9o/CvKYvHBtwYnY5MuUe
01jH9J9j89w+30IbkWDblFkx14I6Yvvpce9VjAG6bateq0Mm50z5tEEjdueXGsBtQdgjKMys7dwA
gF/cjUiA9SCLDM7wBPkEVm2/10OIrvxf2ynHMAcgHdycNygH7ZX9nHVbTsaC8PM4GxAjqK82rwAd
auKy6aunmN38c+5t6Ky1pwOwXK6Vu9VDncoWgdnQ7saIepUMgFqJFwJBnnK2p7dFdqDVW5sLJguM
6MNVD7pL19HGOc9z6AIYPHDRfG3x3LTDf6yxGqwbiQQgBfbEouBhGH8GYbsCl+hua9+bmFzHlgoz
ld6FIrxG4gZRBU/Mm9s7RA+u4/5Ttd935BqT1PS1yycbABIWBlPD3tMHJuiASEwYv+MARYa787jx
44oVF4S6e2r2Ud/RhqumPzYuNOUN/XG8AG4MjBYepEU2YIBjCNuRDRp8hUWiHlc4bTEeNt2K73/6
TehcM68xfKXuGyjGsF5n81CXuqMcwhVWN3rX7STDLB+Fq0Jz79ziqNF7i/t7xiuNs01Om8eKpM1j
KDal39ukwK4GTlBwop3mZLQWEbP6w5v1HQVtb6usPyqZ3CoT9RC+bjI3Zw+2Ae4dAequU3UAI8Fm
P70vuIqVLrcezA9YUhBIt/os1ZA8Qlwcw9Lkkuz1qS+zESzuaFEus+2dRbzPHtR5M/iBYdVbKIuC
Nmxf91n7Q91qMRIvkDnAhm4jB3WPcF8AB34NYPynqx39W+Y/CM3RCC0a5mxyrxHWrL23r9AtdNya
W36JImFBZBjJhjVsUmgny0+gU/PTEV/0sbEM8YH0acdEGF55jKTTS9yx0KnGoa9oIyUPMshsQJ6/
YTi+0TXfBtIAZCSUWcbT07p2oUDeoBYBnm8Pw8SlkKtt8735wAum47796PC/ECelk+K57LWmNfyb
S/GTLOIZyeow6Aq7Xr1neYjo7FoGTcwoE/1O7+qjW8Xmp+3Xqh0y40MGCr+e3t+MttBjWzcGIzc7
pq9NHRi2zGFxNkMdgrTWruZHPtb9dEII6REN2wMjufRCe6MfaAPZGtwHYqkNU5FLRN42IlH95kSa
2S975yoawmoLGHnDhmth21qC5bX6D1yQVTIi2Im4yL+e+sqcRYkYHvJaWv1mqi5fbssrA/7EtP5+
gV7Xc7gjm2UXhlbMs0reW3sGyLLqDsRgK952JvKRWMsaCwPWkpMT83ruIjUxV8YbsZ7p3BInul6U
ekQjdjS8Gud8C6ARI4wFQVtlnwowDfutcrDMDasK+89xvg3nwxg1kL5XDi9w8q26R2cU/hOVwm3U
2kD4X+F4kkwwCJdk8AyDPZMSIYvmCjvlvrrNVPrdUwjXP7HKE0z64kVzLJdlvrziKjC83u38xMSy
oPmssbESRlwLCh4tWL6rLSfH8PlOlnq4EKsI4uaBLnSHAdfoccE7YH+7QjB232G/xLUHm4D7+M1M
PRsxu2JfAnnSzujVkbZr5OliT0NKUMQ4x7n+kzTeGmV44346PpdW+R3mqM04gWX/Y5b8KPkFmL87
/lab9qVhGZh0ckoqBsdemnnoiOjqWpfyaN0Z5gpnGZWa99Ygbw6il4Sg9iBtME7XaO/sCBDJHLS6
XrY6WuHVarNkwVPhewxY5Bac6QeJ4Cx6G/6zHqUbvuEFF7q2ip+alnOXsIrs72y+O4ODjgXBzbnh
B0zT6VcQUEw2eytb8ZyQTtMNug+15UIXDxfmhR9cwKRzssJvOuP8bBz9bBkdHus6YqWpE5qzQ6Qu
HrvrhU2Mug7fI+ZnsX/Exdl/4a70IleIOphEP2JtBr3J6+igLsyIOmQC7X0OyDsZfBWTZG3guQrj
C5VaG4qbS/naoRSG479I5mjTu5XTpSM2wEeRGZo2SP6Nk432VV0XfvKv14DBWzp1r+RfYjqz64yg
xKEp4PixUv80h3yZzpHDQ7j5GHa6UZhXrjsSTXfp7RhkJpOOV3KdQPwRU0ecFYPJhGPkartwoo+P
uE0kwRG+BfL0vaRISgg4lL1FTkQjmV5+ukajIVqp56IetX9YW2491/R7xHOHQ5kysNa+h9ffD7XG
2zJatrKieerADofCzaLucAL1Dc3+Y/DyNMWimC7T7aM3a8i7pCeY8tXPwjluGc0AoXR9+kIEmjiL
4oMn7HorZ5a27xyurDT0s0w8MzcJ3c4FupbC8xJ9d3M04DsQ9ZQhS0JVb2v/8kW0o8EOf3s/2HWw
l8C1zCfJjCJW2dSGfMpAOtjxye6oL/mGDfWQU1V5yZn6MV1dIeb3qVfiSZv9s7HqAykLlL6Y7KVT
aZLbzud8T+3kJuEJkAn67x8KO/gXUoLhKPUGBYGpSokvNFb303gPMporh+CFeYVN4HOfyP9dufLx
dLwkXANQpO9MwcZ0GDfMDCHY5IMPnHx6FcYNoa0v67l+pm6lnHgIiRhItcuyvEIFsybDQ7dRM07r
rtD3OgCWGgFRgNjOu9+xyoFCFib0i7t1NvFmjAIwBh/m/tOv1uUWFoYXT7WtxDmyh/afGImTfe3W
rHtl/0oUC/Q7K0xGj/tvWM1Ba7Wu3xpEa8S1/o1eCx0nX4xW+m7Rx4UuDpCixWSB7bBTcm7XtdZH
xVyi8Ut9zjl0j4evbSNmUOzNbtZxYaOhCH2etGJS4DZ4IFaygzij08EF/hGg0qB/a1gHsDAppm/k
BvrL3rR7E1Qb6hp0ob3+HK5YpZCD2BG5+D/5KApMigboz0wHmcr80gpK7rWEYsf3fXHIH9Pi4faS
wTOxTZzORB3JUyf+DZkzFEIe4lcumUh/lum3LU7kTJCOOFkaHJPNy6UddVqeuAVBoPxmj/0drqMt
BGsRMnFTk2h5/fqyJ7bYNXAGvhpSpsSwDehmAiyEHMk3/T6Cz4GVgteNIMvc3xM3fFsRI0r05mKi
fvPEBDP1a7zebwhv5QwASfAQtbTMoiTt9acpInwKJHcU62kP1zCCjsGFgLwQMIhdnHjiDsToV7QK
smccncXCRK3x+XrOCCNxgsLz6f7f4yhgOQjFCxbH/qMIKdeVH6TIfn+CSRBafYm3Mfct5mjykpBp
8xLnWGrC3wldeo3pZ4z+jEnA9OlfsPV35v2asw/gjwY4nt48DCjsGqvQ83kjbDnhDIndec8X/0fx
FSzFTXl6wvlw/sT5TjQS3g0GDCIE5JvTyMDeF3GED9EAccQqW3+t8BwswcUdsbEGSpV6KmXKfcKx
RVEzpwh0Rdj7WsIW5bD+PdaB2Ol/bBwpKRcl0f5P9iip01RO2u7NTeXIXiypmSZBueXXvUB0/LKo
P/riBys8SHicvMdJvWIFnrdmIdp2DHtjbJZmz3LwCDKGdOj5XraKvlYdqJGs/KjfeSfY3U5S57jW
8BeawgBvD3qb1scF2bkOk+iHYRQFuYYDYGx327MjbZjpU3urzJ0wp+FNmbYawhdnPGHCwhLO/WYz
Ly35lW/FqJTzuBkedsJFelnj00oibY5Y+EGmsGmqrgIRiI1dbO12Kv5XMLdKKx9eHUbU9lmeUtyy
PyP8rcXi+o233ZSOahhbh8OXAS0RNdOD2NeKfET3OnB6IMLD1RDtSM55Qv7B4+ZyFVqPJf6VMBvR
/bjRUkwt0XmKNoarkg3ly8ND/LIEiXKYIBobiMCY5rwnpsdeCYIxpCeMjlbe9ZpfUjH2DLg/V9vR
l+9N8wu7ATGENi8vPSQM4e45xaIG0JdnMGBvHQNWc/A1BfBg/y5GkE7KBsI7F1k7cdp05B23p7vo
TEKaD4g0Y4Rt2i9VSXZzSgwC/fLmsDPWy26DyF7ZJVCnCeE2kF/S/p4/tZNxaWzhMa6qtvsA93y7
YKDAd4yBNPuFhuWguQBNPV/J8Ttzb3Md2Jfi8MaaRxs36XrtVTFI2rBabuW0dULkbzDEeTFPQeA6
xMkICmg3MBcEdUVYd8GPhzSq4gPygs3nIF274uIzjaaQsAG8dRTyzCoduDPt6yiEHOrR/pcwMzZO
vD26xoR1pwUIAWq8R0dpntWSoIU2VobIbkbhDgRcFXYNNtW53Iu8ampnMuv4dWaeltN18qIx83mw
5i/DllP/qyf8B9svdshvW1j/JnPjKSWvUCzIX5m39EELbgwN3Ly+cFHXB3yHPojbgeF1655NAVUZ
Jd3mGEale+2ngjRpx/38wGSaWfILZzg/3AFqrPBRAmLP0D+B6z89GGE9G7qZzvFI8L18rDCiCkzr
uRInyz+/VY1IAnF1FY47dnf252zAM0K3tKyeVrp8VxacIsDb9zpUHL2YfJZch/WdFae9hdB+tfky
Jsw2B5Pj5phGv4FhNXnmO2bJbxkzQgoGhZ0xxG3fHJplXK+vTBOGD9Oz4n8YeepDMArQngywANcK
wmZyEQhCLrq6YtXUCY5u9M/8quEhN37QPb2XzSxPfEgkWez27pK5QgK51wlAn1gEWsm0nQ1S7VJS
BruE0tHKV/AcWDXg/gIrVHQxC2ArTQHFc+IFBA5YzcpzCAgMc4M/7v0mpZ8D2CryQAvnT2Y8nGY7
yXwMu8vxg7H+3X/AIq629cturyBjNBl2e+FMn776YGp5H2MRRiU2YiBuxFG1b0qrl9pvpjBQddId
rySkmiWHU2CdbNPN+kZAHilGh4xup5gJDlKvM8dHms3g1KP4WYImJ8iCGRnbrxaVNbil9UydJ122
0gd77N4WN8CRH3gqdblG68K7QxnAnWY8haJjwtJ99Dv47uV2/HPftDCAusNzpEZ5uQllI8eB1QA2
BxNn1F/XKerQI0UN8VKbHgMrNHjDOIRlivjlDpiZcC/YieJ+0PtzR0MFB0Yg8gJ0cqYOnuDDJH/U
dtm1mmSe132m52U7eFyZMARXytkdyTWwHTHWg+pZrbN6mLLlxxbknNd0Gc6xTOju1a5N9h0HMCPa
4I6dYS+hz1oker8yBr31sV5oGJt0bThjHGmovXrbuXcCPXOVS1TQ+3vXCTZtH0b89RBMkqOjBL11
G08IdRK3Qen64JBfEBY3zKbPCeHKLYHuuCrrcelfF8b4AVaTnG8LDTfqmo0oEPkgFDnAdUb48yZE
cobuwr/P7+j9nk61/Cz5T1YMlCLczczrihMLFDv23a4Yjqk2IlACnqDVcYB7jHVsUizMIbscApQP
7OjjodkV1ZKrwSjX6QAH7EmlTOKOnzReEXvdkeLqpdfCHfQAxFRw70yvFFtrZRNPSnJyTPsGpMTQ
HVI3UGXY/4AyygzbUrNhanhdVkgcY3xsKIc6qgZ070scIU4J+CCEa9oBsMjqzDqGjwX5c7Qo3EZW
d8Zq2LmPK3Qdg6hro27qt4mKZPmzEY1j7D7vwNjmEnSPbxaAz6q94njW6ShxlLlwqjZc7yy82ry6
nxLiCmeZ6bd8lTZCRfzRbOjuiFkGCYYbWFLmhw46jXYyea3WHW6W5fWXuct7yR7Er+6/d+q2/0WH
LhO8xXFabTIaCsVpTPd9xP4imZdTE/HSfaBe0JQPskHHe7LV2z+2eTF2t9b4tVKcziifmhi43e30
ZfdwyYGF2UZCuz1yUu0rFSz34UdsA5ozIsYeuYWo7Nuzx+RuJ7AAXggb8b2o7Qy1O1zj0O1x+VGV
TZQVM3KoaYKy+Oi3/z0PyqnXOOUJfzHvPaUYys/v2RfIOibTPPbMt11isz9/3OE7XKK1gbKXWmnB
sAMQhoVwTW1A3eJBQoyhxS6xp0G6hs8M0mgyeZjgDiAIgmce+KPYHPvMe2Cxktx2Xd0HHyT4kR1t
0y00hTYLFRwEFQJDH/cIBPwp5+7KmF3BdC3qR82g9U/1n8MOAwOSo9jom4vhFWOAx54OIgg9rCnJ
dLrxNoaMF0jo6tmG4TF4ULY41A9pANY37zOPFm36kgEAjYcbBwOPM8a0jLy5IVo8UUJjULh3YJkF
3MgO3LELg/IW+9YcP2S4TZidjyva5+i6L4Qc9IAyCgofHH+TRRo8Hj7cSOUXSs+w3rdRcNSz947k
Ckx70Wv/Hn9b5JsyhBpe/2GBwQqQoo7JUbuwn7/8bP6ZMfvlZYWofR5jDhhTc9V0fjUUhYvmaEMc
e2ImVhGYNqkxLG0N+YK46Dfx4Fq4hhhw+EXUbx6MUXZJer49RvfupvNxVZvLMiImC6vpcqrmBy5X
MCEgnUkQnzst9kT3zUbWm96OXjrn6rbb88+Q1+RDwbm7xaxL+FoiM998zOLEVMduJrfc/i2G+nOA
r/n4vcZkkJUmxL2EfENMAanyKsa4r6CM5BQ/GQBztGm3uSCgaXxudn60qp/k6pkXhkcsjkxPbzZe
AdnoXthATMchL87ScTZBn68GrPy3rls2k1mJDM7LRon1Cl1dd67n6zmn6NbcZfjevJgsjKL7APQ1
WZRT5idA13CELspvd17BIxME23wNGyzHmgmUitenb6o466XcTKqvsPMYMFy8t2yv9jXpvxInJi2G
DYI38gHHpO+3lK1B0e63x8+AFsvG5Y+QQnZlPo5hvKDZ7/f6IQ4dQgu6rf50YsWmckHxkNSyBBQ/
2eC4ywaCAckjZT1QVsSD4HnJP2j7pLcUP66Utk86WPHhSgj1kt/1EDSBiRvKiy9UoDsYDkneg3TJ
umPYItqo/QZCVM9FQuXqI/ksY2gSG+SrpJuQBll8pB4MWHATFoMgJnX5CYsSR6yX5EdIf4YbYaBY
D37zYnzp12PxpHI6MhygFZXPizec2J2+HAKPRaPW2H8NmhjMiX0iPDagR+Z0M/mM/Dvq40XKu/57
92CIQTKpNnqg493ElijdnzyRwfmSJwOcDHJnuwdeRVLXGYVDumHVxgJlDaOShwRTCAIgmm7Dbc+Q
Ng/AqYkrY63hrX+zYIc1gV4ovXyVxWrU3D12g+rqGnzSSn9BZab4vcS/D9j+tBdKX34bHraMACMJ
Ds4fPwSBY6GHdcq8HXBFviLGvbP/KifydXQ/2DueFKyez12sNMDF1bPBXVs4obGm1EeuTdGkTNYx
RsUQnJiI4GRMx8fw4mvsdCSd2QOmripQI6AA//orbk9PsanzDBgn6/ZaDLxSRIQs6F62VJnIyneI
Cye2k1hHgC0zrqFNWb3xsqkmL6fCkpJCaxQxh3k5vABxESfU43wWj3k2Zfp9Ed9fJxI6wjAdQRyl
Kx4C1YT0Wl8999bI5kOOJ/AIWEFph5XPyE3y55jYY9S6eCcuTn9j+kCU5Wiahx3isM+UnFn/o1q3
E5+WyBA5I+ShgOBE9oUG93LenAklmGPYP9zo1q7x8K59WRtWJoqgjiueTX9pGQ/0eF9YgWyiNwoB
yTNDCv/V7BVkZGkBTCUPQowzhufuIlbPCGwuvHGb0AltLCEs94viJ86QcsHetDxiV6Dehz65iv2u
Q8YYAVNDyQq8biWYUCYhQ0kPx0jgsAFo9547lWkHGZC4EpaMyAjp7jvmLCSr+5z3M573zZ+Mm2xi
DYmmvm4/HkNwpioQoGcPQhVbs+s0Gpt7ifc+TuSzfP33o3yIxeCw3JbbFl5oAINkaiA5ZlTBbQUh
k3P2nMvdJqAT3obOWsWcppwamKqwWrDwFBgbykrSdoGtPc1r3GAd/AA4UzTx519mTtj/4fvAwa72
fd9iWIXyxjM88VZTRvKd9QhL+B9RmbYBx9v2bdbxJqq9/xEr4/0WA2Pdns3425nt2d7kkVh78SCq
0abKT5WPWz5lCbQ8+eEQZ9194/5w564Fd/vB5G79sUlHx7yIt7YMlpiijI8nGh8WvEeQ+GHwHD/X
x4mtk+vZQk9haZN6kRJbr3E2c0DXw+uS7oQxgaMQtgbFrtihePfRx39dHBrvNmEE4EArQXTWMP5u
nFNnA4cDZSeqOg3lKHwXrhrJ+2GMKyrtEWPv6ObG/eZIhU1Gw0cbadCE2bEGnw/JLHBGCWv0Xosa
0ZcE2EsMneJmk86mY38GNZ7O589Ag2Xw3GdWOoOZZk9PIt37C4UzvWKgHv3POUGGzZj5uQc7Iojl
/MxRyWG/QWrj/sabNJx80YT+46z93Ppiy2xsikHG+2iwUEhXx4vE6IlKFSr2TzZpEZ/2GQjso9Fo
azZRSwMRCtYToB/o3B33A01FciZPIrzHjwXr1lV8+MsIg8Bsr+7EtyF5k9Q5KKen7PDnniB+aW1r
dft+z4MS4KvsX4X2dLoSRT86fNC/AK0cFiryEBMVRHODN19BzNt0NV2JcwrIjsOnVifJYxBfCQlr
Op2AsDouGJbko09JsXELC4QUZQsO7J1v/zBEa1dZ2hocaxsixpsVM+xL4J6ZgzAP3lIXeEcssRfG
0X0xm2ElR9ILuEHwfDs6dZcYzpSXBpCAxZcVpLswuoApok+ESENXFsC1xLIe2WUmQcLQrG9PFClQ
tTbqddj7/Naf3/jjZXHQYKwCHMZlzY9HrYjNMHQu9Lami1V+zWGjQcfbgs1lR4/Ij2ABTWEnta3X
D5IyxBo0ubSC3d3j3AaVGUZ7muEW30K9+bCJakckpb8HDwoHmogT/ADqf7wnkJV8Q1qqabGXHNIr
JhvSbvrcFaxe5L3PEVGqu44S0LCk6DvaQaX3NQ7NDXC08KEBQY5RyIJMrezCQerN2YlqG+eSndHa
gjQcQoZEo87l03Gg1FB7wi4S/hqLLz2PfV00BL8kM5FQULAl+0cXGrQVmvBZpe19Iqmt8X6DydDh
4oQGOVMuTEaQi0Lcqf37FoHrAKjf6jzsLHQUwAEs56Pa7WKRCZvXMk50NPREH9NBHnf4rO/nDsfh
ogYdpgmIqBzl9MDyqePlDLZGwAGK3t9HaSoiHKQtvkahSIm/pImiZnv80xBVr4t/7PLj6woDAGoa
JLRedEELVXpHfXAkQhSAmSHbr6ZAtoGQG/6YB3Pd+8BnX0a4QPXvNxez655XO/dVtEFQ16S0WZYp
bONnY7H8bj+Q6eGubJXCowvBHOIkrqzXMzZ6g2L8TA8miw4y/4VO3MoJMyued4RHqEHRhX0e/ANS
fm9eVrjwXdXEhf+Kqbh4PMgQuUTed6DN0oExcLUAXgFSAJrhSl02CGQA52i4aqfFK282ygiDP1fm
KbjxWt0FX4E4ysXa4ckkIrP1NVWwdDcIWOAX/VYXlbJjlwqPxGF6q6+1Vf5rjj9BPUP7AOEAyXh6
uZJwUsIFhX3rIglLJt2GeaNjeKoWXHcMTgpYq+JSWh0YVieP4AiYA/NGo857ezhqvTy0bADs5bat
ux3NJxQ4295AItDqDpk/4VJ9nDBvoRzFXM65XFqSPMavSHLJEstl6/Hp2nFRlhQEw5HIFbTbmHby
J1PigdXQ+LraNNvhFoKM8qIQHNxHkf68wNwG6vLa3DM4s+5TguD3ugK3fHBl4Mnqv8y80vB5p+jh
CNFeNaDJbdTFGuigD+Ugh0T3k33GPa+c3umS/PRAofhX/UltGEMuZagRO9Ap46TfYY/OZzWISwSN
oOtE/z4clEl3nbOR3PsM8BsUPUhYF7rfCsJFN/PClDmwivP5NaEeTCZtxDn0k3eb8V4URPMbxp2t
iOrguVZfTCZcTbE/LZ9kaeCusLJxtmsY1rF5v6d48ILYOeq/KFD/VTRCsASMPmwAo9rS0CKo3Xcn
SgJyZ6Uphnk0UjBJdoowUVCgojwdmNTcsB29+8e9zd7ncgBfB7M8GKRMEM1Zg/icN0eZTTIwF+8A
N6Ywcp+//N1T3DcCBCtqe8cf/hM+1ptgxmTJ/71NB+EZYAJuoUOV5GUq16Ghe0fAGkLu8IlFljaK
h0La+u9p7hRcokcB0mNNf2Dn0HtIvBUcwx0Q6X1Dtuw4mhfc6JVMtT6HB0HWzb8YY74BL/ao9pk5
VfjLKtQWjKsbkI3r9M1tkgv28fGb+7CWkRDuNu07YkjvuKX4an0bPJgiURCjOIWAk3PGAZvHNRvv
Yw3FJwJlQ8Fv7CA0td3iZoeAjeeWLy50rnHFDP9N85MBlnEyV0/WMdNvE6nR83D9pQ3ESi/s0+oW
lQMLJFvdbm6NEeBHmb4HzLxA4C+4+4FHHX+zUentbRfKgeZBMYCEIYoH/oPmhn1+sMcaFhTP8ydL
e0KpJaMwEiXt/R4FAA+kpJZrTwIcWVzFI48C20jUi1vJzER0fSVhb+C2AopFxWHGyIKrrG579NbR
zxEiI5fq29YRyO5Yau8zum/+WrGEm1hu+1Gfwo5fXSo6mVhKrSqdozy4h9EQ2Ab33fYx5sO1NK1M
LXnQvH7tHHU+hmh+NongDsf01xjYD3BwIcdLoKS/easMiAFrfBmItRh2vmQCjnsmxpP4Y//5ZEtb
y8PtTSKfJ1xlzIPREtrn0G958kh5qAM4PgtzFX09lGWwy2ukgwwICAstMdXEg5n+VOrUeiAukFIc
E3jH8udjn11uuxr8RKr/QVQHT/8xBllLwqCD1R+XHgRqWIS9cYJM9opyfH/1jhgIabjC02U6H/8+
ZQIvDuVlMeOzGsRcXHSGNwHXy8fKnCHHwPhfmvTHt0mnJKQRl75fjqT8hh8cL+/epXNKEJpAXlrK
n/clU243xP77Q3tIP+n+oQbyBhMbwOP0/Cagc0K+I0mY3N4TLani7w7YSLjwAsjbPYwLZ/yWQN7T
dLXCVcuigptSplGkfIeP8FXRomoEJkpUH6FFDCXZZBzF9zab3a5lHQY3seIdSGnId/OtuuUMx4cV
/2bAyb8P3kHsuA4nJsvTTL6KqlB6PhlwSjyjZN7JQzpTGMvEAUnAILsMJjGVt9v058NdCh/0Ze1O
Us0e5EXgcwZYY/3VlzdrHFuYXxAvtBvLSz28JB90UVmLlbwPPiFvSPVMqxjxf38/l7ErbwrB4q5P
nOVwzL/GJ3GoktHs98ds+BJe8Z1AXBl6//+xkpmqzLv5QuxYMKOYq6PHXrvckmEDWSD9Tauh/ovV
B34iqd6nwCs1D7Ee9nouLsD0oZ1JC8UsnBa4D2dtIVN8OdthwMmq1jW6Dl7G79fF9Y8ScIEWcL6c
5+cz82UuC//yGF8uiX25zOfn+WY+vFvDYMllTYs/3JR2Q2w4/EAbTSyHqdqJ7DKmJdatA5Fqf0F6
OqdBTjVZiyvixRY3PjbIOW/x4JIA/XLlH/jUWgM5JgtOKJ+XbyGUjUM85TNXiyvgdGo7hw7d0anD
lcXz0azTWpyYUvM/VON8k5Dh5efKCeF6O/VsErS5ZBCiweuR73r/Z3TCieZXzEQ8t+Z8aFpT+hey
/Db/By4kQxIR9zwLxPqLenVSEmR4Pl89uA1neDj0710Od9eaz8EZduKqIrP2TiDzdhxN6dnYSf9L
/cvoWIDUBguhM0Ac/EdnM73PxbFHzLLk95XTgRckRYYjTpJdiFfYYRowBSVAvIL2rFOsSOKeBEP8
BZtp1opmiCPkEk0t6cff64aLCGqIZCrLRfb3ONExcjS5T6a0UP7C57jK/5/+jiyCBFeyaUHH6fLE
Z026NHm8oQKD0/I0DIno62TMT0f1fO1FQ73sL+VaGZ43ZfDGAy0PkEaIsYUoEw4nHf1v1zNohouR
uXtN0pXk8MktQv4eqEyHVWuTb0SdSyNMF43ljQ0P/mU4UeM9Tb9bLSEtUa0+Qjd//stjN74wgoQG
EOG2xnLZxmsYF8SBsiDSHczuNkFJoCHcGR+JQcBPHbO56MBmbXrVwc0Guuw3bJgAWfCPAchFChNB
7jZgnzKwhadawm8l2nUTb8xl5cUb3hE+iH9+b9UvnojfJUSWEsVH1y4QKZOgBhZR6A+ZrAj80x6A
+8Daxqfx+JN6XZVbEoIjKni5Y3h+rqUXx6tZQrZliiSLU87zyLO1z7AWv6jj0YVHxrMprGOzohBK
6u2k4KMl1lbyQLJriYUxPCFXtqk/zFYASonIkLufbQuTY8N9bYX/BBkPFIkjAlU2smFlu7IsYOVz
ucjS9v/ENJxayMTVJoar8hbk6c5E4YKshezA4NC0ke2nbSLdYGyIwl+eOvQbONBdfuRrKN+hLQQi
1nnf5VwdVPu/f7VnrZHU5ILb/cGEeWCMYZq6by6bMRTB3vj5q02SFla/QYTUGu9d21wCcarT5txR
7C6c/D3nVZ/h+dCJbLN/38Q/hMbFWzh06KkDfmLAMSX+UpZ66HawXyjOLWC9ZCByDFmtZX2OBl0G
p384JRMbPiMOlpgRAvOipmDl7M5aZ4GBIUCxorJW/B0lcZmW9QEXGg/kaI7gA7ovQaFXZ7fj9lph
Kfc1IIOXg50ED6EVwlR44Svo49fuhriCVb/AgP5xDM4EMUrIPfLndxOSlWkz3zDRr6AusdIac+Xw
LVvRqrA053x7gSRkAwoFI8aN0Lwhpm/wj8zGqmKdHtM0lGbQvFr5v/gAK0EkivixtrYPxWkPNfLT
1oi/N2Y9BKBgQt7bVJCMLyk2Sb2gIsMRxCgO3o31PBeffsSkOCUjDleINx69oNYb1ZPd9W+5lbvd
ZCsWA8aYNorfuNz/++uo7kx2cNr8/R1tn5dwg2uAg2UTzKrGNjTXBDOY4uw2mP2ioHna8T/mzrBN
7oHZtjMs3Nv91pa44S2Kca9cxG7C4A5J6EBG2g0WHi34tJqNF8AqOuc/LwRjDmzM9sNDkBH/IOs+
1iTBuSXFyhGNVTiD5MmvbPPCnGyDCYDIbioILT6qMdxKJQW28sRFIBm1lnrLwwECvQ10zytrx+T6
8cKC9V18tMghBuL+y9KWjwUdhHfkYggDmEdaL5ia/H0MBEkTIwdZjNnpMST+CwHFCBvvBphEZFP+
gu0QHfn7qzkkb/rmuoM64cjECXTEZT6K1Pjutyefvm53EUOAz7fsp8rutiXJK8lxKb33YVxy0Xs1
zhS4KcASwSbVDfXFg9xbHHs447WbX8xpVrsG6ljrvXmOunDLcLPrHbft9/jaCSDpmrzitqPuMiRH
zUQB8UG1HoUOSFd2iTeYiAD2xNCC7g1urSi9yIEYfXYZlKNDiw5oaYwbSE5KkNNrXsG9w7azgdQB
bWJ5pSGkNiPip2PDyX7L5zqHCDtdxZffSj2mmkE5Zoy1AKzNqC1MCTBjaV5TuBCfl4WXMN7nMRG6
7NnfPS/2uSraYKMgoxxzDUMJiV0uZkbwMobxQnF7mP8jvYlWSN5ek2ilXY6BGLsIWAt4y735V5RQ
T8h84L9N8/RXVVz7sjelg5pYWQafrmxhEgUrLpzgWNR88USqjifGaX/fwb5pfb+Z+4VIcKEQR6to
VboNBmIyCalgRcKL5NJi9V79j6Yz6zJcjcLwL7KWSAS3mQkJMYUbi0IEQRIEv/48mz6nuvtUKUOG
b9jDOwDieB3cDJ0RgjQRFETTB+YmtQvVXnXMIyqosN9a9ocuCYTjLS3859VpHm1g1jQS2cI+T7t+
s3mw0WI/zjcC/OqTN9f9t5t7n/Fq92tZgclky+KLsIbSnRg1r5CU2+sDfVCZ7QHgHhNKrFvuRaME
7W12GZWNQdZE6p9dGuvu9/U8TuwqSof3b2uHBY8inVTI6TNz0rLYCWhRllp5y9Y4nYmLt0wtdId6
KN/VKK1Leb0zltl27pe2OHc2jdmsac1iWV0of06+EwmZ3AQxPRRAtZnYQUMkozCMDxy1ZQrI31Lx
yW758vMPMSoa26K1/fub58ACgg5k8/B2Mt80EBhFp1GFB/v8NGoFeGuM83iuj7NY7yMWgExWa1pb
N7bvhTbEKWRbr9Bp1BbFJpu2jwY63csKdR7E2y1K4sAzGbFv8nJcfQwg6fD5Mkr6Uokfqs5yeRtK
jVpCTIm5RPK/ONds9kZCdJjB8ZFGNrMOOOISRR0NZ7CbUWfX+mrxqlsCmxfdGNpdbENsEuSS80bL
+DysZ6TY2eJiKzTh5G+nd7VKiiv4ODRwG2g7OsBXGnZ1TxGStzwiGWjRMeU19+hDcn4aF6dZO6p1
MdXZ3hfQWq/7Q7d1Jyg6NqM3urwc2AN32BOH2KAUXbJZ0ocknvHV7ZU3ZgwgYFXYGgLH289FHGu8
dAxEN712Nb8zayGjDQb/DkwcwbVzo3cVd4n7+rR9Ri1QB45Gj8S5o9kClYwMDUcghlI2qNLFSac6
vcoG9+UjLFxKJjwfiShlii4B4Mmb2+y22Bc4tSsFSBaQg9tCxJPeEX0uvEriE64llNOiguZIlKJG
7hwaiKpRlKY+jlA9XC7IUmf00+4QZZAopdzNeeoWIBEPwEidIBglTxyaLJTQ6VWd5f/Fvja4UcJ4
U3ZpjlqQQERLerhavDa5RspWDpJlU+tWiGIcHb1NRA20A53cDEEgaJWYtGi7os0P7HUOLMd8mg0e
aC4vPmj3zLQw7YNNRZHuMuNzkK5wygd4+R38mmIGoyaHsEgjn0YdFKQnbl2Ht5lvUzJ6isi0698O
IIh6ZwotRPQi9hWGtu47BNFzZZd559adCybyHrhj0jRGIsNEIoYlbGWiUpVPCSFg/AFCTikaVC7g
QAQW0LY6+agrYDuxwel658BYasGP79i1TavjtYhB3Dr0b4YIOsAlaPSXWw4O6OkPkmmNPjKJb4/T
AmyNiiPmIq9eA8R9Q25BdnY6evw5eTqqXIiAnrz87OAHXd8mKcdcxzhSPZjZohhcTrYeUaBUFsdc
MAY6tQLUzYYQ0R9W4xOlzbCmUQUfXBBtHUGIqJmYkUEl6SkAPcewhiiaUJ5g16VW46+il4YPkckv
9WYX3Ao0mIbRwC+rbqqIJMzOhOIDtenXINUjFeOVxegNsJG2S83Kt9Sifd5N3V23aGQAJVbxT6JF
+YxqrOsf+zp5oj66gJhMCRJBcixHsGsjjM03lY+7g+a/x1S7Ict34MsD8v3WaKTuxGTs5n7uCeIg
J42QL/LRiJIgCX5uK2EBvVVHa1biXVmkSQXM06bT324lSId1Tr0QEzbqZz0g/vT3fxU08jVvD4Cf
+o80R1kwaJeK+SS93QQgxa8DK6YvH5FvuwV6gXdpFwuZPvjoJP4MCsINZGkT0LrwcAvn7QIspwpE
2aD2ZTPsvf0W85e9Sf2vN4aPspcK/NjrUWGgDj+eSlUQbhGIjzp1MBAXJ4uS0/jtUXKSR6fTzPGo
1FNuwLTC4VfjKS6v5rRp9sYX0xtRWFsZwXQ9PdscND+NpaqVjvekpBwJzXRjT2tYYBz8ZG2bFlWN
M1mSP6JCwobEgkucR+ZPrUbCNuj33zLAUnXqtGJll0+9sAPmj1Fjy/+lafYrXrTY6GW7lwyX/wj2
XYka6IVKW/bhSutzQ+5L1/LboSzNieT/k4wCj5SrNpOzNQlPJAH8LFWyDcWMzYCik0+poqRwgZYF
26gUTUKcisLN1fBxr47jGzUqiU+Ju3uSxXyDjFVPyicJQffkaO10a0LtROKT5YBzK/qS+iwHwPjl
NJcY1r+sLJDTEa3j7y/lekjGoZIBUZbhLDhIi0e4GFJHo1zHQUhxJSbIp7MXkr1z/h/esBNDHFCI
gr4XZP2YvQhnrgY6BbAIeMeaT7WoTZpJsCAJjj/zzyaVpIzQQzKugiQtMwax4hQEVZR+liea0FIq
nEx4TxHygt0g5yq1QfkCrmpzDr/bdudFdbP6irFKBCLPl/hCLhG4Dw4qJL4IKwyB5Nc6MY2EIC8H
G5HgadXCDzmAxGUSmVXfuAzhI/dhg5n+xJUtMb58kVcSwyByJAcMPStA/4CoSAAve0Z7CQeDQp4/
Q0KfQJdq45ZskHKEK3kjE5TpSaFpRCXtZMBE/VbIODpqjy0SD8ApJJ2+3zLAmWyIFCY0uuUEAaFw
KnIARPvIzwIo/XcV5KrxiWdqnRKvMm5QkjW5SfIld5VInQtcoDYgl1mCKZ7+K2rNJG+VzFUS4F8N
S3JxyWnRRMFYna2ec3335LE9c5byKAWv3zPkNhLNGeduJzxMXgSzdGMxgpCb1P6muHKTOC3qgXyi
/CB3Fd4AmmFM9BFtIBnjMhWYBqfeBDKQgBkmF0sGuqRhAHN5WT6TbJgQ+Wmd1pJnynXAzooaFK3u
Jvu4gN/F34kjVjiZeo9ZQWry/UaMJI5gnBsojazlrqMkGMtpt2+m+HLI20mlTqJTuUYVAC78ZiQO
lZAWaB5Pe/MmyRoGU8xaIRFs/W2ms3vhqSHf3WMUAGpp//yA2kQw3cZaSv7SwF4NhOzEr9NZwpcU
lNJ9zaM4OmbBHue2VGmFIZVsak59ydLuCf35R4GmbkMpClz8l7eWb6S201yc3VZX407ijik8MiG2
wSSTVS8E3GLK4s46yJ9gGizWiwDqs02R1xX7eXCjOzcaRhdj3iZUAVwTrNdIe9BKuBnzOT1NAwDk
eg1gUFB1IhWPcrONJRjFTbBUUuBg8DBwyCZsxgJkQpeJ/c0A+GfGf79BJgE/8S+DYcnTtjAIKDCV
eK8Kh05wWmwYVFPBBtoyJrm4XGokp/vEWFxwGaUzJpDUWXzWg+UAjXNqRQ/DX9N6CqacoJyn/P43
DhljLBGyoFztX1XmN47lPeSzf6OWkleXW/pNbuTz5TiE7ed7b4MNBDCiuJJKK0lqU95W6JKS9lCx
k38NwWeV4NLoAw1fITH6LJ7N/B8rkE1RpK/pishfuSPSITmM4DSDoaLXvLjIZf3ZTfaCn77+oi/O
7JRGzgbu7UEwZp7Jy9kAG0A9pe8y3kLuYuH8nZUUqOTSSl4lCz9ULaaVTAnJv2S9k4XrYzHZpIcy
q7vyOvGo+K2GcrXlFzxCtCDXnIYvq6dO1VrW7iUvFOxSBeNDFnbJeeU5cFwDuVfy/a/aIbUuGbpQ
LmCVCchPVgOFKS8fTRNGVjDS8g3NmO869i22y/HLBvB0ZDLK0fy+5N1yW47S4QjU77ZHWg7fl44B
lBneSdbDzUa2NDltmGbOE5uloyNrn8kmu5FKOxdDVswsYE+ixSQmTPxertFyeemuCpRwAH/0m3F9
9hgRqO4AniDtiLtMoMhJFFRHDIUoeZ9ilLGaNWj14ktOAZNWNJl0OQeT/htUVAL3icPMkKv5NpG3
GctawkpicxFm21aXcqk/IgThv+3DaLJtjFoWbQJ5AfPoblHdY8GXESZ/ZYWWBUZOQRoistBTU+Bq
kjLzsGDOOP29VBxgUHGK7HlYuvz/JduD3Ifa43tAMr3oz0iirzNNRtWIxtAD8VQWFeqzP0VWLfgs
pJtJvkRnk8INyw1FYWiystwc3cO0HdFqtGmlLmhKstbQEw3T8WUAqFUchOmXgh5GgFX+whohUpP+
YGuWS/LxtnB7FIOVeX8oNneZWFcv1tI7FtReQFc0WANucb5rEQ8GugP+Nlgv+nSTbVYimUhMLGMM
VKPfH+4gNA779jEoZquQOSVL2HQNoJWY8DvL+v2n2adv7R6DlrsIJPIcj0f+iOULySWusVT2f/se
qq4u0BMRBZI9fA8sZCR7mswm0Cs2c3vERPRE/1WuK1nGiNt26M6kI8VwZFjJtYdA9A1N0Inj1dL9
IgpgCvCHCIzgTCqiUur7GHQNBtxfAiiZwPQU5V3wO5INuOGysMpqOaNTx0rKulqZLLuMEBlw0rkm
lODv/vvn7Poj+RgZF//CAFmCeRV/UMDHiFFK3yzP29zXMb/Vo9pEbqvsKaKhK/2Ctp3PvxaSliJd
8OtGoNzbHAYwA1YuiewnZATkBlzH0ZbOWEYLgV9LQdxuAlFVsQ/+ru7wfUEW8nrpgMhqyQWXNseh
T/znMfa98bh3hroqp0bDnBEv412CQRZaPo8ECPzst8/AS31f4FmJOfX21tYXCK/U1X5nHM9GTJzR
jOtc2RJyceKcKv/xv5hwSqJ6dFvo7zIxuUSnQF4sV10Ajh+gjLCXaAVKE5EohLibOxESnNMWoznL
UlXavty/5ZJqzSSsmwMJvZlgrE6br2toQjTzvfmyDDMSeANupix5UtwhdHtZ8qik/NJ95GXSA17+
mo+sVTwVYKSsWt+FS5bzb8AkIwhHOf7l9sewdeXijoguR7ITsOh8740MkIcpncr4u5zQNmE1ZS8y
RzGvk00x/kZdchKycvLePATPndIfF9ETzTLZKjH+oRwn/lx0a0PEo2X9ZejCY+pRQ/xuzxImydI/
IJegsb7cyFMl3vwmJwnueaEf+/GSJZ9XyjSQ0G357dpGlGYFDko5TmxPDPxaLHIj2JFy4RVSLGdZ
53S5hdw6UgIZ61s6WcC7GwkVpgfjStK3xJHRX3rfGSDDEudMEkyf02epNK2aJ439m6Xbs4PLBGAS
/fun9PhudHRHs9n2N7a5juzU1FWZBMQU0juT4b+yZdvv0PT6ddCE00A+y7JQGaAH6QmRQ8rt4B+5
+ttRx9rTBZYsRg7/F7gQvsu31ESdJpcXT9Sz6zEymZYyzWUdkUvJ5ZlczRetkgnbrqw6suZIofWN
2aHMizPpJQNb5pzh/0Lrb8bDGJK8gJpv+JLclbRNRiWp3rfhTijA0GK4M1h5THb776rzi8lC4LAJ
PWFpE8uI5UAYH/RoIgZtyF3gjz9imjLOhNkhp3vkkP8NprYrKE6QFzHbVmHFLHwyCDTB5oahTJx4
EG6YS+GS7VSGUfuLMpXlTlD0Erp/34oEUpzSmCJy6seunP6vlfKvAl/jFX4si8dsI3Xkurnc0Dsn
FGDmTLhmAEwYZP/jOzSXDkKcBMx+DuKbQ0r+Lqm5AqaCxKIkz17GcS5baYsw6ZfCyC2S7Zc1ncOm
qf3yosnBiqLdMDXdv6Ei0xMYg+QCb1NWgwgcBx9RCuqDg/llWnEs142pCVJlwhtJUyJhyRcPsoyF
X/GOVhPxbpFpwGHa7WtGHyUb60iQh7lzanM3bEyBeFmG82RiUHQYxNw8poh8QtuV20R2P4i6gp+Q
x7jprB/ySd0/190x0ViDlnLPOWkpjKuetPvl4kl/4xc5JZ4EFgR8u9ocH8YCgVJljs/C7wYPvm8n
EI3NZMMnkJOTpfKgfLaLoESEZY4hByBfElXJuGd1Zj2Ta2fs7l4UUd6+WKB8BJbApWa5MUE08ELu
AWmbCbkZyDZ5n8C1yfB3u+FODn8iOHHBGHDRv/DwxP66scllxPDMBPy9IdSDJCkrVCwMDfRR0EhR
HNkXvk0DZhnTjKl5dmU7QIDiu9ewAGxHaDbBhWDmM51xhP/HU7lZr5DJ+dtbJdSQLZ+VZWWOWGXr
AQGTFI5ks5E/+Agzwj58Ij88TJaf32cDOuK8J0DJUT3YkPhejeFfi2hl95TptYsmcrHimQ9he/B9
1cOMAR6SIAIvkDdjrZdRtIyXNbna0bArPULeNgUMgs03lwssCzl+bgxqTNy6zSTaZF4Ial6uB7Gj
BCNSSEDmpivVqVtfghwJunXmh7QoJUz/7TUrlyn1nQsyE6QQIF8kXFuKNfMr+w7BB2kejMiBPP57
vcwCjhUTIDJhiYpk4r3Jr+7OL4Jtcjqyh9HP/04ZDoxbM/vEGVOMrji3OeRCSNVDmua6zGL5ouYh
GCusDAa6SdbASS7DeDlgQktg3CaVJiCTFf5XLJJLJqfSMUIBmclbwCziR1mPEsgYAIUYxKEslfIL
PobvBIO22fAN2YBcLKkPyXIg3/F05hNDNly2e/RreKrAzBioTkhp4tvFldxItRpYFNCJhSDdPvSu
gxuWUpF27evD27vfHr7QQkTx0TqEdQTsFu1h6SRIKkCZHujdWqD3ZcdM7O/dVT1B1kiv6n+aA3xH
swW3Qr4ou9HPRQsfFzwYGEjc0z3u05KFIy3Hcxmm3rPTzdFlRUWwDeZo1TaTdpu+7PoFGx2S7XON
dGASHIGcPgASMzyO3Uu/eMBoqd7hQ5kcUijR1gkU5lI1dBtdtpKd9IG6PFBqMK4695YHxVvcfaEW
MYCjlbdGKSh40tv+GW8Gpas9wTgTorbIdbs0j6l9qCFE7w4bUYFuWeGdoCuGgDdinDrG0BHAcyQI
sLztEh2DDtTMcTMug8ceH1RoKKASvGRUTctpe5gPoKDAO3yhh9r0SA3NWlBs8oGCKHutv4qufmmf
es/Nkd0Q41UK5TWYCxerFvEcj37FYfzyqRORNalD+lUW4MnwPFUW6uKx6XQ1l5FAL/cB34U3d59h
4mHrtaa7ncxwKpiccr8NFxOkJdDGp/NhH5luKhiVdA+MxuKBkocWNoboVSNycsKzx0KZ4iO7Ttt+
7+t7QAX5mkYzui4wHmYnOoJZdOUr56sKquAYN3Z4D94PYrhAP/GCCDPVbBj1mnFl6b86GeMbcu6G
d92cxwqGkea1MGETISKcUrK4m48XuvRGgv4u/ufW/S8JeBbC0zv0gNYZBjh/j8rKIBbg2Xh6GRcK
ZZAWmE1w/LHRQbf0KULYCvRINEHI30D3r5zWtHRWjorzfRuQNDIjDPoloHYHmzRzRd0Di75P0MDm
AOW01wiVWnWe4S6J4oYYpCp02ERVoEYl6D5hQ0fvjZAffzUwf4jMg3LuFgfosZirNGYpFfTcvOG3
PUFb0dVQi8CTQpS7GPz7I7mFvj1OXg3jdoyOCd5fx1Mf0ozSFG1c8AFULJIraxr64mAcXHL2FW65
cy1QroCYXuEtvkz0tcPH0AVf1hRIJeeuNmMI9+lsgqPBxqdEj+nhHrS98jCRWKZuaKbRG0AwGBD6
4PXhrYNTADqs6EsTbVL1zNwTnbZeJ8SFC5RC20LCoEF/rvtJDX3/cWq8/thVFxdz9Ub0bfZ49Rn6
ddFQQ4viVLOvzBtKw4fe8eYxcJAMTz1Rionh73BQt7bR2TyWl2Fnc3/2OqqnK34x79RNPGEBvBNC
XOM7QEC7MdTRLMrNK7xw74CU+WAVNw52Ue/CPqj+FMgM/WuM8R8VqI6lwhOhpHw0C+xCMB8MS6fz
kQYgculp7+CcljQtUeMnPiluFmorD9ps2B6g93aBk48ittUG1Y74Ak6nqn/yM/vaKxb3ELkG57U9
/9Xmb2hl2jqPLmxfqXntXctdk5vY8V61sBO/1+Bn9H0e1BEg948rN/FBepZMkOzsIQZxASDU8tvg
KDE5EATNu+mk3mHIsFAR6rNrOMfDVXkT9EFCqoWs1hVYAqym3gJw0e7Y1RJJUzTGrq8Za+BZ7Ofb
uaNO0vbAwVwjHeQq9iAryN70xf9KtjGAi9Azqfggz/EhEMhA7dwgOAya8X2Y73A3wWYuZY26hRck
JZo2PdvGFG2RK4OcRnLNBmX0erhH3NPPDzEAK4DzffVwdOtKPXiN2C/xSxHeFi12xbWGDHKPVlNG
ZDsrMpFI0V2wAOHJp868v44es1oXkc5RZ5IBV2F4ovAKIERB3hv1FQht6FetV8t8hC5NBR0aW3lB
/3LFmpg/Me3iz+biPQCpfgy6tJ+JDqUIW9a6d0F6uLI0d/XpUlxHPJP28TBfU27PUQXB1vC20BW3
CaIBusodWXG8ojPq++qftoaUjCpyza7eWBNZlwKxSv9cdPlR1eyqss5c6Hx0hPfU8koUDc+OdjMr
goyLeCOpSKidHJ32PaXst9EpRrehhncP0weBxMJ6nZDP3iAvBCRNJ0SM1H66vqgWZ1ZMFJatObe9
HB0WyAbtoZiVvMrgw24JjdEjTnn4VpMlIjLI+rFuMQ9z2G7tyw59/K/+IBtPOcNq9o/tUKUSDTUa
DSMRiuRKoFuL6aL69xkL75dXZ+Z9Xt/fwjI6/mW4p4256dyvmqcwKFaL2xx1kmJxoN+NWLXNKs4s
7sQPFtoOKz8IXbyB4agQhAGib5kPKj1LDEbYDzRcnqCZPV1cl1MD5f9P5Vxgq0TVC51pA6Re7WZp
bbscwFtsDzNAsdREyNi/4UWNKfyw8mVdTAH4WJZvrTJYWtmqHiirUpxCnoPtHCQChBAku0gtQQYN
W5vbTUinie4opfeiQUOXE9XvJqle5RU9OuMBEiB91flg4QO3z1V8pujDzFHX234G6d9r8awZ92l7
/uasQHjB+l3D6GPR1CgSooPRcHFJSQu0RdiCkqfXwr9vQcjE7tRYiOemNqlXAAmQkGbxes1RnJlq
qHiVbufpImfzaQBLMq8oIQJU7SbeeYjaOPzJ68tCJL2VOTU4JMNOjA5Oh0S7z2RqASxeJuwwAAKR
NDL4Vfqx84/NE4qG4CRBETM9cYwpELXDjY5u98FWiCbbJoM01f1OaSOnX2XWldEI/OAM40ZWmTvV
GIKYYx+fL6IZEHB62X9ABuN6UTAErwPugp0j/YpurZn2zbj514x56WOfBmwdIxX179Ve7eMiOVb8
5/iONPVsFaQOsF5s2dPgNinhuk0bFwusIks/I4ToiYvbGD2Y0ADilhXyyali1rHQnq4ov4TZsGKP
mK3mZ7cJF3txVbCZWy0Z5M2OKC9R6c5MuKer5Wp9Wt+HR44UXAe7PnJa4B1uQgUsodHQA+Hu4RBE
vogUgC76KxnoiY512JSIPR4JaJMTOWo2YBCmyABjuwICw+xs9BeaGzGGFIhRA9kmxGEjprwGKoaC
02OPt5CKZAzRbNvLMkPq6bi4EeXvst4lVP2m3+FeN9wXeE3EaYcPGmgvox5lN/t4RSiFDhM1xIS1
821Sg+caN9bMvoTBejRURv0Bvuvhj7kCNjKDsZYY54W+JkIq2kxrLCrPf615drJP5hMQGIFTE2Vc
ZJHFoqrqmIQO4ArbgBwyh2MAInoCT/a2Et1qQbgA5bXaHjdp/zK7rS9rpHuKNYyrcY4gzRclU01V
bLUKtLArG4EzpFaehavOmZJo3zVxkD1qHuLo9DxrMJ8NtEweSE+PP93bOOUcEqtmtHK7xBLh5nRL
yjLYhXazQZeqAJYWh5ADaC/uc/ZrbVuiRUblAoPO3NXBPqMahueSwnxgqbNgeepHMK5ORuW/MrIH
cKVLE2ay86K8orgNDTX8bvpwm5A0CZSJltktahhUmglzEagZBtHXCY7Rq7iImrP3GOMk5GZFkroI
WrPWrroY70kxeg1uo/MuGyewhjNjWllJN+nn/ZWvzO7BM4CTFp2G2VBzrpNVDKGtwQpMJxpjyRgv
atyki7UWX6LrpIGxDPLb4HvACq+Mzh6WoE5h4ca3q/jgv7t59xKUk+f6OqmY0UHbuaMbcI7aKExS
GfSRCMGoA+nmhoNqRL8ICqRvP3Y5eaWghOBWQlhjcZ8gobK+r89Rsnh3L1G9YZyjc4SjBMLZK8SQ
ky1vSTm+p0IFnd34e4lqgyNHmIIyBDBBlMEqIL/UYqxE42OQNwwNOHeANTa8N5i60TlQ3dv6FqBt
sL9jgnwO6nE6Oc9UWF6on4F3elt4+vxpf1nDQHymwBqUSVJZR5JJVMMpz8Rw7cCW0OeBpodYJ7zn
vzsfWan9NnZFyj6bcC2zIZTh6MY1bP+tQJuu9b8HokhvXl9xElhDsA3zoX8lJVZskLlZSygO0M44
zsrBm+yKnmg6ytzCQ/YdcYaygfDDY7LyOwB9Iu5AESB9aC6otZQUkBD59zsOBsdELngdTMlC2A8u
YSe4eYdZ/e/G0WKb6DTi2lJXrPPs03vEWEvlf0iqAzZ7wDmn37gACEfs6auD900yiQqWQJMwNh00
6ENWMrRfYD3JkDvwxPlOxdoBZxDCBCNBCBEkWl8NTrsKDCYBM21SxdTRcduSWWtNlPDlua3gD2NU
7xjyBskumbIoJGhyogNMJSoxAMIzWZ5zjVm11St56C55UjpN3cuG9+RpiCQ1vmueSivjSOkJc+5E
M77ZHk8g4qNx/P0V1tx8D4auMm4llFD2OqYrn1GzX/5hzFP5CF6tISdFzMDOnBi85rnpRAnrw241
5H+rBVLxT5Qk0MDiMJFnsV5kci/zidgLGXVz8CTcbouCE+/A900K3jb0H1rHFQqxhMKzv1VX8Sly
SgJRTR9TlA3KnTp/eWhGsskeG/bTxwILJsAdzZ2aSWIJG/wzF0fxdLli8d4AJF/VDJ5Ewoz5FnBM
XO3nR1zV+UhB+qUjHeMvyCy7HBXbgzHhKJUN3yhzEE1L7E4G5S7bdQLeQMhq+RTnwN5q+JnzANs8
T1xZyvw4hoXw2JV4Cr4BsScD1ef3sNLzwWVM5vtLNSTIERHF60g4AMBGrr3HoOIZG2gTI8W7hwhO
LXnPcnQjSto0/fu4mrbmJTWDguD5HSikz5ThAyLemb6u47kjVtx5pAL7xziF3bX/QWyuYbQ/ZnYh
BTDRkxYFSmqXTh4Q6hNoqGxkACxV0Y5m87oun+ED5aiO1SR6ojb6JP082G3w9GQKrCpkjOglMvID
FZjOq49wRwdxVNIXTBcQuGvaksUQaCOtTJRB8eM4bx5BjrgFsowHq1BN/WvZQ/FBCencwmfZg7Fv
g40Bfc/sFg0IslWiEG2Z47AAiv5hKImoRGSIsbaDJ6p4VHtBvSuSYhagOlFopjWeujn7BcyKzRNb
NURWcSTQrCcjnamIssKKcAlXSLMkvMDUFvhuHTMBl29UzUIOX4SdmkMReBJcIi0poo2z+VrkhV8Q
KsQPOkuKhl7JSwDKZoNeHVOwTpZvaInx2tUW2lzZFXhNzO7wzt/YPLAtwn/g/i3UiUqB+kzEZxE5
EC0UNAzgnVLVm9XXz+Frft8wtW5jFEtGuC2HnQgNTSYvOx/ycUw+pj4RM8i1CEP5HgsEUrNQwI5W
QUmDJf3gsKq8KfL62paXqCsukH3hdFE5ox3N3Ce0s2DQ3P1ccRorr85MxqrI0JCW4CJub8iEfBkX
+GfNqc9Qa2HR0iYtU4koTGwak/cF1xCDashlA3AcVTJWfdZzYqnz/hNd5hzjeUyIfhrly2vvPqbs
b7YGTXjBn0HDS/vN6LVZLXLNejxtFg6N6caFRa+BHuU0H62GNxK40WrLzGQV4V+WE9YrmYJWu8tx
Ig/LKvEiFuF31N1ZXGrERPAj097zuGjderWmewD91u4zBZF7Iw68sainiE9t6m+3wqF1Sfbw3lXR
Z/IOHrIO5Ds1dTgKwsZfbnNaXpf6bLXv/K1GMOWSza1Gn1C1nvMVWuIWS5pyN2r48mzum3uI3g0T
PWHdjTt/ZOhNeDrQz6MHF6EkUN/oi2x33bEA6kPNyvrsvDiin/zT8oXZl95tBuUiBz6uz89LDDwQ
RZrCqkNPqdY/EIM0NrVhw7v13t0iesFPfgIZPXjZRP9DaqGnj68xLHu/Fn0oSfv4/0Wn6Xne7ieD
9jB1T7tiU4s6UXt4GOvsMx7BY3tNWPaZXLYIhW7J0aB0YMxei2tQhtoFlkPGYaJOMAD0jg3WEFyC
2S6dz6IeJLM6o3HIRE2DU0B5L6hmL55w8nnb50TrPeMLe+jTgyiAFCYrzHllQMfR93D6CZlZHRpt
8wy5qiAMlUT4UnokLPWWRVaCuCiKrytgbBjywYoKYU4I4FFq95/vErLSnFfRLVHAOnZfGNagnnaD
f9PXUVlX9sWf1jJxf0NJ8I/ZOWjhrqtQDDM7k+b46t36sMtYLhhzLeOI/exGgy6P8SPVThQeByke
d5wdK+cY8+kOe22L4BVlsfTktDfowrN8UD6k+Ij0BSNofN91tjqeRs+wGCubVVt1SX+psYCaQ/gF
6VE38/LlMWQAUzjtXbx8hwDyqWm2pno/iyE3BemuhcBoW6QU6zjObqiRvpfFVkWRUzcwDkBSFo9Q
1mVteqgQWehr1DMg1R2sHK0e8lRgM3ll1XsHIEFH47iDkKC27BfRx4JjPIN0oq7N2gA+wcI9YnTR
LGXBM0sS1emThmVMHsntQZChm+0aC3beo1XfIf7rIM6LVnVNCpv9oi8lXhSr0WhKbKYebnSHkN0r
s/Md4TbK4Maqp9mJh0UCeuIzNI4JBHqwkADlXPetjlQq7n3atyRrtT+4FmgK4UV1G+L5G6yoEqC8
7FB4Sz2IriS+jxnTqNFjoGi9N6BVOvsMTEpeFJgjdtASdsQYqx+/mqZL9u/7hsvIBE5bpgg5F4tv
2YHyxrOLZ+pjhrVxWYp88Epxj0+XpsKT2mbr73gN25R8dBo1U6GLtoEZRMykPhRhj9p8L2zx1UHr
0KKug/hCZdRxLl9wFYcYzq2wlBmoxuUtb80p6iNEVVmgEFlEngONgtqkGrXG6t9jj8cqlgrlLJtB
4nWPg2JwRmfg2G2FiCu4eLwM316tT9675E0BVLb+Dt1j/xM3BjpuLx2PlgaLrZuAZlHYrukXgTde
vuKKZeqxZks+T05r1ZEKHvNuCP3riOJabYEAHxWtag9Vp1zX4iSikOtfR0Klyy0sj6lcFqp1GWLP
2KWyCNM+pQq1qNasd32FsmLHWI3uMeIhjTOLoagmtSmeZH4Df+dTVK2zqBVfhqePEZ8IMdYMWLlJ
y2yUD15jpc8YVgUXcttel2eAgAnpIHmsBxPblBDGA3bXQ3v6OT71tC6yzGOkbolGSLhzsOapgWSX
/MOC2dOpjL7XcGP8klvdu9WtsyMtlBa9o5N3x909NfEU2zemWQREgJpJNaO+RUm09se5cQn0fUfC
lxIG2l8nhjWImTP+3Ai39ijE+1TGt4yzSmpqDHk6Zx1hQwpbjTgKFWOanziYuuzCY0x9SWoAK7a/
YJTSpklDx66Shqk1YG8H0E2BQB5Hy+lUOA/6TDCfeQ4NZTqMue2D51RCOrNgRaW3WFiHvqiy8Xtl
rIEhOpsURUa31H1H6bwe6FPqJNEL8RjYEryvgGAuX+Z0DZXl1qSF/7g+AN/bv3qfodJ9DT/Dslf2
PuP6KIdnsQpA0O5yHMCJ6eBXtJhvkvHgKLUue/XgOm9Enf4Bp6Krf5hKJHTunWFbvaGw0q8BLZfT
RxKEBJ6KlJGveHUIJjgNhDSQeIiIohtY2W82z9sw9Ztz1St3ip+OqoHEtyiS9TCwnty7ZwTNX/0L
tDsNe8gLpGFmWfgC+K8ioK2ESnjs1932gKManWlCc8FRGTz0E1SxsAep+WWvAeYg5JrYuffgq/Lw
YQcbs7Iv7nc1rzzWQ7QhlG4JbFuFKQ8vXEjbLhQTalKCyPgIIXteeh18FerIECWOOmxxKwS6hWGI
QyuNKXn1xJ395QgcFOlFYau3bbIzdwSAcIBOM/DCh4f6DpOU7l4XWfwvUQXGlQPuBtBLQusYMREY
Hzg7cmEPuDuh1QcaR7Q5PjTGpTMtnZ0SbCdRjalzYnuwxGCgr9xpwbrcuU8PNzcz9xzSI7PIWHrH
8IN5+oV2lMjHqb4CXVTxPz6kIsBIIqp/WyDJvfx43aTHOnkaqFEDBEhitzaXsD7NRsgz+Pfw5ZPF
hO8d8+rTNtiHDggwo4MtDTukv6c65Gp+OvXOznunzAW/ceQgyqkKBbscXKw7VKgEpqGwPVBqWjSm
TwaA9OlhHEBYvTkXqzNv9o8OvZQRns19qE8jqGIsDYojVEeq0jbWMmBFxFM+pyyL5ysqV5wD1t0U
mz4+yd8lfOxEnBoCpJNBM2t65RJaFpQz9gLokaiC0h6EbWYx2IwU6uJ9eB8eoICEm9cEz5yXN5jI
atHeE/KMuW5G02uSgOyPi/uWQvkAkjW0aWa/vq/Plo0BDezo2VU8xb9tyhFE8TzilwR6v7qpammz
8+JiVfzLmlXbELbmuFrBmrSrHbFpPjqNqGST24Vkf8qG7gUJ6/g+Z7NNllqXQnH37K/6bUKOBQE3
yTLawOSPpx4tqWyK3Th6YrDcrXQqSTgwUPSMMRBn8XxJE5XEFK4sKTbhR4IZiyntz1D1uCgo42Dh
CneT6htUElovZA6T+uI0uM8zbj51d9JjanCLpIf3ipXZd4/KQTrqBE//bGmIcujDi0Nb30Q6P1Tn
j0F7ocAkvTmtOceHte993J69g/rgMWXojpvYUM9oXwFY0XrIQQptn+2AaIBdpc0irlrFUNvfJh2H
YdrNemfw5z45u8px3IcXvO5P9mp4HZz8F8SLG884je50JhKPwvhQ7Te9anlYwJNH4xh4QEouSNvB
vgDw72YB1WDWeQ1tBoNaK1vA/eFaL5aSQqCSSu9QdJu6BxQA5QlWXYFdYJ/I1BNuRJxQJgeSzPC6
o9NzK7sUxipk02v9O1SX+P53mjUnFGyVLcKFKXrIuH2uPx2JjKBjlPsz4P47he0Sz1nRU4RNTz+L
vO80wyEO7BTKiqv1q6LqA7Pm2DsvL8g3EhpTeie4IPpwG8Ed/0fKFTgvo2FPjoFgFbdBNMRTGKjk
s087w7RtkM6PfY6JmKPXimn2oDqPU5oppjsYFFmNcXt8oW2EqATtZyPdXift+B5oT+QdDWzIqIHd
g6pbCPSYKXqfiASnbn+oB1AlWBlwtG8UzVQKsPYt9psJ9i7tIBnXkJXCd8nOhq/1kTtuZ0CO4peb
jYup7t8jfaNtWppxHtG0H51i6m0U29H7+4+k8+pSFVnD8C9iLaLIrWTE3MYblxEVUSQI+OvnqT1r
9jl7uqfbiFVfvVHHaUGa1xlMsc9GMiCt17zQLnfjRMe6AsCVDDhvY8FxtG9ocOCiFzOoyRktbRqO
FYBcrKeXEhbgUswswCZWVyIy0Bxgr+UO3mcJKmMvcMz7mXzggubADDxyP9h2Tg8cFoIJcRZTPiAN
qf1UeBn+m6TY3DXQIu4dHowK2MwEvdSP+704trcXfcgDzU7tLlvks9eSBKsnRwfs1dDEfMIfTIW2
Rqfg0gIuv2h0OM10pAbApfqgxsrO8RYFKDpBw+OClOkdIsokExgMmIpV24rq1AcVQEByS8nNv6JH
tTk8ttrpvuov02tekozsyKaNGYvjjewXDqJJJHVkyD3cfe0RIMy0iWIFMzWOZHOrEvd6h2KGGPxH
5KGxWb93lIGwfJezlPk6m9PvxbGMTh7GGxAZHWilcRxm8l8tCJk9W+57DaVX8cNAtDtJ9rgUrfip
kzXnvnP3rgWd4mq4MUw23N/bS/eOhT9DsdXcLSGd3w6Jk7hWdYJLwgz7JAf5Nd1gSuH+D5qQbry3
HF78W+pKaKnIXMZSyLvwE/3NmP9bIlINktn5+LotIZBcEdiluQxy544oYMeFQ2ZJLI8pLQRZBldn
kb85+s+uptBqJZspVCYKaJYkuBMPrJEu6Adx2zldAJyM1gVy7O1+fkts9fgDI6CkeaCvuW5phZIc
6r771boybbU/0A7p6XM2D9alCevzfpPz4n3tL8cWfNYIB89uvnoLzN24Cty/mj2Dhqg5mNH3YLuf
3P+A1T1j9uFYuFU39xDYBEDbmvXpZxLdX8RLz99hEdyJQdoH6kQ/3Q5cxnbjuYXd88qQ3hqg0Dwa
09rjGRE+bIK//fZ6E3Fymt9zlNltZfJYJ9RcX+9TfaNufteSxeGED30uiA6u/OrSjtLFe9L6IhKI
7D4Clik4C/mwRlvT/7mmX7nWiOh1opdO/peCo1bgn9IchLm37W1JW1m8FqZIlo2sIXXtcY2+J59+
F9ZQZgoHEjhUYQpyTpknjZoDeQS9Z9Fw7Nw+oXTUho/Na0tqiJAu0DzXHHin6MHjJHmnkBso96Kz
whEkwsecgYdzAk41NttTpwy6aXWUOb8e7/5vVnFZLwUZQC5HmEw7ShfBGQjTJqKSg+/ugd2U9SpH
/Qy/X3h3zkeHmuj16xs/Llmcnfdh/EIPwwzPkmQNGmdLI8DU9GXYVIpW+oB00LVeTafk1yav8CMO
C8L6nPBeoEnmFhFqFbD7lK7SKDD4xPmKr3m8hBDmh5aPE60sgwQ6B0f+tpy2qxzuyDUjfp3Lxeg4
53hU0N7tH1KgqPCXEBTdgNRDja6onluNZW/5zce9m8udtytZr2yGs9P0PVWo/KsiVbNTbVWtDB+A
+cq9clUZEPxk9mMNqVby5rWqOTaD6kT7BYSLcrNFsCf7IzrCnTzRZo1jUpfaeRq2eXIA/NJTIstW
hvtwH9JKMOrFVaRPquh5VeZkskS/sbmkjtzWRnwAoj1X9WP188ttAgY4zIdJrO3USU2f6EDeQoEk
3EBOOgtNBtLhO3wvi2HvrG5fQ0Jl0ek8jvflfvugTUvwi6Nm+ly/+Ecbq3/tvNx2U2P8PGqjJJZx
2eghlRLLkrJQaSefukkS58N7/IFE8XkkARlKQ2VMV/1YmxfDsBiq29z9OGpIqMzsF/UnUHSyx8XN
Myr4GJmzb/S18dlwue+DKZ+k0PCTuBhSpR6WTsuPtLZI4Kb9gDRSi3RVZFI2baOj3K/GQOvTdG1x
6sipJkRtwocqHyHJGouYgsGSTEQm/AFsq7MobL4KZvjDg2ETII+gwLFAKY6P9A56TRU3useDfO1W
DVlc9CpzZfzTcQyNSXLdHwgLHQK9Zcfs2Jt/CD1PFv2xFt7imgh0ev44c5C/cmg6ejkH5FqkK/42
FgKGOIqMdHmmRlQjxx3J6iuTclj8utEzNibqzFiIHPpg6PRt0u8sh9oifMvCJMNGjE5+hj3Acs4z
4SAwQiTGGMIQIfK9GT813Lszpyal0MJy8389Aprj22hG8xriZNOrORxZzvA8O5OBf+kx8f7D0Nhx
wdNAWl425RAZOy+ZKwAD0w4PAl9Bj0FdnS3kuf++yo4f8FmAYqLDhSH/pwz5hFOtxLZggZqPeus6
EJ4bQgCBp0j1xgAh03JCoaPUgD0OegonNgJFEEba1pa9RmMGIyVMFG4Pmn83Tt8fiJnZDBoUquwu
MFt9hq8BCR8XCeYI9QLEGSMLCxbGdcLAONTBZnGVQNOCgMn0B9GPY7/p7wKSStH5OGwyDxhcwUFn
E+UemZXXyURQDKnQTkP4YbhavQxrJFt9h9RqTIKq86ncPrBaX/R6GLYaPzh00GpByDe5QBAtIKVV
9AGfEEv87RkV+VSmKFy/yO1QJVpt06+i3qbsFixbkhxYPsnbtxE0q0p+MZig20b0m4A3rGbPQ0ko
+MCi2d5lfzIxudPy2AJZUL+SEvtjnnpPurcRCzr8f9EHgEezDlnsEqJK/5hPGasWW4pPTEhrbrSI
xfOGyhF9GBC9TTaw9Fg3IlqpNzixUEI9HwhD1b1HwED44viFmupj14n/qGOeJbUf4M00czDCHR6w
XHb/lNfHBHC8DGgHwgQH4533WSH3ZPkrt5lx0D0t+auSv1vQ+nTakAUljbLzVwmTu5OhhOsWxVWh
jZggRQgsNF5yoDJq0Q2OK/ABF4MwU4yHYUng99uvq9D8uTfZJkyYvvf2M332Cbxbp+WsZ1xoQSno
kf7Zhk+rF9T+hEgVEoZMVssOgMFw6Z6vSTxnP1UIKQuqn8sWQyQfUzP91qRuqJT+wtjT2/FjUj+9
JPcOXSeWKPLJ33QIXElGsSvUE5nbWdHnlNqvx6bCP9L45XPew+qPSI5stU7sI2z4Z5J07+f72ZRc
UnYZSZ4vh3avB2sGy5sIqGak8UGyDWwzzLWj5AUi5fYk+7djr6FUdE8Z4Z2CRi5+xmNIcmI+6PPa
H9ueLYJRy0U7ipqFOvxMdFQJZhI2/VGxLGE+4XLJNkF9FTMoo9NG58BlK7onERQk52ZSMHAt2Tt/
q2fnZFueKwKB4qCMviPpDyYNIu/NmIk7qC9IAc6LBAqhs6mfASVoEJd9JJGvAfMcEr7qrOh29vbf
lt3QV4MNfu/3noGlrxoXGgJhGYd8xmoqrCAvOw5zN1uFAcUDDm9RwbK7pgqX6fSQdfQdDo4ZeooV
qB9CuRLBLu65TISI9WecBMncW+VUevFoIDCoa0RQpdNVU7n8hPkUwVa9/QL8kNE+JZZ4z1FmUDAO
EFjaDfjmr1tn9N2kMfeiMuQDpD2DdK4Cz9a+/g/hrhi6NDujLqGm6dYxIAbZQSq6DGweEocECnv5
bZLeHqpjIDwEBMrH34QFInyRkRqB+0rRV4ru9Pj8+508HvX93hU2p/r8waSi85LITrV8SxeaL8UM
kDbWCOkxs5Jz+SNpwsQn7vLAkXZx7uvY6fohFcYFA1jyumYvH4V3MdgggKvA5AX/Eui/oPcIqejL
DO+t+M+bwzGbG0MhycddwQ4BdNpDdn9rhdjL2EcKZQPAXJgpeCH7tKCQIeMiJf0VxB/QHej8Shd5
I08CmpTWRQlK1nReN6ePsvLpIeQre0PaBwgLhCKGBmkVZ2/aRIghTqNt+QvEysxFuGbmV+Zxz0G6
pD7p87q0j11TQnKi4etzEPpwzNrnp1IkHdGUa471cnrfOzS09JmB3hM2qoqX6lSD3+Y2tPRvkQkS
i1eUsLiD7maXn9/qYcH5lGghYgMuD8zzJm+V03+5d8suEThyXWl/FYvP50/udjKirl59oONOgbiw
xmQoLElTtpXDd8SWBn3FcPYVAs2XX83KKxT6F/kdYXkyEhWYMnigVkEOvU9deuqoTUVSihA4g2m6
nQH9ucuWtwfSjs8QF9SPeEGHggSYd0SoDBQ0HVA/vNDgBCwmCvq/h7edBTgyaBmNVujpJu2UGAek
dEaczh4nmczSzw69/I+G09VrWpw5ofKIeJjaRDqrawsyycnW94nwtWoTCERg9O/GCjTaWlQIQ2vy
RuKVEEpHFB10jJe5eCWP+fG7VrzH6LF8LMtjsrBiQMplOgZwnz6WKbAuXpr5Y/KdlFf9yksiL3tb
yOAcSv+Yg4rwUgi6nHKv++x9gQduLqYnA1Hlx2QHmWTMmS7N3N3H+0k52Q9ZEvOxFiUxGhbpIIfW
rF1ZEX+PCD2aWaMGWpYYJuT+28daMKUED7L6NYJoKi80d+Ln1ByJNoDUri8qtBh04EWl1P7lEjpO
izlnusRPXQjuRrR+7kllA0jbIeH5nPoTnRdwIXv3UZ9ktylhh0Qf3g5fbOe7nvMaIhuSch9HDXR0
MhNkGFoYmkguyEReXjmH/SPOJWb14IMkPlwel6RwUvS234BrGDcVx23nf2MdWJt7IVOXPCqEHe8Z
BCS3CGmG9AaQCfTwdkJp/DyBEypAGVSO3sjCws8hLGk3D228n/q9sAr43/CLgkVUM7fBd0hDp4tY
PktYkQdWah+lAdcGAr/MNYEbkZWMHsIT0T8g8n1s76D2m8/YzGz5kkb/zLCq24KqcVYIH39J8Jh2
o3SHoAGVALRh3P/L119wRWWoreVLAT79JuszmYlkXto7n5JjEqSPiPmOXjLA4lGz3bBBB23AFVrJ
8R2gv6SCHgrKp+oEFofODbkkac5Fo4L+uoo11pdktmeJgfhi/qcgx20X1lGjmpfzuOE8FapkqcYI
dRL7JbtaFJNuJ4wevMq4JO8OsCW/Sjg5OqszKmPln1QGvfizdGBSQZtJZesN2r+aj+22XUictdil
Ex+pNF4mtrRH6WTarGRPe0H2IQ/tWketC4CYqAWY61OpVSPxbiEJUqoh1EHCxdsMjbtb3OcSP2Gg
2W+7tdyQ+3lI38MchTlzW4PGUDJAR4ioRDLzZvbJ+8cUcXz3gbaS1mwS1vvhbBK+RfOqpF2hk1kv
SxknMUltNarKH4BkR7GxobYoAMEvUWYqalx03g+cvMf4AJhlWpPKONXJ6IHynahNzqyYr+R0/UNt
TvILnBfwNzaQjGwtr2OrlUO1N4TCZB1/VZGVengQNI3ZDML9K/RzAhWVhvmJeAa8ee9VMywRxM3r
SUOVlMKRpVx/OB+VkUH8FnQFyi+wCflCYMWxZCJBLLs1vMcC2Bs67yqYwxWBPZd8w2Hoc0UzDwnM
MICqIT0wj63qA3IPPnA8v+dCPugHVncAMWT73y13zW1K+L9A+SaQO6z/7Ivs6eXh9YeOgnVwU+Nk
QjiB3Okzl0fIg++r5x9KtHXvz5x/qYAF0+RJyXNlogqxY8AddJ1bnYzzb4vYgNT7oYRxSztBRp4w
k/EUwvoozjQcX9ZIi4yzirKC/2Qssrm0sTY4Z2A3hQx3l4zQ7mmvSEHdYdB0NruzVCF8+LoIxpDW
mIUt1sXEzrcgjgAtpmbTS3pCebXf4a3gFS/XIuWljjBCIPvdewo4PH2PzRTQQFrmiNCKiX7BUJHl
thbfztYJ7HBlnd8VROYvzpbwGt0SU5QMhjyVJ/Li0wza0kbxzspsEJNxwRxVwSt9zzINURy/5kxk
CNfptO2/fFwuyOkZqdjukUThDamI8tgp23otDnkPp9oWm3SFJkSb3A8g+/zn/lIfV9vM60KS3wJp
Sl1NzFFiRHXmzJxoWwRevGYcj9H390YUudJZxMcgzkOSUknfthbc0ojJJPd68T5AsIbBls7HOYzD
mdV7y/ptfHxQiQl8Eo47GUpV5eafS07dbHWPEXXT4TNu6MS+CUHzgrFtZLjSOI+FMUbUTXJVfQV7
hhVtgMakw/VvTJt1veawyqVMm/pnQm53KHgxPSIKRfitwDBuWMOKxW/NSuo/PWJbluY8uUhz1ICj
z+i3VuIHvdoPr8VaWc9ws6xMLgn8XtN0pArq1U9HeXAPHyiT0uhzQTblQwZDvSYsnQNj8gh/gQnd
horDrf3etBfffT6iIfIPOtWefg0vf58b8Wuasa+mM2VNqET8HqLCJcxTGnONJdRusmFAOGlHI84O
TEkk4yqThEYRQ0R9mPhKxBMr4ubKLDBML7BX1qbgbMdI96Tu16f96K1GqC7EgnBCT8CblwBfrVil
WTuYp/tzeX1F9b81t+nCmCZccdvkiPKBkz0qlz2Hgvl+ro70GWna0xoQo4lYS2+xIHybdeLp455f
gE8mKHtpEgnfkej2JRzWF+1xzfG25DKRgo+rAlAkNqnaaI0oE2V/jRALYrjqR9UUXxpPdfimCGcf
3P082P8p696U4eJ+6W3fG23Hvxq7AjYJrCoHq7qtCXn2i6OJHk6e7hFe6VsUqtL8PZLhOOloH7YQ
ufrqEykBqXv4hl9/xkm+wlL7mAKvnHEeggYLSh7Qxy+m38k+1ObKTP9Dhtttu608fR6AiK/yqTnJ
Wzn023kedN+QKxdVbb7gXRnRubrgZU9m9521VtY3zLGFfTPslj2ErN3EA5Mtpsyqzct/g12xcfIq
NsF+DDAiz51stZ8xXzTXR9wbl0Nra5zTFUw8eCfizA279yq7Mk1/VsYiPdQg+xPoJyRvH3Qf8jKH
40dJHZnDRLzaw9eIKLBxjRe0XDIE4Skql7Cb8uV5VknfRTjEG4dtwpddI8hGJlLzZCm0iRNOizKY
z4JRvdm8STZiFYdwsxYiW7/xteBGcu4dYqMfiixpc/klDvH62eyZRVEUgPZAFB2wKKHggL9b0G/w
ryK5Q3TZ/NMW8jRxfhowx3x2b/aejZORimPXSRiZ9ehzZcmEaGPvEaoSfVZfkUzAR/gGmvFuZZ4Q
qY1zdOP5kc9TaPr70336OhSH9I84z5G0Q+3+PDD4ATRvtKu5a+dy5SSX/vZ7ZDhr12/4VAU99c37
DltyFHjjxJcso/lEixvcSf0tu5RlU8G77jOUMgtVtp46ueYmPed5elM2eptqOIhkorKdH84gJMTk
zb6hUVV596PGSIsUy9dlanLG9JV9NKrA7YZo8GxxK8NbMeqbTg70TVJ35j4xEu3y04vNmEgQQ3Bh
4GL6vOIKY3PhtAJPDVoFKRX1IjzAvKRXSaG4Lwv6/mee7SyvXjJp3oME3dtrUk1uC0K9ByWvGSgM
ZDOlEIgJbhMlYEx1MP/iZmFMxVgyBIW7RfIAVzBUY7J4iUymLT3pjkkzaeV8XEAoWj1zuEs5EvnU
H3e/FDWCHIDoZhFqCRhNvPnPaeu98D8LvQo+kZDr9T2E8XCw/IuHTiiiSyg2sosifCLbEJqW1tM2
TKVkY6H491WXNPg/QTvX/PuL2Y94ZicX0+u4i5RwPyI76yokTHlIj73f4MNTuCcSltDJQCoF2VwY
9VVkEbcTIRiuRYXFAzUrNk1SnRmXmSgeaGY+2NH7tugYofF0+vizyMwfioA1Ye6vwj0usb1PlSH5
hylL2sspJpZnHe+sJ+no0g8z23QrAdvjyud/DqiHDbLpW56B2lvIIgitH35GbwLFfusfybxUcw9x
SdNd+BndZ6/Jw6u50p7OcTVLnNsgJYfYcrIFAJaf+1TnBtmkG949KdSP+ehBS5SIusMuSWCBQnSW
vO5w09RII+FuReaqPFhCJxLv4p7xSeGdryh/YPrmxCCeBckOJIgQ1CIyABB+IP/gyXB2ycgQhZgR
qQEeV4h3+Q6r4WvICxdshDxG5j1B2BkQ+EtKgEjTuHlQhvy0COX/4yDMr4IR+Ten4ahlkaO2R7aY
sktLbHzGkHejiMm6Gr1di2MUgI2DIpb77GM3tohtwEPFo8GR6+Kch3Ilt40nwFmK+wKrsv92ikcy
hTj5fHj2IqJPxCYIzQNvPqegBAl3QZLAa9SfEwqAYI1deoUxm53Iec/zCRIQTmN8zn9/z8X3mBLB
Med8a86rY+3jSpCFCao9dij2mlVeRwjvmWpZyrS/30SdMymmx1dMr/xaQWi95iWgqrKYcshng+2h
VjJjM34f5R0QCA1h6RUFQ2+XQVVhncRCgWbgSR238CRsy+X7Ui/RZ6T+D9gaRI+Fbo9x+T1Lh+oK
5698oJCJ2Q//ecBn3lz8tum6xTxprnHZXO47ZNbGkYEcIbegmXdGXPGhAafAJU+2+bT0q6mJcgOU
AhGeicPwLIMnEHsACFAiNRYuzIrDFpfdEPXYjHVWjah1/HHGSwYfgKwTIjqezPfEt3ge/OG7LFDg
dn+Q0x2b+ZA9f16u+Xsk0ZLWMXffQmWrz42FNHnPshEn8v7U2lVRvgY8SHbsyyw5fPc7vF9+Q7S6
6Dmnr0CZ9SdPqqir5XtarVqSOa/6CXigjwqnslUkfFw3PUhzocbpPfw0xw0M+mizleBMeTo8j+7S
Lu687V8iHNSoZVUQHiMFCuyx6G9/vMEzeQQMqLr5AtkUAyPZuUDuPWF2K4bm+Dlpxhw1vPLFOqYS
46+u6GgPX3/1wTryKnPi/dFC9YiPHHVMrzvcx/dDvngvb5PHhs/1VlZ9kf13lC+QpWn8TeN7sWK6
wKpRJT5w4qtyOa/SyYnVXGFqSTwOeHVfWEUSanhtfttUOcL2rt+YfQFJyEuM8cUfimE5gL9lWILk
vf3zlCBp4EStmg7oEyGDgKEct9mriRH4EnSFTE1AUm7+WHLhcBbDvyWm3V6UQSy0nn4PPykorgvK
BnwGjEv4Q06nn7hTHiJXP7MiNlMC2fcJRF4WInVZP0OG4H8tDdpCHqeT3LfC3gmT3Cg7vA/8BpEh
K0CrfUQR7d9rqq9eix/MdcZ6TccFUmoUasqEw5qLzTn6hehR5yZL5hM7OumekTzSIGjcdk2LqZej
zqTLDEXub6v7RKAKUQSjT5BELcJ3HRTkFz7/zA262NVjCshYHlAFa8gZWxSzvRHvcpj/0WnK28by
g3He/1x5JIw/X/Z5A5EZSSXuZ3aHHMFyLKE8RBIaYvenJxYt8whaHct/nzABJeZMMMPN9QeciP1W
dyEup/L0GxjrYmLE9ZgYjsnXN6nq7fv1EQFybMTNxRgCzAb1iAsFu8dwP0OKkU9B3KUNJiLCEnB0
FNcUqggzNEiUaP1sZ70tjpDnpB+SmYGU1Th1/aV8m9+pQMTAXrmvn2uAW+Iyn8Bu0yFPuXFL9jzJ
q0nm9cvA4PNcufRickS02rllbvUae5Hdtb52n4DujYpV+Zevmi3X/94huwGxW5+oZvuHjgYDb9fM
ijwyurglx8Hk9BH3InKfQ2WszBIh8rXzbkBkBwOjyqCguQ81qF6RoYaWGijVVFcXTyC0Bz69/THd
4k68of7SOQQnh07Y08WZ0HktW+L25xw/W/yiYxkccIn4AKbFNOnCFCqRF371r5fDl+2pQbU1FLSA
zom/LWCHiUSHnB+V9GFi2LneYBgG/RM+SPiHvSD7frTJouL4e1e2oQ/4Ix+1v8fMjIpV9vd2fheE
Gl/0ixTXoEz6x12WSP9Q1pAPuHlf8VsTgQHtJJAZ8BWs3yAUVOYC+fKJQ0ktH3qr4sx6rh5SlhI+
rYjC78M0aHg3twlAAM8VzBeCZUwF8wHCmIZIEHTjz1IG6fVmDe7r1+m+Ttc4Q4g/uwKA91kZv07C
K7zMWOePRMTCV6W1/SVwcgebNqaSgbev2/QD7dI7wo3W6wYDFUqtIwaslALOcqEtiwvYRrvtZtoi
Ed/nWeG5sM5fQB0J21XlEVizxnCKRfZQ8Chn+Ctvx2pPGIz9MgWq8UEujcwiBoN5M62KbmA7+9pU
AuAP5Tw5/5aDLqyn/QAiNpnoI27V+QT6TBp2FCbpswx1o06ILO0vwOMJglvJNYpA6S9px0QEKITu
MTzyAx1llHXeAzyJ9abbmOWxIZaNz2LiW35/AsWZkNYC28WZo4ozOFvOD/r8cdAn0ozMT9Mthndk
DcBtNafHzhFVqvOudvd4/BGH+Cg6UslrrMhgcI6VsVWAx7oPTrtjym25WDVyabTn5ntUjJGBfW13
Uzg1qRdqQeuBytXDY1SAWKz1Y9NHluFkQb0r57/4wxJ02z7OwJb1eJSf21jadGMCBjgX81GkISgd
P0MN/wCh01dtk4ejDFPfv0Jv1kvGTTEfo/WeKSdrsveJ8ESO+b/wtsHaUkxetNEZXuqi0qcznCrp
sPLYeDIblL5EKIfMF/iWD+8RWxeWkdTFzM2z6sHqGwQd2G9yx5Ow4xB2quf6svF7h95ngGJUXX64
scp+U4NFy82dYbDZvRKapccAy/mWHWGr8XavkA3ylGlZmBJtRFCIX3D4/U4AmqAqzpCDlDohukIp
DrUdiOBlPgoPJJXbz4x+FHEq9qFVQJZgyfhxiUMmmBk6fj7Klc2nRPq43S3gMd53yQyKgkyAaX25
Tdjhsx3kAEdI8C9U0uJf5EHKJTTIg9cRDqH0pKU125sBCiEJip3BnaLlK9dKQ+rNIZ/rG2nW91B1
5qJgQ0qDDjczshqwVMPNVEeL8p6nx28mS/flvrHbU6LGBJxFJfATo2QaogPSkQTSOmuXgE/EgMA6
bhpCcEmjQkKmTG+MT+f9sGYg3mJ82ej9gQHunzqlBN/KIatCgJYzTiyVJd0MKBgSFIC5g+zNWGqu
Gvcgew4dplJCIM/fQ+clob5ghDpkZz3eH0XjJugj9oiNseoFfMJx0+NRX2aT37I/7ChY/e5+y/L8
mZaL3C/GGjhP2I5/I+BgChvI03IbB6w+qsZSVES3ISt30I6s6cPPcHNrfKeI8lnuw6BHn7+el57q
ibLs/tKt5FOsOsaIHyMA0+wyljeqhFtd+K2klWR3Z5YLdrni0B+DC7LGkPdgCTtUs8j+Xofw3i2w
8DMxY8wkLN1OaSnjzVrKeOdI5xpx7BtD6HIBIcnBkSQjCefyW4C0tH2PyzpBPLj8ha9zy+SExmHz
3GgMLQifkM1NkddNmyWzHiNmuZRHhEF5N+wE94C8rnk+VGbPYTdt57+ZtPrNjREqte7EfHqlwpai
VjqlwB0lRw363tfvDZtFNS4i7WbThuy2h4RDAMYBQFP4k04IX1WYBkhuuNaRPmHLQvDwWn2vieGS
VPwsvTsvM5f6HFkIkhIWzI4PRz5oYONJR+IIwe+jhjhUiCgPQuCGYldQzuLnUC/QbcPFsEezEsOn
9Skfg4cBCWOUZjof3Ja9dT5DSJHvYPyfoun5vunuoClCizBGFAAA8vrZssanoJrzM18UmkuaoSGL
uGlcb9DnnMY58SIRAOrD5APYhHpgZ/Zgu2wUGw8lzHFjlF6ujGA7PiEV01/J5WEznz8Qs7Sr/SJ3
Vba483feIrwBLuJmoflJaf6nyFQOPK9OHSAAzEEYKJ5jA+zQ6TUOY0YhqsAn5vQnDRwqFjH8oT61
qB1mTYbWI4WCBH0W3Vk9TbZlaEzLYXPU18mpOWuHbJr99YPXMsM1gdyINWBoPRwdVye+3B0MIDM+
iwtahqEGkrrZr3tc6g+0qrRi5Sz0gxJgHBvQcIlU5v73zidtGugb5Sf+/sTS3r2jbjlV16/pqBvE
tHEf1AUmhEwA1HksM4wY7f/BC51LVhuXpbNmBEGoU7kUE5GQ0NqcHFgwfnZr144SNZ7h14wpAPSH
6o3m0Nq7vgjLX/cGfkyBcm8igvOzeL2uvbVfe61d8cPbOAvjtc/PIdbgJhvvHsb81699Wovffg5O
4jb4c+oNpiijB20kRK36pHB5no64TXGnWzKQBjyTsM+XxEAgxBQR2vG2N2AO4N8Ubjyno3k73hr2
uBhES8pcx5Si/Nyosg/LvrfgCh0sKEzh+OjdKV4JrrfBbMG3A8KdU8CMRYp47zFYIswbL/RgqQ6W
h+/4XyXLODqMIwoBCjtaPgbRYTmmVGDL3fAFfyJ+VPzIwXUpVN9z7/w15v7pZdFsuo7HyCe88Tax
D+MtOwsv9frr/vt6aS8J/+bn/mVNiCKC7YFfFAng3IAolxYvti8i8rfb5eHAWeTf87jyqGnQmF0X
xKqLtP2ZFC6us+BMbW1QD0jxRmR3vYr06itQTUIVjKi2fNrR9eXzjajjNzCzCyDm/5dGBH6KImTo
cidHjOhSI7Pgt9AmBv8XDfCC8Wskid+41SXIoj2mLAeahVctsv+9UJm3XOQ8pWWEAIZuAplo82h8
5UVaUC1AhwJPjZwk+6C521tAUfbyEyI8cyOe9Hbrc3nbQIY8a16RjpbtaKvZB6Ybm5e7Q28Z7weW
P1Y9agJad9sf8N8aZ7zleugP/PH334vH+7RcRGy4Nm8lzyTKbT3gnnn3uGPxVHqE2LMBU9ZE3/Y7
JLFKDz6q+0jFx1ANpCur3e03QEmXd+7vHmZoRgi/kf3bx9cUF9P76+6VqLLZzEGmkCPrYQ/3CQma
G9S8LJ0shhomR043OLELlMLOndABPvHbPQkKCr55N+G4UomJVCef7hndkDrzq1gzeuMfqlFt+jYm
N/SBNcos967alK4XIn8yaB6e2bj3RuzAReogZ+5RzI2m/tif/wAXEADjiwXrQ/lF/A0GFDJhWCef
rVNzoFeFaDBFogTPi233NvoiQsOCYT/H32vlvhOXuRpt7sfpTUC7+eK+g+z/Y9JlDDkiCADBePtg
cRGpFRMO39KmPoiAOeUP71OUa441NHgPOcZBsr3tlwxVgtUMzpwejr5wPpG+gUf/4aW0Pgk4RNiR
svb/BMbpT7G7dPUz/FRa3XmiRLUzgbBDQ7aSOCKL22BPbRW3lgJauno6HnGRc9B+vRs5tkODhKVD
PX5sOegI/4RwHWJGv897iKuECUek3YN+kn6FywjEjakOoh6NeggGnQd0lCX4OFXHLENyqF794CON
S9qGRDBfR+bjVT2g4kLr9Pyj0+5r71dAeSgRzKPBWLtk5GvXwGTQQu/Zy0uJ6+zoNLt5JmLWQOLk
YQ3i34wDyotsd5Ja8QoCTi6ISVrgnEPiDtRPsOayYEmjyJJcQDgENvAbFoeoBWtEOYZXifs+oYNC
LvV/LFR3/YX7q7zUoa2JkYAI/f+wh6gICULFEYDbW0mkj6Bb0YhGeDj1x/kxc1ZRbGbDUvF6/IEW
fjsqUbsgYShUzPghCd09b1urUEla0biFtcuMyGRrJWIlvIwOFgIgsM38sJgI876ku9oG8drXRP4V
mIlLAiAEPyKdGiUnB8KPI/gSIJ4ME5Sdn1+OAeeYE9cLjgIqDt2KzImAfmxPIcPz48Qc3hLKwqQK
Puhx5CQmYI8aDLx1zkvkActZgr8OJBPAzrm36F16b48LJV9UMCRvAq1QT7QiUs1kp0dQT9XdGdIS
OxMmghlWBl9G2dOR0gNFzgGSBFsGQkYxniKXxC0Aw3tj20sdLlfQ2deHNLnw9vCkPZYfvxbfDzSJ
O7FBpTpiT7AArPi0wIOC5HJjXNrkVaY0nDEQ418pyVtxeeS/vcNFg6vvhbVFcSHtuaIbjEFrojDs
cqRfSOu/cAopqVdkADz8g2I4p/xUet+YBqgc/26kCV6ckRx+CRJAIorcviVqgFTAf0fQ11Wgk9ZA
x6BwYTkwLsg0hF+GEoDdd3SjIq61mwXzVtETKmaTkUYiboVgDDHx55cn3ONjUhF6BruRALnYDZML
eXd4lgb7dU1mmi7y06rxfatLthjLIkxXr57HWMZ95TN1/ZqxkukWwQSORHRIamudzwxY2SakZx5/
nyegkuo5ZHGUUl9DTi07txxG0taZBujGGdMxyNxAgyJhn6ATQEeaU8eWJMY5tR9g8CpjHVTfYYlr
KKmT1iiM27n6HTYk2qOqZikfUHHJNfmx9cxuquBGuWwyLADgrWNWYM4K++/tk8nxCXj3fk2QS7+4
7mAe5LBGQ/1Xq7GfxrfGUXnog/WUwZm/T3uPDpvp6TQl8PrUc74DSbT93n3DnU4RFINYSbb4J7Pn
KX9NL1UguXNQJOgCke2dDC4JseLh3yDsQ9aj1fLnKMWFj9ZRgvnlQkH3fzSd2XaiWBSGn8i1BEXk
llkRVBSnG1aMA4MKggr49P2d1OpOdSqVOAXhnL3//Q9MPvBV4qZ5JO6IFJa7FsYZu7S/W0LVtPiB
R3dhEbF+XTJmC7WgP+nPKcwGS8WHgWbEi7svLwa0U+WBQhZcZT2ABHFGq43+wGSDn7Jzk42pA/ER
RNKHds6+TTEzFeWN0f+rpEQtcFkZVCKV0bHZ/224cN/5YPsVm39psP9G4mfkB4gaSxQNFAi5Tbl1
EVM7g2GR2biUIBduQr2yfDhCQsE0sTqMOGlYc3mb6RDvdyMZCUEMWErvYCWB8XGyMEf4lJBP2Til
l20ShCEKKD8KATSDY2AYdHFMdVA0+uMJ/uNYiOvh7/mlc+x5fzia2KFYZ96Ec7hwfheon5nw0PHo
3MUIQ804Dzmy3OzvsI8SEiMaTDfKhymjaHubIZmOrBWqZn5YUKGuYyJB1dbH4GkdS9QwdT2RtXnK
TpIa1Pl3IhiDIVc5CebH3lCvnnZG1TXAbfKu/T7E4sagpAdCMFA/etmRLnf1r6KVN9vKku/OlWTO
IbHLkytpyJNOmX8BbXMhuLs/WHwc5eXfhgtufsX4B7IgeyJrOsQFoj+fKy0OX+1UwiqZWZEj3/xX
ZnY8dewNuzCGMIwx35RLUEGHrkJNdW/UOvhmJq6CidBbAAJIG+hUXvzOtD25V0UKcMu5XnxYE0fO
C4yKMNTFoPTGuE2RVxrP429AVwnIoaD9zGb3xOz3F5o8FWjG1VGmUP2BhilP+Kw5okyBgABRBeUe
Saiy01Ns2ZYT8/WwBrX9nGR6M+tdvprx3NNCa2tIwTCjBUuodjs0M8ikHogF9IwBV+bwul4UGPYN
x0fFvO4UWPmX+75ZXU10L/zSrYPNGBMFBHSYkGru7Wp/RvYL/n7hXHE1xB+5Nr9XVD4l0w8QAGm5
kJEC+TCYuOI1SwlR0lK2subjSOSX+Akz3ADYh/QYXf3yz9aMDYAlHuH3Z6tZowlbDIQo7tJur1F/
oKdYqLHrDKwb5y7vyd/YSI5ieiIJrqTqSU8HhRUqLehUDX5E8LawILsve2jj3Q8k/dpQsK/nNVFn
YThaGp/T6Od5yJfwRDmlMCZetSck9iuGSNBtWQfGGK6z1VOm1D57J3SFAoVO6whiKdoWtihM47Ae
8JjaoRGHHcrgrxfWb+ShipfjnUn6L9lSvZ4H7fLThxstmJcKZs1ALR8HxqL6WzIdWsuwWrrzm7A3
baOlczC/4XsvfTba0JHjsJf7ajNLQZHBkFdtSNU5gsApmSVb/MN+DCbvc9kPmWDVqwZlfXGQy+Pt
Hn1HZ6XHk0ZJ9wsvNvuiEtppfKZnbY1RwWARL/Nle6oWAH8DZLQ3F2PqPBQA5hBTb0aPf0a1g7HI
DwdwRDL/UpyxaqnIhoZO325hc3aT2L3dJ33eG7h5PCb4rGrfFeOLba0PMq3itULfoPi9PdLW5WrJ
CNx0aTVLlsVUNJWWaD5Z8sj+WbnMitwVyyudkfhPRHvSSfJf35zORNfI90WXRHKdaID4ehZMaRuD
sUh62ovQOr6kf+RzQDNMl0gHbO1JQLb2/CMgIgqmqxX8tcrcaGbNRH88+1izl8WPxJ1Ih9oPf9XX
rMlnLGbKmGWAHOT7rzwr9o+ptnkdJARoKHAbO+OaZv2Spzd5qcJsrfzBw7pqzAiM9qBuilh/UYk8
rPd7+gjVjQHYE+s/PQyWwSpZOhmSsDmBDjJiAGZRsFvsUJo60PPWxa7CXorB/FfP9/31C6bH7Bkx
Mu0rxo1y84DLwXnUUE2YJSMOwilbQ/5RofrBR8e/llExxMj54GrCeptBIDF6/ng1/kX5NFy/I2Da
XmprhckQL42yOVgb8ZcjVXhL4W3ElAru/OwOMa+2vxewsAJ5A/AW4iT4QwfJqXetUZsxwR3YyAi6
MZeENwwJKnRAJbnAwcOpw+ejwxAaBSfrHO4N9mbx+urEbju9RiIAmdKWIJyrlwdUrRB9y1Mf3hR+
9iPjPi2wG84N0RgJCQkEx+5OTejegHgmmPci6kkE1xvr2W64HWWeJEdtOX0Vbk6fUVNQ6tpjMng6
SeUAN/t1gsiD+XICceW2Hvx2AXWzHElYo6J68/nzSH9AvOtAYUKN0jUWeoLRBe4TRvKPXceE8+00
YR2Wp9eQRUUnafw50iXYwf6Q7RcwcMxGYGlA+7XLjjWieGHJuBoVvEomY7jmNTp7IwD/SzOfD2M4
IDnO0qCqVS7XkxE/WXTo9lBeYCUicDbgPUZfdWq1iFv6ky/2Z+sBg8KdxGARWgwkF+yXBrTkek7+
Ebo8gJzRFA+79/5GE3WGB4aKFP5IYTZU2BjfiwlJC4ODWlTIIz7MzWKjpbOBOkuFBIuTIWKFSRsz
s0TEDTCVLyiWqMKhZj6XGmxjpHqCZtXYqvOc3GcafPx0oQCgpfAiFYc5Z4jLCjdhqAapRzY1HEdw
7yuZlRsICD/wKSFW0xy1NrZfElwYDKS/rsSaPpxScmEo8HwLPA44Hod6qlKwBhVT/JW8T89kdnvK
vh8OFrgN/tx2o+ghqLnMIZhNaS3KIvv6cPLbtK8Kx0C6rhtvyA+UdSRL8cVOBnhZcrT1B8+BeSN8
WfxtOpO+Eg0vh3J5d7M9sHS55ii8/XgTb1gmy6FgvbcnyO3Zjnt8r5wqCNJJMTCSEyYm67clkS7i
wRkIsjl+MBTdQbJXd1yN7Nsd6IMjyw6/t/YysIK7hvAraeIk0GLzCcYM1R7rhasppc7tYzXH5lgN
PMEzxK6P4ZYN6NFQveWG5Av3CRW/Fh/4s88dSGKmCRi7gCw3lzFE2m1ukYJkF3BFWYCEyGE/YOui
JYJGSm/K+WM+A2nN7hqSZTs7Si7ZOWdGRQynaqcIQe6RX7Xf4JUfYDw0RK534MvqZ/v9eP/cB6AM
b0c+1BooJY/dPTNqlVh2XQW7eut71TzcgJZiBk2QRVZGZBquafouGtjM6ZcWgtURMgdh+KWssCBB
+U1SIKOqCAL+/er/OYZ7/XHwxm45FfnxnSCzoGm6PlBXCZMCNrO4MJ6QZoYR1xryni995lmOyjE0
RLP/sYBDZM55yejdJ4xDoSd+Ni293BMyMSdaiylZYVILcVXhDjIZo+u+z+gS6508vyGK7u8rVw3h
4bKIJaZ0ZGLIQKyayEQcM8ZD+THEf/Q+zbB5fRnZL7kwMSRYjcEeN0G4gTmYLXhVnG1mra/JgTb+
gt00+yhimEgI0AUz6may0k+rMX4vhnCJwbQU5t93AjXpJJkwWjFqLJY48tm3FSxpgBMMjKTt4PhY
QUGbfqA+flwh65mny6fzhfI1BiaW3F1/OnbgT4VpiJfQVP0dw5QVScrFjzYHe8h/kJ3BvrayiYYV
Oe+l8Gq/kaggHC3wXYseOyAEt52n23aBQRsTIFw7CfqrBO11G4djjO/8HmSdwrpvpYmyLrYZflEM
a7bwjFHUoEKo/L6HykDb5/PeIjtfV802Xw3B/ofbfml+abVpvOmSoRQAZR9uU/fhC9LHd1642mxM
6O2SToiRIx8bEfVqntyL4a4oDgBZKRpot1zyMznf6Jt6Jn0T7RS4gTW0sWsn76LxejYuG0Zv9nQz
X51okzhUJ5mPDJwJ6ySJnujBBxOGzdPK7gde4UoTaR5H9XRwqkl1FVrwxFfYrjICZ3ALIxVzzIJU
GR/qbmHFoKtrbU3k+ixZ96csyWaKi8+QxKKH/Vp9VtK6XdUHFlOGp+JdQ3xFZ5oJ5CQBIqAzpZ/i
QBC4jioUMXXQEzs9qzb/6JOicgSdAhPhD75gxxsLwqpGNVXOVbsmMKZcQ31e4w0VpsELr3Xz/tNc
2h38SNgOc2X1mMW+WVjjEDOvqD7i+IVd75Fx2yi8b1uMDvc13KBAXY9woHwjrScvocKlRPjq/Ugn
5VRR0a2VdX58brMDFiAoOM63c/+I2oLeHQxqJR+1PXXfG6WZ/5wnXuY+7Rtkx7eb+N+VSk+ySmba
enDqUP1tufZx5pFwAxwf5FCiNrjqL0C2h8Fn7H6gTbCs9JhzROODsvto4vLP1gQEYcc2CiHx7fg+
rAsItH8TxvcGdpyPm14HRwnPKz2D0UWNTvHfnCn1JUiTpHC9h7SxQrfyLqgyaBjxq46n75/bAg3E
7wgbQnBQ4q0vsv/Zf2HOIzu3emTDxyj7ofPPvovCxXjQxGrt9zbb4bpWGvJyjNmiMheZ6wCrm27Z
s28RaTlmNmc/hYwzNqEhdz30HjpvK7LlKGz1kL8hoMrgiaYW9vgQ1EuBXYQt+bUgI5b4Bjw5TOpb
nOlc3nekJuuKFKZzIzzHJEZBoJVkeZE9b8ckrCT7ARxCxa1OBWICEYgGHzHQdvcQWRx5OQfcXikD
MS2i19CfGoXjeKO60prTdJGhJMJGPBxPIceACjdA4PbwMp7eFg1+yakHQ35JnwI9N/c+i2qPHB/T
EiwGccQiCol1iy46bNcyVjyjTRelHk2By5nql15s936ELwaKqg5nYsDkj1mjQ62sK1J4dsK3Xar6
GScX8wyIY/esxwuCIctajFEQa2P09Qqjeuhv9DooyFnkcxFqAfwJatlsrtQ1FF1uF2hc1NBpeavT
6QjvQ+/2m/LwpH3oYKa/qfcOZGKFssVj8iFtGI9HVK13E969Az4yxAljzIm36jFGZfrA2BhQG1uJ
0niIabEJXCavCk2PKSHX9f69z40XdQOdP7ScvRrGpz7RXugbYFD5d+aAsfve87Pu1D/RLVUMAKhc
nQ8yOPiXyCDgSmVGg1XYyCAKoM86AE4E9Pn3GaB3dC6W7QpW4YDkDeHpJ5KXsYU2QDnMHcMWVnnQ
E7tgV8CXLCrnUPWcoUUKsg8GFj0RpFyXaVREUMfJUcMbbPpgh/rq8YQKCctw6nkbY9W/WRMKMx5e
kMXfxH4IMkGs/2KS5FKdOFWrKyMhWo9HTgpYsJZ+mA9jlNVacDLm17X8+0UNtuxPOPrMe6ba8olJ
D03EZ5OE6eI5edo1JvXFOl905g3kErv/Ew9x3ef76165yLvXpqEX69vCFkZbDufZDzOX1XAe283i
uRvN5cmXJjTzGmgNmZvus6tenzrYM6E8Y2bDuJyogkUzqzaMbWcDZKZ9+xFk7pvvZMGbf91EmAG2
XtdF9oMZcGLQcq2rsF4PYUZRyTNPu3x+gFF5uPyEpH833lU/vSk+B5MSslvAUOqJN5G2vIIXXhef
zQjz/3yNocC6tyyDhK/LzXOWYy6wzn6gewEvcyakM9WPXUxZVg+vXV5nd7qHdXe673qt3p+MZv15
OisvKSW1sCVqp8nPwCmtdtnYaO/9ms9Cd5VPrpPRSvWxO6KzE+jlwH9UYspmAwTBQevZNOTFTmG7
mA2Jb+rmKvzEdgq3w6eDwy0B0JdSB33FRfV7fmNDAGyNLZPnEUnMZMAP9S2u/ZRC3L+Yjefj+XeK
IgPLmvtMQvU7NLff4Dp76bFdufR0IEASlv9UbSG28RGzJkyZPkYFlCtYJF7PyH2B/IZAiKRA/sGI
iD8tkFicrlkfac5o3IBO2qPY5Q40G5CC0mV7zMTSzZ4HA590geMbhh8zefzG6OZzsqOGFqgMZ7Kw
VhK+tilWSdXiSaeGwzAEUUZEqQurKxDh3z58LF/TccjzNMyYKNCOKQUY2Pf87ownWvDyxgtadKBm
wX6/RqEagHWq6EcermoxnDAUP580NlpZq7Le9tPs7HzC2jTpObBKENb1YfoTeD2/27i6OdW0dSQL
iDhxG04eLCkmg2kHJ46cCGgA6SSf9PzafGyGINHKMp98jCRQnOesMdUpPKQxflWtdQtlm7Z/IbIz
8H9a1xO4F3oPd5KRPTAacODrXp0yfLJrgjowAoHGo/nf5dfBHxHXQma6ALhawLgN2cjTwWT//Pa/
rmbcuUxpHEfELBDVClzHVqUYKYAcoC8KTqq7v/WWz8JrX8OVtW8cb1tcNOgGyWN0nsFzWvuv4xV1
ljRBPDK7LcYOSX3YlNKL2lSe9viPNCyMdHIUgNgbL16zNOgc2UJ7PiXaFoEITbVL0jp8YpXb/zlO
5iEBdYGMSK6+yIB8v7Hfw3f0yIiCREPwquXHbMLP4jtJPaKAPOKuhIEobsolFojx8r6B8DKrhA+j
03rQ/Vn6PnCHHhsc1f1kgzXTgcwjSEvyQgviWXmEIakkeGKLuCRpC3kN0PDLnss5SNVNx8HYKtGZ
lw0hjDGhrrH6pmsnFQZGPSVSidwBC55TFknWJxi7lUMAlDNm2irZGN5aDHBMJkCobz7IFomoZ8NW
t4pXzq+4zzcW/qGfuZC9PBYyjf5UJnAJq16VOsduDLAzn9iVP/PTioOtzZTFOGy2JZQxeesWq/ap
v4HsuCzYG0tTg9CFZATnK1RIi9c+QT7A1o9ROA7k7OrLePkMGCYir6ZmRGKQIQLVNVhQ8HqEqfkS
n+T5dSsqMqpSU0PyXQuXtwctFPx9ypvGw5tu2MJlNkva/5szjmdyi8viEAhfBRWzMcgrKbxxmoOu
gjkFvHnUPHR+zOKgpKIioUdaYH4Mesw3rhphAxhTmqiib1CoGu9Gbhhyf+oK8kM/XjJyq4/Xr2b5
OMggRvz5n9cPCyNAEp0AvxQy3yCnwiZL9jt+p5lil14fFQVF3sslM06GMoiBW8NIxMtDXNDPyS/v
6hj2L8zPdY+UVGgHDysXGVFGx3YyNuUvfbiVYKSPGh4eFz/iFV9esgn/nwl6D9pya5IbpVYmogCy
gvrCe8RQbjZ67iemIcD1iBazyauzsWP/wKCVZmlsFZ3RVEY/SLcxatSKqbNoSXvgfNQqY+vVTdvG
zXF/Np/bDpMZ3KCgVGKbJLL60Oell8FJ+i2ZqV7qH8Qf2UnbgVwJ7v0Zl1OtnX1wSo9N4rUAw4tI
hWJNJA6SDWBtllpW0oZukqxHhPzLr2LA2EqoKmS0RNW23IIXneOTemw4M4GFveqtY2B3gE3aiDyA
5JeLhKoUdLnddo1FkyxWjHjW8yE/bchiosSHzbHpNsVf/gWzWaLTqF1QJkB7R7MDEIEnGwk6aAdV
s8jdt+TEd6crFlU2w+4jzSZFPu1iKxlaLwnqh/4QJxNzddG/86egc+NwILGDdN7XTGw/OUyjPv6t
HCZr8DC+LUN34bqIW+KTfEUmPCOjD8qFpwVQEBgFIiYiPBG/4VhGqi2D3iF2ihZvSIuQjHCFPbQ0
3pIhbBbJEPBFafUHk7Z1Kl4DWBr4Zi1e0pNabtZH5sDb1HhXGwfyfba8MlRmJaFp4mgxPBYUnAIi
i3gFI0rHbRaVy2T53d926bYPuz7XzYbmthXOmgmE3zGiADxScNHQ1c3YpavGTmMMbvE3qWbqsf+S
BvRc3676cCbMiE5yojfzAkjtyNnDb6CerhfoERfk/IRlfX+FNwtqemkukCnEqZQEiYHwon8ZXZoL
pPaXJrgIeGc2pfEujTuyFuw4ocszl05FUjxHhoEXXdy9T/Q8HGEsK+EUS3p7xV9GB8lKuBIYvHyM
Gwvd761hOTUgOtDJ0bPxXMkJwj2bGEtIp0M5ASkDBeP07Qt2ro6jDc9aMxkV9bd4qM9b59I30Cw9
iLpqjBFujhNswpxM5OtNUAA2UxkcurDI1zJTO50rC8XkhSaFHf+8cKKVcHTH3QV4j/bmu0OFqyur
npfGRr6VTjkI1j7dDvaw9KPBQkghnx6yFYynoTgAiEZyIB/HW22aHUbH158fJvhFnTMxJ5LEwLVz
FGRYfODvAb8TcVej39lJGT0hH9tqoIeExeHomdBleSrAQ3O8OcJYbhTct9ysAZBdsDoBnmQR5+AL
kOBA4m4sWUVsvkfT+BUMPq5U2APJfpd4mZopaz30t284jE15+3rP35pd/2kkGFkyewKvZJx9O9zn
zPSix+GxHHrl8nUuARZc2e5mxeI9gWC/yRf5RBgfVpvx7rl4L8bea/nxu22CU3cfnv7iivrwlJ3q
4LEgOPNX+e2t6JT/jPM4tNjz7LoL8wOBLsKRLwKoN78sSV9Ez705FkQYpQ8mw0DaS4sG/7x2/twk
CKEuYOZvumdcL97TGmMH6Cu9+T2ssIT4kgKrq8dK0MYReQ3AR45Xn9U8GC1e2zz6CNeYwqfvxDT7
uxYFBIm9aNbTJdLm5XU6QM6Pj/o0WcVgx6M9Hr0eouXhXgmbfSNatIriqD2+cUz5TDqrnGmAJcMp
IntnAHx2W/TmeYAD1ogtHtR//Zr1fuufDzmUr9kX/nw7Ufg6DTN0TymkJmaAPtoFCg7FulIpXh2n
WXRzKezv4wX1lHSkgweqfC/HmzFePRV0/L/LL4cz9svO010weMaKEQuDYDyr7fEkpXm+z/qT8Xq0
FozT0m0Ww/Xgi9Cj/oXAUV4SrpcVX1PMdPOOz/X+GsFqjZLL4FBgQQK3XVl2vzdwgpBUE+psj+Y6
PVfHDBcdzXodR/vrOT+TH0t3um+PvSCPWn6QOi/vCsA4nEDZYKVy8K3lOnBvnjyHTHspf2oiCDby
7rYZrug4KprThRIyw62Ozcdi84mHuFPh+2tAQGJccwP1PPXOyValHK2Bb2WbGSMtPUDN/cAkiReX
IWNivAKoCdVkl+Cg+UaeBKlp1izKLbVmIeJM6QwIRBiemv1zR88p79i/eJ9IOYg4HjeGq6d0JjkO
xLI7VTP6E4AtEhNZZNbFIt7ClLDwmAqyAGoMFJlnYpZwp2KLz7duPmT9guUM0I62BXMWJGtsOlQA
dJ5XMpu8NrUJO2STJcQP95RyOszFIA4zHPh9//xweCosfgZAv2DUhhDvYqlDeXc4ilRxlmkDPJME
eRFNj0RHt9eYqa+JICfaGwVeNaG3NxCC6/QsSLRbYu0//D8i8Tr2O6ZFc9yyq9pCW9qoJtcR0sC8
gydg+DLBB2Dy4Hn//lCasrE0pHKeiI1K1upKmeMgcbj+1D/j6XOTnQS+4HXn5tCE1aIPhV8IYwFX
VBjfU2yKUgRSiBU/soi6oT5EuXBIFkT3QAqA58Lw8vilik6XLw8RxyCE08eVhmqNg8ZbTqWXCWHO
i7X6lIs4tL/UN24qbg2/C9QBzS2A7kLe0wxC9pPc9MC7DEvgea5Wz3Pv2ASvEzQv5jMfLIBEvCi1
XrHx38yScSrYSQxxcLviOcEx9/0DO8X39NgNl2Lg8qOt/qQIXMAODd5jAoFPxiycPLTu0NCBTm8c
/WeIuvg57SHsAf6qAy5J1J3VmuhX+VIHNrEr05TaEd1QtnsHn3my66JsV+6paIebHiTZgU6hyB+O
mFDvPjFuqFbM5gZ4FUK5AOv8ybe194hgpUDEfs/H8DR0iX1E8MHY1lMG/UeK+c+5zTEfFDsPdBga
sWNsUVTPK1ZluMyeBGIt7Udh7RXb5FwfAbOBUfFqxpFTAUwFgcTF/pwcmth8UTaaHcwUmtIom8ou
pTyMfLEvHTGz2feEaWh2Ztsqzw/xF3cYHeHBDbdfhpjnGjBqLc8yb/qNBHqPczck2Hm91Wbqgvpi
lBlXShzmPmOjtx6FiuDC6NX5OScC6KgsbjgyYx5yHgZUDLUHL19MYMCCSfrlaPK+HSnN5DDfUkLV
U7yD8A/E9cKntATP431SjjdbBsnquPTxiL8auSrstF6L2544FsZ37BG8i6yx/Lmfu2jIoiLMzl50
0RjfI6xHtD2+0OtAYBW5vphy8fUM8qM4DSjYIhYkTgrOuceq8Dnv8jObBpt5LPLPWaTYg6Arlh9B
oSymyS8C7z3XKEjnY4VTCQGIw/2QHHsMUhnbcd5i65H9yhGXUblGboyJM2XOGt6m8Oa//Wpe7Yto
AEbZ9aHxteP4TPOLBm3gfp0syNGZXsOKPRQSCHlPI08BGI+l5eu7UEu/skdhbyZ6gkhaSHsOohx2
IYSDCQEthEgsUUhjYBY9HYZL3nUJNybF0gbLHCv1JUIer5xzZ3ZQ9kUkPmwOmZGBnVrNQKCUg4MW
yWsGrx25bcyNSTBbQDA0Di2ewYFw1LtOk9J6eNADlvIqLex+hiZrypJON0FbCxn26z5Tt6e4NM/K
TPgXvBh0QIGh++N9ol9h5vLXWryXf0Rhmge6Egw88gOm2d5ofmcjWKgbZfP9kTZPelN8r0BhOzEm
z0AaLdAjAh7ZzUh0ixfVsdqesyMxUYcUmQ6gTyekPSraMSwh/coCKVOjtjOpITC5q7xu3whYHpWP
cQb6gGJaSB5wLusWu8+LCUlCqYgZJvAt2zhbskK4CQUmhit9q8isBEZgZyqkqwCWHCkpsK/Be5bi
eJtj/4azUCB3RklUODMQvLsajZi8D86LI4BsA6IvpF45d6U5Heuond1o8QkIf3slKAGpNXjWsYe4
2pFVaVjYN3PgVl+bufObpf6iaDqLU+N3u2vMqFeXGZOeYHZoUCB4b0fCeIu1MYfU88t1R4kKj7Vg
SoqMHv+PwRFKMKSpQsAQmLkVsNWYUzNs0F+764XhOi4T9C5sHAQxAjjzypfv9S2ssBerlp/lACFS
QJTrGqdog5CWWbr5rkaH8ldjJJhR4Qvc3dAwIwCg3DBcvP5QIfZW+Yamjwr8syMHmK82D0aS2fog
T+sNOnKxPzGr5MhNb5M0SNZ5gMIdMgYKbuTKMGPoKWkQqB7ZqwFiYD7TXV/iw2tX7njSwbwLlQXt
3ey+pR1A/IGyb5JvMToIMj+dY4C1Lo6Zf8OTirVqMQ4w6nSJs7eUReI8UKPJIfMuppUNBtUY69PB
1dshoxssOlaPs+gFfNnrTTSXGER1IWMIJiLn4oC5D4ZV2uKvhzCaqbqqZtUOvyQOgKvOuxKJ/cvk
oH4Y0x/v2/4xO1xN3nUq/79W8ol5GzQ95jaUqRwJADo0SvvCVSZsARD2ksN7ixjqb1lthL1Mbw/A
c/3FMRk5YnuuVxn5tcVK3mLAHBHHiyhLxQ4qWVbLV/gJuom6ea+GHgq5xdDDzx6mMVeZJpLy/Hpb
b2WVWS0UjfwonQpP2udHOjz2k+Yoo1/afqP4iG5t/wkSF2Hadd/+PNcw/+0y5GP6ipj+LVF0NNvn
6sVzvlfsIuxurzOdyfD4aHWJeLpDX3yP5inHm4Nwa7SS6Y6O6op6lVq/NR6HAWkQBwyQZOsV3SI5
HLBzMjBhKMSoBITnJw56+28zuZstl9Uc2iPdMtr1A6xrlRnquTeV2Tx3qNGKVUFyyQ/j6/teE6kk
DV59Dr/Wi5b7vZV9woYMtss5ix37AOo3TGIofHq4uz4cFOI0xMqqb2SkyUYVTbtm9S+ticUvfl1d
0INvD77xxoADKLChW9TjM08rirBSLMbthC0hRVuit5rdRXQkwNY4M4Amkz/d8sQKA9/Kwj/BVGY3
u+8zS2uij4fBBiOAj5FP2ACtq/NyK4/iejwZE/lVR8wxz+wxh2rVj4SzQTth4ryvJp9JYrcIo5vF
N+hTj8OH+kPWKbL5/dgYh+fxhuwBKGrrOqyDDAoY2Oz6Cmre+U+HTBtsbeBlY7wDK4aXIE/imRrQ
kixQvrBoHNJltXpH1WrgMqoCHiV0m2dejDYpr2Ngjn6kdRd95iPjM5lrHnwhAoGEp8Z72d80P/1N
b5cs1N0TV8Bn+Aw1782hEGxQdl224GQFsVKs6VgkiiX+KyErEMwuOEqs8z33yx7c4InKEKBEO41v
0Or9sscbOOuLt48Rpndf4kRL+BnjYA8UheEebOdANDQC/mJqOcVPzUSafGCUCJFkYGY7ZfZalfjS
Ff7giHVFNM4swrOfWP8UYOe8Ll4jA3vmFr4QUYALb99RiWXTnCCacg5OeyiQ+/R21H7QyVi6QeVw
NcYVWdEBDuPl52Yk9Kqov6PRdEDKV+6nbjrFXQNnL/QxyUpeXOnLmBcPGIPjqEqADRcPVQnmmn8V
Tv8MIP0OBx42LLweNob7GX7ZgyIMe3iSHkqr5EBhuWIi9oDZOvq4aCjaL7EMQsAxbkD5rBGETlwr
sHPWB9sXt2dYeM29e+eUpVlH0FCSKbUOFQ9PoG5VcjcJJp/yhJgXUi5QolMZYWLDlLQlpcigOZeO
MPcw/2Mw2/ezfW9XQ6c95aG2gzaJU0ffmGv0Mgf/gP1T32AU439gy/gCHz/wfU2356JHmj/1eU8/
Ho7+0adrehxE18N4/2Oq+q7QdzjCddZONEW+reo+sJ/h+zt+LNoqTd/hKmfxs4PPV+KO3NX3MSKz
3pa49xsbo3j5tZO131jc5PD3GL75mPDwPApPQeOpm/5dP5g7Hh5gqZqNkPIzbuWx+NHX9k3x6OKj
b5imSRIAz2HP57bPx9y27cn/nyfrwseo/Uzv5EFqzGU7WaXPCLJi42crkFjnizdY1PgyLgHL7GVI
6+JQzUU2KO8z/BuuHRwnfmrEcwwSBXIGAWp4yRbVGhpidcIxFqYNI7BiSkqAro2FGi2Nkl/cbj5b
UkgOlKKDINlWLvZ2jMnhI7+j52NOVded4DvdOTPFSF4fi4q/Z94VXO4ZeaVAQwh02RNwiFmO3cy7
ha3FkHOqTIvFI4Dl4b3XSdhbopJDQE0jF2VuYcbbZpW4HzLQlctbxs5/okHxfDgo9Hso4CjMqASw
qaEAsKhaso08hxEpLUtWgeefNIgsca/fkkCMQQgFIwIy9sSxOMGHp27PisiQ+BYwDIZjMpjmzNEe
wZBT3z5wyjWbhiUZJ5wZhZNXh1TffAuU+WlgWtFSlgDjQOOUz3g0MSAcswXiNkPinzVC1vudlMOw
H1t3ZGQYvBMPBWKqMlOPUbcPYLV0WIaBByia9yuFKNGJFI66k5jVCkNe4Gd73LGKYW4FLROeAGjc
gVq1EcEeQ8hBXGkwLdZ3/EGxwDrneNeoiBKN4RJlX4Cp2h47YeY+48nV/wb17wCTwQD0hZ5C3faj
3hHyG2MTmHW1aMdvnXCGffQX1xD+JMA6MgNwJGlSpUQEWVnfrmoThVTxsp/SBJFR7TZPAxT0xuit
M17YbJFZ2ejZ9BGol9hLd1JhsBVHL3bnnlEWmCIYoOGUIiN0ZBcABZXR03tb7LuZBmz1l0kPLCTv
yp9uVn71AYv3gXqEaomq80ohw/d+pR3d8XfN7kHf8T5rR6k6UJSc+x4GhkfkElvaVjSWUBmw/oRu
U1oVhTuRsuriwxyMDCIPoiYJmgF9JpswGCll0zjAItQtEYnifOvdxItVJgg652jgfrLTen4E6bRI
G4O4h2DcEHln+Pe1ptjyBKjCnuMSjM11rFJg8q6RaQagwv/i4zH797cwI5IwRel56mxsiDaXzBL4
jSL3I/OxY4/IN+RDNUehSDrEFZSf4TQLoRro09FcYgl2IGRYuXHu6CNHIECs4Dotm8HwMDPSLbJO
AiZjC53yDfe+q925IgiFOAzjgedDFE0r6AdUvrqwiSuNlyPkQxx55MO4A0C45HH0KOr001tfeqfN
xqPx4nmGePS9ObneFivWXMWrTSKXG8c2B+tI0k0Kq3M6Z4Cv2OA0mDwpNhMH3psruHJvUkqudgql
qSP8KCttqrP+FgjCAeHuOPKl03dzO7df6J+JuZo3c+q5GwNPEII9SRWYBBDldEm+BlrbIjEHAqLS
5d8W/n/wBCX5a+hKkOfEA/Zoz4iOtT1QxnNb+cmhtyCqhcLPZQAaMRrpHyufYi8Oq6UUPaagJV/k
+CwbuFxSvK0ITliOwbhvZ4XWFtxuwZ3K6HmsIv7Fw+KrFCQzPIKFd6q2Hh66sJ62EnUfXm/5D5A2
f+JDvql246gy4/BpJ1MMcZb0NNEXWjvGyOznr5m8fG+YQqfCs3ojzVlEwJngrVEEDuZ3L9/2eGsu
AiyucfDEMS58rZvDZ5EwcmfZ2Sge0Y5HQIs7633tMIm7IvO1WL0fKzphjNH+0YBU944JXBOON+2p
I2K7PdHdSTg3Anb+jadHxvphvp334TWnGsGZ9u0MSLQcuN2ZR3j7A+qhzK4jjAFN+g5d0E5rrog5
TCI6enH2t2zEow2u1uwjqnfnGXHAtGRKUoyWbZxdGdMj/DaPNZAmIIYpAoexETSFvyKDCYxvBn83
FXf5ziQAT37K5yFuo4hF4RzlgpiHLDWjFqP6AmK8AyxSm8FTg89uqDY9Kx+JQUgJWxk5iMJg9z+i
zqw7VSZYw7/ItZCZW5lxno03rmh2QJxAUYFff54y3zlnm7iNA0LT3VRXvUOUgiJD+iOuF7K1tC8p
VHm/yfvwaeeSd/ZQpeIv4k5ek70i3uGG1jAX8k2Lki1ikF5nzupTBvh1ILWdh8+JrAPU+zEpfaIa
K9dyCTW4dKBD2fhIDIs1hTxp9XKiA3mDvCyThUgSyqB6+G0gjYMlFd8IECHahY/vNBIMsEhkijWz
7Ld4dV5Qe9f/YSMhKBXS0QTIr/HFvyWgvG4Jl28a/xJRI/eeW6tvcJO/5ZOimlh7W5b+EkARGhkB
5c0FfhD8auipEvQP0EmJTzMyC7cR0nfuUPE/txWGHmkE1gVR0TTCyhEh43phruQcdjkW9o1iGMd8
o2qTTy6jC/OiHBI9W/6rveNM7oFWzBofM+ptGm1lh2S3TH7f6GHJptAlRLl0W8Vb+YoP/nmvI4gH
dbuHA3DwHr6XBOuYnWI8z2+8mM0mk8EX3B5ca3oEst5ymSMihHvPOTpjW1ONDNdwmfqSpOj5kH0g
7KBGzq1NjKmJeIY1tZC5DgWFIxoSog4hMh0AVmKEMBDfMELRy0gXQB65TeA9opv/7xTWvX8TXvpS
sOkdYYXzzby6JE35mUob7wqpE3k/gDYk/P5vw3/fjVNa798BHRagpLPFIh7vucYwmtIeBzRDScpH
KLUTrVYb0voQsHvHEX1QwKESi0oIDL8aEjcwyog4V3Ca+wsgGEYwN1YFYSmpum70FGa5wJO0PuDh
1wnaM/LWa9H3lBalLjbnc5hDEEEQRfwNIxgIbH9Lom4rYwnrG1TMwGwCdf276Sv985bMHT/kh9DA
lR0Pw3+H9WRy7g0mD+9rTeCxvW1Eq1mWgG1IXR6EmSFSCPVMX3RWagxnOFZjZNt9C4FWeJCweS+o
hWK2wSPSJgi1IsvrnYClP1DmZmXLQovjeyB+0GWoyy/H572HIj76Dll+BZ017ru8+hRVKpZuePDI
Zpg20B0Ey3OBnXoK8dhjGfzqE0tU1Nws0LSyXiUxFP8zYxCkQggGw8V9LOcFuADlK1C//NYcMBqq
aJjK0k7+lzenkJFrUGqE6Nx2g3+Y+Rn+ARLz+nB4BkQ/nHaADu5aeix84OgXfy7IvvRO/ponSyRQ
IJo5Q7B28jZRYVnLh4Dq8cGHp8Oole8BiHwOBPiPskFP5i+Nk1yy4IH91NtShGeS+ZtqSCSEIpY6
3j+Wu1WRhR2qhTckK++PRPLmATkMnIDqCfX80/f951lDa7ovLt9UgoBbw74EuP/4fc4668sW7YCG
EBgjdfg4FkVW0sroaB+4luVEEJDqsYxvfKccIptKaRYNxX9gTcCdQDT8NRBQQ3DrSRaxVxwo046p
5KK8T2oQiK5C1j8Pn4DLuj5B2Q6seb4E5816DAi42MChe4uaesdDZ+YYANHPUVpwtXhlDYhVYI9E
mLy6+uivgPAXS+Gx2mNhK8gnRFgk4DlS1RduNEQV4i4M1kRLV34l0CKlOWnCFVL4S6DRsTx13LNA
dn/eJHyIqYRBQNzoG9hTV1CemGcQmFpzB3IJXBVObJ2w+4UZGs7UjwhKQSiBHfLu/YjEH6rK/IJ1
h6rtn4ILfuCIO6Go3MLIKdx54dILjt68QxSE4VhIXQHxElk2lRP0yUysu+QXB0O3mqWH9t8THdt/
xMk5W8t9uRfw4DG4UjKRxCMRFstvovCqL/7XpzlJP/QAj/M0SPHYBpLi/kgic+ebBMHZEvi8IHbL
9c4/h473mwZAH5IjbYUNLUeHpgYRKUuxyHbxuCcxeqUVCGfJ0Uad6Jnkg8tvFueEz3lMmZD0MmgM
SFxMXfREVniygHOpNRrU87vhiSB4jAEB/kWwSe6Z1wDW+VVGBuUcTNY7/V3jaWM8Bb5u7b6uWLUX
vpYDcdDml5U5pQY2ayGgLOFPaD9kvcE4lMhvoiCjzLIsQstxd4ur7dKp3XRzrtG3j7roI8KfAhRN
sQtWGpXHrYHy5zto0OdDCJSw5qdy3NGtihBOfYVdXP9eIWWDsvgqEQpoQNDkSTpHhrG3plYOtpOJ
bWweMuDxugjEmOSJTomB+SWDFA5H6VE87nJdAGNcikAc96bTQ/UAMakb73HC/BEIWQ17HPvsnoGu
gZ2fiCU3DEownxzKCE8vsBvL7neL8is5nYcH77PbYCHUV5yYsLfCEQ7aPnzvLmrdtvuFJqLCIbBg
oCx9DxzC/XsPiTZ4n0CQwP+WG2V8YfUO2qrr2gwx7MbewXmLb9r+teJIVOigs9cJMWoysu5lr89K
ujWTSFBCYujgpXgHUHlDQxsLAG1+/IVeOWjHsihh2UCXYYSU/WwIdApTYYY3p28CoUwy5jP6Wvj7
7skqiIElw0q4OTk9EEcnPA7tEVImIKVTPUaOp0aQZkn6NsO5SMpVzFvMGQpKNXC7KUKCbzXGsNx2
RtilbGS6O+q/VOVAL86fY0NnoJDMfY3q5Vz7p5IX+QHrRFMi46aygmC9SxWKJG0jbNUTsmtTkBF3
CG9AAuYP4AnwqBE44yR8SkcUkI6Dx0abqlyNiTynAAB2h+u3fSAvoRAk3nrmYUfwSJWb2PiXc0GS
5IkKN/JiIB7oRUZvnX/zQD1wto8sw21X73opeDZqDQakaM/ann9hL0IiUGN7Dijhit8PKfqkG2JY
103Mw/Gnu7r9pCznFu3w/ZNZaMA95kwLKkoBXnrgkOnwyPTFObZTavSYO6v3HDjbLOvj3UYWbk65
Yc/q6EkdAdXaf/USUFiRNIvnuJqClcR1U18DJKvICNm9jGsg6Uts5/qoOwXVqDU8kvrMYXNYhZbb
wWkHHPx1dppY4TvAznDihOS8Z7c1Y/RhCZSJlTnjGzAB/ClCQObX7W4Nd/n2Za1OP8/4MUk373lD
sRsLIcomY0jQ85pLbpdyGgbEUrio/p2HzGuF3ntTb6RUTfI4ZGXWLMghta5vb7II7cbhNWR5WYUl
arjMmYipZwm90JW5+rLnugSYCu8xSv7mdrdMf6lAn/aU/ovKywCfIIUL1/QHcOAO9UdwgD/IM3KV
59IP95WU+ASlhxREJPmk3DPg5H76IliuesmUweUDO86Lx9qP+JEFguprAUw36kQAhUAqv8g33QfW
nHICCpnslstqkGtaz4br+O7Bd4y4Id8RQX6cvnue23ejvviFsjTvR15/Q+JwuCFx6AVyt/38L4+G
/H3p8b+34UI9JLfoeZt+3+tPJdXo/XhTj6sTjLfp53Ff/l7xgvxMuXmooHl8LT8/UUR+0uU25Zuj
H75W/hGc8jY21Gf8AoSJ+sP+rTdmjRTYXGVhLYUrMqPUMmJJi7IL7KfsDwnQzwNvc+l9nuuzb95m
5Xnywy4i6/7DPY9XfbKifB3v//zPf/zx948P80Z5LB9n8wGbZvMkV/ka7viUpF9Jvkp7fNpBvpfP
yR+0Gv8HtKC8yOfloScbkQwteeDN5hqzCVK00pgrDmjT94jH8TngkGWnpl5/xa72vWfP9mm51bNH
COL99PvfdE1n8Vg/+9ZkN7Jn1M6S6xLwX6B64Dt8GI5DYpo+UUKi4hPTbgrvPT2SmkERnRoAcD+f
jYLsAY2K6LXlWZN8aHw5sVWHSCA7E2cCVkM2eXVBI8OaU8Q8lQHAAFUYjyD2imGGybTOkCP9k7vU
HXrLooeHJGYFPmskQXRw1dD72JiSgSlIFpGBCa9JGRRJkSAL4ndZvhRJB5q2FT4GrStMmA7cmTec
grdXsZASPgM6CN+nQAU/jgxEEJ0IXG5BPXyFF1AK4UNUJlUmoCZ+xhg5BYrHfMAYfXsPD8AHvgO2
V6E9QuzdGe2oS71Q7AlJkFKSa7jy3cMl+mPj/g+ASOIpzNAhyzIiv9HQioHMsBKhtEhYwgDHnqLj
QdgMtd4P1wcO7gW/GYi9r3g2odSZOauTdIfvuJw0AyCvZG3dxrvFiDP6tf9CqBEH2F7tP3FnVmBp
XEDgaaE+b8MJcF/K5PWbmLyioIbcnHumjTphFlEvjZr4RhucxtXy+AnusuS9tkfNXlljwjK9ThFC
HLiOa/bu7B5dP6eRsE9CXg8pTVYw3w9aSO0/JpcBO7SwieeR8uFQh++xMtBW2uoxyfpIP1XgxCFG
kfpeCZQPyjxpBTyTn5wgwy3X5V4w/p3w+k3Icf9VNznFI+IwvKkLQGqHK8BCDHBj/Qv5N8THpChF
WX8tpBVJ9d+WZqwjd6WjpGxn3mNx/2YpewDzFusBvqquwpSmcy15R504HV9JXRqTjqQoRwqEPByn
D04GgtOakxwxl9056DwQ1gCFeDtXm2uoUl5GEQuRFIJf6Aj0RlG2nNikIS9eJ3wOFBHxvs7go9Bp
uqvr6D1IJwX7cV91ILk8PfVgjhsMqS+DFjwGmsEjKg44z6G2aY934/vKHOer4rscWFNzbDQ0uxkL
vuaS4FSPFuaRxag+17btVLCOyFctEZVJjlsWSWJ3uPuyF+ok31/X6pfypQH1PPefQQ0hhkUqupM2
hoW4xi+1WUoQcO5bLpWwSBvtPGT2vBOowQvP38kwzc8raDkI09UJ1/R7G1EnuQx2c3ueDoS79UJp
GWaXMT0ii6sOlD7avZHmK/3H3pmU+PfCk333AR3UvTOzRg5mRwET8BLIPj8qROtD+QvxWhtjwwU9
WdylqyAb3KIbUFgYxYEy7c4v/ZL0MNcleCmsWPonznuOKlqwGxE8IRiVAZtxryTEsEXfUvq/jK/h
98t9Bg29GZFeHzpIXM5PGwNCCjSM4DwslkQMc67E04wq+xnPDdxJpi+ufGA8xgQgUdZ/jd5jpGHB
bkF/A3gdvUERM/Hc4KIDPOBaTcJH4PHKTGeiJIM/PM6xAnWJcZIj/KZuaIRgQ8geXLF/OsLjAsCJ
tHeNkH5nrQypUAlDsTvLQR9NIbXNd3Ok2Uxoa9aWaDOxQnKtHj4YpBPQzxorY8Zugmvxb8q8sCqA
nuLX7lWzJj5NysH9F+k+grU7IRmiEUNT7CfMeY7fn6sl5JpJF027lKvK+PRVjM4zkkzozsJECdp/
Xb/rIzXgqiwxSTJvMdo99ex9vbxPiW+0ZTu8jiBwFuf+DReNIOmQ7I1v3qNvLZp9s6iGLOUofRBE
dSClma5rwWOlgAEEQ6aa9rtdwYAM6tWdTDhECGxyF1ZYM6BeUh7d6FttAQidKE6sgvU1ixvWuDHg
lCE+eqw1j1yd9ZEzKNdktv9+HB2HYvyIXEDg4OuoxI6z5Mz3EpdR/RuaQQlr7DqjSEPoqaNSeQPt
5qVP6Dwo8iVUiAEHWCSpSJSPOjOxrzR8J2Gh6tMHkHpFH+i7XhUzjuQEu0O8WhOFGQK97x+ahWBV
g7wPaIsaI1lpvpd83L/nmNhPW5nzNdQr0vl4lMDNRwVp10N7Aw9MHe8PSOF+9Y3IiUXqOA1Ytl1Q
XCPnmgY1sx64N0AVrLpwmsFckTaHQAWgYNup3QZ5Zxuj4N4OStMZee8AqWJ1Q7Migw2f/6QIBtRR
vJJRbHr4Jr4fM6BQeubW0PEy/4IDrDLk51TNRMTCdrVDezjiY4HCqdO7IuRCGOSAygmRzepO2LG3
u/sugXBfcRxGWCK43ftlFjgIedYEpW9q0pXHJEEdJuu9IE3ZQQpZBFuUD1bfOvYLVFFhzqQ9HCze
d/fBfKcisQQevMdX2iZqjAF8cihaQKX0Hwh5CiqfhajhoPJT3UPVHmhMUU/PUP3LeaIwoK7I2sNR
O5pelnoG2uw79D38DqsHVCVI7VeBUgVGFr5w/b75XfCGaYB92ZOr9sNTaF9qhk1fPQ63F7uv+Gl3
3PASLObVE+uFbHg/D7g3W1eMo6/+dZFnNMElaC8sfBsPCpT9S40AWX/quywWWAw78cnG6wnwDOqc
EKjQmwAjzOXMwijpRB7Nvrj3Nw43DvIf5zVyQ49ytav2mrZicy2efvfTIKcAQkHlWHZ9u5phtYVl
s8PZuynQbvqd3fD4MWFWqB1VSe5gwZOoJLPs+IRjJhkMdVqqQBGTJz2D3S4Xehvf1KlWLthWY/Z3
u3WLlrgOtrZctLexfp6X1cDGNlX2x9yc1GmmTNjYrVyZLZqJQ/M2UdSFUh7u5eIKMK+AA8t+p8Oq
HIp3M7rR3yeqqYXT9BzkmdrdUCHcwFIXgk9Jod7eIT45eyLdUKzMfK0WKxsoGZNGy1VQIUGg4ajh
zFt72VzCJ+atq1x3n/jWA0HasFcNtcUGljnWoC6KpzDLWt3H6xktUT28puH1Dk4thELVmXeYKC7i
7nzuwNxj3Q3zqPOV/0PWASmFQoZE7vQg76kwu9llhLuePaQPSPBoG2j0BaV8BHi+HzMgB0zSlQi1
o09DjodvcewQ9Dl/6rZ7gnNRkjr8hcbTDoDqANLpigGbMwf9NuFMjDCUy90Ltj3WnhI21jtDkGyA
3JoZ2D9jg+0T3kUAL/G/s8bFJPuiu1QLihsDY61iQCM48B3sXA4WpRNkVJkS33BLL8l5bvUfUwqY
Q21sHfQkHWnRLgGpNaUqDJ2jXKJc9P4HaEWK7mihrO9BgQ2oxNzpiu6FB90AzMoMTbglJaY5TEym
sf0JSBaV1W2a4PL7/MeJmDANLC8UZa5UI/UZ9dTQil4AE4dgE/vQ/2DpATc29sh4oCPpdw73IN+C
9QtyFEF0KmQ3QOcltr3WnsKrh5xVBMXEw/9mAnV1mG4tCBCjB9P0gSOhV4NdhWmIudYv+IVyhmiR
Xnsv0y9JWb0jNOg6OcK83tPwmEqfgEsm11eYpWGObhYyh7ZvwtLVPJXYyXEVLmTft+44o8xPaAZf
O6BXdWAPAG0AcYB3GHMgExzsPFDHa3wczNot0Vku/RS4HQBRgqMdZnNBF9FnAds+Tr5qeO0eRYQa
6CcWBrCSVxq2Xi/kqgCDBNyfFe+uBpgaoSjLnpL8k9KZVEA6lBCJV0QeLHiNpWaJARhZefRr0GAq
AGgB0aJsgGN9iKknZUsEV/xAqBSfD9IP/gqdKBnoPf01zInqaGQRVhEVjRzY1jmQOoMqJYcLaC+x
3rhStGrRSXmi2IRnKBMRlNFmrqO5m3kQE52D+qshOvUrKBuCUpLx5G3I4SLVRhXt6JYrjlPbQHAS
eQxe5IcxgidU9sND9ZeBki0Qumx4K/QnfvTk8m2hi+DBCO2MU1Shd1OU2YgAEcNAvUGFtHycdaki
HkdKshNNJR0lEn1qzSkj43LNzIm3BGEwGWmopRfCdA+alaO59dz8B5lOp3ZYYpCV3X1l+CQF+nH1
2EKVh0nPld2cpAWimRhA+ihgkFDnenDevqRk+U6eUsB0xe3PZLABvwWZl84wFd9wmEIqZZEtBVCT
yZ1aFl2UGgS4rTHeUrLTSF+tGIyYbsmZFbyVHb6BWDEb428iNnw1Qe/TVxJAHPHTB3hwH1xjNnxb
CWCLJCVA3k+dMaUVtgD0P7UyaNY0DHinze37sXr71B+ljGuGV+jdaoJ/JdlC6reodJGKgasVF4OM
ktxo07is0AQ3DOLn9H0W3F3DAxqKdyAiY0/fv1LMRS1seqckB30qvA6O32gEcQlngiIBfh5AlsaY
MCl9gWmQKujGIF9uvgA6NPKdol6HSk0PJWBqwJu+1JVJXGxe1GmlyEclh0opJR3QbJkbIOGEAs0M
+VnKTP8oBMW9II6DIHPHwXi43QJFQ8OFEqEMDpznaDjZGriHRJYI+kWy7Xr4AKvk0SF2wNKAIJDX
WMnuodqG+p5gS0i19EUjRB4J6G24hYnnByRHpI6SBhQFKKD05r9RFHmcCsI+vk66JKn+DWmTgSBe
nDnZIEnGMA2x+AzbAIhd4AX7LQA90w3GW/az4bSr7i6syYOZSS1pGzmbGzo1QDtsbWkLZrGAjAw1
BP6w2OEN/Z6kGY8sTouITz39IYgqvkYAOdVgCwxwWy0QCI0EsjMeBvs91WbdHbbeFjVy8KLtYJdI
pVnxx50e2IRSUFwKygA9wHdUXEd0QBAc9ELZ6NsfXuPHSnHZD2fcBhraiMeOkKYKKF/g+u4Axg/0
khd/kTDCitcMTaQEyAGH6CZxWDTGX98lYutVgTQ776ObST1XsIIwTriwybP0c4bruIG+n44EIQA0
lduVXAdKCFOB/chBO+NrzKfroHFTZugQPS4GzjVueQKbI4PttMHGnqrsRU020A5pPyocbJtdAezY
uOzU6Vu4YNKVj6N8ITOOQJiKQTGogyEn8w+69HYZwR8E5LAjnWore815kuPLFgIEEmCQ7GUbIOuC
xRE4VYBQsl2BDl0HbKH8BLckJTfDzVYG+QeRuZEOKoo0ISy04XGFDwwSi/gZ8TxJaXoXA09AFoQm
5JHgD+td0ony9aA//25/OE2AaIzhq5wA2UU6gSSGUEMADiqPAkaTjKdgLOQ4YJYfCCl2xqF0smLQ
oPeCtD1X0dvz+yhJTYpeVLaoQzFg+K283RCuCEUwKYHJCL7zvCRrYb3wvyRuJYp/Mk1JWzARgBKB
GYJ5neSndoxy7Lo/89QfukQjXVqDQLklZw+d2NEfxgNuJ2VCBH3AiQhKhSoOe0IRjgU0fFyEe0SK
TIYqovVsUQXBws0njsN74u8VkLtTA86sRAp/WBZSM3y/vBfZFB+9OvaMXNmnqOdwnLK1HchWExUU
5HN9qcQjls0v+SFMOcXa9Q/aIs0okB+CCVqJgio3aQs5YnmFBdLndWHr7Mi2sETwxPLkxGfoIQfp
n7SStBRdQiN3J60rRwX6mG9BnRkwCZcCevTz07LSjnLMf+37Zl/lEzxLJ3n4fy0hbVFxTaHFgRkp
bFvg9Vye+IsrNq1Qx2IsKliY11xa+iHPAtKR13jPRFrqr8Vb9h/lK4ADhKJgbzgS3k/AGm0bNivT
lZxGit3cEODEAURsPzqka/9uFLLYwS7u14I+EAgDQAYUAI98vTSbjE0ZLHQpUID4zvIVJIKofLG5
+j9c0AcRxGMZW/IcU6jRw2UE0yC+7tP7wFFJ/5CY5OOKSlGRt6YjOfFUEviWHffyfZgsfSYGIMsy
LuUyKq3P+Z5K25o6lTy4CniOyxFYnj4ClMojurtPAZSS9P0fRHpSyaI2jhUAKaBPMT6QqjtAVxdh
NU6RbFL2Qb5PAFJ/X3LnFUDhvjXm1PMcnY/Wo8ERR+PA5MLMKfg8Q1P/tZi02R8MRETMqIKBUSk/
hyoXkL8D/sOrSPc3+RXktxHYv9kPF+R7cP13T+F5lH3aesNrID5SZv031Xs0JkdZaOFRatMlK9kD
Oh24F25OpDFB6sR/0C74HwECHsuArxmkNDcDQzqvXKYhdPBpoj3ehaoM+io76aQ+g4xPgAylXXK6
PVujYwOdoD1lKpD/aUFuMpWIVoZMK9Kp+QZPVOpvn4FXI7uDVD3tIPsmrXDhOAmdOQpAH2iFor++
J+yVp1/srMwVGaEub+GAZOdL3k6vZqdFHh8FUvdIrlVyoC9eIcgdymtyiPwPpVoOA2UvLp6SWW89
uVCKJqWMeMYHeDx5JPd/75O/gHsNpKn+ew/NIqf1Dxz7dwXrjGVkSpO9vM6YVMRABk5nLB3h75dr
6F9fkemWazsvYfct9/QXmTLklo7sqfQhGQyitye9vHERomHi+vsieUTf+u/9EmTKVk2JdP7/9vdF
//+3PTSnnBZmaTmZiA6wl/KYTnyQOft/3/miFWRWk84nmEHpcJhwciqka6LS+d+cIf+TaucZ8JUR
WGy6gmwT4R62JfOedLq//9lt4j6ZrWQu/PsmeVWuNn9/SVf7HB6f/TvMvyvAZ6jx3G4ohvWydUIM
IgPiAwy5ZWuIvvMKoJ0PZwzWxlgmG+m81SA7u35uo6wRd3aT9uLvnOGVFbfzbeuzK6OZK6yDPJ0z
pDihYzoGW7J1qVwrEHoAyGgutWwV21WLNFCAwShy0/pGS7RfARCbUTFq4fZT8qaeDbKbH+PsWw42
eWh7+OobHWgdtGvmA+YnQwfIly8pf94/Nkm5g68BVDioPwpR8JwVd43yPDnccpbNH7pPQcN4g2O4
H71TfC/c2xGkM6lUKswuNPF9BmAwQfAjuAMtIj8cZEZiYqADgs25+Ynjbk0vCUf/bFzKSQ3EebKh
ziJFP6Ryeqtk1fFGvk4QpU2Ouf9AunVveprjmdcA4mfuqcdQlXI/URvwIsdrJtcIIVUTrsBORat4
R6ngPkOojWR6wdXzFD5xdn6OyyUYAoi1f9pkqQsi74lXT5aA3D2vuhXlK3NcOgMYHNlB/ZZRx8IQ
VsYU//DQ2qNXe6XybniY/yioMbKYgDJ2G+F4/ovyuuWEz9qD0KF8a7tYG0D4ePRI0MG5t5kFCmFY
nVF37KLcm9KJcROidrjB3ixhpVz34Aehr6BbqOT4R2QLw5yRvywGWOJOTrN2c9+04wzA1y9CG+28
6oQtOL6v/EVSRZ/aSGuRIvW+iu/d4bG4TB4/doTZaytmEyBjMAy1ub6o0MLd++ry6plo4llkrMRk
jmzwO+5+25J9rXBegfJwQBLwOnuCQjD35KGVPUV146tr0KCeETuLZpaum2n1pU1sZlMtpGWVQ0XW
A+B98Ny8D7fDnTTpwQEef6Abwk0pKQk6wCIPYpOqr0lww2JNkZtZ2ut2eDlAIoiaPSSFct/5ava3
8W1e/CMQJHxBOZgat6HkWMvMnyAq56kKoJ4nKWphbShVrBqgqXKlZttOSoBxwbNmfVAQQEcZck7p
2jyBlmjIWGiYHHxlAzXszjUMvU1WmsC4ijp+pa5J4ktMNgYOhpT4VEGpH8gJIjd0V/1bPb3Xq9cN
QaP+C4IywBxAneQhqCUBiC1muTm+IiVazCojzt8T0L/r9BhZaKhT/0RUAuODjtcq3quIn21IyvcZ
FgB23oHRz0oPQPH1q4A7aK+gEjYtsNF0enLhy2s2ZLLgvgtKqA+SM4c/fP/KvppRSwlSwkOnL+mo
d1IM1G/9nznpTm/w0mSldo2pUQ1g7cF3C3J1Ruq+S45Hw6jGq8Ymcf97qfxDZlNXA8NKbtYktSbm
O7bPdVyJV2iw66A4EurogGgR0hm5Hp/yw5mJGOCXDhUWrVPlFcPBPukjvBDuwATziYVlozF8GhP1
FT3T6ELywrglarf/7ERiv4TcRvpTINSrRZUNqvTqFeehpsUOyAVi6m4/hzxV7LFDtgFy6MgVlfMu
zG0rqPPpKd/vguY8e+WUCM6++uPsBnVipzk2wKyvM2yRKCqEKoCY/k0J1fcWeKVpifyRNke2vISG
jXBSTCIVY40s1MMKbZI8Qcp8sKoH5ORRvr98k6LJBnAqvhC9ic9Kv0L5BgZp9VUZbicwJsBNrDS5
0B6ofoJhQY9zVq476KOBfULFgZCiDCkeKDisfaXjDt4MKtlwKk4oFs3BzPBCd2IOr4PHyprrWwgx
/463CMMSgwoyeJeX374BbfrAXbok/mpXqXroSTz6angfPBJnYXxRNurqnvaRuwKdoOL5q3t8/ARp
Wh8jFgz5+Oq+dO/CSqIT2VqcHgMoOp2BccBfiQrgFyUKuCLAgh4xyXoQ5O692rlXZCNuL/dxE+n0
Y6VTFnC7FP3Isr2VsEMOi+MgnrB8wfGA1ASrAJ6JJCjRVzVVQZ61jWv8OJTFWyEoW6vu6L1oDKC6
++fPnQXGSmw8l85KLhJFXJJHbKfNLjgXLm+yyLqAXQRcSUkm6ZBKgMD2HneHOgQ1gT/dl6kt9GmS
42dAaefhG8BH2X9P31N9WI8VFtZVgCvVov7qFuAVzkIsV6ZO6p/xKkeoSktDa0PK8AkFzfixOskr
De92pO9G+X3RPA4XLJiwj89nWbrHU4BcPloi6scBDgIIlBHAaOQVQCzDfKg1DzkEhOXuVQx764kE
iz5tYBwaKAAUsY1GIuwx8ncdUIM7NbQRD7VueFK51bTaHuelX0yYAGw0KjbH/pkEpEIeHP2sC3jh
huyu27n7lwbvNyoxXgkkBRFFRIubAOrZG80OAPhHhPEeEZVg//ZVtWKXtyMAKHoorKbY0ForzEdn
/G2CsEMIh+LNTw6BnDM8ymfHnxeg/NJVBmfAVtR7MP3BjRSCABUiZlgHTrabHr1nbD/iLnTSF1FD
QBQCdq90YhyxMNDAbhUXdKxlRXq1ge4GkD8N3qp3q/zu29MobbRRJ3QuHu4Z3RYCHLqDWNf4qdtJ
3kiMMnohpIED/L3WHgVEdoGfdmX2Ebt+feVLXA+JPzJHUIPOUP2hIHFeA/8kUWtiYdAz05Cr2O7Q
4Kpo/SrAfYi0SxcNideKgq1x8QwjMKU1e7vxOzCD+8jecPRkMEEGskJt5gRUNdmnA2ZZKlFVGoIn
LFA/PCB1FDR4JAlQsYEWudIDZG4DZLg8rB2qlfbLR1oq50qAcqwHDoRiJo/HzrI7fXsvJN6QAuVK
OQDsqIAU7SlIUlE0PXqMEoaIjqiqe9xYq8fY4EImUUIvO/cNzAXriPvbWCVbSeISPfoTTiSuAW1h
nOLG+RiUAyPRXGyC3CI8AzeCjujWA7jKrEYBn8ZvsHevEMgHPg5LFYOnHTqQI7MaVfeteo1A+qrV
pGsOro9xWYQI3XS6g7Pm5jjZG+SkMBQov3VyXBRlKJ2hG2B7yDZTO9y8ie4hSrJw4HttClEu9STU
fSBHav2iiLChef2o1J7wpoNTvVEJMSAdo9y/z8bW+gGx1tg3TViBksa5NZ23xtgyh6dsXjz7F7Jm
jP3O4tIudgbCEX0dgeHb/FitdiQC6BVOG+RH//rwOjR6N65Z1qf9DgWIx9QAv21HzXPweiZXHBUy
/6Yld2dfnKhfWZvXbonbXvGIW/3XhKFtGsGuG5YAsmL7FLUI4ypD8700Tlv7vayVSbobVc7yuZtn
zdqokgYQOAJAz5Ccvp5QJ+Xn/Vs8UPKPMa/Y7fyOHVpWpFYzUgvaRn17gK/5odLGPdl3xDB4I3Sk
sUP5OHMpEEqmkTz303Z1CDWLDC+TCxjbmJYrI8c4dOzlqRrkxuyhTh00sMFhpd+quXmri9Otf6/w
UIETwNru3X86IIKWt4reNq0bvDqCEnVG/2L2S2eUQvlrxxRRO/n2cYrUbuKk33fYTXjhGMGTsl0+
0Oxl2WxTfOJ2ryUaJE9qavpuTaG03SVnNAxQbr31j+34kaLcHuWs4G6jrJ4rzvyVzWrCW0cdiOtL
3a+z2emFVgr28zv/bsclVVeiZ8wkHIjU491jUJDd2yXIRnZgy+ySi7qoHhsOj1dblWhNs+KXuqK+
j5OMDT2ByoEVZdnMxBcSyfB8q15+G2dU4MhVDNPrv0r3L+yNyPDNdGqzSnlI2wbSLkWtKnH0mZXO
3s2YCjP7dq7nXEXKaWbty8f+Bv/5NK/T791pflSnt274qpLTa6ngolHYcFZH7H6K1sm1f7aX6WuZ
ftRBjRQRrCSz43M5dLikcijFtNUPz9sk04AE82nDWl4fm+cpeT3wkzw8HvvisTkWq4szYnduUBfw
aGmhSzvz8rWsj0uzu0iVYdOdZsbsQoIaCl4bv7tfyLLeSZJ3E0ai80j4Rlquq8+677VZIu/4ID+l
uSrN6oxz8PrF0OwMHu3wfBu/2gktW6mr1Bm9mlHGG4pFcf3Kj8vjY1+3E/YnvfwSRYFiWJo2tTV2
nCnHeKNhDoiDP1UUC4irmMt0fp8vEAWN1D7hEmhERnVQ0OFLL4db1wmORvBqAnq/yNiwqkIz3vTu
5IdPAdex4u7ZZ08tkOggd6MzO1GYaHpXyCBUtMHPX3wcRQT/wUm3XA2uHwJeVMnaSKGq6DD3BBlQ
/i4mmEFBBkxzK3OvsW2YVQ9fKA4kyk7B5mxFBQmxC90vVPRgd4x5UDejklQVAvZnr6m3V3GbQRsd
e1quq73j6kgaCe8JVKrb6E2J5hJ2U/ZHNsO9RiaX+fDzw9x4HfAF1T262uH9ztv3xT3iJ22jTPvp
3BZsnYPgRyHezwfcM2RUo1/qhLgdh8VzBWCUHWGJk99ZumgX7wbeB7iAfoxRnniS8YCNTKrwHry5
gB3XzfPbKKZqd2Hn8yODvZA9Zhce599c/afpyMxmTxBGLyINk5Kvg5hPB5JE1zWoKD7EIo7Q6oYe
7LX7zzJ39O/QQO5zdwT8AhX/wiXJKkvvxadyzI4eXUBNKREC5+e6g2jbRvf3uguCuvbB67Sa/3Ym
+ZGFGufm0DkOcnx9uoN53UzU4/rGlGjGF4uLRwCwASHYlIWKKPatBbJDDH75eXC5yVjMtkM7T8DW
UG7QJiVAlZO4DeFsIQJxuQ9sjtp5RBY0EKqM8I0402ROHVDVWDQOr26Ha57QloChf8BxUC76epEA
JCdRjyTZXTTZSHu8RrgRHagWIoKKE+h9ZhUulABCT5opQ/IwvE8zIERDKCssg+HV6KvHMZDQ/N6z
l4T9T7ZGFnROVuJCLeob/BYysRpabCBuV7xR+zpCRuZCKZXSmaP2kFRqB50RtbTL933AsDkC6oRx
g+EPynCVBDN39749jlXEFsbogXZ+br/UxFIUCMyetUEI7/yD1iug/o4EEqi8TRqrB9RMgGTsD7qh
xqpguUvJeqvDeJi+eRnzIsTboe39D1HntaWqtq3hJ7I1FBC5JQcxx7qxGRETYgJ8+vN15zrnbKe1
56pZZZWEMXr/+x9yi73x25Lg2XxdYcbXtB7LamcsSUB97E8D7DFDoliZpG30KfR/08Kaxm1B/62Z
+TGp3DeQi3avmadMCpztAn2/gvOfjbUkH9V0M4RCU+6OH9P77DMEgOgs2IhBBHovClsoM+bOWJjb
7ID2HLO4xvgdaPPO5ryt/rKlOm2Aw/5dpqsRXzbJ+zUOP6LnPXbL2fPAmMPjGvHNCb177vJ2QK/X
+MDZACWBuXlNgFnGz17DsIpEBvyzAq9xo18eyJwCg6lYycTQFfaSwnyLhjMV+cX+plmnve4MSUIj
16TtX2PgFy4Pqjj2VEQ0yPwa40v3BndvUE3viTrGpPwrBzNbc6ZPS216HAhEEyN7OUU0JgUvwU3L
7wtBY3fbnoaI8FncOPAzECEAgToxt5r/xfVj0nHfMbcwdWu04oSNnv18B4R+YjoKioViCgfZzeOn
6Jtd8JXk+OaSvqtu6mka4LDNW6GpXJGVZeFER3u5/FDIkE/n8BrGz71YlbvvGp8GwAXUF2FruKrt
45IULeNjf4g3pE4uHH2soUfjTTST7G3hN9bGsIIzl+so6/JD0Vce9nfBmo3PFE3QV4Lzvm3SSKyc
nKAZl/CL8cUY2ggTT/8dUKvX3SN7gcUtgGNwCp9p0pp//9J+h0OxAdVY12S4N0LcdFV4ZVYjug0b
J9jg1Yg7iR2nmtYfW92/xHGISxs13/g7Q7c3es0HNBln5xJl2471mtE03KIPmMlEGdKsNXHaFQ+z
Vyh2jiEH7do7jz70BThVRHyBOm81qPzEJP7efXQXrWGDvfN32GHGkqiTqG+7NdPxTiQcGOvm+tDo
nyadOQ16eYPUXnezJbsjoTf54clsZHpFUz/UI2VylW3I2K7QtW9x0ADu6mDEpdtYssNGGbPBQlai
Hsmi19x4gnawpuvjDCZNZmFULos1BeymU4lhPit50GQoS08Uan3C5gBx2vap/2ZKMLrDISjEcEhj
bDLFL0jZPZsO7lG1UxD3gQfZzVkdMExkaz7uoSA34g4wAlocS+sxKWNW9vVUmGbUDN60tGZAF8gU
9FDGXCJeeMbSVRBdiUzmwih85QME/dS2+PFCo1glGDx7KIS8v5yFmBQdcF7IrIxOSOkOWoOvtZAB
IrseM6Qm3wP0gVD+mjQ3eCUuvtt0zUgx0kZ3v47KQIuxjQFi2qTjS2KG9eaBhvMl0+0RYyynSjQP
+2VUGqSzMjojhqpfRvAOmAjZusW0rs2G0J5Ds3ZPEMZ7mC1a3el4eLZ44w/nD89AV/Hj3EV1gaoh
g1HRcKa1V/e3T6+LlABfyyJo0zkBUYyV6NvFAYVjJCOB4iCwPgP2qIzaySU8Mzh+9irCKhgFhrU9
Rg/SR13gUsbDvG/5IljFsWIIXuhcEbZ7WgypO/mn+yywAW2POu4RBFd4Go/wOTz1V+Hd+4ZqDJ03
PjqfWMW4ENx6gedU/A3Q5tpFoEWG19iIjvrMhO7sa7wHhAQdJDKoQXHOw6XUgvUnCuW4SdD86Jzs
9zncbUxhArpqBMxN5n7sqiMYgrhFfEMZDv0zAFP5eaoHbaqCrEGpicgVfDZ+4SXwTUAUXj66MfSI
NVLTYwgm/ZCrgrHLCLCaDWWniSYDCcoUxcEm7V83rejOyAlmS7edYLfo3ZI3/KDziCYIWup5hHo8
JHTCzrHQwYvLOfapP+wU/2UQMH87J10DkUEDw0oKOwYGe/pfLjk1TlGvk62yHWmu5uqBOje8tv3+
E98CPDRijEFgkR37jIXgIXAoYnIsmceRL4J4nGEEYILHqBLHHt1Lh+2QG3PU6GFdn0CtzvYfkDFm
SJ+4FdLM4sfG7MHN1qTYu1SBZKSYvWbwu/IgGRXu3xsRDEQr6pB3lM0wkTe6OfGKfhGDM/KbPZx2
DyyeXGpChdHCNUglSzGfxruOqe2VnY2kCp/KgLNDfuEglF+f6QmeG6wXDTtL0iTzjdE9/o4Yj/cu
C6ajuzbEKiNI3fagFcKfg4WHTQe34CcetMZV/ApWXWWHwxKlqVXv7rGYHeFNF5D8wN8eGAEoYzNB
9xOjvIug9KOh+KCrKBaIPHBociu8Vwg72jBXw1UbqujZ+RAWuQqbK1+bVY2pCg2NTUDMrZ6yZT6t
Ux2367bzqYFRYM0eOtMjRLU/Or/SBb2+91iTqXkhrdKfNlK3/qxPahcfZIrY0yti81XzPtb2HT3O
7juz4aVMG4rtvRjqaL7bNBwNjD8om57kDnIJUk6Bo3HHPZJzX2K473hF1vGtDFh4wfM7pCUErH6M
COb1hP/qsG5y3rnDmBzAtKVjzXCY8eh6yQk6SSJAm2RXwlIDRFc9ZBtNmicLeDKngqaZ3xqLGprc
dYZdUS3tT93LNMY83AzKsMEkGi10jTRX19wij4m3ID+Y7bmNUQi+CjemAhawlwrXIXdXscniAsUE
DxB40pfgu1v1lCFFJuj1ZV/pEgBZALNWduPsqmcIog6cc1BlaMqIJPlZBgnjN8ucG3CCYjFLA5rt
Ym07rVBoY9yMaTOjPzRpEXsfZE2meIEyfSekQjhY6Hjn3htzD917MbPF92eZkiXF0Nc97tE4IOTM
6bgdhMUJ5mvuB6E91nL4ImBcy94xHL58maMTbe9uEc7AokfuRUGOJJ7ps0ysCWwjVe/ZA56KMR4g
uJPaiNC9AUl+gVCCS1iGxwHQb3jvtdEpfREyPPxqjw3CMl+z+pHY1k6eaOKVCQJTV9+ry/P6PtES
LclGyhTTRFLmTdiPbPMy58y6WqhjBIsz9oeUKnpGzDEp+Mo5LP0mxiD+R9K2RtiVueriGGp/tDGM
GyiagJevKKtTdG+6as2O/gpy1ie47A1883DGDhYmtoIfMsj08EGRNrrtij9se2fH5WkCSZPo2zF9
xvtpGwwNOPTJ1bt2mQOmchNLlr117ZuEzZgDPKACg/JnWCXmoGapRQThnrpJe41yfxnTlXqXnTg9
YQ7gPEPGq9GbfUMbgsXhbsNwo/eEIzOifNPWq8N9gOdfnpzwkCyTVpiHlwAXYWLhaBvIF/HxMpLt
nSEaJRYW7i714TWu0ZUr5BwxzbhMLuHzQKlCPYlNxd2hiHrOPl2ohAgXtw/MmnEcnJ/C4oDDaKiG
kIIWBAINa3cVkfs+QOGbtDftgBkCIWodcMx3dF5XCwjTHes86j/J+sliEEJ6j8Ycj7hs+PQb8zeU
dOza+2+4Z5gZAIpFuCsCXz8Y6DPxSmEj24UmubxVyy7f+DlBZD8h8v45ieOjykwE/u6OuUDJZpja
KygUkD/G1HIrQoJlWlAyhmlbOLhdqFMLlzFcRYX3p43ofZo6jaZ7w0qLZqZ/CFq0FvOSoEzcaMN3
9I46CXQ4zgQ3ixCbGIr/vFA4+KS2zN9D7Mo7Lj9d3XHcKtA84eow6zydnaGtQB7B4AimasU0kOlw
YTeYv//VkCGn2fS9PjHgN0RRAn+/TsU4m1mUusWVipPCuImuDuo4QfC00DQw1IQgwaVLZUnR2ijF
xftNaXBFjlaM3sP3PmTJPu8Zqq1ObnPD9gFwQio7xBYNvEP8fQmNVgHq6XRLr8i9HFFs5Zsmebos
LkgGxEbvAU9A8VVOnmo9VzZ3QzpfHR44K8eU60yT6KXR6bTWpHoZK7LeyaWRZcYgqYQdCoLh+rth
HXtB5ySqkeXs2c/G6LjLTRvxjn3HF3pBaZ7vlYNqsCUAMomHV9a22hs0c0cO0hr5HOXgiBHY89Ca
QkAgdA+Xmp4BeXJ/ablHhUIn7PeZ1V5taz9BTslaRAjnjMDzN30xF9uCqXtGWbqnkn7RtHPXGmLi
R1CQagqznkMPFEtv+wWmNdiHnKID6+ZJhdNxmZiesXPiImILMayGInsivIrqwIwitV/rlqeEag8X
7gbJjygXiBi4gLZAb3oT/mGbK+eI2wkj792t1buojDy711/oUQGwGaKaSD4feoSAj1icv2Bgl42B
4FvAlp5EWxwn2jBnr8lnJhaUNmgoSUS1f52hQDo+Apq9duVeuo3gOstdvhSDtu6ly+euunWCYvPy
NWWdnoKVGd90+4lx7Gd4YrSoZP0VBhFQYqD+4m+pQuACym65Grnl2Np33rhcPadMiSmfGrgYvf1b
H2sraOvXyEQ9PZLoRso2qDhL7VDMcPNvdFlJm8uV/Yya29sHTsX77GBX7nSW6gYNRIBO8BURzXud
MN8+LvCOmJV/WU2zsyLG52Ff8JdnYrMlcIxJ1hAu+HGAPKlJWCRAxJvIRLFlx5wRXSVu5WhUFDAl
uSieSWuPUoLA5zR+Mem6hMq6nHGl0++VKC12OddIwAlg9QEMHLZ8ECtIa23q/OakmiNs+86ZTXyd
K5+hWy2L/YcNbGO0nMcE+UHHUb4QhnFwXCvn6DqrAUbAC9k+kKZ0z4XfnrKEmeM8QCF6X8gX1BFu
XKsop4WLGKtLZDDet6tBewA5hzzBgFYObxTC6WkbZp3o1VWpE5Dd5OSsVeIfz9vnZBOzN2N1129O
Gr7pf2xzS9MB7tr/jj/bbNRaq5nLedCD9A8preExc1tg8nrsI8hiCn9Er0EzwF2j98gypV+Y0GNv
EKb1sukq5DkxCI5v91MfJU1QBZpjoo7NGXOaYpNB+CAeKc/JBW+Ki38e4z3hQMXRM6zngwvUIFTh
3ZQo8e+oCJusswRwoXUK9UjnPwp6H5wrMNcv3OMxOtOx/5WY8oBytRz9UMFlmmiLbqtFfX/W7E7q
lkf82cWco9iuGDmyDVCJUVIxW766Z76OPDSmsPms/UI16phrE+0Pymvd6mDZQ30yfYLDIaGYNNYF
xc8tqrmuoBVMmjQxrJfYsHEvP2yNKCmMisncgMhMrArVYeXfyGQlTu7j3igmP955j/wtP7tpVM0/
MJVh18JcxPaIXnjlqB2vk4qz8QotM0LejnXHTquSDYtgaJRIaP8MLXzDME5OfUVeiXr6jXUMSaRk
omBbza1UWE8OPGZJGAhOv/PX5jW/b4xpNeyMs9BcN0ediZp8mB0Jqyu9eFBudDoSsNSd1iJv8IF8
lSKnzezxulTblgY5DPi35YAmQ/U6KkHnEZwOJ+Sj9ASXTY1TJtcyq+Huw1Fo2WdWaVyOmSkjImIk
3Vf9D3U3/MKmM+VE6O5tloYagsrNbdMmUJLMSwI4X72qV44VZlzW5x4zw5XJbsPNdbdWBoTnRkxi
X9S23ChQ9c+Txjc5Y8yR42hA11O8gxvqnvl7ybl6g12JU2wHCaFU6BbncX5/WG9aKnDi0klrL++Q
+u5d4CEcHUW122KV474JvHwdjL8mI0tir1LnElcj/Qv1ymYT4DxnsISSxkx7h6Tx4sp2cbbHntbX
/7iGMqBq4C8AQ/JC8IykvrSMv7rPdAOPodPw8eqlJ//0GjxyEspQT9M9cdgorZuGl56c9tv1zzA6
wSffHlyV6yfITv59xWxiXbfGnVavqUdvnAFQk92tLduHDlMNWgyEMizUVjtz+MZTq7SqIZ+gwPrE
7SXfziZzaroclk4L7BFzVevcbXNjeMdZwXzAGrwXGSGf/LfhPNw7a/5Mv9svHCN8XTIkOROH40xS
Qu0CnkblH9Ge4SxICs6oXp/durINNSQlrveIj6+Df7em0cEokZlh77T/JPQo2VIg/9GdGNLcGQE4
YOT29F6unkq6dWfHr9hapgmGt+KN49C3+woRTbi3eM/eUdJeTmwAu8I2bCgUHi9G18NNfro5SrcH
Q+HA8cdtl/OWTs6TU6zOpMWnV6qQzAlI/1iDL8dX0kgoAF57fEwTswtJB5POJ3b9YHP3vcyoqKTm
5k4doPlVl4U462T9jpjWf4bU3ekiW5QdEq6ZLsSfYYoPx45fBppEtjSj68CsieWEGHc44aDDfk55
hBkjPvL0dplVks55GbmYH7/BZ4EOsY+afA/tbb1oPnBBRgUqb2Nwm2uO5pXjpsuVjmb9tH5RHGJP
RaDqa6qE9QDGL9g6RBn8gRkzO53wxbVLYm7QxK3gHG7vLilI4D64xXs4RrDPEdmkLDrj1lhPTsS+
gkXEt6BesIU4aaKFqzD9q+b3mAzgWSOphqQ5uY11PeAed0jt6NZJnrQhSn7cjPxZGn+XN9hLJ6lq
6wAPFKyj1QSGCn9TlqRxGDAtiUvAFs6lImvTTCdc6xqk5vAJ2ExT5HeWaTlcObJ+sJmkAqIaJ/sV
m6OL7j/ghEPVPPlQx4pi+sbyjavgTEE+oLx74qc3b25CUXvel0fyNipSSjw1QAB9GbMLRc15/rMm
r/3HnJvqEVNZQdEns/JQbmEb5thHq3gvwePA+quH4DQqS+suykYip+OyDD9G1C6DYn9swR8L8F7U
50//QzogvcnJ0+HD44ER3cX5Hf9urPDZKzZU3Gf3hLii5SoVa3fI34u/iriHo4WrN4UBXwaZbqrw
C/cwniJG+xMWNtMo4CDoUTYKfMa7fQV/SFavMWv55W3BarBz1gmEi69BSzxdge7VDSLwoLEpeoan
udnQBMu+B0pYOjhUBI/gFeQ+YQm4inCOsDzR3XuAfyPpsm/PYKgQ5Rg05IvWsrO8kRMLVkWdf2RP
ID8IKeX1j32HA12iuIczJmE2On5+LucSQB/ThuKP7UajgGAijjAFJatjbr6hsYElUFnt9XGB7/+R
CQUz6fhB1Yq6lv+AhwM0qLniAEs0VnLj4A0fFC8OP/u8rzafDWNHWLbgZrLFGpayYzHu4Cr2hkBk
tVRbLMuB6UHnkWqP9QFBISAH+gA7EyoKsujje2SsoRCdRp812wgQLmrqr98pFuWdn/3gO4GSaasq
MvKG+Dz8YShctGzBGwthPTGOYhjCUrqnJ6zWzX0dypQssy6jV+/Ty+lgSkuoPlzaVo1TTVAMzsvO
ot09jooHdJoWNzL6d1xwutz5+FWg6CqccslG/LBuXG5u2zJ9Se299cSvpvYgXmPwkHoPO3eu2AAS
huW0PEiV+Eua/hEGo6/E9NdxCfJ3sZX4nogT4R07wFNSA0vHWAAmhnNLYO/1xbNQgMAHFLYiwPgQ
sBmjt6DhGU4jINEPehtjZufE8PM7EEehFT9PdSEMsSgCBiYluAV3xPCWNLrs4jE1hvN8wzsqnQ6w
DOidnwM7rPrHHgifryZ5ly3j8MQX6NnF7mWkxXXwm7A1gsVnCwUFw5+acKJrT2OepvnH7h3RjxlU
S6VnhC9PDLTEBWn0nl+mx+F1jEMNqin2Uzw5KBSH111zpgDVdcT4qIEtZlzHVAvZrthhCMhEDaOk
ym7RPn3sFiIGmiusvyfqrJikqZNrtg6Blox1UMj9iheZEosCf5kyY31eYFtmM87GpayOtfkzbAwh
Y70nlWkzEcrZWymS3iG7CsPHN8uEGhp3MWNhPH6ZGoP79Lm5Tbl+HuSb7IADL/RHRw4+2Zkvrm8C
rNW1+ukbunMWRruTtsP6EzHZbOARAM2wFYN2bFcYw3r0fXabPqEYKLj6kgnSGN/hxmmTphI+ZpRB
7HzPbrnAiYBptR5RQWgDHcvQHoUPkUVVjlHI/nRo7M/NQ+vlN/aUIClLPv+s91RM8Rm4ELLyS3ti
ySW84bWDoGX2dcAxMyhBjkG2CPsBSJrQBKrFEOXzE1T2Y2v7grLnJfLw5uR8cVkD6rPzNb30GEpX
16DqhuiOD/Wtf9xeAz1oMWB92dhVa+yi1OrrKykjDAbI+GKIhDgQETafBjbbn0qrtb4tXzsZaYEk
82s3JQWwTXBL8tF9JlbvU093M9XOJkQUKIsqIhgxlB/UWjPwytHeru9X0PssUhno1t3rVM+85uQy
eM74cZcBiVqM0SfML3nXDKmZgGN5oUaNxQovga/7Mv3HZFXhlIpJ7Mkr4cmBLvHrdEBu7U6oLIEn
LkRvva0WibTw9iM+qMRSwR2oaWJpMCGuMED3ripsR0Ydq05QrHxjlqWgjgrjyxIyq46qJ+B+elUY
mhzj5teFKnEKKp9/YOUqQz40wMrD1n/fgNcK5NbXn4INoq9zILS0f4bfkikuC7VS2uAGSimrJrWv
ADAdbEo89egVaVCTbAUtF8QSxsHFTrsspaeGC2URYiK2S6ypd0TQqs2CyrKFpwpM2Wn1AajEz2VM
fw3YwxiwMWeNvk5p9Xtvp+20IU0POkgoBxS2RGnGkqjVCo2e3jszZDBHVAMY82p+mf9StXOvKMMj
oHiW2zibPDIPkKXjNZ82Fla8yPAOC+LjUrO+cRDdXrgCDS7t9oDzD9xC8gqemjZah2uyYm2m2uiT
i3Kohlz0t/kRBh5IMtc4qgUwOwaltEZP8hlxkEHyAt4lHRqNmTZBXsBIBdNKVfb8BmgO0FrLfTRt
MjEyP9ccPs3RJPNxBakPiTiOG/azE65eUQW/7RF+T4FeJ0pr3L5BYxjcCYg3vFsd5Nno+hhmrW51
i5q5++TIB1UknlO1w15ym572OC5C3QVRkbTY6RFfKMn1u/istvZlKPa2Yv0vIX0s8jZMShQKYhRH
yCXinHXtEA+vsntzlTVtoqhDk22EQqaJ63XTzgY5IfOKV7mGr/KDzyHNTsgFqi2udNEvhj1+M+Kv
fu1RenoEd/GV6MrCzIas417mVHnR20vDK0ZYHz7Prx9p41YfxpMLUTxpMhs6evm2QlZDgLiLtVO3
VK1cx6KJsGX3Wlrp2z5jiojeg1YG4hDzfcP+RKw6dOhI2Cjlfi7LXMv2w33Sdzyd7cCwB+2f2vRr
49S9N+3BFiDJnX8ivjXgm9U/Y3pd6O7Kk2JGHhpmZ5z4R7Cnih0YzNyyxGT2hkiD8KQHlwS6gj24
xXV/3X+J/qF6/Mb89n4+ZcgVF8mXgV4zfu6vf83giUN+5spoWQ3OkbG5YSBRT8FVwHSxjpAsT2bm
iyo0PRZD8cIXlR5ZIz9dHQQXlHOiWf33EMmbCN3EXv6JRUs2E2OBFkM8pkyO0dX4dlSXbLYy4CUz
ojEB/AzIImbusmAa/e2KmBaU2Jow6GIaLmrAn+oPZZoYYshH+ZfCR32FXk0PcNjhM01MpqE9/B5y
qOVJ1Yw9ocVdS39F4r2tjyAI8JDzsQo4LL7Gv5uclyzhK5Zyhl6WPwceswEqODEQvLFiYw8QCzb+
Tb7XtLEtQufYcYxeAy/AFs0JIBEjRGYUm43Mj/+ZassLA6nH8rHhAvdZ+4+13WoOyhUX7IzHl+4O
2rhD3elAJ+HVP/wU+Vn/fhJ7McPWBh8JAL4zBRHPb2Nk9jqhvFdW2nB05d/lR2Fzmuyv9n4VVhYW
88ub1b1YW/ouHvCOw/2oF/WmUdMVp1EqLmB2EQFDCOMjRRYDKZF41huxUIaqwTzq4u/k0/TD3IyK
FXUst8kN9u+olNRFXLa94wh8CetFjKSxE4O5juD3brOYcOvCBKIW/xVadj6h3KI2Z7RjM9bnIQ7Q
/3ylrygqLi7+0g5EAEdM9q5UekxO+FrdPsZteOfHQB7Xwc/EjG6zCMXoEQMm/IYL7vM8vIZPomgI
UeHx3hp/xl+5rbcyiz2H3wi7vSTrfqIX91ZuWlTEPjeYlAWHu4vLWbEFNIEOHK08ZUcX6K08CtgX
WvaunqTdrNvqN/1y28SJ72MrYeFQIOBN/HTqbWUzduNywWfRNYe1p4g1ctE99j6Gc2TcPVzhTXjq
XXrAfab/74EBIl//oE0BmqL9l0eDuXzb+fYYKhN7BlDQBmV4MYqW+DPJRmO5/t3bq2UV8IxT6ho6
WeLuf5pY2hQudkbQjsYlVjjq8OGKNTsnjBUt78oKqPsGjysrpqya7e1j9nEf2Mp9IN7D+kWrxYMh
AHKA0jExldS2Csvpfa14hi+5h7fZasyueplB/vA6fRygTcscXsPP4Yrt5qmXDi69EhssGheWZHnW
XoWMV+6ip9Mcvr3Se8BL0FmUz6HqVxGakd96Z4B2GHazx6w9SBMQI+zGmJMFmX+Ztx05NHXf+L1F
071vTFcdqSNlUA+aPUZAjjxZrvkZclogQtkf2gzUfkMxyjyOFE+uFOP3NP3XWq4dsQU9T+R9qgfT
Z/LG+zVwolSx4XsyTI8+bB7oE7jqOXzf6NrlKvqT8IWSr5ODWf7eDdebVzhf3K/lspGP7LZPAqVW
gTxXnlx4ApdFX/94EHdA3f3/hzKmqOK/JVQAO6MNqIIWtsgjtHFvJLHMxOq/4+w1Z7u9cpuDQIfn
5BOzBiTnBDoLhBeRWosREIThmM2KNVM+FvZGwg4mWLDs9/68S/jD3Vqu+d/KWj8sPrJKEDdHXITi
UQBzxkt+SVwIaXnYWan3eRpRy6P86cpN/gzJpwB/4nU4TnypGFz+WwOkIjy8ZmDYNubcvKDcC+K9
KicAMQegKl8PCyDi6sKUtBndWAFrj59YgG+245MSHnv3GZMlEq46XIlYjXZlDUbu52NtimINlW+F
zSL4afj25M7hZrYlqEEeYr74z4JR/ib7ebEoFpwTPBlxu+REcEKAgdhC2T4fQEUSq/CaX/0skX1U
dtFPAJYCo5PlDCZAzAeo+OyeuKS5YswEZhSwl04l50Ek/qKchhvAdOJ/dyo5FyjTWZQ5fb9lXJZ0
DJt4GMmvWXTIeTSW/Ol2l3PIVt3am8+tOWs1f1jC5SGbmZzS5ibfk3nv/tv+hFYjIncGiGy8TVLk
OpgDyVNMgtro8jDMcT8Lfcygkr948gnQU8avt+4X0NdHSnEJm1usafqXUPPTtUZffEfb9iYKPu0p
9Opd6CbtYYVVkDmWnVy+Qrw4ip/vj7hWYNYhYvMO/vs4iLwJXujQyop1gFCKG12xWMBLHSYDzr8w
ucSBRIwj5F8hIUNrezJ0e7q4fdIQU37zefkOaihcSiSKCn9AvlLnQUNJh475Ad/dxHe9CLgxKBcY
llpC15jtdswkIPJCMnWOvk6kqRn87Nz5x78Fzil/1BIgmdalzzmLOJNDcRQB9IH+xSADmBjd8ABU
kM9xhl3mod84i75zohJ5IUAvSFewQv9gEDY35z+VuSmBizLLK33Tk9qIRu/fn5UmXUNNTGTJk5Rk
Rnz8gaZOn84qyLy95crYCnsyaC8wrTAKhUrcb9Op9x/ARYKTJXWSkTzB6LSIviGikfgcq90zSY9q
900w3oXYC9pKeAs76DfMgW87eawO8kgxQJyZvPHb5MsaLPZcDNLURSHtYHNxmjinyWlSzMQX6spY
1Bw3xsUpbA+/W/SbZ/CUTORKMCP+/eFqQFNNMq08tYiXu4Vy6Si/xwuD8PNMLrUP6sHCNdjciU2Q
OeoRxSWx14NWovRaCfHXk++4M70vUL1EnH0mB4t/j2ym9pE3tH4WYEzm2kO1f+y+o2ckH9VxOiPC
Axpld2VgevBYkLe7WD26Z0bGqdNO2smLFzqJyQozQyLe238IIB4E4yKxWk0VBrawHeXb/j2zg9J2
FKAidSzAkBnAWzIDGLutRAJxX2SD3bfnQ+MIBe0h3sC8IYwDySAYiisInbBbLdsUtLetOoGhycUt
JZQEfYjRlJRO8vjlpP134Q/hjkC8p94al/OU0As6nAjiZvDaP6YPH1DL/+wLhqg0exBza+tAvlA3
jT+TJiHS+QiqjddgZujdBogqIbE1nccAeRKWUEy/qMglR0kKZ6nOzwH2lB4MXI95LtcHlPUjGkbq
NubHIWwP/pgQpAaCL/ONeEoD+PSuIAm9lNmn5Frdybgyt/cQNjCLjDxKd3XEe+iFSSLiLUTS2xYf
b2Tuwb3TCS8WC6lWdGYtDMXERdxgICfhmwR2S0286f/Fu47LzQovRO5y1oG3rSXgy4k44sgFJJdR
AWme4w5H9bZ4eCwwUAFJ2/BJKp4g5BMiOz0FDT/3PIIMviPj8pNVStYDMe9iVuI3fkclC95P691j
6g3qcUPT2rbOYGTU2TGSUWYZgemhLgBMJmsrRI5ahVgwdu+AfglZqpM7/3LzXuN/pn3lVIKHhDKJ
RN2TObEpQbc0wcs7JRLpDOHvNbNYYsTu5D0Fn3AVAXChOucS5HnH+hD0m1/uJiFBv0yoiyN2SrKW
gAVYEvTVxPIASWlYjiRtStxjbtKFbcWY404fBimP8fRWGjTScwPpg8RRR1KVoE4FgAtsFxIidOvL
xkHEJF0UGQAuvyJdk7gEPf/IzeX7eSH5ZggtOlt28umrjiShyZuTt2ji1vYgMOnmtMi7eo7kR8hv
UyeMknlwYOgRMSYcXl0R4p+2LGa4J/pylExvI0UHpcLXXVMFOtkAHJjikFrgwzTuxVP+JuUZLhsu
gJDXRCKKIfXgX6vwrx3ASJjeU6bmcS5mxU4xYPRtixm3PJouQIAqhrV3NgpzIvE4EhVzIJ8oWq8B
DCgG3zQrNaNyqXKl/BDbayaDlHBXmgPdX42ldRDa4p1CoRVSyv2aMip7HjQwmMYjTKXoI8CTKqOi
Pb9RSEhzJj0ZFTijPPYWMqwkYunpI4PxOM48sKvgSKu/s5VSlcledKR9lKKu8XO3wteSiq3C7gEL
FLFs6UsPCepjM6CQ/Ca2pSHSBauPqPjXEpouXaD7YujRxtj7EfyrNKRplOpfnm/vO2xMyYpwdFLg
JcfpSyegQROQ6kweeRfCamQk5+79wHThvw+krqi8wTQEhu4z2QbmNvmbnnyiFJf1NKScDUjf5Emr
hL+BI/9X71ZBsf36UCzwn1c80295iH05TS1O2b9mTyFMUXLE/cYyw3vjSp+Y/zpCsbQnZXUgfeSV
U1Q7Xy4KalEHJ0oaNamMpCKSFvtfwJaY//yrk7aDORcYt7YUtNJwnqycoKLpyZ1eItLVxnd7fDgc
pI01HX3wK0bk+pDG93A4WmRY3S0yrObsvxTcQLDWSO2pI6KwBnBDeV2oEXxsRPg480BqspDyOZra
B0KZhkfrwF7Hg7DKqLecS+Tadkujv191B9tut7dGEmytp1OK7qXBV/SWkkIgPw3lv+2n5KkJfLHB
mcfaNLnP+v1Javnb/T4cTcIJ/ziRGn6zkc8OuvOlnDq8dX9PpO6Y0p+sKfN/3vkDKuklonP+/UJ8
jUrBDsZJDy4F/b+jyQTJA/ewST/j5/NDUBqIFR/2chKLiGsfZGxZszcktRFpJ3R4AVvE5UqqUtAS
Cm864x/MIkDE3qSOhqe0ckZHD08mrv/4LGmcu9nVwiYSghoCg8pZVHxgPMhlvtn0MYeUO4HpmCXo
SEqbMpmwx2GX8oTcimIcGIG5ENOgf1DCFLGHvSY4LzpaQ/4nVnsQTB0F9cQKchP0AHZE1RHSurwD
ZML8v4G70C0URyJxbsLE8U/e0IYAukLUD7k1Y641r+WyDNm0R2zfgWCPt59pmASRSgzpmgvZitb8
ZBJGxQ7wuX6EpStwGJArK/pp0MC7kYB31vkXxm1HyLubb1dhJ5AncZaQzVlt754eyFMNWB6mmduG
y89YCgNDMc2VmkriqMRIES8ojnruV/T9wLC/5ULQoJRRtPQ0AkNoP9Toa3Ptf3yG6YCjWKRy6wi2
8PrBjBAc/u+how7S3Qd7YXCLtXAkMJYx6jiQ43/Np+mmdEL0RSZ4E2JodD7UxURaY68FvHj+tZtS
Jkvzk7qCLOK8J+F8bHZD+SibGtcMe5QcmSnSz/jekJ4UEcY3hgXEE4Aq4E0Fn0BHWoXLWZ7wSuSN
e6sl1mEIXQj7C8rpE8vhN2RRNeB1vcsY5hvzUsyHzpDgZHktp7RflWXAfsSZKMEwDc9bidKrxi1a
BMQG6Ed9iaAs/TxCfMCvKPvV1f0M4BJi6EJ23Ht491SHLWz0HsGJxLORnU7lUfYYiOD+iGVftOhP
Jv5oQGRgOOK6hdXHhiybszhmcT2BRkorALU5vCyb6HPxNDryIkh5wvtOWd8Htx3yRS5HYZGoFFUq
l+wj1A6SYNk+dKIzZGOIydiSlQCq3C0/CFXKIomoEqssXN88g1e4h/KUW1VcImF+2/1+EW0EeWzK
LTUJWVNABsGUQByZQFlsFj0+w43e7/NVG/7Kl/Be9sv1r+d3uuPI7vWWy3l37soqj6ifTWT7cIGj
t9mvkxUUU5ZcWYQ5aRqQp9zxHS4QQGfue/cfTCG7WkdGJVyqUAjkFcBTf1uPOtT6gn6/t7K53g+E
NP8JKrQtnMEW8BtA4ZcryGo9BHgsA+5MHtGa+uEUqLPUXpchiynnyJoerfF4fBiOh6YzHI+j8Trq
8Q5YyD/2YCn4AugnMYYD2UfBRZB3yFLK229whqVUBmX+Pd+cPDmJsr6pv4AX+nmaHJQyTBZZ5AQU
bvYE2BEcfhV8fZhz7IDQc39oIR0cn1t58FJ46rjr3ANGNfdAbLjkjtV7sj1rzkD5TnATuiwaTKNL
5tP/VrAaDzxxF5U1Sy4HObVNyNJSf8sJl04Xu0+c08Rt/99DGtwhNY5sYRyJo8XiKNugPJaykzJA
Hx1HAsMIurOMOJbM70Zo4H7dMxR8SNnkHbLYZDSBGuNpMRTWfFidTK5DBZNmWTLlISapPNHcUkqh
TARLACfQMH6Ak3MSKrtDs+bSxDm1veAwC2myosaRq+X82zLuwO0wb7BekghRyDA8N1y3lpewmHIE
IsmWYnHmBP1D8vE/HzVG/529330GX5qH2DGKHx5WQj/xMqIgJMsiXH7LkwBnjMBdeIK/R86lzpKC
ggumB1UWpsJTsWcUrEy2M8HIpFaWC2CzaXIGMN3m+KMW5Tat3dv+f6g6zyVlta5rH5FVSBD8S1Qw
Z/1DGVrMJBXx6N9reu/nq/p2d7v7bgOwWGvNNOYYjUtANzQib5IijwfsjDgShHNEe8Vc4r7EPdHL
l+9ugShYM2ExXWhI8oNaHyAHOiMxzUdSF3JSC7DdP7sFRvbHCyoBpOROJF+SQFlc27/3i9mD4AuT
rtpi4XP/gk192QZdduLhinajuDSJexyL3uEZlksFaQ+CSeG8pElPSmhEpOsTBTaJTg+ilHj4l4SR
A/5Tw5NQS+83h7kHD6SdUp2R/0sapoJ2T9SwJPUjvJg6OR/hMnyQJhLrJCZVSFYbw6b/z7CL9K8V
5oMzK3+iEf3JLCZw/cWksuTuHciUxTb8sw/NWR4C2PXe0JRLOEJzGDAZeQ4MPNsr7SHswXSAi5yx
ZKcevRq2cBiqST9jLx9dCVMROceKEnT0W45s5BJ8UQDGqrYCiy/Za2nQQTVYviQwFMFm2uU2uAGz
GVNs9KeP/v7+OSE7uHhrZwMl8nUrC+9Gf+K/VJMsxc1myKz9baXsoPcxiVZf6i/iEUH9RIih8CVZ
ZFRaCG9KstItzCvqrUy6HyfoUNuJsyMTjjD894UVtBfjw+EgWS3xZ0QMVfiTJRzgkP4MyV1R791j
pxtEcbjBUh0Tom1x2DjjX4VGnNx/eYd/up9018mUgWuAL5lZ5BVku2C32G4HW3K/S1xcD5+V79Eo
2I8Mr7cebKdsrjIt5UcIg0nHwZ7B7RbGb5VdQglrqrnytGT2/nOnZfYimH5Gwl3EPSnnUMyhfhtJ
OYhuSF4JixCtr9IeKzk99EbhohtbuMOFZ1KjBgSIXdhzUnz31uJ6y+Kh35fPlqku6mJH2p7F457O
uYTptCPGgrzMgd3wtwZYa3hDsg+KOrIU2aTUtuQy8ZxBFkAYJC4d66uPe4l7l8EAVDjPIGOlFRyu
QQfVe6C6Usl6Ipl152IQHGMtyWmc4WLNaVLV5BGQxrJEM+bSL2lMlHuHgWf3EI/v30T8X4X0A7W7
HhY9NVTYKdXgnwjlkz5cgQRFss5+2+r/23WFq1c4ZnkjK0YCeIDUjYG4XvhaFGeZ6k7BAtB5CzoQ
E77OUAkF0OlUKAjBBAbPCJ03QMHpkWGCINj4lgaRBjIY/3tske6l9RRQP741nXWLalHMyC/1crBq
2fCOLEExbS/r+TVkWwd1nU3NXQaYflf9GbvHEKcL7hUgRUC1o2yqYtV5030MBd99/OpLikCyEeDk
mNlqaJI7gupIUgPktWZ0KtHD+Rq8BrLehT6S3oHoX3abBFXmvkfyD7jX2EHygeqVId5d1HTbHRb5
TNTDTzCVwu5N9Rj1PVmnkgSSdfoLYJ6jljtMyWe0vSG9FefImg3f3Wb3OwPwQyyHDoNma71b1OwY
KKGQRo5DIBcovNFly939lB1A3AJo9b8EPAQjpUsqTauWt9ova+EWw+9wJM7a/uwwzshxnDlHqX9O
53OM8jwMU5f1NL+6g3BN/XWKJOFYJnAHqw1NGM7L3Q+nYi1C+Y/dH+HeC9gI2eLlUaxCMoQOrwuh
fR+x3L7kB/mER9iKQIBJFRWEruwBYneYw1RVJcUoKriv6OYQ2rgo60r6kf4vSUOCGiQJifQb81lW
jbwTRhPsTKsjYST/AjpnHGpAwV10uSD1O/WtAfpwxPC/KP4UYm1gyEI2LpIv5C37Fa1+FdLH8cRE
LhUZQbpGwRQvrzSksNqbI/lSB8rgM6zGkmZ9+mrw9oHD0mgkdOpxH3HLpOncHhOjHH4pgyahlS+L
nxBwNkfIZJ5MH3MaBNuji27LoJyH199X1oc9jHM6kTyt2QfFYkuaUayZbFHE6tNxFkyv7hFu6PGR
KG4lc2XD7BG2/SEmQX4nCcpfxQtn8YgFg594dOHrPsjAVD1G2ewyipGOENNiBfmxpo3fnEqN5Eac
qRwxSvR88NQTcoQYHxHmYPHvTnwCudDtRsPNEd99JwbgLFrdfwHgBNP5wwjhr1uuuJ0xCTvZ4sXH
lwUg8ZQAL4BeYCDMvYIOjcLkpw4ACEMWCTR6IXoWHFWiyQdYb3HvCoZ5dWjj9kXicegBIpXj8XRA
YgJJ6sqOFovjlaA2h8Dwwt72ioyu2RUvg+56Oq3FS0jp/FcoI1ES+l30fSu0/VJtkvhECjq8mf0R
pQ7mjqBvv146U7GD8V47lr0XTGvgCwOdKn6yVnqZgNgfk2KguHP2atXdFgMc/AvNj4ajuGRM/uVa
5P8FmRYi7zCzwQDh19fubVLT0SnPyG4O5gmMAOxwyEbSxPwL1+Xxf6zf9yHzm50e6l32cbo3KecM
C6e1lEkveE9xpWSNsUx+Kw3pbXHisJdHyeSLRZWFiIfHShIWAfkBe9ulYIU3KM+k/A3/UIxsIB8i
BS/xuP6peCOS7f3z5m6hjI94g9ttZvNt2cBGsVTbU0e+GQv5mrN3cG9AnA6z4PSfmrWcRWWXHaML
T6WsStDBnYMY+Ir+Z3HjxeEVa/1vzpMghquC/MsCtJZ9QqgQnRDxPA04m3lhKM6dxCG5h5tAt65c
wovLlXFgf5GSxNXnFxkE8RzBa/1eIcsJ82fjrhwWBh8r3DJyBqTp8R3/ObVyLmog50OSP0Qe2JaA
gz6M33oU/9Ly0D8PpGonLsR9JzU8OGA5RGsi/q1sOx9yect/tcRDmgfvpk8yj12TJT4+IMTEZk9+
iRuKu8/WTaFQiocSMbPeRX2wDkVLUJuZQJYJuIzChXrmCnMgHeAkjemKPtGtTalU2+cDo4fsE5Dt
A3jNbbGKx+n2taVJ9b1udtOFVMWe9NXMiZJmX/c2gxr0a38QvVpTPiL1nFV2tufXb4YAvLI019mq
2mJTUTkkW9ewtQZIRfdqQjNGzZSiU88K35QbSFAkIEMvs6K7u9FD9o0gs0DrJXPZaAE2M2uBm7PD
y4RN0LqDg0ldWvt0raDTeR/ep9lY7TFne7osuGHeAwgDM/B5CNkTAwHkL7jNzOl3eupLy7Is4cae
KK9qRbdG+IJXruFrQz333yLz1uUx0YN3CagYO/gIY6171TvtFwR59jv121Qw34Sw5+Pr+KKX+u41
nsF3FR8RJCkwlpZrAEZNfGMJmj9DYgmqAuLrtv3eN0knTeK/N/Sb4MqorOAc0udSdu5XsOZQ6AW0
JjmMn44B2jzgleaCM15AkvMySQ+IqIEYxTFbQppat136+1XajBvr6zQd3jqXCZ3ZQ2X5gXeXXNzF
swrn/uvtVT4ehALD9zjv1nSkgB8mHjjSBqZPqxe5iWwBvAEZ50d4H1bLBqh6WmfvkZr7BfrwtQdl
tNp0QFrTLVzTSk46gZKtXZTwDDsnBAOlkeV2bE1T9usCdxYUPOKY/n303TTnD68RAoYxgDRkgOOT
QzEYAHTuaV45fPdroI9QnsBlIhysnz36RygOddq977Ry2NBZhBX8zZbNbf9g/JvbbFuSMa2F4Rww
NW2G7SMgbSHfoi8jh8/TpreHUSwAv3Hz6QpiAdPnScqKInZtf4fPl1A1tOY8KIPkWOwpdUK6UOyp
0g7pu2eWeUVYgl+ConORbeplHr157QT093ddYfdJ49M7VKPESfum5elLjnr6iyfKDu4uPoGiKavK
mpfbJ9AzGn+YNbRsTR9rao/Qv6nUocirAQZhs+Eut+m+ck9g4O7wYwjv93t624vjtclQhzgvGk37
QZRzxJuVhmRwmwOYfuIU2XgByeq011Pn6XwBYJ0wmrSLQnb3197lm8eLzzJw44pRvS1EpmrDfDwd
TOqYpfS0X1b55vX3mtNaSIsEih+gY007RhkMzuIJamAfPn9uod19SLi3EDp6KuRQ0Y7obakmCHpt
yM3nFGfIIKC9YO+uJG2NyIiauJLAGRVpueVUr3qU0sUrnSCPwvtSKi7talOnHh3tXPFjDRN6Y3Wi
ZXOWbhXTrY4w/VGRrzB0fUnHwClDUAvN0UR/eHQ8U4+FNJTavrnKW9CEGqszoU6fLQtmTOOBx1Eu
KORbG7qLF63Fezpr/YE40OfPUT6paTxFQAWDynu2r8kXsXeaIKPGkgMM2sP8+JsRVSKUHupAA/lu
861ZQZ87EN+FSxddLsrBUGufFed79nz1jK90HRC79vQxDf9u0WInirLNYw7yM2kGMGq2YRu8QvMB
oRNpvA65G/aoUrFpQCNnCPqLPhlwobS7Awxp0tXwaz9oOClr3GTKdd6bG0B8oBSlfT0IH+8p+gRX
JD8hyAZns0tWt8IxH14CExOZywMsghN4dyvNOeteDUECBiwX0t3LFzJgG0QhCgQLKNth5apnmvcJ
mltjmwCK+WObuVjehcbKcfzXFL/fhk+MpBGNE/2z+xxfV/laIzbrvGZlDLE25I52vHovtFpw5/T+
6tjUswDMa44HqW7t3KB1pTNmf9qa42oF4I5npAj5ggh3UQ3ZyMJ02lqyJYDTj5DdhpG7IKQBpvCB
VttcI6+7S+h0XXI2+VKf3JfmLI+OcAL2z9RUE6fZB3X93lSsAXjFaXJVYCA5Fl/b/Lhay4c+1yAg
CGPu/l4/ubePG5NvpxPl5PL4Md0cBtvvqPHaXtVjee414cA7w3cKM4gCpQ/EUCgWPnsGWfjb9HWa
ZAuuQiD1hM8Dcwvl2CadXjaXDfTSyOPSZ0RnERsGpPGcd71j1+Db2pUELRsam4u/K1gzhnZZ0FR3
AGnRHMLn1erXtR0vPx49KBNzq1P7z3lNe10uTSgUlneIhK+r78KA1AyyVajBaHWEkS7rw/KQ/SlP
O5nSzFjvWpA7gGs/6BNgKJskun5/AAhfZAJuG5bhkrTh8tY3Du8miI94ky6aQ2Na7DUzUDfwBOQE
eux3e2Ag5hlaAvcz+gzZr+lXHyVTjVoIkSp4YcwBKdbtl6R45SifoHHy60aHRmY66l+Wq1MFZcFQ
n4GdclyGyZALoAkreohCGA3r5Ra6nEcC6TAtVsbfa5oFbZoLJ+ddcqzwY+hQkq2g6De9z6J9rGna
CnXVQ7SBkfly5bTGgj2algeUA1iX3A/YpU/BGb7fVmReOl/ak16d77WvZcsWApgFvYZUeFSItzAR
IEFK+75iidRNF9nwFxAR+0rKAG6F43Objqxd3nD0GDpzRDVo90CQ1dYJ3eDCyeTW0loWwx92BVQg
65ZzN/CMRs81LDwXHKFNafLRXh1HCaANKN4fKNMixyoKsLgVl5tTXFyFsgLUOlCl40OjeAQVu+EQ
uzfoiCJTmLh3apUnB/I+jBaeCBtUsULBNt4UXDLqmgkJSny1d9uGkeLEqAoA6ptK2kMD29grtzrN
BHTOlqG1eax0tn1spWZzcidwYGhPlGI3scKYvMZBpT8clfJrn19SvAm81YBuqyfwX4YIKhWc3tJL
QVPne7PpwlFc3d0WxMIQtt3da7OL+Kr1Hb6T4IR3hDby1ATqTMXvSWN08Hz4xavTpr71HhMcd+Fu
ZHWMf0eGFr5tOFhuzuZrOGxGzPuvZp9p8Fjnlv9+kjv64Fgy+HDLVDaEYQlcTPb9CSeKzYWdjwwr
LE84/TOzp2zSI2lzsnEvORF+QVL1Tjrx7NAKVcIxfQ9UyF5pXq49of+HRF11k9LnmkyyW8D1DA8M
YYbPRry1ySrUPewnexsAFNDUQ+OEtNh3CoDrynDAG47Tx20HPEWdgOjl5EfKxmhikK7H665O3RqU
xyyNzPUdcXpwEief8/4yZ2bvdT0x12qB3ruIt/L4adt8JLdUJc6ADnQF/omrXYNpgjVRhRr6BpE+
f8eKYqevhg0bBngfwHEfsKNjmi4p7pg7zDEMMSSqsOSvuWV5RexWf43dc6jS1AVn5J/OrN7SBQTH
DIQEFDeH+paSOCgpctJ/5hCPBkARCT66pHjVkeJJbT/pzl4o/QwH49Y9Q1TDlrgqqHV0SCRBY3Fy
sNMWnDt7+KyqCUkk+sESOqKgTEfbjFwUqFEyyHjL/gssy2mUoYgCQIuARQ25YFJ2iPc1IZGFEoud
BEg3JA5nxFLkn7olf9eIK1I7Pl4JvzHFfCj1f6wOk//kZoSbi+LQBqIHk0QOUUc8AofgoxFAzV75
sxbVN4SWRBwdo/ft5i3/ofdgtClvf4x/sX1BeIgwGrR6wKMyF3LNjBoojB8WutKon3qfJ/PdqeBU
JLvGVp6E7EufuQpR03tQjPPdaf7AY0NY7emgldB6Rt8/fWitkM9+p5DH2PdpQUALACfrNdETh3tq
d0HWjF3ggmoGs9Q9zXE033RQ0OHEXL4AV3ZhIsFwZNQayAsQlCsek41uyCe9OIYT/zEtWRw6fCUp
VAAsT3FN8SarcbJjvuHTq08Q27R5Ei5tW4R52yeoIQAw9Iu3gKDUbrubeimEjgocUDU0Hqp7HzXD
xjgGcY6pbw9KyC5f29ubC59olC8QMOIcSN/josH/gDuGUByMZicXP+R0DXVhiXiT3iZU3RJ8CB8T
ogIn3LiFSv/7pJze1SqyomR/BiNKKxWlehLlJFvhkt5lc6wfyDhKeyllI+xnukQndyx40YxQ4SMU
L/iy+h/Nid/S/XbLCSF6WFBnYfJ3Wh0VpwlFcfZrOv0heM3wf7A9DmbEOvt6dShuOyxxgkIEGfLB
edZa4cgYgTKMe9KjHBV3WDSfYGcfdszWH+IDaNhiaxmDxSOsi/v6uDUm8H6vGX0SiGvgeyuYbDUn
wbdtTwsoqIUnui4ZOiFDYt+AI5nosCZTwD4Poxt/NIk1uWVsi8wqog2mYP1FY9rF5rQvLp7j6a/t
svGJmV/zykYEQxVzEECD0j1DGdJP4eqaF0sTygXd7Zq74qA4LXKE4Bpie8MiVeBK2SbURm+VGANk
Vej4prGOKg1sXgP+b46odw2pIbIvnMcJ9PbwTymZfWf7hWgSPrTBY82iBm1ZtLvUv85Q6gFSA7RK
37PlIKhTsD4bQ2vxyp0W7HPkyioXU8EWy0JOuPE3til0Gia3B4zXeMv2lfZsDYUMl1hWo7Fq2Mi7
WeJVWaA/D49zVKqdAkowa1aZEMPbxgGeXWujjw3AnoRjunTtWiZ+p31WMA7M9RO/0mP/l07pHYZg
Zf7awUgZRxdoCUBCj3Cg3zl+U2v+hjg4mzX2xgq6niQbQDaPYYAVXNf9B0SiEJ/Bl0TXd3Otv7eP
9tYCgHyeZ/okuXvGfWi0w1cbgGnEyx55V3m71sNNMw+GP9YumQAe68vYUKJX7KhgPiICR7X5tBsz
bql661s8XzqS6UUaZ/QmUH4NzEtUXD0Ksm/4CY0gLQKovGBnefstRGAoLbSRXgia4HwqL734Tdgs
qeXqeKauSbNObH/oaGf+Q36K0iKBmAK/RTI90YrJNoLTQo2CCL8UwkATTW5oVRvx5Jn2YrY4SkAQ
HVCPouYG7dXy1blRkGkgMmPna5gy2n/lqJ5+AhKMmncz/TMulYnRs+OdkdC8zkPRj2HD9tTlzasj
FrWVhwpcOZn32t2QC/DMkYZNhU5QGyTM9wFR/4M+yRo49KNHOJ/jVK0L7liULPFIr4tsxT5WhnnU
WN/C29c+DZDBieTVJm2O+9Y4WVwH2UjtXxdIrIOcnT/+hIC0PsahEelHC9m4BC7qK/46bdsmZpad
dIZ+17Q5ZVf4HpJJi4ThW7bMJxQAeRAfNegIOvTdb9uz24wYNqGXdN9e4BWi1BKPWaalBRMie3Kb
ZDUOKZNKie7L24bO2lXbRcDHo5QPkxul/giFmBf7/z4nKIIVAosZKX9m08nnCtCoNTiKIqLNZQHj
fPPm3Bc8mPgVrthSevtYN7CLcxK0feIArDNqZcJp915bRzg2iZMSNGKTAcQBlpAUP8jrtQzUyGB9
po13UB5h0NrSgr38TJoTaMMmL9hTvlgX2eHIAqTzz05DmxDNF2CwOLCHJ6c0xXHGZ/4qsPU4r4ZN
u7Ga06lCVmn8Bm+Veen+jOocTguINlwQvA7kxCGpQXHJkD/CNnxbVMjyHVNuLG3HczgedMCzJLFg
LwReOydJETU38dQ07NjsYErgsAHwlXnNpleiT9QQhz2HX5YZ+ZWt6GHAeOPI5+0hsDmKnhcOJ+5s
6tLbwmnDa82UKoITK0dF2MRNac4njYoRx45g0GlwgC5DeDxYH15OEeTj8EeoKqjwJZp/Ft/U5xdy
G5cyIInxBPyNpKNL40OLBNkWABi7dPEYx+eQ71QdPsDiQ96ebrTX9HPvnVsz47H5XicXzW0+Ox8C
Xf90DlrbD8VWzS3AqwIcJ+dA0dDHk4MXsoG9BQeHPMvZEyD32VO08LE2QXqZouGNwp6ypBA+Qd+N
tMLZbYUn6KvvtGaQj+TfZ1hTVGTf7fsEfzGJ4hCas24S0SrRbk3ubNcdXpU15vwKVZm8pnCYCMAF
CJBH1rGYyc8TejS4lvg7TDNQ1cKAMTmd4CY6Xm49ExKZtyjYVzAXjGLcaYgaJqQ/oSe7538w1+GH
Na9zrRjTmg942fCu28ZQHyPrTXMfJVjoerGbFZTonAzvqo5IdNOidAvLZr9RyrON0jNW7eeqBpwD
8yNqB/DHglCupwkhEiEH3vrCkKXiG2Xnmh9IleEBJsn4NKLWi6ufo16Hl666teXctRkkxtmAV1xT
ItwkuKcQz0tdEy0J59kIv+25pMu/rKErwK4xCZzM8FI2wEs2JJWDgSOXnpb+qcC9vC7zEp5zUnz/
3sE7oUsfZ5/ocfPfyJVo0G5dgW28qRvBGYLfWrlEScjBVAibKKPLyTOoA2JBuE76i8gy3T00T1p3
j6f4JS789w2dBV9+cWEdLLkWnNxWxCO8txfteMad/rkRPNKMUEClxjBR6KfJoHB1eN+oRbOJ4J9x
NoA74vCj/feWE5JWv/fCHcc3ERDfOCpXFJA4IHkaEse1r8KfXft5tuARARPEV4iC0LXc1CLnAzku
ibsHyKe7mzD2v28UVJIWttp5k//SUNiACYo8ItWby/KhLp7ZDPeH1MNZ75wXhGwStQH2pwhOFH7z
eURgo8BbQhCCPNNJ7SHSwTdUkThNRHQ8qkDE4HTg4bMnZ1HW0DJKgC6/F//ft0LUziZadHiMrYH5
kldyPARTeOSP1ibeWLTL8P++AUlG3Lf6Bn04ChZFGWMMCvoU2Hg3mCGTvM7xe6jwv8BESHP/pQ83
LbwtdQfGL0cq23rnBvesYJWhlfGkyMUJgUym2AUbViSFZyloC5AJShsqcO+/LIABCbCVAJakY4xK
zx00JpijcCVouc1qtagcaleGzQOFXEHm/Gq3/goAgGlHMMQsRDsUBKfgAriqQAA15C1/dVMBk/2r
q0o3Bulc4IG/Fm1WMaXXLwhActU/5CDwbMA2OwCUgr3hRROgswHteqP9BP1OgTYJRoOktiOPAs8R
PukvrRnyQeQf6Ke/g0AFg0D6lw/78EmC7wfTMxoJAnyX22i9VwDsYDcGOtWm+Px1zT3bWsNjgaxu
MwXkWEOCSErKx6z3JjP+pFot9T+kTkzqe8kAl5vb9e/W0y/VpwhHvpPq4Bc+GmqEkL5b/RySnrDR
aUAgTFFsyoRrAkqhhYoxgM6SNh9u/XuPfiYOAfE6GFJoO9o07RH9AkKkKLEVfKp0fEnPV4rOBOmG
dudC0VkPbl14kVnb1IuF8Z2PrDnoZ880k5NhKuPwHoUqXkQxG/T2FP4JUmCVd0qv4q3bhjaX/ymh
nDPQQF8fv+V4QJDwWAD/vX816fTXdSZV6S8INKmpSzvUY3QbqY6U6AUWHge1Vy+kiUnK9XRJSlYM
QBlBNUqPRQ+sjATSPZ3aeU0qPCRJ1ArLL1JgN9An98mDx2xWzPCGYa62QqSu+Hn37oPzhAw3eM2k
gy2RH2CN4N80GOkb+zjIeEqO3wrzLXp29GdmP7yaINake1Oq+l8XQnYw/y0HcvSOvpWOoSfv+1fL
f8PzfCGhfhk9ZvJF5oFEfzq4jdKB5t8nfcG8f95BDN4H/bVQAbxT/E4TSUayYYOSpnTwT6PL23lR
zGyslIVgbt70LJ07919i4ihn/jjcDm3VfVD6jI/WkSrEoYUq9WurQM2sLJSFXHpFU2HGMMgxLCY6
VdGJ/K6Q0eZ/z26q9lsh7ti7x4kKKkEglMYPfWdwvNtarvUxUtDNltGx+JHRkQGUIX3AoxNaobDn
y9enB2savWhJR77qrVDdV9t0QuFA0iWqe6Pf0TpeYc9/cFY3qD5jCqrFIZ9Ug2JUjDL+gswzq5kW
OprnHiMME8mBA97Asdq2MToyNo/RT+mCPbzboizMENYoWiZpQB5IbgPw7LDxAmpVe/dJhg9Ato1L
ZPvsZTPW62PWXmknt70qt6TR+G6iqgYfC8pAnJZ8ldvGXr7aewU9iSRIvx7pISabZNVeBEMhJpxc
ELpqGgXZhWXCZCuF6hYgwDvF6JSv9l5mKijlp8cjQavOyKbyC44Ap0HyiG9OlHMh4Pz3nV+7OAWv
knuAS/Kr9ahOAQ7962Pimz7AEV/5Ac0s+icEVE4u7UPTqKOHeBacwOeEAkGDGtRePXI45jR6wJMH
DQ7ErqSXKP+D+f33Q/LDz7SeASs/JIJQjfNcMvn3IY9uG7Q7mxRAL3Kh9SO408NA6cPw6YsrXHYv
wa9ReMPwoRgJZQOsnBz5TqSBeYbAyQpUgJEt2h4SWv2ARJ+2xh4gzJEkv6dmB9zhPRiZsG2THPt9
kPLsJV8v6g8t3J9oNVQcfn+77gpQT4QX5AKXsyrXZwNgcEjUgrfWnGjjU9vCJ4DydGzsY/aPB6i6
Lu45vXykkVM7Sm2fX/hIzAy/kxvFS7sqXZwW/imHkIP9nt74XzpHw2cB/XKPaCfq+8TT+DUo2lXH
VnsgcnVwQCLqozo3kgTAA58TvKoMjkOsBe0KWwB6rdojp4srSaDzFSm81RDdJw7MOEYnlCXGkk8g
pu42V/hHmvaHO4SAEaQ/GAxSrbCL2q/GCJcIGbt8wdhHK5+8A44QDgbpKQeZutezdwOC8AzPW66D
X589DkzfML7XCSUm1B6lZs8fykUEuAm/Cok8sr9VM7hWc9P2uU68tZfSv29JMqcLjo4twPPi8Byb
64ZAmk/JUe1NB4bOZn7dPnqcLPjy/DbNehcw9PvqyOyhb4OWMB8lZ/xR7ocx+SAX5ipgV3ISnieP
A4NB573NPUfgJZzMo/f7UN5J/hlfjLcAO3TETpqEo15zT3WUE+Vw3xUfRGecJons+7XDEIAcZZjQ
jXsEDJ34vmJVBvApcyzx6WxzCNjEixh8AmGG5b7VVqwSLgl4NL2pJlTip661ocSA8/47AEF9T55E
rvx3HnIuGzrfGTaaZeUZfGNG4hkae22fDATerhe+PIGvCMQEjxWEGWGySxKGG8adIuVz5AypKCED
wWlU1O9pxAfMSUEC3xYyV2Cl6IK2OS8y56cZI/I6cq04wYE5pfwhlr9wk60g+JMBbsQrQPPpd4ZQ
J58wtk8XSXcZJBJkRBxJn8PhQcd9aUZAzYEKBD4GHwyZsMwgklA2J7vg0C+PqPvp3hclhwU93roH
FbltZLzoG/CSLS8e8rrFi0Qcx2Y4Nswuh1PnGp5mh5I3H7jiCGf8Dk7DtOXEr4xB3JfjyEUIw5DV
J4ko2PQ7f4J0owbMw8Dk3JnFVQ0FoXSjeYIsPTptKMrjp0xJdhKW83ocR5xIFhbZBw80pwn3VEcP
OEtzSDGP7Gy3cL97GSdqS8x2gFTlsVjld4/ZzeexdMjxkeDnDPGh6VyXIpQ5xPmh769HFV3+fd4K
VumJpaedlvQus83wSUeCjkdPBlQ1KQEYrcGYMZTM/FuXC+CtjMbL45DIZKDPHFwXhBfnBSSunO3i
1uXNzIkVkWXivveqXLx3IiTBAyRO0McMOA1QDmU6FtmCOzY0KSJSbeOKKHIEKQVWcGLomq2aZuek
/tbobxRlkI0WMulsMbh8JtV4KOm11buNE/XomsMaWgM6qods3doq7n9W6eLRFWDkaaSj4J6wJdME
3opoFZAQ6brlmlmZDDqEtY+A9C9QGYSF81mz9rlNzFTmhekyHXhl3Oeu070PKabDXZHuAy7iQmBF
aIlcHzGa/2ISFURkOKzyJAEWV39fMD1ZM3wGAI4+wQyKhglVwRcIU81GsLK5J/CS2cR7ZG6QW6md
8qjBWUWnIsuLeTC99V5YL4ZgSgtMiEcts1YGHU4Q/726MmXZUh1OkI0z4nSuW2ucbBvTUzemod0c
psf0KLOLp+I+530ruFPMKkHBARKfwifMa1kqpMTkqc+qQh+BKTRlAe1/7wMjxe6VcrXYk2SLykfX
0vGRWZUodLmydxEVnhenLgKhMg3kk2NZ9kySU1cAtZwf+cGPT6PRgpFjXsnAcRoAt8jO38A1ECvy
QTDrslPAvsduC2TPK0H69ytuYZ89imKqIl1BAh00mAxxn09g9OqQ2cyxZJDEdX/KbeIeZOx1rHe5
00yt9CjpfDl291Z0yOuTybz5yoU5xAczKAmXz1W+V7LegY7g4tCCuqfKR+wW5scKOghzSMidlxM1
+KzY3/Ijn87aePrnLb+xZbGJ08Mq25gcShTIWG+5yIJp8GDWgm5KC4gC5PLIIQIsxUaJUEMV1uPz
paNuqCYbU3MKJlLtsct9Vk3ZAJgtXKe0NYGQG5ODJA1+8zn0hTpoG3iHi8OFfGLPmBKCCTUKsQ0x
cX78N1J0UlE3ZJtgxW8x3QLCLFa8hrTrl3qvaHYo3B2EHaUIPsVsNNnIsOoywjLWNTsYHyAmjFDf
7Jy3jBAD9bMHPEHe48I0wvL0KvJ9/OvFFsHMZuKItWhPWQu4BqwLgWiqY6SkuNNytdYGfGSAUCih
XUXzqdx5mcDtKfkBdiUiNVMui4H9gUanBhj4FXf80n2uOPRLdi8+HevzM1OfFRMDCW7Eb90PKNgN
DpRMGsk/APgbQs6BkmmfXWnFjXmv0uOly1WrJhsl6y2BMgGWig77/3uvg5Sat0tAmxTynz5ZX85J
CVgxsgxZjxWK9OQsGB3GQyM2PT4ojdxcrgwZzGJPEiP3fhMagU4gqjScILhKV24G+OJDv0GQFz4G
OfZKa4rsJgPOp7F2mT0kUkBamNP8iHasrNo9f4PE5LyUO8YJiRfAvkW5pqv30YXgNkqNlRcyYFgQ
CvluHgGAADABeFOYXakcarL0yUKPnuBkYVElFg54Vac1bjLbXHec1BJovwGzrc87EWLPAd4BKwF4
cj8C637b+QTKuwiKh0l731wxGpXsj7Gxynr3bdxn2ROOa1PQV4GQqLwBdlKNY3QvPROBd3Z9uFAU
5oA5JTMwJF+MwTLp29MDDeNQQTmP6g4vO4F7tJtTLiueM87FHrIVnrPm5Ai+w+sC+hSxIJfevw+A
VBLI15vratNR8XZvIND1gA0ex4qFDlz41iU/xOE4lKhHLMi8TuUHe0QLQNwn4cdp0F/myGvk3zJT
MD4QexhT6Gk24NkhiHmy4zLMvE5IieSdMmUrehWfmARrg5Dm9NL7DNW+dnivz0vET0lQseIE2yig
Y2Ku0XdN/dUpyQtRTe0jX0+BBk1XwNnFpkU2oQ8IrO21okeYABunDNPuUulJfGNEQxSIHMaYhjkm
XrrAJX9rvRQsPm1wj9E5ykMNBgj4gCgVrbI1RQooMSCE3l0YxifLk4RtoPwpOn9U+tUgJtkMdcuz
R3jrDT8u35/ehtx4lGy+CmjCsJzvICXy+BSanmkO2D1G/4Iz7JXsBYAsmvsz4G7xZUiPMoBUaygL
sEKlabhE6Kz0cG3ftNHJD8BSFru04+DR0BVwlJ1bWKBkXlPlwbiBiiYXg/V4QueIplOfnZqnzgMA
O5gH+UuykOwOk6IKnyu5LbJNNjomhu25UgMS29wYeTuYKslDDS1utbAwM9N+f5O5iZbxmDvCc3Iz
cVnC3w1kmV0XDVKhrT7ThqTVv08UdNbzv1suR2D3mrKyX9hO2Z/ZzNlP5Xy5DCY/HNn9AveIDzme
emznOkwzeAP1mIdWnwdNZviXJdIWCNA9MmeU2Qy3RMjwFlieNWgDSafYOAGM8+oordCCxweoegTU
fNTutSGcuh61LksWd5D1+elRZNC37W+UvaMTpTYkiXba8kMxEjQ0ZhM4JZ1J4/Lj6X+rLO+Y0W2a
9u8toCQIZ9Ee20jsZAz9Kjx2jgmsgjwh9zyEyOXVv7nZVKcq9gdXywreF1sB99ujlkTQbz9YXdRu
Nx8A8702hCRtr9TsJnOc9n80RRCggA+tOb607O11tv0ezTBxQJxiZsA8AVqGHh7etbRHyZyyLr3N
DZABR6Nvbr5juO3G9aE+fNSOAQP7tuUK9cg1KDrCuE81xI5nHLXtaEB2UGrwGgMuBMQsKYDPVIeV
AXiPA7A96TCJGzDygxmg/XpIbewe8HByNcg5hTeTytoXXr8/BhPZxbRv7y5gVTB8EOeQYbtP2AOB
MczzYBZXdtz5OPmqsTjPMhEcoFO8nKUH5Du+jr3WjqAWXKnKaSH0a8MXa+/VLUgeTGg3JFdwGTQc
Otf5Ecwuvck0ilkjPUXkUNtxis+z/yY9sSPb1QKkQ40Y9apreJm+5mdKxDDtkTEdS+YY3nruqwMO
mB06DW7uRC6XG74pgDkOXzePm8Pahzf+0XAvTbDDn6m1IAoYGJBIj4yOJI/RPrqH+vzqVeC4aWml
mIessOGbOgJjhj/5zNgzqBlA10qU+nces0HM4vW1P/nYl+FtmM9PqE77FPkokgCl6VD73VqLzzT+
OJTSVBLd62cXmSQyW1ASkNolm03SA1KG7467cNlx17SoCpDAIckEaxnSc9XxdoUL7oxoJwkgv4Rv
FVAUsA+UWzpyc8b5GMb+1oLc2ghZ10nFCqOZXA2x/0FzauzJ3UqLXnOFWh7cIACnUWsgsHbiNQlm
iDDOIRgfPlufZ2udzMM1SkXgAC1KugfHyBi5wQzyI5gZlhdaU9EV7jyHJEZwGVPvC4XA2VFaNuDx
FFXI2iN9DpgCvqcXnrMJbgy7CTY5pqw7EuXW2iOxorXY9NJOa+Cyt1njfKsuXjCCRy3mP7wcoCH9
B7gBifJVJO3Z4IW+gQbAfEIe8SWth7DE2ZM3qDJsDCxAiekJ1+ppKGjuFwvSRSW8ImZfZ2e3CYUN
PdFfkigtACcIKTkGjc09dZEjkO3llBtGtCT+OLvqreZbx/+j6cyaFUWCKPyLjHAXXtkRXEDE5YXQ
qwLuiiL46+dLOyZ6uucuilAUVZknT57zhq5ejAljsNuwCbSkLyVsmnQhvrq6qmUrgYBFTuLrJ/YW
VLwYNWOOyUhQwKbGeMehj2KH2aDLcCcvFnxSVg2upDvkHVwHhJAQmYsxEN8VxPZGv3VlPMAwOTXg
UOqhLauhsd2AXP2K7u0DYNSLJgwmA56wOjgnxAsNiL3HR8kl1nFtMl/p2UbwxR8s24fuQXQqCkVa
6yhUhw0p2r/jG558cRE/yGRLq0lYRhDDEZk+sE+4AaiOGSdcrWirNlEor7FCAwTGGFPbNuXRgPZ3
GPz1/sDKwEjInmSrozNtCVRDokb0KlC//JiCAegdyCKNXb9NkW52EimpHJAt/GKSOyDSTkzRfxzl
c9tS4BCR6U6xHHUezs0ZdEwOgv8YOy45FmkVG652VakvqIwI+mEDh87YC0/AnHI/0uBuDjtodDeh
Yi1yH2DVQRHQvG1EP40xFdPWiKG2qF2wsGEmkQflohEfZ31EXjziggF1IvBSytHFOEU1ziGYiEYT
932lUcLHlG9Pt8ODdUdkjk9z1RQVlHI2Ap+GGzyDuu6raO0h46dOeAIRjDQeY2pn0rSLBLRW7CHc
IOARpXO0KlONFUBFbpWZjDkMl+DkuKEbmYXERyusCUtR0GyM6bTIMY3Nx9R0rAPPn9Q+yR4ELqcx
gtXQkw7oJ5V43uIiB+Bdd+pvqjNQzHGenRQInl4OQjmUI+Q2iCIl23WAnS1U0ot+nVYub09x8rlT
VblThBlYjzH8SCb/fUrPf7xODsxcugAw9qKDisA1hn7Fe1WtI/8cV9JDjXssK2czZpsHs2d3hkQO
4dXpx1UEjVNRvA+baKkz0VJ08xhMHjmOA85P89bXOE4/ELaGpY86BcTXvy8ECnQSROxGk+5/Vvt1
C7NzYNXgSKOJyEd0rAlGKVejt70MJ4wLid8XOA1IcWB0mOlsKVb3kOk8AmMoaK03cnUVyMZ97C2t
3iPilV8DTLFD7oiGn9xNIGjK8x3FpeJO3Z1zkuIQNf+/vv7yaSThSacX4wFTFQqOTQ5I6sBL3XQG
GLh+wB4raMBdH4CzWEnd6o/AB1DLeyHHWNHaAM5FqY+gloueDKbJvrKawBtn9xHcZyTqC4aWhfG2
ZwF+vccXvJbYKDcoZtLqPU9tFMfyvYae8aI/I54gzbYHAGnjZJVT+ywnGdSxPY6aLCNuH5PAEFkc
EH5ZRJg0bYMW3Lsr1wFDm/IEi2+EbhMMtNGXyv9GsSlHxVQIBEFnGdm0DzXLjsK/X6OkogEl4zTG
MGkDKg1DmVb3zjKLGES+h8Fhw4M0ymjLNsBSmwwxliF7I2YgMAphNUCdbaBhiBVpBB5/LpwserdQ
GRRVVNFLvcXy8EcgLMHn8B4mUFK1XnTc84ydzF08R7XDeBMnHnSyPsJHiJH0UXbhCY/WnvMeYJFB
drcsWVsp7os/jkj+EcmhvMtyfI6kMo2ubOXYCJZ8wsQW4+fWtBmeYFT+dFVRxaIVj134G1VMtKsF
cwdzgjcKp6lZzz9zYg1qAsZz9n3p5CB7AhZ2I/6eCG2a075bLb7MWYVQBo4oqQR2SgQdYkHZ8OBH
58Hl5LEivETmlNtat72Wd5tfTgZrTLq+wIaDfJMYfbchBmivRWYpGNcpKFMhTh/fXHp/9w9opMFB
X12s+WCoMscNNcg2KDIjJ7r8Ij6rZWK6JWLc6J/GuZvF36FClNt00znHV6aI7BgfHn3UsBHNwWMB
J6dt4renR1KtA700bZYwi06IJX11iVbsoO+jafd2Tx+MwDKCenswarq4ZBhJ1KbBAWZKVJJGhOhw
6O0PzGtRU5/2kO3ci4+81wiZr0lp2qF12zNEE4K7awNfJcIPOFt5MPCIxoYQaNiIdqh7xbe7jvHS
mxdT4UdKn3DocjJhhb4WfGLphGE2eROiUu9fi0TUWR3Wo9fTfE3OM9rUcGhzic/Ql52XKASiOQvn
StRB+BLw70XjhP5KYMdAytIHd7NPQPGCVnCCOMJCf86thFWRUrcFQ51zQOwFy1G+Pf7VyKg43DY+
9DHqeW0Ewu0uKEncQfdAAYOgvD9qUaKWEnkPhpSYmqM/CJ0QKgVL5Jd9DeteWBz6DddDjGkH0wJ/
nMymWXygLelHQHvi3YXdUN0cnFQ61PbwKN+WC3iU5GwpPrdkMy/IiiF8TmIimEMlyULiDsKcgVzJ
jMStiR2yOy2RUybS5gz489wqMNWOC3HnaoVdt9z2V39ooPuvLZxv5DePE8bnCYbZnudkSb0FDXas
1XfnZBLk2m/oOS6r+jd6B7dhl5Vp2KIRr1irXkIIM9DvD1pM3dtD0rG60rK/jMe41J67jG6xplVQ
DOWWOQRrbL9sVR+V2ipKYr3cVC/zKspWEnLdsij3MJD5+BeSnA5L9Zjouq7I5nKAzo+d1wYH5pfX
t/NSqbeD/P/izy77ecxuxSZ33cFN68bv8WtaTh7r5rxPAqsY9EESwL1yfKaICE9OC13K8eNKfz9k
tcqQqIiQ3BwQ427vLgBsSHx4XOXp5Lj67X3Q5FJPiQmlkYw2+psntQwLb1sWPqhxsAz4+NK9QLD7
muxz91InGuUj2We5dvhziB/RZojHvC4FZcqu/JQIrMu2VhmEfDGbN719qUPtHJtExcB59c7ChOoA
zUIEd5+43nBMOAI0GWYrFQMSZAp+cUxCX15T+oTZZ3ntbQw5gkaJ4wuBvjpORfrn30Vdp7VJjBTe
3W3LmtQI9sgRiAIJDiMhjrJysVUXEqx+4jzEtDuiK0jjjKAJGskQsh2/YfsvfT6uGMOLoCHy5Mjl
0EZJwUBogp+Y2y2fyV7PxCYgZzJEypB96bwjUma14gAlH30v7aZJAEHrwJTLkkAXmod2GYsMN5wQ
u38gu8JlJ4OckYdEq5SxvxJugAv1QMFe5h11Uj6lQgdWYgSJnlsWsOy09I9Uxf3apDdJ50zkNmdT
ddkihJaNXYYedzAfXor8nNCZAAtlOXW55dUUgUBTyelqk4/aSqzCRYXb81S2VIZvy742vkZyVPox
f/JxT5ga8sWDTIPuUW7Bg0m1TWzyziGBNY5VP3GZ0j9HeLsx+0AZ+BWTb0MSh0S7RWQE9YGS49c6
4WpAGQWSul1siHC5SChWxPDdA7sv7apE67nDxPEIVw4S0PgcgvsQyznJtn8hGKawPm78/fu+P0wd
+C6Yx7KVJ/yiMrhNcli50Qg8sgxlfD48HSEz0LMCO+RL+ncZk4TQG4O4ACXbhknDTJUy7O0DcwMC
Qp9QS3gOQia4nnxo+C+CB3pteJ4kLOtYMnoodZDvyby/jbG7/TEkoAzJ7dqRYBiseBxR7vyPKcEz
KbpkMjT8XOFKmge0e7j/EDned5KrtDXiMr4SUPbOvFhO4csMUMgelJpsjKeGrPl3wK/FFg8tow9l
9YN81gcxoQ5lNr4oNrBGi5jRbDocO7XJdKBQpk2HdAgL2lpjj3rnIOwZU+z6i6dIJbkC+UCkuv5K
SfkUoACeen3Uba8esEsFCeyJeCUlQmgscmLdobA8kBX5nSREOUDvMb0KrWR0i5Mz4l98iAVQDKFa
ZB0eB6mdDHzVLaB7r14fnS5wmjZouGkAmD0ocfNbytTBjaq3mYeTo9Wfgu+guNqFKa63MTxy/n4A
EMR5K8V45mOykvvvy48rKl7G3MkBLL6AagqgsUD9qkiC94HmhRNAr8jjgnmwsiZrIA8+yA1DYsE5
04itsIrziOjtgInRA38E8juR3e9+kD573tGXbiqHsJBOCLiRMJUm30UjPFsqiUflFkGxV2/IWyLi
YH59VJIr8zFqafSA3UYnxm7y5EG2CBNJkCGkkJj3eS6IHC4IHME7ALLJg4xSAr211AgYIcRVWtPL
AlmJl0Wq6fQ89q7BorOlB50A67R/tAGmMiu31ZBOFmxeQlKxDqGXhHUCmdzsAjgI2NbqQk2rD1QP
0TIJs+nXF9xIlsgWz6FE0ydS+8FfZUH73XojSikWBtX0E6E23aSi80R5SabxMboDRtEUYMsGS6Ln
0VRHLdZ8xErM/L9yORI6nMbei7uJQBCYKjMN3jCMOjH9qQ+oOK3xGicb/vDocaNmKIBM6gNqf6xU
uOiMy230nIxe7ggKAJXPVTMc7BAHb+2od4SpEQuweuVxF1Bbq3DEMWusE48RwoNBL2qH3fDmLYN2
IJ3t3fhzNrl1QGAnvWKfhLuOBQVx2/pokZbRn2HnmVAx+StuR/LTx5z7FpHmki+tgPHM23z7sNHP
TFayxULGcMi/sIO4zi7DkcjGwR+3iAsJzjoJgRgZ5rjE2ue1SOf4kbLzjcAOdxLuJEYPYyDMotG9
REKM7yUEkp9Pu3gMqePzAucyzCVwADutt+0N9IEpKb/WQ7J1YMPeRvemEaBS7pKeGye7N06M/b//
8VHyVZgfkXUejIqfM4bf9xFnnTOyBXecgJTcYHinWRRzJDy+WgvVghEhhXzYVaRBBnACfclgAMi3
ErStuu5eNVXAnK143c9blClv1vVmYJhkyqfdnRumQJn+Rx1RO+E3K4pXyeRCPy2xjPtafGBrUJj4
wpkswhMLnmxLT0ztUCyza4B3BqDyWguW1C16ew8VO0jyYl+lKOsSzz+BmpZNkAhBf7V82POvZO+K
PUF9vQUgLk2MkKkRQGPNYAxOegsCzEdT/Ju/8IertNSmiNfyjGdWC93Z275LOwSYPTJQtLoix2qd
dgWQZq3lKpaAl3nGQwelr4PMUorm1898LwVObk8Q+BzW1vRt/N05RbJXVyt50HqeiPuKUiRoiK0G
zINxZ/ykKW3BjT3BBhY51AYYdj66ApGMEpdAlRCeJxbHwVHYAF4GZubLrGc/E6R3L/Okw1ON+efT
UXZ0AEwvo7RnoD5K9ErOlQfdOSMxZU0iJEMLpAOTBBoA3OlAK+YJYUAyZN9oOcm09PIRzQXUsHyv
RUQ/aqMhU0bk0ui+VyA5GJQa6fzF8NO/1zBXCk63L+0et4YVHifZWW+A5ULBmkeCYRGS0/zy+jLS
nDiNb9yDeVQExJ0bcAH2NpZR7CiwMz0hxIWhzQVLHPiCw0Vz1rE/fxd6yPWuyHfDPDPr6fS5YE+a
dVCHriTDOaJ7R0GDZw4UmUjVYyHyWFhZ/wpIeeZ9VvVt0mSym6ADcFbYtO185ndEf2v+pVGcd3eI
uJt7NHtoDq9disKsZ/bgaLX3QO3dOVU2Hv4A6KE9bxMlf6i9NlHOA51EKIjWh5geMB29jAncEKwL
6B1kg4DowTZS278iMERJjeWi0MHUG1eXdf60T6Y8/kxCtJNvlOk4ESub5MHb/rJq3kYg292j8fKq
2qhxp6T1TmF5ukEKX28lLVMp0LAiSM0BM0CWg0zWiF3XrY+G1FSui0FTV6I38hgrFezXyOd/8vC3
wgeRykI129NSNXik3saisa+wv6kwq6NYY7fC3ri9oo3Hww67N747/R0H6Kzbbr3CX/AOEwrHsQvW
18CRLqThWTbOydBb6w9CMa6ABXWXy6KusrqhjArHZUVzGq5LTRcjRnBGnO9YaW5WxsIUXdBFrMJ+
1ELeDMMu/e6Fyi4fyYOAHR0zXVJhT2XmibMOmet1S86KCuyVIJdZTv7F84IXrzwtP6Fd9KW7O2wU
6aHQ26R9K5tEHYnrfyeLFkFhrOgZjyvCd66ESMJqBVX4mWLLviCMwMY3OdqXfelc9mS0+cm4nqg7
PWqb1JoBA9rXO+TGtJYCkubBFV+fi/l1/s09FAttSRevk2LEDad6U4xesztWCBTZ2D3xhCZAk1Kt
CDMWRCnhFOPPotLaO/xuDx+cBduTu3fR/5gDNK2B9dCAtm8tmNd8Bs6/WIRiCLweQAsYvbFe4Azu
sMb2gwXIoS11GNmmULcOMkEW7WIkJ0tyzE+v2NfISYsc9uRsXBFNfdh4UmDPIEfPzQ9lC6tiRi3S
IcrUo55zCXoEFdLJMFh0QYiwbZBrpt1BfgYGz/VRW/N4WsrZZ46ZHmoIDQPQQKH8axJYtAqbXvEr
Rr5ns4cONZwF+BCT41NMbLIlDygvxhewgUhOqgOLNLg04hHvBKPOvpVgo0qlv+kK6psqDinwrlh9
ymHrOSzT+fs4onSDhMWKYs111Xjh426lKky6cSWthXQvc0j8TZgdV8LhbtzdkEi/dmUEBHkBZeZ9
CAaRbLdU50JHKl3yqwbZllAlniRAKNOQ63EoKj+IsVMKarBulUMl5lV9ScXpiweP5GAkpl+SndKl
DyNb0YYYY/C8K11yY0ldnuT88K2c9RssXnvtyJevK9LRyq03byzbEa7077ucegXKMG7qkVunHm7x
joDh6xZlWvVrZZSc2Oeh88a8HwkDykFjTrACJgdjkw8BhG6Rr1eALMgPknD/DpVL2t4nAEs9aUsg
Fffhtrl9EhniTPLCPAQJH0uOJtz0iphOGZIwoEsvv0OYYiyV09NTv64YwbJp9Tc58xq9cvjwJflr
88yZkqm3BUUv8Q+GpyAoCNulRdUo5O3UIsEHftl8z5L8XJJYycCFfC9Jd3L4951gBK9obck7qWhF
j5ComKHMSXI3XCd1BsYUn99pU1JZlmFaKAXPYM/7ctSXy1gCbkh6yCAwdvK6G4NCmGmTg2OC7uac
768BguGmLiD5OPQiG/TGIvPfAHvpg+W/gRH8Qo5EciwZv2SclUH2KNgYOIfgx5+YXUFwCXlt7gjS
gcpSZWwJisn/iKK4Gkmof00NlA+JlcUuh9SeMsMGu54XVbaTg3jo/1ecO5TYLA7xuzSKGHzsD2kQ
xBftJNrukG+92sfUExikkXIy/ECvoIwUlE4l8JafyMkSkuqCOZDqy5DjgKtxtpUBZCHwg2TGpKzE
K2lQxHcFU1Z+KWmzFC6y3b9MsjL6B7lSZLAEJhFo4d9gyGCSYTsyieQtUhGUgeEjagB50An6TtoX
o/mAaWDyLS0IFZoFA4MuhEcyzqBrdCihcs92d6JYut2RCjFaBQ0g8EV/iplvJu8RUIPMn5qHwkgl
Wh+6Nk8qvcs9s0sVi28KRBLNlCtFFG7wGJUZWg/jy3kor4aThfPxe0jTxAc7KnLgTvxomDeUAr9j
KO1YyzZGxdUu8Q1Q9Htqd5LNOZJ+5RiOmhI0ZiSfNCXB4oPXSDHwuySWgYcPS+lNA0AG/fFERpKM
hFw6IB0eCJ2ZrJgQSlh/KLOZNFvBWOxN4JBBmkyutFw1iRpqXQh0wkCGWkxJDKMsgxYGSgyUjZDX
6lcIzV7A9bektQ79nwyh+occGa1i3k5IvdCwh6qqTeTGS3Gw3yd9+i4eAfWzSCCcIpYbCFjDFDhO
u0MaTrwGHQii8UfayRZOx6CPpuPAWNNgE5HvMzd5lmhhpfjKgrj7No3X7CcNBkroUB4el9OrxVa2
w4DGugWkSDZYdnN/nFzm9c/7ARvGM+QNYid4mpxzMMWQ0mts2TkByWCOXAGvrW5EyKG4zwKlMyun
Onaz4W2PfvDs2UBu5UXdHpifXeEb5LX+IOfsaI9u0Crt4+q8O6MpOCViej7AARvL8+6zqTe0wbJc
qHrN1/KTIx1J2U5dDpZMpsxIBgaDiKIKN5XqFKTK3xc8BW0eBJZCFi/WnWj5ZUGg0dNQkHhwPOjj
cNPoT+F9H5YeVWqG9yk1+te0OZp0Yd6QCBILv4CWWcQJ3iQox0v3Qbmgfdf2bpRZEhXrx5ZkgTD8
GDyqYylWgGyl7KBN1eyShhpbKDurJvT1mYg20yoI/L8gmR+RyzBaHsD+fUE8RPqwyGsbCsdbMd8U
hQlUIMJa79Gv8LbdngJ+KudFoIx2Tc+mXJsZxRyxLOynIBzAAPrYSC5KGkwAp8PnwLXgV+bJTdqv
QR+eNMYvoFVQuShn3f0tuHOufZP/TnlQUDUgcbwAA7AjKrHsoIKAJ0N66pBugIPpF4AJ4mBF5zYu
LrhJsFPepx06ogSNbQomTKMX4q4ApSyHpP4JWwO3QZAIOqp/XAbgS5YYvFOozKLcDrYri1kzZisR
PBToxUcLGpgOA3HuKhCoLLXyQ1mXWNvR4RX4VNYvZQiv70c74ERYBBOblThO7Jd73IHCqr+3wTX4
V22H/iAPYOrIwkm/DUivEAvo+0KrCKab22GMIvm0TywWLgp7CUu3LJOk1RxEkI/35rGhQYzFDz5C
DMwrti+yJPcsZUh5WfYweXpZgNlxCAhZ5794vHCU+KmwB/QPg+UnbiAUycYpC3vBslmbawFA1SVN
cRf90zApejK3TyHtWyySwKwnWfQpcrI9felNluW32KD5I5edwcvi5Pju30Mgfa6iAXQ1m+wuX4tD
8rsc8PhrJegI0lAN3RCpcGDM2yYHpQLY5tMntJryH5kdDWnvmG41Tp0+8cEf7dZnOu7aRvYcUXtO
ofMted76Hutn0hx1bhNApgcOQp8DTT6YuJFxU6FLTOiIQHE0k9MZVdOgBCHrQPfKk2ioZcCO//4J
VZTSP7gRDHe6Ms866leIxdsKGroDzID644avIOmhDaJsdNo2LMpSxJ4+VcqVLH1XX/SHnxYcRDYF
GvK4A8r+NWH+52sptoH0lBBFp7DS9D6eqXhuVaBqSmSf/Cmlq68dYrnuXhA3QhAEyBWcm+mhY0xD
iTKTTBvZcbhcTbPkTsmWLlv7lsebPTYUPD9bldFzCjj2QaDCuioQOkG/2S+IQCk5iHGe4MoU3qTj
EeECiTAduf8d671hxVLaQ9Bb2eQ+BvX9e9voPsC1aB4ZrqX5jfr/GxoDHeU4KH0R0L3MWpOjjvgA
khQ23fPgGVnDeLyR9BH+13v+7BgXZOa6q+w7w+IvuXmPr0l0xe5NU9wH4kSvHzJLGveGwy+VBL4L
zeuKo3YOX/YekO8EzLZSKTTW4Dx2/ZkXN1U/PoOqs7+zxWOYS6cOWlft4NLF0BOxdBL7GhlJNF1P
ca+762RhDmyU3zz2pKKwmFbKJ9eRR6sqbwAGf3LqU0kQAwsH3ZQMPYmSZwhOHNPsaya4st0pCd+8
luKe0XFC1aRRAUhmJUsdNgLK8lPmRqm6LRUofHEaLOvCgkwAT6atXJ13nyolFDS4qp3ofR4ql7tb
SotXPVM7mJH/Dc6EGW1YJrNX7WXcr+phVc8gza+W8gqP6IWggSBDzTYC2tRKJgXj1m3yyPV23f6S
8wdGrz8Cy2fHRO9fRXuL8KaBxu5t0mYooN4X30nSqh0F12420Lw16ssN1NrN2nkwYGWrQk8vQwQV
47Q+KNDLfyYTPiArnHLgPO6MvrKlZ/DVnNKIlZAzNAnMnlBn1TFaD0Q7HWUumgwttdaMnM+4lsAM
bepW/HoAlNODq35a0LfWR4T1tL4XikOnxW2i1CgOAPPIzE4Qo1BfQzQeeARTfjooYDLcvLq9Ss/o
f9SKX7z8F/pNvb/s0dEb9bgeVGRHNfUHYCeIpD3YhR3SfJhWrcpr9MIBlKhncHtBDLjAp1G2j7d/
/s6aSXN9ab7CIiYZgzd2ZLoxjnSI0ACAbiZEMeo6yWZw8gedOFE/EC8XF+gYfbZc7h+tVaf7tDr6
tDrep4P2Sx98p0mxpdEm+bptisCs8PQbJZOvuimzDdzclzK/Ku4NqAkBpPsj4ANokaUT8HukbvSI
77QyIVU9MFo1lYZO3L0eHq8wo70bCnH61nptn0Oo35tRftk+q1mlwG+KaDVkPOvqZsoSR6vvaUi7
S4b8vnoG/Vl8ht92/HxEfeSxCilkcXP6g7t05WH0dZt0yTUEn5hUVILYCe1BPW52LbE1vWgfNIDg
pthNKMiLHuKoSP20WtbATxDQR3KtDpQxPQxGZ1LA2nQf0sN2/VNJzZ9WE2L0d0xpplqd5w2jr5pQ
W/QqMer1B6ogYNCsyVpwCqmLq+8hAUT2l7acavalYNEpPFZCNUz3t88IAAt2xxb1m2SVnSMCF7Gn
PhqoRsJ34OsbjAz0fu5gb28UeOhAgaq2+w7gqCGEYxM5ImDgqSG+kREi0UBv5ba7/N69D7AqIQGM
JPacz2aAkGg66tPO8DQVv/1AmFV/8LzoSKnyDLT7ZkETf8t7o8bcxYzhaeYE2M3nGshHvQ9b23sL
Vh4W50QjzexwxZ3lOgJpSQn6EQTug/p2vMsR1CM41cGJzKQaFZf4TGW0YbzBaFPgEQQ5ideviXvp
jMqXc6mNRwGVnq0XXV5l97gM14VKaA5kndmvabe7It0HTMhAkt/kAw3Uv+Cl6510C2+RXVz5DEhZ
L9fZF4O2hPzMKlANyOwuDI47CPTXvIN5n9MxqjaN5vhBlxC7labWVjOrxCP0ubtm4L/Ew28slJxB
Y4gczkMxONiNCgv5T/u7VpFf6aCfUntpy22gAtIJysbo+gzIxrKzryigSF0YMe3gwypczT+gEN8G
nWksRCj0veG+v+GTlaxq50WTLy8W6yUxcuM7pm5DMNhnZbrS6ADORtoKA4qZS8GNJfqCRpVkdeRp
PGt9XGE7N+P7NFon/wbNIoPwUIB74pVl5MxcZCeTCTvk+Q7GSCEd7Y/XMn/sXpXHZlffx1dla5wZ
E9LjRxqoj1HG8pBRPj/C4R4+2qmhsiEm5xnuHD2Wm5zy861noSbDMl21iTEUpNPsVGxKbpOvwdZK
ok/0T9PbMD/SNseK2GGNKlnS2ZRQ7ji5RwSNzpD8HzAviHF6Jx9I4cGexEKWkpm22GI7cCXYB3vd
PR2xJCTXLiunftwhHnFCiY3w9SKXR42FWeVefXIySV8prIt3DjsgMIZ98xJsB8SngwYDIqWbOXtY
BFFQkY92O8xG8WcoKvh0clB139bi7XWUf3ZxHO9QNMG8YagfgmAXU69BKoJkUqOkctL3e+4p7m+a
79uaK2ooru3aGi6W7Lr8XUwH1smr3DP1vR49hd57IcZWN5y4W5OME5I/AULCP1MxzDq12XzoL6Zn
zZwdxCFBNi160HxUVwZGDBeIYjdBK8IswS4AG5Mg+YFEy87bLdfAJ+YIvxxjRKWbdKGJFgvvf2tY
6UlatZaEVXRdlqwgYMWVFi1pFTMNdx+6EEuXquaSdWtyWCpzHEe+shwMjA6GxzdroEUoSF7lKIa/
umorPxVbu8i2x3fNNF03mrj7hT8fp7iLbjSU/242tP+pWA2pOjYyIsESraH61LFQK07cJ1YjwMyK
tL+04ivLWo0Y3kcLjnAAoTghffIjQK0xH+tpno6/7GzGOBDAOji3yJfSUGpkGuk/r9yJAcRVD5Zr
UiGiUq6EmNPta3978aST7gGwAhqcpFX058x0mMltHk0qwlYogbRRBjfN3k9DbUKFzXL//oRhDmcr
0uzVyjcjSVR9YEB4+WRZ4hvVYZTpUFkUi2wfiGFTN95iMRKGKbVeJAYkQdmdtN0Hhwv5c9fnmxWm
cZtZgJveHAFPA0OKA101/JHy61pOXNqlaTDBquGAp+5wGEjb5Yeu5N3b2VG6xw3+5xT1O+hhJ0X0
Jvd88DuZM6+L5VDI8vE2+oTsJTeXzIXcBCeRdWhP7XAt6cgk+tv/hWIMN4nCqXyZ/xu26QKZnAnW
knI27J4gdfyK/hJtT1Kkue7kd568i8eAAzD9aUQRk1XSj99g3/Q97qlXhlOek5se+iuGEAqf/Em1
xeJKtcrme5kYoblBm6i0/8zOUHMzw1V1O8JSeXhhMZETgEZMlkWRXvMUM9G97voOJaLkGUdxBmrE
Db2gVAxG19Ct6MEJR+vRcsIpIyIUThUNA2SDiUA5VSd/ZiZInitWTyGiQJzhZLveWuHf318Y/SbO
xEZgjRNcDStzLlpJh8PdhMhs3ihOUehcV4aMMNo8UC1ssAItKluUuymKhZUrluAdA2dNAAStr08s
1CPJXAd0ZMDwmFECO2rj+ck68NjBrtWWHpMhIMWjRUxbOofZIfhnl3PBeSPYHWSpuOssF56x9Dxn
dpg5MW01/PFYquYZbNjRcjSKdzuPhWEtQyZzSI63XruVBn2YQceM02Jq5nJHchMKvO3bfui6PJea
yVO8Wbkht8I1h0NTt8Ubx10zjBNewNcRw2VFiPFyLJepb01oneKoDDEpB9Xa9XYt6wQdZN7d8Lwl
xT2Zl3JJo8gNwwk3iUuMjSBwvBiAiF+N4LYyl2Sqjlg8Xc2y1iMrkjM+6dNFH7zL9zlpy/VlXcVY
zJJnEV9eLZpc3DHuwdRrgKmlkVz6xfn0CV6z3PhEWvdg4etMVOGO38Q02kh81JUozYrr2cCe0iWi
A+zAMQmiLV2teC8uQVGZaIgtGUcXjqYRGI4R4O7Cs80siyLs5+ajtWWFduiul3J5a66OgZPxQK1P
w1bEzAxOrdKnVKzwUuVPqvlf3TdxGI5c2+5rdvjvSdj7/sr/7R+uLcuqHfIR7v4Per/2x5PA+ur7
Pi8WkaypvWJAzPB3y7RxSzdt+chKo7DgPkaI9mE0PH2ZlQ5UOEB9E7PqlxcejW0TbYdlZckywbI4
2ctTal3oyiutJd2PMlc6UbxkkY9gkcr9ll2B8bTgR8tkkWf0Y/lumBnhHpfS6ZSf8XPNHnOCoTzz
bIumuTJNRhWFW7NGX4x2sfqmLVyKsDcW4BbLvTzNgvWy/Yiyh3iUjXYD+v7w+W0ZsLCXTCDvwPMg
JyV7njPTh86ooa2XRrDzJndIfA0NwZeRLDuR6+65dlmomIk4OnEbZKFib5pCH4Hi8ZKrkUXGHtOC
V5mNjn1a95oI2rCm0JduU09TOQuqDnbc8APvYDR2bDmsudza6KHvn6RvciprvKJd1y4Mudd8Gs8F
OYPGJrFPhzw2uqn7tsutC8NohGxBzHR/sK8Ot795WOhBajiB53GBTyOOAxwu8VWWJ90LHL6SXyx3
weGjzYy1xQFkTzg4TU1nB/mt/kN9qDsGXlpLYgLeKTAZ52TbtmutrZBAVv8Ltzw/J6bCvxsU2jw6
tjzuueZGPmAjy5ps3hA92L4XX56z6XS65xZyjzWMqsamHXFtHI0qI9dnjmfzg9PSmZF9Y/XUdZ9X
lgsc2CGA8FfPdTtku2OEcOpFqscMtQUfytx3tyGvla0w4rHTFj+OgrNYmBu8JixwE+NEYZwJQ/gg
u/lHH51dHmDuIEwY4S5M3a7RdHPfb1sdfTb8MGmcD42HshbwgoY+zXVz1bWIuXwozCDpYpQ70NmI
KFi/hpCQBxqpdSuk6qinEFQ92CgTmB9rWhBT/T0vKYjOAGsBejuEPmizdzWmx3VWs4raHacHzwdr
vZ6wIqhun6gZ0/NntCgCX7EllunYgxD9xoL+Bu084xHqOZ/RuUXflt5ll9nfV9jQft2cTvL+y0KJ
hySLJyH1EBw1WlqN1d5rqlB/SK1vBN67avkpW50zsL4+lOh3eEJF7L6DVrZ7Qp0KYc3WcTKU7evX
Y5M716mg+pQnh9mq8qGKTps/ivED2U8ClQ7rAy/ZwS31pQx43VV+95A67U0yvIT07uyS4RppMeiP
axFga+vbtg62zKoOmdoHXqVClF7hoN5agMgWzW25A3zbsY4rUQWjxy9+jEuw3YQOZ6mngMc2Yymz
sUGjfvsIRXTsFDbj6/QHA6P0laEZm63em2J8nTaW6pL3iR8zpQnqCaLdBouOLaNAe60ZKwdlCIP6
xacjeeFSHSRQAfel15163FNIoojJvsC5Syi3wikGoIWW1+EgQqBGbY4KmZB2Sx+aMNkcqCjuRnRc
QUIVdu6PGk1YkIf8fEDjslNs2BEYxqkU9O4RbxuJSBtiVW3wbGCTXynzj9IRuLjQh1Pnx7QtGTAw
RhrnugdKScMz5GrAamzJon+1PgtcEPDd4BRE7YxPqONig3ap+MqRvrgJMmhN8x0/IRVSKUXjjvsM
jN1bpgV8iMu4BAL4u6MAQ5tErTUPEFbp6MON7jh9+WsFE1YJmeBig8zRsNSixNs9iIhefwg0/UBS
FVnAKUAzxEKIr9SRxb1GYnJ0ZtAwJkocAWoLGGA0D9kUti5IChXuE2N+Z33HX1M++EHpAPiW6nQe
Envx3ykcSTzEJ/4o0tKsSMtdHkr9Wvaec5SH63cMbVvrLaG5AplLeMlAEORwb8Fb9REAPAj/8gIb
WFKZPOTTGSR+SdhFlZWvz9oSUJ04DpUE9BVF/BWzv5HQoS2yzwoq8DniX5qaZFS4agib5jkSBnnp
EpgTdHAQ9HNIRZABgPaNy2rB9KGnyaYNDaay1GQ/JutwwyH7I+R7+Yr9joHcv0uAM4B7GY7eUhwH
VcksUEy1OScGCFyZkaSAHkPJZnLVKKkT8bREB4vyJQaiyC5qaXiRjjTKHAxkzYTuAz9j8uAD+kNs
JsGmnFAxoeFZH7jGPh2corx4AQWfUGiResZj0x0yAnw6k5xavn/smYM/eTG8NdR6mIVDmJwQu6P2
oYjVP+gKRqNr0vVWxE8KK2gIcSieUwRrwzblEoCzNrU+aDH4HomWqzB1v/oS7TYuonngTU8Q53Ea
Nof4iDGIUT5+Ie9ITYPzYIoyBvJ9RQau6PmYN1DL4GbLKQqCSyWQ2iFTFhGj6DdkcLUHfHwD8YoL
4j78tbnN3DqZabCoadZrLblD5jES3bolpPMirpm3kvbQffagmztS/y5jICsbbIL6SsJROn9teXeK
MKPInRABobkSNWZ8/TG9s3ur2XTeenDV4YCSgn/Iu5ALmcTBbPbSafHRD0t2WxqDJpeNPOAF8Sa6
s4S3CHkYklLXyGk26Wn10gWSt4YBB82+WLX2C9DZ0A937G7JH8jIRFHUC4jYZwFkXEnmIYLzR2wF
Y7CGeEnsw9bOtu/s6JfWYrLbpTWSDPNn2/czWl3/x9N5bamqdVv4iWiNIIi3kk0Yy3BD0wqgiCBB
wtP/31y7nbOqtqu2q8pSgTnH6KOH5ZwS2l4uqc11/sW0ROMokrxvmLTSH+x2O4BpFjv64IuAMWiE
+MNj/1eS3KiVLqevH8o9auNw6e92fz59g4g/F/WgqLtELymeHKw8LgoKkxN3XwbikZnBiAcWdq6i
7RHggmgCQladi3ujkwrpAk6nCxWvKFPdZbgUhT9/LpelsAsVlRQPAVpjLy/0jeGJpmYZ0lHTVfSI
W3sLkEK0ADQd1POiiTjdYIiRxPuAScWcz1t2uwncHAhigBIIk4TWdIoAc/7yMHuf3oFpN3/FMplh
H+EZjgYNQbBPcNXw//1pKazsdGrPd9QUvF/+n4iJFZXZ178mhfflIsKqf+s5YmMgD14KJbEb3FzR
LwWBK1pmAa1gZs0zEixfc6O4vKoliNPfFymgN147B6j3YDeCI+XiXdx8kZ8ozIW+KDBrj66ODPOn
RUiozRm324Rj153PfGo+xqxsu9P5j03zwKHlafE2XKjLRDG7v4jDcxK9HcPZReg+3Ft4OvEsljdR
kHAY+Gfqe68S77SwA8imSFM5ynCTuOYJJhUicJLpbF6r4CK6U1ZEYd53CTF8473BURHnWS4J/49z
mdNJUDkgbbHQdDblOByJ6Un2fiL86Qtbt0ccK5FU3Vs/kDqEEzA2ntbG4CHF8JgHBfO1cY6zRWew
a2b88AUG3vREnhMWs7KnoIoVRa84DOL13TEu5RRmGeZhKYFZg1ntuYtljh8RcwYc8bIrr+C259Qj
W37O5H0WbyjvnK2U8U4JPm5i50tC6SEOU+NC9cugk3N20WJu74BTo6n3FLncjb12rguY0qt4z4Jh
yxAMi+lhA5xygEUz/ft5ThcvzjHr/N3YFeVrP119nC0WHpTVjMSCYlotPo7gSZIHYP2GoHIMJIX9
OSNryuf1YpESW36mddboARVLWi6oY8/Xc+8SKOUsFg2wp7Vo3Le9eEP+RlpjkSkEdPGCGJ0FFNDH
o3j0yhYfnVU8RXi37jERQr55bNfU7GOyONZ8biUHw5Cpsqpnn1npvHwVT5JoP8E7wQxMLEVE7K1g
ygcJxMyYbc6aONp2vBL/AtDDjR+jsk52ED3BZZkY0kWDjkVr2nbY+LRywuce6mf2290UXzliORKI
JvuOeBJ2KX0Ip0093eZLcOUw/0UCcJ/dNB9HkQuYCPYRKgXCBQqceKuIBoawI7hQoq+5iRKGyo+z
jfPnS8jhWJVwxh1zggPEuZ/pepjs89bHBXSVzmC/o6bXl8rm+Tdeal48coxk2nEScF6uEXjAsx01
dq7NXxhd3WcNRLzIHdqVDDMvGIL9m14GPeWUOQOVPZJfezn2R4JYZccw0lGf+LqvEXk/gaNWrM0Z
O52gYIQQOZe4aVCdCp0n1sJwDimJwshj76GpvTH6cd+Eemeo1BXYGCJlB4ZeYji64J9BTeRUl4Nu
H42wtx05d8N99Irg1UDpyBvgfFs1XCx0IYmOznQKr+jGE9WLUK2ITHHK95lGBGqPyU47JicGM5Nu
oaZB9yz4smqelj76GsfeRVHWn5HVMOYlAanGQyL1jZErvdtpbfgaCbQMLhKrbuEmsqkWK7wE6dB2
+hPdRhvjx48KztBmjQFnMSw4TmIXE/9xvDDNYVVk3ammAnjjVoBeMH/F2RSwcoFscEn8wxFBTDjD
BKclHKbBFqrOBQLwv38S/SLRzMKlm0fZbz+Wt93vBSKy9oCawBkX66No89e0fEVNKsSULIXnAwE9
THYWONYA6EQ2RKF/fZ4Tb2KoCOKSh++NAEqokVt4xbjPIFHmA/Pw48OdbCfsePK2LHzmNLBnB5PG
D8ybZ08vCoABp9wZjgrS4EPHDxAAAkJ5n6H7SJ37DCqXYDLz0Swzp/VeyIb3uulWh4GjnzHUWHTB
Z+JHSJD43ahbkBLsO6rl0hoZbpHMqxwi3YnBXeJ93memhbRcH/VFctzyca7zigpfHc91LBzguF3r
tdrcyIDLdobVx0gFJo0wUU4sQ9szfOIamXgdhkosk/1H437ubA2xJYhRDbEgsE/izYhhiBhXmXKQ
0aIxasKVOH0vntEhG/XEpXGdwCY2phET7we5fxESqIk0009v1s7G62WfXuJJhNJU1WUoi0IffGZu
xZOKVuNWwY8OpPRDbpgwnLip6uxWfWnJ9ZYzFMM9GV7hreVE46xjKAR3JuFnCg3fJSgOQfZeS717
Y74lGAEmPQJuusSO97tbzGPedBXB1yDalBt1703D6xBTURoAg7BEMWxKfqSxL7/1eT36ZVokvqmn
Ba4CLl44A9TpN/568OAqpIFJTTX2uZPxldp8N94EUf47qVCXTWD7RFcm9rdKDm7wKXGgvgO3xR6E
mx6JXjVcblS5RYO9DVYAcv4rQXTKosq63du7k9yvD2mpTQ6C/yNMqS10uPpPB6G1gQtCc9lpilWX
G2wDv8sxaL8cMBsvY69pqYAYvKmQa/KwYNqo7gk4grPSMfV7LKjlq+KHJ/JS1uQgFSN0NbDqRs8d
nAX4RcNQMj2123iZviZE76zxbqRG5mlg2NvNHxMPjmdn+hG+Li87qtzSgKOhYTTu93JnffXF14S5
e4AnZMn5L+yU80yoVkdSBPncz6Wjlp9fscdo/THG18iWKlvT8TMUEeeTZtmOp5wrCUXlZWjhX+Bg
Jv8xmoajOcA3ajeNbie6pZk+qrivEj5dByEe2jh9jlCOzNlBnoqFxkAYMcO//n3ItkbJpVhaurnT
5zKxX9cPMlS8u+oqPoYu5NDIpJV/1n0XjIfvVifI0IanMD5BeKGRxbHrS0EnVtq0WtAWE4ggf81y
TNJ4zS4Ad62/qjwMUkvY0/IKSOq+5IRK+iOBtCauyoti12zpa/swoTV+0UC/AHX8d+IDdj6Rw9Hu
FEvlQlaN7txjfxKf6w9Kg+pS73O2NCed1bcS5V1Y7PgdGB3AlCCjjZSYzsmIhksil0WtusTDTAXR
34w/q5oI0cFi2e7/YiRc/6yiR38IbEaVC79g9HvX5iiY9tppspM04diKQiz6KndjPNkae7S+e4+/
aKcLZq9lTEi7sHvFzT74IZ0mWKpOcypmIBMbTQGX5phRBxIPe3LVRsuUrU7zR4mfk0+H/xPWWQri
A4CuynvGNi3WGKdTlCI/rJ5S4ajn/kc9M/v9/FTYhK2UvaJs6x+Dggat/odMIKs8t2xOKdqIiMBc
lUwcrmdBIoX1U3PkBAxntP74uTHNxcMkHVbomHLGonEQqS5nQQQesOUtGb1JfaNVnerws84alzbq
QeSxKnqxlz9WDizG+ih8k75sLCc4oTEo30XrO4gGpo12MTy/up+U3Z/wuXalmXR5ES+kOGEmBbg3
Hx/fzI87X9Y3nfmjoonMd/L1pa2fyZzfChsNIUWMb/sqRvUAY5PdXcdRny+gIEANi10pOozeK1Jy
WE9fxT+u5r9b+A2qbCI/IFQHvcJznfklakhICmszO+J+pazT2k3Zc6H7Taxk4tes6FCiSE77eFl2
HBnTONm0zYLMGlQW8LHexZzbATL785AXc/NF3YAafozdOV7cp1b1VHJuslldwW7k3CS71MPn/w1H
ApTqDZfYFMN9ygitgX8EOYyZ/9DMEn5xel8CH4nKpwTyA7RgEDr6K6SQ5dLuCZfJXFPbu/XHm+Dc
KmiVdCEYkTdb8IWuFvJrRMZfJW0EtDTT74pzVX5VX5mJ+Dkz4K/H8zZl9zLZVsxkqWuLPg2K9MA3
8AiqM5C6HkPcxJiLq5c9rZSWbGXI4p9+BJdr/7hfSQuCLRBBJOifM5bFR+KB2SVnjL3SBUyNsj8O
2kKpAiUDs4KBY/oqfZi2gPypsP08HpwA7GyUVAa7F6QECHTamGMyCSBYJHSe6LhZNCxexCtz4/E8
i09DRAc1Rgr/JNoeDA9uvSBWZMXvXcYAc6DMKDdNIwx3mpn03UHC/9DmNN6HKbP0QTyf+UkRQl6F
t2F8U7VNAWlGUH7LDQdgrP2Fanu4l98NWzELr8QaiFV1ZCAYmiZUAgPzHDisRyWUt+QMtkF5ZRHW
WwrFKWF1KTDkHy4/Px+N4gg2MynZT1ZS+J2/NSfBsttz7WUo8kRssQ/Ogtobbcm2JRaKkhjBQDhx
OSyQSzmMOjPFyTf6DyorZG8Al6g7gZnOlK3a6Snc6O6s0DBLMFhh9M0E/Pu1UyK8ymwkj+lVBdmD
7cRRgcHyjOyS2M8HUj+K5nLBTvGg4TDQOU0bNkAkU+CEB6jWn2MJxCZPI2maHsYuXjKQpcA+kyn8
0cfHRdfHiVydNRwzuP4V9O00OElqsV1DoZLp/dEhalM4WtBG2+mx/H1XVvnHoaLPqW9moFglqKVg
5j92Y6Zsd9qIGbTW6Oe1EpE6FJnd9b3PEycDQjaDOLEnBxIt72One/niKmIoDOX45XejcPT4Ju2r
VV3mc+SfKxWvUCUesCG3l5dM2QQvaomj3zAO0bZFGJXWLjZ27cQZT3w5ppF4DnOT+5bdD35DQ3t6
fuYd2T0y3DD5OERBh/+ikA+9ar9UV0/MXPp5P16pEGeffslL5Np8Gnf4sNQM1QZhGZYedBaZ34GD
D4427AALzadwtTcLi4Qs+7HjxwZsJWQG2q3s41vFDg2ops5UYjuyWeZrtfOKBQMHnuYkWg4IqaOZ
ZPhYIVPjEJXOq4Wft2qXDanyKVYr86rFp8Dqtu8HAJ1l7uT42ktuu9YdNNB3Sr6WPl3Jg3p0ELvf
TsILYHzkHJ2gqGOTqYaD/vHabSkfe1qTfpXGIeQ6ls8avRtZ0/MRwCCYOMwAiK/Ctq7LXGwxhKNQ
+tqxqvKsGyavk4AVCcsU3hFjcMjnYmFghWlWnwWireiLzYfKMnH7dK7dXW0E0bZY3LvAJOTQfAtt
6/09r16zHlv4SfC+wp0HdaeIezgPPFFjp4ZeNPgaRQeCt34afwJVng9UQo3dGbPu1lXzOrLiEVWY
eC/ykRMVmwS1S2FlykJKcfnKmjChoNB2H+OSQ+BvhZEcjpYPu//t9KAXWkW0259VNng8J/Da+Zug
Y/Q+brkrSiFJR3tA7dAuswGAHOq18VWsG81DDJdBZ6qaf745Pd4LMeAvpgxNIF/7nOaWi/1zR2ly
62NX2fP9GOPQrtafGVs1iHSNb4F55X5OxPe/xvmDY5FXcWkC+fOm1Ow5I04tkPjJJBDvN6ErJbC6
ooFLYzVp18rYll/oEkZwdMiR9T/ZJflhg0L2Z85FTabZz9rHKLFXPVmhGmYuUd4F2F5g0QKJWVWZ
2gEqsxUWbB7SSqk1q4Ov3tCFMMKROwQbSXYZXA7zuDlRj4N0t0+f4pd2mzX8+QM/G9B6oUvXTlnX
9ytjg3IpMX7Bkefh3xO35YI9piNXOesy+XQiyYtwNCBmCkeWO86EKpnpN2XPkpgOl5RVW+WraDfZ
NU87K90HJc03BcrrrMn2mKge2LfYARXu5E5WzOWzZoSBCcIR5dbpTvLDihzAgcoK5MrPBVAATzyL
drhwgFaPEle+sB5PvodFv2p+S+ac2Cijj0Z0OrGKvzJefiDlhlEFIRRx1LGmNaEKwTHhZ4SqCJY+
AZxlqE0Yxxc2nXOPkpQR5lF5zx7qdzaZiwRblnMUPR9iEBQYbG1CiN7ovnyuKW/G8c0w3Jb7kzmn
/UibQSuOVK+TQgqS2qit3HC5lvHYFa5GI/lSkuRt4CRGM/nS/1Qtd/h2efxCkTAr3udyZCVockvy
mMGgJTr4fmIPi6pZvFdlBZ+M8vH6MX5Eih4E+u9qVV35oi73ubSjjgCJE2UIBetbvvQU0IzP0gPF
QTae9wNlcT5/ZJdXM0N/SS3DQ22jAv8kToeBVREhijRjzqI9L+Au8aOcXuiI2arVZluP/uQs8aS2
82r9p/7guPzeV/wKDj4FJwKBYo8UTzppkCoZ4FLovLxukZrAizR50cowTnXlk9KicmRf3ut5Gfrj
BIXXs31PdWikZUpFTY2RsAZGIY1wTkEMDRQ1yYhGdGJwGBpzpoPKNPzLs9y3DQmL2U4ufp6sozKu
xW3xy5OI+sIuNcjsaRCL/3NGLDrZ4+X27y9meSvidGbLOr/PVHZZxm5Sd6zaw7tsCZ6GYqzqYRx3
jomA4EkVnqcz80BUGaNCjAQAfjE2xd8aPzuuO0Za7OYw0H5qZHC9/RzDiqV5sNreev6yWEa3Dse0
17zpLQVOPCzNL5X59fMnWylh/a2EzUqfG/vXX/n3KafGIr2ycMQvIhqTHRz9nJ4OjkigbogXPhpb
6Uf71hecuzqLGT74Nm7odF2Yr3TfWMav+vUH3cJP/pt9DUEjjBmg5LXC0/+5o2nQ4E5C2ECldRx+
uMj+JInhexSoa2UrXVHc4bCylOboBq7Ft4khPxzcasrByeGxmFODCS08j5+MkSBwyEzY36hOc3ju
xlsFNfwkjC7dN0MyOtZCmxYAgKpbGEvsHDLdrjrcKMUyybbD1T9wZtxZIcL4FqM3YRjpVkAwiQi8
IVDp9MKyDuXvSfpREf1v+R64vqzGDRvSmy5RuSFik2641TKlhje1/YBScUHXbNVQDUTnhOxp4ulm
ADc4ZefGirW3zYaLxC5jkdqTy4Eh+7Qk6Mzfya5ZYdgT4/Jj9RcEyCJorb0yXpe/RNTIuLaMixaC
ADCuxPPIBKWVlWUvgh9Z5+40YJTZk7f9mLBsu8NO/2Z1fa2jwaN51hIE67wF0xI3djy1c0eNLRyS
Y48YMwMfJqx1JHAM5Bs2CO2g4PoSXzXVSigrGKedhb4eRbOJbAqNujGbKIxwpJ8YGP1BaLBGE7TA
eVInQlUAzelcrtxnStebnIbj1GDhw+EBeACTRyb4AFlkwkrrLiWe2lYJ5/qSLq/e/q7a+QhZ0Ze6
xz/jzfRZ8fJxcO92KYq3Efmnf3kRJizcld/2boMh0qJYVsc050Fs2k2tD54T8q2t5O3JDbtCsy7L
XW26RbM271ByceZVuMDZr7LbZyCh1Xq0XyY7+f2BadMyW+rSfMKJ0UXNtONp54X7bsI8g81uwOWw
hoGiApJbd26f8/jxi05fUh1eNGWJaaI9MwKjJoUDHEPqgbDZqrGVToJHV1vhYCZC0x/jjPT0xrWT
UBLfeXOH/MT29RhvtecCy72PCZT5em3w11PxD2u3KenNsbbMFD8dzSuml5kvioP4K9Y3fTZDQc3S
/VRXYNPv5PRkzvaxKERwKdDwUTKClGXNqlgYONV+JINCHpcqFP7ZzMDMQ8gRrOgPR2NhC6LiEwTw
7SNfZAeAlY8Enan0P008Csmm4joQJUq9f54BbporPQc+fH69pn8tPha1F7sxNBGaD5DricU3sRgS
z9e8HJrbASAdCx5G9oDx/wB3LZpy/0PkiLfi0fhxvonKmI6cMoEv+qt0+uy5yiblkvP1HrufzJow
nycvnG3lLe5RZV/03eSLIy6DbYEuX/VSCjr64sQGJ0+3PID4W/GLyqYVzqUV+C3wEjMmoFWW2m29
N/9GXx90bN0cPg7KYM71P/B7ahqeL7ssj8EP8c1YRFPZ8mq5VJEYUloSQsfrf7B7YmT4bzukf8OY
jyWMt2ZYvBGKstVCfsJk+2SAxvGPZY0blf34eMnzoCAhr517q03rJ/WotLwX85Hsp9AETuYfKwH2
1E+ydynpkx+hsZQcBAvsxqB6vCFwExgilcv+5SB1RBGPUo3vYvvmmcF0wVYOxICnjjLghRMe2XYv
T2F3vGO6yWHmrWTf5E3WLIp3WEVgwBrMB1SUjCXRhWIEkAn1McwI8nXb1BeCdxQgbPDU+HiixR45
JiCqvEBecQo2ATGK5K3EGRMdKcyoC+Mbj7Z64kl0KeL9EmwHVux7tDPIR+MFySs6AAUlkeHyAGjc
dP0PKhJnJ11+qiyFVvAPXgrPjJfCsgecjXaN7b7mkvtuX5T7IevuWF5PkiuCMfQZI8RuKPyAZpGi
soxjk4c93RtZJcQK8Ai4iYljliLoTFY8RZoBb/L+UcggtyaoFxZGt6jTRQm5hiTgyp+QLcEmmwmg
RWahwhq3xsCqsDT4k29fD3jaOOtA9mF43PsvJxNmcI7+rblMq3xwuSC38fe1cNGAUVCRvQXtCS+T
hw3mxz3YUbmZfXhZGgjTw2bYbL+P6AQYqnQ+nqgcqqVypHRl8irBpNem0QrnbpznlHWyqP5k5GSw
7li5tUWhikJY/oMf81Vti3Oz0qDkZFfKeDDaxw5nYx18K1kTeL0sQvp33GNA7T0z4HhAA3pDyUHP
yi8jrYRJOUUo2qqHNTn3888vwM5vHKY7cztaJYtk339BUiOyMr7ghTBnvGIlWP2AAokXyOSn9iv4
v4iyAizm6KGocDFDmqzuyzuTDiaYeOZYZjg4nQO/xZvYL+8elhY5V27kY/rn1ehcNslO2Lwixj9B
RaBFdXEpQppF30WPw4RHWo1YWVGbzO+/FSMl6aaZ0zHp3YBKzC+45C+jK+wzrgjzq9jVOwSmgGgg
QNFmQqZGM6t8tKc+/SupBpiFeVy6vpjnCbMrIbmeuIyZoErdZ3iIMZLSoTvW89y7VQ71n1AVBXjo
bPKluX4zlQSfOdHWSyEMG2JEwCoPTzKGC9DcEACZmMzTAzZgOpvMYyIfuiO1V36osHhk7uyVi36m
h+n2E752jzA/YJi+KufyOfqZYLl8bkDb5amw7SuOimeGo3BYpUuRaPAKQWqKyOacgT6BfdnivonO
0br0G/c5b910r21GttD4MzjDeefDBsS50n+9QMbRTC8ptDCbG4L2MDBnX0J65N9NEhK4VoSfkhcv
9BkVkmiVq5Mcfmbx2nDHtOxTdgcXIH1+3wgP5vdvuUPF5o45kMqmY9o/wlIZCzKIAXA4D+0vlXhE
XvDTyZ+s4tP2QpfMxoAbq0qmRv1DIShYlCDZOyAX6dhsRwfuE/0yjushNQ77BtsNWw8AQycmuiS3
jPfKD/qvWfQ7fPPeo29CzTfPPPx1GcMT/wmpCRZ8vDIwN37iNsIGsO+vHQaK2BrgNzTM1TNTopnC
mGzlKd59Vq+H17QBSS+hk75JqsNdCTldQCREbjElxvfBvLbX+0pdJr+IFOtveps53hKr6Au3An+8
qrB2qw6vW3V+0aZ+exVP7Hz/DZTjm/qpsDWcwuz74vmlLfGZc7J19yeH5oLKCvAMVR+gvfrbpUgW
hekfnojEi5ScdqX35qRjPtyhi5sOBN5+jqNzdS7L6fvbBCXIbYMLhiksqFbBRgi4ZhmCG4d/HZqK
FPdpBHmQVPCVtC6MWuHM3ECJWGfgBcCxAfC2sdyBNMQF4DJagtKoYzWRO+9jx/BDSO7Zc7Eixtu3
PzSrAlc+GLQi3yvy6IixFIlXxZqrkMFQviEqBge2byALrjOdfhV1DGQz6hUxbMe49BVQakI5EU7m
UABchjw8K5IMWCQxjYAuLjKCcFy2MmgqwEswlkA1U69+O9kFZ5XW4f/fWHxTqFJKcVJGLrW7sR8w
x8YY6cEoWlumv6NQ2+jUMIjhqZNZFImT6RdvLhWGGZSIFMWsTyqo5o+2KbHvpiAMPsvCZ4atbGVx
/8cxjjGGYEwJ6Z5AKkXKAOcNjmDcZkHnjWfqXroCAMSpU4wC4xOg7rx/HOrbJhgdsVd/4XOBoBNx
9Gedj4KYuBCZODfrrQdSHHQsNoxFWzeD06x7Re+9WXZiqw3f420+CVIim4w50uES9akcpObtzpNp
uTb6x6X4HPIxRtv6yZkwVxiPiSMMqIVTyXvH3znYYz3g71f/5oC1+l2h1IHvabpJNS8VZ6hXH3Mv
VcztXleNrGAu0VWEF2WzrC7dTYOtI3mFk+7lG0b684Fpp/P4yvk9E2sClheAlY0HuwYxdruNgYUc
Ae9+sfpc5ZNhdzPG8Ck2S3euwumDaee05GTV6YgqL8d9AlDbNwMN90kX41HI/+/AwH8kDoydvlGc
PGQmiwW5tNK22LZNcXle1k7saCh+eM+WGmJffPcd0YaadNrYpge4FBJB1PYzGClYuNzfhzgmbG6G
Gcm79WUuVp5nBF8jZsaHKQCMGlqsLX6b737G91HseFyMGKf/ppuMjX0SSiHe1A446LSC9lYZgHXE
9cFcEPSmOxtgshMANlBwLbbZnI4i97VixiYcPNxyPCvxk6cNw1rrxT5WzyvdlvEi1722h5Tg4GtJ
Jg+N5vvwNp2BCKRKGI6yXmDWggdNk8xa/QhKGbXBI16Y6aonlAb3VtkG+na10mMEm0AG6Cx9PINy
P3BP6zyaOT8gtz5rByN3DRd4GH0obOB8YwLDmsRCDSuAezDiK1wacpP1ot+0XCoP9zVeIjJ+Snav
k9WkzcnnGN/GxIXxODIGlovEvDxoh0zA8WF0ePZ/o/JgPFem9BUpp495KbJ9ymCv38jP9TPamJ+w
VU+9emIziGM6hmGTodWWx+3U6Kxq4sgo0qKF/gxNNg4csXCT7JY4kUfPVaMxxURTAc1Ncx5v22CV
wXVn7LFVFEbAnfig47jANzB3wcDtgccRYubYokNOvrXKvqt+/CDabkOTleGMgDHKpXiCpmPpVoft
e/t57RsxHWUrqmmOChrqlaKuI+Vi6sKl+7NPTSxBostoqZx0/PT+mi/MjHGz0dyStceK5Snr5Srd
fOj676R/jP6Mv2xWhvcZ9cJMpIJky8bDAX2WAG7Qy2KJlnklqrzSH1bEDzgfPw7yBeu6HDzng3eH
dIdAe6q6yXyEZyGxEMtRsFAcZoQOg0QPLtgS8wk/dozzBD4a6xTJN3C3UJvO74f40Lq1ky6kC9iC
Ha0Z7k6ANE1cqr5xpDSZpk/EoNdAk2HC8+EiEs7xo/hIN1vnpzZatBdsOHnvntj9nXXykGqX7lZF
ugUS+KUgc2x2xRve1SB0eSdKLXrMiavgbhrPXqF2fL+huUw5Xmr9Y95Po9dRJYejXMksxnd8Iet6
A/rNMEb6nDSRbvdyVcX/cJQNR6rJ+/FazcvxqYeBiPqLpmUPwb2Yuu0qndOjVav3lrgmbNOzVboV
/vAw9/dMTBfpNvuSvul6CpQe6AzW0KLvq1eANcOaaqJc6yeON1QJet9i14PGHqrlfWYGWSqAqceO
SCp/jFIGhdfA6FTsTg8ofZ3PA0IbrzABy5zxdrKtGIUMLoXg/WpCQkOjjSQBUcRXy8RjOCWL54K0
0u5E3pBwGPr8FGfOWxp40f5hfEjdQmwkHkEsnlTPK8VL2DMToW2+ZQd9m+FyiYnaOf+FDZjsQCo5
YpjC+K+zDKr7I0QbFTLtf6IvdlGs0FbxPN+qtJN/KS8ZZBUMF6kGLFreIpjyAzs/7P9lj7NiDEeg
I7rg15yuXlOoYL9sa0h/QO7Yfe1foaWDYOkwA+OdADYX3q+C/InS7/f7m+XQpaPivYk9fhjOLg6V
sA5wtX4EHZs7iDtJjtScPDHdFbaid4d8DopEocPDV5uvFCLbztfD1RF6qrWHvg+VLzQ06MD7ytp3
0yPa7+Ni4ZwX8Ek9b+LggOOw/YhSVNDE5uksnWncaj7zsxnCsxTlkEa1IUTEQpyNa/A/Mh0G4NMb
CyGvGs9WS/wnimTxDiTuHpYakTI6ptyCJCtYkrx1YOdjjIhxF6OrIW0E8WnOB+slXE3h850tBXsT
WdVGCHihniGF6xzBVgVidEFihVSO//9wb+fgNzxlI0WnylT0pP21wCIsMH/NaXyZHPDpmXdgn6/j
61gRy8N07N9gVYZF1YJyTkV3AEwp7B/FJJSNjM2LqAryMxRmwv+2j4ytQAiqALHeHnsJRS1LPcQd
iCAs+6PcwqZzzlcsAhJcPviQEGJz6wEiCSOS+/maiDeiv2jE8LGghsPHEFAP72gSV2DyK2LS8tLE
tJdvqHd1iK34Rl5CC1qxDn/Wo8PoEKX26PD4Bgwtzz1eoTCFAuw0QXKj2IX/wUezajEVx3+XmYu+
+ISfUF9IEeDrsCfDojPIIpu2mc+P4I4Jbei/z4++aEoqMpRevZ2cmKPyoezBrYBz6aSBDSPxhfIB
rGI8OeMWadhdDeookMlBwI9tYuGQwC1fx49lGQVm7kkQPVEecHLTTv67HZn40DjyaMMtbUmaOzBJ
BsQ9mc/3DHhpJHNuceekpRkBE2H4RVYCaZGZy20Tu0jPyAfin2hl/vtkFdAyVx8I/wCzk3QHvEo2
xGLEuFiBSUIDbdrc8vmAFcus5h0+jb/PczF+nyGZ8inih3BtgHbFYzBqFr9Z3AJosX+xRHILbaZm
fg2khqc1qVCllWJoErsdC1rlwvLAfAPmqw6KxOaGH9edObOwSuNHNMD0fg5LBIakAKWbhW4CU4hP
9embqicl6LgAy/ibT8Rp2BwN4AP/9/kErLGVcmlmwPN0x7sPa4juQGL5/89XhWQSR8ESagVtIUAc
+BCrMrewLQF6/vsE8eILZuP0jdFzBi4mvuaFShgplVIo2CxYewGeY9wDhQJc+Z9xHjs2Xwi88Xvy
/d9/bBl8sk/x+Pyif36e23LPpGlF4gGlHsaj14ZGT6jn7rn3+nhgaANyMmKsWE2EaIbN8Z90BvK/
WEcT2hixmrZfwsutR+cnBAY6PdSYr1JffMd/H5mj3M2gGXVBguNRT9kppugfOjEiQxDaV7hraKFG
di1B7BYuCqjPr92vsVXnFFpwQjCX5f1WpwBlwBlfpG1uMXhdlKdHSPtRrYhL1UQ0A14l0chWTNAG
mm7qUKHvEEiUBMUceXFHVQHrfiW7sgsk487QzcxmtXVFb/z9a+CUzRoRCC7vP2QEJ3IU39wKy3mw
C+2oHSEgUSWtkT1dGEFoS5b+78/UY6dg90LWvHkv05k+h8zIkqz5EvlhNNQhLoDQ0kXvJ1QwhqfO
CFimB2Rjuc9Yz/l5oeoWjG/xUeMMXIekvLF/QQOEOo6bMmNtlfdXQCpMI8FvmSkJ/d7zpw4a/OWJ
3jnJ30i/veOvkEsLerHQFINVcZvSW6YOhsOzivHHQNgdU3LrgisqglOupn/HS4hCJYoJzhb/Jkz9
buIPblT/FL4aeMh4g1/0yyplwZzD/hkI5xkGz/AVFmEZTuZlCDNgJvjKeChqw5w5AwFIrK9ckJRD
hYyTJLkabP0acJm+qMO36JvfG0wtWaxBr9RffIm7BOOVKV88oMs9To/vx4mDmznqgYrFgMOPrQtg
0tNREvF1e6Htvox+k2/1V7rJvxqeyfJvfsB786AcSYHiyEHRayh1JgOG59klv+hHmotLAVUy37TL
HBKljhf1M8wxzNdcLT+N9F2t+8ROsPhDa2O0NCC8zJev2qLZoBxRlRC+KQzlFkYP2oHSgUUD3zUd
i5ZDj9dDTQChfX/N4JlQ+vCuJhtWGUZvwrMJ38K7XUFCSDafBiseOxmOIMdESXaV99IBbSb/MAQS
FjOH491/bgMI2GMS5HD70IOpHvC+0nhjzUrOPMkefvQwo6uh+kTPibOQRyDXFlojGItJZPEXgBdu
lEt5JkJJtTn0IfZxau2RaM/e0eIdH9P7blC+TTBb3IqvkH7fF903zXUfhxG3w6biHM938XCAdJ5O
TrF+nuhf0ejM54iRpJGcys/poa4v5ZpuhlMPsUpzhW/4eFxL6aA9D3J27IYdS3iCy+PdrmuhzsXd
GDlVgtcMK6IkXSdAaAqcORqSMU0YpMvMajoxWDCjFcOHcoTBFNSfLYOR1HAxIcrfvyzn2OxhCwu3
i1kAMDv3G3/5ECZSqCZLSHUMCiISlLYwyRke5G9M7hy8x1LxS6hhlwWea0JwVAPyCKsMhPOz2UFU
LfNyMYb3hWhtjPoJ34bwJvTt+/CEo4+/aafzH4E14T2P9YdQu9OQTLGiFNrnpfje/XnFnyu2GCsP
k4V/YhS0anzntptuhYPJHXGC+Nv7xrcBSf1xsfaELCFgzER/JpBhpZiRd0aS20h11cR/VEc1nX/G
Sxa8nGy7bqmWqxTWeUVXaL1K71N5tIrt52IOM3zAoWPUb599fGB2Rk0BAaesg7u2LBOPjJTxlr22
pcGXVhFsAWwY/6STnAaY69GNwMfBEDjnsoQvnNQMTTx28v/RdF/LiWxJFEC/iAi8ecUW3kgCpBcC
ZPDe8/WzTt+YmLlOaglXlSdz5zY+WuPTC2VxW4cmO4qf6NUmmxqigFMQpSlzrstSdVHNaQsZgVqI
+G3n2gOv7Fx7Ys/QYLPbRFb0NBw/PE1vtcyz6bnh+SDyGIqey/ZzX3semr6+jpyJYTP1KMf58y1s
/Le5Tu7RjGttRbUC0rUyVV7eupl8vFvIBIdnokK945/1YdKpGTqJZdm8vPp0DYWVHfmU1M3VIMvG
PXktzp/TnFNdntQZ4ai22B3ClbZM1A+TmWd1j70dDVcuwRQWCa9jvBJamPWxE+MYG//aaVkEEdKe
vyp6gDMC0RORL3/onK+zV6zrYndSx1Of6Vd35QRONe7xL48zcQXH6y8qAAQkANzzbXltcQ+bHIc+
ibTOxLdsXK2RmDEXvm2eXMXfmjue5ZlYO25ozI1TaNK2UZ79/p8QIvOznFKLWA6xytM/HDC+UUi3
i/bFRunfYgxo5vXY71vTrayBfLRKVqpxeI5QX/dun41VNfETcm7dE4rH67vTu7Zjj0KzmOKrZFBa
OSxqbXicWdzcnm9YTV58ft1Ig3vng/SfreH5b/FuxWVmVpA4Sq7ttWK99J8dlt0WFQJ7y0dqOKFu
OnTiSU5lXlD6WXycygKh7h49M06N6Z3f0QcxEqbB+O/P099Ocyyev5/k5YnvdWc7RSs9JYOqj2ID
qz1UIzk+WplH4F3Foks5yRh8+2s2oshpi3wwWQnD7P9bI/QNDGAgsFFmyZKzuoo1F8xqr0Kwda81
kBobukXmg+3c4dTdbT/CTRVPROm4LEpUz/QmWqdqqUKUuzG3jARXHOnn57PLLm9ZGJw09WtYR9cG
qQyWb/Zcvd1URSKJiOH+ad7ZkGztjz0kKHDBJd5BbQ70o1u6pQrGk7U70k6uabuXmWN7xhroSafJ
R+o1Wg8uhTqaUCiWrF7JvO7T/ORtt5x6P9d5NhnJBg7w8fztT6QuDY5pSclu0Wr9oZ+2Kra2F65F
oqeHlRnjtL1lKj6oVbBPq+wyFdRGgp7Hc/RYDjJG+ltquLaE5UnbIs7WjelK3WUoTDQnz4ZP7RYu
r0UdmsGwOzY2KJAVkKCVPTJ6uNVuYHAQqNST/y3M3P+/sV7BwNg+R8fR+W1SyXZi+sUgu8XiidEx
fcZ+Yj/PgZDqLu4HqLue+0kOsp1c79rMrKu57uJn83kcFKRC7AfXwepHA3obk4TX8u/xt+t3/CfV
ObzdP6Ce7dA28FWW2PKoT9hK2JHGKmgCz8ric/EpfAySsRRxsq7MtT7aTPWRyPDzMTM6dtEU5k8C
BP3n/dfwCXdCg8PVNIBdB5lbCYqUAZxoZcf7ASxm92kmXJuiQmYfsgJvOs6uJyTKsnFLlSLeQly4
tNxiqqPjjiGFLn6LLMtG3M2JHIvCw0hi8mcc0hYc3vNfXuB6cDq1w84b+EJ6b6etPl3z7OSzTMr3
zc14W0ayjJ41KotEaflmK1Xy4fHGzTcophu3bgh7NPelyt82p9Vtg8Ucj3u8lSDbqS1a2lQq7hdh
x61L5dXxocmIzQnKEEylZDazf5fqfOiNrii7QqkW4+XHxfL539v3O+nvv7YICM279KqAMeMalFOD
ew2vl/L0WXXOl3Ojwhc763r8I+lZmFujYvZnJyq0k/6Jfy4/bD3Sh2KyB8M7/8UKxTu7CUQFu7L0
UehmN1xL2i1LJ2RI6oX5zMDJ3Xr1w+wj1giUTyvzZM8ZEXgUr0qS6aKKX5hh++OJECOgCORZSF/l
swWKU/3wesNZcO1jC7orFXBKFEt4s1pm/PxHKIj/eURthq96MhgbSAbPRft2RqoOH4UqhHqP2JWo
rq8tDqnzZVubIhaYZUPg4Wd3NdUZQ9ojeQJJzojHEpaBd9R58mxmglcjKcTxXL1zdEAEJLvD0JNd
+arEJ29BxebBsROCFfFEWFEFg3SNxeTywiRJ1hBZ0cPY62+nZHDuVc/Y+hg/IEZLKgyMHwUygOVo
YIrpx5D9BAfkIh6K/h2JQAbeM+uZeEZ+/DhcT0m/TIqXgdeGV5p9It6lxvc/E6j8iVy0PFfXIrX2
3Wusso2hz0zDb/Roi4rh7vW9N8kWJCiU98Ok1ThPSW9frEJWtsnXk8V4MT6I1bMDwYn1XHdbTvUK
3/coW7tVT7Uzte4xmnekpRhtUF/K+2zz0GJPvYMIwJ3m1Uw9kN6zDVSzyhOSl/o+tO7RItp8PA0/
LIY4YGzaNArteD/bWTWurf0IMtUEo9f2BlUKg1oGHWHSTrj674C+bA1ds/zqpTvHWaqR76TqhcaK
vxNGeXRuWvxG+yriRFvcuPjfZXVXOTfXJFyVGbCmmq0cm4/efHqo5Qfy0N7EOde2w2yFjrN0a2fq
+1GAEhNvkhqbzMnLiwZ7yQ46hgjEVLSqx7oHUXy71ngjLMjJ1Vdp20VKX3Fb4DKY1fs8WxzCX9HD
WZ7gi45377nvObO4ZC0x3k/X0ywv6927SyTlLndE0gWCUCu2abK2uXSYK6vqn3LiZ1hfVrRBiegy
u45PKnvt8iqdMDmfMgIrE8g3z0xNYZRrXP7mrUXn6mR/j3eT5Uwjo5se2oVVJKIV7276aNtiIUKv
rh8F/R6eJXldrRtLzW9ctc2PXIaaOZ5Aesvr/RGle8KU7Jma6Us5EeK6tuNX3+7AlpzGZFVRxwMg
x1AV2FU7zUjGjVj1fHn+np7N2X+/bX8OnQVH4t/b6Pyb7b+6mXHyQbS+PHezrXkr1cEUvFGMjBaj
BJ7EZ2xwkhY1gzPH20QS+KyOVzAgyw8QdlPkjSNdy/jgfHPsEUetGVlLGc9Ud8ly/I/OhWV0dFmX
M58hyLtgqC4uLXblhH0v0AW+slGufq2cqvvmfvT6wGFbyM4rHfFf1OPHrhRP19Kp+o1zRVi5lnbt
SaGcb+PHbpu58ryab6JmfLHFvfS3f492Hi7Aq6TssaMs35wd0sehMZaRwJPsI9VdtO0Uo0L9YL3r
Wku3s18r8IkvtCYAmHl18a6m14PC/FbV6lRyQgRCQGP4b7+8p235zrx5zB5QtAacHM6nu7r+clXj
MNtI9y8thE7AMzIge17gjmQb1iqn9+VvQWSSSWJdA8z1/9ldwWaq2XuJFTQXhcLATjoxmH9sZnhO
jef46EjtXoYJG2nEvfbkfTOwU61I7KrvRqfKuXrkBjBvJy9leS1VPlynSrqX7mbLucqumS4fhrE2
ptq7eJDqIrp09u9WP+u+8f/SyGRxEMDBeY4CvmDNITXwFh1GB7NwqrNDIsp/Qu9KdscL+DAwvTP5
AfDcq4dRvCc0exT/znRyg6D6vlbP1fCQ64/VyPNC7Gqe0Hg8XnH5gcCa7aU6XgBMadO0hyqn64+B
8DYAvhLPmUEXYc2ikzRcVmMlu16s4ZX1UBm2Taa4/0pa9geY6fz7fv21ipQ8OONdndePWlw1b0hZ
00tgOd2RNn9N8WZmq33pFDU8814SiSsh38XOhe7SHHwe8Ojp88Of3yukvDZi6/KaAtFe61aSrbzJ
1vfe6oldWFfboxU5gy/YSsGlNZ1EjSgqpwD44iRuEp1Xa22Yi3cZI1sVXoHUw8KY/dEThhxwSWG/
+PDkCXh0u7Lj1gHIqvUWoErEVA37a4ypfFF7G5evRSNWjVGFvM11iY1lVXbAmwpEvVF+jU/MhNr8
qzpcjczURlVLql2EvvwOTKypsLNUi7NAlIomw4dtWNKqcP4hdbKC1Rgakm11OT2MUzsAGkJ3LdV6
tXQJcMppcrh4nw9czLmuVruVSOiNVrVzY/IhZqRv5K5KwbPomPS2vxfus+t9Kd2zw83ZmjSJj3aj
TCeVc3HHvp6XcgFBsrOZoYAvS7G/81u++axnq3sGHJRvP+k6HoWGEcnlMSIN9mEcurmZ4BGLC3wP
qA1CzuMNpwSlNog6YGCSG3Hj48z3aUD/Q7lppM6edvYrmS1bXVOd3GuLDignGG80Q9xdwrJu3pm0
H2PZOX8ogU78JZ1oaze+M5UuHdoo+vcoXzo3TtWYYIafWGvxcahB8MuF3ibpYD3VFCIU/8zMgz6q
GTYT+l7BMKxH6pa0FYDsVkRZvn5rFiqTVq5ya8JMe/vfyeexvGxfRugq249k79J9RTriVTf7aZPz
mFnhbMqJ1u1H9Gt9Dbn/yHROUbYuALJ9FH4XfFGZoJdRU/qp9vU75xZLdLItfh9oEGz+5FC4+6wo
evfvXOXUVDPcPfP2spZv3Z3/v+dfYN8vuz1XuTsoNwrgZBx5zXxSPXUvvXW0eddITFf9S/UsUQY1
oJIVp87xvDrLsj3T7MJdQ/4KWJebR9ibWYLW0ZSauQFftuihDMQkt+k6+HeQ7iD9BMQWL76c91os
yxpWlw/ERH7pl3I8Vqxne2tpbbueiewf33jxSb3s3SX3Dazj3Y/NQtVORNOlW3MD/dmh2Gfkqpee
lafP7yc2rhIwmZxZcv0t3ldsNus4Dyu3wbNxau/L8tZszyrrr1iEIgiqD9vWxzs87Ifz5L13s9Vk
xd8ofMV+5+0Xy8C7FXmykotub7efRMsOgJjp7zq1zA/ieAsTnFveItY9IRZbH6oiTt3Muj8nIKQN
oxhLHnoitoz5NZUl+PLf++KGl16jsd98rnrH6RJz2KFqyzR18RyjdAeVaSy1T3je3LscHC8gj35r
dsjH1XlVTaIcAG0HhqC/lZnRO/OT0+ILyzVingRWMdxbACiSNYOw9jP9FwYeydH+Sw5F2U+ETAeS
LeTNfMhmwZQFeei4qXt9ES9Y2pQGVuf5b22iHYdC+FEdOV6yXystQ3vK/YCK4CgMB1kWVKsx8qpt
5w9h4iBkKIzNYiiFGnlzLweONKIOQnhwV0sCvW9Vq6xuusY17GnQCk50txT2183bdiqPH63jwHK9
eBwc22kfWr58ZBqTdu3tS9YTtcwAWfRDTq1DZeeKcyBUNuXegvKWXVnYrFlUKAH4JQem501kQoI5
qm1M8Vusu7pELhvC6huEruzpusRcbycuJpIjCjX7NEOoymwU9wlcs4EE51qzxzLocMM3I1QPq4GR
HSAkjMRXD5hJLnoUbYtHaNww+8eu3sgTFnIL6d81k5cLQ3ekBhEfX/8MI0r/VbnPA0xn++hFv5Pp
bf+S/dR3boyxfAi3waueHS6b9rerbqyz/FJjm/jni/ddF9+RKc+6BXSOCl+pr8Mo17ntbSFQhs4k
J7nmYnwdgCzibUr6CUoZDb3YgrKNCqJ8yS1lCj/85BsqKuQBOghPTxVqBkagFDqa6B1mEjl6ymBq
4/MPKAVPkPCmsA2kgTUbHaj6pKdbOQZqeRCNeeVhzvSnsMhVpzzPkCJuPfFTiO/CfFaZX+Ed9nfm
iP/I7mTkePPen4wkkAUnSGmGJYu9lZXkv+FxbnBfhrsMkBK2jteSdz9gZZgZnh8RzWA+IDoM77gN
mvQhq0dgAa6Btz7cGgDEwkvSrdyYQGT3nYCKbcPdIMfsChAwWHLuMbSewt2wP/74A1jy5lB3LACI
sPGyKN8bMij+3Tj+biglFTD9sRdy5X9bURyH+PXuIPFu8YD3IJprhd2SfoOnyuov4TWmmLyEQKED
NxQ7V1Yv5hYzI9io8C3NSHi9vfCfQUQSnN8aNMIGH7/ejDHLVw/tTTs/2M8Sdf4H7exHqo5reBDd
hhvgwziEv2fej7N8Z99ctAu91b6abqfbz0HhffIl526WHtBrNSlqC3OtRaHr8/CxhgjIWHf7l/0I
x2ayDUw6sz2zSCnPpzlEIHwJkM7npCVZ5Dv5fuTG8Zb8XkwffW1b/v3REHbSTmj068/eaSVAQoIo
pgIW7WtmoeWqpIxJKZRSQ7O/l26idR+y8ndH/rhMFp/pv2VnZUPz9jRGdi/jsxctqys12n/Mp49e
6sc3Y3b+Ae7J93etS0866EDnkW+9Ztso1740kpfS4i/fuoxQJY4oFfw/5BH+aiJep0+mocP70MWq
bG5+3KvgxkzFxQBLcCcvPl1iLqBrog3080ERO8RQqiRX4YpgdFAwwu2Yyw5yvX3TXZweTPrpoZSj
NkdMkOP+6zVLjILlzlv84/IDdXFh2MYIVHK9uCpd2L7iGvmvGoB+X6sPxEzWLB4PMOhzvjyrS2le
HOcF3Q4BHBIBfT/JobkQ8vGgBThHT7YRNsnvSVuqTuZzO3p9nr7ttf7Sh1Kim+mZdE6SAAxr01yv
EF0bnsbk6/CeEYG2+dGCavdcWonxrh1rpb+S7Xln9XvvT+ZS5O8NDgMF5KnjAB+uMM5EuGvdzGA3
28xCTncemXnduDXT3eM4+7ZtoSp9HMe7aElCXRTGbJRsPrvJ7i5TXMLmW1kXkiF9V77Kgc8pNYHO
EuMqkgd3S7iKaSlQWb6oAc75Cs6Ki0VYOkq02ufQKi4PCJvFbPgYJwzSHHW08r6ehqhbSXFicFXp
GbStGDK3WtIZCPB5keYGpsKyEGQs+b61XF8KWCsrAXFXX7hN4RlZntyn6qI2H2Fq4QjFO8nBBbaO
2dXZzfItCd8Gm32LzqW9MWQlq/45W4yoIw9I+hYaqKcoxXERLgMRyetMmfbvEgvMcQSZQ6yM8oZj
aW4xpcDhFkUAKfohNpiEZ3KDRnp4+FmF/32iwfx4CadPrBFPn4r77gztOUKt3BXkIY+kanaYdNt4
gSmsfNrEHxDrIuWQdWUH5se5fOgd+5op2aEY8lggeEzfRg7Vynnvcju8+0bg1VN4OPACM4IVE/L8
v7w3WpzUWPFxgcOrlVfj03waAiFlpqtJyrm1ckrSToJG4k4uMUMkssTGwaTJcPlnf9MfQV+pKZoq
/duB+QMZ8zq49WzFqUub0gSjf15cDJS9mEkjwVnl00kBYwEGZ9yT8NxNkHfdWpoIJJzDDwWbQ1aV
l3s6hdgp+dfONjr3t30npfhbk4c0k2XZ5++XIEmkh44MYDFTLWsCPYEDzBnnmrAUqsW+d4yhlLlT
9cZnp7EA32zkQ2xMbsVN5a/wdickasWqJ1/U1tWD7SiQ5lCKd261TRsX0qY0ktw2tjQsJSETeYIR
Y8I429wEMRD0AMLQv/4pzsYKuNW392VTDcyPhOxvrLXaJcKcbrGvK4kOavn3SqazlZ6O/t4A0gPb
rk8yk2NlUyc34s6BiTL9z4bSPqVt/NH4OuX7SaKjHeoJyBkCYXuM86DW+a6aJvx1jgjybDyq8eGt
GWT70aT8LU66NtuXvuFN7tFJdENtCbS4MISAaSvzX4zUIlOqzcjl0TjMJlG2NG8k655nlOrPG+n6
1RDybJ06uY/cV0gVP5apcxvfudpnGFH23z53BJKEHCBMEPTxUnpDRrTv30rXPuSirKb/fs+SjW2F
7XuOalpga8qk4bCuYSjyavTv9XP7AektzluzRVWB/JhEidqTfTmXGbNlyKB4FJeY5E/fBSC0zuXM
4NUymAFilhEdJHILxLdJuRUYgN0CywyZTcND9BplGvOKIb0aqz3wdnOVTO3YupdvFQoCSGzvUik0
HtNHmzqqSECcHm8iZD558ZtmbJo7lZ6fBAE0AyxTFDVC8DkDPHFjTA6+UiO8GbKFu/i9PN+iUsH1
I9M71+b6xCsgdqyc4mVmdhz9MhHa3M1sfyPir1wflafr/RqOy0OquOTQyHJV18lZ+YyFRSZlEU9q
PymmY/9a0HDDXkOe4+HdRi07xK5gXDfU2hhX3N2u+kOvgNAY1uYnqvRGlvzi6/YWmyms1/69ljqU
07/HvgzOwxt6IEqF8urEJizBqVaCLbfpUdEA5QRyZAxEtcBPcq6zPT8HapBOFwlh8meTQyZq2+CF
tc5gVamVDbhzcz/Es2s8vqETlSUMbYX0c63EIm7j3P/Wdi+7em6EOOW6TrTw6A2LLNIiU0q8fBx4
N9T79PA/UMPgOL8EBak9hhaCQxP+nFrh61dktT9dZOFb3HJBwA0c6BPTAlv7Uo1F81GqnquHwNtD
uXFoPxs5A/6isqndG4fW6zPT9cQ1q88Qnw4tKXTOpfzvunIeyNWCm+FmpmBdTIxKh8qGx+LqDwO2
fwF0CfErWS/WdD2ULhQhFUDWr03YjcbMh2zWXH1zqHB8CWQHKDW3jO/ywU1JgVrHSxl7Ru2z7hKR
0zQ95a/NthwEvaonpvuyjMRmsr+uxqq7UkxaCrNx6PiEQqWvS9lAMrL9hypxrPxMarYb1xI6ovX/
pXWGtH0eh3oHrOlOoXirX95J/6NEM2HHc6g+mkwfZ/P2vHn9YNlDEnFrauFLV3TzrCzG4urt81z1
9Gqm+QvHsmqSAOcoq7qKAVQj8sY5s4ux6C8UYx/pHmZ779Lky/aRL6/r9FGnEeiDvo0g/ys3uvwk
3gMPmrVs/2TB2nXUibaLvCs+54z5Px5oOOFE/HG+zwVQGgKwFEiOVeIpm/SxHd1xSJC/7Mw7y6mA
keKTxXS6E2vqqIXXfSaqomxmJ4ygXf3Kx699rBB6N1d1wD4HpPFysJ5KhhNUlqmigNdzAJ2sysb2
nCWqylAJaK1GJNVKamxjgy1JyqlIJV9kEVI/CMg9tnOlY21SvUSC5jvXsh023hyBAsbw/CtX2dJ9
aYRQ0rlRVh+NbWvfmrydRufyZpqhOaTaK53fXxEQtDadl6YrEq9WrHZ/66x7l2kCflfKjk/D3bDA
6qK0+rvPy5vm9fPhVGLAkMBG537BtG+/rtRZxgWR1GNZDdGhx9/9r3aEZ0JqUj6ApnZ6sbzYueJ5
XY7hN+I3Yd4eK9oTMgANlxrEfDB6HSLuBVQRE5TiiInNPmU9vNqElW3g1jhwhhlqDi57XCSUK4NV
YD/qSfCX3JTh5EbCxVk9l0/L8poLnNvUztR9cirBT1WI+JL7f5Jegt3cGXXXeE7GGQIC4KexWCP1
ClAQxNWXNz/amzKqFx9z5yG/tX9eMdgoe1jss6km7s59gIwb1/8FdB7YLZZsO82tANhFoU6gjdNx
ibWPllG2dJ/gAV3WZtOyIdQS2xGrlNdt2ebwBjZRU6CG7Z90w0Mnh9epodXMtp7uWhwZ4/0nOzJz
mse8S7YsExBo9c7ozqG34iqqFEuJK/zzQ5wI1zU/qGrbEA352jFNuAVnMzPyPFvN/6WqfOJADCen
zt74R6qcD0tP/AHrTchF3nr22lL0Y9ean1Mu4Drqw7lz2bQY7fDgQSOLz8f/ZuDqxPhfQLIrY/m+
SKUN0CbwwamXngYmqbPAWtOY6p6kmQBseBnXILLephpIZs95nwMckjACmv4xG+tZt6vvMCOdpDH6
ohuBgHmNVqF+3FdFY7o5dVw273ozFcz7pix7vAf7iDj8bzLpZFw759T7vpCBAwz2F+UwzUr3UsKp
mOP3INmqPfBWVIH0UMMZ2/L1jk2FwM6Pvez+Up5cB/xX1EMplYvMYJUqXTZhXethvfFb3uBMXYD8
XwX2F47menrzPVlEqBpLKCFuEWejxbF7tyO4ZsKG2evaJ9seE5B2y3qRK4C3CZKifnL4WXdS9gqa
Z7F+Zv7Ds2le3AIHsH0CnwgjaKds5+waXLOH+eyUwopMknBp9U9twEfsHPnkJcCuUgj1Uk02I4mw
2lrvdcgxTN7FCF9rmWM7T/l9VZq2/AIx8a2ca7ljvaAHwjIsbeifurvw4urJ0bJLvp3lFVG99y3L
VP7PRyFiWsH8js71I2wkaq8Wg4kJ9frhRw9uwLQh17RqIAsg8pDU3X9NyplE5RCtLZIyxfNJxKFl
XPlejvWxW4rJt+TPRkoNOJ+o4FGyhCE4PW4qp2w9d31LvMeAzG7n/b4W5mk+BehbHJAl17efqyhF
tcXTGOtaJ337PsuB1IbVceNTie+2DBcC4cy51naCgviFSmI+YSAgbp3qoBNOfsnpoUqTELdLXFb5
vlbWvwf6kdmaFUpUoKQsVNP51rlNwHDig4o1YiYyMRg+iA8LdYQAdhX5eMS712aGYxCMB8gkg9Js
EoyS7H5elVNsilf2xFe9vrppxjanwkdekgAvNUSAe8hexJeEOoV04KGx/ZD+BaMC0A6pyhOkyxj0
WInJdn6UC2CndxchER7/vFd5zVMDb+o3LrmGrWCimD9/xWl5iByFPeB/US50rl8UfS/ZK9lnQIzk
NrBbcvdBrRQxRfBuGTTU/Dzbp1jpQjwzuEV6DVu+QHfwcXKp4/JFXn2qmKSYNGDVIFmznoqVl4aW
D5ytwxsjNsHHaGNXxmW6OfHoRak0EPVkeRsJB6ecQJiqKQVgPime3islMjk1Rnv0yw8R3d5CgKHM
d36aubBlZrSaCjZcSpQXxLVDcVJv3SwBzxh3k/3EGzubN76gx+g4vXeeX+t7ZcFZ8SN5J2CpJtF4
NAtpUrkzC8L2bubW3Y3Ir+t5/TOJHDgf1l5LjpLRDvy1YOZWRUzo71XaZW1xLs0/TvbH1+6q8M4p
FcFsu+mkH++v3FciiQNX4gBrxrL+pLA2g1/vZnnC1PiutP1IzdKP0nPRMOkUqmsywTM1SGW5qJ83
nW3jdq8+4rwpuksjw/yLj9eNrpp0zcWLq7pJvPEPJBfaRptMC6kyiwGKx16YoUifvwrNa+fq8xO5
wbYfk2FXoqp7ngP8UjnvssU9Ax/R9OsBKurKvbTJfzspwqrrGt1vLQ3tobdfyHVhrhZtIFoYNRgy
M39lN/zSEVReI833blKLcxLwyllzrtPv8aH2U3564NNNHh8BEKedxOQ0yCcbULfs4U+JvuGtL6/O
QSc6T/P0daak59Sp4yayMljkXbplDm5bZ5RSpkg6QwGGi595ur8OKS8L6Nfu2cT49LwT6aFyzmlL
id89R6d1C7OYcZJ7+ZCvnzLfbKaS/fRXgev/tnrpV1K2XBa3I8s4hJDuK1bcjQGeztkkH+SO0eP6
xcY3CeqJhEl+pQVXljNvud7L8/53Ug4hHm77xCj+K/KWmWGAiZdazExr9QNr0+6a8Xemzo/d7wXV
qLj4fZjCY9XcpbYhvSjOh//wEUggBwE3OrMNPD4nMydxYA0HyVXT+IiAv+7dHkMgDqzfjitb1cU7
ZmYiHAxD16mbIjNSKp+f8/5s0iBalJca7/iVNC1oJqPJp1p6nARDSxQNppn39hMArL6RbtmJ6p+x
i/VFhUP58obCyucyvm+pIncGyYsGZ6fMvMVPeHJvHx/1i475PLxU+9tilP84yPiUAxMb3dsom4lM
bdGFwR4/CNU+FkZworW3m3VxppoYz0Dr8eF1aMa4D2zTKb0KrJTn9W1jEW5H1sZr16KrjfzZdt10
bba99HG06TfmVc5E+VjneqF1+jkQMmT35b0x49D05ntrzum+IujKO9QZwbbNo8cQg57qO2f1IS4U
FyB15qalvMWHWz4kaEiOvBzMFMM38+frmYt19ap0Y0ZrJXvs/weg7uId5dFUk2SuqcP/O9t9pweL
liEg2eBRo56jXbihNSxVHRou9ecCHNLFH7Z+6CirkKLr17HmT+wbI92iARG8nksM58NHQqxtqnis
3tb8lCq5euod+pobGykXwOXu+RNGMf+aNx9lGBlcvZb92LVwfU/j9KZigz61DzOd3H7IPSB+5PrY
3CiQlK05jTQq5X9NEmoAip0dmyYJ8D7K362B8yD1rCX5YpgvbkbX72dPa3C+lgrkhu35R6GT7FH8
JAjOr1Tp1e3HsgaIRN7ZfvSOv3eYQjQ7nUexZ+uFa/VsbGIxF3rpgRaGZkEFeN00Nyif1L2pdvyf
a6N1IGM7vLfLWHaCQlBejxCDYWA8hZdRJoR/8ARIYxiZZNr7ZHWZtmm+ib6Y1E9WtqNFNbesukdh
e8toORCxRha5K8tGCPZCU8Im/ncggq/Xt31HEv8rRAYsV+VE41RJih7p78db7rRlHhmNdHcuQRPb
RZ0IrxXHVGhp5E3K1zgsSGIZ62BHxxrtfGwA3+2zQbhVUv20PZAWIFNbnYLN7NEdsO1D/xcYROyz
cP9R7dvvbTvtyzurTifqOq7o3QaJS/QFd1wkOhy4tKQdOjmbtp1W2f6YZV0i2qy8xXo8WAqSuYQ3
TRVr6yg/lAL3+WqdCtExbsX6zxga+mxfchGW12OZbfNI5rLjvvhAqzXpBEFIcrqKc5muXuiQ8qkG
PRMy1A/JQRY5MY+1jNYpaH5ZgfC8jl12WCI8/KgQCwls5powW/Qs1OYaKXo+lreIjfAFrCMzAYMs
bSy+w4Dn3juTwN4J2hqBkIkOlxweremKJyarHfoEKkP/4g2msTN5bMSdkTfIGvN19h9n/ICOhirb
0EGG3RSQdhIixj3psBAPj4DMS9Hy74ddTk4YAAbHSi9w0WP2IPlAQxx8YnkgcyST0p77Tqq1mrRs
48yrtOF236289f7pouHY3dmgH4N12D5v3m3f4q+u3xI/dDy3wNbs+Ma/X/ziz4OIg2KSayLSUHz7
KbrwbNV79Go5I0XVbRhVkvW9DpZAj6x1YTJeNzF6xqsf3b80tJZ/n+jF19Git+nZfXR8IfF62D9U
+B1li4trspKVlBCr2O6FNRHx+WODozS01isUaEIMd5XVI1fGNM3CQKR9xWMjG02PSm+zaEuCq68H
SUlleNjB5r6YnVRiR+LYyKl4GICZi/mxM9BQPtpXlp1t05ZmkGvRnva206vGuSdd1IGVD5Mn/lwB
qrGNdt1n59B6fN4k/Zw74s/e943wqVtut661KwLa/GvZyEWINtGhl5m9bOF3peU2+tp25hEFw/f1
b6/Jbcw750qh+3coQ8AXZofEWIlGRwfWpuurkSK0CUN92slVvRH+rT9wdSZiEx91n6RdaXgnNqVX
yyhnnoYQxkbLxvXr9V4I06/0svGzNkHsD6wmw8i5ohgULLq5wnXngIamoWtfC1hl2XruaQ+RektI
L1vVYHqmoXKmk4jmX7coYdcG6wxRUMcoOZi/PbqUYeT4KFAdWCRe3UldyrSSvl/oJr1rz87+48QM
pPhqPofz5qL7qvMvKbRXo2d1w/Ib1cUklClWJtfPc+ptsTUWJ8aQEjNUo512BdWXA8Ka5l5+i1/C
2wrvbgc/FnDZWXUygwtmvUUd1s6h85GeHTrp5m7wqC2d4tfifVFm4rLZUB2QKVdWzmmmpFPn23pV
Qbgcxqa3XbS59hL56q25mpSvsejAM+YrNnitujPn8f1ev+W+Nvcqkn6hCr/JNHGK4vAStJ5gDtVG
P+T/XGKvn/7d5OT8EV0OWRt5ZRqIWvIj8a6P4q2x686P1URxm26+Hj2f0aGWnt7ecrfQGrzHCxwj
E8uKf/rTG54M83J+qA6G0KVJg5Y/3c+QbDvPbqUcr9+qv2nALj8WWZ8FHIxowxoJ9njzPf+VHzpo
tUxbliS4tbggdcEYGEMdCPf1FmTfMcNptkLetB0I6/z3o5c6wsLpNnZ9k0UjATWdV2ieS3Ogdur0
Dll41MlHsg3kutDYwvse5S/tdzDsUhLJlG3pk232ZJOZRwx1MCDGc4mcPwYVhAVqcW0Lb290KHI9
mJQiqube6qntF+zK1rGhXP17iFCS9tcWvoPjPbw2OuAWp4eWquy5KBfEW4ueZ7LvBPF26dTzjBVa
9WLbOQ/dItr0uUV1rJttALANVn5Yl+KUHBSeb7TZGPbc+s3m08375Vxfbkd+rUKVtuJxq0CVU58K
sProDRkg35Ana891Ta94B+fBdvkmK0KNsXDO5WsgbNUR9jidd3KXEmbhqnUpbctbWPcSs3UfZdt5
6PfOQjTdgNFHCJMgT0pTsQmpMQXRd2KsCqk3+a2xP6R65GJV/Y77d8OU40BEvR3sAUsWBcfBcwrK
0kT/bX7gPEsxNTrGf65e8aFEUuyN8YQxag92daHA5beNGbou3YojcqBUaTWYI5LEGqddJSGAwAvq
Mrnab2avfHX/MQHsrirKz33feox0Pb731KM58/bBsT6/qhRufzS2h3wRI8DoTQfYTKTr2KTuk+TH
3RLJxX85lA+Z+uJ7kW8kn7XYRD/qri8/r2WWsHuWzZSWpXihxdBmu6lNhovdO9y+9twOC9Wue4Jv
J89VV38gNFxH5stPF3CgSHCQXrVvqBEld9zpM99YNufR3F8ahMU9jIDJaSwfLeJV25nTp593vP53
XzmcnbIpxuG8TNnF7wcAUwxXi5J/v8HRfuxNiAesrri5czW0dFE/7VrCrpMs2qWY48OMSKOJ9e46
88Jfj3C0Oc5eoZnQOpzew2f7OJdvfgbdqWVd6gFbgAtoW6G4YMyifvttoYZ3XGnHziJ4p3iG7vRD
IuzdF+7LC1cpqiwNUfhrPzBxVux6/z1oOFERpHhcdgCN/EXfkxq5RbFAO8qFgg2WHvBKjub36sQy
k1o4RR6t3TW4Lcwj4ihjxIm926XufTjpk051agnQ+1a27H89C2RXZ+RZekwCk/oj3nkJELC56VB4
uMMp3QZaGPUmUdPzO4NXt9orFqRBFIQ7vUI46t2iegLEpf+3H6wl3craDZwwXaxOw626+wHTPOri
aLMqmbeSV+uWtXRgP6HeYsoMcmPjJoja+pyNGh0YYUkrLIBR6is2MjpUjN1z8T1Ep7eKrdxTAhAP
tEesZDg7I6bz4bq1NKDMagyySk14/bpOKAC4VcKv96isTfxHbJuIzN319DbegeUNafP/b33otQCo
9cvrLTa2/fQq16GzoqTJYUBv3/wBcBsWRSPx7kH+tXa+r7s746TkQze2HOAY5MZBH4xi0vgfT/e1
lVqURAH0ixiDHF7JOShgeGGgXkFAAQEBv75nYXdfwkWFwz777FC1atWq1fA8pXWLdDU+HepLXWse
YDilgiIlxLi4TFhGKCsJMRXg+F0BztH7QOj7qF+3hKzap11j+1kDAFDNJjrvXEhw1wt2s697AMbT
52Q2LA5LtBBJ+TUOOMe4wLPpx8aZ265vrYzVMpiIg7NyOydr2RYqJ2WZMTX9Hqe6ikdTH8uN1l1x
uHpJtWVkZ+uzCknV7HMGxWbRwKhR3bUhkkrYkIASBIfL01veG5fK1/SG6da/I3arQNWPKpUIopKP
77JVfMQqTu4jP0JyRoTBFAWkeoPaPi6qA8Rkh8JZeYgBnOuLjUArNCdb6qb/FS89swbc5/oej73S
RsURxCYc2jCgYy8D69s3YodhmC5Svf1G2bDGppsY8JSrovm172p69COURQ6scaS6dCFJqUheY92O
4mwXDS621tg1rslPd4Yo8m1SXoEnAmurgdIYsvu1YPmazzMLDr1iNjq3uVAWE4V8E1tcEw1PMii2
TGcHE+VkB22cuGuDtx1g9yctACMj1TMFTCfXxC6nGgWmy76deDj08+BGi6dCXw/rCW0aGnGmvW5I
vFgt87t6Iv98lrlDNHTwnW1un+EddApcCuwho5Edz05djNTku5RfX74eyGbI0beVP/N6yG9Cn0WD
08P9JHIKrCdSl9iRtF9/yi/FRulkoKKJGLoV1Y5BVoyMRcd5JanQdSKSdNy0RYPQdNfSPSwVFoRZ
O0KBv7XzgrhG4lFakLlmTfAhSldotyo20rIvTZi3P5mgb4L9QRKH96zgRWPZvlzKUzUmhNPaO0y8
CWJhPz1SQYbovrd8SS5ZE9L2OTbbcWzk7loorvIsYSwgJLjWv0TkSwSovUEhL6otV0LV5tDuhfpS
D9+dXaRS/PZBM8vqMPVOV3U4q6dUFmleYVCVbqECjpxwuQ1m8uANk0dMDvCFLtJcNxiH9VXLRdvU
f5KkSwmJY6J8dxbPqXGOQUyn+mEvg0xxiH/IT62tZMMdaQtM95evp9IDz/Zt/7yepJpYuU+bDlHj
/m8kOdkTaoKRG5TPcnZ4qubvf2qHt7Tpmx0Xx8s6C/LUR4Q/K/VIoIDYpX3gPlsDKs2mGvlxxXZd
Y/7B7p8/Jz/jxfRFElCTHsZjfnqp4gY85mjRZurHNwZd6/eV32XIdxfzl5OAI0J6n/Fr8GTnX8Sx
OEkO2jPeny8PdG1YnI+zelIU+O63k7sT/AGeDCQ49xc9wVDQzkv6H6T2/EvxSyke0epTL/6/JLul
+0F+JGbWUu+iuyWcu6zLh72btc8NtuTAGH7aGqsMsazULXq7MEvZUUeESlYUBfwpLESwtCnt2WSx
1fPhY0W3l9v2Yl3FdLrW0tNYue1SbbELoTKbMl8j0wXObfthDVwi2Gbr8yKMBR92/lbFLxAJta+a
5cPRaNwTIWgmAZS0OmxxQ1yoj2LonW2Tz+kpyQim5Xc3YWWtpnuZ4gRjHGXEbizMOlRnsv/TZCot
Gq7z8xKA1BD4yUYWRnEqNmOJ6KSOxEap5bDkku/fQ65aLF3ZLrNZ9NEMqP2MwQPMYzUPsX0woBF6
BDyra4U0xlrLHKC1QAVA/FP2/VRgDQYgczXyPOcc3YAj5ipA2cLEPykDKLiXU6gaC5l9olaJjPpc
TS789kv+d820mgLhaqXqppYpT+y50Oz+75PXi2q+/z25NhOdhLV6uHn+er3wAaRAto/jxUiK8yDq
y5fqQjd32FgPGoIwVZQ1QZNthlNXZWCBopYy66VNVkk8iqo98x0ffpEb298PM+z1ehIDUQfk7vjy
41tKB+9Tnu5uKkXn2FzN02NSh8N9fd1dKrhwVxRG6eSJHFtamurVrBKw3zCoDZr3oBqkh7QhHr6I
0F4qu6ZxiVQ7ntVlNNRgg1dNIjtpq7Gy5jNGbL4wBAvgrg0RIZEbIJO5QelxP1+pOm893BJCPszP
28pzrq6MSHvHvQY7Fx7Od1GqqqIobS1Xyyu9acoONvWFdDVqQaDFWd0S/d2B830/qH9UxD5dhgy6
CHDhFU7/KULYz0hTQPiQAqe2REe1h+bsbvcajJT+rlpEOaZ6wRlApuPZD4tU/rO9RX60XYA8q9fm
trbtJCIVYNM9IPMuvirpK/k2ctqj4+thmh1lh8PVPQXUis06JWJbz+vwa1CR68X74vDwqD/89QsY
mEeVamnvA0GBviGcG9FVrqysXwksxxcFe5+cEN7ycHm/2NYVIZ3wJxS9qlza+wlxZWrMeZIsZcly
d5x/S4pSGABLgqH14nj776fDRWtB7rkXiiReHo4Cbw+HyVGp1vyTRAU1SFgeA4jf1xMjXA7BpnVs
cYc/m+m5h0DIkyfrwrF1BciF7ojcpVMt/q4+h/fsQ7FZULxbODbzc9uUv+wXg2J7WcnuOlEBNivG
xJPtmHx+9xs28+qowttX1BXaDPPyNw5BJ7q0Eqc2Jzfs51g5iAEqduiHwCK5IiGj0bDjot3Nr/Ps
qcvAvnFLLT+mn2DOT6O4GMkkvnbg8p9311qhTmHhG/vC8iI1rfQmmVQGzogXSfXBitrDbEegBYtD
bVat3DAXOXhBwL1xcsKeg8vI34jAB1iGdxlmXWtR+x7AdKbbuWVEWi0K7gLFh4V8hpkeu9zz7nTA
BQ3qa/X3JdNc3BEfNs4VA/z32SbgbNtasw5WVbHEf2t8Np2af3pR+UetLApTHy3wZzfR+2kjIS/v
DO7+uZVp/NTQ+mhob4UYyQHZLManrYKm3NM1jedreJuL5xVc7KtcL6brpX3th3J4BPgAzDzLELsK
a3r5uu6Qxh7fAJdIYQPjfoiwIr1gxf2sFL+Rcbfj18tPcu34WZfW2aX+vLOmr56+WxT/ERKQ7gWo
6XgovlQixHO6J4OndIvU7Fqi87MqT0jYyrDsnJq75wmAG3ureugX7k/T8921rR76qfxy1NG0k3oU
J1XvfbegGcL5wUKy2hGVUQpJHxWTgniTJy2bC7OXbVGsruRFjuhSVXh4b+smG4l59NH/eElNcGPb
V5XEUas+YJ008Tdj1FY+5Uf5kTdPgKIG1t2P9vhyicH5s33p/owvohpDxbhahwa7rXp58b6aJJb1
P+bOt0161c+yFFLAoOqymawjgVRlkhbKQ03BBT+ehVPDrvyuIAwIRf02zxOb0s9bdr6CET3RGcEH
/8HRQZCkEobpCefRLKUHj/AhjttWEG56aWWUbCR8V+fewbICYGTQQisJqFjM8pPtwwwvHWBXPer4
88Oy8WWLzOeQ7DPlc2hJZBvXKZtkIKlAWDlyoStCAG9CfNA3LOJpemT4VjCdUaVZduDWruB159IN
j9CkzVQN+GRtunzEZofRAfRNGjt7aix28oqqci0Dbz7pqubqiQFAYJwfvVjQu1nmUIycHpS0QbEH
Aa31O/0c/v672pVUg7n7d67PThWFyrPSFEXuBNAnnHyy7bppWX61G3cyUWgbBZbV2B5gCLe9Ks4N
zMWOkMb1X/zB7Pl92d95mW8tWgVMz8bqtyJ1pTfct3aNVG19v6/v+qgoP71967M+e5B8OP6eZt92
7+sJEbn744YKOu9q7hILWLo2dbKvV9FWnApuU6mc/W5nLeMs5OqF7bKqFTP9giQ+Bu79ujcbUmC6
UHOuLJ6DVa86tAwLrrI4WSX+vEYbzRJYCaXjfZo1RjL1oy7nI3GXQYbonQIpvfY+mrKeIsF4ORRt
27XE8kzK/XTzBL9fN0P4SGL+ojbEE8dgr+6aJO7H6XGqo2CHYtf2CS6gwWurIoomN6r0guwfKYmH
+V4V7Nb3A52ph/S41KNcPTxhgHXPg29m7/PpfvUPzYvyeL45ezmg1bR3ow/GXfmAGSdHabg34+4W
j6tD+f4iuW03EuHv/7RBLZQ5B2uyD99NFQ/bi0JLbybrh6f0Gc9wnemzPHAuPxTiGS96xxeJy5Md
Qqasj0Pld1crFcefE/Uf5SZwXsjmZQfqx6/uE3e3wkSph1WBHPG2x/JYDVYs2Y9R6dolkP+gs6/n
VkoVgQPuYqqzaBORJhp3eQh57FV9cwwfN0XQYWCALRddv/aiuCBwKNa82rdpYS8HygY//+gx6Qq0
b0RfeRN7qnjHb2zc8YHg2sO6fV62LZ7cxeSuzghdDU6Nr3uFsrftHDmYQTHX5zaHlCDZaW6sJb2d
QuwY+dDuWEl1VNzctvcMOj5wdg+mv4kOVkXQVdVE8zwRSc50vHXtL9Rhn5Wlz1fCb1b0kR9y+9tP
XpqqBB8hklxn+RpAzPPuzSBZ0lCwZRZ5yavXpCiKwB1bDfClmMBCQNrmwqH/pO2aFJUs1aF5YEEF
ffB9SYijvuRrToCu3/n51MhOeAUw9eWe901MNYP3i1EvnbqgzFwzx7d+2ik3VPw7SK4JNA9wcOov
dMK8LE4h4igkN4CeBMMxx3SFyKnecn7c9m/YeHK+z3Aba18SjSMhzvbDhP3o/Ax/WsUpwTORx49I
kNig1jaB8ooUAd8+sGzfviAQAbzhZ6KLdTnMxfnycRF6ywyV5+836H5u6gPHN7zvOPkqhbwLO4aV
82dUMDXCsrhhVgV0SxLImagdR4t1Uc8f6tB4DY6mmEBpJae45FZgLtzT7P37JjYG7U9uG2s2puIj
1ZUy3yYLlNvF+KVWGKnHqlJikd49SwO8rMSbndHXZgKxhL5992bfU14VLhLgnv+BDZO1WSSLCO37
gW1YkIBHtNg2vg/02Ucr2Ngnc3j3VBTjkYKX6IE+LsT3l7XUb91bNYV1D7UHNipOQxCOv7Zc9JWL
LTaxcSiKqWt3mIIhgIhiCM6oQAdgnwOMsL0cyoLvQOns0w3JclGStBMBtVRJqIcE+iABDMkG5699
Lakt1v68g/OMdVzEXP4QVvGBYlAfJG99j9EYt5n2YdY/BZwukCe6IMGsreEU2MRUv9iEsNsS/LKf
KzUyhyYcgze4Ji+XiR64hRAInED97FXSH9lj7tyQ1ThUrpkgqbqI6hhs+tFXumw9k1AZVX5ydbHJ
u2BB9oV7o0ug+OKiUkRQYrqAV7xTKcef+2kqM4333coa49dgnPoEMBHpoHFJIaJj3pHQud6rYWQi
k4W0y1w6qUfLMy5pqsduhucSCcNhiCxNtSIBkIrNpxjtm3rEPIhXMQCw/opNXxo6P6SGDk3vLo5O
BQRvuz2S4FTjcGoDy3qkZ+Q6L5rgUZH5Klp5cnrOPm3FQz/vDn1QuCJOBllyKvJy7h8sSzcT7nQb
O7Bo1aE+qk6YaYTEuTpUn3da9BV01z9LG3KPU4uH0L8Fj9ZrZLK27zQglFv2ge3BCftJ4eZcTchW
uP+XM9G6ZiLyo/GZ0plPpFKTzCDe1nc1IuIrdXr4zYLudMQaKI0C+Os+yJ4y2mo22QxRUKG0mbqE
xmvmST/r4cUPPElc7s4ITeh0jJpPv/qxRYUZD/LV8Ycpb3uzecbd2k8PcyGktDVZoiKH/NBaXESk
DmC/Owc2GXcHAu5k4KHW1vTe+WsdGbxafSjAN1BsDEZsmyOpbB5yZpzKv6bVjIwLf/0dGLwwdlpY
HEkTctcvsGbTyRak/ZzqQRcyXYK8+s8MvT5sYMClTxYQXQmYvMoRIoAf84IqEXJ2t/+UHRB+n33X
MwPnkym2aC2tcigCTEI953f5HX7DYHEXuZ4FNRYv97+XTlCFlsqvsgYk/pJl+sq/LgH4x0WjOFor
h7Gez0YLgaoEtEpK3TRPOmx6mF6K/oORPe5mAz4N5MtqeaglPiapUJtAhxbz32fGvvE07aV/SXFO
yY/o5Z1+lw5Msy4xLBzJHbbwSaEbu2IrN8gRJxI8PyDs/5R7Y9kaSOv5OyTKTPFlRQnhdHc5tbOf
99gphWQfvSqYpoREJK4NJWnTEhWEuS1Vn8D4IHQUsu9mvum7GQsEGggkAjAzfC9aXzLVyI90Wn5U
HKUbH8giQhgI5FcCZiVpHE3Z6HUMtHWk9BJav6MIAEo4TTddabpDQ9CqQQs/qK9E0geXDk38Qv/w
9LOriITnB+cSSTi55eUjJRve+sAaVGYE7rbVsJnk7RIa7G17uTswJ7BYkRfJU9+dF6/xrCCMSYTj
lj13s6p/XMrgvHzwXlXJ+Vx3Dg1KL6md8Vy70vWtnyb7jAhxJ5W+s+EuH+16GHf5ubWWH/OrWLFq
Hk14hy1bSSQZMVGZbFHPzm31ppRN7xv5f7oanuZBjDM0d7RZxSht26RmxQxR9E4KHa2rm0GDf/5P
pHooyDNOzzetPOmdtmH09RYn9fnvci+wtWvJJLC84sZHDHuSwBzryeVndCfn/Nrc/W8m0hNXbyr9
PC93qqax2y/F+uLayD8VjxX0vdlQbuxmkAYLSSt9uTwEn8MaK13kBkzlnzKjwytnyQHquZdLM9NX
JKtXHBRL5avwgDW5m2yVer/9HXcdaD8o3S3rOMjA5oaqWoXrc+459Yx205zVPwvdtHSvo8wWOJUd
mnM3PIO4aQXdrTzR0fioJ35fFk4yf2Q5B2X8KfNd4bwVJoqUMkrJGSkRCmcSe6mCnQ9zmgbz3CMf
y95RoqksSZQQ/90P0Q3EeBDxv1c6/6RvKqW2uugdwZ12rr3qbwnHbZG7LpWHh8ZwCG5R+8ogUJrp
a1BfjNidR1Jf5/p3ghbF2+YgYqa6Fcss9SWdDeWXEZaD5Vf2ojTrqp+EYhhqj4mEyEj6X0YOpoIg
9eUC4LKHnKk4tWyRVS4VeuffG8lpysPEyq5CR84v6G27xu5p+dEwitJFtAg/A4tpo4NtrgTfA+GB
noUy0a9EXMy/6XFMtX0uU/fT+WwPLCtojhEj5mJo8E95/ig9U3skTpl0ut0wOWc8JQ/myhuw47O5
KEJuDj4z9xHBmkUHNQzChESQnrNTAzyGUje/fk044dGLKCeXa16MjJbKKiMWh4dFE03xtcKywkor
tn1nqehIM8Bqw/Q49E2Ec82ZCuMGzGNmr5B90MUFUgT+K8+AJiUmmojGFpFpKlLugNfKNqUjNSWD
auvjX/tBfGI3XD5l6qw8jDPgO/eymalD9xd1M8syBejIRcHD0H0MqlEYWsl8nYErMIuyTjGiz+Ax
MzWLoffRBCtLzwCLWdjwOptc/Ew9zY4Qs4KJRY602PdPYMzH2cSvIBRLf4w3xCNTt5f+VnAU6NnE
CZJW8Utt4fbOA3TPv33e0eL8y6T5aEYESeINOI/pxq7wtX8fpRM2lerkeISyq+gb3vIodn/7BVsC
jBwAOf7Q6ZGySS2xnmh0qvp8uZ2dYPD+zvXxlfD4eANqiC1NwbZTm7EdhxXazoqznW3ch7E/KIkK
j/seY2X7pIOnUz1GBJFTm7HFHruIyku+ztiU0OaUFh1idgqRsK6CqbYZ2/SDHDf7ErvQOUgrYRaZ
Xj84GnVfezzWaO0WG7red4FJXHR2ztUw/M3Rbhf+nWOgrHed406xnrpAPLCRDO40DE+qrB/YN5iG
wvHiwt89z3mAEC6e5Is9ad8TFJhdcK/FQu44wQzbbQNWuYjS5GF6s68TIcR4C2RbjXF2MiFT850M
dezlEojcP9LsZziNWc16SOWdvoqiaxWZqIyqzhiGsJameseulrJDpTqL/8mxIsCBO0gzdwn9/jSJ
7uwAZLB3GEOxSC9rDCmAT2LAJs8dII5flkCFVOSkBQsi9YXv2xYOtJ8OmS1BHVieHo+823PBBgIU
K62SlQsyziFFT/pUXkJJv7NICGnb6OlYLrnIu2LzcCWKHYSu1QFcb2T8rpij58SoqPLt5ZyCbWfv
tsp0CXVLGpKEdgbbQ8/pRqhrIAZi3il58Ig8LMeFCe/ZYURFPLtHXN4kudb/XgS+hT6LhH4NjZH0
7dmLbEEMB5U//c6KdVHczUX24EdlSU2FCa4anDhPkSBDPHu9MCdEoump4S0z8ghR1LLvPAV3gZxA
La/mTM1R3RUBj0tIhJHZf3vhk+6JV4PVe8mc/P/ZoZhiBuPfiwVaFF7F7Z57XKd6zsDu4c7odx6K
fjo5oej93E9J641105IX5yNG4zn7bjMnYTU+T/dqjmk8DeV37c6+76XUsmYwo5bVnCjJfg43tefH
KZdePzJP34ke1clXjeBr+E5nlH6nCFN61SL+zF9Lku+0FAqvnoi11LPt/dxeLr9vP+dm7IWydCs+
GIZ+iYit33mBc9SUMriU0VejX5reDZ3PrRnb+WrsOofvpeNvYqjayVEf52yfjFUX4bukfhqF94Mr
sxlvxuxZ7hm1EO+Ik4hTcOmY8Ol3I0QvGCrJd09/d/RrI53GtGdtIPOUtNm8p98Lj5dSIzpiP3e4
0qsLJhtKR7Kw/w60uFMplUrS635uBJRefXUIUGuoE4tOvH2jT2TfPTHwfcXu0OL3ePF3Z3q669FF
cpB4Tb9LQThNmcWbcfK99Jp8Nx5TMi9u98IvMnbVdc9In/yMuq7AftBfgaXvC10DnZvWExb0SAiV
KOb5bzTxkese7lEGygYikIDODWtf6hdVkG6qzohJt7mQTjW8KKr0YSLeVC98ULqKZ93lCFqo3L0e
MdBops3mKwuB3+fhLgDg2xeRitlu2p8hEhRCtrdxIX+04Kyiew0d14J3tOIg3dwkr00NkyK8plPb
BOYFxmRmDNwuki/w9V5HuFPQDUqBOcOuvn3rZpzlhIc/4x6ehbMUuXFN8AJvd4Sk/98TpZj9f2sA
P8dEJYPr2eFiukixpGSs/IpTIX6uz26Zcn9v8Gx48Kl+Y7x6e893fbVEkKna8F0887UOUwMMZZxk
DRq1eXquyprFhEIFN8lnAz3lI2ssLbm1t/uVuC4M1NktqzLy3F1nz7Mviy5GmsWIEBNHkfzzgEd/
TY/2369Agd2HYMk9FoYj0BymFXVb2Ty7+27efbiyh2n0/fV2g0NgMqUeJeS8n2icEY7L4jweu1pN
Ry2anpVLTiBRQ4j2xqcKBWhCZT/d0/Zdzz88Mq9YkBfXXjUwi7D3LNPVFN2IAV8RqwlvXoEYGf93
ZyYPARny0AXCp2+5IY2e4XKyqaSe9s3McNnLDPcPmafU8JdMEa26VSU1RLNKdIvMjAquiB8y4MfK
qRmKIgcmVqbOkm8sekBfwWVhzv1Pq5X6aobs37/1tp5+slntVzQfQfzEl8S3UpWiBDfpIpIu375P
1CxkdSzPr7lMI3epFVPdy7qdLk5UupSytL50lrP72ZbyaPH+UFUCD4GuKjb6M5MjVptBgJ44gpmr
EOmnJK0ZHkAls6ucJaZjP/z2E9faZS7RWGWv1h5SVL82ij3jhUEBsGge+oZ2fjtcWItGiTeprOvq
/rtRPFBUUTegt6bHPd7+yvySrDnYPCwoAbwX64ya+ndR0eXCdNP8HrEAPjNcqlqS1cOMaB+6MPfi
6/pJu2o/m1a6ezHV736m2cePyoVW5k/7iIFSz3elCX5IOc6PwLEK0BXg5sq3FkTFVhghirRqh2Sr
r/nvppfZVhFHZtWPn5aylem33LpH4EPJMyD0CjZZzu1qW+n3AmeIMuUcwI42KwZ/uZ/sHrqF99Ld
okYeU47X7wOmNv2rzGSJ2FomD3R5Eea4rvqbbRMmD6z/5FZLat0qpbSvpsebd7Io4pEZlmi3OF6l
APL85urHon1I1wvFevGrss/Isa+uUpPEZxPjoFBCmq5hA8mg/JisrOCjdesq5l9oJui+Y+WTb3gs
oq+JDhfK52EBWniq/ZzAsErY5t/w3BqC64va7Kiu20Jt1CwG1+GnKR2Ta5dL1haGznvy/kMVs0td
SeLub+OMzlVdbyq558wImZ0A3bmaSzYYNpKJWCOd31wQgxKQNTTdZinikBljW1zlVaXEZvFYPaxr
Z7Jvy1OiEuTIUvn5yvcAKXdLZcBrxMl2ipGcauPxYFt+RB71S2Tn2w07pqJ60CcMDTlKTdCvY4Pe
7/N2MOpkzp0DhuymNP/cDjffzTMK3fStUFWLhzCPCHX1m0DGkmxP/lkWQTsnyEwERbIYVn5HanGZ
UH9XRhy4Y9VamXvU+Y4luYv+q+ef88Dnu8L96toX8l5Yg56/sPSwvw7vRNXI+kXUmkiGUCBlaunR
5UOpPvvsZK/t1FYOb/lcfnOfTn8H1GfL6/L07e1t9Lat/lDRH3wSF5gnf7r78nP0Q+b++/V6bW5K
0sBHb6N3VhdB8PY8U2lfq/1l+b1pHAYP9ZCorutJ3hiV+3QjSdI4G3IXVeXAK8XKx8M3V7GWq77t
mx3a99c/nOcyQHSpaMyivqm8gbPKOTpGOYLX8UE6xv3MMFWRUyoamq9lWpsE3cp9MwVdqaWG6b46
odhEW5/I1/I1FPhGsRa3VSPDxfRdGA7N0MTMlKfc8fuos5fzjTLdyyQalbzKteKyIIlUEvXpqRLX
qdOU4VtWWGZFRbQYoYPM8HqsJcaszlxrL2JOOITG14WK1fUx9TGM75t54GvXTs33VW9DzTuv2CIN
lUqhhaKSezo8FJ4OL7N+nmTGkCi6JNAoSk7bPFEtUZX29vjv9LCZnJvnl3OTmnOrVF31Vj2FH3rF
/tuJshLbrnaqjEbq4ty/TR+VwXl5Vn0Am0PJm3w3IzmE2W8t8HO2MhKtN+ef6KF3aFU0Szp+W+t8
vSafk8/f9V1VdeaGMHg9U+5EtZ1Tebq9Vi+D+JOqq+VjPYbbmUbmbJIrPz7GeDrVrlSrf2wuOZ20
bC2m+d6ydbsJKLau7SVjQ5nxohTndrpRfJ49f0x/HqX9MGIaihA4ymgyX5Xv7+9HX5V3j7fRzOPN
gOzkyj0TLaZaqh5Zd6m6HOKhoU9TSp7k8NJ9DhrWoaaOtINFPRQlPLCKqBomP2v50WfRD4s+mlFX
tsCum3rdtDKv2+l2iiaAQPTRlwDRyNC8+WrZ5hmVCrDhQC5iPjxaA54RywFfSyxRD2urDOa3Y/ND
rXQBzWJkYNqx7E1/L4Q8LaTuAsbFRFDMcXLUgnZXpAJnj8AzIuVZZnS1dSsmNBgPxiF0u64x4B8O
DTg9/ogoILlbWeAAd4WIPlQ4Gjw/R3W39d0zKWo/LyuDlPXnUEGMfEkibnDqB+nKgAIQjoGPxQd9
Mgpvjn0akwxhe1v24lklsYE/Ioe8fAlBEoRW5ew6wRlovHxAxaLEGeV3BAGpCkgMP0gyUWCOQoHH
V/Wz9qISZ76iEbCYVLWuCa2onkSROBqsC2p+CmjNaXh81gYQB2ks0fa6mkzRSE/xN404OJ/nl2cr
TLQOIuDGiXeTNNb4iHeGWvnLS/z6IoTu7HTO39HjBB22H0PCwvzY+Sz3Ym2Om49edMQ/BxjHYRHK
PL28+BbNeX4ZDHSl0iHtBABHDxtOz6pKPWrGSzTSScTnLfnxRuRFuI+3+LyfkSvUZePT8Txvv1Aw
ChPq1nKeP5JmnIGDvCBhOcc4icB+kXQ0LR4vadft5VdLesmKs49lVqo8Odq4pdsFP8UNuo48G4z9
BXLP6fkw2kfaZ3r+m6kSuSs80DHiEdcunoWBK8dOXIZUuTXIVpxKQEXKdKJjJmvPM1gHBghGcRwt
OimuyiCuX8vpbnECoKDD4abcryUa81I7WVVsuZLsUvwYHvvL5qzcTtVOLTm81f78Sb62Q0ePGA5x
dsvKz71hebuw+GhVPUBfnayl5xg5x8FnraSmQgZ9dx918VzIFd2iKBB46NGIPvUc7K/n4mL/CyZU
lAPkx1Ve/2Wr/153tdch0pPbrIoErg7x5uUDaSFzt/a710252+0+qe2liWXM4jKMsbxv4ShWN3fX
aqpSoWPS4L+2yClUcOcqsMXyvnqorqY3Yn2dTNy7+mij5ICiOrHrQm2Bzx5fhJRHc4rKGUnpTf0w
+br/HPnfKKUA4qzQBuhWJ42HYBHGLfMYul/f3cxjCMD9IGwUGzHKqW/cZoPd0lhgyltBp7uq0Ru3
+Dmu/ldLDZiKV5S1EJ8sV1xzunobv8+rCPzR5+DFHZCEMm+Oxs10jFlxMIgjgcpKKJsHLbYGOERL
LtRvM+BRUbX3d3UXNzUS99UJ7q3bqh3Pm3boC+4qKzLW6/rSLi/Lt2J/qpRabzdpQvuPHeizrMFm
jOCPtaVkqFF5b8SrWLXpp5kwy+HijjDSeD//jvRaIu7LYbRy23crm3LxZiGY8mMPt7bgPyIGVT88
KpsQ+oSwcgUQaNFhowX3lVKzB+2YcmeTmR4294VBFPll3nN1CEC5Xeph79jbtUDthXlWeRIyz41z
Zfqo0I35ZKwPxn/dvGrFm4/2v7DNwkq5MIUkiePMCWoT36nxxkr3X1zCUR6AfFlgrX3uew/Dh4eH
UxWTeniuzgY/NWLobum6bbP2QzX9wvAv9P47yNq72mVUUKzg4aH7VR5SXTGuxQ3KD5QJH+LH30Y8
R0GO+P8VCOX2aip+117lZ1AsBAZUXkVIyq9K8+zK83l7aal5Wn9VrvclfnrzLEepnepdaDYytTp4
SCkx22pR7OJBFLuufgau1hd+27kaz7O7oklvH/+tMz4r+dESGFa+UMXed/JZ9U/yfXWrBrveqkai
okabpcYLIG14rNF2MVMOBA1VCIrCHXdiMZNjJ25RwIslP1k3ilakv/UuRkR2Ve3+1H4rTwmhn1lV
7L3637N8zWoNjevqSWM/zVZJLLVjRSUQLtcnJXXUNANSBMzzzuBMc9bikaxS4hpmKon3JM5ezPqJ
IRyWabNUVbugnu0XqgV2ZDyXujmqmG+M3J0U5ceWyM9HZThEqu3iILb+/StW7+4s+LG1xsKZgbPH
GpmuBNc1plSUSw1rOoz0K3betr6tRw7jDj9vc7P54rvCEs1eq8ef3ocQkCOc67/852L3m8vRPpc/
nFDMM+UM5yrIW6CKZbKxHiEgaaF7eGqXJ/2JROxa+mF164LoivhULGncu6ffSj/KGLbfpe51FtUF
8/Gvd9ZVcBK2166fqSA19GMFT1ZzFYnp1UztZ7Sv55t/j2NlU4t3el+F1Fk1X2bDs/w6Wuic4vZB
5U9de1bphul56vytAovqubyxGsQqwK/yjuUznTe9XaoGUhDW9+dD2OEzdPiPOtfZ6AkuY86XcWTL
32oaLNvX5rm5qn3TVbLP5nuK9VSzgjfLskSWDd3+e1KmqccE8dtleQO1oMxUAWXeFvWrIRwDRg5N
JYbOthuPA6Gv8rYLuad9aLV3xLj9NLLNLO7b7CUWNoILVWzzcFGaR0yqtsMv2+km4N2FidH2Xflq
5zsCouVJ9DeeWYXopOH2t6nEx2U0uC2q74pCGAoW0slk0p+nKv1+fMMo/XBl1rZX5Xlsmstmlqxn
v//UPda6T/7N5xOL7tzld38S+a09lRox7GNaz1O1+bHv0/dth1SX/KsG+9WARCOaQX60wuzsRtO0
b1le1SY2PGctZGUYxcb28FWmHepHi8tTfzJpL8v37x/1c/PWVK2cjN7e3+QiNFYNSeEgn9GjfWkw
sKD8mY8MnpsxxiyzFveKDXZVmjHi11EyOPapHytprP63ud2wEXx3Y+OKhUR5C4Y/In34n0SszBjU
Vt6WRI+y2dgqVDkZnL33tsWz7EzVAP7bZxLV93Pnq3f2I1cwfIHk3dT+8KiexG2jeew8djrTTrHC
Sr9WOo+j5vtHdRRb1P7+Z5Ju5uEol3KWh28rM5J4cHLPZMSIfhDgeL6+nF8STx7Dxf3ivuR5w7M6
mFu91WQ5icdysjgDnZUonq2V3cl/NT9zz1IJZfGuAhErqCCebZA4P3UOnU3jhy6zTG/bI3+NMJRh
2tGm9/vRotoc8WU5bCOO1Q04iM2r96yrGethqP90wspc1P4xVdFpG3d0clg9zMn2LS15qLz7zf9Y
sncKd1hKALiw1P7927z8+yn/CzOpQRhncnzYKCI3ISFeOdwdpEK/COgJjlK1sqfKI6vYbx+/VVaN
TTQuZpSOjluE+hJ0pxnpkmMwxeWpzS1c/chfYy5CRZI3gybcsBmPVuzV8piR9x3Vpk/9CNVe7NKz
0Rk6HzGB0zRVj/fanL0ifsoQEoCNzJwwQH2a7FedqGoz3HCypxoYjQzIJW6x8Mai+xKGzEHl68BG
j93v7jnsHrHLsDbiAJK4pSo7TD2sWaCAmyCNRv6NTqd8tfGPTpxbS/+feX+z7lnN7PNPzhdrX617
+sB/jsfft+IkVVcM698O7mo1fBUJTQLAvzSTf4N09S0bLE78CmZlZt/l1fONblA7tzVr7FrxTPx6
nsI9kEDwPmuUXoG8sOHgtf3qlF/1y+L/+IwkrLCG4jL9VCW2PuYb4WTH7Vx7zrfP2FB53sGZJkoA
u6m6QFX0Z/TcWbUKujDmHgco5iZbx8ne7oeauvFl294ZAgA/MQNLTX+KuRrXNb46sn1vxiO/V7jc
OUY3/s8U57yUX8IPCd/75eVFFrpyXIcKF+qFL5Ss+Y9Lt+IAYoyz66MbY7+Mq5GQXc0m1clRjDc8
lNj02QW390VVbB178x3UL5z+yh4h827HDS+Tb8D12zBfD0Yp7oPnX8MnCnCHzGcQA/9s5LjWMYAw
xpxQ7Nl/3x0DSQacHs6+I03fqO7Ryeeaou/LN/WZubcZ6Znh0EXfS+xygN8qCsxtavz1bxixMeg6
MLlRdVMBC8WC1LtWHqvTzmhVeV9UR6M/4z2sVk4dz3s85pEWyvGS53lzZuN8W/zSu2GjhsXU20jm
IgXkmWwjvYcEzzImR6TviNjr2xjlSg001Puia2Yoxcy6guJjNtEkkZXtZTKkeGTLCL8GXzLmXQYb
IOEW1xO14DZMS/62Y4jHdIobkxkQznqOsRoTOk47rhv8Qr9Fh+hVo1Rqm5FKRss6kamf5rQx2PI7
eg3qLN5iw7dG6CWxh6uE+2RteydxAN2A2pD+LHgdC1GsI8IWMVhjuIY1lRscIEnxOOrkv4Um3pht
h+eQMyQvmKjxe3M5kJ6/FaJUfvwzdeBntZXNe21H1gnVr0miem9j/p+VQh3hBqoWuh3rMODybQMw
SlZ23T8vIWzfcC2ut8Y9/zloBjqMxRodNyEmBYZiVBvyMbCutcGYxLNX4Ubz48cv4a9e+N5wmwYV
WpZceJdEyEmHx77+NCvPYxu34T88MOvt10E1CvPvxBp/aJyHtqww/dc2AUJbf874pZyH+CuuyQUt
3dxPhUCJVcxuLn806rNyd/cvYVZRtaBjEVtDtGFbcRChmttEi9xmrrb17W+FA4BVjcm/tlIODtnG
qnwFZxjzNmbkphpE9niFJkYYE4O8SZPUQ3849Zf/EHVmy6lqWxh+IqvsEL2ltxc1JubG0phg3wAK
+PTn+3HtOpuYvZLYTGA2Y47xN5w17JzuvLshvUKSB8Q/0sKaJXXAqB+8/5XYRNRj0iAoffqaRjVL
wzBjK4oOL51CWQPlDt4ZpjIp8t/sj9QWA4E9a5meIkv09V3GKSQt1AneqR5mn017ASiJ98iZP6AW
ksFCCIIEy/uowoJ9MTu8BzbTOJvh/37WbGKCn4H0yBFPUMh0NQaZAkfXKfqx/AyoZqAk27OriUFj
UgknpJnpAOWM+J5s9IMaxTZWMRFcxHLug9TM3KmYydA0TB80u0QEC+0TIIlaRDfUPjn0+nI6m2nz
qvlZKyDuVZr2+GBwO7zJgtcymRNWafAwfHieHkNuqAKKKWw+dorvBImyQrr54/mmGJo4aKCewnvq
wdPVV5TwIWD0mXENr0wYCTdGeuzijMfKh7GiEAkSOizIypYLMxFimRn7Jgb03sNRC8Zmo75x5z2V
gWJf5U/n3nyz4WksN/0rOyu662lGF3Rvs3LVnfqJ4/tTehM//vioxxKxUtO2fO7ve/ZpMXfLfbfZ
Q7mKIBSndpJVZaYrGJ8tzQe0Upfwm/VFI2/DCvj0lJN+x6n85Xv8zctYo8jHcV/qZTrxxKKlNCUY
wKnv+4NPAvMJTu9aSZQefOcEN2RM5+P3uqXADL14cqodi0TFuOYQJuuOqwFcKIWoX9/D7xqt2Hnz
ua67eryuS2T9EOLN75j3aly8k4Lzk0d6MbI67EW5EbpbuoUkUd8jdaw5EtUoQjctK5yo7stG3Uyr
GR1NyXiSmVxjJrd+y+3znPLuAlZl7L7Uju8+qFFkrnRBGD5jLvZmfnLGw3DlhtrH9UnkKAxbYEzw
BZiaPAg/wAKhfy76X2TziT1zazK5O5OmY7q/v79TTkad591OggKlTPVD2aN+eNre9kl2LHN3ye7m
YvnEqHROpk2fy03cihY7yTQdSK/7uCtIgt3HtIDfSkLifXTcJ3/BBLl35TlMa35tw6zHgUcZs002
PfbhuDJ5MYkxTWl+U0iXsKwyoTElFEMIcfE4GyLx4aXj4ki2EoWOX+XF9DDAAyrljQMhEDDoCogq
Qk2FFsOBDLubhO+spmIKMlcaCtzmrwXkE41dHVrM/jvo64zpBc+i2yHjyER9oCkKpcH1KPlnyDqR
91D4opGvzBwCLp7GuQIAhTDvlfK9ueJF6o2645kLAktdoUPfN1WZUpmPIOz7i38zOrREMUq+vjSX
azzQQ00lvOhcU9qkVmoQs4zRz95rMpYd5Y3TPdbaouxMRJpT8S+4708tEJrXFUohRcF3xBOWmhBr
7DUIGFgsLijXY64R7nFCU5evMa3/F4K9Jz86FqxB1lmN67oQGiCqWDmmeRcBOa40eiDQcd/54hrs
phpiHLUgQ02RGpRfhucBMF1URiCSetz8ANCHF/WinrrHK2DN7YFHpvVLrENgfqF8T9muPCnNSZ1R
Z7SiFji6pRDfRX3X0vo+1MkgnyJR0XY67vtQR1SXrNBFtfQa01YDCmln1Jp0phUO9Ewhr736MMaO
bu3zxrRLNuIKwe0OUfDqy6OR5vZXSFSi5MLHv48aQIuD3Zo0Jzm3Y9oZPXkKaCDOI9+wueN49XXU
+nIraQR1iFzZcMc1ZfVEiOX4nlO4OjLsO/Z0+WMmhod/h+KF4svQ7OP6Y/aLYQsBqHGBNFvjQkkH
tiI4YxQ7MQk/g5J90c0RYsGVPfmW+usOoAFWdzqqH/ewGHb6Z7cYFfBoc9I6ZICRlejg4Hjsd6CX
35aodCFJlYE+PgZaXbUD0n5MK3ANOxmtxqYHiLnp5vMdAH0ye9IEpOql8g5qBwEhMS1BmjReHoMk
5ukYemRQWuNJuoU+BizTe3UhVfdYvYJ42fHy7jF4dlmMB/C9nt148hg1BnrkBFzdxsAAAWuCqq27
+z6a0owCXo7TaPnghH/LkY1OFoKeAMSNgSYCJoDyobjg5UCHdQigy0X5Xe/qMNmcSaCzFCMz1UK7
L6cBT+RbqqBwDeSz1CSUmejNuiKU9QK9o+IIRdbvg6FPs1rrI+RzTVB455Sh2Ys7+V6NakxPvJvk
tjh2ywh9T/ktYc/BievSoeYZpETi7aLcq4HACg5LaKXJKEF0UNedz+V6gOHmG01rLkARd5FA07yW
YkSDKlp5AdViuW/AAUvn1+mTt5d8WIsk2jSdE/m0CGCiACUmcN1xF/UPThgCfLe61nvqvQGNvC+3
XipwNZoy7A509RQnoVnJfArAmShLuzZdD7B+6h1OPEEfmSX0QiKgwV5OO5CU9q3+wFS/BqB6XwOg
5SCjAVTXueCHZYE8wGVLTqPNlhVoDvulDp8P+plDBbX/YrcqKYpiofetL3R/uDyYQm9LGR4Mc1EF
GwG2lpYW8GepNlUByN+eXAZEqcDZTu8j3EGR25pk6zaaRO99PTBz+jioeuYvhAG3cZc0QD5oU1aT
un0BxJDLVayVjdA5Y/7LWeu89UBNhksop0y1K5XP8xoZXp5d3mnuCaB2ehEiiN3bJJ3X2EpP8coR
Bh0ZAppcti0jV0zOA3kFgAcdGyLd/f53240qau0LoY1TULke7GbixfP2Ajma5ZmAA8QscXspF5gB
j8sdGS9Q00At5UlEix0bmxRp9DEl77bkKIBPovMOByBDByydt/9awudm6BOtG0R50OW3FWh63CSA
L6gL/PErfnFY0nHIyqKnjEvqkvfHh7vWhT0JOajZsvCxbOA8LOw36Gtw9NUS6Y7XA23CTogPAFsB
Ij9iIo58VL87P8i7gH6mTY9Fm6rErtcJXl5hv0AZj1HedJuEiEqKqLtlPhVtOuHT2XWPCAwSlA0e
vQfZXVA5wWEICoTtbpV0JHhuUHLk9+i4xfo5uOCRg3IchQ0qAtxyeXuCt7cvBKU0nYVLW9QW3lJA
Sq2amwOPosDRJYTsH5Rz41l7bjYUVNKdbCnpAEy7mNkwdQyqa6bC3ql7mHdErZfQ3HW06y5wJQDw
jesUJVKca7V3Z9OVUtKCMY+LcDs8AKlo+trk1p2QOI3hrjd/MWcZwY056mFfqW9AhTfYVLO15nNX
Po6Y0hydhxWY8mij2zefLTEqU/1KN2dqutDGmx8Ra1AjRFnj1AWXwaTS6rXD3LkT3HAmoCdrLCrg
BIhNTLfWj/FAvTDxIxtEFIvu8YUmI2FpYydEWgfZC1yJ2XzsWGPuvRtevYmMfmfGBoS9w44ZeYy6
s5o8Zycn7d+H8KF9c4TvlL2bsQQPifw+WhPcvrvtLpVfN51dQ8xqhg8/GSo6OQ/TANgj3lllVTPc
9wHZSy9q9kIS7zYhWBvVFxmJssp4N9GmAWvEkI0+V/4eYMxH0eFGUTMjfawp/wIo4DKrBeYPXWpc
6db7R4oY5N9YwEiL7rlPdB8kmYzA/DSDa0iYOUS4lIvw6mNXhsRHP+c8GgT+G8Uje9biZLjCOIwu
6VykmeuvvqlCjsix4MOTB0h/UAtHeoQl8InM7IFLBbyEIAqlSaZD6N1+52uP0AO+C1YPHxzao42y
QdQHxIXEgCYhhUqFu1gRj1ZdrbInmvCwIudgb1lNfbJxprVtI1nYYn2VJVDeq3oN7o6CBqRIsExS
yPHAT4fAC6sQ+hU8bu/JHGXSQfDlRsQWP6Ng73KBvN2Wiq24jLBf8OUWVEp7iiqMncdQsR7aFsyB
bUTtxFjRdBx3Vyj+GOMLKLAKxTLGIQZxpI+Qjqv8yOYetqAHP5bwrRGQ4AH1plSPiXO2Sb+k9SS2
AJSQNiBiZ0yBj8MPScs1wZpd/6Gi2Y8+zBEx1jLqpdgOBhH3pxY8PPTAPDoc6vN5kHiUZwexjeX8
uEkINe8APLxZ1WUMQPCzvcSpCJzPrlT5HicURruX8bV3mSXD0yz7qH3i7b65Y4b38FHXmt3DyifS
X59Gv/MJcPBuIQdX2Ty+Vws8qkZioN97e7AayPBhF32E9M6aHZBBWBCDxcvG00aXdnzzitGK/T5Z
wPAuKa8+6gNs0BVLaVUmv8LIZCFhseH/CoeAynbTST5vSqDH5WbBm9KCxw4Gu5UVeobMNE5jsCc0
wa0B6a4G63XOzzFNYHXn+Y8R66qyJBjKa8lWchaCzry5UCJGuboILRFuPsUCsh9ARVnutWGFZl7m
TN7xkSKbXRkvvfOyyajGooq4KotGtfjAfKOpXnDbspRt4ffH2xrrPuu9FsJ0ogWxzGiQzFWSBDkg
Nl6wugBnkmW5TtvEDYeJhElSVMGVY1YmGczMO/uuRjBnMQ3zqTWtYjX6m3ZSGUrUgleUz+PdoX5J
FFQnpLg0IdGrQyWN96GkC/poDqJiDDPiiX/bMJhI/1ZoVjW1keBlgHIwW0U0gLQXRGKA5LHeTXEB
umNK1cbz3Z7cE1QLYhM9S2ZivDfRyhuIQ7aL64l2kn1Ap5VIkyi0vAmcwuadeIVsdyUxzftShCH8
UcMPW81JSmppf6hRouca3kbjlstJzBgFrO8N+suewPP9rG+dXY42vH650Q80hnhOGVo9AwkBvits
RzHVYU0GvVnywHKCaF31dk9bUfQzR8hDUVflc/UKBXXqDu9gnxAYsaTv8ItFkqgRcBJvqcZhlMeS
ihckH6b8NgJTusL/tr7K3b/zGNqQKuBS83TH60xbOh9ocaMm5AS441yjd17/jUjroA+lbLUy5dpm
EuoHTTqA3p3BTL/RBVLb9Smqmyj1/c794PHHxSSonXe4C7oTelAl4NRU+qoudkjm6oLowuh3OqP6
4v+tI94hgONUb3NdD4BgwFv0UQgo0wCV05qcxvtKsWeeE8GoRerVYK8avUejl+IBahtUJE/by5b4
intO8gSKXWl1DWkNeSkI7gjz3W0cgRt1B40HjM1pLfcIu2g4OYAgEZ0mtkPw4QSUK3egKN5Q00Jb
hgwnOaUBbECQdOvOTwQjwhCxQ9EH2w9qZIXCOCIrE7TOhPd7AZmi5+xxJ3L5VEhKOWTrtsOfziN+
TTCGckLrj+dD85AT9oK28DawY2godAnIdWcxoWKeMQcZOin61X72iWJnNN5TZ80+kdAPolkDKkKj
G7MiYBPaK34bxB51ShwRGyzVFiEgAKy48G/CbbY+V2Drq+6JVZ/b4QI4CA9l3Qtr0N4FS1GDVUEJ
rwMSqiRbSMQB0KQocBnK8hG9eWK7PJgi8Ekm1rAq3gpM60Z5IAJQbv3O2/sxxj9IApEfEeAVLyvu
D0h0hIGA8FubLz0blR4lv90FcrIBqFhnKygAWvvWNz3bVWULfTcqCW0q3XV3zuLbYLMNwNM9oPJm
2nEw3ih2I3olqFK/wu8wODE2tO5eUb7fI6yPkwevgUxJlgOVZDrY9mBvlHzZVKy2HRETZKzDzPiT
rTDDYJ6cO6ahBE/Wx4VSSGov2TwgNkMqjINdhxN7IJtZWyKXYIpT1tusj15EZQYSugeOhGYpl6ZE
OOx7GqatO/lNGkRsTeXrAnCPB69gqsRwSesHKzEhIJJr5KYFQ0QohTtx7pEt4v87UFDo+tk/QnMa
/azUiUWIw4e8g5oTvr2+xjB+F+R+9GYoDFLF6YA51myMmwEgFSQOg3TeGHT6L1TKtjgcE+pouEMH
CBpEQkQVXIDiOxm+EyYRCZsjj+V1eQVdAI8ce8zzIOm2PEEtIrsCnLrX8G9/+Q7myOUv+3n83L+q
Y4TMebbhQx50ANIOzDBeY1hSCaPJCjpHpbffGmSon+yckENHDMM6rG/YnX5Bqe6EzdS/EjHurBfg
QaBRVnuw8mKSSm3EYgka+5eg5WQeGU07JrsZdUFnDV7Tw6Y9OHze+isvQ0kQTzZcA579OvKBTyR1
qQhh/LokHLKP3ar3wqsEZu88J7FBiq5rhlk3GdR82PX8rdZD04Nb9QgO/t7bDStBrZvN6+jn7vH6
c5EzT/Czadt1UtxwlM/Ovo7cuH0hZw8wZN38icDfNPCvgmRpx237yYYPjZrUfTwt+w4CZgldMbKK
wQ7FDCJBWPdsP5hxI/cEY57XILqAhg93kToytMUlPx0z/DKsGsrPCGn6re0diwTsZ1EpwmcCPWXs
+NiYbJ6YsCZ2ChAfLJyJ1nF77xdorFPF+zwzqNE0tD8LD1LcMG90G/1j/0FuDtGTUWtcC+sENfAs
PrmwfjSphA2fKO+0KdCzJYmX98yOc8u4h3xCzU2rVn5zG9gJs6YipdB0MlxJDk4MVekAf8WtZsyV
Npru/PKwB68+gShjruwIfFo6buX+jRciSeVn5OyglNzctInejQX/N917KEPERPPMIw/nimBCnZFc
ufsYXhpXZ88qwncDuEGEeRIqAg+cN/znDbtD/2XgBYLRDgRX2TAlLTuHETTeQREBFXKlddb1l/e5
3JHedvjzBUAfgPMDNoX2Q851VoX+S9qP/ym9RDKVrKzgtey14PwxKBFswJ8DLTOSiIGBC1mAnOCZ
rVqbfWx3H6I/BZC999og0cUXMlqHWVbv30wcUvqdU5i3hgm5yHP4MEYRmURjVGl2c7N3MDH6NJ7e
A+VZ0LXG5+oxfrWG5jUo6l7+9GhzgVcO8zn1Nm4DrA52CDfnpb7QveHMs0+/d0a3QII16+bnYd34
RFIjQyIrc+eI4hsstBR5I/vEtaDW2zMQaiD1DPLv4LXaMjfGbYer89ogBoacV52TOnjZw0Homd/w
1Wy7fC7vV6nh5yQTwUtFvydnyz+q6HrwGzCFKH6DA4A4Rx1k5dBIFPsRHUO+Edk6hPobAWbxvJMp
qV2/mTVhYsFF9vcol0bdquEUv0fK7icXzcHrN1qQ4JF4LZbkWB/hrow1b2bVNg92XehswVsD186M
XL7NBTwGUwf2ra9BEtkJ8qVHt8jtFvoGv1X+j9M5G+wag866UF5I7VfsIxrHG1SITTGRksVWHbbX
0a4Z3Rc5slLjnr9z2Y8mgmVQwVrsrasOps/YQKcVfZFX5kfagEsRr77usIl0Xy3/zK4TINIDEiip
JZ83QBHNgT3Funv3LikkMGzAECG0IxMdLG+HDyEyODghpLaJfRgJhqcTURoo7ZrbVMsNBFwkkXGH
goNqLVoh7d6Vt2LsZt61Palj9n3rGtzUPIgR08Ba5dRPV15RNqlKbJUHvHkHWCX8BRq58prk+UDm
sPGKlwnYpoa3O3rFOXjtnTsC3Sglnj0udXpB38qRk42hiJO1mixDBWKby125UD6vd2tTaHlI6F7F
b2O6aEDUYkEGWOVjiT64zbIheoSMOHhqzCMI8l2bFl3oyqqCR1mEghty0k8wt+OGlDmTkFvFLb6i
rPsQ6Yw0u64w2FUE+DouW0Aaln23CKnBuZ7sNihEkHJfT6zUUfeAlgV+oCEDi+c2xQjqp/3LRcRW
tcL5JJAJpdWGkQ7PuWG5QUGl5ZhIqnkr9LBjqQi3f2FzoFHH3Izn4y+fET+YHaIqnhOWWR0cMphw
V+peptUCL0figckUfQJalU1xqxidDlZt3l4/viOUZhtuBCTyd/dzNm0+EEduvmffnJCU5dkAUWyj
4lnYPJnGNeEzdZBeZo+Vb7FQPp5lqswfeBUnoSbTW9iY83p6888JpXGg5j+0Eqfv2PQ5TVzGaNKN
68j1BKIzvbacDmxOYE7TfNvps+vzs2ktcS7w5ex8jivi3kQTVZfFYLedW8i+o6tCb+gQDmyf2xom
h/URDWEQIaLXSBxegCfi+5MS9mdkJdYrNH8eKHQhsKLryse9rOK7veY9kWgxELAj/3dpWi96sVgY
j7DZxPt30I7GNS4rEcfVXQHLpNxNSuYyM3G/Ok+Qdmkcp2mr26l81OH7tPuH88eFJHw0T6NF+z5o
7QnbuOu73ajBdjxd4G9Xrw9Xzfk+Gq8qo1o0ObCTMuyo2W/IlSusnz9Bpj/vy6z4uFRn7V24Tyad
NGwXoGGO61ayqF9ntdMH9h+PXdg4THfVz0dtfHp0O6/+PR5FjwLZhcmtNjpRXzGnGZdlD/c3GlUI
cJ69emV0jCd7fvuIxqf2tPH4qhmLqzG/PL9SUvbngRGNzve/FaePC3Tlw2j/PK4s36MLnKkeW7gH
2dz9GsXtVjU436UITgm9uojT7uPcq0fhjhMll41bFoTBfS+9BQ+uAonZdr/x7Jkr/3gY0pxLGg4r
re0ZG0smALQL7v2kFhw6AVbPqz+kyHB0La5udPM7Rf9eC1bV8ZGcV3NQP8poGy4/BShMhXDBM9ow
GQNM1WjUMfVyZERS+aPkJ228T0HGoPlkxkeGHagfsEuUqclNI6JDCILPYuoiChhPTlQDkLchT5hi
5UUbNxpGkvnwa+xgTgPEbxAzpC27Zy9OHPxeXwievDxEn8gc8akrv016jMBrAWHcaiI3gAYUE0wy
OjZDPvKBZeFTLk1kDjnLxxRpELTtDttOa/qiFU9JarEBJL/ODlFc+J8H+e1eE4TbKnys92GBUBae
I6TOX9tMWfTWH9jB5yz/2YFI77LyE8lMz2x36PBLkgjQ2hrYmIavgbF57T0DAbbRbV7/ZZHE2JNF
d8eSwvxnFVsFgLTVaUdOHHsdysAH6x7byFPFVECOY+M5qnTCE67k2YRVtGCajCAnLq9IQu2es0aV
dFx+xbq6vTi/1imB04UU/rLWnlbjSQK6KUAdmqtzfK332ZRcyDYb7ePRsylZem4CaiTxF2JRg9WQ
hO8M7E9odJGwCo1JPk5G8eYyOwzMAbh8BAhxHepSrP0FvwNxkNy5jg3xz55p1sRDcDW+zwvn9ofY
zGou4dNBMqbnzAkam4g5P907dcvhavxyK9MoNFGgxaAyzL6Nz6hvDAw/c5LBnjQhGUyoI32UnybX
+XOKtoO3H9DtCfZvPCvDYmW+a40LHLO8CuLkRBu5jQExZo1PCNHddHbsM3OfOljhMStMKL7etoeL
TWVuXwUCMCqeA2asgoQNkF3mmGr8W4GGGF16h3SexwebfyX3foqfYOZj7ZdQYMdDY1A86Ug54uUt
VtEYlZiafUy2N2hKe+KhlX+h40XMMito6OTcSvJ+n27b5orUKh+11h9+sZ3OJmqzBcumFfqh+UvP
NAz3eA6er5p1vP89KqM7SkRVpFkh4nvUyJACPRynyajIkYhJ5o1O94r1yHX2zDOrVbquM7tetjXu
D+pLDJmnsUhT/Oi6KI1fGFk4VNeH1BopH3UOayYZPiPbhbQ4KgiEUScc7VGnYlzuZfhG9z6/bNzT
W4XUo2pzBuUL4iW73I5N9obPJG1BtrH+u/9mwvx5hVcbA/EPYk46I3S373h5Dmn49xVRK2zr3GrV
gyY2yAbp9Dx3613kj0ZECcfbx63pVw7D1iM85r2H6RrPxWr/U6vh5UQWxBhfH86t2a0VP/fzJrtD
Ts3n5tNLqeg2+vV6v1G1iMsJQRC5A+/QJ6Q/9o70qFbhP+htH7dZo/8Ab0t4QR76TO/SQ3V8Ga+8
6WfU0fvJMBlexnzHd4N/Zh/Xb0TIyBJ/mp/37+IjnqVj4kQivHhs9jHng/g5PoYx6+s44X0S39yQ
MAD0Z6AISw/uEetlw9uY6OU2Jpjl06u/9V/9hb7J/8J4jMZ2GM/OvRZ1sV5ngxj59+O78gnMZlgF
PFAdvmE0Y5ORRqLytKRISzb7yqfwOf0MLd7HEKsMBNCQ1dXHN/hw/ZEg8t7DZJq2CohQHQLDGesg
aMEDj/iCHecRAyC7+bHa99C1TRC3Jfi7EEH8ECbwFS9fKTefb/nsEdbmjzDHeHq1IBbASuJg7Q89
xmk2zaYvSOTzFNHvwom4xTeLwQYW4TUnAHgSMKQcBfkfFKsbeHZPCGNuD7q8RUgDwV8cf6jDpPaw
sLsshUMgo57PrzEV+Xh729bXegCaQfb01Wdeq1Moo6teEWyUhFs9R1hB7hnpnGI3AltTYRGFC74l
AAheg0YSMo7ot3yRZift1iNlGAXkDimZq6BM6NUVyjdHUUg4XCGbRauAXS007Mn+C/tbIXCEd02Y
//TvnCpRvSeCnZC+QlAr+c+SXUKRhAS9eZtitKlZG9UBxVQGCQTTGMgR+DhEBYR5GwI7UsaEzSb0
XKpcoG1AOD/tSUmqYm9MFkjUJnTz+L63n6g18L1n2iuUpSG25Wg9nbCvwJUa02WX+Zh/sDChNni6
dpFiZHSwkeZ7t7Y5Q6SGqw4ljPGAsPf3a7Pi4zc8n+1h5xrwXZtcJlDeBE4MZDecEo5oKXs3SjCo
t8PDAhbJXpIBFvOrCzkKrwMA9+hTC7tTaQQgD8qSLAOS0r+NzZUgUuY5oyxzs9/3x6fl5q0qmQr6
yxDzDL70bjvSK+77OWeGxzVkRik+CBM7n3jY3ILORlWk4iOlukQmA843T04+mHqSj3PI1ppBYfRN
dKPBmJT1JGlLFh8nyska28mw0ZcV3O4HeUFGIHvCeKzx/R6OGdNYvWVnH+bm/t0APPXN+P/V986n
xpJGkwBxkFtIQYQwissHcTIbe1BAPUZ6AwAWzbIfH0cKWWDruOtUuEmVf4uz3PxeQKUkP+e8AXD0
BBLswpnp+J38mNxrIuOwPivgiREfWzuUfpybe3MfTKQ3tzm7O8X47twxsmr4D0qTuT3Ie6Jz5ZiZ
FOXxdCth1csccSpzt3AEzwTrnFJUn4pC705JbgJ0A5IJ8E00RgEZkcSGbAMQcjyfTqeiM08a/t0h
OXQcmEMsO3IbBR3w2ZiHwhj+QZDEi93W7LDIvnbr+s9hXf06rVs/8eK2Xv3E63T9XL8Wu+DRPQS7
2M66uz4K6UE7QC39txVc2FiFyfgMRQ96JG3NBgV5NRhq+kGMN/Y2Yr3BXiPZUbLYwPDqAIku5tzF
R+6h/IWwgwL3slzRe6GE2KzE6TBHB2Pcrlq33HoSNfIFuJytOrvs3G4ji9GrQs6rbw69Q894nEh2
7fb926U1WD29nYk5kwkHpMJIyDFmDFKqSvybUYQwMFXPnb7nv3z7C0ugrtC0OoS8FWBQaH1BjHWv
AYbytUUoJLP++K+woBFTqO71Rr3BaCkiI+wzsqqWcJ8DfyJAKLKZfE2Wo951ljAay6+Y7kN247P9
mcxeH6+Pk0vCZJiMZzYzVrh3Kt0IxtpouTxZn+DnkY76eA2bbSsZ13eIblmd3yZOfpH3l1n9guIL
gEtwkPq/2ix4ZCneIby0uGY87V9boczBkRSR8tEFVwIKv20tPz/5mJ+JUvgg6n93TknI8t3l6HEe
xITk5Vf9aa94CihTkuKdoIkTA1nF2D5xcwnEG06tra8jgAB2B9gcdezm2V6f4Xx27BfTcttJ284l
3pNELYCR1Z02kTv510bvzOvBIrERQJORoSbbrCFh1gr1C7h3ZNBRMsc9EfHC2LlQXS3/8SSSQdH0
YaflP2or9ExI0pq4+Dzs/O+FmFlhPSCJw0gWxZRJlu8dv+KftxX/5da9qkd+zr1CizehxZv+YbQb
3Qc6eJl+ce0+Bveu2TN7q68GHRw9LZiQh0AX8QOXK4d+vIARoz4RBtw7esJoMBoMPlNrMDnaXFVr
2WMz5Gazpy/G7NFrfZ69mw2RN0BB5mABz3mgwkJGFhbtdoU2zsG+900nNfgHsTtgHeoPfTLJfKYO
GB8wJWE5fuqUSLx4P+JTk5kH+L7DIStyd95zI40AqmbTncNXZPnTiTsaQXKGkVoEsU+PZyzdScf0
GVn1fvqb/jIaDpgHWM3P6+zowE+1bz1RRgsrCBApaU6F4DchKVp/nOps9Dnxp/5UvKdpxZ6sPy7l
s5tBBlH13wlSVqPJBNZcNnIaVkKv6/TU9yq9Wotv60PQWGDf6t2mNbe2oGs4t1HCJddlN3poco8o
N5Be+cJi49o1erf1tfv6O84r4XFeBcrEXBPt3MuO6QHMtlOBOZbP4r9H4lKROBPG4vHaazan+RnH
KmtPZSlC6orfqQjC3y+E5eFpsQMLFWILbKJw5TzxC+lWbvJ9Xz0o1pDk+KEE8VP92a0r3zyhc7Pb
s9PisDg/7MPitDDC1tgIzfDQPPePCFVBB6HctJtHhYvcFk4t179s5Rqz/GQ/TzbfTU6vmJz/nj/H
zHn+tJEzan/HX63v1UeEItEVidhZA70epLKtrAf8En8lNG5BSA7iY81F3+nFJts3QxpQqfZ2C7MI
nkqGE86QDeOJsVcJJADTMSUXyxp69zsGglt7FpzCY4dALYbM+WGDAQXp8tuEOjC746YkFRmj9diq
7yQ1QDiCuF3bX6F+0W90C4yS7Ga4CtEyH70wB9yHO6d2I6mMU9lhIRwYkCg3Z7TQf0HNXkB5fO4+
WtP6lEBz+5q9xk5jFqGGsxpGuGYf1waKhog1bm/zdI532QTIbahCHSGxOwYPgtp1Ae4Nz9vp+6Tq
PfQSvmLgmEA2PVAoCptxaOuDLEQXG7WIam/YCk+g35LetU9i0UbGu78aVSa3YTzcf3UQQiOauyMW
sKzGWIYVO+f112FkE49VRxd0up9+tHyBdotZv1I8Tdg6+Jfeix2SVZstFle3MW4ND4MijE/2mcxb
5Ny4e9VDbwcJgTeCt/H1/EKXKv3CH82ELk7Ii6IBSCUqS4WFVunp4bdjL2WC4/lUT0tpu5ylh+cg
QjiPpnog+r6geMnULpjom6pWBT1UIeSkLAKQGxyQnziINlig2jwEqGC9r0lvI/lROB1/iUo3VCz2
b0406UAKYJHwD1S8DuvDuvg6LTQmFsXXNXb0U0yM0DsOjgPpg+A8Swl48itShlKNDdim5JtdyiSA
5BH2odQYB6vg2dsPnr3d3yp4+VG3NWvNNDxWM02nFAjvg8viwjDRL1vwkwbnwZOx2M17L9ZGNnd4
PtHDSx6qJFMevnDOAmgSjwuBcSWNc5lD/mMwTXWLsb5CShdzpYVocl+7SQYilFwQV49pYp217Sts
QV2tlf9EDVWJLX2XC6DeNJ4/1pjisUGWOe7kOG2A2RVVUFgJ5cdhVo3nv7oGugJwNlBcAYd39NPg
10f/Qsw2riyjhLmNbRlXmMlnmDipmzgJE9HT3U1F0tdPJtVOxf/vPcDL//nMPGz8/KrXoYz3XmKo
KzaR4xyQpLOXSPCdRpcRVcvLqHBehH81hArojn3U8cuDhWxYCdNF60sFWeqpDUItgvqg7aW06t2m
FqGeDp0G9X2dyuBksQxqKSw8NfLT/4XuFsLGAUYAqU1Fs83e+qYU4+ceUADUVoiCeMeRpFjiwY2s
E4a6ACpkscvVbv0dtodt+48MxGkisIwg2gJu74NsZGAaagxIoU2S8nGZHJZ4mgH9zdYFkq/YpTXt
ztdum4CcFks4hud8G+ijAGJ+HeaNrwQ/snRQRWW02eYbapyaLvZ11FKNr2iaLDRKNEbqf/A7/dug
2qv2xMJHCsvEPjJaV1CJWOdf0QgxLBKpA3P29KQg1rZXrlbdx6dBqdV/BJDzu0lwDwzoaTp4EkjQ
JyCDFLU6vUAPrKqRObt/PoIKFfkES8xrv4OsGDYA4FWLHmbeA9CuiNVIsKbtv4/36BWFtFhcp9h1
z+O5YIVPQVWwQEQkBBjVAizLjb+c+ftlcivh/UcKvmQkyLLtqBQCUATJBuCf+U6ouKhPqi8B+S74
mzDmAmWfR6K4Mg0DUBC3Mwf7Ie4TmwX2d4y1d8SgrqStAOE0vVd9+B24K3i/UnInCrqszTI4qqLi
UPGbXo6qQ83dBS2v5qJnMTCI8VO7OUjtoitxhkZJ63x3OtyhbHFMRGpada9AFO5DGBsM8Gt4hGKz
D0WuEYapw3ZevG6xw7UXh1cuAKpQZcITCXDXWpBnASODs5gnUN67iCUukdY8ch7uio0kjuSIkJjz
RveOEaIOLTsSP2kwb+NpWMreSQ2P9QD0hH6DyYcvkTcKMzzv/dDPq4/Ui72rq7/WEdJp+acuEpEX
HB11S4F4+rvtXirnbxK+4O7PuYD++pcwNKJ1JuGbjpRbU0T2ge9bypRqR1ful1B90ZV/QP1rsiVL
QGBXyxnxfW+a5b1JwVvnZe5AYjiUQGEqUZ4n0hNLXw8hc47uWKkuanCgWr/FMHkTicgHoDnl1z5F
IcuBI4s+RmcAykvSQn6y4pSJr0NJv0txD4GakT5A3Fizr1I6Bi/Aw9+cFsGDRdGShjNE5K8FIULq
LRB22FBSZ1WqgQkXJyobUoeXXFSZYUvg2tzZTx+h1YgMSzmexAlRG/1RDEDxrg6AT6hQ8FrRehQB
iHtFppe7Dc3bV4dWwgbYNcJQUgsQkfnpxHR2ahzp4MQaITWkdsnZZo19cdda3Duyjh4ySOFu8B7D
2AL8k0g0u9S5utKv0HYUwDj4qxtQktjXrlbLvzq4YTe9pvdcV3xtAfJ10/sYHQjJdSB3oRyTlANF
T5Wa5FvYQfswNfIt/nCYYCtOz8avkKun32tqKVAphM2qF6gnEldYtS41T8IdCYboSALAzG8FEamJ
oCfiEkZIHktvL3jfcSruOdRNyLeG1V9o3wdsKuxrz6pclwTcFEKU65rIoC+rey0ZmiWrWwBFYUgB
g3bx2oGG8x99WBkv3VN6G4fukR5iulFF39GF7qFBZcSrbJSQKXTHwYrFYw3whMG+B9h9tZl0JNVh
//6yyZRf8e90CmYtPI2VadHRwJ0sKzMzt3HxCyqOvvtODzUCcbTQUC1ToyLLQUwMRPOq5jjxCRyN
6yYdhrmEjie49A44NTMha/4JtONxKgh5RDM08Wnqq5OUEyNT86Hw7AnpvYwM0/vgRMc6WbHCIYeR
J9u7RgpiRKMJqlIgRUSNQKAB/AkEP2IRbvJxZQ79SH6pqlXIZZHQitsWr0s+MsCOSAGRW8OOHY1+
ebkwow8PMz5odv19jztgKeBUFGiRcBQ3V8P6TXd/pxChx+9J3OQ9Tat3YoqmIzSVIo7crqC21WJu
gb7UFeUeaUmEzWZs1RZbchZvqi6Za6svARl6h7Ro8MXhEeysD8wNSkGpwqmyKS48hSbR5IHq9fQw
ui1uhIcrQrrm2BxS9TKHNe07jJv9+Hof2LnOKHJNXtM8PPXjE8hBKmRjhGvv6MVgRTzfYdD3mhaT
1rzgWU9oylRUD/qqo111sBENOGxOHKu5MTWm0YcxTfv74X542zSwpIUU0e4eP5DPmol6+Nq8Nvff
2gYLlfAYXsZnHti50ZHOpPBvYqFNhTQ3jxDsi9Fz0l54ybS1aC5w/eZI5w/Mw0wM3YT6F3NN3DWs
MzjwkbWEbsdkuYQQoXnHxrozgo7H/bgOrx9MU+Uhjuabh6jJ9z1ItLzu2Raz/eaBYAGE0isety3i
QSl/TTW5vlVtFEK/OxqnI2vuX7BHvCEmneWMqUn3wjiTfKCadS7JDhphb6L5/3g6s63U1SUKP1HG
SEuSW9KS0IqKcsMQlwYCgTSkgac/X+E5Z7BxuRUhzd9UzZpzFlMKQ7SjF21M7vtoPJ2T4YMovOVB
NwOdeEuStyT4XJrjjXgxyOYu1lCygEmwyAsZImIudoHC6H5mPrDWEy26ROKVxBu8fb19fm7EW4lE
EzhE4tUhaKcQosjO3URrp7smVvEBS9vXHaHw1Ze/A3i/j1eKL85gbSyurxIw2egz/jxnEaJiBywc
UolOyilMG9YmxqbgC2KvVW3OUDR7JB28iffGaXzVDOqcTkcgNoLbkD5HN+jR5PfLBrxmtxDsRtiK
J3qcrXLyDqseB1D4DvPd4jA/0pAhqaaniZZYkZbgiT/RIjiPEU3XhN2y1fiuhJqov9qwDDOyq3Sn
0q71ERkzITWaa3WhRVp0nFx+zYW5cGfk+7PT9DjV2/Fxaq6VN0F8Zfif0zJeGnNjri4xhmbKPoB2
SU88iABzx6/jJQzkci9TnfGEX4BIzLPZt5gwHif0FaaWCi4X6t8XCJmNLwfb4l/Xh2RM3sZY8WXw
oi7pkk3kbt2ZPORYKC3M/jIWe3Z4J9bYzIOvO1zJcRk3l1CdWKven4JTSlShsAJOq8zX6D0EdxFf
6ktMpbNEpZNj4R7w6sB87Zf07bnN5CrJtRleDNSEAaISVqDumdu0Yf983DlCjMgmp1cZZoItyhAT
3Kf4BDF8ImbX8O3mfSXe1xfGX3KSYh0oTxlWSiS3tpkc4uIfTwq/42Kp4t92m2vov+hMExj8S0oU
PIj02nEXdZirtWsqkaxkofZWr3Cle9qeXfkzOheAqv4ZiME8CFSeAz5+Q4C5/sftfQhUwL+7bxLJ
ygcYxLOWVyfarF90KyzZ5L14Zp7xNCETv7G/+VKCZsvSClUy6Md498bUmgTf4hoCy9Ep6bm74GZL
TsUdJsyJXyT+m4ttX/2Cz9kXf/ErQNoF6yywA95RDP7k/cUtTlDzbq77MN+/AAri5p98r3H0chZ3
rBbr+Y1HPVeohNHVxbv+q/7lse73r3Iuh/jruiyW9RwEtXlVfeVXcEu5mH/XJ0Ok4dUA8wLNy2mb
4YM3FwdHuS09X4vJaQKCZkVWVKFKdOf3sCAluDP55G4x+RqOjlvHzJzTxZIz0zFLbZaZ98WdYomR
pFUM/hpmZ09GTDdg3tOg5AGv4OkaiVgyEAxaXi1+honc3ivmcxi8ec3iGqp0WKa8EJ6DDOQR9px/
SeSn2Mc/D/4+wWUN+d+uiyQTn1+qdNj+nZdcRFrMeEqiJNxCcnR5hRQFf9fsigSAXpriIf1meW8s
lpfkjQWR3/6FcThlf8ykDjATZY2YwYgISB446P7VBqS1wJ9rLayXqAmGjyYgNMWmR9LF0UqqjBhj
AKG9//t1J6sz4MxK9uNi/M5vgOzd8V4SH6B7thzZQMQi6VUqi77/GwPjsDWrgthyrlLOJEll1ST+
SwocyZ8OVwLzy0OKmfYin3TfxS9cQZqArFrkNqG+klS3Cvgjz4W2L37rEkR2oViE3j0xFPs74Keb
yN+bvUsYy2bwjxoHX/+d9qcNubJ3LwgaFKwk9RdJnRUMDvPVIbjHdF2LemwncXcPRi/O3MF6somL
vWTHyqvYgkuafeZVFyFnw9KHo/l2i56nx4SF+MNDwRt+NHf56kKD37EpZRDiryVfSu8UihvkZSVj
AXtCZvYoluErVpkyM+S5I/uU2fE3szvmNyAnDwpqH/cPWabU7zvsbEagEcmSSYdfwzu8l/X4fB9b
M2uWTeU54qEafr90+o/HXJ1c4ltSZ2M6YcDge/6fOrk9Ea+/t5KvOlBn6Vmr6vDSuXNldrhNSxtG
0Kb5ULXfBxgLXeQUSI8hbzISUviJhJe1n2u4Fk+jg4QUzxHw5zhBlVkeW/z4JXsXJ3DR5Essi/qM
KFcqzgTRRCcS2/55PSAk5Tui+1NgpGK+Il4UGuEMgSSjDO3r4kBVY0WvtY/2mz1nac9fXvaveLoA
WKLytcVvg3h2vEcTzD+0euArxUYqCHWTYl/iAmEAqAy4RijBN9UpGJOydPgdy7QK9CgPajWA9800
nxtJh7xnIquJ3AApgZZsJhd63V0AC/nuVwMy/Lvo2rwn/WHfNF6g5G3KjUkHazSKP7SY3Gv75geW
N4Xv/qcnRShJMq7wMOrFbdHQLl1KwFI9pmmh/KMDDZAyiC+xjd6EjAB8QXJ3QbUkva8CpMYJnWQO
EyWmC2OghOKUD3rg0/9DfFPd1z8/+6ej/TNegaDEdFEjcGge/AsspK+AhpI2sQ5j2shEt+/DhEwz
qb8V3dMW8jAW9rp4Hz6Kd3etJkiLV3jyJheu6xztDzogJxIUA4w9olXpUyoPGQi1oIaOUORdgqeJ
aFbyYrEDOQaiXy1mAzqJbCUu6yg9iTyJj+Ux6mG1HX8w9CBoHk0w3HADxx+LqYdkLhLQSg739yBP
E5SCp4jBEHvRWK58KrpEdIY4BXEexHzsL3DUAA4QGKAMJct7WluvSX1In0QdA0sHJ2gSYF4hD8Ft
xJZAqBViO9dz8SykvRL6HabmTPo/NDy6sAFnE6vnDlX95Ph1oIrwNfo/biYT4MFDkjlBgugr+Uz3
pP4NBsL4ZLj+WUhJjiteaS7g0YKs88X1viUV+b79F+UiECYA7NnGLLLED3a0D76NxNWXBmbeJXaf
iJXBH7pevnGBJr67MWbEYllmJw5jXcqJXUCrNgopDYO5QW+LpOVp23NLZF2QqFBbVQj8FvqiDe1t
GxIklkFFWiTvK3dD8a4roL/iS01oNUk1oZxmc2dGL4vTC6optBPwrmdwI4q4XA7hfURbY1qnYXGH
pwQdqPzdO32c0WkeAptqJwQubJC5owBjrB9AAr8u2iagTLT/tn+cY/dQftLnftiM8G3Fk8z+MD4O
bXJe3onmQFT+DKRtzc8e4BEM9HA3a37FZUuwz/PUWpyn8r27zie7LdUMmnIAdtJs4L14H62UNcAr
/R7AyO5YuNNwFXNltj8BNgSzkAYY9whIw3usjXGTqPNh6SAY+1TCG/y6iTu9podZg3rn8NPGjXwP
eJfP7Ik8zzM6iX/SHoNtJkN/JhtJ+dxKxKtXNo8LcvGT/0tbL+/NqD+OgTLQuxILgsPaRPN79g50
3pCe1OZ7T9PvarGD4xeezeR8e7/CX4IJ+23iEjeML8cEzkF9ftcQNxIYBMdPK7lZ4UBMdByrH9zK
0eJTIp4blrnsQdCmxlUI0daXp+5Xy79QTawSKL3YtAi5vpJZE7UR+JHMrN9kXyUWeObhstleU3Pu
UO2VDVRqvuTmnsUVkyd2BmzavWet+8SZiTZe/kJhwbpQi5ogZvsS0PzvIabj0rhqSSWEkoh5imko
ZYGhN++36R8qLJaXo0QcyQXBlAKJ1D7+QFZBUlgzF3RbJqNWD3EHHLpBHdLCq7mJSX25aGdIO/7Q
GuHTCNMNHrmA1C1kLSkAGPq4OXrFS/Fy4nF5LWmS9ZoJUCoe6Ihc7uMGN1Iad9ClXnAe0a4BDuN0
gJzgsq6wdYTsU/HIF9nqOoMkvXhgiYTRUcLGgw+FoIZHvsIXGMNeIEElq6OFN9ecOJfosfYSe3Wc
qEtIjyIPWx2ndnSOtbedNzfD+5Ty0+covM2rhnyFqhIT/Y6uOW5n2rTQYlWZOyy8eHng4ggfeIZc
K4faLriMRiMtukrUKPJcuoFtWoa48RzoQry54rSOzx0F8wQqB5FeDYh8f7aCkXYwh0nxS4GAu0PC
sK1+zYj/Y1jRJaQLaY03M9blB93jP5T4zHNU0YqWt1Cj8luKn0whihfGWsoyNCBhno4iQD8xBu69
lKhWMuzfr6/5G9VA70CMJtDkX+INqhhIfULqI2KiLyvs/ZdqIy10pwNAqeyMA4uxPKS42SSHKQ11
1O2dDc+YiIWqTNBnKv8mQ5X2Xz79Y0CRiEl5PXXM6e0bcUWsIuviopTslfKQ82a//dAjna0xpzAr
X6vg+F4FlB15e5rvkA1BbuEhBud/0CrR70Is0FexTJYzrKvT2MXa+TF7LPLoNntYTCuF2gkVtsga
fZpwqoRpBbfqo4XY1FJmk1LbjRjQXt1Yu8VzWR4cKpkWgpNnSCqhJuHnvI9bWs5gDB3T4obCjvHv
SmigcAeV0D7MR2+PHDmHkKqnSkoLaKn6PKsHyIsJKsAvqA/RSpZg+X/O5PHvPabiC2/iSsCh8yrc
LD6eMC6vFLqTP9OjYhfUH4By8vPq111Df8e9o3iXRVbFwUNKYnKb5HGg8nl8KeYscPlS7GuvuCxJ
YUlCBikNi9EAbhrQsCnXii+FDNaC7nVbWsCMs9HYQEP+j33icaWWR882M6kpsruL45z6BnXo9teh
J7X0pR6tXNQTnrumjja36RNDSyuK50943YnwGImY3CMaL0I7zpfPI8o5OGl3enw5gTRgpFFz7LK/
UH0Dkc91qYDzH81qjns6CN11ruHZjXar/L5xq8hB+Xn5p1+DPh2Btnzs7hP+TIYpNB3K5J4BDYQD
MScF5uLlzEJdd12qLw8lRmx9PWFNTRQD0jUdqp8dJdpqfPnJf6q98s9Y9maYAfewhNJsBwf35ZUO
aLfNkJR4glGLHpL6N3947opgHiRmCOq0TmknPcu27Q/hz6YBl7UBldEsmfhhe/QtG/kmK3VJo+bi
rZ1dVxbAcwlNFwGpr29pfIlmhl7eln/DlScfP360nm6s0GehogRDEyB7QkqYbc97G3Ca94R96QYl
TQ8RUpep8iDYzzekFnQjUOC/2X52muq7mYYmFwkc3bChPW+sug1KDilLRvMSMXn2LzeDgxnsMCDD
C5tiMvFI6XV9WgPNcC+5xURj1G+3Jcp92rYZngig2MWkDzes/RfzV9wdxA8MAstcaujb5kWsHzA1
mEr18TGRyqQYd5ShsvmrOj2dzVIjhTJqXRGIBA2gADP6Kv+1mUcaVK/LxQOCK4WF5392SctmnEHM
H/RgSLqQSLkovCDgEimIZqr8lMfls/7HoOY/ZCkwgiEBqxje9F8tD6ke7yLle/GEXpCbmywEompX
lw4lSH1pEdIpNDcHER5/b6Z/DEi6StBwGnceuFNUNsjCcOiRfwW6tV/oqvLjAts5z5/IbwWxFdsy
eYhhLFh98wyaCVHJtsKWAiZ21rU/yx8h+5wUX/6sdukHtnKK5UEF5RScM6f6KFinIJ0sbOcVja+e
aS9pNGVoi0K0xVeWXZ5VTPcqHndahhk0vAc8YPN8Uk6/OddM2vxQJ8XG/EGgvZW+h1hmilu9fDwb
AAv3zjv87DxZwJu4IdFBkIRDzyhQSebtKTQiFu3TryzeFw15p1d+yPcDgeu3ORPHKFrIJv8rb8lO
R664ndHUaAIJXDjPHEhkjqPNFDZr520e4KuUNLVIaszfJp3J+WJTsah8a4YGmWdG0jleatFjJUs2
t+KS7qY0+XveCEHbxdvQAO/GyIcAQZ5SLCpVH9kosbEQkt/wJkq0Az6SZZgZEUY8U1wYRnhTYJqN
L9c4vK2RzSIktitWOtSLhVCiG2ErO6c5tEUEJor/sySMGI03UGXIZUG2AI6cEDVuNAAz1qv25GWv
xi54rPrKP4F8jqawCxUgPpDMxUCbKVAmftLr8GwLCpb+MAT6siujGs/Ks+9S9onGu8X5HU35cQmZ
7fZ+fng6bBVER6mBi9GWz7j+G4DqQKvRxERORSM/mMPNd4drIQah/Ri1RGIAw4DYZf9aVhBinTI4
IiPXbBq2YHOGp8IRTvbiQV9YOt2RVy5eI3GXPU0QZZgkaXRIe6kYeLAp/Mu727xkWZRTeN6JMv5B
hZrmj9RlHi275HlyxmAGCf7Fy8lkAovsijJ9jt4a+RaVvEGHgXSygzuNlMuxSx96+kAaEyUn/cbK
UeI66OPEYHfQ68O6a+f3LIGSO4BvD9EZMxK/TtvP0b+R3o/LvRu4cNPjAS4eYy+FXaRS/EFcfuiW
vADdJU1DIf1W1E66Df3Idp6eB5YWXNhOricfUWqXFtnE+eQS3btZXgU00SzotrFGLa5fw7rxeqoC
LQVys+EXwYnfAbrONCZ9N2P/ySjUHX4Gc8Lf5jdI8IA0Dg3QF/D6dllCdpDyZ8SolhUd+7isok4d
43rZY7aoUQpvqRs740OV3Eazzg3zBfVBowu19O5MTR27S2NT8ZPNlfKoDuB9StlPStw0qYnTDjzW
0tX1FAkJ/w1tgKtByylWh5DSFg38Yvj5jN4HzpgQ9PuTbwZ4O0Jn5O+gn6N3ws6pwlud1x3s2V3D
DgUHD6j/F3qwL4GELLL5U2JSNWUWORRpaQPefJleS6VeKF2jSY1fgz27AspG2ZTMOcNUSGG92/Ue
+t+ShXuBIF0pZswgm0lJF4QD5dsOu45m06MZiAbFe6TgMEVGaRicZnvGtwR2/WqU9yKURq3dnX8Z
cCbje4dH0kXeuPhpmp4KmYJnl6Th/02UgxOmYmJDar2caEVlB7ipvT5JJc9Eunsal/456oqNqZg/
n5hp/miC/QE1uC52Jl16wHlDsDGqcZRtZW0BmY8owbLavFSH5LhtEKfNqp+zjr/MsooYcNXV0zbZ
Su5ffJ3d6uix0a5xA5sYK91lvuaguYI1LCH8D2imOlOrNwS/5lijarxAo09h0mK76PtY1cP9Afcv
FQeDsKLVF4vVqi3JsQ1cwqRVoHA1sfZjw8VHhBWGqIJF5BYUE4Hg7x+DdwtEQQb4wjpIFNL/MAaY
GB4yfwRTpG6UXdrFiPFEGrTm4zJWuTt8i+QOZwcHYPcBmkfRlJNhEXUwC5Y1lCyLl5Uh9Wt7X2xJ
9qSK3qC5p8pyRc4YGM64uo9P77QRxNdUEjVo4b+Xd2dhU4u6LG4Y2QDEYKh2Sq9b9GNs8fR4/Wnf
xBZ3j/KEQ2l5Q2YgfX7g4IiFLfjkKdkjG1FZrgB2WMzZSlsfVYrDUWWJu2dscQs48uZNdPkYH2Cv
lO6vqNPO3LdSJC0muRUHNSZ3xH4kBf+YIQBxGQQJpBIHC7vmDdc15PhEQgMMZ8XHjOHKgCEzfTar
xwEK2ufLedlTPcfETDRF4kmIH/ME0cv0MtchP8Fanrqwki9zO4GBTMmond7Dw8txeVqa4WV+WjYT
R09PR0bybnwDm3kt4lZZY6skbQUhpQOAcZjUKHy8BdZcV4sTRGo7mpXMFzQmP/iwDXvpJrV7BQOl
A5tKlRK7yTLJcGZb6sAn5RirD/Xf98+SrmzxOe2XZ8xV7IAntCDWgAJXGTgXNMl1cL7AROPGSrPv
D3GjpzQ4vE4Zfu7OO6GFMDEMNuLmEJ9Wrywu+7JYlYtmINvFQSmtFwfKhpgI452A4dXY3U9WvAo9
z5YYzoaOziC/W9yUMzaHcuW11KCSecHeYMvAEl0UelluSLQ3iJtJsGfVMMv5SPgVVozeiDF7GXfc
w8DYlOGLreNvyOtxOsLSX8gXtB/gbam8uFgMmgESxWFcK0xd7jYOOy3oQYGHo0kMrGIVJH9lpIho
VbBx/nSLRQQbPH+vpXzMjYAqHdY68gfyOeuzJt/d98F+l7hsVGdrcvpplfgGvY0wfNNE+9w3f/q3
HXM4IlhtkIB7ljpGiMQ5AZhgBhluMyZ0ueYT4KQgRmI9JoBNtLAQo+ANiyAoPl4/RtytLwtsLwwG
JoYROFXWLB9QPgrwFmyYfMht+K9xA1bEN7Sa1Fl24KowG6uEjRSz4D1nsTwlLj4eJxDVQ7jnLbrl
z8gc8zkHzyHAxm4jMAdvAWQTYbCH6wJ3blNxXLDSJ1w7PvfGqtxs8a3kfHgBrasHIkpYK6xzlLsi
d2PC0DMDjXRqxek0EHtYNUEsHxNspjqWUOBWmpWgz8QFgOqDGbjUmHBUEJtmZYOYK+LnZlCvceBA
dgmzYoFfRiEmHbIQQbnh9zXbUVJqlBesEGMQhgjbFJ40GCCXnAAfvz37bCSby5qJy5HCBYsEwyTI
W1+9rVHBWXpgjgb/rZ/LNeZak0eQmwXcO9oUkLJhHoKZKYqwU3p/c6m1yxrwkXMdLk20vawvrESM
P8X7YeLwnYqCf8svQ8yhTjCijFguL/s11wPRKaoyVqg24qqmEKBojxBrOH+I5cc8/z584DmBYGLL
Xp4o3C+bgWUGxwTfElSd1xWjERUs98Tmo3JWMJdZwtrLT/SBb3ElxIuS3Ys7kCDHs0YR5oR1cooZ
ygx+VL5sKGYQP6TlDDpOYKnvbmlgACJ3DJY2B4R6LnxBwWqH5s/fyznn+wi6PlNrcvAxx0YQV2UM
v2OAYpv1GCtp7NxYQLlpiMt9dZjd1gL5W4xxqDENvrEw+yHFYOcAGQ9KIUy+/hGdaJfHED8lCLlh
cWA5L7sOQmlOnFcx7BdHCjA2+O8W3niEvUOsY6nIHABFwztAhokMcYP5XW1HP7C+0iO1Dt2bNDMG
RN1EmGUALLKmo1kGv2DqYIkKH/FVJHyZNcbrA0j3Mw+dH7k21ZYrHtiphnsFdjKwnkIMwqnfzU6B
+UbwhNEhTMTxHtIk7XxopR5y5vd5i0UY3lklFryMVKSon4/L+JnXioWHFg8URDz97XqfyRGLORmy
2+fVot6Wynx4xTbj9ZRSlvg+fHMrmZxgTcLFRn6N/JHZI3+AhpdzYP5R20GCy3u9dUsYbeGIdqIV
pphy/jIRQfwhACLIYeidCLOxLqeYt2feiHUmLKuAi5pxY4Y1J852x41gE2XOtS9njtAC/oNjxYSQ
D/ybvm54GWF2zer8zQaLiRgdSD5YvVpMfX+4M90/KoTD+kJfPel7Un9yAW9M1NLTVL9R2WlbwG7u
OQzGJaSSGZ9Gzo4eGm/UGrmLz4zGR8/2rlgxiIcJb3Cn1s0NfKQ0ETCi+vN2IzKPERA/Dw+qLCUE
Qg3QAVZpjVFDpwiX8g5B4w23i1ijeQTz4wEjJ0NLtsxBwG5vzvv1scI0iHWPSRl1S+6g4uM88vx3
9G7AUIEEAMvXV/GegmkwBeEAPHA0+GfOS0/ThtdbV2NSlIWns2/Z/1ST5Uxf7K5rx7HnZgE/ld/f
7VFkk4mYI+ez6widL3wmyuXjSmmbiep6WQwqgRyb6O1ymPfW66MCxO/h5AFeQPEcdouTg/wh108r
k7YTOkOfjaNCZl2HO7PwrfMh0oxkuPHLI9SWB5y3LoGmYX2pIKmgoaOgyt5KCuFXhDUBwseCyHzz
DuZ6htP4wF21EscXOxVnm9TuWOPFfWaGAhxWv4wCxiBC5kym/wMLDO41A8nEC6wIaoPVsm/G4N2Y
iy+ACG+GxzIIvTBW0hGjzaSJQP2WQSLG/mU3b9RpLVJzksBpjY9G8W3hzDCxYNkqg18/ggMcIrZJ
A68BHfgpUBD7ddwM2jriTJhKXkI/SyWyvs4RWB9nmh2wfZzsitA4Ulyr2W1v7LqIVgyspqoq3t3/
5VzUGy7OpzrS66R200F7uV6Jq+n/dh875pt7aFhnPdWeKLaXz4t6dYRppAxiIjl4BoCvGzvICdHc
ZAEURndWTbC1Kz7pKUhu6V0CZ6PHpgYwqKbu8pBo4BYpxhEjyMhhvs0WLWU5lkmcy0LkpHw7IqNt
Uhu3Kex0PKz8BWoGH8BbadFiOZrc9kN827t0Pfjs8+Vt3+1ve8I5G4+gH4VViZwUH1sa3oBrBbvP
3Q2wSl8CEnhI1oz72PjtbwE4gar7x1uMk5vJHcCsiIogKGHnF0ZwNMhyo4eRdo9E6WdmBvQ57gZa
LfwzBz4kG4/ITsuZTYUDF0UYBGw4roB/xof6O7qmEKoZgzTI03EurelXpyeYSJjZDFz46zK5Ot55
qq/Kj361+7JftX/Dp7o1EXx/NBC1k6CacACE9db4FjW78VUJH7vgsyV2l6zV2y3m/RG0ZeHSctZ4
rR/eWY+Gd/f38YXEykNb1R8DzPoOuAD42uCV52C3H356BVaabx7D4l/9UhHAj7xODwusqm7j3dy0
FnmqVx/3f2brSzIzkNocA71dkJOdtvxvg1HX2qBuLH4sOBoThmxsCHVvWKjx69OW0vWwajwHjkhc
w0LBp/uWqO04AmtxcGcqV1cGSjm7h8o9HkHExtwMHNz2rW9S7tz9qtovepLcwbLHN53yYhbj5UH8
Jq4qtEhxApO4MPes4ADiTZ2D6mRPaYp5ZtOuk/7M6Oxc4ksG1Ci8aPGV0mLcRQ4r6un9MUpb66e4
r67HBE+xngQYwHVHOjAKRqz1D6+eIoehpiZ+qbQDFK2EaCauLzRFw/tTGhEAk8o3hEG4n0ZHivZ0
XCEJxGUTU2meYiwqTNcGsik+nQEFOYzMIZ2uCQ7/OqTjcU3KMjl8G4cx9sTv5T9WbQAAlobv2WXS
YLE+6UiB3ekWw1E8bfynpSebdTtnL2gQ4JNwcaFHHAZuAAQdCOYOZGxZMe/nNqxt8D3MFDkcOOAq
+9zxHNVrm4306YfkhtcVZuxbA+kLrobQEsTmGLNe3IGmGLoO+5oCT4AWqUJURIncTEQ1svu9IIFF
3nVCO7C6qPPr14lL0XKIEE5edjYxdBsb4jWqsgZQNf2nQxekJ8A79srOTxvVeciuRbc/gjgJYslq
TpAUOdWQeJc9hR9ILLOnI7ZKniHxqWXG2oZ0CzHVZT9Yk+MzWHfYwwmAxVSJXb3GA5xm0JQd6bHj
HDjaAiUkeiCA/DcWDnFfPSWC+WTs/EpAZkuMvMHbwcSalIYraY0ebAKWRUVSBRVZ6TkOijMG8ZCT
SqYjlBxLs/eyzIM8MzsvXo9Mj3g3KVYTS2cnQRdN2cYhCkIFh3+W1Dw7qiOAdkxbBgPwE7txPABg
+aBUdqpnkyqb8G15WhzWzsQOWsy2EYug349OrOU68Sk+iyFXm/FhxAf0eRGhmWoQwkroLHEwHGb/
6PphXQcLNiDN9LJivHs3R2wVWKOXYSsRSPGSf0NxgjPKuMDzf0uq+Yk3FPtWJREq2v/lgzwdag+V
ClobTRiaeB876Sujd4YjRjXjXDjNZltF4IbWITRB764htoz5wuDikRw/Vhr2TKrfad9E78QwJAHG
ZdY5NH0j9nHxi5ekhGakzpJAtFqxZghwhlkEOZzkTpI2tCuQyCVTirLkip3uiz0We5X4WnI+7ap6
GsChhitwByEeZHP8pAPJ8hjjxaW+X13PdieKAVqA4RyGchQ91gPas9y741iXgeyExSv56G7GaOfk
nWysfLt8+8UdvKZAFk6zfPTrg0lFE1YVftDwbMrrGGMvPOHuM8DNsmTLHlPMk+4ihCFfrAN1l2AY
VhxWTjtFWuV+XLJ3TMcubVx2qQE345ziS7fD+O70U54+EXko+x3OVtjOr7HL2b3WFFOkOdGljjD4
CqvBy7bGtRqf189RmwJGoHEgI8R1qidv6PFxWJ1hhb4dz3NoKk2/UO+vnZWeFI4IuzoJ3Zlafs9l
Uv3RAW9RXwPFEjI8QR6OOcx7nHIGUKwgVwSBAKXZgt3baQ05p2HStG8Hjo/mQxieMJWQOmEzFZUV
Rol+cZB2SSSufTxQ/2/WIKJAIDh2Oi58mRWZvduFjw12JyegqGF8W+QteXA7xNdiadkz/PkKJ8V/
pmWtwLncIPm0gtZB0qLR+ELT+WE1Z2W3Pvj5xZzuinVTLcGA6OlhXgIbDywoIf7oPYcPTZX4nQSJ
dQX861wFO9NnI5IZDL2XuOzs6WjLj55LAwrWmOWhTFwbjzYlbvHTB5wdpYyN42sJc1FLbOxJmj1C
9HyDg1mNOOju1Vid4+yVHhlC6i/k9hFWf0HfTo4YVSMX5pL33gXL0kS9vJgZ/BhreWCc05+KEmQK
+nlW0p7eBZxnD0Bc+QpEIS7nBVM/iofvZ9ovuL7J4Nxr3GKgmdnxMT2j5G8WLsiRkh7AmvEgTq+B
6frKvxrr1jtgGIhZGZ8+mn/FsidS+u0cDNixGbjMH2dMB+e31Yk0gy3idl62N085es0/ShEFrsaE
cqgSzw7l7fmFrlTT3cc5WwElq7ekI9Y8ezt3Bu8DZgYSF2Xr9On5lORadL5BQ66qV9H73wMTaIzQ
kjYstHvJY+jNBktYERGOtwRytE9ODaoW0DnU5SMCe/VgUp+L4EG7NkIeLflW4JbfMWyMTyy9JcWI
4q08vVoga1nSf7LmXD/UT+uO+aF3v/m5gWPLvdw+KKI0VDRKVj0yPHg8hDM0JPlRoXb6GakFBeuz
P0BRaQP3NMaMePRRLB/3t05dQLWusRByJ7dHsCPv6KKjus5VL69fSjO5NEuFokTr65BHJgN95S2S
CQxcWcQuQGTeSIXLrnb4kBzXZb20MUM+BLoVUIvSdd/WI21GjDmwJUx7fHHZ7POFiYBpXTubg4oB
kX88+s0jdK+pel2YaCDd8cVi9E938R1S2W9mBVoNF2e0tsRdyr/icGbgbeubS/vq19gDXyZHLazh
QznRDXwAXhn8GFxvukk+Wp4A0hXPemvBkpGW3ihnv46cPa/aUZBEotBC6EK4H+OSaOFYNLk1Ub0s
tlxCIq5mywS+llOmr9lzIilrUW/NC3NctD5R4Mlig+6g+sU2JMsEW962sIIRwhkNd34YBm0+oXBY
v+YfQAC098LtGvX2XHPiS4EZ4yU2oHp47WEYqw6LOnEMxcTTPbpaVJ3iHDS78xUOAV3H5kYx6fpF
CRxDJ2Z1j5lPvjL7sfrJ7KSOQglDS7M3o8Rbb3aooxo+Ho6LYyfqf+ms9Y8gxFzl8BOg0+hzDfsW
4Nwwt7yiDFx7eqckehsPoAltaFEJQEdm+eckYwtr/RyDYDGEJshd689s5Yrt8PEfXh/dPene8lOU
lT5NvO92WKGBhWe3zygrfIzoyHsPIBT2v1jgg1iTw7PeNzYTcIztfnVO6jbpiKN6Y/x4rEfKvDAi
dvMamfUo7EA5Otyz/SqHLFm9ZohtqG6+oSJrvi0dKlOsOtGBUYfvUXL9xo3DHQJDdoKxBUcresBj
/iipFFqeQfrbezk4MILRHpSDTlDKmgrEJ+c4gh7ODnsMG9xAsEEbwstloaFH0Rix3nUXqPmsAHjC
PwPNBiEtOyBFjZGnQ2+/xxqcA0Mb3/HpvpqRkeHB2hAU4396unn95qalrTljZ6VnGItQcoFAZXh+
jjlA6fWl576qgOyb0fxM+Lcx0G/Ere7GdUuDJV08CE5szN0ZUNXE8ExMXP85jqRb4bHAcCxj9lab
si6jK+t7dugCwtOYi3jFQ/ymojtV53W16I6N35/j7gSrgahABUoyY4ohvRN02GC4IbsgpmAdhsxO
2KAta+faeXYEgzsFroPhb6h34MCRhq/MHsNxCrMddr7NIm9SyrPlnr7ukYKWmAoHu41+uwcKXFV9
0xFFF+1Cs1ejm1SX7w20SMAqlFYDHFnCwqt/jtzYUlPr8lYgL+UT1PShsC6+9KNV2a1qenkBMKCj
csKLjUsn4qP40sUjI840r2LBO4Y6kOItPZfTYzev+9moWz6yyQ4dNRhTH+pwsXYgLxxAkIGhRBp2
yEPcV8mF9i4HLLODfAgwn1JOvgPbnCDK8c1b3BBsownyHpRnEProkVv4zoFA1SdbNqkbnDlL4nfM
U4NRk1qUrPQvNYdzM7b+mSA4L9YnbNSGpsnU1Vmf08t3trBeO1mqZ8PiZsFeve5voWJIb4bN+RQi
/ceJ6TCukbNVPnn13YPoVWeBrn5WvwZLVgK39zqG8dfApTsfvjr0wxSljh7+fRVEU3CAM30bremw
F39VeCEOBtjhA538Nb0oyY2cVIscK2yxaS642ET83P6Jm8fH3WzXp/2QWqTtTqwUbBkM2IldYuUW
soFFH10+1R+TczW7QAZ3vBvCLuR9t5ejsrzUcd2n10va1WDc4TGPb4DBtBLpUwVV9C7g59YxoCPG
8bTZle+2PnYeXt745yHcZZMO6OlkzY9byps7IAaLW8o9dMDiwxqctXrr7p4Cm9UKqhGM5olaTgbI
CUP4qEIaUYY1NTgaQtkpAc2gTs7l/AIVZK7RCGLwcyvoL9FAHEVrLdc7EiFkWJ1D/8aumf8eaLuJ
D6i1MK8hZkHphlo5BIC+VwYL7blrUjnvMAqYW3ihU7LHn764hjZqIaRepPqMDRoAEE+zvMLuuHgP
5IiVLHa8LfVc5jH92GBX57Wfk8JUvgtV5wZB2jeRxxPa0CNtrp7SHUmRhvfr48umJGRHxo7FkHZu
HH5s7yIL/PK6zXFTRBiEZ3cZU21VrIjKpUttlxaPfVjRGgH8EKIRlGJ8bOkhx8CHvXcMrSriK7l5
5nVlAKvEpR07iDCmYAcalYSFM2ntuEOdjk5IDd1z4MAXp4kI9K8i2NVBZ2PcG1xIfaGf40Kn+PqI
ZnUdnQRw+aZCbeBJhu8nVxG5O1jCWwaOCN5L7tZ7aGRyiHCexr43BiTTXO/8H5rOa0tRbQvDT8QY
KCBySwZz1rphWAZARVFAwtOfb1XvM3p37eoKBsJac/7zD+A8QIv4miBagJHXuTJNdOc8kdS2EEA4
p2y3IHrGShs4WetEEetS8NEc7FJL1NQA8xAviHEcWC4NFW02jtop/T/O9WzWKVsArE6XUMEc+lEJ
XhoYJcugOv7ij8Tuk3M7fVu3wXsmG3GlftAFtLieO/ETzpuFT4beo2Jj7OBwHci0BgBEefhFWXbu
rRmA0YgDaoA10NiIV8D5DwQf4Qs6wvm28MHrqLd/OnbSsljdhm7CuGLwGscwMRMf+2k82LXBRC5n
STPTktn71rdvpP/ds26s33RPu+t2okDQxdS6cMFkiyevg4wCZwCu8cJrhsZXIXzpjbPyDLti3H/O
xQLdu89IRH6M6AqSfdyQUkpDl/kMqpIxc2MCPl6McBgepERiykzt6HUodXDlD+hzGKb9MKSN6gWr
KwuTuOhBFIeSr8fQpfguajZ6RGzwyUzgl5G0YeXrVIi0VBo0UElpywWWsx8sKJWfqL8BezJ7AweB
ebfMbRe+5j0d3m39AZAM03yR99jxsqCRBUkpotusht6AFsYIJdDliNoshwlDKoIfL0AmKpjVGEde
sLZszvIRr6OsFuDjqSR1h0kb5NShV91XTGFeUz1ffw0zA02Gr8uatn6wDkdgtQyClilmdNPkfYDH
CpGUayJTXfm1+7y5hrBgwUXrA210nyvW4IcfqDH/bCFBY5YIs8rhUaRVDxZq5w8mbPmtCdX6Vq01
Zej0iq+3iKbDDyo09T6RlyrAXmGVl3bVjp9H+FhPzjUVR/1wyyN+UgbwUSgF6rJbFY4W2zzxawDV
j/eD6zRgIPk2zz4Kq14Lm5hxAov/zSrjEKSrhTg1x8wTn0+n6OixJ6WVzjKyCegP4JEJp8O2hLBs
oD3xAbot7ZB+MFc3VezFY7f57hkA1OwoFPOdkxGDw9IZOwbcaDSuunNnsXn5T6JsILfkyJtG+cvV
2MMaN2F4X3kauddyoH+CHPkCGgnmSGD1SCixjsgtBl8UgTjPK6jNSCii/+OdiIrBoq0zwMVebLMu
BNyW2CjNYy+E1tpTLB2jM0bDuMwDXz2s9OPCJR4ymJy9gCNrm1MN46cDFCAds+EgGIdhPu2eC0UN
noQ5QESUbl1kmZP36zYevhXgJhi0yqMHDDGEKFm+R5RyshGrdhtjsKYOlx8qLR0CVyHHVDKsFXWC
v045CBs1ctLkbQ0EUs1QqKu6uVHRKlfvdlzcKtt4MCGS1KOapOFHUsOBjuPyE3Owe+HUw+2tHJhf
pjalrhM9lY+zvHXfz5iRogZFWcZusmc8Nk9F/s0GL3bTHjhGRX4lYb0UT+1JwX1zLKmkLTJ3qmv0
s/QRvW9ED11i942AWd48E1qqF2jTqFMQPyJhL5sj8ttUuWoy3Lo7stUekaVKulCiBwr4ECYcLssE
cyTYKwN+PZw/rpdw6Wf7663pSLpXwOSYfT0CP4laHOZFPhYvgu99BpAe+LQZQ6H8tJcXdxarI4sc
cduQDM4M4bOH3W4GrFWYUtsv5rM0+L+SLhB3HGXEVB7W3akTKww9LbGDzPD+mpynhWoSUzrYiXRF
Q7v5HTCy6KHlAr/KZo33qfFSbHJrflfGA8o2JlvHDI3rIuksTeMiGpdPh6FPzsGqaAq42O078rHF
Z9s5g1NGjQizcSu0mexRkFZCCXugjb74wiBO4X3Ry2uwWmECIGJK3PrmVDAlM7r7weGrBF2YclVa
6YKkwqfZG2WbZkmiYt+non59CU/fwFGkdG5GvOIEFZsySdQJgTPN49q1s5s0r1xAmOHDenY/DMxK
1jY/61afo7LFB7VArJlZxbo4U+E/rHbMtmvepghT7WSqoq3mjqW/fzFiei7x0BzkNl6IuHu+ecej
pF5+BvZrni875/ElgQkNdULFAHsuvJf+8DRwaV7dAgzj+LgHHIDBKD4/oikTKBRwiXXCHvHEIl2a
1fgUYVPHIQzfus/lXMCfN3aacESscDJ4jwplqagV4U4jDlbWuo/MHkADsh/TU7YusQH5CMW3FgEE
TBoip1RXerulE49h6GeekewUPFneOH96HSYyA4p4VhA/qHvQwnrYW0CgsU938lsyqN0uSZ7MDcRl
89+HBidwk5amuGQecRP8FSkAJp2D2WEk0qxvzZVwrVkPhBa4okhWwLuk25Nyc2iK1f12JooIr2Ua
JO463Ikqm3AhJYLWZJM/VMIisJ47LkLm+9OhuoLE1BtMpF+YY7du214YiTOcrrjn8cn4Wrczm9gD
Uw9SX4GmH1iJYJ0HUmW4Jfxx7GXNL9HwQAq6k5FRIPcWCdCK6qfSWsYt9A4p0Gy8vhbI9DO0Exmt
qe4BbNxXL8oZlqxRPRvoYWSpBKk4fHh4TR1E2KoHBM0QTuXQK+CfEJHR472MRQuzNNYC49CBBBhu
nx6Ql25W/kv1o+XdfUxuzg3jjwjugZMiW5PGSQXIG7xfYR8eCDmXcEWISknnPUUI7z7ZrN8GFZp4
dsHhrMTPSg/e7Ux6a+YdQZLE2J0uMKghDZUYmzES1mbxUpt9m919ygrK0BmZGVECGIA4GpWB81TG
/S1Tg3hE61TuaSSBnEPDmFWZx5ZMT0i7yAYvjW5ERrMtvj35p4ZFQTHhJCCpqCkTZ7jARW5Lbcjl
norBdR//J2YiwMf0ECCTcLDEWIKYoP6lOZOU8mQa1lc8Rg+irKnErL/33D/1yZBpP+UGFLW7SfrC
mypJmym/vPL0ohSrtzGm0Fc+3gMhXS5VQMaCoUa+KvyjBEpHxZQtdhV1TCH6PEi7fJZdIvvp1wfs
3aBs5mOR05lCWCGihgzxdXsEHQa7UT62jFVBn+rP4jDEx97qu3/y8NceHYcUfpTt1y3HzZ7pVMHk
qnA4AFiqMG2kCKHbEWmljMop/GIMwgMNHgktKDEt4qYgtJCl7eEKzi+8GM3uvi4GQ9w1F+4j5ZfX
73TKA39XRzcOgDq3OUSkJYMA0Mnq0vzyHrn5ZWgCSokaxP7wqvsqWKYJj/Q1hGrL43Cn9By+z5Eg
/oggpvuIuJH+srjoumm4algvKeD6usOdOgTrJ8aLFzvU5+83Vt1Qz94iqpy9hhf4xT7ceQDYIKRB
PgjLNA6/AwbWpDUbjO62T1hxwKI1FwK98Y3/5qiRGEWYAH0Viz9NLMUiJuaoAURgERyRCLB3i5U5
c/P8l8PDS1i9lgwSjB3AGwKdasOza9jBREK3eMDWPjHgHrngkaiOMlsG7CJVTQ5esCdKJ2qdrERc
BS0HYRYSIror3efifB+lFbIfw+tvxdjNoqwqfj+XxwRgaejflsq2v/uc1JCbqdJtMK9vwDXLwdJn
vIBqyoyKN0dOinIHHDdlyUHiNAxhTgG5C9/9KcT+AumaxQ5Kva4AKTjDI+7l6CprSDLFz70lzILb
Z6XvGNJIesj61Ouz7RN0Qr9Kl8TkhP24nTJnYJfOcc6nsVV9yDnPx7qfWjSecewWzxDxJvPSnjNA
+87VAvAHx2bNyAqoUicutjmzhA6PIr1mC8GNg/f6iQ40ghChN981VSa3JQdQwYiTzc2hiBlk4qO0
0gGSqLJJpmSH/OU0dVhE6IxqQUbptuTvEWM8nIrVs1wfvu8TyCnec/UVH1uyhIMIiS4c5uZ8lydw
ZtTfnGRRJtMAmQoDF6eaPGm7UQjF6ACgyJeyeepL/qn5TWbcG4SJYxLNZI4mGqYL9FqfS49migtU
it3nDuEH/f/97lDegB0YmdU/RsK0C0AWKFeEVbD30tOTFgjYFZJToKK8YgbUmcKGEECYcFAmgtmx
6HuE01IYcWzAGLn5CIqA/jC035O/2sdw2GyYIfXICbIwtIXiLHZEV8WPx6JCRd907wVQzLmfwddN
cdmCk7LXBIOrDgLCojeEl0dVDLCce8rXuye7O+zIAQl+mA7wXIsE3+M1KwqwWTLpEX5M0jj9jboW
UiTmXyYJ1Ngb3Me0WNS2CBNusQcqqnDOkcURq+TqSEDD+7aZIQ0rYBFChRtupZFyyvd0PE9S6wi+
I8wKGmTK3Fo2tXrKBVdMs8Kth7wTKkcuZpxiPGjob2Lc8JH7JfPmj2bAdcc5zVO7wrMHrzWIBp2l
8/TcI8R7ItNZpMdUcvroCVkek2aFRjD64YORT0oVQrBFxpRe2iAtrfXLlZWsXRQf2F4jY2HWSFz8
SogNMKWjmYSnTNDnzYNPk0I1ZzcUELAVoeiZC0/yHY0W4j7Jex3wDn9CCmrNkyzPbw9TamdxgLFz
7/qAYrl4U0A97cqVZASAqnGVvtsvpHrQ9LvdAzOZcGXdDXIU3f6RhRR9irLjsNxO6b+LB2rh9+tK
KjIOm+sKZQgCE6gnFMwk/rUXoFtRlV9gDdSE1+O8wGzQCJLEex2bImANxPiXQFl8TzVUpQrurEdJ
92/lHopXveEeBi8wevN36eKzyNQeQGmAy3Psw6QYgYhBpSAQHnaHMGAEw/NSZh6dH9kVWY8jY6ot
VbS3SMFYN6U9lgAv3TF2tWo/X/bbCFWoZpXLcAGC2jPso7e0nxhMD+gc4ER2UwWzFfd2LEATT8lW
gw2qWXT8iGvvLs4pz6dfVX6nH3JD1PpMsqWfDgUBnIy+ncNCSp87koGZKU6HEvMnRAYBnDq8eck2
iemqbEh38Fn7+7ImAhe47MtuRWnDdJxwMCANwqWxLmdmhk8SWaCYOWSQgHte8ttTguQqc42NmEmw
a+iEyH9dtjS2Hw++9PBmg71xv8I4/hzYKSIRztSPibiWj4929JXC2+H1092sHOUccFblDrE90phD
mLUkwBPBbkgc+iUN5ZXX/ALLw+1m4WK1tBA8Nr8q813M/8aPOUGu/t98l/wUClbcKU95kKeOMNpR
3C9Oc5JLbhb4Hh1y7KAcqDePQ4SrEYwINFtLxlTY5eYKA2roT1yA8Bc0/wvN/o9jMfv4740OfrZh
947ZAwbWicVGVAs/VYdWJA7z314bpEwgFsaSqxSxis20Dl6aicuERjXE9RMvvukMiojxCyGfkE6V
06mYvV+2mRjMlbfztR5YkgwnNasg4x2dwG0zxXtqaRQ+K9dn3JVAkkSGwp4VVQyl3u1SsLTAViAn
3eKX9NaFDfgIkPzAmzQnzFMGTJgebg11vWGm0qut6BJP7/JMQRiYC97zZ27se4UX3b2HkIzKKYYW
uFdmYxb/h8sx7WCtQGS/E9tHtSCtvkTg3Ew13yGHxSu5clJtCrWV8rXte126bPYfTIPO95C6B8dl
7MfGXyjxXwv+hCBlebxEgJV2m06By2kHagLSSBeiyGHVyWd4eWKQlsJPmMhKKNPUiohZoBAzaoI+
TNDnLl4qqL2fFCCWeiUWsD0WRwY2aMLgL4Hv0p/0GZfN2VyG3yUKaiLelup3CTxeWTqEF9o6CFIK
zSE0zCMGklxgQmsAPUFfAki2J/UEHLdmdEh+PAdbhv0yH87kyHt/sWB7kitHBbom/IKTdK6ZnXmP
YzEeFjTzEuZP18dtIclkiOGWjZRZt1t8fvI10hgGDO1MaSd3XchY6FvcWMzlBjqjZ6isXLTVOWeF
hBFKeC8eAxmW+qdHiQmmXcWKGRlewuWTZbzyRYFNU3IAuu+QQqL4Qsyuuu+7G0XATkgMt10f1x4V
G0ETjxLAPxQdRxU9hEqt11F4YPaA2rI6sFVtmZBMKkTmmd0sjWVxePx+R9rvl2RBK+37gKlsfTiX
ssayLxHBJUpnCNfINCBBr2ugJ0Q9CBZgyrdbTjaq+EMyB3l8Blw4PGV+Juk7eE8wVM5GQJG4ji8a
HeIVbCz6Hvn6xkeSrfo7AgCQJo+B+XGGc20UfyzCnH+AzWrkn0R9zgHeEQz+1QH1HxVpwjN853Go
LalMQGqjwx1zODJ4ioV6JZuEPZxmCkcL2l2MSyHvYFgKRfnm8rrS46vF54GeJHWBOdB/mF9sspXS
6QzYN076dAZPj6vg9hjro/KXWx0FZ4HphU5x0RfwEPrmF8QzShLCtpiWC2CYBaqtLaomY/m4St7H
AaTSUFVmvnESIPn9MYrBU/bc5xxWrrEjd2T2w/IP4Fz9VBfuOZElm5i9neG8NwWOe5BXHovlpzTf
kxOThqacgjKzxQy/ZHsiI/OwLoBeh5dK4uD1A/i95U6XeiSEYFBLOckyEEEibPbv6d8pKjCA5p3d
j8Qj0kiJw7KEyVhtaR24H4lud6ic6odjaEd9l6YX7jKgSmhAuE3AqtwBW6mMTOlxKHRn0pS3jh+p
02CB/CsrDjgPyvofTMGkRWGI20VAKpqHNLJiOMfkyQTnTbav8XAcL/KVuqW5ZLzPWcamb0usx+jm
t2fYI60N0fOBV6JNMXKDNXGpMJzy4zooYTGCAiPwUGwVpx8AeJg3J0X2Iqjr0CBP+sMGWJpGJ2zz
uT7+j2a9b2Z7QIiLsrf6OhF61qdF6byC2lxSHq9uiBTEj9A69IbuA7khrdoqnZzunnAYggXliT0f
DiPKmGpZkMdVT0lVgl/5pNmAkOjWk/ZvZYX0g6zCZ9273A4VcYQWa6Co2IBQd1j1jAmWG1yqn3KO
sK2YgiVS1aN9QWPd9vzBVhuz97A1fnbygRDrx47KK6dT+zo0i7whJJRALRGMIiokU74U/DKMoSCd
FtsolHYM3wkwW5ZrvrBA4zSlcX4xVKB35nBhLH8oz8RXDraU0tPkIO0zn4JWPhojxmfSLy1Me6Sg
gJp1LNfaGP5YVYosPRZT3YJ5Bv0k/QYJySrIBIb2bVqh6ktGsVUFg9lgdl+X0zrAyMcStiDCRC5b
q/t4XRGQPlyjNh130HzRUm+rczF/hOrow2/fEKiiGVctC8Yp9E9AesxFkCiYyASHvgIfyvteZK6F
nXLAXwi4B8T/8sQZuLEGu4rV3cOQwaMs99/r5pit7+vvETr6cA+sSTI5sGe6/m65Kim0GG1SD5DB
w5scx/O+iEwJPx6U4e80J3Rz9JkMpmgC3r/6IcXMRLHGjAhx35w3Xra6+epsAKOH3wQZyIjy5ORO
mX92mqvDIEPtQjxAZjVDsDOTHGCjM+MUo6MsYF0Af8K77bmFD6V83HhNJguJjwZoztBqNJcyjekV
QL5m5h+KVbsA+jm8Q0Aa9ItQmKQFD9Lui4PhYI7K/PbUCyUPdoCjEfwQFKwBWFEwrWGmxvkG8wmU
6dMX6scmNCyRcvO1hI0AfSwy+tQ6iU/EF8hvAIRU8PIr3JirDL87YWd/HyBURL7SmReJRZA7cwiE
SCviE2xOaKKn9kmXslUUmT4VUmEBY1eXv/zi/IxrooeCHTVWdL799tcvPRjgtzxcRSlpSOL99WP7
LYGResbb/YaDVavME26MSrPeD0EwhJ0DY4Lg4pBaVUWxHIdtw1iYpCL7Ftmkq4vsdQrRyOp6loZH
1C+/ruIAlARf905SDeid6Cpwsxu9f3q7O0I4ne4MBRm7BuZIqDtYNXEs/gYikUM4vyCzgUCZigoC
C6Pcup1axMwIGZNVNM9Xg4t6kS+9EVsTNyd2Rk1kMU9pD82CIUlxKhMIVpQGn2N6xgSAc6ItQNyZ
y3o5+lL4cA+7vN6mQ/aC7M60ZEOTlOt/UThwGmkOgQA+49gALe5NVSIIvuPnmpBKHGi+6xhm5BcX
u8f8gTKFfaaxkzOVIkGyyItw5QNoxUWmZiaPn+i6hpm9zMjeGqHbQ00xpfnmfZGiKWSLLOIKXTD6
8k16oQnI3pBMi8k6Cz8zEZw460hFyEDx9B0dIiu2PNgVr9/04bwXt6hjsGOYvfSxiok5rLXdLQ++
TOCHViHuz+Azk7Sg6rybLNYRMZuHXI8RcA07fmjDe8i9hxYiJCixu0FL9gPnME5sERek4Ik6Tj/i
mCjI0lyuGggzBpDehFEwOULSssducCHar5wpTJaAiSLB1NUEd3RwzYGTIuY15gcBFuZcmps5lMf3
eScvITW/qsqmppLIpn/Jtfl+jT/g6Wy3ivajYVQLRHwfdVmzR1+vaUfk0d1FrX7EpdQw7Fd+gUKB
sBPYgMpqCL01OgTKXxeGrqtmUHnzVqSgDUOkDhiDU1VZCPsvDPbD7XeM6MxWj/ksChIMOUzM0QHJ
WudXG0Xer2h7GG5CpwdjF/zd92bJwXbBH7j/fE4Bm6O+5Ah6KHlg9ILPYdmN1TqtLrtJ/4/CBwf4
a66fKBuFtG9Cr+KZmdVh4+cgtbJovFGhRhgUYHXgo61IZhmxwywE5CKtHwgNXxthUL9E4ujTDrIF
DtjooI7gsqR6zzUi35lKNSmsvB+u7ldYV2VTqnfH4PvYffHA2ZR4SqQQySqx8E8B4EatN8TdAtEC
LgjLxP3MsNex2A3GIgbns4ecCJhLATkeTOKlfpLwOpJMjZfIIkT0BjJ9S/6YyEuRqnbmLMF7C3HW
At15qHHea4cQeEzY8Aj1ZVj5yFJw4ONA4XOWOekSUbWX+WzhIMW4RGBujtIxTOYP3ALWuIL46GxY
GTm+vBymje4TIwGSElnAWBUW2HVw3Hr2bQ3zYkqWItizsW4d0G2+TJU5+vIIvzD77ELgsgzEGAif
Oju6efhIIGNusFhQfhms4DzwsuRj7ENVFJL9FtnyPMOHoBf0Y/PDEB83I+QmDyl8+Y0L7KRhM0T9
59UOppt75TSEt7A1xv2fdEtFfhhs8BNxpHVLuEM3A2YNcxZegWSglpVOn7O+h1BcIV0ppoVXjlGz
UnyU5/6GV4Ml5PD4WmCVyf0vRH7JnGCVRW1Ymvs8IERmpZ1jXGk2QeXg0InHHWiRT2VkdRxs0sSZ
zhdON8e8C2GOgFDxhSfQ7pBB1xR65yMZUyOGo74xyrE1JBUMGeW3Dyi9blA11W4jGkaPsFN0yxRQ
2JrY9GhEB/J6SvSeGhFcnSst5ZB1CNoG1OExsBUFeQ8iOIae+HZyVhBEdyPQaIC0FMH9k4vpSWoE
SUlhj5kYxwJre2IvB1tj124Kfo+IVAguwWuD1QhYGKQwCsWhoB0nJSpcHIotkEOuerCW3AUmG+f2
axVNMfG1vgGNJXJLUkMxyxBERTujbKVhv+9z3YxgQeYmtemdkSFj0903M3tftisT2T86ZsYon8jN
A1joFppMBsSt4sJCMHaPwo/7hAtxsX/Yhtt3ZCb5REl0IMBTy1IlUUDo+q+0kkYt7edcrbY1U1lm
q5P2ZWP66OGf5kBtVcQcS7WTsTbvL+MavrD1As0QaUAMTDOPdh6CBRhiBnw0tJKDineIqV6xMw5o
IxgyPfcQ+aSzPHRfv/2pOtHgzLmItZjFcJKoXGyY0VfO5X30XKU/2vjlISJcYdLA8Wemvulj0qXP
GaxXLF7JKl8lmOHNtF+M1cx+QjmcnnWx8bTnrjQAHZC9vB9vxaletdczECWqeW8RDzMWTe15aSQj
8SI5Pscdk0Xti5b1mXhDaGuNfDt0Mgy4qp4+K7xeH7eb1cgSSTzQkRv4EU3qw7TDC4RcvDpguEgK
WUI9Ct8Wi3S4yar1es/uzDqGdh7mC4XldNnMmv0dhi1kV3BJxsxfnOqbWWdMaLwGOMp997fnJmcq
Fv/UXNzCtf+qBTec+pagT2+YZ+D5X/+pz543doRX4hQDOpN8lapBApwtBwXutxhxIhyksceuLBFT
MAC5CDVQloAey7OcLjlvKJZmMp6Y7NtdGo8NyNY9Gts35OuWKwh5wzs4wKEz/8KvHGf658wubP6H
WPj/5Z8eDtPHdHqb1rZwFO9Z4lvCbT1Zio//Pq//8xsnbezve0r42dKH40ovfiILxG8exuIrB90b
H8YiEAHKzRSN+ZbAznG9R5XpiaAEuq2ZyMhDyvuXiiQsX6mA7WjW3wtzOCJ7meILR/M3jyIspqmF
s6BPPCBF8p91esm3n9vbMV7TSzmdha8Jf4TbPU4eq5Yes90PeGlY5IEj3IMiX6uS21OPWgmDVwX7
Dz9IhvCvK8AaS8UdxCQcn+hDmqwYVUn4viFWGeK5COb2RaLVsxUdnOCRbtMzQoE2sZPlfW3Utt7z
3oWfcPzwm1IAlvp+Twa+mPQG+1738+7hyyCzGGF/+WFqksKVH6YQ3wK4c0S7IZsl9KC8fq49siF9
NV0OZtFKW/S8wWw4SwNpIuIQIiDe/1IIsvFgJk1YjhLGeXAbfHQNQToWdmBAyoqpBmvYiyxSdw9r
Xs1U8YRIDwZqX8EyfExRDyx4N/dxQUy4pa523aI4Vaf61OHb+9oPOYMI58aV8NTVfijIsXw0AYHo
YWHN//05DcDuIYQL2zHzRMvA2omW3LnFh95wVQxDPPQwZDipTKUx58OgStsaGukChBLahiPPS//z
+2dD5Jj5Tqc+EP5DqdAOODAFiLzDW5lFfECYQ77rHyDs4iCOWmN4QMdRs/J8KoRjij5XIXa2kUc6
qncXFxYlesNenTtEUCqLfPQSHs6776+x1KYlA9aCaogQaYyvcBkjrqnbKb8pWxL904fLRfVwMrPx
F+eRsLMjkySC3oHXKsaBYBwjic8kPhffV598QC3tILWhWwLK0qfalHIpU/nJCIu2qXoWhhlR8Nad
4VpZPuneRburUyewfpcEQpSuQhjSC4x+VBlWHfFQjKahymKiRqcMtAdNPuOc5v6/P3Iu+Pz9s5uT
bt0/x4wVKChEDpgIwYaKxscvqyfefIajEq0Xe7HXzk/0dM8RBlYY9rEHqnBOyB0UWVecQfEI6lo+
cwSnmIEFDUGM2LJDHPqG7amPbhj5Ezc9L5k76R5gcOmJMN4a+yQl5H6bFYQfVgx3vo52VckvmE5F
WE7PufksojTJH5JLhPMoqa7COhZ00D9CzlhhKRsu+iMo1/7Dua42/zIa+n5/9J2srlfsQ60wIQBK
ZLlms5rHESnHq2ufj4jN6dDxiAs+OJgSLSCb1xWPhA67Pxq4mV3NwKHMwW+q+eUEaR1Jq4lTEmkh
m8/wTUZsEj5CEUJ1MxewewD3bQAn3izuY7O35mtCia48sF3P8BY2k9GHSIzu0smbx8PRnptykpir
u82LJhRGIVchmwEQmR8rGr1sXtG/pxTxL5AObCgqHSQ9R0cyasDMc1JbwWl/6A58YD3vY21wGnCm
/0Kv+jyKLN6T4qzwY5mKdxhuSsvfrEhRuN7MVZidno6D/Y6VjKIR7zv8LjeboU+GRx30HAlJs7nh
AZ7h9C83FucYMzyWPy3vgUfn/fME+KuMQoyd324180EFOAJd82f5DxWZgA4MAkymw+5nwWv8EHfj
r3IrtZtNvP9Ybz7/EOcVhuKckKXgiJQNTsNIBA+kLj7SIv/2FspQKldXGuZQ4DGpzbexlE4c9Kbm
nYQD2f87y/wQL9f6F9LhX1P7gwF1f0eyk3gQ3rfw203/wgpyTuf1CwVoAkeHk5Bi7fiwVvx34+SK
KwBMmkPW8nhP6yyiE/C2tmKXn6UY5eu+7Vv+4uaIkJEzrtbiSntyOP/SxgCaRjJ4j8XZTd2VZddc
szlufqvEue77vNzMDiGDc5L4y+OpvnIp0bDRZR7wA+eYEe/L64WNxneZdP9d+hxTMyQieOgepx/z
SG8caASdrUD5wcRyk9tCJCwwlyBpQfxBy23D78Db+mMSAXLsSPnRrhKncNuYbLoDkx/konTYYnMe
/CBuSry02Kf/7dUinzKZOuJ/IF4i7VwL7+vcTDMh8mMQ4a1Ol8B0mK2RQWTBnOV/KGa4d8eGtzv8
bfP34PikHtCJKRR/jMVY/OPLo76CwQmrLohzYos+gHuN2YLdBncG8ZHRP3nrhQ307SpYJIr/Q9IS
qkCxV+OXyPNVLmmoQZ/psPghVAYucLrJLLzClXyrYuJhPq8fpwkjBib+PeBpcaSu3d1uXtvHIywc
Rz0ZXn4kkojCi0cGO/DGCuFEu2QqXB4HbKIHqHPjOf8E27bHQzq5yhY4lm7NkV3bka/9nLDUlMlJ
QJTg4PjpqUBk0ZjlFx+w3cdnCuXr0w+RWQ38NapWrFxTd4BFws1uFn0MzkRxA/cOr1pS5HeMwcm0
eomB9stDO3tfUPeaou/FHA/sj47YeE/ydzjE2kLIxCfrwrLxn3pj8EVIFW8M7tSozsAc3fr1q7aL
7sVOjjX/tssxnMENRvOBAu805wh4fHxhR7T24DmY54jsCixtsOnpjUixIAmSn8QXoCOjsCGQMNsw
q8aI9U6IQfpyL+paWLkiq2DnZMh7NKAm4o9pcLQk77bMp0fFMrwBlTkX5HSKNYJ1FOt6M+XAHl5o
phwRFVLPNqwg8NCED+9VxFY+wtApZrHBguVMuw2ruM2uYH4W+gXlDfdRdd7EVqDaCkp/n+ezIP30
js2k2/TtOwMExWnF47I6nwQv9EeDfJh4N5YacipANWATMZKYUw6/DjfCI8RXGg8KGJbxIlwQntle
Xlcz1i/+JaJbFccIB25kjg/WsYLWubqGjvAF5R+a1dADwJJZ3pbP5fvMhIv6mDBJEk/I3iHDBhYi
b4AZ/np8HMD3/Psn2VwjdhG8aMd35pSzY81RUrgHkZGSmTNN59StfFF4YzOj5W4sxvAEqVtFtJz4
I9DX0pyfRMU6flxFFiUEbrZorny+iWWcLRxc79jqcprYoti4S65JoLuDMHIszculOJ2oFMRejlbL
vk+UaemfEMfxbVGwFG4/oAoYmIAOPRbZDW6TSAlHBvUJbcj5axx6XyR/U5geOk0s89XP7CskJDRB
uEeJCLjH6kGi3o0mH8Yu/rRwfXSvJDoEwikDCxGc9sZPjSGXMInkaYvN/QfvhtX9pxQtOGwk4GDx
F9cAtIXI42K4AayDHQ6UNOvZBB4rTD7aRwVjUnA2cmUm8CyAmXgRmEDRztBUB2jG3yaVYjYhI5D2
XXiTgdsC6AsidDSPf3IqHE9ZJjt5byxxvSUguOcpCxafpoXR0KNuocwNCmBDnAxIlOdhMLmJZqIQ
R7WMu/0waDq/1U7SXfUzNF+9sGBdIJ+PHhnQsfDz7QMHVeREOBbC0ASWIBcNQ8mwJRnnPTg1r9FX
9kXMPUOB+H2z6UM7dADv7ec+MGVG4bcK+fa6Jwf1YKlkditNSvATCjkqJsYS1b4e+vwGI4oq6CnU
GbfWStmUZTsUm57YRhGMWylboNjjcND5rGoFfyVnkAWEXYCVhTZ0RovIVmyRhY2+fTdBiBJPcocW
amzrsW8RVTQzEV/ELH5WWQNH2KQr5kIPSrcXbGsgR/69Un9GipB3QKx4+x9gRAcQya8X2CB4H/sO
Dw0+LbmYI1Jdwf4+tnBnVkxc5Hia6Gj4YCSO7A0XaPgU84r1Fv72yroivGIruYwHgSduPHMLSFpZ
W33c9/bQWAG+KnM0cPb6+ANZB3derJ0ra9+bZSPM76fnbd9D9QppFhkcz5jxRh/Wgt8Rnsrb7Zki
G50HT2XKFDRvjkYNmIi5Aj/OD+JTfnftES+Bd+e3YIP8OO+Ud8BbhFzM40BVcM6E3B+Gf8eiBItV
yaURYVDaiVrdevso461oSoyW/fb1M07Gkkmoho3SlWIIjRypSzXHB+2juUg22lzkcUCeshbqtMA0
OuYE+lIQu5QyGDhhkx+R1URO1G3Smq2PhncOW5H3IVKq+BmPfA77dpEOtV/srjyyM5xWo4WouqLl
VbcXOj9zNgJiAQnG0glB+/PMn525UuaRJXI+kg3WGH+lExnu12In2ddzPBNphTG1NirFYCHZq3iW
ezww2iZ24EnkxDDEeCVUQViYbXJhsc0T5J54ZXc3FUVSyqciG+Hvs9GNS1TdicxX6Ir2ZyKKRuoj
5/ZftMi/SlDUe7IZ77nEua1nXNUeuYfmbRItJfs+uz6dTbtSyHmkUieHou9iAcMi+1e1uhuu/8gp
Rt2hvCS51S/gRXrly4Fs9jJQT3oVKdhEMYze8rwP/N+H5+2I2xgHfx6QyvK+Sp6jxhLx6oWbWp4Q
3Uf+v49owllhxUiMBtrrkWcY+X+TG5aaeWOdPG9X0CYS9yQWazkQKe3KD92dG/HXoE28PBB/4tvS
Is+Fa4VWOHwN/ORKZucUah8St37tpSXGmvD0rLK17vnivR8Caj5o2W3yCeGPI1ahkZhjiNrhyLUf
Rke6ViUiNZQFowKVQ7RRZ1Z57LvNVpIDuQpv74ta4GkEzjEHU6vXSCKShy0Pfgw8RHcorY01guN7
NBKUdZgr6vxRIkz3VVzC03EL9QLisdmwxTfcbR9YnCNxp/a9GMLY/0g6syVFtS2KfhERSCPwSo+I
ff9CpNkAKoKgAn79GbtO1L2nskwTTYS915prNrqTqdH4/VOstZXKB1FhuuVeMVfKIoRQDwZhrfOm
DbqyE5M7xzgSHZOPX5qveqYVVG8852KjhVzt4FNVLUwYmkK+jWTjqFjzEgla9DiIHKBR8LIggEZi
TgkHMimmtfcNADHhs5rew1FQHlBhQoEtzmOMwqfDaA2jTPnp6bkxbEWInRHTiEEOcG0kUTLNlHWV
ecxhWf3nuHiQU6bVEJQ8Zox1DFFen6B5ygQ95/rAD43fjLkY3AQHMiMpYMQ/fWJgQhe0IXgTWfsv
2x1zD3hUwK0CHgb0x/8ONsM7vibS7B2+8Qe6JtfkCbrxZCjwL2PKgbvdvPHvfWvz9/4zQDjI6Wnm
Kb7g2vs4Gjm4y+YgqFWCM3Zo/tzPlrOaS/aZGQ0Ofjd39Qt1SRR9OSjJ/+lTDP22mECthVc/Rhxx
uhDGzMyBGGCQRM0mSoQZUbtw84jkASoSoEj1C7wY9DaWtiIpmhyYRPhVC3LjA98MxSv7JfS3T8G3
Np94BDibwY2Py6RN/Kjll8Umn8kPf4kvxWsDoPNvcRai6P9HyFTljPFNJsfiWeIc9eIN8AB0Cr6G
KcHjoChY0vfCZ/3/x4B1/p1Vu+e0ix///985s6d/x2TYEkCpSAUzlRL7sb0PU5EOG2RLE495uyBw
rHKfcQCDNI2gI6dMWRwoy+aCobEH697kTCBCP2eY2EOI9SWqZz42mfE2ITnMojEsLn+LLezozJZm
Y3dlB5YzXdjB6tvm69WV/GV8U5IR6FMgfrkzlbATbVbiDQuPgA+tjDYHbiOdxrKvAkHM4cOAo4C5
zSgyU5R6h9YKbrNrBH22o1b5EpD+5LZ6kQRP6f0FSECBd+DON2CoTuAsWJL3O8G/7ufF1GXFXU4u
JSyJ291VkXUtWE85zT88XvmXGT/0DCRecn41gq0JsFt5JvPZ2fXQMHOimTZLintlVunh/dSuC8wE
MbOw/IYq436SsQyCid3bGJioeXhfvjso8NCPgaqw2sC7CvINA1anDuVQAvBMXiblUniHlFIJaJ2t
jD89DnIs7d4tua5ZKW69c523OHkAxlImYis30R4eJgSIoNfqb/FtMf+yn8ntBJXDnnGyvON+crlF
zUoxvwFjr0QNaYr7LITf/6WcVG9K+zYhKuC3RXu9GJ9lOjLI6rSka5USArdI27iIHe2lOuALOSAI
W2e43ooSC1Dp72+5DMP1bLIm1yFcr6m2xtyogRmDEgTw0CilEMkzIYR/6HWeMV8WYD54yHJh2c2W
8+sPIfZnEmNlJE2/N92tQfURnZPiBly3Lyx/C7ZFowKiAzCwffiiPfKVELiLi+5riJ5srEjfGHYz
rmeYtuvmpfuFVPrpv0Wkjc0H/HpNnsD51c1/fY+wsrO77/QRjVD6/SFZHyF+pZMwnN8FkCXZHIZ3
j6+o9I7P8xhnRjDXTxmphn8717lvfV2AHqYW6FiHUYJ7vzjfzLN13NuwBIdoQBncebDEubtoKRiN
f6BheliZI4+RbxRT1/nTWmJAayxkHTuYNoGojc+ujWScCSlZEUQkPiYFf382GoJ3FENcl9XKsvBm
47AbwlyR4n/i/zP0uJ3R6HOn5wQIEDlwX+Ww1N7vP2h+Y3XNPQ2fq1B81iTab9ywUodpPWyMfYta
zE2nCE3jZ8xdqVE/UZ758Hr32J5k4LKo15sYH+8UqybSKCBDAEgdrVnPpjgbraACmqTR1wHjOfYJ
AhpKkBFDuG5eMVNffAxHZcaG5HzLCb2RRfdpQNORBYAHyMdMEpxgzIl4vrmWo3Lkpthq/X0wJkFX
5ud/sKXyPw2aE6cm31Tf48IzBvi/q5u8TKd3id0X+s7i08+xWdiNdOyRXGANw8C9wgEEyqACQ8LG
yYAJJzOgo+l3T0cnH06EetofMsl+7krEY2hizfiRz8zW5e7u766cz6BZ4Td0LLFFJc16WJc/pbZD
Xan/ifpI8vAaYpmq5QQKCo5PMrgpsXkMn28CunHeEIoul3BMZpNBKgSQSM6w0pe2XGasjpZz7+cD
ThR4Wd/ZzpeFETVDWB2umNQeKbTMPdtvA7eeOS77BPQPZNCDY671QL2EZjqp/x4wCPB9pqUDZS7h
lzmoMlVv5BS4H//2cOIV58l+AesK0L631WrFBq1jNwySC5NnjcOScu5MpngdET1QRXalPxoA7krT
rqhlr66OTyFcDGqFLxwxARWudCvYHPiviIXkgVCAcl8S5l+DGfSsW4NnPqIaZfCoRbMNt0h9fqmY
EQ36ijOrXr+VEZ5GGZXEok2p4y1cWZAO8oZYBChPydZlxyHiWXRrOGOu1MWDaxdH1b3BBvWlZ5v3
E2sZm8MwtgMrPPBXmn9dkB0pbvm290UblewLUFewU6jmzAk70AVY7RYUkNter2cDa6Xyzyd0sz1e
Fzjd6B8APHYAGfzBwgUzNMc76TPhHPZbM92MrCmrOkU7ty/Y9zhAWs1aXf9bsvAbZQMx8YjFv52o
gYTV3WQWkocvThxYKnr9bP3U1m15kC4B3jMS4zoKxQ/LbYA8Uq+mV05U9CzPfCwv7GneC3mfjYMC
5QCmxFWE9yjrcY2UCDPTweAT+pgeazWfLijPu4/uTp+Mzw2UEbA5IH1wKF+eMghu8Mv4ZcOol+8T
TiPvGbzv3YfglVcwNFH+xV1DiX8f5jUevEym0D4n3LLMWcjmdq/42ym2kXDjc/t3Cz2B0cvca26u
8Sze1HvVcpvaeWJNwMj3COsUUAE+FNz4BpD3Fz6CQQLjiv8ApP1CuSFHFVS9ZpgfqLdlh+PHHgUY
8ShYO5bou2rYBLDsNQ7htr0QiH8kViqbTAsNNtrtGzItCnCDa4KyS4/R/KiwNXC4wk0UZZwUcyBq
QlgFb7Zi9Qt9VoUXdXtSL3CceSPpdVOOeq8kfWx4gNtihDd4eU6BJzmZiReb+wCaITcRU1BaUcS/
6H3o06HwCRYN3DHKjqjp/ZpuZISIT73Fn/TiK89Tr+IGlFeBTu2u4aWoqSYSrCYuezaFHr8eqv+P
BCn/ynMu/tM6pVztD6G/Rsz1acPuLq+fb8t9YIrWPAlx67/0YVq2J/lxulV5VMhsRJyWy+X4eEzh
F+M/8ZIWvfYz0rgLJHRzKsIJfLRUSU600bGxtma2vEtL83lCs2zggXDrkW2XNO5jLpaCHWZmqbvq
sRPmQBWbQ49U3+CiGr8ZrvfBGDdrNYdJO9aWVQosXWFR9tjU6VZHe3XBUdkwkWOPCjx90F2jCRbO
KCrwOflPjYVEZfnS/CZbYYv1AOyAHwnxs/UqkBXNL//gxWuBUBphnQIwQFQ3RkDkUM75zw28+hJe
/7BJ/sl/CT4ZnG6J3RPSjqqbGrbl9sqeWeezIApv+ZP9kTY6wv6T/r+FjAzmjsXIDSMbYTrcQUZJ
EYWNmdvs6dOUmTVNPeuVjLWgI0QVrJooilijCSU8WwvkypVQoGACJmR5qxT8lJLr925CpuRWZ88D
p8WI9e6kK0ge7XngAhrDNEnJ7dwSGp3j/IiGNaKw6VK3VmKFwgaSL3hWHXV1SHfenNh8Lt4HiA/m
A74ZiKjvJ50B/ngOAOYOBd7ROAFokc5mu3qoYU3CF0Z0HdSBISwxWBn1TJ39AkD5Zj9gLqrOkyzE
XbUaM+vAgPDX7B2I0ypKMvxujbOiz27z+z/3TGbtKpYqNMMQYMqAFo2uDL9XCs+1KsxbXluTJBKA
ScxY1fOV0JPxBC4PvnGCpU8kCqJHtmxXJANDYDpIuNR/pkhFyVQR4jhIPg6+sn4Ri8Tc15cW0CMt
R9PHDk42bvivL/zwSeYcB/mBrFfY18ysYxJcF7lPmCuE6pYa3Ufx84wgX9fvyetjX2q7+SGdAlIZ
tVwZjj9BDQaejEwM7tH3FZTG2wwlEcsr6OgQYFwDAE6NdNvULAkx6oHi9OqOnJCcQO4Oe5tIvvw8
PgE8RablFpX8Ole9PHOJaThC7b4ORxNKe4z9aAYQLCRVMBDRQd9+sthkCfgy6hCSeAmXuFu1loME
d4DqXnJTa7vHLTSs4FokBf7KFfJm9+AnJ8EHLHu6416hVpad/KdlI1/VUGlgAJ5GvnpwiThD+WA6
5Q5XQdDk8QRdFt4xB5RFly3ZrcufcPcX//2FyzVTunC5HHuxbu90mzTO3SGO48Mp4avk4SX8t7Jj
g+8k4H7L9TJzwzBei+eUNjgk/zvwFSZVblzacayAG94j9mWKMMpyllnVJrNtEKIQ93runB/IN35P
zuW+A7jrmeLsU2I0Ld257pXZq3J5d+IPIJ6EGB1mqHNLOrjoXMy4fgL4YDUF76oNzVVh2tIiW2Nh
oBG0yxotyFd2vm2fNseT4NILLEUaxeNVgyes8L1ytUdQS6H+DhUivUO8BirQdWj9j33LbVzCDo/0
hRW99u3ZWlx+x7XX7YXDdSQFOQPYiuFyD+LG7TjExfyeoPO8J7iu7+Xw4onepAs70MnujFtZLCar
+QRAcQ0suM65DkgCFrP4IeZpNCTY9wPddftizXHqX+bifLWtk4Ln3ZNins3x1bkHGMxI9u03R5p7
ttw2vJ45ofnWnCn4pAYidFiAkvrRxIQtZDdCWmL/7ZB4xRQMSIgZ+Er8UjpuStgz/N5AKekvERvH
mc87A1Us8DjHy+EWGBcP8wR7DDeihFfL02i2jIjdrA3Zzy7JK8QYnKA/IxJRx9pM2qiL0bGdKKsq
NDZjdjru0Zk0/SzaiboxCGNtqcn2D2xK6RUExjzByxgRzRzXp3lOHqkC/xNYdw1INNEMR0vyqbpO
tyz4INGAc98jVPPz93e209dkESbklEOKVE76uvr7wKUhdDSb6cRR6UQ836eIdB9UKqBdAVlyowOZ
wrC0kVLt8B7ePWDgRafPVARBlqEuwm9+DV+4fI/I1KjX+pk8qXKCdziToD2IhHZMf2Cb3tF92fJC
XjxUzEPthnH3nB18hdt9hhodCRJ0nCfmY4EYzcoLuL6JSS00WuG3sjenUPpHcGUyZNbtETq/DTvn
9/rk+0pUx8I5Xyc/flXH6WYgGG41Xtzw/wjpliQ1Kqgb2YYW4EXMdYDEFL+ApIxLfNjMCTVfYnPt
jVxtKyLPaRi8y6LCmBt39w1JGVN8QMzeLWIT+1FzR7CCSoyRSENnXZ2lpKxqf9Xsntrl6gkhB4Ql
fkYJAqS/y6IcY1ItEw6ZH82JgloCak7p6LmLZgUrdlJSaWIbYlqRY/gaALLcII6+TYVzIHG5n3Bk
2SIhHZ20sDe/bJSJRnrSVJ7o8+s/66s7HnZvWMUKSWIFb7qlFZs/qgWfLMZ4f3hBsFZImxS+7cO7
414xTCjJpFBJLsCv4B/BOGEX8F4wVwZbXUsh15AU7jBQ4kfIdQgY10DF/MzFpATrCVLuGVGEUvhz
mXJ5yTNxQYqI6m6S8n+RNJyTeYlfMS8ljnCJODptWfSZP/2njwsj2b8PiMHib7oK5hWY/LuEd0PX
CMwTFy7mhUH1100GEpbnxtpMUIedzOTCsV/8fhjWrPU5AeSlq/EOJtrEDO5RM8WPnrBShtZkuuCW
bhvn7rdaQj9kCB3qsXXGmDzBg5GR9F0E603kXwzwdNhX10kbwPEkzX6A1qyGOMy4sLT594VMJli4
hF0JQbVIoG/uiPHwtQC4vPslRuNYYIXYAWD3ADWLmBcsKT4xE0mJS02MJcuE/YeVcivV3mX9SCri
5tIom1zmVZLPIXvFn33q9vFYQsBCSLu5SBfXhCv2GRZJziI8G8OzKpIXud80+lgVMbLTZwo3SRMr
EQCxoHSbC8njtoAbhuXvFLCcaSsJRvi6KdG/uezkdRR0POr5b5LsGd5aW4FaB3YUePbMXvn2zLGd
vc0jp+BXc1eLp800Wrg6gSMgG+bJxEXyg4JB8U+FMwH0/jcJNhgw8F1eUGhzlH+A+Ms/eluAw8XN
BsJFkQrXonf2R/yHuIEnZIz4N9vW4Bud4B4XES/XgLcyxnhOADGS54XEz8A6tbeVhjNC0HaCD+Z+
Zgj4E3b+b3FO6nArKHG8m+jqLDSg5joW/xBvt4GUgezwBziUQTAUOTAYP2CJmIpzRJy4Y6xu529k
A+8wEMw+QZ+7MukVVZkETxFadvIL85lBB5ZNjGBIW5vxtBm4LZcXEPRSPwsgGpUGKl/chfdoEWBy
w6+gQMsCcUk8Qy3iYI4WNbG6QujIqA8UXjxBVH5p9AnBlJdXKN9zLjpPKPT8UwQSfq6W8laE6tSb
bPWaYW6E1qeaaF/SwcLfwTH/KNBI6WV4EL4jzTnNFQ+6fnIa8JXRnDOSPZt/n8UzQJU9iSR2GkZv
mMFmHvMyBefKHxxY8tD3D9L8tbtSfeTocs7WwTq0Y4TohDwXsPTHhBWIxPiPm/8gVXVJLlvwUrAe
kM6QdMdLiQyK8WT8B4GdRhh3CtjoDMzxHOunJqsLgQ9WpDho4V2RSJ+t7tofVecmXdLk4h8CXFl9
aXwDPpGO5SwCid6FjkJO+eiAMSpiC5bLegF5WyFo7cJUBgCQl8WHJAdAY8rAp814YhCKbhw926f9
Smcs/h1s2XyjDphmpf4DJbZbfj126K17FGhzibilFqnKmJXl+ynecprIDim6FffyAevqWTfgN4gy
sj8gqvBGh3qKYyjzXJ2Z+7xlbfTTEyzQuUj8xVOEMHVxSl+eerjqfqIxhAb38HS2bxzlsPR/Ue6Z
SwOP2IaBrcgPZ5Yt5t745k37BR0zk1tid/nT8IJpcqGzu88sdDfB+4ijk/Fj/VRnOiIrshi2UmJt
a+YLmFOMkyGkbnvtL8mIMgSzGoQJjGfxnwEV4BFi1DtkZJi83IHj3M9r3jTIQjFb62vHlIWPSPge
gguWrg8wLdZO7p0fZVZgc4D5h0Dd3BEOb/DIuOYZhe3yC2s5WincDbMZ5+ygzT5YsAXdrviS/7Tb
BG8KnBwwjSFkcUQeY3Qxti8VZpgxij6BaeosGaqO8Q3FPVc0aEyW1NdVvSB9+yIlepN0/TaFx4Hs
tcAJEovHexPhvzXKtxr8HBJx2KFbHPSm2Twjn0CJX8LCMxgDPAxMRaH4LaEtQktY/5VzxtNMgrG7
xm8zBKlartfkCsW5MbMY+2xx5QaeqHwQ95B8Qa/0tbhkOmgxV0L5jROQf108jtdvoDMlJAWB5tsr
/Md8Ldvj8wDpTgnfW405tBKOYy18rCfjPcgMz8L4ZP/+RzbCJ319m4j69s6Q/xm8E8HOE0RFhRet
1go0P/72+a6LOTUj61NBcXwPsjXmLKIkpSiksrwFjxj8mE2+3H9wL1pBsODPsBIUhhpuwZMCzzW3
+XQs3KaCCs8VeFuT5lsJCPVMZKQ8EUba8CDYXSus8SGeRuIKFjVGClwPw8MTVjBft+iZc6WPhYqJ
KsYFmKYr4g6w7xH2LhSMOFwQ+Y5t981GaVHMZOdUIsNRJj+Io26OhiRG7NGwTMQdfJ0Vs4/fIWIP
35jTkQq5GUMKGGKzEVYIDXlU9F3FLFvhllXOMG4CxVBgchZYqzHQxBZj0YwwXRqwVYQ8VK9hlPkf
YIg5uDweVZ/4wvYsJpSfmF5UNZdsuNfvWxWJqIfrgu6v4/UJtMjnN/8sQhoxFxGEnXpdnur5fY6U
eltDp+GixYm7fDyDtGXXR76HBGaH8YsCEXpjxbgnEg8SKFt5izoeiWbtigAyIfuhathQcyRqTLpH
w/taqvvNIymWFCF7/CXmRBbhB5CQBYCZzFml9dr3eHHIaDFsGEzp5FrgyqbHTDaw+uAdX/M1+SX3
NaDS5fR25Zha/lxPbyNuXeD+juQ9GadXUjyjYve8+BLb4UZv3TvBnlxOlqOwvtJRw77DzzdCYf/a
NfT0rFtaMPrhMZcEylicw18cInUmOCB1m4JN6xsBbQCrxANrco3vT3W8R8hMjHW+QXZNY6HSyrPC
gUPMgDQjrjx0PZ1QtS2pY5FfffyRStl5ukRobf4QzLL6vakxxaXKNciCx08k5ranu5Fi3VVoogVb
pvWkcDRn1cUShJd4+oIlI9P44uYHDYYi9l8t2dJvAAjsxeoJYoTGKw+WCmg2BTCwFG8MTa9H82ds
DG6PB+ydR/gm45qeiwd5oRI5h5pIIaI2+4DhKodGqOajkZz2ki/5dYMfJb5zjFjq0w21Mszey9Ig
Ncz6bZ+LTxFf3pTeI+tPH0/rq3aIQfseauGOGpxhTPrfclozxnrBIzPMt2uqSDQ7rFTR/ThG2V4Y
YbJ/obGjLMAbs8nksGHH+zwnuISwRb1RbYnaXp1W9QzLZKLMadEyXESy1XXWRGN8TKZpIIS43E5s
0i2yEVhdFTkiqbX5MOFtMVwrx3HaVcFIeibP1rMyb/whdOZDYkoN74MqqrILOalGQfXMPLljfP1b
AEq/xqM5biq1BNb9GdHZlhkWFLieU2TnF+7P3251P+r8vOp2FTRJ7OKaRfpHDfG4UqKYOFK97QwP
Uu4nunl8ZjJCuQklcWmx2lGkNxupWA3q5g548zk1uXsYOsySHNqem5SM7AaD43TZwHuB3PWa3dCj
gv6p99Mg7TX9gAHt9WXYGZWf4gLi4CrFXZv09+PTOHPdkf5FnAElyWtyvUYSWvHLVE8TE+kfMZr1
pqJKkBSmMDhmNcs3EdJtqL84I0GBHE6jWbitAdkwNF58lmVikRPdQMd5lmyHBM3RGbxjldnhb3Ol
+rdQs4+5ygM8qgjfhcKIqoyIm1xZyds+0r6eyqL/ad4O5wcY634U5l95DHiIgVubE3nOUJ+51zhq
UTchF/0EYL3l2O3xP9IRdjkEM+Hoca+YbWIyHiIIvI8cTIxaKWzVdXf/kv5Fs0sDCmK4flBwLdce
oeJBEZRd2ykIHewNNBSGi5bJvMT8OGQPAzUMxkis+0KvQiCdzDyK+QKR8TjKEDFPpYVLVDp//b4E
HVfbP2iLegVJaq6jDTyaUcpr1wBnWDA0JwtSqqxSvWKdr8F+6kooS9fwCsI7HC7dj5b+Fim18XBI
79N3N/18knuJZCq/Vut/XbyZI7q58nH9M3U1gxoo+N0SZr6ia2JO+joSCS9RShUxOhfE/zmTSKJb
0HcsFFDcTQZ/z5g+sPU0CBg2Fy+MoBlwCDsTuKSMDR6Al3sWXbzRuVWB3qozpk3CWIBNUHhUmZgN
37lHhZUU5tYoeZjeCpCzgj0FgG8XB4uFlaUM9BpCyj3kA8k10EcHQkrV8akzF+bgZFJ5esXg3iX/
ZzyKlX7C18TMj+ghDM9gbXlhJBzosiP/M2RC84m5d2vYquGVpt8YngavTYqYS2hNfJHwJY/6apqS
I4/I8x3pfZByNngzaABugn2ip7FEZA+uCggjCdMbAgJ+tKc7jLCw9+7YiLCw4yeCTlRzZaIvckf4
3qKWMD3c9yDBIq/uWb3oUAZ4YQ/mP+wZl9mtWTfyotgBRsi3v2wHEHCZGD2gQKaDe+ZmQPFQ/7+X
j/zxZPAQGE+AselZLJvpwz9DEZE0PQohjGOBiaUX8ai03F55Ej2W6LRpqREe4+FD60SqpQv1x3kk
F3ezieYbOqUCVgsLEvcmNgl06bh9Xpe3dZuQNg5pXbCQCuY3hAfnjOM/5+wkSL+F14dAfB7o0gyz
j6O0ytHl0sUhImfc71ZJ9StIwXTq/Ev0633YQnHnm9QSQBaDTWMC2o5WX133X9BFAjwWSqjGIrH+
Gf72MW4Fmf27wgfIXiz2BARG5J3Z39+iFdbsBXc5zaWFhE7F8kKAX8Tf8EcQrzEVo2XMIPiIFnL8
M94Mx9teqeluGZVtOYxooeXo8Q2nbmGsii1aXWv1Do3Vc/+mNzZmPHS8UMVvr4lyLLbGDDQhS0TK
uPhMRW8KV4vAOYgNk2wpCiWEAHDG4F+tQSmwAVxlp2yZQzTCP0KQtQSewbMYVswpsW5z/MJ5okgb
G51JqwZVo7WdPKA/8wrQu3s0m1Rij1/qF76gv5j3GDK0Wyw9CcFjzcUL9Dntdt3uuiIJb8Wg4RoO
MyM0wBOBZZJRGEGgTi5rVP9bCw8o4WInPjCAv9CcCpo5qTv00oLP9UqojR4YVQ87LN4UILrbjsmC
Nmzk6kw6xBiiuoiqim5G0szTDOAxZsJZFWssu5k7PMJxHxpImxGpkTZkhQ/8JNQkG29KLDQ3FhsH
e3WxlDGIxO0LE9ruIDO4LUOJFDvkSxS4j5Ag4ctorfRRpvp1DSX5kKvm1DIwTiuUyxPDOjTxdKpS
scGgJKu34+L79Tlc1K9c/eq7X5V9Oj0+tpJZJI2B+tTC/PMtTXvty1CwO8dC4p5xhoU1MXWI5JhN
6jxgbnZQKXqdV7mfn4Iof6QTp4jPFdhZAA/4nJM+2fXETSJGwrDnSbJEKx+rJ6rvOkVJinI4m2UX
GqiJBVtm/EIA/pASHDLsetVuZBMaEB561gSJd5gePl69Khf3merok0cEiSs7ZugLZJfV0u6m1t9t
BT2MTRrFDjWH+KHbrGKSsxhcZmBuB9WsEXTRbCH77B/4awVCPzS499cUu5sfE6Uv2p0Dhbp/5T5R
5mRNLZ8I9eDYCl0YAj3YSqUrlG1sLegdbiFqCmRRmIzY/2RQvJIx4Z0KYdDHwxJtJSRMlxAKo5sT
42XfYKBG2rQ8PmfKlDBbBFAdyaaqV0NU/ZJj5RVZLTKn97n54EgfVTARuiSfvFExcfkhBqdzmBQb
KPFM7MgHaQOrI6kmVDV7jCVHHpoosbAjRsgizOJIopkguDaYUF583KMbqlr8hSkLupBsGsaa0EJ6
1v8ifhpT5gyMghiQv9GPSMEDNSRDmoodwekJS2cSjO4R9IE0ud42Gc+SlQU/gMHNmzewAACGBY4C
uHExdsJfSfomOrNR6N9ghs8y9ycB2Nhf3LPsbARNE4BTOKNhuAUUjfSrwdmMDuyfXZoFsRl6xzim
zR8Ml0wDIlEPGsIF5E/Yzb3Q2b8tuzuXUCcgbkdtOKZY70eufMppSrCaRZhDWQqThBpd8jgOZe1w
j7lEDdT7bxukCMSIOpEiUlrLmAOpDsPvWpk+/p4HxNAY5BuiEXQ69OoTxnEhNLXcDuPdqfSeKPlb
Z36KNxvzxF4LmteRPuLoOF3maJXLl12NKGb8tvbMa3K7xMPIq7OQHXP8wmjPy3GxrV0JwH4IJI6b
OdAFOQbq7CfgJlmBQ4B68HnKP5sxrnN4MCSwBilrFbsa5ozeW2/McB3y1ItRrEvpXB/K3R2aCVwk
D/4yADpIUO7SO96OueqqUwszaUTFO5VL9ke9rN5WRKJDhxsVnxYfHv0AgCVeurDfqOYYkDsgX3wm
BRzutygp4Y12iGp1yBvOwOpaeTw+KAmmOxYCfITd1KYicM78eAW2M6SoeakSoK5JIY4lV7jMZWh8
fIrxN6akCoKPGQfnLehPjhZkaqAztiACTEk07kv4p5/1gx6UheXydR3N32nALyP7pTp51LFF81ye
WshMvREp2EeSHYXR3aZdKkQXA6dmNoGwBA6k+UTDuLvzsoIsPgwhJ1W6syhI0Ated8Z1LlrUR9iS
NWr/fBaV5578CBj8V+WexzC9DOsUeoZjtO74C5tda4ifH5y7cT1wu3KPC83B73FzGfnEctin+MQD
hn0Qww2kr39ChdkxgJ1v+pD9LY3q+W0xELtLeNyHMQn5Ixgou8z0sYJ8vifmX9uDkEywAWYCL2z4
QP4YqFMcq9yZs/KdPFMH76ebFr20NSXHi4wkvJU/0wsAkrQhk6hlnAOsiSbnLWx0uTaLWQlijIGs
4nEG+3fQX7c33yS0sp+oWtTqOIpTExFKqnEL/RqYubErIhywgmajQHk3D5fSH3chdaksYRbr0P9z
lum/3laogMbdIRmKg4wufltMcpJxEM5ANIE8+vEy9PUUtMhwkjtsawZEFux9HAMFRRDS3WCEOT5j
t/CB1o4R5ote0eoDrQv0+ru0vrCc1N+n9rPQwrbdQHtrSU/R67MExTXHJ+I2UbLABGhFQXgLL1Vg
cov2vJN6U1wp/Li5n56UNTYKpquM+kxCnjk4dMIm6abW4jXqXeXWUZHjWLIYXjRIxEw7xeNUY6Um
OgglTqW/537VZZNG/XrhwcO0lWr+64WWjExvLWAOg4bXoP3guF7zynBU80ayR3ndsrCWeHGiFXRE
54BFCCl9qof4osPNi48HbOAIqfzSuRCwZS4cycZGix6eOWaJM6zmtrg7XGJt5MNMbdGpWC7BBylJ
aRWhVMK+j3HnBwIK82fdMUfEUTnSLzTMNyoVViNKReqzu6/KnlV5OuKbaR3LC+ibHWofiBeWK/+K
LhcbdxzvQHNzeE8uzRVNUMVQKHVoWopLTOCGIpHAtuQnJCV64flLShtUN5YtTq7EhN/FnxLb36zy
LaR4aH2BYTHIoK9hz6wIMw3HunNXQuZivGMgYTJnSahrBMTuWgSTN37NeIHcmBfZMnbFnncRyX4D
VT6GziiqXvR7LoWESWzcUzgp8nKv3E0frjkiNS4sLi6M838mM4GCGjG1gTYqt8YirSH+Z3bRAANt
7MSESa6IXLjNWwg9bGMzWkz2Pdqt5EEdh+mgfNDT45BPLp+fQZQzYGCCnyLGe+XE2jfrIbF8UeOV
W+xzjdMV2A3qG50G0UfbZ3V4UKPdiFCOXreYwo37gtawgJsMwnJnznu/+9llMiqx3AgvIIFPZqzP
tRgp7JhjQsDLnW72gaeluWbl049/FPdG0y4iXDmUg6Er+xjTjbKKU3i8DNbvrgEVa1GhlgtfX6+l
irlp4Q70pZ3PoFxOHn+UbCZjaN3HNRZYgjzK/DslQRjPipvzNvEIdQ1iR65h/fENdcp/L98d5Q3D
Fqg4CpaDLswaqhNk2BhDwLhpBL9GNqeaFD4unjX+LS40qdi4SBpEP5ChG4gH/F+4hep3dd+PxtgG
ZMVcybuJrBi7rPVx539hlCZDUXnssG/Opa9r/oRQC2tIZdjy+H1/LNfgl5O1o4RKMBejB7FGrkUc
D6ycVF3eO4xB228TCM56HlLjIMtz/bo1X6u3jkMxPyt5PV6yWczqOsYD+7bPgVKZPCkspqNASidA
XZshIeD530Vi7UFWqUknww3c9EQ2FnMTAGhCf79UhLAIMQCLC4eqOy29d+5x4nJ8ZoH/wXmn+ak6
0sj2CFy/nktrQ3IRQOcAzyh33qz/IPa4BUyqJZfeZ9P/PJmr4pwxEMnEXq1QvaCtX1EKadfJuFo8
lMljHIMwVR9o1+6V+TQsedyrmQ5zi+XYd7uvzgVuE6MretgPQzxSr4tVDh6TNr64xhrKD7eUyVE1
RPlAZWQu362XK7vqPSYTdVKqDJOkMinUetI/JRGk8enXj+FUoZWAvqFKxMNUSN3HYW1EJqSK8Tl9
f/DjXpoSgKCfVvEwPtzQcLFxodKi6HdBAY3M1YEukfHxcVLdmQFlTDP4oJHtNcQ/qF3poTST580g
3KIgVL/Pl+/2OpGqEuPvrxfIZQ282/gy6KZKUTJAQ+598rgyeWuZf4LDBFn16nYqPnPj8yPuixin
a+cOqrxEI82UeZ0h0swDekUG+bim9cwvjgMazE0b6z+mc4A1J21gkAbdHlZ0rC2fhDHSQfimJ9k/
JFqshM8T7+37Nel92C0n+TSssl25u/71AEgUoCDzhxJg1iWsUoPbaQBURhnuBGhJMPK7hjAkhvtP
rjrZ17VwoHtCzeAOxai44F5E8MOdTcZeGegj98FVeg3VJvqY0DanqhHpz4Cz2YAYd3FjzU1zNtZj
8FwQSRmLQthNZMKhYDeQDPh6zTEhDAca7HlCubBWb33Kc1JERBwi6XIf/yGHFB44IBIUj1mzVYUY
sePGcgH+hcvH/vdKJPjqPVRfs9rei/n4xThjQ6Bt+/uOH82pARfR7iuDpbwieRpe2dvH5824ESRJ
e/6CK985CCaUF1cyIpgQ6AdAqluMsUxsEXSwFUctHnSV30nh+E3WIKvMlGwP0CrkFjc9kdGzkfso
EhTNy0IfeRjjpgVhLsItVKUppNj50n5ASlt2aEbGiGXZzBm1Peet4f3H0n0tpbYFUQD9IqrI4ZWc
RERE8YUCQXLexK+/Y3lu6fEosNOK3bNnz158gutSSnvOwu5gFzu1IwWoZG7S2jlV1VoageFh5Koa
YuBcFf7yXTmeK0mMfZCR09+LO1zMTXHVsuAUxnmiHxclBUpzYdaUWGY5Mp1oL3E0xsdrKLJ8lWsp
ZkEAk8Fuk6bfLwh3bTE2KOMzCWIptoH8i5Xt+9oYxWowunSscbRJPsrJS32dq/jggnn17B0Lgxix
rqhzvyphUjkmKgvx4kd5TVNezPxYPm/KBewIMbpdGas2Ia6klHem+hVPB1pu8q50qxKVyr9Wn2uB
aqJktLKn1paN+E16vJV6PBocL8MkIwO6TnOUicLyZNbIFzqr61RaSg+cpTNBCyLOhLuQWatH55YI
bIQIK+igeDX5ZhD5vba05J/5UCoLZ7t5UNXFJhqXuLS5Dk7XfCn5eZmsZst3NYMmhSFeLvESzg4t
DqUTMU1JxrxHs/hEloM3c6niKF6akzPlQeeED8AixaecA8IezDq826/D18bprAHnUP3Uuhb4dIzt
OGGwUkb5OCXHVcRICfPWb6OSNSjy3OWDnB/0dtMdc0znycy2ZljoFwqEynVgAvMRK/jMt0xgUeMI
ZR+ltKhFlqNYEbaeq9AhP+2pIFnlQb+XaD3sRNZHXpUNinct9OuDMk3qBSQru2NT0fglRju3jf34
KJPQvWKsHck7K48O8F3OCuNF7za01f+MPo6/y9ZrjmIrzGk/271uv5NBgvWuqrVw2I3cT6hmwjJK
h86hzKHcokLUCtGbdepvAmUTnWI0EXODL14EEoUYUo4Wq1+HAqs38xM92e/MmzWXqEKt6/os+zMp
twR/HhFD4Yq30aJxwhIQOCNUKIAMvoFKAvPlQo3K9LDBh+c3cpGfhd5uAhgnpS81AIrn7o4fm3f7
XBxDaEZ22vndKqfC+pGkcZSqj6DFlhwoKtK+zqeEFrQEcx3pyfPSfSIzUhDkM4/S/pFqnSanz/l3
djh3h3vaB0IvgqN8Z2yYNU8lWNEH5kggNa3kabIBMf+RHFvbNyKNLYmuVofIKjKNWuzuYFZfqilE
vv7q8zG9dTenokVEWGONpvt8ES3jVlaSm9IxUc6QZRU2lCG/KS1I5nmM+er3nudv/sTHz9jHhh4w
YQNKR/Q97bdMqrAfBhMNxGFnj0lXkdvDATWEIYJCoSJ4ivP8le+1YsazYgal+KzgJnWIhUwrPkKo
hy95+otLqdpALkKsIIUkCyWojhSKvMrNSkV1YV+9P9+XDIZIMoZWPZS3+54SadrJSk6ol10eknlo
mId0toalW8xD18xn7Ki4bWtfetxLufqc1xIr4WKPFMwR4SXTWlAdpch9LhRCMSDudp7TQRKNUQ9h
+01cQ92g7fdtFszDWHkLjBLfGBICfT91r31K/sl1MS0Xjp6o6OcQhLCyWigRSsNNwJPfEx4yJ4Em
0EmQZaEHZn/QBztTXpim+/MlYLW4HCkvV7x90Qr7jE+JhDyxQROlgimAnllrUBgFb4HJZTFT9+2P
1BJTlop5VJx/XELhdEktd3qhX/p7xNvhGdzJVoua65YTbsOttaV9tfjJpuNmR66etTfnLjIxDtl6
8sqVaS6l86X3aF+F3pFSpHDK9SUbvS6BWzP72XnezKVDwp2th7KOzPYbj22FDbtrxe62geYuUeEQ
F4w9ks7r1vnRX82/4zzKEGVPVY8ZKrwkdzqne9u+kLmrwPUZD5L+PNVCoUn7G5lG6hGCNgIOoa29
PQHRLFFJCxPdStlEBXHFjvFMVPMEM9GOEdau1WusjlO9mTchf6ptCm4fiMEAtvYSYcqPQlk42BmO
VFhS9UICvti0jG6PtVg7nmrkovLqXnNKnJ2bJNZlFfUnmcD7quRJrYpJ2rPtIHRndb96Ot8FcOKc
uyqHR1Erc4udxWjKKtnxUGinkqInqyxlHHu/fMXbLNQSc9IAlSVJGWtwtpqUCou8RcY9V8pMFDMW
qSRkl1McjU1zDTCSPPIU6kymfARpHdQD+UO58mxOdG5FF0km0CS61RThgD6h2x4IO0E944r2Kpst
zTQMeinfD4qJz7IMy2eOp1oRy1qIdexLUSLouOZsvybOqqSX7Ivif89OUEhgIuSU5WrSOC3ESwce
lxRWGV16f1G1L9LPsxSNpIQws/YhLLfj/Sfy1QJ0pHS8NYQ0SCyl5/Vg7EBuPvYzq/EjYDNcv7Sx
aYMUFlRGM1YK28CtKrlqq0YdJzFW3xCgM11k2seUNAuVgniOBwQhI+VcjOtVdle+4l0ipJJa4TOM
t3NWLpDskxpJmpCSisHsT3Vj6T3Rads3rZPgDqvqUhZXMMgwsC7IzlDIqKT5dEV0kDCARQKhAriV
0HmiReWh0uYfDvTIlwFnj32NNrefVWkgWUhDJR2rJJLl8LNQi5HiEgFeqC1dP6sLKlKjbjEHJZgM
pTVEM1PhDPG0OFgC/tdz4wpAvJezFOyyAXV8yV1qrhr8Sa7ORvHqRi5m1NRQ3DJkvu5KYpdXVxhN
/YIoPyuVlGfOzTIHRVVlR5bur0uCORcpg5XED/hIIOP2ObI2c+kp7z1LGzjrtXRVwlIRKGkd0OdR
UVHuSoplzWtN8wkrapvvN3WsiHUnx90K3np5XyidqTbZ4wXhMHDQqoKJviEOs1eJuvW0ywpsDLF/
shiR1GGh+7dSzpQU4gYCsXq4nxlFiWhOltJ0gyUZP5C1q5KEgNsxiVuQSexXJT/FOERKeqm8TJrK
uXdteCWlXIbLv+BSBNRlkhxSHGITpKBKc/H7oD2k6JDVz758QfqNbIrvQmqJrtSNy+cW0weAIZFD
uqB9x5+TxA2fByccNL9TRH6o0AuQ17Tb9jCYQi0OJW7gsXNL2bEcvV++QR/58Vr+gsGjUW3zZmOi
NP/IWEP/8LIkYIrNy3cB/bDLjpW7OA3XSj4J5sffLyO8arBjvqgeXVwZRZnWnk6OMOGKraocsvLL
C5wgGkHb8ku0QSYoq7oekYdFoEethHjLXmHvmUl4gfxJIh12vqX9nOT+NklV57JAfhD9kvTRP0wX
P4sfJCr5T/AuUusUFVIWXTKCcynRfMloXbp8yE8MFaB8H8roCkn2Ryb5sys03e5DNItejcG2WQ/w
C4m67Ph+UoX8ogYJwa+ToTa+fic+tj8JmQoE7jgdquzapWUESGYhtXKr+zPOJbhYfot5GWBkm5mN
diuaEjpObpgtTTghgRVTujMBrD+Nwizl09IwQfrd8+vNsFol4/Xom2jZ3mC2lkorVtjPCvMXAUqI
Pj3xG3cb5r4qFjuzjgdfW27qkJ+LJL8ip13Ixxi/Um3SsJS7Rnb/DHAqq4iPSgC1pRQMxL5Fmadr
SchtqqEsJPn0XDnPBUC7YyrMOfYQ9wZAyiuLczlxCdkhCoYkSdVDOjJVSIi5x3zyYjzsBbah0tpG
sC2z1g3BfaLptlJR6Un41sAgmgIKREwdlZ5GkTlNWf6B8hCWE1bZyu05kOp9fmUEkDX92a4k0bRW
8mNzZeTbLLZNeopgsEor1LaVyvPAttruf9PNx43qpSDIM7Wtxdbbj12ik7hb0819SXz8ANI0JD2Q
uZFzf7UOyrAUDsiOOWq9QzwyUxGvvH8bI1FoEW9mf59kwAMMEPB7P1WlCd/n8Ph2PfkdptfmJ+qu
R0Ksl3N1aznJJxqbWD+PCveSiKnjlpvsMAxTk0JCcZrd6/7t8rJ5PYiYmv2yE3KcBmIQb7LuP9h0
57cHa1pC7vE7xTonh/F1f09+XN4YdaqmvN++7++JPon+4bUb2FaoVdLfqBz0om6ir5xt1nopNgRB
e+xkRHb2wJGuzL7R4ErvING+N0IRU1Uuu9dXvODus7/gPiOAMf2mkMGof1S86KD+1aOVI9Cl3lBi
Xo2xYgS47oUXWSDnVqIrj8SSRKWO4j3BdgJVvsH6NjWcGSDC0AIVKdwOMz9VASmbvjCf3ebQDReJ
6neZ5HhQ+fLq/ObycfhYNnSKT12EImBldPnAnMuSuBM4BjvxuDWmaj4skg95yv/KwPzVlWBPVrz4
T+xVTBFx8vh2UIXrMb72jRCKApq5UBlNz1/mfif/OqrHBvdegjiUqGM19RrflDM/67Gwpk1C6o0x
dskHj9JNbdJspNquG//Ijo8wKkCC5IZn8Vv8LlC53BWs81cDU/Xugx8PXZMnng21++5TSuO1PQXb
1/t74fMy2/zwKvPpYmwiAZT1Q7Hx0ouPlZ2lgB/14y+5T7uSTmdfWI7t3zke6eT8djhVUu1oms8G
KHK5R1eQH7lscQDYTcvmXMlcs233rvwpuiyineihRVWbgZVCUHcYfaYmuapIY37xQsxx83OMpk+c
8mj3bbZoU9/XLaCrbEp4RKgVKyCM9njdAlKA6f+euluFhrAMFJ9fnJtBYC39ff5dD86/Nr34iRhl
MfNz/TqVP9bFlpzO4gvfpihLctpqMV3KX7KLWoMBSahMCVaw/MTSzPXFaHPDtPTYSapxBEIs35+r
WkRCIV2+d7M9qMH+0Z4f6pu3LTQc8hdV02+3evZzNHm+UHo5zEioSHacLYh/zFJWF8yYRXHztRyE
7KJQJhs1rLj9vTyKIHXcckgBOyadL9klk9QVKHYOjKMjkAKVeVfJ6bdHyBd4IRM1L8feRzWVUgQX
I9pxYD5xRKk5yuMipLYXFWl2+3hFMOAu6WAnyUErznt3a02GLfJa+HksXiwxGsginf9wexl8p1s5
NU0CjKU8qIqWCrXg8iQPhW5+SbgP95NctzCUaHjmLakfPXu+e44z5Rrt7GkE0jal7Mf2cz2ZExrp
TXHsR+OnSkEFcghIIsXk73as0F5n0cfYbVwsHqf+pXN9TXxuP3D2SP1/Jj4Ln8tWchDHTd6/xHp4
n98hdUr4kEszY9umJveJLfnIKOZM1sFGnPrLhx++M3IPXuyusuQXP5fv2Ke1iQy7Whwkn3pE9FEk
kdC5luNrd/Nzdf8iwz/pj1svmobF234rFKIc6GDZyrVAHqhtoeo8iwgJhfGMFoMElOk8e4m3Fd2i
xWQTgIw8MOEz19l9ZtWLmkoqjHefnWfn3os3Vp/ZaXoas4TwJitkkEIIafb8XGVrq3cn3dLrrsSt
yrcPTPFX5lfuk6scm0TdrJTu1XA13Q1XQ7UPq3x1kUTCHQ7TAB6Yr86NDwBKgAMkn9RUW1kSM7XV
Y4N8Ll6B3i0TGNHwvoARgB3DL+nZIV7OCVGd3yz2XsvOmC89HKSf5Mf57fgtCKaVucSus30jPCCb
PL0uJ1PV+b2y3NSWhcqcJHloXsRz45w9pN4ej/3vdAVpgVwn8UKwMbmDeGl1KyIMXZVGzLENq4k+
+lKM8IMac1tLZNUCkZ+5l2D8ohWdX8z5aFk+ylNUMbMwkhV9uFHOqMQLglqlEW0jwkZMTWpsyCQ/
lh5nfkBvgXD1/CxrcVPBOy+JQpmv2ZxDmA9x/9Hg0oFBpGca+H3xE/+ANWgcHCTEsENSSBRFqQjA
wn51Z/mZdU/7qD3X82ieKF0gcw0oDLZlKtM4NsEVvPYs8kb12Y99eqiwxWlmhdaEI3vWVwsnCxXV
yz1c3+er0nOjqnz5sWjsm9lx6I8P56wmP3J1Tchf2nT331AOBdAyExaQR5DeqnpH/zR08245/jLx
pw15DKd9gZTMT+4xPo5NnODeyI4nt87mh8eyKN6+j80FohZSdzELaAwWtnIlyY/Twd5R4qncFZkK
YCRew+aHy4t3xeu9MAEO09VXepz+SKtcMTy/hT372l0NzaPF1+KLv6CJ9NKllx0jhyQH9+losPo6
No9NVeyHIJt0vqXn7438ID/YDW89PZzouz9/JtrPPq6IZb+fH/BoTl0NfO2qfdI/dauHYX4czIFU
2x5y6V1693euu9vrm76Ln3BqvX7t63cj6TC9T7EukJtmhoq2DNyJabLisMb9nU2is/ID+5BKdI3N
z7qV/riY8lH32n28qC/3eupm2qfpzXMsfqLp/V2h7/w471kWP+GAf61wIIpkXvDfFYoM9UxWX1pi
N0x/HKanoc7yAU87fxBI0UD24ITKmBwX/CTatxzz/urHEZai9q3nF/sh02essEwv/nIaHobpMe8j
Obh958dR99w7DHO8jU54cOEsS2W4ZS0zcNIVp/Q9mvrNwhW59fzg9E4p+Y0l9poc78/F03t8fG8n
2iSAprfOvndUfFLzjfPjx2zX14JARk0+GniiRyfVxi7XquO/Tsq0suO4KbQVKhmwBbrX9/TgOk2O
E22GxOgJ/igmx9nB+Y08w6ErOsjDmeZkxYU/T9P4wMdOanDdavGxlkoPbuyA7qnBqMr9MFR3/fhv
urOTVHcbPPsim5u+6NPjRarygFOZe2UVM2bPb5tX4lsfq19IqwhfBtZIFAlT8DvRWb8kxAMvw03r
NuSwTm/DOMns9Hue+mPqLf0OAtz9RpNRP9VRGc6zSfo+tC43ss/J7nYxyS3Vmiimq4fWgyoxqK2S
pAZ+I0hMSaf6KNOvLePEeEfovzHvPlC6x/qyCEauBI26oPp/IeUdVHMDozb8damGHPLV4FheDMTS
gpZ3CUSsMGXpM6jqRhWpNjUl82TB8pGLIXUVK4LcdkCfKzJq//78kdVTjprnoQTTCm1u/7J/X5lQ
FIJkGSDS8eE1VReUNeCy+kLZfcmTAI7qQZkv2VVTQu2hTEc4rFA6faa76aFfJaYjVHVsuWIyAV8S
KoE69aPPqEWs72OE40sYsYITXxbCx1umfaXG1XIWfTpi/gZsdTCwB9hsH6ar3UJ8rr6uZBxtykGm
Z1MNuchBoviJFUHBrBwKEf37uxH41IFNnRApBb5Ur5PA/Qsy4Hn1igLrObwiIZY45KiBzV9WK9hy
CH5gwDVjNoOnPKFJv4/W3L0Xw9HzSpB61J7FLuNeG866HWYAbVipH/3N50GBHyJ0LBfrEURBFi2O
wq4YAPA/DSPQ+V2c7e32YfFmQViu8XguNCPPM20ECj78fcIO/ZyssaslXGQ6h08miPPlnmVggSQF
Xj8GEIMAlMcyGKWK81nsWfThgI3JWmOp5YQOKnkFXxoko+sLz626kNwN8pcM2jNuOHQW6Xj5FvJ5
E/XjCxGFyfll+xZaKTSrMmatVLATDq/75uNjfVfYOdNyBxwaVs3HeZaQbx76BA1HjbIlsWqchdA3
ekG6pOLR+mbd3Pk9h7GCWv8WvQep9MsHcCj3qRGO3nVopQ/+w3mfW9QLjP/rDkxEXRORXonwknaS
bM4fOQY3IT0DNy5+7u+nAJTia1GiQR5DsQP1J9OhclN69mqL9UsqX5xsSbbLEhQrfkt+3L5vvdjn
9fXynR3bzV6SM4iYLcPP+xTe/s9a6T9mmXbsUyqxzQT12w5n51p8rb5YEL3sbPWT9b+V7dFZfXnn
3s+P71M7gP3CGjwlkRO3xY+tUKwOmTw3MRbqGNIV+uIHiW/xWwkcOjy9KmYRcvqb/bp9QyLkRm2G
OCaL4b5zHisGijn+y1ov/DBv71Ybs+pHlmDhaz/OfBV+YEW331BTL/bFdeNJBvsEWPZ9w/+O3m8W
5tXpNXMa7h/X5jNpqzlEQN9TJyr8nAmM3Q9fi8R0kQk8ys2zxVjKXWVNTSJbqEDillidnN9CyWK/
z7zl8Fa4vusZzFV8J54uNsrnmu55pqn9NkhlpQ+9eSU36hcA8RlCSiU23HZTec7bsWOT5bVVdG1T
21M+273sj23TlE1yK7Sj2BupnH26lbh1C4pw3ZCIW4lj8zkfMI9wPvdLB1KjKyflFi7fTxyCpNo7
5xkg/sRGYC6hrqMNnjLQwINqB/V5rsqNMzKkscKCmIsJmh7paHDZlR/RIBlN4wnyF49tfZcV5a7a
PplBT6l25/Ktd8HrzAN+AjkVTh8bSZ/BnMrxIFO513zie7TnXdynt4Ra1bVkVE0FZiZIatTYYL3K
BezvDzX7WApWy4BJ1Atr0frcNHPv6iEf2KZqDEoIbgoqwviUNt1fRS+ZbXV3fmGtLMs7RM7evW9j
O51fTqNGKkurIle9KuuzrWK1oq6enu/5RB14ELCkrKCOacydyHxaPQIeqCxyyGR4zJAHg3i7DKp7
azE5TNDiCNEmQwbHD6rQ5N4yrbQibH5EqCHfjiZnysSjciL7osqxlsFZe2y6u3kbPvQyf1nOgtDZ
zZNYO8FlZptgKw0C6cLfiksuYjXpY2D7l0w7danpsMv42biPyrlFVY3H+DCTrz7ZGGe40Uy4DFMW
iBfCtadLi+ClECQzS3qSS68LIWlsIY/RH9kx85wRxvpxeP7EPlnUmDGJbLC/Yqdhbo6QphQ9agLy
TKqWWla0hVuhUaVcccCcaUy8INgJEOea1p3i5h17+ZErnnhayt3hofSUk7GevG2+NqRgxNS30utl
PNT8XCziiDbExIqPj/lDDPMznnw5p5ujW+95ruV32BrwnfN0eag97KHb9lm+D1P/isNZlSyZk3At
HqMMwbOVy1QMOQSILA3/FRbWrnvuiEqC+PkfTDjwsgVBzJPXCDnxxESb6YllK96EZGUsEsQxmaNC
/stgB9K3gvMIS8FqfJ7NeMm3mIhQDWw9N+IVH8iCmAryKipKaySWcqjYV4xD3pT2XT6kUwmdFQ1m
8QAaOHhJ15r7R+wOwVIkBnbnkhxjsFeZ96B349VZWHTBeFZLwfB9FiU+jmC05FLJW0TVizhEbzN0
PAaiWzAZXctaY+4ytUdcaUrZgNxzOZimMoCVf1NRM1s57KpawZLkQXOb9rbiume3Jg4s2sd6gfT2
b4HQUouUjN+V1a7LQtskVHMH+SEErtCaudh2ZmVcoUQwNebiaZr8ew6hAoeIigd2ucs4xMhh7asd
ARSTj7HDIBXTrgimiOOZurzEieAPn/8+qlkmNKXQtEYPd/UoL354e3tc3ZwE5KCBkO7NO+nfW9gZ
dtNjJ5qG8aG1c9U5mrcOxnGUP1LgbgcElpOhHXSKqIzzhhVZ5EKhLaNgpp31j4XbUwiGh15UZZUq
xl+PLLgicGzCKU+PXbYQGSKQu1eQWggfRaWeqHGivekjtfQKP5exI2Jfrut/36vh32BzW8eTwV9C
5V+pRfnXE0zx4Mro04Kc2WWpah4KummhPQK/EcB5YJUIVzs0GTj3Hk1DisrrcVTP3dk6Hj5pVGps
t777u0WmPg/a0JY2hU+9qB26TDEyRLv+bhofw0WhFTdrrNpqwXiP+mG4d1TJnkJWdMxDlm3HWcK8
EdGQ+WLvTLrtABvyYI896L/RScbo1hn9JivJ8RJVIUyWw/TPzwbFeg4OkbPwbvrhQiR3u7nqamjA
GfSg2c302NPJ1vH0wKhBSYHyemn4+GtF4YeeaRZmAUQWFNkARBJ4np6mxpI5GMb0VJeYoIepU+6m
u+lqGByaIa96qPl17mkaukGn/N1OeAQq8ry8UdH0PxZIeKq9XDyqf+6MHt/s05w+4ZajvrFy63gS
zrOZdRD0lH2F7FbeTI0aR7iakTR/FvWE1qcRx08cHOG81RHeZWX06xZrl8FlELWnsbIE9UamEauS
RmpvCDmEkgqb2kCuh1gd6PP3VmxNQ9WDTDnWB+Ib7lZGJMdCNV36LthsgtQLy7Iq6ndOF6ewPJUW
RqXWsfh6hswFc7TQsSTf6blMUlWZRZOdRl11H2M1HWhaZJsi0t5e13PVWy0/YIeuP9YfZ7p24IuS
xccefWbtr0E66SaxpwalCFqppcQr1RaySmooIGOt2jm1JgRAVZdQM7rkntXXuJBjYV6E6sR8BnLx
kDAuCNrEfXJoKMBQxphm8YHeZeMJAlSjcl4xBvulMxF3lZK/ol1BjlvlqoshjB0nmXNraGxVLCu+
PkonCfnclbAakCHgXdmoSq+coKJVqTRLicm2h+Nj+SNIRC/lDNmmkqHCuZzlU52jWrW356eJjm1d
pdJMff9CR1LBpOMb65zG6/RQV27nZVyo8GyCT0UPCB+G5M/84+mooBmUKA3Vz+sxBlQpepXlUn8l
y9OMXtdKtV6+Hx+74bNh4RZ4ET25dW4d+YpVFNg3bnRXPj+P/9w7DbODYzPRhpx0ONTjQzf9ce0/
CSzeVZdlhoZ9LDk4dNX/BLmshjvRGlGFwb0df8kOkgPJvSD9MJMk5IjFZH9tmtHXoxabwsRL2Td5
RQX/kk2BuMGqtK9nv4+fsaBZJ7LqpxzkxqO0f1u980X4Kd2zsnK0v/rwJfybIrqc0qviep0wGhDK
2tf2osvvOn7Aj2a44J38HMe8PP8wD5poM1DP02fu8bNpLUpRa6UMM5KkysXePX/Mm+nuaXKRLqVY
EXxWqfdkGfujlHLZVDMh56S+HOJiPu+V/a24+c3+RC8F+hbFZfusDlY0Pval4t3HGEPKWKbEAdsP
WX83q0U108k0b1+HCsgAgbGFjMNxxMwUpt+/CEszyexaaBTYSHrdjtLZKLuT6ZGk1Wyb9xiprdVr
/D1criK9orzpXJsZVSf3r4/ytn2r76hs7eofyXZGLfQzZOA7KUuN7TPcjHMPq7h8FFxReSFtrLP0
eyR0LVYhUCcuMUGcXM5S3yfxhPGVRkT9+RZ/xzwxLg/IEZ+p3oo+RztWyzVHP5nfx1dOsFPd0KRk
GzGyn0iwS/QUERWZWyEYC5ZlDLlcuNHU6muEfVcln81gPUVRtspJoCo+B8thUhyiuek4OvGbqyW/
0ngSFAoTHL9yth17OY0T4+f4YO8fXAfLSE1r4bNmbFGKc9ugviFDhNRjeVmjfErCbt+86WU8UD8n
tPQ0Lp4Xxz3fRQO456v4Z6L+yXsoU9m24zzbx46saPMzP7xVQxKoI5saL/6uafCp0HBkzkSZWgK/
SV6BWtJELDBY/lz6DDJSRmgNRFMaDf2409FBDpSO7TKyUWRDEWvfVKlsy908jK+kCQ8yLSh447HA
Ws8l0X4IvEVzh3Hz+vzEcrvsS6nJHh0Nev6NQUdPdfN+y5YyE8hJ+tG0yLLwLx/3U02q+KJ4eIez
pz5vM36bdbNG2OBDfFa07fyBoyPuwcNHu3hJTSZXBc0yLVcOfFCER4ABcxwn6e04S3264nE2Ny7Q
4dQv38AQ8MMAA6tb9TzDTRBMlRaUDSrMYgCng0pK8oirt0w5d61SKfujDwEWHunibYZiiAoEu76B
BKBN1tB4IIHf0RdQisxcQaFJgEnktCYDxQ/RbxcvFz6zl7JThSPXmNKlwiQzWf3lhuUm2zeHfOcm
BUUO6LyEOIXAzR+ceu3yUkZiGc8+V337HQ+QgILwEmIQtlEGm2CJy3dAIL6PbwE4ACdwm7gdhOFC
LAJ8+/4v2HETyHALMIfdazpjyvdPjVvl3Dl1563DKxlpOLLRCiZYFyeFT67o5fv06mzLXCk9g6HO
wheMO8QJkh/R+/X98Npft27fjxmk/pP//rH9fgpeSVGsXduUWmsSCdspoV5Y9osC1XgoV9aHvqLK
7hv7QJAqk2tAJaAQCCar+R+pDMH1YlC7fwbw5dsqqGWk4Q2vLYHB2E+BRm5+AAhI42G8F2hpc/oF
s+jf/2QXjTWs0rJ2LRdYAuIPqm0aRyqYa3vmw7zM96YNh9JiTfjmE6ULwTBnqBykpdIyJ80Tb7JD
T4tOhPu2aLAql8dglrPpRVzWOUoNAURndgk2gE1G0LFCMNqPvUw1DtbAnWOj7HDMgf7lAsqNHV9o
7lTKCwswpU7T7NjeHR4d7mjj4QhFqXIwB/nZpEeDlVpzyfso7G9s6vufFxlAaf6LEgdTgZjrlI3K
AakyvhlRrCpmn/tn0XoiJiXXiXHn48kxG5NQjWDMNAH2plJsaQStfWkFn9otmZcsLl6Wg/lHrv4U
e9oMXcHxIUbB5oxXWJ98JXY75yg9lvB5nS6CNcgWTcvLRukKbt1hGCIIAiznXqq9bLGCglPnzBeB
x4UQRnqcNPoOXbfplgM+39Uc+YEA0PTRWXyxHzNRnU8cbMnZsen06zqbnAE6byk4xznLStAMXpkt
GR0muGHd9JiDw7/VeUxvg0qEAiZyTtU4S1oVZQxpSM7R+c912VfY/Zw6Rifuw/bPu0RUiz2rQuvX
VJkPtQqFMxqeVQOFUBWl/KjCD/YxvhBXxi/BT0CWeBK09xikfJ5RnauqR7Hc3ePhXHYC7Q0m8ZGR
zHcNGizzDOSFv+LevYt2ue9pXreavJePihVxP5Xg4gcqxmkMHKscFLkpUlO5PuxyDhSWloddLFpL
NRsw6znjfXINXMlM+9GRVSxhvHFvpysXSrB59U8q7iY7WM5JQVv93rbH1q1ynRZkz3J806X4YLP4
gxCq3I6vWlZSFP+Ek32VQlXnGKxbm6NAHuN9KoEexMkw8s62xxO6btAg/tEWTS+TTWV37dp5WMee
CgUjJU6XvSsvxdjZ14AeSWUWf1NlkIIRbOLsY1wEk06laNm3+XNV76zWPcMsNW+5I+m2qfObBzUJ
HliM12Lm0UpcVdF+T+4qz2ttS9grreZFE7LxbMS+uD0jSplG9S0sLxow24RDneYdTKC8NGXSvKQQ
RXGOpThR+qS5K/qV0snOre5qnwe/7+jluCDrtnnsZAc3vs2lMr+2OeBW3cem/txKJK3gXS43DcMr
vqmzS8sgyG19cW1uewWKFMZqrOIRdTxB7HnLWrAyDDGryF+SKQryj0aH5SCD8zQ9RZXkx/47O+DG
gltGTeMk2nyc861t8sUsyB+7efTg/qnQ0KOFec3S0/aE3Ky8monxyr7DdY6wdmlrxgObB8deG0Jb
n/0ca1Dpoj+eVXxgzNH/K20ULZd0W3Hr15rJogM8tnvMZqt5GepnSpYVzVSo6osDbJFry53f9C11
eeQSQvrIWZdnyTS1IGi/2/gkXpB+uxu/1thkGXPLQUa3G+lpxsyi4mBoMD819PGzujuizYVnhXXA
ze5P5CZTtJKr7vroshbgQ1Q38zLtrCjI35J45akjMEGMLj2p1AGTSL4c+qkysEB2cc/6YmwafIHT
gPDPPOoYFk6dHDwGrrkWQKkuSuHfKdDmylslOeruP9sMII5RwQQkY2Rh8viZtp4/4GhBbEq6/Bwo
aesWaW6d5FQJZqJcUGAGMrWwfT/+rFgRtUEYi79+RNwy06JusqZ/E3/X1174fGu5SDu5pWiDDcQ6
u0tF1y/CIo8reFt8peOv13nHzB1J355Ko4F4xb4cYz1ItV1c3NnzH6ReNgPesofJRn0nesZeF1Ap
bMp5B5QRj3XmDurpkgOIj9kKHllUMu1wW4mvfUfDSfu72sifNJNd6IS/20uFdSfqWwUsx8mx02t0
I83qOCX3jki7LF37hpXHuTaS/Cw13mzWTxr2+VqecumpkRzYISvAjMq1ETUe43mdU1MPvDIXaTwq
c/qpOwtjprqkk7oZitBqmyYh1DZ108qyfiIEfewszaBj596+ezVqjJrXxp7+s1fZHHeS2MH2GDW1
8KgpTzU0fHg3nGNZD19GQXhHHplT+0Q9aoQ1v6EYxL93lvVR89kO79ucwtUhYI1wlmPHC5771Ph3
LbKvxrsznUOrjZreuqtYEfa0cOZ7201kqlEjPO7VEwThzX/Pk5et6ZKoaf7BQq6gl6QnDHf675bC
LeYcG06fdyqEk3rW/+FcGb9rovG8NarFNVuQxA5tEU4Yfvt3BvhKaMnDNGp4MH+FU/49a7a5mIYz
5Mhdh3YLXZISTHiWqcuGr0NjYdlvn1RACIeE8xZ8MqdrQpclSzrV6/lmXrdm/bZzkfB3vBIe27Ui
TaSRTIKGBgkfNoz+3Vl4wn8NHI6Z/z0vKfPwUTrfLvAsI23RrVX9oPLv379X9JQBEB4+jKPwc+Oy
9AMG4VqezM2MjLTwO1jGzd4NBr8PQpNlqrupXKoK7RIPlXcLefq12ea1HRowDI+wKPI4G/MWUV7H
eQwC634JYy08aRg9HoWFezfC4AYGsmephZOFT/0dEv6z6/4buVdtlyqHo05u4a5Fr94MFwxiwc92
zq38ncPNhFdDT/+7nqCNcRd0zQ3DTt7Yyzc33dCCFC4kU/tTkYcGus5fc5op4S6PnTA+7m0D+u9m
wnwJx5vWdlCKLq7AT+z8jb7wVnhuAzwIgQV072iQWMOtrnpTUY3OlcXUtozGPSoI0jbd+3dBY78d
sGHWpFbZTcPIDdf+NyL+zc7wvGHE/nteo5I1GLov38z6Ct0Z9pW/MdhyNSikj4a+GjXNib+ZYMkM
j8OrbXqm3dQ8C1eBapFrD8NKwE0DhP4Jo8pKcuDerLphUIZe9fJvaML8ry6yqXjBLLV8jWrf4RD9
FFokjMRw/0E0HsDvoHCCuEEUfh57V3f6b72JV8Lp9D4tRX3gJojkhDnH467Hitues9Y0t4e8ty1M
BkdoBvuDQH9YJgjDKRRy1nBhjQkdFv5nSYWJ0ApfYfkKd35tk1R3cwhCvnRZeOPfPQYGSXj7Efo5
nOGuG8Lg0Fn38gN65QW3sulu9FNYLf/9FtAutps2X5syYeiHltxNw3jed+I2xW0P56oT9pfu3V63
64avUz+8se2tew8fQUcNL4LSsizyZxum3CEaBkCDs7lb6i0Ie8fenpQYa+rUDzvZ0OB1toi4WHhP
uROw27FzdhTmcXPXXXXXzr/tiSg7x92aGo7n+qDtdMNB217s69TfugXDk2nzzWBB+WalnJFW5LiU
l6kmPizzz1BJQWm6gOVAolosanpJp2MjC1bbyQx41lJ8EPs59Tk0u+6VOJ5qAAfQIK+JcW8/S7UX
pdzXrluooiA6Y5UW79uRilD+V6A2d27Ex0ZIsmwaU9EzAC6bOqdJwpS1THiBOwxORkcmcad0HzaG
RXVBHfB/qjJTOMQiGJcDpxfn2XQTf3k68cGtg9MmsUqCn2n+qGwHrKxsprge47b+hpXdin4KqgpY
UYId08Nx6IFu4/VddnspU2WEJxivW59Pk+1kRfTF5dlsTHqLj/3csdF0G+uA7sN8vA1257fsr08Y
RFN6voP42gNaDGz4cbHCREMDLriJg2DP4BzKOhisW6n2sZfMtc60G65UzZctGWYR1zPRMNb/o+m8
lhTl1jB8RVapKOGUnETM4cQyi6gEBcSr38/q2X/NTI+tJAlrfeENWwKD75y9V/sB9F9q/XtqrOjd
iZaOUEVjEHhyc6r7Ryx8FVRf3Es/bNJvowGyDQTmwHBIjDkRBYxFQOdXLDSRf/jYBC0EVHRVrPce
6aKpUBhCMHnev3C0fNd/Ax5P3X3zqR0eFA6xrsS8y5UipqKTQNAFUpBRn+ATRP0YgeQS2pS56wot
Cw6Sw0f0msNgAkIbnciQ7toUMYrODfUEn9/AvTPmkOzx7UWEBHB9zeqc3AzlqMRAC0oILf27rpSP
0yln+C3b5JGdcsRroe4ExOftNUv2wxdEUIj7lRAVv5yWGzQhFeTISUwhNjCmVcs6rPa9zjjj4H54
TaG5Lvpw9EJgTHA8iupy9/G8vPXRmF84BWD6uSzNknwF3yF0hN4mCiIcFDnzjvI7GeaeEYlIDf4g
eq0c+O2EakcHzaALJwriEKEsGUX7g7zhcEWUG8ILJteAn4UqglB2PkQ9ZN9CWqc/SgnEIiplmGz2
MA5TfBy6ETcB68IB+4HeEsVlsUGOk9ufp4UDY4dimx2LAQjXDu6YzzUQZBkQZqlHxkteLnSQyeEc
7h/CVzbDC24ZPueW4XETh9YRdLd+RxwyL2wOR+PmHFjbv2CKCY4hOZ2ylhh1OL1/413LeKTxoOQM
Mo/4OeV6/L2viXtJDH4Vt2m7fMS5eNKI9KacZ+ZLTFhAV5q0TFuq+M3fSCnUNb/eQewOxPp1+owq
VuysxSBG8LfO59vnVOyIdIK5jS/SLsXoms8h2dCDo2OmM5BbYhTmODrrImKvjxNniugfLLkHPJ0j
rfakmLwS2xXrMvv9jdWa4MF02VyXw9mKgxYjN1VYdsgA8eCJWN5qB/+pSz7nBCL0zgguX0oOhx11
1tyaOVtqWBPOA8bVtAFZmztyLbbzYntiX4Cy48f8Q3+2+ps6bhuOXlvTPF4q62T63ldLjTzxMUew
RTs+5tn+iZa4Ns6WrxB0vqW5qsXobA3jyXulRrvou8Wg1ELvPbVxBHP6TmXcHDqmzttVzM+xg6GJ
6PGBgOjY70DyelilP1dF0Ak7tonlCUP0w2vgKI+SKJnS7QbXNcVKAjRZazw81aHYakNFsSXOrmSv
13CdaAFyexgHsHqYkrwdxEnRKmKYwrz5gwnKgyn27WQACm0E9XFpoI6OTXMyAnU4fnpD52PFqCnQ
rk8ibYyQz0ydZEvxJdGjayw083H2qdfiY5lpljBSlMXcgSWBc1PB9d1tyU6IFQikcCCpXa+/ePog
A/waCCBwQgqKhk2xyu0FNzulysrOrfmQ78A2iGypV2GOAlnf92qXNB5jceF7/UP/dJo6b1sZQRwN
dh5m2fSwbYB0puTE2JfYCI2+TXTc0R0V5dtR6TqoI3j4YFtejlA8GtaWnY2eo9RRLP0Keq4aCceU
xKElCKyOE/G62BTRiWlEaIoDBsi8IR09NmKQ0+SEOCLKS3wtSkb0kK6OHEtYBAlZVaBcnEcVAw67
NpGo4SJ0sCWp7J/ftXfjxMM31VcmWdiu03A4Ucfq2FImiIlOlImQofw5mJxgvzLwXvyTIsQiHMnf
sX/kSGCah2LtoWNRfgj6gRxgSTz6jhrv7nacJhz6tyj1VpmH6Acf5z61m+kt+EbIHk/S8W2SjPNR
Yg7cF60z/BicRWbLbumzfnAL+uELCI4zQKvyGyF3Gd2CIv5EMOziblhOi7iaf6KFELO8B6Vf4t6j
/0Y9quEmImVhN9z3Q7QE4luQT8voNc2j3vIZ7zt+G+bTx/S6acIUeP86i8UW27CMnjG/zfeP6TO+
Uhxe7iDMTtEg5YM0/vs3v01plWXzNK6XaZycnvNs/gPcGGfzxzTB9jiNEWpbpzFL5Xo2T2J1XXia
avBZiWBVTO8vZS+vqNw/5yXaGgnMo6M2+RnijN/3+bJZX+ed7W62eixbWFuPZfhYij/turN9LKnz
LrHHvNAjvDyWZWNuqnXDQvLsvb4vV/IMzxr7tuyOOwuMp/TepM+rYde5LSXhaD+Lb8v+WBkd0TCm
yYrQ/LimQYcp9hV3EJzdQSMqo54TvxDdHY52rjxLwET/JqgrT5QR3UAfEZbBLK6Eksdw1I4/vjQq
Lc7WZDjqzlCnkUZxO5ZGTdyLBt5ZYJX5wzXGSYdKePCdggxzNdqlOT/7nmwqRtz1kFfnJVK/Ls4A
hgKEuHsC9cSfXiTwyTxs+OEgk8Di/LPEu4pFsX4vlk1Yg3/Wbwo+i8/FUmoofhev7yvFYhkeO2qk
K5lDEWK64hONMo7xWIlVxYcoD8csCvCDpcU2FKt0WW4u43GDYLX1WIkOp2JJU80696ZYFPGWJn5l
BajCNKVYVjPEGzUAHVOaxjk4ZzYKqpoiGcch0NX/ENbiJ9199iTe1yyx5r8lxPJik/wUGGxHHC0Y
RI5HLMVuBOg64bH+bxHM0hmxxOqpAyPY4TS6YtMDOiPTfFWy+IdvIkYCVmUIoM4HWvsFYv264MvH
fHJiuQBl53nqyCBINmLg6ADFFrBstm2hdsbuxddAUvlv3x1+6284MJbLV4kDrGAF9oB3xNE8urp4
cV2IgxKHhpWZMBuizS7eERtj4QZDIQ6Em8MVfwQSW/xkQxyjWPqJwLTYtUAxsEP6J0AaUuezUhlB
d55YhA1ZaBuuAABG5Qr9Z1TXpmgTYePtik/KFUPYAZejhdgcp33DnXhAS1AchcBHIH/PPr8srKEp
zQSweDIx4cgtQONfV0xu6oZ9cmglktMcGkZWtXjf/PKeWALKvbhEnAPxWhzs0wGG/W/1/y8M9roz
/bc5sckbv3/Zi9iXQLz/t0lWEh/svOeCfSzElnDocNQNp2LFBQKk/nfAvI+bCKuLFcWnuw1Xi3X/
22R96IgvIPD0X4H5vNlid+II6Q+wU46ZtT8H9N3FUYmVxVHVbsZx8nuMAhiAeuw4DVbjC6YL8TkH
Boaczxs2LrbATPD3PyQ5/uw8cbRMuxs63OINsYh4W2iOi1ecZ1AcvEDbgm3w9hZjsY0ApIt3xQ5Y
GwqkOLUHsWm6PhyT+PDfdnbmjismtvXvXaFdLtzJhMq3QPk/z+KrgvDnp8D10woXK1+tLyJ6/46O
U7KiCS+W+Pvg7zjFXtBAZ3/EC7S7f27Bq8yhc7yLgf3bqIT7PyIEsZuMM/h3AMYu/q7A1qIHznEm
vjjaBC11sUvxWmw/8X98vZ8rrNWvLPHvz3UrDkcsgXXC38ZY4u8AxZbEn7ud+Ikv1kH1HeyqDxBA
HCWnHPyQYCOwH3DXnIw/CXeuROL3DqBY7Dv+QpyXb/B3/HR5eROIOhB/sbEUQ7eU/3tIoUOp4BUi
O1cfC0t82hIfKUqxPcIWPuFTAgl2yqHcieA4FJtN3TkNvQNHxR5ZDdmQv398inrQmL3BWf3jZ6Rb
sbcfGvVi0+IIE2Iu9s3XTnn976te2SNS9OwF0iLLiRN49QE7oGDPIv9+ilfiCgm5+7eDcQz/93in
OPPeobfqcbB8VfGmWFD8EyuS+nAEhfPfu4KmwDkTXq3ipXj7v8NnffDPf2/AOWCdxEq3YitErnBp
DHi1MB0Eb4JrY6WghmnDjH46v5BG833/7RHKJILxf7sEgsE3tsBCiM1ivgcKg7egO4itwTQBVALy
GIbf0GwBNeCogelLGlyxDOcQOZw7njqCUC8dQHykX7EIoilgNTg7bIoNVudkAbj0hQUtAIe3AYcF
sAg4EF7fNBs1lQJ9rtrGj7dt/S6etGooNgmTovGqNLhT/hp4t9ztDXDyQLwv7t/89uoB6B9+glTD
qSJ8yE4fIfGf/ysd9ephlA3/U00DdP1+ufvK3bvqf2EAVkFShKUyklOnlp3nBOGg7OcXUtCMPo1d
/HwA/0odpUXYIksKdMBp+Eo2eAuoArAHaXxWmvUq6a7Nd4/43kRXuMhD3R4eEPiEwPHl6cQNeaBj
Z8GvqOQomq0QCXfQw3K7Pz99YPdspLVZd00opFoB9IZuc1h2ATMbSgcwKsUB5wq0CX9xMFJdE+bI
62MMg0KeDbkAEohWgXUHhfrDBgEECqgPCD61CRyhB+ykI3THeH9Hh7exUS1DVgQiSsomZYigM/yV
a/wWQdz9/QWWAWiii+by15CgH5UgeqyHhPS1zRdl3SeKeHcbtvu1DKEy9MDQPBwoKywJfzN7iGV+
HWAM8OoRuuqTzgAXksEUoEthcb7ehT3E1bwZ19/4cTVRSrsrzhDsAxaxO/s7A50A1pzvA4Cezn3Z
oysrYB2ALHIJWQIB0OArQa4QWH3wCxCWIJMWmHeYUCZ2ohYCZFfQJ+7o4MJNvdulZPGXVaSuWJHD
AfwBdoROIb1GwBaAJsYUyvp/wAkg/OwPmIpAahRhqhjIbHFiwPeAvBlkRjl7wfH46mCSgdMgMwbU
DRoAQx6sKDFnZAhbJeeSaUUz+3MZfbTv9H7RJtdYm0gjNLc0SMDHBxLCwE43DWYbyp+VJGws7CWB
eQLwwCMQohO8KVCbhGxIxeHJCeBu6Ki53iIiA9gN4MXdkCUzB/iCANlsWNjl3SViLo45gh1UtzAn
Ra0GCg9cVBp/h6vigYL7gXgf2HdQoGC2KEhLRnZErzIDZ9zoGVWOykigZxxbUGtgcMEmb6pGb9Gw
L4UoMwrKz8zenRDXru5Wp2ukd/EeJO9C0vPWZX+g8bqnx0XZ4lnTmzRHkQlgBxdr/jv4HtEieDGa
ROmyXt+8QZSt1Cm+PvE76DofFNhbC/3yUDXoq+sSCUzh/Zaa38xxEhCevscsolBBPZMUX55IHgIv
9o8MqfHaAC86HM0Q2vKIDfFNq+1l5jZ+Tqvm6tIMdmuqgx2TupsvLA00pzEp2fkZkEdp0tjDCWet
O6uOGRoWXmdx29+jKqQwi4+E/oWjB1oZ/jzEpwhdoW6EXkqmINjGHQe/R8eTvUQWEf72w/hSTgX7
wslD8fQ344UUo6GA4/p8EIFKnmvxD8xxa7wvFb48qHpBFI+z1WP0coTLMlIzkCc5OOMDckUoDAzh
IKBOAaLnNMiwtdGrwzDeRVp8HTeH56zEiguEMRKKTCzEPAcprkGdLjhQRD9q0FWr9mu1dL2hzhKD
noQl/OZ56FPe5Cijkyi16ug5ZTh9KY3BYni9LrQ5vBK1Z2mIs/cwu9B/2PvgPg1OGYMwNKpBmCIp
CGAKnt+QexdnZFTD9YGio1r87QfaAAUxs4OzO2P8KF3JkDxXpcN/NQUlTuUhQauAGYIB/0C27X9G
A5L55CgfnoiKetUYqybzSTqern/bD6KFWxlmGlHzgOMyOje3QWPovAuUZRm9BeSKorOeIOwDkA5V
PFRQiIsOcvA8JSeNSj5IVkBmJbw25LC1BQhNGLQ3nhOE9Va/CArtEWdBksP7oRNlC+bpdHFd9ONu
/FgNTkVH7/JQcO6ANoPWFeOsnm4rDuYuVPOgGIE+vQkDHkHLFZzTGuA06JfVE7Yoz3Z5+Kl2iXMh
ILeewZNO3jGlhoS0+J0Z0UAycXj3UiAhT2wSrISaLVz2CsFi4wbF9k8pdYhAqoKgJOx7NJmMro1M
aLlvYdztr/G7r1/j7+VRUBTmljGKNSTaTbog8I53tjJ5AuTNI9kmNgKZu1FiRShWZePHzf0TtECt
g0uS5iZAbkQMV8q5Gbdz5aIeu+vO4jsdrHv7D+AbmoOwGLjhyZvpl057BH3AisfD82v7OfMyu5oV
kxDq4JkxpGoIWF7gd/Qb99tcosiAmBP+KH1AGZv3iVcVMFWak/wOvoGa+Byl+huEHLDRaMxgKE81
wFJGmdc1+6Z2qcIsLELVfs+/y9/lS/YPuGSJew9efn3vRXmIIdrZ4chcGY9Jdko2lVdRj1GxcFTi
+oy/yDyftiHvj7FH6AYMINQXhydpIodK9BHBpNMdcxkLekYRZRRO/uV7SebJXB4jEnz87F+RqF/c
l1n4YMBFuBskS2snN6srfCFsjpiLdqO1lEBLMVtK4hkPhg6k+Yb8jwo5Sf/RZIPswrTXMVqEhQo/
//IgGl3uvCM/8IqjBQSbmmd7rbAw5njL56lC7gKvAV4PbuLcKufufLDKp+oayC9KWWB/tZ+lUJFf
tvNv1Hj5ojPvnO6LZPZddB1cReeqA+JywpWg/NQPs/i7rJfcE9zQ3ten5tOElaeu0iOIo1hydjMC
JgP798N1totySl73KW4zPoBnLDcnDPVgds/1V68XqZ0LM/kGF/r7Av3E+7laPc48saVqqVFvk64U
McCvPlF+ob1k37bt6rd4Ld/csBFmeHStGEKiXtwJvkAMBGsXKRbIdYtdVMl+NfAaHqrFkzOEFRoG
JKrew7Fz+1lcPwaSM7iB1pUpv/FQRUodRLJeMbWC/xqpkeZdgRGTRiKeCsigBn9k9ndAv8xuBtID
Bzvrmfu3O54BLIa+LBg+vQe8e1bB0pu9rHLUDXLn5Yj6+VyeZFgHzXbIFR/Tyy0Uckz6btEJmlV9
Ro6XwRhUCzg42E30xpZdJAHmqdmJXyN0KK+zBHdR2aXj4QAKz/cqtUwV7bOYiAbqPaHdDN4lJZXj
0KEhFHDtudrfsxjlUKHrGzye+880XT8m5eIdKFRSNi1inne0zi2NUVw2MhU8syWjcGvckR2Eei7w
z4wriETa15cYvqV4B/YOtgln5dAyVcFpUImLhL4/pml6gVEVNx8mqcWG24q/st3O+/Y7BKLldCat
zT0wLfXW/beP8yBooaOssIT4LQrURYAoLKifWjLciROngAf9CfULHBU4fgRiVUQ4SARR2Jk1awbP
zv6LkMRKGnXHGaEIKCMnRUPT7EXonPdjbXr1m5Ey7Vh3qkyV3T3JiTUgzEMljnR6gBrlSHhfDTZ5
kFtMokupYw39fCqvFUR+QlIWnhEMDfGXVd23GGaqeWFXsy+ab0Hf7Fw6l4Q5FKyyKu6fN4MDgmDC
BRD7v6gemjsrH3FvZcSvcsTjOmAkX3VXiH8H3XkGzoqqYbi56z4AvUjzv/QGgbkKpURGtf073I0Z
Szp3L/8Ziv/hxqAiqAE3B0UMmRNtO67Jd5yiezOI4a3q+4ZGMicpeI9r58FTGzw3PJOwMNCW0nG8
GECNeFnF+IPyJVeLy+rXOOmtHhYamda35ZEGssr5IcTL7CFqyRhTeamXzK9UlgncmSdHH6PjDBUx
33x/njy7UozEmNx5j1V0ICTnSb/Zwsds9KYpCRliCXxvekT5xRsuCZF8HrzPeXd4Hjm/92lR63fm
qzn8k8/0NYWDbSbj9lCe5UM/YGZ+bDmh5aiPNB/yvZy/mq16amLn2+eYqMCG1uqgzMr5RuF84FSH
Zyd4jPqrZpUh+iRPh5iGXuQgHTMqTDVJ76NcgErx1f1i1TtCGJvbT+2GCByCJchFmQyahGLVPqcr
fHs/xEaA37n3CcPIa1svWnJZPXf8zc1U8OCzFSSUn4sEC/T7klbzCPkvYHs5wl02oi/j+rBDSKwB
Qqvv+PfE1KijK1b4sW4kf4cediMoGIl6HK44frZ9LyhuYS1OOTAf/+jwVJDCeFuUDm523OBx6KG5
T40k+UIzMZrG6MeA9TErblYMIzyLCKV2Y9mjXsYizzMFRwpf7xFoaqj7QDy+Hvot58ECnoNNrkTS
lPl5x6hy+zVW98W0cXDQ2H6o9OAj6zQL7XBfkykBmAVz6N3nOEoltNangCZup9osrBfMHrhj41pC
OVOB4MUdVFO3eQD9B/3eX9LwBVR2A6oO9noO3F0GAojkP5jaBJz+Uybtt/hJB7eKmqnwmNNsUAXR
y65Gr5kEDo5gDXSkUPccbKgJ5wiAEb4Z2Izhs00q8nZVTe9QksB1BNGvt90DpUdC8Fu24XvOc5tg
yhwOuDf9+56Juk599WqxJncjwQUnbGCFknN3H0DMme3v05v7mX6iwmbCQ+Pkvek5t0jF53suVuo5
UIQ6o52my63NnnfHKEe4nH6yc3vbzW6EivJw8kZvjaOiG9LLDWXEk/FEASKji9BCR5p3kbsQqVQi
krEnTUU6VjWjJl8rxKvBQWXyiSwE8inQi77LN0Rgq5pJ6DfwIPXOKnYIRroGLMLwhjzWTA0ar28P
6dupIfXdD3dFy42A1j88MBR+TZGGYo/4HHHLmI0t+QRVHODn0h2T2iFe2YfBI7RDocyf1bPkYpVJ
cYw7iZ832cln0D9QBzNzr7rkwJB+3nOC4hX4FkNyCvAzlx9wAMYOvbNN5woa+HoS/1r2UB37s+da
mtyjO90rychH9JPhoKJ5Pcq3zPkF0jEVvZGBJ1wdC6gi5UyW7GIyROOLg2NkHf0Abyrr5374tlDJ
vNV6e0HuUdNHdO4BuCAfwZXIjeGRb0z+shyurwAqYAnDu+3rEuxMhONbkUSp2yudZWAqPZ7ZzKEd
n13uOGHfYhyB9OscMZxZ90SH88BQOIhxQLgrOm2puzd8OhVihZivg0E7vktz8DCeSAK9Lb6am83r
izwu5oSZuIMorXAwKDHfuU4LPNYUT3HCM2fLYdi7nj6gDkKGBo/JFUbrCA+K0qi857y//vnX8OP/
xEBEUVNyYUs0VmmSOHbITgFzoTLTbMpDOXRESeEs5BIRL+kjlrVKtru4dKF725z7/SAsfelrFOB4
0BYBZ0tlIbe/A9SqyVTtDwUL/HbgD62akwxQe8FspanMEczNLwsjvGLWenegQx4XDMrSHWV7g3Xf
NBkyim4I85KgmeW5GzDvtSQHXZqfzyMuf9vqkBs5aWqzehN6kQSRA8qGhFsFNxi56oZIROR/DB7I
VfnDmaQHb7dFI7CYMQ0SEfJHdbOTtCRG3Zej0ll0JolXrF9BSUsj2sXcHQ5cF4TuSQe5iStmTyjd
y94Ep4Dp80z/e0TihEdnA6LJB+1kZONhxv2nMf4vigOBZpw9PRG1HfoKWC8Yk0YLkwvNGwXFQdQ+
7Acin4dsteNupj1PMH0irUXkG0ImWtxI+xGKKuSuklvjggFr92UQH6GIWEKaY87KzPeBULVCMRxQ
6d8X7k8roTtoa/MaqbTC7KPowpNoD0aIHDKezls/N6maIVZ20LzsgPvCS7GuhVNR8w+Y8ofx82B2
0NaCQJFb2apEzZDaV2Z3di5izC8qQbYJRi1sfTY9fz8xP4M1rFLsvyDxiRcctayIdH8CtTeo3NJ+
rZ+tEHQtWn14NXtjLXwoYf0R9Yxc5GiGFvLFulPqAiKxhxcMzkoBimZ8N5NMSCJuqBH0Zq1/99RJ
e0GjGdYMtj73ERcFm0dkKTyCSbQfudZjMGo17tzZ6r7g/KYzkvV8K7tUOWMCjpt4rtSjvH7pZK2q
4GXftjktnBkxFk13i7BwTpplpfMNddnsnNGXo0E80Rj+niNybJJoKmLd+OeggPUIyNg3yCGnyAlh
s6z/nMeFhit9B6rLCFKTGeFyiWpU59z1JEhAVEWo40AdA0PQ2vsenWFKaCq1UZp9CuJV8hqiJ/k7
I/0jeEN7nCdh/S8JBECUG+R6UTG/UojzSl8mzm8OdzRtA3QeqZ9QWLYHLlF6b0lKuztC7ryeSK2X
1CmuuddBRHxn52jnLa4zKi6dsPmryUh/w8X2O+rqwLH0TyRxRy+78+dmt26BNYFyWtYIh+gVpcme
/hJRy9PWzvUoGROiY2JMMMuj6aKNXEdqcMVJhSSBEEsENrMhUuYEO8SQwrtzNxYTpQ7nUz3JJ3qR
JMnc68TEq/einN3X8lnloSb7hwEKEfD8lILnFhqlGj/Q7wm7HgUzf2A/3Iy4K7xu3kMrOWUxkiEz
LTMuD04L54nS08BrV4RVj8XwRIBkv6wXomLJvH9kZC2X9ymFPY88XIdoG7+pzMbZoccA76T7Emwd
plAQxg43vxin65ezAyNEucam9OIL9F4MLMXpRjtSMjR38A8drK9xIXJ6b4LZxCSNNHA9raOwFTei
Hjz+4svA9aNYDJ1QC14nsGkET2B648IAz+pi2Wqpdj357TEs8a7OJyBu7Ln1+E3T5+mAhQ7ldc8f
Tn4TkCsQc2NKNhW1G4Iq+ki0SQAjOuAhoRG5uNOCDhp4GmQnHe1Rj9ypZ1EzEiUh7JzPCOkbTBiP
aeMh4MKwPDSfdj7pu9RswRoMKABeDeoqqpskZt++xujDmmp83eIQkWs2AWW9Kpyh2wPEBE/GgiMt
U3Nmpo2/AVN8umUOZ4bfbbSIZr+YzrAto8OD39oMnif19XJGTVvdJ3RxpjvFhJ/TJWiD6Mj5Bb8J
/2pZziH8uLRwCu4zhnt9Pn5vNbTBttwxolRNnElqj/7MptmowNz6DorR6KCiRa1uGQ2jt3s1Z4Sv
dg6/Azmec3nIV+2pP34s60u+x7uOoeDdNzkXRUjBBOO/hjAARTSfGRUhYIQbUFYHgIm3JxHqiZQD
zbtS797I2vXhReH+uQCISUz+/vai1pMiS4HTF1gGILM3q0R0/tISStzM/lHy355SCLu7+mfdJL+D
Z+2JslQ96b6N1+Ltai4Ys0CZV4peb05BvbleEIp1Efq0s3E96TiDtXwsl9Tqyos6/lq0bm35gBXS
ZVChsOMUPK6ECExMEzjuImzXIkQjbu5QsIxRWSXcaqHsKgfJVPS+I2YXFOGQLQMVAFwS7vbXokTX
GhUbXVAWoqSRMPFldq916syoF4yWfSpW8hSDCaYgiXbf+O5nyEhQ/sXBR6LcBleEEYapJEKL/nNU
xpwrLq7QBv8gLFd6lSUd3xQa/N0ZH0YmIeYB1Xqv4E2S9lBzQjMkUkL4WDNQjRV6y17HHc4pANsP
v3WLVe580J0h+ezjRzSI5Okueo41pCYK60T51mncG4/8I0IuychXZEi51dh7ycCJ3Uwon5s3/00d
OzeYuIDnNFASl9K2AQ0wy9GoYGJDZ4AqwUazVj2HEbmLmj9Xcf6aDsIUeyKQ7/suT92c1LkwB9QP
IOrfoizs+fLxjXPwrHKxF4OpudEose2MYRZWSH1nhkxXJSDdh62zT0G2mjOgWeMPk9NWNYhWcgeP
D2ocPyPH2rgyyo6g61OA1UYfn44IYncWRb/djMie+7KjGlTavMy+TxA6prb1Gfe+/gCDD0jtf2WW
YVyTfeOkhG7Z5oIhe+t/x0ygerLBHA5hD+Zj/n4xpxP1rWRG9KigEQE6rT8Wmn0proaUd/T74UMb
h25sa9wvX5+4/L1WRCVbHvM0vCEUYvswlhzFAAWBKOEMRMhBNguze9QAUgEfo4SDCb23izrz76YX
S5urXRr1pJlzZZi9GREvb2Z0qLRuMqPnkMwGB4UAj/7i34C0C1q3CobeN+4gTyJESRJbXn232Yzp
3u2NHufHIh33A6bBxrMouQEJn2WU8wUIjhIh818xVgkJhlSvuXoiMEDE4jbrBdlEPtNlBacIBmo4
qS885vWSsqlkcWms3YK6uQFidyrq3H39i1JYfsg5XYu7HXDT02VhFib0YXTwh+sy/JlcYZ2iPFk8
rELcW3Fx3ENHICa6VJd0KVtvHqTPYre6HplJFkSJVPaqJRbNOUMfemcIf99pcYqWuybaHuDOGrQk
n6NsAd6JCSW7gv9Gx5IRm8uywnB1CnKDLip4UGptDYicZNTGXwZPeS+Z3hgbTZJuYJdUEICuWILa
kbiiZ4+YIG6z3KqNvtH2hCW2JIQMxZQxJk17WNCj8YbC+urLnTM06xXTkGJ9J12mxikwJPCcQtIS
syimc7ruiptvXiai9YqvHLQADqVMQz0S9Cbl0BDpn+kio3M3WMABRoNvnNHovukf5gna3DTkbwTx
HOx4K9lCkJs0y4cg5AKj0yA4S+IrA1O6PSYIQpJj3ikO1ON88wRDqr+WnyUsXVBx8xTUst23cWRz
5MInpfj9NYA6FKaH8yq4mnersCXrZyGigessFTFaaiBIwGPR6FgP7G9t8rgG2ETamX3zm9qmX6RT
lBx/yJlOkoXQrKXClqcTE+Ytz5JQBNFAm7xmzV9vVkXYgtuE6ZjqyByM0cjp632+61cv0LRJjVw2
aPU1Parwlkoli0liB7gbqBdYPVV/PfB3sOgsXUnOh/TbRX8E8CfE07C2niE1vpMEEdO4YlWL4tKG
XAdE6fmhwvs1yxFONgzoenFgKLqdXwu/FlVEMRDVtoiSyeJLsm2LDhfdMWphv38ZVdAhPfSetrTo
u92u7t790if9MxKb+Jnwqk+oiyzEZLh5GZ8JFV+ystuWFg6Vb4rwK9IZYnmnb5O9ijozuNL3vGf1
GfWol3MutUavz21ii1IY6vW6asuBKCViFUcLi4KisUGcZ7XbgNeQhg45ezcFGnIDpYU+nXp36gDT
Oup0ZK7pmTvvPjt+DkCnsC4sVOtHB5PQJkVp0Hyeh9NX0BdtFRJtOnIfKCdi0JLX1Bl2qKWsqcBI
5MKUHgrEPITj74g2nOSi5YCW6kKNb2OFB5DplausMqwBXQJvTBzIBIhpTRJeS/eJUSYxvKaf0Ztw
CWUAr/YlQ6KpjAnGnr7Sfd8dWMwylGKTn11G3bDwyuXX8jVTIVpFgsG6+42reJzEy8dEOsptDjur
HzFVspZ5NbtTmcHtNSJlC14wxgBgT7QAsiVSP3RcwQnomdud4kZqMiw9V1QzYeJ2bdXgalLmuunM
DNQtq+AyCKHhopCMssKBWerllFhucWojoftEf24XKRv+Gyi61HDdX9ZnQmBIdECXDUSzX05uQ1i9
OEYa1ayTmtf1Z0uiT8BPxlGN/zL9runS68MUkR5yPmpW5IY051Dj90jU8cTCyKrE135+P9/8cksF
9s/T/eYPN0PvdyJJZigb37diDYwMVsxxpCPMlEo4QcAIyd5d+AlydFqiDIMngW/M3RaZH8SBotbu
osNLPfV83DAm3Zn2qL41Zs/o04//+ZqhTAm1y4K6CPAh73ifgWDUez5sdjs5tR7lYL+dSUYUInUG
80B20C+dDRGFAnTxI3K54jtHC1fTaBN0vd0cWSKmBYFcq93uhqiqHXNjpZDl7cee6JaFrzbsr9Kr
99Kl8B5TCEoA9c1P1/tlwQM0tmrjtzDpxLtpFTTM9qRSOU/FoWE8RlPmSBeu1rl9IsWhHTkvdRoc
NC47V8OXjN9F3CJFoM2vZsrAxmNFBFvY2PRapf/bJ6fKBIUsYPm7sUK5Xi9RIwD8CXZhpw/R95qo
K0YCHu5y0afoHU6J5ltiqnPnsFsKmSsoWVfkKS0c7OCl/1GSBs7H7ka98Svs2cOQwT6bUnyloIcj
OTnPz3uDkQFBAX8XLtM7goaG+QB5xvQGB6a/lJdP8GI8sNkIMeOQuaU+AGxxsIaZD5d5lO+h2FnH
m01H8+0Vdu0MDYa8vk3tjJyRAuPTGfd9uMEooN3mu8lwTTW4v38iZq2sMuNIN6defg1gm4DMZjzX
eTr/BrgUXLciB6XtchawvRlATmMj27I9JEPo4aFBS3eFaiBoDVrAR54b8z2mN+r8LsrOggYwa2xu
YWKJeNER9Ulisk/HeuhUnWHcpS4yaIYcAvSR0FnouOhFRmQ9nI6rWy3R8EBYeEcWyPX1f8cPxmrk
QdybjSm4q+KZlgHfGPdvcIUBRH5X7HcTbK/gckDEk+FaiiV+3gthHORJQKcos8oa+GiLoq923b/C
Yp+H3+PnWFykGf2MJYwseDywGBN3jVgBbpj9feoiU+bWPc5GTw/js5ZbfQAVECR+hHw8/HfjNmYU
fZ8P+HqByG0Ay4M4jzWj5ygjMNgUR2ao+ABUEqyK0StogS60ZI7ogS4+h5/74eza0FTj6kn6mRiy
dxUjdjHSDkzbQDmFrAIXpzCQx543m50EZoFLo54+gNBLSxE6qq3OWE39OomZRkxKOYvhxAIiBI92
TTIGUMu56ws271GEEJmJNXBLY48SNeLVI7oWDpW6AFzAQd90wxv9E697/AD9oc47Jq3qrgFLmUCy
agi+snOjm44P9KVYkl9CQh4/fRwTBesFalY6lZ3SRlevsQJofDgTGKUpxdhHGggsGgXmGW2EGMe4
8U9U5x1Mp+znHreRYomKbVjXCBjjg7DF21zv6FPgnmhTILcD7L6lG5dRBvgad55xnnWnZ0IILJH8
SvFOkAU7nUS1o2tmYicI+72t91KdPEYzCXJAiKar9/RQZ9GpMVswC/9H0pktKapsYfiJiAAFhFtG
ERDn6cZQSxkUUURBn35/2TuiTnWf3TUoJJlr/esfqO7wh8AEhu4OURsFHUZX+b880EpzTOxmj3vN
wdZDePVQrg7NkL0OFmfCkKbpudXSRJYafs+YO6Xu6RVNsKcFA65sDLFoyXGC0m0BNGrzdEUNDERU
uFPQzkU6/B7MNyru67AifoeEgIh2joQ661xGJh3tc/JDuGg3cQ2SCu1PdOWyxxn73Dw3VwZN7zjf
mePy4zbh78idmzK1VeeQvpjVwqDnOWNy9U85ICZmgOQpd8Gnf+OemxaVh/v1GPDR51twU74bxi7A
KZvh01HAVVBIuNL4lsD4/xuM9cgUu1vpYzldxjClE/aEV9z6fcp5jfCyFf98wJfiIPJTtJOW6Dtc
Rmo3F7HS5J7SU7NBZwwFBKxbkkay2KNaH95YTn2nC5CwYwlD7lwKH95w5JX6zx2kEIwuYTnDxReH
OJ43WGoglD81oBPy8G4yp59lzAH56DmDTYsdyQuxwxCxpo4ajS9HnowweSGjEkQwh2dGxL4IsRG/
DZZOF5BPwYCaGQy3/j7n33LozxKEu84eiZhd2D4RjW9/NG9HOUnZGRPg1xzR6Qg2CfUSkwku5oua
mDGoQuSCc4sqlyBBWq3P4RndDXtrJLi5APgmMMUOAkakT9YuPUc5S+xvIQ4zNhfW+Q5BwufQSH16
mjJChPNxlKmadCM5+G7lYLBDAerc59cp+7IxIYjDymbMwpgoC5mHzRPCuAnQDQWV5nJjnwG/Cm4d
d79921qsWEf8Lj4AbEIL/0ngzj7jAeb7e2EZWJKggY3BuI5Ayod9GhJPvTRBcbrR9WCAl3xG1NRJ
PhmMWg+fv4yJMxqTbbf2fnPJm34PAx5YxovFnz56IYkMerveFMabFDEPfv8riu+sgyxS8R4RyfHS
GuouBjtpiB1DZ3P6dFx5jexFa3C87k57boIc5DHccuSYhWpjDEA+IfLkYb3lHEN3KvEZGhMOzi+n
njDm1NF4PrCJAx+zZ+AcDB2BLp0JSPVHNIrgfneXckGNfoDLbJA8zdcRC0K3MdCHZuVNWP5iQs/x
yThADHezpAlhuK73iUQ8FbLYRbpg6ngCTKKGlXATBoNmQVBU4bg/ozcFHvvHzHhPQMcwcPR36kjG
N4D0DJqvQ+vm43vAueZl0QscyxwqRMQSGxA/GbNRCRi+WlsF3RAAPrH134uZiAbZ3rxc2U7oPoXi
lgh3B4ar244qd0PEHkZe6kwJBhHOT849kJISVWMXyLHIWfF/rE4cS900oZa9nXUGyJM8gaczzdme
c8ZEk/zIU/lkRCGPiLg43TfyjNmDOispUalfHMLsxgiQ2fQJB0bU7bb4FujCy53dCCkvOCEvZxBQ
Fr956Jk8GAg5RYe697PF9XDDKQQaz9diIMmdagltHWYTbqq6YulNyV+w3hTUhNhLXhG9KQ9Lt/kX
9EQSVXWpGdwQ+EQi1YXhwLxckWpt4s6KjwxemiGGD5EKOXnEESJcJLq/9+7hfcWCZ3NowDXgdbxG
pQEk6HQnY/mB+dl3K3Lt4E8gfdV9/FeZn2N8S7LdFwzwbdjfX/D8EnBl91CR4UafKEkWMb15cNAs
Om8/7W9eIC4fzhROPG0jj6pLjpc+r3IFmocV0Spf1RgZZAu2qi0rtNhS6EB79yRUvY7kwHpxIbLK
00GCYbFNLBsaGpAm9p6ajt/R0c1qll57/RNRmaRmKeAUmmcoOBm4FWEnKKmoWu5McqjsGnpZhg2c
PzmsCVJL7fIiwb8Ovpc3uCqZV7haMVIaqiO8CEBnhntBzeWMJ2B+qLvKnEMTU0L0Kygpri5rTS9Q
nUE/maPyPLC06c2B3QR1h5FKMfsAtQEKtYI3VEbPe/K5qKcey7g4lllhzfhJyjATaVLVuUO0BFmb
d0t4VM/9HRnzaI8Rvao57jGknAxmT8UjRbMqHFqIFovQjFv+iEvah9LCZc2RnfTvn/oSUMLvJVui
2dEVb66H5xjaV9Lt/+BL0ipXQF/NMsfO/+nS8486iuY+z2jvlE4kv/MZr6prAXrs5LDxe4INCFOm
3fsKjm6MJ96+Fr0QzRhocftM1G66dxtHADRLbXiddqGxTWMo2j1BL/B724yJ40Q6/KaveqiMfti6
CWYhNNAqYXxG83SA2QRTmnsX9ZevBHrOx3BhhN2mxYgCbaytXpMnhS/p4kO1tZpj8y/P+jHce+aM
VFPaMRoobdyMPuhnX5lrjrJwjyEY+TC84UBi5n+zznha4p3PI6ms4ROY4/sRPeKCMdtgiRwyak/Z
JY8pW0T0VjXVwmxT4vjUukXwGtXRg+Yb8wZQpDUhW+0Zyz4MeQ/FX89NRUBHPQdD68LrEoptRrfr
o5vjljnXaLA05hn9CJaoI25vAB/szY1E0AgSKu1aB2K784UNocCgo+ocMSSkKb0PpViMAx9rs7ab
NQMcGA6ERV+eeMjRIw7GaLwAp0IDTGR4DiDiYj7+GSED86nfN6qfE2uI54R66W94Um4LHimoWbES
FD40KhYPBci0pOC7RT3Re7Cnxvv4/UWMIQBm5zX62kfeDnWI81wVC6LEcJj5sQem63SlUMx8fX0M
Bxvw3lxocDAJE2Kpss+BehnQPntDIHaXwe13mkXMKBiZkUNd4jesJYIDb+BKhDfL4mPQyYrURnPz
EvwNEuyIIGCC9rZ7fu186fpqNiFSp21I346JafQNcEEQLQsqvMm0sDVFhPOlhyeHkOgSW5dUWB84
DVEK00HGP7jFojcMkfsMGqwySFH1KUZvprd3NKSpyNrnn6d7myPv4U+j5ykw3aY4pApzUWmNL2dp
hj9rTeiQadezn4tyL5/e568d1qVxOWpa771DDNKz//YCCak4GxYVc4QQjGZUMJi29/MxhPhV57xx
M8Fr1ERitUdYLuMwzaiYhfz8P7PG1TD9PH/WTM4KTyei+6hArMqGoFnXHfbFHeLY4DFU53lgLHgM
ljqrSPJlnABt8JlAcu4jQDiGhJSrGonr8OVHRKt0c8wfLC2816O05iUUm29M1gi5GLyNbPOZf7Cu
LhIuWznNThTqCgLjrVgsXzqxf30gdQUSKKxt0nAwfE6/Ywme5BiLJ6sR/u2Y5oFbt34XaGs4W6La
sPonKpQUf5CfLZ007+3WG/4Hx5jujAoRywXcVP4ekyupOoDFVJsf+MVTrLg5PLAwof+GzYXbrnnE
9fT+x9VjXROsBfXrBVvQJx96UJPMPYFUF/G75FUfL82D4Jq9qb45WqgcHn/mZrChfpwRQeaBlQ8f
iw8kypd7haD59j+9KKsdzlZ9+eIYckkqHd1HdzvEc2jyda+HctVebpF4fIolhJKhvuRIAKnq/jEU
KjabzfVIsBpu3aaXT7lH2GBTkH70uDY9uqLBUYYxzUhhyRwyPRPq7KYRzQWu1ekCwGelnuhawEel
Lez/mD9ubjPLZBqddf3wSx1GTgq/574qccEUrUrrSdP96X5g1gvFYNznQHzGrzfdDP8I1hFggA0n
nJG0abl7C94qSqLp5Gn4OA48WodfLu1yI2AYMAel41kf1onfuXDblC+2nsKHWk34EerpuoD1rBJy
SjgfTqP4JJKGZOmN3VEBzAsuWzSYSktlp7fbaqg5muz1boxB5NLvm1iKEHrhiCbS2lVMPFS8U5xb
kFLsUSCBsXydvMJ020UJ9HwPs6M2y5xdgXNKH33NqHVx2ENRq81Q5MxAx2mX2MMXT4Az5nt7V3Cf
/9KVFF4rB4lLlQdfxD0MljhiqWzuIYVJBpuwWOdNxOW2b4yMCibuKZPaAGdDxhShNEuXxuK7vR0N
Ru/ZuIxqMuutu8wLHCCv/zKhpGDI4F4LJQZyJYkeH+J14zQN6VLAXrArppkTLG5O6w9CAhSvQ8mq
ODgo92joh82F4Tg9TW9dj+TFaw7vDIYdDGj2hcHkt72iIiFzjEH9Rno6z9rikK+9lytwqvbMfsXz
ceXpjFXQkpwJId0HxyyqJ04UMJV09z5XPJQ/jiuaHnbCECdP6YgmrEW88uC2WJxX+kTeIrefDBZI
ZcwAdjdYfZqkuEgAyUuG+yVXmOIA2DdNDBd2dfQMGaTRxijMonHaIVuAveF99audfEZ0838bE0Ba
kj6uRKj8EbvtR6xR91JAa3Z5fI0AmkZfLj5W5Uw9eBjhpWEIk7J54PDAzB+PHZiIgtp5Zbi+wY8V
nOvwXFHkjQan+6LrWdWBg0HZKKdqtffzsIuyv8FJ/tp6ZleHijEIpT6tAaumvtkfFjBjQuLicXVh
3Cp0HKDHaPREtnTGJKzx0Tbtp5ifXMx2zterOyRrBGuynjhW4TBg7rLZD1+eCYxVwVUzqAGw8xv3
QMzw4/qjrKxGyprO6oZmHRUR0W1ifnbFUg17l7jxfgl4XK8mOofsWri4O2C16fsiE28Bd5AsAsNW
L/ksH4smRApqlA1U7ewbMz5lSC68O2qjR5yR4R3DiLOfgSAajDT7lVw9SYLzhnaIyw3MfU1gtEyV
GFcPzIYXmvBpiJ5inCQBKDrgeDpxcydqZ+8b/Nx8UQbMTuwHr3gpL/TS7lBM7MfUXwkdaqLDT5FH
QDlcmIf9xP99DPJfhYiyHq31fNitbCukjam+AutdoasJJLYOHO+vIsC+gxqLxOhCi/HoRzdab7QI
eOVgNZFcV8qmdzE3nAdTAjyRjBJzGDXR9SDhR5PhKPTPJAp7NGMQmsCCsCjhhqA4QutnG1TfQFSy
CJ0ihNR/mcBcPdq3EwmXNLMcdX+U2PqBQl5dNSAxQtjiCRdd845MdX9EFgEoUmy/OFTQFuH3w+oj
K6ljL8INl4MLVp8hDFNr4K+82Qlr9ik6cIodgdWH4I0gShD9mStS7g7iHzrG1nkxXoCLFbSTNFbv
9t57A64RreRiS2OnvhY/hgbk7DEJZTxNTY+Gp46OrPPldZl8sES+z7/L3pJRK8UBJ/OHQsrN5v3j
lVOVsJ4zLyKhRkFhDjLAYFUBBGUmxySNpA+qTraHa4wPPSkXPPo/ZisozI59v/X0CB+OsRKS1UYA
OAUNCtIalmNr3RQR1qaBHEMAIi+WaSZDWxYiZfyfGNjDHSU94iY0Dg0TAfgE9wMz/I4GT7fUPhJa
gE8ngwsGmgNUf+nHcHAzhuU82TzLtJJj5F+ZTU/EcYK84XPhtGqQ1QzGxSpf7Dd8Wc7h9oURfOpf
ZIga45ShCtNbXiUGXfS4tNe0z5nN8udXQcDRRqAJKTyJjO6acT2TWKCsxm2g/kMlhfBQOgbN+V/n
f5ZVwnPVxW/226+vhn23CD9+wTlv/glewE1I+nKvAxrxq4kmjGgYJw/ZNTlOHLQXEjeXIrnn8HMZ
pqRb89LMVK/CmpY0oNUTPsPlGUEWCmlAFzWEflRKTg+iDVcLG5x88qZjQmbKiI0mDrNVH4bWpXFz
psDYDbutCHiA05cpvsZMeJqaPom9TnH6EQPmULUE0I5ZaYBA8y8XDw7FCn+qFH8woL73xZw/nKa1
uknFkfywv5xZuEulgMur6nClMBZFNa5jUkKLC2lwUa1edL4rkbxNI77BqQ34RWZnnHRi3CJcHwXB
wORObrFIx6Cf5UTh+BqXQ1FEx2x+VJVNgUTJZ6GyaGo2kznezRAlOYoK50TN53Pdf0v96faONB71
EsO7FVOmasL+Vv29ozu9s9sVwVMUGL8xkZ/sWP23RyMEb/wNk4dqONbwLMctgjYrdSdlwLCdggQp
/MbcZQeS7gK1R7lp8xTi/EPeDGwKZUGB04wiBq/32rtKHiGBk1sI15sb0dkvR+nHberwjU9qms3r
VHytbgqJF/kx1IYPsqo+NIluetVseQJ9juk6nEd41fF3I6MVzsYscUqtwdTe539GxggFGMEoQ+Ob
k5bITMWVnJstRSlEZG2b4ZGxVIKuIJiBMrMI+GIinRx52NI2wb31ORiv4+dKAZ8YkM1J+CYPTv9S
YXF1hlYWDEJszbfv8XMEkIFrPxE+8u7pAtvTt4rETdTD+HZBCcE5cq95A9io+H6CLeFfrDjYL25f
LuPRGYJqDE3xPxPCPmH1bXrPf24ozUmdyv5+lx6uK7CoDKrbAQdR9scNB+sG6G2/rEKVebpDXffb
3GuH/ya4t1lUn/guWrdlvbkh8kRDhqEaL8T8NxuBSYl6gZ1u4Hypp3HiG9BpxS3ifvpCGLEPcVk4
mFtUopkDckRzsiN1kUb1TbMCUXL9m3eJsSP9EuBuUqzppnmYzlr4YIjY4UpcRJ3i0AgCL/G7wdUo
1I9PtwoRfr0mvILzg/78LM1/Ucs5Vx3lkYrX2DsWZZaW3BnZp1OeAdwdpZO06RZfmBlsmEjoKXeY
/sFF7fPbrjGj496CanduxjABWud7+k5glQgbDMJOmWBR7LIvU+k/ZAtYAU+Tm6OFbzZVdlqwGXD/
sbDGBKPjTvJ9Tdgdsdvyq5CFOq8uvwgjBg+DQqz79gyluyOUD7DNBuPDTNgcuRR5PlQhv8UmriVL
Cdm5c48q/DGEcwYxrdxyISbn4QZclrmvtw33lLUyxz1nnHkMNOf3iQhqqsIC7FuY/qYzwUTNgp2C
MQcEvGFvYkALrJZ805nDyS1802mHsO5eoQwtetEurzvha4KxG2tZn7L2QM/7IV0kc5LgRpDTLTYJ
vf+x/vA9UP1QRDtpc+GhSZY2v7tc95FMvJHbEKWefDwTNJSZzz/TEYoqPOfUuQJBr3Xe+AldpwQ7
Jvpqf0G6c0hXz7A/yeJXWA1JpZtfk4d/Ww4QDAPYwq41/N/mNmFDoAMJ9vEt+nnfYR1no9xrwSee
LtU7n5/D9zr1pACyAe3zIEmAemiHntP3VBgC7p3KLeIb+Ry0bgDKeMhB+i+cAagUqa8vTCbslJO4
cBtNCMv5KAGS2WhEMzg0gU6x3Lw0JzNi3FOA+VwAstmP2VwfUY5LORIRY0jRA5wtqgLOOvq7MStw
JONu/pjctimlD3dv/GD8eSujHoZbPOQi792R6C6RcxHoygtTIAe5/OUL2xWRBOnAve0Dzbge9Rbf
BLHPLQQrA5vXIMd2YA7VMl/qW4OoVMq1H+cAPySkApKFSAs5UsCvxXN48d3xeIweScroEtg7pPm3
PhOxklFLY1BKp5GLoSOV03dHlQHjh0N5m4kDLEnDOx1+xTrmAJatF/ZORx5tjEJ6Z3B45DaGVaMi
2V1DA0ACzBlaiW7TuVCpcMpkG94qMhTmDTqyvJ74F9xFdM25GQwQZJe5MHmld8EC4zVwTMHDkZfX
zjWrYUGBc5Y5lFL7rduwN96aECNpCtWITQAQHIIMAy06woero5nwy/Mes4iXrRKVJbEYSNvhriM1
gyX59X8z6ETfjueIngsu7DvKdq/kE17hqYAAgPRAYoDhQr/A71xC6J8xIcTEq50MdtLyvhZBSeCF
SDPQ4lMS6hEanyOzJhpJfojekgwlfhJDBsmiXqSS5Ou1cQ8zQqE5PWLy9cOXA3oneZV0WNBGWovf
kY9oEu9s5oCSW24Gp+X0debSMmu/OdKaOptKT8GthuG2bheGZTAVpqad8bv404B+ANOXBazqUfc9
/cqHX1MV5Z6JmiT3UPx1tNiFw+z9B2bNxYS4uKO4ZTolsYSp2wW7Di4GtWlhekUV9NXg1fO+5J1S
PYvlakEcIB+KUFP943LdEVtxwrNt0uEgOoHwhgKYv/DDIH23IuiJV/kGSmTTYegMacDAMVTsr/1h
GmNzUBwzHhjZayeEITA2XEtJeqDrY9hOpnVzVEkXRwPGYHLabu6r/QlG764HZR4iP3L6HRqEdg2c
CdkrqlbqFPEL13JtLpAl/BtKUsKBbk67JYRABRM+godcPdTX1bxM9iFGMf5rrnA9b8ProtrwErqe
S6gSp/SDcSTLGtz5H04tLjODxYH1WKvbghaaASfvEEklh/gJWAbyrsk2Tln9tpufXZj2O7ri8Hyi
PHpcBtO2J1QWH+T6oRoipiowf5TXsPLLpL+itn5tiwKgp/z7LR9LHmkKWv1IVT2Y8vb5QQNibZfQ
Y/nQScHqqOBtibHs2RizpUErfPH8aA59JcUadG4mBq0osHk6bKF5IJuLy3izQcQ1hIIX9G5UolSN
vw1/SqE6+8XvyWMkJK/382NZ7IyZfGx24Po5l4XpHZXjRNvRH9zowWgiLj3Ju8JoAtISFGRpwhyM
Yc1wH/a31RpGmhJkilMT8RIyk2dXhj3DUX7JOHFQc8Nq5JJU1n5DQchFYvhIg8AHMoLuKwrq+4Xu
gU6i+jPP6akDqrxar0k5+UITZTo6Y2TzJEEFqTH03Wk2bmJp0i9cYL49Ql2biaCy5dro63fyXqB7
nijMOLMjcsIxJjYMJan5jbsNejRhB+vBCT2CHIxuJyIVZ/0QP4tgv/0d0ymWPICXaELIT/n9y+Oh
l30ABO6xWestevPnSU7uR3p19gHgYJ4WaBMYXtHTiXiw15lVTyV+37bYUKwAUMWBMSomtLLmCdZr
9ocnM6CqvCIihWNEAVUBkj3gtq0eaJ1xYTLXz/NzWYc6wHE70Re9v9tRGVjNejCWIWPX4yrQLrCE
5Q29XEMzAHRaMySREyNqsVHBymh4nxgXYBsxQATZnXFGIHfkjMPkmWVB887ZxjAN5SMe5pii02UC
kDB+U8/6+b6lZQHkhwMDHsEpRjwYrqh9ZdrwlK0Gy2+SHTROwRU1PsZVYxomafflq0/aVIanR+uk
YDAgLjjmivThCkHH29n+r7fF1ERHLRY2bfRQvf6NiGiHpvxaO7QGH7ofADOwjFNzQbZ7wzoaeDlS
hDpWJXMHYIyh/EoDot1wHy71P6MMoFWaicGuv3ufzMOLKSxSJ1B5JTI44mnTj9VS1ejt/2lo90Ko
jPEzajlB9ENna3DCLbiQ+/yR9CtXOt5p1K9xDXv0wjvUE7ppdi8OBkgZh4r9HqeY3fNUs4I3FQOv
EmYv83M6Ekj1/TFnC35wc7GZdkIMxV4iid07P8uSVXMna8xEuZRls77v8lOHdjt6PQIe6wKHvKkE
qMTkftc7PpbgPunmtYCFVkD82DTngkeelQe1j1t0fK47Dpi//PibMP/OGQfgITQArmSztvHpgPP6
EgWRjnzKuqd276gzXpR54sw15KAb4V4o1HIRuMy8TJza5Ix5nBFY0qXoFx0K6id/GX1oxo1RRnse
/ma9ebVJhUdMsxpw6Rfm5TFuDpyLMY+BvuWx4MQt/qnmwCeA2UEj8cPjwT+IkE1CX1WhD4cX92E0
AbyOvzPR72gniX9BXIRQD+SPXQFUiH8lo108HCCm2OSDP0rYzrCfgFDcdiTQ9HQZrwP4iRzKS70Y
QnptDU+6el+SIB5DrrVplzBTGaej4eIshQC/UtzBqr46LzVAW9F7+J0+fOXBTSUoOdYHpD17d05Q
yk5wzWICb9vgFO+sDwl/j2FK5Bz8E54zVJSQCAZMe+0aWycSK4G8hJMVql5yj43p3ofDA2QldgNa
V1B5WLjP0FiCsYN/qvi2fUVH1YHyoGkRumk6+440A95i3YxUhvFf4dr00ewb+Yyof5GNirE4uDgS
kxrclInJFzMzC3hP+ti3TY9Bvnx4FjaCHcFdoeTZCoEgmUeVcGTSCreFhVc5gnxL6X+Dik+VZtHP
lQj/cEDFguVtM8V/lk7L5yoUF54ZAMmV3CRosz/7hWcDCXpvW3zwwBp2g8+LLigt7BmETXC3cI0H
SfD2MWPNXCivf3yc+iduOXU1eMcvkccFR+WJtw+OMUPLkCXajNqrN2EDufPc5sPvCtUYcz2DRs2T
42razjThKognwrJbYzR9rifsadLwOv4FBBudi+2TatfW+G4lfE2v0/eKvBvCW1vMPGSSD0mME4YD
JSHIgubnSyRuaBtz81yxK34vxd9rVmxNj6CHLXcBPsSnf9EeSbvMqZB5m6xkrgOTND6zlaImmIKo
avMGeXh7KQUATmvwIpdOjBVMGhXK6fb8Yvz+CajEORJo6fckIhABBz9WGrP39kOP5MNZn3dSWQq0
jkN3ovc3N0r0LwiJo5z5nvHlGOno+rcEatXz99I41FvCC7MTA9Atxf1rRiRgriHcElCQyBSjrITK
yRQ9fE4RpSnin3orkHp+3HfFTo/Z3bXvMbAboNbjq9lhK+iqAl589FyIuFRxUKMBM1/nxiAukgFT
SOVM4iUlI6Zt9ACgnBDyaB0POm0NfSX+1i/hd0v7D1d28yaMC5kgi544KDDLFi9UfqJF2S5aDQ7M
vx5GhvDj+zRKXzj7ljg5cIlbcjyazPt5bz/PpNHYITNC3zSRd/qyP2dGoO66DSgIBBoepO/MwJpL
PJMG1GJMtnb5jNFvg6YQHrfM7IBRGnLLv71oQpC+uNjTfeDxMkNla30HLdY3QPr/dvWicij65Dly
MQ6lbAVvatk/vpbs7HDP9njq3ZGBOSmFM41IS6soRk1Y8OJNRqeS08px7tEdGNBWG+cuapA+JxLS
8Mrr6vCj+s/KY0/q8Yq3GPFxfPPOO0TqPJp0INSJcN6/dtY6OFFnuNBipMlY4ekwz+PwNMG7OnwU
oX6/N4yan86jdEumeRhQgJDpLnGqqWShWP67Mm0Blb3kfRsQLWNlNr7ClGKnJm+wYc5LDn8YNjjm
PWOczfZPB+XhYAqgCyoMpssVKC4vhguMkuCjcIGD/Hxb40oIReHfa+VgZ+Pn82+mzn8XKj68yKfC
NI/AhHKWBV9Sjo1ZsWQ3GkSY9JEzTV89u8XIV9akBPcPhOjSpaU7Y6uNO25PWGBgX4fwBLGbMmZZ
zGDjdqaC/RP730n5+7GwJ1VC+F/SY+Cek40rKL/KjlJpp8U/iDXIGUxusdWefjXqrj4BazRhOzJG
ZQsdgajc6qPGguOkLuzyDF8DugCD6sGRbQZrANHi0LeRjsQsctHzB8EDahpyJ3aX21hmaHW5UtY5
t9lg9Grs1wPDTOF1pI57R6rTIu5vM0TaMi0aNeqAPuB3xjp+B7U5VsMHJlrwiMPyqP7Tt0INh6Kp
n2DFzLSRuikXAwDdxlXi7zE7DxbtVHtY7O41SxSFX7Kf0gIvpbV8fswJQTso4pn4bKpLP3WvgN6W
PCLjlWnM/EuFt3sPQTfBV3zVa+LbDulITYacTTlHpY9XFwUXtxyx+ROrkh3LY67PqaDfJ+4rEOsp
51ngxuLQztd/Li9EoLchowXWknnz+9dovypHPCCAbPpWuKXnkTY2l/Ifj4G8Kg/lAfyknpDES7oE
lk6gffTFjHEYjJQUp35Ziw2EwSUSV0BE2nNOBbTqjFaBK4BUADw5gmJ1KaiPpmBd8usgaMkWARPm
fL/rXZSI7YyCgtwIZhuI/FglRCcdXjNRWUBaYGMF2fsIl8/3WD3IGL79Q2SLLd9INQSlZvFld6fr
A9n5wREmK+zfKzRW6op5lHoQ2SqUL3jhygfyW8g0IWwsBwC8k4NwBdN10lnxR4n/A4jllIiILQAq
W5LgTsyY6QEWpeFrRrEd6uc25mxzBaAHU500SGBVn50XSqfkEzD9DptuBTH9y5QZb92piWHhDNoI
YiXHnIkFC0kGh/gIJn6YYxck4ibkSTPCDx4YCP8hfNc/Q1pH+JUDb/MnFJDYQvBZjenAHBPq5CBg
TolOHHfSI/QYJLt3+H2vMF/DurDLkDcYcvxjSQ5lPVrQ9Q2xBLaNAF42gkhhzozVnU3kBDLCIskE
vgmJqnGfp9nxukoka8JPZeQA0x5J3gA5TQ4nSvgOC9v4c+WMT6wjztMAUS3ft6BMhEhF3W5/QhO9
QMnfcvesQYmBYjZRbMNiho04IXWPFEoQyhnsTFAxzphM3B1GgB7pIVhNYe3PPsKQgGUNYWfvHO8B
Kbnwc5hh8opxVvJv4WAmXj8gDAr33kkjjkN0joNlg7NG2OKSFamJGesRI8NtM9JiUkw8vLfV4AMr
1E2R/X8d/U7LKxqMH0NZHjqGgOcn48a+kKHdNYtjh2Ru89CrXToPGTi7H8MhYwuVrBZgjhMsEbsp
BG48YRzBZYillR4gyxjVF+QnvLZilY23lNTDXBRarKt7xMaFqZCDB5gttAWYCCwQyMN7R7YBJQAn
tyECBp8BxAIu/IQXAl2ZOY0BPxImxZxziusCw9O5IgJCXM0EilLAXoHQCGN7KMlXLv8HwyCsv1E4
ezO0dv7XVRCINNYY9gK3tRyedKTYByan4kZWYIrWxx6TRO7QRtnHzxB9qS0UmVR3hIa7rhVkjmdN
AJC5bYZz2vJ5QYvEBfn+7VnC0gqVB7tmUD9cWkcO1/0ffpm/K+R5TPLIZhm1IwlkucEMUN9h3KNB
B0wv5eWz0V2IgIxFFJ6jI8YDTjcPQY4DE4dXNDK27veTDroaQzlHnUH3vt9setXNnuymcryfMrWz
leMvJMfF0n0yrrlE1Yhqf6RPy8MTLjRzhrCGL4WglVXvCxPHH/ICNjXVZiJLDiJTNIbC6HfwfO6Y
Fwh3B5MpGRbGHjaxzpEC3vFVawLaB8vKGCnWeT/kMQaDgcIpjM6P3Kxw4KwWzRofCRcjI7ezEjBd
En2Eqz8X9obaBs0gnsEzuY1lbVxrw5I1BaCeegNuBHkqCGYG9jlp0SK8MM+HMj7k4aVVjdkYbAUi
pVgQ3A861XRXHwsnnZLTssySWWDlfNEVZVBpHwdWDNhs7T0CdmkEtTi3yUuRGZwXl1aBP6lxo9q3
u25GPm0shWPUCzg8vn2rj3+l6VxbAqD858+XHsPeaEXz0tqvFTHirK4J8Jj1HC0WP14LO7pkz2ge
s2PqS4ernfxOxeKOvwGjQ4fY13+TAemk+lzrSzXkZGVLQ++Gm02DFIDI0QhzNP9OWVMziHtE/C4l
2cdw+Fm2Ik6AYpNxR4P+YZ6vrgcOAcYvH48J7i0y5zkDZaZdI6wZcarheg73Y+3umVevju4SiUAF
w7bSRTai4ttD1JY1ELxpqJLqtIdZH4xUbQPnxTyJQEDYM3QOiEnh20FovnJWw1fDqvTy44SavK4B
/DvINTe2vZ/I2KKJIBHqjk0cyXQXOqqyc3Sy2MZ8HaUIhS2s4guhXSA9fAdz5HzWI5qX0/Hu02Dz
n39EsWaujEqRkLXOoR/TRZ4ZrRk/B7gzAQQHwwKX5jLX6/t64EJebYaUQ2JpIP/y4cXRvIeMjrMT
wXRwjw80FPX2k2QbItChb16nDJoVfqKJ378RAQ2IYgCuGaonAdrx/zp3Ko8bD79m8JwFLVXlakHq
PEYkaSOy5kk4mHF5s3+68whFa8DmQsnp4oTDHlVusgtbKrUwflthGpgHUejSlxBnIv+1VEFQeN/c
xDEue/hv4o6EhEkU0T221LXhsKPsvezh5kuZgjhmv84lRHq/IR0Zo7eVQQth+H2P/ggu4WuHDYY4
vabXUWmfxnvLz5Ib5gdQuPbBe9UedpW1NC+c/hCGPgz+lWHytcNmMqCbhqpNig5ukSdp3GIxyVCQ
pcg+WJNmIo3hNOMEASsBO69/hPCVRkjBFac94gc6CtKXP7jazVxZ90l0UtblGRL7PtCdSTlijsVj
P8Xo2tZnAibC7vRtrYrJShDHjxR50hZw4rs2txjFk/iUE4YhTmR4vJi1DGbi79h/jXIRoqCILRql
Xya6UJx7HiHRbXxh7nbrZ+yx20z31LE2Ur4QNi4+4oz7miPOAzZFuHV4WCf+m1USI/KMSzIgQf4J
IcdIRqRVvOJnzGjkVMJiAlhvKsJL9qQ10ZcADNIs8Z7+TBsAD/+6h3DtKqPqZGLusY/4fhs2g09l
CLWEITqjPmKsVFCvAOMbmbSS+Sc0/p7MJxZp4RuRGnQogQzsGmTB1oH1hiaG3h68Bc9SNlVMmuw8
qCLkwSnukz9ft2ZsVjF3G4HjQ9T/6chE25gvsd+xnhjiYL9IvcauRWdsl+jygeR9yq7j6wyMPKc8
4wNeYnoVxGBI57UH3WjdYcnYuuLCMbXyHh5H6vJ6RthFjANfxFzquvxAHVCGLZEJJdYa+WgQCqNR
Nj3h25BaKIjMI4mBVFUMJ6AVxhUpWZDJlfWLcxorthYiY0ZWj0QJCKcuwM8fDZX404STIJPQUKPp
/IScs32WnIGBKeMynIBozjDQ02akeoVQOD2aUL6wAbNaMsdga6Pov4W9uUHI0cCiyxShZTg4+E9H
3x5bdwe+ExWHM4uaw6dhedLTYh0xbML7kSCYcRlDwfGglnEE3rxZ9PTcMzcGw2h3QY9FmdiEcsB7
Ya6Y2bHGm+U4e3mQbbBdQcQEJDwWhxMFsShRRkyuztJYQev/cnDHdoLWBqiXZhRYevTF2qI/42jB
bDeieuy4bBwPMdAFsTllvN+ijFxegTABPwkRGZbTH4ls8GH85Mb1GQldI27WHyv5ccpzKdFCfKiJ
YLvXTHAMkKvUe/QdpR69GYRT9JpI9MYtK/fuqbmgxd2jN/svm6nXd549Udm7ZKsiOuo06mtjxqNI
Ha2jpTbiFtxrBVxsX7lWURalq2yBVAfmHafffySd2ZKiyhaGn4gIRtFbmZ3n6cbQUlEQZBAZnn5/
2TtOR5/e1dVaQpK51r/+QaNYoPwnCG3F+KGHEHt2gh75dSlN3hGMv+IAifnp4sM50AMBvwD/0K9A
ze5c2pGM8c23mWnBMzDsnhNeW28AUo2p36h6iOQ7Y4Et/M+J9+kB+qoLrNhb0Ys/vXo5IO+u5Vv6
U3xy/YpiqbARHgSvC7XQMF5hxPav0uE0FW1wz9Nb/Dw12B5bI7fMnWrPaub6iKCGGCw7SygUyP77
M4zZLXzTHbHft5gd87qTr4vL0jzkPah+CltxC7dx08nPVr2G5zed6MvC5RJxyP9fSO5wG6NnRZXE
57B6uzd+J+yjNOcgJfipMskDeHtPyPYbXvqH0bKbM7Xi8UcoHSa2liOaCmeRJ9nrbHQeL8llsJfC
uOA9PQi2cYpVC4WinfLzAwVlw2gLGfZY7iOa956DqAsV4DizHGaEvAUSAo9W1a7YKGC684GLkWQf
0iAeIhCGPwuj6CDDBqRX8pt5zdGnrBXiJIc5/J+z1S20IPvLnd4JJslEX0VEX0B5+G7lseqL/z1h
tUsLCde96C7ZmOvw1OIKzcQTJ0k6BC+Z8cJud/i3OnqrHGcDNgXI7Kbo9KWbyUfwgK+7NWh0xi5q
M2nCmah1sShX97wmGQjCKQhXgCG9nnAQBGsSzlB0eqj5WPZuuZeCdBS71T6b5vv3FvMJk6nb8O1V
Y7LsGHY5FHfYQZu24NzDKxyCt2HYVKLrK50lrw+56gBRCrVsw5wXUg2D4tdUDM2msG9KsqNEuyvk
yP0jz6XVrEUgEI8xZ9SJ5sJGwMmM2RK9NfoRnlCVJMjBcJxyAygBfXipCM+u825yCFlE+ghCiWUE
lPosHUVs4/y3hG6af/Qi3hwCBZ7b7y2YNy0ogTeoQbCvGS6fjq3YaOdZaLRvFu5G1pIJF7xpAECW
ItNbBG/VGANFKMK1n3r6ahctuRa8RfsofRY6YG+zgJ5iYT/gmJMb4eFsdzw+pY+NBevDmKgWxAxb
BChjuT3qXBS0uitzW6etgxXS25saE7EF/m60+Vux73/xGwA3PbuvaXzSrsAqAFelUJxSF2DC+4/B
hMkwZzOA5GsL1AkLz9ZWwFnhNvV7w70JKEDZRqd7D0cSRpfUH8O/90W9tQsNeKEblWyjBDsiMCKN
fac/qguO5kEX/BiN45VyYmgKxsIvCBcV1ilQbEbxFil5i/nu+RiPTOYMlRitmFfYJuDPfZx9MGvt
DxXg5CvfiTxwr40RisChVXNcEogLYpcG3uSBErkHID1gPOVS3m4gzwFiQ2EHYocAhMVQzYEeS/7g
MmDAAvHPHJr1H0NRuLQZ5xw2kyhimQmw6b+2r9E/ESA0EGn2G+6jJdMOBgIcmjS97tfiSbjGRwMv
J4eTDWJU6QGhcNLQEqDvcrA9RpDa0rPpHFA2+29qXTfcjhGxSZaIorrmU+ElX3oGFe8bjCUV+WbY
iVJ0bs05kkXoXiKTlNhvO/dj7ongjp9XPBNwUaoA9N0ux+qf6soEDxR3ZtksArwVGQ9VYzRTeKKw
9pQApr8nBeuGH8209n9boDxLW+AgN6Ffw/0AmnVOyfhbvN0zrl5MTo7cmhHFMiLAjKOIKnf/YSES
GM+xM+1Zz3VuXVUPXSslEuwvZNlnr2ShQu1j1TO3YXRA5UFcnwPd1O+Gf9QFrHLZy/0+3SMVCs8D
Hazi8aRsk4lA+frDR8mEc75OgoGHGcV4gTcaYsKE/sZuvG+Dhq5xyOFch9Nm/PcbZQ7fOUJY5wJm
z3SkYZvSZrY2rBG5cL0oEIRX4kiQBttTQa3GT0eNxUqa8qHfzIQgRZM39FtkCy1xoVJ/ZvDIw9aq
V4RsU5jT5ECMXWRErrL7ThlsEnKOaLuZGAfE/sJI4XkTD3efrQ9xP2Sp0kv8KXE5EHOXW6bIm27K
BsheH16+k9espOPEh3b+WX89rrb73tXsrJl1Q0FEI/C8MUAykCpgA0dTin7l7YFdsPqK4YOBbevh
/TPGtcEF0bXFV/FkqTH+PENMq+yCxwqi26G0vFVK7FdkB/FSGFwzbElGaEY2LDMbfiZMvgOsPRA8
anhf4gjCH1Vag8jc4xHA5hfNDqYm6TK74wzrm5uD4iYrGttFzKLBlQ4MA+zCvBI0LbJjBXhxbzzq
sARA5/5D90TnTj7Ue61chQdJH2k6cV6C5fVZvucJenyE4ENyTSxoP5Q72ljbG+NkBGS6gBfIP1cd
MasRYfffm0gv7jj/8SfTeLME4S6jBXbnxNqIkNYTedhcc7E1mnvYSRde4mTsTV91iiBxqIE/SDVk
fnbqRsrfkvXc2NnEBNt8gmvGnBRAqrBE6VOZQy8xRedhEgdEahNhQME4IgrG+YygijI9NwKZWR7Z
T8t89uETx2iuK+fwnogKELR/wiiCiLTBOBnurgKxqWe4UFBgN77mR38ZiKXIYQTqGQoETJqBIEKC
TF2TQRVKTQpBem2AnQ8leTl9z9FXUyKOKlzbX7QGZw/vOD66hyzOTXxRiL7nDUZ10bwHmYRIAp91
npyUDZ/pJA4/iuE7ukD2K8zgKY1/C9wgiEvHZg3oh1m/AwuEaKgzrPeV6fTXpb3QfEZ+23wZufoR
z1En4bQUrck7QJHB1qFcgVKOuNdzJbBZIFqXthc/AxLUKe3fsEEVdzD363Xh1cMxUiUEGMAIOeuZ
OcqsCMIxDf+oT5YxO+MW13WOld9Ymw0uJoX7cI6DL+ZBgznojAfnMV7iAycpVrfn7K/utN7rYt3O
NJeBgAzFdvoMmGvP8SoUj8G/R1G15hKXGUW2dQXBpBsEzKMF9wBLgeoidqTXGD/67euEkb7/nuce
T7DoiI4f+G0niH6YO+Pnv/+AY2VXmrstIjUnvmOZvcKfZpx7NKkSFfnx5XBWwKOZXV8+vphAXD9n
lSD6oFVo3CsEk9W+ce7RPx0xB8BzLt6KdDMGwx96NdiCmAKyRMk37iTL2NMJT0U4ckrEI2fTcy7V
C9Sv4DgG0X/nBRQtpgMG5O7db8NQQfgoyDu0iYAflEUbdiodoUl/xBm3qWbN7c3BN+/doTVCXOMX
S7m9oyv5VwVQCsM3PB+JMh1zv7efLSNcjrUCHzWuhcRYEdBuEeNuzBMwg9WWAyBcAZwh5OO8ibWp
8fgsIpCnnQywjIVFsSM9qAJrw4wlWguG89eR3XQmeYPRK3g5hs9Zjxx1jaYe38DfSJ2/tgSMfT/E
z4k5ICNcujQOa/kIBMDYlcFo1NkaFSZcOlDx1OLrFUbUH5sJajwl/xMonX97Y7C5Gaye89d9MMPu
3ZE5oHMKGj5UeIcgAMAPGZLXe52wAFoysFv+n/yIalkZ/uVZjk8W9i7VlsNjjubLWZXoRPDCiv+M
S+NAepzkbEsmM7zBPnWLtXRFMQG+Ut7JJMgmGNQVC3OegNPQy8OiSZGJWEIZBdsBdnzqVGDiJ24s
sM/+fNcf5aq9R1BnAm5p68GmpT/ZKwsE0rceE38wvtv3ZX8ZKd1A5pgd5dxvgEj4clxAiLI9ZCO9
F1lrVFHwKKDSNus+WTB8NycfXCIAlvLSX9SX9vKbR38apFHsbtwmiA79e3v63cpluQx7PL3SXrpq
tfuby9tqCuW2ZcrBcYpbzL7dlksmaTW7S7k0ruYeWsAym4OL0baIUyXzVJh9X+/pUJBaLb5s70AB
FuOysLg1HwmUwuZAAQ3QQHw35sT9IMapHInP+jVj+jdnCOXd+6iZJEcC9Sr82sUABgztPf+MWL81
ZWOGKFvh+YuXgpK/NHyO82hZePgceu2+HbfXcJ5OK0oOCep7NdN841r94wLnW84AVjP1KMMN8FXp
mG7TuwQzloMDwAQ9NYDmRl51iwrJNqw6zYIF+YK9Bka+GkAVevCUvYgVZ09fV7P37cMg7mnAy7aN
fwTl9p7fuYHiEUMQQIkAFxk+F5gDdh88waPkpkEIX+U37RKikjnmtxCj4FvDJnXpcT8fqKziDbtm
tuCWm+ybVCU4+RxE0OtrnC3SxW9DvSIGlSCuN377/1eOy1pqq7ufblH/MqOU+7ZEVQbGAVAIKsvY
GrQOUhm9QDSnEl2zCMFMJZGqofXoh4t5iJtIAx1oaBIjcmwv7xulULWsPGUPaJVs823CbiXuHV8j
F35NPvy83EZznsfyD+pP6bfXTB8OFro8lEUmy/w7la/vabGFmMZF2YdzeBjz/PJaFUF9iZiFXX43
LlF0YN22J6a0DF2lA9cai6zdhzHsX7qQDsYeHfW45VzvjTCe9nK27i/QD+ykRJd9NmlfwSWLiAo7
wn7eroInVBtXHMDYWQLpZQHELI5Ww41oWbE9YXhTYlqdueXws9X22HHjDJ4EIfqLxdujnHaqJVha
Jupj+hGIyaw3Y09L096LOc9GGQvPHUjpPGQg2/zkcE2YEPcwKHHMAzwe6KCzwR9ktWiR7w2s2qR1
uEp252nYE/w1yF3PAjkK3wc7iN+B3GN2cN+Ywdf5OAwcGJEiwGavhQv7snDS+YB0QnXDnYt9AAb/
zYCeH8Kn5y4pe0zbYNBd9VsC7sHo5GZOsaLzOUSZHlmwPZE06qyqVXHFPfZQXDDRI809QJnFCEN9
nB+cJRRSy7CyYar0MVfQBUgJQxHjt/CuCMpmiFQQYytIXYQJDTyjtXiVatM7RnvtNDi9Z8oUQEmw
qqEHwJYRSsz29NF5spqDtO6dWvavZffXHeC5LQXkGTr3OOhGffYG4WHXY47WTfDADbLJYB5fBnP5
H+0LrhosZKrJlcqhdfza2EKxrPc0VPd8+VlGf3AA5Ev/kW7ySwKExjJlOeTOi3kbjq7/3GHJ+qWx
fT+ig3RVINFTHdEFNkS94H3jJPdkCx8+/MCrEbMngAl01FQSEDLRumVWX7ViSDLQqWC1Q012K7fG
apFB6cBGXI9e9JsMayo6J9pLF2T1R86a56OBDEb5jHs3/Kd1f2pAp5p/D4SgTc4YhwFBOcWE9VAC
3sEPGMJlVKUFnjVggZ/3vTG9NvN+Yi7hsTOF7RB2X5/BMLgOfBHW5Waw4U/aAoU+YSRkWtYixey9
1TkwwWC+9zbG78bPwNQQmjMQQW8B+wFG/nP4KO45q5ted/SF1eLqWFLMSyoPRMvGT5A91vXYWERg
c4Hc+tlrW0YBz/pAd9LQK2H6IYnEzhsY7enoBdm5QiLW9gkgtPnFpAuK4BuLnxyJAauMB6KERgfL
gYcA0mACEEit1yenbAhTq6aHpusGUIOLDleQXgUK0dPmz+BWPdYF9G+ThAML4GYpY2cgRI7KREP3
CtGGoSWQD1U0XjTUIzQMHEYt/DyGSD/mgMlFliYwF3kDLpUMuxIoy6ichEoHY+YHXx8o9o+bXGAI
QvVgMQfkp9eYqmhWr3XyKPgoXofcLnF+hfAryp5OBP2RctPPppDjp+2SN4sv/MTM9HgLE5ofNteg
qvmjhemHanOnTvMH80Zm59j6AefKD/XBYw49sICl+iiAWyD74Z/1ImgV+7wcEgzb4eDwoiS6sa2f
cVdHbmqCEfgBmEZOcfu1M+bdMFn/zU15rGXFlVobitjg6ZrxFEVJy44Z2U9OgiJyc+Ykb1xErEYR
URw54tKeLf9bWD9YoCGNJoubADerz5i5EKTPH4obZjEr9SSv+GJtDhXTgY0KueVLG8IY9aCPZWAq
QkHhgrQr/e1wazLIobcC1wDe8TNkMpr+u0Vwjjhypty4dMLV7i9ZEtQt/DKfDqXWqpuE4y5o1tGC
lo4Z6Wt4DSm7d7AUv/OaNdS7MPn6x1g/ZrffhA2UQqj3YItkU65RtpLP+1fcVAZInDCcbkYf9ang
DoIcwVZWmBZjfKBY2j5dp74aMLEcjOE0G8QhNtbz7MohdnmfEdN5/h1fRbxERfWUbROqItIQUos1
9H8iqQKe408SQi25xypCfWqjxXnB0H5x+ZgDrZXIpfjlFTlAdNqZk37X7zArqePetCE9m+zhahVS
B0FfsZUR+yIWj6jne8OSUf2TqdrzD+3aVIa6Vcy/8+cfLEdkPqCg8DDbbTJ6QW1lgkFqTUi7+fUF
loSpwqk/lTCJPM+QJAffdRk9ANowqYLQcn4Um/T229Sz9gSf+3nARkwYPha+NkOfR7GDkSoCO2mt
/PEIQvrXt8g2d/ql2XxxB6azuxe3hnjrWTpT59qEuwThuloxIASTQcDWv/R3EvlBykradSsm+4cf
93n7HpMk2iB2AHuAlw3Lhnm5ZqEBL0BWEMutdbcHsP314IV6uftERM/h5Px8olZciJU84PMaMS0n
zUMHjP56vXV7QCIuPfRxwu7mvrYKsXsKD86jorLqSuHRo/eEVoOaeQArk55qE3odDFcm788b1hTo
3RAXcsBRlMFm+0f6+upQcyyezuYQ75i4nDkseY18RH/pQuS88f087NpcnZ6d3z0Ol8zjB5j5YFiT
W4BG7JafC6P5PnSbP4WdEXLMBZsz3kR9oBx0GfvtMdM68sxjthakeIy+wTcygc4DTLs8Y+QY3cDW
dtXbVmlQ0/kHwQGQMqRODYQNxlivz/BL0qwvU/8VFjhsSkjoHjjRATOyQW/4ApRg5hvY5yZ2soOx
fZ7mmKuxLFws114QWD6Xhm9h62Ww/sduWxFuahFyFfZFqkbLTB0dZfvAcu/p5GICxcZoztnD2RQx
hElsxJ+k7RF8iOGvvEiIvgAB43mGxU7PbrgUNbUkctnM1uUH4QBQrdeM3S27YT+7/07OdwP/Qoth
EYwH83OsUo/YiA/OyUy58IDDNHcF+Y7ONg1xhMLrLJCY+6IQofTlB94VmAVZOMRxK8EefgE71oNS
lsYZNI5k2hKnR5kuo7IiiDF/bOuQgqDyBTGEJKquEwcADFZaCyZ6AWwJVtjkLbfwN0TaspH7nC8l
PClgVZ7TP+TPWPfxtZ9L6gibGLgpWBLONMLBhGv3ehjr9ADJCErxlNuuuKAhyl9HlI5gKF/Li54I
071u3nOQKH0jW9XmPeYyfVeZyyPpj/jdhblujiyDclcuqV3Mfefuwjk9y7OypTHmKczhSEMYkSxy
gXRPZgYKgdfQbWzNZ0fYMD1nTS2oPluBMOJghVhypx36px4JqsQgDuwee6tFBPOam1M+XrvS4Zz9
TjhA+Ricp3Hfwv6PD0vaL6KkhLJ/lhAp2J+8oIEyE6FY+/e9bOzdsV6eMTl9sDwoFNrdO1DJOFM3
BkUBD30L42eSavRTA8HUJGu+IDBeEDRwjq0DDe3utqbwOuKKwZYKDvaedb48paOlBWREINuY1CBJ
bIQEpekPkYwij6SeE98RWoM9hNBk4FTbeltt8Xe7a8BmoBduFjwHgvINEgep7lbQo7uGy2Q5noGi
nxTwqJji54sFC3jBTV6RZ2LcigMWiNQ6cG+kNXUHRYx14OqD0KpTdfQ8GrASbzzmwIy1s6s7++kp
B+a+cKaHfZI/NuW1N2Ndwe/vX1hxNHcsReHVgO3yLPYzYPQ1x0N1ei3pLgDU0euST+nyeWhdeyjT
gV/CUYhRZ2e/rxgYhVN5rYwYWi9rYH8YBwPhwMzhw0GN4ZfuFHMs72fQCPdgy1McxI4/lHu9K9Uf
M7nPGOVfrnvdDUlJuO+YxfyEVATdNUmcjjQOZ8qbeV8NtkJhPOxuxsZcEK2rrJMLT+d7g1SP4deD
M41uhucv4Nnm8sJbE1sN6+Zbeb1RcYtXKYEEfn3hwJynNwY1Z53o5RHq269IeAJour6DgSiEgWJ6
TrKHBq0RhMPtwa9lVsLLEHUkujN6Q3Y6gpNOvfvA5fzmBbjpT4zcoOKP5Dt2ozRTWFoJmu1LWL7w
F+a+2nLocwqXJ3X7nuPAKAIyrjoq9/eRhRwd2cmAg/HpoJsTQiacxCiL5igSxATQEMQmi+v2ju0+
4tIO9a7ws0Ha7yITo7cOSRp4ueHSfE9Pmd1FjlZvYiZfxCnaL6IU7XCf+wPFVRYUTvIpXLFbYyBG
28APYvPJkCWtcAN+L2JgVMTfTPjmMQjrntqud/z3AIeqi9tdZKk33EV8Q/cwmr/Bwcen9RWgaNNt
cDDDqTiK4N7hDGTazG7moNsBx92sb5Nk+0dqtT/wiHpizJBeDHLszn5HU1i/PCrE5xWgjPZRv9EC
FbTM3FzsxWBgsaNhamy3f6+CmtIzTRFwoTPKHKIFUDzcPjSPsJrnqqXgx8Vi+QqDYs29LslOGyDX
S9zuIrOR335L5AiT2BN4tUe+TBVjNZ0/2fwbyq4pkEoHL5dCmMOI3bQ8fbZ8LlgSU1XyAB/ZbYyp
sSx29R/ZuygfjFlVHAZ0J3HfHbQk4yGOwGwSt06EpeEhWpr5kJC+957AZX6yEfDA4sPUF0bzvI/Z
HPVG32fAiVwGCssF7cILFASKRWPDce9oIPjI3C4kmOqQV/+iDvuTqHf7zg8n2tGZ+TmN/5B8Qrvk
ipz6w/ZrkaqVgViOFBNHXnMH5gp0eWnhWm2eOHoci56r7PqqTepccFZtYV8+FM78emFLIyAUHXwb
u35j+XzQkRd8mnrTQ9hnPJJAXatkG42yLdQt49jdYpeEZnqnW+uiKIcrasxw9l9zTvDm6hBVn30+
dFhzULVgaTsACHUAmzQ6eIePyy8Nrxcs2YvRkwH4NJ3pNidGNh5sE+osBuGbM/MSiGqIQNjsA65d
D+0tNjw/AQanO5YIgkzyj0zraxJvUdoEpS6hcpYHEPXepHgonv5X/WWPXLF764Yy58JaCh0JTj56
0Jq0wo2yyvCtOOh4Ci/ZzdBMtvAwliH6k9mv2hKw/Iiwnl/l5Qh5ANA2QBgQQvAk8tbhPSpX6oaL
38BubwnkF/YycEEILoA+oAbMCdnw2CE3T65g4+YHXqxABwdVBoyddy4dMh51V19HrfPjznu90E5Y
TWtWv7A+ah1+l0nU5F7DZOCO5aQlWsqyeCBe5r/5RwqGWghSXa4Q34wIhswnt4DvwPzEfsc+38os
gtpvQnQA64x7dIZwiWjZWfDkvg0R3L5Q8Zfn8I0CE4kSYe0wqzDpdbFkqlrxDaS8/zNe1gufO6AR
QsCPrzvHTrjT9rnC+VTCYnODTaAG9NP5xYX79RthN0oqOzuzk+ASvCshyZ54i/TClxvF405nGMxQ
ouEqScgBH4CXo30DiXpbg3iU8hgp07r00bKrpf91+lRK1B2ojRBMhrf6K7xgC0puKhzcYDr3O/t2
tMi+PMHzv/06vxma8HbDcm97K0YHT6BK5niQTRz+v+msM1KSUbsvnHTf+4vwwi/djpmjvuPv0s6J
ia/vkRWy/fJsAPRyKzY1Uy4qvESe8Wh/kzWPMRnfTbg0IH0gJtAtldvDo+91F/69ylFC8bIhG12m
GJF5RnnYZ09lmlFrDhUWDl1Jgukssx22tnjP7sb9KTCoBp1ACVfDycHjzZPVyYuCmD1Hdxbhk/jl
XV9yK+0W8R2SK2fTiM0ln/4UIjZX7E1aOiaijbZH/4o3jZ5TQ5z9S25Olml07rqxVUsaeS2SFnK7
ouRMkuANweAaPt2odD6It4vgnHhfDLriUUgdC1cPBP4zj6Lt+exQuBeh98bAqvQ/dGxmsy6atZQe
dd19Mawh77WFVivrbkczhZcJVHHJzg4h/sWuvNK04fvnkBSmsElffxSKZxFtXSKsQlDhxw/q3LZx
ngO2lnnUHGQM87tpS2wHypHeuDC4aHY3SWaM0ikT6dcrGJGpM6hGTON/+uRb2i3hPRlPoF0wcqZp
DaHtfc9eRATNb9hnDLoqESR8fV5Cz2f8+9eY0XGBDxPCd6/l9ZSgarcZcXv6BFQ0VKfSIXp6v8St
d5/GfobjGOSz9IECeWceGwq3kj7AlEYJmigMbytvWmczXGW7blam3iBfam49LfYMlpAOyJB0WfHp
mqtthnbFsyVsrmnEsa18vABoL3ipbCqedka5GFCrwgI+BF/mNiL3mKrpQo2CVxz01dEXyOMi/E7b
WY3UYUftX52wzu7b7QxyIB8wt6g6fgFJIbRuBADU9Nby5ZTgnOmqF4mz6IwbMj8/4568AV/u4EtS
I86Tu3YNfY3ZJzw8rKQmfQ99Nj6p5GA3ifs+Pm+Y4NGqPg8qvtWJq0CwRI63er2sRhdqXC4ppa+A
39HHA33vAJb5CVAm8Zdoq1WaJdq5akItcR6FyjRs7L53VjxKuy/Od4M5QFoDRocmnNUNTwlsEDvp
0QATUy5pRinZBW91DFj/JV8IfipSroNO6qqwFMx0B3y3TcTvGDxqlgFZJXHUER0HrpDI8Ni8Sgcd
sBQ6CDYB4vhdRaeCcX9aeQLI4yWi/bd0XrTaocM9oU+ROcLZffoWvah4g9oGlUSXTGeHRaOKWSkv
0Vl9hBg8nztk5bwS3TRdqsxGi4Ga5Kg0oLSrGIP9a6VDrPhpV7EyhuOJ62HOv0YHIPnauiUN4cL6
4Gmr6brgHv+BZb4nvBs3H7kd1JouwKe0l97KctUNpkCWKTFo6fiZbWAblq1Df/11PxfFlvsW8Fj4
+HHo0krSVcJLdJMdjTJNg6LaDHmEY67GVNiivwVWxXhx1azpGiry2uG73KAqhFaajRro68zGV4Af
0LroEsxtBisBoMzJD/qa7T29LAZLXGbYf3S7uZ4n5V8Kc4x8KECEAwcY5zr1FkfbGS76Og85mZPQ
6VHFuN2S8cCHIRJVjFWps/A11lO3W32if6NX6H0U1ozgGNeajrH6mM4LxK9lwMcpL931l10dkzcy
QrF7cgj1SMTifeZnye1xty/81uCId3b0dYyBQe8ZUA1y70BRKked1g99yo1jTgKwwHKBLM8d5Tha
4qBLN9qWLoptHgv5gvL8d5PmX2KCPwx3MKlMPdlCeY3QoADXZt7s0zVpAziT/JfYTgXkrBU+q62/
ZIj7bwXavSkYyKdwE6KhhNZAdT8nkYeaLPtg6TVEmsDYSItsBL+c7oOuQGQMtCs6ySfMO8pEmbzL
3vacu/Td0Df/UsmlWzYLJ3nIjD5pB3jvP4PEJnRI2MvZNGRY7mJdWmKTdwNxqYfNUdvUlUtXIa+M
bPhi2sYQrx5q0vAm5162xd7MdIh762UO080WlgnD/NAP+7QvHoyhNyojOifV1a+EjI0/eMQ2Nc5f
9cBGsfL8uHS1Ha+Ac9DHp3/VP37aIOHiLxiw5mNKxHpJFq/V+iTwCOEftgDtPmNgPMpqJ2LqTMYm
zRJkIkLiKuEc4DNkResp6Box/bzuD35Ou5cBYIXWDGh1yFuTBwluq1g0fPKqupI/j9YUDLqEacV3
gnD/s3mpqXFv+oyZENMU2Cfyg6IQ9HWOLctRwhYCY/YajJgUyHihIuoLzrvvIuYIo8KOgduYgsKP
YigknW1i/tCTRi6kCJVZEXgCQ04srsRw785vTNz7tdOHSIAekLHJx3m/7PSI3zd8OCE0P2jCQC89
mBmS92Hp46RBtTjEjhP/YdXB+UgmhwK2FPZUDKPxVSJqj9fPRagjI0eYLXgwoZXAoZwf5V5jLsrV
NhjJM5v64fnWB4R3wVMNCFKA1hhBNaxbDwi6wbwKjVUOyCYgaO1K25if6HgxU3sOM8mGw55FLp9b
5easDwAMb6itFh+nqd0DgG9KnRXBcwVQqVdvOnBowJAe529Yzgyh8ZahcZ5m62LOHLydvZbCq1Dt
4MF9KGJGMbxX2jEx5ux0WuVogYLK7UhVsnHBkZ1CsgdDfgiNVUS+4To8lTMQVMwAntiwsSwZzJH7
YnPB33/ksVyYv5xN9n5GYb0G+KPFb8lD2QZr88ysHY6pEFmQRAb6/sSP1mGuIWicVcM1x1YgP2EF
Ipz4bN4SZAmEPuEciu1q2mflfzHARsYHSZXuE+To9bNxHYtPT9KHUuEXwfpIcpfe33g5QMX/fDqx
8wKvwGESbTtdsmvuB5BA7RdTBdWJ4HkLPAJ2D2TpqXoxBTsUXujWRBqT7+qVLLBM+TEAhAH1dLMF
3vVAs9BXBSuxOlagq3BDKYZaNosTlwnWyQwswhzzp3AMRdABgvQGfWG7CpLdI6C3nVD5EpSEgmn/
GaW3Dqkg1ICXNhKn+tfNf/YHdnEPvCtfYRQjQHnw9qetmrb2l5JN8sFpCu+cwOhcExhH20SHGLQW
xxyL+uLsQUl5nrf4JQbPW6/dMtUWTnXgy5k0NY1VmM0Gpi87TKB/nC8pDY6dg+k59JHppQJJIdd1
9dtx7g6/B3WcL/D/goA0aVxOWexZOhTAKM05VpFwW7jhUc3Z7GTVvtItYmzPFtMkxePnjg7QbEqA
zZ4FjZlH9LeXnEKwL9MBHim25ANrkvWTDjGMnACksPQgSM0ThKnXOHY+hJXtng1YqOnH99c/7wSS
irBSaEjkEsKL5FSuvhM8sNRVCYl1Jh2+61x1MY773Hk+2eJjD+aop6xgFKdP76sIAKm306mQHt+N
fgGSXpGgcqkvzxs/AAJlhoh+uFQm1GzyJUMjticWm9LXhAV8LBZUfmnPgba3L5m7Yt30hHcDM86u
IkfFMhEzKIclojDyMC3BYYE+ma3YEBQoSKSVnF6NwwJM7dz7Snavsr/NvW7wVmJFlutX32HQ72M0
oR6bK6owvCPGn5NSzUKxvZGyGuUj6GCgdGyFmmeSAIHMi7QDj/0ExmTBAs2sAwh4e3Y49OKOCTYP
MrrQl4mrc/UhDqu5tU1QmFMs+uq7nE3a2mGQJtvsP4rfXHuRc95I+BHgZ3pEMDRmEyzxL2FUtsDe
mYcB3+rRdw/fK97CUBH0klHFTs1mQHkt278r2BrkRagbz0NEfY4DsgvyylzgyfB5dx6VA6YvLaPB
oKxsw+fza9GKYjpO/D4jWGDgfJktwME7TvPOhaTxRLgu1IKqSMppaXo3v9spv+QMXmz1/s7t95y+
rGXY/KdzddCADTxSGl151PPYNJmYvV3ECEDP1Fsvn1vE/vjyvw2krc9SgdmFhA4yNJYAU6b1Q3f+
8jeB5/WGXgAJXGh8527gOJPJfYXox/Je1h2zT67MVsj5hGKu+8fFL4+CoR/7PH6WkLC/lhvC0+ak
WmmTxIdXBWXUN/mf7lwD3uCORxeSI++NVKmBVaqMU6jrUNHnUCWOAxO7g3SdLwVDUxvmBGVu3oY1
uHWo6mZSA30KvEnfy/toq1LaSCk5VGyRTMEU6AtDTgomjd+NMeGZjZg7xi35MaakbzsNsZDZWzXE
0NfbTFpFUyP4jKGgQzgPZ9kkJmVLxBgmOCEZ8XPefpHIYtNc37ARPDP9rRLmKujRMR8M0rObr6KF
is8TNR6nJbuV6igDzuEpTJwn81vOOyB1dcwZkKpwxZ6xAYWJNVQHRHspmAeeQug516cwuJPcM5sp
Dv7SrXltmtZG9/Uuxvu+7J7zPtKnVUSwMYKDmAF9gQwp5aGoWYhUg7j+DOMfMGrjZk1oGzigViwJ
N6EsTO4h0T9tgF9K/jfYYkXIESTcvfAbpt+4/d6CEkIfqUI+JTqGIZBCXrHzeXn8me97DXDsVDe8
DyUwABWqU/6gvZ08JFeRzQ0Q1nQglMiaUC8AW/EFpP1gsmHkmAhIbhGDd67osI+Oh3wdxDTshhAh
BIaDQJY/NrJ4df6eet2E61QPY5jf0GCxUuDMYvyCtiZyKhhDiFRgeCNPwkUmt7uWpWTlNMOYw2UO
fxi0WGpZnY4Y0xQyv/Lnl18bxDjba5ULTxMiGYkvZwsTyxo2HRNzJHRC8vFNg+QOVQYS4xgqGn6z
c2KHCNjQK/8NY9p5XxtSVNFNAYXJlpkEDTY8VwF784k5xOEtoICQUOUmPwf4Gwtn4nPiX4ARjoEj
BlF2vL0p/qCiW8Lp0rBI6QB2pJyqeEBxGqidH0TivSqGSmUj4qs7Hx3zR1iKMEWA7cqiQmoZn2DS
Pn0qFrbalmoZEhMBP7DaqCnubGw91eWPG9Fs0TH/7N6lnsnTHPkH8RBbXqHb/yPXUa5Fa2NPruPW
2DdIWGSqP0YUjPhjGxPXcssuTo2m7csp5Sj2fTD5YWxSt+w7PYCniJr3n5UrJR/lSr2V7yUSz6J2
eW/oDx4FpmCxemK4kc7zUb2qVvUJzsJ3bo5xS5kZk94uPTLp1nBoSEaklkETL+YtrlLlVt7+1mL3
+M7zpSC0Cp7Fb40lzDQ6wEP4oko77zikfrfBOFvDHWc1TzGApSrhQF6Us/aCC4qTQ0yoZipBgRW9
a7LKZ29YislqgD0v8ZbkjjIxYzA0ShfFRiTxdZMSeWA4I3MM4VXN1omobxPPok0fj+ZyhySBZMXU
fa/rrUZwSTmlq3LTje7oi/PG7JgDnCfpHs4Li4aD8jxpF9XhN+pWGoLP3kaMA8hYIEnvi/Dy9L6G
d/WIfrd/A9WjAw5RxmIGy3F0JaB+i9pn/8XYsRBRpUcg4v5/LJ3XcuLYFoafSFXK4RZliZztG5Ux
NAgBAkko8PTn255TM9PTbdNYKOy91r/+cOSX7Ah3GD525kqs4xjpZli56nMTy4/HQZ8bS6h2YiGx
A0Gn0xnZ7rizCbHCdG3nLDuoObA+GaBQzWjiwb3xt6SpM+VvLrWJ9A2qyu7yh6fTESN7QsU+crbd
yj6Y6Xt+/tL3fBOY8Az4s3gIL52C9YN9FqYCZjdM41AQkmv7O/w6iAztlREaC3NWjOFXzDB5XdxS
aat888QzU2UVyWqv3DfwswiYA9wCEQKM+1G29y8ZTXJSrJpTK6ibkDeX+QyuzB9TjB6Ofy/U5lTf
IKYotiC/4GzB0t+RFOwaJI+LpG+fsWDBwqzDe/3r96huTsWqEjHQxun+1QLLJlwaAIPqoM6Lseaf
V8ZXthx29o7pjPFTZoGysVN9DDJr0k4hkjwa//qfz7Y8Dut2yuRkDdEQZvnkBseKEAuwcnZpHpmd
8tUuH0udQQV4tQgb+PxrEiYBz91zJ0sQaTFNsQhBk3fm4baw0+f0go9pvbucht1t0fxR0+W5Mh32
+Vwev9bvcb7OY2tCGmP8WuvjLH19PZbVtP+5OC4s3VjfQ3EHHIZ70oPRwHGGDBU3E2etTqXxPe1n
AzCXQ11K95EJsuQLohmADnU1aOEfnnLZMsoqIKLS+c4zMW6DcWj8ucjipSboRUx6IY3pQrldQg5n
kaALKQN59VngTlX9u+M/DYBhefqeC0qELQohRzgnaDDc+DE5vNFRfszpIb5UWDbb87FcN1A0wSou
Bl65D5pz5gY5MBVoPekEFhnwkRhjgHIDe2IfRmkFx/Mfm4v6FkAQvEeQUV7Ob24D+d7ARnzZ4uB+
IYcyqWn0oBZxCNx3D6gt/y4DZFeXRHS0t9o3GxUvY2vUqWcZsIK0C4N+BleAgWhsIUdYrtQyTBhh
KsEWJm0v//ie9m2jOWFKoozC678Sbh6tCFpARhfsiXrQ97g4M/CHXSZ2V3bj5wCvc8RQ7GrhThV/
5J9KXuvva6Qzbr5ik77ksdDXmjori+AJhQ6Hgbdff7HTtnCqfnQma5BXj89LwAP8MiiJPMidVyMh
nfSIqSdsghcP95FnjOkSn4SXizWHCZT18CzYmuzg0NlwT0Eeyis4LMoYfDDYofAhGNXs7Edqnxv+
mDzdZ3jpqGluvqWFYg9Pb4+of29NHBDYaHm6PiR7aXPV5q0QrCnHaz3NKnJKy36qTG9ySDUBHi+K
mEuQvRe6HBiE7JFoZ47tdXH1FabuuoaRh299dx4szGsoTvlFsK1MiOJjR2SN+GIGYosJaPtPIeGI
YrH1UWNo3/TH9PIZZhWPW5RpgqfVBVDr8MeozwmT8pqWFn55cPulYa1H2UIArdwt6wzDCmUHYZf0
6Gs5LmZnBWqVK6nh5gLOnor1BE4CdqKgMY8QwbmgFcmkgQ/+u15exjbXpxJI+8Doav3GgnZfY391
h4AFRHK4oj0alncB0lXpx2EIS5BEoOFPX5hi9McZr96nM77UXmOtn4p/yVJZilvmVLzaevbeNYcb
gq3DG1TA3hqOJ6rHGhaaFL+s8ZO5cr4235PyfJSK/QBOV/YJDijy1+Og9eO6D0WgFLDMh3ARbqQz
5RqxX3ZATdJnqRCwQIekBr4drthrnE/1dY7raT9+XDjF5EFm7vsq7Ba6MmhSDRoOdprzV7coazKH
riE71kWPeSHe2h8+0KdiPBdgowAs4jwizJoKfVRe51aZSMrmyVl6X+kkPVPgz8+d3TGy9OT8wE2e
IcdJKQwZuF6YAcE6nPEgYd3HKPEix2Y5wyzNBjkiB5oNeJxhLZ2LvJ2ZIDvSqyYOMvQ3IWiojBvr
WybSF4FwxkIGF+Z2qGoJasvmQ+2Cq3eRZmTcFLDFYOQjsJHhhvN5CvG4lFFxZjAVd8+HV+qaoFAM
WEu3DK8h+SHUbVdIrxJ9WxDlVxHnNi4xUVO98++rwG0ueh/FzBy+P7DHHLgm902Y5O9fFrDLzzOb
OpOTzsqRVIvBShwy1hlM/vSJtM1PlGEtDWeoan+GiTTRZQJSLLCS/0CvIqF/PUpTZAuBwosXcoAp
4LDXPTSnscwMKyixQBzfvedm+949fCtkX2Vd4tRrsxzpAbgf2vApyXGJckTnL/vGHvaeSKgCVG5j
QV6KNKIXh+Szon15QxKBybRRqTgT5qS3SPL0Ka5CrwNwKFJPElJ/yQyPIdULGTWwRIm08qSk9Hrj
y/p+dWHWA2awed7dasyDB4ZcQVteYCqHh65zgJIK+5TyFVu6FgIWqtwXDdqrEyxr4lWpxXhaVR/D
02WDVA1g8Lr+EINpoGVq0ntNpjjwrrzEAh7ITXPW3LcXAHPSC4snMJxyeFKz8ifjvieugJroDNKA
/6EaAGG8QstewKNkuEBMI+KLnnjbqJaqEZjDQ3NcwcU1wraYYSH8waF8c/2MudGZxP7reCF/4+0N
p3yA5FLMxE1ljyw9ArgFHu26iTOMywtbWzEzUr2Lhwlv81yta5RD9O4b0pciUEJlB1yKCalKVkH+
RaE5Y2YRXbnhKen5EI6Uagaa7oNcTItEvkCmek+p0IcurjsavwU0n3uRci+fz7g9wW0ccWRStaOq
xouFLAF0nWvBgv3z0i/mxjB+bUxnC8IBtgiPeSD3+81/yvAm1zaV54gM2no+VD4bT+ckD9gBlU0s
wMelvBpnVcJ+CQ2jO/s6O+6/l9iES3yzH34RCPA9YmDU91OTwEg2QKI6m+BvaFSnr8DcE1KEyfOR
ESi0GYrbRwpzTEhmun3DajpgVs0G7dgrBRs7lgM4X1t1Vv3rgt79+JkVWyEWoO6VGsO5T+24SeBM
CFYKImzQW/avKqDoKIaAukOFtz8IshCvKWPaZUoFJkd/JA+eS/XtSz92jiEbaj6Mlnc2RqcU0gfK
NCII6POorA3CfRWcIX0KC5xLKRnYT6UfvlxhSUx0/Vk0thrS5V88YvvIlAP9ODwCtlSuhtiRrJsY
MTVUND7GeNIZnQbTxoAe82EH7Gg3wk66UfdFa8kKQNw7DcOZ1QxviqvHvEryB7ZLViAJVyJKefWI
KAY/WxBoUg5s2gcMFtC/w7XzbQCUB17IgA1Y1RGMSxypQkvtcqqfgqTHMgzMqCKWa+MOsRmeULTC
mHFaLNLCcJX2Hgtxxs7X9x9F8cDlVlfUHRTMChZAOJ+KnDrcnJkA024F3CZ2Fj+rUcwZot6wYEfj
RvKKqeEuSE0wb4B4zuAb61PPeLpF/PK4NhRuKoCEFcNDUH+Zsj1e7ryXURq5r2wCs0Epp7B8KsxR
hKwlxtNT3cu/MmgtVEWe4FGFHzZe2m5vppClCK69JVAtZG3c3r32OQWdVpmAmSPDDKIH+Ozb/7Dm
svIBCP44EM6oHiSG5jD+ucYo0NLaHr1X5gFhSi3BLwr7cvWiNjC8buZse/8dNz9aonQwN4gRgOQH
CugE98Ax5ybi2ZP9YSiF5SR2IIAf1nZo3Y805QiKfZUomxdhrcw3HttmWN7K7cvicWElA+EJblZ4
/QXV4k+sB0+CaB97sSB9Gynacei8s2rYEicrn1jRMJeChalHOtaZGiZg88Ze0KHjamns2MZYHmub
CBistxlwMrZBTFNwkkQIKxOkRijG3jdfWesic0nHGIm+OguRcIqRfFC1iNif9ULGlevzFxsDi0ea
QEa/zMtbxIxX00i193QjYCYNAbtoxlfVU24BkLv90/7C3+7LGZSPihxNjAnUddZ5moZOwjOf2ONB
c2aqjXfIxYcJkTVLAHiznG8bYnifW5mcI3WNlMeEjXdH8uUD+Yry6x/kPZXK7RPVt9c44xkiX1p0
fw4BwGdgQeohSuksykWJD0131LLb4H7AnOKKASlsDz/7wI4tjKCDRsMdY/iyNEcUVKuLngiPbKIh
TmNUHtfI/DHReqQPaC3SGPFl/kivzNHqceMAWZHDqjDqAJ4dO8SUuVnv42rDMFEdIlJBWybkKb3g
jddawPWjBkncOzozGn0HQHS0R4xrB1e0iwct1lG2HDPYskgx3JYVrJkxpOzUqOYrTMOYCjJwiOyl
uixlLqFbRvoSJw7bbyhcrAyEjxsWc8QYUVYOnwPcj0koYh3hYsP/kcXwsyk+6BGi7EQN+0CegJ3Y
D3QSg6N4kBuvBw2SxgUAnhU8fuU87t90YXQwnoK6SUmkPrhegbtIXuySN5vqZaQUwRnF4CvOV3jW
O7BqFd/QRsVoJaySPr+X8W2Cg47AdAfColmecXbK5wyfGbratC5ijXV1tpmUYctbfFoPfvMN9zv8
Q/ioyP18eZcTm8O+j2ickg4WfbnuACFdxYS0s7Ty8JpP9esEI2bt7feIXa2MtX8Or4gAMY56eP8I
v0OIxmgLHqk1u9RRW35J2aStFiqMJaoUBxsDJvRwYRXKfSqvqg3VW3LHi2uuGThsv+BXlvlPpdr+
RUWic4azQoV+Dy/2+kVnre8afUYF14eXFqt13/IRdwMHWlRguhQBAFYG65/wFDcU39HiK4hYM63P
Uba25/9PeMXFkPM3u8B6ajgr7ELZ/KlFWj6rpWPhbCW8Bs2kvlLaMKMr2sl5krWIzAttpWjxy5hr
AKL8GPjEj6XYHejwjHzGuv9mC7vUvTeQUqjAfL9O3yrJUq9dqU/bz7Kp0093bBAHSGQzducI0TpU
bC26OGtNnw0VAQ/Tz+Xrcp88D3cdjUekMdovo0pM0v2YGhoJrM7fI+/q6QMRsCXlQ9i0gf3V79ic
HDu4DePzOS7VQEDj7b+sjanU7wyzz1EzjAs15TXXKmyllLLpijK8IPdc7G1nvCc63poz799U/zWw
VgV1FysKbgHUQgKLGMKXvL8XIRpLgoCa2tXAVKmpqfMoY/E0ePlkCWkUS4bX0x3AXe6BoBmMvr3P
B4O7y6wUYd1g+Fom6socr33Vr6zk3CMMZRPnCr4I3YabpAYST2C27bqIwGwKSEJvGXT1TtCq/kXy
gHOpBdFwGjk3n8fXXyEALAgKoiyZudGTCTDlLIYNRhlfu4DhsU4eKiP4KpQ7H9EBwVcnkF5miFfy
XPAzpp9KNApMUSwK3/pG9gw+EhsFY94eZyAfO9KnEaGkevKGuKdhKs14uRdTZyb1QM63q+hQbSZT
H48S94Vdi+q3xswqmSR4GCoiSOfQS1S3FLP4dCAZg5bAxnJAQCYwaKb9kDZ+Ua6xVeVQZGDzHHgr
LlBOwg/iVFoARlsQc3vviTT6Qo0N0cujfYe5gx6Qbb/z2J7NOrYJmGPz3SIBhdRHU4GFTFWEbRdf
AcXn/fTxA+JYZ6wvxOW6BiDPUb2MbKgFM1SMXYdNqFvsWNPYXbFuuybO2PhlL1ENmsyRyd4OR2EK
l/YGLQeiuRpzo7SrD9EUVtpHrz1Ag4qMYsxLzDWPq8Dn2U+2+Rm0yqV5gSlVsSsihUSraWPc1mCs
TN0McA7Yg1AVGoYOJW/EMxxnSJQZDEBieoGFepCRKVF5zkAmigSPeyX8D9AC4XgMfobKZBCwBq/m
A8oX/0xwJysPIXe9hwvKMAQUNTUvQGpNDgWjOnTajYs2hgjRFlYGHY3iCkd0Et62QJGXJVX58PIw
iaZ6E7xB9JR4uw6jqzmqPq4JW5xM0edoaoDTgedyZqhdN91B+dpa4/vWIjuRVS0bmRN9oi9vf/Cp
8qNtTVZIjvEXAtb7C/8KzpU2GcEMNxm1f5V0kSlYp7EwyBFX/GvjZT/qv34NXo+Im1OJ7QpMRfdM
VAT9GC7qC/iJJESQU8Gi/aeJUJb38YAwNxMo4WWrrh0MJuARHfqVwwwERhzkWiBVeG5Jzo1WQeZ1
yfrFxWKAsZYMy5qBEVZbFKUbAfRsB7gOyoHGEILGBcnx5sPz+eLo3LMBguzJW/sfZYwBpI1DgSnI
GDwYBCDcMg+veKzXkP9ZnjrbsYpCKWufFOV+1oqghUZwF9zPdPiiR3CW4BDcOx0PDisVBkU8oTxZ
XeBUodQFGmbjANaXhOnsZV8dmU9TrWnwikzh6MWxofSmEYLhg68wjALKmT/Jzft7oGWe347SXuS9
My1JH5HxXf2z6P8EVEfl/TwwZBIWnp2PbrzEc/7j9W3QUIkSsiuswssNlMqaETDIO+rPBZ4JtLxx
GXdjMGrw7Y7JM9jtwy/XIFAdWmt8tqiO1Al6BSfp/8Havt4ZwiEljfIeZGHRUf2jwmdOwM2M4dAf
nAwCzR1L/8x952zE9I/8dkXgyPQqHAlVP0kyVODwBjnjPaRohAoM2fynA+LiW6Z3ZsgMNQKhOEwy
mFYWwNUBFwWZ9eOrJnSgYK45Bz2+TOvAXIPKYEXOtC+foBMBbn3xUdZdzOzgtlAkni3MjUe3CTFl
UyNBoQE5kZSZ0GJmcfVzlmY8AoFz0OUDRACJzUFtAYYZJT4O0taiQwFEpoj/19Ka/kAMnkI2Lncc
Vku6o4I24VsMCLiTMT35saBTcOroOSEFrPjhL/b/Y5YWayQl0ybhls57PBua+XX+H3cQrR6/oYZm
sUHQKe3fS3mD2IoVBvCTaff38FVsRJOPhvsspIbdFidLFeWjMisO2lFHY/wL9Qk5s7RGEHQOihm0
lid3Wk9yNuNpuheXcB/liLryWwj8IKZDCSIg6gzP4UnGH9y7Vb/iIeBGI3sAu8f76Ii674DyD6bf
hxztHoek28w46NubEOcuL7/wJMCNHy61Rf3N5bwg6lTowP0HTMw5PPHmTVeJ4oE9VsT0PL/t8/QC
vZcLfrJ36tKJsg2vqavA5HHkBiKQDjyNOYUd8k6ItGUKKKbghnslq5Z5L4UApwvJJR/SJvSSvwS9
ln9b0C8RBzNsNXQOIxxLzC2p2z85l2ZrYWUNog8OJliwFN1XTvUeAOJgLwvW8sOH5whbYvg+2HXy
IFNsUm3zzDKcoZSffjacR/qMnuQVdGh5qDMbJqoOf/srXTizgeDNPp++uJc+HqxGGHe8g7ljlEXN
CYNwBjBYQQhlgsI2Tc3z9Gg0De4PCGHQTSUSxqFKje4amg63blzEPGxz/JyGpfR0qSCFCcYxPQp0
qbeaKFUEEEvZDKqhhGoVnLEldWYYxLDMWoQvv36QfJqv7adPBbUJM/aY5+0me/wKmUzegslJ0EgR
2a0lNngAZLZXKMP8HB7qNZy7EqM/bYQDkWDF53hmBXh26wllbzb4jz6FfQyobsPBUY4lrGTMPK24
04MXmmMp6JuwUsb0Io89ksWY1kCcY2ToTMHJXm3RL9CkQm9LNYqJRcNjwZ8oMewRX6YAIAY1Qwh/
Mrb91META/IIkz1ITgeRoYpDk3hkIGPpHPSXdNBPjKHxb6T6x4QHPLJjifweNte9cRiE39SbbJE/
k8eCwXfBigO24bNll2ykAxiXAEi794znk9TJu7zPpIjy8q4GH2cNZwvgUFRElIvU/zrMnuCFRcdf
g04x9fTubw+Trgs8PESSeOYX4Q1vGBNYyFU+hHSJHE7AcgBKZmpmQzDXiCgKDDRvv0/2wz//Fvid
B4vUSkiUHAuOcLTufwdL6cnBFkVIspmD+JDqTFCc7ieqELY1CGrCnFoeErmL+dvvIqXrz6G35Dir
3WbOx2Nrajge6k41gNBZd37HeFVx160eVU+xVVBRN016MWIbq8e2/CMwQVowJ30ZM/oXnjtvzGvE
kIMhXcjfg6TK74EjBJZKkPmMrZZakNrxyQngO3nw5LSSZ3zGF8alEKZMfv13CPDBPh7lJC9gvxKG
J3zX/mOLUb9fIsg0fAUgk7JVEYmgHrgGl005OH8/j5/T7zj9vCnEN94XcqtF6YpAUXI5HfzGyYNX
JypwPhxXuxtCUuwp/tkiYZwBPXeR9NcNgDBzLTnf6Ft5P84WHCMQeZoQivbOhoPqAdBentGVatsJ
isJTDoh/u2i4QNOaMtZatThCd3FJyb0CruFdpI599ZJcnxHnGiYmPxBAl6vLSedlAtVmEPEM1HMM
DxfeL9QoygYYo+DhkEyxbiA/BqCaKycDM5uu+neGwMyldg55hIP675WcRaazwPecUdF7VKGGkTXb
JMphyg8qGro/RtqC0CYYqVw2fhwcYLUj9EZ8DP0cQ/nCUmLGRX7MKBIQK3eMVngy4X0ceDP+HqRd
vNcgeIjaRXyYmzlThzA3d+AnJyghYNiXhLwHYR84g6PFhyXzStvALOZtKnLeWWW+ITVXM+3QGat8
QSuiHPhclEbCf9SodwWxwRRTj2ckc8gHfuHQIcxUK64ubRG4OLmyvAd7JLkIdFi8ebOKC3P6HLZF
P6GZoiJZad5LS+HB4OQDgSqghyFrjHX1PGaZwDwRXrJ2X1N5wr/JsevGKFGFlrPkNZRqOTci4bBU
ojguYgQ0wyiPOKVhw0nhfqdrFe5V5F+v6AesCJvLfZFA26GSExjsVKSuED+k43dOdAQ10WNb76Xt
7d/7qwg7h/UJ25kpqydCpBcsUpg8TxYOZOlUkGy4IhiCNAlq5AofgLmDRosJHAXjY9YfoT5e4VF5
50CfPibyblB4xjz4ZJTlBuPu6QWbUGf2XA8/uGEA7aFJjVE1RfhjIRB/QbH0XnnE5WTxu5HEw2l1
Uh4rztQFTEtaOwHpzxjXoCViqjCyIn42HpTqpnS/dcPL8xVYIuyb0/UXVijVLdZKN+FeWmFe+Eok
eGw0nt/4u+GTqaXtDCW8kxrKEqOUCyVg37jvkB6y/lZBWOF0mKBAkxrTCKjwqbzhMDEmx9HzwsDa
o9O0gtctxKUzRGX0holxQ72Lz6fs34f4jKTym+pWEvRu28aXq51VWXzNQ2UMDT/3LUyTgs8a1RGc
IvJQ6cngtjFacgc7Nc7TgQrqWKjf5bKdPZ3o3Y7bY6NMYYQ+ctJhiDZYKpepOYTivizEKkMyUU3p
2ptIUHxsaEEf/tmgf3tG11MA6y/Idl+EJspbE89PiCEk3SOj/Ie5tVfjco5VUza3BYUlOKfinF04
B4mTTd7b65HFCEsDRIoBR9gfYT3XSwxkrN8cc43k/YFZ5UB9rsPP4b6BOY8BZ39g6PPBwgwbwdAi
+iYA4GBYjSZd2ykeqAqWaatnwMqGthbmMn6PWADH92egYCD9Dq8zB2YYrg7e65t1QD9BMDPG6qme
QFfg7yiQOslXMX2mEYEiibaigN4HATuovmTeOKhP7FXIawiHKr/fOAZ4uMpjMRNxQy8ANNf2vxvm
fJR7E8iNmPVyW8OeEEaB8Cw74n5ICMefjh/EclULFyx6o3OsMxfz3idrR9eGkwG+f5jeoMi+UIDP
i9Ivlup2EPc3rq2MXSMgPyqphDfYsOCBeoudLWLsCyGGheCAlOIct+/0kzI95v4COaEePfB6XBNJ
BRc0bRZ6mjm9ZILBZSnwVwQ+QWYQsCIYQaPNPx7SOYxxJJxRwFY4XoqG+asS6AAcfhHIKMpkEtux
3ngtb1/ooCrCpDia8OZVsSjmYQPF8k/jINpgnN2o3t32qjUEZDBum81uVEzN8IOlE32y103ZweWI
W7eIAPBvULMRXApcBDdiSGCGoKHpMyIeXKxL0a3szPi8oNfFOsAnkDHiCRNkvwQm6Sdq0Or/HTMN
LFeMU9DuWOKRqEdnWPo9lEhWfsFPZKkjKVtcbgaVrOH3nLVumHyEjQFRASmOB7TWskd/CeMZHE4k
cFLVYAvLLBgo98AbwYhgbsHblc6Y9wBjgnq+hC/GLKDbGnA9GAQSK8S2Y+HNOJZ21yK49YFE4Mzq
ztpcuYEQGmKhbf67Y4uLwJIWEyKFlfDJQrZPymLgtMbVe1diFI+cQ9y1RlDFbBTXwMYCRzT4JNFA
1cjkWN4y62DNyJsg215NmjYfc0Y+E2v9Vw7bZkf9RDF5QaHqKocMxqQ90n1Oof1zYY4AdlagnXah
6U/YPJ0Dd9xAqGeJkwlUOO6WBZ/UjuFfRGsI1KyOfDkShPo8ebniObkFIqUE7n3A084kOMfjlsky
DzBF2Cwm+CG8cx7dfgRpu+c/TCri82gp/oA56ygGXOPQPiOszMP3huFf0syeMwpVn1bZF8A08xos
vS+kLWBfMJpLxF/hNDyCMoYZau7SoYzuMSvbaPdjjzab62j6dcLSxqW0ZNRqjjBY/z3N7+58TlvG
Z6ElhbjHGubwdpa7g4jhgkvFVOku2N5oN99Nvyp/h3FhgbMTngLTbwmTZVgwo3bMWWXVBXFle1N5
8h3kH7I/kXhEDod8tDxMUpzJYjyoAzUcsBqC/Ipw6Z5qoyMONy76s5Hknb2L30Ubza/Cu4cROdM2
zD7xhvNe0VuERLhXfPpJs2G8lCW4ZAdNrAveaPldf2eS//65fQKeMWwpdRzc//WN3z38al3hUEyY
dYOyDWKHT/tz51qKNYdnm0eCmztnGeBGffWj16Q/qNepkqV6n2DRdzEnwC1g/cXpYkwU0l3IyuQd
XM0G6o7AnxV5afxV0JOPldigxj4lGwsdZQpGqB1JM58dPcsFjx9GENQ2a9GcMH1OWYkAHLUnE4Mo
D9vD65R9gRI5/pki9wTc3B/yzRuF9Imim7qOh+IxexIfsCrDuPwuIQ177OLaeYynDVbvvc948a96
hugMz7Zf3aMrySY79BvvSdYT24MNGPyZoGKXTJQ1rZMxLr/1TY2YjuNluSxHthGwMbG11HjRuRZ0
HeYhbr83N6TtJTpeim/GKucQp6qMUWwsTI9AApkmpiicWL9ZJqmCKCTJGWDofBQO+OgHGevMsWLI
2Ccc7tgtq9m0TwFpbh/PnMN/bUrWMhey8jcdZ5RHAppFR4NjzbKJcYIe80QQPuwiMAsk8iHrmArX
q+Ozy6d9HixLgIH0Ac3LZ5Dz4S7TAuw0OQyUBBggI07gyeVRTK4zaUrH1dLdUUXr9FUJpDHPa8co
F1MtrZCgCW4/gBtj/KiKbimJrIEWYs+f1Lh3fhKDJCn9eJ5YSz4Faynt0Uq4k496oshzKMFwbEO/
ICT+hR37GX589KA0fi3uERPVOZzKmF+nRJx95YvLilY+kFikGS0U+P3jyoxzOl3XDO+MkPVkck+K
xQvj8DxCE0IyzW1GDAC1HCbeMLPrSbVC35NKh3fYQZVuYy3gMQkFG5t9x4dUhWOekb5OZoxXWKp7
fAK8UpQQfsc7EIl6sPr96xbgjfqWnCNzjtuDy9QZ81ybSLN7yPo2EYtPTjQQV5R1BiufEOV8apNP
Ly0ByeNLUPFnYgri35ykA3IBoVKbsTm3CCxnW8Mt5DyCXI3lbsXLig0k51S8VRvZRP2JUCCOJZJ8
DsDToTdA1GHVsj2bhMEnCVEONEnYs9kYhnUVicWuDs4blZ+Qh9r0EX2wnSniItaS0WMnjqmxFnQ2
gqOPiSGkaGSqt0nJeIld8o5gK0RkQ4fPlNQJ6MVUe8y4RMITgYLufnjMRPtqeETWsTbcfWSebJzC
ByilNaMPOqP8YoWnwmAdZh73mBjg4PaYJ5Py4aUFuuPThjBL4DmWKaHA6yxsK0TyUT/6PUHMcrM5
xbkHE2QJCOZ/RutlnnwQAIp/1lh2hzKF+t9vMIIuJyVlG3vEOh+tA0jJjJvBdDF6Yt+uNzkrAlRT
LmWTgnYz7bp/g2cwpwMuKLwCRcH0F88+KEauPZeRPCitgA4AS7B/OjH0e7JG69j5Se9/JhwTwK9z
1BEuNZElahZXWz5vexuNxvJqhBdFGGQXPFAQ0OjQwdFgpZeR8w54cGAw5AvWAWCJx4o5Gastz+Wd
qpEK5CVOl3KggBAQBRvJDt5BxDpBC9/QAXM7St7rJZZ7XAvTlggHTkq5pBDlexh4wRVYf4jnWGU6
tA+PUkBAOnSu0NVMMEqAuDEuV+Fz9l6gU2OkRf15J1FNkDmVdTOnFrBS7icka5dfqh/UmPQrCuR2
xUfDVqtpVcZgAwzdLAeSqwcLrIMjKP4ReajcOJSfORbrdzZkAFdx+/NgRFDIedpzTBEtdtrevy6H
EultRyKKb3ZrGw+nweuLZpOPneJf/XmGikX8HbY6pQcEXoWK37jJ3VMP5/WnJRXSYLA4qb//nKsj
e67H3PPmQYI/f9lAiDLXhhZKW/BaewyHlPRKnHDIzvm6bjvhQMOKWx7778d3+WVDJU/UUR+WX50n
bfCXJipjB7PnM/j4i4bVLzN91nxofoEeMv5X6BPTO1RyHL6wLEjejGbOIRO7xgjO0ADP8XNbwFJU
bqvXGIe7iTx7BxrRpCgQ8A+diaUoo6m5T51RPG/889zcP36YBbVyDPzeIvVDWnoDfQnylvOQqrgj
gQK3Ls4tT0bXSDuxWca/OrB+HkygNhJemYICQXkgSDpZYApR8qhanPf1TDt9TvYh25UrHANnz+Qh
iDlBP33iTkyU1sLk/lqVq2vCjexK4XP68ZPcg8LhYZc2wj0rUNPnhIyjVE2LVf4rp49Jl6ILG3W4
wG4VJtwzOe0O0rH9sunQHwsw+G732l0NAQ7fQnUKQhubNEwrouz78LNVR7cEvLdL08caRlQEAjRi
Au7zm9sG+/Ao/7K4diMpxPdoBIkrIPlqdZ9x6BP+RB0k/jFb7JnEbzbA/qPGxaKJudwPhd3fF/m6
+MoPAeZ422yoofgD4xUvyUY/f9/SA+aCLfGQ3Fs93xIbaMX3zGDakrMQ1cxtJneZBRCm1GNhuO8V
FH+a+Vm1/GFSGzvczpAEp1wSQw1fxzfdNXa8i+HuwlgmyiHueZ1UB4xzAGNA5YU1F2N4/e5aSQVf
kRKvQFPN/4N3etuUTpAzeNvVJEkwku/TC+ZvV/808CAM4j0sGLcRl9/m9uOWhQjI9TEDwkhbDKUS
jnleHnloYkbie2Hf2YY2bgtIlgkw2fBHUpNgwEPHHVXTD3gXBiyUDhB7rURKpPrfcNmW0/IH5oSK
PtTBD6yIaG3vEUM8lhb7gzHmG/+ZX2EeyLTgKLEZ4cXrY+4GIsIC0jdR9fURg13aRgFA/FBDkRI1
7paq2yHBnWKZYh+po0zaK6JdjjVrwgcX0NFw85GdKusbxq9oozfvPgL9gjlUeCaV/jeVCyg6RnL0
45hZJAgUmVp+QnpguKYcoZL27OMvKP8wElaD4jNJWJP7zbMAxQD5PvESYoif2b48Aa9TeMPFFTWb
YmIGpVJEtOlzJi0fByTRTCVnMjTqwObzoy3UPLvLvexJfrW0wj29RlLNF/Q3HxTd1dd5ecOtssSP
h8Ycyaz3+x63C2nBtI796eCg16aEVJN+/xRmxi5DWwhZ9nN+J7oJaz5a0jP5jKH5Qxxox7gcnHw5
RCVXOL3FOu6R2hijOp3bGT9kzC/tGOX3R5juWL+lGkJOY+pD6tusYeq9VDEVQ9E4ajQG6RiQ4mCK
9XKLmRSkF3xO/hVFDE213UM6g0RQ4T3h8+cm4KXmt9xCt/Aw923CxR35PCoUfuKIN72hdiE0q/jn
YF7Ez/MwA80j9Qf08Rv93ZnmrYtUyzfPx7ezzSfNDsMgWqoLkZjNMzmPTqJsOXFdA/Slo/VkDxQR
eXvwmMAZ7ffbxdlD1kiLtaoP9Y4ZikJ3e2LB+TJI+9lJa0uD7OCqy+c5YkzV4rzRjW6nnFF376oI
mrgmaUX8khkibjo102H1WPShttU2OTcK60RLDhLoMi7bW/yaRyx7Cyexfl6r88zByofxSKwEJfjG
eiBfM2KWBH6/02z4WAiX70ttny3QreN1skL8XC6Boxg2OL7YzTf5J9QBthlGQ8wirPZwoyBlKsJ+
pZ6MlJYHjfMHPsYlQPtGwEd8ToDe+WVWMNfIBFsH2YSNEoEihaA5PqIwKXPvmP9gjjCSz6fLCiws
MOeiRPpEnPKSL2VzeFe8lNJbUvAXC/4b2iBHF0kq4h/8EFBzM6pAgE2XRoED/Qid/QW7zxOTeZi1
sIs+u/uAUzuZL+Rq8lUyudnFuVIiMoVLEeByiWyAmqpGBaRe5w2MdpwFli0R5zDbcXbnTRB929cU
PhPvEVe4J3BIxGkhPKZX31TQ4Xh6Immab1BkEEYRAmBOYdiWjXeDKEgrigHEWj1qUxWWn3CPo1r4
q3D1WFm29Fch/Fx5Ln9hkYzueCmUiE1y/dcmyNu+lZAQ+0kWkLIDPh7h9jU1uOqcHUpBz5jQvVCI
q7HINl2/vPNYjqUfhEampywZesKLw9mFkGOg2ajAbG/8CWGwvDyRmFLExoJ1EMMmt19g8UM1zgA1
gPJ8jgGXhEV9Lw4CWDRyNiqm3ath9vrlHQJpO1hh/at8qyuEQhpBzNT0a7jU/UKZyjG+ke4vCuT7
Xo6RQlEsDfNuziDGEsIlw4d17htsNiSjdnwD8bFCgc9IZQ84EdKchlCEsSR9pmr89AkMjeSZvcIW
mjNhEJ2BdIV/xSFzLHVgj+UVTGe/T9qkSRCGSRudn4kMjXfSFq89ymJI6w0fJh/jKuXBtzFn4xAX
OReS9HXHm5me49KVkHmeuypqqHxsrnK2H/E2+syYFOMe1ztzBvv8k+gz9fc6lRlkJlg/rrDQWxRo
5MZaaIR5PATX/5F0XtuNIlsYfiLWIodbCYEARcuyLN+wLFsmI5IA8fTz0bPmnJ7pbtsiVO2q2n/a
UZC9/K3aCf7j8LDNtRpoS9FGNckq1XoYOfoEeHgs5tXy9Jctjh9Y8mDQXK9UN/ZazIWKj962ELhK
P539iZyZgshe5gp+AYLA+suepmcfJ1KGBwTce8QgwokCWX902OjhsIuhE7xpi1RJQMOPjJGwLD2i
N+ef0AYpDr0wCwCKXQTy/tzVAZN1y415jN/R0gCfyD78DdIFRHc6/JZLf2e55uLwQ7t2+aPgb1ct
zjGbHkwUVsIhcYyr5ZlLayMRAPxYJR+yq5LQoJ1I2fSGpbTXv+Y7qFd4Jriqu0a3/S+lIdthAPuJ
EJyOPEePPUF0fsXfIYnj9yo5Dh82RCi2CbX3TS09X1sbexWo6Rz/l3EQLs7+3y+wo4914wog+S1c
kqK2KoJ6hdJmScPAbf9yr9ngZebk3ifbFFgHrAhYTMPEWnJrJ/ZYcI8h2nJuoMEbv4+zO9lx+jQk
W9v3n9oesIAwPpQ0mDGxkIkLDGuWJ3IyydbTMD1+BkPAr8QoJvshGIjPM/hTg86zrWBJG+irDIft
RbgdnfDYbb4UR/frb5gYC9HmBobFR775/f3LHP4LMeJm7qHNNZ0ggPWw+A2Q0C90DKYZIEdoI7PP
9Cb5hho+O8ZBD12JS92HX4IzLH2VrwxfM+VTdwmp53HjN0UMHQYzC/PNONSX9tIG4apcciBZ/gVJ
Yn2Is0eXsIWIRI97A7PSx4/w5RCj+BHv5J/5cbvGMYUgx0TS0EV1FKHBqTd0br/g2DChuhUEEjQC
TBmGnDM4D7K1BUTKifd0QrZ2z0/I28yglnN9zRilOdGsIg86FPWE0z7rKA3ShxsdwfaocOJecplt
zWr4ZGJTi8i14HdcxsfgYKfZrfC+/Mo88ROfaS709aNQzuDaHGrktt+Cq/n5brC5dn+EJEECMztB
SEQIHjgV5X9Y0tGHeB0okkg4oWS1dCqnWVKBmK8MMZea1Xa6J6xoP83dEm0XX6rA3NBWvUITXmFr
CpuXS13Lv3MKsXxtgnCDli+Q3lpybC3aHhSUVcVdzsN1brjOiYTT7janfVPPWU/f75EbnjIPU8/v
nj2qP3Aend0hvPEPnaRxBGtd7r5NJ7nWP6PHV7CALe/VGt71D6JXPDbuc7h1ekOQUl4QWIL8WYDH
yy7o1rDSaD6wRmWkfhXueAkPwlu21YwFkgQ20OTEsBwRXei1vB1wm0W5+L6OvnGsGQWS/3I0ToZs
SPl/a3MIPD6AbykqvHqGCj4KKx2GZosCYBZ2lB/Vh/wpcww0f3Tyr23VeXH57ea5qXY6yZNLTr+Z
ndgnGI60fsX37oLoD9dvnQ825ylOE2VfH1C+kErJ/ojnNJugcIam7AhYIHmDPpOT+tkiK1tQOBRH
YEsyeuzzy9/X92MnL/P3YVVabo0vOaqyuXGMlC7bQScqZTsGoSMHZ9V+szVnO0MXfwEkDM6DOGb5
vt1vg+MfFQd789IV7JO4/pvjqQJKxkgXEVSQCjlX5lRGbrUq8KN1jT0L/mI/C7dwIsWZLiHwgFMw
w6J6Z4++C8/KQlt8fQFSN/fYnwM+Ik5K4Uo5wFTcmSvF4/BUsON5R8LJJrZYvKf23na2AZuNVX7P
Xd6pbeHYuaDUwJ1zLQw3LpRcurgoit7M3Uy7Q1Hxr7bTVLejJZVD8dZFQHRzN5/5d09iTsg6xjAc
9xZi59tvjHmIK5x79jxKyYEIt8g9bJxA6PbvtKaY7iyx0H+jzY954pi5FE/J5mB9fdWLL4tdM6uG
d7l7C9t58r3pBj/kL0ICPA3BAh2bDfv548whbWzay1tx+XUD39hHqCwTPyI6L1nst1tj8eGkeGCD
bpJq+l4vnO3a8qw5mLRYfH6BOjowdtc4KC2OfxxTgvlAUK+yxd/fGdoy0Mf16fj/H78Tu9hnpz/L
ptmx0bcwjvFn4u5HB/XD8vUGEQt0gg3+Nyxd0pvmNzc/gV9weJvgyLeGpgGF2f/s7S/bWRxKEmyN
5WEgyJw8DLpzoYcZzMhCcTNWTWDQ1J/7qdHWWsqehn8wWzRgQpY03OyuiSv/0lubdg1rC0M9D/RN
77MBIzgxXLNVTDlFsP/QdqgivOheBaSj78qAJhc1kUCu+ccHxkr1iiVBHDbEhRV4lvfDJ7pMCndG
hoolrViuEGtEBh6mzTsXZ61zdQvfkZ1xtfq1uaGRw+mkvFj8LHRlUJ///YN3SsvxrnKRIk/ZtkU7
TloGehGeH+S9mwmmAVt5qc6OFs2aviCnIGNWa8sH811plpTNDMctBvgOXVpFCTLfVY9bIux9ZzRB
tI3c+NbQNSsxgoVGhlZzdmNp0f1ITkxlS92EYz0bvTf+JpdWPFttp3rzP82a7BmcYcpqNdBiK7lh
8WDOhVnUliohfzzmOdgZ6xZjxw9NXN3rLsQ4L+6HcuH+3HXsPviity7gHoxmvqehX6ewurhgauMq
/E224W/Bvj06G2//N7RNms5z+VQP0R2LsMD0mgCJ3iE5W0AyOGFi/8EHyf8gkBvKQySBXRD+ZlvK
KmYkZwOLDmPHD4AEiW0hlhtLHj/ibmxuZwMbg+uhzwlMMjfi+TnKm3rg7bHrntNZcShmn0gPhgUa
ZvMO3uwJ8yF6xRQYqhT8bP7bPOg8SGcuXaQncLaZI1tCDuwcUecjFZhiCP43N/gFihdteO6WHd/B
/OUT+V+yFYBpIIAuf8rFqlmcM7tzMdmb5xPUejtyObPwCnik6/IiX3O6EfMtcIsWNpIkeXMjps1L
Rf5IK4R2Hn+DpocnFP626tzaf+PpmLjYLpqgC5JzH8C1o7lBo4sfOT+TC+3yjKxpFY4NWBxHKA6K
F2EnrPhU3QZF8VTSpe/GDmgBihtZpSqqFd4xp02kZgASABXr6sabisEYAn5IcwE02E6olCCv340Y
/AU55czjSM7CG4DoKroz1W7waG//Usl4tVuamtZbcgcNQTAMwHTi+2H8NZeI2sNxlU0sPmi91zDK
zuaByyqXfNBsVqST2zCLhvgyDpUYhRDHHPAsajwxXnOLRAqy9KcW7q/HBpa6KAWD8KZTg+Xvor8a
yb6Ag51tgQuFcdNwEzQQbyZFk2Zjv53M+Jjnx5QOZvz7UgCUROE+tcH4gB0/+pqOsvED1Xsu3vrX
Bn1S2cag9OcBfUSCKbOmIpHRtcMg/DFOAJVwrAHyAa9ZJVtkNKpwTwipnRmVd5MJeOqDGUWb1vTz
YU5GX8T54ar9hvBaWj0gQ3Dip9vlIvUxrY8atsUWcG8Od+aNkG8K/af0OICHV2j8MCvNY/TVJ050
DB+b0kmOxM2qgJsu1JGXH3NSus++W1AZajry1HxK3EyZQtT9gupWL2BRJUfoJuA24Cic10yU34sp
gCMIIorKOsKltph9vTCma7Ud3E2QfvLqpmACszD8aeYz8JkQPFU+0SGk2oYUyWiIoFsu0BTNtplr
4BJ6Dk0X0FPgY1Fn17Ndip6SZQsTnmDT8CP56gOoooimOnW+R26c7wFAlld0BtI9byw8aMp6DGCN
orACeo9Igot8UCoe+x38Bf0U3TjYw2vTk/sVe7HGulKjS/aHM7KyoqnA2DF2Uw3OFnqS9tVfmkvM
R4IDIYaXhUVEKJ3qYU2VVuDSxJfOnwukk4M3MsBG3aeDwWeLjw3R7DRdHhxr5wJBV4NOB4IvLoRv
xIQyWkBjMkynoGmW4P/X/4F9m6mNDUMFm2KWZOlXwFzuEq6itgU7p+ECj3iWeAFLIRvTaVTS3lLW
fA93KyMTZJ/DXpOwCMmhL6IfovQwkCsxW1iQJ/YkfbNfKRIAKM1E5jpTjwYGDJBzr/tstx9bcKgn
ATe/QLFXzuac1FMacJhAxQ576wF6+o/4K/8i4sbWpHyto9mg/hKX7pM2p8FJJac/3SrNMWtwSyqz
n5ET1/gODaQFmZPWyqW9M1HH5sQnmVdt3FDVeen3PuB6xg33JCDaoGGEnTd/8gauar7njzVFAKBV
o/bxzGljWWGAvyOTmbcxpHiM7niYkulQ+iHm3HmJ8Z66RfnoLiTNIr8DRYW8yQr8S7F40cWpGKnW
jp+VmkcVLAk9YAjdG63YvESxh+dlRncsoXbjJX2sZWEdejonz5QhpT0PYYpsmVHBoGNoMDSVByWf
mqP22/kds8m68xZnSsJ6npzyN4MI8Vh2xgQP0Tm/Y3KguOO9ysgFg/K546OhyjHMQvb46/m76VVv
STrGXeSNOTs+1mPl8yUMY2jWDCF+Sn1mO71MiO2O/Fw5U5IK3D1kguBp7YEjjvC3CL6+IzasgQqR
/tFuW7VwZvCDRpYmBVyBdstgp86ZmRsJ990s8kjPfJkb3IxytCR3BDNMVAXiA7Gj2ZHK1J7nX/gm
uL+4WporTG8jDAOPyAefNBf1rXabKqLpAXz5N8xc7GPvpeFXNDrBhrPjDC+CPWH5NLcmhy0V4YkU
hR7pGZpzkgVdcgXZ5ANo3VNTYG1rOV5tUKWT2OdvlDW3wk3OvmtIIn24xuCxJLCw4XOyasOF0J48
WYSmHimks8HNfBe4vQE/XrkuWZ5tLUPePu96BrC38Ql7TSYZPVRjrl83GLWsnZBqBQwZXu5wR4Kl
ehBY29nOFE0jswi2Sg21BCOUJxBmtBowpLvh+mRhBceGMZpvs+DMzTFhCRGRneTEcIfmjjOCtFJo
/0E0o+Z70hq9J/RtxJvZKjV8yiv2gOwNE2fUXFn8TOnycIcn6gJ8hdjn/kBoqZkg5PUIuhX7WhtQ
yiRO0m7zDxXPLzACHva9CfTf+GI94PeY30AtzZ6GOwGxN+wQ77RFGb53spbmpQfBanOjwTrdGF8M
XvPKSpLTfoenFlN9xktyx1iDWHgKG8Gc1D6ePyRzxuQewtqtlrGwZLRlRxaKHtgQjjsHsCMFixcd
G1/k+NEQzA7wwIk3N/xR2wMvT70DbT06wiDhhRZ3XpmyBsqaKebwaVlinnIQl5/gMRCzn+P7dHtl
CP1R0lz4YMOPITSf2Pjg1PAk7Z1xY6xBxLlMutTZ0TJ8ZhQLBB1nDCEXzaZxcPvGMhPWxx32/DTg
Rg3hgA+ErMKLPIukGvOSuQXriDcgtL7Ig6cOD+CFRmU/s8S1iyAhhmEcAwbZEI+jeN0gLvrik/Vs
N2i7bjaaWo0IOu7abUTPktlQBOAjMd5RKWAqyFCTsNzAYLXY5sVR5zCCpYLlgO/n3BN6/CHTbSRF
8PzvcXqNIQ3zzdi+suy+jmF0Am3PTxPOkTwuFEuV87xDYEyMAyg7XnOUh/lbO43nHcpOyNbB9OMf
GOhk3CMSvcGhglOK2coMa20ZGlSXmjLAAZn//sfoQFw8YzBb6CmsfpXTAcPs8w/V4THP+/RsF2m7
8cb2JHoUJ1nvr+n3pPdbS5H25Ggofbt7DJdn03gwkeoP6ZNI3fMIHNV4j2lfomVXH2xSvZKYikld
CZ2L0/9UtTbUTgwTiIWSZLs8VLVds/TiUc1QhBMr79StxDGLd4iC5kc+9lhPEqtHtl2yEiSH/0CE
UxPVQzYCbisAYHlLWNya3w9s8g7Pj1I6vECVB1tC5PqBQ39tsAgDYO45Z0EoceAC0L6g58EuwIV+
z17iDIyRcmJQTupjMwzvHd4zwmyS2aV71iZqGn/OtlUwHSYkjBR6mqT1OpSaCBLR8E79YHrzK9Nf
WlYyGCXQGy6VB0v7ypXvMPJLlqcHBZ00JhlXlBzRDQO1HgBzQFoe0en58iX85g08bovxKrcyko1n
L2GMhH8WTFKtCmliP6xiLbTd6imi8CqwMpMGOtOjX5SPVZTGu9g8TaW8fjTtKvT76dSSFPSUs/cX
TJTOOk4FjL0Mp+GWr01lDsVKQddWxXLZxHcmxE6nNzEkkkH5KnE6d/jmq9krELQa1gfnS+kzfhHq
KU0SgPaTMBCFsZ4f8qLOaKukfj6Nu7DFL8RI7KH+GwiGbqgek0hHOirW4cAAyaEYv6DESL07DBMG
qfL20SZIiPvxbZwGHvzIpH49fB1rta423AaDYNXAHXX8fmxbnBMG/bWq5NJR8vSzQmwq0bGX1Rab
jd5WqlPCeTpSYBL+JjTVMP4SkxgXossLLfdLRPDDxTVtvXyF8clASFUKZw0H3WFcRfFrbY0SuUjr
OhF8hSZzr6wLtHbz9+A+UAtQLmeeEz0JtWs/RIPW47RLMMo2012ZvT/JUqqlT1E2fA2Nm4Lz4qPe
pHEEtk2rYhyWBezBNO68JBL8aMJTZZjOgsUG1ky6XwH0tmGHq+NNGobV+qkx9k0aY6W0EQyk1QDi
ZlT4AkhsD08sR3QgRJ6M9u8piX5DlILc+U/hG35Ci2Mvuh4ZE4+xP1TPjRyiMsTrUEMAnrUwBeTz
a4AGhE21XAnrVCv8pgHcNQhYafY6cZGPipbjGH7KzdXI6k3BHigTb3JK7zvBTYRWcJ0djaxYVs+t
9iRZEWkiyTnhN66XYYoD8ltbiU7VJXY6nSc1+04MaZdqbDHTZ/wVieW79HxClDqp/WiLgYV6XnFj
1jVJxqNl9Af1krQm1BpuJsGfHGy8wJCcNU9TsQl5HdUWbs74wRuMJIKFanGZH8zuiZUSft+G9Ce0
ghcZFTOQe0QYKny0Y/EZ6vCNw29FYRZGnsAJUNFQaaDkoF7FLBnJ643snej5JkCmYOb2E2GJfc0u
TgwgfT073hL+nBmRrJPlNUq/HlXx1BDnpccQjnS6z2Rk9iWxbUxhA8l3M9HZ0WivSGxRTHGXzQGi
T09oo4UimMxJW6qHIKP1PIqcw13t6ScmgTedhgNAt4S6RW/IIm64ZvGkujVqYHBQMAsHLfrQHZ+/
PbuGJvkxYBYixU2BgaplwSL5l1U/Fm43qsqpGGP3xmDjwwKL5JITA55IUYoaBUQ8wuAUdZmOdiuu
/GkkCie0HgtLDWFKTNmbJiVkLcrrWgJRhdaqRflNFM0fs05xMY6VSzaw4Dw25oQCNBHWTVq5VusI
sb4x0l3cf0m5Xz43Ztf4afNBwZ2PGMIYr8buXeIcNWS7ENNtgggqTs8yMGdkQGQi5M4UNxPHbaSd
2DSJ+LHUP8oaVYU54oWxs1B/vcPmsMh+jGw2fyyJT7bAyyFycNp/IOL8yy6TMAdAomAWjE2KpqJ2
MU617Eydk8BjJPZttyvjNRO0RW4SYra86zqPoAtBWQEPQhnF9+G1JHFaNIETMe0ZnnOgIr8jyYhf
LfqJmDXTg+rdGlZf7+bdqqvfWez4PkVaRJKywFvmyQFTYRslV5xN8Dsz2FWyjymT01wZE6k+DSlu
YOCPWdyf1ISuezu9vEIkcUeiTFo9WQTqJGD6KxosZHlrBEVV+X1D37z/6pn/c4H1JxVEnNbPVGs4
UmEtySq/H8KdqPgkNKIMNZGS4nnEkG/EA1OMGpgRdJoy0WZ2U+JLOdMJh5iIeGOC9vxKwoRjJXb2
oO5eIXv/ypZx7aoc6APIRRMcxZXyUBOJV6EsiVftZmpuRvoZAoJSoRvUsC/sKehamt1Wf+Cix0mj
FdavFCQVb3FalTyJ7nmY/kXO2g+DTQXJXSKcNcyhpLMWbRJizCzji6tJ2Q6cOYYNIp6F0FZiInmO
isFYJT9uVoOiu9kJtMigy/U1FtUA04hxw575WxmOyaxqtNnMBaInVKq0mjYV/osV/ag6hf7CCKeO
Nk3kTyG5szB7O3P5REAhKz60v6ISA31ukZFUp1O1lVjx9PRTrHajSFwLUpOa9aKgj5sjjNYkOjVk
rkqnltiGUUTgiZMWEhj5wWlfv3E/nYl6PhWPlblTa9p6QnZUe8R5YWLHebFS0+JixX+KDqd15Cpg
NgtbvlbpHz+Fjvz3scs5FektB8t7PKcwQZ2YGEekMiJUUDgdgbejG5y/WOiL5bPbqp0/mTuabHI1
u5SvDFFDxHxRcrfAT4MqVUjopoQtro513ThGSbwcT84gY5jBq/aMMwkpd9kfimxE+sQRhyUxSrCP
mTif4YMC9IBXcW2Ia1EDjcWqQICrw1rMlUszLylBXYY638QhM84/nzLHmIT9i7SNlZ2R0Kt/7aoh
XUskA5nnHOuwCRsaaUTDwVaiGM2NRN+QYV8PDZFw7Zk9QjwEL4ToGga0qQnoU77X2dbKjaOSxXTz
lcaBxx/moOWx6CbMWd6ZVexNnVmdFz+yLm8t65iF2P/yYwxStpQ62crsRSOrPDz18WJSXTPJAINg
bGFZjz/78PZkL6jwDYkpHFRLqG35gVK9z706HAOpOaHtrXSU2zoeUuE0LCZTOkyGRYsBh+qebtRA
YLIEW0A6z9YRBJG3Ko4+Ogewp7qp4RDJEn6ULx3WgAwz0MLWY0zJ7kKJkVO/SrA6yfqqhbe8Vvi6
hPgxnOBe8cZoEfggzwoRmhfGnLq+D7t3YwCALP0cG+Kkei/CzI1MYNb22MJI6yQz6Hr2cFmO006F
0wW9qtYd8TjrsbqLWIFfySq8FA5bQ9TG+VputymscXYIg4woNvQUztNTx6L8wIDrgfbNkm3x8TtV
jMYR/50o0H7r2XAVM514OHZYapgaSs4k6GpGIzGFYslb8LIstofiN0nXr5F85sbCOShxa1K+NNMr
GcwanSNUtLCx6QBCiwsHWgCY3gnT066bDn8it6PLmphMX/WUNxeV0W9JJwHIgICAXj1FJgZT1JBQ
/IHLmbcdXSl0Jo/0g4WyE5em8iFP9z5mvxb7Y/3biX2QkzYXdRUP+Dc9Wk/MHkDipfrTAFofEsKJ
YZUYmyT/7mRhNTz92Lq0ZkO3+TgNc8Lp7AuK1756ZDntWRSQULKDTTOaurP3PxykHtuFVMW9mGW1
kZj2qnZJEtwaCk2kR527TS+znBMlOQJdv7r3vGivBh2KQaPQyv70ILpcSdf827EezoAkuj5odDBj
4aO2jqM4fQ5EHMol6ZnsKlF1t1YVTJPpjrL/Cks3Au6NHiQKmxxalYLNZwSZHMsKmh5smUaTjQIq
0jHzZQrnM+l9TS08U7+lFglGOOPkInce7cOktl95uRzHTwu+kCJv9Qk1C9Gd01lRleWEbUZtXUtt
7tjQbUu/+z9VJoJYQWLK0bTgnmNCWSSQqqnEWx9COWtrOL0JMUq3WeYkbFvptymBD/H/qKLPxPIq
+CEcFY3hW8GA5uXVOZ3L5olUiB7H6v4QaRbDedTmXOw6UJqRPHE0omPmqsP4oVUNKU938Sk6LwO3
wLlMFxypupebUQbnwU9co7QqdX/eq+MRESrqv2150x0bRt0rY2M4qF4MKzuxLLbRtGfZrrcMxTiH
UIINkm66wA0ZFIIX4A+PlS2QSpOqb9SNGfuvtHqfYB/c5RKxaO0UEXQ4PszAb2M+jxiz4wZdpAz2
d5oruL8X8Htr46a5dbuP9ENR6WulAD/RVx2yZvoAj+m5KqPbwOzqBncCoRD1ZqeRtSQ0yaEkvqB/
qzGpawbstyzmQK6tJmAImI8v+hFJDL7df0jDj9xrtoE8qWYuVSMhMRl5ePHDfuh0G8lmE9kcSKG4
ETXN1WVlHfGew+dKHz8bHTY4y4WotqTQT15dYtv8mNwX/oR6AQkm++wnTuO0LuYGc/0nJzDwMYHK
SjJRHxc1AZaJeVsv5HDjHoNS/TU3BTC/Fcx19oTokeEbTPqbCQOU7VMvQGdA+TjvaDnHvuY9sA6A
0G7z0RvkNEhqtLSzGvsl2AbidyvnpopHucpV8nXoGFl+UiEv5MviwiKzmDqDdYiksFuAQVvRQmnl
r4z2XjkcpxQPuaj1y0ElJRwAxlwUpXo29Bwy6HOlTfn9ZW1SHp1WRPuO/XRF92GKvkNmrtD/qDhC
lwZG01TddkwOT3XdquQjaQpODU12jODcPvUfi1GfVFBkxe69NCfqonqQQ7+TNP+BSKd+n7SXExb7
pHuSac/5INdgSUwtZkigkK+NWH+yYxIpwRgdapP2lUgTCXvGelB+5sGYGqR9Yl8xxmjp8LzFbuol
eaIBlREH2CcMfiUC88IpbErHIFWZrQVmVWyaBEXgBYZArXTKujTDOslOUo0+Mn36F+SWNvbKBPPH
j0mBSNRJ8rWvMl/LwTbnuLhSQ3aLKSvxF/oEhEoDq6yzGLeLbGNii5ZwqKTSv3S84GP5ROanYt04
KVRxoIi6QyteJeWyRvjyslDD5cexatajhKMMhyuV6F9R3dXokyT924Ayw+5fUyKnz/KPXISKhNHL
VHrtWB3F2OlSDQ1+6vVJ49AQrD0t/ea4mTagrtp7gqusgkX2Boo2o2kajwrCeCJv5TZZRpPu5WWx
hnpuRvuGw2MpDtdQRaGhKLmTzw2nGswOo/0ecEMfvDKuA1EjsGF6fhkTSuI+FYk4s3By18KtKgkr
+tLVLc3ES8PppQYz6GwZXLK/Wt1O6+/mYyNoXD5ZI8ycmBlfCgEIV9Fvq/5vxLvQwBhpjovEOgr0
BSy/YpuK9goc+OE8QLWKt2LLadGtVTy3QaQq8t+jBSYJV7C1HqPYaA1sy+AtwwD0Be4AsBsOMLwM
6lq7DTEGs81fkBactLH32dMzm3u4dNyAmAGelTeQQy6r4hgf8C3gVvizP+mvrdUELF1bcRRm18UJ
H09fSP8EDgXYziL01QKavaP/2Cpbure4FyOlh5SIfnkNmlNCZQzfINaBU0dfeFLS9oNxMV3wAPUx
ClliJrCa/AO6LlCyBbBh9E4Dz6DXioxvUX5BLl7m4CsIUsebRZsPaNK+cSDtsMo7PFDDPbi62DbI
hfrJIArgK76tDvUSbJMPgpb91d2G66gttMGGc7sQ31sS1FgCWULY5NroSF7mrYAfI2zg44WGS7rD
C5sHBry1feAZ/UO09USeRRk82B/CUKaiBNrXY3Tg78LToRU2vw4Dx187vjCc4xCtZU/PAEpQShLh
bHUs7bLc8V/2D/glWuPjDbdFmEHyIU8c1Ztu4RrgUHnrb6S4kIHhQtKgSqOcw3ycl2KjVaa1vwRK
UXbJnbunrkVI4qCrzuYnsNJ+EOUiNMERyaaG8lPxjfSAA2ntz4RtnJ/uM4cBgdIJ6e0XkCyGsu3y
9VkF9KOWc/N50d9QKh8ELCWANyK/WI+WDXLPc7/PX/MPJkfJaQWEAkCkIO+VduyCbPogXN/huqP1
jPekP7ghTcVFuGbAgDBCNEqBqemVFAC2Foi5QwAA14dbgFG7oeAK0KsZAv1NKJCutrZ8pZzBY1jJ
nyRGEWHzBz8GoRA+JnjUNwuiUKFrkCmthmjgNzW0bprJ752ylRR0VxqQJ9v3cUXlas79FugZjMeX
YdKHnDeI/P620MSddvQBp8ip9120nHtzzbhk+bqObnjBwsqGeaq0K/0YEp4hrSHlocjh/MZgljzp
CO+SZrZjyG7VOaMrsyOC4giU8ZZ+aZRndITJCgYQps0lK+Synk8GyKqKi+BxHuZMIgrY1S0ah5wP
2p4fIhw5DHCXItFgP4JXfFg/CpbecGbjYNggaOOcZOLFFHBlduP8xl/xndxusHI4JLIT9XRKEvwf
1+ldUO10xfyksKDXhQ9qx8cBJCNV4SPiNXLJ0Yyi2TBB949QZtiCfFTYq9lPPMjsJ7A7m4EFgEGG
WBCWyxaGHodeNqlbYjwh9HuE3jxuulPedTrwVznItwXhNgHuusb15cWrl3l8BOKl7h0JZxc0Ws0y
okF7hSnczP0fbGigTXaYo8G7XEMV8qF6L5WvQVlKy3OzzVkXr9mew4vxnt4lDy3fMtlXDyfa91so
Kg78bD9zONTV7osRerI2bLuFAxlvbuf8IksURp+D2LP0MPBNzIV2nQ7W3jhwNNxjRun4w7pXFuIN
pdTO2sSyk5Ah8a8VJY1uzduODwkU3x0h3zQXuUaWgmXsmtliT5fjPRYg1jGkD7Uj3jSv43lujghf
YnUFjEDrJIIvTnqxcops2R5+4JVauo0XYboT/prld77S0oO5FLzcH27mWWA2Q6kqkHHxZ89ljbR8
3cL94/ajPxVrdzp42bvmtbAegB+prOd0VXtwKMsV3tb3B98AaImdqodTpn6z2KucxXdTXQNQCBAW
sb/j/T0B2PCEQy+7pe+mby2MbPzwy9qEO3lHlJtXbmhGxRxzfivZzq8Dys2ALcTcdjlStanEPTTb
LTvUpYylMyonBeIhw0b8it7qv25Dfb4N+BdXBHYi9Zm+y2/xRLJSZSxe+/i73STX6BObHDc9tod2
Q62jJtvp+azRveXeAXHZyGEx8/8I6T+MI0y38AAVT/Llz8cBc1JQ/v10IEJzYbivz9dhXFVvmEbC
lUiu/RYMhJV/Z12RBbwpEYemoGLPfMGpGumdsUj26kVmyHBKzxa+GCAjUxFREnR+qCGiXjRbONDT
dYs/Jj4i3I/sKP+hyN+iiDvQdVWCikeIZPXONivoTqh/QW2tN1oAzQ1Jy46Su7yNGN/RQoEvvCaN
2n59vEqXfEWI7fjcRZC7/ecaTSY6k3w57Ye11hHzqbsAa+Ex3VQUf7gz0HzJOUeWafx1X8w295eN
0Qy/0R2UmbPde/sFiIulxRyPrAbJCf92nixJLeZa5NPtCifARdTCjkwbBxREeq2fkh3vVBikqJ5+
Ew5RUHWW+YohWKKpBQT8eDjf0U8v8w6TbiMQvr0sTqgXmXIufe0HLAb7YWO4Wr1Rdge6ldRXqo3L
vESSMytASbbY0vLdyVsT2MDDGfS9x9fqQEHbF+vnh/o9FjhcVSdaLwE5O7COPXCQYv0439L31LN+
nuYyucHeKVDXsNqdwT2ivQ4lG27ub/nXfFRvgm0uGQjL4Tot0ckuH+xCjHM+wUd/BaozAyBwgJbG
N/Z9VBg0LmTWMv3jt+dnTBbrEnEwIU7pLrPZOWcP6Ccf9D0sxLN0pO4YqIe5be7y9dPwYI0jr7F4
RAreHTvIBxExv7h5rOioHvTnkuPoExRXXePJHEKC2D5XH5ULdgiBZjZuczJ2IDTkFwn7V9jRKobO
/9YT+kNZgkfaNgy6c34fvOHGPco3mSeNO6yDHzu5GFRVF7OtCpL5PadAPOx0x/XtHhvROUN2ByBC
4XQzCNm01eXzz/wrdp1jeOb54YAp/Tw8lqKPjBVrb7jZtdyae/k6vZGYc/4GnbqOb5guL2dmJUUC
fiInUV6cO2AmuuaKXSbWUVxrH5YLC+Jf9caytFjKNjOJYPUNCloaLdd/73+EYf5Xrztrob2/ljf6
qT1u8IjEv9h/oLZoF36yV4Y5ufpJ7Hy+/OAT6Oe9EI681oYLl/SLSWm9k5XuyN7M0JpseEHG7vVL
XiSIl1chaVh225TzuWA/L5/THvULZO3GYYG1haO+tlySW4lQWmlX2Hff59daJ0vZC9/kL2NPL5GF
AEnmO0pBevp4tXxQOOHfonEu3pkHN5YtYxOdSFEcFh3NMOxdWETHQ0A6+mZiFudbyHAcOvVfJj7q
hugQfUIjXuS7s3wtYEl3boufMy95Z6HzgGAoe2CP3Ve0l1YajRr8Ju1C4Iy+6Fz5Nqu2y3vN5kAN
GNhblYQvyZ2c+g0RjLEU/XqR/4z24A8LFcsJW7MW4Xf2/QSu4LhGgae8kR8zD1OU1qt0mW/SrwEC
Zr2EAiB+5e/1ip/7eX4FZ540BEr4/wJyl7FChv8fSWfWpKqWbtFfRISCAr7SgyLYp74Yapp0KqLS
+evPWPtE1D1Vt2pn5k7Ftb5mzjHJ8sXBzIQYQ4SCw+x2pne47XgWOD14Y8fUsCFu2TnaLuG6FTMO
L3Hu54ZfWDX/NBpvH7qhw8WbWMpvRjyWI9vAU7Hv/fEWc6Jz3oLMmXjjiK3mBhuE+1grVsYfknC6
V3y7L4oLIigsGUKsP3jEU11fc3WX1nHG3r8SwjRiyADgv6x6xr2zOrLxd5V9EpG5HWYzfndlm8U6
R6NfWccoYeJmDCBIe/3uG2bYkX9Lh2Inh5GBz6Kj+0GaRed0vdN+c0Y8PApq7iCzwt8RaCuGCEqO
12m0yL7hEBpOa4si8GEPzWAcbDLI4cZ9S6zEyyHHtBHg3c1o2Xu8diZSUQ62S8cZ84uNO4BkO5WX
w0vGL8fBTtnz943yzQT1moVzGOMMnAMkOmZpU0VyWFHmyDcsHyI9j4g5xc7WiZv8slgZB+n0uxmQ
rNRbqtfiiEhnFfTVbYFxpLQ7Ktj8b8AXovOYX+iEyJniilLjuhYNDiE00himGKjygUMm6zSft5TL
2/rS2A+bFzy12a5xqWx4mwviQ6aZtcGWO2fgharrs3tznR66c7772Dl/hwue0OcwYJzGBmWl77h4
XldSz+cl5kPZQeHCdSSoKUbBAUA9v36zoSMEkZu+y+ejea4EST5l50Tw61BeA1bAuV8lKJy2Hd4s
1r3fDwPwsFTc+uaOVRd4Biy1CZNs4FsAKfugRGNo4iWyhaf4tsToNaIzfBtMzSVshChnecEhxo/M
cs5FNDQhdQqeHHZ/GR6bWmzfAkK5F7Kr4P8OmJY6P06H2hqTqD47xgrKUx7j0m5JRaRLu/Cr4Hsy
j97H3gxHFR+Rn5F6+GPsZjLPRkA4RjqbObKIzStBypRBP6SctpVDXlp0/XFn1vvWqQrhMro+M1++
8K3flAyIVuMFL+MwAH39YHctu0OefQ5lwl8WRVTaVLkmImerw6qRz0/KNfWozCsfIyouUdqDx6ZC
TkoiaVivCaD8HKDI2O8t7yWFfjKTuT+AJG2PCbHQmTscm1Sbnf2dlxsGn00PZXpMwT2aFwS0WP3b
G29GbENMBrytSeQNQYR8PVwNaX5zHjWY1OC5F/tWZzzZ33ZCOwfE+j3VGy+BBcZyhUeJ7q+xdUeB
LxEwZeUhvMclID8wAZZi8+mtrIxNJVnZIsAYTVX/O0aXDrwA33E8OTr5Gnha+iLJyNZGLJAfPiS1
4wL1qDt0vtNzM8voKEKIdV/dvy/5+0CGGm1J1WZ+cXPgwp0gTDlASsAIIRdgVsZAgUgSumxudqc/
IBd6AgvgIy1o7N79Cg989l2nvyzguCpABjEbSE+JjcDrt9yWJTNAG5SUat0ZBmHEZoQ6H5gv2VKv
aczATPD7NWBnlN806qzX0di4Z3hkqD4w6DCMW3/AkgvNYr5iZPu+SjsiIHiatTGDBRJzd4iKH24L
IYTIPYY2hJEwfzNQzRNbxec2QjbYyfZjHBVeMeaiRBYTsEdF7a1hX8S8bTTr8sB89YyYyIV6dU0O
2pyvurOTFiOXWbFOd29JBKDelgKL6RKisn6dtO0rBPjPMfqklGJmOydj6FRH6GY697P9MGM2JH+4
72LqX7ohuqwF+BgmiU/3nbo377NAz/ayYUozVNuj7GcrxiSD3+JI4oVJ1zSQzWSwpFBESSA+Brgy
L2jOv/NdsSmWKP7zKbJTNeVdG+0ZEiUuMUlDFtm/GLyfnBIUuaiqLpuUJqAzWEZos0oXrc6m4o60
itlzqUErGq41iv+b3SOKgLVWxiCpdbJJf25Rz6eIqwsZ7DRdZsVSzeKGDpgJIL/R1zwzeoLCTN5g
v2eVuodMuU8BWvBsMcMa2V9ZJGCoKGGh5B5A5QL9mjgA/MiCZ08ggSSjSqLgR2jFJu9K7+ukXxOY
TNz9Me0lYeLUTVtYMyI7dXDJl8fVfY0k7UnIqFEtlR1o7uDpTzzawO+qeVksDaUI3OGZXR4mQ+K2
NNw4OJ62xZbrxE1ocKUYY+1GtZluONRSUIcNgD0UbiM5aNakDBUPi+BiaAaLUeFq7MY31N/vZYcl
8orQShNjwMIuTzrZbFa+4ogMjmN6OnbXZnKfouYALgIc8VXbGcfyEvqhWbjvDkQXZfKEYkY9MAPg
aRBs7DHsTPzUc7QAP/wcLN01fesdJGu2AH6fakGvWclnqs4lbzIxqucUCaOEETBIPGDvuH+1n2Kq
UyEiMz1CrrxUBIG+Y6eGbMliEZ4SckqBT4V7hMzX5boDykYgBC+Rrfvwrr6MdZFWakhaDVjLaHeO
iccvjkQ4cW9/gwtIofrrgn1P3kbU2/m+PoB7oeVORLaLMkNb3Vb/6A1j1orM4QY/5GRzGsBYDtHo
yv4tOu552JzxlPbwcmXKOpxyzj+894ylL+ygQe0OzoMfNDMjPkXUpivRCXIIjDb9tYn61EPiXSXX
4bx7+Mc1LgfyKz0MKDLTMpP0R80WCLLiWoHKjFXS0mK58aSt3tgk64m+sxDzWX3NOgGpOZJ5LFM1
FSMTjxUNNnKtsYqRxWYcXiFX+H3M4+avlLEi4Cg+AX9C6k7wPG3WupatbM8d9JkvqAg8qZpDUUed
cpi48tHgWKijcSCVboeSBzofp5FJndtXUUNS1qzioQGBBKH7az0vlcOaHu67jaSPz6hfrjZkDD+9
VmQEVBGzMNaTgQqRmyMGmBZbVFaIAlQhQOtklgDcIWPHqc/3OxZIRGC43gx2ayfkDHEXdoW1IYy5
e84wiw7MlJlWj/+BSnWNdsIW+clMvpzMYeCXOM9Fx1xZRgNJ17rpzzoCW0GaRF6F3p4PwLmcsnR8
UUHYbJi2iVPs211GF8fQ6PmYVefG2sqU8GCO7PsJLoBD255Y3GMzmmr1Ig6c2/SxvXnKVQl4bT0c
y96wn4GruA7dVDWewnpCNZaCgcfv9niQpfddYpxhuQxJjMOjA92cuV/EpKL+I0r452GTfEFLgjQP
ke2QRhIJzOc02b66EGfFVQ4xYMB147cmQKWe3s/vuM5cJk8xg1VG/1xO4JqZktGL8H1/XgiJGLP5
cJ1RbzJebbZ0npLGRJtXL8G3YJIcfKIR1ZhmxPRVAVlONJzPzqr9BDnx7rlsJHt46pDVgcnYDkPR
P3sZIy9uc9p2QbuLlROHXQVKZT8+dae7U6xgRXFwfXxl+3Fr8i1RVcCRsEHgrj8HOObwCY3GBrPT
oc+2ATRgveCFSFoHVpU9OIOKYawlZDwKvl9UJSqdGDmqXJTQHJ2HzyHNHiL1acaV3xeuOtCejX1j
6bum6qmwAGbFhlHy/DFwuVMmPGq2YDeZBO+lIquOpWF4m9H45ZvjtSPH4rasIgWKIpv6LoAdNG/o
0/DXFSvmQPeQ876+EkOrSn7OJ35K31eMtuk7Ht+8gkXv99+AWAsrFjyJWRR7ZgSTEm43x4Ix1E1W
vxqpL4cUAiNuk9aB0zURXlL84SJOBNMKIYdQTvqfCeARBCvc6lsJR1AS9V1MWMM7+qANh0Xd6ugG
kIQWroJuXk49pZhYAtGkMc/gv1AQpqFp8crOvpEcy+y8ttl9EalX2He334MjhdUN1zq52TJyaQYr
m4+Xr/QXxGEZig94QRA4CcsfNjygrlH5dZ/pCCp8AXgej8X0xpY9Rr044NOOAhnNn7BpFCxs2dGC
xY2gmFZh1UR8XT6OhHUG1XFIgY49wn38jWkdUNmdHitYh5RuHKJZHwA6FIhAptBM2vjM3en/Z5Nn
AAKLdST/zA6gmkcjoy4QywNP5IhGFseZhlGgNUieRzeuONw5dO+Les5JycFOe4RA/4klAgB7yLWA
zYsgzUkaPcng+SXXlRi6UwK4cfkdzGh9+N/TkUnlNRxvhhNPOqcRaB54NSbDPdaqyuzVUDjY6UWK
zvxhvoRZ0B/zVnpHH3yUxKU//x/9Wp6GM7IXlxmjL9Utl7QV84zRlA82MEKswiKbNgVrP2LjGOjv
doKkCIMk6zz0XJRHZtEeZyhLOsijlyr3U2ibzYnme1rjJG+nH4fbF4gGQq7G/f4wmGaKxH/JMAsc
NXdP80buipqeHE5zEBZymI5mNZvBJ6/xM9J4zNqb91BtWMajVkBdh7yBCB/SQOpnLxBQmDEw4XwD
pYnxENKKcc7BcL4vjnC3v9ApD/V7o953jSx2TNwX/O5PS+MvNwTQRvsGLPBDbfKxKtYUrOggPkU0
O5tR0Lv6nHANcm5h/LNv2daH91MOKupcKsa/DxkjsTQh/sFEFwFqtPe/9zXYWO3oIpOXsHHI6CYM
ENs3kdQ4OVchi8mJsnmqIR4R8iyAQ2HRlMZ+goQK4HONOVlzUare4vF9gXekDcsMozKjg1Dl2lc2
k/Owuw7/+TUqCGhEJyBtQU3wdBByHPu3qSP+bGJ5n4IuyDi6d+Nx2GGRY+JcLIo6Gr5YJ5VLvB2A
9PjP2EJv4wgGbBYKYnrD9c1lv7gft4/oO/JxnWq7XrhtMIbD8MRER2TDIwOQle3L+1kYOQc/WBhL
NwsYR6E5fSPXHN3MLNUtSSF3FWyssBAQQWF+biAFo9cZoxDNPIZ4bGmjfH6jkYrZLR5RbN2NCxJm
sGuJau7qPecdxmLIILVD0dPHo31+xjugMrIk2+kfUYpzhd1haoFJ5V+X4lrzM8EIgA9ekDPLZ2mJ
dfACMRcbK5+23voObcrWex5fynaNhfLyYjckOFXE3mKqOuNTFDci9o3iylc8ziJsWlDGxQ+azDnL
HTzfWLrosyfLCwxiKAP28Dx8AxqA5YqXirIuVU5UQNh76SArvMi4LHRCbQSgtdtNHFaPKFK/dazT
nOklN0Q/G/KFT5s27fjhU8t/f3vab2arYgXItfFeILUlqJl6i1nUP9jqO/sl0/lMACA0bVxt7Cau
nNetgptdlNfFnLcDRY/Gxp+wD5CAhxonbhi9ENysRgVYN18CIsQB2iKIwMJEPanvS4yVZR3htwOF
ShIvff1cxtSfhap/3NOFUMjQA1LTboZnkBMYGq66PxBO9QJsFc5zAV6YlT+TcGxTn5MchROeg4fN
FCNJJkCbGv7W3dVZoqs+C2WWtjHvcDfF42oVIdLv41qbwxTgidCWmMP3UJ4nOPrBO0xfovIUX6XN
h8tuQQc5G7q4tsM+ai/q7D3cqitp0pkdg9CysXL4Lp8VtwAbb3zn9lkhUXRDPEkk0loMjVAQtyLE
7undD89ozBLceji6PH1VNi11HdKCyYR5T87ska32+uX8mPLnOfJ7qG1tyMdYm67bji6Ge+4Ljpjp
A4OhM59Mmnhyy1hHFTHwEZ4SLGZmtYlqlHXPWffenRP7ueq79bmhZoEHVsT8uHIhamn+Yvxnf/Ak
3onIG4NdC2/RhPMUjtrIcFmE+a66f+6gzyD+YFI8fTM1HhHSRjByQ9or3u+Ye0vrZ7AF3kxObGWn
1XMRftP6pLMMqSq5H9uQfwpjssg3UbPf7w5tF5nd7G+h0UYvLRC53wjVxrua0AzeCNJiSDo5v0th
cjrfeTHYgJyH05oMSIf8RlTHyk68eB0Le5+XXjn35D1tosxWrMeKlw5OM9NnNRowIeDZdXH/bSa7
IyMBOk5MjLhVmdelb7cSV/4o9T5UJRYCV348bjjlrBLlGvAq45cjIyULOHaI2OGt0u0zdFtOhCh3
xL94wdUiJvCJEAWuPz7ptrbDC0+Eg4QrdPMgktuncet5DbiTrvxmvI8EpwifnwKyfnIW253XZ6Wc
iVmpDrkVthgWe/4PT4EdfdFCgeDmUerD8qCgypiimyfwYQy6pg3PL/pXFLHcAprq4iKCrY1E1fCx
furGob9OGCmOvUS1mJJQPT0197Mqj7OJFibGoaWmVkllOaQV3w2UJmMkKkvuTgzeTh1Ga/5UxBxe
NlUa+7JGqjnAHduhax+jjS7Vx3bUfzb5B97GkHhEudod+fesHi0H2IVu/ZQA5ISc8frw/H6WxNz3
A9bJE2Wh+hRoiEcAF4F/+kX1+cbwxBSB4JvOegy8HHzphfKxmIDodJHdo/r6LF99lFSLJ8ss1pcM
45XpSCrQrgGUz/z0sWrHNiIKOigmcCRJIHqbo9bFjjyxeQfUGMWnzpspuPi07EKpA0WHgT3qWPu2
4vB/GVFzptd2oe0aKUkR9SbK18jV84nHpILVnko8r1GTY0KKink7MRpmRRYysGnojeQoe2Mses41
V17thZSAaaQ2J0Pd3Wj7wUyKIYg5kOeC1wLqHnOvfsqwie3kiYrGlCdcFty2CKD4ygeUv+u+mw92
LXC6z5YUywlR339yjQgcQZLIi+ltHqDjLyMdm3Qft/c6V5yLSTiyrlIIErp0XzFyTW4X0VeGb2JR
YoUejQk8GdHN04eo0AHb45S8HC0pWw87NpRbimEu+dzCKs85l001AFXEnrHRZWBBr5x5dBCTK8mG
pQ8LLBKiJU7yYDxPFmwr8T8mAZOwYAAD/I1wixA0V4ixGF0hnB9M75JxrbEYAckDU/520hN4rvkd
226Gw3oUF7SOxN6+3DIQ7b++ilNHJOT0vz0joNJ+cWhgmRBFN1MPSKws8Wc8wyf1WrAyFm0Cn18F
S+3TmRDDzOTK6nDuXnCoMELgB7XJ6sM10vmKbFdhVrHUoTp7GaUHbDlfH7evVYnVMSSEp1UgZmO8
XCpdrDWBghrMHsRU1U89TFAHJ70/UDCtUNuDHwBfe2d4o2uLNMG6KKS56ra9O5nOvEd54umlTh25
qI+ta6axIuHhRhJrPBX/nsUj1W6CSe8VzQpYI/6LH1Yvw+dulA/84v5Z58nDV549k6EzUqiO4dKj
zajfaaqoC9DATAazoRqk8uaVrbXBIpfX6m28fb+TS5ejM5yqZTThKE6znJ2mNyk93P90IbK0PCK2
xNjNEcznKbt8M4eiQqdaZn6uMiY0mzM2xM8dsLeJLhHxFpjqLUClpfDDzNCRH9+kfpvqz7izq/Ey
P480Txo5HaMLp1SumQ5YmdGJ2319UNcHAHZ+EdWzO5Js7ODx5+9rJz+jVblBi+dIipFPyxmFQEsH
775ObTz4AQyzHs+ZUD5syX8Hr0BFlnwDoCGW9kjdGOkGpEiyLEVkTtkE2xLcLZ9uzWc2weEwZpQy
R6Ly5EPI3U0Toxyq8FJ93HIm0JhuzboSItyLIh8DIHsvEaB6GNlrnr+wIvKVJHcv/Xmyzdo0PWLT
IHMRHfzyuLvKCr4f/vq3bg2gzvvq8uM+QuWCApEjegcqaD8KkOz6zbkQOIr0Ai1gFCgWX2KQtcir
xYyqHoGfEinDv+SWkBIlouhwxprUeeyxRywnClp9+AAcsKcxrkp+LyILLqDvUJcFWCKPFi+kS2PN
QtF6bF5LJRAvTOkDrqYVH7kcU3R7UxGjhM49uq14lvUYcMl59HAKPHEM/NS40GyamQ9BI0F7kDbZ
plgfHf4IRHEo7YZyBviHkoY9yenoTJwkKNZIv1A9LpAKsot3RrnZwxmVEUThFndfHMf2xxs+BC42
MwHVsfFkGJtwggFTx5VAbveAk1iYms8q3+FaL9Vf6A7KQppHdKPVhaJujDaFQ2lMZSpCOzQYuBsm
QBA9pfkowJFPOTHNCFjAsnYBiOJTJ4Onyw68XpL5AqMAER0UDK+8wODQRb7dXhH0FDj4NN0l5EBi
ixcfNmpXRH+SKZBHU2rVYsm7K5kjG6bA4fXLEDvZwnV7rxjGmHjK+IsM17D7y6Ue01XqSBoZ3e1G
JvkSrPvLUMLB9if+vuINuTkK4nNTj1/L75xzrHXRV92iYpqBzPOaM3fEkqkMxQjIdkc5Z2LMw9BX
M6HgorxRiNrEFGv3BB57NLYZaFmHeM8v6SlM8GEqrDuNm1eayyc5eIagdNhpaeeRncckSXK242TC
n0Bl3DjIl8H1gQq8TXlzqDqxEaYX6jpOSl6h2hyc+WwjDTce8Q0KuM2+2KLEK5C22kNwVamlbgpP
reHMf+dJQMWRn5v1LdLhrw2t95aOno/xCw0qmZrEsonHkceTyhPF4InHET79uZ/D3OUtARrEt55+
zsKhEWQ+aDbQIxGd5BLhJb9GDhqcLqEN4aFQwjgTNi2QBMZMeB7HfgHPrenCl9szKetK+qMZgd7d
9wbLnll4Qr38SDeKvNjL6JAzwtXA0LYhLrvmzviwQVnAlun44KnoBpQRGbOn8V3ZY0W6SF23SD/y
Rn5YKjWzX12/Pv0k20DGKn6P3AI3/w+TCRN0cAgFKDmQ7MVSA+gEBw6gZfgV7zk5i0y6u51AvyY0
q+Ndbonn8XUGXwIpye8ZkzZOX7jDtTQFafBkIUN5TVaxSJSgruaoh87qolneJGLmeqO7JAyAz6Wl
jf12nsfpBXfoiIeH96RkMssz87GViwxoR7J1lYLWIqtnyDeiKRFHV5BfxZ/NeiPReculC0m3k6h5
W6w02EUQn0xtL5b+N6f+Ym9dMT0ZXzRkCEGKox+dGeYVAqjgxZvj24HpxQ0NMj+f11w3y4cVvXm0
iWllwflZyTrGLEP5eQc8a59Vsv1y6nz8MdFupEKAEDx9b6b+J3jjcX4Gf4J0iRW7mV/7VbJi3i2R
QQQcYHwhBI7z80qGGU+S+Ak9enNmpbwHIhIvGfhjf/SNPivpkn8C7TJ8++nAGdjv4DhHyyMHcBv6
gc8CCkcDgoljGQ/xvl+4W31G4S+APXzX1WvG+3YZOhjxRlST28FjRR/9Skkta5gJx+/W5hqmvaHn
J4OJT3iEgc5BAsxnaSUmi7hpOSaBC34JA9G8267H52ITqwH8x6Z82KAa4YxJHVKD+DqGwvz71xle
wP1uNIQHwLd5KlR4L5zYcgTDQ7PxsPKYaROBsNJCvoJ9yknfT35o0mHKg2nFUVmJBECyFKsuZIfK
GkwoHYEkODyTHeC8asZ047WaPH1meDlqKQbDqOdrc/x2JUaJ80HvCk/L9PkrAm193U2mH2wPW9Ru
+onYPhaGv0zWULQHow79/nGbYIhiha5cmACRP8vBfpuTVJkcxpg1fo4pwa9MZ1mep2yfNmRq0lMq
TH8g9Qf5mVEQpL3jVka/Ou2K9d1+nictGyUE6OwwHb0JmaWwqK8dzqs/HUp9Mic/EVzV6JdxBUTC
JmRIMm4ZWjrMQJ4PUDmw5eiCCBPj9gVvwtiO+oYTZlq13tEp+UDPMltecbBV82Y64uYjt2fZlRZC
h0+ssllkOP17i+QT+y9CsN18zVkpzjfa8jEsJjaiPF/nh+q/txU2j9r8RCzrxZXfz4tdgmc6QW3D
Xbn8xA1rLyQaL4aLI3Z29N7TNHXuEuuPlX4kVkHyldqTzyspLARZ7IVejlXTa64THiz0ZEzIAHSt
UcyaA7RqHrU4kL09JQEDg+17wc33/OUzUMpbgrRsdBQZC4c+bnggd/i3yZv42hlX8sR8bKSFshwX
nvjBuOzsInptyw1LeQDn0lxRwRSKhE7c+k4X3E691fsKQg0ZTq3sM2pHJqZsGYCZLwiMNXNb5GzH
n6GoPGyCLlHgSivtcnQ/fssgwwSaHai2uqSabAx1wYlhsesNSUkuAQXwUUPe2DBihtovPkTHgBz6
AZkPNF2lFDAATD+Xz2cGJo39RGeS/15fKfpfdK7zo1/9S2JiWlWaFxblXhckqUWd1iNipg0yeY0i
vNRWYw8uaO6MuwXK2dKj409tvewjBT4f6D/55zRwhixoBpEUstJGfGEjF3ivGzu+orAJ4QUsCX7m
Sjslc1Ew+mTUfY2INwVBI9pA432K2m3DBE3jPCKsg+Y0es16G3AIt9IZehq/dMZSmiyDP5aTiyd+
R3fA3mna/DLsAbWF7pgRCKMetlze+vBa5dF9MxRBZlmAzh6mI2MnYlyt3KV6t0Gm0Z1zi7Ouv1xa
68VbxQLKxvjlBquNFOIlN9nMkXVlTqExLElPnuZE+wkkbjgCscFV/PTpH+LWnv7U5m3DeDixxz9V
8Ip0V81N3N5cI+aX1bW0erDK1kBj8T68dsyNcUqAmfKyzSCenLLZkViH2cfjqo/YY8/0n2YOemTH
uuY4ZbU4MgnCyRBP/eVe+zHnwYXNtksIAHsBVJazKpxQK1JVr5HwsyH9d9fsR7a+hf7Dlctcr0XK
hhIiYbq+fXmIuFPHuBqdIftfaPJ4WE6P5Ws5wVQ5K+OCoBJmP8TPzU/sibstbypvaetTXE2rH1Si
T+cQsSd/87pk7PnzGZDz9WNf4kKeYmGcsncezpu/B+ahxMbkY0SfGGcCVAyC31iwrA6kLngaUK+Q
D/7tV/MU+G/JlYkya+Ea14+yYOW11ly3yK0moMWZf7YkrNSzi/iWa8BJEuNiFK069/4B2w4ycgQx
SJ1MG8qDWwdtQGXN/ztyoH65KvwYQ4++LLq5pqjnJxs9evt1hNjdnixqn5HdMRpF4A5+WXOGVIek
QBRhQyfu01XnMUaelYRsEcDUVNuX3s3nXeXz0Bs1g2YKLqawoH87QOsfkiTFKExCeN1HS9aXGGPA
4ILIWJSp9bb4u3S6CclbW7zRO0yMHK40qfLmsuMv0FLIqci8d0cPVjhyRBb0ZDFEyi6hUM0FWYw8
J6aUc0UxQLTjAap3lYd/YPs3tmR3hEOLihcJjqub+aa0sS00FySC41Xn8Hlrgdw5yirbTu/bz0XK
LH2TIz6fdrjA3eRcg3oL7qdBULJ+6X4aJzu12C5NOFFc0vC81pQfx4XTrN+LKgQpQ7l5XD+8x18b
v6Yu2rv4szPAznbMh7FG6WOTeUQzPcMtUdHWcqKFrPhN9OzSDLnjItuq8NxLxVMPkiNhgSAnRSiV
iC3ZPBg49Sb2hp1i3Pn0obg8sIBHnmnQ9wTnx/rr1y5SmI/HPPoJzRs3c2MsoahY/25tH4MAkCaP
l89jasQzHzPg+KWV2uGKijtmRIn/+SvWlR8IAd3TkBZ3f7RqkLsLPTz03GtmfEE8fx0yBZkUPYny
HNioXJyvCAnJV/C8EQLHWQ8nAIY6kmiGMMf1BGIx2LeRQUzZnfk1UECvAqUJN8rGT0qknBiRrnsW
XS9WvKv7StpzmvdTRPPab5Ujp7eGjf32sGITAWBXnrxoWQpGNx+ZGSo4zjCEAlgbA5lwpzdSgR1Q
bzWszb8s4psoexRACEMRBWVceU6GOgHwYpyHqVvs3ricUleQoalTPKkxbr85uoiNhpjrvcoscp9m
tPUDu/nV3TeSw8L5LCSr3LWGKSOXuN7ClqSFoPobhbgd9zK7mdZ47xDPpgecTSm/ym7CEd6bFp5p
h3mDh2Ao4EW1J7FF37eW9tixGrdZoM94XXEPBQ/T5Ig0c6ojor0272nqflD/YWfy+kCKBjY5PiQA
5PFjpkTPWf8HxPbv5kOVQIFBSIxDnM5sAkVvOvkdLCtbdZ3oKBlnJPloebHC3HDuRO8t+qL27/hH
z8LmDs8VBct9jjEUZN1Dh01lEUyG1pgJIFVJfGNLiobRac56uqXRp2Z2hw8fjTzNn8yuJxhs0pIQ
Q0a6/I2fJMihut8enw51RUG8LJ9oGpnemjgPfm9o2SQsXBFmDUN8YcVOBcHJNM98wZhg6RWpGwlU
5zRdILuYPgBEYBAfGWnpIO0A28SFPLSLMqgzX13cy+l3ZPdjQ0rsmn9+3A88QeO5Rz/ef2btjWtk
SRdOFT5GQ8GDQLTtmGcXb9BjCbka2CkWSnZetJMNMRX5BYh2viW9nDklQnUGvRw4uGsHy1czr7gB
oCXMk9u8CltuCpRgCr5+N3+OiE5yxUn4i+zyzoTcfP2Opw+L+X+EdIrVBEuJc0RNwKZDjM8Fpn7A
JO1Mju96cBrCTdq+CEPKHb7/2Gi/gXZWSIMWwMYNPKbQ7Rj8IsKErW2yVGP5dicpuZizX4QknIUI
nVCroBHlN8GMxedQfB2dBnhgYzmhYTU4ntzGYyzM4hMMLthLD+xjhhqSZv3MKqEKGKHOud/yGBMK
M+714Ipe4bZiBswvyxt6r6OlLl018pAFAReCthifEztYOnqMDzpwB9ivvhZ/BX6asbyBD+8lHwAa
04PP9D6yuPBtrLipEsmcPqGOgLY1BzFDUmG5eM21LcFra278gkJKjA4sBvajS3oiogTNM8rfVcVa
kmJhyEiOmIsKRW8Way6FSzDYN1PYwtjEaHyQWLOdikdrdE031CMp9nA8Hdj5ww5hXMmubMgKhrOk
P6BSBFV2DC1Kl/6PBzEhU4Pcj3JaaYZCjqGpzrFITVgMMGWg/0dWMP062VZCyQQIqTciGemrAdxJ
c5LFkzfBQx2GY3AGZ6sNtBdVKRGUngI9r4RZPFJQyViSOVtKjEyBz4Nqr3w6tgUq99efKFauGVRA
JPq5WdV+y8eARI0fbk+M4XSzsAMj0quICUE1SMQ5cxC+H2qpSI8yhJW0PX/3l0dkzvwY167KzLoh
OUrfvhmCjZ3PKuWnM3mnIRiw4JhVP71jotiJZbo4M8X1Zn1dVRBPG48aksAcZmI9M84X0KnoGEkB
6nmhK8ptedbONBdd9JJdMM+mHNxgdSAVMaYDVhCD8Fnba16eWe4Dd6L+8nnVVBB5LpOEowkwRsPX
M1ndqOEmzj14h1XIkpnlCKx/ydMqq4tkLsuE2SxSdqM+A6aC2nq9sSXBCYnqG2U2SQUq1FNDx+Wi
cMKpdm9MF/K8D3TUoDqBf2zTfl8c096f4qMayc7v6ROfuN3sqWwp3zYukF7gtjndnMUYhUf7WazR
buvgYWCuRuKp+lpsbslqt24ypQr2gvrA8g0l6grVMZ/sQ7ZJ/44rjeUNE0fyL3sz/yPtlC3ZjnmK
g8iSdTgAPcjUbBoNsgVGyKuSOKWd7x2m3SgGUXzMEC0eV1gHIlqN4YKRs2plfunLRovcjs/ERrKw
ADjcHvPJVjc0IfS+L9gmb+Rr58VsAk+fBYvkDRGKQjP1MVmEMXMxnmHjqk47S+J+nVOlPqJkoa6B
BZA/sI54zRcKG9W/lIB19qUOS1akK2fNey9xg1NwoDQC0qfamNjtH50S3dMB/Fsd66LP7LlvLGLh
MIAkf+hjt9KqD9hFIQP8egVNLEN7i5XtMxquEzRK+J6KVbNpd+/G+YXLs/pYT/y/Pee3ixI/4wLd
yi8Dk9OUz+NblAfSGjEvDTc3CKfYwKSG4zstdDdq2a/0Gz734LmpR9E1R1Vr06vzAznBNJF2xks/
nnKaLSrXWQ9a9rDICQNkUs8mZhXUoSoxXIDugK0ZAcQ1JxolnkwhLtDOGNPKGXrFkrxbaFqTJaOF
XXrWNqAgLgOOoY9OOgo3g3/3Fff79VwYdnvNRVHabTd72Sp+EZDbz4mJ9u0xf6HVRKPxy7VP7QVg
2r59jfL3c4ItNPEmqU8be/q+HeCB+ZcF2Vu09UR3fJepQ51J5cVK3VO3E2KQ80j3lXkfEXSFz039
UR3+fvOoWct/xanUwTMbJCotW5F/WUafBUbt9HC0U7eLyfPAgXpzWG6WmAiCb2M89u2BvOjoTo4n
vzntzsAGjIqMe/SHFO4EJcUaOtLPE2nrTCNROuW6EIVhBOx1OSL0W/7TLnzG07dP69NZ3xl+yh/M
tAnnqafijtmLGwiNjszbgC0UWfgMYc6IsaTD1uUjVCZawDj0A4/NyHOSvJ4v1p4VzIx/HdLlYcSp
ZN/XleS3LYcGVzptyNCbDM7fgdEjM8bAEwp+dOsP6W5y14XulW1i6vLmjAgCPv198znzTKZvkscs
bC/887nT4/hzVoHqd+IidZdcTi5QCJABx7inV8e5DpCdIAMX4AXoivTMVIHBNMqhHKwAClxQ/2eF
p5EujTM87luxPbhvABnji9c5utx7DWqDnsBAMoayFHSQnZokntNNskT3H1AGigPrftowviG31Qab
jWhoP2emFqOnAROF0CBeEM5rwkNZkrOir4LJjmcZ7vKGP8Vdw59KQvV3gP/JI5ZN2ghT0eJ1qtHp
OVmGNh4+B/cf29LyQDgywOZu6kKMmdetkaOLxf1OBBQ0T1yUxwE+iOMZCSpH0wc3GFORCJzac2xt
BtNq9Qz6dRFzbk2Ybcsk8nzpkogWBHBlUy0QoCE6BmXKrJ0Gkf0Kmp2JhQ1DNON7YicINWmNVD3I
1GGIqJCqlx6dhdou6tEO4RYBgP/RdF5bijJrGL4i1yKDp5IVFTG1nrBMrYgoogJy9fupnv2vmemx
DYBQVH3hDakeo6hyPofU9x5Lch+yALP+lYOuPfZTG3/mT12Nr/BcoJKgCgWFogF0RDdDHxE40eX/
ENBgmSeAEvSGTzAYGqifMBiKYmjIP08ZymzdH5odiu4ZTTdNggLCmLP0dX49h9lVmHXpuoF3ZTU4
l/ZVSekIj1otdeWeMnpIDelReyg+hSe9tIGeM1lWdBn1B9qTGR2UbyOv3qPP523aT+syv8j5/oXW
zhVQV0+VnOcrqNL7MauQEUGF+9XnJnqU47MB4jW7eVVnALesaty1QTO9DmUPEqbxZr1tMnXW3szf
HEq/kCclLLsZ+OW0uT7K9WeYq6s+mntWA3y5kdfUue4pRPbqDxxvduVMJwd65SftLjxA7tSB7wuF
KkOZXaYSmJBn3afWKxo6D8Wty9e0xtJBzRtn2nZtoAdSARW5jwB83RulX8SEkV1Sboe0A8Lak5zq
YXJMeZH0DXMALeiued37G1kC3kjYdD086q2c9Rzket3iU42NZ4kjDDJekHTxSapCqWf99JJShi+9
qAqKtXoXaLVOuGkker8Ne/czIhCNuUibefHEbBRJq/1lkncaaKwURheVJPVuefn5kw50wCDnL05I
dE2NvAO6TGXsDvH3o0w/496Z20U3p5gPlME3Y0hLSwuZa0X54uP2VCn8oy1VSHAgjMdddpAbXjxf
xkL+mjAh5A76Q1nlnti4lX29ujJ2mWhnSCA6P836ec8g4Wf+tZYC+fjN5YH2bH/7dTXJz2n0+Czz
bnxDWb1B2OSm3yefO0ZmTX+ktw+Y6f0XNn6ZzPCl+97CSNNrKssNqCOTtqHhUW0saREhN20oPhTk
NpIBhijk0wOJYivxE9TqlRwxmcsRv75ruz5CKrltVPpfExOtKVQfACkUg7vksQK8Yw3xPvpZLEMl
S4N2C8B2EFEsjNWTokSHFN+giql3X8gHR09YYM3ufkHGDGncAfXc5JGwUFjDT1KR5yDcVtjP1un9
XI48XUU0geggYpLzdqVfKgy9IQs/Ua2pRDeEJkCzrD7Ds1N437k2urlIPsCthGQ71/2er+6aI0QI
IBMT1DeQEgqgY7Q+AOWVCkQIpzF4sjRij9Xks1ApG1I/PD5DcwaS/L4zqQAcNsSxFF7qAyRpt7f5
oJEkDV+AwoWajyOyuotfs1E0Kiknb96pOJt6YffA6iDi+fa+bw9Q9AMdWw/Qo9s6jYtSdNiGr+Qc
tOHtyHwzIe2mNvb9tXz1J5vU8JnVAWWENR0AUDqy856+tjCetqSLNEUIWgCmgDYGYj9jWcO3APwd
gQwZJZA6mqLAVyoAlCBcqafSlr7NZUxZSNFOQrQUNXBq3CCdG9aM9jOhJ1IsEfxmVgSSiwMAgf3C
oDiyZdphjbzUMaI5RLo5CwAGz7g8oF8Dv+A2ZlolzyRLts4B0v09tFhwm8HoCDUjZGvo5dC3akdU
CQAJ9pKHwMQPwNyCbW9ZMUgTryjdgPYV8BPcAPdCwBwPVt1Bv58dsX3sJwhmWPahQ4HLRUMOUUt0
zNfAes+I4PLFts8TwugsR8MWioEHKlFgqmnIgH4gDodqi4adbGMIgSvehm/+IiXCUvZM8074LnP8
xIAtEAPdB1tIsF4gx0iSA0C59siDecz5gePJO4tl0qPw7pxFvFDuSVQxG6RiztRww+0aSFUFPWCE
pki7bSfnzSWpf7EBo8UUFGjH1w4pwUeYFLDOES6D2nzM1HUxFAeBfBgNOLSwCaupieNawOH0+4sG
kEAl7zHIMPuLd7t65Cv0zoQlBCFVu3jrVJMAVacbnn2d53w9jruv7ixJzNoHMGwKWxDk3hw+BIOf
qwbceG8K0fghKT4RLmru0JhB8HAIbTFmeaFj/cE3AVZvk1PEegSo7997dl6ZbmMAayf4/yPJyXvO
GJwxXpOxWmG9YohKyANaEXsymEY6Y8zf7zmkkyfBAAbQewmwGKi14KLstSb8YsDDFxpBhnDVIAN6
iu3BHK5rR6xA7RbxhdkLaUwXf4FTRf5CnARWvPGAXYBZp4lTUh5SvKvBzILKJutQmBEhtbDxrh4R
P3i3EY0yA1dk+rt3FFdhiwIsgYE77sBPNOJ5DpuJvAbiLoCmV4p6At8WUjNogbbj6QHwFVw+8LAT
m5BKj0/iXYCzAXvgSNkV+AR1raA32PcuuBMa/pn7XhU0EI5Uo3u//I7LqXUJ2IqBCy7HvvyQd4CY
P+VbA3YKCldwDNugQ0Z4LoF4RsKE2x7haDE0CIVthtnjOzMAoFC4zN1c9VpCPYFQVUfVVIIMDbMD
R5dLWOKpbsYctoURBPRmAh5QvjRYOKhLyAb59VxDafGN0gMKWkpIHaK657S0G5BT7zn9dXZBmGlY
Tl9+3Xh0/nk/kodfcIB4CY3yvkuI9G0RWA77+M7R3PfLHsQaqiUeT99ePowH49RHm8Ea9Jr4iiZE
61YoLZQOWyg/6MYMOYDawBw54siZu6wmFF8cbB0K9hgFMi/hET7BIEeLK3NgwlGiE4JjJVIch9R7
w6K/dat+cXOlWb6iQViIzgMrScYKZDl3DS1O0Fh4N6C+bH+3PU4XzfbxgwK9hrQdkxbqvthMMLHa
0GHfqtteIn5SdSuplkueddJO3y198/sZxOiq2dJ3B6UDUsWiAMn607oSJodAyU6gP/imaoa9PHYw
vnpBTda+yRNxG4Bo6FxFIfvzDMhhKdpxHsYEsGN+pGGGDbA1g8zy85jIUTaiezzrgPkyerB8rZz3
hoL/E8VQN4COd54DHnzs9aNGwTDzvqVL/psx3GfPaeFVgKwHJlIRMDJ7IG6wJE8n5fLD0jHtxtWY
cud33ZAJ7VH/CfpxP67Gyqj1sU+AScjeosb+BKsOm3hKNtewGVLrhuYLSNFHzhK/GnEnMC5Zgw4I
q90HdxhE51HnIDyP6xEZGnXFwxWAMJ4hetRMoA0Zz4Gx+7raEM0+t/WsmfCQt3xRB5JHxIS+TK4K
iX6SjYGkTHDgmJl0ly7edU1PWKeGJycKHn9gjyifpGi5ifgUuTQJdghzM3L0A/QXuMfwB+Ne5B7t
oNdgcnn2+jgdoVo6lCA0f4SGEKSr3LRB4QOzspgYleT6dK7IUmXgAu37xgClWrlkKRxBzRWCwjsn
qJdmW8o0tYSNNl1t7+KBpqCZ+8QN8MJ3ZyVN2hB529gaohbnsg4ybdFlfth0XlHiwQvIsYYQjYFA
MeM0QCEuyMrgJ4vPIjW+sw9KQ7gbGjFKrdAEC4esMHjEt4Ck7Kj9XBKo3lmczg/wvsa3SREjmwJu
MlDRONL99SE6w9kIFt449ZmC6f++MbiG3eESmFO+81CvrggA/3QeMp8Tm2MtQlGNgt57eJnAbGS/
7VBGHw4TWOp6UBpKxGNHH6/6/R6p00z7Y1gUfufjjo019RB9iv7uTA8Ka+kd2YxxUA4oWBmofdA+
r8kcb1CaVbjYEMRt3vBkFyjuovjsgSZ4hGu/3BWxNWVvIELHaYAX4JJa0JAgcf9e43XoaJtq3XsJ
T/V8Ke531dem7YzmFjYzgCE9QQVJtPDO+kJWLVQcjcFjYQxO2JmwEu/zLUwg9BmMGGBWtgQd6Z2X
1GjW12mKeZLgUbYuNfexcPBN54AhOC5wuzCCF+uwI16TI6hcA9TYxkXUGx9ghy4w00bcjjorJZoQ
SRiOHminDYMLEUNjg6tiqEG4u86pKsDzIX3qDbpARhuOu3WTnUrWExpP9nvQQTYYpCgegJjfWz5V
riEgL5fsiO9rxHjhUdMGknO13/v7HjaL5ZIwc9vRw2bUE+vQydt3ib79HKhWVktjtVcjuHmLvtdK
USWUS6h/wd0IHtsaggjsCmK7LSUvYhBzTaP8jahdGxTULFEzvR6Q9Gpwd7jZ72NBr+IFX2yYoyyZ
or5MBDe4Qmb9/aweyfuoe1XUnwOV02ZAyEy0OWI9MkesifD+8+uRnYE6o4eCTR9SQne0Bgagq+Gm
c4d+CURYG/Y0j5AP7zBr+5wQYyWsRSqE84XiDvVwHbmfyKSuJEEfilq8C2iebuQtSpRP1d78Dgfd
wMcSnj5y5bzAE2puC3hX6Myz0Bgjy6iB5noNqEXaOvC5MofeYo2WDJ0uCI/UiBAJnaBBRSiFKl+9
6VTwnEipODIlfvpUTMHvcJahFpAh8/VGzIlZV0vQtcEucK8zPwGD7QZw5oSI05kxOf79pbLvffH7
DpWxvigoiyyz2mMu1mHsnLBaQllxQElkQxfrwdqyBdlAp1ORyKUiiX7hDLz1qZqdXz7cV4ULTleJ
I4KySXcZYtpV0HxRkS7m+VwDg6o7FdcOtMecEqiRZMBVwo7OXnhDlQfGBHf0xxE14kLA3G6nz/q6
1F4j5KXVsI3RyBq/336DUg/Nj+Htp8Gnba7Qg9gUlP9+1Tm2M1cb3+KkF34DdXPmatIP5hdEeH3T
QZvBfUfqofKG5IIrGeWbN9pYpGU++CJKZPbN7230jcF0Avsn7APHvWJ/ZePqsbnCzStctXKRKkZk
DF2qPjAUUI+mr1FjxIdqnlOg+gwUJDVvQx1JxI+NAi65swUyzFUAMEJKqBz+8uD1db9XrNu8Avzh
3cWLSaBjLqJbz+cYp3nnIszdU+FMOwZghZ57Bj2HStgLALgAH8pnXBgHRs/tX1xyUQTG+wO2wS4l
+1k4hmXL2EcsquiJ+hWydZ7h17yTU7xro8vxvuC3lrIGKyiNIzaJvDuu7ahA2tnkuePxZ3c/NitR
+zm8EWtF4uaOXRS9ATpyaHJ49wKDDvCUToktBFbkuG4eX50LB4DXU0BO4NYzW7+4TeeSOtN4Qxw6
Qtfny0YS2imkziDXaVYDQ2IuRUxStTUQmsUcl6HHiuoryBzd+/wCoSpxr0Oy6QemKWBOWPO9DRjs
+6kiz/E+1uA9wyqlmDdr3dG25cGaVV6fUoWjA5SCqbbWKeTZXwQa9YFE9b8KW7SzFuc+NiQkT86T
A8H2ggisj4GG36EFQH34pz68XFB3sMpgqgacEzLph+KLw34FheGhaXPBL73z2JpyGxIJRnyZjCoU
GfeqWXGFmhXPVOg2UJ/Gabyze1/v+0sMc3EBm750b/zA8fogxoRlazrvC0oAqpVrtbQmCtr9+RQ5
tGUD3/nUj83YPDIr3E75vAJsLG5L7knUQ5Zk+h44QXTR6Dmwgqa/1qrYZsPvGFg21iz2a0ksCYeM
8AIkLLAmYwn7B62TdPUBMZqouL4cqWm9VrAphr2RPk1nZK304HWnjCquFnIkv3QNqbs+EfE1VpRq
ykXqX+iOjwDCoVH7HJeovtAygQD43QItzwAS0a8HvQx+sI2+djuF3u3e426RB3SIRafMNX/A0zr5
SCPfmFGesRhCoTYctz+Wq/CzozLUBx9L/843XBpuU2dPod2BnDpgPbWNGUUJF1EvF9qibQhpqEFv
9LVHl8FcACX2nDsvcwucF8F3YcN3m/eSHtCAE51NQEyEiDlLFy7FcJ25IVwTZGaJIOWOelKuD7oF
rk30ID8uTvAvjNVp52+Mlew8EljfhFLV9PMQOGKCagyRaKAD1t6UAplBt+G6+e4Y6wwdBsZz99xd
4mvc/ijAM6ZtwNKZEXGdCd5YQBzs48EwyQ7796Dp0K+iCYzyKCw/ehl12EZIGFNuZwCHY6JVO9++
fP6AKTcDYignHaNMwhzQMWyRVgJSw2Q/B3d6oVYNBI3VnLZeS1mwPdZTaIfLbnC6gfzrr6js003x
SyGYO+hmeXT2AVLaFpgyE7wZVCrXIvqq3BNyTEExpvtRrhuimSUQced8AjAh+v0tXA+6Tkyo8ALQ
SNoDuwU/cPGy2ZWAFFAcLKqbkBOgT0A2Dj6cJFkdfcb9/c1DZo0+V+OT/ulBM8ZEw6czsXzPERoA
g/yaAZcFW1ptCrgq8qI+ZtxLG6bgSccVKgfY79Rxu2j+qoAyfYInYbzMRWAINiDvFOpQC1FEvJMD
iaJYeaSmeZbcnCRsw1A1VliAfXeWQUiDJFVQLuiv31H2YSmMuMW8VcOwy8CTsa6UjgVOHdW2bbPN
Z9kMoSQBe6aohA47dwKK8APYlNng58NhizFMWyoq4Q08h9SPQCQ1bmObiEptgd8So7VEK63HMI6h
3E8LV7HBomARfw4urICY3QU3/xE0Nr3GoHNGr0AU4cqwizS3WRIIjhDkok9898GqOU3CqR5CoodZ
c4VQcxOS1bNK9xCgLXdQEJF7o6gY91BdvO+eizKBlxReE+rbrMQkHOtz1LrnRb6of1+ePFHp8RE9
nKikJHSPvvTXqdalNgEjZTLqWRkzFtAOcmwbi4hWcN9fAKf2QrVg/MdCIasgASe1zll3p6COLwNS
sHreHr8TWncQ3kh+tlSXKHkBlsPWCf4IRQOycpJaCHAN0izUARjwOlxBhyzokvk6gk35bvp4ItIO
pKCO0tmLhewdajsFydnNcwLayu0NfprBj8J+SQ2z4akbUu0TTe0Z5Yl0pQv/JSdDwOvso1LS36lj
FfPvfMg7mNY+XoN4uIBSvnFUc55RtZPEyZPBJyTZ8Z50bvtrTamaeJJ3IR+C+Sk5qFPFUsTQO5QE
r9SwwhpBFnXX+g8itwTrV7QekYxiQXeZAqIKeR77OipZZHcX9E2AwyRAj/FimUKSxI6suDg8wL+F
oDwSffrf1w8FBwQnkAM50LR9fD0oTF+yHRbk3f03x4CQV5k1lw/NJfOhwYs6bBP0jxDbb+AKiY1Z
VtHIG9yHnO8B2lyo50oiYu5P7xF1e4dik3cZUah2lEMJ9hPfjnL8+YHfVuukJVnYxN9NpjkvGmOl
DyAUvIyaj8FPfUFHKQFKBKBJ4isxFmg/WnsnY9NP8GSPT+nmvafsSuwNPQciBiTBcwS8A7flGOkQ
Kz7QxXNJdgbGD5JR31N6GZr9WR9sOuvnIEMCuSL/RRHUIqW8xV4VQ0ocM+QaXybks1B1VZj1SbTY
B7QMEhIu/5apl14OjOrr/AwiPyWas69z7FbF4Nt2+yvDaQBfhUIPOQxpEYXIYlv14A0wvQlRDUpy
e0BWxSzffk7AK16l9/36L2ZHkgt9n8/0Ne+h+ki5CK/KBsAD6jxPKOANLWLBC6fRjxoFhTdcFPiZ
92Eg47rjolVBKUArPVbsHihhgQNgtzxsmEVYXqFqYfiFvHdOGa4k/AGBsYTvUqYe/e7njJvmNX7M
oOHpg2dlM+shqpVL9p61GjY0t5y8AKK5pN7FN+gikq8lJ4g7jqQHWjV0HIr8+a4gFtCG0iobQcUA
Y0Au6iRXlArapUf4B5kpQG61HheOTT6iTR7BJ7gAVHx7b088lvat/4nlVQFQxytB+/U8qqsOBdEB
WrTO5YT4z+WEIvheRSCDAvNQdXu/SPw/MhdpVw386t25YCxVI3WlKIPzBt+KFo8kASbpbyGH+J+w
9cst9obT1x71cwGbAev6w3JLL4ZYuUhobxCxEdqaiAqx07j7ef1Kfj8y4yPpyH2ow7e/uSbwcLK/
Y5loAu5gXBza8oOLBOdnIN+G5tM+H5Htpqw/KICXk1bLpHKgm1uHIJJQ74zJAzwdQAgNdG8C/9/b
hmiBKalG2O2QQgGO0F2DgkwCcQJhaJ1K0n2iI5bquBVg2y8iqij7MIYty0HNk9PYeZbgUaKMSUUP
9E4PceKzTbUTUTeNzAx9vImIwOil/tVEifCo97XgmNFr2AIbbJH1yj2lW8AFSlfXT9ARGEML6pZE
Z59qAiDmqjr8hAPOGsqqR9EvxWUjc+ncXjbUmF5Qoy+wWBx6XTmxAcH7QcjDgXW5nFDdfa7J+ghL
6+vgCS9yq8xSYQbYPzvIqb//fGfx1Mp297DYIUlEkP9dab/gVMFZPEU2QCkUIhLtJN/wqdcwD+d2
codrgKw0w//qUaEOP5RpLoL9XwOou6Auwf+PYTNmYdhTRkuqEMUdGh35kLsEQ27go6WwhjfIRePz
qc8J7O2ysLWZJZ/ADNOF7gI4W72YJiDnGrKjI4r6i903ScgCYxUB/asR/n04FO5ILxA6AgRDakpX
RCxvfUqE1LnILxg6UKRKj8I2f19bFhRqyqhOE6bOvycCFyqxNO8pv0on0xpwOYfUn1ECv/ky1U5i
dJk6F/UlYhvKfjRi+Ew7px8WU8ClAqzXVIeJRL+TwkVoqIyzEXQiyRbuZFwRGpD2gmoyl4msLku4
SsyI0C7BF9kmCg4jCzodaoQgKxbGhNRpqTE3XQZLZdTItpXA6PXe0T1+TfB1YQRONdIZ8ZAOHJK/
JDjkg063plbn05/bEkoTiiGdM2yWl/nV6+2ffJ8Trb40Bi8BAwzigsuswx3I0n8eHqhdjc/hyznH
Io68QcMpplCU4is3FgU7zti6mHFqu/3rpK7bPSmvj4D7lnZUu4dmTKBY+fQGYRYzW7M0XKZcEYkC
ZKgnGcUD/JukHNkM54Cmmye7j0V6qFdXc1QgyW4eLvhYDGFf064AcnbIfj7z0rQVoLWd/5lj4gl+
gm7bVnFeoZvFBTYB19Kut/nTecXt5BFn8W3S99OpCpJ1AF+pwPVrAFJSOqrIkdJ1W1D8gjxggXGB
N1qK+iotwmwLX/kMCfMEqty0PBqQRlztq33qfQRXm3nEv61weewTsbgb+RqYkMwRoxOlPiU8Ucf9
gXtjbLvRA0ggEDryPynBmR41rSdmCxYAc582K9IoqI2wJBBc08dlkSN2JAME/Ae1jnm++Tj0L55L
MTOQMtyR67MXzPkscc3pKerklN24jLdps6T2BtNj+lq+/PPsMACK7LEE/PT6aLx4Cg2p/Tu3FbqY
hAcKqwJCBbRoqNTROaERpJaBhBCgz5L1IqehA9cT76a7U3CKuAUdNKkI61ko6ZRVQyyIg6edDcbk
AVtpDCYCSCIqauN6QW5OUZ60WnQads2SoLLDEhs4HoSH3IWBMjuLU9tzK9IQnhOG5oXf+PkQUt8U
X2wUZHqCjwFdELuZPujElru8Wm0eoelnYZd0PuUMCNfJ+2/5p6GK6Rb2iDCRmiWLOcwjkwBgSHxq
Bim48ygHNsLB31CEBBFNPkHr+3p4glKWwstXGL6M33uuNGkXAlbBoflpqAchJj4gtOkSrEjml7Vx
7F28cp8eKep42o9uOqr/HnLmygEMhp6G0M+ZPZrQNj3aS/SXnxY4IHltIL4GT3P8Mm1CaXlEAlci
F2yMujHisu4GAtic+maCnAH4izcZBVcEY1abHultmnDYzFii5YfHp2E/ZwTjn622bOfmmisEhJut
YoNWE2jTe6IuTjmB7JpMDnuUIZNwtcHjEsArjezZ5UcsUCiUJDVguqv38espShH1EZ6osjoTC0Ja
PvZ/qphpwIWuKTlMeVAp1RSrWC/rO/0eWoLQCemH0mcc7WVYYV24FyB/HgNOQPJZjAZNFBMYBeI3
a/f3c6WyTwShwaCJEdNMqJLxSPxvensabEEewDWC4ghXgizBE79glvv3rgs0jL9Ps4WahEr7+128
doa8CCc8Ycv2FBIkT2m8SbxEq59HYvPixX+7u7BhsVnxgd7fs3i48X8e8KxIwUVS9veH047IIdyG
/Z7aAreFx2HuTe/f673BdN8u+NZTSsvctLwsihF5IN5G4x17XvETBtfqI46gDtkvask7/Ni8NgSs
OgHEPaqO1fG++fcyWEgMsvkyGQ0wnRfr8DzKg/9+8hKopCEboakXVEdIsLRfKGCFnDcD+Ku2atlJ
Tm3hqrL84EIJtg3cAyBKapiu5FJAIY3t6BupKBLoHp2pv58gtdn1OUiHGXt7sxPxjyajeEMbvQGX
0FoNvjsOLBCPCNNQyb0dxXNvPpgFHC7v/W+j/A9POIPJnP5q9phSG87sZczBY8g5fCSEYt9dQxTB
eaAy9Ya9hzY7OxI7e4dsXjyV8iRwrn8Pn5NzwMfSIT8I2/42dYvb6Dmpaug16t/+nxNeze6OOBbi
yDYqkufk3x88eif3GN2A+IyfUJQn7P4WVwsegk1U/BuvPSfUbDponm10A7PKsdxjqjeoxvPWe8zC
mg5vMQbJEw56y7Ni93wksnj6wSPxvzV8TqghXY99CklRn/IeIvjc1D0ePQdbATmnnx+Ln52zVexp
HzUDixUc2QPQ0AolT5Sy+aeKmcADIrwQP79ukcDo5OqJrypel7im9xgZ7tW/d392mIDxiiiZitdo
Vf97q86mqlC8KDbKJRDbF3sRW/73pPic7tGcEe8QTzEAfPE58VYgtQFnq1pUECW5+innO/WvXP0q
/K4YDQC+eCiGRifKqf9eEdsxflOf6wjDuwqbnfF7PfIJV2yjCsUHrkexJ/FO6FbhLUat+m98Eans
bkdB0xXvEs+lfrOzhlVo/f77tHhOVRgb/z4ghmgVclXEu9ncv4+KV/kIo7nidTBiDFbx2/XYAqIR
r/77vHhOJXYHy3gEeHU7SnwrCwKDOA4xIMUbVW5hzgP3gPhdPPPdiVEvbhrr98vxivtA3DrY51E/
F5dBGN6TsnURIxraPjDH+JHc+QdWLW7oDscm8C58Zsj6iA6J5B+JHCFZvnjyhvcCJbPkNXlNGqqR
yXlUxiVBH87UPPmkhcj3X8gR9z6TGfg4PiJHVSzep+zAigGyeyWfibKq4if/MxWJzTBVZSOAdLyT
eVaOmAXyYAo6hkmQ8A29gg8UdhT1mH+pwokHYjITkxoRL3/oN/MPStSEfJju8yfBpdfNAxB8LpVY
Pp98J5+EnIOXFaLiJmnpHl7sbMQO+YVdACdnq4VgxVHyLu075FvUW5iwwI26iHUirVEEDRvpcxjy
AtC82KX4I97FjjwKiPTm5grrQWx6oj9pesx71spamUywYnPU3f6eZrOs5It/n0fooknYzb/taG66
KoI987zFkaBaxt8GCQk0LfiDjJwPWZtlieeAAvyA2hB2oRy5GYgNiH1Yu8ZXI5PjRXUktJDA//f8
v+8h1hJpLA6+5LALjlhs8t87xDvFY2Bmq5zHeVBtmL7pTi/akI1x0q2VeLpPvatFfJRzI84zScW/
heodi5P5RUFHc1FScD8zodUJyb+L9uI5zS6hMfGS6li7qbiYD5YarpN487+fCtcxRaHD5RIIRrNK
KfLv7IAIBpSZkr/GnBtymr9TXgTygjMvBoc4cmFFJQ5UjIN/55rRQlP9b4iItVBcFeXvDXUo1kfx
BUxoaGIgiVe03d/vdPB5kI3EMOTITa/kRPx7Dzk4C5z4HZQNxUSZbgR9CE68GHQyq+x9IzoU2KGs
xNbFv/sGRS1Son/rccvi1nJXvo/nEdocdNe5lekRidt4JLEg/1v3Mm5fsSCJV/lASiTEHVaH0o7h
FelcBvEa/QY2f9tUR0r4jLKSxfvfZxCe4SqKA7jxnHiNxY1+W6iwi7+PHcXyip/rv1sOReUNRc+/
EyC2q62UHV4wdBZEwCbepjAn42AflqKJIZ4UnyZ64DuLm1bhwN6c1RTqe8psJb6vOMvS/zcpDlyc
AXG2+p64q8VZqhlZ4t9/Z0fcLuJ6cRkdgqORua7nOoOaQye+aOdU3kEcXak4bsoNp3vHADhyoxET
tYvbgR4QZ/QFNveoU2SCUnceNHeHGxs7VG3XTOQFQPsV7yY8WSDCPiE8TSjetwvKKbcDAgMAwAcP
egFH/gflau1MOhmo9soRs8iqE+8z+K+v2cxH3eINwhBBlQbhA5izq3tJqUTbTTEzoYXAEQK1QaMC
kmIDSkhbkgO0qltuqo04XOrs4rh5mY4K+qMM+l2TWCtpfN284yquqAAdCYTfR2V3PWgngygQhS6o
BrsWokGT3HnbZ0a7bK4g3v9K8lEqPCjkRZ9QjR1DsyScP7LhliOBzLz5jpsx4jhhNuIsdQvm9fgz
qTiJMEY/M979jvkQ7H5jd2NgcbLbBcMdzPSxjr87TZw7ieX3yJDbVXya6X1pjpqE+eDyoy2bbW/9
mfXW73l/Tao3fUCHaJb57Lns1sYG3Ytyen1b1VwpnNe6H9+Wl1kBXGLNg+egI4kdIKVbcrwbDde5
xCATPqbJlwuWqPMedOcndL58VMokWL1En/STDiwNEpLbYvaeU26cZDt9DnV7hhYnqxvKZPP+RAnl
STfpZo+f3kqZ30fIejBMxhziutm+p98lZwLJg6RbKEsWr9uBs0HVpHCtHSccFDhDhOtM7Mxf9W80
Mb5A3SH6Q93LAiJFfENgxgVblAt9qi/wrNvLx2tsTq8QyqfZHh8FMHGxNi52XaxNjATy9KhB/Myc
E39jj0Z/lVtkak5FLPyA3vMdX+NiWM7JrJ8TywdZ9vMa1Rv5aKG/Tq1gcf/BCQ6VLRiA2UqatbG1
1BJz8VjLm2sEwzm5cXGpKo/EfXx225GK+kyedNF9g9TZ7DF7LelqouK1PZMdToy5El+nFNcjYssF
EhhTYyNtOFPK8bNp/9BIyKkl1R7zknU2+5Bz99d68FerYjwhD0CRoQqk2Jxh5TfUkAj5/JxBCWvo
L/TGOObMrQi5bxagbIQU0yxdwbHzzfVH5ObIroVpDImU1tNjnM1Mgh7NxwsrKYaf2Qu6WzG5xCIU
I6BFymUijdFtnMjct+ts+VyW03r+nN3nNRTY7GQdEVbmfQfpgPrDzPr5LG4JFjb9Wba4ohwJKyhF
RAY9DME2Uv17AHFITqyF0lCNIjkHl7wkiaYkQMpLUYP6NtV3sLkKKZeocRSz76lBh0RYTEEcGpD6
Unoj0zdO1q6d6+ve+vrzYOAi+x5rSzFv7LiBX9uCRbOeQ0f96bh6CR+inS6zvMKDrsQG3vF3y9aa
cT2XF9+tlTuANC3eKsKJ9shNysTAPU1dVkwrp3rObhihzFik2KxKX/BP8AIodfzwhLJjbuE1ZkFu
mzsqK8RFxHdEfJAXAGNRgaKdWtsSKf9cj4jJLMjBiZha2aqxs3Zsny41O7NQXhRzBM//3TJMsUx5
vKbfRbBSH5maWXK/3SB/uLUqwKfWiRCl4fbIcHofEE/QV6C/yvmQdhb9DA5mxfspBishh8U7tWVv
/5rRZj729r0954TDIS2lvw9+goWAvyjo/5H0+AAb5fxxQI+3d4EtS0WYKYpE//Q+EmXuWB2Yqdls
ym3MTHtkp9aO3YsSOzqcuPr9FdOZ2OjSU8tmF3xTdvE3cbIxzqXG9AqjpRBnnk3xJPvn8RXlddBX
hdgS541Vho/yKueA3dFT5gA5AN7MtEw9g1mDs8xhsDciYkyz2eF9g5pous/pc2e+xWh/QeyCSF0n
l7v3YUA8Pwf9FpW1XWFJJG91LVIvvobqvOR9byFl+aaOFLhqX4Trq5P8cjhXLxXCvQEEJkppU7zM
M8BMtz0iOcZ1fYfF89fgPuLgJcMrtGH+FryXvD96bukypLBRW4cv1EI0vQXyLTLfgQWc8DJjVSEQ
4UsQ8+tpWNV2poxFd0Lf3HDIlNZ/unv2i3zk7Z7rSHvGJYdJdKmIr3MzXExdvIqLuqI2B2Cm6rwc
RztQtk1DjqpagaUqTpob2P25pK1P0pUankFyBROsojrwtXNl07eWJZrCJ8BpT1p2vbA7gP79mIMP
cDC2QxSMMd/gTWyJ9nGLe9XxvoTCl1FEnahHMFf5hf4fagLRq3DIZVDpYC5fWBQyL0H6Z0P4UDkm
jyJTv/CKp1dn4H4/KCHudZNe1xS6yH1Na7C/z7G5TG6eFncjbj0BZ1Tt9kh9X1ZAIQroNyqZXHNX
2bBoRnJhUx4rUcBrnUsovLrKiKD6MlhQ+IPMC7uDKZ/N54/os+SOyh9zSRnfb0vBbQL4Mr7gwXkD
pkFATmtylPlvl3nVfiYicQCsSMsKV0y+465S7UIKAXpxPY3f/ssFtAAAq8BJMx+WvDiShhrYSucB
w9HVIbPmMxqBK6qzYFycXnDb0B4FIO4j4vVGYUOZvJcVki3d8bJ8/ub0PrecfNq3wffXGpuiMYb+
hHDbtRJpT8/LsoVmWiAjE/1FE1Rx1UMWfJowxRY6pBENehUtQ7+LKOMAQ7TPizMqLkU6Tc9uxb11
AuDql3C4IuYH1b6slMpRwBiQElCVZpazUwxdNQ8NHXwjYVhWgaVNIAo97vv0O8zawGg3yi02i4XB
ra/rkdXsVe7O62VUd6PPdSzARn0aJYOzPksthHgldBg2vZYT/0E8vZPB9uPgovrtFftmXJjR/7Oe
BFaXblCj7PMm7aSp1j2pu3VeGRvfZWseP+/D/T0zrQOSgJIC+RV0Adzw7/IrB/d6mCOVjzdFGjbl
qHmD2oQ7bjiPEoAU6r8vAaMHgqBGkKiuBUBuRLFyjCNRdSnHDSPMa9/THqrjwp0SZgBovl4V3KRJ
CaLmYnPclukwHTLT0t6tKpf2Lr8Wt6B/80wVfif87wFFJD2S1yaT5/9IOq/lRrUtin4RVeTwaisQ
BMqS5RfKqUEkkdPX38G51XVudd922xKCvddea84xrzIN3U9RdatFRfHy2Rgwb/W7KRjxIgCq+jQa
HKX0+l+TkxPavq8ILEQlZ+F4XtEvoOC17vyT7Bc2yGIW0+ZNJTnpksv3Cy6RThj6rAJxXxj03Up/
OWnxZjde9pFgMj+xbuMTO89Qx4k+xwRAJi4GyHXP+0GTw0ZxQOQIaa+4cBJg7WZZqG7Pe4iAG7jx
NfFrWmRQczzDMf0X8QF/tJU3WNiF+YTzh1Y8ul12Cs5SuStVC3bV5hHJ7YWthGsV7w12FyAZpivd
+XlsIWzvFCadtsKihGkj4uh6Ev50B2szQ3+5W6m8P9ObgFnjvdA2U4BLbaGa1hCtEZ0xb04hy7wD
BGCT4naawLGs1MDgctZvzNv0f4u1TgGG1/G5L5ZYAQPTCS0LgS2vY9tDRlnhrS6hPh+pFthOm88p
3YrG4ihcVnkLrekXexVLUEhokLZbNmDTVt0X2ix6uqf8kw8plH29YUyXwVD8YLvjike3NBDnd+tn
5PXdogF2zBI1TMgE54IfcJga6qR5X7LigLkjUsAjC55vAbrTroIYFyPst/M00PFVXXnbo7jH2I90
d+LEteVWSz5QQB7JAz5FR3Og6xg7lRd+1qRGI+Rg8lXyTMF/CTDB1WcNqApjnoBxEIPqcLkZUPYR
EA2JgtY1bZJD+Y/ULdLlMBkAtMd+czO385nl0168Fopqs6eSaPjzwnLEBOEHsq74hpsM9xT3L4YI
JjsvEAKBOHz3crI25nOlb2Ye0Oeapyzm4tbzfWIdrljCOahwd6jaRtS5PW9MpYEJGaLXC9uGCTw9
Gpv7jgSUHy6miPXhn/k+efVn9qdhdEwxQ1J6PQ14Mb0bn5gWkgh1C6HsgFLoHrgIJArh7hOJiMwQ
hCCPhfoH4P49dZTpjZCZv+jIOYQVQNYXPXzVomUCDEx1WnroggmjGn/ISLRHr/tRYchNG30nocix
4an+QZtC+n+KGmThq2cMya1nRfhhwYIzyOmKr2s20fYJG+PGz/ok/sGHpA7jiB9Stu+oTLADYvLX
8NUs2FaOQRplNoKtxbGV+63LMDza1t/yOc7BW8Hs58vYgnh+v0ROMtnKSiAnboaFXQCHOmIL+nnB
PY43Azb25/71l5fUTYijmPN96cx9gTCgIRBpC70z6aMCmgPw2WiXTMPWBn0rUlBQYKGy+xkkDiXi
gwcxFMiRkHFWIsFg8MNwEMIbU/ySsdw3zZYdmk189sgO6SgwhghZ77rj8xMWA4c86Q7xoEfSnbw5
wE8464wScjdeWH4FNPZh2OM3ZV7zyTNwz3neGNUpTBLUa3JOt/KFjw81/0RTnUkuIEDibNGvc0DY
9tUarj7HB/UR7pJzrTkjUv0QjPJoI0rrBHFxY4lavpGK4xBCv7GWvjb+WQY0xL5KK1TZM3ByLjOb
n7BmCaVniz9ZgpcITPOz2FjzjmMrow3+4at6N68he/dznZxpC84MRXMmc8l5Im1n4ZbG/B9B/eD8
f0ztjF7AoullU0ZPuUT+ss6s5Wnbi+CLBT9bbkSkr/iidXg/lDNI6oQAmsvaMt9DdN23CdI9vWVo
cUwZmMwym592RiA6WOO/re/5rj5eH8Y2+lBJoxZ/yB7uHiRzcsSJ1k8E7WhG43dI6NypvfdSQd2j
6tuQL5vlxOe84S1DJvw1XaIHRMLpw7galNOcNwSPM5/SBXfCuhfc1F1cvc6JTXz0L2BudCFvGkAx
bjcGUhNJPdtOwVZnwThah8avVqx1ZqqgW6+QRXpxGzJsZu2Fd0ajRfVFIvcQ2aG1Uwhm+pNHVxSM
FcXYqLt4bFM4FixBAcNVZqgec2v2jlz6eKmGW8X1Sp0uABq9HFGQVPgGUqKcU9ZERmjJHqx6IaNZ
cVuUH/FHIhxHDe/iyEMD3Y02F1EMTFKI873m/7UzaeRuumMFZbpymWjvaVmdm2NPy2f5E/ems/yJ
5g8117EJ+jMIExrcs1Pv+3312fBrYjxrffdnkRZH9kO5v9wAIq/w6fVoQuZL5SYfzdFaKg38bOZf
9qjc3O5JYKXzQ9nt0f+mkzgg7+hp99Cyp1+Pa+jCYUnbqTdA/bvxou3kL3C/p0VD15wKOmE8FV/6
rf3VaSS+kFrTVELQZN66U0qjc6QHyqmYjhwBGyfOZ6nH6JVinOnIof3tTslH/Sh5o0uXDtotQ1b5
S6Q/ScPpwcG2/V1+GjzsSxPQSXuIdKbwQ3rqjRZMdxrP4zm80aNrThVdOw5n//0b/u6/3t2m5Z1w
AfbdaTmML73eLlhe+PKtOMzWtE0GpgacBOk/06oLbwpK89hj61xkLeZt4l1zXmLvQ+JGTf/gW9N4
pjHYnZbrWjzM2zJLpVrkgJs8hoDe+I3ChQHsAh9f0++NuBr1YZ89ZKQ4PrtPf+Bo3F9SXowCVoh3
h5h36UQhkLoMwfIz+WgPPPT8x4t1FKYz9e/Mx8Q2gGaVE6W6DM7jB6uoeVuac8vLGc/0xoP+d/mI
/5vWQudEzXqAgMffT0F9mAKuwKk71ktT+MLlUnYVn2XyMF0mjaCz1YW4w1VZ7GLFo3gsV6G+cKaF
qv3A7nHSuCPEr+Wn8a/pgTEQlhdUQsbflr/LjEu8JY+ll11xJxUH5kxUPpsXo6AqWEZFy3wpplOe
IsfiJrhQHE9fLG3tJX6oi2Og+BW/lrLigHPE+iiJ6a2+EM9RxbJiNl/yPw5H807AWSB8LBcLuty+
Prd75bu7jp75qLaa/UR+BPvoCMWXNrW+Zfvejwfdj27yUT5GX8ZZO1tn86jRhaMukn6ynbB8GQMF
vvw9dCc+mc7kRU1fzYmXWDyYYMaP6dZ9YXE9N66yf31xbLxXfk+KB2Lujepmu5ooo0Xj0dow8JhV
pHS44v1Mi8nEAYh85LvZqu4ifmxsy46ITtWPohudqhuY+l1yyC58Fxrtqfc6Urxil8hWdPXAFpir
BOUTdEn1gB1wUWDtUHpuWABs3UHD50GsY0sAIfmur+UAuhv63fmQ7Ew/dpLd4M4HLF7CRiYB0Trj
R4a8mDi6CxOJZ1HekiPtkRrJKyt2Jp4IP9mJW0AXd9y2Z+EQuyQ42ou/1lxLxNYu6kgwjli99+FJ
c16e6he7Z1A442qxkI471I/RiaE6PWfGGEA/ycv0JRDZNB7XmNi2kqufSUN1oHzbmsfVDhTi3BRP
WOOVWhvbZidvcrTS5ioHwKZt8Tduml23WbwDxDszubU+UiTuOPVIcZCAqHKcqe/qofeqLQHPjsj4
FsiwXZ5zEp2eO+OE3tgXXcseD9JB2SdMYHpu+WZbnFmsXYVBRredN5Mt2+jI4F30aBiYiexeLvOz
K8AD1FPVdbz3EBw4r7bf8IdRaAAT+V5cjabTfrdu6qTO/E/eq06NJFxxX4fklB+eD+lWnAz2G6h+
ef/W7IAJMiUBJY41kzVyr3j84rw9od9YRokWfod4L93hPF35cQLVdY7N1QjIkdkqroIeDgukC/KR
Mc/LNZCGKVvhaPhInJa5GBbsjqnt0nh98iyYDo7Og3YCOLOx/IiSYxtz5Ruazwxlz7Ri4ZhDNGKJ
HLYIsYpzdeWq+NWq27T0ahVGH2x3634vLsOsZdybnphW75NdvHvZ8Y7QRPsZpPwSj/O+cY/S4kU6
xEibsSzQCeZB/MAijuaagp/UcOAx7wAINsAYVxVpc+mWfhYYxJ22NUnpRrGBtqF2LNrkwI18ujuL
csguPeM44pWseSxmT7Nhx3iENcKZZua0rVFDLG+dbZGu9eJsRsTd3gWQNv7C80QS5Wd7pgHX+CN0
84B4BMxV8cE8GnvhnFwwYs0bC051uRPOwz+NM8MbVCTcV/qx2BZb1c6OMeSFc/mnfwNU8TqXtn+F
qt6e4KDqnHMB9O6Kne5KbJZLzIh8VXiqTDKsgfn8yqcZihZThsv8sC5qUNnUQStWCYZqhaOtLEe0
qScghMbO8jyVaAimG6bV7JATbKBsni63OFjllKMBB+lNtult4fS81t5op+6wJkHgUHk86EiPIheS
LzNJ/PBrDXNI5muczczA2gmkqycO0ZKOuY5WGd0e7SD8Vndc+Iojoe0c1mgi7c4FVs4oi0EkYMB9
4y+3EkCUQDjlVyLrDvM9BodITDtNJr6kwLAU+YXdeuGuvhOI64Fu486FTo8Jf3AL+N8jPXePrKOU
SZF0p5+/MWy6KYwQe0/ZljitZ5471s5tuR7d/GIxXNY2L6xGHEpshYXDOEaH9FLf0ou6EdzuIt3K
k8zBLsh35m60cbETlwb7z5Vs+Z03gskausHxtchMbR3lhOVJ3xKFa7J/usSOHFkimMywje67q/K9
4IkjxJQG4yTSpA7plWzqM6OBjIXmhZh16Zyhn1xzwD8MIHXCLZ8cfWE+9gj/oLbS19xCTr3KnGb9
DDTSMSjIESBr3LHNUpbzXaH0O60rnnHQuDNqv+Rm7oXjsIMqZ5tegw6WloIPfn39pGuGMQqFPUPe
A1srtxUgZWZUAQkPdr9bJCIvdosZaPoyd694gMo19NANS6aTnZqddrR8YocVP7lpbnkTji3/VSwU
KHS3jJ7w5uHOk5YDe35FZLsnjgOsHUK2Kz8XJFKgOxExOABqIHO40VUA+C8E1MWB+Sj5sGGjbAfk
9Ds8j+/KWt8IW3GDl2ShACprkUD00tXt7iz8y1nDl1DBLckvvsC4iMTRYKzeARfxx9JLnc4JP2YU
VQd9Va/VlXjQd/Jv4Wkn6SQ+4u9wl33X9n+pifTzl0xDiePriecbLMGwXdQkT8+C614Q6MEqYMso
CVlcGWOx3DLMRtigQazJXWa66N3G3eK3o+tEb0ZiKWG34DD/vOb+eM998yA6sxv9ju4P8mW0actU
20JjyOCK9ZrgaLzFuEr4HC6Dnx4VBrILKCq1O7889158NoKa+MrQEYKnzzs4GCc0koHuyi4wpnWx
ISd5U6Izb3axHeibxOv47URWVL4bfjT/Kb+9dobbObH3OpibwRGJUAPV6AjbxNb5fCGoctOkh2kT
bpSguGd3JYi/MWB5mo8JKcAtywaeXKXDfBADwes8y4ndF+JcL9+bm8oJ99GhvHHwIl3OgJKNZWKX
XuQfy48D89x9wEflvlHPzYd4xhl4WqhsF+mEsHn5HdJvCtxfDlXJXQs4X9P7Zqepv8tv/WA6IEDs
55acrD/txEdFay31az5Lzs/Ft3qIrtl9+cv6Xn8TinlP8Zlwm93js/mgBcljhyez8/HzsTpae3VL
Bx3cOSsECTLwSlbLi2NH3YXn+FYyyaRi2kfH3ms9Fd2uToaluk8vWVAEr0t1Id3JAxY4HIzPFDrh
tGsOqiff+2t1Nm3Kfm9iwdg3h4GrHXvizrSHi0o9IHvT3Tyxm12Nw0K2MoPmO74KD5bL7FpeB7v3
qz1hiqf5qwwYhJxIh4vQfh+ih/RVXSCU3eogCaIDk0njqO7n4/Rb2MY7Qt9T+MuKyWdlnssbJq4D
pQ/PbHaS1gBNbDMQA+vXukgH6yKQh9MYYEKHNzC0Z1zxaIvP4amQl6RdC1o3wJTqO/nL/qjMij+L
NQnCIqIE/nQlki+7DvfhXlyjfemnexzCUFOADa6avbhbbDL6Bv7ZpjvIu+WhLHgBid1cErsOIAyv
2qDfFu7kDA6EXFvV1vOtueSH8ZadCBY7WSRoP38FNzsRIX9MHSJX7y0jCwznq94HfWy318kurtYj
Pkb753nBthDfcUQYcK6vlJjH/17StcSaBRKg91Uv3S+VZ/lXXwEfQi+YvMnOIarrNv05X/RE78U7
id1iK3oDl6q5G4/sagZm8C88haf4+tx3dy7U3+BRizy67+V/tUPjVXfloBxIhPeGnOvZuapv7cmn
2uc3ba/slbMYGJdxLx0Ys/NPEj/zYzrPtKuti/Wb/MV/IUzw8hpfw1N0fu4F7Z1vzC/hV3lID/Wk
8e0T33DkxQJKnb228NkbTuJXVNlLDSoHjasdNL7oeeb12PDNqQjEYHlKl6Jd46UY/Ce7zc36KZ34
gu8fkyKNVskRNslO23NwCBKiRcxjsUt2Ekk/sa8Jb50dnjBxOB3nDAqzLQYDkAn0WnEnhktJCqje
dPp7vCcQNlhAKDmj+9yR3IoY+IXXO7vwTTBKbAr7SQWOKWAVu+LKcJvd/K9kunowXG451qRqo7C8
E2ex1tm0lHW+KVxuqnt8nLzujtoD2rsZVN68l/ZigAf9iiziNqDx2iyaEHWrbsHW8/mBoRj9wsWj
H0lvictEz/zmIbSVG81uoh9ebCvyG0MHdmzG88sSTCbhjiwBl+hjQgByt2Bvxintt160rYDB0Mpn
dcBKsu9dAw+b262a3fMyrNq18Z5TFKO7Zz+Oz5ycOMSZTiaynbChBIkIWrTmAoFt8aYNRlSMmsxW
/7MMEBB0FwLOGpwwaS+yQziAW+x6DbKb0rVZcdnYvJyc+EfLf+2GlboZLs2hBVR+Um7yrj7Ju3kt
vXdEZsIAQgEuwsCncGCl7ImYkbbP7YDUpjrSx0ZrsexBkR9eoq25Gw4QQrfjMeSDkfc5a5txlIi9
iC7t2nIFFy+Sa2x1BBlABDf5YZDf4hPRI3vEEEF5ex76m/rR7YqA5NbT+FWcKsyndTCwidDWupRI
Chw9fGsDNhfKBnnxqdq03w6mzaePoIKP+305HiXs6U+2oDqoT9jvpkt3qA7NZb69MIhRjnFzHJQv
1da90a/dNlB3utceCWjfS36xbk/VhszOdWbjLHbnW3XIH5lNpM9vc5F30PG+Gk5M3eX5aAO+y4bX
4za/0tcI6BDPnScDRm8uDStWv5V3sVecBm5F1SZz0IWSuLPc10Xgp1aH0GsOJCG9C+6TAJSO92q5
1W+2JkLJpiYJktOwYy3bdfvQk/yM98p3W2PC8gTHcDp80qLHWel95uGYNpob/tCA3Bl/Y8Av3n11
KE6CC1PVTQ/VRWRCwMUtTtq/6hJ+yPQmWSunVb90+Tg+QR7DfrKlvTpA0uF+8ge8UshhaNFnHsbX
NbnvnI35LByLE+9MkJBKJ3a4dtecI9jiFMn2+DBjjsbsZacJ+zUfjCNvILVQOLZByAVPuNCyV/rP
veoVR2DmNpBszWUwESzVpe4Njrorg2mXcd1i/tRzrhE52Yi2fE/3otdydUgF9RoAOPvsqH73/nwt
3NlvUZ78VfC78qN0JzuRKlpCJQTKHyDRpxWhpljOw8vZmJYHlbNwqm0lSL4zL/NyyhjOwmTTICfw
Zje9QIO6dJQycdDQPz10DijiMr4Ikh+G0loFKSLxjM2ksmjCengytzERMHtiZaxjtXeaXF+VUO9y
s8CMKFOLBATXreN5WBVCvNYmmq0wVUx2fmHRNEQocMRTjHT4rQfIHKf5SoPTrrD4qErh9hHSKThL
5rat7m00buL5L+myDT/RaEtnbAW8sDAqUYQKGrWMljM34viT0vE1UnBvFmcN5sM96oQWvULfKpsB
K6aq7P7rLL8pi39FNu5hTJQbUpg4hLEUfvXi82Eq36UFkZ3rShiylSE86FHsALRNQ6dNoWvF+6yB
UaNM0I/yeyP4xhjacaRuqpZ+NxP+uC+9acBtnXwYySUTIVkVa/zG0VhT13+OFvQjaZ1zL/Kjn9G0
0vvB0f9LIeq6tSjuBnE1L0RHJH43wyRK9VBMtMxJlSTP/L2jHa+eUz4EIyFbkcsHUjKAIvSCwDOd
XrgmDMSQwYsDs534+iKYAymhAGTcUCPHZCOFvmFxZWxT/IQkhXWXRWvekAqWhuYb00u640sw/A/b
LCyeG3Q5jaVbRnBH1DvpJGtEeeVZAbt5a8y3hqHfJaafQqqlsoa/g/vpvxlxZW6MkdMI0JU1bCCz
9hRedLp5AVPiDJxsM21T4w5+EfvJAEgGss15c9wK5qZLArJkaerI5dvPRIADctlbD6ZXW+ch9pLP
OPFlerGL/3hlgC+PNtWGDBFSlxsbHUwIAZajebFiyk0ffRVBhwKUcy5Rixz0QAcd+HwvQ2B3fPBv
z98I0+bj9WivXEwIrkC3zZ55M6kfvhl+tV8t8JkaycYmh4JDOCQogFX9r73lbOgQc5Diz8T8ojNC
1oVs7b38Nb+UOw9hyOwXUiSdodbNV09+S79FJJKymHBkRW5JGtf84IAWbsgKJe67QQ5zwAKopzeY
minTdQbbDKUjcD7YYrftSWJUA+uLMdjI3MZjLM9wVFkxQUdlTv5mbx6jbbhYsxLavJAXGapDSMMP
P/6CvpSfvwMDbVRvpS0ZfmJ9osCPqJ9/iD8HK+pDlrccbi8RqVFd/wraZhYRTewHZW2S5SGsWhID
Md1L7330KxBy/wz4oAS4Uox/4+ZcfAnZmflaOG0qptYusWbLJkufDS3bzfprznw+B7pfm+wA3xCy
mh05pnYaYNIIpE2J5hVOvfnOzEiTXRPkPxS2nnnySoKG4llYqUF+pV4io7jxYywnvXaIe99gfYZy
gUbgfYB5FrtCuZFIXZVo8xrvSJFKhoTiFl6/wgGNuz66dZ+lvuUBab1uWEQb2xj3qrmp7y3mL93N
whX82ihdlVgfCx/6XugYT1sfAh2eamz3uEKuGSfB1htw9WgfOI7BzHr1txSkV5WQ1Gn7XyOnJ3mt
+0IIw7yWrkzzkazGFYIB3AgVGAvhlpC/LJAdTHoU+mhsofT0WU9JOH5TC8Qub1m912ja5sV7Q3gH
RsEaqMbVlP+Eq4jx+lIeReg26ap2aY0qtGZzNihO50R2qjjE6XFyfF+gk350GPZ466dtfu7OEyey
7KvakhBYboSTehk+8LcmKGRIjouxkL22KpbCyp5THJY/TPhqnCJojF4w3hnyT1hUiFlwBz4xGykW
/URniFdD4+h7Jfee/X1W/PBcAQ/g2pjcSe8ZrKcjxHERJt6KdiSQHMYDoKgbkGRcG8KI+Jg/DCyB
TK7KvcAPVDHVc0ks442BMTNLzVoZxYoDpCqhKuVGob560sm3HCQEyDwsLol1nsHwOSGkFCgGup+y
eM8jYkU4Z9BLUC9wtWKCptFhRTbaiEH22UiaAq8RsmbUvDzcPCZdxjf4/8hbr2Cm/Bq1yUKHxbsV
ordnmbLIjasum4DaXtOFe3uRKqpdBrzxc11jgmwDrcEa0OH/I7q3Su0kZJedT+FCIl8P4U8TYm8k
b57BL0exlEnNKTNpaPMt+JpGZ5+zXAv5FroJ8XMscftkzOPlr4jlTUn6T2V4p74YfL5yKN9H9C3S
27/uO/xC3m2ciVGLHekQL4jRZdm1nPKdPM5P9cdwJ3r1NNS2FRNpZstHmegJWo31BvBZhKzkgp1r
WRuYlhpoqenJItACfrl9IhLxJyb4V+ULHgTv4x+V5Q33R8D20Z4ZwqafMhHqnrUtt9qj9emZwDPs
aCsQzfDTsGYWa242iTWbx1NcaeH6eQlfj2Gf86kGY73O/sa/4g8sGJ99usXEn3cOPu3enrftv9D4
BowzncV5N0CKxWoEt6MYHyWM3uFNhImov5fmroH/0a+fms/bn4111j2I/hphWrAFi2C739PiMEA6
cNFDElDvSReJtUZbtYj84Y3/h0BfoCvFX6QDmH7r6b5IbkItii6QtBtoziLcOcbSR7g6xLSlrn4p
GjuC1PYRkiMCdBrb9TE6jwPMi7Z7E8N1ghP+p0CsrrD/WnvgYogsyzmwCDBlEqLcmXbP3wyXV5U3
KbaCgGTPljkjh3z9e6EV/pJ4ollRv8zXg4JL+URMzW6DmIfFfKCSWYGgRa4E3Y2bcL6qeCYIzssP
Dad27VD+VP/olcvlb6v+CT9sIWmxcOuW8A3qMKpU/R/ts2OlvM0Tlx7bUbyCuyZwIo9Nm0eyzK8Z
z1o1g6ePQJuLaMXHf3Ivwr4HjpC5oiY5FEdqEwYGu2eITElNMEgonGIbya2V2TPHl2dp2VpNSt8w
t5N2FBoryJCuhgbLE2x04clhiwSBXC75BBpUUBNI4mOcnGqK72Z+xE/4feMt55FoyYLVIra/eYgR
GSO/NcRdRjklwGGR6ET3XP+aOYaavyvcfXGdvSdPyh58/HovIg8270utZ2iYytvPtr3y8nPkHjIR
YfAmclpJauwp1a0HESekN5HTMJqWaj1TKU9rS3xuQs2huJecV4pK1KQuyrZPi317eu+Ur5A4l9rU
Vh2o7BBTbnNU84VrPS2COVP+zEs4pNE1T36y5EMob69BX0uoREdiL5Srio7DZAlLxJXSBxLZtDqC
gAn42IML1gp+jWUtu5fCfijOiX6KkmIj9G4rZJsy4xTcoPwaPI1hey6yKxfleqKRMQ4M0EDJvdpT
Xg+bsOCENX4oH1m6I45hbrbJcChoZpFbY8JCG38yVrEWUCKf/azF21fBQEL7lqlxtPjRxxZpZhWc
HIiMabWJnhGGjqj5l6viWkNi27Awp2wbkYZoDkgIh2Z8mRZCeHRS3MJpdk/CTa6I9kwJVlqb5sWx
EcltTPCbGMg8YXV7VNjgCnbQR9jSigdaOEWZrS0SO7QOr9dtRvWUAAB5Ytaox3pTdUjHyTsWscy8
dAvisrEacsJzYC1oFkON8jynllt2vCJ6EuljBiTSK1/JULhW8t/f54MDIX65/Xq9RhUu//fN+yXN
gUa19LeEakbbKaUaUiEmC1tT4VikDW7JLh/zgIyYIks3zL1aXanKXiMUkJAXGa9dwfoaFdfa0N5C
jXRGzv6mRn2G/i3n1gixkCrr7HUaOrJ78KpzQaBqtCh1W+lTYSsbK2IgdMKiW5ZxWI6sI21ukFO6
mcfifUoB5caZ/eSQ1aC4HmOkcTMcBOv00g1CK/mjLPtSbbkzJVzZD15Ea3E+NqiGiPqQeCG9gDyB
i7g88YPsDh2TA5mZTMPsUsUZAQUpRN/wbnJz9BGggfJfDFEyLLPHnOpOOwFiYlXghXFxX9O644Gr
XAGd53NmaBvt4gGyR0t8UOPJbEMvtmkz+ajSe8nRZTnGiTl2jApzNjrJTgbwDax46N/aaie1MCPY
qAqKtxwfbVGsM2o5peNgwlrczgwBybTo8WkpN5M3wDlOXhSZvNZGvpXzt976zYy45LsqYjfVtpoF
vkKKNq0yBSqL23+bbdf6EybUNtTWU8iMR9zW0zF60k2VJzfjpmq67t1cbBiFAZK+p86o2u+u/DZT
yRlIWXnT224/vFpw0ASUjtGPokactDhPSMhmTMy5WQrZVQcuVZA+W+9bKqBX+tcr/0wQ9wYlg4T/
lEFkY7eoXovwqOntqpOPWWNLyGRfeDK0aKWEmF48CIhVlHBoxAXE3WfV5rUVXLNk2vf64SOsAQm9
1PusC2/5giZ9Agv5bDjKjNwDi4iqZqvP1H9pz0IIRQ7FHP8IaFgGS3DIIOAI1ZsmvYH3j3NlxSMe
CvMxm8b3mg26NCVUW/DhQAHq0H5TKDFLQ58pYmI5whJ2imJyLjnRLhR9t6ifdsLjkNQykFz6cwLr
eSZz04qeae3FruIm/644K4YR53lqNS3X12PSXgWZvadC1FC2fiKlq6SjyT6OuzAuQVOKsETH/KC/
hG0EYtrEwT7OMCg7zv+amhD/E24bObVDNXFTqE+J+lop5qdkLEiH+D1cHmWKPT2D51sbTl/E7+br
S6OeGDTRSV+FnWeB1MNPyvdjvH3qjLFYc2Iq36QgoSz+V+sG2k+vlM2zNvzkFHTm029S+FgAmkzE
iU+0kt0EEzVaTd1zHVPQ1cDdjR6nkJhRt7Te/CQ3OETbXUvv1UAamlavO+4Ai38evmS7MmyByTVP
iiIcBgRuOqhuXkY0+jPpTypyYm7MzbJYlbxJQ0Z5WLKnEu+H9LjPw5UCSuQZHvjoru3TIkqx1TZN
bnD82rQs4UY73uZKBGNGyUArqgopocHE9PI+g4jVhT+T+FpJAMU1ojwTVdzMgLhxJyGuoEKRQSew
NhSf9StdiZPFZ/nPGpEjVHwRjzZwSRS5AwhKeiRltnomX1aKNr8LVG3X0lwf/3GPRKXB6c0vac6Z
C+HWWI0zTgTyGqV0QuHqz3W3fqFWFm9lxpqrBJp1C4E7TLy9RWqbNZwCXFUNQe4tD69Gt6nFEm8i
ejr3nWJTXS83oTLDbAlLZKOZEzffocBDwc8db0VOVx1dgliITltA+mKVmpUvy/gUv6LhW6SFwWYg
KyeZyzoSZUcNU/9WHOEasdqWGHxpYEQTiFzSFarfYajP0WC8vbrSmzOLrXy0xXo/WdNRostJoyxP
vKlzTZRu1vOuctgwSR+JAyNzO903uXSC4rcoMJOTiWjfRBcZsTOqdAz+EGEKubRy0I5S7Vb/Ekva
WtzO+oC76UmH4yUCi+l+2oJ2/qtxrB/RsL71KV8buQiUG0GyCONdOUxAjgaU+j2TJATrlgZFWeJJ
0t6jZR/R/DkKUo0mTqRgGMbGKOOR1z9iSVoJtY8dhGuujwGhy9ZMYV7dFBSuKvKS1wA2XyFSfcv2
K6IhnVDzvL6aZq9JrhISmZLdgCtGzC10IIgCNe17+jrNbATpAKtIfW15MRG7Pt+UZg0XS7Su4+sn
YxHu5+8CebTBKx6U2wvRcNsuJWZiUrmCHgapLIYf6ciakHywNWdAttLYtbSTIrNVyzsNM0eEtSdB
FEzdLLhjc0xQLpvFSPlDsUgCbZPMrlC5UZhuFAqDqiM5muev43YZbPn5b4wBICgntSrtnPZriTee
F99kv3JiHtg11JaOhqIGoQa6IAW6kH3TmKSBRTeTF2iKdEfBI+Miw6TSc7TroFiNDeh/zXx7cmiu
/az86UvpmOuhnQI4TzNP5vPVeIgGKrIOjUDf5OuCaU5FuYWOeBDJFJFgllFwjRPHpzQQJOUtnrBL
tKdl780yV4qhjop+R28s/YF4rdBb1aeHpmNt0T8lBGJ8ucYwibperFBXzB8C4WDRU3eX+hsRZ+lU
3ek5f+mG+f4SThkAuYxdzWQTo+vLu2oKV7cC0cKWwopdPE+VxKph+tnkama/7syjGX2m3Ib1010K
JJPOVPqqbfHlRsPvE3bfR2xp9LjDn1E6y6/fbj2/PjWAsEbMFs/nrquMIazBSWX0e4T4ca9RDnMH
5SVBxtl2NFO0Il+CJHyIHByb7Lthf7Kedv46ZbCWY21ywsHWJW0tzy6t5xd2gWVDy/PvLo/ftZzc
j3JVGsl+JgGtfaKFEzfEDU0FOAMh9vL/kXReS80rSxR+IlUpjMLc4mxjg03mRgU/oKxRTk9/vtnn
YucNGGlC9+oVIGrXdfsY0MdwKVfUT4Vodrl4Kgd4Z7AjcSSfNt0y7IIAAgWGYKN/tihxM6KmBIaU
Rur9tfziE6VciBA/mLkZ9Z4yaL7wLiCdaLQCgE4am6XYdK6Lis+n83xcHLHF+2HAQFUc6ctMsmRd
Bb++9R6KDg4SR1ARozNQEQVkRK3W6vaCkCfjhQQ8tmIEV91tbmH8pQ5RGa7m+GtEoNI5aOe6W1/n
h6AjbyKvqN1who+p59M3XSNO9lEXaTMhAHb0GgE0hzVs+KjadJiYyeiBR1SFO13b6vvZx3K9rbmN
QNpDRC6LnFZJDoGOpq3kvm1a2JQ+5A0u/JgblKoivE8wkozt/dDFq8qCBGf2lNHLbTadn6aTh3q5
uFQdxoDlZ5kc3RSbZdKdXfEekE/3GrEndZoziEQIYuW8mhbqPk6NLmq2S/IdtEQWRuht2SOmiWzF
B9zqyJJwXrlmjFD3AB+RTQ9hN3dd9uYKsqS5OMYCkx+0CyVysw4ZKQMr92/CYjWlwQq7vRzhTAWQ
8JAvWSXxRZ511+SPXHe9/8uRnCdveUvkaL6pi3TLiBWwlivRA3OsTxFCKmU9meE5TY9jQGwMzqnE
bSU3lmaAjij/8uUl4hyyoXKw5Hqv2ehDwnmZMfZJGNswQq0RXnikIn+HLqyl59h6aI3nljFwEyP1
GIH1mn2c42jfbhc33M7Y9epnxIu02vTg44DXcw6pvtgNnC+rFrukKbt4KX6VnDF+eAgMpqnsy5C2
vsad0Z0upo/acfwXNQQAIH0P5dEhc8KM9mWAPaH/L0jzNd2x7bgrhzuuV62uAOpEPdBjT5LRhZsd
NGJGw6w/dqpOUbdr4RqNzL+sejX69X3rfFEDDwbyrlvEhK15KzJjG3Bthi5qaU7y+ejIm9Mz75re
aZw61hYjnzRo1oiPNhFHnL5hl5ARh4NTPMkA01klmGdYV72sO+NDvwIfWmf15MlXHI2tnlmxdaS2
WwuwK9ACvQ1G7s+C5mYyMVFVzXRnVO+6cNL1eeKfexeDU+b67pnP2w+e3i99oLhk9TpBJZS9Nvar
sUCcVX9UPm6brwO2MkdkVlMHGvV+HKF4VjjPpO8yvtqT2PL4ijLYFN1fhLjBbo4gLjSpsMaolgMg
cL6rY6brhcGbQ/VYg0iyJnl1VjWvnAJ3l9K881BAJpBwTVtDFDMbccDtlir0LsAxNMONyP1t7RuT
FQp/J8Egef6YG0Rm5WtTwk6jtyrm34Rv5h3TdjfVlBby1pjwU/iCgZy92DrqFrL3QRrb37LBXZUy
3j56FNuj/8tDbwsMyUvqfI6DuTguEfjg+FPJD64bB1S1RVMy+pyDw9ZS4V6ZXPzWUz1AZR7+pRl+
hDC5KEFmGoiMGniRj0v+K3iIvOzRBPBT0zqDDOIxPFx6hk7tCwe+QE0XFyCAdD+TrYXmxXogzcO4
6Y2d+6S4eIQdTUdbeacinZ7AhrdhJ08Ui+vCW46BUWAZCOqn/bWou+2rfhx59iut/MEu8PYNSJxI
n7yoXhtE2Lj5fvI3dmFswWOL8hSWl4QJXn4mWZNxZLY2iKoKZXqYBMEAmFyH4JW6LR695w4P8EKx
XeED/jf6BL7ICa+POlK+0YehADT6gw0ATxVlOUcTjMeam3fXQ6sSvlU5ZQdODWFsrZ2fEHyjss7j
8JSP5T5OIS5WORA+SbnWWUnYYeMyYDDHkCtmXj1xplzoL6XEvtSOVnb2rDt7B8BPRlcNZ7AWWUTz
qVMLaQpfqH8ArlETpwhSSYDh9AdtKOXV5cGy6abvuL/ORr2SQHKJ+0gIeccRE5toCPC8YUlmQ3b2
jJ1Ulwgrc13X8B9GHwF+/E+EmFfgmx1XFEkNcysSdOxm53di13XW1mVwPbs9tObwczCwNa8ZFo5f
gkDZ0sK12OXyc2mPc3i4xF13Pccof3U8lMMjMxdr3nC2j+iJVfRhWy+JzSSbk6gBXSSTVa5akGcK
T4vX7f91vklaLxNWW7zPNs6XvGu9pxYaA31wZeiewvQaQl7PBfu/Mhg83ImMOd1ydXlcGuxgy0fB
RxTQj6f30XLiVpXUnAOMhUUx7lOXrpI/kXmLuHZD7xjwjS0Y8Y1zbWqt0gIncScuZBgtfErLwVZe
Gm8tIySjRmqqbiWjSq6yxjsjirYsrHwZ0hTzPp4FY2t9kv/MfFKBubjxEkDjMV6ZeSdixjIAUnK+
a4sc485lnwbxeZhluWmC9qNouPzoael5HdJKdYNpITdmezmy2/dGvAYmrHQ3bG4GC537cpPg0was
FtKhxQUopgcm6mDElLjEVed6pPXH0UUBKRWvCVt2KuKdNdPvLL8Lxsf1WDIq5GWzk4c237nRj0eR
wGIu+nx3S9uR+2Y3s4LrpF6X/bi1omfTuhTyqtxqMzKrDf2AHgPW2GTd/OxgOXsH8bCDO0KXo6iu
k+eEOqJREJ8YS5uo4FTRb+O6OwUzswbcwo3APpq0xr24icx/rJadT8PVBxgyKto5BrPJjJEl/W/x
01YJ6Yz4DHQQ5Ax45W5+iMCqg+z/x2jyxW9Gg8H+gmBdrR1IHpUVXCeDoR5DrbJDcGUZG4EBuTmH
3L5MXIkm3+YSqjFoj/Dt+ygB1DUJE0QgmNmfA1fkqDYaxKO0s/kqqzxxLPU07B10Jvkiy/muipjB
mN+ZseuNacPxTVsTqEtZ93tl2WuytsHgVYc5J0srHzB3ZFl4f7puro23qKRDCPatdW6N/NRN/TEM
hidZJ8eqYoik4h2Rmyyy3CN82uJcZgP4mDxxd+ZcmEmJuS4oSA7yRjwPnBOrwFUifFHIswdwDlbq
/Wjh3gzvML40+MIkDsIVcSVQd5Wri0MTXYxoGrObMWBZPrcPsgJj4yyfe/utT+EXkB211JQnLKNA
/DFyy3mBdfIVl0CeKYbHOf4bXylXpsFNKORbyC1oVN1WdD8QNtpWHbpmZ07XihwEoS1m82BthXx1
7Rw7+jKbJ1wwiZnERVdNejtzZeuTOwJoEtOfzwhQYBPumLukBtFMwDQm9WJ6zkbEQF4ZDyW6UCyM
GWMlgsDb/rMw/jEbWdvlqQRh7MStrRlWgngMxtmw4C+Zw1vDgruLnCcjZsWyx1pRYWaNYFpZPAvm
l4mrttlijGSl3cvO23JrzOy0xiHbMOhhwxvqlibePxIsKyISAkkqrc8J0iTrQd4HPeYj44AYjZ+r
D8ZmUW9xVB39ANUUNgcZMtCWmPA83dQzDDPctkJzXqWlt84H/5L1HAQzolYuZF7oa0qH6OvcDjTH
3TBsm/aZZ9/4XLQb3bu283Vpn4R262dfW9CGVATdx9hCDei7d5XjrYlCwLhnphEQMmc9K/c4YBIo
8ReCrl299tVFKbSUvIUwtc8+50BNXMJyGwvM06gN4y9gGt6mYH9pfM7OUP2P+IzzaqOcUNSY+xV7
oeXbxT8sw2LettbsjSLtOfCxH5E+aAEk+wjB6ex/z3ixm/nwmOPJYIQtJhALMYWS2QhiiD/GFoqJ
YpgQ+86I1NsAXSSUQC4tdv9YFqwo8ezmxj+3sve+NDWvKi7SnxJpeDOMd4Ouhz3jpWTiHLZYOswf
Ra1OSXoxVb0xebkx26DOXiV4qRqxuOGUXqCQeTFRC7g2218s92o46ptzxNmcJ7+x9NwBgB3iSut0
q8z4meLnDgTbHFcFAhNFf0tBGspriNVOp6Aylpyyp4nhB6eQar99FPEQQmzcmOiidUVHyZk6gkQm
Dlt83wj5jOsVUTlCPeGSQ6sa3yjiUg48yikbY+qhXU3urvSOHNMjdKoUVpTJQN8BlB4sSIU84lRg
4+/X2N2zhObkXoIq+jPz9wwKovNkRWodjmIr0FRUhX/mllo5DPT98tzQbRrFlTFOFxiQR5pNNK0m
I1gvDSFA2AUtU/NgZe92CqWEJruJkisdWEdrNRdMaWMqOZOyqkye4S14xc3P44NuYQFSxtHcwu5a
WphC+WPrkQmBGVA73AOUFoFYRSYpNagmmb/s9PqzmJQFeYSPj/XoQjmsrfWYBdfKxiNBTZiEuH8J
mCVIomG/gIOCHZKG3F9Dmogy+vSAjE1ArSZFPl2T1aZWc3TlUG1JntPV0oI1c1vO+0EiZAbLtrj0
+HxBzfaxXQPfk7eme8xdaxdH8PUjGCewdxxi480SGt4la2mkxMltGpz7KLw76BPJxggfcymO3MCb
0vdXPpOepPf2+lXoxYhFRhORHlCXD7rOsmN5WTyUAM8aqqLPZ/IDIQjTieYuEVeNjrLyjjJgHjXn
6tAH5X94UG7vdPlP7Z/Ky/wvOZSk0zWcW/Pybs0a0dj0EY5mDt5mTE4SwfHnD/hS4Hw2vk8SeZAc
Vh4jc3p6L1Uvjd1oCzG07RJJDxIHfr5HVIwgsSXEF2DfhV8Lt7y3UzVZImA3dghpf+63rYCrWOl2
+yn6/W8YBu+qIdm7NPDiRbzL3+IwJcVfO36nzRuWGnG10WWLP3+nIAbD9ApHKOtmYHNyRjnYjEWr
0gjYAyRYuxhKdT3CcPCGzJbEIYjPiLuETpDTeJXlR955jzNc5zp3zvhq1cOPXyewEPC+0QAJg968
P5BFn7q72oQBZGA8g5InYgZN5baMeHW37vfoYRg8Phk6RjdaC0L6FCqR+K8jO6PIUIvA0dPT4vqv
G/5G3/2lIp9sZHDRZ+DSWsMXNeV92rVbkf0AfmXM95o+Ow6AGE0FV6oc3icDkx0Brogj0MJYcsIV
wzk3tPz94OwnAcmxQj/Z9dsiHc4auQSqiHjRigPlXhq4KjNIlum9FPGuIEyAH65XViSZ3brEe/XP
mWQ8ktmrFFqnkbsMSfGf4uqoO/IOMxLrbyx5Rh4uM8TcuvpTdrcTOZRKQn/6cLpj3ri+BQYd+Pin
/11KDRUbL05P+KaPEG7ytNUVrYQLk/Jdb23dnFbLrQ9QFfXYScrxHLXxuRtbnB+oC+LY3jWZdWnc
LoU3En3CWl25fnIrA//Q4fQbMyiCvRhOzRqKwdb5j7ry13bUGpqjEv6MhfcCHL2q23IfAPbUVnBa
5L6nsyy+kiBbZe4HF/p56DdD8U7fustH71BT1uSd3C8FA07dS9+N8m+04QXW3daNEXdE+DwFxoYJ
pZdg9dx+Z1RWboj/Tv0WtEwnK39jei5cBihEoiNxJd8sycdgUdZW5A7XyEMoGgRkHFCeh6A3tyVF
W4JBkYGomSfXd68ZBFbQcOHAba2hecpdCiJU5XDUXO/bh74UieAckj89eatyIPeYaq/1xTZEQRR1
b5IcU1IaBSCc+iXZSkBWAEoJneZo+cbFownXXJIO9pEbuKcsfRRBwwXY3NmEyU1QKHeC8yfdVwtP
++D5Bxq0Lu0fDHNm5op+K94MLhQcSKojJThNaQUlbsQHAi8gJf7YiHeWhSuYgcVbl+xCWAQLt55f
tieKEbSlVrP34/DHT93rGH25VJbZuBz0LGGqIcj1XE9Nhne+PZyMpDv2oO5m5x5yjoUAEVb/7OX+
1myvMzCPrVJMwDiZu+tU9N9T/F4k66C5NkO0rZpV3iC5dYtHWL28KED6dm84OfOr6WybYpssci0M
0oGCW8S2TkaDrO9Xf3yZx/YhN1Hm2mrj8V9orJecRZ71W0lMhj8fQSlDkmELyLXfKTEpxovkPc0u
0ycescJdM8V5qYORUsl1Q9oVd8UwMlSjWQjcdA+AnWXhsbH4bn57P5yHdlrJ0NxVEkU5MeOzgFdA
7lDfwSHosSKL/yTebL9taOr2KoWlHGFf6c2Yr1QRDjTdY9EH+8RNnlXmcWB7q+LViEIs0axNHXrM
ydJTgcwuB65wfeqwWfvFVejF6JeMQQdjhXTdwIZ4BhvUHladHmu8VDLYNaPNvLqvmr3H9o2BXBgq
C5A2Rj4CPDOHehxnlBE070Azpo0/jHdkrjBCO/Mr3Lld/H5LpPRjfJzokCKMGjuJ17p7CRZCcU45
5P80fOyhSIzp1uEEFe0CmIYLQgrpaoqdjUrNZ3chZIXbTlKAzUA+UA6MYV5HZLnq5J6c2bu8dgRL
+HGEBaJ1dCNnA3AZ8TtobHhMg5Xg730gCORW7nqKjWcIApt2vg87tW+oP1XzJBh3U4BDrzDWPtBV
TVYGLRv3P4mXEBsZ/QfAK3H3z57+evelLZv7BuZVmpIFTgmUtBd34EBigllW5AG6SOGVx+KY3Dd3
JALeJEAN/YL9Yhl7OR19Xo1/DEHta+az5Utpy00Pm95bpq2EhTkC9eo/ksbFnA8GP6TRlJGAl51b
WZ6sPGEHdJvuxWuzA3W1EvI00Q3Ygzi4bCzL2ZXiA4KL4Jm1+O6o+bfqBTCGfg4l/qRQaJvJemwG
JpxBTV5Uem1eHJNZ9gjvM3MPS9EQ50hqk7cVufWxkNPmuvihMFaJtYHRXcLIy+Uq6SALe+pNDV/c
f7qYhY0+JC8ZbBKcWklFJBfSgh4ZBUdDkGHmBSdTGfc9GoTGUNB3ruyqQJL5aaLWgqJkBxbOQu+a
7WKhTTd7nZ9rRH+m25LXzYAHgKqmR60YslUxwz3QPY7ArtwvmLj1AckIVfdW2hQ0g39ooRvW/xL5
R3eih26UsV7ePST9c56/Ff5nxwCZ8jOKkb/BxwVkTUy+UK6HyH7PMh70WGwPyiR5D7dtWAg+/M+M
loXK6a50xUUAbQ/7mtwTEVxiIAUutYK6TpM0cgdeOcyOJBfrYNz7vg9dFfW926zcjZZZzeZuYcrV
1LgR62aTgV7f9Ae+RNO6Zt5W2Z8c+zGbsS5oXoVRkEUKcb3V5WDfrScFlOrAXnTd7lKZcBtL8Ddn
ZDxBZeWu48n6ss3s2W3ZQwmZwfLDIJsp6on9HulKfZNRj4wxhppe5wFIvwJXlEfDxL1M8eu5q1S+
OTolOrimDNRt5AW5RpyC4mAC4Q8W4fLWuO5VsyuXaQ0RPMmG8wSE3QlrB7llKpPHNIpxnuldOMu3
sUo4kxApSGezlK23GhFpTojXmi+PvVua3hcjFdjK7BrpoIwoppuAaDTuLQpYVdjrwa4++mo6gDZU
s6AcrV/HGUcRkIRgPtYekNLSERyWzqewm3HLxGwr20gSn5zxgj2hrehPvScpr0Zon1L3QYmRrMtm
t1SITeK/1M+Oc3WbwcMk9a8BzyihHcZICWBTEuep3BbDTwhTw3M1WdwIyXtMRxL4BCM22SWgr7VZ
vGZknEzc7wS4xcRmKTJyTfGeDdTNLEBlBgcOvnmqWwJqoBQegsjbVyzbVTC8AxZTbPd0FnE7XZvM
Y/u2A4Tm7rWtSzg56XybhvK+60ABfQZdiQSQNtqD/6372dZ6DPK32YN1HM5rq7vWsUe8Mq0Vt2Kx
1OQQpTuGjHurVLegCLecP/GCxUFZUcbED22FUG6CbzDaaIrL4Nehvw4YinPnhbCoXYuhcAk3dOyO
zsgqVaCuUzNhe9vANHC7Yw1QmtBKNS5jCeaVU3i0E6gHlG1dPr0rDvGF2YM3gd1JYztZM01FwWfj
fKoBKgxi/FqEbROnxJKfvTr7nLJpE8PGEov4rJFzokunb28IeJvKzwJ9U+2nL6FlIhkp9VOm/yFh
ULORrR4IkbBATFIFVEp/lvtkfqvz/AnCqyT7b7qq2TwGHsyuhPSeajEOnR+/eRlgb0XwdwzAMsKS
F+JiZvOpjBgzpsCZC7BsmiA+BvG89qH5MNaY1eWM33HZir3+1X2LAjhbhrkzGDR4HBsZB5ZXrQMP
1KkyUUXamXnk0P8tg35f+aitiuopwKvKPAwgg8n4sOCPQDM4ONXBYLzTz7sRu+Bo6OGlF58h9Ulg
vQeiRXqKfXnUnfIwgqVDrAkeA7R6XuN8TxaFXQyTXgbPCzGLWKGLfWwlNxzniuSvAnLnhi2aL8Yc
J7Nt063wH1scI22ffLpqHu9Sw3uwLIwMF1xeg18hX5PZAAQl1qOlfwrBjNxVg05kIDHdj2DGluYL
JL4XO7G2bMGNrU7MNLvKXSt+VE/k6IIRFSz9wMbST6wkJijxtO1n+2O08NXkXGVFr101w9eA0gOw
l2R/RmygHHGYzPQHD8YMVb7PoGKEtyRComySZK/7es/mIMAndkITMV27JKO4XTYtggKPY4HjAfI0
9zUAmcDdNTPmL47NOsjvAery7Nrm0wsT+u1C/8K15eIngE+tycwaZaiucNapB7GQt9HA8VpgxZfd
k9l7ZMzNW4h7Y7VsoiL6S9W8amu2V4u53jJfA2pMEUaHOG5OkcyfR1dALVUwWvuzoiSLKY6mWmzt
NNkm9QzNwAd/jY8+tVGSnjO32IhFmxyb0PiG3aw8xAzxxhnLh8HHACOemdlDWoXFdGijI9crf46r
Y481UXXMmUA2UNTpgiYMVWCQMQBhrw4QwPThzQQp54ENEQpMdcuGJ3CkEdy44N7PLYRQaEvwsqrx
fuQHC27MhJ9jksVWxPERBkoN4bep1rjfachHg7uaEd+4N8R6E9WQxc3RZ5tmdm4QVAeKSdjM0JXA
3dHaBYXamVFIpopLbTKeOvQYlv1VW6dwSCl+z2L4ZMXfpdMbpORRoj0IPnMi5/1luZlUjjH2ptKh
HycjLz8HE9xmLK/UW8QQuqBVN55n71IP2IRDiy7zy0TMjMT+vjj/xeIuK36wJX6v1cKScTYzhPRl
7v8znuZ6McHv7lw5U9WSkdINt2H2TmYJlF7BdsvN7NQW0DtkhJAnnMMfiitwaw4yQGZvcY7LUj87
iEu8i+VgbJi+Kgc90U7w+1R1/ejb3YbExgUGXNqf4F3fN0DQQ/CDdegMR0Ul1bqGT1e7YIzGtuzp
cyThdhK0S9/UCeGyARKV+lv/QOb0O9PZTMF8MtNo14ffoWTU8mjqQTluMOlfGdW7JOIgBznojafB
eDCYqUDrCcZrRYJ9M71mqtjEAdOWAS7vTJ4jbJZ4RsusysPQEB7VVYQ14tDoEMFTy0ez8vdO6uzb
KPuKoJ/N5sqI8Vdl4GHyvFVcn1u33rb4agZFvi6t8R5lTqRICoSuUw9gUG2zZnS4X6YXp/lSjIPj
7E+GITLReksnsa41ifeYgU0wc+1si5Spo9PC3yOdNqGvTJV9gDARMRbw8VnMCjrdxodszImgSBG0
MJzIH2vlbkHJMxq8karW43q2GJGnSOTHAqBhfOgGStRsFXLk9yO8Q0nF1V1YIPngwkuAcLZwfSbt
b24su5oGLkJDuYjswZF37vQmim7NQ7Msa5sXyWMph10jMA/NwFgoKqxEuwHfBIxG1/0IXdqe+AGa
HtSn+85FQ7Hluy71iwwkjuzHlv9vhmZU4MKUY7bRMteEOpBUsAa/LQZB4sUfXnuOsaqDuYCuIObX
Xpf/bNSbwIZ2SIPMM4KamY6nIXxZvEM8XVKOaOG8Z5B9TTd98HnEg2kcWLJpemlQxxhdcLcYxrqE
ZIGkjmJlglBrUmMW+BgJ5ALoUKf2UFbzcYHVas/RfcWtb0NGNxibDmo+mpgEGxBpSgJEBZcLB39M
NwZTTfu5l4nAf/wqSjLF7fUCFSy+pv01l1eQxiLMiR6GKnJMjbeaRCZ3AuseHnrfP/ocq51rvnjS
hWD00ucwcplz1J4Pmv7JfRJSeHIlbM2KLNKddR08Ujfil5xulRPMx/TKquhnoE0m6RHi1gb1S4J2
xUZTzq9r+lT1KE08HsYgSTBGLmdcMiKe1mHyFAwPIn5yYBVPmNxOCNXysLh10ISqzN0bAcNI/GuR
BXQ+INpWwJpF9gshHQ5xb8NJwvtL/Zs0+k78aLBhxqFpPgIGT8sugF2kBQrIGnrnarl/+pXm6X2H
K361zviQZlJu9WrvWbwzQpj2N4P5O9IEhxRDedDtI1pzVQYA4hdmGl3w1mJrZT+nvGu3jg8aAo84
ZC3coZtwq8ukPCHakh5f6xxw7i73MiXAkZfSPDT0M/Z/SiRTmg89hDUD7kz1FtpPFsRlV7K3YEH2
xavQ6Mt8LJrfsMWzNNvGCMwt95XTxVxCOEzRW98gDJvoRVrG8xZO6HXDIAtmKw/T8E5D32HR8Oap
n8ia981Qnx07O3haHMdyjeCTVZOxjhfzqNpXG06ILmkndQnzgnhQFhY40oLVclXLSwyHvOUrC/nE
q71TqtnY8CHc+j0DWcqADtqxflaBn95RxvL5EZSgUbNL8agXVMDx1/r0wEF/EoEmoVf7SD4GCSQv
pj66Laqs/YylPO/HZ6LbNN/ODJbjVSfLvzi4aQ1UVeBwDZPgSv2YDgpjrkMHVX43n3lXVLs+fTwq
u6W4r1tGDSMyH3Lpm1d72KXRIWNOOeKfMH/n+PkQWsb3NsotFdUaslM40bshXC6ocwTeOJb9tmCT
G5Q+mP1dw6zL75mw4VvvnuxoIz/r5MYIQg3DKoVvma6WD+E/s9bZB4RS/oOgBPKEghsPM/va2tjD
0jik0+pujm/N/NJ0BRREJrnWqwb7pqZ4Cmyx88VZAAPU9Vebyz3qLbYsAwhq5FVvtFt0b0aIkH02
/hkj6iT3zM0HJ+qcaKEWgxQgF8HZzpjVrxAXh+rqyHTVSpRu175Uay5q+hsDsRp4fsVJNrgvSQsN
zkU52EQ6lY+7sePgbn71gksGLX9f8/mNGaT0n4aQNMDmZkCEobWfJhgzAJTRIjYpcPFg4RdsDAjK
jh1LfU7E3gK0Eziqm9ML+mUTuNsc6XXVso2CjR30n5Ali/9uXZjSCgEGU9+yBfrZ9J55kPyeTUsi
BlhpBGE8qcj9dh+b8dkpIWLyhh3fuA9gUDJAK0Gi6/GqqwmXk6SmQq3JgM0ZG8JaDRxKIMACCp1h
TinsdlYP/3Kn8IuD2gD1qscMjyHbtpxQehXfdXLx4JAnuzJ50CeMWPpTZXZ33OOQwRHhKUzaluAn
x6bXL3VQA5pbHO2DiRdrjCbd7s6CXFgv6VtYMuAe/znBRUkfM3SuuvwWaTljiYQkhTWMLtLJdh69
hZjf5kYds7FYs1rn2TuU87KuEmhvqeZnY7ZUAteF9wWHSoTOaoo/9a2c2v9SRexZtbH4tKbzT2FO
0GImQKeUJBz/7TN/TvpbCK/cweA8gsNbMX2x+embqT1PJRUGKw86avtrcGEHyW+GIjqKkk2XwMMi
NBYC8qReq/LXwwODCpqoa+5wBnhF+q24vRihDtaOHjvNfn3GJvxzpr5CLquOwDoPAjWTKipG7wqH
g4yPkgVcc8MpJh1TPbCKVoZ3nP3XAS4UV+AdlMAWtx4Y0zWWVoX1YdQ8yfJSiXRvlMtjUKkN4ljU
hLEsD7y/YA527SD2rdMz69FjQiJhHAwV/G6VElOxPC7JS6CvLYhueiqGLJovi7gBSvHHhlhcwCOW
aPgCr4e0RBwTwrz/jsfjMPwFNuCagTwLBzfmtpGd7sPF+7aWszOk0H8QCstXj8Y0ZQZdE7rUbWZX
HvWl2duUGUTzykzcB1oD70er1qQrAr/oDS4seVCAhHqp+VwEjSJN9y32utMMH0lBFs4yauuJSQcx
JZRF6In4xWC/5u3RhOqNHIdn3M6osTE7QvU8bGvxFnbYnqrpEm3oB9Y5pRzBLC6eEeOu4O7ybdgt
dOBSvbXjm5l9u7DCeGkG/SWzgJpB6iApzBeW5/A5zTXbUZsnwxnXJ4v9apnBdmZ4VHPUVXZ1NPGa
ZHEHJCK1kNXjCW7zV5ZCLg/ksaUP1Zs9RyBMbzG96sJoYi+F0EUrsZtCgo4rJtwN087lW1OnNGje
GeU57B+hp3J0ef591SSPgiBvfFxcK/xu6jd/QYqo8OGlV8p5t1VFzW0j5/96lDiM1GQUOWTJwxX2
mFvEFDgx0AuEulUO2BPX9UZJHDI4fOpz/St5Sg0254GLbwRws0d/kVgnF++6EhuLcGIhluiO/E9L
fQoAvs7d67Au3hrS+hOPNtS4lcZ/AbtRZAn/Tguvcrprw9p40TEcxMkIAOFyIne7cw9w2k3T0dCC
NJtW3kgPuI3Tnchsvq+kd6I8WIc4GQAAFJGeUb2b/D6ghXWChwP26xhV6VVHS6iyV1ZxPL9qb5kc
wH90zhbWHX2PCJxyo2fc2/QxE+fuPhrmhyq/WTI9oZp78geqA6velmbyp5YvhSjNhIc4LrfaJ7OM
mJEIWdW4iYw1+vrsjS3yVzGjggEDmOXemdauw0k9va+t3Tvm59myL9ETdWuje55cJMq7hmI/O+XD
R9yf2+nBV8+CGRkl5gysGU4biKYcyLMXAFsx66PK4vHYVfXoFs3RKRl+rCauAaCI6s1zP+XwUWFK
E2F5jEt2tmqTNTtifJh+8dNYnC00tThbOxChsXr9gE+bYGSYbHOElNE9k4OREQ6uq1TcYpeJA/OG
vEBm8lbisr2orykGvTwUhEhRUGNWzkA0APeF3rGpUClYICwQXhCa6fQqFhSD8wi/4prsGbxpBITb
jslei/d2hK6wjfcs7I2uEWMhDoqCxxA+8RZX8eSbK+wi+hbHgTXpBliR9MUKpms+3ENcRf7w4hVb
DwPRgWuU91+Yf74HBwV6QMRPDWi4BvXPcInB7JI7J1gunnsP30cxSwXEVx9p7R5bIz4Ik3Qj8LM6
SBncUEFkzi5jdm/mGfwIfFu7tUcYkMtshsqtRoyujx8vbPcixaEGKwWnwvs4vYTURnxrWBFQGhW1
HXyHB2oR2CEmMnvbXZGCMKV0cfUpp42S6kc2Nzn/k+SrRQDAtfNeEmYswcHETRPp35llQreD+mhT
fv82LF8OZvUrzW/LI2LU9e98BoNxJu+g6dJmGDgXeARqDSVtFdloYh1e1Lzva4txa0mg2T6DPmwi
LtUzK84vfYxVekAddqt2IOBQEhWF0pgP4BF4W1NnSUIA0F7HzAcFlagL7BFM3Az/4+i8dlpZkyj8
RC11Drfu6GywjYEbC9jQOed++vP1kUYjRpsxdvsPVatWQDREx2hdJIzfDMx/ubPi4YJe4NEzVzU3
M8fQRrrPtDSb8R8ZMAH6FtxqJ/21w514dHV8dLHTvmbbeYcw43kkqKu8ZRXa4IwRAZjKSGw4K5Hn
gf/PWDgIMXZKwnEOnTAk36QOJaDY3B05fbNedkd9ZgiIrnRXx3gLmU+uVcxmxLMuEqJpXoEXN1W/
L5qCoFXtGtftbm3jZSk7naG9OwsajgqeKIG/cE/6Y3zqJmJBTjNkXgXz42nl34ROOvb7hFM45HzF
Aou3Ex5WRsQKBT21Q5ajv20fqYqBVbKQV4007unVIRK9qPOe0DRZ75D0x/z61LzEHP1GhOKXPB1g
KAbUzPsH+FdMcSpseCCCDXX7zllSRD/Tx1S/v1CiDLAPNRAplU6zlqVdDyitmDh7z6tGvfdqsLvm
tA4E6AkVTFDhs/LNroB9pZXB2MkEErHn1edB5KRq8wlZL4nnMD2fAEYmk9KCeeufNn3TOZp+aWLQ
Z2DUNzb3VPk2utFTOb/CHjxITZ3W9GGKhJ0bIVojsitGieGk7bbW5yPeEx03eGVqNuJYgtcepqLv
q+6UaORHJ6AVbwp5KtGzOlVkn6EuwYp+JUtODeyKXQeRZDBwugDUlzlp5Sa9CNq5jelrdahYmgo/
HCx2cWAmzGwaJXnAHIhZfKjMK10lskZzmxYvW31S9loPyyG1fFV9FX8kCw3bRNbGmLgFBRUbgis+
ZPGOnFIiuE3LPQnbCPdVEMA+A+G5FzxHnYMKuqUIwcCgS0KlHK168V3YHlm+hsDirgLA6BrTtOza
LnsLD89k3MmwwQTagop0XGGXCjsNp39OOuSQlLMwGPGwe15l8DalHekKvyws12bGAdj3tM0HZ44R
vc/4ZPVM0bjYga96uJSJ/rRL+JQmmzpeVbLLgqnZdQZVNPTf8Em7gHi45BQxi78WAIzn2VSJ/ZnC
qKwTBC3cgGLeM95B/nlcAT7A6ZD0dGg2BG7E8mOmVVNEDDigvoZFDGL0a4aXSNKpHbhF6TWtpGda
BePyeY9UoniSf8I4bWS8IAqSG0JuFVnPXmN02FHn19rqvcVYSwyJDVHh5uA+DDdu0RmseMs79RhV
eEPrhjptrc75qcg/DctXDNgQ7HUr+VLB+Cfg5ag9tjpymPKhSztLeeOw9wANUU61+HEQjARgvjBl
kMXP7CZ5obFv0sM0q6TqzR4GElZJoWiqJ66d+E8bIR//opRYCAHVz4m563Qf5+0OhVf2w0Sj0r7C
2quug+5H819Ernl4MHWUXKc8w62Qz3ElHK98Ee8aEVqYMN2hdUHL0RzhQTjTeMRWA5ocRR0OTpL8
Xah35PJq6hvMb2i4Wafp+v8D/S08EJwK9UHB4BcSB8VRQIXW4gvEZAWmcIjOjXLdpngp5n9A7/T7
vDxUckWjKaKShGLCcMTL7823ZdzYbrPFKqQVK5bHqiZXwuSAL8m3JCzrDBi7OwMaWEolPrLDegI+
cc6QoQt/IIOgXdh3SguPVw9kC3YhSUyrhfRGpxqK40cEz51wHAEKsx+3FDVBg7G35Cb8AOhG3hCy
YWHGjRCQQ45oxlYAdMHu9+kk9Z1JR5f6WomU04nP86Opf4GGtfGVpV/2aLy/c/EatZckPw3dZzVs
w2vEEOsqPmhC5Uf2yTwWf/k7/4t2DN8UxrN/3FUaRVtl5+Bzq4HMZqS9x4QAdddiS9YXj0h6W3hz
K8ajDHgQjfUltaheZfXQa/hkmhRdYQ4RF/qcOgCYGcGYu0nn5tIx4YuJdZKXjBp0jZ6kRa1RtTjx
642XDYgBxRWRLMyXhm+k9a2N1Y+UThjSKZje/GHd0eanBfu7/InhmKzbbbi4KwpX4SRQcR7PyRGF
J/KDypydTkWP+lXRhCzjG8I2EwvRBV7ccw1B6bnL9WIzrEIT456vKrFQd4U4yHDofmLmWRscC54e
MjOaML6jLhpMWqApZd5CKaGca7BBDFyKZcTACF8HjZcLox9SiBYsLbr8GdQOayGCgFaZsGrz4FQ0
aqA142mMiqMKCoVCyqJ1h7M7p/PHMiIR5uyppzooWOaN8SPoKBdjAh2wpQ5/RnPwKTZSxrIwxae4
9MbcLzm4IJHYGQgFR+aj5NXi5emO/YgOfmMq24bcp0ygPfqZUEbBPTLXfkf/rlEBlCB5DUQxiP5J
qfE53oryEQNc1OabvJ7tPR2ovskBXxf1yZh1JycAntygdUqQ7fTTMzIyrh0daMRhU+h33Rg8OcV7
EKMwB1ZFYUHv48LvIDWY5UMt8PQr3ScPay2vQuapFcokKb1YVPoSTlfLM4IGpWNExcwafTbMtYwJ
03oyw6+Fno3XmkbiZa5/yAxU6nr4bcvBwZwSlaoOlxW2/4xtYy+j0CmiW88ULq33/bAt5d/Ykh+G
BhaPdu9JSEMDv2xsLtJz27MVp5brKxnop5YofTUsolatz7WqkGTjF5lWt4TOMMoYHVGv9odOJmU4
9KvWA85ksJpMOCw6ItTPwjX+Ikw+WVWTw2gG3JnJIKYn9kkof4HwDMSGNG0cKdsnWNIasYhbnElt
vvk/C8Plw+OmmOKIG5KPShMRInFMO05PLLByfGO0exqrl7hlj7UxFvtLs9e15b3o2fCESA/9gixo
r+sjkn4a++lFBZNecnz/tOc5DyWmxct1RZjC+t1SMDBVPRwgu7/K2IfKn8BoRKjVQ4P6FwFWFfg/
rTfx7rDn8nAGwCBSgkS4VzDjSotPCzGegTJbeFsGkX7/Ez+DFS5jrVidx2WPaLRSHzotoHq34uO0
nPXZYzCo1deneAzxkM72KUNg6fkSI/pGXAVuk0Gn7yTiPqLws0zKl/oeZvlObziNMC9chd1mNT9i
PfNzZu/tekXEmR9R9IaUdQwpIS7YZX5Ohrtp3HsvJO4AM8ryENMPA4O10FWTZYOvGj0mIxmx/whZ
WM+PUEtexrd+/KiG/RB/zCXSHs2uBGZv6P2MhlA3ARE0UwTkNvEhs0xf14YziAiGr5a2L9PDPPji
bPiZ9UgAyooGj8UB8zToJOhIS/bcrdAQGL5TUEqMHYoc0ZaMpq8+6DByN+RGRvDLF8O66HFNwaUc
+yzFyXoiFK5E0/R01WfUAFiPwcR6rtnZSVVt1dI8DuNrpfjM3vaZCrdZ/khvAn5AT8Iwc7wFcd0c
h+duHJG9xzYPEot7rsg4OcSzdhKInhvJPuozfDM5fU1BBSosAcPUXU+UWm0SbVYIV7Fwc6vgqjqI
9WGwqJawZ5NDtD6UctF7uTqB1AwYmbMXTyKWy4/F8rX0NWJ7LLh8Z+dIdzXjdf7MwAo15V5AjOy6
l0bGDZiJD/bp6sm6kseEvUIBMxg3b9r5D4zna8jSm/GbHvkJk2PZQPJ4/irb+LEk7kTcO9xgGOV/
z7txgyHGf0yuoV/4VshgmSMBmN+rz+aojZseC266lY/ho320D/lV/yQ2BRKJ+J3cFcJVN9C4hR/K
9BNzuQe6D6zj6EXPJnsTNX9ur6lT6DiQNW3qT/TfY83a7GbHwMpATn9aVCAtJKcI+iIT5ajQsOmC
zBSV1xqqEzLNjWHc4rHcjJBlkrPMiL1jEN4BNQ0dQ36MC2XjhPGYUJypLVVl3KgItQtawKTfIaFK
kIFYp64GiFCPY0KpKuB/Mf6YufEqyagRacjvDb8ykUQe9MJt0aHpQ3jLoxpDXIzJhIBzHxZa3PjT
EEj6Fk4c1lMOugNZ2yFwYsUunS8QqMPN/nSYrvHbCSveJOCZfz0/kx3kIEX6jQtS995V8WVIDvxO
mmx7w6akoXepMNKAZJTtlu6dprg1R6RPMQO95tgRfqO+W+lvHILzLMNjxNk8ZSWN2b8MZmjRNS8x
/BpBeKlUJFbMDE6hIHtFlLkz5PxYq3xrNVPBfjGWGYPVjxFIS1G0i0SvMErpuagIWu/gIFEijXNx
afT2VHL/9nXrYLcEAa1N9KB4knv2ypCuFCrsOfbrH5j64jD+ipn37M/reBCaXJ3ul5Y2kOqNAQ4Z
3TT0IUcdsViNs66ZzI4faCJCKPaYDTvI7pioMsTgG8dDFqzfokcCmybKlrRfkw/oSmgzIgbXdvPR
gxcw3MP6N9q0GPGKEO1C47mpK22rJDgF1wI6u8uM9kjer9u+1WSmC0gCQVsaU6WpGVkurnRPr7hu
97vB0uwh/5myIpAkmHoDOOOq39NfLyHQR1UObtEytrI4SpJYQ4qAwXhP60oa68oOE7nsxQSuqOK1
gsSYl1xi5U5hwMkiNIdpcqnEQ7xQWlJ2MNhkmFBYsF/wQAWmST5Ntq5QvsUVvrm4XNbeSEzw/Ymh
1w3VpWORWV0foLtZ7au5QIjGaUkaUsd43rIQDz79p9SIslh5QqinpS/+ZEoQqplDusBwtBM/LLyf
wp7cGSwlsuYnT9+KqPKRa91axPQLRyfgGTWLnYAoygb5JH8h3Uca7mXaPPuZP90Ge8XR7wvcVDCV
SkFhkrTc1hB+k8zgKN4a8m9EPItWBYt0CPOtZipHjb/CKzOvYn6WTWBKKh3pJ8Rmt8wte8LLtscT
uoMmOrFgauK3VxrTQMhakhzmditUJ90qV4siL4UcUVEeGF3syHHuKQk56cp7183+9Kkm/aXTsovU
MFqKqmB4Zr45w2esDggigxDERc1PM6jw3NxX/xnyAEQGqbicTehQVRrF2BKOEeHJKFVN6/lQrfmS
kj/co6qXhxUr8LTiE4/KlYVcpLzx6reIzS9DARYi6L0YNyF5oORjB3kDaeJTI2mOVDSMsZANaZGC
VxgWK8V1CkGjDKJqiKu1aOAz9TtjG1mdusUgsmzuxgjlQ7Jj6hL4a12pu6r4rsI3Vdr8SHxrx/hs
lEI/AgGcG6ebVkofvpjFcEJK8TLXYBRF9mqgc1Dkk5L0B7W2GLPiVtY2RzVPX+fGOuTsh8yiL+td
FQkkGo9ziVNYsY628u+ozHbx6h2heNEw25IJRYszylLml3omMGWU/UpKjkq/BxdS70vTelhXSvId
UhGT7c7HYmlTCbwT2Mllr3uVOlya+LQIshvKd3wEZItB1gZX0Hn6fL5l5NZqYqAvL5IKgaE+mdJy
ikRuNMabs/EhTt1unOvdRHp4LDcnRWqvZRTEMOmTkvuqRAcBHWR69NOLhZInHFtbHZiBpW6mjX48
G15GZ5+vUcdeD2E0wz+KF0Q8mTFpKV2jwiLupItk4CBOaHt3LK1AHVWM3Ahz9+XWxaRZZUTIxc8v
5tqtQGVV4JXN70JoZjK5yfvRFRMLUxYcEUiiUu4R1LAJI0zY2o44VIf13GD34m2F2vF7IHfL+AcC
WOqnHj6XwblhEauHY2Jxk+cPCLwTARwTeIeMXceC9A0eNBYBW0xHtVeQMCnZQcqzHBNWI5R9MAB0
0hzJMHPwqYCjV1zazEPOxCBXJAAA8jP0pQ+4bxYiUUjoMLHw9PuG8wTpF8wt+TLfu2zHgdpBgTNg
ajg4wavbifVI4wdfDNgXTwj0hRTVQqAQMMi5kPhorWDzLbD2OFtI3hhOXAJZFbQvPVsrggYTRN1e
Qc+Cke98QMIJMVHi1iOSSvESDln2/eK0Kjz9ox5fBIR72o5mCmKoeI6rl3k6qdFFJpOJO6LiWw/U
aTfKe+jnaeZzgMS9M6qOIrkS5Ko/rMiYxJMDiDXlEKiG20qczdj52cr8yoBZ0jYlcLNwsVQvQqVv
uAqsqTGwEK8RXpQ6w5Uqu/gAOcFL7FuDJg6PZIFDAz0DA1nCnTN7/EHjWC80XCSLQpqR9uR9xLAn
t5wPAHDFCcs15l+5197WHtuXmN8JwUKSH4EJdJjarhl+9eW9Q2BlEiAp+E/sjlC4URG6MZM+NE34
YbO8ULc6xUH6F3/hB0Z3mBPDmP3rSxehQWF9NhzSKnyAnWq5pQEStY3Y+mC9hLoO+1AORnWXGyeQ
qWGN8t4wK94WKwoMO9cydpCHU4pa0+FvWDfDwe/bW1DV2rIUpOEtlY+tsktB1ps3VGZJeGLMBSL2
zLb4qI/gZksPWnNVcc4D8FhYZZjiUqpf6SXA/ZgKyEwmpyUof0quXnCiE/4S+tW86eMtHHFEvHBS
U4aovzqV18ToGutrYuAX3zKOfKbF3CUYM7LpS8TfexUEyPSo/uXOB0eq5k14kCQf4xiwBdq9cCVQ
o3ixR8FDosnyrgYPCiHTO0pQA3uFYWu0e5mMrxlABpR4TzJhit1hBfWdEzuIf2scGHM7mt5CqFpi
bAXKN0niZHFz1uKM30tB0wWt6cwk9ZgOTEw8cxMK+MhFOVz8/7PYHYbM68xtgZcHo0R3ZCAscFSg
enSYWWaQdGkCGPtwoxboffAU8kvxjJVs10In2wx1IKOseSNQmumoRA18hBmSS0FLOhRe8ojboE6F
DDNbjlVctlCuewoDaeM1Jqi+DXDkWBZvlfpgVnyCeZCDYvS7vj+IMBN18z3ilEu3Quinw3cx73MF
RouPZIfJsPVYQLxe4r1OliqSv8kjtdXvFCYNeJpQQMGMYShnF8SeAELMJ2MiWhugiavRjcstn3RN
On3uhHcCb5VbToysjI7ViYA6cU6rHIi1PH+gUq2GJ37RtUs7Eipvi+Qg4ItBpoFhszRVRCdXBYzW
Cjrk9RgFZFhgoTi2Fb5ehGESrQUWpkR+G7z0D3S49KV7rg5oYKQANbRePZATgkBk3hupwa7axhUJ
DiBLfQT6ABW7oCddKgyGNuHvq/rB5C36mt8lbCb717AL0oGT62Aqb2kHAIpJkF/rbne0tuIr3Zel
2JPM4AZZm/xC96UQGaA7dXuUm6O0nC35BQdeM0IQ7misGNGRGYhzNKhOkjoY1jR8iZoLT3HldsiH
mHlv4mJJQDxF2u0m7LYA+DKnHR5o1kIFnZI7XljPhcZd6Qw8Ug5pcpgNl5m6bb2OKOiBfUBZNmdq
34o2DBcH1MuL3X9xUEjfMIjS34wgyeSG6T2Uu19Mk2dl08x80etfZ4yAaWPH4BKapOETJs7O7T1s
jNp3fPlqRHAKfiBoYu3oe527AOb1gUaEgPC6GDBpjxdldvLSI9YbL2ZZ3nMRwIiCNQH+gWwuxn2h
tTkO2XZz4sfgtKyoF/pBoGiOdOJXwinAAwQaSLQ4SA6TD/kXxFzVL9wtCtR+Afhry1gnPgJgYbKw
bDH3D4l/K7e67FUrt87lBx2qNf01jSjKHqy0ACPBjWOAWluS3fnIMq80DIYc81/OaviSVy7Mpmr9
8pM6bBxoPLxVSkbcD+NurgsM69m72xjFGUsNXb+EgRazA+ZnXoRg+UfkEaOP2YSflstFFtBlkrPM
DglapmZgpbILewHOnSBuMuQHASL3Y4J5O4XmdAwN7CI6/NOOVUZZLswwAZE0ytjF8E8AVcB8BmHg
A8bs4Xsuqs4Sv07yv07/0iam/GxA3ATMVt6WI3SH9luznpj9hEECibKW+n2n33LkrxO5Hv0dYn3D
YOeR/fR3ZlEMWNYAS6Vbf+pxE0PL+ULJy4fF7YTnzD1rYA1xYddAlKRXA7lkk00PKgJSB/V/6na8
iGf4nv8Ml1J1eMT3bg8Ag2gdnjhVLactJOhCxtfSQ1ULJa64zne+FphEyT/xTf2y9umn8Kpv54/s
Op/4PkA4pRBloA2Xh/Ya/0X89ekkV0n3hR6RXzH/RH0DqWR6rr1mto7yDjWMFdVOCHdh4rfjQueE
nELfal0yEQoeY29/JvCVoOOucIWKyxXyTGvDbunfemLVn+S95rbwLgOSbzRuC+kl0v4ZV67sG3Mf
5Bif+Wf/Ir9lN/1l+oHghQrw+RIRY8k1YZCpS05iYL4izFEpnt7hgCKCHDa0a3gJnyEY+NGuDtRj
SI+AO7lp16at4ST9v28/Vz2WWbPpYFNEnhknB8Oq2HkioXol4ZtBOP/7HyHnLVM0OhckzwRfIzNz
Yojkkt8IOywdsCIpkJj1B6zIcawoKH47N8HLNvd4YjCx1C+eWT9Rc2xow2cxYHwARZCBivpFQgkW
H2kIkl/Z+C+d1Ze8tlFblZJvYi1Kxfpj4F3QeiEVagPzfgMOor7g9ra8Mx2J3/J9RrigtZP+AHGk
v+5VXrPw7sYPT9tqgRSAKgPpnWE5d2jDuzEcwVoPK0re4qZQuHK765vqBg6O1dD4tlKSuYMcLAvR
PWjcmHzp4IPDBuT2pv5xHgOt9px0HENvSsZU1SZY2IRF6dZiwAE4ruuAH62fmnE2d5+y6419it+0
6RjvcXTU5R32FCkR0hRjiwvE1r/ptZ3cuOmx3jDJq2owWN9MW0lmAgP7HvAeniAsmUMfYabgJBeW
FPAr83IQsB7shaXIO/xLblbP3QFdg9PY5cWxTuLD4glp/v/f5Yn7ubqhfc/h2lPk0QQyxAIeXH+h
YDW3Dl8ecMhadUJrwvFF9yD3wNHknUCpKHGyova8TAfs+8+NS9jC39OZ7yWQA2xWEqqbt2wtMt2B
MfJ5jXWgX13W60sn2GrbRMwL8b3dpNAnqXrhPn09MQbGFV3f86BZNLBxegsitiu+4andfzU3A5Cf
yMTIzf51B5LjWQbvRRfoPGSAJiJA0E6lOAbuZ6ZkMf0MVyB9FiiPh2U9zIfVMAn3rsFmLep8+euU
wI4U8gQcJpUaKKHprpqwcNPeCeOuKV7cdgrU8Di9842X5Fi/zV/Ge/4VyTB8HOEns7bL/5+D9QFB
oX+L/uX/p1zw5uLFZb/zRvJX8U34SRnx5Lb5x1/FdsNZU2PhjvIxvhDsQp6fT1qAthoCfntaSRBf
fGpODVjOfulrrwMj69PUuuWy5YXFpWcqwfK4L90WCfyz+4wAJ/BsDFQi15Ydrg7Y4ySpl8aBVW7V
ECWDb67ZTz63Fc0SAs6nDFLvKBQFacA2rrNdEfkYfwkYxxFzaDAr2CrZsQyh8O6R57dHgaDzDtdZ
3+ovg3bMUzd84S6EzpdW1IS7OsL/3VNGT0eein8I7IvykKjbqNzOw7FKzmrxKnIYNtd2vDXpTR5v
2LRw0/KXaphcqzku3Ikeb6O9aB5w4CjTC2oMhAEabwGSi3kYyOrVjypy2OcE4/MYYh4yffTDuRzO
1nDR9GM/kalhz594l5fK0ei2HTnMBd4v0OVexHxnkE5pvHbZYa5PY3zspBOdywDkauyaMhBwDMVi
o963nW9Kb6LgcaZAjFwwng/7W0NfmgqvJcUr9injmPkW8uziNR94SuxCdsw8v+r3fHQqkTZ/sS1O
bCDaFoMVtJQ677LcRvl3BkWPAtFAqBvu62ozILmp2PbMfMm31ghEVLZz5FUxQ1fmQxNMnTbC/1MK
7bnaxeNfVR0Kiq8m+7Gaye61AJgIKoMXEYuzjNtndjQSFjtFO2pBXGhKL5tug3YSqWembZva4BdP
+t+R1BuGWmQi4hmMNYqiH4T4UvaXXCK1Dd+h+bsYjkzGjdKroqClT519IFwUNhHRIPj6GB3Igwev
xPiKSXnHdJv0Dh0vDbjpkPT9MMMNiSGmYMvJRzJ9mIItbKH+W5Bf2+toHRpMCnZK6Ym1m2KSlb3F
8H5bBG6b9KfHtyXxewlNihOR9UPUFxEvjEdrP4kCKd8Np7ZlmI0h6Vko7+l06OJ93HsLc9/5Ioo2
v4ihJPzAWrDn580E4dFtzvvGh0WoMKwgUZUrkTPic0jfNOF3oLJpjAMFAIW/SGVCFPwMLQ4+HCFl
oxP/NQYGIMdUF/nnAqHe2k5CYwDPSNPH7KfLeTICS31tJxR6P2HPZKj/fROg+giwczIZo8YKM0zW
2iYSd0P8L4QUDj8JkB/D72m6NeJ7nkJzw0Zh20YfNZypbjxZyOBpjELFN6KvSDmE3Xdd/XsyNiyU
N0l5m7vDTIJ7hoEzlsHcyrz9t+kFqAYDae4OCTu5Xdy9ctw+B1hV9hQG2EBCSdINO60uorzDvyXD
cvCGhgm5Z4s39QeuvAMrGUXhNhS3WsvSAWdxuVmqfhfX+wiBK7BlQ+ZRDTUtb06hiNoTtoTpgr5Y
8z6zEKIGMlSmSIE6jkGFZ+KajV4lf0ka10JTMLo0hBF6SDk9jeNRw+O7JySEwIJDLZxq86HOO5Wl
ZqYnTbjVMfzeTza8Yr7IQlCovNjNQObZXmPpvWnhI8HFnnYJU6R1UqNi2qnyrdZP+Kgk2DI/kfdT
fqzTE218m7Dj2d+rYhBMJXJb9V/3fFjzuUuC1ehVOcX0LpCGFVd/emhRUVQCNjH2sajaQcQICMpB
htxmCT617LbyAJA/tCSrYI1wtgwMm7K9mPmGBc3tQo0L1qXtnxFGMwhqN901YiFQR/dvIoAZLZEG
0rUzaea/Cww5CroDLGA33CXl5PCtQINgAoa765PhnWMzWQvP+o/wctHR5r+Ve0nZzFchu3Q09vPK
SBFbx5ROfXmsjR1f10QDBxdruWTdyOwLcTHaNvOrwZlZ2OpHjLQTgZ7z8NQZ9k34djFdDjIETDMC
qgAHg5QJX0NrQqYGnUEfRMX5aZ72ZkOz7cBHqAfGKk0Y6PIdGk2tbvXkVuO1huukIXjMZoYfhssM
2xM9tPt+P44kem0TsE2irMrtwpWjOfmAR+YGJ5ty2DcDg3Ao00wa7PCODc5Mt41P+Crf3pu3ijjE
dC8SAh6dU+sWIr+e/llCwKYqomsW/+rjr6RcrfiiT8ydr6b42uPrIbek8lwWRmB4QywTqj7m2Z+V
spMNDnQb2XcCFXU86fMheolLRzDPtDm9RqX7ncYvGhANqZmJJ2hY4UAwwVBt16LFIelSZrnc0Fnx
Plefc/GHd1umLn6eg6r6jGE2c8jy3U3Lv5yvA5qUGgUqZ2cLB6/ynskpShhGAtfSjuJBB/CGM2pB
EmgE7Ye6gmPs6WsEAfbXZuFQwRYXnRRVHBP3InwDI7IE3PiqvTiea3rNtuHxm4+wucSdB1uyXBVo
/hq1CECv+lwSBFvjHtnottqdRnGXaK6CeVJIKMM9lXyD1cekkpDxlCu2vRqpCwunXNW5JT6sjHgp
qWfU8rFbzbeEA2PeNvBn5QPPZVXk0n84HY4CSNSW86LC1VD+YvlDi/ZG6+fDV5wGiPBeOODkBuW3
+wRrbmZIcu1VY6UX6Ny9PF8LUyqtisca2chTC8JsFtAMKrjgSb+ewQjWXQJ46rAn6mQrTEctxhOp
fEdkUtbnWHpg9Ybed5N0M96wCEOEe5gfsuhmVJ4o7OtmLzPLtpAxLApVgl0aN1UJMmaF5oxd7gEm
OuNu5tshulnlMISXZ+hl6V1EbRntq4HWYTsbh7g8iIUtNXtKoF6/TMtBqgJhTZl9Odft2zN7WMmr
RaGiJF9h9JKJBw3mGGXYV2P8RnBBq+yQMs4zIPG5WuKKsl2eB0K4oR2BcljsShdwlYc/9ei99sLk
QxZYrzYUxHg6rt84oD3pdevtbnq84hxXEEbd2eJGdTldGhSxmht3AV4AI22oBryQyH4efw3Vn5Ft
kxgfYvHdYn5nLO/MseF4wMCQyZpTvNnYldkBYZ5U+MMT92KXMCeImZZGVckzx6n1HuNQvOAMDxTR
nyKeYNN8Wj24KoN1EpbVy9CxEh4TCdVxEGJIZ4/QmvCT2HTfODsySyAf9XdmPtOBwC5HK/f72ctX
J5gN7ESLEHko/MMf0ixMt+6C8D5YV63+jeKXhdyoaVtQ7mSI9ryGOsCkztYhzzs5WhlOWOxGTD/d
LjBQOa3pHIgsnJ1MCRJcByZXUd6b5RXLWKa5BIBBAwlxWNyx18KX4tuwrl34nuFBYwY63Nb8p17+
IZiKuEmjyO2ZxhRY1lAWKPE/nYajuCfhX8yhkz3xoczAPrAzFtDBzf6SboranmZon2AXdCSwoZAC
HXDHSyoqLxhldrvXAABbxFUBnSAvYZW4hDgKw0D8yztqBZsgXBl3E2FlWkD3pDf8SVFtS+7yW4xc
KxuWAAglJ9IAKA/k9SwOM1MLTlKQCpkkH0QRMNlgLGHYDFh5NACQsgBgcIVmOHiA1JgoswJN0aln
T21cHFiftoa2Mk8ugEKSsmXCAlqjFj7cAxH2XuPIjGOgHzCOEC4zPiPpK+eML5iOLr/C15nVu5L+
dDwsHbVAEiF9uDRoqcmISf28g1f8Q5HEcUMmKiRDDGA5lI0sCLOD1r0iwiK4Va52yF90goqZf6oY
crv6QllIRAnuuuiC8OZ3qvxImBWwpSCStXFoct/Q9wTbdOkWnwgBGh8kPdUxhD+p/mRb8Y/4NsJe
A9H+wfVZkH0aCwBz7r2VZg1hGk425yKpzOujxeJ/mfzVQ53Y3cgGzuYLJpCRL4TMNdh9CYv0IkCo
xM/0CmVVhiLmqMyGmJ0hgDTs5xcQDV8tJtzAHDH2W7wMOkHVVniKeB/BD3tvH+qpDjqnO7AHXGMP
uvbRwEdtHv03TBoLiRFzpjMW0eW+fRgFGLanI9ItnWRwZcMz/umf2hYdnlTY5XoTMYZ0TM7kDeQn
QitLJRiGYDa9DCIvH5WWhfkNKwdPttXCc/38tWyn/QZCUf4xy4Qk2XCpEum4aB73laZyGgYQy3TJ
ad6SAMUDMo2W+Qwp2L/8VTi3VkeYFAo98j9xCdvgdYRqC+LEbsHTTnP7fodkaWZVGxd+CTMMDRql
5hPyG62OALZBM3+O2KyfNCkm7Bg4HqqLxQIWKPizgnQMsNvfCH7F7JR5HDmwbPTIRSCCQwRUaYDQ
p3lYHQjSday6tuCAN4aDAx2T+GrFsZZLeH3u0+tyoRMwddwjnRg3nltzJD78KDG1vHTHAZW3g0Cw
xY85w/MDus36pBryKWHpVaRL2hKAvO7lP0Q8wvYNU1sNQtyj8bTdLNd2ttM/7dZhbqHY1g8UK0C2
7pafMog/AIaALJGr/wENBSzt9ION8jnuW1c8jTsrg0Vth98wtxTw62mjPtCxLOBpgEGOFnrD52xy
EhBlDClzuLOcmxMMEjgBnAKR2/CsD/q+vOQ3miN46yBuJn6H6zcQXnBgVH8iHgM86XuMRQ5cz3s/
4mi9SQK+miXzOUqjQHtLpg1c5IbvGOm6YqPtu8MqhjXIJ+YogdTSf0/CZvzmbx+6t4UCwMvPbbe+
ayNxus/0fTny3FhP8cjUFL8mNh/9D6wD6TebMNtyu47kI6iu3d/SoSW7zpBNSJEjrMhw+csKyCnC
MvJcoGYxBYQg814I3nKuM0dWvVHyqWZIyTJghaIEs+yO6k7HyMhdOGUdMKuUaUGxQrMauzGyZ4Yy
kQPkBfwFEgUeJUUO7Gt1hPhkh1/x6u9KpUeuiXbF1SFJQCvXs5aJvdoA69kZ9jw2FGYISuF7eaWw
NVjusUfDZTGAbTyFBat5BjFRuBXABqLvh+LlKtjHkQQOsQ/0uUJCttFfMHFoaTU37CC2bHQHIzpD
L48gLSPnTdz6Ib+YBKd8gXCBIYEZI/BeOhu0tn77j6TzWm4V2cLwE1EFiHgroZyz5BvKsmWSyJmn
n6/3VE1N7TnH20JAd6/1rz+Q5tuOjdFCunBKmiEs4hk7UN1PC3veRJvmkTyAB4wrlXzwh//5UaXI
YLvDYQFXEHbhFCxcjJj5A9dA0xwSzcKESTzf5qs25tVRhi9TOgoPiPqdNFwAAXqSc3LEQi4CkcaM
eYqlKrsnScAeIpoHXFr7lu/LS733V9wpZB3FEcNdyAjNrtkOQq86bk7Rb063h4SLxwp5YDmQbcou
9MaC0veWUovGcx5+dj2ihd8SZyniPtCsM/OBHM+o50FxG6O61BYRw+gpxLRUJjFlyh7GzqNE0whK
GpF3yI1Q7oQzPcRiEs9rjxKHWTdMoHDK/mlXoAiEjWOfgmzXCVrkBgx4eNsWBmr6N8sMlvC/rQyx
LHtVUIotCY9yXhagwOLSvpHaItvpxoRr+bLjNY7F1JH5KnI1HjFRdc88AC6aBiMs6+dy53REkjVO
xSVjLkQaLNmY0GmoV/Ek+w3uRTgfUTaNDXSUf9VSJGIKkiZgNu19+sd+jikeYljgVbbDkZgbcDEc
LboCdgmNlqwQTpyejv07FcHg5LuVpuPXE7wH9Woif+HaTVegbkeVE9zdYgKDBEJdgEhiqddHq2X2
5HqTFO8AdiIipxtzkapPYFwZ2+Vo0adv8cE1oyt6YVo1LDjZPrMtTxk3mUFdu0QFDXh4MKqdlcAx
kJgCmDR9Bk3Xv1Yuu9TArNSOJ539KuSzGx3QLhgH5nggtS0VAaGNwE88AjodBot8F5giiFSPow39
Mgu3+s1+Be9Pn7adY31XPGVgPLxWoDYflQuDS6+91u6OZd4zK6BM47DbQfP9SZjCvfDIJ5O1W/Pc
IHCQ8R3tS+ZUPi/fxtB3sFBQr6FrZILFpE3HoYcbR7loTX0AL8Yu/pmfH3RSMpeY9hLzLj4evzqc
0ZDDrMUk0hCXVNC6aItcnQmKsreBI9ByzG7dA6YH4UG3ZlmKqbRjQLSErg6TFuxOQy7tRJC8cZPA
QvPS5HelufnRscChBIIyG/ITBrhX42/o6No8V2iGZ3gO6TjtHOGGeM00h41M6YKGAgG3jsTkkIH7
5lPrGWcns7zn/VEM6Gwyz7AvAJ2b2eSCRAf/c1STE2P1Jlnm5pTYthRvPowFdQw18C4DGZlEcIyP
7iZ/yCwF2Ej38GzRdlniHgfXlMMEq52Jy3N7pZSOjPFkFgv2HGMD+cuPCt9onPOCAYofk/0pu4fR
hNv9OTSz9pv717DRsKhoqiXBK8RaT8IH5y+8+Td3A47Pa4RvbqqtZQoxAzqrXZxN/asyj3U2Bq2B
aC/D7tVJEoKv+sz0RW0d4tFa1XanqJ3A5mEgXJDKAD8vhe7uCuzUkUm4QwHjbV0c8pXFYKPsOKek
z3wpkUDjB5eMXojBsKK76OqaOjrctQEiyEY2LCxMQuuFig0/cZSQ9NDVKhvDPgTqqq+vuY4vzVlH
bNxkX0pyKeytCtJiBTR+C5i0grkvxlDMLPzgUCVXtiF19GiwUICKQf4aEJi7NqTlP6X6CHR0bHYb
u5xwLsAPVn5J1C3yo3VDo8poHRK5lW/Bn4jsSJ0eWwKsM1CD+uPCQqmF7vWrowmPy6/QrSfIkD67
wvpKscF+B+GvYRyIxa4yUOIUHgKx9bDvYGfQ/Ape0Sen4Du0dAnxk9v8j7A+l6qdqh0GY1U3xH1P
OlJ4JIwYJ1kIyW1RedsWJNyKvmxOnES6N+4O1l9OzoGPH+PUredMGCmM6K/quQtNrrWuDTFSoB9z
qd+X1qthTmvi8PU2cRmw5jQ5QUMXgE/WOpbeOpq9tp8r6QLWjxXdPgjg8SknQd2YuLdIpvJFXzTO
Wyb++wYnXeMLYdoALGRjD4hjm23PYkjB2emTbKN+gZ+/bmETcU+xbYNVzAS6pZxNP6+q28guZKuF
gct+8kAO1aBhBYI0rWetYsYJqs8YX0Xo0ANretmpA1zR2mVKcJe3VBmbZJwvGZzVM2YAA7YEBj6i
4V5uAYQXXLjBcIE/+FBZ2qeLyF284II8xi7aR4TfbZVgptK98/bK6kzo4PIz5O5xVd88a17PYnUg
8GTOt4cLEodziG5wDYWuQ1dOEaWqknxVBkSNxhmqe5dsE2srebsixN7unPZLpRBEoRA7M3XLZMkI
b9D0hL86RBeqyE3y2SvVPbDXGaYlJGLVm8Gmh1COXXAtjUcimhbvEfmCH8RgJEb2zvqu0cWpq0+5
TfSN5a/sdAGRQbGIa19jx2KXa7mHarmQ2Vx871Z/fA6fjdUtjc8ulC6+eoJ7MCICUbrIQEjtcxDX
z7YtIoo7hNb1TukdAwVCq4CaL636mBWzENktLrfADuQU3zrtX7NFiKsy17uZBsyLCLgb44RP+Qkz
dVgwFXJrEhbJ3BQkRwwMJ/GcxG6pXyCWQiIL9Qz+HcYuOvL6ZFlk4IJfEfyzdKHDTmE/13iBoQLN
XGuukrjXwdPYmwQVQDX58FtnLkPieYZ6iUP/ZGi8/5OqYErtoLj1i0tDTgF+G2u4muUvwmjWLi2j
jsl3itX7vMYhCwocvoBoU/UtHBIikhp72QSnzJ4T2P4hOZVQPEpbZPirIJ5m4ZT8EDldhO/KOMTV
2n0ncPQwDWNgzSQfHgGD/4d+kBH9SJcPwQOQX9WfmvGDh+ohBmmftgQ5x/o2CTZefSM0gyhCjDsL
XNmE8x3k5C744K3kuMY6YJCZrmyUGrRIwM+Do5izpIdLOx/ZX164NeJVCnG7hNe3SpRfKEWIkera
4RiOIPJQ60OMIaKYPY4UF3a+e4It6UCbDXVFABbQTjNmVLUgvJqyo6CRgsaKmQmSx8gZ7qp2xvoT
JlBHwgcQrCsqMX4XYvFmQk3G3IrR8Fje4fCoMErDqZFGBMEo8vJxj7icmR1dK82jqIvpRTysBBgx
f2AGQLnBNGUCbQH3QOo21jvEqIjyD0Uh6PXuo0+Z/Mwo07q9vKPEygmPB6oRLCendMkImpTEdEIu
IqQNqfMpvkFLRKoHVAHXjNeF8CB51/1Dngudz1jq1QqogNk9hST1XAEZ6UEbWSBpowqoZgO8Hay/
+RH8/wHuSZYgxELIRwLUMLgONBMRfcCKySYUdmZJPYhmbkyDBKmukyFDIn0nk4W0THwWJinVayrO
b/P/KcbgMCNhF8xQWgkeDlfgmKYQa3B30Xmw1VPt8vig33HA4CQKsRY9BWe6/pL6DZS8ECrtk81S
Tx2joWFzfDY6ZdZ6rH/Wkah8kAarzfSTT3uU9RrafwCasfw2FUKrBb2yQx5qzwLAC6hXSMSQ8LHP
fY6VPcNaEFZzrzkkbiLEwb6ALBpKD2F19nE+LWZxE2oVHFkgtnc5vKZxiYUOrGnCHYAMBXMtheRG
fc39YC8/EgIkKMAkRsIoh7J7C/HP5L419AsOiG0+mpqRU4xwTp3yFEfEpYeO6FoMDkf0N0xQJy0J
XZAVKPvGBGrM+xdGjOrLerV7QBFUQEAqZUB1OlEFu4z+Dn+icfN218xaC/qGf2gDbQiNT3uujhiM
6d8f9I5/+gkxjtAmAe0DXjNv+amhkkDFm3+OQKdUuk+AgazDmXMsPanG+Z/m6RnZh8o8Ep0WEKKN
G93knzOJky65Dva7zwupiX+GowZXjVyTBpN9IlOjWf4D0oYTAFSuUT6FVYE5LcdUMB3dW0xxDA6h
vQWREG6jBryK/GDG1M/kXjYMueCPCgoh9Q3UEN70fgtfOwVfg6znUFSzh/FOsT6zl4zXzJPMK+wO
RAWYj5cIEpChuze4byz4jJ1YsD/HLPUKcQWtHntFRym508D/GNo9FZyreTVSpkzTHII7hFu+BsmQ
7oTgDTKUcGmuuUrKfrLIkFDckB+xB3/gbLCQeS1sLN9gqoFPcuKNtXqa3bnNc37KofuGx8B7jZgC
27Rnum32rEv4LKU34986qHsxAaIqIcuBIAt+K6qsUbmgJ6/VuQ2FH8TPmNn+NPZm/GwIPeiPiQfG
AqAQ8le2Leb0mWiiif8EgNFYdrWDixqk4QmtuXSJXgZTDIAN5pMo+ei5sikWc7T6QMWIy4HJICdg
8kVH9aud4zn6XDIkMa3B3wlFGlTHZgylhocBEdbI8G8T0IrG9vChsxW8IJOVIegtoBeMwnSgP8qn
jXqCD9BQ1XNoYhCZ4G82a3usy6bkPDc40ziNPkXOwt4YQ93BCYNhcgI5fErEkDaaMT0lMZwXiDEY
W4Lyor+zoU9Sp+bTEjpfN2GwlW8DUZuxo8JvHJWTvl0AO7utaKbYN9h3WI4uGYz8P6B9gk4JgsW/
9VM2w8DdRXcDEZvaQHL4FBwJIhwO6p0KSx8+GklCvxwISLRGX/kPb0EPAa0HSHJMw4ESy6CghmWN
6VkygfCfKXydZZvO6MgqRNiMiPs5rQMtCCcW3SmjICvAjZ47T5Um6OndX4eFNywxfDCnI7h4Bjr2
qdkQEyTweKQUYet04QJ+roRJOx4glKkVCdUzDc0oaD8PArBNhxFHm6XvFJDvpXetw7kR4ppLJTVW
GSk3+Of8Y++aGIdx50FoGTCs5L1ysl/WO4alTPQjMXY/jGcpH82tu0GUsCbp4zRAyENCjhnyBD4h
M3QmAfJ3fmT5h1RPhF/xzqw5QsoTXW7zwlOLW668iMEEUfuHe8jX7BlfA7is6kQDbfWwsUFhMgGL
HTxctHAXchh44xMQAbZQxXCUiMEEZd445AlCkgxYmWP52/+p6aRh3BNKYCFQmQhABVXOlaXPDWar
RzcCOdRnJbBT/PZoOLyxdCOZBFMrtpxe3ClcDPgBigOfkgPvhU7M3weqo1CcSnTvKnx3IJwSCjQi
HsEm9l94huGuFL4oKGAC40MIqZjNg0nHCEDuB9WPhZsc89QR3ZjYL+GggktQFDdnPMhpoHVAQHwf
eO0y8dJkFCyCDjYGX2D9pRN7CjZ4gYa9ijZcMguXf06CAP1ssXWBESCmIdD/hTJGnKzYTl4YZcTN
gqEaZYcEvXSCo4xCzUCD8o9La0kUDHBYnG7NMGrf3DkEltVdfWLHFE6sJ7t6+GIQpZy6e3xs3/kR
vnR+rbdYb9xZQAV1DvvHlV/OHedTIC6MmBuICh9o4bMOod1KJ9YUUklh7TFuLskh2vW3cIbRqVOf
ymOC6dfEfsATPMWn/lZcjJv9krcAuNd2rl3zL+Mpnfiy6Tt9V2fkmW5IXAVIgMA5eEZ8No+Ju87D
5wHhx8A90F/qG60vOwIKMCq/9qpho09VJUK5RBMM35jKz7wDsPxSz2jf+qY7dxdGd/yF7td/9t/q
jVkATO3ugs02JJq/7JAf653+ANSVfFJXJuqOfpkH9b942QUKHFdv+aXthrN+7h4QbdKd/Oc/i4v8
HTC0x4duBiqxBrL6HEdLAFNebypEqAZgy9/KTyLGm+CmCzjUj5YJPOTDp9WTCkzp9Y+N+g1INxzS
+2cVnVtEsxdz3uziZ30xVyxvUjRjWt4H0RTL9txsZYYT/ja8Ss9kymxT24SLYZsdm6sxc3fNFUeK
CmYOBA+KaPakfGw+hVSMMUF5ds2xAS4P9R5TrY2yab9hk+6AbecOLijbz9V+NlcYa9E53w9XgPjm
mJ+rU3FMz/Gre7rf8R+IKINOMMXPxsSFky0SeK+GrD/FpgJPNI6MFqcqckCYAA9O/FJP9XrQ8U0D
6cerZQbCGr1gPjEgaHnVaEUQHY+ZY+BY9JOzFbFBhEs1nlKH279gxBa8cWCdbpzvm7cH2lvDQJ/I
L5u3HyI5U88/+EuegQkpQbdjxI+8EcY3Z9wPWCLwbXRrj/ldX0qHeD3a44VKbwB4ACH0F/UmXYjg
zYM8sEUxMYMQDPEUyvG/oUyGXQDl/l159q90n3xp9+BsP0FnjF35Ummrr7g1v0H9QU8wdASUAzs0
GXzPJCrkZBJzCJgUkWIeCKqusD0hDxHnqMMRS3XAjMEPx3ufTebJSewKMvwEhBPdYccK5y/y12HF
PwvKRtCo23DBLhahFRuDBLwPIs0pyU+GY/XgPqMvCrQYTRvLI75W92GhLwi3+OJmVg9lr/90/pQz
XH0rC2XRXvN38wqu+lb/kq7SjgUXrZDJSi/zVZ/MNbT0k3ETXNbv+qZOwaLpIWbQ0RmxaFt2eqYP
zaU4owdBq8B+mh6pxFiJ3E3qO/hK/Sm+86C5XzpbINvllnqVAlh/j959Pm3eID7Gq/laUZHme42t
mS1nC04PjM9/5cW8efNq1LSDGBVk48+D9w+2C7sO5PTml/WeULR+wbD6lpj3jibev/npgEMY8NfU
byZiuPaHJKpFgpOSGQO3ggcz7jwCABH4s7vi0EwuC4wPB0Ic1I+AyizmVZ3ENIaviJMfCNSYYWLk
/7nqBot4n1m8inGtWJn5w+IiWFiOdamfAfPs3/7Jxj28QHkMgp+ASjUHlQvaQZAvC5kj834kYOy6
fGl8U1BICb2nneGsNFdcaLAzdNjqj2GjhiJRGV+0CQFpEk0jElo0kkBEEPaYwPe8QZPEAqwQZ4N/
zl68Bt1iWEKuh0yHTiXQd9GwgrCG2WTaHWWMA+CiVeQ+uTNLQtg0c/MtfQOlSPUn8cU5d2HH5xMm
gyVmfjaZUtwTWGMT+49wWw7W/gE1Vrr6r4abyuTcxCcEteWYngsMkRIBLlNLU4cKyRtf8jkLEb1x
RMuC5Ao3ognLrauoC4SISFLEUJb/FyseysEBq8QAa1044djEjQOAZ9HFMzkgL2MCqAd8DzSJh83N
5DUTr6rY3vGRJGoPbiugFUko7MEomJjefCCoULsCS8OsYx4+g0iX1NMOQMShL4arRzwRIg4Mlcgu
4z9BTPkb/O26mvHLTMzRssWFg1XnyWVjOl3qH4yrVLIuLPZjNDfQRwVYzdrU3pxDcZu+jSbbJ1q0
Kt823JtE4YBVMDLmLQlAMy96wAyox/Qcq2UoexLEijxBfYpjR/YoQuRd1UVOKb2ClWFfzfoEpRZe
ksIhl48DBQQMm1+6d3TaTuZN2AwLiiFmWz8+RaEBZDgGHLqY/zZNFlj5ksidwx9pzEb+rDfC8oct
+lF992dIigTZsXWx2StXHMC5TB3NIEuNuSjKiYvOVl5PvjukEMB5wRTCDh9jo2XEXk7AcePgAPiI
rnfbbJNjjkMQ6FTE9H0mTm+QG0Og/NLt3RzjYdbAycTZsYaNSHARF+UUGRT1ZVnjXDHR4FNjtQrV
mqxlAFwIcblGHuuOUOP/pxsUnuNRhcJpIiKOuobxF6T+Bj28jxpxiSVc2WKntFLgPtczCmj0rl6w
cw0cHmbJgGht1Q6zb9tyPkdEEC6xQvOQcRMEF5XOZVJxOIBb1NM8WZPco8CeiC45gTQRjp7EliCL
WJVYscF1YBScSVPMxLtmo/GF4U1xW3x1GRRPpSGV6OqVzhSi7KS8aOUWW9BA3hn1nJ2Rqt9e6Ayk
4h+fOhCel4uaxmY2fsPYqy/uA5U1L2NrbFNsLOBQQxfWYAO1W79xRtJOQnlwCrU13Ei73KE5NjHH
69bqJasmUncz9XlHAq5jz3oZzYZTs3doC/WsuVDJV7K9optglxBOlWd80sJsyoB/sCbdy/6m2v6E
C9b8aAUBnr6GCJhkSTKCOeIyD/oyG03whjw3LxAUyxMo5dhbyuk22Qc8G0b02+GULGBHbLyn9M0v
VoHylfHn2/6Wpp8YicKG7aLCQDme24hm+41UbhuDbIitZl1VaGLDnPhoQF74+vYRwwsXGwFbBcBL
3nVIvaExk6XD1QkMqORLJKzU24KthTPCom5eSHiq+dTut6Zj7ouwBqPdMWxT6Q+nPVDbKHpFozO6
G0AB3qLUZCK8lFynflpoLRDg3BmX4A7VoeGD30ZdiiaDcWeBtEm0Pe4Gf4KgWwBOuBERIhNzh61z
/4gxZSwcmSgrY0kC1GfbqAGJ9WPLYNducfG4uephgODu5ZBIvVsir+xJNDkcptp4o0ymV1CLORxb
/s0p7qyKySoc94ywvylHEYEcLFFG9TPpDwFBCwjJ7NOwvticSharM3wr1+pNywMvGYvz2FjGKuQJ
xxT+zAyI5gzscm0Kku2SOQD8daohh6BODw6etKDNDFWKvrkyOBYNTGhskcODc0hfbPg2RjPFTH4w
6Uth3O+MdA+FKnJxDCdiBZi3WsTVPXM3gswKDPSSUYOBNGhT3Oijz6YgspkPW3w4g4Fvuz39k8c5
H+DMzqwfo1mmfEe7H8v23JXvuDci7DLWEC9gQzl9shkwa47ntKs4Bfs7jFSY5gEnuNO4PSfDF3OQ
JFiawZLDEmU74+DKWPnU0QqU76UsjU0ZS84FzRW9D6HgsKPR5Gd04jvFIbzPU74+yg5L3QpldHYC
OuTl43wx9qExt2eIqFNtZatO2bEap+EFqtAvgmwRFWKi109XPjlhcOZ5caKzGK/TiaeUJ5/ykvOF
TSzCRQvoz+3oxOmHKQ7/YMkykp4FVB4gbaH7lKedTaKhjcESrNddnTG7HdvqwMzswRlITHFErdsw
JEnXmQueT5Ujf9XFr5ati488dymg+4wmrtn1ILxJQUMSHlSmpVLlL6xv3EjXpVE7I7hvkczQGego
w3UyQeoZ4cxhD9ba40DqlIVK/FeJXk+t/dmHq2jVX4J/MH0lQ9eGclXfkJKuQuWe5x77jGHCvsm9
XeKvXWIeekT49Eoj7D0gc6oYH4WwNXR9mKaSv7Cj/IVdiovXSF1J81F56SIOCqxYOpCoj4jKctlM
GK7o9iIrrUlQ+xcMV/964NaGPt4d2I0B+uG5KxRF/ij4Fpeh1cvAjOaajYaPtwpLo968Nya60hDK
lBttikp/BO4erJelOnhUA3hlh72Td9RairKX0K3E/jpPj9JAEnddIszMmWXCKZzlbnuPy6XbAzjr
eMN9ojlq7w7grDPPBVCwsGPpquOAYVCq8Uf8o911NcTOSB4dXTu71+SfxnJ4NT/mPtC62JHQrDd5
vsM3piUpWkWyFqhH+WCZN+ypFMOAvVaReB4sWt+aD2F3FF+kSulnDZhPoYLYbhbnAJIjtsy8nFl4
6eC/tw06e5W6l75kkZUjR3Vh3y+k3t20CKsN2JO++RypAIx4TFrN0oVVUq+7UttAL9A675xSow3N
a0Rlmkuwwfy71wlTtWNVyFskIkM8Rz8RoFJSofTgTj0T90G3vVkEhzHSUlyQlTlp5bORNDjClrgR
slSI0z2a/15mNKswY8SZHy1drmSgzqn/Dgt5Wss1sLw/9UQ72dqCeap5vCYe/suk1sRsgEnGmGsA
+YjlGVIy3M6swJ7aVrIIi9+GdODUh5QjIRwwpSXxDbuyGC34iklMgAO8V13Cc3nWmGgQzQ2pinoA
KVkBQzQQAw+Y6JAHff08YhXI0TTOOQ1Lj1aN9C5cq4bdp0agyk2RcNdO9IzylLoVry+Vjd5H4+be
6kheZp+rVGEgClXMpEuoR/oiJDkliq65TTbTEbIjvGZsnD5Kty/sZwRJk+B1LrNO2i1ZZgwzs3nT
0aBXn53NcyUsjywuRGDQgUWDDM7NECPeZekSWIkaCXtvvB+ozfjhnGMy+fW8S07VkkrygfitpQSP
KgDfSdOlWn5HNteeFjs3A9zWuUymgEH49ptiARWEALsfpWcX6tdW9bAQbflu7ZStOWuktRXEDiJh
zVJnHoxkxn/iTU6Gn6BzN/2nnVsoHaw22qbZNehZPHG/weOuld9V8DR861CkRwOORMOD7a65EMRh
VJRnLz3jqTGbk42d1NgrD99jXwUfJkna+pjkVhDbbp5H3c6o8Agg+gOeZDjitIP3E1rVtMCdJWYn
kkcPA2sW0vfGX36sQqal+E2PVTUsMkqRpn6IX2Aaf2J+Ltzv7EyIsrKtCcPVZwtJrYf5aWF+kT8P
MCRhH+NjgO6uhU2W2Dhiy5iE9VPSbRbQzuTzyXWaK9SVPBXxnX2tnX/wYNOj6mDqWCygpsLNXWU9
SMGwCvDWrpWx7i3DpJiZEOE868PdPGWy8DmicWOd32z2I4tBPcGzEwNvEBwBJ30spG3y/BPua3qX
CFjRZ/Tpur+RNc9Go10DY9cQvFomE88qIW1AshmlMGclUNsj8SFFmjK0V79UJw0DCesSQl413eya
8RRUTjbfqhgTWGOTXl6Ea8k7+GQ6TiCQJ6Fdf1e/7Um9Am9SHSK7B6wEdejuLuoIDPx+hx1vPBh1
eOsPhGBS9HN3niZNAu3yr36F5peQJsO8Yp2bPwGu1Mjp+0NNH94l8dZCcigHIeFZIW3IKDj5OdEE
Rr5JYSF16cpkq0kba97juw/zgBnDBxZ8MfdIkxxw1tKlaiH7K83Sl5a/TgwZZ0a87tO3BCzmI+OR
ZkSHA7WTlJyY+AViIcrYDrwcbS4hA46FYN8le4rJHgeWR/otTrD+vEUZDaOMr4OdMIw6qpsGkGMC
tp7rqC8cDEhNtMc/Nkz6jI2djXFSdYiyCpsE14l+LTC+8qdM9IjX4iYwb4uwLxQ/o8EGoYoNnOZI
J9Z18IcncBew9aA5JxZP3nj5snXn7gvXNBs+1VRbB6AYjBJwBMmEXivm6MpXVjGngyRDaaRjKePk
n+8GBmQ8U4cZP2bgKsuVeWhBJ3q8S/IdjwSCDe7zTDQVTL69GTaKw7t5Z5PS3wXncjO6eQ+fmQvt
NVZM9Cz81XdRk0XAzRTNIoyFIloSw027I8mL+AeEDhwnRXgJLk13zIdGE/IHkEXYTLrxv9fnHsaa
UNSQfmKTaYgmtvoKKfEYlmkTQgnh6jn2u7V4U/hEwbQH2VTvMeL+yWiYAlUo30F5pD6Z4fiKbMv8
9kFPQM34YY/BNx8ofjF8Uc+eefHW9hYaJlLNDNEqg3dguJJ9n9NOmgTnwjtnZIPqf0XVQGZiHMG4
10QEmOBgqqMR1EfbkCkHWlq7c886gFQFy7KPw2VeYKVkxEu8I8da+ijpa5PWf9DGjsse+q8wDo9w
SqEEtfHmG/kPM1u3LmpHMWZSmM2aCTT5auhngUs6W9BcZPWP0mqkAx7oePFm8BVKRdr7FEUZ8eFW
QMhaqjGqV+ZuhlrTv/mlMVNl9zqilOwqfzmCj6kpUA1MY2NH4cv24z+/pRlAkN9VO1uKp4XbkTum
70ZJDI7BFI+0HD9OoZswACpKTIw78xBa+aWuy2uEruEzQgf6gZGG7s1AR22BcojfZ1rSjnIiyuxp
D+kzwOtwZF/aKEa6sUhIoB0sc6/G3hRcxubSvRAG1Og8SGJKjqxGx4s092YVvYyraSi/OLXTElqO
wmBWIrKikWTqEugIWX74JO1b7NluZWwqe6F4XwA+dRivJBx0egyjswgLUvuZwA0XkU8SF9YsPjoK
us+1qjDrMHNGPdg5QQoj8cwx4NZ67puDypKkhQz3WmQ4WIypbARecRyuiucnIbudPb+Hc6DF0HOk
hUX75LfalpjsWICR4uLLeeGrgOfGOYJ37gKOSj6SQEx0mrsNBPppfwdGg0MwLEa+vUpsWAwN8cXp
SEc25Tv6aK8mQHrhJePHLJzlWoaodSQxfykPhs0oicv7WPm9lyjIc8Ng47agmmx9BGUS7rg6fjxS
Vc7rQAN7hbldWgamYLljNiZBJyl8DOjFlfSWSZ23Y4loaAskM91qSUfS/F2UrlB6RTZ6nEmbELuT
tLxr/jNLN1wo7p2JBVmbkQHAqpfGawV8PHUttBXHkH1r0DWiT9S5b6uwYST42EBRGbLOLpunAAiw
5h4ojEP5xr1NCPAzZ/UOVoviES2HWrGDGq2DZLbD0TZ/PQb6JTiOcNPhnNkU3+af+uh/WE1Q6piL
AMAS0AWaiikRM8loDhYcok74+TzTnfoGMupeHimA+U7faFfpBYJQ/apsngwVGNe8oisjLWpMcpEg
Q3KG6vU9/QZOKnfZ2byb926T/fR//ZbJMcvXgOvTXvgw+lZ+t7IB14PVQ7lSzuKD90CG0V+yU96M
rR+QsXbvPvBsS075ofsKqgsQq3Ib3TpjNjBCr3pG04zab9ajRys5dtcNBH+IHFjoj939hzf1zmJI
w28jupbSl4IpiJ8UjoJAp8J3KsQ6VOd9Hj7o7btTDxz+AbAdmcAs9nDB2HcR5xgEAGw3GGpFHC3k
NI9D6IzlvBF/6jxMl2MSwPHGoYcyk/Y7qWkkc5CJ+cAZa1UdJUCIAa5QHMrx3GqOlHCQ3LwL7xOl
S2ygfrAprXSYNi7C3Pqg5PeMcU0K9clFTPiRAEwyccgEuA/It1A9SqCYmvXs4eKq0ZVa1Ncu9jVr
v/Ky4622lbOq/6R0X/ia0DvGYno2sElDVrVAN+0qhYvx0xf7mpmxkuIG65M7ykoLfOznA/meQXJt
oeS0+jkC9MwQiBX2zmqemLYOxLd3ICRRQDym9Ce6BGou1N+kKbclL7PW/RoNpRK5tjpoKjMMlQbe
nDSAsDGIftw280IpsCZgaqcExaWPgrNlly+/Dy52I22KkHdRKfqja/I82jDS5ylurlrZrwxuCubm
2KVjNg8InOLbxFBKDYlPgG+Soz3x2EFHnn91Wdhkt6+UyjwZxtVNh7+Mk1sJkFBJ7tHwU44yfdHi
bkfJxpxLsUQ+kTs1fZdzCHtPCQmvXbG1M2FTYCczIqEXiZn8iY+OLcY3HTyyikmtgum6zWMksmJh
FEsLNqfZfBmIdTsxBZEZVMXLLqdUpJEL8kelg0zKa8wtQ5maY2tXp2F0CXjx/ereIuWrpHWcnBJ9
lXX7sNsP8JR0c4YQ1p9BHwNOKz6I/R3ScT7KVRntM2PF4UrtKKg9aDbfAwjvnbkKFJyKs1GDcO8Q
58cma0ybcKXuQbKS/IVB5WAfBmphf9ImFLS7ABf3YG6zQKJuXhnHnPlzK/y24V5kGZgEgY+gYQtv
KxB9BPHxEmtgNUHiw3xqCcMCTqwq/Yty17AdhyyEcgf1jYsf7yLR+a67eHiQdwjZzRQzqenoU0zx
d4NjanGc6BMmPIz8YSzJT9JNkBMwo+E3gpmw7+6JaIDqkciLdjTRV833Z8dvqRFApRCSDtidGZvR
vAX8P5YI9YelnqwhodB2xj7wBnZiY5/Rm7sAs8QI0fNISxdousfZ7k/7h3QF7UKcP7lKFIF4wozL
db+uvkbTz5R8S9yxywPfhaNGjk9GSWUG+KybRxX/fxwOR6NFi4GhNq+It9bJahlT/Ogi2z5fifyz
0VlCNI5kKCIMgdkFfijd2mqwORxrDp0A/PvmTpbmFn72jFG2djd/GKpCi1CjwzJ1b0gf+oZYn701
sJtmG50UbuuI64xV7yXraETY/izcA9v2HFInlJJRtUYc0ej7ojwro+/C2JJlCEO6brcx/CV9Zwbk
wE7bfoXzZym8IloZnP+ncp9Z9y6zb+KS7ZYJHWnzdEpQoxOsGoA38QpNzC+tXWQzG20UoRd7vgBI
8dnbaAxTmy3UaMb7SHPhEskJNsnUlLSKbrCu7rbtADGG92plXERlR5cwtpB3Tosu+yFFCeNVJd6q
XFUzjd9Q33kDygaNzMZ7y+kMqlAImQPeyjnoVxbUD/glkQcknThuuO41TAtmUHRwkSv7uemy7Sw+
3Y2rIfHPwFevRQZlfIXdTYeKBF3SnxWjq5FfpXQB8T9sdhBcGnumQ3wuz1g2S/H2M2xg5mHuqJur
/pqhUTVfg7bIpGfVvRUKccZekGCy8s5xxxOr3y5GecEC/zgaKXyE0FxJF067odmp+bfMFTD02/fX
BuUKlM5sCQoTBwsGc2G2tJOtJE0YkCFyiocVYQ+ILqGjNRjdromhVvONnJ04kYdkW/P3MMvN8P34
SrIlfrsObj6Ffq38TfbZG2+NMTpudlI+pRalopQpuXB5tfLvtH/63SEdzcyXINZ3wqwUIUUCOMIo
r7xist1khGmJnn+NCwvBv3HJyoe5ro1rf6n6y2JvQ0sVZlTBgk9TsqUFq9zcY6nkuZtPibHLJcwX
8n8knVlzolgYhn+RVSoieMsuiIC73liaGASRRUTAXz/P6alM96SNUTie5VveJb2pHRrR+3NxraoV
/T4uuz2JFiAGGGjZoUS3aTK7UvCgW3wIWQHOyKOftnOS+pLQSsjMtDIovqZW3oaEIX3ljW/9DVHp
HldRQd5DmZCxBwOT6K3Rw7MHZ3ghJDOmG7wd7zr5VZSdW2zAM4Nkt9zICzYMHb6rLyMNpY0OYE7n
HADTSD4gZ4mhNNpbcBZx5mt2AKqgZrWF91yi/ST9EBqM3XLgI6KFoOG8v9Qk9c9ovGXFpr/C4F3L
jymYHWlRLH2EtapVHWHxg69ab6Lc2RhPDnq3J4+kNQrZ7G1BRXsduLIYXLjAreggg5z0h3MvBVnG
0/m1Ldi7FuMhYFFAjF42QIXOjOlso0RFfwJK3VSbLAtQu3BAmXMukXpcumWhUxvTu8OzMFodZT6g
l8bEfXgj7x60IRjA6bzwZQfhMCOzH9ogwMz52LM6CE8Tm0Flo+WWuk2H5ZiAepRk7wAsTTpBtEwO
D7BnaJC9rGIHqQZ4IvBntM0uCD0HT4cxy+Y0s4GQeyn7MDwaSk4/pGZQepD/K7T7sYkt2akJsJjU
gL3fG/CPkDb0fE2EbcS0CJC2pN8B4JlxA+7JcMkWE3G0qVbqBWUulB0HK8yoxy4Q0/4gu/2mno8I
BbAwJmXCE4c2rTedd1f0QcoN+8Z5x9BVOOHiPQWPbf0KBKQpX4Oe/ZJ9nkHr6KT1X+s0WpRzxAuH
JHNg37XEmU7cyucMRtYMeUCAO5Nl76EbX5gYRv7Nfh67USi/DQkRVh3FNkL+d5iY9PXxhL6gvBXR
eq9XiLpRjA+pdRIrZYtm163vP0BGfDrlrD4xco/LiOBTA63Cp0xdw4trrdWB5KxlQ5QXtdhSwROp
NmL1hyrqjIk58mpN+YGW7SLiNtrcUQx0JYPVaQ2jmRDKHDmEWe3DmHkKJhHMXr9z0OfRZk4aKk4S
NdGXRiQb5oUhY6rZT+frsGiRBjA4rZixqH/NyQRiB0RBavUnYg7EfTdPt9pi7nEAnHA/QO9LzNke
SNJ8YiJKO7O+e7LfIzHy8rU+7wQu4UZ+UtsgzYz0UN94zAZz4QJcpD4SfFfneet/54gL6vG8sHsz
nU9cMmEZBX59HA5MJsth8vc8oWUzh39qnUN10/oj8M/MGUHi02XeqqKt6qVYr2cBVhRRfWH+yocM
kF/hgo1MnIRWJXeght01sziWmUkkUvZMkE9ne67JY3cHqB/Ih6mOQMf8boFgJm5E2Fj7rFGU8Wj+
riZbztN/YKOnSXoje7xI0ZqyF2+Ra7lwHIlfgdJK0GgB1v969FrRxQDRh1zsrrOxZbY6E+rDErq3
gLNR4AD4u6wDsjgXPz2knzVOP61eFAHEI0A+dKzhQ5EpPhZfW7abGT56FgSDpPUJFwDPPO0efKAo
avMtUO07PANCf+jL0hpc/wOKRhP+DBqLzuUZYSir2VGHMMHBK2YLxBJsGUW2F/YIAj34BAbTu7kF
cry/vVDCqUw0TkCZOoinILMK26IzEdbp0HSl27Sol/WO/XZ0eLoxiCEW4DUz0FQymM0iEtLaI1h3
lBkKd7CEAoN/uEapNwyxq7icd6rNnrCc3AAKsvlgqaoVJ1yj+cDyP65sYCq+vMwCFU4CZUAT4zch
TnwPoCVpb2e0ik+UhU/sCWyIYPcFEpaxYRqb+fzDxjJavR24Hia/s/zprS/BbQ1s3qgExhuA88zq
nPC7x+mOSxWR4Xg+i1DB4ITBQcRKbLGJrIclbV5YRh7AbQff20XiAir6ma3OoehA7mWO5YA4CAls
GchZBG/UghF0ok+kXgCO1zvYLwAY7iGepfPMg4LONNkk8wYAjICVIs0a49CkQXll/rFUH8uH+REK
rmTIuHbSzSc6m3cOEwL7U1nAQyXfetKpQQvWITdgIse3Ua8ltnqkbzAT0OT39XnqrnRyWo3i82wZ
F9r4l+UNCQtUHL3hORjKS/w7XpB0jsxydUcUGKUSN9kS3r7M0R9VeOO8+drlrlkM4FtzdgaThzVB
66IFK27KyHXooyWtH7L+ZGK894CubThvmk06YcQ2xMSQBor2s6m2CboG7surcWnq9nRjqE3AlHhu
H6da0lAjWFWLPuA01wTGF0gvmGu209x7YTWzidngUB+n7O2CMdoiDHIsFlSwVqDIn4vKYiI3tqoN
XKyX5m8yPXwFjOQUwmSwahZGdom3zHBQVgEsBsUWTxwsZ5fGyncVBe4gDi+vHar4FjANwmv/vLkr
RpGKNjwb6k+5U/zSgd1yeC6GIbLAP/Ux31EUsnsrp7TDpz79GQfJRo5gwRCNxL+SC7JHWtaEz0Bf
oHpZL4f6mDkAyMgWbTcNkC9L7tguZub9sSHAPi844BYyCTXwH+Y+Moyw1WfaY/H+G79tDggLCvMb
LxCP4gyn+viXVuhbV+zHAgvyPLEoTxZkGosJrpYvHZAkiFQDRYMrfX37vlRWvLUI4s8GPoTLz98I
exPzgwk9A9p2WuHDkob9zK5GkFsJydfOCKYCalzcpBWkSSKUEavkTJ1cQ6rt7IBTGs5jn7444kqd
yoac7169Pt1wn4MLlBAZ8dsLTCng/eXfEHaqigKp8UbnIcK/gXTX+UY1OR0MK0qWlLKUE03oiGLf
dzXYcqBABpo/XQF9Z3UwdXPvbr3nswBVnYCrTLxHBOJMMK3g2RPo0Qx2yiuh24pyFIAHUBEGJZLT
jLKRIS8K/66PLHU7cWG+bu8/iGe6FPOFDjZiaS8ndwAgpgguIIIQG5KdOxBkGFdGHn4NiV0uOXeO
VzgE+2xN3HlZjYHik7gPdFgzu4rwYTOyOb6WU6Nzx6E4UQPmVDRakhEnNsCvFE0L+nAg5ZufqWQ8
bpxBTrZmo4UR9naYM3CKoA7Ynf5xa/jS/hjN9SU4HTIhg05rbAx/k0JU3YbhiHg3fDmdm3v5JVl8
vO8erCriJXTpNGU3PLBLhD/3JQfgHAVSC8lTFshqtPr8TVjcLBUB8bToSX0jeEDQj8T2+rkC5IkU
EvPlYPdGm3q4Bp4GqEHFM0lDCuW9o1lIojJXlqzTdjvcFciOUrLWpGu1hQ8wYdtcSi/dZC9cNIfR
ijpwtouhNoAnAASC5elydrsvqa8BegX5zA4ewsdBljMGDfxxVMh/qtl1kJAsAFEpRBBOrR0Gzoi1
4/mEgSE70UNXoLNsey5qA/8HHqsQW4EzaH233xMQvMzFcOCKYBRFEPyoM29xvlZc+vrl0k8vI0DX
pWrC51TN9PS2cxMzeWd6AFy0B7AwE7N1qm3/AAOYtPP4SplkjaYY4Ix1gibSKntgxOvEGHqYN/IB
wSKI0G02E0v8zcGq99rfb/R3OQ6NLb5qqJft2HMFvYyGY2udx8ZZc6dWrF+QI9Mvl17b/fGSFmmM
/tdqifEHVAroE8mD8fvrOcdc2/PUXAtDgmkuZveLBpru9dpWvBfvyqNEPkZpI4LHLyGRpYPE0aLf
31ZbI3RjAxTiOWihGznPAdHEH/EMUlHeaKxxndupM3Ew+WMEWaY6+Ct9O/73Q1RWeEqpo6qgAefn
sSc3Lf4vA7oAVKzTEuWxf5egU47ihQHCGOQG/J74EmgungzykqdSQbHKj5EgFXCZAHLlYDDP3nDT
nDUaXtWZ9rWhAlVD2PppqYozyNbAp6T3osYBlsnz1UnozXYBMNgAvMkQSjorw2KYxI84o3RUwPgj
rpUBcrhFW1xtDopMPCKun1ahC9aQf/1/L4XBwcjV4s5lomI7f4aPoYWx+t/jqdMSSp5Uho33DifF
HRJi5fLcuPTohptOMAwNoZZVOGfvdYKTiM4sQhZYjIdQmsCfJeWx+6NmBXw4DgeFB4FfdsH+IsgD
ne5lAZZD4OOS0S2DHn42Wk/aDPEt09Tlne43wS9USASmpK8ePY/PX0pimBkjOtUNTBiSdyBvtYFd
z91HDfCLLyDacmSsOBAZ0LTVgNr6HWkPUGVCPkCtHdntLvmS/qK8TUU/TS+3yoU2yeS7BLuTAq00
v1uq7/3mTICKafgF+QHGQXFpAH+WGMkmFjZrRxqD9e8jROZ7220Q/iY5RYbDYc8oFrDE7g0hFdEp
tLPEBll5ataf7YwNAc0MvUD/7UjEGX3JPlFV/BNwa2ZeskLAfflEoWYp3yaUYgL6x8g/YFcQ1IGK
nLPZv/zXqsetbCf41xZgqicF39hCFWHQbuU/4HbsL/JOjI0zu/HBICeK5gqEFPkYE3TK7hSW6v4V
zbaPrbLMnVk0wKPVlXMTyB3IpLYI0gtMqS/V8ZAPMxhfURSEzSL9plS1tecVsjKgDcRbBqqJxNUU
JuM6jXIUWTDDcGBxfOA+9W58PgI3VjnK0003253R5n2D7V/GKhzU3lCdoQeKB5p7jPYDmmR+T9vG
ZWuMkWf5hLF0mSJQ/ICsbqjLCYhwFBKxGMBYS92Mmvlntsuh6+MkFJ/vUQuXOgEUn3x3Aiuj+k/5
UtDwGCou/QRyfBqK7UL4rg2pFEHw4xQv1f0rgaKAxViOvR2R5JcuBW35O7FC9t3G37UUY5CNTLqL
5s0b0iD2kfhLlVgSu6NkcS+xgMG6aJ4Xi3oQSa1fDBdpB7bP4iZ58hMg2sz/DsLX5HiHUHPm7jre
vUaNC6J/o/iVPL8r4RmpwbH3ZFXeKlJFIMmdX6DDq/ifxMWVSjjg5odBR2Fpk7y9QtqO+jzHRbzC
oeoXOygaX+EU28knpcR3OFRsYZI9NiowsGjFJMvhmCnvPaR9nSzLJ2EKOnPsX3DmXljVcBc6gEyO
WlxJCKbQ8JDhiKEBhZgHdGucgmcID+vqCHcVDg+4lWbyBTJrACBFmqO8gMcEYwtuPM+orxocYS0I
XKHuRh8eFgMIGsGWBcJSwqVCbnmkT7DOxqeEHIWNaCCYeKRBE6Jblv3DhNPQ4K5ykwuTmJkr4O+W
MJpEUqKW6H+B/ugxZBqZHcokEAR1RSP9OUItCoMmnRr5XUUdwjgnNuyJfoSRtNgJqI6zqJFtG9PN
AMbyR2sBnVvAY+C4QUaAqKczA1FpoFCID2DkvwiJCO14gb8RdwsTm4YumjCKNh2yYetvKDux8yic
r6h/IxKEMI8FdZ/+VEkZnCKLrx4IIrqUGoz2/hplgfMBYhb0/vQzSHsKLuRM8B7gHEvwCfRpbJpF
psO+zuH88mPJ+AKr6mG5iU+KAaJMrzRWk5oD8DOxARgwg5zOcQ1zPrfSykbwB0wvn+AEOQtJC3k2
xGYSBUYPsOAPnzyjJbqdXMbdIjuDAJ3tFajtY+pdtWiEoEkToWA6baJX8/sE+PTymg7ltMRu+Syg
gSRGXFg1YmA5hGu7UIg3QRTVt2rspc+I0kWquNTPkweNMA4mNF+g/WvSFZMu5Ww8tuPj60oFK+io
pWB58/madZBGqKQ1+/KGVRN4qym9Jq1ZPwMF1T7E+Z0xVD26lopF99EqO0dBMR0MDBsaME19vFOC
3oN9f671Zp370pyS/s//omNrMlPZQHZXAO3hT6DRNobVyGACIX5r59idHoXIEm2gI7126LPowbOj
EIaDNKXz/Nj+sEFp7X5i/bwRffnDSwgyLLkEf0vecJuigAJNM8DCCRA5k5vHi23pKTacDWmqAwMC
iTK+4o8qECpDGGeUIShJm+pisCTtl2cR6kj9luI6A9kChyHXBMcy0iGDLEAzYxZDvAtp4lZSMkMf
hqsnceTc3rJwbBYQuugAcGn7mZ353iJ3Nn9BTU/wFVziTUVPANJrV5mkS9O5YLReRTkUl4uWUwM5
wrH9tdq/7DC4/zLZZTk4F7sstSFElOUYESsZxBt+cvkQDY0MX5USQTt0smNcF7GCp1/GiYfiJUUp
qkpU/TIdCaF/XTmWoDYj8MGCCGpgDONAR00AmRS0Y/leqIOQwGT6cIRPhAUefKj+0csjRldpZQMW
JcqRwnNypdHxVHbnFsdmi5B7CuV7Av76fexB80zsG8xsun91SycQ4rLJtFclJgyCVwMUZpBaBJ8m
VCHyK/ieokUL2+kR9YXg8TlidUrBlPIE3R41XYK/U0j+KoDqGQfKHlzBsxcyM/CqKKuDgWv+lJ/H
isLHg+OzRq8fhTjKkdqEWlSg3l7zoV9tIahDeoqRTMT2fo0PAqXHOTWC6XQMHYKg7eU+KL6Q2mUW
3FyaTd/Mh7uuxo6qUJIS9YN0tpEqzJuNJL6NKa/J7GrmEyekDPNW7LUQIN0UbSRNAgC54qcJbSyd
K6dLh1wYoAYKRtToaD59Xmt4FxPEd5HDkv0GhTFy0Y8zJoCT4VWCpJoE+K6fFRpFnrKkTjz8HkYl
a9Qi744ReLF6sveR1eDPJ/vfkVkzdN8VIxkjNduE4xYIR8Awgr2ndFeku+ZzxPgO0MsIVPuxAmBb
oq708QfZgYX2ySLm+GCIMiO3WTQ2tZbnDQ96hT7NcLJP0YK4j66TdJe0x45UOoO+gj61x+2ePwyg
kBhX9JTXB3vNFttS1Zndj18afo8uop0eYwOxfqvRt1+MC/wQaRCy1rsXzXxEvZBQfthVbw94/ox8
v4MwwvxVUdHZyyPKPy5eYmW8qICUquoCbEkWpCi+SVvlEyrja62E0+7IssqHRg0rC+t1BvHOUawP
saH4uijcc+JNH3ad3FjkjxmCO9YIKVBio1sdvdeVq3hUOnzaq/vBfrzt/SZCGXfx3ZDze/Li4Y25
oGWPiCpH3RK1c5/irpBnKUVTS17MvDE7is+r7ItTva23RSSx7D/X4vY8tdvi1N7YVR5Rts4DTl6K
vW+geVEZlOtnJL4qnqXs+xsxTNTCdhFsff5jrqwpO0dVREet9YfsRkGLr7IR08HzX4FylaGP11sJ
o5diO/JgvK3zdbvtt/VJfA23fCH64qZrgJerweppIxyznYaT+Wglr8CdLTFYwY2pDBrUM9g680Da
S/tm++BV620WfPe87p7v1qP96CpdR/wsMb8QgrwqEnfwjJptc3ucRvuYIiCgbooCp9GVwicV7Wt8
K6/vvXp8X9ne98qqD6cLqqkLdfEZgQn6PB6HzlLtwQ+tpHQDh4Oe2Xq2QWTXGkfjKJvPfurLcNcs
66VygCC+G9MSyTfCH6m5NJf7b0s0tWl2yQr/LeR6fweH9mKNd59Nu+yXn0BetMtmVYbSoll9Ns0K
9uw7bJevsFl+NunxFVaraiWePnibZVjzzHr1pg90P0L3GO7GO77593d6hG0O7PcyzJz8N4XFjhPz
MT2qf+lvyxXS8NqUGzyb64tyyDfQde+/H/C3dBWmqq4clANXezz/qX9wVyq6FL/iWnkH9B1W/7/I
4FDyEmf36eSwFqoVVixcXsnlSlD4kcegHMG73H8Vi/eir38ZXsBIhSOK4+NdfqxX0iI7Nsv82G3e
QbvN19JeBj81Nmn/RI+o8qmfdldBSP6RXFg7Oocjc+Kzr/xmK+9pszHR6ugTfNYPz6rcN7OPHs73
QYE+39djegzEVBNfDg4KvSk6TfKP8jP7ec8V6x0wxMgP0GLBAejwNkjJOzs1f6d2u8tCfsDtp79Z
KAHG+gXSlofF6kOCF2bH8xREifbdKM57/QnffASvkL4eDrLBm/4hWzqs/ve2jOpg6q0dYrjwFfbL
OiLlurKyxDpiHub8KdcFs/KFtQAlt3b7om+acfJ5EiUfr3LFmqhOgLWqU3+rTrP9ey2O+m3ri1XW
s25m19kVhmsZzK5iqb0C8Teb3Oxa8k3/780qlotyZQXDLOItxV/U3VjFFOlZDjceYcXLhsJr0Sdv
feUqEGo8iWV2e4jfUK7iasWnwj+k/fMks7bEHzbAx0m4jvHJXSsuFgghdSnUGsQ28jxJ+418LXi8
OtHBOEF/E6/4b3MR9KBbe+OteO/mpvx7mhggfjCGfXPlrf79g7X9QJRCuQI0QByVYImrI+i51rcX
WR6/p7DKqekPdPYnFvODt0UJJuF/jS/2GLQXibmgGmpobrHjQCAWt/A8KVdxm8q+XEvsKs1W7G/S
nt6cuFiF+2tuKRBaLTk1jP9wC37dIyS9jvgBA8eoD/b1qeVNxFBnjCoXT7hK10TQmgGqnm7h8Wt2
yyVNd3Fl4veI9FBPXKfrjPnK8/ivutEmSnkISAffwSwc7R9MDbZ2v0A5Q92M5+HRzdzFD050YbJV
j5+r8AhkmxJfAkcvujzd9X1FooPuEIY289wbB293MfMnaADr7YHEc1FtZHd8mPyoQb6TI2je0SBq
Fv1iar2mk8s0H+7aymuXYj9ql0CJ6FA9vDpC36s8fjc844KJ63G8vR8mt/uPwCL8+6QYczbbDWcv
PfoCQWM+n9G+YmN+Rt/9XPbenAzo9cx4rSHzlHNjy7YtfovxJNVk7PkcAlrUmBtwpvhi8hf8tvhi
KkIEuyan+sYrV+wV+RpQQcKEVK5wwcU5KHRJitMjGu1n+p462bo5dFHp0WdcvfcvvtTjmUF7brv9
5/q98iHUNwA+3V4Nz2ESceSIq05OiAUxmWL+L/SBBrrEXRRbUUV/mBXaI3SV4og5UYBmBw1Krwsg
GhEJ7rfjIZtIYqkmRwFGe8rmvpCwqLtvHpenEGyf+slFXr8O8a5c3DeY4Z2jZEU/VZwQ9e4clQBA
/9CL/rnPJ36+oNv1hbmm9X/P5WtTsPVja7UCXVdyhOSbx/Kz6OYU/+3u0Jv4jemO3s7LZeZk7mCe
+rPFHbskRKe/P49LOX/PP5tPyDznqERn5v8lCwkdVKp8zb7UarpNW17wvJTnbfYzmDigX+6DaFgt
JtjnSBQUiXsyD0STIPY0WJBQBNhT1+aAzyVzVuHyEI5QMppZ9Nhlkjfn/giKsQcz6Hl6yMsxU7dz
S8kZf+Y0Xqeb8wixeQ2hsh9YX2sFQecZlH4/O7QQkfAqLY8K8ICjhNrcfR4na/qoTSIMy4ZI4xUi
7mjAkWChXZN2l864OZ2ny3tLsf28iFP3OfHYz0oFlxr9RWEbn2KaKfDoZ4sqC8mYCqAzJEXT9fCB
NP0i0UiHnhShgcHtQUPIBn3dgTzn/pi5X3YdVCUAHxlP7A+w6KRv5ubqiR2pDEAkEeR9i/kZ2mQb
dllA0FbYBHWI140R611jj0ttqW8MLhtQErIG0jniQfAFLQAjPNdL9/m1iQcT5JPva4iks32FQeQC
Fc9RaTyE5k5P5TBDdfzfDsgb8uwqE5TPzfThJYkLAfk1OILQmk6hdLNXw4TFUTj7LHnvpFx9seoe
6TM5qFvzNYawpRX2WDZG5Kpj/VOZyLQq2L2pCyUTqC1Ackgo8Fo9zlvZ5vzw7lkwBtwygIFv4OEm
P4Kv17wErafv7fdoYqc4YD9+kyhxaRECLuiIHHmJY3o9h0irZZzTLNwZ+sAXrm/kUdDhB2Tgfvmy
GWDugJ0VclhiVYCNEsh+FlqeatgLQWNMOMozPr45egb3ZxTn3Tzrf0e44CUt2CyIyGNcopDnVl83
AnogcMfijmrPy5YoOd0pBuQToraU6+JjhNozUhjfVzOX8SlEhvR9zoNqTGMm/T1/s2BCVzz9kEwC
YO14gfKN52D99s+DOxtdTfG8vzbl8Vx9gZ29AGEl4XmsnJQ7tW5qPvcMaitxJaTWUT9z3q8FDFLB
o5g9UME7gtGlyDTIB4afDm+xT1rZ0Vy/IQKdB2O6i8BeweWxQy+f2x8yK5JyEgUF4UxgIkiG+m25
wNZkRjmTz+Kpk4QgjvkaeGAaWHSkHJKQF3PR2hhpD9X8gdpWDjwsrJItbT3wkjxxOA0bMh4YNSBz
cFwl7KDUfcPPXmBUunlqNT7ro787LBexlLd05schNaT+SLcOayybrJPCB03KDl/1M+cgKSaH2vBW
+VOki6g4CtI0yAIQ5BgiGf50thh2RxYQx2XFcn1tKSvx+dmVDliypGgn8Dc/5RIbxK9d+Dbsp+Nz
84OqgYTyitZpP63hUheziDYKlE6oyeB/QKdR8oADJqQNT1Jj/k1FhAnPzGbLAKKhCgwMHCOLzupP
JsgF5BtAYsMzRxTSIMxN+p7eAGLYKUFSsLEFzm+de7yg29PtHeqppawqfZNZEqkWyp/Ej2TiYEeo
q9m4qy7754FOAdxQKkdPmlhLpBcpT9Xr/vqU7fIGbQ+1eYrZkArA44+QBHdGvT3dqwQOyREulhCY
0WrF/TbBawybGx8XysFf422XnT49H7+Ji4Xrh/U1trIICsHjJ/mlGid6Yj2CDPQiYi2AKcJNs1pB
VoKdkxCMNlHHk67cZGwSA9XyMh4dGjbmmM1ddCyov9R3un8GoCZM5aY2iCCghp+J0wHB4MBTgTtl
a7BcJMI9+oMWprty6cqglREFoWc2hVKM1B+KTQ6zdcNBQ56qN3Z7gwL+dTqPYv74rXE76CP4aO5/
GBx6mz4yPjpaxZmA2DR4RUzmMSQu8JqtA5ry9Op/28m6YZZz9dnwZ8QO8QimYuKkaDQI5Rb0jarO
T60E4OeJalFr1beny/4yJhm9O2VAXQXdlRlCA/hawmsrbHYgKEblvJGNdzlXGg9L+mnyN2ZXgdA2
oBiCAI6jQol42F+ByeM8qT/GCNOfkOB7z8ECTLE5JR61GYrIIL88ASaFxaejCfN5g1h5OtzTw35/
d1OWKjYyOkBHILB+dkwiVBJ3kkOBY/36TdzK5fo4vvj0aOBPuChgLEw9gFzMzfRAcG6PppjUmOoN
1vEBvZs9BJ0mml6ITK9vByQRxw9cGF7D+5AjcP6QqCBy1+m86GfNhg/cenwrXy4Tu3/upu7w1lBK
vyB5oL1+49XbQoaY3gmoryeA2X+2pBM2cAzXkHrk3KkWnBaJOYgX5dmSqFtmZqOakHBYwKQvxpAt
08IuIYLzXt+oK9znYlQ5uCAVs3LZwaBEJKAgoNgeQM0xcVS3BnGN8YOoURhvBEyIS4bU/w4SuQyf
jFeuH9FAPZ1Y/ApoHxw79Rk4pUfw6m+gJdGMLTqf6dKyp6WQiw1C+islZvpviD6OKBQwWcERSVcO
fOotxbwbmz1i1xXQPSqds/2MrkSIVu2Umk3poEp1o44I8DZ4dHNrDkpl/Q+Di/JS58h7iLxwCCPG
OrUgCd0BrKp0tHDJMiatScLCoLJ/cvsw/085+F2o51CJ6LzSmB9qAcuEkaL0ywHJQ+wtbPcPs/AR
o24E1IwDULxl4dbgNtABYgdhsgbZLBLafkdYsTQMEit/2VUHb5eVm9FrFfLjoA8ZIhF4iKxuZgXY
Y9A8fOEEPRaQNiJnEYzAS2Gj5yCRvCtzjC7q2MNghFtq7LuCjoeRuITTiQXqBbA9/IzX9eeYmimZ
yv1GZ7MvHFSlTohTISl7pT3E2a6/tY1I3HxeiTVASYiJ0emPUxyJMNou6efvn9bLV6+VtQC3HLFo
MK3m9v8NEIaLfFCk/eSED5viVBUh/ctIEhIwRjRdDfReG6M4AeZk5NB1cZgsbFkxy4Vewb7QrcoO
UARN161qXtOA3UhCSBtfb4BQI53RuMbaFZfayr6mFnmiyQsl0RWWaecQFYJ/C6ALWXXBgSqw1XU8
VyqTj6oAy71H/cVjsIjz8uBa8E7cZwoJ2/w6KBUikhsQibTb+nbXweNTd+STkwrnRWe99UkpAorG
r+FKBrADvGPPfosxsggKeURwreYoFYlNVrrmiECAMOTxJ0uyJOdJThaXjqBprLPH5G+PT+eD9YrI
IgOK9fKVKOzKjbNTsPty7W/2/BKvJD8N6tv3Sg34Y3Egxh3n3POxq5iu0zA+YZypI4oK+h8agfTa
J4+llAbn+EZRmPrYxyoRp7iLSz8XKz6NvlyUa3ELBlfb0MGl73G6ffQzoGYUKoQ7PVKUoHXeQjiF
owTgiuR8r6C5AcVMKuAh0KF63OORM5xo1yxgMNjqiSq5vRc5+8xL3CvVfjhz+0C6ZvX+PEackri6
XpcTBzvPM3qQJGOU6NHOA5gE7A3wkOj5jyzRBYHVg0bAqjRpJgBPGpgvh5piZbMMv9fYB5lsEpsu
pEg61R+PVyKFPlMzB8FKL4f5ty101fjon9yGtYaFrHZLdEgynXl3/tTlrtmvWw+FwCPNYCXsMbem
ZzKXaDMCFinABmjxsnb6fQrH8ViSbUA7XkhLkIx7e6X+DpaPaLL5OMB/DVo6cKgVuPI6wxb7YNM6
5JY08Ag5a+kLQG5wWyGNQqCH5ikAt011eR+gX32O522EpZb++nnuXhYboAOyZkMGs3lbxJ3BEN93
zlcmOJ88YsErxZ9FEp0PK9Ef2/QK6/5eL5Dwte0FmgrQ8nH6sCVIKUjjyn6FvewNdSf8CdDKRR7h
Q2VdC/MvijaaGtIpmW4gQIEuDTsuF0gYodSLLLsEDAhMZGKEsZsB6OESwocfNoUFEk5y2GHZKu6w
ODkS8uvdmJ4d2kDDsFHM0WqAwArwKF4y/Hhhjs4V4SBdmgFoW0vVQPyVlMMTO7s2I+vjld7444R3
Ywb6ptVsAJF7IJRv5+WcrWQ+JU9PbiRUe/r66lzRTRBYuEpPfj8unPklqDkBey4/Vu4R1SJGVXrx
4gsO2KzBDG7DmCvflv1CDemJKozZnkeyv/2MLhZ4z9VgqZgD/xKCM50Q6Syq36rUxgPjbwJeAfns
wRyHj3GUJ5qHs2bzdUjV4Yk//grT20nab47z2gkrnWQ/OdWOut19yYu1Q//U/nb11Rv84qgTG7KB
ZJWyQcGlswHc06dErJ32F/5cx16LMiCpgPHOMDeJ8SEWax19Wnq6vQELd/iEqaZ9f2dNJIXx/nGd
UKAJZwbzJbG887Jf8ZKNI8+HS0UDn7MErnX4cwcWPj/Nv9+Feppudw17kwaUDNHV9fNs0NlaxJeh
Xmh+si+uI6BA4HIEzqf8OLS76TZrALthrrrTdb5nloDE/r+xXO5LZHzJH8Bi+woQROszMxBhgp02
MBH+I+Ozn1u2H9kTKvw6kFY6cXvJL7VkPtK3rTNegusCkxakTunXAVeVnqBjT2DXpdohtvzULzy+
VSncgx7pbIy6h9pz35qNTuwN83TR6pRc8kVlRhgg4WfoKEb8F++HjfUqrJnhTZHsn+8ah+GjP7jP
24hx5XeR36fHF+R2tfdyXZY0Ocy2j/XnBAO9hj20Lc4WNHUM/+QQWEuvKXO2hCBeczk4kLsIs4D8
mm3G/p931qEibvAR7aPMvu+ULTuOSf/+vizNhx1yIMNKpf93fHlAi0fXe8BE5lD2OWbJfhpOcr25
jQgkiEU+pHv2JMWjgiBZe++pFGJ4DVfeRvX4btgYle0RlY4pqnMUsTey/+grYofw6yMukgohDBQJ
3N0E7a9U3/X5vCsWzDlcYMA1o2RKeR7zcyaBCbKnnZ7cjIoXtmv9nnxEXf5Jcz5keru0nj6D+QHh
TOnsPPeNI5HrGK078O6FhY4zExcISzFgeqcF+9bfwEqIWrz3xxxNkGOcx5Q8OLANpyRMojXboDho
qFa/iDcNDYHSfS97rXIOqOgoYODhGwhDywG6G8CEhMXbwGN9wFi7E94uWz3bUHSxhzoejfYPe86x
WA3d9+oZrnP7ZQwWkPhtQptZugPwCL4s9wH1oCasC6QgbqYh+kTUuoZmqxmfNmIqvVKjcp4B/iag
pnGNdIGNn6+9dmYzXR1tKEQgDdPt3QajJOnTtRoofjFfL59Gv88uNd1l9zl/rdgR9WLuHh9ztkLC
FovGvHHkwARPPIpW99XYov2BKKkCmvpGeVUNR6uHHbsJJs+LZAOg3ESPYH507+bTOBZG6Tfz1kBj
Q4+jlfofUWfWpKjSreFfZAQCMtzKjPM83BClVQWiKIOA8OvPk9XfjhO9u3d3qaCYZK581ztAdTWO
8OnkxdTTricCibbp+rV8f4EDzSD/i0wPVnoG6ReUBACS6a9f3+AeNr8/EC2Y1PRVvMzHGwy27etg
5WAW4zjJeD6w9eAXeuGChNg12qmAnSNv+kGVCvFjCmTgN94Hovlrw71JlHzL+CBvOrsk45CNq68y
6f6U4xMBO9teH7O2OJr7nKsbbez1YeNciQB2P17rM1nRQA2r4H4qAhVRyMORJg8nOk4Rqs0OuXC8
ky5styG/KSzqkDQ8yK8Up9RJUOGKheYXLqPJf9mEUWybOXwPiyIEc5YFo9ebtRO+OJroMCKoD1q4
44U7/JATIcIZyexdwSz7YdATpwj/a1f40VqeE9+RXUysBGCXJKn34HTM/NQAe3XOlF67xlqHC7Oo
+Q/OlCdJ1lEhh3BxWyBHs8migBL6nj3RYHqMPge6DeTcEHweUuvQuS/z0vq1Ps69djTf0QzYoGST
MAGKz1hv4xP17wyTQ7s8c1LDihe592ajOQ5ZXMa5PJ5IyEFmu4GX0w/e6jSbgUjgJ7AxwwwMnSwD
/Zxtwu7w/bx7RJWiIWeanz1+wB9aP3KGy5aTJavKv0G5UO2Rak9we9pxZUMk1pbptSyeqPEdhgnR
KDGUl1XKEd4zkzpoM3n+gPFYYtVAZJsS/mA9ZvvI6fxkBoQIpbbwHxBvTLvZJeGuG8OJZVFaZQsm
F1PZ1MR6jGV4KBt0fmJHYFUbInqz54zvvD+nYQhTxlEPd9nJPdh5DIECinbj7Fd7Mcems0lxaHY6
VGG3PJdh+QMTmrlsFdur5Pz5gRfc+SF3fd767WVvnjR4B6lj2vuWD0FM/WDL3+WXva9ZOW4uqzGT
ExTs+qLqjMkV5mKUvCdly2JdXezBN2voD+PF2mO0k6rjCV6gmF2Z9nMnkfRkpbmQhBQ2WogQMvWF
RYKwDzhkM3xF1/3yA5donk1m+nQ16ZCC4nOA6cIY09b2YNqD5TfL9dvgNud6QiN2Eg6bhNFFMJO4
m/4qT0wCHY77nknccx6BNERFcWnuNhNcMrbum+ggmp3kW9jv3msae05IyJ4Jl2xXecIH5UBjxMHL
zGMOm8OXQgJIBupY2YfyBC5SWU7f1knZATxhYQplPDEd5vRzMqlxu2ZqMCbkHKzum5f9CCG0EfWw
V9gxLe5Lw4eNNCOLbot7gDdEz2pLYDCbwoUKTcdsXO5vMZowf4Ak7HneKfsyLNj5jWvZIix0IBbU
wVKeMNmQLG7lXUg5s5ETeMvAurPKqcKB/Zklq9GSfKWfJ01bCseNGci+MOlyRouXD0hzffwMYOEH
n3mxwUsomsAdimCvx6zZy8J001Di7hgzbtnaYs2oBtKlZkXAuoJwXCDFn9vmfgTHiibdQQUhDPMd
HPzukM/ggqSYNvzNLpRo0D1h9NIVsmnWia9SnbIa9ICRFrrJ6WdH3gAlSkZZRW6ruH86QXS9IVMZ
S9vHnHssqELVQ+c8vm1jqj1FzAQM51XvQPwmwR0mUMiSQ3MgwOeonPe/DJwQONTSmO9g3jJbTh9r
fa9NYFKFZtjDl3vZkOHgsB+46tpVcvHetO/L95zFFmVnZQuy8ZxgtlHIPO3iHKtYq7j16g32gXeA
mfFwZ7g11GJign7zr2oB9S6zH7OXK1a6955qAy01LHrNhxPbgi2e9ZAIvZDUXVyPEdkohl1N1etO
EoRzspUtBqnh52suCuaBzm2RDH2DwgTGcL0slul6OEvZf1F72jHyUdYVRcyheNCczJ9RZj8dInaG
u+gaQZDMHCAfLH5h++HT/vt2WhsDWpYC6OkGEolvZU945m8RNAxGWM4bQ5gSJ35vWAPkhM36s+ff
z3nkDvfd1jhCAS9XTG8Kja0vdBi6n+8jX+yGhkyB5Rf265h+uA2EbuGp4rbHZo/nSTpYptDlKj/X
xiOvQiTwldNFwIe0gpc6RtsOjz8nlHhCKqB0ZKp3H3jDk4Rkf5wabt6Xsq/gw3sI4dw3cgG0NhAX
jwQfCrZ5YcE1/4RwOdlmP4V+ziUD9/1hp8tbX2THDmT7xTaAzIxZt3wF0oagGgQ0ZTnOX7SIMSDQ
mGCPdJSt5ld52JSvr/EVizNGWzP+hBlMS0feIkuBLN/PETXlLAQheLmdPsb1qZpiV+KauyFihb2Q
8DznXAACHjXEZRDXM4dsRl+1MfSNgsqGm09aGOMmpHUyo6jDeLw6gW9gZHI0gPZYdrDWucLYRyoF
JwpnC1nza5sVNCc3w3nsnyReh69rj6MplJA3OzzpOsiAVxhSwzX+kVstaLgD6JlPoa9ZuZ/Y/aqt
LbSO6A+xNmOXTHpNFH4+TjZ97vUz4rsT55M2Q9yehSYAwxxbFAGkgQTPA18HRMQev3XVLeIrriKv
DwNDq04jVEClxTaXSB8oeuZOPcmx/TjI23QeQ6jbIXFK62VOSgw7Cv8dwrqc0VtbJxvz8JlkH09Z
J6mFl7hbkBPrZBYekGN1YRK845ls/EGswVAAwhukS9wvMxIO2BzlNZ6QIn8GSVqCOQYJnpQzfwzs
OJ1AYpTZg0yuGos3omlU50ucP9g8RI1DGupg/bjgr12Dz9CYWcezmEB23ambAApwtGV4QIZksw2A
IqkYaHkGasThmrv6cB/i5ihC0Az8s5wbPQz6LqfbTzN0OI22TBANm3MslJ3bDz/46KTZ7CAVX+WA
S6FbBuLeCYlJHKdfyxsNZfjv/TVujzpYRPetLuRNLRjSY/bhbwSzSOq5F1xKoztGhMLK3kAJWTrV
8bmPl2a80KYjb7A3dUv65uKxEl34WEPaRt03bxRlp/qdTXnZfYqRDI0Ft12Wkperx1RFBTGH0J6O
JubbRbcZlz754VY/L8wx2bDgyyxZmAxFi8hNEIBDvI3O99pirOK08SWfKjfeflZIRtndmnOy47en
HlPH8eeiBrCxvqMlOEO8MpjuIWxSW0OcPPFe9FXlvif4/00jlxbe0lhWGg1SJCV7LPoBZ2YSN0BJ
FrAY6vXQFomovVUH3fA7B++LGMb5nu0DolpwLYi0aUfIiq4Diihe5Wofr0dMTuSpR54gUQJY98TC
7zlhg3goHRCW8pD9yGAUQ/IiHGBDaOTXiDu5sbIgmkqEZOygpt7IQvhuPQAxhql7hWQ6nHOrgzLQ
qCQN6DV+/H5WKtfKN6aRj/Qo32M1wlVvVJcpI1m/7HLHHIe45T3j4594bZkFCKShoCKMBzuRA8DS
E4N7SjbBKwY02uIFhy8RAFDKdpd+W+4wJroTXHVejlc0ka9oahMbvGyIVndOoKu2hCev1QHtU+xU
WlK+UbVFk4hrhkXPwVzDWx6t78r8Pfwqc0HzHQEVKULRd9UWz68erekLviU4m2q3074lIOTGPgYx
7AwFBrLXDcseQjAmrAmHZLoFbb17dJd3ZM2kkHJGs46AGCfZgFhF2+gEwpqjPWxpiSFR5i4uPFhj
oFXBSLid9IwAeLUsUIF2Ure8I2XGgeGu8emnpTOaqVtyd0CbbzNz/gmGC40ewLR13sHDzn50ayBu
/qF/adl108/FmXGcCfhZcffNSfaey2QJvLuXHPhkfJqWaUUfCQH9McN+aVzD37zp9N+54huktEN8
YkGR6aTKJ7TDDNPqNNilqNJhpasarXWKa5qzrmHHq8hnumRdi+0ETFK3lJL6bIwaP78Ht8ZjOOHq
KKmWqlrllwEFiT54wXTAaLNpPoBpEvYBhv6Z0JkGwSux49mBv1WCBfUkRHnk4BUsUkle3pt2BL7z
RCbRrJ8X1xK8+cQQML8GKxD58IYu/d3ZiF86eBnC/Ek/Nx1WCSxTsonbEHsq1MKR+2a5xuwVGHv9
+KI3LC8JUJqhcL2NEcuRL31FnGqO0YxcEQMTejqV0FgIt3oHe0Z1q5x7740ij9lhGi0woMa7k8Vk
3Lmsw5AKWIEIr63S6X2LxzghGUhNpY1GE7tYlvsl8/aK9RWXg/tWp9A+3na0ugnttB4km41LsgVI
4vNE9aEJDFqnrcwl9dDAUSk0FVvFxPmALjfl9B75cXqRFec2ZTa6/0kBGw+EhPqmnOF98HIBjGH5
l3PIIHj2MBW6aL7C+O0gzmPl1qIwpbaECu+++RdCmJmK00QtXK4IWyOADUniF/GD6rSErF5bdefq
XrFVqSaMDZkBgXYdeJSQ8VaZgzRhGH+b0YmAuHynNTwja2fHNy0vWd6Ynags5CsVS3kX34J67DPH
wF0/GrgjPCeVNaLmYhCgaI9Lu32goocI5PTw9RUnolxGnIfzKteaN9ak/kdaaYCfWEFAmUeMiGoX
pwrdL14ntqHNF95jaK7NnfaNXqkSVXKMFf4P5DMmxtsPAvitKD/eMxgFnYvQaz78ea/ojFrxeQiv
mggNG3qSqzxMMcqnnIKC9eMXtOk2cFLnOM6X67BRqQkK6DoiuY/OdPk3UtluGJhYMrmRmTJYY+H0
PIB45lwBBpKyQOe2e00HfL2k/dLoaVj9HbN339uGkh0PKfbn6GNhMmTHW23TCsQKgM42gYWjA/c3
DldQPnJtVv9A3KE/T+uLWwkzktbRaMnfsa6weCsFpB1k6bi27YgTp+kKPDiqJhjw5H8NR0W4weBT
zhJwMU6A+LXffZv0cjE5RJFDwh7scVCKdG0MVkY+RvYwZAmpXT4JZSOhuu2Hw1ryBpkET84JxBRr
rrx8X5S1ks4iajIhnkaOgeqIYq6lGFVZ7LlXR/cQAseV1wx2+GQmi2vmJZjDYyD1oC0jHpMouXjS
i6Hl9L/6imoOPT91NO9e1H5X+aqsmJ/usjB2HM6RHvA9Iz79qo6Ew5ueVHsMbX6oHuXFPUDhYrU+
OEztlz+847cz8HYfdKe5Lmwnanswq0/R9oe1e3U4ME28hm4Epz3aF1aruN0P/XI6go9XcGvJ8bbp
gmD7mqRB55pnhmqTBeYZiwb0Ybi2dUvSAc6jNS6aKyW83gNWSfx84JpsYN88mdaZZBNXYc7yKmzU
gGSdfEP/arRGN4e5UysUWtGWqhIl3Ju3SL74xPyCPgc9mwU3+8wgWGcOHUL6RKIwCuiz2D2SLDLV
+BL7g0bzj5b28PKe0KbA2S80rfqI7CJk4kngTziEAUbCkYSplXHK2WOVeYelHt4BdKQB8k4XJ1QE
aCX2ZfcfYcrh4l+PJZ8afCDAc3stKILzaMJKnDyJEAIfmSkEH1MWE80ioyWNWX+CRtjozZLejpUD
C31yGXW+yt6WWgcDdOyUSZv0DXLesi/hDYnDdPo7zNAjEp0yHuGVVcMNoAM1GaQzWYLBJFZ/7K5z
gsw8NgLIQb0BURMjIje6sVm5o1BBRzI2tbE0moJ5PuIbIlThsSRgc3zz+hVUohFGKC0t9h6KCXZs
DgGM+xdmicjOe0GeKX7IWD6VexZIbZPOX1VA6+kFmEZi+X7oviOuL/E8dokPEzu2zxyPPr4Vmha0
2ZjaWALUz/xxMOcjp8D0rnRU7A+oTwBTLIlWRRhZhK0D/yI9Nr8y6kB2kghoR1aMgkboTVDBYqfo
CPKc877/IvrTd0/AwR3NruLINM0uJdL8ct9hCkzLeaUTSUXmEjrGwZn74W3O+zkKP8qv8kDh1oJX
ftOIMQsX5Wbf2VTYrFs9DorDac/KGc+41SVCBMTsyzpJ9xQPFwxM0C0R2YH7FMs7ht58CwgfuZJc
mzGbl0/t0vsV4wDUnTEimhnPfRbAtGrwMwAe+XxgCQWgYAAnd21B1pI7yKclOjvZGhVIcULFii48
6zWiAtw0FfjcsJxXy3ztY+68OSkUUPvXVutdBFrkrmbWIHwZ/iDsZJsdNXt7pOLN0CuixWjERDV+
smwCZZMwYhD8QEoF1hHPwXRMGb9GK8nXjSty6j9/FaAz9dmcCyFbwOgPdRFsfwSMAwO5VUSQqfPQ
PJjJT0BEegwY4qGtY2vG9iQO2E31pOGAGVJA6RhfgtFHzL9QDAr3/Q39QprWBEjhlEIyLg0blX3p
KOjZLHR4+dA2ZWtC/27g0/6HBgINrxZNVz05NQd6N3I6KWgRq0H+PPJO3rkPOeaDfZ7mya2P1IsO
WbSHg3vLJvK+m2M4JswKBzsjprYSUWQ3bNZcmMMGpl8AFT7tXdLx7NuJeHFvnyMzIU0WRxqMacBY
4O3fyMn4ModjhWJ3p1PrXsG45slEdcXqutXWr9KVMWd/QB2ShLU6S9Eq/hr4hPoNO8grwuGOPj4R
jEJllYdx7sLtKO+LIcsoXA1daLBDHTqe0q+JB0Dny+gshY+IsQJtIYyIhXChUNdiH9moC+njaU1Q
s/bkbB/0aiKlQCHqfJgulCF2Bi8ibW3oTzqjq+Ahet04CiecRlLnprwbtPu6p4lkbslUwJKnGeHv
Rm3ljkx4x3d2BZiuQgDANRjcoMNBD4cQak4fj/vPzcVo0cCUTg+DjNFT1XB9faKjMYZK5C6Qssur
PanxL0y49k7CRbFjiR6xPkKZMIAVsahPsFBKfEE6hQ4G0YsvmCn3nn9FDU58S3xCn/AzWChGc4YS
ditTbSGgsOTUAovElswGgN5gvkhodFQetUKlhrDScE2EsKbGAaKz6L6H1ySPDvWD+a6dFRRUUfKT
kLZYwz26pSxUcKYhwKWIxC8NDgDPvly8oRLfzGmtzWMwKSVr8TpQw6yiQc7CB8NmFGM2/g1NTidt
WG/msDxNiPnoY2RnaLo1FYnpEqp+x5hSp0fiwcHgCxthAWtiFyR2mjccgWACYjkgGJCdRk8n3XJV
IeK0Orx0aIRRt0rK8FE7RjLraw+ZZP8OGzjZFfZ5mJx4WTV74fkmIxsPZE6I+HGZNuOyCvo6vIG7
kx1ys+XHnDtj+PINUhVocUBkgJE5qyQrCjX0TfMeQnkzRbqsFYg7XUVbx5NIwydPxMmR15PS0Rkr
TwlQbybFbtxchzjz5OO+mg2Y+XYE/IwGFhnh0Gej4HUksEaoJxu4RB8oXSIk3eiwYxvDY9fwp0O1
i0HMFs1xj8nZsjF8eS+93Q95bji5oTDnDpmiT3rtE92vqumb3Unn1COXdJYurNiwYUNHg2CVEvk5
qScPoJqPCGpOVvXIU1CIchuzWqEp5Moe6EWls6TzRsvRYPyrnPQtpgiehF1jNEtSW8qCZ0rvTl8M
XLz0eQ7Eezq68kWGonsGix4G8OdGNGDG6or4OazsKS0+tj7F5x51O1KMYIhHTUC/lWPrQQ4qMlei
YMi8jnyea7iA8IB5HeJdpMePcRqA6lEAwZGMTuZnjKZuhQTLx/Cqsq5Uqx+advcJsgEDjlcSaLew
vYVQ3HrvCQ+eMUj3J8sJx84DwlaYZ88EqJADTfW8lvdVhuVC2I+c+jc1xxL86zFIQuQkrHq+QVvO
wQM9nn+OJIaXU4br7rOBRIdcESEDNGAoguyF2Umjpq0Ec5noLey72IT4MObY4Avz45numOurKUxS
KZnA9KjKJSdZPpeQOvJltGJy8m7z6gxV5n0BGvbZAAEUCPCD1Zxpn7FD/+IouM3zIdbH7o1iIkS+
AsxXO90q3aLyuttutsM+6gLdRplLR/x9STlqyfvFhqGhxwZA8Vrf0m+o/KwId2VSgo3iIYmrHhfG
hSEDmxuZ67Td3fw0KKf99Ok+ZecVyl9lgKxZDkHfJh+8oxA8BZAktdc6hRrLdPwORAY77DJ9TiLh
N4RvipEal0RAkwI2z3Zwlm60JuNFtlV9yVdC7HRjj7rdmKLtxzevRqar+Ow8BrdT2n/naCQhaRbd
CnPW7DEZIRKBwLkpWJwhgWOwjsPWTifVh6i7cbx/fQlvUrmwXvvi18jsFuvDxsbN+9WcSwyh3oJx
6pLIa+IMO65mkMf1F4pyQZ5EyD4CjqQNQ6lxaDbV7IZz21n+Ub/K7acZP7ZNaSsLmDQbw1PceF2i
9D42iwcwuAWgT1HMFkPz+os+gTebuonVOnhiUazrQlv1YEL5Ri/8A2sCZoaxJDakPzA8JXmyaKY6
zuh2foIOenieupug2jab5zILmwv2dpoIJr+tibHgapIYuyfOXfg+nknfUNw77QALAo6L3HasT4Y+
Jan7vpLTjPve6BBNh4cSnTnGZWhIgkTzoNvKqJNuTl255bKA1zHE0O89hUVXLp/BhRGaUU8L6YWK
bS1vjHjxzqMYH136dBEbTjUYJy6V6FBgwFHqXLkTcRhGk53aBnf6occzdfQ45pOGlVZAmNpzmmqh
2V6Lxr81PinWOEhIw8m98+JE8BtHME426TElZI19Kv0JpLIkXE3yJRGy4KT0FS+glQg3sTQzNqzZ
J/xRkA42kzt35WeVWexnCSedQl6aKN5tNVgP1/LVOD0PzQUS7z+1DK6l5oW7EGrbu2YHDWYkP12g
Vjesj1hhiA0JFtyRzZQsGK5nSozraEK1E4KRCiFpYjNRLeFU+KbhUgF0IGlvCPdWs5DL3Ycm+fg+
/0wYBttuRq4LmzNk3A3IJIRNbtaLFBrhy5M+Yxjd04uwjDTdt0uK74R3z2LASmAkPpQGu7QpCXso
Om8mUFLqnZ4dch+kG2Szi2QzGrPBhfrpJ6V3ORprGphgrwI+YEMLOKGKlokBWBYIACsRLgTQ9bF9
hOaIEzYAQX+B0P60+RZ9Fbc3RqsYNrZ0ZuHJl0w5/QWav8Nex8A/9cYTKUsJs6/O0JldKiDEHwg2
9mpANXptJusrLiYB0OYS9L0EzR5jfu+P5gmNT7Lf3d3To4k/AQwEjW15g6NwSE9DCclQ8Ol1+vct
y/0BFyHN+f2wHJXeHarnYbAkOqXTwqeX0lYx/ezEhqX5veoe5jAyTuS2+mc/dKMRCAnFudGfHbmy
TfWYwTS22bajRD/T6jXhudSHIXvWuTofndI8Q+bk1D6FHWU5ehorIyAy9YYwyVJbIYBqsB1QdIO2
kTPL+ZSxT3bNE6O+XYmkY9MdnqvHqsF/E6aBZLd0kBk5xjhb9IVLxdSrdG3L+7Vpt7SIXUKB/7yC
GeZ0bFnu8Bx5r4cfu2o8feC8sarqMQ8N2P7ofHeTAa65i5GXrHWvMrHNpLMr+4MgvruSf4tO0FQi
uqVhiyP2D5GeQzx/kVBe1MJ73Pesztq6ndAdplQ0XIONPhyoSyzh+E/SjxXp4XM12o3UVc+C+KKX
M35hgcP25TZD1IHvV+ySNmqmJZi4n33Xla2+QQ38UbRRChKdvt5fNYxR6pNkFtHIaG3js1HkLQby
Uo8cx5xXIOdG0Mvb++v0vPvlL5XcuyWpJVmnWBwq++ub/sGDdiZeMPT5rhVbMwi++OpA7g2wW8SI
gI7bibRO8CDmWg+j7jWgserSZMSVQbFu35L74Nj7iPsBo+PTgEuwrTBIWddPTNH2cP5AogkXuIds
Id/rW/Dc03eXnNs3GE7y9cEMeK8q1kO3AWZf23zXEV5B79e6E78KMfMKl+kzl6HOT0ahio9sgfZz
B2ZKiZCec9nNXNgmg5HVb4iN1umuVGcYJcTT5i7DgQGE7flPgevSynCjRfqLFRkXMIG/+nT4BINi
/3g6eIfJVwKfiqnwmlmZGGrSSQehFTvRhPgj+3YsP34yId2KyOZyrXN/QZ8+30+mYVlFZcOEyGHX
oIyBn9TsK3tUjo2IYCqPBlg/Z2vOxz1Kpyh2CmmpZNQ4JsqZYm6WoFqPXdkvyveU3THGpB9MCeid
fKRFhK+rBHhZfo9Y5x6PIM/nz5fI5WX4IlxLvA4No0R5Fglrlq8eG7QHVoDdVPnjjuDH+2RHRKkd
zXF1045KjzCNvOt1Jy1v3KUE3e3fLyYcfE4pqDL2d/jBE3Rrf/6SgbtNNLnDXmH84xX2+r4dMTtS
aaOguZoTjMfZlF3fTJ8qSpYCWNgbvJafocct9LpmR3i1BIyUA0e9Yf/vJfKqQ5Hx2JBrCnZE4+9m
kPt71uJ1bOyS5iujRMi3hhFEIzaXy5e2rh5nEMGYf4LWfyYpSn5tQsRHbZ5vw02toY6pL213aNX9
8PMl6XD3HrtHvBg066SdxhHuAXiiPdZlv2qSoO6ncE9e/NRs932zfA32uoxmBYHMo9+X2ldUX+UE
lgfK2e67rz7jdcLnLp7g9/2ly9bqcCO3CLxcHLiyDPObyG9vS5XkJVJtdIf2NKs3fGxGWRU7byi2
hHgAMBDD+mG75eU9sge3v5GxSyxVoFRTqQhA2lNtoveoSa0KbEr2YiPQIHykMx1emqWAiulMDjaJ
LAPwoQF5SBC7hA+WLoyt6J/ghgW5gIPCAMBphx6p8nISQMpTS6w80RmdnRTiW8EZk+Zyd6VZGxOD
CCcCei4B9aR7IQrAi5lu/4OFWPhrYdbzaO0BEWOmIwF0DkO9g+6zx6aYogsGBaAWEZUOZ45hnyAD
pFWhTPnSDcDPzKbtknZOzxth1dEttOygwxwC+FfvBAwEyAPoRhNNAIfVL6lKpHzQvpE/rgAP6VO1
dq/ZCs5IQzvPRBOhuk1BqRSVSDwr6qndxiX10I3esEumhU77AWiss8tm38Op7mw+FTEcXCG6MeC3
AwsdQy+js3VoSFFCSK6mTQmaK4FpX+G7diNor8MJm2CuQZd69GGpskYR8RBuOvJg9EoNKgaX6j4d
TLo4LBIfHx0Mqin8u8GPIu8i5fDBGyI5PcwTsIXRbmsZVu6yf6zyz14ypp2+fGLGAhUgnZjrj+Gq
GElTzKtfgA8JGCNas/HoZdPMJ5uDjJEXWZq14KH0oJyoehbsFdi03uE8ei9iNGTnc0CYlKDtRQNP
TS3qA0BvdHkJy7GXszRupB+6gFQwPJFNVCFq8McGRwv8q84zSDMiEP3mC4FrT2NoRyzULp4RxKPR
wHajQQBw+ZwAFcbddpQRPTDyX+cUbeCdEzEcjvkC4OL+QW6yfs2wbJiAdcLhrAlvcTDouQGLQlNr
g+QVoHYtvJc6/onootKHyLyYR3d6ai0BtNl80bMmIBpIA3IPb+BdkiHPpnX+w8yAGSWOc+wYBmPg
bb8CBedCgcY/LzXBzHAgTnACYCJE9LQDoL0mvKGL9rBBB+YEfGGJW1EaCxkD4gNlLUSuJaCCjTts
T0GpI8kFcw2Gnrp4/j7plZP9+Ax74Vkt42SmLUzW/PuTSYA9daKlZ/UpmupMBGSXmJCaaQ/OKgUW
rUrz+zkB3CVxHrSxgLJooDoXqqD6BwZIGyhYXdGWgfCKsgcyvQOJ1H/jQthhoR7p51Zay/+atKcb
wCcbRMBUS6+noM+AEvpr/PUeBgYBTDIbPJiF/pLn7MkdfXZOPldxoN0aMOamk8FrPH4Hi2Dd0RIx
vm/CXSPe0cd807cZqidYBLTWy9QEWoDchgRTl3CaIyClncXR70ivHCwT6FEOBmFFtm91be9BNn/N
C1YKEqTyufabv50uPiqQqtqnc4c2F1NSBZRY4xR2DD7x8BChGcdHMq8SBaU/PoFWzwpIg0nHixdD
tUWsTjtkGUNCP2K9DClShvFRG1A9EKmCTxPC4bV2R0QLEC/YW+/Gy+CI6Kys7R6wDbUXlTaTHM0n
ihnsITCD6pHLUJ3j4gsmDrR4TRlSo9cYDPTfD8HOyt96RPeK7U5J7wpTsjyQQn3TZTa5SWz3wSnl
ZUHrn0mT3ImDydz8R8kAPXof2Jgxe7BP4swYbtENDZiayawuh94nhJ6Fcziu9WF1ZdvNqnAH7Tm8
IMRQB31INUWBJOoR8L/TrT+wWN+XxZbfb+cpOqPp+omOEEIc6ugVztfee0+zS9vEAxd4X/1ml2Gr
gTHVAnyaA0y2Jin9Ghv8H/8//oLoBjvGxtcC6And9EfIYz21Of1Ey57g4j9zll3soRxCg+YYM7oR
89pv2VzCk7AkhifY6U2esBXjVrUQIyT29WVxAy3/Ym/oW9Kv5MbOzuTaQgFgSDMZQAZi2FvYcJB9
QuyL0PWCtb5AUl8BoTs8CyUkQlT2co/CQWGJ5h+LqDF6tTuRFexNUaqRo4psOV8I7d49HLLR5rf4
5f/7l+IXKIImxeweon3kZeLPfw/993RFAAWVp5AY8Pcq8cr/vZqtMMf830v42b9HFF+c5R4q6Jhp
M/EMmqv8CwH5/16r+IqPwFS84Pn3pzj8//+dibX2OKn4GQgTz1L8P8+V2hNHFu/kv5eCmYYNfUov
Q1Qo/hySVERLW1/ecI2VH9cUqSw/EieoPTIP/n6LP1USK8T/c36hPT0otnge78wWz5V2eG0REcgv
8aJ/T609CSev2kMN7uXuwwXPEw/+/zH/e/I9FGfkM/ydlwwCzvbvTApb4txtls0ydzNH/ztfzqPi
55nTrsX/VSdzwLp5M0R8KLZ4awb8lb+jwVdg5qaNFYJeqI54XHVAXf73MWqPJHlPscWTxQcRB5N2
tUdUG/9WfHFo8Rzxtv/9KZ7bbP49X/Fpr/KcisfERcl5lji2eFS8Tjzv3wcQr6rX4hji/OLj8fSM
F/07+X9PFAf8e5NcVfK1d+LF7bpZiMOLF/775OKn/w4sPsq/KyN4AbsiZkX4d0U4+VKchiuccikU
m1YjF188OBC4izg+SXl/ZxAfUjwgU8D8/eXGZ4L6xMsxAFnqruz0W/GSvzfMp2jXGS9RUb7yNIzj
CIr4e8V/b/LfhxB/isPeOG8JlezvkCT88mNxyH+nuPnib58t3ywnFCcTjxJZwPctLqz4pEOGEKP7
v5tFDDfx6+/4GB8w7G8hy/s2d3IH+R2/+zWKJhC4mxfzWxPrum8ERoCIE9cwZPSIXZNFA3CVzcTP
mgmN6u9mYhBypiEHTA+qzQz2bvefx6rCye/m4pHCxPME4SOwDbEUJvu6W2ao7e3uQz7Gg5fEXrcc
epS9Xv6rdBTeATQJ0NinC1eNqi4n6I2lnNs0+b4PgGj3j3bfIX2JdzWcHGbSt4800Rd/akF+iT0E
+x6CRLzv//8X1F0cTm+EsIgPd/N0R/zCbZVTiX89ePTfY/9+Qs/Lw2ke+Iq+uVktJSRW/RfcVora
AuNjmcplAW1jRNnAw2k1l4zfV7LMs4ApvyrsElYtEhLAZWnLJ5YWlPBwEMwdQXLZUUrWqh5AEDLc
z7zaFpBpLZo5KdRrSL4b+sVKyA7x6be0taCiseUpxqwMqLR70x4aBxSiMEq1KTksPQzFDGQrW73m
2ay6Yk9rKA67jwLuCV7WCMM35cx/rmDVb6OFeo0bQS0TzFsCys9gC2VBeT9ut8ViMECPwsbY0i7s
IhHK1PQqyWU0wKQp/IdDGvp4d1g3ZgvadViL8qZ1G1Ip2qb3fjAaQ22OHqeG5HbWezbTT9iLVIwv
gtnYk2NPABKSkE9OMrxXsuRiuMJ24/dzfu9TljHYZynh9sJZ88NowZoUO5FV9Lf3BQim76FgxRLh
XIxZhtW9vTsEJTyx82UjzaCGI8VRCi6QZ77ttrLZrSe4xOuWDjNoGFIX0BameYXxD7RBBVbaz4gR
+SQayqGEwGy0Brqi1mCbtsJg+35ltwWooGcC8XnrfHCnALJ/q4ZbTdEvW/cQ0DOARE8IyM0rL8N1
DVB00cgTib7x45nUa/oRmZ+QRgguDUOnRnwlT+9HLi36NNjlNPFFn5lsWwtXCxwqUNUZ8IeyHQRB
8inqab6WaGfAQl12G+NYBWb42eWz6MAhRA1Z7FrEFhEUfpjpITZxM2hxQTY1dx32rFQhN8zKOpfu
pN/C7MU6BpgdXBIOJoHcATspIh+jaTHDnMJXQ3UVry/GUtuSNjLycjqmsisOTg6aazrFrPtmo1qd
MOhu4Zaf22W8Gq7bIxzBJ71uEBgxZJRfaiRAgY5KONFl4fr6SqVffJGT97y/H2N9+kYIQXoLe6ic
LYVfKjjAYspDhLHIwgjlLf+H9YCZapvOW1JKoR9T3zA0JADIlw0jCpACTg6twWaG86mUolh3hHia
bu+6xZgMH9+Z1MLigaxJP2yIgIR4C2gUAOjQE4t3gd+UxW6F+BscU04A/PHP/QekGPNtdi6xoJ8x
W0KPhDEZ4WC5vs0+lxLXJXM+WN9/wOzZ2G2waBbAv3aCNErty2aoZPvwcnk1mw1stYSrnBawb+LF
aLeGFseHsC4yxpoL/Wq+DU5A/+gCnp9RE4NT2eY63VDvij0aHQ66DVg5tfTGeVv3mciCgbSHgB5+
dh5UoB3/R9JZLTeORGH4iVQlhltbMjPF8Y0q4IiZ9fT7afZmancgiQXdfX7suj26HuUP5Gj4mUit
bCHmxHMjvVnp4lb79okQ0WzQbk6y4CYe77JLkyQsIhI1JTy3xTVAa1SfFOn+/38MJtUK43fXrgbk
m0AoaJG4URZJnCiO62MqrQaKU00AXmQFl2F8FuG21zeasprUMAY6VlQMa1nzDgyLBj4TTLYM5xS/
QPxA9VBtZMJrfwa886ugW1HqOlFCqHogJAghJ/Uf5zPFn/IXCjGfW4BIzFuxKOrtOmmOo7omhxbl
WBH8mjQfoHQw273LJMeKicqBG8/d1E/92eyfbb9jP0ueSnyGKeXkqk7HVm5/DPnGuVkHvdrjIpi0
RLR7Y2jQd0P4I7Y0ehGZEN1RhNGebYl8sZPVgmYGtwY4VI6+BeXYMLt6bz4Q3V1rUVyoDLjtFMEM
xZgIS5c1s/4M1RcACTvHD2iSFXxUtEKfmY+8tWgu8XsAs+rHVtqwG3Qk3UKZ78aENK5v3gTpMBzb
Yc5CivWEVpdEWijNIlaOimXzXONGENE55rxf2ZQHN9Gt6rLSd126CwzHvHnStmv2A6ENyMzZ94SL
conLq0dgBL59mrQ/eRLVfkmssJ7fPfXKwq2HWzL8OsY69RrmNh26s94PHcLTABY6c9cgNegQ4Kyg
z/j8pF244rPr1pHPHkaKVYe9l/cogSIqNrl6J/9EBFPChTzC29IoeiXIQ4eOZx/FIW/uRCLGmaDj
c/HmFwpNPWALbPXWbaAzuF0gD6ReupasOZFqPAaEyrLxh3aifkyByaKd6LtMCtaFitsyKURbpaNT
BzxRISvlCKm5+8mLMUwqt1tj7FT4tBNqZXYqXkdi0aTmECd7WoAK75/gIhL+yMGIahWhFrgiWb/4
BmzNIpFmctqD/4h42gRgRXuKYTBm/BEDpEtvCGsRgJqTgTZOi4FSrWlPS9wLqkZEa2yP7bgSrEOG
icqa1cl2Sv/XtkN/6Dy0id3gCEZ+9hJ9FSLobh0grGJ8UpGaIbEqr1Ltb5pcX7W0VSiJ7lhButbz
5IrfRFCPIU5xlXdI1MQjvxP2F76Z52G0zliDlfg1gDuEQKVtTFBlHewIPyfQRfAriJSIzmHStfuw
OHdhuNECedm8BcW4QEH7zWQBA7JTOg+FD1srbxmPhc7+7CO7KM3iopMTuA4DtCS0ZqAxCJCcUREZ
PWpAtGythgaiyalUxwTPxkyueyDVKd8lzmBP8gMg20a7+9mpkhaWux2x/xXLIuE6l5RYQdNmuQer
4O16xl3wr6TFz77sh5XAOcRs51LV7bqejhPSEgbjS67nrvsz1Sg0bz14cDMEW+Vg0JbLMiXiH4J7
MOE06KhKKzrDKfnoC1wWVrsuG58RWF61hAmgB6jDbZJduBfl1ODg5ut0cI9Uqhv1Q8wxGnibaopx
lLpTI38YrkmPJnaLamsWDQ+DuwpTKP8YoiW2IGqGM/KuGnW1zAZmiC2apqvvghVwplKQWOFIKrWH
T6EFYqQMnYDZPFQUySXrkM8PoK+DBkhA4yeS+PnNsrhqyLLqFgGjon512GPqRD+7fFR9KCgcjUDc
lO+yLSkBYZCPvxRMEwHG1g5DO2aE8EcnzzEtNlYabUYM4mHTH+qU6d8k9KIq/jRvK3IkGtLqkAze
TRLsoaJ/LBsQhkj9px+GH1rrPrRc5AFc6k2+zdXwFGtoy/QiXiUo2kyyrqpD3RgnS+CTZ66jVdWH
h5BSHOZKJq56qlShZ0pknlJ1GwVOLR7DeP6Xtjid/QK2ghwHU1628UKLdkXfLaR454rJM1E4wPXV
lttEvQ+WV69uWDiNs9optwSMHBQuIX1AM1mx/G9RDMXtqGTsAGgxFHHT18a3qZpbEQiu76Jt0U55
7PVjiCjcqRsoFeC3JlsWBBdpUrSNVMRTCIoG9dTgqufUlmqI30TDtqTEqTswbKNhcSLqwxXXjW6R
6GgdRcoXLAo5OhlZE/g+/hC54zjQPgLETQpO86kXV5DMVWu5Jz8XnX1ChlgBk8+QhJKtiHBcJfUq
TF5xKayHwIPsJJfcsO6jkN5UE3yQEoPRDiowMhHxGPOm8EBiLqpYOHXcKLJ4VQQYfs9d5wW2gkdR
1isrk7+bkD6ihlzIYZlk+OI0QNw4OkYdIoeu5rzFXfczaxM1yjKSY9sHzRr+PP/aCnM5FZZqH9Hr
R5pI6dmDZn77nl2iZSWoHnVnhdcQsZDFb7THikpGrXll+q3BuzoCG+ZC5cjeT9z7yyAeNjpN0CZK
oaLZx+5VI+Sco58ea+vCCAB72/0YA2G2bXASNGMXKdmlzD9i4EPTY45NKDiXUO4ZTqi2NESKOH68
nDYsjA1pQrt5HD6tQPjtQt4zs94JZfSZeP16SJlhhZi8aQl9ckY0YNtMTyPLcx8D+1gSGUS8RiOx
LDXod1Q5hrqpI/LYUmXecxgx+4xaVcoZOAbXmFxihKMl59AK6tAzvpuGpMq833BwoFXglHlPzaAu
lSCsoN+7evMXQ46I+544pumJbSGk3cTOO8I1LMURTHHB+3ulTSZoxJWggxIraAa1cZFq6AWLTcR+
l6H4yLwruZs4l4SqOjY92nMTQQ9SuAHVb5fhQfoCIlV0+qZ8a9Wo8gKv4mBxnA0vRzVlUUas6PWQ
94XvxLDNGnlZ0qaszxJDXqctDMNf18I+Gs+WQZx2txUrAlNIRjeOCe4lKnNAx6QBo6rSOYEIM+ZR
emsKj46FXAZNbnsMuDCyHvlOLpk5o2TzDQyZuJiAp7B6i6lsC0HADMlHn7Va9BOhEg2Jg+WxaCtj
1sO3NRxt9UbZTKtcb4a7OIICTXS6q3EY7GPjlYrNQ9CHCzYKIdO/YgUbf+nSkiGLSzVOP72NqqF8
zxB3jHcNCxtl5MxiLDRKztUIVKdsuAF9hIa3/YuM5uQhbw95nRTyFIrmRXoWMMf0EQCTMlaylFes
7ig3rvESZgNX5GUG2gtST0uR5n9FbbuEiVKDfNe3id0WwqI3PCftfjVczlHkIgImErSrFyidxVyG
WkX3SMDWdLpQ77KuYTQWUIaem4waFPGpR4ymm1pEd9/bWfT2M20WMV675RsznB+fFReFeucThZEA
drTvsfQ3ZiAsQ0s8VMAcIcIQpfFWBQ8Pm8HSYn9vuPoi0ILHgXXM+6fqYYhkoFWHfUfRax4oW0/V
tkEFiGf8KIW8EBneawjbrLvrCDyTX8X0dkqN6IN1X6wKxyzv1pSdq8bkYiyaSHH4DJaMZTgdbtOy
rhfhpidhFlJKpSAiy3cC2sqmuRTA/ylGwP5vMGnIo7S0zQ5RnH1bvGE+i2Kix6fC2mXtdyj59EV+
VybRTqDcbfyKyuA4lg1SHQnxQexV35X8qhp1JYnmKsi3mlpWpLtGHGQDomxyTublOTP0A7o1FWeo
COrRpQcRXdgsKd+S7CmLRtK2RgPhNdB+pjAMIDNIXqK2CMyyguY3Frp07ojXrRE0CdFSFZemiYWj
EE5jCmFhYgHa0AKg0UReJXhH6gZ+c6OgFIgqxhFlk1PxRiCFK2948jqCUANdWHoYzbwDuUZdvdOH
V1uuMicsiF2c8akXCfb4RR0u3PBBQC0be4FQl7MO7Ym5Y8RoUpm5rX4RUFicMxWb8U+VAxOWBo55
UyycAIC8BKni/MxbojTHxIUW5uULeC9iDNrxJhqmvihyaquH6J9zauMykcM0VLOOKI5HXWm+Silz
dEGZKcMqzot7akBChuFBtHYK+qQcByMPJDxa77TaoxLqh0HBUlCeagiptIk34wDiZK1d9aZKxUqX
975IVeReMv25yvwbl5RRmvqD0+JC88StpXjbuM4dMxrIE3nqmKOqi8lnkSHgdAL+AmltYGbAEBAr
jgHgli6D7CqHPWVuD5FdPoQClPgZDItWmob712q7lulCyvKVSM6CqAOlQOSY1FGSHZmMThhnu8yc
MKpJTlDb5jhwhS0Gzj+rpksRNKtU2aZkeRdaaNH2LM0ueqE2QGJlpEtFG52mjreVjIgOvpMzliBT
EWVIjoouXJ4gNMrROaZN/+vXSKCkkxiqH3JGt4lG1m4FfdsHK5Nhvs0IxZTSTaTFi66DWYrUvWky
KnLhLeXZuIRgWiw01LhotishyGy2Q0lKA9qfIdCPhpIRTdBc4FnjjsCwpFsaynwQrbXAYNLUf1aO
9RS9vteQI0El74buwZigi+yvHAXm194ulX4Xkl1ZxNKxFQ28da2Bp77KCLxEHeeZm24ghasTrlbc
fZYSmWQ0pWXDvoUJG6NK5vjd7X12aKT2sQqT3tPAkywKCZFRMzx6qeA4YkFlBqa18gSfaO+KPT51
mRwKcSsxu7bu3VTPsdTiY4Gg8jcq7GM4sAVXHL2NvRonxKyKjx4Hj0+gB3uWBTlNfrPYiUzjJrJO
/PAa9ax47ygjd7VqJWQizCoLelxgxOTUztI8PfWimS3VFFNJLxPm5GO6rL6m6y+O43mor2pUkBKC
BNKsf9yI1kVONHUs7GIN1U/HmN5gfUQ+b4nPaODDD3dWeoIN1JM/uTvRUqT6nySZzsgO4WLvEXsU
BtHY4cZIf8ImXjT5zkUIZ5gERpt3PUTSX6ecz/uzl39Zg7GqORbFooqMNY0U26rYbft64cv+OpR+
TSDA3l9PT403VqwKUUaqbUuCJfDEEGxC9V6lkMUpg2qgrJuUsgfZIDng1asV/UeA/7jujA+O6kTv
UmTWf2vGuWzqpQKJKCAiGaWXvghTx+TRbjHpMX3MIyRxgXpvUmQSRbUfoCPh/Yx+FdLQ4IsOODkR
woEjlkdX/s3zn3jQ0cUAo+AAcslSA+MTwuQUEJ7ZIQpJBmLEs2OdnQrUyNJe4q8m7n3MwHTafp6S
GovwK8ks26X7G6JW6EgYsgaihm2dqNvKXxb+knkv8MWtDA8qN04TLPtJAMy6GXirkspYl8GaN00e
kLw3O8+iso9eXBdckgFGytHWXRY1iu3Bmpv5nzoouxKQgxq+1HuZpmNxAISFL6ofi5RxnbsdktHT
Z1gEVXmZ4JgQjb8RKRwNRzEymn5qaAZMAC0MTibEeIxMGSWgJ1VO9mcgZm7xbPVVsdXrYVW0P4GS
bS3volY4JORXGZc0QGIESc4arHBCjiML3XSskjLk3neDHJ1GRPxTKkgWX8k9JY132vcYDnJ/y/mI
pvibF33oSBeEioeRlwfhp86QRP4jqNctBmIc4y9iqSdTFcddsd0Kkb9Ngn/DK8ph4qlc20Sv2SF3
yucBe3vQSU7fyhg/auCT8o5x0B36U4qlOmycMovXhm8BI3KSVZdABFwwEn4xgKsi1CzHhpQ/7tgL
/brZZe4wr1nMDHWc1yaoucH+on4lmbeTQmtn+fXC8/RFXYhLPWnx6ZBF0DG5jiIDv9LJCw23ZJw+
ghIKKn5YpvURetExbDAaumRUeA2RLjrLe4nu31UcDegypaQhFPDqjfWsy6FM8sj605Tkr2SMm0nF
smYVzXiSe1SxgefaCUUzd9ws0YBEb4oBDyjzo6wUWAXXlsRvDHWGJCFuL1FaYttVpbWUkT9rIh60
gADTsjkHmF5yNgtVQwUwAHhkX7W1bgFB9e7SIEjzgj8hzp0R+GRo4m1JFVcfULSCeZ9GSY+D9gLE
JOzRtvl/MJsGQYy0QjjiAF2ucFrjUqps3Qp2psTtCd3qTol6SMBoFRPl+EhkHrkTrv7wMaZ1XbZu
mgkBzba1RhqbEjjdoKGuxQqikDcFFlfkLBScpMnSkXYDOde1QUas8fITqM98UfANEaGp5VYtcVX7
4b4EYpUGXkkvuhfEzbHKSDKnpp2mEbPlAvBXw6xH7ZZPGAGbg/snITmX7bpbKuOb6Fa1rhexhT9F
wVg1PRRy8J4+YFpXi6k8Qkbu3TEt8JjZ0/m5imi4K+8Bk/Z0JDEQzXEpZMVy2HEbMba7pHAsCamp
jrCHxS+bxBaoKHlA2kyYR0VqT8hNlunk+rUbFGOdoDq1WmLVv1rVuMgwG/Fk9UitW52g+NLbTmd4
mi8qNV6bCTIMYu10dAhMOh1n2wL9goyEfOjsqnn1tHwEQs+ZulqKOrkUcYMRmHxKliWwI+yT5OkM
J42eDGG8eK9paa9GVAq0SpC6U780INK2pOU8o7ZgeE9zQ3+WtewjyxEOWsGJZW3ByxdZyDo4tC4a
hRYAZOJMWN0Tvo5jClE0n7JoQcpBA9hy6S/Zbx322DExFj5YTZCGV+6Ui44v4m0Jm3NlngScV6m+
N7t4eeOTlJTFFyT0CbiMuO4zarGCeCb+dRfpG6LDcsj54V3hZ7O7SxjO4nqVkmy1M5RHR4wb9pHo
4oIq8L4RtoognsOSPovx2AEQYZydKhdQWE5pCdKWP8cdSaIJevsrowi2qbFeCU/VidAVPTgMNkwI
hNiKhyhZjeqcL3sJT/wh39YartZPT+S47V18YBYbFKRBeTsZykCQBW+ZwjuVKvlEVC8uaLRSPuOT
O8w6hI5Js4uFo+c9hWaepfiM/2ha0S1sdwXxCfwlRRAWqqodU5aXSNqX5ioRV2l5M+FRG3FdwETJ
aJUykJwOWmvA9s6Z3pP2Qk+AwHgc3WOVnyL+ync+XFOcG7W3lLmgXvbXx6+H9BNjwtiUQLR3oO9o
xXFiBHv/gMIuEpuHvtRXKSa4csFGMpzFjSA/An3rQw1SL4t90CWrI3U45HIKavmULczJOBly9fQj
bmhXnRfTuQ9Z8byk7ovbQQa9/JWVJ/XNSNzry4LmBg6+IRD7knIDYtKLZTdN0wK2hGP8L4yk2BHE
Qb1E/Uu9AJ0llX8VtYPYHFEJqRBWSI9GnB4cqwH88QER+UJBAkWf/oYQccFdpujQFmAWFlCtjH2V
oGH61CvMymdZvQ39vZH2VKrlVU70lTtPm02mbEoLuWb+yc3J1b9+1DgBbBFfS2DzvNHWcpA3JXrW
SlxVyq2tn1l+KLlRVX7ghfCmot+tz+lP6LeuYRNRwLZCdouT/kBcVY5f48Ubi5V34ODbnMg0IySz
RWa7GC7Y9H4Tsk70qcc23SdQGLaOGJJrO/PXFTVE+FkP3IIAYanNtxRnW/Rps/A9OQVdDCc85Ow8
pIaiXmSQzhwJ9QT65QHnS+coJSOKHa5NGutRGDdggVNHbqo5nmkzD6o5Cb20h/2juAnhr/s3eQsk
7RAmz6+qNZfaJasc/mry+S1HOOY2ej6bABSWK6jee1DsMGkjxBx3oIwLTklv/7fcUaIUo/kOZvKF
54wfG/F5ulx15bwiBl2bGdD2HMcQ2Lxr6zyEqCOeAp0Wb34LgvMMHxFPNaiwqwbwUrGAfgW4ysmQ
9QBWQUtKEvPQp89hDAnJ1iEzz91UpDCuwVpJ+skxgNR8sWf41RpI+nCk052OpIElvTvi7cxWeCZQ
MyKgZ1WUi5Wg7CnbhaIh2IscLoYG9mcoFVfF7n0A14WaqrX1QAQVpWXkndMUQgEH5324So5yBS2K
ZjcrzhAZpATgRkPd+8+XZH6F7by/Th5A7yXZ7bc3SZrrD/+I3QxLLa0VZxFGFm81qvjBhlzzzs2e
hZbAHUh5mMoAHfuWG7EPZBSnfDfGfDZGMogmTc6bH1Yrl9U9Lq6evKAbBR8d97NvF+Q6E/K4gnEc
t6U6tfxCo2UkgX4FAFLTlYoXGHGW0La4K+tTeOQ9IzwEkeD4oU73gxMUGA0CQezQJiJhFG8fKKWm
8Hz1k3YAopmvUKT40b5dWAIsdDxbGoIWth6sxHdsUz/hFTHhnkh2HiqH+gBeWx/L7qZtD6T4k/EH
7Y3qGz6Xc3KxIj1sVjqx9vz6IHNqGdxIIOENizB3saLiWP8gEWkVep/dJFaQ11BoP3SwsRZjikSE
/UEEAmF4F6TQpPVJi/B7Ug41MwGACYucsBgPlWpDzvkfyM9hU6udJO8pfCEyXluGZzwaX5r87Oqr
0lBbO8uHpSjPg3HnfpBeO73AACKNdebXEr8t2kmVYZtY2IFLjisTNfKecQbipYOuPqJ/6N1DwQT9
0fyYP9WtPRN/UF7qeNOOc/gtRvSlRxfGKYvvJql/7UWvHVw9aFaKU+ET2WkLm0ax9XZ5J+pt7r2T
XXJjWWYqXCln80Th9rP9wmFVfiFoNjbu1hD3BAPmxTwnUUe2jQKDnD3h4bMINzTOmEsP6KwtBHbg
FiSJJWruguxh2pE3/YMpIn+UG1DOOEVBQrs7abYgV6kxT9MN+UmgIi04rYOVBETcJ56RnvsADwLY
qrctv7hdCbPZDhkQDWXES5JvNiyaT6QJM3+TVXPiLMl58B+mf2LQi3gKryQ7DUTWESVF2BqacuQN
6AAucr/hMIACByVF+V38DO5myjfqluRUdR7+jE0YHslEKoQZyh84PiILcDgwB6tPcipJFvCadXrY
9MUC3dKXInz03Zf5w13J4IhIQuyv0gVFScQaTLzCLdhTNkX13Sw9Em9A+B4LCHl4XnFDGKK8TF7u
Pwtqhx34V3p4jaNPdm5b32KqYg85jF+sKRkqZAbdEUk3qTgEYeQP37Sjyo4pfGnn5nF46usyXbO1
T4pnkfvvr2I2gnFmvetDV9p8u5e2Id5DOhtoMISdiWhG5AppxkGD7oF1IEX8AuE3ZPuehAWYf2Jn
iBP6mIri8T0iuiazRFoMzVquP4vqKE9mgK2uHMpw3uEkzBDRw7jouMDtBCeboqxbZVXjIcH/181R
IKNXCYnxbqbF2L8yo1btMQGrA9Bm6r3HJ7D0ojh52+ZOwS97Rn2M4L+pzKtsEDsODOQKmNnB3GMd
PGE4XIe39sc7iAT2kRoEZFlzgJlHKy1bR8R3UF7HQRVJsrYsNggHsJRy7z2iKDBbzcJ43nELMPnR
DmfXCdgnRdI2Hmt2IGQCzwAjr/JBcSDpCGwZsNY5vUasN/D3cTcpzON8qhzhiE9tEO0vy3hrfoK5
FG/E4Q3JrgKhx0ihCeRRxAsLZjFssDOUzYF1lUOKVSzFds+qyXpI4wfO7ekbEDNEFybM3xbQ24PN
mBERGbxgUF2TzHaAH/JX7O4g7Rj2q1lDwhwdyMLcp2IELKkDQCkI15qr9PFq7aH7l4y3oXEESQMm
FvOUQC+VSEEgFvkxSL/as74hRRFCdg9o7ZW87n44+xegV7To1KuYOsLRMQlfJb0VzWE9LVv6ooNb
DGwJ3d6JZxljVyLv1GiBjkB7EQQaEPoVg7YSydSRsCkDWeIoI1yDujKCVu9mD7W0BG+JqV8156W0
nkJV3WMWv2SOFcreJIYEmp1DIBU6RItVECVzjeM5gpobEz/LGHKWk7VMz+GKjDURnRGeR5p5t8Dv
KLTe+aWTZwoz5TXadfVGqnfe7UPvF9mu8xlvQGFoe1ojhwwf0F3Zyb9geUusVUG0JS5mA/kDQXQc
GrBwgcHAR8XaQi3s4Zho83KlLQkt4BxkAULiil165AR/qit5R1UZbg6miD0CIVyKCeDTUXsQHdvs
ujVzZrRQd9Enyx5mU923B0yy1d54Z78ZnhoqIItDU+75oiVRGqzozU6l7gTLImIvsHVAIJvPW/91
Pz25r7P0UvwKxMneRsTC9I2gwCKNd1c9gV01NI9cjczuDyPiS840xVK+Wbotw4KZYEp8tfjP9Qj9
2iTWsWVOQTYLZxs/pL8a92OzLmpqu5cDHY5TdDAkcId2Sp8Rr16cOAGDE3nB4ERvlFikjnJ64JGN
KXr9wPMl3KtJsTcZYwjE4IeHytyxMMpPdJ7t34hT8PXDtsFVfvmPHptOSYYRJzD35P4ScRR+eLVd
PLnmS/Gn4uwLPEPeBhDt5FaNCgqXlsOT926NHqK7VGeM+8WrOjCwSbY6hfRhE6o+yy/liwhp412c
ql26mkAYW/tmPlA/pSUSNR1p+VNcV+n8XxxZiQXZQfEB0zMLHx5Gkd51rBeULttgZ6zaP+Kq2JHy
CkkAyUVTTpHvLcznoDlYp5+G4LRfqub0X5KO8jZ4Km/vp0UEYtdf1h+GUowuvr4obtBhPlvZrZPn
9BYyByk3S1xot+SbhOv0zsb+b4KYVSvO5NXWKhf1MnzJ5AS8vGcBo3MKWGh5tS9kp+d7Lny5St64
0+7RZdojhyXrIHI399RvEbIhsCWxmhDiylviTaQbB82Qbi2BJ8HpeOLpTeFHJ4rL+FaDL9l3omHL
fv9gLMAwtSL8bu2zvqC/3FSnGIHjxvhLgFF5/Jk3LtZbeWiPnngH2/s0es4FruaMX5a8LOlKw07z
wNo6XDE7C3+1SYBRByj6WYFw3jTOptM/QcTQMil85fG6xYr4RdhSi09rQdJ1c4XmU7c9gjAoPlI4
6Yx4o5QgAMWgSZMb3y1AwofCae+Ekrx7hsNUWUcGDmmHPjMGD+DpZ/wrcOcobIHk5NPDXi7NLwts
kmJ0GoyCeFsjy1h5lNGNNzi25uw5JpkbhGtE6+KBXCqjChutNCdElXztfqY/etZGiJWfwp+zUXlc
HeJq+FHuxT1x+iPWp6m0Sb4DOzBoqXQndiVBLOKHQNxt/UjdJbqIvF6bb2qo63VziX8StDfWnyit
ZTFYKf5gN9JvlN4Nb48/3P3RonU8Tp5LZHGI+YbuKlYYOA0KTqK50JxM9YBC1JsO85SYdcU90+Ce
54V6Jd6AqSbCWc8nZEskk5AuqeTNhqXE02klY5eaXHWcwyGMEIqKUNfdGT4IIp9AqymRsHub4Vbg
pviUm5Oy7sh4v8IlCNOey8xAl8tOcU6vWHw0hvPOmaq9tMO4JSbFaQ4mwucKNfRMezIZ55/lkZ0a
zwhRSUjtrvJbIEJxqw6bgX8lO8I37bVIHTz8qTuBEfHbL2yK+1Bb30Be9AfDx7jupFX8638q3L2r
bNooOetHz5q4iH8pKm/n8S+JWvofoAMDhfhy90DZTk3ttyqu4VZycyXN4t/813/Wx/JX/+KOlsf4
iOD7i0wgA0EJAB4mdtoj3V+kvaj3DkpDXfCvDuC3Q8IaXaxtvkKJ8MesHpNhZS59Xg2ux4o39xMJ
EhAJiM/fL1gNZeVTkPfsHJFq2qKqQU7gwNQian7S9BbMxLP60tky59bxwc+nR6vmAsJHjfE/SbDk
IFufa0AAxArjxSZNnXh8Jh2Mn98aefnk8cz1pU7RgoUDhQH7I50bt/HXX3vVYpLgzfpTMtot0yAI
C0p/feVi++cMz5omOJ5wysWTr0Hu4h3mTvm/IYWCP3BnIX3qBVYQ0ebCJ4D+2op20FHg8SL3Onnx
VBE2d9e2sfDpP9tTH+AQ7UgvlC6k3+H4JQMLH/J3f4YEJpxkPKMQuQRLzJX+B75p/ECooUFnpuH1
bs0RMk+toPkWn4KHVoL9DF7dxk0bvHGQ9ysmexql9pMWmK4OEKvpsY23pD8/qa4mDZWmBgEtz9qi
wagBPYMFgihcqqgo2istWzuD/gzoUPo7OYUNy3RfmWewE+lT7y/kTmqfCjawxQSsrhPqxki9shUi
JGKHFU1/IWfwbwKF9hgeILJiW1WWvTb3KXxZIQRTaWtZg8ptigNpS+NbAMB4VUf6hop2ie5k3A8f
7sFndTHI43mIMmssOuDgXKMxXNSVzZwOXlwRzEPKtgrS9umzdYimhdRkciAjN9X2uvuXfifTRUSG
SwYlY72Lu4/kqwvwK+aVoaZEdyRunNmEr0D8VeiwSJCOMymoL+mVgGqREwvPkfdi31TIVkN+O10w
lLmhvo/rybobZrSD/iRvjqUcXNXoAOVs4TqMDph5uT09yVCoF1lkcDHzWILRWs1JGnboXQMHY4XW
kY8HA4jLggsKBiLSU3bX1QMQAJCBvGAxwPfZcAi5kp9KDoQwp2MODSgOQHgSgBpieN5VfxO4CrXs
BOS+tKfhDcjNKb3P1sY3YV/quom4C0ewlVKg0KM7ydFJydamuUuGG3pgyLNQXw73FKyccmeaEfq1
4d5G9Z7oqPkntdRUqEgpqbIAQ9Q4gfubUSIEDW39tMoKi4SZnkJpyqCJrkKn9MsSBRk7NbVQEr0E
5VGbIxAPX18Cvmn3yNP4gEO36rHuYqxeFR7u39UkgJHaE6IDN//CWPV29VPxCjbEy6CDQKEGypni
N+YgCVxM1hWC556a5c9phGrtJLaLCxDxuewXHHL33loVCRog/RkJ5l3G+rlA4syVHD96TvnfgjnL
ztHLPK3hNDBo8lkpz8RNRcIC8DqivgsBMlQCYE89/hApi9YLWbNCQ/FcY+12KpAnxtvpdEUFM2eK
p/bwfqRpiNk17Gx3kW4j4ZLc4y2xv8TKugAHB11c5Dnh4AjLpwAadbzJxa7L0ayyqIxQcBHhKZUL
mUGw7K2vrrRiRq+paRBNLMl4w2QXRwMdUyqSL9iQkB9Osx6Q8qfyMR11uDIkqgoHoncW6J0rH36T
KI92kpPP5dvI3STr8NlK39MGFdmI88OEK8G8BeiLuFD7Bieb7u+VZDyU5RpPvEMtNn9RICGZlOA3
Tyd/Jr5Tumxekrri3voETWLXrLBZposYsyJVRDZIEHlc4+x2I+aIgZN7NJm8nXgROPRYTr/1HTjF
PLbRkWD3LDCvTlupxERGhQEHUOhxO9pMf5/DHF3MxcVYeR05BJjUWQV3RABMhlpCFMvP8eO2bpgd
+eEkJ/9mkpfOzk88+xAXiPmJ0d2RmDErZ1/+7J7Pc1qYGGjsel/PE1u28TYcwgvVZTNStPu5sgnW
Ts9gR9rzvFgr8wNR0/yT+uLN7/DIROrgFNo0J3KtaXv5pFPSpsB0anGYi7ZokzY2k4kmKY6RLa/S
PeKpCc34qn7JkDGP0BijiNxoK1RMt4haZLpS8ZgxHPOOoYmjJ+xuKeSdnVWGuXvfHEKRnCvI6H8l
j/67q15M5dWdZCy8FEZ7opEyFJE5gUS/UBjH8U2BSKN9m3411LremlvGBdb3g3ZA/jxFW2K+bYg9
r3lTqUKe8MgcHIahf22wXrOFxDdOgk1550ASbWPRRjvJb1d3Zgz+k2ZZNyK4ZUn/rIz94CoJn8gP
8uwJpV8nt5joVSw7lFHNpq5dHi2EYd2xgMrwPlLyuOHo7nJw1X14VMI/Scqd618h2eQ0LsA9xJdo
JaEQv6WfvfGWradJ/syMg01PVJDzrcOR7uOrdIOhyjbd281JuZwLGC05/9ACz1VFigdXdcFfglOM
kZ0amsYm2iC0FtkdMGzaCyBMFcxZwkHDEcW/qPGHr4sntvWfnulGW/SP8tIutQc9LKBz4t4K1jgm
2W51DB4X7cCCL6YX0DRVuU6bB0nwaA5L+j0hZ82zTgZpp35gDcA4f7H0Tdd+FuEJwjeDx3IUOj+A
0X/DC0UGWKSADvwDuiGHIZ8sSs41ZGs1/q8LNYpNB5Ap5khp9b/AjOp/JJ3XdupYFkW/SGMoh1dA
BJExGMyLBvhi5Zz19T1V/dDVVfcaDNLROXuvvcKhhVb94ov0yYPtK5sSO2L/Bwyv5JlU4R1RslL/
kIG7TnyHPdObcC3t3vVX2JtIzqn3odvnqEnCbzi8szA6IipJqzsnB+PcaCu+eE/Pc8j7ZPOZUkZn
7R2fErax+p2SfwewSOyn+LDQDkT1E7yH9QSMQn3BvuWl71i5kZ/LEwcuOTjo0XSmnozeXBwn4D0T
UWyiM8JcDMP/CPuXX1Zn1MHCmpcoLu/TrlhS1ykb/EWxBpihw4T33CgnTAz5d5eEcQoWvszMhNt2
G9npT1MGQLYYwq3P2XgTf3IFJdMCdPs3+ASYZY8X1AKJLZ6A5ynJYOoTfTxHq+KFdoOFf31rMJcX
NkJwlLMXJEzzZMJW2ZZbrfkzYI/dI2/NcEOkxIAwhiOtvMEQWk6OUn+UwnWWn1FeYCuhzn4FHIwj
wB9wBTA0c5m/6a4p0cLckdsfSLZsaKh7/+VrhC5egNIXldTIbIsipfpCQpPQxMwF2v7zf5/Bsinj
SG2Jo7MrHxrwSBS9A+bTV8O8Q31tBGY1M/JSvAnmg5ng4ndnjwjicwfHk0me43YbQmI5VAkUDp7Z
mSe//Ar0e0styQhFhQ2KBO7ZFzbBtTz6/Bn2EP5cYfcoXoB+xl0pptND9/8kwwmeVOVy/STMWIxW
OaW6j9FEx0RIgiCA5W+mbKW3Jfwk+Al1pwjPVPyHA/0Lr8zArv1diQZaJld6YXVLnVIDQdfZejQk
P7Gfe5gGzqZ9hb/WNhCNeL6HD+MOuAKsp2JJ2V3tmWnqnH3Yit+z5umNK9F3rOGjYkuj2NK4a0Mo
UhC25gzY4HrgicSAj7QoeTKR4wmChUxBLTOdYFaq8yvnPdbj3V9YfZVfTIqpuUAQ2zcqSU2dWjwP
KQck9KLmJc2BNwGuNX3s7rV0MnYRTTsfd1yXDMuVKZcSBWvClexs0rbpMfvJBPuXNvOXPV8ApmnT
TcuGEU5KPdoHLGB9woEC1hf3iODiFIGNDdKMzkwNEDxvmI6hpk05Sd7QG4hOx8rrAbMIcQSN+9Yc
kFzO0u5A+0mVwFAX3RdgZ0RR1boTSut+s8TM5ifBj4AuOCK2mL0R+2Bex5iKg7RTD3wU/kS+wn3e
wf6lYO7fhKNTgvg/orCOvzhfwiVyOG6ACe91GrwxH7nzSV3CgMjCFAhG2bDvkl2MroDHocyYaOF6
tWVSKVKKUzWd6+EXT+SEiCzMgCicZVzFEP30p54EZcKF5m584GP15UoA76OUzqJt+2aD5F1ZvQwH
/Xn8heymxQqYgTFjm0m7OMq3drxQ4pUNBxyA9WTfxtf5EVAohrgComWdtHSYwOAMWjGVoatDg0iV
SZf1rzu43jJ0cQhYjMf0CqcnMe+s56Rfw4iVxHjJ3S0pc8h1KZ00OzcjNM+56mjXCBYz2tpb/aZl
YzrA+YAq1pDX2j58JZptHqsf4kzfCkwQTrt5+eZauR4oIMAbxHqPlq63dVT2zZtUppTTOHPQwJWs
hsnZ+VxjFEPgrb+GhlzzpeGUwPI+Dk80UUTBQIs27k2AHTEKvW0KCJ44hodvSTCBPtJVeDc8Lvqc
A2Yg1IVxobpht5JPnmHTdE4IPJpaACMYT/qtoPhbm2cG0cCP10FHDAlnfNUwf2X2DPDkTUWGgTci
9Tq0REgHczwJb7p2dKNuskmTuPNQgDi3OE9xLTpxGsKw0MKjjp6A3i4KPla9Tf/rYfCrYFiRMemJ
YQ/Opxo1X5jXbqk5zKMcjicZXiBTNGvZ4g+LuVP68JNrCYjIJBBHpvRNXVQEjBfNiW1izSd2kchk
zCQmMtNFWwfel7QzLD38lFirJSPv/K8kbQJHKsxnsu4cRTc5xzlrbU7NLZgL0j8tsP5ywZjzsFXQ
rXwSUad2YisP0VVg84yGs3ZXE3NhCNc+ZZITbb2IzTiC2AhvrdD0Q1bWl97CJ1+sTxFa+BjarGf5
lxpxilUItvrxU1gUQIx+dK1FlgXlPDiTB0pSj9EybIOFYNkSXzbn4chyIqX4MlAoF0UlLMzgO1bz
fdrXTtUEu4lJVrlMRF1zpXarFsnPWHB6i8eO3m3Cx7xd+62TkAjTdZJUZ3iPjyIbEaZVnQudEwls
BbKTR6TC1K8uffX0+BMrisFWGSGMIJaAggk+pcFJHSTBvIfc2nb9QtMsTFtOlvdUPZSmjGrjbz2B
OhOmcItQGxT+PjXx7+WhzHUmwOL6P4YWt1NaJPIKiy/ssUqDTiAk0mVYS+q0+lz3a4hbjCrlTSUz
mheKbd6QdAF4pPjvxB0WAS3HkHIK2jK27IkDSSsQbaUV1pVRLn3R/Sst4PJ2N8qMN9RiaWkTQLuX
Od88ILgxNOemJhA1RX9ML4yqK8U9wWLPOA3eX1uhHeECZAba3iE/ia9MVXYSvZUPhqZjcFBdu/HW
jDcrLQ7hyNjf35jyvjlACbYjiJ26px9zjKm8HP+nRob02tyLUNkr4a3VFMeqUWsW8iaxpL+UZGxL
B3kWtXULQ9rUQqeNhFOT1ycRB2vTTJyBy+u3ylmS1UvcmpcsEpYWhXzPIKp4WAKzelSJ8D94r1xE
4KyJuS3QGqbGTaOzNSqTIyhHWD3tn9COqp5cRv04eDBM5K9J6ynDeivN/hWXJf5m2CQsRbH7syI0
r1CaG20TpDC3WbRldnah5TclwAH0K+wb9Z9ULqG+/BXQDfrc0d2njyeV9T14n8r6UyUaKIo91nJZ
h+sEP7EczUKIQKDO/LVc3Sz0p4oSYczmVCq6wGLErtLx3fiVWBjz4CaYjQSYjHja6/PEtEMZFcJQ
OD2AfuP2s7I3iQolgk2tNrrLlBaqIsbwbtHuQyGg3dYPE/W/DRNCCATmefAswDN7jUk7jnY86qgA
rC6lUCffGDli1wZfTY7xiJ4dR9IHEjVbdX1xLAPSYVBpIj4qBdDXmF+eu80qhBPRAxT0aWwHrgdQ
pEzwecL0OOw5X1aStemm/s2UMFQT+Q6Mn3w8aHNQG621ZgkHU91Qf2X5XOomgxNaZr3H5t6YJ3V3
4NlKxTtEJDf7JAwBUqVH4CwxlU4XqvicBKZqpS05NbDogLzSD9bRSgGNnYm8OF2vaiAfEwYE3H1k
DYmi7QWpt2uomilG7YWL+KQbjhYaUbjNXs7wx+l0b94rQFgwkKa7nyHJxHRHJngpw+22WLrSkd9I
JgpM6mMf8TW6a0eP2upPT2lXQ6jYIizjuow2Q07MnpuiYCBTI1x6NeySANS1OktKTzQFliPlXsCF
tOlYvQFzKWgSkkYkzd5gOzbGzsHooRK/u26NCUMTnAbhO06uDEA0pgk8GgEOQwbsIDgcTOU8eLa1
zu6Dg6jWkBobr+IhwWsBFSkmtnnPICoVljzsWtrwnEH+IgwBOYFTMR+y+AAwPfv+n98xcCJ1MwdJ
64I/JcqBt+EUJ9hgNP0i9eWVwtxBDL9zqV5rRAK4PnsKoWEcpXrnWIW7kIGGkoIJO1tMpB0aBlp6
SpKi631XPDG6hO0Qt6a2lJsE9ThkRx86znxDgeAKcy6sD56ar62ArHvuXR6EO2Ps0VIBnyQD3T/H
Ky1YQmhVBJumv7A8LTeAm+eiCsT2pcX2ERR9MCBhwsaT8TBWoZCjh2OkRTFlhpMlbNI9TBP60ybA
kmVYCI3Nwgxe8Y92H4/0FAZjDAU7c5h8f5lwGDBr6bbwBU1xbZBo3joIIkmxnkY5dooiUz8UZKyY
ztCvBu2LOgb/CdIP8KVs4s0ovY3+X4QyrUEd7DktDgfBSWcOx1ZM2Fz4VWffenYlRQskraw/OcBg
4QGOYuuiTwZ9tA04SkLZkoRtNqzKeF/XH0HdYzfZQHnA2y0Gg0/PlEqiAY9wHfUEYpxE+JIKTik+
aNnUowgHw90YVALdj9EdTIJUA16HZJn/mpr9GhywAJTxQ2uW0/RkoJM904YezkcAi1+lQ+2j2xCD
oq350WQ9KIJTmv9EeSXVm55pb9k+yAJZqtTNaUuyAVNFi406zdiwZWJYRgCxdt1GSxff6hhSO4By
jlmIbGvtlwC+N15r0AgtJCj6a5DhuZmXSXM86nbCjKZoYJ2SSAI52Gh1ZFzmXKHUiGGRuze+hO7d
+8bxx0/2qVXXTiwsmWJ9GcFNmjZx9W/aF7L6KUa2T0PLRinoeKVjhSvyVABfN8qe5qn3oLnyOMn9
WWOggV4Sfpi8MiKgfkF9qfrJHLzL9MDJrXkuy/ht4JJiDvKuNNV1Q1lQMpwyUUN5MTUTHYEer3MO
jukQSlv9v+Ky1AcqDTRWSC5RjME4sj3X+IKPEhZEkHN0TR82gKzgNflRzQ0UyO0xTyYtg1+cwZLG
vxBmomcAWq8L/8/AZUo+WnqKKz0LWMF/CFCbCCFo7wRQpZjV9rasqPzUYOsGuwK9aDSSA9sdRkat
o3/pBONaMGNosF0BdejhE85Yt7BgpVN8lc/KT/CVQQSZt7vs3C+EtXBVyKXKFzGDPp6kieTL6Kv8
tU6c2r/sCzxGjDAIPrr7/MKpvG1IgJkRLAJBJ7uIn+4G67r7gOkxD2CGr12kg7nxj8p9+KO+xbJp
ypW+B38WtgpzAdLLPGcMJl9qejthhgyMBxWaPgwX/CJgAZ2letVA3YOGcBoAgRwQmDu6RP3BKo7m
4UdYCl/pxvgHloWidBZ9A9vfu7d5S7baKfoqsaTW1/K7uKdsMev85s7PwkK9KzP+q953a/VOGiuI
xSwnaIAv5NGs3oGSOK0R5sxTKE/YgV7D3UIHRTZm12z2bhekry29JzzHmbIFaCONDNu0ySY+OaRX
DXj1mlyMGUPM83BhrG5Lv9l3dEHV9pv/60nYfBEwhOdjuWVcyD4pLugqp3HdjKQqRsHNR7mPb/xf
ZfCF22DCa17k7mzamplK6iTsBcfKGZzmVR8BGweH+YIT2dUreLln7Tf7I/Dkn4cfYvGR1oxkNow4
Zump+0bLJ/BkThc4VfkA4OGk5E0fhljFNbDjZPvq4FU1hwhht5toPY0LOyiqcKnWb0BzenRrm515
65WxZgecX6CfV5900ey5Tl/GXXs3ALXsRMOXj1LvnzlRXUhww+kyLL4qiL18GG3ldnMgQqZ3nAsw
YNhZSDbp5tB+2EjBL+kAIJJe/aOxHTfZLSR6G2eaH/oAUImiY3SHL/UsAOEUGKXgWAnO/AUaBFft
h4INaIFevbuxUfRf0Af2jEHhFX/hVM22Rww3/uiv4DLuylP15PGOUCd5Ln5WsLMMPM9Tk4LKgEDU
ABlxOE6iKhWFrUH6cLxVrJm/R9g6F//6HcrYbRrMlKO1rr7jDZoRgA/wVuaYTCQRtfMOxJ4txQOY
0Bt9ULtsuOj5qXP8lbRIj2yhb5p69moiSo8Wed7jmcDa3kCjPvfvpQ2cOH352ehgbpO/2zu3GoYb
PDxWIGfpU1mkJ6msUZK6jhdSooxZRHLPXczfEdVVgg40a0h15/7RkPUEAkI0r7FOEFKisfFoj+A5
h6EK/GMu/UFchID/ctmuOkbcQVCvyvak0ZKnWxHtTphfh1HDLBi8KVpMp/60SQ4C/MxBXeX0t6ie
pi2JbWwSBLuQ0Cv0UOweiE0sEeZBzfa9rzGxMQ/xTWhBaWEu7ipxE2UrRf9uibsQF2UKThhv3EQ+
Fvr4j4whgdjohCbwYJT7XiRlGB0IY+5Q1+HGBYSpHKWdLpxa8qZVgHto+jF9ja++JkJzqDitVW4a
n5kyUYsYfKrYe/93Aa0dI6dE+E70A00yHkbSjJlWscKb4QMUJzzSxRvNX36qj6yqagWoA5gFaxCu
EjklHVbY+jyvv3LT8XEpgCLQbAHHCJAojAMKwCRZNxmqwjmABPgVAHcMFxwuV87Ud4+xeUrugnfT
euxEndHf1tUqi0+YsJBmi6WrhHsMnGmPcqzJz4oI/nYaTQKB2rM2LLCiYJugboClDlY64KW2aUit
21vqLj3l0Jgwidlq68mp5QV3wf9XxavJzBRiJC2JPz1QnM3mP4scrX4jMEstscsZAzsTZBvOYdJy
/oRolv3fcpSWY+Pi7pOv4e38SyhePZxrR/REIN0V9fVQFpsCOMgdQ1LgcFiDjiEKS4RMM0TiHjrI
SCRjAeR/BfWlbfYGmSWiTTEQwsdHSUrHmCGzRU3HSIc4N9tC51GuqKmJIkNIOtRIkQb/aeI0pGCB
2GPCF15FSDkGfHZVZggnBScXUxbDIGi5x+kpJCmi85aqAFJnYVgC7WAYTI6Tf6EmEUy1azIVkNZJ
EjTgSrdRTCTBiCDLCEU3NgVlRzKGCveKRTV2KCyIO8jBKQXzXcrk2fAj8p8WQGsvSXdAU9Lhk+IR
CCfqBLSZzOR0Eht8sJDsY0xzWWaEuYRIaZoVitADuZmR8cDRqJKcnqgqxZHdnZ+RRfjIBU76Y1w7
PoJ4KAgDN8sOhT2OI9Wj6m64h1TNW/T2fmULta3ry0pfmuOR9wvCfdMeNROjkfPIDRyCvejv+bsB
K9J+rWYXwN80WDGL67V153805YWvAas4cB9GCLkCtYuL8R8i9xQyHHbS06fn/cv6UYnHMbqJzSUS
16bsmJIjGo9QeE2fp36bsELL5hEC6oXF0Wgf/G5+B9O2Pl9X0pFcIlNd8oXb2ubP2waEZKW5V5V5
VbPGRHSMCF9DPTRZIoP2d4NjaE4QYIRh7pgpjfG+pDnQHW/g4JMK+iaHmisnksi8Eqbpl7avrSmv
Zor2kvk/zZh+mrd0hXOGC7Np10i0kvFHTA4mJHjwNZN1eNT0T1MGsxJsFNk3ZgGQrsx2FsJzb8Rn
TlbH3yi8JPeV+itPvY7YM1RtOaxCCb9K7n6VMl0B/fD8fTQtAGLqIv6Xc3BUU8/rSCAcnsJsaCDu
xH1FHXOG1ufQ4H/eYLc6RLv/SPUyQkp4nNG9KstFG0y7ApgFePgATGYMtACqCALOaemhLLbuSXXR
sAOVXx4G+iRmaEtstdUQvzgnwIuPaJ3+mAsOfluF5lBTJeWFtUVRxcLpcYlcV7KjcUN6Z4gfbU5u
9FoTlvD5eNcgtzHF4cejxOZn+hLV4qcl/LB3zw38CAsgJjTP3Bh/+ChrXfjGSKV1UfzsFeFYqA7/
kjAibx6sAG6VQGcuDB+vOzZlQg71kTEgOyF3GUZLVx819eUXa1Yuk+TRPINvCTaK3a45qsZu+id3
UNtB1eYm8yJezYHfMDE58wJur2Fd3ZLNhXPb4RTJ44v43yr9/2/n1fyLOzqpv2V1Bu3F1JcYSICw
c1exCQLsK61pDfGuQbDnEZF5XCg6miM2wBlst9HhzXt1naN509akUXS9E/TkQB9ZhexrsvcF+hg/
Opxz0F9knx6TN32XwzYjfAcmiEoH+Joc0kF+K2aI1yq4hNK61QDr1lHj6DXEk2Ni/huKo6nsCm0n
NqzgpcWvEneddLHCj8WFcJe6urO4jgXulD1bEouuVa6eReSzHcCAgGU9jV5wUKRro9gqZ9UjnWgX
13aKYmcXa7HqENiJGtpml+UXaxwt1j8/cgzxqGdnA/uR1smlc2K+IolzPP3wBjEXtMDA49pkIsEL
xLlJBQ0Iuhw3s2OF5pzYiCCc9j5raZHoGtXsgRV5JmO+CVhSvdOh2EG1nNlBduMX6ibzE+3suuV3
ScJkOJEjJyGRbs5VgjM0l4dfJuAToMQ3Se1BNitvNSTUjQ5QDdM/iOf9pGAeuRSJTISPBpmK6FNC
6oQeJ1WWWipDEYKVOqI0apAZ+Nkj117SG1ebrGdTVl89s1iNo6XvPxqEPxcaggza6hb8MTw5pKvs
ntNbuby8N88sheklKrPysPuwtHxeaF1L5aVFR6+8UfFWg5PzjtObpw+NXjzVX9M3aIIPqXj6ps8e
5D72wVsYPypdjdErgHwKIREXvEwKa97J+7x7yOUHpas8Xn3iUfLSwYFRuo/9jo1xylQ11izSKaUC
hkZz5FbTPzbVLXF3bghHYacJ1yT4Y41n0oOzzg/e7MlNVM7YnYvxlrDLTWeeMVgTVtJGMdI4dXZ0
GW7l5qdiIBjI65ENnTOFJ5pf0FprOb+k3g1+WfTsuwNjsw5IOvMDCEQPHuIQR7bo1JDH1igrxFUZ
LMAtoC6zwn0EKO/jn0VWhQ86LmKRFt8ahXIekvEAFChBi0UfE0O2txoFxgjbchW89KzEdoHteCoD
qFKSGGsxDdxPDJajDlrPQR1xYvkuYDhOCy7PSKfw94m1yppdCZXbhSbgpvBg/HPCrmca7pIzVI/w
lx3QF/QMLoi0w7duGaqQogb2WEwjSLT0g2arhQbRbPjZWgPWTyWkhWFdyvBqg0I6tyXmn8O9MLYD
H0GN8BLg440y3ju9bxvUESLc4OnlDR9LwoOh5BWmYdgGJJvptBCVYCuXv3WJMqGFNVxh9KbiN8nD
wKkRUYFkkbjzLYoMnTvDuTLqXO6e45lnmBNlqjWqgCgzfvn0/8iUi4y8Z//Cd+SwVuJ5yFWNlxZ7
T2iuMwMRreRMl6ylFskhz1c1377fqpBOQlDjISTtWWe2jWWdz1fpOwJXMIkJqHIqr7dFl3wK3K3d
Sa+sfjJUx/5wz5hzKDu3vojhBpuWODxpdLuGY+2Co+EFQG1zlZ7Cb54uxkjxL4EOc6neKkNv0y8l
6apBz5ms+mQpxgdh8idz9Oikxr9DsQtDgtNJCzLE9RCfahMOySa2yLU61bAv9L2Icb144Qf1cDUD
qoKIU+9UDC4Q77HATLAb5DVktuwSfP3yw+A/3BhV3gEGCmpjdn7eE2CeDgJAP4JOoUz/xDVQRJWH
OBxQiJXnLXNtrQrM7LgOG5yNoT2nysKDTVozO7710qFVSfC783nCxCI3Zsm78Ee9cI2FK5PXYj/q
+xJtKT+kuwDBZOGd9HAn65CFHau/xK6tWvspFjChtVpN7mbo7+RF5O4HTozyFJdodZwOWqV/wTez
Ro/OV3L3Vn0xGyfRUKzs+HnwwYIpIdxh9RMZ7xRFbMnsdDImquIXoUJlBDdXApEFdtGIFRMCRqbh
SalOJI/z0UT3EipHT77LFmfczkfn4x4HaVEh9AxuWrwwnpq6aJiplzbn1FCtK9zlvVOqOuxmbDM6
8wpZoyRimFumf9iRYpCZnaFtxQEeP0AuAAqanfWYxEIXtq30ZBW/wMButATzlM6V9CdCZEzXKYiW
EMLhQrXPZEGBGLNLYYyluzG7yyP68fECjrfEcY7UkR9dvWfeH06asFq59tSUwHAiKAj3TMx2nkrk
cwj5FRrgEFCW7JoO14MRhNK4s9wm0gacU/4jt34ywst41+kHYcJDTxtvqfL2OA708Je/LDE+qJir
WlDrYAQUdy2SENKvq3xHaC63tAl/p78XeAMRiwfhyoLw2qcMMSp3tOqAwzPLnYJmpFEpVpR3GZrC
4dJE09rE8BXXOyS1iCJhGAQc/ouMIXAO+Jdhh5gDCcLDDn99HhBRuwsdX6i4S8OFt+C76sInh5cb
dn+le4WaJ1bTUF5iLu398YYNt9k/CQjF8gNrvW6AwdcsdL8/GdKl93ciJg5VOJk9BtEhLu6Zcs+K
ZxEeqFQb4dO2Jwune2URjtMH5jZ43oZpPAudvoEHFlpEUwLY/nrJoRkciWxL7F6raazN9JJ8gHLF
G3c+h5XNahcgFnSORPPenpo2WidBuBLCSVGG1VjKpeHshRDGeAQGh7WoEBUzculwUVvp+U7El0fn
Vio8XiqEADiheccEiVCFUlrKpOr4Dyt9Fh4ltf9oylMB3Vbw6qWbx+uAx8Yzt4pebKI4xIdD31TF
oReMVT0KaP1MTLCRaYabtF5llNfGAt5Pg20Pn9dwJOndEsno2qNxhbsFCFunDvlDqLfvbBNW9hdF
y7aLMThZNfEujO95cSoR2SXRRRieYYUHlcQMPMCXI4Axi/OKjFxWz+lKqh0bQitedZyBKkciipEL
Hgx3j1wsYpV4aurTEC0LC//VXxaSCEulcmrlKXoX04cE5LApWgTrCUynT2O3S7TT5H+V7HjT6eFO
L5q/zMkD7O+F+VGyU6AQTYCp4I49pRD2SKp57EadkIE5n78eVr4B6f7dxk4RPRUAE0vdji4xevB6
Jdz9F9xKXsTNRXjf6Osa81dMOnOxZjP4ZXNqURihk6RmxIpHdSJiihv/V/CYJ1ofk3mASIgbLgwn
3L9DMo5J/XF/ygQyFo9SBjaYoLEb0XuFjJ6THfubxRXkUrCZaM0hoR7JeC6agAdPtBP1lGvbPOFu
wJmxPpn76cgBZqsnYr49gZpnwW+f/Wqi47nuRgPcM4Vrm6xi6NOIn7S+uWm4pn75DNXUAPVGAJbt
+YtMngg31mKI6EfdTyhCg/sLgdma7ksNvjr3W/UPAeiJuTdDfcdHpLPD+wHI0McWU0bQ5PpLPmFh
OXq/6qAmRckBt+kCbWFvBQsTsV/tFRst3vdYPFFpKjj5WLK10kKJSXILpwnRXHAVC5Q5PaUwIsZq
ucqLQ6yKZww5qwGQIsWVFFf2ekpyBM83A8yRmBykDc8L+cElHEhJBXAFMmgU/GhR8EbNpIt6mFgC
wKiKS1L8jG8x+FGHrSVd29QB8bWGtQ9CXVj/MoZdKVuXLx5Ls3yIxpa9wohpxpNPrSi4ft+Ghpvr
PuuO4/ij+PugN1eevInCX75vjBJHrH+UNuTDQQos87kKfcePGSpY6TxEXdsxXRCbtZIdAjTy2dEo
t6Ki4No4LnQlP8oAlCrkuAZjFINB0bsWfjp4ehkOiKGRzqZdIBkfAp/X6rGBulYdlrkxc5PmW6GZ
LYe3WTwjFya4+5cQfTowCdF1+N8gTjUsZjEhZO5fUb4KihrGB1r/6aSHJJ5cE7OaQjpmyk8Xnxjj
hPIlrb/Ilh6I1FNXTXrI64flb3XjZzB/9OybMlwtTxYdgPlu8YT0N0N0IuukkLtZTkshQVzSeSwx
y9KpF5WWgfa/1kfPOS3yl1YB2OUng309YtqpYRpWa4yVcgQLzVXJvz3ub8kTCFLSZrNBudPPwiYV
k6MFlN8fBr7lxGWV6Bfkb8n88iR8iCendbGlFT0zmC1z2zevQ/6ktcWYTVCWfbntI/AnZ+iuQvfp
k7PnfrfdPw/UWx7CeZLvtIEmL5+b0LkSbbJR/TFTTDqINzzENfparISkvd6tG+XOjtAlL3ijunIv
3S3C5U5fhTSGtaOZYBMTXinFx8lOtmdcCOFbTkD+aO5CD1LiSOoCDNYchhxDbDe9J/4Vbw4ftnth
D0RKw9mTsRjEJ2zS1A39D57vk+ysmTF5ZtAqILhLlwNpHf2GwDzkSWDiJIb6uyA5RfKxN46p91vp
Bc9chcEKHHlE7TSec6QJTB2aJwlRKOC6BzAWHs1tvUkDGzsrBegU5lvXz/p/+OkEBTTipUeQMjaE
uyhd4FkD7pS2K0ElWcxOaTHUndzsxJ7r/K25N8lDaQ4TbaIPRuTTWDY0USiY+JIO/XrojqL+Zfb7
VNwp3k60cGaaMt/Bz9mKlpD5mQ/g3kXKQa3i3nNCtTH0hJRucnFXA/LWW2bJXCqsxYjUiDEuk2yE
WExnVNzm/6ynuBFZhTicQJLnO38YRLAsGZBBxGfMGogOb8C5h/NP/Y8RUjcL2IUaxIDiTboLBxh7
3nmyHbiBhoMnQwhsQcwZemE7Pwlb5QeCbB4+g1jUU7EhqoTS6l/v1C/mRsKnCG2/XXryFnlJv9XO
EkZHs/q7IY8NLhKNsMXgBtogCg5MIue0ShGpAkg4Mv5mLpK21KEiRliySanioyUG+2gu6MGkl+LQ
ZYpUV9V2vPSYGSHSHBai9DUov0HyAx4wDyOe+g4B+oB7kdvZEH+NppzFIa+CWDuULBqUNdLAnJrP
ktWV7Q3Mnfg+HfZgpQFDflIuYD+GU3yU02V/62ypefjjoYjSiW8HdcYou4jJ9IQdFlCnCALAMg5Z
+WqkmkwYgvm7TP+C8DzR0mHk+9gGteI74NgptT101QBnskr4Z0A1GHUXj+lzitkPNHf/uy1prPAk
3GOwN7LBewqxVP3HGvei1uFnfQZ+qXyb/B5DauzKvEXCJ0wJz2F7JfdV3bXqOY2dPnYEIbPVDhpM
4J+MHHNri5FABWDuOzGDdy84Z3TkavCZrP39BzhYLdSrXjglG6aw2Pv5yFe6nfC05MpxyTK0Pi1y
YxdDKSopoUTH1J0rFWkyMuKEhBzfgUTTlU/czBedKewwAzFo4Jgt5EwNFX51KmonBUQL7pYvvcmt
rPqfVkKsJxogk4vIxIqp3EfUIQEcxRacVNxo2tPCmKijYk9eQSTa2vBjmSbCouTqh8VBhdUC7WDi
+yE412r8sSD3VA78dVNA0ghbk6RgPRkWjHHyYWep0Jex1g7+sg6SFSqssgLVYT9V+Z1iiRJb3adY
BQADzyYmTS1gghl8RyGIgj5uffQKIUe2FUlvPcfWL2l/+pJIggCKVQS8jt/j8C9AtFmBsCNI46sy
A4DCXsD5w+7WNVgXR/g3eWnjeWXgw0ESDdsdrRjeevhXUKGSSy/OJdrGcJPo//Fi6QjgDKAL/ECd
Mvslls89TmCAlQNZf5tSo25eiLjqJ0uykPHrHhOHHCQiE7Gnh/0HY66c+6QnkiLEzsdRWx2zZiNS
lOHv+02YhuRzKWAwzghv9tD541DDfxTVGjCGIS8yKJxcfO2pagJToxi7J6SgIQSAdA91LkufETVZ
Y224d4shzZwwZTCRn3s9X8EGE+PS8dXqHAE8RMmrw7MiH/dNKv6YCrz+DoQTwYdf/BkdbQH1oWzc
kvSp4PZYsB1HFXqu5oyTSke1G0doNeGg+D4yauaLsYL/sgE0xp/nyV/IJzYxq5jqAaPaJyCq0YRS
QTjrmq2L52AdoZ1ENz/l5FKCpQKMj7z/81L5B25Kir+1ZSRbfYQ1zDKYKCxqSj0kRei/8IYnAkUm
LJNDUuqIbkQafvYANTUUr5YEodhEW8zWOk6hqemzxOoA+A1XqAK37fHCwo8wkpBKB24/EBIX5x9i
xgksnBoajP+ZwckMitF6u3P2OD/dhNoRPQHivdw669au7U5g3T3oFnzH6Eiy6dHHYNTBG7dHwQu+
qdphthBkqJ5rlCHok6gce3XJec5ADMZXxw2XbBLklP1ukv3R8DFxN+5M6c1T/M7f8BoYt/JCWNiQ
lmHfE5aENddEmsc6D2XZLLgiNPEJ8N0ofEiIUYjXwhWdFME2ief0hVOPu0J80FtC/ZegrEPYZ16B
NbS4rJWjSLS3TEEBawvTe+JaZZSIM3oKDQYF6xYT57mSrgV/iUwAtkGT7aCzQ1mJURcAt3HF6Xxk
m2k88QA0RexkGPcw1YQCj1FRvWxI8tZtKd677b6nlM7+x9F5LDduRFH0i1CFRsZWDGAmRZGUxA1K
aYBGzunrfeCFy+XxjDQiie4X7j13ibK/Yh7h2wcxZwYFyvKWQ0YoeVwN4LpLBHc0PqjxJ/U6jCys
i3XIzBb9aezwsO642snOqTIDuNnVHSd2aze93VcZ1lXrrwaF6QMaaFlFwxYglaIySVFTyQu2eqgs
zArLK6Y2FBVmy6YO5aOKuo+CCeF99aP45x77dBNfZ/Vn0B86HD7Ql2G4HnhZMbHM/wH6lDMYDF65
7ySIUj47yoDhXhu8WhBBwARsbBdDBenNYWg69qcutfemfU31YBv2LJlt9eF3I1L76urKlVlt3RYw
ySIlyuiVI9aAQ0kWbrC31E03o1NeMG+IetmAnIdbQxavxrel3LB+ELNOw75ZtmBLOrz1vHErjRS8
8VAxOwZ2AUgwnUdw/dV9R6xTGtBs2BWsAO+jtqLcGWDXOdesPsZi00D1GzmlXkiCcTB0KR5Og6ne
OMWlNbyAX2RL022RS0/Ytpf91zxreCv2Oa+Z+tL8ogYBqJlPHhtjiy4R79dLOT+7uJaWie+V+r7W
16W+dpq1HIkk2ybdpYD2olOktESN0Js22uS5nOUo+RgYzVr7e0t94GdfJFknlldF2wKKdcCjMOG/
15bmzKbZBkBNlSXXV5FCF2EyEWDI0Ei7NuLas3z5amD+n3rFG0tSpcaFb90H/cidZuvBI6iB3zL6
YB1QovLNVjZD3jr+7iPIRIirqpvJknMc7WVj6R7FAueWOicCl8eRY9vh2QidkzSUpWtHB7PGtIig
LSSZASYHfrVCXBuiBzjKnBoeRY74yuBowlGsERu0DYZgPUEHUe5ad4jUN9qbLDz1zYMAmMg/M0PF
MB3bp3z6tKkV7cxGesv9n57GBFnsqwR+pb5Dg89zEiyObfGo001QbQqRLwRtbQ1InmVP1byioJCM
fyiXgF8vJDwx0Z2oyugmFdN6j4wVyRlteLPlbWi/StIQjaOt3YmIzkEVoABJ00c+vlrAki3bPUO8
3Va+vrMsROk5M1wTJ6/i/I1J+Io8pnCuFown19xobEUGNYFZ3F1CKGcWqGe+edyeM+17hCooLo2N
gQpkjrpr5tUiExYmS9k3NDA6M8V6ToDE5LLpfigGIhWFUE4GpIl1lEPMYApnfDmoWeFS5flBFJDw
L/GwQ/DLI0MjzRQsyX8scQAbWzinTng2C9+Y76KbEObDlcSY42iEH7U/kXpqBWMs6MEeeRCmFfLY
Iy3iGWf5wpQFEFfRgMXvniIEQVcrC1snup17LeAvM8ecKQnWTnZzGvXe8O0iw2zCT9Ko/O7QDozY
/hcfvk4Zs4HpmP9RuI3l3aghSY0vvfD8+hnULEVH/kr/6v6oZVSHnIr9udCuqa9twxEbVOvunfaI
ZGtCN4LSMQmeNa31LBA1mW3MBVSsJtuYn3AemdsielF9IGVMclO5dOnK3YgHAZFdCwOdcA5KxN6m
2q+HZTC8zjcoemcDCFF/HJHTlnSlOqNuvqOCeTKiUiHtFuFSEqLe/7+jZKUpc8TrnENhjocZQ5rP
wDKOAE2J4R7n3acq9TezJOpDG5adW5A0xBIF2lAwvA9U0XIYual3PdbBll2lA7o4K8RFG6ZtqOlA
CYkZywzIfNieyUgfGBrGU7NFZL+wfFT+YCw6aAGWwZILhw8gbWeOLrxPbKWMGLP48CWR9bpqsayn
jHMWOBL6AafJSOIpIabPwW0LMbWLrCduyySvly8bFv+U4JZxhwc4TRRoUY4kBKj96DSSc9jxGPmn
Tw0z0hLqPizkLF/XfEnVhAfIb+nKh0QzJoMUKTohknO0n0EJnwn81Ph1dDS7+rEaj7HLdVQfrOAr
i1h8ZS7iZNoJ9jqIROdPe08A8h+1AeAPQzuQaUT/R4c4XVlXyPrD7zDATAMHBhgkEa/73jiKwQfF
tapKxND1QtE5jwJqgfmmxMSv8I8Z7kuUGa7GXq2NvzLTJaUxu9QqJ+EEDM5QUdpwgs8CMuNXWt+N
9qrWm4ClhXJspz2RbIb2R9eUxsztr3p9mJsH1z/k4d3mjjCZupbgWKMS9SiNnyKRQZO38OjkTYvX
FP+Fte8c4AwsbSiouMpfnOlSmj/tdLLcTZduYvr8iqDgTq4SlHQkAg3P2vh11dc4+xwZTqgjOC/H
ZyR3y9gu6mxrGgJvKs6/3D+yfv8C6W+Ta5ayscdxtdTiZ1M8qph4n7dE3SrpUtZbdW0FO99860r0
CS8Jh6HrqS1u6xIVEl+1+GFQPDpfHWMlhPkITGBTDcNLPV5UEIaN/RnCFBoejLlgIybNhfiydLoA
2eJnqyvPmmch34jYKSEAyHTmvhGeyrsIhxB/29a1Px2qJNGTLuK4y8hXTj5XQ6Mh7nVDhAERzzxI
BS7KYvxRoptevmMPp9acVC+qgSGSTLuvCVWI7g17SCe8lum6IPF1SDZUS7WOhdlEFAYzywlYKo6L
UcczSnHbGPTULm63rdI/4hDpe1e/bJUW1hrdPIR5CriOOmzQMQDg269G7MID576NmSn9brnzCYFA
z/BZsaeM+dUyBN0QhauSSn3yaXk4ybqzhSabiBbNfUyD9ozgVYFyeTj9h61rCBCdXcBDFPcFwxKs
oLn/KtNvBihSOOe5RZQM5UKNG7Y/0v0PnbtvgRYUdbxTBspo92QKHLUXhbaxUj07OspRMgWOaWg2
7S3Ql1NMnDur64Gs1fqT2MkS7B3giYG4Z8EYt9pzl3fGPBaB276IlZ1le1ryyRSWN9xlDu667w6E
HNjVQPz7VcJ2XH8U/ingMxGulGjlC1RF60G5hu6jSK9MAbJwU1vb3qfVpRTRLgyCJ8EuYMUnz6U8
Si/uAJ75aEs+KztKGFm9s2EOEYk2rE855fmsIfjPPbtfjXjeWZ1gfmy2PSdKuNeQO2Fw3TSUKR0T
H6fuFgrLfov0hzr6YqBNmiohID0LtXPbXGRyswEG5dW7CViF2PqMqA/UMSDLouNgo0hhORm3qxEk
Z/CtMa6B5VTsAYby6tXpNiZYMf5K8re2OTrYN4m7S7BlL3t7VySeBgqMh1ZdxfCkzgBafQVLwV7o
nlZGvLUf5nhnTpKG+0pd8dvM+sfn9udYNklLOekuSl2SEhmaRC4qC+04MvtksKexcvrK2p8x+C4I
niKFMjk31ptQtwkPa4O4oA761YRORyZ33/9qBXrOkxZ9OfKq9HdWfOO+Ht9ijjob6mL12s/6aAvI
K+/dDaBsa7Dj3k3FX9vs8uqmTm8F64gwIbcSwaCzT6qfWiNrWvOPkzCWlXD2dZHsZKNtYcNvTFoj
O3gT+tv/PkxO3vDot/7ne9o6V5N54Eh5CshVyP1YMw/ZBiDNR47m2vrt4/4x8Sl1uXVz4n4UyWvU
6QeLPs+c4X+Ux0mJX7eJdoYzcZaYtyKfu4cU3SiyVFNFG0gPwmiGC6WoXbzqbnFo9QrhVRJ4Tgnc
pjDYyWSPNM13pqyefV6zp6INoIh1ofuWOo54Ld4WUjw7GzNMgi7RbxAAJdY+j9H3U7T9r63yPSlX
xvTupo8Sl0iED1xU36ZKhhlbBVjIsMvSJLim9rAmCu+WahI49K2UDtJjsCjWdPLlQWT7qgpWwgQ1
5wj/bZjDUPyqZypvvgkj/qv85Ni1Gqsmd9P42jFtXKwmuI9SPrD+9E9RBUI3bmKoCJjxtnoJr5YU
Ut/PD7WiL0vQxvaIb3emrzE91ScmkeGZNZV2mzguNPvh5M8Jy1mDzj5TWLVbNpjvcJXO16XsT0NT
HtxkOOSmG69dbljDB22sGe2mjk+MdOwK7zN/BB9rgWPtb4Q1kXzoKo4hIgrhasz7tpEdO1oydfiX
QtQy5ZmNFBzVTvtqAPKUubiyX19XLcUCKq5J3CU6VAHxZPBp18al78cLP/xpgiO7cQdfhgXxz2Fi
UCFwQ8iFSvn/DQFbMb3YmJZ2NmvnNAYBXvXwU7rMJPTRNpdOyq8kCTy3Jj3aeYYDXaMS0ezr5Baw
+uMJtRyRmFqoMZ8ad5H9bMZflH9Ma//HbbbnnGWA3CCrVTX73UFQVpf3YazOVuZupjE0wM0oPw5o
TqorOJnM3dy2+xlG9g0qqilBVk5O7zK51pdiDofAN496T13BDJL5XXA2mid5FETy6Macn6UvUrkZ
o7+gNFeKEnrDlBD1Vp9KILzZSIiVsTWYx2vVPYUVjAF55M6paeUmNedWPzQ4x3OE/kvekLI7y0xb
UHv7pAu7I3GlBFHuqvYtHZGsasmjI5dPlmuEZnqrHKbKWlSKc9NE5yVq953aICclIIfUBBibj3yW
66D96tkBmgMmvcY1rlqI+ZuuXx1Y28X8OTKMfYsvqp1TyubkEFenIafHJmvdwpWQ62uO6fbRtlcz
vo6I8t2nDrwT0jzeAVDXMH/5SDv2LjcBSfQMYbpi7WvqW9E7QN6apRt++5XPjW6CjNx1JmybEluZ
bR67jPmR82uChRhqZsLsMmMF8grf1uJVWif0kXkCLixJARQGH8I9pd0x0LFgu4ekYQ8+E6aOPlfh
VH4ym3tx8nSvoisqmI6UAYUBj5ObW996oO+hoBBmXYOBxx87HXL+FZQqkE31mFXcXlNWvaN93QkX
OnuBlw3fBa/ykaSXt5K7MR7z/fwxyYEpReNDJRYzwm9YIh+p2x7rupqyOIFQ70BMm9cAMSPmCNtm
WzKVAEIQkl/20to81bYooDRR63Y6MS6O+aPPq97uJIV7cGxcS3EQniogeSIa3rRe7MYieIY5Grpa
LNKq24jBQVCpr/JGQ0VfrcfkUeBiTau4XJSNfyq07IO4X4zU/dGSf+0xHVSEoz1TvnJcheNc8Nl7
q282FsSWGDOn71Ane7ZircqJH2ZAAea/FuhoDLXaJoq2qNDsD/iZrSyHhaQJcfeZbSZQf6ccz0bc
ktsoZ5tQA5Y4WEiYCnMESoO7TR/m1ChxKkaavuK7JwwHKCEKr+E3iW3PMbuDGRIROZ4UUmVJGFww
7m7vYgCTquNnXzsVfVeP5NG+1oq2tvNpg7eP3W6yrvP61WCVahfuDjR0T5c8GUgnJeaNoy9/beuc
mGcZ7Xqmio1w9xGW+4jEoHCYliKA/Qq6ogi7OfD27OPjm/ioGPPUOlSWaakt04pwzfq1GFovG6ZX
1Uf1qmBsY1hAKgogc2bISmLehbnSiITtOuu9wx3fu9ZxqIpNV2LRAivYM72tyMhywmQ94LwGxddX
X0aIb5uE6jKExu+qO02r97mSYQ7jyUqLo607SBSiEaCQisa7XxnV/xKZwGHfU3BoFHAGWdg1PRaL
+DNMbgA/RkzYSTXDJKkzMDjQaRpEydv7XsSbXJPr/NqRmaMLFBJM1gSKisL+85OYykT1kj7ZidDL
au1bZZfDpN5gEYbxzfa/1LR/sxW2MORuXWLZ77rm/40tw7HG36fofGNxaxkU9haAD3wTLggwbQhW
ek/yeb6fDALioinbi9bhI8nYCFRYYQ5I2R3QaQ3aT2S/0IZdmeLOhQdOwiGyKVJhCgjZyacWNKuG
JTx4FFfZZtGnbn05ExtNxax+FURXE34iJe0fecNHGzZPHgBoSQoqKSGJp1QAsSiXxvzDZP/l93Bg
AiwzE9KFot/lI7bEtOYHAzhIREXiNAAQOLtDf8sa+Ga7wGEcZP1Ts7wmnGVmCtktYWInVHyDpZ8c
6qFDQv1M62odzDeeGCbSNMOXSrx3DVKjHvN/PTFwb1idED2GCIaAA2OlCyxrGIazlJShjClRHt9c
kWwCo32b81xjlC6FE/zzs2soBHt8Y2+a2t5V+11MvtxsbE/j+F/BExOV2qbRvqvB+gUma/m/RoHm
mqjpkYl723b8gYpnW2yDpNtnQmfCphkHER5Ex2g7xcyJqLet2MsMGvkvPQxI/2x18nOqWAwPrG3L
dnprgvpQttZhlK+13+1rPtWx6p+4o96EPd2D0CVFHLJxZJBpTVtJG6drxCUpLE3gPM7TcKMdyYcR
r5rDkpXnUM6eHUrjnnmwggtrVmkXFo0XC45ch9ghY6QL8LkQzjRQPJim7WJ41kDtasSd6i6CFN+w
wsF2GccX6d7b/K6QtuGk5DurqBkJGlVWsp/eMjl4E+wTczAe8EtWfcbzji4184ik7DSf1+W99hsv
TgeElixajE+Nwzxtso3BfWShM+MlGxgexQ6d6G3U16P8aItpV5pM0dZmAjMynLwB5rOLT6v1P2Li
wZBiQ8/x/O5bDu15xCst/beWYNwJjTYkBdRT7PdwtIDeQxMvUHRS5nGR3bL42nsQ6meP0XANqq/R
uljdJhBLwEIkuONuLMKTyeinYe5Enk6F24ahIrXEomHukqNHWLk/JfhKhk2QbdQV8rkg2Va/iB+Y
+/Xdxs62MVGSSIFbZohEatF9vmD0JdIBdgjrqP7EsYyoTx9+CIgeMGRPfMRd3tJez0FvhIc0npDV
Yi6yEbslMYV2psLLmIvWiLb+PJWrW2terOxL17FGeO2wHcSV8w+LaRn9q3pWk9uYdzKcVY5ot4xh
k+Axd1G6FvYed94IBCYOr1FKvvAlRq1Cf6/aB1cH0KwZixbyp8D+GrA6IuWajBz+q8UE4vcoxFr9
r0L92QJ8bVhjRfafaN+zbkd8eRidpwFfrO5ZiJN4bBEIke7Kp1iy4kyrdVWXCykCr8naje9ElGPu
T2oq7P9KzqtqC2SH6Qsdo+qO6yRoP4iY25Wd+mYW9V8OwyBJ1cIbSu1X5M6HAsItGMRGjP22Cnn8
D7ZEXT5HUMW4wfxtZSBlZei3FPGNHdYwAI+yCQ9yypfK/VGgyBRVBWSVxeys8066V9U0P3rWkpCi
YI1P59bet+UFSX9knXuoWuBo7GsEtptcYdJQm2tKHF5z6Q3WrcNtdtG6a9qMKsV1xodp4VhsJzDy
AjvY6HINy8MaTw0qQrRTmJODDZRTvHmFsUnLNdwxNlZs2rEEjsW5D5+afw7cjYPlKkYU3/jv1qW5
uJCvSAhtF1ycAcUDXJq/QJ5YCxc+aTnePEAYViaNR3LMxVINlqqGaCR/IIS1Yjz7q1z7rWCyd8mf
EF4dXG04zj5XQ7pvu4/eAhcDgbE8pfpyEPtM2YBQ76WnMBLN9uVa+2HcQP9X6ge3fNR0niYBizqL
8wYhEqNmGsivqVpUY+5piKkBbZs0vOhGyJ4CT/ZRNkuadegK2oMXofxRLyZYdlaeqAXxAln2lvAQ
WcDvp/1YZ/7CFLfAqNfSnjZ2RSQadhtYBQonMkTEf8SvVu85thNc20ymxZKczEE5UGAipTOCZXg1
wOhJlH0LcIM3hvXFu/ma/xLveh3vHAbIfZ7jT8fS60EuyQXtYnJOP+xsD8CkJD0IsgBM7hCBy0L+
9sk629dexJLOE167tT7az2Y68svmnQ6tsl+cYBlk5Cq/NAwHCTkI7oRyZt9oP93dYC7lR0Y0ioUo
HBDruok3eEAtsew/IWCGoJRfhnGriJUNru69r899DahD670aq3LA+i2CjtUZ/H/ziDwG4dZieATh
pjfYzsbeZGInRh8jx1d0fvmR8xamC+QGZBDgDG2xq7mXYOCV8Q+11cgyDHVc2L4Mt+rsXsUzvvg/
+JsKimQkGjotzx8r2rr/rPlIQaghGi/fy8+E6fELkks+Eij81jJYtfUqjmZNPZ96XDHQeKP2oPwD
mVk5IIlwBum/3AYck/2LDXeNhqFfduw12zXAXYsNKwELzCrBO4BA3DIsRshj+OA3vULcema7ghf9
17oRp8DFjzHkxYYERXfUvqPX5C+HYwg4tiS5dyhWY0SzewqNcxF9wJhi54//zbI2BQYSs3D2dmyz
+8Hjgfa+1Y21zlQyi5Ap999ZCnR5UbTwpIGXps0qDBGJzh85QjuBMGmACqmp2nxh17+xeS/GfMvZ
RPX05sY8CGghCyr/ll+a9F1Sg8twEChFUEI1ufRjc+2Ag0PhLfFtAcJY2dQuaYlLodeJGcTWrpHv
FbtMG7hAUpR1pvMiCVYLtEOsZNvEQdtozC9sWngjSoZZ5+tsdQXSKo2ozmXNvhXRBsNUnuO2WifW
a1v1S1nc+Lh12VvnsMRvJhwv1wzaQDVs1ZH4orNi8jaZ8O8AKDAYAYHitjsdOPb4lZcHBdJRsiAR
KftioJbKnUiPCDItqS2s6m5zAIQli2LwvUTLGpV7SQR8aO7UhnAZ4SyjSN8otH7xeKPko3m1SMUg
sb1cxQQCQF/EBmfwtqvsmNUfNA9aeQmV4m0Y5+BjDBVZve0nC2E9yEnroSaPWv4quJGoLpNO3YND
nchMUb7DokcExRWNqltk6m3mnFhG9BB0a3lq4Rbm0UXYMZohlG8gGljnp1OiXdLqNNfYclYCAtLp
eCwtxqys+22W2zZBjJoF2HL8y7Ln0VbA7lmUw8SQ8gNnwWC/HHX9MBJHEoUAiqjqbXZODdK7enpG
GK/MIDzPGccVYjtmbMtjgYHJwcySdvmiI0gndkifgz1jvSnUjRYiOtcedm3aH+G27fS4WS/XQ+ls
1WkVIAW2NIpGzvOqcpcssH3tFgqYJulTga8dFNHboBdvJPAUGtTN0q1XWaK8tRqRlllyaptriKPd
je5OK7Gzs2wij6vjzMcRUuONFE2xrqABscKO+1+tbTf89EBlCPdzrgh+SpvRUMm424wQ8YnLOvdz
xqjm7+iaf10r+RyZ6lL1ESDYRsjJpUJUwymqy5H0HAq1HAHRmP45xjHghiizXySU9T6A6WI9qZDh
5Y7dd4XIC/5BpFQb5MsMmNOXBPtO/4es3Or2SJteVLQ2yL/OSubsw4gPdN5YmxwxVRSzIPk3UGKC
w043fTItJFY6P2UIhdFW8JibZKRQobzcMrLQZn2aI0CZQ4R1XzRWWczJPjHKe6LpcStSz5QIQyR0
G/h/2s7q5lBm5tJ0wlUNG7BsDzZzGJ7xZ6XLYxETeoHHIYyrVTf8TKNAMWASVkJtobhLpzIXHSCM
AvIaLx38XOgo5ttUBGeAyHa+M4JHJ6eVjsCpjZ5Gg1NgwOD2V5ZbN3f2McwAn3iOoEF+j6GkAbkw
y+DUMFhV9AppX0DnwcgzzvbEDcPbrp9YLvgM3A1UbN3CHz6ky2yFC7Xp/ZWK+kRoNtIcNvSMWerk
p432OtvqpHlHfm0bbNhedJaSdliua8Tfk8ngv1tI1sMtnbQ9S62aas1kSKXsFqwyM5Lcci4ajut0
P7FK1k+GTq4EHKunXjB6Y+8vTOxOgkhWzVhpxqfqMq9GFAaqZxnL7Ker9iORd9iwMkh5PaMMc/pJ
VXJ3VXNb9izgAhJygw1zfg9R7Zh+ZtW1QXwSU3CrbITJNV8rKIWZmCvWr62Xaz6eOxubRpB1mO0Z
2oyrCag+eakFuGt+ERWbxnxRaMRC34Zc83yXaEHnKaEEOtZbqhFWBjUBENoCuiEy4XHbsPtTENHJ
fFjxDHEfZAfSZbtmQFhJtOTORh7oWKg6MabO8GY3Xjii4lL5cuB3HhuLLAxG1vJ1JojMPLnSRkTA
kTiSR1GTR17fJ5UWEMFqgr2UADmNKrBhAgGqhBZFv8xZvWnEuLhIwVx1a1YWbHAedkRLhQsaBB0E
5B0/GxLXlIVgHUjgQi1BvtDLK8SuK1t02xDxKCpAu723Pr1Ou7WzgrBxRp/q5NFXLSV8uVmxN+sQ
fKhaIDf4/cNsjR43/mxkFdairVlAnlU83cosBs12A7HZEyUVQtuMyykEEwjpsQ7f2RYmyAzgY3gh
Y1uaLySxl2lCnteYC5MnnvW9iXhq5r5liBkMlSbOIBye/abjZJCAXyMlXXEo4EtkoSFQXExkEUZt
c1J1XKfKNijWXfrRumyC1Cfv+KxriOUlVh+nQkdnjRo6I2SqRRbcZ84mpqHjy9WonX31IyGo/Ej+
SLIEYmWrkARHvA06QCiYuVH9L05poo/urKpDlYC9ryr3uORbrJjMKv2/FEIx/6IclXSBDPtCRnEB
YlI3/jfQHdfoBR1+Bht/38JSHYbnIYvaZ4osuYkwiCX6RsOfOXT3iBVYEecbYDJpy9qJCTD9Pfjx
aXzpKL0C+867wV+9N9QNv8OS9xH7BfoVOiEjrNamCTAaqKFmMdtbi4YSzxq91H+WRrxVQlxf8ltk
f2KqT4phL0LUIprNIxrX65HiNO8rIl+fiXIxi0vJw1Kb/1w1XiqFp4MOs5BjTWjNsu53sJ5KRECv
ZCSUeG43bdIG2hb5EyoXuGaNx5lCOAEpDrTi3lBPNhY0fBZjQx/uj2s3NBd4n3szuSidA4qpTLgQ
yBaKCxzAFrGjYXqdyOWtAvtNT+6wfPYtckDgPLXLnqoJSLgFIxrzVMaBN//O+Tl6Fly+pWYsjzqB
PogbOxZVjnbjsWssYtz5wgVAX1yLpo3V1rgE+VdJhmuOgoLTIO8MVvLdagvxvmeteRkQssExtYJb
x7kSsJntEUMdiybeo4BcuOGwmKZ3i8N7pkGGSr84ztZpG2ScjfhoLgUa585JBmT5c1bw1n9FhjIT
KQ/SMqtg0L7j+/bMIObwekjdu4aj4cikEkdD+cFIzw3nFyHdFlRTKHrmPzojPACviVA7JAZhQr39
OvXZ3vVp9mv7wLSUnYPx8syg0wE0NfwHnIgofl0X4o6PZay2TfkI838yj1DebhTtmRnVUuNZn59U
/8KDa8h/+nxG8YZhWJ8JvDjo+nsSfMLjwyU2QtOcg97Df0RfN7wUpbQWE9vfEC9PkWIv+mHgSqrx
XfG3tWkuMiDRJA65XHEj/RS6aN9aB5G/KvL6T/Y0NuY/LWJJmg/9s0EpZJj5b8q42kcHaLHBNenU
3BaSR9Bvxlw91aI+tX69k8q4L7Fc1M3XiMJC7b6whFg05PwHgqyBsTMfllbaB53ZZaAz/6UeGet6
30dMDye5Nj8afPeCak1DzlHnfwHWXWcu2ojVUefWi2c/Bkn0ylS0tBUPQwGTd5V1VXgB7ufZ+Yzo
n3aV8QiG5BInjAaCD6wNXNs4KMzptyEUCkre2BLmpx/7voROGZ4F2uLQBqObHHo72BlRecX+gA6i
AgKcvKfK6A1RwrypWyrRLNEfNoWOKztK92GMVEQjOTAIHmFD4bFF+vkkuUuSsl7+SQaEQIv2AiqK
3WA9iQPllONlr2KL0AWfFjyV79EEVCn5zq1qORgnq4zwsvSbOsFWyoy4i9VXdvIPu32tihEGio5m
cNVw6HWIhSVHh1k+i2oWr9XcP7OVIySliQmpQp1KzJmCNC9OPqbomRjIbKvXiA4+aHhGH2L8VXSA
LSS405E4oUSi/Ve5n2HkcvuFS71DLS1tjxqMi23fmHChXLAA1EJVFm9VH7uGgIAysn3TgmOdPdtC
XxYsHZCiETXiYNEum88CEbo1VVsbn44dL11oNKn9FXPgDELjXFBvpeW/aYXJXLBeAVwAdMCCBZzJ
gCO1H70RzXUR66CfzbX+zLiporEG5rVy0RFz6fsxuXllvrdYpPpRubFr5dDK4RCCp86icx4hYmcC
4OeEADWU6hWToepJlLGqz4UhXIO/kLtV+WyJA0O17MtHRpgZVc+8KgOK+xGMmwzRX4AoSMbpTQ/A
zg2fYxsf4+azQmZVzsyRWDtatb3qWWmI4S9n1zbXZDUR6grrBNNwPYfBr0Q4Q/tNaeAje+cbTczL
+CzPt5Ny0dWnEWLALTE/tf8i7mrbSPls73L5GDNiMvql1nmdzWxEf6IS9Zg+xM4ls9293j8cAhhM
sz+G5LKOGR4X559mb9OeaQjQkJo9mN7BufGjj6Ton4Hrv6H/sucGzC1cclxd6zLyDlt0bA4QRj/U
97y+Fd+GU+yRQk4og+lVn5uKUd9nbJSd0HzoRsKiRK5bgKGNBc6/jogtJqyQc4ydB3BOJkqmaW0E
z2GnWMtsMi55rLGrq9nhspYN4vwUYtRu+qXKbKIsSCXScCHdhuiYY99PFDod/0/jGCjkNrAo1mVz
m5X5xHgnLLu1eRcwsLUaP9FY4qBMMHymR9Vg7V+8sgPusH1W1J95FNwinpo8xEoBS94ZKYINtnyr
osTONdArpAGYPp2LHxF58W/uL8XMnf0bplDiPFAPQ0TMW5otec1r5SdCPVrhQ3KUjFboGRZ/NmIs
gltUYl7cTx+0mE9bo5DXZcq/SbA0sC5x2h5QWXfiawiNtZUPWzlXtn+IyUts9b1Re1Vl1fjDLST2
O7O7SC7I+efv2E2K6NYGrPZ3fYoHevoVvE+uy9vOHr+x/fNQkjmWvLbcGzFCr4ARuXAvPZtPK3go
dnEYwKFx3C4q67XCpSIqCiS/2mFK9dujFtkL2Bzzk2WQMUQhubKVYp1yLVesf5sMNWuueDnqds4R
2o2ZG4tvMNaeLnJUx6ItGrwGqzxFIZPhJm7AChf7NsmRqjzmRwXeIHzDyTpXZ7QHCE7kqtfTtZgU
tmzbyvZfWQ6vte7oE5ejl16fYw60XkJBlUld51avOWvKRB0o0h42KvAAYC1PFIkbmOYZykiGKMdp
3tUaqDHY3s/PYcrhwowLybYFSt3/cBP7zSe5jP8ps5Vg/pAXwSEoC2IYDC9BfJCyD5/Zf6RTMXUd
qG+EyjIys9lUQtDum70m0/NAbzpa9PY9QpeVjiIqzndWWi4il6QyBkeGQ0mAgiSPzyGyCzaVyPN4
9ZJVyepDz5GUKjeFWYwty2MZyb0pefmR8tAK+cU97e/QV4z+7MqHlvaIjr2QVSshFpOzHRWEEkMg
DxrajO7SiIarEjOlYo0o3VH7mXIb8eUkSuXGIp75Fbw7EANvYuRsRRGAixCLBEsSTn5eNFFL6Bnr
UhznH7lq5nOxivz7HGZCSU7R1vOc8dLt5hOxt8KNS/splJttlQc+NYH6dOJh2QbEX/EQ5FAIcrwk
FVsUv/pXscC26vt/JJ3XbuQ8ukWfiIByuO3K0eVQtts3gru7rJyozKefxX+AOcBgju2uIFHk/vZe
O61eve5vxUt0sGbHC0WdepVOgvYlwtHA7hDR5FkWYmsjkBr5SWO/B/0OOMd7BQ5qTmVm2JwiuiVK
PwHDklKyEO0thsNlc2c55ZLpLBzUGBfpLe/Ws645l2ozd8am4R8OWv77LJ+FuGPAWdVdfdFXduKE
68H8cmBdqdrBEhVeakkqlsAz+wSRjmfbIRIh63nNiRMUQp9iguLStKjZITWWos/1Ynjhkvnvc3L4
3/BOZ5bPROvdhvSspundYG8zKvaQi4d/l+t75B4P7KMYjwtg0OmPPUWnoG4usXVJkWQK1C9/Lvfp
4AKmiM4BCYxDCG2yEtmnOqiUxFzt7G33n0yABJ0sIm9lBQtrsYOTVU+Uzj2pHs1O+lTR8NoCRbwk
IznXMhD1WA5NYzdMOHjeBeJKm/RcIqBqsmG8DXl6zRiIcK/HDrtRvRa4lE3MeNVznpb64mo64pn8
4pQ9+nneZAVXNsk9n0EoTypFEeCc/pm89BBAL6OfSdGZXksE6YKjUtk5R7HInYEWYdPr0roBkWRg
GxWEZCs9tyCdAug5PeMgQUCfMiVziQ4pGkdnge/8Skl9LYx1gCBuxdjuqaULy0cjGPMhe0f/yvI7
Dq2DTfKm4ERMhDpIlv3Uo+ohW/omOOv6aELwmJkrtvOwqVKmD+bDLb7EtBXFsE/ZvjSzui0Tjs3y
xuT4ZBAsIWzajXuDnPlinq3gIGrGjMtBP7UHzu1MNn0cWqVhwuvERMxJDqpkt1B1bHz1CPtdwXZ+
Ns4Rv5fS4OSQHTAVV3hyJZKeRmfp1J+DTgr7NDoAEAy77iOLyDw1CGf677r1cEpJBY66vChqj9Y0
32oYlU5PR0hh/fW45XjdI10B+gaosvIj7e7dPN/cxXsqy/REhkj01LmzprUp8fdWxySS+KJ5BC3Q
Wh4bgAWTox1feIes6G33leCr4sSRYm+NiqP+t0Yi8ExwIuT9qvhOuDxiFWz1tytc1BgbIKR9Qbdb
STZfPtvjMP/tkXMMpqeAKMjMsXDUEF1PvvKDIb9X00uhFw/9eWTGPwnLXZLnFOwG2vjD5CPEJdh9
GQynbdZE7r9F0D7GRajv2/+egNyWgrMfT5Q2dn4BgElJ7N3YZ1WRe7RDFLhCpTd/idgl0hoxP6mO
xyF7JGZyH3Ooa7q50nCNYuOoOCHoBX70X4Vx4W/oF7QYXGnuV08vbvItUsl2HtavvVfVwYgpmtj1
AF0ViU584ZQspFscQ8QJJqXRUPgLE64OKTeE5HUWhqMJ4AxGBnBipsPCEcQ5+xIbOBNqNLyDrn8I
n40UYygMv23svEImNKZLnu9y1IEIvAA7jC39jMass4vZEy4PkCig/jQTKHBvlN7zY1QF0mYv3L2g
3W/Q6f/BOPRMITrUKQQoPkR8INdx/OzomYWLzF6zO9C8OX5A4H5jh9RVr7ikYLGZ7Es/I5sn8brG
ho+n7J29VlxceQ/zctLtGN3BHX8h6dMPNf7xHg7jQPOW9YcuRphm9HPGatgxV0WxsdccOPiPCYjD
3acsHy9WQy8nvTdUQmw4TUQsl3+IP9sf7BYzXqm9NyaMFr+pQcXv6dVbsqn0H0WThtcb3d3GEKp2
KXGAcrX8wK/s0lcJ8QB0g4PRxwKPAwQ+F2dn6c4DG6QUk3WSgC32G/4EiyDbGzYWgVPtSo4Ygg6t
2OvfgrE7z2pG3WVXR5LHTqKPhMmra2W4K++enCn2ZD7fPZD4TPu3CS+JZhY18SnU/dqXf5vytR3J
C0cjcKyZfD5WIUzbJYsRx6oSbBUKXMPRVZ0dKphbkEyU1XAdu80zTw/3uyJJrpj0UaI44bx2MOj2
jCDtgYjaO4oGE+Z17wbERThI8VAg7DBK6khRrT2GVvMKCH71dyntQ1K37q/LCHlUIs38PzIlvOEe
OsuBmMy1mH5GK3nui25bIFRn/Yyez757aT9idKvAG9fT1jWfHQOCmPMLmqRLSi2F3F8Pu3SGvzoz
aNknAjkzhdqW7YLGAaA0wyzA52IP5wUsqm3KrSffSlOr6nRmHZA1BFFqSbBHVxWAtQh2qaUw8e9R
JypiGPpjsjB2RpxEzfB3DLqWpZfGDT8pNipz2DMM9LRxmmEBQzlo2nkf4dGchurVaJkKQErrya99
8F34TQx8hSkW1cjaCRVyA2bEC4o9IjPW0btWijPAW+H44uJcDxZjXwx31FBeXRGIa9arvb4EVO1u
ewg68ZxezEqeUFqSqdjk0PrAGUpczgqjem2m+76BrYfeil0Z5YZ2heaQ+Hh5CDdyySmvOs9V/tr4
zXU24Sfb3fhfEEznzZJUkbw/CUSDCG2KV33yhgR7KSMGSWinko+KR2VhfZJyaIChiKjYzA1QHnvv
W+yAkgcVETWn4o4zBaVBhyrPSEDhQ2rOBVuxBYatBusdHdvcwtUzKJLJ0I2WU2njY8KlPRpgpGqG
SDGdej5TNcVKPap5w2eV8j+Z2fgdZBM20wO2b3QIlHFK7SaI3TWjGkR24Pn1sqmLoxbePb59zFUh
xy0Uej2xMwdEhODSOwENE7iXofEbd74e23n4FRBvcdZbfq77tQqGlTU9ByAb6NHwTQwahn3pw7de
KjZFl0L/7sObLiqeKfowt0i4RW5+ZeaBK1Sg4hlI2aVHft65ujhI6vaY6bZcZPKWx1LATleDKcRg
bw2SqmjffQbq4qG1tppcV5k/Ol23x1fHBCFg5o/oZWVfUnGRTiVmnGPZM/WoOddC1+dqnMyTJsHZ
+I8IRytKUEhkTtz4iDPdXQw7xgeKXZchAUPw2QaHun2fvH0afNfcYwbEypq3Et8CCBzJhlh+c8aU
kRdfBjdEkjOYHO9RYuy8aljPLDtC3jU4Q+QXSaVfxN/wCUkY5XZkiXDmHQ5Pqq+R2rDu1012sFCj
A2PWAV48oESQc+hmzUr9jBE2vnJtTB2FgcvRYvOlVXF9C/vVxmjarcHsmkMuiYfAxoNpQRVf8VQ0
EpbXItmrBPtCSKzzQTYGwVynyhEx7iU6LqnDgSyyXRIH+So8dRyKbynTPXp4ukiCawx8ARMTThHW
b5+JTNGEq2Vt4qup5bOFxsiZvsWl5Y3WFgXdQ/+13bcJnjbPYg5M3lqxyR43nTj2GWk5a9fBnIlm
5qL5PaEUrm/jbU2IHbpfDPd4HL6XXh2CfTeiWONvcdHxxDSdm+ke4KHAnzgAQ/Bh9Lep/BxSzrnN
dLUZZKQAaWz2gGUNFndSF9tlYuOjz3foDZSg+3c2T6oBcpWG52h+VhY4d+7IEaM8kwjJGQi2Neqw
BcwswBZA8ardbUxONh53ZD2TJzwI5sttc3OI+frhH5cvMPE0n7Y4JYJKHj26JTUZOs5Wj9zsgHjN
PaKWKOCzi2vGLP1RN5DQx+0YNICAODHv8La65ap4mFgy+x3ypqvgETH5DBgkJrTLxCOjOTGcOaax
yu3NANkbVbGSz6xwDQeAoSh5cIFnhtpqL+mRIgPE/wzkPEPNJL4nNJMjuwNzkxeFra6fb0n+asE4
QP5eYCJadxbzXu6YlW24GdK8PbbpJ4xPATAoEcaRCZebzFCb0R6pYeERrJ+XyubsPTVbJ2CqJy4B
YjcTr6xAlUGpNaoTm8sIIUZP1UKWrgpnF1+CqVrMBcumjdCXEi6j6gS94Fdc3TvvuUZ78mlBkQbu
W/UcBde4vhG7jjkrhec+9OGjTuu2f4k5/fnU4mC8EdEmFYpOP25dc7KPdRTibWxOeibadc1N6qIA
EueIMx0TSvUciFuUD/cpo80TwnBVEHKrd2N/oA0ZoEH1rhfEHL/qQNYtgt2Xcw/pCZdNyrOtdgXD
JY7GTdesepA6JblQnndx+tCdR9Z81x9bt9wNRoM67wtbvbGsnU9FjDX6pAEaxMHsmA0ErWOWWhp/
xi3dnLK8J9j34KGwt8Arz0E5iBOAVtCiiI/EBRw02m+M2wwUnex1xdLLykhmn0kfM8Qv4Dx+JjYo
GGqgDRKUErZB/qpgyA2k1U6rXZ4w5acBQ1n2BcAaV3O+D/PLzM6zpjXGTdqbMRj7dg43k19Qlcn8
jKm7Mw9rB/JzhOdKhB/gWiwdGy0h3NXkFXmGMjuwVmaKoxw7qY6Aj+NjjrnOuYi1u6/6MhN2Iwlw
K0ZDtYKptQfew/5nCU2cXwxj55m4LAxF+55xheVwHfVqNz6G5ish/iyeXDpy9Vpqt2hecB4QOB0f
K9zbiBcNSU9DZau2XE0ZImcjfnVuthZMq/toB+s1xc02cJbPsfWWC25nrCTyNmbfrrxE7/6L83d5
i4ZPKV5n98SDJ8Wh6vNdVJa7stkG63XYjNVT5GcU45TXGl+P4751NSS1Q4KY26K8GPHD/W/WieFq
wpT43aVHI2cal3ET4w7grNeatxETs0JJsvgo2iDfLTHlamVvfdcLJ/vHhDrCPdNYNN1U3z38MmWR
FyBb0VxsrqCJCiryHwRTCbH/95jBC4eyw34oJQuZq63e4PpD8WYK47nlojEBo1k8KGahCZ5bLNAt
JT7FMU7rbxcjo+RX7bzk6CY2udFakAM2sflwYhj3LpPoxhy/0ZJ3DUYTj72tYNlRC5CC2NnKCMk8
xKHPaqK3U/ApOss+Bd5MBieu1xbHYbZ4mGtijISCKmDJnPh1pspB1s025jFiOre239fUnc7wWXIO
0q+9eM8hkACM10LMIQtuvvfhTFufTWWykwRpvEPdvxKqnqlTG4H27PzmVmLb1QiKfZY8R82Ta9D2
fWY1Xqh0uhftLbMuZnoBQZvaZyN9kfJv5p9MYOoJG44gJPXNPTD0v2Yc5zAgcR+QGhHlKzHuJb7K
EtbWzurogLrb7GAD/68RnzqYMlF8VeI6+S/G+JkRCDefTO8XAv8vK8aO+4KQwlL32TQvWXNWCxmP
44Cxyn+0JRc52kTlPgf9fJpKHSHZy4K6N8Xa8jcwrhXnjyGJdwsVoWbNgYCJrFlhx+bT7t4wP2Ft
+CzbN8L2Ka8kbX972UvZ/iaXGHBAno0LPjfsyggLabAhz6fqm19fQx5Lhlevw/Ynct7DKPjldv+q
elOC88kYFlQs6i5Azj5DJBlAAJDOjenuntTBhajS47hDTN6MDBapBVgpBm3jQmquvuViN2awjzfA
gRfi9xZQKy5WzIgchTi1c/FO9GPnIw0b6os1Qmb7xAAR+BrDP0Zr48lr7FX9CEDYx7z6i2gLyJtA
EaMbmk0NKNjYWH8ZqObxKcFnnYSnEGMoJFJSCHCfw9UQJL8WznYwqpAsYvehhz3LHvc22xCeqRVp
n3TVOuecj8wwPgYTfBVwI+748hgQtG/xUvsGWzx0gLbn5C8YVbRPPV+kwoIbBWxj2OaMmFIdPmX6
8urPEotJ8VrK56Teqfw48dU+an7OhFZwmeonQozQ91pvrz3cxbZXT3F7gedKY0CAfeQP77Lv/7R8
RjUbmQ6DNC5RkiAMFtkI4SQ+MLwUHwMOa2PL0lgDR8LI3K5nhZkIuPZXMvzxxceogV+Ao5NviAYE
CMlDiR80xlQc/Sne1OIbogRxSxhBaFns1ZjdnuNn843jnP1HntwL6JHuFlcrVMUufPHzhzk/d/Wz
jJv3injzgmFHub9zFkikz4RGULyYHELwR1cc5Cgm2zo+77G9VqJ8Nz+o0aTSbe3lrGeciophOThD
A1zrKQ3ZsawcFxNJt+60dZXeumWk9lVdG94sBzJKU6Ly3I4QoG9U0dv+NmS356z6S1/yJq3gHHU8
V9JDQlkeFxWFTtSNIYSCO/CKFwrPoX/5OVWc4UtQUwkT/1jBu8WNIDPiR0AQfDIVtF/342Pk78cn
JgXBCCiIR+5mjJ8LYvVNs03L8VfjfjYG51zrX+rv3Ylq6JZhnz6lU05G4VNBhH5PCpFHssU5t70X
1r0TO0NhAbD/+sO37ewqXWgz3AYYx5Avvpb0JCnTNH/b0ccEX6NH2ArU1cBsVKWHqHmzi9d03PHG
cA1iAHZNqKftaTa7TXjp+p3T7rvsrNzP2hNby+5+jW63KsnA6wgz2X+pDtIOd5xWRiPU6j3W2wwj
snXhOVst1jGaeYK0Bm1wGXwOq58fpb2aPdqxnRhIprr2IHdXZTiyLS5jln8wByOxtrm5WZTMtdbA
R0uBBScUjkZ5/FXl3AxgOgxvepMpNoXSAtfLOWe6zSNsAEEHcWVdnRQkfJoe8iHfZQBm+vmNF7Ht
8M0M48ODKWcV8qXxKeRDAC6a/MeuAryEJajIdkYYRYngyZIsCwKWTF8rq/rrhebaxBLlYzR1fcbi
E1W5vZ1gCY6sM4fBp6phUzU9IvPYQl2rYhyKyD41FyFiK9YBNp6HzKYorVMbYwo2+kBawyXXL40c
1bk3nVPE0YmDj1e7mooYYgKamTfNAN45frFzicpnNnVAd/sC5xY7Z9ScgC2YmfzHNGy2sz995YyM
mEtRLmgyw/tFTmOfiWpfWOVXR4vIEPyleBXOjkUqnGOd4XOeoIlxojcn4JCpkMNswB91t5eomEVp
7gNKvyx07RGeyLcg3p9oF+bvSqiDubDpW/tErHLcBREpLQ2MseI7nlqMbwlpCB45hb0zzGBTOS7x
DpxQ9oBC08Y8GorRwqTDJpKerzhATmRCYkWQ1mZjOESp+R4QM60YWRpcEVWYsL0unoj5v8Zy/jAr
/yxbnh9N+FkJLD9FEVH1NO3mhadt7iEpZ2QJyWMx9bl1C4kc97ssp4APJfG5WiHqmvO0nXyvp08H
WZt43m5SPgmHEtTz0NxnEfxyyDd9uckeyScDDSUMCgHJ7CLn6Y6o6I4EGy8MLH9UhNHNkhzLjWQ1
eHvP3oy5+k/e6oEeDm1+Ap1wGfBGpEyJ8qbodOBva5qlAWLQ38VegF0+frbF8oYW9ahHZjJWiw82
K3/rk2tu2zACZ/nVW+1eGovJ/FMhazL6Wpc5RzvOguRIap4QSRhypjLAorp2yoCfZIc36d2SNuva
1Z8o/IroJylh88mQuzm9eDy+FqNjP4q6V0/jsyhHsLER4XQe2VWLjaVYkKIj9hNJTMG8gqk8LbhX
s5RsK5It0f6GrJ0oVorsQQacA8jCI0+Nl4ym9ylFwiC9ZrNl7M3k2vb8+xbHjYAM6RIXJxieP26p
jn5G+505pQ7Dbei+Efip0SUa5cqvoQBi1Ia3eVZkIESYMA9m7LkQWsl0Ubjj2GsjYfLOlGWKTMrb
/PwW7LNW4Yv0va9sjP5Y+Tcpb64W5f7LEeH6cnlrXbVy1NllJ9/iC86fxuktwiVU/7YDhmWpYCF1
aERDIAGBMqv8aaAOIoDVkC9sj7BaCYjsrk2yWDx6jFqNu0US6WrSfHnUg30Zobc7aG5m/TJjGFaP
wb/Qr0rWBjrhsfWPJWGUfsao4n9NxbMoRm77lB15y+jOXZd4KXt0sizhlhbp1cZv6efjJQy0yZQ3
V+F5GqH3ucuho/RIVuuckFrMv5iS2QnSNSPFvZWBxWNtoiSI1mlECscElG/eAaDm9BgE6WnywrVY
DnDgvDB50j+GCaCFTLqkhNJ6zs+4QdgS6QlNScEMcE22t9XOYgoECjZA9g0YXU9js0/Ht2A+xcGh
qsApm4fMBNNu3TAXPXeZ8RSRjuNCc9zpY9Jdrxn6KtYlt/7vUW3AhY7/YUthLNRwmuZEjw5vw8Se
mMB8eqgRTkBm1qS9oQdblT+Mrv4RAwho0gFtML4NPmA+yHv+SG2LtyLSgvsF0Cr+nJE3gOK0N9Pn
2nR2Ogc3reuKzhY3uzkxgnOb+/A4IQRh/8vRR5yeie8mDftNJa0Xl4kbmYeZzczibP24OSkJxNmj
c4AI9FS+L+58WiR5JOWGfL3evS53ds8RBPDQ26hd/XXQnFEst7lGPaDrwsrqqEJpk2dv+T3wJS+M
I1OGMExR/5tMRD4nswlJ5sU2/i30/kbNVv1odwtlN4fIu+nDMh6ujQlzSFXUo7HC8tRnLbWTnHzi
3aYJ15gIYnJ5DB++nRxTIBLUwDdttWmqt952zrgYd7hHcDWCM+Wjp7yQO8TEVs8umxtO6+GcZWgx
x3gdcU61Y/ShKkqvRIXGXxxUtyEoyqFv/hTWtcDPFwXLVnEXtK676UfvhL64tBz4G9s/JDn7mjiD
ShdutLgbFlzoRA61npzKM4l6tKPFHCBPwC7Mds1wFUwW6xdRPGe9oHISIDHPRtMzt33QHcLA5P3k
a/0xeKjlRXukBBEQMLPDdD4IZ0/fFwnNMdiH3rvdm1cQcVIgZeP50p3hzAU4Z1pJzUmfMEdxrKGY
6srhGvBtgDlSjNYBU7q7jj1xBwYD+Z5eFYqvYmaCNtGw7MuOrzn+VGafLSjcuDLf7eIRIuMYDR0F
8JasUB2yhsI6dOr5K8LYF8n5aI3D1SR6CO9/E6KZM0qAcMDxfR2AU8sMhM6YCzpLEVnb9MiS+5al
CHll5q54tEfd3m5+YpyMYT6069Hr38PSOHeYAhzUw3AGwmdlDRbVC6Y5I97oM329QPBrp10sx5UW
F5Zk2QxDeJWFhdY1EVjiJGhjB8WFj6PTaHEWTaV4NVOYZUMg+hf+P6nb0/k3/gkaCBdubZwd+cbd
vLEFYb4xgsqSJekFbsmYcNiagKWDqEv6hlqIYW8E6YeHSpmbbM8tvvYmFDuPHMkvzyW6hvaTo+15
sExyR9S0403daiqYUVK1uBVVuTN9jMnW1uFKpTHgM8sp17VHpCEIrWjLHUUncCnxgVQrC+Ym+Zy1
STVxzm/F/zKJwFCicSKruSipOeTfpkd4L4LsGFTJ70kBfWN58VVzyywbGCSDg/xJEhm2m0dYhmTx
Bp6C1SypE0ZOYZuCrhwZJkMEzBym/EflylvKwqwa65hUOv3R7+OhOE5OSqOiKxruCmSBmQ1H75ek
W/GlOG6enz3HOEpFi3oAgSsttB+oYghdmDLYmPI90YWqQRBQluL67xS2jsdpoMKiWfBTuCggzc8y
kBeMoHbFS3iNi3Jbt5yt557iZdoUPV5kUE4vcz4eqtG/l628lQM7hNQFt1etFdaolEmzaMjGnyYm
piNNAk3GRWG4iNNOsi2LgYu3Tt9cPz3QbbIW9oNu8FuGd2rIC+BmhGggSdOU0LRM8MdjkIMyF3fW
9H3ScdZrq4+g8u+2E76FjkewW1Dqu5wXDLie2UPEgsAYebR79FsX1H4orFcWHLgIkdymGIg4fejv
R5IkG5B6NYYR1PhCMspS8jV0qXEcPnVqjX6QWlpP2Ex0D3jEy9AathDjCIjYvaNxZhIi5jYk2+fd
/1N0s2dcNfu++M5FeUCZXRA2xUMALAqHi89YGPcNDiaN6PwTrlvQ3Kbfrj0fgkPBLQwcluyy1/0U
NokNbHQmXkPFjjyNOKq8T5j1UuxaNRb2WRvA8TE08h5zVJa0btQ41WfIDJ2xewfjZewMLfCCfLaC
jzGpuU8uCmvDQHrYYGC3ZMNt4cj435fB1HpygRIAN8mjP2x9nc9BHMGRs0e8Z9kxAgnNfnnH21jE
wliZ65pBtfsVuSQ90WSDZDXLWxMSC+C6XhXZJ4cXf/k9WTxpcB6w1xB5/1EAIo+sJ2Ocz1VYH6um
fgmKZmcywi55TT0BI8p8GSXdYoKHGfZO7LEO6q52MHY/Pn4BYlDc1OWhw48p4+m2nIpyPoTh8t1u
G7atplYjWAgt2hS0Rs9OD4eFeRjpPtCjrHKbq3jjwgiO0TN0YKEqjBeH+FAyo1zn4HM4OE98NwyM
D9XEl9X4EJI4CrfgAEZ4md8dGZ1m4dPnt2UDVNne9OZZ/43IZ8GMjRf26RVUrsFdD0gosNgL1pQg
/wl6Z2fLYzXsmsW4D5xIRYg7nGSmycDcW7uBPOrQFgujwo3JGP+f1w/bUX6Nj8xhIgBfPyHNANtw
YecZDcxO4kvNnpl/fWOVq5ahVu5Gv5ULpizko5tdzi3WtnEuOKrvLduolmOBRpXRoJW4DdNKrktt
OEeKL0Dg9TgmOlALgkC+Z48bXDmoCthDuRn8ipzCV+c+ypDh3dHlUyl99YKdIrGibaHsbWw52zSI
n0rNBMCCMlv9GkyMxSBcKp4iN4uKjuqjTquXkM9Ko/w99zCMcLvmt4UprcHrtQbEMgioU5kf7PQR
NxrqDjl6XKl451cu1lfOl2ZxSkmijiOiEQSac6yhK8YfBzRC6jaEmpBT2AtFdf6Kf7IAIeja/Ulf
/wM7E8vcEFn12ZgxFWE4imtux/afPOl4WhSHEgYCYHI7nIukH7JjB/k0ZPw1LwznmcVUR8EN57CJ
JcAhCY4vEJOwAgvMzCS/sNKA8xqrS8j6tJyraN1lp2UA7Q2ouZ0u1FRBIfPm41JvveFSAqkm5jUu
WfBrbkgyJxB+3ZYWOqYsTHyGVUPWg31qz85+xs5GFKBZtlG4mx2Sf6xZf6V5yYV7jVsyZyyUoetf
vYrJI/Ql2JMlozjIueS2VU6OLiJEq9rlpSmZ2UW7GBhWxSkvdSXWasmxyGRolQfTP5MxX+wxFgsM
Sl2b14hx31Q2rGKAeEg0Oc3ItXvVi4CPbp1PNCar17mHeOX6ubuafdTnGJtipr6a71AVbzn46Koy
bw2+RdEDxoDqk6aXOGNNbcTenu4mWcEsnNaDi3bLZ50B08hZKBfzPZPmbmrkLYwvMYbW/Nix8vXR
jcKIhirlrqE1lcur6slCN+xW5u3AkGycvmDA0Fql9pOZ7TuuHv1tVVF3G9C/PNUwo2baANzYidmx
LMF4V3zXitrumW1aMX/pQwl+hUUdmvFl8CVUV+NBFZa3tgRySFNAC4K7PMNV89TeRCMVlnEeKT5S
2CnsXsAHwSVU5AeZ8RRpdgi+FiBVe86YI1e7zoqhJNJ2mHLVls17X7IYZtJ+kznQ5F42N1S0v44L
SHAItSYa5WsUXzJfOgN48cxH5hng50AuALNiyLHhyQsmqEdAR0cwnvJeQE9hX+jStC7i+D2bqtd2
yW5dRAkB+KDjIHd5O52GPHrlVHKykUfaRZyzhroRRsh93285qZOmZ62uNy394tKS17DO7gIErDXr
bYhh452mm3rsqXQv8x9mbrwoXTeBNQhuR31RPd8ubCQLdbDmIrbfc1n+Xer0YCJsdAGsm/pSIcIl
UiGQjmSHpoMpbdx5cjyaiyLqx2alFGTGXJ5bvSoOTajRUfOGA7Cd/gkyfrML7VMu8ZFMlIMt/rYM
+60KLgavnj4nIw7XkqxrPlICHoywNsBXxpQxsT6yFxjvImTqJ+VL265TWhr0ob/w/VOfl0evjm5u
t+w872vZI0jsPPKNC08vHh9mkp5gi2PL/olZGx0nvYig1Z6y1RyF6FQuGidSCeeKlrrfkTIGH0e9
mVFsMRnPI9CJFq5unqD1zPNVeB+so0Ba1NZz+TV/F/kEdT2wWVqQrMN+3bTmZ8PJrbY7xs81G/mg
40jZ2lyMFtjtYcze2h5ZbawZClEQi2MmS/xzsIDNsZLp3WuhvDoZgNwSWd9CgyHCzkUFkjXDsCqd
1yVrFiamyfMENhLeb09dTx6JbVHoUix5HUCoFCZgWJb+eKxulvtYIobMJa+hLKbfooerQtOcEbSn
PJLnYSypBWGNW3Ke3eXOYs+bc+7zYAAMyn0rvPCpo7S+Xaa/nunAaUzHg3LLp95nm04MZu4/s4zV
KlQI+Wwc3dG0V/07rJlVHMAb5ugPJvmaJPCnloMKjBWdiGQesf/QFap3/zzyhOG8qlpSRMuoiOGc
9AVUA5XwGKPOMuUBUEtBuqh7hHXzjgHorfZwNdY7m3aYX0NnviUc0fN/oU8Bw6KYKMXuT04EX4QZ
SXo/+AVwQK/rRGwineQxtUZvsC56SYtvk9Qk9K+IULeIgpMQkGGyiQOr212UxY9m9vBkCf5CBoCn
w1swjOoZNyCIvd76ccz8RJhmBOwWvgrVJGDO513h8YtL5v6A+TE3Sc5TvVPtuuaJ8mt0WoYGvnfp
hfPnaowFgkBDRjAwqtsCw6Cs256tDw9glZ9aY2vX8ie32YdoLuM0TPesALyi8aweRoAmabbZOF4m
Yh5DMf7WiwRyAvE90sqkaF3Gv8Gz2zRHMwcMlMLo8J5afC4CTqTnLwc+wLUkJlCWzjag6K/rS4jB
H/7kvS/qbw3jdPDD99Z9Miu9L47Dn2QwmJ/IfpXzf04f0Cvq7wm+7LJJXkq86TllhMKOjhRh0xbY
s9/1A7EvGoi7Ij1Wy1Fk4tQhgpQtOPJZnsIBo24umRbDJGDn7ZbZu0e2QA3d33FqVqOTrR1tBE/n
30NKMDNt6R7P+Y4+ChhCdtXQDD6dHPV3DrOPyGxRDeAlmwOTfvyq1bLFFblRpr0vFjSohT3JXMPf
wKbKg5vaps2gnwU5ygNPaBr3dFZLgTmJGBUYsMKmxT8odR+GjRN2xE9vKFquOqqWZug825mOd03x
wiRjdxwaeTVgO5ERTEsksH7BUQdbY7ZJ6Ed7GVR0+blYicExh/h76POowmw3uBQM3UJ+eglI2BxV
8R4DqF4CBottHpOO4DFi0X/Qjy9ZXD4phyaWuR9+pazMQAhXYwg3lkCIwSbee8mnmCVXTv3G5XyV
95SFtQMsIoxYofkRhd4rHN0rRUTyWlXWaamSp6V+88BLgvFmQ7fRzq4l6l9hjzrkGn8KFHmj3bNh
Y/MebnQLFJhV4BRgI6S4ipzHZYgdcWE/0xoTskUHhEfj7mEk1zID7K/HL7L7lfb4Lbwm2Y91BWIq
T/bdBAqO0ZHhRh5r7Gqu3ds88J4CN8Ip1PEOFhuFm7sEFQIlgr1RVf9RlKU6lL5zeLmDUAEKsxjE
hBRFd43/iRbrsuk0mTGGJScfq8sVZ4/mraAmYgjkKrTTDLHFOWVzeCnISauk+S5oExM1nTBByLo5
jxLkNB6SvHqaPW5ya16e047gVIEnhdQfnp38WCGXHKrkMBveT+I6mBx61Pyen8j7bFynA7xqHBhD
yr2YtcwMsne3/RbiQ2/hgvzeQJSXjnO0SCBxN8eoYK05scL9UVlKz7QmM0FbafqX8m+WBx81vU7/
Y+m8lhtXsiz6RRkBb15F70VKlHtBSCoR3iPhvr5X3pmH7o6ZuLdKIoHMY/Ze++ADxmxcAJ0gPCUt
MtqzdqmphM+UvJXCYGPY8wCXbvpb1/QYKKvx1qUeM7FM8HODYzNNghCrjxGg4kBq4KD9Nr48sDqB
84H5wfD6XetU3jJLXH2NvS9ZSdFBtTOeA2fa5Zq1SWiPZfIirHdMD0X7XXtyjUEmX5thgmzEO6bV
9MyahgNGKCgScqwpOUQgSRH7a/8oue41NXQbmZdcgT/Fn+flmxCtWj1SMsQVSCfmSQVhGUmTrtvA
+GIPzwefrZxyV+MlLJK1D1uQLzvDiaCdcBrrHQqm4aQ0ujlAEONex48CzAKSxaMaDc7BqwplqmyY
IwAslK+peFlnSPCc1l77ECBMbXpySuPkMoUn5dfBdDVNxDH3MAzp3q52nz6HGWsbG9QDVpI+f0cO
uA3KXcSkkiIp2pf2//83P6RXkuBBJbrMfWWPwO1a7/3BZZUI2v5pJI3CHNqVq+Q5SG1wLZlKYEet
2X6PjbwRicqkgRvVGSC6gwWQjJAwYs1ohhwHAPwZBB8i6IRJFS2pVrA2YExWaOvRuzGEJTSNlJcc
HWAeHgb8+O8uok9ZkV3NPW/P9yw+RUAKRhb7yYAuDO85fj0dRTxzsAHX5lgsHeh8lln/xtPaNdAy
IKwwzKUs+zVLzG3UibPjdA+jFBhtUSlGoKk4aLNNORFBf7FZ8it1N99ja5FldHPYljLWGerTGPGP
twFyOqb1pko2Gba56RaoHggBgzyhWRCIXHcPG+Cj71uiZd3fGNdwGfwKJ3sd67MUpPMqhHTXf08Z
uALw5T5QxNF9KzGsPPUG1ZxZhEz4UjWdwVQK8xdmB3aPtHse6/agYRw3dHGR8sOtn1dqK8NZK0Oy
DQ+m33P3FjuviI+R1q4GlrHmvUQMWaVvIbJEBcrSGSAUMkYWEyPZxEcZ8y9gAgieyz5+9e3p1E5I
oejtaLOH8/yVxww2ykn6S7/1N02CtR63GHumPvps/W0JYvipaYxHhebdns1PDk5TVzS8r/oZyDQB
J/Z+ZlDgdPB9+jxlH+uR/NvzjEwzIYFCQkaUhdKje0sPZgDrgetYHZqKgVVW9H9D3qA6ShYaRmWG
bZis6K49dmXbvKKXjicb8NMU8WyGa8cpLySh7gYJ4SAu+pZRJD9rVCwzvu2gZ3bpBPzU+BU/DUYz
C81AuyYh6LkucX86hv5icp+anMJQ7EMUNZrKQCn158iFzDPWgpxfl7i2+qK39iGvp7ONNHoAI5qa
d3Yoz3HzOsTFlYHhGbD16+zr4bIDmcj0kPvVsVeFTgZV5VM12iOhSX70EVNLwXLk658jYr49Ao8Y
BQ8226+g8jraGQ3XZDgefbsY9m2+TiaOs7PuUOrk5smyN8Cx0GJ6vDn4uSKUl7wTDnPmQD9r80EO
KHB4gWJ91+RYCtBeqS2eoBjtTHOt+w7JYjmmQX0joNi0QXKrkuYhcuPCPm9HThJ2sVXVDB9tRrYv
37NDa1/m2cZC9Bj0G6Z+GxVbF1frMoIYGBMDobN47/0F4NdV4mHpCVFKmkz4h0tJZzsFzU+Wku0p
nFMWMFaP9rguukWMKzVgL9v+Cqw3BogHTF0N1jGNb86kuahLslF1azhn4EYm2AgryEPwO1qUbTGL
4dofmp0hLu5g6djhuc4bnZkmkGIrRDzpsV+bGBz18boji6hQpH0XekI9LYHRwBQj71bXj57efZGh
gTIC1dNcYOwx4HYzb8INzgTxmDXjfUCSkBzbMiWm4L0OXAYksI7za23dWa1CwqW/cMFkqF9P1b6q
CYxikoacL4u+lxFpo38wVxNGezRd/1iS2F0hsGYWOZzJr1x8DxqcXBSstDAkzFw7RtI56JtQ+9cP
OUvYTRJv63aTpX+Zu45M/4PYPYZTq7HENs+Ud0hfAs86C7DjPdRqdWXn3CcdZGk9OOVwoygVWLAV
OAw8/grw3cVVsnotJiaOzVr1x9C1/eSQxXz/6VsOKtukczQlochmTqUbPFktCTpXN/Qg3dHossXM
p0Xraz9jfRfRY2/H06tKLYAxJ7W/HP/1HGjLLmbogYS3OiCS4PXHTEYsc7J25rJnPho96TlfdpsZ
Pxb+V0pGDk0zZ0OY0X/hojeeGuB/PObhSmPAgM7PQIvxF0LPQMGWs1A1/DhZrXQB7qx3cYoWsVxb
AVi2fq63iDFWrlaYMDl1ZpD1pWdhx8TkPlT+l9dG2wiglIQBKmDjdBzK/OgJXAZguC6sUYfkJeIu
Kc14IReO+jYh3aj8s2mSV4SPsTECuS8w82NTNYfVf+/iiJI6gE2dUBhWNinm1snwk636QJuedbJ5
T1FsOozxCFRznD+1j8b3b6bM/Nu76pEQCwF41eiEWbPo1kp3YaM0w23gwReYhFoOEk5ZLPCnIYBJ
htwM7pzvb9UdGk3dsSPM2U4jB3Jgcu0TFkVdO/+2pSRHkGy9ptc36usTPomi/UavVLpbZ6CLq9hf
YVRnJ5lyEpeUdGWF1rmPGX9nS1o4f7jG2oZnpOPBHygQTE6Xwrh64waLNKadNDkb1l/jtmcdSWjk
P4dYczkAElL9glNDCAtLuSaGaUkJJec9Iuwvnq2hv9pM4xzFq2neEeR2xBdmjEWymh1nSAyDgX1M
IG9inT0UGYuuZVV6NBKrVKUuGtiRMkqFchFILJZcVajqKZRxSzHxuDfAcW3bPFY+TXyeUTJveH74
+3+rBIg2NYzQrwWqy4JhcsQ3oSaWbrrqC2agVHD8Kjn9Di63nnUQvRZ8oyuvtlZYCCymlxBuYUY3
wgTQaxex81dwfcZusW7aEDI5N0LHRy7aNUy0JX6+BFhNWS/94W6wEKYaYpS8NAtOq3o91Mk6s0B3
QIOvVVYmgT2UBwJzfGqeNK4NNd3TBlstTNCk0P8zSKrjA0IohssPJnD+ZJ5FPn0K2DaZ6F/4equI
8QdJia2JcnGv5clVLShdGAmI/+fpa+rQtHIzM/rXTOZn04mfSkTXicWQaYivcchOE8W6RwxYS6wn
In0K4gaKbhHg26r/m9fjehFkSkq/PlAXkBB5A1hNe7LMs6PLwKCYdhP7AWC8hvdorXzZz9Q/9viR
av450ZMjnm9ug+K5yphm6I571ir3uWvfvI7FaCupYRvbWPed/d0W/teAZ8R1pm3DMT952VOkffGb
zpp8D/F75+DnYHmqpTamzKxjMVK6v0H9GgsYoa0xsE2oQd5pVsuAejg7es0EV77nfr4kphY8Ny7l
LPmF3uF3Xr1iSIIM29DxhUhvT8T5vI3Hel3PcYnorsJ+PMEW4zv6hCiD+zhie90C3KvYdwJi7YZ2
F7XHuAKOVc6rAbSmvWjD56gKKIuuUdogccb8xx0bBdNWjU16mCnRigDgHGJECS5/zH7DJIVvyx9n
zVAB8w9zyj/EbB9azb1SlzcGEr42sE6dtA/OKJb5b2H5F+jCAN8fntibHvN+BP0ujSGIdxcvAI25
1qJ3nnEF2aN8lwbht3Ot+PmBzxrKNkEQdawQKSdHstDnkRSmnIp6rneGPTOTtEmk9OCYNRh03ugx
n6cqefYi3FdhdND16h3lQVO9+Srmt8Hk69Kn++IoKritRUUE8KNBrW1ShE4RZqaY356rwfMQix3K
4lQQjsXceBFM64Su2iXKRTAmyPaZhqCMV6BCgcK55rH/QoOO/EruZAnGiSqJCBtO06i03j2wctsx
Q+In5PCBA4sSy9mHOsWL/j0XpNeSdaN2/+hEdYI1bY9vs/lzOKzRZME9o35oqk3uYEngCo2aEwuQ
oIApC9uaf4CzTlF1Wu1PVEw49FvLtYmqg96ZGUpG0Ej+we1Xv7hA4evyGlgO9GrW0dB2SSXDuMLq
5AqakL70iAQ41JBWd1uwCD6qOVQW6DDvncbeAcXllEIzNBN5b12G75WvLYUSECRQIJXuNAUcnbJ5
5UXsmQfI6KtBJl7ab4JzKO3Yx/b6VeuyfWMAUab8LfiRB5u9/b5XCXZboFIr04wPwi7PTUMKoo+Z
I7mndI9NA3yCe7Af/GsI+qRkaKC6RLpBHlJ89inB2vxxPhl7QXfqp13cbkftUskvjFSwNMHF0On6
XLfKvJLLD5/rvWmmm8P/6cYvGZmsYvru8OkSUfTqBWIxx+FWOfn2EoO6fOF4NJCHhnRFwfRndm9I
MwyOGUZJi6gOllZwSu2jZpNisZqjWzGqKsRj5BH1PKmcTISZOidzJCcIJEh5Vd/Q3PC4MVQiDisG
OU28wZgz1d8a4p46d751qoHRICqyu/vRA47cEKPWAlrNezoRA3iPFGDjuZ19Egj2Cd9Rv6nDnyTC
jEe0GXe9MsaiduCRf5iIWKNbyFiLu8S3WQP1XwRvueKlh+LMX5byiFkYHzLKYx/jjvgzrX41Jm+F
+w2mAHWsR6QxK07kgGZnqJh1oiMICeLWRptaLbiiVafsMFnmFrS41fznlppv+pHVHs/ZwpXqpjA4
Eey1hy0p4fpqZs4DF3ZM5W9KR1/Mrly2Pbciv3D5bRKB55OdHmwtuQ46IBMrYX50OCHKSmPDHlEP
GhYtQMcJHa6tOtfZcwy/yQyvBeuiens6DEjx58BItXLfDdNYTci3LN5ip3beG1WcdKYPfYhnKxm8
feTwgAQOxVmt+M6g3IYoenGcXkd8RDyqC76w+c21wVh6dJyx8FZV3UDfdM09KlRBbqYG3Cce55tZ
VTe8jJHrPLpEX1pcMHEbJjivu3/uV11y3czfTvOhJfSmkRZf6onRSs3I1Wm+Dc5hfWC4KqYSr65j
XkLZ/ISleR3C9g/a8YtluSzKi+qe6jTw/5iSIrnnSrL2RBadXSgoWjxuKbwYfp0M1qhO8PDnb9sJ
Qc9A9UEMN2ylu8kkv0L7Ur0X5rbKltJ89sKbOjj7Gg4uacNUoXFIHjPS0XLwl2WC+SdfOua8TIqB
o3UG8WrcA8nNlEjMptHZQ5xDYHiErHDGH+gN8F6s5Jh7F7s5Ou635o2o3HBMLeC4EKE60XPw0cV7
w8iU3ZsqAqausRfzVhPdoYzo0diHH1uNqDyBzjeBHiK3KX8NvTXGk5USXqZtpzJ/Mv7QFJcTmYZG
DglV+rA4C+x8ZlaTHjZDI/JYyumj2KMU5FyDWEzQlXoF8RRtrMRfAeDMj4nuk4pWbAZ04Rx8bEx1
k0VyxTqGXFAm9Hp1i5sEx4LY9kmzIRZ1ISTtO1G5RUUAePCifs/Bmtchd1bgi1NXJdCNgmOv+3ym
ERrHDiM3vk8PZvbKTvxrFTYbQyYnYtt/RfUTxQSzOCr+cd7lSXhrneMYXYyJJGhkyBp2GJCMH1nO
a2v7cMCZMMAiIk8ulrSXw1skv1N48lPyZrJpzb1NA/2e8DdAp6AqAVW7054JFqkX1HYzfcgo5C42
0wvchNWcFi82bCUQ9eW19eur26Ic4DN362Ht2dlaxojadIsIiAAMhl2l37KP6OmZEI0I6N3g3Y67
VZm0wPT8axRlJ1Bfc/mm3gTG4Gc/Y5Fg3SzmFzLwD4wdvtJo3NazvJ5ZywX86Zpk9dbSSn8nqHTL
ZOUbSNoHBDxKoR8TWdCYKwdX6NQy/qlxO0A+KptlJt5bL9hq+rys8CLlifJxQifVUCN15j7k/U9R
gZWig85MTqzzFvnaWv2/+5wzDvdWB42rmKNNIk0SnfUj7tkFq3LSpKupo9j3r0VbvfNZ4TUQS9oG
Wl+SRVnCi+HSflYVLsM+3NmTD1WNM1KrsYd8cSijPVoFXnaJWgSrDoxve5EICzhVqmlUGvmR9Rhw
Qo7byL1qvvHyf7/8mEPf5kdtE7Fj8MRJ2sy4IimxvG/1W5sEPDf/veejC9AwnGBEDc+pBLptCo6U
/35Bl7/CL96smNJtwHjfansf0KWBJaoiXjIBNdOAh7bx1HEIdKH+JNqECWYKH5Yh1ZDsXagkBudu
fFZPgPopBR8Hcz6/JZDGDvCYdFf1MYc2xrG15m2sIN3ngPEtFZgzl+sBfan6y+esx7aBa8ViLx2+
07TmVkA2DsaY8Dbl6YllAa5merSwWdHthW12SYOHZfbPetEtnBmIfs8r15xZYC4jTg7uOP45dnoF
eeQQTfSBqPCHRG4eEA/sP3T7NNjhSQuGC3J2o98WjoWJMtywVSQryEfu5XILu7gLY23OFhj3CNtB
m6ziKc2h31YDRNekVwPvNL4Ycmm70LrMEuWPMnJPlXlCNTR6116+5ciuzPFg4suNaMMG098N7F9F
8QWwFf1qdqjQhehEimtMlCf6opE8k0p3xX+fVNKdqyJbh9y8xJE3+je/Z9WTPMHu4Ad0b6XLO9tP
Zvg43T6kIbaoqtnznxQbMCrTvRmxj8nqjSawrIDES9ZiEfGKo4iHVOZhi83vTKoU4WNrPlQ5xV2f
CUDxg9JW7If6mmjlvR3cZzKRwQEqUjZh86NbrXK2zpNJIfOWWhRVwiRgxfvDtLkH8IKio1mE495P
6H8YGpW6cXQpZZnTD5Hx1iF3qD33OWXcqN6kyAs4zNh/oxDMspemYE9QzUwgqrXJ+VBH3yWl9Sto
gWbkCMNV1KNaoowt9KuMNLyOt8l8GMxnLGIesX1So3Qp/7JGZYFesr57Ca29XA9Q2JuO0TqhOC5f
defbB6vI2H0C6RtYMRruxum0fdh0OyeV58E/Na21mbQWIkH/rVv5Vnb/xhYRnhgPNeeiXiPhrx5g
R7c8ekSDEsQHO2jCQWXxvY1korWkWMaIspN0UbiUQMa3RGeL145/gf4kDJgtJCt2NSiCcQnjoSAn
sSYRQ8dVLc61xvS6f8xzRXceE7gwPqs4UNdhksnQupLzLZTexsz699jl3YXK3Vw1lqZF9M64gc9m
GPdjcdYK4OjdQZu/x94BuYYBl4LAcN+SGfObbez8/o0jotHITeo+peIJuVeXKmgK97E6KBLIovTl
AhsX71PDD8kduIK9vctwCaoXMCOmJe7aH18i2+fgKMNvHQEjv6T6nzElk2a+q9kBVi7IUwgfYtAA
DwHPOkPdXVlk0SJ0GB4WY+ehaU4hGSzhhBYgh7RdETBuIzhXQfErTZGe8hTZ9A3UxdL1q10ZMTIr
nZVjvRCGuCsuCJO2sWsjwqFG5nON8+8dths61WArxRuGLX+Obxp7WJNhT6Ih95nLXTqzqEORm+PF
y54T1Kw9I24TjRZo28L9kmTSl/Ffe1JPsc8SAKpencx0D2XIg/WNTG7Ji9p698ATxD6/SWNUKvEN
S8PWOau/pujfnCI5DT4nvwbMLQ7ONp9Kiu+W86kx7wHshZn6mmQAmEGN+8+Lc0AoPB7ztZ0YMyRj
WaKFNU4ipo5PtfE1dQnmTPkLvDj+68IaxpayEqhBLcq/KzHdVbmX0/OsRURbLbAUaCneZIbPfDJJ
K9blph29X1GC4Rlgb3HPWg5BXNPJmdObj+QD6a//PrWE2PTio8z8j8nQey7xxeSJl4rrp5bjugzh
/pIFxJAuru033Z1Qd9Pdwo0TRXW2O5hTRnkgwo5y90tSzDHUUXUk3eRCWwNc5+CZVjmG35C7LWMV
PtIpeo3OVgdjA7eiV7Jdywh/kv+qMP2oACuEYb+KwwvDyDy+6miSta69ZxaeoaTi68lysWbxzteG
vCWZfyhjaf8DGlqXHizSqt2cfES1/LMcVGSZW3zmWv2bl0W0gL6wc5F9tDDHKnqQETUM461RwrGL
3b+mIkOwUnGlMUAUWiJVMIfIT+tfj7zlbhgJrKWFh8w2QBfMDIrLyX3pkgb6VPgRFWLxZFDNjpG8
2gPtrp8S6opE/UCcl+ECVMqiRGfu4SKkCVqmeVuj1vex8xwCXK1X1H6HkFwIRogZ93P8qoD6ZmK/
B037mzsaY0Dxw/zbY8hKtZNAZ5Qg5hDiqrcN2WnvdnunKc9V1WyHONyl5oGaU/VGpuasCwLA/X/T
d+Ae4HDW8piW717wxvI2NR5qYhFhxFHxvYjO7igOAJzE5truz52PoMQs3wmEVSmOiFjLQ12nTDuz
gEo2OrVEd/TuXiOYb+GRbRG9sL4t5mPh3NVZqefVquQusTNEEjCNVDNngLp4hJBQgQLV4wsOKOWY
nreOPUHkAnEL6Ne5q4889WnCJ5KV53+WxsR7pt11v9Q/x9WMctLzts78zvFb0PAm0Rc2HQRS2O7f
dP74iHtQltW+Zuir1FlDwHDE7Jetx7vZhfgFbEnKavLUv+QsQ+KhaFD9GfCsCcyW+qK5lMpsPIOu
8xy5zPB/eugpapMhSgHlWp5JqeUIQ5vj+wcn3DUaAuj8Gjg9t+FfXjw8/dVyTpZ8acA+GwRrCBMK
Mw7o2b6b8FqnwGOtSJFjPhfTzWRXUTZ3qyRrT443Kefj6CERcfRvi5VQSspg7PVnUMvhOUjyG+Fu
RDx2zIhGtW22cOqRLYhxMmA/WPy1ItnPKPUGG72QAT1lzvl8GYXEOOpzUyjIxZMWED2zZ1DFrMMP
UXWAgTGYV0PMyjz96BdfluyfshHje3+qSrAaOpvCDDUEFCYyhLipE3Deq9EGEuCZVybRCeI2PBJz
2+2MaQaIZ/ONje9DQDBIiQactdkqGtOl1dw1XrhWPHqe34oYON24R0uwYIxupkj5pfhvUbEqvzSU
CeTWWZxpcgTnMflsm9TIuVu18bZHUJQiZjIL84rpm2AH0yI2eiJJrmcox3ascNhB8MhoX+wUCbPR
FXQ4grl1mXV+ho7DfbiqA78pwsNklDdXp5G1dO/iTXt91L+RKa8mVx5Cih0DUbcqXboTNUk312+z
8dNL0mKSAB91doq7gH22sWLZiquQEr1Gg1i/KYBNgfBB3VEky01jYFLISp38nGE1+vaeNOZX2RQ/
nkVLpRsHFx9GG+iLqYdAxSaYzGuqDVC12Y2WYK8HySYUPloBvIoa+zGadeqEpnyT9PzWnkqqm2rw
d8m16oj70gRJJZxezblZiZoOQbgcb4j4y2Aza6cJ8hgDhr5ZUGZItn+zh/ug2QCcdMofm5K8AfIY
mvHeC+FsF9uGSAVU+uQ8QZMs/eHidvnBGK9x/daLaxxxhrV7i2dMfeRVGVFPoqkralIxzAXBU1rU
vvup6q2FvHoxq/tSW+cVgYLzfeJ2F0Jf2v6djRJOMG0RNhAt6e9dgjNm56D212NMYcZv78AKYd+g
apOQL1tWwQoyVFiIw4T3fLKwv84MPItsOMRWtjeSFv+wEbBf4fMokfWXsXjLKMAb/AEeasNmJNcs
Az3EUn/rtPB0jZBtVu/UuNdH5DSzxTikSnt9VeVM6DrSLYl5GMB3sxRluqDiHELqIuYORE+phDLr
nNHC+MWsNuzMj9KzGNKlN4K15DeIhz3NKANnp8cOJW65A98odFDGglbblT5KeoffggPmNnYJ1FoF
IM+IDrRaCPVR+RzSoj35hWJGF8w0euZ7gAYHfn3TEf/S+C2tutc2YqQAhoPA4EaWLFNSJn+Y87X0
xHaN5xkiMWfosJY2ms2QjDAbX9FAP+JQGZToWINA7hP089HW4snzGr4OMGQDsO2Bgt2UeCyDLUeB
InURZ6Pp3Cw+DHSD2EWDlI+Vj8DCxUrFg78VWPYaN/sIIPY/6YIdSYTq6hhnKdYz+yj9BzuRlW5U
a+FlxqK0fnMLmA4Dnp8pv+GWlR0byWvjt9v8tcFdnvNggMR0COXz5UyYJDeCyW1SdyRilfkrdvmy
yX7VRi227tgma4cQD75NaBrOsCd0D9zXPibFSOizarMZj+zNx3Dk8F3H60y3YZ51r9FMkzy+Gx9p
sHMCZIWCQ4ltFtcMFrdFKLFvcnIQOMAcoFshNrhglwOKSyC6el+9BhratRMn1V8xOy2xbJTrsWPQ
qC9lz9xLuxouHExhX22PD7Y2ALhYLZZdc83nHSJLMksPDzRuhs9xhrcRp1j9w+//vk0ErNRbmc6U
5WTRdamArCTNz3QjxC9aC9er1mTbMx/M3+tmyMCu2hvExu7aPcuiho2IkhtQKyC4q5kIivZ2o27r
jOBlrztQMEyWUCGz9fDIxlvIs0Y/DSoVCM10bMSN30y1wh0B4F238W5GCIhYK9YAGWO/hXUZYuFY
IC3Zj9B10GpcArUy6tcCjUaNNW1kEOIUO6MlA8Vfjq5YxuOjdz5rLB9SUOVizA3A9g4UYVjVK/2k
lpeBGA4REiKtf1geIvWvssMIrp04LtUzrRqHjNa1DwDgW3ePOXV2tejxVLsRnoLqq8XRqUYjfYKM
ly2GCucTNJcJKATN0D9tssLN8jVx/Oeg/PYkHqi4AZoPtwjD4ewSZKy7+0pdNZ22cBKXwOcj5GJs
EvBgyNUYfttJHiIKd5I6kJnDHBlhatZ2vMF0ucrkoy78emvBs5bYEtph6+pWSfYSlfEUoNupvDla
JGbEbk3DXGl6Aa4IQA8h+NXo0gsiHKdNhRWMDVk0fzdypE70rjGaqyhFQW4y788ExjWZzOdCPsqZ
SqpErBf1l0GHHQMYyeKrRr0Ql6+afsjsjdX7eH4Jtj3N41/sRr9G4C/DhMmxYEcKCuEEMPMlij/r
wJPLAK+zLLvX8ZCzj9dXPgMGesnc2Q5V9mHkNul0lK3R2ojZDMwj/kEx32oj2PsBlTH0LiAkWW/e
4qLdO+MrEtkgj07EzUfgDxHWoE6cn/5wKmxMPj5BuBxyxiR5FTQAEFRhXf6hl6REdte9TH8jFH/p
qxOMB0fPjoRjnmbXfhZnTwRvJWafAqkpM/VlfsoqLBR7hOUaTSpY1rC8UUgoYFzi7nWqEEm8DP9J
MRe4xEkz6XP3EbAEqT1SgMhIlFvCWdydG/KgRlu7CnZa621m19qGOAkRnGHM5z0AzIZ4mr3/Osck
qjnJw8up5XsefsnFiSUs8l81IEaDGp1o5VIHGxA9bOKSrKJ8jq14N2Zs/AL7mIXp0ZuNY9PEz5jk
eKTSAYdbTx5lBAAoSDgiKCeBXQFP4KQPeffw8CeEvrHZNLStRVaXg02eQ8IkTzRC06cV3CRpln1h
tp2GT2SUziatxlvthrhBep626luVBwKl2SQ4/T6yMkTnxgnUgNIDngj+CyzwFEXWDmV4NPrsmRhc
Iu4tm23RU5YgugkNVLOhbLWdlxefKV2NYCYyu8XWnRixhpBJ8wKFSox5ACZ8HPLg8LXSUmBFetUY
xQRN8JWGO4dH0iy3UQkBu8lA5rbMbmRyD30adriqfT8v52k8dzbTHiWJHSpKzJjBgl7luCDihV3P
n3r8mqXIkOdvYBDT+KdH1YMURCxxXOL4Iyhjcp7VMPvJFIVTL6rfZGx3fTOxxF6E3P4NfKTe2nQi
/2rUMFyj0JIZZSJZxpwyjel8hCPmO6QoC8uaMWhHSXYYnolqy/BgB9nCDvnyphY1qCOvHGroedre
PdVl/14o7AUzm9I/+QjiSjD0JZWX1DhvsvgaNZvIOcFngTo9kyTK60xPzyaGtMYFu4aPPgnXEQBS
XeCFfBjUAc4Y7xpenT4m2ClL95FenVXAC/kyFXNT6XoMUKItFeTNbexfzpQ5tl4D3l6CWTi27jkV
6mxrq85/iGpc29V0Snvj0iLVG+4+uwIm2K7409x8tyzoIcIRESKSXTak3GG9AHE6Dqc2/2yKhiFi
joSoZVOdTMBgX1x2bURQvBoVONmW6HosvWKRe/KUNi00myxa5m5KpMMeyVqC0QYJae43t4Tayo3X
pnXpDS7IYFF07q5mshyHxvLJnN1jbXDkwTKNgEIz7kxNjJUdYWgoLjBwzriCSuvsE6fVZNqvrn2j
LkiY0DUgd6wRnQ7q2YuQFk6vflvnmOs0074TPfMtJE8UHDiXbRs3Y8ru1DAusjsg0pL1lTle6v+L
c7lS3C49fS8Tc+PCVlmkSbtvPHCOnGRs7JJ3RnprW9gra/YukYmfRdWeWocdoge9ndU/I3Kk5Nmm
lggIqRRhexU+FWiFGwadrv+vj7G3u95aeuDWe95wZHUuQ8x68HfVcOKLkabzpKrnHnG7IU60gyju
EPIFNm5FfGZKdJ7lcJDZGRBkpbxS3VuT7khMjMyD4WQUCdfQ5aI1sEnckzet22gxxi+8KKCLdWXb
9q+4lNUd2phcUwyNNnXpbEdGimHY7geHblp1ZlTKqL56/xAV2cK/1RhW1VR35m2t+LsttgqihkCW
eeeIKrqJ4C6HwXoQ9QKFG5GJbXwMo/aKQw9VAZhuUXeLAYTaNJZkk8OKwtNaSGz4PPVUVqEjTj2j
dG1LoBffgL+YNUIW2MWbvKbZUG+AQ53G9Dd9yR2EACzel+wPcri+3jOCpYkrNuFFTcBqKbhuztK8
MlzqVtZcru+/Y/DY29OxxEVHJhunL9ApRjVcjHY409lh0pqnG4JpXFvJU2pgDfZpskBIxsgBFunI
EAbEGLiUTz3VcKpFLzzIdVRxXpb6nTJMDQ5TVbcmFPzNmB2xcOwaqoiGkZRbF0uKMzqKWjanzmWu
wO4hYh8h6M+sLt6RupD5DHmpC91CX1QiByeDJkf01yA+6Fl4wMmDxMbb2gEbbWGtPEhSRbGrCgzV
O9vcVab3CExcbdCDhNvshNOhS52IIKvRihacr1mHg21yt1mZvaF/PuUarhA97v9V3cz4Izf0RWLb
RAUXL0nPTdhckbU6pqNO2LzFYWDLk9k9tJAsc/6YuKBUpsf8HE0A8oteMKKqwW4k1psdVNjXYGvX
rAZYaqybmFdbUAs1FVZO0+uuilZdJv1aPXM8MiuPUlCVa/7428nxOPQsJR49jwXoTzpTXPWTVool
vJmKSmnju82DOKz3GWhegLrCAsoSdzNL5eoz7snMOiE/eYKtNub5Ox/HkoUGPpiwSl8wV8TlKqEs
TCiyU3Q+blouPYSyowyugnjur8xlTMCIXbJDypYOH0xGyyIJD8+YHYPUqrJqVTPpUmWKAN6V845K
/UFEKF7qRT6aWzWwSVReWP2msLwOL3BQAXCUFw/FbcX8OBV83kRHlsyxWFAUdEsjQzn/XhBnLgpb
BZjCBUBTSSdeM56xeESWlt+xJq0v1YBkzJDFJuyzvW2aTHuuYUBaXYIWn/fa8YG1hf3OMv7H0nkt
t40sYfiJUIUcbkkwZ0mkaN2gJEtCxiCnpz/feM961+tAUSDCTHf/6SqbIIE0iYIXfl7NSPAuS2qo
nXIhkYfBFpsegwgaTIAzUI4SBmynYbRq/dRRcugqhzhBAiXmz6Kl54rUVz7aTmZM6Qa+MO4uh7CQ
pczKgKxdQAbvUqr5ilUWgpPiqNuOfIaIOqGq6OMHP2mzgyRIwz2F2IZrzZKXcrN5RDwPZQFAgxqt
ztburHwaOOZYTrOxVBYlWsmCZbXrHm2Gg1oZX1Xb9fPpa0ZPkPCEFDQOYvqRQnO4tNFIF0JUiwMn
uMReQ8p2ILra7lrRoSW6v33H2WL/xCA+JFESsjDSiyzVmRsTkkGbIM+Q2zVbxX3TgHLARwdc/YiG
vedOf+lFvYwb6Xuo+rKX6dXe9/CL8GycJ+CDS77OAN0XQ3C6AIwEGGAJkzgW58mK7PK55VM9VSFG
8LhD6ldTZw/oHgUtqx5rlyr5KpATWyonqH92Zee3+Z6LMgfvOttciSGfN71Syw2o0MRHCuKgvTvo
hGSvLG9XhiChUiP8LPJ1I0gKpY8UMQIRvO5Z/ZfcW9Tg5MHvJ9ZuaZFWMQTQTOOdMf5PCMZSmj8S
non0GukFccmxCvccaUvzk8FrDjlD7NPy1HgmG0SCJ6PmbHoDf9Di08JwNIShe97qI7EfBJf2CZ7S
uFvSzenwRCpS1MdqLzrk1HOw1MI/uMyudCx27OCDjT52xNFTVD8sdKzg2y9DlxnFeJdYnIBQlWIJ
KLtQ3Mq0BLMYqKDMpWVI2fxvAFQ5c0w5z7K8LiM0lJmIZW5iyLHQhZu+2NA80O1bOxOFsXoZKnUf
AL57nrExKvjCsqvXqICmFNPo7DcdrPOIMmOAc6Ahv1Ic/Z/5eqFh2urpn5pjrqGsX/m2q4yr4Bja
qpAdajcdMwQo5hwdvVrhGcdV1Zy2jM6WQ1Tcyj56NtBwo9gMr9KKI1evoTZ8j1jm9NrWANx0HWC8
MSLX95yyWcYjdqWVKz+nyYksrdq3WZqc8aeGyqOyeda5RkBjydaFYUt9HrjEFt6W80jK6sRcn8VZ
3iSUEPJGxe4RHTBAICQDTNX0+JfG0ubedIGm4uTAGAZTc8yFFqOzbSqsJCl8TfVD3vQBnnBGCmrM
+LDYlMopUN7Jwdjg+EOiuOtrndi75A+EYuChYLSk0g8z/mYsAIvn3zLYhjX0IST1Bo5sg/BFi5In
Y/jQYdiCnB5XtxQxhqf1PgBmfh88PKwKih7CNRvyr2JMjy12q2PBeolQBkQMUQcKDRxsZbCphppP
FjAtFg3yyR84MbJ1YZvobX4J+NQ38TrIpm2Kjam84VUGUgVEQRQwJRK+NMaa3vVnSCsKex8jPpQ7
ePVW7SfGcjxGJYONIIovYXNnEIFyhYjggm/l0maPdfp3UKK1QVibwEgLNgcbLKxUsYLNtW5N7ayx
jvYVtEvmfr3RvNp1B+mDNEc9uFvpLbNjCNpdC3rYAGO1zDlh0eQr1MwwK5oNjlvXyQBym3ekolyw
NOmgXMF3fZ8NB/bjpmDIKcNSTTZ2Le3XZGtIlLodhpNc0DLD2GXyYdloRnWczHaj6zf+LVhYyuYk
7dGjS0HOhjDKLTddKGDzLUNSHvFe2gLcQL1jE+0aEhqi7Gym0d5lMOA2zq6wrlba7aZxgMOA16L+
G8GL1btjpYHlM/LxCIrqiYApR/VFptnr2Fw1Dinutr2oLEIEyW1LwzVHMwqNE6Ty2azvCCK2RSqv
iy2e3tqSYb0g9SCWUqnOxeGcIYZt7PtjEUZfyEsPPckZo9/jjlE2+rdMRSh6b10Zpd8qnOy+xweU
HZc7ve/vBHsAIgksf1TGDnVQvKbupZ8gs5A23wGd/8pKjRU2gvwMQ99Ls/Xcjr6stV2SurSyXKEm
XAbWq8W+jRQhcW5yiJmIatlGOfLWOxyPuIbKRGvsEvUNV4hl2nzK4iFCnzuWwyMA8KMmaJp927LY
Og/ZBwz1wwk/jKTczlAwnKjyiRyuMSGJ4aSSeQofNgdUdJc9HFpkjzbpCoWhUzC/Z1XCiCZfNThV
ynpDfpzOzekoMZeIEUbDSzawnreATkOBRySrjrRwZNdH5cJ+7Rl0QFgJgQITWCdXjn9vhbavHElQ
ydVVU2LswPAistyD0Xu38THQBPhNBVRk991WGpZI5UFLAWyltI8TxuCrDLArxkMD0qJUzXSY33QB
iAHA97h1uN9B/DH1wZaJZEEMHWJmkLlGmkrLJtNvPaoSD+fZgh6BOW8DHZb1hjNUdTmWr81BYW7H
veYjoJNLFh5zW+T7EAIwgtZ6b9ePdNpPhP0IVZUZ2/fotSskCsSlUd+NAGTO6PsTBHVpQxIFT5OU
yMyi+Js/HevglX8jo/AT3d7pKtx8YHFTbY9cOiFJM6a6ovSHbYxdJ5mJ8LK53j3qR8vCq2Zcy0vB
QxWZOi3FfHaCCUufyjoWPdZF1JGdcVLyW8xy3GQvJvue2bChMLGvIxrRDnMJ1qv6tPTCG8BtgPqy
P4zGxTIuMVRgus2FXU++rTHfJAX8ArNgaU3dOh8LYqNRFUm/uxeMZVrxm5bFdpjeVI96nfJEbuhy
qCoXzdoj+tQtn8zXmLJV056RGz8XjvzFxEyu+fdH/Nzwm5aK38L5OaKm74b+LKr7kLP21a56tLUG
U2kooiysg2Wdwon12hvs9RCRliMXme7Q8SksgbwRweTcXzFkYXmF5+zgadLn7LGSbJonSKtSjTlV
LWCTx8d4cL+y+lV0OQYw5anBSxwbCwYv3cF0ajZaEHMd/ZI6QZaKX6Lqu9RuFRtYC/lhRqEMNxKP
I3mmVXMvCzTByArCYexCPIkwqpxmdVU51jFsUmy9kUzERPNMFHHQc71K2hc+Mlz7g6Zk3KR1V6xz
Fq27bhxELk5LNKq961B5W+MEzkIHN9wRDwEALgJveKURWQ3/2E0RzKeGSd5wapGqM/LFf7JXGSx5
yyFE13CKsNgxmEkg4phgBcBUHzt7442yDqIqhBbSI5QamaB27Ex5ph2LDzmjd8UEAoqLnH6xw3Sv
3qd5H4qvsAGwZ1oGRl6ThJXKzZlnbICsOSL0QqLkBOiZIOwL9lVdNTCykgp2uFIBou6MRw35UqxS
rEIs886lM2wKDy9cM7tlo/Wa4/Y4mOLNHJaYasmaMZCbL3ivIOIvcksiP3aVna9UT9mCjBRrfdqb
kD2dJv5gdOpZAfvPrR02QS7wtjm3No7aDh/Ny+p3u8+e8dC+a213TNLiJcaWCj8l518hUIfFbpyr
fZd4u8qJOMIKNos+PxJY3qBEMKGLAflSghrO3hWy4lea6qwRkdwRIyGzqhwUI6IztlhRtwn5d2X4
kMQSu8b3OyrfhYb1F65gvdYYKxhdCczAdnwZ+2yb47XcDeJAWugRjw5E94z3kFDYHy1mOOaPDW+2
+BOCTRhN7geauuqw9WsbZ+uU3pdq33swOB5KeBE6uYwf8j5ViNAguojPLpxP2SrMBQFexEI0PtZ4
qwLVdxK4G4ICPeWPrfxEqnXNf1ScKlRmyYXxicdWDvMi/x5kcDAsEjJn609tIt3SeRWDfdYHF1ce
m2uanjDrhAz2iZ3Z2hmPKDHCbz2ffKsjW+ycM2yB17CKZUYTUo6fHqwkAaA0abFZ12cwq7bNqRFp
z8xyp1TdHxUllXViJxrmoCZYtGWMy3RhSGjKvemSklCYtJhhWMOpH7lTcRBxVhJ/t8nE7qhjy7g4
yOKlISKThdCgBMuWuHr6ei42CB1hY9cNuOi/aOxqibf4zqwHGUGhtpegUlDhddouy41fu0KFnNh4
mmDViJGbK01itBlDDgYN005txY5sK5jWKXbSoX4S5I82hOZkfEJY13arPWq85QxbLDMnW9ZI1wWU
sbDl4bcLzm2YEcrO94u4LxsFN8qcP4ReLbSRWTNYfx+w+RIqwOLHFpGzLxTaPU8YvduanEfbHYa2
iIswCoNkA1irOx5pDn/H9lewpgPjn2EnbSszu8jPm0zhdii+qlDcSmU4lZWzmar4S4jxxcyLbcew
xaFgE8NbXn7i6x5TdrRrMfyZ8q85ZuyQ9H+H5Op41hXv9cUAbjDpDSHgyaWepM3MlGFLUF6yGpqt
NfzJK1q8hmvTYreHfRp6v8Y52aBRrMRge4V7ntXylGC9lRVc6DZyfKYsZNlQDSdQu2HpKYnnQiB/
6BVp3ZYyPAOAeENB1aUSLkPaBZwk7rDB2YvQ+9Yz7RAmBl5VMPAy9R3LgzN3DWD4ss2bdZkzOzQB
GyJ3FyfqwUHb09aXLAkAYiaUDah4wmg4ptQdDeBBwIyxQbcp4mNGqDR+W/fe3oyVoMaRE5L4RaS7
hrYBMD7Xq1d72siJ1ch3bxxXisaKrYjn1xYgGR+F92nquTOQNKMFwKfNiEEP7P6YDPx1aB4EKqp4
BksvjU3C5Elh1aCAeZdfXjMes0t7K5vpMrNRYxW4JZebLhB7vXDeVbe+uQH5jwWbH6p009uHLoT5
inCv4W6xSzPrKdkIVSZDbj286Vp6lGzzWd+ScQbzaztFtHpdBZdrgEMwt8mixcbC2VHkLFsH+wqH
hspDw+dBVGjVH8FgXgaWyao1yWbs7zw8IQ3W/+TXcmQSjFBoYdv5OSnNZiqsdad2B8gZLwnuaItq
1EAlfsxUUv71HjHNrxY5P5okBzcmkHLEANjYEQyOLPNWIc+XT4/Kzs88UXXJpv4pq1UzwvxOiYLR
uKOgiVxD0nbqdoJ9AMDPxW1MnSyR+i00PG0xKPXN4XYLKWkqEqeL0jsEqX1WK/hl7TokstXN21M9
d4ehXLlclxT/Vk7VgmlmG9rINMj5klqU/JBHXG2gHzC0rYOaAKE9bjdw2azuOU/tWa8MQp3jP0H4
OyUy0oRKv43fTJ0En9xmwVJMExwqhDWr3QW078zov5UsuDa1wfLsPemsoOp1tbjKXacBgqV0hzIU
VMC8AaT2krGjp3QPnIDhN0QJWIc644qhQMsO6EbXckCYu/i/MvFmcYKXXZIaIWfgcqja8YmpnMWo
oyfBSiJEXJWssehZKBSFRLR5o3pK41+59taYAA084iYUuWxY09xHkqWlasMqL8XZkhIPLbH3s/vi
dvA3cY7L8SCw8J2IRCvxxPRVqCkGklgfvoQ5MVibPP4t4QS0glRSvFzM/FUOnSTpitO6SttmlarW
QWtOXZv6Kqy/wt5FJS5hk55xZs1bC+VUaLQ2btOyxCbIqsLG8l1h7FqDpr1H+NQRHxIq8d9cz7bg
tRPL7BChrzC2AxWUUY4PiE6nLmTQWEgNI6FwjFND3T7yhP2C3NMnM3+bb6Fe/XZZudMDeXWcc2Db
WNHh4K62LOLZfhzwaTaTj7m5yaYOcqdHfkI1reoG4yg+58TdGjgNGbDlOnOAI2rLR5sO2/PXodPq
0eEYjI26OmO/EsA7dRBc8cxcGlQHSur1+4BnLwqhtaFqFIKxW9sVZPZgkGcAsTcCSxBSdl3mDnQk
zkReA//JUUWXIMXHTyHj2po2SUYSngAF6PtbwR1babd80rbapK9ngxy/2nfQUoeghszBn1GLXRUW
qBT5KbpmTayt9uIycu9NhSfroan1FlEg1NnpNSM2JTCNtaT61VxXOfcw9Jhti03f/ZV26Zp1A8I5
yWWosqDfLsIPzzVODrlTCuntkt2j1ph0q767UYdPh0aogq8Z6/i5x3fRhcDlnr4wvNQC0RYM+EkP
LvS/njJj4lj7fWc2NN79VZCNaCanUTEO/6ZJjNkcpVd9Q9TX0m2JgygPhREzVx8sYnP2ES66g/O9
HclnK83hj23lsIZ/5VwkCUlZRMwmu1t5M2KjtxwUxkp9ShbNrdL/lPMZtqIseDL2EbaDirl/6+pb
+HiBwClEqV8atb0Lhu5Z661DyXwjT4z6PwaVnrz4LxR+gq9vcvI0EW1vEBPSd9opls5IpA5p6rzV
o4cdQ0ODOTjqUKHxDfhkBhLsiB/dewflYt70U5yhdAVuGs/Qk5nh7Hrvl8RtO1c/C1V/nbldxBl2
7aFq9YPAMS2jrkiKeh/SWzfMxwJuSvkpk4KB5ahs1zFc1gL1shHLRCV1GQz3co52Ue8uWQ9qiKgm
HQYjZnIe8H1NsABoDluMrLFQ3WVvs11u5qInrkBKbuq9Ta2pWLsEZbx077VK6mYr26t2+NmzujM0
qxKKVISPGmCKhRl+h09EO0XHTqV7HBf4bSYMpIus3g0A4tw27/0sPoIeo2NRl75ughTRnRU/FTE6
tQvw+pMFsPbZL9uCydtwI6tyOTTDecTY2qXxqXBUNtgvTRwxDFjI0PrjOXyp8bbVU3eVcgZ0ngPG
j6DbDFEKpaIKgV6lP5I8uihD/VdjzGnm4Ka2eGZNfLeJLRF6ezd79Nn2cOzL+jsI533cybCOOTkX
06u5t13nrR3LVz3mmg3VDEJOa9wAezjrxHDPmfjIBsmcWXlJ7y1amxWEALydEC3xWjQfqnSRKm5A
ohevVk+zRgY3RrVKg/avQpnlgQi37rmhoULvhk1kjKSTFMNkahZAdqXirWvidWXr4YzRThXzS6Di
V5CM59xTj2XsfXoxXcstVd8Cc1+OZzffRXebUcKSQNLltHiNFmf/W9li0718fDND4Ye1ONyW+63/
8NOFv16vXzaL3WX99tYs1h+nw/PwffjOloRq7obF9+vvdvv9/RCrx+22nRb719CHc75cV4vL6fQ8
3B6H73xxYOSwSBcH/3C7gYRuDofHYXsDol84i9PzKb/rk3J98XzyWrH4+Ljs3l7e3tY73NqW0eL1
db/fL/1HvrgdDojGFuSMrr5vp4O6xLmOH8+DPOxk9zAW8lWY3PoMf57A6At8+BYH8jH8wxbMdPH7
ut3Xi+V2u3w+umVqjC9Nsu1S6HNG//BPLV95eJ6mJe/iLPxm9Xzyga3Fc1q2vr3xn63/PPn5Ys2f
+/yzPfDC04FPIRZP/8Qn5ufniS/gK07+v2PzeTufv/ef8mvlr3mNXxz5Qt6bc5Tt5NHzlRwwMo/F
g7PA6/mjg3wpR3Di1yd5dLwr/8rfQS1dciC8hOhv+ff+U569k/wt/+N1vs/bY3G64hP9/715gTzN
vA9XUR4gX3PibR8ctzxijuvU8ZnlVek52n/v+PHfJ+abCX7Ig+Rv6JA3p96Xr5Gf5/lxOMnv+cFP
grPO2eAI+fnj35uxdS/5ROP63wfjQ4sF147fyHPD5eMwvQVv/ORMyjPNcRmcBv/gcdmEv+Sfm//N
j+3j+3E4+N83biB5kg+HZ7f0t3ygkzxoeWr+nTh55k7yEsiDkMfKN/dHnykqB/YBzsV1YEAmT648
VP7zuN7Yo+xowZYnEnYWH/Ik8GsoJgv+QL6MY+QP+E/+fPr3KsEZL3a8iF/ghox12Nis4vZLM787
oewhob4wtra1k53ZuFOMS1+a98sg1XKIjlVgnC3d2nZ44DhUcWQh3aqMwrJZVzIzh0m3WkCNzdo/
GPkwJBnVQ4kj2vxeOi+68l4XpGuU38O8KosTA+TFeMT2GgOsQ/hqOwbGyve2umpNuwgwXnbsQxoq
i2FXmfYxg0JgE/PlGqwEVDAKjHCFzVd1m63a2usZ3NP5jqtq21p2yzS/SGFxtShPLmqWbZMMMt/0
7uVRDa2UWVFgobpuqTyNx1wrsd/ZCn4UPcf/bWHSnzeMrLr+bg3VLvXETwTgH8HXnBiP1Sn5kwFi
NmnjLMt16Bgx4fM1r+1aPKzYuaoxfw0Sezfk0yZLKMBHgmGSsTwN2sFtzIM59pwyFXnEYdZaX4rk
ZmyGJvhkvfJmWbv+SaUXP6QIA0n8Su7uk2tsaClMlF46iRIFsWElrU526Ezv5kbIDg2YMGEdSO0k
QU+5aTJ9w8Orm+6Vou7kuNmKcdB2/4QYa3fRG0ZScr4vZYm1dOByIeZY3pMGRWLUSGsg59wd76NI
rLM2jMAt+X6ka8L5Phf4SssOt9Z3ZuGu7WL+SwyN7k1+0eLIErO3Zbguy01Mo87rPqPa+St/J3sE
ueNXUUrSN6AHdhNAwK36plblV1KRajsoEIiaP00x0mxrW6ZUqA0waIxOOZSyvAzWIt5O86bHcKlY
x/ZbiZbMqQD3KWkS0iMYCEqA25VIRsz4XwzJnzJbT1i9RVezmxHfARgkXP9w4iUOG3SchHchIU4K
DYArGLJY7MO4Ht1PbDNRAkm+crwf+5tI2fZA6fHMYT7Bl6qMpgfBDLJsDgKyQa5/9AD2sphQXAMZ
o4OBabNupuxNaYtNYevbuPoNIYilRAz9ZnGH2yEVJqZyeTYyIoVfuSSfwZXT75Rpu4v3mbZppnuc
AF2IF6bw5fzuuMUL38rrGBGX00H/V3Dn6NDD6m/S2FcY4XP2KmmiHSE7TUdW81yohEgaO9M1rxny
QDWfV5ROEzcnwi8YTJWFa2t3q+YPU9008FY8KTmF1We4xwzvS3u+Y0flqy0aPz5eQZ06zPtUz9cF
srHKhdTnzn9yFGjmtKlgaIaq2MnxQgkBAi/aVauRGE4RQ8oSHUjzA7/jS8T7Gg4a/G0/N51lg5OL
fBj0FPQqfIw2luG97lyScdzXQzTRfU2LXLf2ub7F7gbrDx7FANaycaOPlA2nYvGZZm0r+THzVBID
JAcopPO9BVV/SjtlM8X5qi5xrBIz+bdM4Dv8RsDYJGLWxvrXTMiRnc10p1q5mmh9LYwUexcONwY0
JPHhrwuNCmOCIdt6CTWZEPvUxJ4rc/IbF+Iks0VGxjNFyHDIxsRhep3Jpx+2RJh7JGHRCAG19NZ3
PFOY/ozdniUG45oET4SPBiUt1mmeQT+rbskbp4+pi+LVZLiZdzulFFsinDFiDj/1sQS3i+DGouXo
y1PRMCfqLmH6t6lIXtmSlBbZh0mzyaItiPK+hgMln/WnaOFdU/X2POTCAGDvrr3SbsIivJKEEcXz
S5sYLB+sv0KFtUDuFYJYJbXWDX1VS+BXqXsrl43BTYZVZK+riRk9KURIJ1ysYMC71yn/73gQavyP
pA8QZaNPFCTMShdLJ4/AyCWjPAzfvFvGtAcnq6cax8RQfnjZa9MwvcXNNkSBJn0Kpl0/aQfpCNvs
7My4ftaRs62M4gWISoKcQDvta6v32471L7XeI6K2em68jlFGXN5Gvi9067zesdSN2SaOPlCR+APz
UgtQb67C9VwQptrPuyb7GIbpWSfVm67bq1in27QG0nJbDLVXng0ArYa+S3SiMSD+qOgASVAoYtQ+
DW7x9M1tAXMvS3zXeJm7et0MsEjo4BpzxA3b3rcqpnnOSk8bUm/vJcsJNJCkfojJWzTIlAWTGHua
TrPBxuWWt1KYXC/cUrZlAqOfCp/WMOyNV0HqVOptDfY/VxH7iDVk9pRvVDP3CeugGDfosaF30jvG
GHiGeKt+wHXbPng2VOSKKA0Ab4/2fthA+XstUpysEwPfczu+DOCWiggOTLC2gk297lDBI35N9B3G
1Ws5ABFpd4VTSA71jK1lf5ebVUJuVSSw9LWbtYSL2BoZ63akJQQSPhs9hPM8Ytiu63bja3BAYAZw
e4cMWB38BmWXEexk6Loj9tmM0z6LtF5PKJcQUYDYelhuWoQFBExLWsm11qYDyAwpXuah0zQp4tg7
+LEJzNgRRGO+geVxalgnSyBoIe0QO7gVloyHordXSmMvGzSNkLQkxcKOMRHc22QMkbi5ZKdjjQT7
C711jvG0ateHaIIJ2591inXyGQqiWEoDx3a4qRXEKhAFr8F5pD2n3nde0QsYJfF6MntL7PQ8WBu2
e05ZYizcd7Two8KSoCmPtJL4A9OzZuXRDSCuuHCTdNxxSfaZhnhpyRVQrgal+nfKkPTmDIFFjrsw
pHp0eSrXGiGVH+vRKch/Y/VDw4HSVrfJBHhkuEuvPEHmg3K/mWxsPUd1A9K8gs28cTmRasHwvoSS
hkeYdprTxrdUHYNBxg7dg8RiH7cTNi2aZQ9LYOjL0ARQMyxsbOPZvuIAgI5sKGUKTxVsk77CNgHy
QViwa7nA7xDy2LokN1+p57XKSHJwHay83ztysjUebIPv0aYaxBkwNNDI5DLq7d7geHSZlQRzZjbR
y2KShMaPrR3XYab+0Me/jNnzMQBdzuQByPQ7uX0IE0Yh+0Yy9z63n4ffvbzkhlsdC7P3pd1dSPpJ
4VBf2xAApVIJ7QbUf6U1ljqyWSuF/UEJmT16bPlBa0GFPqayP0kij9zZo+KOnjYBHpXDy6q+Fzoi
KM9XlY5MeAfflY9/UgRupMysdi2nFebOg7AyOGPGD0lMyqj+qaAyZBirzME67++BdhvJ5A5MZO5I
wRvpg0RrPQywnFSoApofyGadsxirMICmH1gSCPAITjbUjTCypU1AG9lqRhP5FjePDPMq4HfilLbQ
K7EV+c3AeBfxbNF8EEkSl/gV7ZwGi+esAt7y+oWpkIXMN4qabpUGB1lyUhiYHQatY7HmqC04gQWs
V7uNiPeOLo2OIxz1UjjgpMU5lhSKGvMfZIS0NjB10hKB79XGkrDVQMoc46KaBvsXnIGBTncydobw
VjErtELhjtyI8BZgAW6LXjuYlKYiewlZFI17Cs5l68amhS/CDqnH7rrHw04dEUHgfll+1np6kI+W
pNyUwLcohw0cLhiLxDdbh86gIC5iN/n3dBNwmYT0Ig4zi1l/7VV9Y5mfDbQzJfyoseI3mCpo53Ya
lmb9V+Am3INhWuUVG0FVfCBjBkdkZSDEj81TelomyXvVA+h0JCQF2gsRnVjhqQA7K+ZAk/6DbkfT
yLlN402YWUf94qXIn2i+TKZSacLwWFGOAU5gAUTGCZSVuOa9oc8HPf5vIW8ICWHeBxxgmzAWyZvl
6beDFQsHY5YE5P+eQLzPM/WKf75lQUcMX9UQN+XWI47jD13AJjbPhCPsRKKuhD6jYWDGrv3OTnQr
Cmw547chfcCDXzZI1MPIuozGnYvo0vnkG6wWlgrEqtbuGNn/jOEADHKss5NFWoQrLO5hKXY0V6oS
4TI0QfaYN5ZH+ElqrFV1epk6dsQuzQ9DpV2t4drmRy38bPQE58riPJXDExIVjgL23ki0t8QlbShC
3kSELIZfir4ypUw48fV9XEOxCU729KnN5oo9fhXoNLTl66DH66JQti34QEdiU1gfqwTsDjcfRLQD
zPeu9bapjhZd2HjY6AtHLxHWoQ+2mC3CosbsKkQZquf3jCJ9xlxoIospJZfFZQeVtRA9WmHgNzlt
RIIRe96+pIpLTwOTz8J6NaAcTfA2gRGQecMiS+KDxomEzUuFwuSeAFek5+gEcMJjQh6u8uk7oWKd
zAtC4NWMv6wSL3W6mUW06cHGCR0Jug/P+q7GjNHkgI4TWSDbVW+xCaje2lO+hAG7nROej+9UBpve
y5kFbtKJtOJlqraPYNxFOEHk/xJV5q+CeMj4yhfpM85hWrUGw0OFgLGHFa/DJlw3n+1c8Ay86jP1
ANFPRoBgG54ZCHgNmNLlO60HhosOPCAHHtWTVwg4JgpoNYa9/TPsvpL4gUkyWI8LRtwelfiYKjK7
2jg4MdCJxbxKFlAiJUpxT1IdLq4HntyozWDCws/hdsRhLiHMIKR474fX3jjbCc2J2R+NbNxBiLm1
abhv+uoKrZbQq6YUJC+otIMtAt2LA/Onh8xjmyVwW32KDBh6NlL0iVuUXVwFxDa2Ginh9bw31XjD
/YGWM/SbRt8q9hUrcVbQaMApRvkzwklASwKGFtXIdS55lS9N9vAh9qiE6nWI+EVaE0J4IWfVjRDi
S7M63C5ryKkW+pSh2ip4OwcDvMP4pll/+/EMd9zMn0WibdPaekfwAGuyPDndbrYJ6oPrwnq6mfGY
iAp1W1OKNnhb6rAOA4jrYclODuphV9ehKe81qeYF1rOCEs4ZfjvSr7JI7MwyeU0hBypwN/MP3NMY
9+t7qu5n7pLeYK0Iy6Y9ZD7R5+eh8J45j1uxr3LC3BTxxtYBgc8z4JAxffRWI+lSPbAU/vxDnlyG
CZ49Vu/AVsNyHLX34OSJbu+6aKzoVME8E4coiITs6y83O4kiP5GivO7Y7/VURnz18DO1hZZf1LLg
8dVfwmlrzDo70UMb/1bapUAnleHg1Rrg69z5aShWUT4sTFj1SQWZDUgzH7RV5xo7gWWN3R6sCV/l
urt0DpKR8S6wbZ7FcJmcEWIFavwx+dNjhyAgbGndxi6nPzH+wLN5clvzNeZ9+kZfG/OwdKmRsPhY
DnZx1iNrpY/7igcia2jJ+ks4buPhk1xTUAAoG93wQQT7ak4YwdgZA6iifbrWzcQ3yiFDtC7fpvGL
OMiqZq1lJe0YXSn5MuZMChtJzmiYfq9kX9TVu9lgsA93khGLw7EE5SMJ7XVOpI3I0RERa62M2H8q
NG83Mf0N+r8GhhsmzAwycuCm/btdC4U2GLURaop4PBX0OBHLjtPA9aFET/H9aR3sX4qUnqRlCldE
2boWw7EsYF6S8gW9q67YJtsc3QyQZGyjwdM4X7CEe4Zag7W37T2WrI4ujRchiVrr1oLOBwfOxaRU
idAoO4PfzNeMUJ261H0TXrYFVQQZM7b+uGL0OwJ9gYYJo0ri114jN6pugEjwArNGRM/bQiXyOPyY
OTlVk7A4s/7P3lKtieSYhLmuBrKspmJjbiGQ8HyCaAhoAwrbIVL9zkW+ZKcEx6KWredN06mnDr6X
OvwdWXxCDI4TuA83T9zidFhrGnQfNJh1nN5C3ph1wSvPwfC3o5roseONPhsshIgfT8xoF07KAlh6
NZXe0owKsirwbrPwRcDvUfQgvuG3zXPVal9lwXo8wL3nBjUUFt8USKyxliXYZ+JYr0BKuGkMjDIl
DfwySX2Ty6RR1m1wh6rshq77OlfeuVHTu+Z22LvOX0GMAbBQlmNytQ0IX6FYehn+dXc1OYEoLkLa
Hlz9G1lbN4RdY3OswbnQcOdwGZYMACuZ+pw1fCGw9+oy9AGVubLrYU3w2JZ901mYEK/b9GFO4c60
aRRpj5LnhA4tzhjU9USqYMCWj7HPHnxJkmoTWtbFsF/07B1+PHeh49c64c14VkZRuBJAidKYl9sc
8su1dBj2xRuhPDGApltYFDqPwuSn6rdHbHU741ObfWE2jEnrlQykyKjvrD1TUIGY/o+j81huHMuC
6BchAt5sSYKgJ0UvbRAsioL3Hl/fB72Zno6aKUkU8N41mSdrEhgVEs70Z46jVTcLfH3KIirZi1fh
X6bLi6Sa9vH9CavTzaer9LSYrCJaseQygEkO+RiSVel5ix5EiTL5kbmERbvHDlUmaI1pD3z6aytg
D8ZnSCDkzJdSx58gtLgxETJNi1giMdsPj+3AKNcqN7LoExVjQJKMHogrQmWlswwdvtryWjNw1Kpm
1cbknI0kzhKUDethnnOkVkIKuJM5gw4SFJ5UUWwLs7KHnk45lgkioZ31Cnpq1nQ8SGSX5HR3RFfr
RU+Pw8ABalpIP90kvwZURctTnDEGmjjCKDI3ns97YfyotI4mQhse52NhijC8LMes65VgGAQgD3dF
vYvVSzdHPld3I1fSBR/Lokbug0qmMH/I3QTfV3O9wM/mT1jYVQnpJ+s8Y6bdzrsrVGj25S1KF2b5
sqNsFPdgUliQq03f7jk0uo7PYdCSbBzxgbbRp/Fol0AzBFKzrip1Gu0sppgCVg1LEei0rJuO1m1z
YyX4GH2jLd9ihMogFz4J7po6Ni7W2DuuVc0bTT3ljE9ByX11VPgsLbEvGEZ+AKRvMWeLzJq/V50j
JZ2LvnUeCSKSEFGngwk1EHWDJa8a32M6/TUkVyswTwraBdb4Hnis4E5j5sp3dQwoe2iSVG09fYP1
mOAnDKFK+TxjeOAJLW12HdKTjosxRyE+uslXXxxTtOfuIAAE64+m0C4n5U3HKBubBxQCgYYE9xPV
r8hmXEXQ5CYoD9wiWesILVuKIaQ+UWtBDujukiDucFiFA6enf4miaqOFEuPeSYeirlHnJ3hgo+Tl
RXDMW3nRRuZSVbQ1ONtomVbFRmnJZ8vnZJHNcBoR/nhyg4cijAvFQtiIhhjFKksJft8T/b8BPrqs
fVwwMIx6Y4dgvhiM6bBwCrHjn9pGSpKlWu8UGHxTMr1bhTuV2Q6njrKLyOruTPmWwfxmET+D8vnu
mUQPWHIattD0yPOOneagDdu6B3TTmKREUNAQ270c2nplaNbWkjqAUdQ9ZA4zm8VvmoJFKCrR1rJw
AzFnHZP63QbSRlEOJjyfGCWROva2RMWdWvu2var1JVGPHc5npgbuvoo2JeUeRaC0NPwT+xYJF2m1
I/K1BVdt/eWxwI5nOfbrAvqEHj/zHnPuvyj5NXNWAMEBef50eJpofGLSVIz/ibCQpJljI3eUE/ja
kXnWK//oy0dy06RF5ImMavX9OGXABAB/HR11ThHBL0Kcoy7EprYJ+5jp2h7VEP+lzlsCp/JdqXuI
WhvOHzj6HMiFjhO/Oox2Uq9aHb8GfsUKvG+vNbabXiMyqDIVQD+gazSuKPbMReGWf9Z6xMozsGkY
0mANIdZn+MiXFvlI/auKFte81gh4gSsw1SrXfoLHzW9/NKodYHxK5GQXTxiI9SSSi9ltPLjLoPYX
QFDwmeK3BBU6BDxY5lkLlfcURGjklI7TmFVjOBfEz0rnN07DFe+Q4jKA4uqEjuX7X0i5ceaxqkrO
I4OWdMQVQe8IlnjWv7rABakl2cBZSf40QMVoKys6CYN5TIVheh5QihBg1qnzQjdYD2BSy2Y+ri0m
eOgY5qLFHilYaMMT6H1+HqM/i+la222VOL9mDNekjkgQjg2AqCwi1GaDFwc6iTqnS+L6PpYerv8E
XRLStyhsLmKt4YIdtlFFGDkyjFp/psjgMslHYoIVSOzrC5vCR9mgYwrNTdZeLciKrZg4ifRsGMsy
hA08htVx6iRhtI/jeN+h3xc8cRfKIGq0pdJo1LLKCsnXgE9yyHCgUSUIrGD67hiy8yzNfiVzhnaF
8CYKeO8Jxrk/+K2Fhl5fCiO6vjJ4ySSWpFw4FYV/wWCxAA6BHUTksKpzpEYx+Us4PBIEfWbVL8oy
uRSma0tDA06M9biEJxHpNolXdshD7gn5Pni6iYZn8laLJiPRf2JEPEz1MbUSjNUOBMks906hjFau
E05sdKNh10lcyfEzqw4FNpHRqO1WVEQ2NN1VbF8WA15AnZNivJunGaTANj4x61oW9FBKQWMdxV/t
yBhQohhECklsFGpL6n8GnZ67qZjhkKCE0PGs0b5WNcWrco+Kag3ll18oqQ8xpWqQKddUb1YuWc2M
0whm1M1PA5HKsyosQ/5VYxIeMiWp9Wg3PvUUXh4DwiPYv+9UjRCHAwdjb6h3tjwkTmGi2e6YVos+
R9UuTKOd18HJ6FwErwIVMcb6Nidxeyf5f0rwl0VnAv6Ab2dsGQuMX9wRA8yJorQjP3V49+26QAgm
1XwDCDId11+RpyqYa0gHTCCkGLkMVgtDCx2c9Asc+xvJLCA6/ZMpW8VuU5NEb9I+uCxz2/FppXBh
fquxdowOzxqGyAi8XbdtIONV+N4IAiC9Epta+ACVoqYnVxI2cSqcavUvK8Iducy2F2BX88Rt26Dr
hKxmDb1N0teFtnfZKu5aUoQvQSxOUXbxTawhYURwdXxOhG7nY52LM8KQKAOCPMP1x6yMeVls6TOf
3CltJZnLEt2karFjW/f+UjTyVayjuOKBVDh3cyjtQf9PNe0k3aVjdBkLMtcG8SdSJcxyKqgqRPrs
e2PbL/lFDywrDMY+VpKsBEHcB9kphXIraegSuq3eMKhwBWzyaK9APPuSOB9531lIxNgqpg6mw1vA
kmdo38BWFhreVpPkqAYLCXwrSzzW+ipqEX5U5xYHhpAhHe5QMBoqbBH1By7GNgj3cD5sWfXPMqkO
TUwMXFRv2tpfjaRmWHXFSYpIADN1Lw67ujW+lPGTuketaJcNr4J5DwivAVPg9CyQoxQirDeSrQMy
t1egeORbSL4LzVV+6pqGX8/vaIgI0EmIfGtjfNV7yZV2ceDeUyGCEiJhuTsiHU6CnQuHQsgetevO
PQ0AFCJUI10X1ZPxn5s38FWp59nFc9MXNQ+mRK7T+K8GFSS7H9HdiNiuu7rnlwhNVJPIbBNmsrRU
fcRxHk+20njbupGfAU9yKnocAxnvf8UtJRdzPY6YgPmLgjQ+4u6oCWctlSOESATbRjfuNXSgMhgT
s2CiDMLGTyeeB05GqsOs+4rFq8FZ3lATcpbDw50J3ZtYVHak5ilNDToDfhsKe5aIhKZx23J3VOlb
mKesb/83CjxKJbxQLC1EK9v5KOu70nWYAeNplWdV8F2Zhzw+mcgMtX2CJEUE6iK03ZyTFHwJgpxu
Dd/OtlTGZcYL1QgP1tLvZNJ23E1DQriBcERnzyF3h7q/adD+agK0M/IJ09Zcd1zBKqyFZifhQWiC
LSSMTc1RFYCnwF6CPhTBZ7nBbkKGevROxXqhAUmxmt6OSiJoDGMRM4Ds2EYQaRjB8Y/Q36rwoKrp
ziSOBoibbQD8T/PyPsTJWmnAPUFYLjzCvtJrGw420sZJMloaMNxV3PtkDzhFEO18byWW/a4v6qMa
VktPeUl9QqDhQQ2uoXpOwC4WgB7lniEV3BVGh+6U8N4d2Nryb/zJbuqVQ/U0iF9BSpTLgItbsWY5
apO5oOhbXabnzV51fO81QCZct37/b6oMwvhe82j7N3aKSfYsjXXDaJ+ptKSeLfPTS4QwfcPVnLV+
y9wcVTseEusU6M+6eVLRwphPIPrc2n5nKhLDQ1YphB+ZsrfJ3BEECjebSJwUuVj+v7jHfO1+jBjy
Gdl7YryWe05BK1j6zUHiAtP3HkmsLY9nwbWRIGqJ8pNbnUa5XbpFbesDEABbo1WSkTCHp66BBqFA
U9tpyKUShd6NfTxUVSQRLG96zdYxyPJgbyfemvAlNfnSBTGrxOXSQHKhusshq4B+N3OXniLhpbd8
k1nHxywZJCLu1Dgi0+qc55ccgYGHZZmIelPca2WAJL0DPTc1mjxsET8Ai9byh6OcAz3JGJ75fG28
RDLzkVRDrfltxi4bV9W2LJNrFb9kfpU8OnWKysxbkEo5y4pTH38HTOdM1k7lrdPXAQIFMyT3SvFn
7vDoWWRDuW+wlrSvAoW1AcgTEoxaP2VrJfYdWzmRTRCFKPFfGj+looiLrueIGDd9DyEdOXTJaVLQ
zwoYoHtROZIqAVqGvBILcvPDiO5D8zGpNVMRL87RHZGsDCNlA5PU/p1ITk8SBxMIJlTcadwQFaR6
sqYVsYbIsMnSa4d2oP3kzaPxf+vym7C/WcwIKOX0SRpCd8N7YKyZS7UNnvWeXmDYjYmxwFYCruss
QDHIu6NImh3Yf22t6fQYlfqccnqNYhU1u2rg52sI6OCAQT+QlYchWlVwKLF3wxbCucOuv4AORKxU
+u23myA+BMKbRYvV+luPkbCCVbljXpnl8TxE5YZLfNszNhihgwWqtTYk5tLyux1SqHvEXRhAcGVS
NnXjZKUYjnGRcJf1BmVhhMmACAzR+BBtPlI79zxfnfmbiSew7VDVw5T1Ni9RgIRd1pEwXRGRSYo6
+cR4TJnPqNFPEPmLEte8guXVhAmEhhu7JLbkiFq9ZnsSjqi6wf9k2xS1AuxmmM/m2g14v+S9mR78
2FuQorjSAIWXArUKUQQZVxzOAgBxZbEWOzDw8ugt6L/U+Atihj85hRk5yeqz85ifTAt/ZkEdLV5n
PMshcEBGLGIrXubrZgiWvfxLzjw1GyjGa8s7p3eDAyGXcUWw8IePJ3GPkAjSwI/v8MpYMCe6HeUl
l6o3k8PATiKD/SiCXXPrWZ/Ww+Evh0sjIL4a7RtiZuDuNTbU2AwOes+0RFuMunqQM0JNSmOXkxUW
CZOTFmmE7K41dZceXXZrI3c6cIAK47WLPkjGf9f0G1He4TybZdpjku0JbeUQ6WomTwpwxigwIlOG
KoLfIIu+J/5bjH8ktAC1rYJ1tTKeFbxdXrsxPN9RtV+q1Z5+obubAsYvE3k6yTd0xrR+QIIwnlEF
A7/UGc7A4FFYZk7vrBwo3LZ/noAABfGGOC7ielt3DH8Y8fIo82S6FiftRKRk/4iYJKXnkJiTl2g8
kUJM4hKygT8RuqZx3Inql1fc5Pike791vk7o9XttO+VqmuobW90iMdtdkrMuJGCg0NH5IefF6Can
V629ZWiC+HtEJPKWTspGsFGRaUmUZpV016svT9kN3ltC2sIIcNcN7A5N2c6JNm9UpqqbggC0Um0J
Pv6X4G+oRCIbq32RuE7bSp/B0NBdGkyf879cyS711C7Gvp2xXk8VeP2xfNCUPwMfjOBhNGCBnTIo
riUES8088S1qBI4yGF3pcJrGPEN+MMhHN6m2yvZg9l8uVmAjx1OK0DSBuxmr33VSLuV/A0VAWYHh
SgOnrShsGbDoOFcy5sLM+DygIt4kcyk9GFKpsNSxbTc13S1BZZk0LlUUXmOyN4r+OcFCReNuFg1V
1MYolyrqNRmiEwF0eKZkJpW5jV+NGIp1EbDbRVvHeFyOzwK0R3EihDmQQ7t+8gj8yCBnhuDEg1ng
ICQgRaqpTYZNkK9rM/4SwHVNzWCdvQVOTb6U2FYrdXjGORJH/VDx3EQ6qpGb2sWO5PfTRUAu/F3K
i23rmUdK1K0nKIcixq7J7EjSajK8YEEQoISrj9WcqnFa699JGyzEFlUzG23i4xCB/Y45IhKlWEom
oDU45TmE0wS0GImGG976U+ma5CD0N0vBY7cog3SOVxNdAOhYqgYlhZ0D37ciWAxxKWOgUIXoyg6V
6NlUkBalg2emE/W9xuYnXcLMwi+IbpkX1Lo0U7hOCnY2DAE+554t+tGuZRNlZC76XoLi0B0GYNAZ
fSm4f8K50psT1GUp+9dMMewWgYYGDpntksluyuXT6/rWZuPPo5qQP1CQWh1qnNBS16zFxFpqtBl+
5D0lGfQacKb/7aJn0+V0puQZqAsL/ctiR2ABIFLTt2v2p4qnPJpQxPLN0i+EAs6SYd7IZKqnIfHo
fN30TyZbNRBhyBsziMmzwn9rUAvL5M+z/qLJcc1YRIGwVhLPabEmFqP+a+zZqsqE5oESDNOnXv1M
c8BkBO8tvTuxuFgg33Qujul3kyMGFItoAZn7y0ddGQv/4smwKF14s+eWXuKdG7YNibZT4eMywIYv
7+gC4a7io8v7daJsZEk5UKMKGstuzvBE+SmHpaQGXJBXcco162XWi4An6cnUxsmMfYi9L2UYprx6
7erzv/aQ7klk85Q4tIPo2fNWakG0HNL7qJ58vViYyEV6mKKyDlSICqm9iBo+94MxPmuj5ZvzbJWp
ftTci4zTcnCMvlroTfr/51+QURHHLVOfhc+36q6shr8fdgzIXkVEMMuVRtdcev3CYAAH/ZYsiATJ
/DxgAOHJ7sqMraXrJgsTH68mXTnBMxQK44N4KDb+40ro8qWBFGfwX2G76yK0W9wjU/xnDnLVxGG0
YV4qsWoxuBQ1HvGg3ZqTLRKNx0yFvVpQBpXmo2qgTfSJIySMIfV9IeypjV0UnEN1kqJsWaf+Mjde
nsrkq6XEBZKPo1ThUi75+CzlkWsCTBhxJSqrhDGkLzoWdll+LBcYZ56d8xh8Sf9pdCDn6GksCHj0
dJPdFOPT3Bhw/OarIR2WIrZbIUleXfXy/l8Z9rOKyXZAlG8F4Qmw0ZV40RSVp/LNwIJ0+AGdAZ/R
tDuOWOBUbv4Ya3OPxmVNFgMHb7eS+SZ7xkgMJmO9XaMRUDubWKJLixJT1rASS3S/ifcUgrXRumtf
eMRIBxAQ5UxoG05WaUIuKJRN8rBORs+xEpZcLwlaQsuniJJuIY7KVQ2SragxqW53UTxuCs9EiusU
ofZrItzpOgA5ittY85jp6UyrhWPKuFUo2MT6oJwlZWb44zotX1zWvTgjXB4Jh4BEinutSI9tBeQB
d9uN1b5UDE7U3WMOJ40sQT/W7Fa+V2gyyvCQ14gxRXhpLENyLT1LPpjDat2R6qOJRO+olO/Sb9fC
TEQmK9aM87OFi85NhZRVVzvYZnNT/X80AUuHUR1DJgjd7Gwibx/2z742eYO/R/eTyN9hv5UH0nWk
HwoGErzJEhZjO8vvXEK8yRSgwj80+oTNVChVngnvWNjhGuP5S18JhV8a/zWcabl5UKyTZcKlscwl
745TuPWsnbgaRFOGzR/+/s7Nli76IKPGFNe4j956VyG7+PwvGX7SFGIG4kDUd0J18NhdWtoaUvTM
o2IiKsqrfojI/h6HEhyBjm+62vZMJ6ZhwwAEFT5r5EgCe/YGK4KXbhA96ixjp/qwCfuFTLRDQ0Ll
u2pK1htUNA31azAl6UVBsXN7mlewUDjehVMRliat2xFZSI5c1yP7mYOkC0pHk9Ajmaa0GVkeqAgw
gxyUYX6J0IVBkcKtuZPbj5tmixyBRttzemMGRK2froQBW+vTMw9d2y4UCrooUWyKJ1InZj7bfIWv
2SV3t8O6o+zj8l0g0GO/zZ4p2ZfqCi8GHy1qWrga/QJY9Dxh3iUKtG4usI4xPRgMKv7fysE2K6xN
qLWEtO5k0rL9v9RUV30dHwSrOgl9fUwsYx6hVqyIGdTKf+CDlySBR8Z4bFCiSQXcirLcqn5kQ13Z
DtGwmjirFdZgI0mcrkYZNq9onD3BO7Y163lEm0AZBYW6u60uOTAckmPHpt4EBGB2CSVetxUJNgzz
T1B030YmX0ky6HDKIivbEh/Hev4Woqjzrv6UMD6rOol2wbfR8wiyOLcStEo0NMF6aBk7hcPKi1A8
dl8p57hw6BpxAZnBsToIP0yKPQyVPsLnAHtCARWsU3REnV+s052GTqhxBOmGdADxRFj9aexPJSNg
bZSzguehYNKSqeiNJEfOTwRLod8/izDL2U75ObHUUwZMA7cFmTMPvn80JB5VbEnYM+oATW/11abG
pZqAeBJTTwlNqhwP50wdQIJIjiZwz2rulZEWQNxkX4hfLmNLJPkG65jGQ4vDgmFSN0caDuwB8Nqe
7zczGiC2G9mEqxWX3aPNLMoa9CstOR/pcCRcl56oZRweYtpXks3kQYaL6MrWOryWTXiNg3Ibh+Jy
kJjWUX5FxQisUDjI3niNCCQZRcRq44EXjxcu9VvgAqxny3fYQkaj3ZhwGmm6yXpzNUCRU5E6pRZx
BwhIdG6lzIHvItQHWLXjt64cxjhy5FhehOFSH29JGS0iZteCsM9MUkbNg4p2kfmp4v61OAlMKohx
cFi6RZwaNEZEn9aabQmb1P3wwhKLMUMlVkJ2Q+qV19lObV9N9CzrpyZfOJbdUmP5iP5UfMq6cQiS
NyQ6uys43P2bGt4t+FxWFc2npsQcxgV6KYUK0cjQvghTI44xxgeNeQiacj0pqHSmFaGPFMWw1gIC
Q1ZkmzEDB5Tc6MOnFe48jHoUSMxLQuLIGDMqMmUmSGSyP3PtntP6wm+fV0lpZ8IubqUZ33Mrf1Tx
ZmjEqHXRC3kBA7tPlv1hnsfkyo2WbyumAFW8r1TA4In4qSXpH0KGlMPa6sDARqdI9xYFag2tmHA+
5qaaKn2eFnFsu6WSs+QMbL/gd+NJAMyybWsRg2hx5wPLGKFSmGl7VnjWS/R7xTzW1H8akupY1w95
H52y2r0I057fxDesJQFhEQE3fQ3RhKhT4k7FbC9RXXZ+tiRl+aB4DHPblZv/35N1LC2YZXZoEbkG
VbcjDIb9TrB3VfcvEAxHDUYGcEN0iyrUxH68SlX8jtonaaK5wTU1tmzhGYQZFrkGhKc2JIQnAxkT
aNGTpypkdjHWhxT1PVPWAYBDot0gYbnMraT4NLj/IpjJBhsyj8MDicCY30suEApuQMvMak3/FYRL
rTr6UOw1JgEJU41upxkM61CZxmq/1Fmf4ABivucyV0+xmUnOIOjwYcjHq3D9ielwI2zA/+oxW6Md
0C8e1jAtJKepv0WsJzDCy7m5Yce/F3nORbYeJr9OkfVkoo17mt5Ac5ch01O0Xx4gSUkjAUXXSRiQ
2RHgjU8NRoO5vI6MMnBGnwoRmrUySc2p7nhc7W4Mv0tRftGWSLNCJ34ElfZSLeUz5vFpnsv6h77D
zH2qVnRADQNWLV37wXBI7tk/QLqxeu6XEPAXgXASy+5SZco+6Xnw8oprOM92STgcVQCgoADIc7wq
woP8XiH5br1fdLUNFPR6lSes1kPHFL4V88jDO4AdJ4tGNrelCA2MITSVhe7tqHv8Ais5ejKjDtHx
byTrlidnqyn4DdAKuxshPDS9tQp5k2SLlzzexXQEWKzIOsDVP+KgYSwI2oj4Z8yIYJ8iSKONRc0P
BMx8YwJI1T8leYX+KnB/ZPMrgvSOYYB1F1smHGJgpztYM2H/GIDjlKcelYlIstjEBJQwypku6lqD
1ZRhsSmEiqSIDMxQdPkusXXMN2MFzhvflKwS+skHCkbQHH/ckXMbKyx6RxDXs6Y6aP6JBN0C+7vO
VEIC2mcuQ/U5WJsmqXZiK/EGjPNgQD8OdwgJlG5hRShRU7J8xqNpMnY2UO7HLM7JnPXTC8CAi8kb
52HZgyDiqNQBbrTL45XIb0Bpblrv1dMQd3pTpwKYwdb0bFfvApk/sE64VvxAAVimhHQXiXQt5Hje
WO3Yq0gyqBCrtrXyhKugGl1Wtb/Mq9L+TpHdo7VXkIp3zbQct6t2kzDdMgvhYXFlly4nfot/ZFj2
DJrViuQf9zYtR7R4dGKWGB7M7KGR7p4ir0FNXTClqd5d6d/eSHwOdW4qEBmHd6zB/OR2KMGEHmmn
Ei1LbHWm0lzdGmECm74McKRPjIRlAMQMFz7pCunVS/Qftg4y7iTmHfuufg+Ao8cCxgYzODQ/cKaA
/5iLaCh55VQ7bsn2RF2jZtsO6a/7svQ3IuHkURXnQn5m9b2lgEiiZllUMfBzemIXlKUfLQyGzrXu
87byYtWnvEMlM2Ja+DO0HC6nNQ8AZBtHL0HrhJVIwCQDGqJSYBQh+c6x94C7AH/FGD+3LY1a0Rno
kYvhpoePluDqTCYGAK1AfIQh7PRcwgG/IXChPvEI6avnbvSqW07qxbjJk6s6oGll0t8Np059NMSS
8MHWY+AIEISJNSEdlayfTNiWHQG5Pl83KZbppPp/hvCoxWXMHAzpzMAixmouQX1W1Ftm7roAlKaP
hIUCI2ivzIqE6K8ye7BjzVwHwtuFvz5vskrMsdfYavbdC3YiPTQk0OKjYFqdYxphkKa056BpnQQq
cKwkZ8PXVgorOqvZuOIKNoU3fCvxTkOMZVbxSpU7dszRD3+Gat6xgA+tJmPQBMyIGfA24V0PPiX3
dMVqVG3uKUKtZqeWN9IJRZZqeXGJPXmmQxc3S5u+cX5qlqe3087OpU3Qyez9YBF44q+2T+aC63Vx
/rB+nEXzeHaGprE4w76e+fxjtlyzKeePrusHyZfzfr48nvCXLpx05ozz8/ccxcO9t3eEC9nqwgnW
6sk8wSnl/9IDLJzBwZujsV33c332gEc3m76bnX25DLPZuufv4C89FYvH47ueffrZyVFnr8Nrc5gP
s8N5tg5m69P5fTqhk5/N5pu5c3Jmh3RmX9frz26+mfFt5DMQE6/N32aYrb4u87/N9EVNvoq1x1Rp
cxvP+EunL/zhZrURIK8CJ3IEe/oJ+bHXDv/x3tlzbX5wZ4dXONvcJIB9j/DBIqSHkhragJ17PEXd
Pfe/eXwNbV+bX2Gy9wzRFjirAgSHRj/1SxknnbUaZfM2uRSiEXMcU/EEGRzDLT0ObC2U+Z8Rtof3
L9YFXpxnmf52ukWgE7uyQmLoxjIyHIuM1RVzHRNAKrHgqkkNAGUCIxwwWgCr1jwULmF6CNA3SSTQ
KRCzLImf1H/iMObYBi4KKIR1XJweKkNgT6hejaLblhKTApkES9EfaIfpW2Gz2TStoxTf8M1vM9SR
LHcHBHuxKG+6Hr6A581LYi8sYPZxaWIBIzBDLfGAEXvZqf07qDehLi5ELoVGe1NDAhnDQMHV0B56
YHtizjKlWXsEdLU+ktzakTNuTJKrzFg8x8wdpX4yDVnIKUrrIVjdQlw2XEHuSJHCyBQ1ctcioACV
MErHsj7Xg8tYPVnQq+1cvEaFdLfEa/zX9j9F+FOFP4Tn+YE6b8qn2cx2Q/hTWK8o/RbRMObVqcYL
DXyf3udSZKQnfUnJSgu+BuliShffuMJvkYW36N/N9GaIt8C86/LD975phPhkQ/O7KH565gvNnrS3
2Ps2pFfWfBNgXbJU175ctM+V94lY96i/LJCJo5QCdsWUup+0OHmuk/uf3v803Umv1wIbd0VmiVN5
EJjov92b4H+19XJEUJ+M2lRAUuABdTIdELRVuO4yqsj/CaCWY4L/SaVTSsFgjJcYZH6K0TAh/IBR
yaDYZLchsTZu1aUf94yXeATXVmEbP8Nt3DTL0kbd/XWFJid/ETWsACWNWWpcJcOJ02veoGX9lqGy
aU5DzGs/p05tLpx6DfrXbIn8aSHZ9uAv5ixgMDuATrW3W72co2oULlBVXciRCE42bXkBwV4Vvxaq
OjmlBX6b2Tu7oltS8MyvtRSjlhNGthd9q/2v73/aEE0xkIONH/4SbQQKOw7PGUb+8mz5nHofuf3L
ozffi9B/EVtnsUoOv93/bToM6ufaMd8lr3aN+i2gnuA7smCMnNtd9kpeAYvvI3sW1xE3De3+mv3z
uv4w43poa/PG9A2OxU1aG78M/Cnhmddvv4xfxpo1xdEalTYibNROJMNS57Nfe+jcvG65Tw/aHzwH
feu+eAHchNC3GV4Whuf7dk/7gXy5q+e47McP/4YbqZ0SEimmZ9WpdWRUBsklJuJjTa5mauvkSi79
zyD9k9F8Bb/xz2Buku7ECBtSFnaSX1H/MeBjIzwZZ6l5VJJjNO4pAhEPGu6Z1eHEXjO/2+yVjQvv
0hYvRJRs6n3YYdpCLjb4XVqH+2Us71RqHZK77hgXB1de9AkR89+JsBkopIChIF9EGuE/Q/UrTx6i
/q7Lt6y/u+La8MNS6XmvyAcziGqJituOHkK7bZoXtzB7AM0RlLO4kTgrUBR9AvlVh4veotBkrDQn
7rCX/7H0LVlkVIAy7ql10/XniLVdezKC7qtrp11Z3AQVcxEGVvDlbGQHLHaEesN8KMT2k01qwrad
C/6rKd7iX1MccmIBw4eXHVhUS+WTitY71oSyrOJmD9xTZz1wHKYB8Dktn7GxLm84fpdZNU+d/kaY
1oIXg2PdI/zyT/xBUMEEe4aeolxI64otI3b3Wf7MEOURTFrPZRozHJ8ieT3z4OC9pLeBvp4L3SWt
Z4tqd7RW9OCjZidsveppyPFrm8myQAtzABJrrhL6sTUPRATCrAJCspOoVYGV1CtKrux3vNNBaX8Z
yZyZI70q8VBXs6AicBQWBXCtBTyRXzq26NfItqCO87VGtk9RI1w3NpWxGYdNY2xa9aHJ4pIlQJFi
xyuxoXDKRtqz5swVYAEWNCMyyoWtgurPF3aisAerTjH7r1TlQ2egj01uo89xzbGvQyNtkErkFG0Z
+gUdrEXZ0QfmjXAQNr4Kvr9NZogGrlavM0vYe80hMin9AWrQnVAUVCUjz1esdsscmV0cMFW8ioxe
c2IdBAweecQmpukWODeOde2Bq0jsAvIj+ym0sGIsrOEhxAgZ/dGpkVG0eb0SB7DnXsiSb2NgnpCt
WzuxIdFVQqJtUza5PX8OCJLlNMQxiuJfnbAsH0OWbPVg2lNgve4iIFOzG0HqDgtLuQnNp+ivo2GR
lDMgvvVmXIBvg/mHEa3ygZVcCzMXO37SsYjOr7VYXOuu+ORl6Lwj4YW1eFUZR2AgFb16LJywAGtY
cgZ3ryAX17uToP5Q8aUw/FRKXKNgOIY3T2G2rqXQzx5GyLFibfrw2hJJX+Kx17qROSUJrhHgMpqH
XDyxnFQCWsNim/1H0nk1ta6kUfQXqUq5pVecIzZgY3hRAQeUYyv/+ll953GmTnHBlrq/sPfaDki7
EvvxaJSvuLi+EVmONTAJzEV2h5QfZDFmrpxBoFXv4acsRQO4jHk3q2zET8uWbUiiI7bCy2+yijKG
p8jFUUA8EYN3w2eRWHkGphZa9eDoOEDUPhgUr1vgyWZv7xvSkOtUXqwweIVZG8UwEfKUZSOrhCri
zUBSOZVbzf9x2OtjhqjwjmgF0bUp8FvjIspH782IB+ghk3I35m8dLgpQvI/61tvt2azStV0RVJOE
KkQe0TzYcAgnII8xrkZflXEW/K0eowQRbBoAFiFetTbYFEG/yyJvO6KinhtWh1jt7X+l/8oeAkFh
3B5HQiOJ5VkEHB4B0XKObW+sZGAFt+JDZoXkhi8MavA1POEOaD+zpZjW4q0WBbyS9TRRmd1YzYN6
cIFT1Myo8cxQFHI9Mky7mUyf1B6W9sTWc5IHEP/fBaV7bP/lKUR9yqXcRaDyhsSa5unJwAqL0GMM
4Cb8lBykNgrBmNhKj7GTZCbWC85oInSRLKCxutcEPfqyO06EKCbTv2xgC5ca8ghwtLTde9RBnRvI
Eery86RyTXttXZYIislDi6qtXyYYxbtLwIXHzMnYzSVZrrky8AWfrYfOCW1ZmPxpvQXSlDm+F2Cf
HBhNPwqq4oRTqSl52sc9snNICC0HjHgtwAaY7Al0tnC5/5LPyVqj0DXzl2ocV8yd0IhkjC34MS5r
YQ5nhMH5tmJeGrXh2kKBUUhc7J2Fkt09VO4TNoIl3hbmHUEXrDRe25IkjfF7bH9iAIhTcizZv7gw
+gVxTP1KCTnE9CncnEgbf+GFMFkeDlqXRJWEmAXK/h8Bpow/vm13mdDlmqFEePXpqmFHky8niOlA
CYJTCAPSIHz1Oam+YqUYQFyie+vMqRDX8T4Wb94EkMtEoD9vzH+1T27IXYXHO+FapKish9/GMBdj
p4T17K39PcI59NqbBDOBQHIK4r0Ytn15cY1ODTyWU0h23YhwQdpPNVlXAp+UNI4ab3CZHSv7M2+x
akyPVHxX3oRSchuFYJwmk9BgYuvMBzjPpcGGAFjEZmKP1pY6ZN9wNfLfqofk5sv2nFQXmX15AFUy
QtjanNdfPhlGv5PExYVoP9v0JeZEcWjp2cd0OYY/hkqpRgAtoyOZNQvBoZHaaGRxSqf3uaQJL4bN
OKuukIH4r0gPbXxH4FRgSjInuBsMGaNuXyDvNOVD6396a29h7DVYhDC9RPjukQVzCZBU6GjeO2cf
NaBq4ze8Pru+fRtsrhIX5aVQClx83Rkao9cRFDb63JVk2cQwybXeEx1SACSQeIY+zkiIj928NTht
u+jk269Sjbe2+UwmEBE1/r0SPrMd0HbGA+38ySdlnFG/Bdmj9T8G60DU2SiKPfKZnSN4HydqUCZE
GHkOlnAvPvQ34U8L3YxhbOMUk+ijHThF+H/zft0gXO2J9pra5xi9vOt13IJweduljuBF6jfqpeQ4
RdfW/RvmKyLWlcqdoaTNfAXb3elRxSuq8f6DHAfGSv6tTdAzE2t/k2baJhMnWCUo3J8bJklP+YAC
wLGRiTx7dJJS48QYzK3wmAsLdrWF+U8reYaHfCkc5OkMepwS7QXawobctKKC5IMXd+pvg0ofqdyX
oLj0ZXTMBcrSulsInzic3Md6KJ8KFBsTpY0RxnchECb7m4i1roSR1xAO6xTcPJ2GA7Ri0jgGm67y
N3L4QuP5hCii6RZto9+KmH1DS8fu1ivTDyil1IXdrTz005JHOcCmqawFRuigk2eCuFca8wDiVZCs
C8dZ1s6r4fMOsjOZg2rtIWCYsDO7CWFIebFrh0c5ykODoG+uto4VIJ9h5+MyaRKgzaJyr474ilRQ
QsAalhwYhnz7rPXI/ne+ubfjF0seg+I4s3jxXgjIRJl11HCtPgm+bzPfISDsO6Roz1N47PO9PaK7
AFdSfoFpXglGAS0asxh1tBIrcO0AdCG/HNEuUvvBZzFgxiu3c44OlhoVtWJ5PXdltqly8wCJ6TpZ
GskhC4/K1mwemt7eurS5jYQOUMQ8JSVGJcUXLKhBzVvXVquYVIzUI986ecWgr3J5IZTYewO5fD5S
gPP2jsbJcqzzYLGAMD+62DlJ3IhoM5fFqVFPNajI4YrPAMs7Mil/4/bNLfHKq852KojOkmkHoZbB
4NMZqo3QjxujbvLXMVZMP/tgRZHyyxB3KXWyAcaB0qbdwkBi3lZtcfAy3+amytUNAcAOcXrX1TuP
wYilE7vSMiT2l03hPvcoACT1sUN4iYOEHR87ObqIVLUnHaaQzbMsaKiJGvK5xZL8XxHnZz0sCKBh
Ltwm9VqRqmcLeZxOIHr3g6RlKaNbEqykXuxS9WijOzZzc+1EjxDaB4ocixpJjZn7uH+q43VePEr3
RpEQ4ZpwsSntOl3DzvdsslrpPePQsq+eXMSeEwApoGQJzJfjxFqfaCp8RJTDLVc1vr2m/yaDVovt
rWTnEfPihe3OQ7lapihQy56+Cv840/o4Q8WSX1wsOOpotfwK4+spA9LrECqfzTff2UvKEQbgPayK
Rh6ZXru6fiD9l8+0i2+cz6TUPFKHryDcaLH5otuqRJzWrf1Qhzjau3GGbzbvWSWo93aEv5vo/lXZ
HnTUeTHHndPJQ9All1kYf6riDlIPKAbT7H1MMArhviwUGIDmnbYYUHMkpoar4m5gqSPMIixeSope
u2b4tEACC6+bxX/ENKY6e6AxLFQhbXrA4Ur3xdqyuAAZWfoQ28SB3ORhuDNqI6yBo/rXQJdiiFcT
U3XIA6filxFpP4X5i+V9Gvanw+PbA+eaFFBMot1M3lRabTDY+JzHBX1QJp+VDspA11OwCzF4Z4TD
DvxcwLVzPriTwuA6UqF3JqW/C9oN/Tc+MpyR3lxtavJQqxZCvvbkeDiJ5dnP3hJiwtnIL72eHG/n
eSRI5z9VTIxm0WO6Zu9RsgAWoE4USHxTuJJiVWTqqVZVTzbG5ALdGZ7Tu8CQe9PqY1rgxtaiZRE4
pzQjzxeOpEd1myLS9CJ91bQW9KavzEDU+BqGh7A/I7eJJ9bZZK+X3t6faLG6Fy19HTpwh4z0yoMx
yD3VzGx8cnsmHEVaHX6jsc8p26yJRWT4Ewb30H2fBQLyDGGmgpLHyzy7M+dvSJ5mnQA+TxVWqbwy
moZo+GrA2JjDtW5rLNthWhF85XEva6s+Q/lupGuZYFaCHS4HxRvxeKLIF7tKlA6J9c3vue+iPwpA
tx8pz0EpsbYcJlyaccvxwLxd8/eQEkDe8UI0n6nb/Dp98jsE80YwW+pbxo1Ehog308HHFj8sQtXV
Uqds0Y9zbvkGcUd+au7rSH+OeoPBE9UwS89MaJ/Q/1WIWaorCgfKOiS/2C1cmJyyBT/y3NsV0jrq
nUysjTY4WnwKU13c47TZo2UjUfgp76ezAM9Q4CIeMHk5AmVufcyVij2ilgYRVwC8snboFBDHP2fp
W+IckpR2XstWrkU0Y1F8k124au2OGx/RWsn1JJ5Lsga1mx59h6hNcAFSpBrueFAayxIOWwShAFIJ
bRSzNO6Sg0olLWgWPMYC03BWlotUMva14oXFaBqNGDJlxLZLollrjUYHE632ybZNzJBlzlxaklAe
4SUL8hZnPMjWk8rLJIoeAlVxq/HM5e5v1mN9wbIfDhRXKiew/Wpcc+/QBcauuUsABlVsnjifohzB
Kf6RJAdcWttH0TsrxJ+oh6qlHrgHy4CqMd1K+laNF5pO6ANNyypXiBkwbbRTNkVrg/I3jaiEad/b
9piNn+YPen27uubxF/iv+nnMfwQ6L27mOn8JugHf0VKjtyTovgfqUfdoxMrHyFZrYHkc1u+07ggL
jlHxI/RTwdss9KuQP/H0V42rnjQJ1ynQdWCPdhdJvxqbbW1+sX4M2y8XLY1MccnOLNnDVdJnG3wu
RRduECZXDmSFIV2YCIwFR2mCt7WeWizMCAHcx3/CXbbCQz78SQaCnbWLukeX/PkRLwiw3wffcCa3
THd5I5mWsToiQjJmFZcwnDfJsj6i6DSj4N2KEvJwT7QYAtSH4ZQvNQky1kzoE0ogSYpF5FMXbAsF
wcBzbZYMJN1PO3oDxVHNF1IFMMEyyDQwx/HCkVjlaywv5kVFQxYa00/MHII1/aIZGj4SqhdyFlLW
2jqyJxQbafulvCkS8bWqA5GSq5V7WuA8ZDzQX3WWKpVHnjjDc1PLqMGyTS2R3QzZMT94BZ10YDA+
C/yPyuDG3xdof12KgSbnYu7xRWnzRk/TpYPyqvinWBK5/NED/SniVNYvWKABt3AZg1sKTEbUiHfC
eFFB/FcsOOIcN0MgFu78UovXcJ4/IjEeQt6CPNmWEGQcSprhJHSBaLKl3tM8crYnKEm8wGPH4NQV
7/OwZYqjQkQWgH3ZbbynoA8TgeGEaKl3ELyHXIvug44T1nPA1GX5Vh9oVC3bpJAq1zWAGdmgNASl
jAJOw+qWAs1zsvIgaqIV6ggFbPwSFXc9uNEqp8GnKC956B89/Z/NFCSdD61DVEMq3xhHLCxEmzmw
uQiqvj9AfGFNj6NSGZkNPdzXTNlG1TLPOKiQkwctrVIi0eSjNQRMSpmSA5ZnytaIB2G0YXyjA6/g
mhn1b2H1hOYE0F1ArSJgj4bD4OaQF7ekpJKBfsnhZeBwLDluRbsQVCYICTeJpKjPR9YyzXdluxs9
ZG8dNx8JtByd8r6qKaWmwzC/g8lZhVSB7MzikCQxNk2pSv1FYqDCEZ19DVePs2AJeCPheyLGoS3A
3NRoGK2HpDPVaqw7A2vJ6FyINQ/aotNgC/mXmaTa6eIp1kkPSajkvuRsRhwzG6RwAM0YA/bTKfOw
sjpnlneYK/NliOcKSw7KH7KyNC29Nob/rKm9TzS/FypEtOQfSSTfne69hO2jCKfnYLLXWpct0F4v
59I5DMD5vG7YGVLwUe26jCWOCwA8Yw+OwWiwGCJ0p5lZrxHgoY4tmg4Uyp+RQMOEVqN1vP3QzdeI
eGMZ75Ms34Ql216YfZeMzWOvWZ+sCEkLQXemPhuTm6TsmS7H55yeokRTVrrEvvoCT1e4yyakBFgo
IntJMNY5A6b61Mq/vB2WuN42pFTsUus1xV9KEJRNL6WrzyvZhBMC8PzBaNZRhzbldMPsQPYFDCh2
n3G6cXKx8aioSpO9aPFkyJDvnJn1fczIsCY2PQTYGo/pugqIHsjyg+PBarWwidoStZSJFjpijmJ8
NGRMkxY7jseweRjGqdBebd7uwhtWWjMcNWzLEwM+RSyrkZOaZn1IjV+XFrUWVK7FeWRpGHJK2Jg/
WmJTOrM+OxPQ3fo+t99T/1YRXpn/8mdHMzzqxZxe7eiPYTK2cpt0CnJsq+6iI1UexjOoLVL1WFBY
AnBoAooXo67GhzZYK5uBW6DxMcTclxBg+1lQReq4qUmAJ17QzMOLbbzCRkQ/YYbUhBREGZ4ZIh2v
DYu5vn8QjWsCW2ncZ7VfNdOCqu7d50Yu9LuHP03j7CKUMrNQ34BdiIqLzvxR9HfK85RYG734FHw3
pnNzOKVkzDOsMpAwNFSLiIPICt4b7bVgs8ZkXbVBOGPO4z3y7X819NuhhKoZJtnGIuMDYYgUzjbB
c1kbX4iLhPQo2bLXKGAbBa0936M1bBY7bNw0lC0o3vZn0E5NNWwMNijsts+a/jpDn2kq5pgFRm7T
3vrxrrEmZLg3LdB3IPae84BCKEVXwT7SYbjEdnOgSHKSv6HUiMlsOPI8ImHrPUT+DU+gxywz8o1d
ClrK67NrwD6hUN8KB1HPsrIn094lINs6aza53SAlJ4G9DFNYQnwY82KdWkaNlKX8pII8thg34tk+
RDBUdUzVfTKy2xpO010XOXFbmfpE+RfBWl01fg54nR4m8FZigqyDoU1G2r7DTeZiNdbRrIR8NwC1
mILumuQz6sCyUr6yBlg5KVgENWrhe5lZpKXhloanJ6+2/aP4ZwdhLx2D2joQj2EAJseGcWg8XDJi
iUBgmegaa5H3Jp7oPlEyTLgD2T4NwIwaTuZ0Lg5VPT2n/fRq1tGWZcLaL8ZrweGQSSTx25yxeuQ9
R961D/UlK/6WchtvPn42sW8Qbj+59T0Hew5mANNstaw1/+zPDe6HmOvBOyD1IWCMgJYAEFQ1HjRD
Y1/XrjzrIx60X7LgiSWTbzlq0c4FeoJGXXDspMPNGg6z3yyKALc+6J9AEwA2gDbyMo6+4FAhLpRz
Gz6ixoFNTBm8J/3eGcGyt3WgSZSGDOukJsEGR081+lLM1yr72zdLOjQsc+WfGMb1gJ0Ym7psjv7r
5NxUP26Zd9cbnjoEXoNnIVF+ZAzbvfzuWbwNFAuTpNtjkUYP5hIlFunFM7sd2gKUyEsluUcIMDBH
R7bRnSkmKyxvHimVyuUWs2puRqZJId88htUwey8YjVW7gE1dEgMMpxwnjm9nMu9S3gd/8J7SdkfU
V2cQO/vWOOM2UZXnuUeGWdUn0V7hr7c9ZJpF7K3ccNuh+3aRUNGCu8ndRoad8nUSpqAQlBmVGRNs
8rRAz/LcmNM6iHYZFKvqr51+0R0TiZxRcjh+tXFQY8X1X6L/KlUueMFVZUYoEJNVP7jcqHwQ45l5
9KzLZe+Zaz2z12P4hox66bfdvhb6ImZI6CYNM8PhbCOxp+vuvuzhZu+H0CNgOXjDkvwUciW4tObT
uMMeoaFcU0OfPOOCxoaVcytU0t/REpEZwByZfZby8eSce0rdFlsvDqf1BJiI/2XSaZBSuA79eV1X
wCq0emNR9Joa0NBy1Y/JvhAaI6FWsVgvBUg4/95XMxOobMOkuaKA5CrCB9xG14kltA4pj+hPo2wv
Y7POyn/gjhcp/QPX8wusSAgHzrFhCFGVmADzi8aYPKYAZSq3tuA9dcHJ0JGnQJ9CdBBUGOVd0i/6
txErDnfnFiTILmcyltjTxsYgl1s/pQ/sNt4U7mnKP1oL0io9ny6nFd/jU818r/2etYcl44vuQOpn
6IHPTjbhY0bCEIfNctgM0DiSfm+HJ5HpSHGbjY5FJCUPKU1RNesnqwZDKwOmZxUbkUb/tgl4ZA10
rZ3yi6cSi0TZoZ3xHlBoc/Al8UiXqtenicwx1N1MA4sXJ9cuWUOKLl8x1Qv5uQpRsu6AMaMgO0WT
cpfT2IJVMo1nOUCItRF4MpCivCyYXANNPChbNmPzpUUpVIKiicP1aCB80YiWN2F2JHt/vFRIMOiR
kBIik0SeFcn/aJVNb10rK1nX8bDGcIOMDTFthv2a3DkduY9xjmaD8djH9Kt2EFaHoJ61YTysrDw8
Gal8GbBhzzaolSFiJIvl8klL9JdYxjx88zam8/GKdjkAoqzx5xYbX0KnthkAOr8jSyq2cNislkgK
FyFrY4GiiP2Exl3A8BFtZ0kf4aZ/uDjXHtpOA+95iALG5sO0HcVMbndWwd+TGW817vEUFc9QxyeT
DZAEpl1NaKS8byVBJwfVoskTg3+2xTsKaTVJx8YD3mnNw6LjtHK5D3rZM2t/pMW/DFU2Mq7VgKzp
X0AkghKaPeyMaA2bXRUbKYuZrGQ6MVQXRVZwuD4mtF9arp+IJV1mabAfqn9TFB5DNEKDmwD7//Ot
a4LYhPU/2vUXh3pGI+ibe7KtX1g6LxSEqWiGhVoul5q1qFMsgaCsCFYLfMiqzZpZ4uziUm1fio78
pZEbn3vecDmjWIyp6a2RGOuZD7nv7mqQK8BWq9omMJbOZnanbYLZpYELYYMnKuGOJfCvAiVTYF3a
vTCt1UH2wAvAT0HKMxS4Jlxga8UuPMMirI4lXXxDJAkxGvVwh2TFKE0G14hrAqu4AAbKUMAiiyCI
b92I4MZ090yAMhOZWbnUY4YmsAIlTnPpPjuJS04rbnf9NR7mnc+uqWHiDK58FvFzN7261m+ECscB
49EE7drY+1r2SUjFoi9RhTAxLf+NKJBL8oCCRKMqpiTV6MWJZtEna9FTikb3TCEycuIvKe6nYMWg
bcTChMKicD+afloZ2i8Ul6WtT0xPuHS112ZONiVGNB+Ud/pOw1RqLZubHQ8LEtCku3fkjWywg8cR
o9wNXiDWmbAxEuxc5ONGLczPrlx3hCjrPSMfevzs3tmI2nkoZfVS0RMoNFIwkYpIvllHixuhMaTQ
RMtF49EiYz1XzJzUQC83c6gDZOnSXlXFteV+7ygwMaKLgAG6mv3wnXZnLoGpbJco4xVBRMmbekEF
wwuF18xTjgD9hyucXwB4Fb7DQTEVUn6njN0moeZcq3g3wwH5g+vC9kxPLFeC6ijLmLVRv4nwJsIx
065VxwC/WikvNxFHTwZFZdvvU8oOvPplwBKL6SUJBHz5zqbh7A/jaqsZG4w3SzpzJDEV1Uj9RBC2
H1RPTBIpuEfAW4CTsO0ZeFrDhCt3ihcdGlCvfMYjyPjARrwXzNHaHhForWfml4NONQrpJDOVZOpd
c+2lNxYboCm8//yE+TM0j1SKiKb0U9ZxdTNlo9JlM/k911B/bcKukLgX87GE8ezRnsvwT895w5uX
vvvTkRiUpraPKTZHGnWj4gj0zL2GsSFNDrCLZ+SbJUpTZexL/E8jPJB1vtZoSmvSFpH7UHkpd3KM
tNjIaTvyo0J1BKZgEK8KomLFbACrB3wfuvul7TNj0/+CZHj5AJq7cBjwaALtOEJAKTCcoEUM3Igl
6kgM7DFiZWTBrUBMlvJdevw2svwsp3f1bVrZmRZ/oWgI0ui2o2XtmH2w+axZsLgOOQ8cc2wu9OyO
FWuAkuDJn5YEE2gbHuhqrgbyHAiJvPhc/LX+HiTQ5LnmZ3+lrhJWAWb+ydiu4K/hj1uqDrENqoVh
Yvn2a9QUpVyJ4p8VfugcHXzCEpKnfXX8NcTT0MVyFaJHj/oNEqLUZ0aAuCr2P/3iV/Lcmobar/lb
SWvJScCLGwKk4KlgZcSPZxyPBbvVfwTs5fDFpHdm9+7xNanDzaGw6KxfjUcBFxxsRGPTzxZ4zAWz
3V1GFCOvFh0SK8GR477gZbN1YyFdb6WzsJyIJEMK0OVMu32AKOOf8FeqWAHW9TSCBA5pE2syMvx2
Y0XjxXCucD95e5k+zNFxZNnDEmE92D8tslD2bzlaPN8/a5a24VEJ+Wht5pISA6Gqe7w2WkGbfwcL
thhZFWtB9Sxl+lrVJg/nh0VlYoB0KxUJCpGwTKxL700nNQfXY2ZL03RnwIFLDk2GYS7rIjqghTUs
xuygyEOGa2B2jj3mg5EDgLlP4L5aRGg5GA9rOJ2aIw8xrFzToz4TZb5Lp3WR8zqzFH/SzfI5N/Vb
bfYIcASXSLkZh+kjzAhAVaP82iA2HihkRB01ocuqWx2oB02PzotvhflyCIqzliP/tKd1L5fSfxhe
unFxn6fIcwYbl2zFQAbeLXrnEsGQ0mICmeX1ru2rH5O75jEVjWk506tOOY70aYOIOoNmYF6bge7b
hV/r41locuyVFHMGNdnck+1GFEVs8N5RwOE5xvmUZYppggSAwoXtpppNcqA1HlIfgxVqtZ/cYD/q
xq6TxE8XFcK1Zkc6OO27ycyRIOE0y/eiRB5JcGqrsm161lXdtY/wdQsWeG3+f9hHDOyDV6Ngd6EF
yXMyPBowaJPxOfbm1uu9tVb5bxIznfaOYx/SDueOx08et4526zz2VnrxTqa5S8FeObcR3WVO4hfN
8rMEMNdtDGCCXdAxwfhVgCoOTwbic5uv3YE8r4HpiV23R6eKb5ARG8v8Mg3UsjmlEkRGtsop1gk2
1eI7AtsvBbkw1BgNQAhJuSSSEwyzZ6dn2ZwU+OGCj7Ltnur6bxqXUvARMF+2h3DPQPQtGJq1QvMQ
4A7OyKE40dSA3eTVI//tGIv3hPk2j+uo18s6tjf/AQ609hSFWKos7Kq/A1+HXk+7mRWnpzcPu39B
Fz+mwcLB9ZTA55XHjlRg02TnWnRnDcBezUR5yg9mQy91rLRqXQObqYfnntIDf96j42JwUWJ7BBEU
uHtYU27dBhCc4x19s/gvQk5NF2gEip7ZY/Ix97SM2nvs8gHSGiorI/s/WRtkBP+I5CWCvDAA4g5P
k/auCBU1qkNFzekFAk0ES+4y4tnuBEIhomRgjwA7kSwn2xw2Dw0I625Z/Vls0P1vi1rSoK1tmkdC
9xt2EQy0GdYhvEMvWCT2XQs1xmjh4uSMCf5SXhLNAieHs0p7n0hxd6NT5eGLJoSqoBaPKsZ3+LHI
p0CTybRkpHLm1P5PEQLYe9ZRwKbodddxRJ4i1tgIx8hwNJxPgbp+NG9oOkDt8iN7dlbgfgVbliZ2
bgML6nm01B/H3NrYS7tjHzgxUVenDWCzDh2AdnCCHzd0r/qobXQGyOnDVPJq/m2WN2iSjE2jfVns
r1OPoLeIrW+HAax4BPq7bVOjQtSrPGeFWzJDVZHkDJjY2Ni8wIWM1pEefGi62DS6TY4eubx00vyq
MKJZ2NlbO5cHS0rVoMfPSUvieJedfV4KEKbQLj9jlA4DapI0enSSuqo6N6m/ssFfzuDtbG6BCclN
Z/5p6bZ2X+KBzwpfh8Ke6QZXyAwPv0M6XEOOioaeWCpjW7fjb01/GQ7WlmVty0SHQnS0WH4xKWC1
SymwMPz3KJ1XBW10jMqhH4J18V5pqLmKCyIvzJEIcnIXTILTvIUZV6tjpdkC5unM0BpWHntYabSr
KZPfbe4/j8y609x+QZxVr2KXwGaHX3lQiKvGA8nWnrq4OOe29VyykJC6saz43RPMZGnSE7lxMbrg
aCoFsAtyyevpR3So6qMAN/HtAu5uW6ApibaNsbf1yGhcDCe1Za6H+NNrJE6IVS402Px8MBopNSyF
ML2uqhhxVtGb5BgiGdebF6DLjL/4XCN5ltWb+lSyjmAIjd1QqLt7OBwgxjA/uTn3o7MrWUEQBLYT
un7BsPI1Wh3dvL11fX9fEEXuleU67knqi4JvzapXyC0G9Ce+4cCMYKwW1FdVovikSbl1sElRJ6lV
x39fYj6cx54wyrA66KGz2Rjp9JEEqISLi2iNrTbnK6uw3iRtphawEgBX0CLqcEkNQEh6zcUN6js7
t785QNZesolnEuW5l9ioP/T2IXydvBfnPEThyQywVBblPtdpr/WQ4XC0arFLGO2Iumy4aZItS3ou
2Mua1ETsf+kHc+rcWwEXtQhduPSqMd/LdCcelcYFC5FFz14KXM9+/oA0CPlrbrBOWzP11aO08Nry
k2Yu7BoEY95am2YADgjZYdQYUQloEJ9OgwzRomryWYtIZyvDvYPMQXCFpPeO/pbehLww8gQSgENZ
H1HkG0urn9RjjFCkUdSHECLWpWLZPNAtQ2zHjlusZ21Azo2IzQGLA8M6sBauTt073Sq8QrVBWFDH
ppoZtsOnwxWYhsEiT2+BhSdT9dbohHUbuCU7o2YKXtocLicFmclwsC4SGJ2Qk+TAkgwW1ph+TdRS
ru+tsORFUMQ116O3IawSJUbIY6cNtG/0wylWL6SbKEgjECUVJJ0I5Y7Gw2oZp1Bimg5+mxCQUIFJ
8SRsMICYDRyB03nMwIyE/V/fqK3QrVDBVsVM+56s1OJHDVMIN2N0/KMC0FKIBgEFN+EKuXPIqqth
WpSMArYWRJ9rCw0q8ciDGJkQZNpiR5+x7rP51MKGoJnajRDfSr6ZOTPAqIxbRvV8lmuHDsd2nu0A
bSKFrkPAgMddcux7be+k5YfllxdknguluLTD9i1ML46iNYLqiOONBMdWRgjonbM13k0pYSG+Dv5N
NMzor8aLXPrGm1L/Vx62BtxqLOqWLTJ6nUSjAvtsyy0kvIMUHUIAdFqYugsFocmNddZju28RqnvB
iSLMzJtvvTAoIWwiHpF0WyVektxcwRX7KjF8i8p6yxr6IorUzO8X6aDR0EEy96lyQTvaV0kK3kTa
Ggoi2WzLhlXt3G3n5tzCF7QL0jG3RpaiyW8O6O3IyvgwaTuT4C6b51glBjvGEhN9AESjyMyDyhhz
0KFq7qFPW7q5fJfjTLNAryU6Hl5SBLEdt6PB/02yU8y3HV1CFyJ0nv2FTCvaGOfT8OVO7wruJupd
zcEyS28pfG7XUNtGfKHGf2aR5JRXPvQKNPt+tC8RF7tJt0rG6FQUZ7D2e5Gqo5sjvulj9etcCoIV
CKw961Ox7wbeW8Y8vEfEEIlV6wigfJj4fILbEgsqJU1+xnJyGoAc2/RApvfm9Ck8mo4ZyvgcVg1r
I4C4yOzs4JrN5padgBVsTcpSARhh0LuPskjW4ashzLXE/CHSe6pg5S77dit7TnQid8wt607KYFYv
gt1301j/fCY1QC+95K2W4dZmKTzb89X2Q+hB5aYHCVPkH7ZrHIIB5TOcOqCM1ATMh7SlxQ4lijom
JOiP8r+iL5+TPP+WGRpnHtc0ky9FLramItyRJ9mbO7yQa9BSLLjd8lqlwENFeyKab4kfxopJ3pzY
Dj5siazAAujUGfatai0QGQ8Ec7B3cMjpyy7OF+96bK79GG2X1LxHx+q5mr03USNfuURwhdzkV4F/
DZeMMlmUv6JD7O93zbNRkZWCLCPWnRdFKiNjhh6aSZW2bqKPdhgRE0cEeNwm872mu+HXEcmb0NB7
to/O/a4QYTGiBokRoQd3IHv/g26Ea/hp+lAzmERDrFE/QnXxJpgeQrg7vM3w+XLDZa1qsQIuaXzY
zYX/YvOOBLZI5cH/hCCJNKQ+xAQT6PiBTBe5Pll3Tf9bWXS9XvwWJa/e/AiY/hvg4odxB0TuiSUr
EiNJdpiBAHpGlsLPLgoGkujWQnTshXH1Q8IOsiOdMNm0y84K7jad1H+bnJilEQFxEU4xjchJzKSJ
xndfIzkomx16YMA/EFWcd2kg1aYAg/hP3sd7Fm9tWLc2p6KP/B+GMOe++vaOnCyyueuKMgqyeaBI
1iNEFI28NxmOF3Z25WvPri1QLf0+oAmf2RVW4xYYmVZ9NuFfAA20bdO3jL/U0ZkW6PnWdyFbpM4x
1G6h+BxIhsDZtDRgM7EdYPNvvboukrkf9ZP5nRryveLooU9bb7yDZAFLcbb0/94IBzcGJolmlMeh
c6827BjU4UTK4TqPPJIrYXQkaJdSA8Png2/sqYeKTrrDLW6b95C541OuM1FEwJQEzDPi4pjW1xI1
l/C456huml9ULY7HB0CK5czTPhnlG2kNV2ccUUXoFSmNHTN7Qj1F/HAI82V6aRFE4ng8CZgyB/Ed
52xrmok1bUo9AT50ir9nNmxtrqOVhShPsrVPk+vQ++IWKrM103vHpQ4efzMke7l3DMxPD9oWu5X8
fxyd127rSBZFv4gAc3i1cpYsB9kvhO1rM6ciWQxf36saGGBmega31RJZdcLea6dH2ZDaBFLR+jDz
Pb2qT5506S8GiBl3nSOozp8DGsOoWKua0W62LShYTKiJGHYNjrWqB06LT3kq9k3wxqFiyVd9fBgD
QVEuHLp2FZhsf43fiOuwBcDDmtFColr5M+svZKG0d3HHcLFap6PYeOhqfWZbBePW0K83xmjtjDAB
BY23lqLQ8d914h6ESVpHtPyJDIehBFVfwLqDGXwRZcRGittEOJDT2/8GPrP5M9nWAQ4w86yn+EsS
u5fyNI5vbfdoy0+z9DdJ8xUhlJrbHEGC+6+MGNa52XCD+rmwcnkp4uo0dzFgq0ufRS8iQSavmdHf
3KWHWgVSmkn0YkpcDwEQODO2v0jnOWWzv4Gxz8E28eJcNVKStIFiGrQzYgbsbR0JhbFLbZgCckOQ
xwhBGiT5wuywF4n2q+bhebJubZ+878M0+f/bxWoEeqYWYFeQq9ZhAT/nLhFtcfJSeeO7KxABv0/T
RxXvsb8p4pf7aYVM+yqnOtYMrtBQng0eJhNH2aCbTxGlP7GXi9y4Zf2eHlGgX6YkJTEToHrxTV2E
iuZO8sGWrIGYFtW3y3PI91V7N1YRB2FwwkbmY6yzTdh9dN28NLqCzQQgO4ZGOnlSjvdRa1elec9a
uO6M0qd7gzKmDNjgj/zmoty6tSLhfxTNJxTIWjCcLQju1eyd5c04Pb6Y43TzJksqDrVvOKpMexnf
mN2l6sWB+TibFLGKbMLs5mkvzedEzzEvY5dqvUdUsDQzFSqoZAo93zPi5FwS4qtAZ4/Lsmfy12bo
PKdZ9VBIPxl8MgstE4xXuXGgrn+OjLcCxZZORIuBzyzz2gtfWYmlONKgtPRI4wqX/0K1HfsY2oxN
MF+gXOo+dhGTJ2PEQpkpcQYI1Kioly8e9x17k+m9wj8TAubNe5VGspzN11DqS88tXtQAQOWFjjPj
u0W4Q+AwMyiZ+cuFde/YtpkoEn22LilqV4cCJxcCKIazaJqHmeKjuKl9L3iDp85jdxOs1Wcv+PuN
A+A8JO0DXkzECVx+1AL4LLHe80G3Di0vsFiFL1+ahs2aEk6tQZ+auRtMjcTdKPf1F5zwhZ9/NyX6
6fLERpQ4o1SRn3aJIdhsO3sq9zUbqpAXyShTfGYM90IiAU2fQbGqEpgiRZId9JfPoyKZcURHZ4iw
3op14gdnYybkXseopC0jxpX+nK8Gthvdb8CpqKDzwFJM3tZAb5CTAWBBjB1R1bXahon6yaHBxAS5
YaJNZ0SYhPZqSXSiXnIPkRC1YX8bSMJIB1h6FA5MB7G69Pc5LVWyqLpNe4d/xORXZTtm2AgwZvXs
7SNlHnHT08BkSaDlqYsazElzMXrPf0IQuTcxAiEicjAF9w/NDgAwdjkX3iSWmlKEDEPxWxfk33XS
WskGhBeMPyvtlnXc3WyLNiNt4ytUGeqBho6KQQanN/tHCdGNySejHQClWIM9P9/glak88D8dI1Cc
tbF3iyu8YO2wJ1EoQi8hsL7YcuvOXFoFOqHE/HNsvvqun15IvmW0oYHUshAWozt8iiRSA6Ndx1MJ
UUw6NEPM+32GgIv2MVAPtVc10WeBPaJRc28ES5H4ZS9GukaMshM6UBrBaNxfwvhaA3tAuwovx95M
R2FepLO169ehZ10WbDABRBELSNVS2btJ40FIqMsIoqLw0FtGSj4ZitbW4Q4HSmul4l4kNZcZ2cOE
T2JXpubtnyd7XCYsTzJdu/Yha74kuSb1acALbQ3NMS7GY1KB/KhLUFvsS2sOZvfGA82v6ZwS5sGR
LbnhSe7F7BfMfMWdSUvChVcYz505XmWs4ENpBj2OTgmJWEmVYIBVhxcEcwC7a19cjXT+8EbtUURb
YxgYEZvDwuwaYtKDU+wG7479NqWbjKlbkYTLIR7pru34X8E163+MGbIQqMZLYZMkyeTfhotb2fND
TlASKGnEo2eE8FaQUlz7PH2suMfkauBXakbUxfmP+v4j1jOe8dpGCaoHa9PjysTWUHLS1HF76h33
Z2THYOJ6ndK1LvKfISVQws9wdq8jHSyOVT17RDNICN3FSAgC67N8JLx6FTl8f6993dwcnL9cUHmS
nANiJSbnp0VQncvnUY8e0iIGgQUy1CV/n3Gb1EDhzeU23dcwzb0iXFq5+CvgrKQzmMCXgFpQ4020
f0c0SMxBUfOlqIDQuzFvUczOuNzqNrUYzue2qS6IwTcRixqWrcuisu66+d5O0GEMAk6rP7Peor7r
Ee8oqKZkbeBjtTZ3PWWGldxVuztm9hYJv9f+ES//BPQlMfcJWn1DHgH2hoK/G7RD/9sXmNu/o4Li
lIFyIMnTAKs/Rvlt1K2zW5v30J0ZJyQvZY0NsYO12RX/XILOofdhvInJsYbgIImzKdhReBtDGYNy
3CsjKTEh8lqma7eiT7dZIHdpznwQBUY3uGe8aMtxZgfWAx2kk00iIJ8Yrqiqp1OlvbHijcsdmzuz
2gwRn0X7beJdwZLRL17K0ATrX5264OYJgbEH6jN1lQbIcWL/YZWr0nPvYQ3VL5ynD5EiL/Gsfewo
gzB5GUi9XwfBJKARLLfF0neijWN6BH1OqCC9f4YE1hrcG/3igNuGNaqEayUBE97SFf80hmaKKsXG
xZP2SglWHD7BqJ/j+MDfi2Rce90zHGH0E/CPO+neQUu1H4mqRnpcH/p70bxaFYExuCFNegPm8Kax
I0q2onhuQUz6WYjmCb0zWrK26y+SRZE3CYypH5O8mCOETzASM4LGA7AtMsnFJkYP3P7LiUqgKScM
AgUtUr67nlHDEKrhgBGA0n3tYjxP+blnyabcnaYugQLyC46fHvVMrCQVfo0MnyQB0hSeCs9b57gC
8kD7iqNykzbOaxSil+95oNAjxoylOk8uXYQPfZN9tEW8C9jo2iOZQ1DSS1pQxC9dbC28bhsY6ToN
BD0e9Lr2QUYoTnjB2oMMPXrkGO85KhEyjg3dWE9jvsG44ni8pbyTycegAdj1muNcFdfCqeFXl/pV
xObDTv9lZkT8A7+9DtC41qAJ1p95/+cVB1fDUIsDObfB8ITBJhC8N83RRtUdJcgr5wHpYQ7gDWVh
RyFG1R2PPwNuU9EEB+HmbPOgybYLn5/S7u9BjH5oaKlXMK0Yn4EGV5ScICJdFzXf8axv9JF8sclc
IgRBgNDtcjosOdOdYyxDVHih+Z0NgnJbWocHtp1ygGKUsCL00eipFbmnlpzaW5jmu5n2jUecMTT0
2XSXkOhngizpcQ01+E6Zi/yLmn7VswywGoXAw4OKG90Nv22Gh8BS8KdkiwWCoicpnIMFo6/EBRy+
x335wG0X0r7jR+sRW7M4HlahtnOw6JMJi8D1Uuj2wdBOTfbT6sjHmmPOtZH6xpKfLWhwcjIjbgeY
9UwltJFjOD3qurG1XeSVDEOl9Z1j3k4GVn7EcQXgBM+9zwNDRkoCq1Tix01lvESUyPDXQ9dC7gH3
sDM2z2FDPWlZ9rmeCoTkcN63bklyrmWz20TyBxuFJBrdFSdoUKs0TKi9xvPY838Of0eW/rY6nRnP
kyGjjc8pEF7giOk5npqvPCATMbKvKcZI6oWj0jDoM1dcj6UdEQ2AayqJyhArR4+fOyYwkRX8VV6x
lM560tdh+yhdkDoMSA1GzwUqM2N0EC/hMnPaFZ8YEIB3dBWWrz7Z4anEFsusxWVYwBiB3iA+GEi8
WM1LfqLKfbMIeQl8imDvOMf5LS3/jv2dhZJ885SDT+6VRTdJtR35ZafRT/65LeOPPtO2PUjaZuNL
NLddv42Q0kyENmR81nmqTrJJlpUDeIstRkAPmZf/HLwMY94da67psXS+8HsJLEncLggA1JMPxIO5
sYnOTkdpbm4nyFsMlnmlwBKW7ypfoRJYMAZodTH2GjoB+ZAIX/m3GcFPgBM3oSTKQIfDQsAiwrF3
TzV7OTMnd3/qeaEJ6NJiRa1eY8CCNmXeq3BfqGxnfAsC8we262KpFfCL5i+yHByBedHeSps7HvSR
D9+Ot6hzLv9DZzHg+Bf12KJpHfKHBVDKoxm0lbLdX1Yjxyqdk3PpECQAvAVREccfRfDX9WhcyboW
P2VCHPcLSwMkiGdBEp8LiYdEoqmL1wFsUSYBoLN+EkrinhAC38TaLwgg8BUXK0zxHvL8FZNKkH3S
cBtMGcln9Vfm31xxrMN2l7T0cMm0idLm03G1ZyafyGC8fR9VmzqK11JHWowABNEwcWmLKswwCZE0
5FD/tT2Rxu9MAZTbRg/jhSH/wGar2gCJsO19b0o8rrLEEAh+4Fu4JXkXtEtrjMkEM8F/I4pRTCuw
AP8beWeLxtojjzPB9GCOA8RUYgqz3+rVCG5yQGq8QBdMnYACpanutbtCMmm0xEKPxNKZbz25u/Yf
GfaDeVH2XYfh3lxPKLo5TKpD1rHQIgu4yJYFnmXpCVLZP7Xp3tqE8rJrIouzO2gR/lCQENuq/svT
fJmIiLmmvQnCcdWnBuHQILSZbGeof2tvW3rbjn9YQoafI2tgv7djwudF/1L/oiXtq24UGydpF9I9
1j0JvcV7lxwCFgWudUo5L7uqeiezeQhJzOCkNbW7QVOp9AShnm5mc/5/tIvvN44OpsJroIbuefmi
jW6RivqFZb8lzqz9cbyfsMOla2x1EaNehGpMVKI/RWTdEGwQBju4xQhMvB8GooSvgh3DQlJRkgkI
6rpRfxU8XTUPO1gF42zxYbhauvKSH8tGKVvVp5oJ751vFrkLJRDyjPfJxineJKQ9nxVnV/T72f9J
Znkw1fqbdVkLXsPSgQ+jafZZ6Wga9jpYLj6aJ2vM9uU4Y+IdduXI+2kXf0bQfrrsw9RyYFamS+he
4NzRRMYWDnyQ7iBykF7bqJwrcze5z6l4S1p44WTM4EhTz2SRtUtEfmuUTEuQxlSDlJRVtw7Hh++f
ppiZGWPzOLC2ls86zcUeCyPEHjCSlUx38fHn3q1HsO4XWFrtON0jtl63nK8WWjFthpnWZXd/gvcw
pmxsTJZtKJqqo2rkcl7H6CAK8Umvsu1C88X3IUb5FfDRFArIVyj7z9B2dlFj77XIfsMRChflrw02
Em2iroay34qjlIKIqHUwHm54t9wDwLFYl4cJi+/cdB8+92At8kNPgmAYWq8OdrTsH8o8JtjBqql0
is84/RFBdAOAyHJAJ4N7lDjrkq0Mkh+mt28o+P+a3jhWnb4dUI2WAUyFsCzWlRjXZHdKn7Gpg3hA
Rr9yxH+URNgR+n6dJT+uhW1gqApUZ8uS8LMMjWXTQvUsVy0DD7Xd6uLTBE7Y5u0osDYEdrIBkUS9
je4rBV/kBiTefEEE0RBnVOmz0RcUm8CCIILwaOfLCoFyii3HQs5lKXBkCCitRvPFqVofOf1vek7E
g360ze9xfuhRvXJ8djhotDW0vVkFloVElsKUqwmynwvyYPJ3IPY9dVonMJE8JGc4eQMyxgY+pgeE
JC5/U5wVydlrmr2YQNhV73Cb/YGG3VmXFvSo2rPOorA3hgBc2SOUYrI2ousEC7VorH+t5GtjSJQO
r4bUNg0svH6OFjRTmKUWYfEp8Z/EIed6vQj2PJ8pW+k87m86vFQ9hVzP0nRiCZ69+sKC78D2YxzW
ea0xNgdITBTWOGmLvN0hDAIbgrVahal2LPGpzfXsRcEy+/zL1SCRMiPTi+OITgStA5ieNLBWuY4X
vslYCBTkg6mBRHzIsbXpuaTRwQ6MbIGZ8Zyj1kn+HGR/Lvw/hyyM0eyfbGXNb/Ax4E8yETfVb0Xl
7h0CdRp0US7lKRPRhduz1CeuIVdGEyaMjMEJvJfleYaEAgpXQt/ISUh2UF/bbP5BeS4KOEW5/imn
V6P0lzW5nPvMZ0mEjK4ggiL5GqvuI+dvG8kUHW12qUIMNXn/rLvjKbdI6uj3nla9RVW/d5p6XZE6
ivpwl5OnMIP+MWOsnA01PCzCHCYfzmcLyKOOTtf67ZqeIWixi2khOy+DVzjzWylot7Wr1MnJo8zi
Qv0KxOiU1JdN8V7Jb5uGbx9zX9IhZmSi1PuGax3r9HyY5SY0N9JdBWKTwEIyCLiEuGIiNvmQ8pyy
2tXoITzrVV26EawJh5cbpiqeNgqnb5EV6zo++sirAfrVh1B7F+5PCPm3PASIf1Hdw06j19zYe595
oQmazEWHPDFwKOq/pLgGTAJKVkNAhshxbL0lJgU0OViFyzc00gsTdNvErggcW2uuRxaxeAny7NbJ
19E5Oe172Ghvo+muKwaZms9QNl8PDDoKziZND4cnnZWuYiQkX+y/tfCkMzuLi/5g+c1Bw2dOZ5KQ
6RN07ynzE03zjloX7sSA/T6UvHMSgshTQGmVsbkcYQaqPXvStIiXaRdRcM/CWhV9fQ/xucGV8oYV
+wp7HDcjugGyXZld4ReACVUwOWeO2E0LJzy7HU5HbCtD7BCrmLF/7xeDV6KDpvozjp3AcK4EzAFY
Nxm9O6W7I1t2VTqojvu2patF308ogUv7QMwX0g77Sft0AFgiqbqn7t2gjeW+SD5bCzQp6jhp7Anu
zArAAwdpztg2jHLtewn70deO+HbdvQ+6hzGKUBZ+7JAnyi5R0DFPcnFo2GiNKmzI4HAKxk9opfsE
ooxJ2MhX03ef7nS3uFH1+pYQJ2iGw8EZ8m1SAeAm4JcZns20fZ8Ff2Ses9o0tiWZFU6FP9wO92k4
P1UegwIR2NscMt2Y0to0/jWgRMOiQUVilO6WZ6Ly8T8FOJ0aDWYV6jpwgx6SD4vxD0k8Y4oYAawa
WiSPKMwSSw/XUIvSj9du28SS/m3Hg1N6IHHJYFBR5IzREOgkDLxxyRZsy2Uxv4a8LGXs7gPnpA2A
B25efe6iRx4b9CvWWsbmk3GzqDiZB+9tRzDRq1aWUV9jHgso12u79SQdmrtUz04xoV8jDt0kJQmN
nwQhLkggg6ue9X9WpwgRGs2XAXOFxFry8Roj3tuIvyQyMpQPA2SjyhPPtFO6vx8bYxcQXJpwObjo
0W3iHjSar3WtViqGfbAD53/lvW+heJiPOStJx9moZQcgvj49I1Oyil+D5bkwIBZtzQG+broes4fF
SMhj3x4ReTLJnRwvuUJJobVuftqGGoiZSv6sJBJm/CypHBjmVoFcJW1zKlq2l+RJtPk3ClLaTbVp
VNqQ7NoNhJbb7P6Ul0cdAxBNBWQvx/7oOKtmUe5I9Fnp6MOHL5P8eRdiV0y+j751zN/Cw7MScwvx
QqThjrc5QgZNbCAs5VM2qvRtnF0ltaH/GlEvCbpYB3e6KRBzrDm7GcGQYsDYxuZusQZvXaC612Ee
VPPwZ7gU1ZCFqHErHQsxK/CKVzpjGGfI7axgPgRBVvXCVAujpnsOUp3neFX4+kZkzTnVLKQIYlm3
+imDQdSJYyQjwnVyzOvjDvzLkx49Z7q51XpkEaakoUUC4zCZ8CbjT/flJfF4h7T4Fex06L5Ww0Wj
CUeDgqXHA2qqk5rhP+uIHS2fNJqfkXsnaP293+AFs846PIrYUnHbMPDZHZRFfh21bh0Y0U3SAhjx
oA4mh31Mfant+ui5+cHkBEtC7dh67tptxblgsWhNnw6nq4H2LOoBMlcYEs3O6heGN/AgTbQ9M4d5
2+OGa+6BEFge3XnnIeYfYKOMRrf1Ee0Q0OrfhiT9KjJteopZKVaWj+4vhnFk07ebWfrmuT7yeOz9
Wb2ihWD86WlfRMu+aX2/mQQ7dw4JCwCweTSYDxJtb+j1SQj7JeaaNKJzkXisadFliOTFBPcQtO7K
Io3bxWOTj6Cdf+MSaSvudj38za1ujwjvKJmJaChclbk7oVi2m+w6xNO3ekHKgRYQ+lIZfBHcUbBw
nXasik8pd1GDRNcPiDcstcNOr74H69Z003IY6HLHTVJ0m9F9E+itMwnPuiKLE2FLK3auHhw95mYx
railFIN5cWvJATRYf9CpBtXDz94KRPGWfUmg0OroA/Axr4VtYUATSHd53/pifJ5wDm5I1UF/n/D4
WNY9qbxFLUMc7fg4vd/WZag1cTUgte2r6+D4my6dVqR3JezxO/s4MFiROF6HSmzcCuYA0Lp6AH5B
NnaJpE95Q1tKIddhSibvDV1/EUBbuU49f8zUMN//DmAHtOnVKh/C/OZGus2+9Tr2fx2X1Gi86vNj
TGscAfqKjZgTmxs3s3bjcB0RNwQm40TiMNm67rCLMZZeCb0HEAc6zTKZEGI+KhgANgQhcmnpqtQo
acRYPLf8SPUzgIRFHSi3Fu5HePZxxwdke89bHTXBqQZ2lCR/IYowOKILjz0UuV0tNzub0NhG0L2q
7XxRYtwuYBu3M93siBMRIQhOKI2AqsL2sarSUR29+bdhXzxpzTrCVemY6F5/teIF/9yTn7z9umm0
ROa/QhPMk+xwGLA15+W/NmwaRfDeJD8aQI/4rkpVF4cIQHhPs9YFDOLJP4LLrivGm4Bqc4p/ZV7F
F0tSmkwZ+LUvEZANB+QQKvPUn3n1+7vRs1AxC677hrEohppm3pBHt41boEmS66M8Mgec3jGI4fDF
T21CoouDZZWNQJlelPQn9W6uq2+rtjpLm5RzNrttYCOrZBTSUCIJKpzgT3feHW1cduVNc/Ot7mEH
Mrc6GvMJ6/YYeUuPu2C0oBQMH7GbnJuSTYDpVZuGqCeBU079xmk8wWY6Mz5l0xwkZIlP4wr14EKi
Q4zvPVmPzFRtuHEdK1oTKTVax6FGEIFNAwVZGsfoluZ14MuNV7vPfetv2gQxYvxhMyxK+S5siOQF
rz3CUjVfmjuxRJJI0Mqby7as+D/45qhWQgIFVcgCPJdvOneCDXxPjxBCIXzJQz42Y1Q19Otx52ds
kUwUKFm+q98aZOQmrucxpfHSvmWNRwrBuY9Pwe4PTS5WiUOqMutnkT835GPSMlx8l/+5V0btYGVR
GtW4EBJ2FU2BylrMT+G3R3zEBDyzf7Aym9xV3dUvYnC3cyzWfkLCNvqqyYjI4oBcC3uyQOFDsC7l
YbXWURqFHU2vdwz9e2HAVL1XtPU4FiccmpysgNsMytuRyiPTf4fsGPJcY61lvqvCRJ1XMn9eCTeb
5F8SvWr1W2UR3A3pjevQ5Pcpq2qFYGpdgMCJjHlHcaFezBUTKnaS7tEfDh2HwYlayI/Mf0VyHCQD
FIZHRiwuHvvKMmYsQMIBOuKndqEDyOtqzuxh3rpEVJcemiYM/aQ3LbvskUQQB+IX5WMc0mcLmmz+
grQBvVb6JVB5NT6CdJy0EysySYCvg3ge5k1Lu4qkAOcAQ1K68ZJy34eSkZi+CvQyq9dU/2nr24jF
GxXVwhrcXSaYa/KfzcZ4V2LekHpGhgOotXQFA9DHbuZP7068zcuvqn0PRn+dKSA4B2Z8CdOHxfAg
T/4aK2aHwFoDWYHGFHpu4ZO1t9zIX9iKc9fJg2zqXyOadkPecljp4qh3I7sY5xBaRBJ4LD090mFs
/TcaVEYgBv6Je+HMv0hQmBAgh9XHhGBrsGg7I1aeef3mzN067qh9023ZnIfSp69+lIGOhumHsQQi
5l5BRmsP/Jnh3hXzNpnY+Z1No2MPKK9VLfa1JU+e526dTzuq9mq3VdX+riyAikQKzXzRtC3jcAjE
OCuxyeN8MRAf2Az+UxAhQkMt2pirinJpEtuUoshhSoBE6If2a2kp4LhkspULFSP0/5euRcC/0/SD
FM4tBvntGGLBNFyuCJtBB1t+UmIoKkaTMGVcFEdeUIgZgpIPQlwJPwVBTR3ITTN718YlyBeVECjy
cmbOY4qzM9JOFaq3cOqGfhG1dgtszWm6la5F58bkfa7bHsQO8raWlA99GgFOdBePpnwOTHKh8me8
bikMNiNnfP4Sg7xsiz2Mzy0ErEsfWv+SonmkWrGpQ76ncdfceiSbug51VYK8DZ9tfyLwISBPwWRT
bZvYpf3cj4j+FbfQEnsVggG7ilxZwqvnW4n0PZPOYk5fFOnE0ogKY7qW5M6n3pGN4OO1dPD9kLWT
k7rqD8FD/fWS8VEe/Pl5ftALj5UgyTSI7gONBCoI8wGy8H6nVP4eGG+dNimh6n7qrfVU/GjDW6ht
NdArQcb3hx2NokIbzpNS9BrhRRfuX5LRJRj5u6ztTRFkh97C4t+oNSdstoQpSp+vvCDbas5afCJO
aoJND5LRqmCtlUeZ3lCwGqxsKTvQmCAEQY/hFrBfmmnZOu84htKq3M3OuFZlTmaCoNbKH9lE2278
5GrW2eGUDWtZaV5FDo6/qfYCM5EHwdPnpDKOEc5FfdoFoBo0CO0SnXBjbnMCU80VDfJTG7yx5PDQ
VWozf1bnnVqsE7MfIFfHhYKju0gMskQKeMgpQtRuMwgsmPrJjk92cq9yeTLpC4fhVMdn2w+fef40
qSI8VmX9m8M2jjsSiWz+0V9xuoRscoL2PlI4GuF7A95rTOKbNRE1z1TfzhkP+M61y3+ZYlHIGC9z
Np3B/vQOuB4Ppx7ZYVRuVvhbQaj13vM224zQzchAJF4IxxnupkbfvA36zSULWJBP2gK6Y0kKvtnA
3eFUYuXG7gLVOr6l9II58wnbt3jPHXPflezH5+PAE4lRc+vpoC8BqebtQ1LuVTDoJDfVBCDTcpLt
kFibIg7XITtghyymjvyneHTR16DzwHVuYaRqACw458pFZIcOpR7JcKgOMToGi0mVhcaHyrYmeIvS
Z85jbn8qigmaR/KW8ifkMccyWLx20yrd78zcNEE0zwHDzisasK57px4OlDMjOqBwMo2r2iRI5w9T
rz5516xmPa2ZB3XUx/LMPZc5wZIcvxk+uBuI7ZhwjqC49xi9pgwx8Bon6d1Ci9ldDQ01l4OcRTcB
I13j7M/C9ccDxYSG3834hKy3bvEdF7gQVZfY8l65HUbDwds1cbAmA37rUWhAMoQ3ZaOirWqbQQ8j
mgLvhR0/522xq21tUwbDVfVt/EGQy+Hl9TukmGQSfJa0vIoE2B+ZQ2KQWfmSWHXrN0D5hqNnibeM
9BkYSep2gzwnMv+KJlUJpFfQtDYB1O0QF1wfhLd0IGqGvfswr/mXb/1OWH6TtKCqpW2wiCEutz38
4YA0FYhOCud5Nevvqs44pMyDRu6ji622TF4QaPHN9nPN6ILQqqa9dBiVHXRE3SMN3GPu9MAHwp3G
kcHevuW6YYLrNyYRHXKbEBAeEXHwx5Qvnn8K8ZpxyUeo8i0DDuJLM/yUingzWQzOqkU7Daug25ZQ
I0K8wvlXZ6UHbhelg+fWyKw9u0678fEPIzlv9wKjaeOH61jyABQE+KxnHp3eDY9ZRURoJcs7e6O8
HT5EjyjZCA7claxQlVUdtipb2zxEzESKWkb3yooz6j7HnPycMTjEEXP9RO6DTF5mdBFZ+wqSEVUN
g0SIOrWdwBpDyjliwPBvXdUdeqPamS1GvaEjIc7fT53Bum5kpP7j6qdxPgv54Ek8t1V1yujTUZVO
42XOvkZCWbxwfrFs9GxufJPvnqGU3M67qAla89G1M4mMEKM8CQpgsxGEuiN6YlvP2hzpBEVfzxr/
E+gII5jCtK45LFvJx/IxHvb/YM9OKcFA79ZXNjf4FNMFC5ymu3bNKzdz/n9g5HnWH0psn05gK28G
3Je20tFIc+G7eKrekvTCWj6clcta+2L7j//v/0c2/UW2tE20eesP9skw4jPupOWM+EGfsAxtsERR
TfNBqBcsbWef+1VMkQSeNUWEnJ9yERFi+l11yWvkMPpJylOUJX99RUOmJoCRy6iF/CLCRXp6Q7fy
mQWfI5+qqHHpwk8uFvSs+0zE0Q24XKPfwSm2IBG2kHk6gpNosNm26khqPMaOMecEYxr1ce910QLM
Jih5IhI4PSe0EIh+SrSYAdogVRfPPYO/6XeayMJIvzz9EjQIgN0vJh/KCY/oZW0PvwOrSo/NYMVb
YPNGmPDzXIJ1XNLBK9M/lrg5DTc+scRpfGQnvxqs+dZkh5kwelLtGMiDBkS5TRQ2MoUsRk1sAPAJ
mPnOxx79tM+8U0MOk9QgM71zWLyw6EnwsjcNpRnp7jQegq9oHNl4qlzxEtMfS3PctmRD1JxijxCJ
Zx0ZkGLAOnDP1fG6JqQXfZQRjoekZMczPOgJO2RvuXWytGQDQ7rrYLREzdp2eGFM52g65Ytn6dyg
aIKNvRHvaloPkbOMJavgrKsdG3PJis82VEwFatJwmbcGWFuSXGWsEY7WoX5yuqsgMsOYsqWf9gu2
uGu1LLVkuPWiZpcnTITaaTP3UMX6bToxUypp7RDPojIuOT8DgCQO3o5xlXWviRZsBV+gILZTAInl
Z/SK35Q6t7Z20rmAJX7Kiwjne40GCvo2TlvCr1w+YTJ9zZESe7Wcx4ZnbRLhLETZPmqKxrnrj2Ge
YxYmU5c9jxs8LOktM+RjjV2sivhvTKl8TCi4Lpj06AV4D5ywZUgZEnYvyqOhyxe3uFR0/lXbLH3Q
7VkE7cDe+inD81xue4ZGJlRnl6EslSVcEg/m/SvooKQmjhR/N4zMYIETnnoKzB19I0+yBZuCSIEn
Z2DO5bMZFmwfnH0EbiehkahnNugVsQdo9pHC2vyYCilu9AgxjZRVx4hq7w/4mFMWBJwhnkly7RA4
HU3/0WuQtPg8/hI5X+7E74iIVEUi6XimHsp2F2EaEC/uKFm16HvEu4yzPzshtuFH04tTjpQ9IXdV
N0Zmzf3alPY6rIz3frIWwfwq6YznoD10sXuYs35DkOOXnfO+4ytTWH4eVEY2K43JOru3Md+KuT7l
BsuzTUzHOIoJLEMEVA+RVgKWAS9bCvTbSchRRNYNAEhfWbp+s7sbprD6qWcphUpYtgg3zQYp1psX
XlIGQJSd6n1uz2iucG4ybrhbXrvR3frcDwooQ3SjtLb0+vh0YBm53v9DtNbZ1OV3JSjJLALVJxU1
HOrAvYOj7XEMYZcrX/zxGM5fmcP6xb4K0jhylpkdXgZpcEopU6Ivd4OTgLWadmTKpZbzBN4eFS0j
A/BEiEj6/NeMP0Y/v/CHjfFr3VEBYMaCMc2y+M4iEB04632uLq1HI6Wl71qHuF62a7fM7mmq8cJ8
NXRJhoEy7urC8bGRCApSqUCOssMRPqq413EkaeOfV74V5n8cnVdv40gaRX8RAebwagUq25KzXwjb
LZMs5lDF8OvncIAFZtGz292WyKov3HsuK2K80D5z6MXQQhkinZ1vcBCW9ZqVylaOjGLlXtnjA8sc
0WGiIupQx1Qg+f3a6mQZHw7OvUVnRFWC9TShXumCfu2APx+oKseJh1aRpzH+9kDR9KI/6sAWbULc
c+Cvw8yKbwmQTjkPtn48rAlB4S1QKCo0hWGx31SDv6kCPuSePneITstmK0Vt4oMCGkhKwaPIEa9r
2BlIf3rVAwPcQw9W1vqMCKwY7Lc6B0qld4+c5CUlKxbMlV5GJ1E5YRr3h9ieQnNVFA3TfjfYexYh
AJV8gUK+jbxqr8/FbeTSrFmaCwwJy3fgMuJsa7nJeXOq9lawscuLpTYFLpILwlAGzFdXEQ4zB0zu
HjVTsv+FXpX92RTjIjY5hUn+/R89v9QXx2Dcz/Ix7XAexRvJox5brzbBUG2UsP7N/783hnofe1iK
HBKWuB6hTxjQZueJLRIzK9dDzs8gbSLEeJ7rJ6QimFpfeBq64clSYBVKadIvGBdh8iJj1XVidYP5
QjFrYGdpiad7dSAN1I716if/EoQ7BhhMCsZK/FPRC/QjFNcTUwogfS60R3D8CMhoOpmkLXsNbxRh
L78GEx7d0VC0tlO+qacqRF6KX8+9mvoFCvsk3yfof6MZcwRwhUahX3xkICQsPraUOKkUL7kD2xI6
UF7Dr0ftuJj87D1pFz4pPHXHxXVHbTixf9Udhvek53mKcFvC0ixrk/aYcvv8mtfNSy2eUuUxinnz
QCY27HFLpv0jR8Yk/9zgZ9AgZCM7blLxbvfPhE4s9yknEGStTb0QAJ3iXs3NXlisy6lSBHO/Vvug
TUHWhJ+7ESwodPRZauvSyMb4wyCHXrTmOeMBGUvA4jqiXs6V0i4fi4rET+c04WROkxB+UWWmF5Cb
h/jXkOiIWIg17FuAozUmNwzXekOi/KT1R1EnT7JlZ0s6yl5MLLA8feuPHyyJVGTB37Ie9KTlNoaM
2xS4O06t5R468DLuzZe/bYv2j2zykrq9QtiiQ1oifirPtpa9VxgMVVuHM0dknfZ7F0JFYJuPrCOq
JcmpHjmJmb5Dr16EQ8m/zvc5A5EdVbyMRF5pzGBobtj9ehMgfNxZbgEvzn8qaGsEX2fdfuZOeexo
ct1OHdOZWDzsFrxbYVqCKwenF6GCm4tVIJ2QuCnm2dVWS+Kw9s+9NUN8pflGGNz2NbSSG1r0DXtQ
uqGmIPc4vuRcyuaUU54jHHBWCUquknDvqR+vOXg2xOcOhIAcrsvo3jwethkaZI2gjK0BFIcRxRId
acwPiHk7WiQGJN4jlJZQ/Hp3YasiKWWOJatdEb1ZvIMJw9TWdK+ena1GZktVRlwi2/ZlVWB+0eSv
FxlHy+uDthAmCSNFBs9kum6XnX+gvWc9FkcAtD4PeLcYDljyLy/0EHfvWGOzlieM87ePLqb/E9f4
OCbGJ5gnKeuAUHFCY1HrHAByek2TNv1/zpkYAOqcrrY7sDimYUKlhlrV4Yhs556+72TkkljFeZfM
J/yPGwkXBJwz3AacE5pDHVFzVfY4Wcd9ZyieicWixAKr0fe6YtzioXz8M6AXsyZWUbqD97yJ1Uda
3mrn2kR8csbVTr4WvnCJVqB7XfYynnym5G68bdqiuwk4qpK1Xr+yKyPFnpEYCQKOfB4Yqwber44l
mTGe1/0sGDPEShDbKUtfHf3W4woLIOiwwsnrbmUvQUMBd6Qwtz4w847hwVSBbSkPRYv/yEPPHISA
jjySOma4rwPq6Vz7tet6KxWbnctgWpuaao10J5b9rIDrPwA424SwRWKR8KmCasH8mqC35HcIdk36
UdnP7MQtspVsVG+a6UElTR68g1XOrNeYtc5i52H55OX0WQBju2F+c04g2czmzU2+CgoaK/DOZltu
He+WLGNN0jRhf5EiVscwhD7GrMbrh39QfcNIiLs3i9/XxSg9R+dBfQ0G00seAB2QhJaE1QDcwrdQ
CKChkx/RqD14zr1Htc5C5bysCRsmtxFyBmzSv4sxdKw/Zh5OjZ0o1CImhjiEKJ1rKdYSt65suOzZ
2hTG1Z3D1HP2yylDy0DhOPCoYwQiS2KZjSxTcaM+FYjk6RGdNrnZS8eG4jRvLwMbgCBJMI4E2zLJ
d4NAhEUwZjT8y8Qj7h7MD9QnCSElCkocx4J5HyYN7RudwoBcoEZcMuqhE5jHuSwukP0xwz5b5bTS
eCoHndUyzVLrQW+o31K2t2NWXEc0CxmzKx+57ujdW5ILo5HtLMHcSD2r6kn4rzWCJNs4YDNPk3NW
9mHHbTVQ83JH/l/v4jN+QCnsNccS2UxDUms9nqaeSZz1xZgm4z6L8BFYNuQ+yth6mF8ZFBrWqeWJ
Hd17VL8N7ZMcv1yujRxVu4a9z0TsaJGkl4/kfT27MRLq/GVmpdP2l5xwRrPSSbAicqC9UPKnjKkl
3Km2/okJa6irn966BENNLjzMYvXN62eULAWYm427Yg+dYGo0ou3fp+IDfGhnkcseTsyI8r55TK0Z
0iAV4C4DmtYZt8h7rji0l86X0iwqPvoSh4OfhIHxNej+aR7Inkq27oyxVv/IM3eVKIJTiReMzlAC
YvsfOTKEYXz0zF4aJhLS78KAjaCBYMtwoMJOHVk7Y9i4W4ddEqBOZZyN7uKyGJkSUn+o4wISnybM
Ovl2Gb60Ro+G0QVuwzS2aLfGkcOXw3NhIxZEnAQ0jMxmF4RUCfaXsqpkJu6V8aPumydryQ0TyYUb
wds6zc5R/+uVxghbf02GpGumrG4ZxDk7jQ+miEAHaLy2QNlG9ACLUEDzU06Sx945sRIy4NI5pw6L
GtsICR6fw5v/TEybgyVMmLue5SkssOJpxCfZom6a0EU5Y89y6ndc9N2gaHvv6FMjrKnwMGosokRh
8ISROxuTSeRoAyGMO4QbTiNvVkPDMmp7SkHhMVZhUIAfWxXTqcBZWjvme9ozOXG+MpN6hVizJo1/
2jzaxdpP1APYRJnUGZwiFRz/5uTGflhTkxZ3hE0Wjfo0GiEQyZWih3SyY+LtFUcEESkz4x94PNxP
OGZIiwxA77XlMdVGUOR8m/lfyk5vsIyTAt024HPMoAxn3TcQBxDb+FGizzb9wV+9KmS+dimw8G4/
KLrPwHyUAz465g/NgG/8vWIc0bFsynHt6XT0EdmTFeP5tFnzQzsYresC4wTOIT/kD0zzj1hVO514
RJSAuG058BAGo4XepAx/BwwCkfNlGowx4Zgnkf4o8rcOWSP951pgS8+QWaZFwqK6e9DbF9asdg4M
CVxJbnxQejYoKdvGuGpg2ZGwrPI+e4MLejMmIooBVeNDoS2UyH6Mm3BxefI5GQr+zozlmau+4LVJ
Oh5Kjjaf7wCJrJu/JC6bQus1IsTIyHoEKjMbseA0Rd3WJp2bmj7QdywY1rZdrRM4fG2/mX1+d57C
liYimIFvoG5QvlwPuIHIUaDZWUSSzipnTFSre/chfQUBijSPrNhA3lmlFgno6HLCcrFZ0hHAVUMX
niRgDWO5RbjP6WNsbKsninE+L7gPpXAAg5DEr9wDUw+CDivQwnp9DkYasxerivg+AMqM1kaawX75
amsYBSjyty53rRqfEg73aNwnyodrcw0Qx8FNIF5MVt+z7e1a+xFOodDmdTEz9T6Zg7HCN8O4hChA
Nth5/rJc2DnjmdTcM1p50BmfAV5HDcfQrfx2F11XHB1SJ8UeTpMqACGl2SMJgqiRCHIsjgY9Z+/t
PYSqAYvmaXrFEddxffbaIjLYu0RRN+DbY63huFyovrDtRwR3i84fZUI3HXSSdBogLw7W+fKrhend
srWW2sYD/zKjWWp5Ejrwb2OqbsPECUNMlhZzrgPq6rC19S5o2JIgFppzUlyWpaTrnrDlsHps7buB
jxHbjs08jzF2XB1nHMhsc7U7r+GAuoXFzcqc29OCScnJM+hGdIK9Mg8lCk99KYCnHJ8KD07Q4Imt
qLLBSpEhMqp1DENETfWDBug81Rha6O+tjxG7iYAgof9f1LWLnpBFnboUcbUnjtsq5oeFnzlxHOcS
ARD2YSs9yBnnoiOPfvFiNc4RLyAyeLlpUnrhieEw+kdLIvkAsyns7KDG5L1UI9VxtK4ohpKGkLPp
ucJeFaSwlmn7Yc7cMUg9DMWbgcY81tl9kXe1uDBEgU8WRq/0qTSID+c0Hr5MYF1j0P1PZmtLfHYj
48IGFgMUuRrpNqrWBRQWvHbEQBoYi2pNZ4BNBwvGq2KBpppQ997gK/H0YIwDkt2xerQg+uJqZdXy
bQNVBQWTu3yjLFc1MweN3B9mrBIji62O96xOCDUu3xS4YR3XLmfXdmzcEBADQbTHxsiQbo8kApMb
o1NNYUZEdVESnmcZNC7y1mZACkABsDZmU56Aev6okQsKyMSeouYSlORGN58S57nAGqZQl0K7A3/2
2g/yz6/Tp9p919jhOVAnHMKE5tzacmDVNqYxiJG8JoItc5UFB/47r/cz+yW67A8RlweLatTqv5V+
LgLcwjiCwGUyzoF6D+ZRaDVomXMWM2x9Xdx9H974NskmlBzm6fSRyHubYND232y5lOvi3COpTGHY
JxiN7FpD8fIq8OMTTrL3seaLxSDFerlhDpme+Pk5qwjIBWM9MaYBOZf6aBFpuIhAn5hdx8lbMzRH
uzXDJM3ecmkx4kHCwbEHmx0e71bwPswD31fu0W7wCaLiguK6tSqECfx6plfPlsq2hgyeOs97vAif
18oo3qoBaku21TgSEFxlhLS2LYkeVbyyyy3HaWCgWcTu2DVfSZqTA3Ytxc7u9igmXMC27jV5zKFD
LbUPiqIlKLuz+pWBPxYC+0Opp9tR1tzMbwanVz+l+6T/Ij54aqdLVUj0iCx3Z8AMHdvHItsDcXXL
IOzNt4rxfomvb8mgVvZCkKAjlPbafCpR2E/aV261a2mYl1JAi+YaXuDb4Bb+DUZzaNyvMn3ydQa3
1Cxsvzwbmyh4XpRF3jFHCi6d72j5E0BCgW5aRaAviiB/81iyLRWZ5rx5xr8alELlRIRfq0UjRzsK
NKXjXQIezCdzcsuEZGtj3RmYnxCvJ1rwV+fajhyNjfcyyOFQJv5ZwtVTBsv76X/aDti4FWj9ld67
IeQhI7D3hZ+9GzOub+I2ar7Y1K/OsT6wJfZAj/NODM3atKzLiNfNrNOdgcilFietZJwTbyaTdpNy
17CqLblVI06LhBQODXlBWjMQdIxQjNfCpjhyzwXDJ+iXPPgZm+eWRg52KoIvgS5u5OHTZPrpOvXZ
m9N9bvfYifwHT2flU4aJuholtER7H8OB4RXyiA+OmPWbBkw26zFqjFUP6MBTTKbjtziBnug266xF
AYHfbWAfouGv1WaXOg+XJoyihq8fPTrd8rhSWs/b9opuI+hC+GyfgcheZP6RFDTZzUROBFmgG2s6
DJhTmHHWJqYBefFUvtMAaKXtVcBMMe0s7F1ohyk7WGaPlOLvZnwZ+uAyt22oN5991j6YSfGpxxd3
KYbnq0mBWnvWZmZYAi2LzrtkJLhoI0C9DPemUo82Hg4Xgusoj1pBbRizgSg+iXXIvEvtxScTpA2A
nqI5efrzRD9oazgQUEcR8SEdLQyAisvBQhJFhQKyrxRhUX1kLt5kRUrhlzs3N8d7NMV7OaOvog41
qNdEs+OWpVE1zj5lTZKmB0JmGUxg/pxgWABLKAtWH5zRBsJIqZ1kSqOMMlOBkAGYOi1yA79eu3a+
JT3uoawxf3Nbcgf4KKQQRsKywfMKYKkuf+OROextgtzOBxCNf3pkHiSUq2Cwj3HjbzplbFMcXWw3
QsN4yxMk5EF+Awk/EWFpNfO508l8UGAlCZ+bhI+Nfzv55SUm9tcc2XD4r9LLPwWLMh0735R0L53d
H4nxewA4tx1wyKZArBbSZKs/pvrdBXhjQwYAd01VAiwFJRUFyqyuErptXolvHXxA56MdyrFZMe6n
Nl+6eH+2w5KVAmut9eCcZeQgWuyOs0eEn+x/Z6v59HGrlzMBOu1Ww8A881hakbcHbZAGWAhGjkaO
1/QtY7hYMLpverGsfEH7U22D0qR60fmLdgwbETXwBkAmw2lJMB6rUuS67ErFcPZNHKQUWzafIwqG
rZ/UoV/XN7+49AVaBecxj/+5GSa4xH05Dqq7jNYyGCQWFF8Yts19QxE64N/mioMwtbUQ9ZR2tmfv
Dg3QCV2DTPvkLWZUYY74h8zPiUQFgE/cxERSNgMUyVD+s0cKLWSX85LTCxJIAlagKWGkrS/uCgNO
PjFWP3LZZ+F9rzwcJDlzIIt1MAMgGHa0kwzoPeXxYHFC5vuM01mbairsT13MTwUHV+R+twxVtpVZ
vnSMP1FUGrN7c4tv1f0J5pCdeScsOJeQvgX62m5badMl9d8SNgdOd1vsINaIORcNRa+ii4iBTZn2
ijO6e3Krgek8ImhOn6Sm1x42Jc4iAhdWWcFyuSzUQRTfLkRrH3KOhaohLj/zpidfAfqNYnx+FpBC
mJvVxtGNrWPUZicMDPRECHTYpDkN0JWdr3V7F155uu+CbdBOqIV4aRnHDSaExwFd6ewY5BPah7lR
YT4zeTdg2kPrQQ+7qgjWy38ll1KCsL0X1CL/zPHHEZcA+wHt66NTxXBI6YOpbrL4qls1HyxnIMvy
rt7NxZa5OQRb86AIpaqdW6/CjgIfzTlDqeyBeTtuscG0DwnQRsA+YYo+bBmcaRTHSGQ96J7lOoXF
qEY0ahYv6X7mTbQGIkLw6gyI1WdUp7YJVwt8zYz7AWPvTFlm0Z65s0IP1oRGdW3GXxMjroU7xku/
Oy5VA8oQCZIeluk42tjznlUNVTvuugzcaXuWZJP41R9yPRMNNhq2Uu4CXe7SSe5bhsxDGYKRNsHR
L+bD6AjnJzKscIpgJw2YLZL8kDMfQ6I5c0aAWihz+h+GVSy8Fi1wY15FihOTUwKlIHQSlNbuTz5/
VNlzgjLZU2df/ZUg0DILlrmDQMq4g/gQvOGpDhxEPwjKFA1vhm58Z/GHgyW0VIcm/hvhivvd/KPb
sDnYkPv9sF2wUQE288M41c+O+dMAn2qDUFjIKxjFIyKLb8sEPIjOtfWU0M/gSwlovcScrfDnPBkA
JnrjXhR8o8wiRXZhVVam36UiToIvvXM/EveHc2TFSNNBGdgxDfyX2C0YuIWHEIzvwaQ+9eKcMUME
ZNAufXB3ixl8Mydbm+ABli1NGzHnVxs7RvXIg+8ZJ6SilJ47RUZE4drvPraugj/QW6DROdagktaE
CF4koJzcBtwA1K+s62yqE4M5E19CzLeULNNkXso0x65NOei6L0yz0ORI8+Cw1DBWgqvdstxPuwNg
GWApqEJGdMJwPiMCsng02AzxyxX8xU4/Wwj5TdsKdcnCUkex+eqLeRPJF/5vJSd7NpGD+wHHAmAb
dosCNEP+YHkO3NI4pedN7w36CIllPfaHrWPdR++PnEsqH164vv1mk1ggkbbpdK0qOI0GYH7BytgY
nm24DQ/Dwdev03g7mRWVOCi5tW2w2t2JjB/Mid6kmLeJ/02G9oPdY6efMGw1S8TFZnaddY7Fy52g
YE3uaZT241ShOmZvTej8SFgvuD8EHkzkUcZEh1LXN41hhL0uv1jzP+nsGMfynkJLjcHqlgla76p4
VnWzMSJ1Il2s9Z88Ogpb8Zc3FTfItNNxCqMaWGgKzcq3083QumFjLqtsicIvCGuCcxzqNKPG4+tb
oeYOYD/e2IJsRumSw2TvFtW7sn77kXkBhJ2Ira9B/ZXz1ZYWdxSgEXj/YkLI46o9/sgHpWHBHH/h
ugHVz39ru2bmypqe8WtPFcSgJ8oI4HF1put6sDeA6TPbZ+wy7GPEzwvHePCGnVOxT3geoHh4CY5k
1n0BvFcvTi5LvEdMPS4aK7QYOXUFo5npselHrLKD99xQ1gaO2HTVzMvwNsDhU1b02lWKhC7mOvzT
kV9t8+fzivIWosxx5Q4KRAA4PtYvBXl6Nhy3Dt1xlo+IFhn/oT/OWNTYLAI7nfxFgy9KB+pSNWGb
IAqyTopjgVJSeDPaSrisHXDsqUOrkG/wrq5IpNwXrPBSScikE+VHXzCpdBF6DThQb2kTHCodDW+R
IuvRhweNBAgGCrqJCaEOe7RX/cgGBFqMh3lHGH5ol+2mZ47CpFok8WYez5lL9BKnnEnIBveEhwvN
HeifsJiDgh5bKxyglRVavTZl9qnFwQc3F91WvbRcbAyOmeNRBWnl9SpL0wVt7YRdiTRAcEqYi6G2
JQV+QRbk7AKC3nxd2HNxYG8SHU+KU54ZA4DzpgK2N3p/jrQ3dqRbiF3HMfNCtJF+uumSZ48eUM3R
zkmSv7g0zyaNZ+KEzSBJQEDrEAPEi0zE60QYOUuKYqztYepHVvPUI5FGEMPccIpWfbAO4NNnUqyy
QGAh/K06FqXC38bewg8CHMf0xyKsvgvApWPP+45RMrG+seDTBoMVIqQLlYH6mulvqy9c4PnYRaD+
INbRc+e+OrbxFZspQ8Gg/kv6ZR1Msqx4cQx9k0beq4UbrrHqa8UmzgpICUuLTTWfxkl8z/9rxWe0
Z2Rq4MHotPh7cubPzifqZxn2Wt+CCMTldPUSdR4NbjR/6yPdaf9H4EUh58W7nXtf1stQ5W+a1j26
UFTWU5kd/Mw7a271pyXDD5Gk544pc9/uPXIOzTJd9z2I8dZdF7V16jUTnWC807yMrWC27gEb1gBi
M7fABzRX3k5yADiwIDWvv5kUcCzKXceENN/E5H2M90F0YJd9ZM7/VPKhgVsYc4nsqz6ULpcax4qd
8U+whpYhDnhd+/K2+LddNtk9KCiemoXjNETxLs8gJ7GWLthJtN2J0YDWgXuNVuUEmoJTUx4KqqJl
bWmp14UWYCIUQdz14JxjXpdFwxHDmLSIX2EFZkEu8il5lnOqIUJ6kuVhtsx3qwWih12EvBqs428Z
7+2cVczjMXjraR1iXmY0RNTrYrprUcyVXTjk3jkIyoPDQCBoH/uMd43Rowkt1EEFGWg7T7xVUbru
WB6l3bKpWzsWIw65h3BAZlv6ktpQS1FjFjZy6xgxZ7tqmQ57/a9K+PXISp/ECOSTbpg9uuJkq8ov
wwk2foxqk81+E6Rna2yPhb1rGp7lZXPNsmeOeFQJAZ1q3DXtOmOZOM36+9TPO5W9eboeCp9tnPUw
NtHFzh4V825HuedpaM728L4kNeQs/JJx/oli8Z5yVglCSG2gKvlB2BEJ0ghBbXnhoKP97c1d6R+D
QuH2JY/E9q5kNi0buKNWMoizs2+a8AfVkEU9U9XU+jLoS45T7SFIa39sqzwm1cDIrd+l/Xg0i9fe
9Y8LVlCLOPVmcz/EdNoBMhImiWPRH3x8BHEDVHAKIW6Ty0bBKvGRPCh4culvbhqc3KI8Sjw5VgcW
ePikpTqXidoop3xmyrSVeDPbuXgey/kurgJ4WiT5jnQs0YPvPto9VUjpODcjrqmfA2NDZPCX8LSP
aPrQNRdYWYdD288OKfzuAKdImdIzVFvDc45l/Ztzefkohs55dhdIq4qBAce4y5iV2tz4nDT4LR7Z
Wk/RPT2Z9E4zRrrR+DS0/p/IJrL7eHNrak/cN1nsHa2qP5nK/FZzyoytYVbSEnyheUCZgoKNmMer
SoZ6wYyGbTVyLcOPX1JPPtG0wPA01FtmFle34hVhnkgDXB6FM+36SyFUGOCZrcjgMohajkCUSsaS
XuyuuvasD+wvM4AwS2LotDcsUqMcWh2KD7aOlobkT+yKMtn147lsKfczxn5DaJXZWjpMltOcJGu1
trpsPZbGVvlsA2gf2HmvmsS92Mr9gbTwArPFFsCy9UBZFzg2m4Fc7YQBKD4ENERjm6y04uq4zT3H
dV9pe23IPnu3Ro2LucHwDnHDBzmS/OCZ78kMW1hMOy+12bUFnwsuR8vmfzmQOwGQ1qxpeiviwEIr
87cBXa/SqqNL0zIDJnX76LMGPsA1hgY1200DDG/JIJCNndtjWePz1xQDweGnMIN1YYGRybCxKkJT
RHn23HuVbbTuj+XqCwmp66TmZRAX1JjQogxN7Ss+5TkiQnWBzWIi6spDUDT/NChWo0qv+QgYqN3Z
KMT6kblXDkihGF8rXEkouzDnHGp8konrHxhlEiH53GQe/c9Gsyl6fJy0zymyfpBlx8hFYFnbQNWQ
Mi+YDRvJKLtxgWy0KJ9FA4Xd5SL8IusNhTgdZ03rqj8amb9px/kcIBFw6rvNxAemf2ADUvOS86IU
KkH+Rbl1bf35O0fnlRbTFPqifuZffI08F18KEQuxPes0fa21cQ/TbTO687uZ5uvaRJkl2gtTeVGG
XnZdQEKiJ5EONwALOBcVjtVLfImXKslD1dV3k0eL9c+jOwRr1QtGEhThpi9Py3OWdzSceOlrk1cj
lsNvgSPKU2QRzzHTb9ZEcfKSW/JeiyIsYmzbXb7JaSoXBVzFpFsOjLnokf2qfrZ6/ygnjaEmm7K6
1Vh5zI9yXc3lC+OSw6jVcLx9DwNLeozy7CZ9e0MohZ4yl82tW+jUz3ZLo+OwfKPZUDWYqTigSLhJ
qj8vcu9DC9LCrveBlVzZEB6ZJWuEWxX2VVfoG/dS7eHdpRqbY9RM9yWiwtqh/sO9rtvjexmnL/7S
IYxwnfXF9sziegosEBM+ZceqJ2vswE//G4H5gTKqh3asmweM+aBVQ32Icd0VAAAw5r5YCAYVtlyY
ySsn3fgYqAOuR6tEq90lq77hySUSI8/EzkC1vcRkKGTUaZQcyUB4xWmyWgCdhgZrvRWLb/AhpTVe
EtuHT8XGWbB+KnzkdH31NEUa7uV2TxAYOgWJYpHwlPaIjeE5rqaTPl8y2+bvolhnJ1690gnJW/VI
NUf4KC3HBQ+qpTGIMNtdlzeIfFxw2Fb0ZAqSxvNcvuN12WY+02bxom0IMmNDexnSEZEQ8dzZq9uF
Fu+TjuQntfNPb8g2o43rSn/0Yl5hdseRcPYdynAlTaRO1bEH02kM/rEqg1cT34pwvoZKP+BBzBdO
FiN5bUYxw5vnxCa1EPtfXT/B9otXVoLn19SOysmPrXTPgi2um6BjCdxtZErWBPDyi/4jJYoLFpBi
zD+NdwVnI3lEDZsbar1vJQalMGGMapR3J7Mg65f71uqfXGHufRJPUYI9mC7WExugT8ns+5xJrsLl
R/eacePW1yzUVv1iqus4sSiLYrb2xK24xi7I/rwOG3LRoOKzODqWOCrEyoTmBN3FzLzNOLARtDGc
1J8onB4D6RJQxIOSgQtlCdWl2iMXBjhI9qBM3kX9pzwQOzfDYA1UI5EnDUVJdipzt5km4yeAKeNh
A8BIa/C/b2C6MIgQdHqGjspx1SFUsTAOPyh4iJrsfxRdjSQ7MmX4lcGe0cDf5gBzPM475a7cFh+8
xS/ietjnDWNvWIrZNP5jGEgNnnYPqnfZUDj1ZWI3rZZ9MriKqa1XjV+C8J1DYwhI0PXUKtGbW58k
/kah6mDtCi+KvsB+gsdVqGHjMcJO0FHwnOiNcxsCyDOgXrRk5Uts5POIYAGnQeJys7+OFq4pbCd6
2rMkZtiiyZvJukvpPx5zsQnbqeQNmoMXsglmSqv6EnjNu8XibV0JVAKWDyGCNxqBdt5+Z562IKUC
XAd2tCu5kgg7bL5yIm5tq6AhKI742DH9M4dHaTULfctRc4pzBl7BDfajy5akoTZcXuO0L56H2WYJ
ox86fCr92DHj4POke4ywBduw3ruhCu2RaDwTHUfPdrLkZ8ssbyXS9tjg57H0g1YSm52jiNMb1m7O
iwH/MSlfM1WvZOGv+nqVAC6IoFCzPlwbFPKA+4HKLahrjV3Wg4Sagfd8dh81R/soM3urhNh1El6T
+kIEs44c/zdDAGVrerhkMuW1dzW6MvTTs2gpcRIFzxNPAJeFsF9bcnVrqrCCdCjL5cyFDruph1cx
W//rtLpKIycLd60imonF/ehLHD/GC+CGu1EbV992LkRhrDWR/ckZmU77bXoMH3KH1ei4twok5rW7
Rm64Uu2XL0qyQ5hVtQjcqntnj3yYFcS6EFrQw/Iud/NIqyhIMQXfa4mNIHeASNpho8fDrVHjDj1k
I/JnE4Wo0RubfOFbG8PeYpWMw58TCBQCxbMx2A85x6mpjH3tEN7GWEhpW/zowyrSCqAEYiRmkO6I
nrThy3BT7LkMkQKJ1Kuax4Pz58qwal+StnxOEKS4fJ8ZgZeDQWxT23BQvLY5gFZ+eJ8WJRJMyvVw
ZLeHHOA7G29xFe19h5uPMeCuKCpUWJdqui9/s0x8uq14QqsGMI2unN2B/ojRGPYaMfBkzyVs3QLS
5VLT3kLDXhPrsHYHlAsu0Ah81veVDPiZQw0hIsPwB6fivJ/DjWNc0dPuJuQlwEqZDa6BL2w5Juuj
j1hqjvkkApKhpk/2QGHK918h2q8KymRGiU2rvxrdWzdjJ+AL8xv4p0ETqml8LuC5sx2dHlLaOo3z
2Kac7MUd3czDgMoimvRDzgg8GalznG0n6gfCPxPWEByuQr4uVToW8VVBndLbw8YkD2c0AXwgaxF6
WJhfY30Yh69Ytw5VHp8pn6hXmHG6BAbEaC/PPd9mX0h0XPjxkPN4KYpNriXu2t64zArwIEKvyAWX
jMwBLG7bnlPec2m29D5f/RDmHDnTMmdxl786EF007rjKorXL8qsgx1Efrtq39DjIWc7I7sB0ad9S
dHEf5NpJBBJ5OhKg155yiE+zBApP+kDSkJIUvzUOFJWO05EtmamH1fQi6xvFgcVFN28ajEgkfKeI
2fte5+Pwjg74vFaID4otmBv9vi/OI5J3Flb1HJbxuCGuTPb2BredK2/xtch4Ulh4mZyh5qdjn1V/
1xmmZz89jP02RWTEb2wTD2UceUbH5hVcFIOVdJVzRdfxt2bd4+JQll+T9el9mHbHEgH/5QjP2+ud
ByRRB0NS7gC6BM7seb8II8fm0acOMdXeiuneltd0aL+EPm6Wu7Az3Atpwrs4G1/7+gDI/5cd/psG
WVRfdhad7N5kb7w2pon20tsLJPnu8B9J57XdqJKF4SdiLUDEW4JQDpZlt33DcpDJiJyefr46s/rM
dLfttiUoqvb+9x/ag6Tj2HrLi+FHZaycJclmpVCQsc+NNF12/xvPL9jtddo2b4Xxf3/QFJ0odrj9
1MGF9VNgCqwmESgAgBDsiXd6JXglfbnJ+EL8jdid5YVClIeIbj1YnthIgNciXst2qXxJQPlia/kY
EbeOjK3LuHwzFrp+Dn+K7y5dvDIOa1+3u0tPnk6PXL20LQPYi/hE/My1FMJJwuM0dUAcY7Rt45es
vyoSgKTeEMkmSRB0tX1To7JMl31PR14KVzwqxqE7rujQno2GM3K2myUMKnzl2dxAm+ioddokyAMN
FBE252dOig8UktpazjmrZ9ihQ7PnsxCZiO0g5nMqABkmbDUB75PBm5H5kFIFYil13V0IUCghs4su
sl/zla+017S/zWKcUEHsic6AJW5Dj0/7v43EYdqMP3Wen2GSvWahmCgXkF04yXFKsJuHqc9HRYaJ
BuCCoFtupQPY9lohbZeNYUbGNg+TY9pEj5gpwrjJbSZNRA5c0RSTdQGe0xDszZFnRBUeHCSv0VcW
UX+QshMbxLqyq00YetMTi9ICP/o0z94LWRTRCDDxd4rz91rGvaNHWdUvkD47tPTILWDI63dLPo2r
p8e3ZVic7sa8vPfgnFjNT79DV2yx7SH5QCUZUl7JPCgF9CL0Z+ZvjvxJbGVG80FbhvE7pRk9MsfW
kPoIlZlTw9+3lG3Y4lb80KJjniCUzBd/yKSb/jzrXIw+hdwqHdmWVdkgtJvwXPjrA9+21kt638jF
jhhL3c85VgIZPCvVX8Xe2GkfAmCT8ic/GGJd4i/RNbYvC/uVSreFl5Ka01W2yIZ6WqbkL60e8Vj4
ctWuaerculph8SYsl5iZqNk7TnxeMXF/YVXNeztrDZEpRWoupnXmFCzxHQEoDAnMy/BrGTN1W1sP
kgNblxuOfopgxQFpcHUfzMIX7A2VViK6dDYyHDPGRRzD01UGz5wIQcl6zCt9bUc7I/8Mi2u90Gbh
SCdDAVa2Qx8iZOGN2yih08JvHhEWxyMbDg6+ib7t6YmXlOwC/GnkKkhTSLDGNtZocdnFkKXl0b4j
GBCXxTrC6RZtH9bm4aNEEx5TxQpcq+X14dGwW2J1b0cAQsP9uV09H3QvI0Qd81ecU0KVPVw0ESZk
EgQ2PnIuiPnUwCsh3HF+1+a2qTh0uM5UQ/ZF5xTuyl0GWFMdJ7z/p8XN+hFqItKUCtwyu5oppywq
GlxZqy+J81EccFqC11A+Q8XPr6wdCZmDmSyf6MpRlIa+FP8Ry4YTVLMbjb/V8kOyidwjg8M7OYqS
zZRfw+RTXMSUGpX+iX4a4B/DhDa/APqCjCx3WD4TFS/LWJVX65X8O2ro8ikDa1lngFMhJ93jvbnD
wuxM7A6ac7KE/EQ9aiXH5HQ0ePyeLWK05nkL5eY0lCUJc+AhdzpqnJgttJ7k9/aQoqBOlRj1tMnM
Yv5awtd5uIZlvlNWKyBbduoCcyAIyerR6K/zii6TCUsJZrS0wtpawumEeS5gOhZbAgGir8C8Lk6u
UnM3M1ZDEkj5TmXZ4xOhlz/cGb3F7Iyupb2acOn5AeyZVfjdljcFtrso2SP1OMNwiOyHamtBOsLK
GD/b6PaMtuZyL5ZTOfRuiu6WpTDYs78knLzhBU6lX9oGeu6dkSp+mO+iGI6+ep7rEUJCz32DdjVZ
LFPrE7oWgVNhONGKFD47yrkHXevhYz+xV++vYXVUOQeWfNl1c33ObHUzWTwHSrFjcLGVns0nAvyr
opivT2J7HTg3x0jXTzFNQvxSr6wXknahp6gbud32dU8Pex2yy2Bh9LjJ5Q98o8yX4kiFw3D5qP0e
3pk8HZIt5PTkkBwETh8kQfUdoxFwssD00/fAdqerJj7tgt6/FIHkR5/PgLz6bxJ1A+Jvjpgpl+fE
T71pz9xFdvjOGDg63a4CUnkEjMrvnJSusaUDdlb8fXBeHOdj5ycX+Aru4DiHxvF9PnogBtrxO+cS
2Duk+jBOnHqr70zLJUz3H1kSq11/iDmKD6vd/G9cwxvidUFbPUFS9eQ19hxO5f/8aOfcgUPuYMu4
W1zL6d4sxzpPLsFIge0HmHHwWh8/4lOHYSe5ko9CD1W28/Fx8LkCpMx48frxaHxsaB11+/Nxv7MB
b2LnlLmPC7m8zqE+0DC4GCq5vOOz5GFV7t524T8zsAMIEt2bGcjex3iA+Y4ebTsesHUsT/2BXUff
laQiOvlp2vFqPxb/9FUfeMqdJaBRdXBa4EIlB+aE4JTXH8Y+fISL975sMN/DQQ983Qleol3q4drw
m7MQmV7hz4d4WXdfXxfn+Dl4x8/aOb9MTnCwHDNY/N2N2b6z879Oburs7lzyILgcHOxg3NMp3dxl
71RcGA47jXP/kj1owy5JO4ybv2DXe+EZ8b6z+Ip/v+OmFmBN+sCqZn+/QYV2SPnwKpetfwcB0auC
TRVo32QWBeF7scY3u1hPIMh+6uNKsK6C6h6to3V8RwHxbnrROgV29MyP8T1Zx/7zlq2xTeD75n64
hwjmWhu24i+ydN3+TN/upHug39S57dAb8UN3d9KAaep+Ud44hM+4kNcD9f1vdq5/uWu96JjZOKU7
OvYW8eSm/2738RE+WrvpNwxh3egdz0AXr4Yg9NP731/pXvf7PeoPBxsfp97UTDKd+GidQETGPZEY
a0iHVTBvrtGN2KR1/w6N0yVhyH07dmcaOafzQAIdbc+K2c3f8Y7HGrSfh9KVv9VvhktuuZu3+SaD
jb6bidJydhB41umm/o33g+2O2/kg7aRdmDA9ceK9egAdYO69/hpeIF6u+9d4o63rS33JPox1UTkr
l0C1dfVJNS1xq1lwUBReZm5idQqd9jV/EQuV7vWgOp1b8XANgbpZ/HEre4Dlm8jd3UHXvPH89UXi
6EX2sNi/AIaum5eQqndxZvOFEheJEocupiV0wfw1+cAeFeOtBSvwlP2/I83XWm1mYBdRfEQWdZCx
ScttCNRSSGUgzpOFEYJAjlYxFdMTY8cz1TFDd5ugPzAPImAZbcs8Dmnp6XZOGh+Gz8/jlKnHAq6u
6I/N/Bt/lONsgQwqKeHGgndXu2rbcaH3Gh4Cln2VpTHQY0Y8t/wOHrvNA9uLvM01ZulE7umL/Fwf
R/kdalPndsvO4rOh3zsIsh1vc3M/gsOH699uXhrc/m4tfgqX5mrBdiFZ3cGd4EhykIerx7wf9/kx
dHErdX73f7dN6rAo9xvL/x2dGNIsxHTzi5M//WTlB9B05b28xwdp3MdwQV3lyKoGHLkMLxU5e+Re
Pp33A9tk4N82V8vd4JeCOSzRTIAqTr0G0uOZ7hzHuW080/u773ZPNgVISBAIX/U3CX0lX4OA2XxJ
Eh8yGA9Huum3oHx4z8HUFOum285Ct+kub8tbartMIvhveZveJr88xRvF9/tfxQewYyWgfVHeog+b
Z/Gr+8JMw/rHP7O81VeN656nxtTinKHiP81m8uzAAMI2SXuf7qW/i4icb4npZh2LJSgRavOV/ArU
Jq/2cbVfwhN8m8j80TlRS3OfzFgSOc9XkgMhaL/GL5Wz+/q69fMaQyzGyAwYQlRoEecMkgF3CYad
DKVxW+7L9yTIAs2DzeKE3gtfcS/cYTM460cSPCCziB7QF+cQm+mGjCQH+RZbLRu8Nb6a+bHeJvaa
qujAMeLI648vhM8/K19l/zZ3vEf1gDRnvfjNFwmCXn/4omf3xa4KkcehjHtNT/qO84nQp8D4t3A+
9Ad82VxlJ36YtX1/7xlGvrPXH97NI/C2Y74Mzo84qsZ/8Eo9FDUe3r6n6SV+h4QSPF7gZDkc9O54
VPg99QJywNccRtk6dtgi7zvZ8z8mt/f04GPwPz4mHn7xP8U/gW5upR0IuHvnhYqdEotMdrXmYDvf
sv9dXkB4t4sHiXVdbf9RQvsmmxfRbEG6fXvrWc/asVk//WaNu9Kx8irvWrqo5jjxhkA8NvnmK918
cZXut9RnCxM/I/X9j9477QqxUTssIc7kYnsgp4E/rILW63zj3AqonfwCV/rsfNwx3+CCu0imHRrN
m+7/GAfdJyHtFB1jLJMu1gFhAQi6DylMopBAEupy07h8/g8+MFy+yV046SFtHP7//wYfMYOvOwmT
zhcsZOd5wY2RzVGE07VbPgg7aYPI3Cu825XJCo9vHAgUzxm4bu4vEzD/3xuuIx7kqqD2K2850757
0JY5OOAIeDEiuy2bnBe+jE4Z5BwI47c4ZsZNwlYif8efyZmdf1/uUn/4FBsvFTSzfsxJ7Q1pLCdR
roQ3SN6nzo8uiFS2/ZY7RbSD07jiKBXfCy0E6VN7VMWOxO2DILx+S95Dd/elkZtyWHxtjaMru7+4
3NqmC7qgWMsbunbo9/+9QnHw5S6m/y7Em0se9BCx0O24BELebXa3+B660mu7f77b3kac5Fxyih1x
uFZHqDFB/ghP5qV3YNlu40D3LJc2dY922LUP4hXhpUMTJ/ZNUEOX17kRH5XW4Vfm/GJN4eA0v/7m
LPMfP6RHOxeSdrjf8q2jNFRf6XvcfF/uGaUcLCx5CYI46i/6qdvbp8KlEjtHPnrvK4JEz9wUPnEf
J1CUl+YiXCzXv5E37o/EnTjwAM6Np5wrb1jTVDo4vfl0z57uzLsVCx/RrD9uoCopfKI8wPT6795x
+geiAtj/i1+XNTwaHoR/b6a33/xRQ8Q+yj8vOUcebAluA1fT++OZ99/Ek/QP7bUjHXhObKqF3oEH
sY8PONB5467xeB0Kr6jx2p1AvR37IH6OuW03sFzd7Pw3cid2vB5/d7pvNtxjD8XM1xflV8MOFG92
X417u/b8DIIpt+ZaX3ev2Pis57dmq6x11iISXq47MaAuBlXb3u887cor69a8AoAvJ/rqPJDU7bQ2
bxxBrsQds3iyGdQdOg+t8zW8xq84HPn6WTz9yxobhH9GYATZW7eu/fE6X5VbBkN0W+8BUOUAh+rP
3vm9skB42o/DR7tDewae7rTv8vgHQlD7xByyfqmndG+PVxUPicQvVmWQ7mhsYW25NI0btAd+csM2
d21eQpZTfFBuxBIe+/fxO3/U33rnhSf7kpxjHlFW38X24l2xNrB8NOBnHaiuNqxjajfrBQq9DiAN
PuSO+5nyS94wPdWwr1LXw8P6NiqPvKR91DtN0ATV4/pnexYLgsEPOsNffLyCbi0H4/XpG/78spz1
W7tfKRnfhT0xqlG4jtt2TvZapX1bNWEgIzS2YHxJoKdTC00pL/EOykoRoyIXyNakl/DnHkGmuq0w
2RMENpSjcEUoxLo1zNcnPpuXOeU8qm59c2lxzzIHR/XHXXTiZqN7fUX92JLb8drl+HnBflNJ0nop
ngVP1M0yGU5xC3iaPYpd7ubxMxbnHvbC/MJQwcW5zUPu5P5cys1Ko23DerPzJQe2EL8IOnSJAuM5
y47hR3JMArRQ/HzR32WP+Pa8R3dSf6p37RKxcxfByvtuOYS2mhM4mBu7Ew0jbnueaMFe6KsAIV1C
Kjxoe4dvGMe8Cn4j9rRTQGcCZp8hAkrKBB9iyYvhal/Tttjga1K/zDyqE+95+YAS5hvH0Le3+oXw
byfZbDnK3UugOZfBMbxmEwXmncPSDb0e8bZTvygHgeqBUTBqxJsjcXRSVMjUlnyI4/CQhPGo/l5m
Ks4oWCJgdooYbW5DZFUFrGMg8K+pvlYgHWTX7pP6vRqP5vBkGle+i4pWNyyvHWoSGrX32Eiv2CcF
bWWsbTyHwmY6SOk+JPbFTP0RmgsT4u9V1ewl2JExIn80pY5JgsYToLX2JaODqyIHPX3bE8aIxrrI
QX3S9q8xcTWna+dvVt/cBMqXdztZvRvpDodtxALHejxm9ZuaXLMSJw5GT5T6x2eoeCON+3jPSSTt
MEgheltPwMaJ4gqpOeEQkI1RpaB5kJ6MHO5PjMeB8N13ZZyj3LlZNs/KN2TUDBjhvoUj232BnhYj
txXvG1alqndrs6ipurv1E2BKzz9XgG5tsoPGQ0aO8DP6XJ4fWOI4oVKDNwLtwwKbTlp8WPjGs/oI
ibcbPXhLMpnTcr1smWejV0Xr/qk99Y3Ap3n/PaN5YLJKyoDxwdOLz+ZtsqtXnfdv18Yhs3b186qN
CgcZwFgNbVwDPethy6qr6l2Ktf2Axm2pba9fqedV8rBUGOTfFe5+qhiuyJSRigC0p+5eqLjJRenV
YH4XMrPvoMIu6TYbH5p6HUymUfk10T+BJHX5D9bWWsx65/Gnz3rmsZ+qhaygPtrJUU8mJ6vuy7Ta
GqS1qLF0earYyXwyO40FCwsu15AXQa2kyKA+TQsgdtPKFrENeGVJqSd1xtsT57wKCX8CYS6HbNqi
YprTfMPrX9Woqjr5MONLOqF40z6e3PyEoWzeE3AhoFKuJEMoMecqzA7/XlxhOEXsSxpBp7EvnTvm
mMMDw/GPBToNXgY4PKcf3XGsmE4FY/1j4Lc6btIWFsOC6gHQpL4/ac6eDYlLIVXrsry0ekbAFceD
cgnVCeJstmvwaMcVXLuXCmFIwJtd2Z+bFpCK4Du0ngG3i8vGrY71T9DIecig6AzbPg76kiE1ATq2
JgO/aYFE82eKx1BJNmULnwsbKL2v/CdpDNMieZC/3Mkeiegr9rjqb+Cdv7U4MpL5sN1Wyl0iaRs1
VoqyWMYibCWZlHpRJHurCiC9f5QqMhb7gYbC6XGQeSafZXHFfgcSK/SBWnrvSK8QT2dvXbTheRpj
JJug4l2e+/Vq+lEw+V9MMlgoX9XPYTJf+0TeYDHhtOpb03ZEmNFv5jPu7Q02PDXg8XQu0hmN2NVL
B4RUAnI0PqribTDlS55uVQwG4mQrMGXcKgDtdy3Cl7a4JyPWpPEn80JQRUmIqeUCY3nl1eIMyZiF
S5X9ZuGRiAn3V8IQBAQ5AkEsm8dUwu1NlpsYcGmQenULDliORvbIgrDzyGca+x/cW0/scysZAncZ
rJpF+o+INGoSyRd0PBbnuqVm2xauMZTUtF5oXGd1I7rzueYBnbGU6gvTjXF3F8MoyActMQ8Mv7oF
Cz3KIB1WA2QkEa8rYGCxjxoxhqDGS1R8zlHu8WrFjBfajZ08yZ2rXI0GLWlEUhzmTpxg8DlCEyia
5PkOc4fJlM+F9JEkq126Yl41msA5BYcxLF/MurZjiwVPJ7+VzZV5sFy/NdFNIhYaVNNoIaLvzP5a
FNcFUxhKjxWFnEj45vcOmlcK/BB98dCKmS+RB4z39u2MyW+5GxJmM210kBVCvXdSgxG2MSNR7VK3
nSRf1R7P/l25V4PCUG1q/Ki/mRMGUjBEGrQf7CmVcTfQBocr5BP0DuAmkGcc2ewuk4GGUYl83h88
r5H3YXgShAFb31ms1IywzbpUHHvQziE2Fqph/cUjU7c6d0yGIYnKMZZTUTTxdA/xJoUKo85LYF6U
Bh98zXRlnOel8VWcBc92Yb1SrgMwJjFkZfRR2RC7OnYJE+Nqk/0rfUp+kYcgx5+J/GnWMT4yISoG
tio7dce+fQWx18EbISphkHNUVh9LtvhsQYrBaITBXE1+IFYKGVPyVIYz3rF863adMgICMgiNMxMp
Jano6dPdbK68IfvNo3cZqwYbRpemYDKkTodOWJLYzBTbP62Z2YauzJVw8/QKIAAejFJe+S3S7VXL
tjPxVGR7yzSR7F45HuYYzxb5J0yex4TjcAUDdMJ9WkXCOGbzRkw7igYjc4wcSxMSDDSALIMjS5Dd
O6mE56ZnyQzZ5CtZ7gsWbNeTaBLBSLKCTsmunPKc3bU7JPG/PEVOmbyJpb4QhxQvVFwEf8fLRk0/
NWZRBlPzTvuMzDtDrP9PLu8I3NycRJ9lxaJD2ZfsFqYqy4r4HLZuMeWa1Aw6PJIgvNyMxFo381XM
ZGswkPmZoV2NXVGNhN29jMgZ+Krix9i/Sdop8rgX3KMIfkd/HPi6bTJux9TPS7ZciOi/XVy6E8aU
Q/yHlUAN/qyQzgB8qeCb8ZG3n8apqtpDvUqOspxvbFj67mo64oHYPnEE4MgNJzoCTAfTe9diT9Ef
66T6j0InNtYR+3AIfII0MoTUSdldHD2rrsMxmkEypNte+sAQhcpE8F+gsshV7s+4R0glqSTJi8Kq
Ir6NRzYU7J04Y8Yr+DKBtDoolDUrZqx4TnGPCKuDZ9B/stbcivDjuUSVvXR/bfc2EZ+CztD5jzqy
pOdGuWdUXVlEdQTTEp6CquUBI1gEiZgHEx9ecPcxI7Tg9CU68AkMtxzaWZvBFWnH/X+PfLkT25h4
P6pCaWT8NIykMoZWYQPKmTNe55QXUCWMkVMyc0uH6lSYzBm7awmJCib3BIRu/ogaL0mPCWWoLLvN
CA4OZ0DGTRQWUQjmE2KIvlASd0ogKg+lD6aOHARD6KX5p6zqCYPKp9w9Ep3wbL09o13Pu9t0jZAL
Rzl2yMbzrdD0D9INglK5Mw1kmfXE2Cjq/cmIn/LFUh5i3UrNd4jXHCQQk0VtUfgpRP+EbF0x5kzq
SwcdpUZhZp9SwPIGkQP81IbWn2plzOBJUI3FMpzT7q+cF7SxxnpgIUzxd2RSnIe3Et+tckXzQnRE
orSn58ImV++eE9R95pw1BarM2p/UIlDM5B+UhD6tvJX6o862P1DLFfCgCshsC/Vqp7E7tSDhSAEl
/Yy5+8GYUV0k2L6kw12vCSZR423HvpOzeUtaxxSCozcx1GuCmYnxaGcmcZwfzUCZo9uHfIr+zSOT
DyZfi+YZ/EtjRpJmMTLUh0PX51vk15IpXYxmuVM/t1jBqWwqA+4vanoxJlWIOrHhgvF4FIvoOV5F
8mdGRtV/TBTbw4KQtKH/8yQpH3LpUquxa8C8qJHZzsYpNSFhoCoel9Gv2KB7LB6xbmD74Izam3Di
ohEKEVt1pcEM/6windCxK4u57+EnojKt+gDyOz2CZlLjsX+TW9nO16rb2L0IjEIfEB0HFVggmXZP
pAqxTPk4Y10JA17TTRS8iLhfTKOEWIDfSioHgkmypMsP48ramLwZooSVAwBEghI7btR2yCj/oZlW
YGFdDiHz2jcMAe14uBmjBPkwC0SBSklPLMJN0NGinF1SfBMs+gYJn7VbzNZg0xl1YRmIVkiQFxJ8
lCaDJhWmwxwHjGfrnkClDCR+JhMXSj7SqTAFydumMRk7O9m49CNFLtVuLpWeZm3D5JSl4iOlyqak
gYfsScJ15kyoCDHAtNrHCgJIhE6SdBlKeOhYknYsZvWC/4sM5B/xJFR1ILq0FqvG5yrzqzhYlvK9
NCuYsWdx8di+qwFLUTZYCAOCN9iz3y4K3DTGHN38kTT+yPNdEqUxSK/ySOuFinH8XC2YyKj7eHlg
GoSg68hGZlV3QWtGpeFFCN5XjQQZmf2WIgg3UJ8vasyfYhohQkge3c3RbjMGZizHVQGAU3PGtZSn
HL3wXlPj0aUG+ZZFQKWEbTGZeMtqS1rxhxSqx5UKTTnToRyXxG2gd6pnkMM2a3EOU1bn1AYfiXsT
I6TNIFWXhmmNoBDGFqswzH6Eywhl24X8HkjVKmKI+9LCa0gI66GAnK69KhGjoSGj/RCMOTAVJ+bg
zXCoIlilpgeBwRL3MonWDxUN+EyG/CRdx2xnw3nv8KUpY/yiSLutkNnGw3qcDU8r+pd+AQnryxva
OzjI0M7ht6cENFco5Tg49rq8vKiYistMGaSy2iTNr2z2ntjMDVnbd5jP5NFnush3bfjsMCtFY762
SoNuionwal43dUtPz5/pveWcns7W/ik6mjFbX/N42Tlr7ficA4wrTYTvw0g0S9MHS8HEZVyWY60W
u7bhoFmurQ2aKkRYhCaGWJvkpe4gg11b3SFtwC76a83uDGuBtAajUTAkuc86g11QZjm/Ix4jSsF7
tpuU+xNpD7URD30DkzXBAo3jrMfV+y54V4vS3CCdmSZBHd11mldrNUZVlmC9UuT5Qe8ZAuirvQF/
xOjFFKoug1TJKB1ixrbt5b+WYwhGlhHOL9rz3AopFnO7tgNxiOWA9sqOt1pCQkauEoALaK9e0/wz
yXAUhVAGbWOhlLUrIgsg4vBH1hV10IBsarXWiL5esQm3hfzVV/GrrV4slJ51/YjyeSu686Wn4muJ
aMhU9Z503UHXoN+GQWonEBJNbGivCtSAgcRAQ0Q8qNidfLN0ZmCKhYH1uDaQ6RoYFf2JnkQQAfsn
YT1FMFuI3l6f9r+cnGMqGw8zH5yr2Eh1SgY4NU/FeYaiaOJIGC8ELsxgcxosUeRL3Lt8XHjoAS+J
ItCtzI+Oy6bqEB+gpWqzGA2ZGZ/bHK0YAQSiORI83FUYuUaZXszQr/FcafTFEQfrkBRbpexORgxV
bzDOdlz8dXnni5suZBtKyQ7HJkmcjG3lrklY2hOB4TMQJaeVFxtUB6ku3BuZEBshcHteb+wl/Bbn
eA9vPqrv9aTATErNQB9/Rfxc/NySFhGU5LCQ+45JknaWVsW2VeWNJmp2ZBNJ9F4k/2cNdTjzwSjE
bcJfLaVnNhOu7J5pFNslx7qV3wVlSepxOhe5QnCiaaoXKDzDCkcKCBV4uLN9I71l8KvgvzWNFFPa
I8kDcQHEtREE7bIgsXp8rq0K5zZGvXVUXmOTACeoxoZCuBfRzRjOgidQGlNtM4QXpdeqHw+WmW05
Jy44fYT9oYdVjFcbNlnvliK/st+zP8LQXzYlEmHLWh0zDhuFoXKD4QmXWKWUBoqOOQPaJhAFtUYv
JOIm6uK+DEdR4IL5TOrDVDBsg2gVAi4sIpECnH7cqRbDbOmzoVUvo51o8BMqVU6WgsZ5HHAeoi5f
4aoXofdMUSfGzZcy9FuTKsNG4bMkyOzxlqf5Qm7p/S7gNkRySCubt8nlfXZEGhvYN1F7Fqx085v7
ICh5KOR2z4giqGY/id7EQykORcrvBr+FxeKk7Mp3Qa9SlJ645ZfSmlGJsGAaqHiQLXmw8Fjn+9qy
du4NOGFP3ZPoExWEQygBXQ2egiG9LIa6nbnZvUjbDgtoGHpKT0zFV7Pi2JcSHrCam7eAkzUloXOU
g/cw+0qYCIy3KlnedOJK1JEDAP8Qak5Q82scHTOVf4cno1ocGmDa6HPSxNGartPhjZJmXJGhKj/h
wB+gpQvyZwbVq1Gg5LcGidqEAiRH0fmgC9eWk0AxlemevBpkF0754HXIXEWJIhpvvgEMwin6i6K7
QMZk9m+BPgrNmUbqy7M+p+nORrYP2MANtBBVyDbm2msBDOU7EFbR4cbhQcKXYrH1fwAy0syGqXI3
zGQ86hA5k/Ey9s8bPAVxu6CezewT/C1nDi6KHZntqmD5iV63K/P9FJGs9C4ACbm8Ms9gSKHCh8jp
XNMq88EcBUNTz7SXsVU2lGzGxHE5ILhF90BCEeT2Ybzotd803PDjQOWX9KglWIvSf+gsbMdJOqa4
3w/T7EpmfTLnaUMoEo4DcCqwdVP0Rx5+qkXM6F97LybA0ig+A2W9iHZxKXaizRSCVBKdHfFKdf1D
7UGQ5RMI70B5wbaJG+xDQIAq26Bd4nCjDSI0cTkW2Z8u06T3UGW6Zo9w3ROXhBL1mD0pvEoCrjhp
o7Q+qeSdYnUBNCKsTWqitzXpeS+6Q6VOXiMYI3GxIxGSMk/yVrPDw7oaPm159A3k46V6jmjMDRx0
F7EPrSJEiNC8TE+VPsqJrkmAUhaZmsrVxjSW9UBDSYPojC3FuuH999K7zypMudHZXoB3tEgJw6OS
I0VswpmOjnQ5qC1wl8QJC6MFrvwRaKlbkbkSx2dlCDTuMnkNqCKPc/TXwe9rUrziU2ybUHMImcAy
PUaa3oaIZ77IJEllkH+rWzyDD/MOQnzjxbGelvjQym5rfVOHih1S9AcCP8jRb8wNU6aQDIlVEcjd
p/6tIZjmgvpK3wcEbLLZPkb4hQKUEL14sup3YzMcJlP1/hM2a+qR8qGhx7X5kgwVkW49GdvACm+I
g9TgIok/50r0vkJqXIFL2yAkSamtF03GemrAuiTZiw6eRVpSgkxkhHdg29ZyZdPsOEh6uvkFCXID
5CiqBns5PrdGSuhECpyX+xK18dS8o6AQqiW5JdBjJ/BWoS6ymLrI6r8R0G84WNo1pWfW4ZEZWyYf
XeJ38k3PzpmJKsGCwqUBlJgntb2H9Z+aIRvH2KLcJZSu4h+KrEDm6Q2Dcj4ysIuboYnh5Y7Dfupg
PkR/CH7/O4/19m8s5beif/5L0BQa2fjd4hy20CSIbdYSDZzc/uDtJmDRmBpW6IJtlNJ0GOPEePd5
lSLoSU/wI66BDq+/HPOLqlh+IdceHJe74EvbVr8u+j87ihgusEAzeVvNMp6Z1p05D3hw0Oggm3CJ
KQy66L3GhF8hoKjRh72A7J9gemPI9tml3QuJsJuFlCfG/mNzjJuegwIPegNuLUe9CH967jT5c5no
HtyExZkrcEkmhlQLhBv4qYpFcy67ogZK295TEZ0J7M3m3C8q4kAy0ZG+xjj+1Zr8+4TSPMzlVu0V
PC4omxaMrqcHUO/UEWHInAnxBHtKZ91Fo0J4/Fo0Womab8TpGLFHYG+CuWUfQWKONqqMqKZmwKPw
kqrdCuQgHTgeACFBVLFNw1RyhcCfIpXnhXEKogPQ0oW6ArXQpjbQYfDnlNmA1GJBz6PKeSwOcAMT
kL7CnrC+sEGNVX6c02QjXsDEYy7gNXHgiB0XxJfhWoXFi4mBsFXtsZYGYULcFqYUjxgWF9DCMypY
+wBXHYPTR5owiTP3BkFp45Dj8MkpXK3+WfFXrR9keCxMdmQNhUPaXoaEoTuSZJxCdqWlvyl9+TqS
9dEzUU9DxPtjso6o049IxnwGMC3lsSIZoq4QNPaQOZsMh7hNuOugxyz3mXtvUq8bnIjDKsE4OtCZ
Lg11wlDZ9gQRRhx94f83bFEymTxWKmGLotIfVqDxpu4IDCp7ZlgOViQQcz00xqUyqutXmYNat5+y
01WshDIt4DjB+bNx3bTAfVpsDtqVF7VihEp/YmGNRNDpQIrHYjw3qV36kEOW72z5qSCygRiGWemt
evi/Fd6AMM1IxuwBcg0yPpPa4sVU/53o4nOR6j3xdG/N+ZIUpGICzo1hEA7WVjdkpnMb/X8sncdy
60YWhp8IVchhKxLMQRRFBW5QSkTOuZ9+vr6ezdjjayuQYPc5fySGWGXYLiB2YQ+b1j5ivML51/e7
xF7J0WVCg8gvp6jGAeUzATwThgomroy128BvYlUG2ooShyH5IGZP8iDfJKowCT6iUr/GhBtQZI5c
kcNfYOOyqaAvqWUa0AY69FsG6bzKC24BXiK9D9h3wLEmolxcGhaqFiSekHvcikpe30wXrxWOZJy2
3XuooN8qNgG+d6wreCzi84x1adLd1ymrPjVui5kaA/TBPXGqjkXbL5tWcpaY56DDDQQsprpK5eEf
uJGc/zIVJtLKj15Q+n2XbjjHp3ReqCFKwPY4Ad014UzxtPzsJKB0+QEPyZP8AWILMdJ0M7NDlXP/
3vp4lc/FRzgFFx3xUY5KO9COal1uhAIrO+0jc/opJj7T6Z8bGOQ84MTPqMrWzIN8Aa3qMmN3bOW5
CxisZ+w/nguxLzdTRPGER4Ks4liBhvauIzbJeQCwJYijHprfzPqcFaSmNR2iG363uftwxUkuTjWl
JNIopBoYwBDPa/q1QfRcZD9R2fOEYoLj5hx1JhyD04JBJUYm+SM9yExIfDR0eh6hyvISDRtTomE9
MEkI4pSH5miBuU09vlL719MhPWx6JfmhuOxBg+34OWpRAtwbxsJAv5usKzoF0hNSQ07LsE+uCpeX
0H8gj2mf9nz2j09qQl7Y3GqwjUCFEDqr5bRLg/grL1nUm2pa8imQFDz8HhaNeSHnqjggROiz5tME
Ui7Xb1N/1uEb+m7c40tbBuxqHlcHrkfprJVLrbQmykEDwkUTxPrRklNQD0B9CQ1pY04xRHnnl4DF
X+YBFyMZuEjEvSk5y69fVA5JdQNUCFbthOG1qa7DDFDHkUKwjbym7XDdu7/1zOGIborDdqKYjSFZ
lQHfzbrTj2R8IUPnGRujNwuJq00eaGskG1li1GsU6g5Hj7IYkLrEIQSl4rw2PYI5ERtHu9IiQU78
1Xhx3egdRmicj03lsnfcIdy0QNDe8pUDo0nYQCIoCSLyKocq5B2qvZAMwrU8F0F1FtISfp86pNRE
kndk4XHJYtytOSsH5XOy79JfWO7akTKj4Z+/RgBVu9WKssi1tI1y9UfcBHp7LoK9ZCilZVni+XMx
QZP9e6+kCweqPEQcGAGzu/1O8FjKF7NBjh/t1OFMTYqsFkKuMxH1BhoFyWJCsgkO7Nzbh8heSDh5
amwA9PTPQyQR4TpmsyCQvj/b9X3Wrm3z0ZDNGTm04xDGVfCkWTXmUoZ/1YBPHPC+cCUEXb1UTIQs
4d2LHilVaLwsWnwGbFMCiuuv3MpFtSvbs/qsGOsmvQ6EMIIR1KeSE0oOb2mpQmWeOt7Lkaw0BYD4
xkODax6+CeYsTn5M4z0zz3zZNv5RNGaTS9f/tbRB6N05hgdse/fJyz0Ql79C/PAieNmlN99hFYrs
omQfQX90pgP9aO0keyRfCkKflCw7RkAxWaPvKyWmwab+nYZ8YWXfms2jPh5UWbItqLfqnioGXQ+O
VhmYtMB6pHvJizpqe/I1CyC0yknM5btCnIvUCWQBVa0iOal4dogWyVf1iPi2GH4yYjbyBncb1nu7
XVVJdK4I2THjP6tlJqIepImrvdNlX4p6VFc86WlFCjUhX6qb74NkJHVYbE1r2hXTLffg7ii1N1Ed
I7Aojknt+J4SrXg8DOejcOKlnPAtkubi8kXjPFasrSIerf3aTybg5i2YjqZRLftGu5iU4aTcFyU0
PyHoKjzIRB5SDKvsgDdIIj2npCVXUXjI+qt8pipA0gkR5QwRRnt3b9HowOatFeVOfv57ZmuDGLxh
FnB9QEGmu58aIFTbpC2wefJ+MqPelzFDXmB9GmQHzSESatpFngqqCl+LoCNzNmh/c6y9RuPtA2vm
Gp1R2BQM7yuwIzQsiY1I1uHZhn0ulV3JgSMQacaWDxCpC7JiAmVRaxgnmPAwQ9ltD/M60R3lSVxD
fYCWEQcwrGoLak7NMSOz2KouIAYETyZAmDESSntqQjQGqWxb0waDY+pOrhkJrUh+0XFlNksZWGIR
vqoHyePIKd3ImhcEQ3O5GY1mn/pyVE+ry4gDOZ7fnXE8NHHgu9pI+Fh80XZanK+nnAbXNj9rEdJp
9j+Ig3XSmRfpFJf8whRe4rrG2WIpp5mx1Ki0NYobimps0OEkCC/csCAQXmJzUssWaW4fCBlJBgZ8
rSEz4KJ9ISNaikuKyI51sM1m3i2TMtsrWZWuXwEWe5ZJQiRnPFIOk2dT7gNyhM4AFVgPMiZLORi4
7nRUajBmhT5zyj9EZH4xPOb0hRn21iazLQz3UgxEK5bkkeFZR6jtUteWKvEIDjdi5SCyC2hxKZaF
hywu+nQmvDEOGz3ymFzMKXcT+GOsnUs8zRNVgiOTyWgdHe6gZvzTeCclK2fA1ekYGok3J98gQJ3v
cHpRur4Mo79swubm/Em8nKHXndbSUqzSetbon/mIS4DG8gkAqCaWn8iuUDmqCd4E7yOpSXklIBeD
tUQX5UHbG8vSsuA3vOeKtJie3ysITwEYX0SpWMoFYdtY0xnzYmtaJ0X9lc2fNsw5sABTJzXv6V9v
GB+1Zr+TZqQT6ttL2//ori2UNJK9ske8ctLtmO8imF/JSqdMmOYI+1O+yTfHScVrzcwb19uoeG8m
bNwS7OFC8YyMYhakK/yoAvqZCpQtY2In7E1TTH6HY52bUT5RJFso+UBWXuqbk9jqTEOqcDfG8IKq
DRFMBG2CYEUF7+4N1N1VsnO8aDMUxjoMtHUqLzgQTYRrdHZhFO4aZxv0OpNjzgpWCbKXmuG5i8cr
6L9fY0envBPRf/7v1Ky7fWO9e4G+VVG6kJpJQAiRcvrPwItKSgIiFh0FUWdbq5FdfWZIkdEuKPTk
B94V5kpDy9FAtV9qEkVbg5pHpGodcRhSxoUpxiHCOHZuTUd4WpJ2z1U531qNgya688XloiKlcvnc
HJzyVA8Ueqxy4mzkrWSER4NBSyJ8wahj9W5WBXDpwm2LdzMtd65Bz/e+nKcjS5/U1pnFsREutTtu
tx98i2bIf+Zn6h2AYyQUzisp/BAbiPLssnXUctGTvDbphS29FJyDtaI/2bavj+7SVv4K8OxWFMc0
do9Cz7frwvN+gUh8loyJ8d8eN2ZAZCjpKEepH+CGYvoGnHYSSk+ZEb2/Gfwl5zSXvAyRZvkI85N+
dB45HsDTRvRpVGKZggcThvlk0K0N/PHfmMK1zd9oD0k0CuWVsqQGOdjkXoYBZdGaK7aHdG8lPsXY
ASBike0SFR/DVMH4mitVd9gop62p8bGrdylxddLS7cQd0XWMEiSxOTUtyyO9wl7/l6YsVaHnF9N9
hqZxHHwC9Sn8FUr/J6gPzHmUHew8MbCqKGfUhOrnaP4ERnGpiCA3SEz26ngjMaqcYrjOyJZzhEMY
BWDsWWxedveW5AH4YuJds/6bKmg/xgwckcvgEpAwlSiHBZVbFbr2GHCL16/gMh9ze59B/YGTBOOq
JF8wOHgkJJZ18KxOxdHetO2ajBf+lz9XDULaG8+Vrn4ASwSwbvk7d3x6sRG1TUmXEH9Zt8krfiLZ
B8UWwv9vYhKbb4Q014zXCvfbpABpV9xLUIx+UcnoIo9ncZqqFU91N2rPdri3Kv0xO8m+68z3/rfk
3uYXpZrJZeDojhPGKfB+dXjUjAAzfiVy5RexiksPEzy1NjQIw9s6VFjNXgaw7BSvnZr6BmiooCWo
da1XuXBrvJI1Zc8KurpW/TPZAIuQrPrS/oO6bdgMC7JBKP5GBEM6NGhuhg/ekCFr1c2xecPf0Jol
yh9ihARZm5cw0E0x+TDQayUiWCz9cfGoO/GkmBh1+pq0wnBl1ysZHu+JgraxaZWiVOhsBqTQRccl
fFthFWAPGVvnWLLh5txNhreQryc6X+RuDumORfZkI1aNvVcbmJdzVr70EK0icgmm4obE08Vwww+l
oMIZKw996A+/hiRkEAJJRUm7kzqSvN6Fwadp3XtkFBL2cc0vumDUGJScfzcjTjcYVl41oWZjTODm
55cl5noN00oKw0joBJuhfedA5fyf5rX80pyj4Dz4WDNfQmPQPU1U+h4Fj4ryCMQKMA2I9ouidB84
KKGnO70i/qVldhQY8DzJqtOSah0Fujp+Wn4bBHlP8ks31BTz7Uz0CpVFI3VxhHOw0/5ZLRNfJG/k
6P3bpeh76++8KEG9m2ccH5zm0PZPTI/uDzGgKwPJmgMyjq5yqXr5OioRriobo1oh6n6yVPY6FF/2
Vn7vlGgh/v0FBIZ8TUiOBS/x4GTdHIISL5NSFeWmiiWYpVpXXbftVVvnOGnb0L5SodqvO+cjDzpa
yGD8HXB+hQYoK90OPHOkYzA70sa1M4DP60yCezr3+6QkWKpzfFFNvgk8416RNxvwHJmEC9lAOraJ
8cBtV153GBuXvDDyoaGJpfh78NGqB6RxdbeZGghmpsH9J4FfOCNxhaq7YlsTDM2J5dw9wViHkFDo
WANwjTbEBjqlchLRfOaM2rpyV7KqX8TOmOnhR8IZICsiqjbq63/hJqpqLBV3uIqATcBCXhyRUZK2
WzVKP04lzsRMDlsAuVRTWIQKWeoy5v0EOJBi2sr940bQjYiCi2Hfx4CkVvWewJ5R8rsUu0Y0K/oi
F7Y7LT1+Jn12D4nbfYu2kVHyT/nI6AKIT3MNyXwErROvPJZPjI3/v6TIq6KkeDfR42UOMIEpMy+E
hEksQvFu4DtAtceP9hskz014EhbiUFpnESFy4G2K+aXW/0J4+Nh+0caR6qlV3QH/eF95hE1sL19z
AhVsBPe8+IVDN/aG3YOwO97C4URf8sZUzPVQOW9gRKykFlwm9jkD04WGEOGLqQtjqPZcFB/tn21e
kcbEMI/gnYLow+aswiRV9MQhIllUio7C/Wms+DUnMpbre2hhq+MIUVVr7Y7ZmdvS5lklHklz7wrB
GpBnq8ErgT3VnyhC3w2+lDSU3AXGstFPLQpv64yO07WaUzHRpk2Y/SadwLl0zy/RSqdw9aAg/7R7
0aZunq2OADl344rjwCOI9tysFyXxUtYaYqeFMyAAcFH0HW5jEHqerA4VRk7qUsB2ObAjd+of4pv4
NoGbccPm7V0ucAUEFyA3BN/CJFgm0aGAdfRNC3TjIi6w6RPTdpQUj2poT+pcgYvhO2k730xhFKhr
ytHJDQSUhF+qQeD/KnxJGRVZuaHvEJJIPWphw8KEOzO7y4cDAb0pgFfzdYAZ6jMzjwhfNTw5pfGq
US6To+BqEOEQvkvQFi1pJMpl9y7Lt91Y+pIocJidZExOCROfdMmhC6vjSH1B4kbUCFrLuM5Q3YaY
yiN9XA6ew07EgQ3nI8Xzea5vro6G1znSaV6sn93QWuYo/+kcNGZK7HTyefDceN3DCy4t7WtsPHDR
btPlSIdtXvN253rTlZq0r7RAxNjYCh+sVPeRbL7URbnVGYYaD+xx0JEtHuUabjPiGnQIJVq1Gsse
s9BOsnNxerH5U1n2UCf6JjDba2vMWymx94qUnc58dnW5jaYGV1+8UVzzI2YLgb3ZU+n5KcdNHlwp
Ty41b1kXFJUVGfk0ZrCdR/XF7Q0A9+pdBSSfnGBYaOZrEq6y3rnpqEc4G3pxHTI+0VUudpMFjwn3
zfR0ltLgNiXZM/JtddyicCNORYLkGHcgsgqkvfMAdMDbQ6Ru2q3S2lz1ZvLcplOHb57QqDE4lrZ0
Mxv6rxLlL2EDTj0yPkYsJfLCzpHEZ/iMZrYNEpqibdE8REUDxawYLnt+dWN0BYTn0zODfwssRnWi
7rwx3VQ5RmI2p4Q4AvGS0rpXRqSHoqgK4xEdBC+qO9EcW19bnfAOPmICkWRjzvXGcCIa+WrfbI8U
CU20VCHcpKjMMWiGSZR0z0FWWUbNGgMBbKFxDt68Gtw1xr4fZ+7HQF+8IfLDwOKXVPO5BNxewIhH
ibvk3jDImS0yzJIUjqqYOgSIppwkiB5dmYSXlfqIbBlgB3FvUSovPdhozkjksLhEHYZMtmMYR0PT
DvqxkEoJj3jq7sGLzaQ/rNwSrqokUnWiQd7I3ipt3qFNaApxsE2KlHhhEyiscpRCcqYCN3FIsQk3
UYmZcI/j200jwMs/r70PmSMPCFgHgtyYhVoODWaFema5T3TSNXcJmoOkSa6qm7xi7y2cVdbEqFkl
Io6uAZK4SlzCqcVRyyKsL2LbdR4iCvL9pNSBDipFz33s8AHd5Z5OAFhbPcswGzZwZrm+O6Z4eu2X
EV1anrTvwqh2boTRPLTadTYIEiIJCTuEhuS3jLUnA51o8Ejd8BrYt2SAGQnfTG5mNY2cJ5iW84gQ
6zHN98ZBr8PF8p5j/4+1EvG3oAGr7U+6Ql8QgIKdUThJkj3ZBAQ3hWr5EXrnZD5bXZGuOm0XUDpi
OK91P/3aISUItM/lDGMThq+uDjam92a5q35G2xxg6GBQCpCIhqNGQOi6odfAIJ02ZRwMJyzJRgY+
IOJpYVvuXsHcT1RNAXUoZd5znrD/oZorHqNNQOMs9XWnfNBgiiG0eM6lpt6D+yGKcpNSpDN0h9TS
Doz5AhxKccH4oeOgjxhQGfYbaBKeGI/Pmkw7jnPqp8PwqXUzZGJFbWLvpLuljMAypRq3ugYeQ/DU
oPPEFJIxa3Q6ulyCbjEW8E8HdtPmr7UcRuBD3YenkMPURdDYewfNvDkqBxyMlsMebukgxPRYHBvV
RXXf7sh5kwQ30WdgItSQsQCa+sh/Xb4wWVBi4Jf0j5m8LyOMRSNT3t+TQXyPCfk7Pak9AJQJJ44b
NN9VF1Ad4/21Y/47Bh3ZzQeJHxDct+k52nuv/dK09rPX7B+jIk1SK3KAXPRROnH5XSqW4cG2EUEJ
d91g2tSpeefRmdgQm9eij6SwWOLuDMqLqL+AGEsHIzMPSUcLmTyczxrVBPleyv/IK+yK8W2IrRu3
3RxckaQijObV0o5p5Rx6MinAx72gfzPBSQvvtYzic96I/2QSlboZHGNXN9YOoeFS4QcFGHrVHOMF
V1ParYtIX7PD6QKbqA2SSHyha/nNM0mkPR/1IKWdoXT8tG0XoAUEXHY4fQLzWM2Vr/ePfsMKLuB7
tXZ+80pBnXvmy89sY+Y7k/U4g1M2aFm2Kw5gKV/AzjnIAEj7bJvxvsMEbE8XrgyirbFAYcSKvJ1X
mqeVpGoQLtOQzCdOJXSwYUA2o02guFtSi78LEEgpsbNvYOsJsgoagMisww7BxEGW+rYBAZ1db6nl
m9hhK+qdc8emLaA9ctBuXFz2WNApw9QBKZN0u3Dm/dd2Moil5CQb2Jaoy3wWN7t3nkd1XNhT/tuh
T+i6W5sfK+/oUC08tNuZmp1IhQRxFiRP+5VCBSWfzDA9wrpKTXyF6quph6NodHU5edR6EAQjis8Z
aj4w/jAKNvNNgTipzim+hSRHIYuLykG3hzHLsH4xQc8Q7mpK1wvlP2GC9WwA9h8MRzaw7S3EDo6l
U8tj/ZCNeJHGJ+x7Il7xd1QsY/BE3WTSxGaJeh22WyLU6GhzfxLnwtvPgJ03F45cxFoj1Xfte8fk
M6bDgfBj1i8vLdEy6Mu4GJ/d4K0hoY3ktZFNOKhfi7i6qHa9V11j740cy2Fh3mn82zopUvug8xs9
yBZ2Hn3aRbzV1ZjiwYHpTt7bmMRAkFCA6CNKgdTi7dYmcAwH+g/ZaUHMgPoBtI3t9nvaqUSnFNA3
iUUVjMWaYz2dHZV3ihcjIDo83cJ9w0S6XfFs1A5RSLN6M5BtFIJkAUCYkC/qBDQBUbDWBuiKxwk4
w9ipY9qjTk2/9JRbhQY6iFCnwzLs2zlFUeKojPeM51FxLpN6Y6Eh3Q9/FscPg6mezPJwoTCJTbT5
U1qE9xZbAKsUToRZG0JYfuT+SF16aOhosg9sybm+NuTeZGf4yul2FQjXh68hyV7gqn0DWxesyxNx
gH7SzgeB8HiA1QHxhfHCwsB5ns/nkQveMpAswF8DdQApBhzlEps3ixIEzIf2p4CV2CUwAJZrLSJb
Jj4PxjVnqqVCV2WgNcpdgDlGoREWNZJZxoe+I/4Ax5EZ6d+t1T0mO985KRWSlpsMTBgLWpwR9bdC
qlDtowrdmBLNkVmrhDu4NnRyb+vuQP3U0XpkuKA1l0VjojbYu1WQjxlG1ODfCXgXfEDpi122VnhI
sgSz9UcbJK92Ah2JdC4o7vyOzzlLYldxvSMiDtxLRarRLAh5yti841SSNouMogPwIeJ6sDJYOKKG
7GpOBinpxH9LSfK8EUhX0okhzuJyRDiySyE968q7i/avxEesWscRyZ7FWWcr9lpS21rWbG1YlAEn
y1CWB3WR2tNn232Rr7lMem+p6slVdKTnk0LdoOPqMaZUCUGvhMufVJUs1ZI4IY94KzKv0vCaSm0q
qENbz1I9VSno0gEDJt7cR4gRpqSCLkGeFu6AUlRUrbq4lvabxgPcanAdowNMQ3xUptOlFk9XDvSc
UGs5jlnIs8BJpC9xRCksBTpN9jJmH3G8cmdSE4vKN1T7BGYw404lOxf1toWetin44Ft/KZ4ieVOj
SVhUcbBELCtBntAIN31W+DQzQXS7N8sdDrgXn/CNnlO+7DgR4GtxvwXYVZCCJA3awZlWiqOAzkpa
cznWF0vcwugfzMNl+STQQ+XFPaTgnG8glfWW9abGsDp3CTxpyPt54wFsZRPFhAIn5P4cZuqRoPrG
Y1C8hSif5ENR5TT3kKVT5ls0x2igauziKnHQUvsJOEpUQNMbBFzBDYL5lBYwFuKQUWOFwqjI87PV
EhJFmnI3MxP2BA1k1F2WWCgrNsJq3HjEHQ7jaUbQsHHqAqxwQoVyzAO4DKdbsrp65PmhOHX1Q1wf
kogQJwIt4dq+pTVzeAvUv6i4J+yDBmxJoSz60SU7NKx2o0H5k0yRX6gVqVF0q2h4FnBWJfajxnLQ
LJkUZrotsp3TkBuSMJ2KGXfSQkl+DWYGdWp+6o7jGx/vZJWvBQ3RM4ozZ5nQupbMCKqDaxjR8zAD
MiQDIvz+pMIutfpnTFKU/ByKue3Q/d81kuSGbKFHCZut+eYSFs1Df27n+rf3umXiXBOiSFN13HdF
uJXyZboOfI2fWoElVtDL8bpnGiFh40Wxb/TpoEb6rDND2zgzUxfODEaBbuIynhuuB7IvCm4E4ADk
havimdczsr/S1lrVEeEZA4Fn6fSBIRlYWvNVV1l5NYKhaJcBi47TK3m/RNuj7OEhoxMamTEwnzef
1AoYwRs/owDcgTpMJU4WdMj5ZVVvioFLfLC+idmnQZkGe8yTFso0Nn8Or+0EboBEwwZzGRxsPnwo
67B9Dh2mrciXEI9FESnoTZ4Bd5NqSy5DHn5XfDAQxVIGMcxkba/LGIN6RYY+cibX3uZu56fdTt5r
lVntNETP9JbgfdmoDP607XZa9tLq/0BMuR1pHUcdInv0ls1dgpSaga6DMdD8xNDujn9e+IJB1W2v
7uhxCB8ZZGo0rwrzbcvnhQ8BOxB7QjFeRjG8c6oJHjgknRQvPeycM+4+O2R10JDDqQG8a4Nm5PpN
HfgpGT8d61NrEI6qkfc0JMq+JuzBJB9mcs8ShJZqcn6KlO7PAMXWYDzmAInD/OLgS6a6voveOsu4
SCx1sr6panoVjbqwtVtBnSc/lgGi7/THQHzFHPA1EX6lS5wOxas6m4y89uU5OGRg4A46QTmMVcS3
TO6vVTT7KDM/1FFdjsOtUG58SpQUs1y4k28ap11uHhlOEXQHfHszCveQRo7DaN2Zuk+tJskRTnbK
VRl530HX5jbgMy8c/0UvmrX8Sf/9JBXJOMkrFEw2bE0axXnMIQkKxVvxlLueCcU/HShaS8uN/Af4
TmKSsMTIthdsCABhSKN48U06UpWtPQxHVeu+m+QwtL6mH4jiXag7LXJWTRLwkeNz3Ud+MjyFJyUd
VrFYZLm7bcrPzgw/0+FGMViNyFtRVlUGd+/8OhbJ+ck2md7ljVeeQtJ1p3k/a61fiWehParWj+Pu
00DxiWJowZ+8glZzhXzm1BmSCsSBaLbUIpYsssbaXFeosKTv0nczVEkro9nVyXuOnNzyaMnurU1E
TowzVvBP7XHejXjp0vLZdq+dwN6gtv4UIXLrzBdBvm6YbjpioMrsaOvtjiKLewB9qXNXqTNWJGte
2aimVB1ppXxQlO2k4wE71SUlnN62Cq5xo1/R9accy3SHjbCgA1MCphWx87xDE5D8Flh7HU33JLHh
dBuX1ca2iKlUiAjkqXbFsGqdfqfMfH/2SwBpRSX/GD8EPaG99rCdb7UmdblAyMs9F9NVOk1SixE8
kZzAJIpNAqrT44RQkVDNPWTgekjDG2RYzb5YW77Dcs8fz0F6KNCtWNDNjfHqMC30SMoUocMLbeQ3
rweSt6Z7hzCk6DHmkmzuReDDv1GwaB2sjbR8E4bCz0jSB4SoYVNECQJmuo/aO+JVqbWrkxQkewEB
p+WwtmN16fb6jxJjHdceAVJP2h+fUu+vpJHk0XuPLiYClb5Q0kzmjlqg9dSQ9UP9JHyccXSbTUYj
Seg+5FeSW1cAbABeC8inlW9OiwmoX1vd24yJCIUQF1O+NJpqObULncEH9bG0odD8RA/ezuEm0sdg
ZzXdeuhTX0CFpEW/tFNyhJKGx3HbyHyF5wy3LsCqFLgZeO1r9S1BHV9LOCN0fCMPt6ouiEvpVsqW
TY86miWxIc8hHK2ZG/sRFDkrv60KIVT8WVXusFDmnTsxdbTFp2TL4rjmkfxM+2DT4aDJre5iR7Xk
DA8THudoNLA6kjYl/XAoL4JU+Zaf9sIuX029vTYzkyRxa6RESLm+jeu86EgnRw4eURBcCQAWEaAe
ZML76hIHmj1mtsdqjFIZWyouraD9DvOIzIeHhsCXlzqjfAq/cIZffIuHXEYKyAUUKj9Hf1GY/7CR
JqKXol8Br0lIrSVLBOzd2HJycwuEigu0fskjGnPEfX6t7Tepj2+m4LZQyvB5hvPRVZ+4hLeiY7fr
ul3QGv1ynsNDEZrLIQGpMYks491mLAJBrHRyo6HNqExfzkp1qS3qDkvCOQC9op+J8j58WgyhHAKT
flWaHMUXwYoEQ41p+dN66nPV8RI5iIdwpfeasc2yVTqUn6FpvOcFlKpLKAsXV9j6jk7koE30dE82
LIM1+vkmuGm9zZDAICXEdkiLS9PnG73PXlTT2FIFDGH1oM7qJZ76d0DrpRE7KwpcEZSai4aw8AIi
3qw6v0WpbmrftlgyOYWltq4Nb9NF+AkEAy1yJpfdHtnmv7JmsrQIeironbiVkGpdJpCIrft2q+i7
juXJTW8NKoyCCWBQWSvQR/H+dWCLoaRxCN1R38qfyfM2SnCaC6wcPHE8qrz9HhInE/A/nZKVsc6R
0rdtja7i3qbph4eXt8A46Tkfiq2j4uK6L836c6KRVrEYzszCiNDfDXvAxbM9Wa8zHeK/Mc4jKccm
keEJqc0Ng/hu8ghLyXH8D58XA4kbVx17R+LdGvhPL1413PPqI1CsfVWuUoOSYO1mkWvskhY/jfG2
KKhtKN/anMC0tlpkg48dtM7zj7rt39ENDPpbZAgGf9jY6hWEW3fEdZzarZtr4FfwK2V+7MIWCQWJ
h4iVuM5dU0XaJhAmdqsx+RjG9Czo9lVU7WCy/jSYX1Pedhf9PxFmulg647X4K8KvQeEEOfIOFCf+
tiXTHjJ1XMul3oQ7RCqiPkYcPYC+GN7jgOy2jPxfsCN1dnHwOUD3/YkPCPvaWgU96iRrSj/yyOdF
oWxWdc5zTlX2uguJgLQoCFYirsx9xc6bmsrN8M5YvjuPhRp0+UmfUHPq7r0IIKvyk1ywBSnH46pP
H2nTr6aZflwVh8w66nAXednRkrB3tR51B3ntxbEnal62reMc+xZVzQuQsWHB27Avp25A+e07NRzc
rNomcfeGzG1FgDUgMTWqZBmh8SW/CrFavuk9nHuutdXQlenlAU1wXPWEX3xjQIfgixcEeumADdFw
r3vrNsZLCRUw+qioxXQUmNAzZT+/alq2MqhxjxR6tiETVAboWsOUgPwFhC0Ty6l72HwHxlOneyuQ
ltZoiZoue+mHjoXHr1Co8MCk5XkIq+cpVK82cfFQGgoMvXCf8c5387hM2wnLd7ExVRiQxHSvsZv4
MZ/2Nr4HjDVmqftBTlK5Xmx6YaN24BonSb7md8BAzFUQFgRLuaiT1Q8+Nn1XHw3QuxLjlqWuNYuQ
GjwQuMCEWJYh1X5cb2EgLa21wrBkQBZSdlJDnVbuWnGDo8I/oODZ1cGCCLTYQZo2BA2M6xEwq/LN
4QhViLuXiOXHGMHSuA9XJrWID9AwyLQaCC9ni02yvxZ51pww0jNi0b7msIl2R5yEIbgS6CyvZcHz
bV2aIeZRmf3WvZU/dnkErGFKeTbm2j8kZH3pBC23tvOBXcPxPF8ZalwVF5cKai+mYfK5tXSUs6Rd
GP/+zCSZB/55oINI/vIDqZtqvJdQLadRs1HzL75n1ZdERRIzofW/bfZF50Ex3hQK5QLyU7mo1QBy
VR3XUeieOmO6xAKaV02WJjO43Ksna5cZ2zGHiPhWTOuZeSsB6vtnL9aUF0UVC1V1Vm0DGa6GaAmS
lUmcR6isbYcztkizVZU/Rq73tP2cp/EFKOetLGDtaZdD4Jegth34zFG/MobP5UhiKqtzzSAW7uKw
vAC/2ck+b7Qdw0ffhi+RbX1bOu6OGmNQxWPV5BZ4nlU7GEiTg2NVUOIlJIni85m8G2VGL52sFn3B
AyuxAwVAADxloNM4xfaUMnjQscUy8m3UFb+ct53yeSXz4jxnL/N/5rRi2CrR3cJ78DGSf3VgC9ET
HXt0BZl1MqZXl04ihEijQzP1zRbfTu/55PuUvEB6XPl1WXzEBBh4yduQGz9SW2PHn6ieIHS6/Med
9ct07CHTTD5t0pc1OyXXVxQue6KbJf1Sc+ZxoM1rHmSOvrr4HqJ6q1sc3O17LAhn44vF8dlQUHio
JZUKzh//qAXs4S/8R0k1vEgOAUnzqW1uwK2oqbRTXHOUysiZanqxETwxh46sVHO2z60BD3+6VZ3c
8F3z1EykPpbKoUytlaivsmRIFbwxgHNj8QUGoEPXVCM0z3QeHJoasF0bUFMT0ewJ5vjWhJt4FP2D
IbJpx4VOOTo371aeZINarFRuV5TGmHgy8aIoNep55At86A2CA/sKxqspTzoC1diIdsFsf/X/I+m8
thrXsjX8RBpDOdzasmTLCQMGzI0GFKCcs56+v7X7ok/vU01tbGmFOeefpPQkseWqEoch3FiZaUll
6ZoD2XSwCE0F6tTYBBpWOpnR+gocgDipIOTAToRaVGu+WhJIni6Ihf8mq/jvwmaqJppQEX82Jawc
+kMbfKwQYIJElAvQpg6/SlabYI6jgzFR4ZT1+GUy3LI4RBPqRKmW3YxrqkseVKkRRpKiTef8neD4
6ThEkx+s/4Fw05XDVRKomhhBTn3DMJputWVQRTJCNSOvhe9KNb0kpA3fnd8QNEaZMBaab7TxsI4J
IyNKnYOjQaX0Kw79eoC/YdcDWoQZtEE5FdZ4cMyYcWCEpzAjtWqFelW2d7tUEPykcYdQ2NpkCB90
RBBANGBFVT/uinr1BJGNgY3DUJ1fCKIhKO6z9TurzX2yntQpwwGACdKBSRraSUhUQ6SfuRvF461M
cGAS6oyWHbkww49L18l1N6r3Gn4sjMfl6lMI5Zi80UABHgntsL0JwxuGYf8Rfbv+xrFulNZe5NvN
0dVKmsDRtF2fBHyFqsh9vUZWReOLkQweT5LL/LiDa0z7utWR1ocVqL4VrqjL5HE3YWBhkT9uWMlB
XwYv4W7m8UfKA+B1h4QEe67xbhuIJc30QxV+++A+DCBrddpOKMgcst/NEH6Ggl5VxX1ifixDeMwK
eZdF2AkxaNdgbVBI02Wxmf4/DjLu5oj9QdOL4nS6d8zk+mkJzGggshZ+3StXpli/xLwV0adQIK5a
/Jol+jVSL3NLm8T4C9+XsNZcuSKvrDp3ERxsK8LIRM8PjL+Qz0TxlzOOF5OPjd1lgr8U1nUJOmkG
ZjMqhziBXBgxZEzEN7duTmHuBwbXiwJ28N9oiWjvwYh9dmbJJqgLxkx8GVJkgS8plS39IBV/M/44
5bKzR0PeGerQec/gMQHWePB6UzT02uiNtLKo14ydYchP+N7F0fCadhG8uxxrvt8OW0un+oxVwbUS
kgCmHNJs4kkUn8WPVUi1xOG3SsWnWTxnw1k9ZIt0pl9wOPzsYTwxKiMpoYAsNXrUJt0Yc0/ek9ly
KX46yLI0/UV0VKLB05hCzStMTBxRuER94tLvuDjBokiR96kWKaUI4eK/nHGt1ROyh+bCWS3Maj67
FdFn7oNLUfO/OxheSWN4bPkfJ5NwqAm7CXjVlkOSHmPVvMLpjaALud6NUruyXCX0ymoF+Xf8GCF2
51PyLptMroYBc5LJ+i7C1otCSBcsSw1BiykaaBO/KHKqWlrBibNKJjRnzcfnNLdcMJJgKp1zqBzr
AdWjc3LgTHa830LGGwD/E6ZFtitxrDaq9BfxPpNO+8YzYOPo665vspdVF8TphtA962yGJSL79kgU
FWPv6CRykyQf5uxmILlgXH+7HBd6/oXrQrXFAvUHKfusOqaRUh/e1jW/O6G2yxrzwilSQjFz7Nq1
axXCAdczdXRS/6WLGPr/lvavygGTFq0OgQ2/kHJ+XliUHZr6kgAnHVGoVAfyQqhRoCvYcZgaAvfk
DPOLBCM42lYeu073Tk0FOYodjGO90v9yUmN5BxG+haPIUJot4kNxzKZG1HIQviHebvO8PHAHWpJ6
tYmA1NGYQPJjmgubuWjvBVYHs8qNwmcoYnxFc6gAqheKHrXHYg2esUOOMXXgsIyeEn6s4dHRgwxA
dbIMzrXLpP6SSZxjYh/qVHFbJFsdPbWNaGSJn8SUuoxb0B/dL5msWXoCjfKiMjgWd65ZsK7hUtcl
jjWKGOLMELWVatc5MbUWTo53MSbCLsK1lfio081XEjpTsMi5jPY2oK9mPdTO/hEVKGXfytQybk9r
kh6WWYU3fpchxJp0TVro68gQmM5UuvpNIeuANc018ydN2anoqPskdsXjdPiYKfPVHjis01TU4nBO
pgHKFwx7pghSuesAUBeF3lm4Ahnmm7BLFTaBM6cdZXvdv2jC9UTYgFpua0ce/yjEQlqK7kcQo9zu
L+8+eJ/ZitV3RQuoKOP7vPzL85thqsf/KrqwPVNCCoAwJdCLchxvoUMYB1M9UQg9GEKJjxvznyr6
VcxAgjAU5gwBayapd5YAp4NsPPWzdY5CBweKgD8e52ctUcA6w31SiEaMQnNJZXBgcCDrXsykxVSO
Z5r3qfcFuCQ+9xATOdvxxlBtr5HLgYtgGrELKiH4PwhVxgLTYBIuJYRZi/ZWwv6KSugpXYOkrkX6
OOfnASQnwiRdDZxSflf7kHl4u6swpFIUQmNag0mes11BeVhVQjSQw0tfyQHMuQG6mR8zMfGGK5TY
rTfl6qaur8JqMMOnkC9iulb1XijCvqeAnHlAy+AYtCrSM0XzkQe5DLvql6+4WDNBIgpBy3RNAEJm
lwfyCl6b+5N0zBWTPPM5CMFDxHhNjNkSyh5tqQ5d+dGTV8PVLa56QXsgKH4rKhUbIRK212MLywWD
rlFGLYvxEwMTSuEBphFlF751zJwXQWbJfqGgJ8PNXKHd4SeOa8hs4rqVGy4mfG6DE0iRNTetHfco
BDW28VytJ71WzujW9uJViDJfy7W7EVnPGDxARmhOcI/w/yrvsqygFWHftb8LfCchHmt/+Z1GhhsX
GffzL/aC4s6t49tCEyjq+mWB/MfcM7pDZ+dJUL3B/J4xMm3gtYoPPY3TF8RxYSozjdKJckPE9Y0a
/tSaF0sKkoZPIXCDLSGmiJbwoFs5A6Z5L0w5pD8E63pVBRW0/1SoiZkhz5UflXezhKjKSZX+Nrr+
EE4K1fCHWgBAAi18+gYQCt+cIoxFXGCszpyBPzLFpQqOUO3WQvNDW2zW+zjQKMWwyuNLwX2WcyK2
VYTbk70dZpwy0zcXIismjHdILWr5t7TaKcI986sxDE+WgIUypsNdMOeQHiCE6Vj4rwvp7W33VNIC
dZxVlA9CYzBP2SUzroJuz6lXGQekGdX4xjsQRF5NgiNYX2dRRJWqclI4sTSYYitYF4XEVNErUxJT
4WGqy90Z49P/H5+nQJxqYtVj1uspacvNKKEzZPY70O2v+MsaBtMd/dCbN3GclswJMMArX1o7Rf9n
BArPIxbUOkN+tGrzN6mqX1Xh61ADo6/aTleQH4pSLL51OREWDvgTdlN8Mi6qqmDoY+CywHCpnfzS
irdL0+EbbXqDdm5LAJnqF2yp1K1rmj1bHWPd6K2VXkMejQLhN2EMvGCSm7yh8YFsgaBBr+CAhjuT
rYTYb0MPjfMGVw/shZCaHyyOVzP4urVPFOlWF08zIGxO0T0v5lkxnO/IYZGfcyh2Gxiz2xy74Z6w
Tctw+6IHJCMXOJO5ladb2VPfud0ybQ1QZrA807rlPdSu2BBGr5a/DH4X1SQTPrNIyS9ihSNDj/AS
jkzfqI0vCbFJ4zQXAlulCpZavI1iID6xJFORMo6ihCfVdihrk/zQC1VZy+eqnNb9gwnsis+LT8yv
hC0Pt2TDgLZPwu92EHYvdrfLB4fhLmsSShM37JgMh0UMEuJH3NN4twlZOsTbr/8UMc6UUwFJgF6o
afRTK/1lzghyqb5ykPJk5RrHhqZp75SHYl3VjwHwp4csYnCM4nYmYc/IWIf0+rOlf9hOvw2TNyjr
dtK8zkPjznh2hAZOMA1jSlH+d7dovklWdZghpWGBACPMIKROZ8XGcPHOscrox6kW4h3yMEDn4Q22
dY2j5r3W2sOizohrsFHJPEtTtyNzY2nS0cb7Ezo/p3hSGcHCBoBsR1PKQ0vo0cPOZUpE5ZUz6QMv
GHZS0n5Ii/qsW8pLlkHuVnWMQHWw8lGaISs3rqky4ma7dgB06KD+Ta2y6/PwtTUcrJycbY21Bvf3
W4+xC+GAUeM7GUKP3MCCcGTKuydtg/YYJAv6TRcUKqxyagy1qA+OIM18QXdAIUvu1yjt7L8xfZ7M
cVMBrhgK4p4QKh84yK5KQq4ZL2neIvVsYbC0RnLQ9kc14qa51lz4BcDRxOPWYZX9xSC3fUReLSyX
3n5Wz3l7gzHEDywdVBgYiGHdvzfkeTuHVvWdeQ1kSI6yIuaanC+kLHbTOaWzx/XDM+YpSLtpTxro
qeAcyPHP7ukN5N48jZzOxZp8OxI7YZhbeNSkvGTVdybhDJBqBGJF00cvz+dlTHZcCCVSMerDPU0r
3YCGznFCWVNEp6WPGLR3x6a5mCu2AcU/tVl3KspPqbU/xEFgfQ6MBgxDwb+RG3gmeJ2FurdJEeBw
t8gvDwF/nQJrnvotFpaxy9eYH7IBkrd8sf+r9ZGmYb8zMalddr3B0SjG3VOd+liQCOXCEOXeOnxg
rSRWT1iieHQ2DMU0YmJzy/bqZHmSjLMaS0dtsM4hHhtjt1finKyupnqJ1GOoG341HduOv19zlzJQ
wUdwsAj2ROYhaLh9ix5xQdueOos/xcNx6LQb41Yxhqziq4SPPZ0OtQ4IL575aOVAXaP7XS0Ic0Xh
NqlI1wa/7TBZl5TA1MYLpSXSXvPbdk7DszORa24ADcUd4mdMKSNkedeRjSvorikUlga6b5/LXh5d
5CUHILKvBWoLfrnSOMgeVH/OaeYYT8f/nj9kWcVcAAVwHCQ1ovb5JPT8fSoHy1D/OSPhz133UUnI
iwWtikJQ72KsfnEGFLXm6M+T6S19d9LskayKQ0LPK2wVRIosGP5nV8zbflGPkQq6qS8uHo6PDgsP
C6JKZf/a+wEUcESD3JYBakeD5Ss4fnWmeYP6Zs0wrNvnKNdeHKs4CMlQxWppJYpbpjCz81p0cMSY
PmLJdRSUOlFAr0N4S5RfQ2PgG6MIlX4ViIz9XwjzoISzYKvvZk9HXTryi25lx94MamzWrIs0vJkD
YvxdX7nzrTlFoJ+YaW6NXXmNmNkc5S4YfBOzsk16cqA7QqJ+0/YJb3y4pbhWW69l9mHtJnLgx31G
ZjppRaOL0d/AiAcDVdANF0iVpr+HqtRtdJeGtco8DXVP55LxUT4RaY2qFDdjfXzplJflYe2Sg508
G3kATLYQGcBUzsWECDwIlYKDZ0YA3Vivca9gBW7Cg1A/wznpoJcfHPWmoDI8wEo72n/yX4PJ4eAP
yiEN/fU18+2r5LOPtUB3O8wv5U10NtqjwICkvR0FMdQD1yGplZE4BoqYD8dv5V98wdMGnj1UyPW5
7Z6TA+0WEFi9X3oXtWnFEiDaikyeCgnELr6M8Q273IiAT4J5aMlw53CXp9IKWhvN9qZpjg2+6cpr
zQwLTsewwRalg3QLmhH6tfYEjUYmW9JweQ3MFa8d4jzI1/Le7oNVfcApILKUkYvO3GBbO7v2nlyz
yVN+AWBNL46uRHFKMyIkpGam5EcjypkHPmi46fJZsfaEj/fZKhf9jRQgpCl43ZYMD6/EB2vZKxYT
BJqiFCluEwHFm+wSXZhYEVNVevpnqW3hRGd7mBN8tqo+8b1524jDMylYea72AacSLQMgpPLcgL9r
m3GvMbddGeDfJPRFuicMSTnj0ZwiHbAI7YONFePvTKY1RZ4LOam8QHGCEkNz1Ry0/J3szAJzHLLp
WFdW/a6/6o2bGVvdjb/xNSIBjkXnPMNHSedT2D/KxscCRIQfCa0K9afXTdRjPlMjM4EswyAI/0pq
87053hxYCiNtmcueU+pdDEq7r5mmAJlTjEVu86Ed88fgY0s3SRDHNxP8dje79e86Ws89lApElTSo
XkwXzziLZf7ZHtIH1TxFUA4uckRwpj56HL2vwz9YAhg3fuo/mR8F8gP8BVUZYgUK1UT1eHqAP/z6
iXksBi9uYe+79uxI0HAgU3hmuK2+52GjPDS8JQHtJ2qpHeNTWd2XnFrfXB6jiLGZXlSvZiezQsmL
4reEk1/Zb+aBzd+Xe8gBEi3h+ApBZLQRjoGPvEowSFE7oN3nRYLI0C/HpDkO/9LCVTAO9JTnIoj2
c+uK/t1bX/m0cIE6Rk5fjiL+EP7ZMTykGORTlhDZyA0a0MZpe0EZKLZ4472K/QJLRRc/wsNktcOZ
LR8oUlmADdYOXzxoiepDO/AZNDIFBFvEW3EO4bv6SeUZyg4/jVa7hqUXJjtjV9sv5R8gTJntDSXA
rgu2jEnWFpely1xoNTdawI4Nf8qrA3zK0yu8MFB5OssDf/vpoRkQtrfLdFNAMI9piDGjx75Jhgfr
WyC56lE7lj8jwxUlsNGLMaqn/MGe0nRJVvejW9ohLjoWJC4nkDvRLb00Jz0M9GX0sWjKxHljGk9R
dpkrOHzYH3tJtE/HS5l41jcjK8CCo5ZQT+BD+7HEb2P9UmjPuEBZYBIh8Vp5d2kgQc5PsAvLxTU+
FevSIjioGMo+RcsTJWXnyfNlBSYmT5YpLN+M1ZbD2HbpqXVYKODdOyxKgQvznW35TB71im75mQG7
c4b5EOm7Vr4Vy1M+X0PppoiGGV8w7Tma3iftWbJe5PGF/1uT1oOnznCf7Cv9IISD5FRZ93B8r6u3
VHllXolakvhHwC8cSiCZDXc+BBLhyR1W/Fq47VEc3DOJ5hEP7WEk4+ONUDccczioVot7b4vuhquE
fb6w5XeT/pSpL1nxvII6aa6Gvt682aywZYdjBvnNIQ77KSVgMFPNEiq9psH4pwVcat2Je8TaFefi
eaS2ifzQbzLXGd6SivHvRzN/xNYD9kXN4+D9vsCdAvwsdd82d5H6rnIiyx5PLJdO3EXjzn5hbxrd
kY4RIFrs5lRFELnRjlUc2JXHiNpS7tgPJcAoy3fiW+qB2Am0t2oqfppSLDywMTFh+NG8Tsar0hWq
q2NyXv2Gw1B3Lc/4OPgFB6Dib+hwKEywswnDa/sF7q8Fndd+s7H5N2VYbMRYIPoyDghcuPQn2Lpe
fxvVa6tDzxoPXbXcWnrQ136S+vOxA+04K44HMqjC2JaIXXGTW0H8BznGB9hu+JlG2beayS6H6UJ+
a0NFhIt3dDW0z3z4rSRxykb2W698+d0cdCmn/jr94EaUrT6eWsgLuVPU39Lxxj2/k/3c4ern49EN
1svclxPXqYP4nd6w+qDEa/d4HPS09ciT31cgcZIpBoS0m3pXcwJWG/PVlg4c/Vq5N0svOuMuubj/
DIxR7/z26an4GNrD+EfsPbEXMbY+aEzCvQ2jmAyujbGHRflGy49T3mtBmHJ9pu5gxFgSaoDz3l4J
JmtPkaH4Iy4MWNCtbp1tUbd/Y7JTXpXXCZcchLVYKnnRnrIj2RtHzi6T6ed+7I/1CBbvLSidFCzB
g6T8Cl/j7Fa+IwLkA2HDJ+EMdVGe83cJ5lfIiBOO0L7B3BtywRsrPRoeiW/on2O5r5y/2ITevumr
YCV6C/lbs3nVbg32SPEvnf/YbXHcj5KN+gPX1/5ZYPbDwNzH73w3tmamuM6ZwS06WDy7FC+SDuAM
PNhlz6PEW0f+QG7CnYsBErSds7FDkooQEUvMe1fi/7SVh92Qb/VXWN6bSN0wSc9tD4B2EG8RveNZ
Y01qOJIoiKeheG2vnCCgXQ4YEwlFhEDg5QzIvesDQw4yorClE5oPcCAolQwJqOgqyWIUTV9zmtFg
iFuSyw8fKWgpueHP1X4+Num/mdh4ZWuPe2houBE5yo7zOEvfSCUwnqBrhwZWNntMeFNvAmxnG1KI
3Dg/8j8ustTxos8Czzl7kz4oZs7hwdZdnJQTN/2ANF0+rOuEtPe1p/HbrESYQUvmLmNsOu2pDkvQ
sNm4gnXzW+0nW9rL7JklSBlpAjp8lz/twbq2MxvVI3KnNy7ETm/VS38oh52MxgvCIkZ8AkdIsmOu
o6UDIXCNcEv6BKg7TvalfYPTv0DUH1xuRVs5Drg5bUYgqmpfLAG1KeaslKbDU7/nXipwys5c1sTM
fB0Bh1d+h/bbiO/k96whR2GEA0uYLCQstVxodLSyKY/43SaznLrvMPq4XyPCgPj3DHCg/1fm1t/9
gF/4hiPEGjwub2M+JRiD7GqOFd2tzkZNm8obMctngvBkolhql3s/N4mcc2NvmHAB3XLx/1AC0+lR
mSebmlH/l/zoPIq8hcRExbV/OP+64QrmEQZEbUl7dpRR7XW+3XY8JD4fgflJg2uZz2IH4uCvWgH5
XkyIKl/tbiojX/lCMdh+PeJL+b1uGnS5e6t9xTnE7dnmCEohsIDDNhuGfgWz1AfBrS0jI+Yb21DF
+Zvt6MOGJ1xued2ngbkDvLOw6AYLInRty7XtXIvI586YjF2B3iQ+xx1kRPTaT1RAR1k+S+wjOrzW
3mNtoPRBY7vqFmOe5gG3hta7fuGpVRsiIsQ7gjC5p0OAaDQx6mbju+MpuizNi/Ej5sO0bNAF1ZPy
UyVXHSviv/wBtov5P8voYlb39Tj4SRAxXtqU7zxGv/jqLNf+Kx+kBP3Mz3yx4sQJsAY0P5yY38MX
aJdNS0rGJha7vqV7nOKpr84+9W20t67cL0f9Idu0N4Z2jdGXEqjU4QGzr0g7wv6BmdIx1vbap/qI
ghoz8AAPFJlp+x4+Eh0AQB2GXOqusHd9+MrqqpGIUtOMBKw9quVjsN/4B2LmM9J4qrsClx+tXH9V
sg9D+bLojAfkDahDNaiXQU3C+AfEUgcXMgvxa1C+m9fkRwnw8011n6qKWyQ0d9IvpbK+X2UQrT1U
CnlXFn7NIgGZrcQVTQ/AmddAuLoM5X1QUKMR6IdLCTU2pEuOW2x5LW9ioeDJSIDd1zidtM8wuoOB
oayIKyyC3pbyXu6lmJ840tuU3wuzOOj1IXUSh5s6nAkeXDCuOWoLL/hcZ7fwp0vepuQNToe7VgEP
Ws++c/VrjR5xjbjz4ihfrXUb1S8uwCU9witIuyN/OGnvffQIaeSfMxyCCK5DsnvgZoyP7FeksgVD
DEKy0VpR04TxUzs/j7wxwjLgbb/ayrtQi5sw2eiYgJf2uI3E/Reu2BqChV38lb/Rm9XxVmtPdf+l
12cp37XMlUOPYJK8Q+27s8MrUhv09fXrZB2KlkjMjfaGNcV8GiWCUjYhtC8jGKngq/vo9TwAdCSY
C7UQuTLceWtt+AglS4Hp1HuTcuzXfxiqCCqnCa+xqj/n/gJiNqAxJi/IgsksPTERKgHQxXTaPsBJ
F8AufwmSOGJJXC8Z0MYosiQc4pNzxzxVkl8FRIK1YjETfPveZkG1oFGpWZSfsNG2zFroSZGPtFuB
gmUoahysnAsm8ViTAkIubCD+CWQBvctAJy6kcsmlQi1bvmXomRDtCM+D0U6DiQpfIKighwiEBBgh
MQQQ/3XXsaGLIKgL4XviOFswXnz/EAdhVwq7jrxZWyTBCtNazE4XJgA6jEnhfAUqa+GBr9Ovjdm+
HZJnEDshQoNDzHdjTMfvwtVEky0YL2AXI2nAecD1Ww7wKIQIYfEHg6uW3z77AI1Cvso0wkBPQmoV
dJgi2+qhO6KIE6pOwCusVaADv9ZodTCnt9XPNX1QyxEGLb8BJPOVWhTPyZs0XJTkUTBdL7kXHKhj
fFpZfvpn2e9j+MpjdorfJn/mLoMmDvkRkaSYj6VMjiE1M2BbMWAFNrP5tw40AELf6GD1x2zcql+G
nD5c9kh/RH3WT5arwMlW1RuvoDVvaUZ8H5hppdZ+l5HFxCCsRLfRkGogj3O+bRziaih90vqvzC+L
fhgreNW2coat5g+9QWVrbTQEMzxQDXRsRkwiE28HFQtnofRTL6CMJ6QZ3Z3hbwZYNkYHZhOZfYgm
lfD4PHFUCsObaK2J9HUOMQ05rDOVzSN3zj1PdSQpNJFt4mOSZgr7OPSKY3HNqwjbCQ5EgKpauWOS
wIn1n/xeKc7kLjMtizosZmf8Me0/IUfmbnGgw2BBaU/44d2liDgkahMWB8rFCXnKL4NS4EIAR+Rf
usRQnClexOhD2o3Tp2moTxkXwJKrO4H8yjngIM0ufaFOnGHpaP99/ap17iuxO4pz+e9/sg8lL9ci
aFArXN6iTmpRagRF79p4iU8KtMBwm8NC0ho0W5BrKMcEUTy5sW4aCl31KnyXzeFm09rJX0hNLepf
y7rFrD7WqCAOIvYPB2R6aL6i/G0BtFqhOSY7NTzDTYG5xhuQEAktqfHWEk+4WgXwG7tnNg987/+g
OTAsnoVgEaB0GHnULK+h6fYoHtCR8TZcISQm8bCRJrj7kOrirYocb/zD60UQW0k529bNdBG0vY7A
U/4WsnxfJGsKREpQ2qGHk2U1w4MuqmMkSNLwqDE+QnXIhEhuuXKcoJn0Qwxzonf+xvI5RmNftS/O
PP+b4vU5ghBVqyPVmAIkYwaFGXkK7AyJSrWv9FtJYos5C30RFYxdniOjd+M08YCUU4a2M2QwgIfL
aA0vNbYwggeqQC5qVvlfxoC3jFRc9eHRxObwInSxugpSAp0RajMPAhBOfDuRYGpR99W/Iu/Xxo4e
ht6mlpOTYAgKOLzCrVu4c1iI6aXMz/K7NRcfFildNfFwEaQ3eyC4WDYhnCeJWxbqduADz0CcCHrX
DF/sOsXPirT1j7VNv6YUxCayBzIKgJYXWiHEB3S3BcGw+d3sm6cuad9R7L53sXaMICBNUnHUC+sj
ik+8wCbEuhCDTYbe0lGSsNAVCVtzu83JNTB7eD8Y/5SsJzBCQSNoW80XlkgJdXD4W2FNmakVDsLQ
f9lpmgB4AcxsW/Y1Q/EcC925RC1AOmhvHwSBDhukacEjg2NdxcXI+LRgLYm4YUF/sPEgN/DfwB/+
syaojSAaFyXOPi6HpxWldLVAtVFDrKRvU7Re1LVGt9cWMNayoM2mLxPbuQUgh64CSMcs5YP+3wU0
IwLP4ObmjBnJpLhaA5dB0aLU6xjNjOHNiSF/Vr823Ls0TW6lyBuzBRw7hRYy74yFAK8BnotTRVcV
KkXONVtGnzIw6oKaJoY2PZq2J44bYe8iD1Q48i2tyqtaeoIlBL1I0OVT6l0okty2JptZOAgoTOJw
vil6i/ygxi3vavjITEGfI0tZ3Mci0aAiGy532gunUEIcjHgbNY6pOCF4Gb4sIQh1iLU3Oz6iVcsM
LDWFiJVs5e6ecNtMZLvu2rl4Eeqj/wxW5XqL6h3+xkCUDKA4flZ9cc4NeS9IEpG1HISfkdScbH5i
5cHwciiEVoVBLZ+8ksv/fKf6pNzHE2p4yCOJPgXJS1l9oQ9F6ARULVa80BGoEoh2MgM04AWCpkZo
2fs2/Gmk6Lvl/y9o7kwdpW/2qrG4enAnNjJWOpn5Z8n1Q2VoWE27mRAMwScbFeVg8Bhak0QUm2Fw
V7llE/1O0FVaCGJiZRWIVnLOgMbpfMJ66mTwte6lLj/09F8rHXUk4/X4Z0NHkWC7wkMlF1hG/MGl
H1PhiHUDufGajBTd2EkrTcMURPOF80iT/AmHAOnNEIg7Pyj81FEMqBAsNKtFBakijNcCNi99xi2t
LUAhsCJj9GTwcOHywfVnE3TwH2vNvhnCqAmeGR4Chn4dYbWJn9Fmx4d+OhfQunCbhf6C7kq8P9ZP
jYhfUzUPpmRJ+HM098d4PjtO+iV4xczXl3sCEYRL0jlA1umJ0hAmCmPzOzFZ0NlidsVCcFqGDnvH
DE86hhNqk4B+Y60532QHal54mCCqIsjnr4mTCa6FOOT4FJV5FyZCKtAg5z71HqUPxZqkKZ+aekP0
7kZGCYJMOtotnEvhR2D0nt1anqAgCWfOCeKRcBwyNLBpznaUstCsI1S4knBlhsjxNBi+gVW7iuC5
GaxD5ozqBmk+dkYVuiiMYxt4sAvby5gz/hD60ZpWd2IiVzQixdOgfyvasjOMp2bi/NLeJ+ZVdSKU
Q285OIrDOFzKF6/Lpf08fsWm/Zqso7+OqDAL8sG6HppJUaA+IuUrM7ejFVEnh8AJ01kfC9zRnI0+
LGcc1aBwQVlbInfKPMwjsENHwAMeBmuB2kdOiAAUpkKgoxE5O1IYfmmgpK0sEeSV4F4oF0/OIt+Q
jwA2E1mjwGBFT1Cl5J4U9xhQMhEHeUx8yHuyTMeCBzA7lZfnbwYLuBj+9EKxkFlqWzA7HQ95QOZi
MD4b7OOpXzu0gkLVQvBR2OIROMknEdRu56aN7LL1Ck6ZBFn+PGIzvOKZT9azsZ6MmS82Bmnfb1vq
0oY1h3Wba5bMQxm/RUUEA07fxR99im6dlh0neCNsTu1wzCH0U1LbcncCTwZgYOdmBECYffHS43UP
Sa19FjCvjpmjlTNQXn9nLqYRNpc1RYiU6idRrWhJtje5ntX6eZYYoJQYNZakcSJGMw6ZTZg7VLMo
B5AAIZ4hOdV99iMx5l5b3D1Q/uK2sq+N6WRh95Jb8tOMwd3KUKzGlFm4upTGTD0TulH0b5zTF7ZL
BHYDu5loF1qGX6W7jxpyvHU4kPcAZq5MeClI3Q7yHKcqlqSp7OyUBmPTReQjQzlcEm6bVH2qrfZC
0wEmGq6BGr7qCtcQkhW/APzNq+p3LWohS9yY1cTV2XU7o7vL628N89LU588CR2cGrMOT8I4yluql
Z9yWrifIj6jkMYBUkRFgHCEkkKbV4z1idXdq3RJcoQUPFM/NUMtPdSx/qtg+LmQ1lirtUXbAUe+m
xICY2fza4Lpmd/jHYuYuLJmxWooseE88t5RnhhRHSRXGhxi7WcTQwNdLqW77bLjS2ImeKwc1iOi7
YPVsRf+TNvk5eh15ZbVyk5vlhCuOSN1Ep7DlTuChMjqHtzqvtHQC7JKOpfqo6d3XOvGE+E0hgXDI
JCIDGj/NqMaZMiTrBX/WXfQaKuk5MrWgVZguFgRG4GqamNM/YVY8yF/z1J/kdGVEvcb4muJD2M/4
UygAGEbjAFGjyos+2gnlvN6+iKhEq/1Jl68iLSN+HvXe2qAxT2GwoHGdJuld0DbFUcZJnvwkkfn0
H5OQa0q35FPDqdAKt49Jfk4mULCuzX/txTrbxfhcdOZR74dig2VEIp/qTjoa2nCddKwn8kjZaw6T
WFvey2NEZAfFkTPvlcQ8i0QxSaFK72E0RfN3UXfPg5od695+iksxoVl2A4Er6syhp3XhpcDuMVMz
8J0en7YGC4W3Nkn+Vfhbz05CqlTzphbcVVzDXYa5eYYpflcqX3WH79Kq5lfYWaQ42fVF7o4W4q1J
XpHV2ffa3kVdDM+FYoIarSOPgliM6BrnMuJNObzG8XSiMjsYHB99JHwp84u5/Dg9miQ1P5TMXOOu
vgxDBk1pumvzcg1XCdofN9AsvRf9YdKHi7CEEAIVZSo+ssQdFcwVAeiSxLwgpDvB4Q+0cYZvr2+2
Ew/CQIgOz2LeiscpeJsF56+ElNAu3QbKjoYDglqru+ynY0jJLZWnCx4lGC5mUO4XHf09pAl0PA1J
I8KeVhqVPU0eZpq6jLGUWiP66W+JajB++lwn48vsqeHy6JoNI2Fakk8BNxloaCkXcs2TG3VfaOWH
nPasLhrxuieTiCHO4hzHIbzEqLuEWU+NeUZBYU0a14rFj/k/ms5ruXEsabdPhAh4c0vvKUqiVOIN
QlVNwXuPp/9X6syJmpiu6JZImL1zp/lMFG9mBGJ7E4EYU0GVoIbo5v100v3X73Xn0xBGeNgesduM
/+tPST1/KOWzqfyjlnlLNyItKvyjihK10iQHKZpTRhxtbK1sX9kFcKXmyPxVsonVtxSPIYvAICl5
g4NHXwVHRzgfFHM9WRi+rQfKvG6VjeOmqJAfMsYn/+vHYak16nkameVQQehCusCPwuDBBhrMRs88
2nhbxCVEIVv9aDN1NyZ09coZZyJ8Yj1GRAWDamJ9EQn3+rUy0quja+iTVhcXs5ixhTJqIG81ZG9q
HK0xvoZ8Uarv1fQVxEC+UgYk6Na0cF91tdzUwUel4xrNgnAyLIYGPD1t1mcGzGq6lyN1i2E/MjPe
Gz1iy2XP0TFfLd/6p7YMefTjuHMBU/lh82XV9n9pXK5bNoZSeJBsrVdpX9ngjcA+tqJoaaa/pxDK
EZ79QW7VYzRaAo9E4btglcuvPrvA+EdTy3Fy3hiMzooHRq1ZzvNRY9RfN+AO7EenX6q5W8ekLS2t
RF1BxzBEu1t7VfIZdeDxNY+wEVTIx4ugudnB9FkbVKqlW9Ij1DeT02+Gqv10Jlzx9KZmksQUw9xF
YKtVwwHzilgFtj3eNvEw2rXEzbM2drYHKTFH96NDP4fRQcdYRRGeuWShDpDMhH3cQk0RTDb0prDI
HmJjgomt8qI2tNdFm6MohruAwBV9WtPKchBT1HUkIPNVSHwvYgte1QPQ7KjeEow8Q/wh+Zm9JJNy
zlrkroKwEs8I+bi0t24hAmkJmGs8hJExTxJ0f54FFDkRTwd4t6Sq8QLvrekUtFjRZnX0F5+mFM7R
v20FVX0bMcZe15nwNuJtyrCKaSBGf+M5+exSLOHA/YSOgRR586vl2xe06akRJGDp87x12+ylDtEN
6tZOagDN2LfV+DGSq8wFOtPDc0LKdNJg0SQIG5it/1K03SNxh50y0s2LbrVRY8VUhpeEA6c0ghWD
75QdVqNWZLuvhumf+qp7tVEjLjJqhVk7ek15yiCuW+X8ninOU3O61VBE+zhCkBOfFdHFjUluSmSH
YnpNmU4ynTevbWpevPxT6ctbj7gR1HKamAX+OrbrnrI0pp+dAOjKaNWUEyMcLLk9THsbWEuIQwYQ
lcsX0Q3OymgfudUxTv11WIvZNYRxTNuAp7Z0P2AV+4Z2GoLprYkp2PrxoIbfBWZLznxuIOQu9Fx0
I5pDX3y00i3ri9XQgpLp/lqMeVM7/5dZ3qJwzLWNTo/XbZqG0XNXvqq+9ivvN9r1vnBwZFCia0sR
lwPB0H3zHgbtcuI5avlP1wA4z2BHC1C5AaDvLHTGpBCFj6aqfyqAukVaqtDzVQ3SpI3Xscl4A/Mm
DDLRz21v0i4jbw2l1wgMdjI5qkBomTShHQiMDTMozLQE8qqZT9rnHTTfTj1kWnmac9pMvrZM9Z8Q
vWFsu2tVah10a5Nr4y5RBTl7ubsrBvqb6fg9dt6mrgpg2COaFOmnlkZ7BBvBpcBqS13SlDhCz7E1
WmBx7DQFgcog/Ubt2DPy9eCRg5to9xUPo08PaIstQpS35MoGmmkoyq8VXR5g/TLM7QkOydZy6/9g
BGwJi1gt2LZ9KctuWoA/vOlF+meQNg10/bwho6fv25B6BnPy7mlKuBrRU+3xHgrx93LxuzeSF5/G
S1hgvzxp50jzV0Xzn4VbjLCN3Y72f3yccuPNj6S/iDmG0WEwUh9L3ftCeYASiEZti39pE2yH6CUN
rR9nQPlIY/RKfyBz0Ipv3rI6RNotOUcOkGXwriGziAhfFa1s9+rUfQNl3iDk+ua5JjKrw84fyJCw
w5B3MffFFXujF2VWUHI71LSfyXw9XnDaAfypk2vHbBIAbg12yT8MAZnPfKesj3TESJGyq+vmTyhz
S2jQgQnKk7hj+f7CmT7bFI+lPn2d6fAxQlL/E6nxukOXrwxepJSjghIqBFyKQzJAz3DYmbQDpMLL
Ocx1SlcfGp6n96d0Dj+xG9yk1o9Wv8/oBqWWeR6t+GxP8d/ZR8CZNp9tsd9VeysGuqJ/attvdlB+
Iu/7IR+e06UXwHA+eESQepNGAQlUKUxXEHrMDRosUMCP8iMpiEoH3VXodQmHnDwAfa1wYCieeppG
5wAAIlS6f5aXfoeVfUzi9u9AeI4Ycs/BR4HwKjzglbhhTWjWeCVOq3AEBv+Y0cKTAztJEBuDPg3O
mApFy9AMMaD4m5ux9D8thAOBcF9Z3G9MmX3dPqeFC7htpTn5PsWFdvaQnB1za9u3xVXv+Jn0UGHw
XEW3BOkVwosbVO9RqRzSSF1W9MxDUtIew9WxO8ieK4HVNKG/CQ5iEkNXL0BMt8FE20rXlIJ1719F
UNeHRR2SLrYc/bRqafsYnxGc2OwjAhpNMKAwCr330WQOxo9G1EYxhV6S7os0+EAo7C0KtaekGUHf
AvB48bHEjD0fuSh7B0kBJKnwpwHxIT1twQQT/DExA/kVmkaVhmUAbYrh3JCVKHDS4LjSBjnOWX1h
hkQ/0wBFD4GyEaL1QFuqgQmO5kx+VuMPZp1qejSRZm/BsrFq6eXjvHgV+HAE2Nyi8cpuEYo4LRFM
I8D2Q0iDA0F/32zuEp/kurwi/IKMCfqzKamAAYZUKC+YMGPQ/pxlxvPRgx8rZveADIsd2JuKxlAb
fbcB8yEWqTECsidsjb6+M3XloY7TB7FRcqh4nE4wh1gPTCuqL1DqSyGSM39rmUDzgEH1MyzR1FI0
7jGREKKf22snt7F2XfQsNKSXsjKAshYd8+LLHrOrqXhnNQ9fXcyTwmlDZGS99/Aauu2M4o9e/adn
5g6GU51uWjfgS82dgfph2FSrzkG7fYhvQ/sDp118s8f4r8mJwpgW0Ry057Ak3eZD+xghWlYclKL1
Mj1G38SkLb8wRIBQggUJXCqIWJwTeCTQxPt9ljnjLx2ladA9ZyYRy/lvlR+aWlwFOdgnwFwTrSFk
V4Du+4Mcu4tf+iLw+iH5mP0veooybpUuoMMIpyCKcOCuvBkNW1KLiMQcqZUDQrYSYrsRnTUmlLRv
60J9l6XEwtCpb5A2WFkZxtxVf2qtJ02PHr1n2f1wamMdPXZeYpjjJewewwlRZKRIJx2BXhpAEs+E
q1hjh9zEjIoy5RROl2a+5g3wAxvrMHKXBdI9UzJccucbn1/oFvo4nmKSIxmgiFVNn2xHMLnS0rJh
D3C36HbsetME0E8kEHtY7rBDLxhBvKG/M0RMyp+e2bIQOniuLDWBxfM0OW35rwiMyiBVVs/AxG1k
NszVDnhhO4/eNteReZERUmijNhNeoGLdxg5jsT9WnjER3v4+9wCGHHGTj0XOd23qZ1FyDbtbyyC/
gNth0DGABgjJPsIRC35MiltyRBDvjFvdidUf+mA2YlI4F/BWUcmSiABnIerFFFQGxIEbbmi1CCVs
RFmiaB681BZdJWEaGgC7CP3ofjGwrpjs9lgLmi9l+akP7yadBFp/zigGYKTDTM8yP/0qIAq2mCGI
wRdJja09Z68gJ/jPTuoDP4naQGgB6/IIWNpMz9GgHYVvRdnsGJJiffcu2ExZZzJZr6EzBjSPLCgb
7fCTgNRvDyxkKIdyn1pz41nJ6VVDs1fRIaRFi5KpFUVbKZSr9lteURx/16CvpS0dz+0lyLwzE1tr
qjdry9ii9MFe1nEhlk6MU39EIBdl1sBnoZj1/8krZmjseQVM4g4t06Ku+PEhLEnAbJEKX31Ezrv6
wzUNND319iGmIlNhbCF2S+4i9KI4C648a5maxE0BKeO3Kz8o/0ZsXLKwuIFejSpQm96PGhTbxr2n
+PUYT+otXkqslJf5iDKJk/wM1c2uVuVIRkgX0I0vBGK4SQpqBzyfOn1t6S4zqx9Lm5mesZJDPAgi
ZSmNfZm2/m5pHhttMN4h31E6JunSWRrvhmlfRJzaTtyzjEbNSGAqMiUTPcBjq5VYngq3GvypOsO1
Gm58xoh+PNBPBregEJyYLoB4dt1slzGA8QeOEFFHhvM8wkqxMCSxfrdtUz0r9PhE8opzBn0Tjitu
wYYTN62q5IOMlgk/cmQ+xcV8l3NCpFUV5R4XA2LanIPMIQTuAJpAhPVDVOZE6LSxOY0HRMfTNxcM
e4jQINgyBnJkDzL2kAWhUPGK5TUMSuq7YON5+lUIOB6X3wCMT6LygGsuTp0eKuzaa8zESWYptBDI
kzQqln7Jy2ImQMcPQAl7CvW4ozvUx6GJpRAWywKaAhsTpF8/vGj9z282N48nJJ/qgLwTWlCN3B76
XoFoB/FZzON5VsBNGFGanEkuxWeyXg7pLRgOXnsKOOUWaobDAg9jRl1l2Pb976rSGRx6PiUntH0+
3xvu8H774ofdG5TfLj01C69HDQjCrkXZg2HQVpzquAC+sMh+eDcS5BnTx+hVRh8KJepAF89AWHFW
pQ0c6rcoIKhnovfDvjpMPfhixqo2Heq4fzCN9Z7otWbp6VsE6UXemKsu7P9QNR6hzrEupQXWx7Ta
wmHV2reaXByrDwklaDwqD/prCC6RIdH6MXGyQfOK6UJ1FgBBgYpFg4mGkB3hiM+YFDnYQVxZwMyQ
5HkBKPbh/ARKgp834RghAOAi0La2OqIcKNRCQC/WcpdEap4Rm4ThVZNpezvfSgocXnxQf5CKWYWD
cSaS90hRmh+acMeVlSIaO9T+7g0hjkEhpYcLdgCeR15QMtugVTId5B08teALgE8LCtBQheEPHkED
HMdPWcnNMr+tur9itEo2up1BfPadetaYtgdsVUuANcCX5UQgQaPTzdfk4Zb80QWEMLu8CpiTzRpU
i4a6nTbwtXAmaNibFL49IVhRhP587clTJR+twI3YzU8OpK9807OLnAWTA9n/oNKwI9nMKKto+dDo
I9SQmHFT7GNrkP9PzBt/cUdEfKHVcKb0/p27b1tqdnQokITM1mP+TYbFFjZJFmTgm9Bq499wls+o
Noww9/mPIoYrHnUYC/O1Al5q7Ju0DFG75pGrKhedHxBzI+OrmKhqmGRqNM24LGk6XXSIbhocSuQv
ciRDUb/dpfQFGEeDeYqRXXDUcT0CC0A8ah2R18t99gHMq1J7Fc+BmS6MB+QUsXYWTn0FVBKCSJHf
QM9S2kUUU2iosDyFcs8OEjgWcmRckOSV/KCMZQN3z8+L2SdbwAP6kmTfQ00/ZsgPQUB3GvuivEcN
PD6Y+AzXGiOOFtwzz4/q1xvZc7xAm4I3+5N7EjRLerJ94GPQxBTPX4GY4iUIjk0EHVBTQ6dDYUQt
2XzmTmwM2Um0f9BFlXies+LIwCvYrm10kQBKEA4eLeaDyJHPwYV0GwI9Xx7zQsucji9AC3RBI6a5
PG+2DnMAmXZOkFgC/QVEHDuySh4mJyBwOI3klYOnKKYVuQgIO2yx9AbntG9H2+rVuwvDWrSwJvXF
skA5H3MWLqIbSI0gPsdNcQO6ey6rhHzmOw0EE8bqdfIzh0Rjvehgx1IwEgGoAzdutyZqV8jdyf1G
IN8GN9pDSF9CMuU2XU6pVjqN5Uq6s24C9+uTo4y9VaIsGgK7Y6FSCRzG3Yzfx/RE/4kJANiW1sVz
dB2RWqC4oczfHagdedtyiQ72OGNGpOAGSWg8Ho8FmwqwWMDPEw+pfESGRJJZdayPE7iN2H52Y4e/
1IngKZmaJHq4e2k9AJL+TX7fgW4boJUjkI8phdKESUcQ/TT4ykhBgbVSg+ylJBJ9MP5zlHjHLcpr
56xvgRYQTT5jIkMBOZdcBVwS4d7GUJhTGfMtXJfl8DZj+MSscJYmYYywhUwqjpBcVTg/WwMjMxTM
pH3aPibr1lCmuMmxV7qFz86nDJArjLNuRwYYNr/nP7H5fxGVRHGVMlqUyM2OMZAxhCiJuYP7g/iE
x9rBEjX9kXyWKAcykTOWr0RPXuxriK8SZCSLAWAIBY9MEXtXtK6J7SYcDih9enPHspzzj6hOiaVQ
9nbag9wp7m5S+PJyCQycjOiXQ28HckWTzvFW8ogIv80NsXEPHQOXeRsEP/Ys0cYpRTcCVTkt6O8G
fXV5E79vBK4leTDv1xPRrbr9TJxPKXqkziMTIaeUk4KkhSy+JXWggiG/l06bCsvK0IITojc8A1AD
HPtFVAlN086Um+O1mwLXk0HAS8hmCAN3aGCOkPJYaD+H4CuFYK9l2R4hoF+VMmOYlvDvsR0/yBy6
PBg6o2T7o0Z6g/ZAwmAONVDbvPnDnfn5VP9Dyop1VyMmq6c+ldqmrThUpj+lfnX40ubahnu1+Mjn
C/3JgOKyAMzLbuKG0NJIIhJN5visRIWWAq9fr8ar9UsiIboApKyhuoX4W3ppe/S8d712MKCvt+qP
JEY1UntjoKPdXGxLEP/KiBgp+q6S0VWaiG9IxwLDdl/c2GHA4wmwtCk1pM859TepEmWhWkTAHBoF
KDOtfhNKfRFLrukMT4HgZuRhSaC8F1Z94e2zJoP24fzjPaO5jsgqfOocvwgk3mrIm+9liN7fumNE
yf4AiEHkIrUiA6NkYClKms8MOXgwlyWzok0yhkAJwBwZFiPg7kcPVvYbNmR7AohNV5/oQMhUelwh
8HV4kCZwItLEICgiQF07Z449RwdTuuXHyJ5ymt4SrDhKtXS+ypEkL45j0jCyLYR3qeRmfPMk9ZAz
rjtQ2/K7fCCJPkLsy0wAkeiJmG6+5XrZGRaNmknDJ9rGm6HaCC6gtcVsmGQn8u0NmY3gYX+tOBJ9
F1NysD3FNJ2H0AawtyC2YUpk41mBHjahdHq3nAMBUGv2lv3aDK/OZkKDiXCBRosgBFG4Axa2kPmH
ZYzoCtyoCkRHpVOnFYkdtQXRzfLuHT5lctOVAyDxIlm0CpIhZ3tb9pOwLioofBFoK563VLOW/yUR
3KLhypmt2NGZjIJAMeA0QuJM16iefuZKf+Gix5vnflY1hJ9kwXubAdODAZIzyDhAjODoQ3+Fe5TQ
oVXbZKAXOqzELxe9pW5iKaCnw6VUGvIjbGgwwGF9tbsY5x78XM9ARAhHHEa/jXdjBPrAARpQTpP/
df6TVg2NdIW0DdaLSgqPjbIedCjK3qTIJ6hWWbpjRaQCmuSoRIMZUdCFjoYs4YIf0xFVlR8Vk4cZ
eVagPjRxQZTxJBKGonKIx/p3C5cQrWkSPSlgSWM5kvzuXCT2ndtL6MEb+h3hWp6hz284eMrK8i20
HX0nKZKz+BfrTBWS/qSItGoG49gUluOKmon9bpeMuh0p/vXFBEym/ZAczA/QVcjxLaD43ZLegZET
2J/MCgRNzgi7NH8yXDTabEP/zaEzh3fR0vHSS0QlU0rdBPFbvTmAlyVblSqBqyd08zFjRK3dIr8m
vQQWX60TABBD49gETCjFFnmRpbyw9BHe4KSsSek7jjVzOyYHoL0sBxYG9RpHEBAKOY9zgTg0OtIn
oiY0tlsR/azo2eKmaH2FCJsByEztbEtqQf3Sqn8jRqBO85tDtSY9R4t2OGDvQPrY4i2nnqmqBGA1
Brce9NUAnA9scDsIXOXMK8ZzAD0oVLAfHHheCTOt/iNiNL9rZ0R8sWA8FEMGDEHD08xigXO/KDss
UjBJ1AOc6DRrZkAGRkDuy+Q6/DDpt/CIOJnJd21L+AwSnHv224CyglTIUlUillQcWAu6c1cSpGC6
M+lgwQlVDLvCfCM7s/297AdULxKScPC5BEnJfNFJBlD4r2IqLccgjWgONS6jC2lZ6mfe6/9yGqny
NIoLVhsRGdIJ/Q3DOhvNmXagPFfuPfS/JKTuC0OQrjcaQRy+BmIt6QtWQwxNJ7qOGvXZgC8WIkmh
wQCqurceZyjqkmUrYCwWMnGYPc/X5+hn/JYaYLKbhw4Zn6c/40TjWWBi51/ZeAA7IQYIOKwgFIPm
S/JwkED3I6axzCCl9Ct4f6wfhQdnoZdNj0k7hOFIpcnCAzsvSG0u17DpEA7Z0shvlUe3iSqJWxNO
AjkB3TvLQpGd9Lx02mOOzVQL59B5UhTbxs1XaBHQtzdtAzk9fW+jD9iBAaRjR0ZCNAWnKzkCSyWi
aq5uTeQtybBlxsBP0ANkQZPScIJwdkgRAUxfqpHSPKP/CNaQFIgNQPNEQoNUovG6thCPvovTHAET
hycHS3dmAOR8qRQIrBt1vPO50gSiqHVZ0bO+FTDjQGOwqWBKkYIphLWpudbWjv0/De6K9Ii9JOC9
thtXcCrIESF+8OQl4S+Yw4DcwWCWe+kY7PEMRP5GYp+8KngXnFe1/WqWLyF6LBM9Jv9hcmEag8rM
hDHq3hWYWV38lOXLY2JQgC467iE2oYHS7n9p1ZTtZgNC8l1CCp1o8+zg287Zq98o3yTjRQuPbJHw
SUuCR4J0NCufjWNQOCMLQETJ0WrimVFvycMkWsuxntxLKMwFDYkkFAhwWD6RLObNY8dX5a8hLBZg
RGx+jhS8XKUCQcRvuWDtD0AQ8OelObPq7M8JdnRu7nHqkzYRRydpABUWb4tvZ2AIqwo+GPTYPt+7
46FXjo17KpGSz866S/odPEjsPRnqV/j0wROqgz96S98T3/bYRzZvsjaaFxySptzidmO1BaOurxnZ
GoBJ0F7WGSTzMIUN28Jxu2fOi2NHGMeeA5Va23GXfk0uz5mHpQg3AC4zqOqlGqEVa+7auluVkfa3
RSoLsTAMLJpiWdqMZ1nXoMabbcCQA4aJA9pGXLSt6EtTX2MsK3SQOxyIo+68l9HnzFKuW2ThrU0f
IBUKgzCi4rZC85w37tpxDgoH06CxpZob/sdk3ZV2q+k6GPNTQUU5SULwwIUsWKEPJSPyWrDbmSUN
GIRn0QRg/Vx29PRrQMMETU/XjpPogRr9yvHu4B5cJOlG1JhqdM26Wyn+KQNYWHJZH9Jg1GlgTv9f
AqeA2QtCTsHyhFavxnzWAakRb7q7mIk69jMbvPVo0xEjAxsKa1NickCzzRR4UqBK2ti2zs2C1uHp
Jlo3j5CwaKAn/GvcCN+LhVXSy+oaPg6U3wBeKgmiK+VwBaJJjx9htndCavf0EUz5ohXdRTm5cQy2
UCrMuHX9PnlQfA0mTGgSGBc/P80ACYPefJbSYgXRjw1rWsLahXoC7GXh085PQMCFBBQDq44h6J/s
Q1WUb6mjDAgpMzJ8jDMpDujnc07KA3Yh2g4Zto0mihHNI8qtVwX3AtFU6Kynis+8mLAHPWq5YNn9
BA1wfduZ/+xg1cj5M/fHbnrr8gnj1W7X5ApiHTGevDd6sXrTQ3KAioCcCwjpxwhKLAHJDNJzW9KE
lC5KCpouwfQwgMKhqK9ZGr219bgK2mwX0nlINXPnDO0ldZGWsMp31gHjTxrlW4o5rXCpe8+aBgBS
7cB47YfaPcwhW0EFP0ydB6iz8rj5atmkYKKIQXQPMgeDQnrCM5l8H2VnBznL3KX/VZrAeFWUdshW
MaNWiKkuMygXipD5BvsHXxEXrxN6nTUGco4Q7O3mPSiQna9ehqrfTDAVZEjijQ+1dP+4RHEv+cHr
AyVkOKO8wESBL41cf6GbYG1+kpaeVbrWDEzPupuq0inCVcMnIDRa8y6W2ojwbzMQ3R6AKpDigHho
jlm0UAHsms37r69UNiEf4qANRcXthDvVfYAfXxAvBOk9WygPENlCizEx/mX7mO6FAzg2pyZIH4Kv
TFII/ZySNScgEJFoxIUxPgk4NcR3yvzqYhyQM/zPIuaNHQ0jDpwRY4ihca+xM6CP4i9L/DdtYTvg
sg7p4Joi4RtUohl2A6HthO46BT3YU362FXDW5CYDwA7Iu07NZlveWqdlItLraP4CrgQPDpAPCfrA
bo+xUOp4d4q0hnD2tAKw++qzS+utovlfHs97PJRW/TfTkp3BqV2hbWED4QLvsUvJPePmhx1FbsTb
99DYb1CwDcnE66vimRfT6d7ijQYtr8tQSyhT820kjFU4W0Ijk+usLOD5ZFwFLUaWFRGnxcHI4+TJ
m3NL5MSmgFBYRM7RZJ/RUEqS96T+LKankWN4PN/qxnjXKnJHHSJv/5ikoK61L9en5weUEy3PxIM8
4G4U/Uuf5p1mfEU0pBoVAWi+d6C2VbZtOlx4cgMTf4lJEUQeZIv3PUmPhnR1QQ7WmgAK22Bpj8Vp
/sEqDmBotG3MAiEaJMTE+MagmogD2twxIjwAl/yvOf2RgU36MMazziw2nfSlM17rDN4qRDWOz7kx
X0OZnFFykqmmQX606JxmOO4Wdb8nZd3O7DgCwjjoG9t0NkacrvnEubdAFQAq4Q1nJuCpmrkgmOPR
2NRzf+gICwUuegHxmQrAqbxFZaDhBAfOpX7wdQ+INZ+sG8NaYE0jgKkgm9dIRb8IdGDToVjisIkM
dEg97EIJDAl6vmmSbouQNLOOD5K/ISQoeWaJ+gJj4KUBExsI/LYl/aC0CPv4y6NdFRHh/RorBd3f
YIqx8vujF6ZgN6oDWUPeUGVW4TtVM5G038yYPfQ036MY0AuCN+PwBZEzgKFgo2KbKVdS/srrXzps
Y2LEbHrLeuoYhtL4whpoJVEniXEp1p0L6Cx0tR6cVgCfim2EoovGdgiBhjeS4Pt7fNm3tYLnUAMp
y16woFVEaGDkJDrOI7isIqegvJc+Kh6uyvu4lUG5lsDJiDAHzZ0DB1dKm5gNOmb+ykvWwKTRQrY3
cB3HZqnQZAzDaSmVVvkULKKSHigdXaqvknjEgHFNSdEb8Vq1mxVhDFfQXa7+nUE+Ifm+mIF+I0a+
Ruqco/dGeigY4YjRIZ6lajPfpFTzkXU5TPiKeIQMgQIUFSPJ9EoBJ2cdSytBdW4GgpyDhLQqLsH1
GUubZ/hNoFxY/fTG9xGJfFTTcKWe4TTAMeX3sJ6UfQ4w3+19kUI2a5BQ2UqFS9/0n2LoYinaNqA5
XDnZwaYlLDbTVZVhV0w1RwBsgIiFtFsGmTupBNgoF6EZVY3PeqtvVMB0aILAqafysZxNwVRQI32a
cBZgElD72TbUoGd3TNvgWED38gm4Nvp6KQ2ihrxBpuoED+ylxFK8AHwgHEDgo31HP/UsePKES7bT
P4r2pmNRZLTRu9kjFf9X+wxcfZ/NZPwAtQX+E3JS6Fj6/qK+en/DsZ5YiHqxlaxB2QkcOUmQ8UH8
tNMxxDTsw0TTQ79iEvyezeq6OVmzuSphBrt4gOcsq4IOHBKG35Fvfc5CCSnIxHymFeQqKCeKFf3A
GM8OnGOmow83XzjZAFQiWkaeFtg8NpooOa6ZKt3ClM6NlJRl/NsabZmDKOix4jVdWXSKKJhGUCvs
+ZXeppc5zpm+jajEo8tLG0cBn1E2/keEUGyET4FDT1lWDKN3kwhGaqqW3sag8WV58a4AbECqkYbJ
yiqkHrdSeNrltmKqUINmH6tbV20brFzsMPnwY/zJdC5timjpMrQEtVxo/ikTRRm2xoxfdzOn+6Cu
9hnf2SD2Q57nzeV+nnGp97/L9tRS/Juc/X3sbirmjKRL42SAlsAJA8ABmWlP6WlA2rCV6l7bKhBa
EKhjv0rZKk0ZvAeYW6rMqGkWlbaOunq83fwltVhb//IYgje2tuT+7hzteqjoMxvEN7BpNJ8mg9xC
YagAmLk3/H1oMNmbroZS7AV1ERFsEwvhC1DpQYAM4Uhq/ojUH7tDd4AF7pBCBtCEbwE7x3tx5j8C
Qs5smGSFtQWEjBAJpBBSf9oF4ngqkYiNDqR0WEX/tb66b0yOJP4D9LrS2qRkkb7NICK4V8ZzyL4K
uj5gmM4SPmjTFCm2u7Q+CYdq1RyNHNATNTqPvfqu3AnjLXZieFNB/XtYs0bk1pzW40gzeKTZwXMc
YJEnJFm3eo3DOPkUfD3CNaiRnMRXLteEkygHtV/B/sQmskC3mpXRhiuBPg+bBqBSRrfbcshnkcYo
rvOIqyNx1YVejLYSZwdPSmhGvXh0kFJT7crLEcCdxA1q0IRMe9AZwI8e+hQIcCP3Sv4TbWUo6dPM
d7OLKzecf8QmwhKkmTx6LpvlQxM5Ri/KCDjXlRCtpY0R4jLlIt21ruM3JJB871XSx1jgBN3DSBCP
ZykJnj516p5M0dxIxugkT0Mbl4wSCywGoauPJnStYkCR9y793YHVAujMV5W1Ts5BYKC1rYD+7Rpe
d/KjpLzgIf+ccLcOmED/PmN6Lz5CkSYiT3C8aJIOG7pc4pg10LntGXPhGboKtU/sTycLN8JpQzk5
DGgQdgsV4SgZK0r0NryQ5eZh68vgl6ga+e+BRxOIHjVSaYi+tS0vo6Dl4a8HC/I/Xe/i1mObZGl7
uT3Dsv5mk7NxAfH7RCUfwyX6GPJ+LdTfBi5RRTw1NPNjI8ikJtaufhQfI6jSGVNC3wMufyjCHukO
E/IDFve8curOGhVCtemWugn6dj6r1EJK/JX6t5TEKynvhvNmtsbKqQCTOhjLCRSrfjTlJoz5nOSh
umd1Ju6TsEwQPSSpEMMoieoZuoMuSS59c+qyXhqakbWlztPttSBhQuvd5q126rOiRNKtf079WtTt
xkQCsgg/hv6m+PpByOI+Ll2dzqDYYTKk8rLBqM/wLkmLR/UeKfY/gzZe4nlLUOIn8rYAP7wEygPM
ll78DMcj7Vth4LwVaKSXAyndc+R8KrEQ8saNP+1a9YPOfNTT17Lo2cCUBiuCaWuOciWUYp+Eyed8
bob/dJ/1eQ7JFvkduDcWuDaE0Ht7p1Wryu93HUBb/zGDIxFQR1mEjFoSCLLJXq2gxWThShZ+cqPl
JhvbxtuLyVz63VF66ga63px7xCOS+9wgM4YpFVComYgyMRYl1NsxPUDzLBFArpUoQY7lNfamzu76
QAOAzGmE4iIAIkNB/RSZVgsXUd3feXP/VheMzLI/GjgB2RT0loEsrzQvOnFZUnEINUYSS/lnP1J9
YKw2nGcrX1QrZ0TzqMebBm2g8m6LGevN5rnTG5KCOwG1k3JaSxFD/rfIAPo1JVLUHfPMMtuhMrCa
PcxV79SM4FxMBfgUs7eiXmcpV41m3J9Bp+PJKCpiiNaX3antuk1lgm/ma/x8OlVxeLWmL/EcmrRh
D+2yYwwl1FfPrq6zap0dZs4DMp5UO9VMKmjxZZjFrSFhb1M2UehiWp6+o0vM1JZXJPbAY0XC0aIw
jAPH3zxGa4jHS4/vSdW9FFYBSaPh/kl81BwfYf7T0CsI9XSHkvSC3wvo6MkesGbtpbSjq+69oviD
fMNoHBLdXA+9em9KEANjcjRqxIigzIiqhQPEVInfEqLrpOlrnmZeoHjKkZJCtekRDIvAL9hRJ9kb
yAOEM1YCfhX0JuX5CrhJeZ0GNMtwrdd2iBR9dN/uT/ddvyt/stfyvfgOLs619xbDAcT1Kdw3h+ZA
k3qPd9Ha30Y79+Bv632ws5fYTSyq5X7L31bextklO0T8TyWAq4Vxkrd/aM7pNX/Lbt09f0se6VsB
7PQvfz77q5Isc3Q43pRP9e59Kp+UlndauPf4D8jo/qX8cj/4y/w+vkNOeRkuCqJcl4E/Pk3PC2qL
m/4FGVGoTEsy4O28CwAEzfxJ36qzdoyv464/hlce1Y0J7hkJuOIWX/2X4ABp6gjF7kx3C73xq3NE
iuUAjmyDuOha2yKpcvB3/gYxccSa0mO+U/faNto3m2CbbJ+M1s60Dl8C+EWAEpYFvg0XZ41l0h6z
x02yJy04LdgMKz4r2Na79ohgMr/kIkm1pk26ROvpGK+C9T9rS5l05rdWCB5/5x9IKiyVZXAON8Uy
WvwhfC29XbdEpGllHqa1sdHXFpqE6X9/V/tNusL2cZNsnfXMBTNoCvbzNj+iDaUsOIpf3L13AbL/
lwYo9Jn2r/81/h0/w7fxE03B4l7d58/oEb9pnxyaN+xGeR3X5ABdE2uBDcT3nXfMdiZuJN4m4c0G
u2GNvOAu2qEUdWpPUKGKi3soFtNa5arIrvb9ftx3l3EvP26us13GR0xn45gcyKJYK6hz8MwZH12H
c3fObtnB2plP+bl5P+/dp8q/La9QQo75dXQXjMKzG5IeLNdzhu7EItupZ3lZ9ORRSUPoHWXOHenK
lnHRAYwsbzG+unugAdv5WJ0jXjSrADbzAjfso73nRRzBaewTXkrEqxHBjj1/VtDUltoWjas1O4l3
aGzRWDtoh/iSXui75BfvMJwoi0/NPr9EUJ0W6cU4GAckhA/qvxkV0uyEZ+aJHH//fySd15aqWBCG
n4i1JAq3BHOOrTcsI1EFCQJPP98+M87pVluJO9Su+gPsp8iWh5gG/iWW3Q3pjGRMRgUb/Q2IBiAB
jIOxSiv7sWazkf1EhAuTUzb1GvNzyI65n+kz4mPowPFKbC3j4JoJJtezCq25wWf8GVvDz1idYGky
0zkW8U4+7kEjw+hpbE0wZsbDw+suqse0fIpH0hBDwAHGho7iKq7qkO5y2gE6CP8e6rCAfTsun9Qp
w8vvDxEimzN2XzudTb/YuDrJUrsddBNkef8dmDjo3y0awyRCHuf5Y1skCqFpAvE8c17JmEFSCNVN
Es7331VJZsms4XKhIzpAkq0bQok+K1scNd1mE1DsR49c9+QNgpjypl31Vt+pNr6Rng1sO76aruXc
JCcZbiDqLLTVwxgzdzmbZtSMzJXkvIav+fha2MvW+3MHf6y6bBxQeUiMU3R7++UkDqmGMSsp+hl6
RbZGP0Nw0Q1da4EOkkMAPH5PkWazWRzNeWUnM0g+dChR8LWp9znYjE5/J+tS88fKxSaej2IuwG+D
Pk/+137zTLzDiMMlMPj9c8Hmu4hZue8F0sQ2PCIekNIdecLib8zad5DZJ9P2Js4CPVQufLLCKNuJ
bWP0G1PIZiP4b7vBCsELR+UmUtVd4NDLZkigiOvMXIgG7KHxrCFoPPE4sNp2+SQPOB6exD+xJRoA
/3r/mgCVSPZD7XxBicllCeHIbBv437wdI8dli++SzuJ3AGvZ7Y9xFnD28D5tXJ2dyP0dkyXbts0B
KT8nnCDxzIMapE2Ka9Y4hXuj6rE5GjandbqgzWCDIHGqaeCSiRwHbsor/FBsCm783F/2L7b0rOzE
vrMjnC3YNZq7bBS9CCdwkSdxetN22tqW++OIxHfZ8b9PUL3icMV2oLa42TBxSfGx9af4s7jsn7Hs
yM/vxbfRGaWXkI7nWonni9mbI9YnsNVs0WEu4i6yXv+3f9B87IMkAB/5XuJF47zt2xEjQh7iqJSR
wvH8fxTKP1V29gbLw1E9sQFxTYl1I1vsij7HRUaThNvVeCgauT8e/tJfVm7lmkuTNsWksIYiz97E
bRVtCXDnUOOIyLaMb68/Y0bZa3w84vPBmchOMfbZLW6p7OvLHgkyPESgsZof7DFLm3a0XvIFtHd5
tBxcp8DPnPUaLe/RdH4WYpZX0nnWAHfsOyJ/6NsPCts/mIduFzrL3XgzHh5nr1ntkVsY+EtprU7E
8IDeGg/RmLXBRZldLrLHlc3s2WzTjdAvt+GqMkd9zqmLJQ1SrFTIXPG8cCpGejS0+Y38iBcP4qX4
mfITlA3v5E62TAfx4L0VW0gHvLuEDO/iIueKGYIyrUcClZ+4g/GvG7EH8Sk3H4q9gJLne+JbMMcH
IXMtcyVDBTgpOotFL4aP7UD5IEHnJfR6iHguSr0eaJmheBBNeCSiBs2R2RSNUuTlJb6F0ACDBEJd
/15Z/4aJkk0wYQ+5vKMONf3ceQ+wLnZ+G5hq9pujEJvL9xEK5LL9/xlwVnyDcYt+xN7CQTioe3a4
RXLctTZEghxMtBfjnbYyGG96q9/JQPreK07tHfW7FSOg79oMSw9CrU2Nt0FpHyk4rRm9F6IF+bQ2
gE1uvPgxyogHygAz5FdoZT9XTBmmDUWDR2jvX+5iNHwvLqWz378n+9JJvYsYxMQILu40/YObG9o/
+546rCF4BC696vIZ0wCW/zeEieja95+9nVzQt6Jd5jN44fZnVrkM+AyRxpa5cbzadPaOMhYVrfEZ
lxz7oXsr5Hl5nPj/uFqtOJ8Vb516g8vXZswwRiE9WowTv/8P4fdvuJh8xaDyto+pfQOcPoJ8Sjt/
OayW9i9iQi7NcTi0x+PHSnNvjEM31kR0JoyHGQlEnxevgKhxjig+DEteMcWBs3P8kWGHB2XpzQpX
jOuiD97EOFvbbEeM9czM9MwXQ5zYqDSX5kwTjpgTGseaI2JCOuXf6CxGF9I9u9JrnNzFGcsBJDbJ
3cLtz5kMnQ9XCdQiDw6wto3xcdF4nDeI2m3/8fbqYT3E03L6/60SA6E2i6e603GVLxqzhj7Bv/nf
FGtuCUQipu8PcxaVCw6wm4jYktX/FoF2WFMzcZyl9/uDdc/ShqtXe8dZag85O/EdENM0jN7AGoop
Krp33kWEErLHjbCG/BBjHkZJfFEMAgkz1/9XBzjyktShZt+KgTHTPSO0maqJ4FBrblDupTL8oGfQ
wwfLubueriX3uZXcteN7YKm5tb5HNDe+K/PDtL/8OxzW/HegGG8b88Jr/t4zOPRI96KL9FQH5pAS
B8/DVevRljq3xy+fN8+SPUfQgj+e1cFSY2iDKm4TgtnAuGwcLJbBonbJTz4rTyxz1Bulb/4OmLjw
fg6QULfkAWeBn+qyuYH2n4hXvYk/F5voOZYtsflmHI2u1iCyC/sKcGByle1oItuIFDN0iVURNEP7
PXhNqj2R75R3+Wxki7BftFHsM1Gpf2ju6nicncR8KSaby4kQgJvFtCQG0mzDYO7609O/5tcb33KX
FgJqZyMautgVIwtXuKbph7gpiHdp/ENqn6tHREtEJwnbHQKmF8AeW0YtVqGxWK8pyu3aFGOBfjyv
Idw7kleOXo5tLb7Tl3PTPVqD6AYF8ws5MZo1P2mzL1pK4Vpz0cxF33mPlG3JMwo9O4ldN1cRZYmZ
Jh4MruM5rPQVor5M29XUZ9LHL45Xn5FuG2cSfXu81T2U11yuPwsc5NNHXEZxFv/G5rkI70B/0J0R
q/KSM1UBrrwxDHApIS/sUq9wsVLgHx5OPKxR5hr7YiJNsUx1eyDCnHhI9tQzPWkGAt39jLoVWADH
9BA/Weiu6bymxcQafUa856BHP/cX6b/wQbRIlP253SJ+vFJB5iFutz6S7e+SV/9PpwSW+nS5PLcc
gjQq3S9NB4crN5yFs4xX4cyY/5zMpbrjgrMbmGvanle7/hpv8pnYNpPvldGC2yjaBJHpvj8v/lYk
TpiUNmK62diGG9ifeTyIJjkrm2YK63nKDFDbm9K2T9AF7ctisnjb+tAgSmwmGkNR5DQbbQdLH01o
7v1CNJyAid5uXFjEUFTscCf6AJAV7z3LZrgicQ4wWjwxwJuLdI/Vo12N8isD71AEVZEbTtoRvhIn
a8Vf7MPHKyaZC1mJfoOYgmsMRe/4jul8kn3tDyiO/LtuMiYq0LYmuWgYrpirI/qQxDd6TrBJFuaQ
NaTTcDnEP3mAQ4KX0rM7fnOBFv//hrNLM+k51b++SQLlQt/812sLLmjrZDPGiZs5L/+IHe/r52gy
2Z8W+33gPO8ISjNvUUew9a1qSyO0RF1rJI1U2xrJWzQ4nGQR3tMVOVH2imQYSDpWv9R7sT4fYa3m
yLNmzE/XPCRTdBF26qwb/zbNGPfNsXlp7oZDtsUWEQmgfeZ9a1pwluqomosxT7wn4hURB4mIBrTf
v/dEvCOuSTHPHZnrUg2vqtsulssd09fmsWKyAXDBPBGNpXN/fVyUnt0HKEfw2NcHIpJEnphwvh2H
U2p2n5OIOP+P7V8nJBY88cl0ozoAblbio7rzWfVcEls8Y3HoZRsZTq+NJeMA8ugg3kAfcaOVWDiI
tYoyqL0ey4Oe+5s1BxFViBUkm/vYyUooyv8LP1+reJHs8HlaUhghqo12tUe0n9kL753dZSDZlxfg
jpu1rj2lB25iqIL6yD+nUDnFxbUwh+ZWDCjRLHwiuj5sl8FY0zYKGdhe6pjb8CCdCwb7A5Nb9Wcs
UTCqKH724S6CU7YtWh7DBtxH6oJC1cVGVhPLcj6NoU8MpbKCpunypxB1fcPJ9/0r9Qk0vw7KLT6o
6+aZ7Hp/zbM+RCudxQM5DdxaqUcrdohSEDyuyGsLNx/kmF+lTqA7yZ+k2R92ui8kF0Gk6pgZqKog
2QtCqUdeIX1nSHNQRiHrngXvUabr4wa028sqcLzC9D4dpuSQzW4AV9Ds1lWcEiUF3aoFUhjHr2n6
WpSmcWg/351hNAgkkAzPrP5Up/gUouPdGIvE0he9JEe2J5r3yZxbPTTqfpiLaAByK7pLjZ3Nl8w4
mWgVlEMJo+Pnq3M4QrOiFoXcRwKWX1RsWqTVi/ICuUTgjhKpdiX0XfwkGQd1d+hnpCNToc39LREI
pzDZpYusoWZSk0q2mHRIpQrAizgt1W+mScNcp0H+eG0+3bP/Qoy5fw5jZEvjgww/zKCmWQL0Nl/V
2bQU7hA6rAVuPA0SVt3cCP76cbBI8kNUCw+pEML8OgL/YwASAO1Z5KxsXhqamUO2a+Is+qV4ANjI
hZCNfaSLjfxrpOTXT01lFjHqlPJMI0pCpOApG+OIalBmkRIDZZx5v8xWxvfU1kyXpHYFIIGyRQaN
EaywKD8JZASCNALzMDbIu5Ndlig6JCEl1nbzNRRP7eHiA/NihDB8JT+LtHWxjQXSbHyzk9/P1ikF
PICXQbQGuahril0oRFlhKvhsZIe5sYCz4wOgF6SElbg/7NfyPoWyi8QpyogQdH8wRiMTeK6+4b6F
1G7fHAPFIFhz7TGGWA6Vt4YRjn5R+ld/BrJeuKnhozHFTbJQvBLfKVTWy0nu1qXpUr5qv68RClmA
4BD8632Q5GeZ8InHYYAZuEoegK6VAvVtMUmLwsouivlHm73kraodgEiiWgRKaSmxa1FY+VdXpsCX
RrT/7OW0BrpoPh0/QU0ROmv2pbQBUySWnZj9g76AktmXrwZOkE3oiGp8qv5fLo+FB1OFiYBKRaGM
tG34ylCfb0b9jDAbyATcvCxGMA12wdrQG9f0zyXKHALVIcMs7LDVSGOw2Op3IGoghdq5XRMPk+Y7
qhPZ49y7L+DWAr6ghmOF0xdniU8z4B+a+YtCKxUWuCD0ThT5BoKjIdB7GK0jsjSvLAznKXy/yd8n
BUbVQYdKIlz5lxC0l/JTox9yrBYFHCIDoBl8DqqhA7hgjEX/BeibCZOPoqDA+ahA13wwX68KYsoc
98wF5eJQHF2O/ReZOgUDYiIRZto/3xxS9nlTAxJwpTwvVhUUAKUP8fo7f7fp0OxvekY2EsxzLn2B
yCLazQ5dZKD0FSy0DopJiwvOWpcugfKkxkMw9cPes/npI3DBcrAFu4RH8zkE1a2/yPli0q0WhPCv
euSnRLJZsOl92plRxgOqeWjxdoBaUBC0lf5dMfNFIj1EmRfVH0hQFjA7aFVfqv/pRWAvRWVVVllu
RZvOhF2X6QDBIGVCEPmhTvlx8VkskcjO1ihOYstFzA2By6+bkQqeyMAYTgFqLufavV/FCxmfJQ6+
k1BDoDjVO+ufep2ulOI3kAcGZhMWcwhFN522X3KlJKp3xIWJIswWDwgw/Ty/vILrlUCRyKo/r97x
Hpyy1a2F6hhIhEH0k9yopfzNwAxadYU5OxrtT8Qv8Fx6KJBBYgmc8kzX/0TBERapEEbQtX2BlJwo
qDX6Xig5A7YaiFpYWK9g4TiU41BadCEmWvJa0r/jgnqIGWpuCtRaIIHU1pymeE//frYPrRZ4yMqI
KHa/b70fcvYxwXwz7wNmejNSU2oqYAxkGWAseCYyMbROmhCsoGhLKlSjb+yhgAm0fB6FoxbztSLA
eUgY4YCOsJGVex/fR/xkuk14sM7xIbwkpN4u5i2+KLfwED+ZYvO/7KncsOX7+z5ziBnb8okOQnnR
bg07vcFsuUen7oCp8vH3RzNlOf1kJRzpnnJLuHEfu3umF9yEEF4wbuWTZvu+AFJUbsrfFxrPX8qu
21t7w4Ps0Ttlx/QYPMprdvyt2FZ6YCAztuauIVtlx8fsSvYm5DNgXrW7dEC2vncSEC66fw8UGuBG
W77Gf8VGOv72nzPitNW5f8zpkpmbP4T+ip2fG6pe8T0/R1AlYFkPE0p1YGAc61icm63y1C7VI3q8
uMN2edWv9V3Zd7tqXZzZTb4vKCUkxG8q2nKsWsjENaBqnV+LQJZn/EZgK98ogWSDHnb1CuDN0fc7
5JtfnG+N4asZK9kgRTa1Aq8/QYUJp65vNlISLO/pFoMGKG84gd7Dt+Qaxhfy9AOpc/12IgY0/qdN
Kd4nvTXTOoMX6Rp4MLoRsvEkkGuKym7Rn2F2B91FAaXupIekHhU3ehXuMXkNoI1W5Jo3FYvtjnor
amh2H/rFTTThFtsSlC4cuMqMusFNIQ4nU79oP26P/Pjnr4J0xIS55wdyZjWXXhrCpANWw0yV19Ou
cbMS4LnXR3au5/xYlBjUNR3MxhIW/AoQjLH8WeiUzPBXuDAdBthb0CPo4J8pR6iFQvAuWWl/BJwC
oyygBO5eBbZnN498pTOjzVQSusn9cw9OWeN2B6al4ISbpHxIaI34zLe7gEbJ2/rTer7uYATwD75m
52onb7KrsXud22V46f1pN/NGc6YhUmH5VY5/I7zFruVGTgjkUu/0W1V/v7/g/j5X1/CBDpfn3/II
wK8bXowbISMHqT47kV9GaBTHceFoGdxJ/HKNo/un9AilDvm9JnMjrfmaf1MPxfZ9Tv/UbeayKrnC
X22WXO92Wz+ah7VTD+at2GWPZilv4/Pr2N3UW3DocLtCNXz/3ZjiPMgqHKpdtfSP9f63RSmbnB6N
/FyeU5IiL3pme/Nv8iF7qKd2XT4CjoD5iV3dalaenOyTdRPCWOvsUj7Vw+9a3vKnvgPg+ACAHz/K
dbvNIKKfeCXd2bzU96yThBkY6e2XHT56aD8+66V1/ADSwQtOqVw4f+fyj29Jp+8D4AiQFuPYPd6P
Hof8Rh78+j6b14TLG9x7S67SjpC8WHc7/ejfgQ6vUcwGu3CoNvhfvcGdLt/HjjI78Eq7PRm78MLA
hPDCTeWuconfR1x74B+2NwYq7Dev/p37dQsv7U05ydd29du9z8R1EHDI410SqhlHsNbn3878U5/R
qbzQao7JEUWx90PB1QKYNVfLP8tzbITLdbc3jv1Td1LJwz0w5eSGNDcyGH/BgUtX/smndtdcqp1y
YwCmVRSMe3f2Ul379+SaHPleQB2IZ4B+Tnpsp/jf3M1b/fwt03P8iB/VVrthl8g6RNoLBuoyZmDl
jqyrbbsj7FwZ15T5BraNrVzhbGELc1SObKkYdQDZjui9tVtodumZux+fswfHlRw7UlxS4HGjm6V1
F/t9cIrJNUVW3SlWHaf9vZSi+e9wXqUTfDfs7yrhz0QzevCVE59vyLgi5rsNjrCfui2dvFPt5qTu
TJjJdLiDzxxHr8qvyMo2q+QYXQtt/jnSYKprnHgxzYinzDI0jyvgk+L6W6vbZvW5qieuS/bIHq14
P+VCiEoTn+gBuuTb4SN/GofeXrmoN3kb/pz0D0ZJ8vQv/RNNkQ1iiJE4/rVYvahDvWz1VP7s7K8l
lcEEpNgx3WlDSyaVw2qPAmnzYIQKH1UPHIX9uqrbNLKRYrwX9NZnf0eLpl0DKYc+Yfd3Kde2FV3l
1N/xvcS00T0QJ5wc+7vX0cq4yMmxWWpn9c59kE8vcYdJWge2Tj+/0+aIArHdOVYrMSapT4OBxv+T
GQuiW/Z4Q+05IUsH9PkPluqr7xpndYsyfIrMNBMeKZB4XBJrXzgR0Df6jRcgPtCLpOvynFvLc+lm
EjPw6u+HOMi13eRPbkz7DBC24JSZc8F9MwZCCfhrL4AupQ/EAY91uHX7XYqnaUy/tS1AV4RmNuGY
xRNUhjpbOeCqaD7jyBUapQCOyJTdpL/w1ruwzd5FPn4QcCgJTO3w1GeO173fhc3Ip/iRHHkiaTB6
7d4hC4fgGV3/CVEmosD0LESwLo6fn9wokOj9G3Rejok9xXeczf4dM0pkEfMPeG0YVSstdcvQbS+I
3XO5+Fk9VcsOLsHlzfmC5iTLzVUI8M7E7MoLLs0NBmz0DBmGfXSFvEKATBF5QToYDYIhkgzaWQe2
t4fVwMzsfg79W/9m3bh88deVb/45uvA8xKQCqBe75Hi33PYunuXPd+F1DJb+ub6FhdencvInb/u7
+kRD/bq9hRzedJ8NzRXt7PvTFvkiE52tcIKo6e+p9DY6CaNkmuP56WMDLE0DEl7ygATGV8eygWRt
ug7Zg35EvhwaUaOOW2vz+6FVtKq5+cSolvsdva/B4339Xgngsuv7qpx+p/jIYNkcGRKN7bfvosX1
pDbPyKTdmN9MSuNipGJ1TvjPfSB10qKIgRAuqEKUKfCjcQi6kFQlDmQw4ztFc2RmJpDTcG3pHIUG
Mv9lLu2UDsRPC4ORylEru8//5EUh9nNV6Yf8GV4iSnUoJ68/fWBiooeRrPjXVe4yA/c1p0AYAhkW
d/TzVLevY34trspV3ptHyXDK9etUrdotC/TvRMLlcV2vm3Mu2+qjkly07CtqvM1JIY0vohqbKJRc
8cspwRiT9WBtVvWQVxRCWCthDYH/RM11fsUAJww45ZrvqQS9sjIz0rksZJwZGz4oqzJ4kSMotXYU
5J7EakIo0ZXvYvWWOK9pCE+mrBCxEXf4UfQeWQ4WLVR2ARRigKzkYDOYSUrrWrm1FqSNX5+wnZCi
TL3Xx0B+vnM/xOtvElOJjhM4zsoY/yiz3lcjXf6J3FZ5aKzFMsEh+a6BDwLURzcHJK84kpspZ7PQ
gsXAWjRqikFujK0eA8Ir7dZKt/giUtLDcOW1igq81/rDL1EKVJryvfWDyq4B5fTwUNXSU4lsUg1W
IhviKrW3SK99c0y1GfzU1tYoJuPmsNK/1DR0+UbeQsJbDx418hiNNNZQOyKtgk4+vAcQntBBe1Y5
AhWXVJeajDQys9G2zbtB2COXHPdZ1qJ6hS3g2IJg2fVXZTv/wERou9RTmhWQ3vYL4JxbDShT40br
aE8M5bhzv69nXH+HgljVROo8V8txTuUtaQRXqwnm0J9sUg+IUcluVO0kAjpBIRPUNbC+Oosgqx39
3oFXYs8KVxhOiNAMCaikSVvSCciZunGvG0mA8DWK1Qh44If223/hNyKuKS4IJO6OrIKO9O5bn7X1
DCF98hlDmRSHQOZD8fxKThsFIxTIvBKRZ4GwBKeNGwUL4r2WgblCVzP6lrYvzWDeWo0xkGkpr1LX
HEGQUjWhkIgRwTzXGoT65bsm117OZhoFShYscnJZKDpFxfwfyy9Hz0r7jjmyD5Nuk5FPfq9THQXO
7/DL3IQLDKLxnlhdSpAy+j3WxUCqAMOGQn/ni8s8Kxa0n4XGyPuofbZ5/kX7Ih6hnlb3JmkIRls2
Bz7+VZIaDFTs0jUpXCrbX3SWckyJEQXTQXy3FNWAwTcNut1MD4qxJJYQiHsIdW0mUwtSBj8CebIF
b0J8RcfklPSCjiR/FWckjjapRM4N1L7RIFQl8gpteAWA21PPIvMFPBnbvaI7a9DRQiggpLIn4VLw
UIuJ/0UniUoT/FZdmSdc1EYWyvZknbIvkhHWkFaJwtHP60Nf7MEfq2BgvJVsArFF+mqjxlrpJGlA
icEiSZGNadHCalPmiJommw6FM5fQ/Ec7bAzPq4vbca96vEo+DAN9oWXYFlOf74IHPST83gx/XnQL
IReok9Ehm1R11aB+9dzimBgJknnpqEEKXOoL+Vko3uQ6gh6R15fVLWuh3u4nExa3CjoUD3iGpdUi
eOZPwXi/SQaHJjNnWGYXTYUhX9z7WP9+0CjtWBhhD0WmmkUjORUBhyeHoCLYHOBxZmTNplCAP2Pl
mZYbfK4FGzbQi2FbaBPBrzBJeQZIYvbiTd2dsnBrSpTXinrhHy21RjezQ54smPpsgHTTMGj1Gbcy
p3F+q12O2kC/r02tDGEqknqYJAaNU+LzXEtU3OjkvxCW72sbgeNPPy/PVy0HdtTlp7llTllLTk5c
BK9W4Rw2ybV+5aPPd9S2YD0NayKyG6a6CFWE9ivqaBDmQ6CquuQJxkGbdLMoIrGbmCR3vY+BW28y
UoqLxNc69QMhXNt8FOypw8m3AmqVpUfBUghLsl1ri7SKlHX7bxvt/LrnhEhwmO3FaNw3OhMVGR2c
5Oh8dXTJGfUVaMFveSI194++UM2Fofx9EowG4glSoCn3N0KPpGXOjb/tomozNwN61+N2awZsT9X+
iYkTnsirJR1LjP3tU4mT1mWRY0HTu4eJU+E6hYbUUGTQ3pD+04KaiE8bfJNXFgzm2N2g9NBjNEog
SOcV3Ru0a0N0OwGxHllks8vgj4yj8tnE7V1uz4L59I0LtDgZlRn9+kOfqeOjl9OfARDF9Gd6WiPd
TgKye3sfIYyK/48YQk2/WShQirNkIr+GWnCzoreTI6bbz3q2GpgOiONPNESdjJzlq1tl6KL1g7lf
mA5nzZoar4GIElE5R2YDLmDhgwZHixYhCp/qlY6qh6blI42kttboqOXaZdgt8wQVdOy7rRed8Cyn
aH1cBHBabvBikuDPvi+CH2MgNxlpfdzyJtJ32HR3peqTvCSd89sImppoHDps1UgvZpX2g9GQb1D1
Rx7mexNJ0b5C7TQHYgCni64InQOGBsIt3/I9DFCM/6he08+FdcZLAYzG4p8kckxLg4evgKFvC9EW
SLXTvgOxvfc8RoXmqzVDg+Jay9TOkJNQvjH6/an0JY9N+1Y/oyxL0Bki9sl8wfj+wK5MSyrXKem4
W1qQ6K6QoaI4EUH3oZHIUD1KrMorcxMWtzAgqEvHsvwaoZrwkeZytvp+aXl39E8ndS8DnJOz9IFH
kdQWkuVujgBkT+tNkGRBaADCFPWVD3nR94fUpfaC4MjJMwRJyDTBqPXJhXcK+jbveR/QVmEMFQXS
NMxiohskG2l4SAWCoU/LyUcHgtQf/YwpBB5JGrUmROFHzhQKlzIcmO9NrwLDhJFM8bPfRh/y0VjQ
/d9y61afvdLJByXVN4J7qrBUUD7o4O0yYubIHEfUjPxOaPd5lrVICd5xLIB0zVoQNwMLjgqyR71H
X+XOMH8iIvnGtO6LGzLK5uENU4HaXIfve8LaUpQJkMYpX+vA30aWaYc5LT8dMJ8yRCv5UA0vv6Tx
ENUoNOrQ2tgKSLNDp2rWtN6o2X+OEHZzlACoi1F2eUECZbKADOooORoYGhMgxqmkvhHlYIQLkkkM
3RlqmJX9xhaCaAriz6x1Ylme+dk9lpuHIR1pZ913HndMNdycNz6W75aJUKVuWbXnSJnUQT34JNlQ
xZSl/iFMp925XkD6yTeTodTA/2jHvJctrRoOFaocgYULeuHWsD5wChB0f4MJtHmd/b52F8UtQRAW
BRVBGhejXYFcCR46VQWKA+aA3MHuKNJ5Kb8o5wFR6z0T35yoLWg4ilac/YeWHMsHHXRRjeaTYMqx
eaHpiQSYdS7JX6Nt30Of1ZimyUwpZxpiqv2pBYwhhfzcRtzWUaq4BhIhsia7dbbsRUSACRYqRF0q
QglIHhp6edA1krevljnW0o1JFcbLkGxnU0uwwSDC0ogMAsOAkSsQpPY83plvIoD2O1LNca88o5T+
xhP7g9Rys8Y5V+mHkDRsyf1VeBNdPgWeYOYl7PXhJi4Kf/stot1XaHrATaEYScUgeQNr63yhmKvr
p5SiK5MB9z9ldIybYfGaswToqLPq33OAn9sbzhGTzSvJ3L6OXANlLjPNBTWEka/PAqjtKB+fX2hX
oB4/EAuBb0JhJ0DRMZ5XLxPaQrkSrLh+vvqxtCW+e30fjLPEhu8Mf5cTA2JCManMWV9V5rXSgPJa
TBggzuQU6iuCI5jYFDnGP+tPh5NKhvjLvAeFOoI3/e4EhfxsBrRyWHgxIiE5A5gqEwxCFc0jaVVY
HfSSYxV68aInG9tCwqZE/rhBGK/1WN2VXTvoaz/EM4uhoB8LpnjzMwb1++cJCQHBaBOFjzrcaRHW
U3sQ9fQywW15ywbLmzclnsfPOBswxvJiGy2bz0ZQ3tAeI3EaRpRbw7UozVKuY3XBhzvysYo+psba
r8tZRM4RrRhRKBX1ud6vRscpzRZq8hoKJtynRf5GZ4aC5VrIZBKadfORUZOzhnG1L1kMRoAGkaL7
UKPo05VgCIkoHRaaqMa/0lktR4MomFbVpKLS1ytkl/5UqJQmX/okQ746InOgmKo7xK67h+5nkFfe
t8tuYXWRZU3IUDhdC60I41xtgXHPS4wqGbEIMGaEQUQAIqwEgsT00I181f5CkHr8EFCejPQMaW74
bsLek+YlJk70EYttP16iBcVV8vv54s0o9t6ga2EnxkOntFGRK0JEjivN/WWUI7XMc0z+WgoWPc8k
GQNu7T2Ie7sGg6yAOWCQQyxAEsFEGPiFnBlK3Ay13QuxQwTaMyKvPUE4Ku1+9lchqmq9G5cjEAw+
LT/HPSxrmBSqYuT76UB+UiVTPuuUObVWszHEWVF5FZ/I62xrycv3h7xD1SKZBjo7HYprbSJHj1O4
xaySIWGjES1Q4haL9h9lakEfRwwipagrXCYD857fRf9jWjYQamXy8TOv8FnVaGCZSKPV5y/8+zY2
BadThx7Xiy4y8R4JEw3EescnkwnTMDn8vdAkKfH2ZLFHgPFC508iSSVKli1iRanOuyxFCGNCZKSZ
3NEErQOm++6i97R79lmIdh+wUA/7QIlLjIERl6LA0W9Pnbr7tck8VccKsjI9tWHmGSYftLG7v4RA
V3DeUO1HHvCiUEv1B2z0R75SDln5FeFMTMF0AbHCF1IyYsohIo1gfrFu/foiOtzjKs6lqOVnQBzG
YFUnqNSQ4EF1ATnzvrboy9iempP4B1pw8fKXuMOh2GOaSLZC+YiwhRRhQxGRzyj3Jn5sLLdFAMMV
otO98XOJOLlvNw+bM3kIKNWy/Hh98tEPpxMWYiFZCSGvorOuRXbzpxkTtYhtkfIQ3r6oowja41eR
BH1TtjQ36XvcFeIpPMBN6HKC2Smn9FAEgBuGcOuZcEsKi0xdQq3Z6gWHQupDzQY9WGGfNpO/VyWC
+vOjKBW3nkwYKfRNOHwfDybphUwWyaQeI2D7A5pdl6Oyj2DLh7ZVg7sluSrE2EwF7QzESpW99DNK
xhhrH4ggNWtHwh6pMeyM1IJPbGom2Isz8kJP9w2U1VtaqQTv33tln0HFIWdChI4Vvs7SnOzDUJVB
JHSCNc6QRzReq5iFZmqKoiM8cVwrlbxy6U5KoS4CEigfSx8ItrSyJw/jA1zSueJKtKZY7/JL5JrM
s/bqL4gTEoaLCgv0tBvoY0Hsp9ZLogqasNGghqKfwN+0qFGwW0Ht/pbXtCC49wJGYzLfvff6n1xG
4HzJRVXGWSF9i+ykqrIGM3gXbZeExRDU4rxrPFPvFj4dkhwXrUwEAuJqC5kIv31Y1dzKJfejfuYW
2YEP6QVW1EgTYHElZI+zdUdcRBN5rUKVjEn4ZFyq0fP4dW/RYqtprlIzLXwXNA+BdfEFssRSEsX7
6A0M9UOiB5UqWOKjkqwbo77Yllh6ArmjXNhBm/YJWmM8o37UUFtUmVAkhpFBoKSQBHuk0ooB5idB
Nh4KpEdjmMMwSYa5Fm6FhkY3aXvqsovlwdsHn4pkTflqARmIbT4FrZPw9T+ezmO5cSyJol+ECHiz
pbeiqBJluEFIVRS89/j6OamOmM30dJeKIsFnMm9eM6Nz7gwEJhzELj5t1IDc1jGMJCLNXJ09Pd10
0pmlz22MW8T5GgQHoWYoQJ8UAkjVe9ypML+kG/awf+OukfParwFdqEf/NfxsZpVb+YXl0O6cGtVh
4nxLlqCqHNuM5a5gyJZvB1jYQXGZQriMIAcDGWMWB2qc/AjvTAn9VV97l7w0N/jlrwKTvPgbxJQO
Sjvxu6TDYDaAt7vsSwfXU5JPxJ8H52oFupo15B9kOi0irBGiRLtIr5WQfgG9RsMMAyuuX7LZjM4f
g4GsjV8dYocUbR8i0/fUnWlhW2stw+LY5/XWhTnB+HeuvGWIVk+PEeg03QYTFA/FNLOC0rHXqolq
scj2Dcic9E6uF69k7Wtjt20vXeKvpYANci739p6U/YoPE2bOHoKOXAS/odIUORrcGscODkFP7vuz
joFP5exZsgmtQ4ThlvwXYah07j+pe3RdhwzkryPa3DEANCPO1cAbLnC+LR1t17ifrS//tTdqeUpi
3mnjQRMfOH1yGCypxRmTrsRXoO6ww8O6Gi8oBMM1lY3c7FRaougvfePNKxy4GvlqbKINJ6FcsCG2
AWUI+0y7lgk0E56lH/7DIXlTOeoOEk3bi28DZ1un3lIuYD5ITIVktPoeywAp7Gh1OLamlvszqxEL
VdfKuOETW+nuEfbPnFy7CZ5p5C5T0svEwQ4jO8eFBRLufm1GpgdehWngikk8HBrDpdwibIEWR1WL
rRhP9XVK58LneIZFIymdNmEPMQ5vTQ9ya4G/i6NDvzarECAXpHWqiGDEdwgri4nYeykIi1tbduQa
OeSZsEOdVUcwUJ5dpTbjWbYx7qq/qKW00ULYwdqxvdgqar3a/6ptcyP9OW/qPyuNHgtDMglcum9t
wB0rJGX5awZRFnYT2wsOoNOFJzyCtYx4RVaZ6SvH3puIwUl3SfIIkqeWqGUOB0DRbnQ2ihkflDA+
1dSM7YmWFFaN1f7oHUdUu8ojn7qEMR+WM4CecJ44XoBd2XVLvd82E0MFqwa5dF349LIYTkrPk4Bk
Onc4l1GKWYQEsdN78dbkglVq5+rJbG8I1l66oVf6BScAtH8j66sjJKIW5Fsj0cjpswuukWCNeLe5
9RVi3UrIY/iOoSdvzPIQ7ApQppR9ieyefBSxfpGa28LzgDnezAMt2c7VdGCDgxEAI0qSRqUSH0D8
FjdvEV5rT6bWrmz0GtIY8nCKurrGYInDyGdsmklg1lK6RLxNE7PDUQrfiaO0uNwgB351g3kNpzfW
fxGtMD2gydJwy5+yYCgwP0E1M0Aphe2WB82r+PvI9y09qPiWtO0Vy0puAyHISTNDUwsFz4cKw4ED
guGyTFnwBehFGuPhB6WTA7TSVKL1nI18YMATWFVSkAY/2KSI24oYQke8OsssVtRNEK5kbOBCt8mb
VV4dHHefWGT8GT23CF2WoO48DS2qb0n6Xn2xX+jbLRWzD+ZijKMZDivF3eqJ9ipRRlKGZV8Elcm7
bUC7BADRA/wAK4geeCLN9J6SRy/mPeIbUBsv+JXTMnjwXHHfsx9UnvLeIwhq3VDvsHASkX7thRkU
MSwXeYYY5T8B/kCYOU4+XtSDmONOSrZjHWa4lWrGHXMMwm3I3XWfSTBfBjjWSQqR6/cnvDx8mKKa
13Docm8VGG3rS9d/L7iWPKC5rtIBQ5jB5fAYqjOfJO7nHXZlg9vi36BUh54TXTfgtZk7dmEmYBtG
VOa+pLQv/laS+BP0pzkq947ZXIvR2dKC/RriaSEznC0OZopq0cNs5EobAZNMRi+CMKoZcQjQLqXC
NSfcPRgRipWJtDkUF/ZUbfB8SBBNJ9ap5wHXICuc7QpGXC5cVtcIWb2ruaP0Z50TWrHBH0asdsWe
sIrCpUdGLFQ4OyIatgrEz5ePIBZrLOM609dy0Jnmp24cxhk9XnbvpdHIDg3wrjh2sf92QHcK4evM
fieadDfVcP1V1/58dvkOpRCr8RztlSuOhyOjgsLIdz15jW2NfpCEAvioQVBLzAnfGyuxj1EdZ+2P
C+9R/E04viqdI1/vrpjVHMVhKFrbEmAx4GI2HMQpomIBEWS0EV8ysRqJSnBV+yZVUEkqHDa84JGU
aGL7Na8pFoswOmPvH3AYeADRpg+mhBnDpL5FOKn3Rr7vw/XAh3cS9UIQ94p+CWOMgCMxC9qdb+Oi
T7rUePdndyN/bgL25Zq+NRPictjgadhvOvrzmIvVSehM6hSwAndoYxcDpf6ejhw7Iz4yCd1/l/Nh
p+ShKNlZc2hBlYVHj5VnKu54CkDjVeGg9xZmjhJJv2dZthXgrh+n5W+8BlifqRdbPpnY2pU9npzY
HIXWuNUYZXE2kWFwlcpiBoctCij8FkfRIdI3cgzJNDNhMKKXr2ULxlvSo7D8LT6tlDdm9JCdjzPx
OoFZ1QYeXms4/b/Y/CDXqgKHF4sc0l2uwFCja20q706tiTPqjWvZabyU+jXEuhi/NqD4DiNPYWj+
Dpls+g/d2TT+I2q4UAwi9+DnF2n+/bvErfqgg5u1ZnAQi7wGu1M/VXccat81Db/pwZQrGSBsfEgU
iUfc+aYmhtEGuBV/4LMYn9jVPW2W4Jt5jzvc1wAE3FPeMXsU3zSNIWJPWJaOQVtOEGIiOPQM/087
11a7jgGtMZLVx5bSncOerneA/gysj+MTNM8QvC0z9VvOhGDCIHEiU70gn6wohifI9HHXbrhyE2Z/
hoeq2XpJO+AM71LOlkD9pjgXtwcP2khr455qceoY+BP72briKKQHWHXqQRjw7kDcz0j/jHaXmPB8
6JABYCOmUFnQC+ELztR2Y0cPK5HJt22tLLIkuuqm2zQrub1SCemt6OTB2OmgG6vZJPU+IaEBI76t
3N05ESzcbfG7MmLcQsswFcgjKS6G1LlWOnuCIpRmOsRrRPVfi/Z1JtdVM92Vhn+a1d2aCn/qHB0w
NqPV2WO7BRSP2BIJ4qLBdo61fAe/gLGHxMewj4U+79Mo6JSzBhgNYml3j8UeRugOvvwx8eXsmgqC
gt8NCwOOOi0hmTrSwgU+dhJpdPsdTwNMVe5noVeflfbG0GXnFt4TD5OCdDTpIkJnGwTOuvDdVcXS
7jWeCSPAxCyWE49vxqMdBUU9v3TzxyDSvylfBRnJrDLRhFLNh9WmYg3xmmLX44yvtGeZHHTUN9wB
dvkQ56qK4oB1N/c/Rf2DlSBXNDB7anCUt1yQl5zKtin6Ffs5GjzZ1uNAmVQ+lShwMos4QG4wOUH9
0TpK05YytardveEqBCjae4OdliCa1PaGt2+MeIt3Xq9ywsB3HQ0uE8NfZDx2C7VOBDgRtkepKlTy
gluqwJlujMJQ0fRdy8khBoKBrTBegUoB2XuyqS+R2A3Dq2JCb6bo4dhD5iHvSm6NUGdewIiNj2hT
ySfMjcSFKsRFii6PldGHxKmZ+8HIVoOTXyEiKSgEsvHFgckg/O9WxUXoIN92TcOUp+nZZVDKbF2u
2iDEMmyvMgFsO64nHOxLqLh8LpjHMMT9ce/YDSqVdJ/RTKMg2OAattXvTWvhx/jG4UeNpMgkl1kQ
eyuktDFb68tK1PXAqaSX7bNrfZqMEzOGrtpOHp3PXVkhdSGO7LfjGe5TP++lyZQxOQFBhklDxbBH
4l8kOFHxsfPAH1KUC/JnsRmdTcWUDEaS5WOE24q7za2PyUc615h73yDdbj7zaAzWkwnZE/vVDDi8
YnTmlix0vGOKc69gRTEzxbBgvQNs5udBccG+xm0fIMhkj4iRW0og3CDHJXZyDUHDAT1uF6DunN0l
ll27JMDmBetlncEqy94gXsNpmwsR20wzwfITl+gZ/ckBpBuNs+MYW1Mt//gffXCJBgvzxfa5o3SV
04BC2KsfQ3xLwSR7uLIhFV7uWEs3U7cefXUJd4bnExS4TOn1VtJ1tX46cSnKhKN9UyGwKSWgVuDd
HXqiHsyroOa4GFm4bgDBDD+7OlB70j9d0Rzldi4ZGrY9KODAgK3g9jEeElbD0SI3tF2hOSR0AKGY
B2NCtBItGKOkJFG4WDgb4J1HtWirWyrTyLp3brwy8dYTb7ER/FRNrO8QprqOvkVGwpH/r/Ew3+GQ
6sxPre7fvV5lftVj6oeHn9BMU+fZNKqj1brIWEDsHU1s5Wh58maZVum5cNx1omJboUTXlFs5CG49
563tDN8eJfA0WRDRi7OAIVQIiJmKyVuKobIL4G1UC/Gt5bYMqAXSHhMoD+qHicrPugKL1s64dKGk
gM4E5mNKUQJGxQaCrgIxj6TfAXBTcv3cEvYqCuHJIyacYAcYGHwxMlXooPv2YcmoGApXbbZ/oL2o
GmlS+rvafnY5pzR92ZyhSmToJMKK2iPydJbqKaQ/rND5aQwG6ngmyC3E4O6sWRdIc9FafP4k00Bp
CFjUoYJ8j1O2dJnkBvQkHjQb8qmRVDKhI1WJepK3NObkQKj3kiGuBNrOxo/s0Vp197JAhLFlYr7H
tCIT/3+mLABxbZBcA+9z7NdWPYImAesim+HblB4pk+6dGZ3UVAHsJ/4YQ2uIIg9ANEbPkiGCDk44
bXV3D/Jb5+07agjM9KkjqK5HOPMR7wDzW4yNw7eO3spQf3idWjSJ1S9ynF4Nlh/wDqfc4K9UFVWl
coedMMB2mkbeDnstTJqtR+vNGCBDtEgUFh/b5ACw6LJIChsI64ACtJUqQsngNdIsVuQ9IiaSU1dk
iAM+F/nJ0R5Ko/4yQRwu3IorSoY3HgPLkoNKXDQdWTmAuXb1poI0huaj94qVAfNhdGkuaRkM/1IO
SOsF06neMFkGYsIzmopfqgtQGqSKhM4CJmKuvWD22NydwTlwrROoOPYGbeubasYAvLD3aEQDSqxo
2nKzj/1tapA8Q3VWiQfPGqAFojpLcj1/rZY5V7j8Iw2zDvsnCXBg/+lg+SrhTwBpsMacvskxx58f
8EBkI+BJDmDJIKLH366urU087Ns2Oo3mp1f/nUPk69W1LUGKsh9BpnFN3JHsvTLTclvDaM2pDGnq
HBpgsG3RnAFpCqylPQSqrKpiU45QLrjoK+bog2wltaGppcjkQrKd45AxAALLr/CJz8h+EcIF3wbD
HBpuMqYWgLoMVnh1kLIU2rSYYEfB3wiDuQClLWCOfEE+5xaQbYM9KziHaNZcciKmHVKxLSB3jfFy
2SOLMf4IGSR1jXNo4507uu1GyAsGDXlUWQi2llO7n5t/BgdA/8VOk42MTfA6ad/af6PKIB0+o5nu
mIUZYt1JK2sboIUcaR4XFD2s0NBa/LK7kQwSGuuxYjDDP5MeCF/xX4hE0FPmycO4i9guHm0y/DzT
xmCfgQtYnRhHQ42LoTXwckW4T7BvwFgM7pLmsKqdtQRJGfDfbEHaGRyk6NOYdUv8CwEtUqeLk6gN
LXSrMFOw6eBj2tvSH57VTju00KhGGB5Tq59kyG5CvBIYkc0RkdXRVzLVcmzzg6cu2SOkbnSYbKrx
luQNMtymHvwLdfl0L7WIiubWMUmXC1ytVTTO2Y6tWpIJLftQRie12i1GonNmYKIRp6K22QWihnaD
9xjVXBTmJK58aYpDORdxJeCVqDLclzPCpYv0QbBlTWgMoNo2/MumHVXS9EjtOYRYyJVKDOOGe8nu
Vrq7czEDgZQtvfrwMUFf12Oq6JHyq5NYX+m3BG2O72KW3HQ4zULkLMOdrSRbIZhIqSSsOEHT5JRz
9ga0qOkvETHRTLFk/shjtxljjAAOzCuKk6mei975Qa8Klx3AyIrOirSB0VFzXqcwO5jA9xCgU2m8
YO+xEdyZ9L3klgrlgZGL7pdPg3XrfbY5wueMP5Uhd4E2wyiNbzD/l6lnXugvFH3apcmDbS42ppIa
xWxOvnKRRcflcBABa6AgdrT/ecAXAegZlZwQQuboTePDyYtCWsxRYQ0Y6FUVKT3BOuIE0LUfsFtp
QW2Pk42dMkCn4YP/BlXBv7bhgiNSbKZfZ0dysWbmOADfKfCXgEMxVu6UQ5QEsuzwdl7Li6n9uUqz
O0He8YTzIS0l2vFlWJ2L8g1UUBJyoMfkVniQGQQ44IDay7ZX0vjKzuEDkrkiiSdN20OexTx/D00L
SkmOjrnE8cdHOFiOt7T3PuFVkE6SrTNN3YYEJujltDIBAgxnWMkclIYhxaReshdx6gatB/agM4M+
hwaNdBiMsPdee3CV99YntG51t8ddM567/mIbRxiaPVSC8Zp5Rys/py5Ezl2KlC1HjbbT1DMHtDLd
q+oMX5XoWtPeBfW5sZkCbizOVCEWHlRisTpCa5KTazCk+KiNT6M8Did8ziioymQdTlsfLNblHpbL
xoX9NPkp/tb8/yk5uk52rDN1r3oGU98n09K494wPWceph3xET54bNPsaH7gzzI1K6kiMJibllo9M
VNF9tvDUYa2m52FUXqqpXxlgXj4EYb37ATaQhpESWKgdGnIpHhxk7/Y5+Bdz8g8qiwdCKD5vJazp
OTh1xvRiiL3fnhq4Z85Yd8XRy2MsA3rICNqlayH4Bvqr4xNtrNjoZwLyV7lBtAkaod52m1RoYO6T
Mj0HhbaGDHHxW/tlpEOIo/BPsYhNG8OK1tpJ70G4kG9YF7l+RjO5NNRNVmztFbAmAwG/UHTVGBmH
Ut0VxhWjFe7GoSBB2Nh6CdaG8wpr6y03X1skx9Ijp6uSNJEc3o477W0Ghd0xzLGNJOswbhK4fjl+
rjR0BqW3bV5aKDc13uEdsfBqil1a17zl+rQe/WhvweSrLQgD46OIL2XdrQ2CDf4b7nCvRNEli7Oz
Tfs5wHCWQ46RI0iFBxu6aCNmoVhihdMuM7nohupLppHQTYQgjpZ/Qv6S+cMuG/KtuCaMHrUmIvEy
MPbQ2+VqTwu0RiaWGpzlgX7tHHcVxfS83naGzQ+djzYnP7Tuc1MTjLlvbZJK0Efg8CyBMIi8E4z6
/LceLDNrq72RnIHqfftNAirqzjoK1xLYUynB16d/QhWMec4ggZK4IdCpHWzl+2bmz5Yn5ms55PWX
3NlSYczKdJYxAIdFWC6GMXqBoCSstFkvXkdIPmKvS/kgk3kBq0D9Mn4hqmf2EsMp6AKCXclg0YvO
WoPBfPCjElncKTsZT/JXtTReHGzHwqR7WvIuoJQy82RJJMM6AQsYCUf5TWUCZGITWnBrmgbXkEY0
I9zUKgwpdSoYaYpqIp9KoXU41mcCFhmFBrUS1SBCO3o9eFm2tkb/LvL7EG/g6Si8DKkbuWCEpd0W
80GUHTFyb3jREWueGoenLP0hxYVE6TbFbwMvQ7ae7akZrCD7yGQCV4T8ULYbKPK+id8+W5RwDiYr
wmNDkT7jCoEVtVCMcojUFkCATKGYB/fF9DZRcnr1xmm+Od9m66PVk00qLSfor0f+j6P9HchTnWhw
fFrcQd/RxslRKF0/p3M3T+vavqIVtozbBI0FbMj24BKM0FmvFsR8nPcXxsYz3xjrCaF4AnSkWqwp
E4nbCuzv3ujBfr5aAGBWLMhvShEcI905yBUH1aLT1YOM0mP2Qz01B3sod2N6hUoLGTBU75j4e4W+
iJxsRWMhfOiDNHHzfMjx6gFjZVqqMqLLox9JLkDs7oAGs6QsmaSk0TWmMqOKKtp2WyiIjLkvYfF0
KsFOcLJR1mzljMq6nwYviBpvAGb9hP25N0JFqYspYyIHj3FYsxXjwrtHCmH2Wg/vGtEL//WF0kIK
dcOmTDQANf3p0eMeAkmTBsgEwx1pFc1ymXDo8omjpHu2nXPv2DgpeOvW/PX2kBpLxoPCw4Da2SUA
B97vZJt3ILeAAhGjKqmEWF4JKISC5ID1TAOR43iQX0VJI2822ubgm8IR6aCX+FAbGNZWlbchjnWD
D4Xc6FARVf3dxwY8UHeu/QHLOUfjDw8h6p84J4FDcsiP/eTwsIgczHqOjbegrg6/E0xrPChDtMs7
azNRFmdkDHaYIQ5XLSd0ceVThAgkCu65EsCezZnxrxIqITYxeUDAkSoZh6VF+lX4PWs7pfQ3I8w6
g+uIpZwe2BgTdw+HCi4GkBlkpXDypfYTLDGV7SR7JTdecwxmWs4806V+iootzqsuboqUPwYohMN3
T6OT0RWmqnvku2P8xmvmrbbjH6x2odpKiCXoU5Vs2Q2yDqVt6WGYDtBIcbFZMBexKuqefe6kWzaf
CvNCYsQCAp6HmuaSvllJppck1Uj18tq/vrmuVWsN83fVkEvB52Fexa8Wt3yhNTrlBNxDC8l74BQw
EZeIDkjqHPHkwJefGsL2KbQMg8FmvmNEFZZk8YXcnswLBgs+8J8s+hdYwI7MeeKzh0DLnl9mA7U/
dtySA1R6/GiXG0sz+xQasySe+KAvgsVsfBOWlchcuEGNM30PVL6jxCjSSHJSS5PrTn8qg++Vobzy
zPkbovi3thrp4Y7yST0XuD9wFemF4GDZePLIa0m5xn+EvA8cNDGcp/SUuUQBaBd48VG4EAm9TUOb
L6uMUzwFZ/ZA3ODuKha1cRkcWGzJxBvGjgyVlUM1FwVYiyl/sgaWRlGBA8rHPLh8e/w1F3JQjvxf
wAYOInYd/ws5VyYK8l3xbw5RegXNn9PttBYqYv2Q1pc1WNk9FvotXBti8bzzEPYoCq+F5y8j03in
t3WG6oLpLD0G16bY0/92Q5P7SzgS83VAtF+qTTKgoSrLUx8C04G26Nkrz9L2bgKBB8ZaSf521boy
1qnxYZKrJP2mj/5EOvwawggN2q8MTTMO8XzrmKqWoJ7IiMLxLBehAV2NWRz8IYBeuShtoLbY+uSP
ZS8xNDExdcxc7rCheNbmaJlPaDz1m2AzfJAWk/H4DRq8SMAKtli+g27dbA0c8nNYa/wIORlwt7ia
BRdJaaBl+/r0QYnNUFS9i/CgpxuQt055MyCU57wymm5tYrBlNeuaSmoajd+jy+PvFyYs2hEwIzvA
PHuS75VDUufykrZegKN6SiTB68UnvJ4ksCR/DRmHY2uW3GRYwUT7r0CPZJvOsbER+R19KddxodGG
MwzTMQ0ebzJhldQjJNluPiJyGs8RoHMBxgVpSyFG3vKCMw9L4YNKNRX43/40EmnSHOPk2qIvZUET
JkRzy5VPioYAM/b8PNNF8i2WnXdhju3Z5bHV0Yr+R8dsOTv63WhcgDoyE90th59QECrkCraX3Nka
mhOcgvhf2aLswGNAdnk5Qv7mn8LNE31jUaIe4G+DZi5jaN9SXnl6czIzqsTmqGrOHb2WC5U+5+QX
RlYCDoKxMxu5AOGqxG5sH/Pqwh3kuBTWNgvQnb3PfjhT6FR9/kzj6Ld8CYdWP5T6oWsPTXvAb3HG
/bw9GPnxvY7xCDQvtMd+mb9A9Ri4zOuEZ48jJG4syPOEMtO7/R6eG2GGbC40/DrwBRTLptAuJJUm
UMVN7y2b/kwguXn9U9MDU44M8GBmCJ0GLlnTk6n8Zfjpgiyh4cWqZi3UfkhdzG+6v5LV69+IKeyH
TAb6YtgTXY2Z6RUcDXBabdI3HMlISqBnma9ahcfDuLe/4aDCKI2ME6MXpsNI0B9ahaciFbY43KRQ
g+TrrC0oQsRUw6JJYZc4KuaTLqJTyDgTglI2lsuUnDgqYugA9/vlTLwLKA+ZE0DOlI8QryUW0ycj
YecB/ev7kmvNbDAkjSNijXZ4pziQOKzq6FDCAUd8cmmVssWolfJ13n4PQIO2/RB8ok0PJYMfAdLB
X0jariPU+XiiR/ts2qn+sg4ghxLuvWAe+sbrdc7+XYOJ6e1x6IK0Y6zV2D7RC4vRlHACWhyhigba
oNeslZpJHwNFwyMkqIacYW6bDL/tAYNSbkODhBXMStzguaHgEOLZcOvMeWM3MaLON3FvsmJUnry/
pDwKwkDhL3gqsV/wfOM22C49/ylzHnr5UdHO1P5J4RPamzBH+rtKrWPnVqvRXpE8PMqwXyOp+DRM
cF0YK1CRcNGLlZEwyCiNl6CUfamQyrHl1BTgP2ZwSxmIdlbGjOPs/aV0LjjNff+svEX+rkIlmYRb
hgICPXbtGT7KoirXA3dW/+U78xPlXBI6f31r7zXGDk4ElI7FwIDNYNY73ECQUpyASYvRKD85U710
2MQw1+EuCfYD0WOoqRaHisf2kFJMfhF505yWdv3SaZ9C2eyRom2qZl9Vq/huwy+1x1OZMl0p3Oex
AG6K8GvogXDNrdoRZh89FK/BhMzR7y3IRcG6MjPjiMjsJQ7tD3LKr2NcHSqZAbzTAk6omAIsCMqU
5ttDt1C4DVUnF3q7zBOkNxhuybDXNxri5SBnU8fki5qcOm88OP22Dd5i86QEX0ged3xtgxdDD/ip
0xcT/VG3H4Zzw1zHnj9mZgkYN22iTt1QGjAJThXtQqMsDV2LpJlyjAgozhxOoaXlccqz6AwMWab7
cOmK9KJXxQXAdWx/OFQbtdtbMVkhT9bH8KTXT24K++8VMzAy1XbCWpcmZh7U80RUPEHZULsAMaJx
40D0DNUDiIeVvAqP0aSqGGiqzkjROgB8BY7U2gJ3x+8H8FsAqgibEdns8jq0ESCpDRdNhwg/4pxs
OTaluWmxBmLURTc7IlqHkLPXg10cvzJ35tZsz95CH2/kmkMJeW2oxnLjmQw7RiZLiwHonJ2aGIuR
OVnl8aUGVBNLLWb3aIRwP4yHTWpG4Pz/TchmcmgqBUJK0u5qhHNJmG0a9anGOcbHpbUFXV6YNrX3
EVogyXBXJkx1tHHsewWkHezYO4zrYLJwgncKlNdVDMceLKvf2hwnKvXcIsBu1N1Tj3FI8a9Gs3QR
fFaHsjgbLrJBDhnMIPV1reOWdLeQFbI6REDectfP0bhM0iemsouR4VmzH0lF7CnDUxARdYRLTWim
mw7fWTesh7s9fVbdqbfnTYuu3R8/O1D9sH1StB7d0JlQCIVk5miHXZIyftnsaY6gsoXXsNJpTMDi
p3ibN0f0OUDvV3ixbUMG3GdcMN4Nnzv/g5bCp+cWSNCayj8y8zUZIrIlFpa5NkdzhdlgwCR8xov1
UwFtapI/dqsvc4xfyoY2CMo+wTpQDLNVn3hr306eACidIf9wmbHobn0Qao3veivihD3/U1cwQC6j
FypXQR9LMpDAQGt7y/VcqqfJhTKJJx7vJ6LhAh5O9QNPLve+fqdrVK1a8LB6rDMvGRr0+ljCfdda
jmDGWzn84tE1LkpfYXAg4sjsScpxzcDnh+GhjOeTYZeD66pchy3kowqOIUk5KXAxTb6Q7EwAuFzt
V5rZ7WSND/W4L5q777JNAq7SNEe1Cz+4w1oYGEgL3gQHcJkaNLV5DLFWSfI/ZlweLVAmaXP4FYn1
GSfmXaCEVoYe5kTJoyxnF6YaDjEDBZp/V/5FqLWnFuqtjHvdm65PG88hWmup+kgsp6e5+2yRLZVZ
fYBoUxsnI7B3heSKw6EX+R0YCWQ0a0ASB6nBwrW0OWemDMOx9aoTGHceOwicAnfFHkDN4VqTjDGL
lGYkbLgaMEO/gtJyFZW0VaamMWdMvtycuWPzUwECAkzMZPB1CcqoeC9IAySlhZJTHxrhRrwQVUEe
QDoKDb7uPLyHiBKkWCkhsY3JOzcrj64RqdF4t0J/XZIWxovrBnDlc6CtIIb+anRh7qgesgf9bAPb
C9qPbE9zmZZik4SuKK72skIS/W6jJ7HRAkGsE1qEcnMp+PJO2X+LFtcN1ZPD2Eem9lxONo6QOlWI
AvU1Qp0lvwO2FOdnVeAmbg1/FKVajxk2954tdg+5ASoD0iizUPj8DFxFuQ7RcqHYXINYCCh4BqQW
ZuDpq6kuqvbaVNZez3vxoXAtUv1QJP+ak2ZkQ/HdO160ri30Yxo5aJTGmi9iI7wGKqsFTb3PcXLK
6N0ldh1KUUTTKYGjESp5BaqICpHG0zomiHzzNqpg9wkOKeiPjqOzDRG1jZHfp2eZ/jZsgSrkGSMH
xkURmjz1n6nD+8MBJ8FuAwMyhfTlNK92HQ02iCYTC+g1FaVReS0NMiZPVF+Wt5vbY+JR0uOUiXSh
+csmXzR+L46btv9SKDlXCqwPQGE1+smD+zw+mAqO3ZtSYtOp3rCHyCqfBDVy88K1YsA8GjsGPjtP
UVemuW6dD9PE/ZV3nWCzbj5VUkpaE+3IDgEUM9xnJaaXxTeYT2TDHoG3QV/PilSLuwtLq3E2g3TR
N7g8c/NIK0AWhsINXikj4h3sa4KtcpV2hXmOja5NhzTCzxo2TkBDLKV8raL8ze+Z+aVCkPOKP1Oe
L3ssR5NNML3zJxDrQ06FX1CUEY2vVjgpxFj3PCAycP4SeR95N2GWCFgVMLQ0ORvHAFCNrpJKVDAD
A/4QtaEGkfQ3u0yNKImSFfWWEV35GeqShYSIFgwhYcHhSSFDAQyEKVvJetTy6cLxtPAAqISiUnCn
Kmi2qCM1vQA3YBKLLxgbW5bMGARvNlI8tqSZwFozXwnLJMn+ahfwzKzXAHxnbr40THMp09xR3zgg
Ur6wFfmBLtsoQIpOrHP9Ea4+vLhVs8z0/Fgze/OZgshnlNeglWbOZWLoM0KfiewTVCCNuzxOHjH8
EvlRV/RrCgwr2E8+U81KeZb/7LfuMleNjWgvKHczeslmpNdyeTwAxVwofeispOgQeqdwMIUKoGTX
3H0Izzb122OGZMqFVxNYn731FvK5fdAO/qpMoeBywDysCsB8HkozOWu0sxEiAAw9dkI8TzCIGIja
UjFCZwFrFGYevw61jDFgnMHR6LOSucVdLFuC98z5iA0Yyc1DuGKTheybSc8FrM2GQ5hp55FRfDVi
U04XHSTdX9XYjhlDixTOG5cb9LoJo+XReczdweZdQyVccysq+Z3i35nfXfQJ0y0sOaam9zlTdy0u
IhqyL9QcZT7BD7na5RO6EpmoMR/l2EuDJ6E4e/U14ygSQMZW29NgY4UEesskLrl1hrN0WC8Zhajl
HFJ2NuL6AAzegMBk+m8jLvPFPmdq2R2twNv1+SZgFGP9IBkUmUd9FYEqwfBNPq+1fisqeOUz5XDN
zGsWXhmg5wQNRWv31MIh9591dMv10erpYqjcawGNGbnCx2OskP6O8c2a3nzUKMe+M2ML6x1WO0Lp
tkaTgIMF2T0QDDxjy0024PFDOe4ax2z+9H1IbOch/ysse5nKT8AysCmRX+L8Zu6jgl41v/W47xQA
pidCdYnXivWnnjOXSp/IhGpeS0JuW5JteGz8aaNkG55nFVFrq2QE9WC39sjQV178h8snhvdGWmGl
QLGp//D0a4jYPmyMGc/xLv8RUngBFpNJEmCrbb1o2Dejfao0xrYA6BkHdFiNKz1AQltMq1gx3rSY
AVWytM3nFxNoTi3Gi1UyiuYjB/Guc7FewO8CwL9RuWaJqdPExDV8Kc2ztPG08LIsQLYY3m21AQcl
+mDuSqdfpvFrmH7AbUD8Af8yFK5UfaWDQXkTQqBJswbNpgBT7Fvf5Oy5ObG6YKfM9bT24HGBVrMZ
IWF9upD3h4NmZlto9U7yo7NoAljiV784ZTnjRDFIZh4BmGEOe4TNAe1GDvu6fBUQjDtqKXJ8LVaR
JpB7+wBukA6fzgEJbInwPP0O6YluRfKsDy+8TxdOh8mHYKgMFsfPwc3O63e7JinWwB+kLXA03ngd
Khgr2QD0mYewWplAFBOsNJ0pf8Ha1cHPFP1ZwT2ZQGQDIj4xz5wKEDfAKqsEFYJhrTE52IUqATok
HDIkjRU+7YtKKW3TNJf4ThYssNF95MFxKDtEkKqws0qafuMRBshTYHK1Z5+Jh8Myxco3QbdWtP8s
2L8cEkicxMaY2uj/Xwb8vdo7Z6mAt2okA6BgxSYGScd6HQYpoJjOnqz1k1O7sut1KBedcQZNZIDC
V6R172YLBZYry8s3Kol54LxJ+ZMAGWhUKuhlDC4eR5xHODSxeBbyYBSGF7S2wjQsuTBqhpVk2bLo
457KD8COChD+Gvt47A5CsUfd2p4hrU6Vu+hr1lOxqFn+A0x08FLcFHhPcijq56BB8e3VhwERscD9
Ge62hkIOB5OURltTxHOGurT4RYNzC7qrrH7J4T0otbX0zRCu0sZ3/zDUzuotAkgUVeSC1UymYFOx
jlzCa51XG7NCF4GTTtldMsttCdOYh6XMSib12ukUJvEaOrui5s8diYGj9ZBHExODTdzOPB0mbCI5
hGr1TYBgaHeief4fS+ex3DiWRNEvQgS82dJbiZREqaQNQhbee3z9nOT0YqJ7qqpLJPBM5nUphDzv
s2E0MWpcXqv8Im8DMEw6go4inuGMoAGBhTqlIVCXavVqMewZaCrXmAaBNnRcGh0oG5TjcDSVbO8z
KrtEgtzouP3gXfmIKVy3Fn3pXbQRlUFIjJN9DkiuLh2JpKCxbtIn9twIBs1j552NCYOmlF80IWKN
CqBe0KnAVfxaEvl8weUk86cJOwCPttDJzmjvO1zON3/+ZMuDyhJRd5C8AB/mei68a+xiNk+JIiPB
BkkkIhcwAYGkpMyFScRH2NAC2xmbtevIhUsGuEfCGRmb6XbJLhV/OCIGlYfahIztHH74dJpzw/u8
M2OCioo/aZs4JlhCNB7LJKPzJc6gVlcjTlLgHOHeIfhCCjFRfrPaetYUCvK+w91LeE25jbiYqPOL
ulwV2V+ST3uET3QYS1ch9IEioJaMgNcORt2dP/X4ao7hwjfjpQO67ekryz+UCj6L15LJ1VBZwNwE
LEdfJlquxkU4R4hTdgpyeoHgFk0ntcifWRQtrxHYgLxIlteHCS0ofWgoWtHviZ5iQsRTkhxuMRKG
7cJvZkV8iwttR7Me04G7BkNz2V1Fy9hu8rBGLJMcuPa7YAA2w2Px3lQKLizUisXwaVMpDdq0dUke
BoKbTex4QF6corlycTmg7HzfgPmyTmrzBNxEWx9cpRV2cRvwHQJ1XcJsgL5UM/w66RuG/+5bVD7x
awmZaAv0m2C93Ni4pNC7QxxzIgYipriZIRgPvzy381dZZGRqoKjkos6G+FwhiUdAgCOXeiEizk1F
p841kbLBA4SAmfygJMvWHNVe9JCXXBxUTK1xA9BDuyaiwBkB39DEd60zyWMrQacjhqnOzanGG16p
A/6uY6Ymj7aE95MYUm5DCMUQJMYml95Mmq1rgEapH8zvhmaysweTY26SjizRd+m3M4NY81EEsq5V
hvo2J1aTvB5VG9bi/DR/RXebD8qJ7URb64P2iuIXoBlZSKbvYxpHnVF3HNJEDa2DoNtgZBBhscAh
bMPRybaDWT/IH5JtI8svwJuYJb//WYYCiiKFCR5qQ20OjcZ44zZgDpaHURTKh6kc3sDtBPg6MR3E
JF07JWJxJJ0Ud2hBcneD6N+otppbnwayBfAZI1tERCxJFZQhS36vSL03vSlP00jjzeiejqnfTrbx
EoYBUflYztZi10XhXu9SMJIKIcpfNlgr6VXR2KAferBCVLLaZ+S3RJttg2RNJNQ8/RhY7dD6OTVJ
sO9ND3p7bgqsiaFMve9WJVGmE0zLcO6Zd6FZKSPgGfyrE4U4MQ0sn55Qu5DZRWhnXbwpOhUBpRaA
FkyqNMn3/ppiCJSZfq0icQTkLaNo0gHdSdDa1czHQRIZeNzWQbLxwDvQj6v2uQ1FGc3g8qr8zqh1
RlDLTmWgoS1Fe7fSOv0YB9eWLIUAOlgkdQrb12hXCueug3EaGWUP5eq8htSbCAcZ1IHaq6q35tto
PcNiWNTNjrYWfX2WXMrcEwT+MUbKjAULNrfmZoXtoYfXJBwEyaNSRS8S0yHcZNsScz7zNmAyRB7G
1bdK7HinuhCLbkSUTIS2GeXcS15yiRvAteHG1fILU0CQwuN5IOw0u7gFw04u+XaGjhisjqaqP46l
t3Fx/o4kW9vvyDFmw+C81beFNpCSY8Bg4G2fYrJSs6tpimML1b2xbZHBFra/s6xpZ2Q64uddoXzh
y5iMHwFm3JD4r+CjZyxEHhkbn51tkUmVIzKoM4wXDKboC+tgEjkI5EGpkGSfMcegmpBMkn5QI/kU
6/Tbue4x2q1Cxc1FgR+fq0PeHGs9Rcoq+ucE8yi36pQAjiS/xgCH5m3sZNdBA8EaTKSl+fpCrBWI
RkamYRnX2UQvaQ2kNME0w+iDeHOu1vW5LM+vOSISNx7WYiAQGhZPSY12BNqTBkp02tCR+PsA56Ua
GCkf8+ARlgf5p+OXRzByKJeRFZ2iDfAZyU19Jacd5Di+aq3/zMLPfMa4xNiZLRLQ/ZTGu54oAJEH
FIVzlVaVby5bugKjCnlumM2OVUKKW7yuyW0BeMTpdGN2txL+Fr13HLNuoRiob5LVYJEzRe2eqJCS
AJTg20TQfeDuMsQuwXISxlFLKDNKOpCxmTAWGSshz30Z5dIcyzAHCoP9h1BA+I77xsMT9zcm89pq
6fzod6nDB2XvY8LN3v12jY48J8x7eobHZg07+rOUOjzuiFSCIHPWtoFB/+xTv07JSDrVTTOebWIz
CRpqOanb+FehqNWV+SiBNpLWykdOHCYHklnaXdOCuTg3gJJA3yMkTVV4W0gsf60/y7kNlWzB/Uky
APaW2Sdroj9LLB7nWePeIkIypCgeYT8TxMshpwDtP9qRjIBDBy2mpLnY/gdMq4kgTE6TMf0TIkMx
z8A+SvcH6MAfcFP1yYHiRs4lVgTHBo2nXHZ/RhafgvZFGC1BSOSvmHRwGCH0AUZFMxSjA4dbl03s
iGUaPBpUBCxIcDSJ4YGpFg68RaeC54WqabQ/xDeSVZwIZ1QvEREvaAP4T5Le2EmfFXNLtdaHEZx1
juKu3/QoQmzrO1TW1BvysuUASxg2lF6Vzei8yvyeGZOaJGnIh4NC67VtL7oR/joeOqhQwEzS/MOD
UdWMd1izHiXnOYSuxzjVwz/CFXWHhEt46g5ecq26DyEckNbJjezmm1Sh96aCoMrAxo34ndqgoZrJ
kdxQLrSYnfs/4O+jQ72YA7W58Br4WZL2YZjfHZB7VFg15Sx+HQUMkGohKoqNYLsO1uYRysUQy0zD
D/x1uDxH6xIx0ynHQ9hU0UbTteW8Uej9uULvgL2YCLP221SRsmp/ArB0HLMDTQh2lJCIFxHwWy8p
ywFJskL0ENkZ2wljs6q4BzG2C9dbU3eTjmnS1XpkWDvQuTX/2Uov9L3NQI4AZ1DqrTQweVZdDKNe
RcBz2JZzqk/R30yegdUbuyCAroBQBtFF+MxF4DoiwjC9W2kQ1OT/Ac7asbcGXBQxYURlO8yiuGdo
C52e8cxZgzfhigFXLYxFMjP+fFAv1EA3z/ZXjq+fIW66RN0ZlBkpNheJNhswwCKQV+t3gDdypPAm
Eq4c5iAmAeRM9N0WGxX0NmrAUWPvbFsGABDKJfrcvr9K2Rl1n1iG/+sboSPiSMW2yY2Vv9LYA6SU
/+hBcg6Y2QV38/d0mfwG+j7Zbcktsw2CtRh+V0JrNdqOdr93M0KgYIb1tVBLkksgm1WLdDx8sJph
++hwTlVxck56UNfE/3EEo3fOKoBEmkCqcC4PVDYUr1NF8BPQW0av4FW0sAl85Kcg8tIuzr5YDRgR
mGW/MnLMSVEN28NRfq74rsp22rjRyaYOp6RD8STGXvzX0Nfq9CHVcA1v113rARYKpFAcGGn55pCc
iKLG5LzOAFSbAXkKTcO8zOQ0oFymuBsImRJgQ78V7CucIUhrZCEMwJYMCe3Oc4Y3x2N4E8cfOR+5
Em+02tuodXvoW7RhjbJLc3pjBDrWjLoRAZyu9KecJjUCfxvhzDMleow7b6VTDnjGt2N8R232hPxn
VLHQn02qXfpnIWCJmKC7ryNGcnL9qWQdBSaZgqQrhOZGvDFoYvdt7G7qDo6G4tD3GKlFCoBCsyl3
tzKS5m38Ck4kQ7gGFdlV+SIUFBLxpRdsVZJElJyjOtZOc7F3WpT1SX6aU+sguUYC6NFHCjVHpV+q
eG3ZlCHNWFO+jpa5kUiXNHjyw3yvle8fDCBQ/PvTg66Y81+Tyy4pNmKvEeGNxOLeTzU2y8NcXwgS
YO1VY/lM4KoEXomjn8hvhECGgmgDIwuCX9HG4Y8V0aSS/c1QkNTtahoReI/qBnkn02hM6ynCYWxy
hUg1RutseTc9JVWaqXCsE9wnMfrSOUUDNZe7GI+zMNRwC2gmD5P9gWzvrpGUgVBjDR1OvzOCySqc
NSWn/f0M5N/7anqkQgDPyQgrBiIAVESOMFsPvmpiesQBoH5MWrBD0jbGxRrlzP10c8+BSlGPipGm
4q6Ao1KdSQTFsYaMmk5uDeomFkkRcHscROjHIsdeuuBu8sAzWG0vWQeQ6d64M9NHKiwJa/RUWAcC
TRHKROyZUYbw4FuivUTsDAjC3yqFmCxWEAIOJOmoxFQrVQW6l7pcx2jqBheaE3V3xjcL+aSdvNjw
vW+OZvl7pjoxCCiT9OHfEVLKYKjrc5B862640YtXyjqbepX2jqeRjVu5+Th6gUxc/UMCiUiJoWEQ
ch6oSlYTzRLglHw80HslJq+o/wtsah5uCk6NMUNT6BYrhA3UX8Iq1eRuldZwuhd17F6uQPToE0MN
RertT+pNttrQHouSMFyGUdI+1vmBsDN+IkMzQmhcnjOwubBoBk0iF6TJRd3RvvlxR96wtCSVPuwS
7x+mg1DvN2LQw8Biw/PijEQaI2Fs/MP7lZsCTA4fod86Zx/ONY+3BiKo3Iqw2TPfdhxPnY8lgGcf
eONGeGe+TU2xEgIIGqJ74gLqfGRM8GzIiMl9Aw/lkG//XL7K+JaS20JrCkZocTclnz78u45mIchP
BnJz+fNSoFCGO1CmUpHbUj11r8I22X2OOAi1vHSaqXsJq8+J94M/UwzMst1YGHlUEZIj+QO4kECQ
kj/q4xAxb0bCzDw6hzA6qlgacHpRYwbGCZS5shi041v1g62VOyIL762AFcDHJAotym/txaeGsMlM
wYqMQIJ4dKkdvFZZIOOMvWhPdtV7AJGdMDmmxLpBJP2IJoX7BJMFjyYgaHcZ9Qjn1DU3UuTnG7ql
3rjjoHGxaiys7yT8IKbQpnTfz4gjrJsKgiKq8fQANmw4q6CI1y5QglzMwgkgCRRVtUhlkbM84C8j
hyFlYJ5Bt84ZiXAxF40gqy+rz76aruV4wau8qfIzqq2NhzZI/VTDiGSEbxjyPv0IJvpEA/oHlfPM
kwGHogbxwIr5xoHLiGaifmTOnmhhBca3YCk5OaWmhLEXKLCabUnW6Qh2iKU7zg4ajL9SqFsR3Bn2
n/7pUf+J1nBA2n5X6Wiw9YaxlT6EB66W5iqCNZG/vzZuGtmCVYqmqg5PifHgBDABKIJ6eED9ljrt
KiI0kPVtJ/VjQAgInOLRmB+0Xm7F6Oz3T6V+yUIkZoSRTJgt2mzdxdFjQv8nAQ8YX12MIIwIrf8Z
1nSA5mSF4meuKOkssgxs/QoOlqtPZjmh+Ag3ZXXwIfmaqkFwcsid5mMIGuLNyfjLPpD0uRQncKTy
PgOyPFy0paKEsJqzybrkDlZia5tnDJnlCivZakSfogWvsfG51c4LnsJoLT4zCgEuzNBk8Kp3c0j0
FortHp+IGBj/kVz8EfEAeNCEM/RREhX6hpsyd/C1MSApKn7V9glnmTG2u0pjWa4B2oMDfYuKusdd
CXeIvYNLgAU9c6L/iOleQkmJHpI2kuzOtWZWvJr6lPn9vsYChSOBUoASnoOM1FNGkgTWY6VdUbkN
uX90gw+qUOklUaqjVajqmwfTUKvvvn3RIKSLBnvQArfcTP+pqZ9RGZHApgLhH9wKMjo8dxRVPdEI
ee7frxa5q8TwPWC+BTJhvqP47RTIY/5yh3p3nikx43QrTo1Owpv9YyHlpQ3E/ZTbH9wlo7pmBgXj
AND0QxJzL7dMFVJNYxXjKbXbpdfe+MDSBI2q+YWyIYN6EdFJE+u7LCWEzMFr/klnJip/YAM5nNSG
/DXcTRR7MeMi3PBFQn7Zcmn929fEYGDDjg9SzkHks5V19YeHz4Z2KRbz4FPzfgVNndnPMB+yJqba
+gwLdWfR9UEmZDgdB89YfkVauYGgXktSh5CyUgO6JNIk0pIjb6bF56PBL8JaAUyrTrNWZx8hH+8z
4sgabkgpMst85DfT6LWYtX1CmZgUuEwGAkqDz57Uxip7ZUfS2mUIlvjj4ENTt/ZRMbMn+JK0UaVN
mEd14PhhfYJpyEVAhnBIVS7rOUZ2NmhbUHAJLJQbPMA4hjfIPdelvjebG7B3xbhXzgth9nIXwVuJ
GYH72U+Uo68RU0WqV5x9FmhBbIICBFpunJFEFRiYsKNXMLE7ruVSYbMKAIiJHDKUH+7RqaRP+O0O
DhpdS002ZW0sWg5Zs7wGGqOqpDueOuoC7hJuGgE93fsmN5nZJHOUqweE9lJ7Sj9VYVFoS/IWjG5l
MiM0Ya1kbUQ3sK6nm/j+uUcNirSBkFPKlMb6deF9gUHEFe1SvYZwGtRXc4xsxN4L8RJw/rN34JaM
nkOQtTCfKRxFOxBz/Vkjgwu58Li85e9HSpKOH6Gq7UeNEAqgBFfsTIyaLZL83SBDW8iNCmUewjYu
PDEpmcx2RvMmIaD8IMIpN2qwvgfHqWclMcl4RxEpq3CqziUP+T6lhrAe8QZma2hFBodwn1ZcFyio
g6s3MxANXU2vAZARC3NWc/cieHaLJyOL851PMhpIBRUclBN1lQ68qe5YjyjIJPxhIWywqG0nCXWO
+UV+T1Ds2obpRFkjDKMekNdYokPh/gJmL4P4AUuwz33fmxz575zbLkUYJKyPFwDJxZXn6oMea+N1
aP/QnLLryC4nZiejkuDZaXh8xT8V9fayhKkBEl+LXK9pYPOjV6nDRdaE6URy5AQRTelBeIiypdXm
atC5KolGPAnzlZBaUyaP/SJ5LCiROCDYyTUGFzf4Ht5zmxQyzmyhA3CprCSLRcAYn15EVihfm4XJ
ykrJCdBaY2sh9e2R4UnPya4dWYfeRmBjNEzUeQMSy7Q/w3+s4nw/lF+BCcvj/42Uvfzc1lt7QG41
Bh6icIdwrzgDk2ouEZGhHDoDkwmzYJVtVetCR718710PLTl+/hLTNHFIXA56+CmHtAJvxj4ApmOl
zSyxALGkzApmKgtFiazrXoF5ASM1m7OYHgZ7S11deWSBLyyoY6SEBNirG8Z8ZMNe9V9hXAHRjAXl
HpN+ePdEn55UyfO/eulThJNV2anF2iiDi9iFlaFfDGjLhL9bS8nugLrv3G8eLcN71qN4LKh5bFr3
Suv+Eq6lbthHh8GPsCpepvjS1sTIM8mKSG2gfnNpJGRNrVBSjBxNtGoaiGtFVrDrLcIiWCMolrVt
2Mz2BjfkJh3r6VO2ZpE+YX2WbobjBwIDsexZlAQ6wl0qn6jCdHuUudzZD/jWYkIpXTA+DneRP8IB
bgEvNFR9wGFFsLI6Y9f3Z4PEGrGnBeBcbHOBiyU+TEvre1KKR00ZM1BMQTcJRxqMw0rOO05xJb6Z
zrGxX3QNSwpJoqgKKNOE8c7wb0Dye6BlwRPS8ptDyTGiW2oxGaTZS1Fn1M0iLK3QJY9Tt5fLfARt
E+N+wt+gu/65RmFbOExeoG3W1iKdkrGKLXOXVrm+or5l3ntT7fzgoal1cnSgvRi6QpcRoMLoxSpU
kcElnJuN8SV8ldpBibZqYpAuQaIJTIHgz5T8oocLr+wBjjKp65nphcU/B0r4Hi6kUPjdqtI3JnM0
Sm5ZyoeZgqHXOajvaD1zYfZSc0utO5SALwAv4r/wH0ZM4DSLHG8UcOjLSxAXMR6AVkiPzqXbBeNS
NCuSCWYgfOb0ClcO/q1R5dVvQ6Z1lt79AhHyDIxEYHMt+4ttpHPgQBV1pICBYqUsJu5fAEZb9dd8
Ganm+IfcJPWESiv5BZ52gXU5VjPu3BR8VbXODqFL8rl0FDKMcOEu5EWa3MtaD5zTnksNwnPfx7+y
7qRvqq90YrTbYbqFY5KbI0P4JE11FBAthAFxWt8TgIGgA2acm+oq8DdRuKinQzlO50kpj1F5MHk5
wsqb7l/LiBc1Ip4oVPZDZREr1JIH0GxtauBJJ4ocYSPYAsQZVSZD0EAV3HidMw4k1mkhsj8EDwMI
rw+vY1FG2+jdGE2ch8Agyg0EVl5ZDJNsIW3l2meUkmDATVue5Np5aZGmoFS6X+IA+y5QK5AIIJyX
9ievsZchDYTFCixKylr3T8NcUhF8IqEDQUDZxjKq0dXYgqKnjHwIBdTKNH2LtnIvVAqRuALg8gJ6
Hb6LrvI7HJWPGMgqKLKjQfErrD33inSnikF6J2mlGTaEFhl8d8v5K1sSa2aVyQ0Eqneo1ktCRywk
URJ5YPOt7xwGDYcEfwl0CnqW0TaLpQJ5B086h5CucBfE47ZFg8QrlC0RugYw7SlOieopiDGYOTih
c8EXQgLEWJrUBaCUdPIsJlAFRJZyMxGdwK8SoNTx2RW0lSU5tnDuyzps1zd/VUMLqgZhI+6lBHIG
b0CQOrFjzPEqX7WmxkK7I6oYyyUwhGp2QqCsfMxUQIJKRhGR12i8OGer/pk4KmzHDoOPV4qXMpmC
qQkIwIFaAab5kDFXbyFGepRi3GvCKPI/YpOXAguy0epoXgtAwGUyo4BzyIKnktQxmijsqprkUSRL
oiynclRVwnGQTdN+80bAWEASPB6eZLWNwHSUVyYQddVHG55BjbxM4A6gNeGCHHY/UOlZarN4OEg2
gcad1QMzgelJzTS09FTFfetrExNlSlL6OMRheKx42iHkEjhKYIGmZk4AX0yoE0o3/JcgPxFHU+iQ
oFbWZ/nm6KjcuFwbaOEmT3lje6p8vxjklayGdV49Oe0r7ZLNqYpnqDFLBka9TrP3z383GNBhsLFs
I1obFcMjlPxKo+tGd9gLGcDeYV0FXbWVjj5B9TQ6a3EduWxxWYLSgud+dKJ18txhJ1wH75Ps6aWd
Tgi4CV4odlLS3mVR1lVqQc94TNN/Igk2p/xUIxizAzkhE0QF+k1MJjoYhgIvycsTEJHpFxWjKeMm
AIwvN111lTZrwLHV9PC58PD0L/nEHK1V1K75jwA49PYF9AwJE34E8YP4ziMYpUuBJZ4Zi0Smbqvb
e65QSvOSW1D7Zw8/LAjOPNX+pVQWWkrjz8LBVSrGHKRhsdqckgkgmi80qnvYYDYBL1LgIki9AHkM
enVAkRF/ESmWTHE6y73AMpKqxaHRDpPwTK6xqx0oCeX2Ztwu9kIaaKvWHqRjbk2OGmpXdeDuYvYI
CsM24g2zTuvHhO6CTyj8umxt1IMgMZIRKelkAY544STs1MI98ZspxUbQY4n5b34HVBTiz6gs7f7m
ZJOos3oz6vRIKa+SJZHwuDmYqpH0aUpgXYeweCc8xnGZgIKWr6ZzIRHRpJtrT26n7fgFSSpqo0Ot
j0spUNiWRvjQV9G2C4mkB78Nie013OrIKaSrI5eRcTDV06A/KLxWp/nJ26MCg2GQNoXUkznjefXS
tftE/VEGOOYILdvnMF18jI5h+eXkj154nJgvnCePlXdiBZHI+lGGjHTXH0ySL7Of0v5zvMeuPoF5
+hyibUY4AOsrs8gSrbP9VFkHjdFCdHxFR9nLkkyQU4PLbFEaE/xsY0tZDnQsWRE8okeghSBFluEy
eLi30xDhdbjGFMA0lwlJjeNDOBHMShbQnUilXpaju8OABfqsALMxtUMoX3V7P21HpJ4EL85nuXnG
rlmI6GrwXgvmGpfZPnBeZfnzIKVwESO2S4eMyRp2mfNX/Fd8F8lOoAAI0UsDCtTozyf7NvAX8iNB
nTlfFK4njGucVPzgHBkhDHl+0Bitkh5gUX0S5LsWRwpBG4LkeRCNYH+S7aZkYNA9GpH6CqfcoeHg
Rzjxp4OTm3tUIFAutxa9CfIE6Wo5UUWPIzyYbHMyBZj0k11o4ejGbMw1KH80Ak29W46AQ2CpbD7H
CdpWznw5pJsUlFe5ZEjeEw4VxTvJbWV4RJ9OvzIbUfahBrIVALsJ5AHHjHwKlpNlXrWfotcTwbXZ
fYqzTuJ0eWszypEa3KpJVQ7SLTI2kGQuYM5C4SG09iOA/pnjV6AbBV0ZfSddoOj85KGwOgQUm6kG
qT7IocJAAzci+kVhCMXGIQegYNTgB8o7GuN7sLj0Szq0eYC5o1e5Rh3EPohfGoI0sZyN90RGepeQ
Mg7mQunjZzXK9/KtAh+sBooLSBMkX5NisoDKxbDFSkAG1uC2EYWfj92Fe9eIfmUVUcfo5lfnERSp
rnIFYn8WeYdOden+E3XriEbjyXhpyVq3tinY2HAsDQ5f7dENryYR/ANG2TX7kxiQaj4oBQIqXBDg
N8iB++id3KCBdBT2AxRfQGOUlN1SmdAgRIy73PIjSlJJYNBE16ehQi3nrc/wIlGW4NfhOzRc9Yj7
ao/mddyqTG5Skn0WfJhIEfkukIdj++wlj3zUIf5VXTAEoCWT1OnULyhT4JAi/bHBfQfJJGlHUAxA
ox0Xgl/rT1K2sdJIKkLseR6weXPuYKxGGssfFBqoyRhm2ZsHzedyU36lKZc62I5J1S0h9eO1KHKF
92ePhEp4trljkQBEVJds3QpISV42hqnJ1Nal6m9CayNPXkOfLscuV2OQgPHxB4EkhCmAWOZcdCiB
mYxDyS8bpYRt0uuX3nOXou5pvb+U1G02AzD1WfqvMANuANqP/e08DIve9zaVSyoY78KnQhBtHPwW
X71ECCm0Ts6xj0KHSF25LiZWvE0uQQK94sUvZkHuLWohvydIkh4NKAedKG3R4HWLgdLFZ86euSIT
VE1f7sMnKuTI3JcTF6icVeJ2lbBI8ifQS7eWvgieeM+lCnuBYn9+vwtllStvhfCNs8VD4yKTLIcB
ElPyDzD3cH9yfrD4DVRUia7t/SJmgoi64FLyIfq4QruW5SiIKVH3iC7ac03pNJJbI2Sx6U87XiOp
7mr/l3XTtVMPYa8hCddXsRy2yJkT864djCj7TfIQXGwAJBXXVxrMRGSFUG73QAsTJF+YOoyE2A8O
oOOy4QSKMfCX9Nd7pcJMBwGdZpha+L8QDZrMS5Kk3NwJNzXLgriwikXsssvqZ7ZANtzOI99YHodY
+vpa3981onAUbGQYfM6ceESMz6WMd8dZMQfcITsNfVWjXZgwsbdpbOhSNcBhGinZ+3B1eb1yiUoY
kCnW7RX95TzUa5MCi7LS0Znp9TqDILXYRaS4Iw00aB4aODH52YGJccYxMf8jQlBILn0UIaOTH2Et
xifXB7ZTaR7ZkOixX9uEftjUyJ9Gf0VJGc27iSBNFDbmT8BkkmSv3Sb1q+RULv4o6zRyamCL2BBO
+ZZpJXJYBj8faAdlnbP26RY4c63sk/FU3EYok9yJ8FOeRvXnFu1Cp6HirqJYozHQvfPcZ+v32et3
toP3VKf2S14SNNDR+IJ7Xys59Yjsn97N8qJ3X2j60T0hPwJyl23IGpI1q0naPklCZDVMz/x4xX4F
9BcJFA+MSQ5snqWNglQHSEVhx/Uoq1xcX+mW2068E+NRq79H1BL3PRyLIkG4C9YkJgxpKysKdgsB
ZEdizt2Ewb2jWHu4LZlnZNN+aXP93HM0qaa1qNgLImP6rw0Xc5fUdo3r08WcOP9FtkiBFuLYcBPy
+X4qi8imiOGLVFPIbVFRgky4NYChfg6PRHzwQWk0WofhvcDFJtJ8rs4AEEcaR8lWMOIzkKdmSMIt
aTngQIP2JPF24HC4DXLChGngOO2u1UhkAuIcRj8ymRsKlUuWahs9wZ6aEX5CeUsdd4GPNqzWQc/8
6McuegCOlHmywqDZersJO2DGctdhuem2mf9to/M08DwfJo1G+sroGo0D3A+XDVN8E8xMUPwk+zIo
PjqmFuq0jNtUwh8lgcEh7pastGS+xP1XFwO46A9IMRjyBOMy4syYH7xbhBcE9avQqhIrPiz5Gd5o
7UqJXyCHAOsjYF3FRWWtGPrKGqP0DxRuUxlZJb36/0974voWAdAVFZBUaJzPw4b7HeD+0rTuoiYy
IxJSep5JRf+Kh5FJJvUDs7KhdZCC9Azg+3Wg2CvhVGkRDBo44d8g2oVTq0mWua8BduF0F1wtleof
GQUj538ADzNztDrwjmRv6MN3Uz+68VfKpyW2Yo8myKcgrXOYPX2vI+5+aUMGjCwHzj9ifoDXFuMl
ZWSavIkVSv4u6mHlZjFSSJC+2AlqZryVmFRlU4AkUi/lsG89lzzyQZVY6crLjiLrbNgU1JiI1M7z
1OznoRMjliZrk6FQWokil49JmrSgRoQjEW+SIfHm8kLUgSBPGOLW/NCpnURJHmxLi4mWqNUrYrir
damdZb2KTFWJu8vA/uTCFJkIlzGp0tii6A9+wAi9aVthp5nbD8qGVHmgvVSyJzchVx5UFWgM+0QD
wuVB61cFY4wW4Zfmv8ShskJ3Hpu7vH8Ix1dsRpzyYI2RxY/UztMPfMysYjOnWBp2cchVjD97k3U7
NVz7Id7zV4YCGt0fpwx73cyeDSta4L6JiNO0cfuu1eGZDJkgW3YOSjBC5rjuw4mRv9VKf1FGKY0Z
D7pno6DHiEx9RyeYZzHvh6Cu+LvraYXIZ8iaBxPwL6le/HqXURmQThK9pYzMwvhLH1ZAc3CpOUK/
JRef42nMvuLpvQiY8ugdeZISIMUMGiICpbZkrL3IPOXTcKKxNbme+P881KMGGioe7v6c0bzlPfou
KlCh5IObBSeNqpXbmuUCbh4AdvBvnKNU6ejD+TkCzRGKQcHMISvrObbObYAOhYwmJEEcmQCSCaJb
1PrsrxQey1Y6WmYGNdto95cmom2i+7RtEC3aGTvokuWBUUal352hyOTsjWxUy7ju7H1DFCXlNwcl
3QmMCUoPkZ5xcYr2k5/Gp2D89QaejMFFAO400BB9nK9Ns+9OwdUhVUA0pAPpHI5ocSSRgONfPMYG
6AyXko6JzaTYshdcTNzMAGAzNhrT+vCNDyfeat4TUnANGXL+4ZNwnpfY77V2RcpMFT/nWO4dwP4w
O1aMp4z6Dh43P/fVlWlaIllq/LeyzheOeRPOEeR7YDZuTvgK3xsgC/2xTHID95Y8LxCbJjkYOtUa
pSDSz4yJRhThIkJu5wwql8zPbeG/sREQY5aQ9ZH+T00fRi5wFTl/sh7QI/AFqQvqqlvYzj+uJO3b
xtft7tsQiG9LdlDabE3sG9laD6j/0VQfiqDFS48jEhnq2CtI5S5hGIhTQxqe/xxntJmDUpGItU0Q
v4WH8rtvKO5wcJ8s3nnkM5IEo0a35bsYYG3UZlK00PxLUpmJLYhSE7CY1cJHlCcgNfjGYW3LfUpf
EPYfSe9vBkQyVBNyjgZOcAQPQR6fhwglwdnYIGHQkiRGNYm9JMKSzfkSlxZTwgjqhtakpmC6Ays4
B5wW7a2wl7njLk2c5xp+DQKEGeHLy6EuIp4hwvKNcR7+l2itb/K/pUTE4og3jmohTFzW/KmDFYrS
C3EoNFiiB9PbRw0dRtsxbHobzs/+IMUCJ45gwhz3KRJsLzxp+YtwpdyXGFptgi5ZpIXABGrZnFW4
q+huN9r6cHZgJ9L7sOks6ncqUFFO0S009rUfDySUqeqn1OQJxJnyQ/ee0lv43FUYcVGTRH9N/kB8
CJUQ7xbeRu2/baBim+lpwLtmTvLeyUBbxWClB+3HCmkgPyL8WXgVSCI8eq9oaMjn00BFHT4k255j
gVyVIYDgCXENgDeFf3XJfcp8ATpeuWsplaA3tQisM9ZXKZIMzzzAuffDhzCoEby/Svw0RLwgmDbC
5Dv5OyTo+WnmotcOdajqMPYIFR6NlW8/Ya4VdQSgJ9AvCIQPxiKCdaHUxibbijqP1ytVU1t+Ncw+
jwhkV95G8zXAEHaJmYksWVg8WZlsJHQV77Ip/mgY0KzRUqixsgr1fxosuGR+h/OwEpUTw+mY4VA4
p5KWvm7f6KroY6TNkg85TX82OXm5VZAPhsbknUpldKFm2fkmVE0bqZDD+ZnOS/zBmjFuBWsr7GxT
zd94ETbtYNDsheRAgRuT7KNLRN94o9HgkwH+ccyI/lZKCSyDHVVJy+xsl+dGH85BkEcPSs+oiv3o
P7bBNwK0wvqT6toK/2nV8Y4jWzdcyWgpADsIzGkueaBh7R4WJcnx8l37/qqq5WlWpksZuIvCz/bM
A9wLKlaSiVxZqD81BIBf9tgtW3eXIZzolW31N9Wov1hsSTE9BrN1jN1DYx4TA5AcUYljnV2Uyf1T
TcU1usQt2syqOSWNju5z66mSD0s5OW9dLYQjJZ1ycBeeE+xpNfU3JkKv8jwCwqAlHV7LmDaao0Pe
cN9OX0Wsb622uXB42CQ4DIRhcC/qRnAqMagjid3YXFaF9+bT5VuEfuIB9skrMy116WjO1qEM/NcU
vxB+jVWcS1Q47BfMspLo4pZvjWZsCHvYhdhHIzoMZPqF1m/wBeYqUlvsgQgnPV49JT/WqLq4llQN
HqnsLpnLSKRPSK0x9RDEVUILW7wQKEz0F3jUFjKQlNO6G5+YDropFCy+s8SHdUW9Yugs8U7F1m4Y
E8C9hdUjvgEu29fBbOjiVWIP1BdRLmWNe7BK6C/2a0KjzrW7r1qSAjoH9Ib7wd/HbXGYA5chIHgP
rbWlRRdiB9eIYvAU1gwLmfdN8uxIex8DUcJwpNX4qI9fJRkTIBYPBl+f3NYcqrPo9GWLnfA8pX9h
2S2cBpNP8eqhbM31eNN3/yaCFdoWscClnDjJ531FZ8uHE1RMCoqEl4mfzGMmB7U2/ndyYMw1GCYw
2cIIJF0K1a33mgAE2eZHUkPv+/ODW12Qey4tIIugGzcdSKxQ/glHk6ajVeiviMzjyl44DnN0CskN
Q/DA4h0pQAgdZhCkRzOQo3MrjnP6Z5YkuBLJ6oKgzeUFDTK1qafy4Lydqt8y7QD85JN8jfLZ0uaN
5GszhLsYozeoNI7NJmEi/EBFZUJKjPkTPwMUM+YYpp9F3yH3uu6SM4CkZz4X904sncwjido7CjLw
UAWiFTYZlTE6HCmUYXqoN1gFVkbXG1iUodcQhh44jP7ifySd11Lj6hKFn0hVyuEWZ2Mbm8Ew+Ebl
PWDlnPX052ufq117ZgAj/aF79QoMkRm+k/BmEaZjXjETjNHWi+a/rP/R2MPvxR8PZaqwuQt9Oet7
Wgnig+dTIfZVJ9UkWQqSo4OKEvdZ3FEqVqvMuVTcO6QlxT0NF67fOP4JqPhdYP9Cdzaz6SOWvis0
liknglWVm46Ok98qcVuI/7fJoQeOIB+5Wyovi1wxnoJFCG84fWsQner2XjnDooh84bew2QT0TgEq
LbaAOAtBZEgamiGKAwfcqyny71xLyTsk6pXPzYHJ48JO6GoS9YTP3MbmoHTIrX5WQB662nFXDQ8d
x1MvU7HxIgrUpMMkfKz8qaZGLj36aczooW26xN+NG4yrBcMbRvVk++4mjZ01EI/45479UYliDFj3
Hck5/UHINsNa31euAU1T36B+mVp8ZuJDZuuyg3GWGidjzSzHG6D+cu+FWEMT+lteBHBQuAXSw9DC
mliCr/scl0LZkxDILH7Xmx1PnOfIHSzH8IyIqehG4hqiL72mPWj+qiMZMMA/HkCnixMO1tYEmICu
LpX805yctwq0RoKaJBNXt7gk8RQQMUdW5S/mmC3UkRTJJ69cvgVLEbUVTM+Iwnvuehi3a4ZDmLm/
ZB+kR0LOA4DlKUhOanqfHAyBcpLccBEjxE/idvQoWGnFX9u0NrV5K/PPuqzeRn04aNmwno0bYIlc
GzmGn4McFRgbdqazsqL09Yn14HMK9ybmy30Vocp6yJoXSSgUwYJsKXZeivVS5/pnX4PJcYH+AqUN
dzQZAFP4zHiVwXYDmJiT/8A54Bx01i+DDle7xswnbSCu0VV2avynDICrPUngURnfeqZHmwD7ovh0
cNZXO+NAuSTGrfN4gVGeuf5C0kWsnKsSooHFpahdXT7TwDESzcpHqenrJu9XVgxURLBcwC9m07vV
8/CuwuMYsKoaAH4hkQJZszn4eFWMrNOPPnP84PXyEAsLvwLHpIxwKUWL5p8baAfkTy+wjteN9p+m
P9xB3BeDzZz51LRXK4EGMzkStkxyEjSp/QjOFXsfnmmdSzz37JGC3nLXGY2jCrAAwzrWzW0Vqp8V
9oZDeO9AiWeTizVE6c3IoQipK8oV72uYAHpM2GqGsn762xO66OoPhMdqlC2cqX0R7tvUH0uX8Dvt
WwJA3clYll20mvFOThoNg1EqWTxcnUqnkLtZbf7WoErEKF2iYQxqwxhqg6XYm8w99FTRNtQ/DYxV
H/WD0FZ1GCgaSF/b4k1QidwlOKT23q8tQLo3ce4G+ZFggAVOr/qQX6YM5vF8FAIkfyK+ukP4nxpb
K4mViZiED8DAhow6m0UglQd+48hMl3kGb+RiK7+UpMOhrc6QenwcYyE31sOjBPXAmTnAJI65HG0i
WGHLeJbjPYeQTieCPJIv1sOTHFkh/KGJuQ/nU4O7g2RHSosd6Ug5WJ7ccSfL+RsS+WC9+ep/RKvv
Jo5hJNJgVNb7FEM/KvEpNQqO2uRNN/rDe2++xR5+GA4jCzX/r08MXOio9ikj//+pkdnNZfrRDlwW
pph3P03EOb36YpewqzLt4FNvJEmABBRxGcOVEltIIwn+YPDwkmEVCUVEKYmE4HyCGeczI4aD5fLp
Xf6B2wG6XXovg9lSb2G3ADR19U0uobBWDqoNFgaWEAQrCABmwinAXM21l0HdESbbL4fs7E3zVb5d
2kd7Iy0e7th9pbaxnLJ/lfNFVjTd5KXPmY8HVNRAeiWuEpYO+Y/xKo3KNMm7hfqvqUcudh25aQUy
pXvFh0qvLpZeI18pccEa07FU7kSCFCXTIKY753XIIQhCkOb/kn4/uPjzwPXPbGdpup+/ducSQaC9
KFiC9Xq0MSvyI5QT/vottLueRq8cD87peZNyioFtVPQardNuOnxgyRCh0yG6I7lwy8k/8sVOk/GA
jls3Rl9yHg7VNut2MSud1SZT8+pIkYISFjFDSP0qMp+BxSVp8iyLVWQjnIw30G8ihVuwJW3HWXs4
JOsto1KCdB5YnGB8gIUbfjEOdQ+TN8AUfKjUAHa3xsuGh6e4Z5ebhb8wJnYk4rgMt3K3uYHAwHsO
ExSU3bc4zysk3k6wLiWmihcsNZPE4oI+sNYxZVmysOYcAasVyAOAWmPbm4mElT7Jt1Jx011TJ09m
cA7Tt6CEp+7c+S1pz1qIqpVpbvEXs4EB+aXd8ezPr1RZbYadAcgcpebTdYAJmP7gwjAn5YfXBZ9R
4jZk7UtKJX7cAUnIF8kJBuakenCic821ZldsNqyVF5669qgkGqBLOExkXwjvhpbISrJtopovchER
JlCMOWDS24T3Uh9++bW9dYRpFT4kXM6ytTOHquxYFrvNpBmSuCyrgmtKo5f1IMjwNGQE5ei8uoyl
e49s5qVcYwaVFzgLK5ZMMfGq5INTbQb6mZtLjiVB2tDWe5B54F/asQ4f42j5zTbx+88+2Yr/Pd5F
lslEc8UQeUWVRR7EDXkmWpmytTdDhEB1KrcUgwWw0GD0KxWspeq2zfdzuA7KwStUkfBRgwYVcuXg
RvwxDnSYyFBn6yI+o5Y4mnC5DKoPL4mWbqPvegT+rAz5qZbXXDzovoHzI2FPeYBv0EyDaNc6Qe+P
QE5f6M3e/K5AsbSFagSpcvAs4h6HA98kQ0Zct9exN3fKOG8NJ91WDFkNFncXRT2oztms3kO1+cKA
Av7rUSFssAIrwp0EIlXuXSrUAaWJR0U+L43hYXv62sCeBxn6oR1/Stp7/p2sDQ2GPmwrSGCS0wF6
ZXHji5QgQwOAEnYEkmAp8aEMxVs1A+xYgopTtTq7nGpu+tXbMeafLHcT+a7EmoqBCDAcGOmKQSQb
TiCjCSYsc7qITcySQejDqJ/iv+zOsLOo5ZDB9KFLK4k4oDib7OqkzL/VxP70WCq1md5zlIFt3y+L
+FUjzkcHlUyZw6ZAejbV2iQcV4pgeeaqg8PtXk4RVrEwwQTnIB9Ulocup2p1meJPMfvRe52hDqaS
BHMmhKTa63KiB6d+YMPIehVpENWQN+FmrP0IbJY8ac63zvAR3z6SuD88jy1QeW0ez67uvUhyo0Wf
1oRSZZZbaGwqtg8gIQV9VmuUOxOn22psNxKD2rbg18mwI9njQQTq/92Fy4yW6r3yWzKnh38GHRYl
UAS+V9dHxMTPTc2BxmVrdVfKCRFO4WXLhDNbhHSEZYyOvTxKNyL2/zajSVYKiTIlxLHyEjW3uvJ3
YYjuuWsXTfevtnEQ7vt1UHxZ6A/E0w2ghqm1DbFBxbdKHAcl99o2m73yliruyotjnERyJprOG9ou
uVj5Ekn/nhoHc7pp2aN08HnmMc980iC79RAQHUTy+aqAWOPD0hTaQdLbGNZ7QHotxfExAzOXNSSa
FrGZM7Z2i+PlR1hsZXghwO2MX19Tc8bF+4YatIbTCt1OeIkA4dy5cUjz7/8WvbY1ZHg0eOJoBMTA
F8gwBjUoBC/ARNwUMTY30Iri0j+PT4WHkArJbzDEDXG8Mf6IvI3LbCgNFgbGRjGtLod4i5GO6Ky5
WBkZURrdR853AHTovLhyhCA2efufQlJQpXxIcpwNlOpwVgy6iAmO6CycCmbfw9NimePitLusbRhQ
5ghv+BcMmUErcxEyAEU9AVDCRdSD8YtejxOKGwgjReLhTAeBGrgxyS3jXybLQlnzOUydC+UTT6VP
vtQWztJHbzYnPi1EWgHsNWYXdeKjfEA0qJyFRC3UI7LOgk1OWMsLPkrf/mfAQQja+CRHQatr1pN6
7otX+FI4U83cL4x4sOnLU4gikNGab5EscEZLL9wiLeK2MRySYFWs1T5FkGO0TLjjT+EQAAYKTWQi
axM/fWYd0kZq9Clxyw1f7kmnFVJ6EH9gNh+BnHT4d0zx8N43HAk1bMDThJvxTOszq1vxkHAdjHUp
yIDmanPfqmD2dLykQojDn5QIbGV0U0f+k9f6q8AeGjDolMMmbPT38jSqbz70C0HBS6j9NaM8O1H+
owVx5vAwVL9SgovwqbOLU7NqM3Ime2iNvuAFkmh3lfiKWhPDgxo4Q60ZiQLeyG3QAEc65Qw7hSE4
ZOwSJUAQIWc+Nslb2L+loP+JO5BEUK4AVvcyZGiVrfw+dJl1PX0y/N+EqCZ8ulqBS8dcgrQYq5H8
K5TAOPoc+RQ5ZrMz2EiWM3jHrZuKnfRN5K1Zvx4YQ/sYAsCOm+jvo7Sj3vnqdeNUoQUVp57nNAdb
WEnffkYDRrBiWc3wxF6qD1v1MP/9tiE7p469o1dBDSWBbn7VY+RpL/EWhXCrrFqRVowj1jj5IjK+
GCgwXV06ocYkYzpnbP8iLIAqYZuFJUct+5B7B4y3Kg9DSps7UF7g1Mb+GZt1jGedBJRNmA/41E9S
8pmVjxNdhaUTLN74HBXEg2jWwnSwPKejVDR1NULyk+cnosusxSqUGqJr4qUD55prLXBxl7kocH2m
wH/PquaSPScwl9wwdp328GhTJEJhhmET4y7NmL6Ar6VdvOLgzcM6gY7mC+A8EZfqhZuygpOdHupI
O3C71ph72ykUrTODVRCef+wwZ/hw9cOYO6cU+yEsDSmdPHBIUyXIuDA2ejvtO4fxay7MDYi36qpX
mLI8vVldzB+rcVy7jMRaYMfeMpYp0wave0Skl4kAN1x205eIy2QZykB6Ii52tq2LE8ZLFxGdMUsV
/dOwexp+buP+ZVxCGyM4ilRtslCZCz75gUyMpAsAKgZrzNfiKu0Fj7l44FaxYnyHOkiqnYQe14My
5MNAbCZ1NYx7vcHpl56333V9gKUjFH4L4WbwT6ugEKnZuhmrP13V7aBoWWwHC0qGmpFIacH1D9dR
tJ95lH7T5S9PB0gwsq58sa2DF1QXan8SXpmWRFzTfYdpMgLY1GhODrnqcRy8alhZgKGsJ5wkpABH
mWcbn3Gym6CPJog65aCbNSzbp4NErSltvFPwbRyAiuG1e+SNsvRqq30zCcCjkqQ6CIHqaO+K2N4y
6O4AFUNnDfJFlQsavpfamCLDF2+iEit51hnIcq6Q78QdO3KbxhB6SoBYLh0uIUfGbMa5w3mTuV4S
X1WOzbn13ioVDy9jXHQJI9aseNBeXabCXnJ3wZnrLWxo1GcOdWFkOcQutDgFtmsezBW6CuXXDuDS
GN9IcKEAVbhNT4X6VeczdQ88DP0FGgVRqCsjwjyU5IsnrMnmbhS8+aBxAYOPI9EMwN3hpH905Ppa
rCYds+NeIduQC6/vD4TOnKgc0QQttVFZJlG9ESPirCpPAfMWEW16oPo4GW89uKdEub5Y/1yDdJbQ
pTMrt0ban404XhDVucbIYjECm+j2zZ+hPgHF/0Git8yoqAo8+8u9E5+sCRddH94YYTEt+Wk/uJ2y
2K6IifSUdHEZSD46vXgh8sGCm4M5hsrvA/IoUlahOgKQo9JyWKtg+1yHD2vCQw45gXAEpLiRUQ1H
ruBZkF2ci2Y4m8GKMfdJ147wf1lVWQMj8B3q6YCvjVX8Sdo/Zf8+mO+pFy15mTNFD9D6mP0gWdro
FEfqxHDUtBFoe8+21pE8md9YeIDzEUyrRX0efxozgjDk5qW5lmKy6fwFnd4Yfs05anGVhsuji9XW
ieJjBHNS4wz/hA7K+U1EjXmJEV15nUA6stb6ikZuVCbisb4ec+bM7Uuk3VsiC7hvMY6B7usPByC5
hdGSpMtkrUWIY6KT7ntjTWMzUZjT+7QV0lvQDMEqHL//m2CZCDsQm4iN5pySdGHDHGFwbJpXq78F
Kkhc/Vtf+rgm9K04pA6Rmjgv6zAMKzr8FueNGUf4GusZqdNB4ij7J2JASb3QmXQGBdS5QtkJUWDE
5IToP0iSxRVKsNyIyeQucwO2Rl/Ai0kYnFCO6Ze0tH5qXJeVaOB3KZYdYUed2sLAnoRiBqIqqhmj
RbPDOh4kA6H+Nk19RXWca6w0GFNhspxbmNROt8xZxmww+ZqWXOLh4tJ14CS7iGhwUNioyGt0IomR
LGBwqVa/upEu2tBntI+3ne8DHl9w3+I48paK/sPEk10SspsaPJXeXMbghR0vxG/V1C/MCflbnEPL
6GAhYAOpiFHpsLiRF+UqOkmWoF//JO7JQ9RksjH1HDpDdhfCd8UMxcJEx8K5rM2jZY/qkoAAys2W
W55T3ktfA1VfdKgbxgGaVbeJTXUFYB/E085hPFQAuhE9gR1/FxRLGLyh+56HKK2mTTOiysmh9lxz
GTDE99wftmnP0gEHYjMYjbVu54+Yo6MrzHWAvTAESin/cd6uhlfxfPBAcpos3dZK8KqyoUe0jNXQ
7BJmV7lyh0GOV/xW6FvMMawClkQUbCloa2hRMS8frxfin4tVoL4y+outdwSR/2ZgB5pUUqx6UpGb
33DESoO2OPQHgmLZNp0c+RTHPkuKCcbe5eJx3Le5us5Eu9UNtKhpzxx9o6bFkjmFDqcyQoEPHa67
06+6jBxjWCid6cmLwyPEXZdKSd4DvMK53We4pkZ43Tp4/LqAL+1dDhpDm5dg7eLCUQ5Q2Ot9V7jr
UPLQM28fZkeXgseE/pMF1MxB5fAkjp2zgcSPma5beE9goaivDsBdNse7EP5Mjc2CYOvC4O6rt5JR
ypDDTvqVAWrJexFT9QxoMMO5XnqzUYc4osJ7p+WNoXZgWZ7DkSjSAH/M3wGu0Fgom2QclyaG+Z0q
E7mxYOOUG2m4MiD/eC+oz0gT4lJVRKte5K76kU0udgta9FDTo8fnqRt3wf6lOJGX4Iv3GdhtAcBV
oddtOJXKCM/daVH7I+qkPXxk6b4rE7cmlFrZiOQwvZQBdqUO5FzGAtQMSn1pnQ0tboZfrYo1fpCC
V176lnL6AZ6ArWTEGXhIqxsy3EMLwhDyKOQbw5oILeTPeDV445KTTo4RFaKKY0wUBPs61ZdhzaQc
OBOMTx/idUxS6ZTdKqdYJjYDV35veEaK/pr10yGnLvC5XUSlLbXiFNZffpO9t2HyKiAG+7zo8Hh2
aH6lWZ6KV9ck735wLlGogfl3GOcwLuVykWw78f4t0+kEXGvyiVMj/+shEM2dW29/jEWyQHjOhQB8
w4ontATJ6n6EsRWFTOqbFzxNGo0ww7vCpYjrWYqBoQ61jZ6ojt417LGa8hPI1ZT7LMwXdvXJySIN
T8A/sYl4KZiPgKyNK+mxVPXY9vxMlh1/kSMkwOmrRLjGASRzRDgDwF1s6IzGOu1gn/AwoHs6cP/q
FvZk86QUCcKjQ5O1iYOM3mU3RGRqdFhs2BaGMAN+y9g6e7l16Eem/mAYXrTmSJQJxOT8jNPVoLcw
AqoI/B9QXNQeQj3QGpZvl9a3BOPSaGp3gskTpyCJoRzXah+dvfB3RmPDVjMq4ZOF2b0kEvbJbSM6
uzoqBBhwr3L8E1J/aIG7WjF3LD/5vbgWOkFVhz9deZy9EbQLrAajHJIcwBcKzkodxNWDagkplrUd
Iimfp4/xClK3Ma2fdiD2xbyH7l9NU156NnrC7Zo5HoanFgJ02LEZ1qVldqSJAXdsq2CNpkroyNZ8
KSgCtYZAK7DXKMQTzyBvKET4BpiZki2SIatXbyX5F0MPo+hYUYbrzm+Hjl08nUbxbj8W7n8hX8BW
M0iMtPxsE1o3QSvcH6PpdnrRkdSG13BXrQetIbrH3oZFeBYnLR6C9OFFrm5V5liK3+Pol10SBi10
N1ZHB6YoECNgrxOB5FrY2uOH7VjntoWdzJTLzF4tLArmsoVPZd6qBHMQEtl2gS1JpsUO3xpKISkV
DcboA0zMmmgqok4GpIEZUiRjAly1f0kLxkp6Asm8adP06lMpqgiapHFg1jVUF4VCXACEGolrnbff
YNsGRyj/cWuF9FnCygbzXxmXOwG6m8L6MCP8cRldV66HZ++x7FYpsclqe8sYDtZUw6r7ORs7ld3f
xcNSvDMGs10BXICE4LomLB4XQZWT/Hb2jT3ezYhOQN+4oUwNs0L5e5sMAqqCAMCm9yfo7oj2GBWL
2aYMADS6rsG6cropzn0WK7iB7PSowLB/PkQmHINmNetsQky/AMVzPLr6dFik6a9um8945oKD3h7c
96mDGeOdUxTiqsctROSY1CeQeGffQS2AZTX1Me4Z7ClbYNCM2QddNIc4C8PE7NbCJpd2DEi80qud
g3iwV3dcFA3Ob8nZJgOg4H7uGFlZ2Tq6FdYpADxjmA2kyM0bslGL2l3L5RU7x5jCElgP3Ppe4nTE
e475aSw8+Auy2kqMlcru5qK66t0GIz8YGdRCuartEyIjk4S+z29AX39zD68PmwYfX3sZo7Hp2+LR
Msi1+Yd1HB90/x6w0/xzF93D9meYHiUcj1Cn5S/DnTsBW9g/rONlD/1MzCxknCtgbQ3N24Ft4Fru
SRLqa8qhqv0oSulxWvMtif8lBjFR05sLety58WlC2s6IIaKmMrnIrO/n9oBHVVGIWJhZRuRGQXsg
xIvvTtEAcSCJtPUA00aEahOpZ7VCZccF6cIZ90xKEDhlydUAfdHmmEkXEjsI10KarJmSNKq+wTuI
uSjeglbzzjyGdzZg4pEA6tZO9yewudr4QHM9H7T0bpFGANlhUsWJvPVuUe1DQ4S/U54kNaur/0sc
UgaGF6jfzOXDLGYqGx4hGsfxSRatY58d07m3McOfutgPpAkVxEdK6jGmgOqnpz+EajlAkfHLdRw6
Wx0sITPqFXCJPBbPO0iPq7I2EspAu6Ckacj6nVCJ0fjqWct5i4XusO/d4CAbX6l/G3rSKn1zRnvr
Wd2fCIZGpLUnQnYXbYyf+sSZE3jwiDR8/lhYueactQkxzdVJoY2gt+DBOTCCbEJrihjRPriM4/1S
uQQEzmnx2VHI/ahf/egShB6yjLNrv2ZTerIda6FzGY20osKJ6Mp/sRoT39ls5rJ582cDCyNIp/Zq
iC8NvxSWofTCgmog+dMHwjqcgNZrDjfOFL5y4i+lX1SA2dP5ZNG+YgBv4cPnDIw+YdYXjbHCAWot
5AbODVudXktb3/ZaeNDT8lWsOWYV64oQ50Ol2crPkr+XCk5ucC5VaiUV5bRU+nH436xkx4lgjiGB
Xc/DEEJHbemb1PmZu72lkaEqB+OfeSZyzEViW5rMG+HXdMqig9lVa95z28r2wodJzEMq2FZjeOiS
Vz34Qw9ce9COBTDGJClaz5GLmB3CWnPrkv6TZeGQc+7Hww3uG4K/bNU7BqYKyhuQB4iqVPdEhIth
/khboyK+FNQggyODRhTFaGZfMYVGT78qEZoiE0S075OqaeJC8TVqEMiY5GkIPvgOCnmtBrppLBbG
eTo6mb5wmv5kRhm8A5TltOaYVVaME1XjRkVY+9Xir2XHkCLBduC1qToIOO/Z9/oNtil2g4TMLTcM
2xwgEuoEpmkU9yO6AfnzZz5Ktc9ZiPCEIVNbdEYhnUi90033tR2NC6MVOQfAHXx8DocGF5n64oxn
7Y9FwoKKa/0I0YfVRc2Y958MksupXCltTp33bnFSAoxL/c8QaRnY/4H59IwGsBOISJcrVJ8L8h5D
A84YZiqAcspcLA3sbYmpeDFggLQ+8+ro4qITKSodcHDeDFq3bjzO1qU4g5lYWYnJc6Yj9Gr3Qk0g
LqAG6Zzwf/Co59HKJKUKnUvGHtIgMf1bgBHJ2MxpXuvk4zkXSqh/eYTUjMGIzgEvzjPeC1wbJEEj
rIiZBer0kOJbKWQ1GZmzMshBiiklFcHpuKNRF7kkeHbmBfLqRqloXl3mHBD1baJxWOTGNUFVKkOi
iGdKH7Log3vX4CsR3Kn7ZlySaCbiDAkHjLS0omrid1O6xZyQ8cOQodPxY4MygXANliRWnFgClN7f
lqlpiC5FOAw5drUJi0R8cZXxKHuGa0t8/AkWcDjFY4OpA8w1W70RZi1638mApmRfNR8Laf41Bi6v
PgVgR3LOcIfcSM3G0SwMO4frt2B2484eI436jxDmPFZI2sXYmyXnnCh0T3q2Zy/FZ5T2PoRU8Cmp
2zkRpzXSemvpF59ciE+EqiNmFCl6PInv6QELUIlmFgIEP3U20l2sfZaMrsQ2nptNRsnCjJExYN/X
+0KyP/KbzBQFvZ2RzwmfIGLRRRzRT26yxpeA4zBl+5K3wBzDtr4nlI2CjcK6nfKTHAs0nhaehFq9
b8aPItxyxHDGMldOsO8iRLe3rhw5wsIGGxtHhhI1aC3FjpHdpcMMi6sXf+a1uXJMljLDA3K2VGho
XIt9wBCg3ZfO3avyc463QBObL52dYMUPs4Zihj6BClnafcZTqkEv95bqPe78omIWc2uPnyRWpLQJ
akLw4LwR8QMEcqYXFbuOit4PyDRBNpRkZEB42KrmzlKMlFko4ghtAYzM818jMxH4aOjFYC5a3wJ2
G4oDAy+HJYhLg7ruscpyGEq4GZMEzEKkurCNPbJQxWj/RAUuLNFJ9zfQCGAffch0wMEESwYMc+KR
fAnnBjsNlXecrLl/m+kCOoGkUDyyZvhTmeGvR4QjbvbqK5ho99gosirR9gs6LDCwVP/DMfdPMQME
UNDNgEOTDN3lLGeRCK9M/kgXuyoO41FNz1IqOrN/GHEbRio8EAVUbsm8fBOEE5SDx5BUnxx0khsS
N7uheCV/hb5TZWFJSyguGrXprfrBxrLrN2YQwyKELwsSONpo1azfAH1AhLfgGGM+QHeN0Z8DrzWI
HkrBEqOmbi1jRy1H7UljERO1bfSiKNNVwPGW6bOG+feAycT0quifuL28BUxgkU1RnLO85EYR0jfn
u81YpGnvMB7hBSgkvZj5gxNcesQy7tec2QoESiFEYsvhdEel2WdR98btDfGg5K7LMELm3MKWxglu
zEdYx1CMJHqLRd8yRQ1BrLqengyNk/z+ibaPmJy2DjSVOVrW5kRubUP0ICqh4tMNCyhBsJE6F5y6
ku4Ue8uAfDcKBSANeR18KFZJV+7xFkOii/ueeWPmVnMPyPvASZGyQHQwfC7+L51hGlnjwm6wWfQQ
u4UPBWNFuLcxgIjHhCUM715x98WjFiJC5vzzeojoDGQGJKdz3p6FNVcE5cpzWtwS3HWOPchDaPp1
dqXz21IMimsMpWsdWwdi+rgOZ73bgJs7PIkZfhJPZ+IzlRmCExaoxrYy0Av60y8liZQYvQObnGdn
bZDAM6V7+rg0R8bTPNIUrWSp/VOmTzjdCxe2CoFaHLV2sLW6M+uefUAfZF0DzgLYmwIhzd2I6y33
bvtgaXnIliAlgbvzgzzgXXGRTpGn6eZHDu2CZhjTFrHT4Es4DkUdQV3IsHbrZ5wUOCIywtb/OBU8
5SEl98RC9YkwgwuSXlgnRKg7REw1amFOnmf6B/ybXkzmKG1yFcJXeIRzuSqNnuHE3ax98edm5fsm
uh+M1vUrAABkqb62XjH9gJ5RERhEuIEZcfRgaWeR08Be6R5CuShbWgEZO9DZQluGKJRqCTgMNkC4
SfNwKZyYrrFOZzpYHbtclsYzsIhG3Y1xYELWT+qB9Ke4BeBrhOUqI5nqyqUvZEw+WQ67TFMoFiVP
DOOC5FKzaHnJJjb+s63uCsugDmfqdsVKC1bJKorCtYbopda9Ba9QYzvK6IR5jKV5GJ1d4JkbmG6S
t1b3v1X8Wvpvg/IVwLDuv0HopJqRsYR0uFIB0E7Kb0iPCKm5CO5yIAzwomALsdjlHG/n8v5k5YHc
2EjhrBugFfchNUZBF8EmbTQi25uVjIea+sis6lkYys1W0zoxpIF5R4ci1PgRMZ+ZwNFijt4DVDOi
k5aG9YRCqYjW2vxXLkrM3PhQIeRnSJ0CmsSkyMz4HbbpWeE/xE6k2r7FWpDxBWes4QYMKpqtmp6s
8gLe5jPYHLJFjdcfwltbIdzmEy7mwgXvridSH4Q3c4RrTSjaKXb/RvZX3jJrpgfmIcxwKjIUq/P4
kTG94C0yT5drB0sMf/gYNd7JqxLtvP/qEfdY8bLlgLM+5G3ovUK5amBqyORlDtapOH9HKZ/8pbmW
FPSGvCKkDhrG3FifC1DD4EiDho3Jg2Dk0fAnz39KLPdFLIFVTVEHHJC93CSwAvwSoCO9QJ6Fz9fg
wjfHxA8KzDZJzJ2FQfLUyiBKQvNEB6FhwyBcboBH2bTi/SvQLWpOdn5nU1922BsZkI2YqnTtSku1
NSSUXo3/CSLrdOpOxvSTSgJPex46WM3ZHc/EjWH0T4QlndMPA6ISM6MQr+Acc+NorQRfchaHeJY2
2bXo7EXCYVkViFq0mASA3znAvfQmE0pwvKiPsRm8puGHUT9UA+4Qr4CHBAlDtpT8dTcSHGp3CBGu
crhyTK+GQPkWJobIRcZ9URPjJeTYpPruESRAThkd7BxqJsN442b8Nv5qMvi3Ld4pMNEAgmY/RDlB
5lVpQSzonux7KtgioNBnlhnq7W1UQtgt3J/2+KeAS6OX+zjZcMew0IG8nmft2DvrbgRi3ZXYitkj
kH50GozomAbGKhXeeQdmxe4fwIEZn0PCgH8n/j/lTaVu7usI1VW545S3PQe2Me/PJrEW7is+HXNP
B1Mi2oD2/Q44z71ijVvV2qbspHGGdjaUqB1sigq6YvtaUmbVnbWIB/fFSeEXIMaU33e2/yt0znbn
Y0L7ju4OQm/Dip/8E4PBpdnD8e7w6xeLZ8yNTFhHTOKGXlsw/BMhR+K+2+1WGpWquPhJsmuHCHXD
oYaUT7KHl+TfNfzA2KA+4Hr38xbNwfBS1BpjVJTCMKecwv7UYXxHDlokarL2XbGUtTn/azKVaSXD
y+aRAjxq6CjRCzR1Dg0+WqrsLJB/p72pePTG3a2N1RuFQTsdk7FfWiHz7WLX9734jNoXEPTMPBZV
u9Kj6jwXeo/Em8KEB0N96ZFvVHqs3eno4xucAJm75IsF880jXbo8l0XP4QyubVxq1Myu+pZ2UEgU
SGCcz/O+aEaKiXcFNZHr6wuMturwb1/B3YnGpYrmAxshj6lilB4mH2RkPlG3r7TIvJieuQ3Hi99S
cxiR8qEYZ8oQHIu972DM/wbta1V2b65v7Mtk0+jknqJlCiKyBrAsSHLUb/if0YWbvLU8NRat+svN
HJCm4sGTlLHW1EfvIdyHwdimQfqaDtmaJ1E3YKyQBqyWvDpMoQTDl0ojMGMyp051+R8YQWKq9wx/
M3We1z3aFiDGdWfhQWbjsMX11stEhUEQlwCjxo0DKb+zclQQtLWEHyTM4MzmNSGPQ5ZLFFjLGZfi
hjlF4Wm7ITDeyLucW3ggvFwO/42oEaMm/6v1O9JN9jaBekLKpHV0IBcGwV8nxyeeFqiau3Vb96c6
1TKsOn0smZ11yaRV5bcveucYgZjWmLhE9L5iuWNg38FR6SkvXWMeIirQiZnurPXA8sRPlfbwLXYe
HAjryje3cfCTNDC8qs48jOaflKrXg9ClIhyp0vpNZYLghk3GqCd9AyzTc1rmwsP7zCZ3D5ICLUBm
l7uuUo+qX/54k7Onpn1tO7Q0S2Lt8IlLF8Fhigm8evXi4SVyYQXq/tXFdzdHl6nNHhPFft266kHX
9S82jBvS7cfzn6ztT4EbHIMCMv7U26cuRStjUR5pC4PvqONspOKPowbjZ9YzEFGXfaz8My0dcar2
Odf9x8iRknYP6bpEL8vV3ibGw+zUNa8/8B4+AI5mKu92OpytFlkx22hu3BXwDUZGwXkwZ2NZV8o6
AuqgqPvN8CNw9DtoMYqbvn2v7b/avCWu2K8fGNy/CJ/X7ZJ3AS8aX30rwKSs8QHdmSQj863K+23X
pjuHVsNjJEuBoyJGmi38f4DcMuptW9kWvco3mf/23adu8YwZWzGrsUcdRIKVhrIkfshwdOSukkqh
cUltMU7N3C+KQsOCWmJebrV9nDk7U/s2aA+GtPXIYkajyGU4yqg/A338NCRDi6WjK8U+LFtOQGRZ
WM7UfxwosdrNy56RzO1Xy0tW/FdbTKZAdFV7uPYcJGbOlJ1Db8AX+IlDDVhvgyhg0avSMtKM6+Nm
SKN1zJ9yeY7gpbYLI+mQZ8p/ll+9Q22U6cEqwSdMi4udCKWLcK+zdEZQaL06pObdLaGTGvfOWM/a
v948KqySAdAv/LbB/jCSsSZ/NczewcJNdyrulOecpwmOruEYvwaYb1PJyBCmMtJD5f2PpfPabVxL
1vATEWAOt5ZEZcuSU9s3hCNzznz6+cp7Lg7OAIPpVkvkWlV//EaKDrwcsqQ2K2RRvafzpuGVQacr
IwGcF+L7mFfp/zr3GuzP4JxP52BVpuGmMGdeBwpmGv6e2bIoUaR9G6Ei1iGZLXVIJGTJh3Ik2AKC
Q0UERyQ1Cb3abamNNbxR4DGXT+0pq6Z7DzBnxInkeNSq72Nec69qidh0EkYwoIalxUNGSBv+TsJf
1lzPoTYewkHbe+7PlLzQGVaicbEK8yTT5kg5XBy+MvQVzlcEIpfg2gpSHSvrjK4aZQ/dAbw8fVyt
Pd5q0aZrTXApuE9mnmVxYMmKnGcO0wUXy3DFvwAg6hKkqJlPBpdVwibDsAU9FUCED+NIa3MopdnI
syJikqF1Mcnn91p3y1BzEzJuk9piicB3iv3wWg+nZjrm3LKR9UuLg0pqd06XBLuYMU/0pnLM0yKj
TEhduno7KgZuQL4BSGuLwVc71p4fZUeseR4qWbZ+Y2dNX6Iszkqy+PZ1jaKr90gG+uCGx4nKN8jR
arUsmay8ivPLh6swL8dcDEzgYIuISSECpUuHfLdVFl7z+SFUEGUZyoPC+NhE+qXAbSFGvwUwAcus
uHtHkCExxi/qWfAGqwsvSd2fDCQdPVc9mVXUf00g+RF/VNtmj6qH4adKSY3+xZ44eehpwxg0hbYH
KK1f/Rfsvh5YpJCpcD8bD1nvM8YBU0/Krzlpe4GJTT56CfGAeYiRmDUUf+ZSbsnR4tcC8vRiEcok
SE/GnZ2gyRan0VSi2ACf6Vj0CdfgFxVSSEgv8E2XQoyLaHPbPoG7lYRoPD5bEOQcJAmvEQdHT1K3
iK+o+mYQlfU7A6js+Ji2Oj2JiJ1j0dSLPStGxmEWWdkeS1i0TKfJfhPG3O77QzNWzzKH/+G/r0XB
mNkY6sZGd8tq1UMFOwzvjMjgcgD5ZDuItKRQurPgqwBqOklnDroH7BHUNYqxi5e4ZjnhI9r5Byit
PE4I3EhFzB0IMepyEDBmsedPMAwNsiCVnoBq0GQjIYrDjefXwrSxJPZrwXGAc7r8iWlS8mNReaw1
On5Qk6BHSkvuYTRK9ffgAKGCzyKOkJCk1nh28SqDxODvUQyT+kkQJu5wS0p4BEohcmuKmVvDq+q+
VJ8DIBWYO7+LXNwjuqIMzFjkqwKRATa65M2wqnGHiwFIMnXY/iLtGlEWjxkpColvArrCAMZoJ/Bb
O0XsL0x89cFjxzLIVpvUH5v12FJA5Jbr4+SeUDC0+TGBPxVBATq8wHiMksTP2cNmJRZE8Q+PMm5E
v7NhCi2LyIO/wiE1D0Un4YbElEcQdt5vkdLERsF1eDYUdFHDG2C/OlrQhny+ONmE1aM8M1lHJtK3
XEyonma+SE97zkhckku0/OWDoWUF0o/Gvw1eIgdFhiMRJ+G9/NgBRawgQsTMyCrxn+gOHJazpvVV
aK44oX1J48zVryy9jfmLiGXhdJudf8huCooYEO3tekuBgHw2AFIAEIxqPBLMuzI5CQV9tm6o69Pl
6ti3noEDKo1XKsUzQh2oglXbhCaZLfqviZuonsvmZtW4QL3Kr3kABIQTUnPc4h8ivaIDR+pOOhqx
UGevLQlJEwqHD4MQty6JGoB61vV+V2mfUqo5s/TVC1DmcqdJ1B4CT7Y3gRjAG8SeItIzpUl2oIXf
rvJvLiGt4EoUb5ekPgIcu1PviLfa2In5Z2GK2c/QNMUopVyEkQ6iYsIHIFHEv5R04gM6i7Wxlhup
M24lrkamETn9tOwsIwFRrP5ogPk3zzgB9JBwVoAjrcZNZDRnU8HtlLK9WuIHlckcpowj0IUAFMsv
KymkfwgZhUM2h14BJusR8M6z36Q7jwxFUeg76bhjtwelF38TqxXI0DJ+x9ZXTjHeDHJJ1YLbvpqE
YYg0xoFOWMx1on8vxk0kUiqoAVpAYJMCpRyudTJ05qRBgd7ysoDn1tRM8F2miPCYyl1Kl213jdEg
C1/Hgu9XXFuiMBKWnDWTP4iVGsSpJJlX23cgYSr1xHlffE1mt65JlEo3onkl+svqbgylofFhZu+j
CffPAigNitlzBffUINOw93pOp1687uynHBOebg18CV9p4uCLY+TLaxKZDuSdrMcq8etoMyfElyy+
M8ToIzGpN9N9bxR7EXMsJN/kDp9QoXIIxDMSjyaHM1vUKpdRRvnB5yRAOYzkX2ARiwvtSZwjrEGm
49Lu9SUJRqlYZWB9rE47m892hd2KoLs6rVFBEU+YEnl56NGdL/V5RqazFDquf3CyINipGCvEMSn6
jcKgsoQiXk4Nkmn4xnCC/WvAwxadkEhsOQZyNarYyADHmCNwbOYQpvJUN1yVzYNUk5eICUXpeB84
xql5ijplD3c3clW7o7WTd9KunnVukyU3aBLYl/NhvLfJdMrJhUTR1y0ODgFYEX5YDXzjr/cTi4U9
/Uz1D5qIuCXYBi6K2Uj+VKOhwBIzRMG8Mw4fWf3WUoiNCAiJi81goROj5kKokSMKLNw6ksp3EK4q
QETIs6XS8ClOYIbBhFI9Ox3WRQJpTGhAlN8c0ixykT0rD9r06rYVD5kDe3eQ2QMP1xoaZIrWrf0k
VGb30kE0uuTXmJ5H1jgzVEcakCVmOBLERJziZmubZACRS/EqCTArWQvyC/MtRZOyrRA9MXCi1ruT
uSfG33pixp3r8jRRfNVyJPA+OUgr5+CZSa2FGRkdlTgrdL9EE3hpe1tChiKOI1h8RKuCf9qgRnpv
UZNzCHmI55gWToBahX9ByaonJFC/7a3+yOEU4Zutop+xxGzbHTze2RQEh2mknLMjj0WC60hYODv7
MNwPk5dSvjiOceGVuoy1r3VP0L6CMGqjdjfpd6RoDQTT0CLdkAa1WDdmZZR+Ex+D2NKkP9dt+aZF
NyQhUTA8p/MlIzMrnLsTEuQy3Vp9cDQCXqx1rhfMFZwBHk/2XvHUA9NFShcMT7M4yHDZqytj5MH0
xF9wjekUDprOD8b2ZWgadiHKU6qDiskBksh05vuk7w5TMR6FG9aflyDb4RPibuHlF5kjBuicSByR
NIXUJSnxewrxImGgizEc9JyOrhGdajX/zNZA2jjN14nhe0pIFR/hD2zxURdsbNXvkQ9FlkaoK84d
EgHsgELUNGMWa+/nTN2j+IL8J20OzS4yuppwY/5BeocPTMWw9W7M5tYD7pbCvshqT63holzDZgBO
gKAWl9yqLms/d0lmAdS0tVMeAzwa+wo/jpfSPqDCW6AF8nBk2O/LMq9E78nRV8JNQ4doZvk0TYCa
IWT5aEM/disEaTQw0YShoN63nKs1NFuOBZNBZFSpiHePffRPFDFxkh+j8GUKnkqj2qUSIRn8WFxQ
kudApmXRkfEuu2zEAYf9qZyy06Jd4D8Hd+UBiToajaYhp2m4ErNkPaG5HF/S6tPWxrWB5kjH8CLv
ihnWmwWx/GJF29QLKIuEIuNtzIkMyVlgJihkDwBFr3wl55Lo/cLGqbTWSRCOfc5XIOiRG7G2buFp
mvfcjFp/v5BRkvm6C7zhUj9KBwamckDUUsbQ3h+w6HhZv025CbERbMJkfBCuOic3Rqoaiqn3eWvL
BMIZbVv3MpOaJlVNGckipb4J+fEWivakDYeYGa1BldjiJ4DCheAoXyxWES8LNvSQFDNLII4irgeN
sAzgJW089rKiWOmqjlBvsK5Ppo7KnmXZuTIeMZ5y0FBV44A4J8CI7VdPAv3IVw8+39B2QhEaJ7je
piA8ENALp2h5FJMplzgm/XOImSOxGO8M46A4O2/2/1QaMHo94cP05GV0TzjTinicVZq+JEm9bmNj
Py+OrxN5GPBMya+WIfNzmx9d2fRlcCczUJ/GG/p0Sc4i4FVRiD/DXsypRypKPT4NdDVw8TqAmpZ6
QtD2kTfBUYyq7VL8ahnF0ITEBuEtTJFjZd2RfymKL70ko1NdC1xiMIuH1YeHuM0h8Qi3Xyg7mntV
TGhakpPIM8K4jw5NiORnQ+v/9aOJLoS4QJS2mf009u1q0ct7rcYOwWHmGNom/zfVn1OubTJihYbO
uTGrSprVUgy+Fj6L22BxflhJOpf+PtcDaN+Jqr21Id+t9l7ykKAsXLZoFE4yIhGktlbj/sBbv8oT
6lDJoyZ9EMBGjxHL8C/R2HgyGiTku5zZHyrFOiRAGZLmY6W/y/iskrtc9t/N4D40XFfE/HWtAnhK
sVXx6ITeSX4zj8tiII5K8iGspv8Wc4tJCUu/V6icc+6HhJkzO0TOk3bPRZKkaFY4Q2E9g5a6nWfo
8QmLNOo20Zf/yQOb9ZS82vM/ok5h2Hct4A4jlQztrK8NlbByGnJk6aRDwJg61JcgaMxU+1wY46nW
y/cm5D4+/8V3hvWtIC22TbFSi8BXL+Nrl0Chc7I12pbpg5RFLneQn0s3vbTAoqlN2wG+aBcJSYRk
RH4lLxt9cZZDWzG7F3x/cmPgP480bQMLTY48iuboZI0HDlzyygLfG0xfXZLPqZlQABrkrMDYxhQh
4UMvjmZgrVLjqcIQZVvzLmPjHsnplywoI3zhduf2jolgI9lwrJ9tiaJnOdPQgypM0rkO3qTubCZb
hNImeUa/LVpIDwQl2iUuVcz6s6Egs+CVK/lZt1l4LqqXIoKXYHNC8maQ9CQVyFzArDqG/uCA8POE
Sc23O4U3Ve+PIJRodmSuYAf/4GoH85EXREA6/DAj7x3EYIf9tlfNg7yQUZj4BsFbHVNSgpoKfjQH
Y+stjUS+Hx39dQE67u6opUzTjs7Yr2l4sBXfK23OlpEEmFUR+Ur75Om9D9uD2xUz95A8+yPo518U
EKMDYg9JKSBK1FDCk5mUpJxnexFRd2QocrRFNv5uHicyV7bamB0jgmqbdH4tu/NMHZnJEYV0OuNJ
V7t895ePBr5TAotLXnYAgdJBsub9Rq5iVfmVvh7xwzokFgm+2g/E0UC/E8wsUREp0VLR9OCw8Eg9
Bq4bZN5HEYXYPwmd0lRJESpX/crp7oL2CMZB9IoTVQA+KPZqMj7HVcMN3GXxhV4N4Dcn3dKO875z
vSfUE1X3ndF5V7GQss/EBd+JLYFjgUcjSbuXvV1HlKYq4WcbIJzzvTeHQvoarpaniqMHJS9XZNOv
Lb6KMfbemwVCpjc2pvEdpTtuEBpMD0n9Ig6SkYBgVY32bFWtjSkYzKFuselWFzFLypYzQNpCZXe1
9iU2a4PlEsWHuEGWFPUR7ZLfGoI5EuXixMCY0fsS5yZsJRDADN817GJX2Sg4mIplM6kzbDQVH4hQ
XOI2jsrsXpik/jLsl9R4HLOzQdSbCOwoSOy6dat6zHo6QoaByIAoWy881VkXgQRrJCvJv+Zd/OnA
qsx67OfqbyFiQRHHgwou6DPmEq0qyIWk/kQTLyUixiS98XKZhXtuq8kXSbfW1jDL/ORc5HM0feqL
u7e95wYMnOssIjSfLrNUU07hukq/gEUqZs9+s3ChdghHyv1sZTur8j4KukDVg/iXlOCz7r9khVYJ
fS7IbTCeadOz9ONMlnqrM/zkKC4qRn1y8grgIDjbOhs32jRdYj09WBlY+/ytj8Gl8c59Ye4asz/j
uU7aFbmmZAtb27EJvrGChIn2GPI+eo6L79J5yk4Gmk/Nro+d5VEk+UmNb2wrR30E+g+Qo+CLtwlO
ylBWSCtLF0fXgQUOhPcvQC6C+uvZylCXkXgZyYalgcUU63QYjkKJKbsObn4EzQc0GrQeuTFY18hZ
TIclrRAF79eMS6H5yOJv0+j3EUEGi7XplIun/LQB8LXFHsnoykQkSb6Juem+cr4EhaxcdKuNjWwV
SDKsL21Vv4lWbRxQ0g8dNzvyWe9NBB9IuIbROqJd2kWAkTET6fgsL3MUGWcyIFQTUp/JK2Kw7AE/
0FaIZNcAjFC1FUF3wytOH/Ci56iRtKgJX6XWVb4TeB8Du6IoAepi3nQmtD4F5IxD3KMvVfAo7Q5d
R9GKyBeftRnqrXdeergsFz4a3DFFxmZN6TM8/zkmcAnhQ5WORDvcdHKlAToapTh3XoqRPF4zf3Cj
LAXxW0wcFni6amlbpVLXZl1v6+yms9+gfNTyYkdeXacoRzK2yY/qRO7IAEX+hIgpwZLsPKQMhhzS
rcvkEBbnqm7oOIbd6D77Boo4ulOI2AyxKYT8gUO8a0nPmnWa2OvpJTTKR8G+R/7rTtcOKphiRWla
M+w7aEDyUbMnLOKvDMseJ4jJgSCHkmwL7L9iqGTuBkydUBIVmg5SSZOILLvY26zilCPxAUSh2yNB
yzgW3k6JZsQfQBjVP6cMSIGAQpA83OGW9BTrjc+e/s8kO4f6M5vCzrbYN5617hMiziRpadwUyOw0
rcBrYh8SpiAOU56BZsHdCpZdkWLjDOm5WEK+yvc6YuNHDtDUX2M1MHLzmgI5uuiqEXpokb1SSyLj
GDcjMFD40DI+uAHrjs7q7kqJlriPQ2kw87h8oTjqeIHMvkG0byeerKV66xqytZdNYRl3o5U9iDGw
ViyfLQelAioVrDUJWNU/WS6adrxX8VpNI62PhAQY1n5sv+WG5a7hviA5k6NLVD7M83NKyuMMVcFE
Amw8eoh2I44uThOdZMxJuTMqDOolQfr0ajp26HvG3o6/eudUxx/Nhx1c8+DT7XUit+o7degJVYx8
D62w32SiSOUiNarzEFIIU9Ma+B1FBTnPCMDaH4fRNImSjXy0Knv2+E5aA9Fg2KNPoDcF9qSHruOY
AT8Xr1nJhyORTGCQabHuLZwTGr4Hmj2ZeZChSIQCdU0iWQQINXhz5/EDvECvRQfJl8+1ZnG8ivIM
/l7tCEp3DpiQaoW6YEKLqDqLPtLknnuXWrmQ+KFn1db94dNEiMn4U+9OaNpzJEm8XDEzSt1sNT7N
jG5j4uLjY0T9h5cV/qgoftIMG0bNHGXvMD9XxaNWPUTOkfGDhkDh8sF3w5LkKu7+CNKuo4dsGSvM
18ouRTgIrimYu4ClsziViPbNj6HHFwl03hP7RPdCiOCMv0PcUywGO9d+dCHgemBW9dw+JSgjXA3Y
16RLIbragPU51XYT/5AUeQXvE2NBqStoBr8B72iMMftiK3Elf2JTZU3mEiFRaic2z6vrPvfRlwzr
7EGY3VAZkmgrbgmiCxEdDul4mcfvItCAxF7NYRXQ3MgiZAYGZzTKf7KgYI4KkGdEhSjQ5xi32EvW
VAjVc1qkkKSqmqQHhCnXdO5xoUnYB5G7NGpya5ItjsWOL65zhjuFSPam/JHw7dF1/YpUDoSCEZnK
aAtRIxk2t6ADVcYjvply0kG5ssEt0tnbiYhD+rNAKp3eWWtEb4GaEkcIlsa0BgU5M4qk4acbE5iM
u8w8L8KCUx3eWpgR2pvY0wgcJ5RyiSAxfBGno28UFBkxOEBRUG0Fuzei4q50q6PaXSUVgj/oD51h
E1S4zUSRLcxDhP/ReiIBYy/jHd+uFLB29hWyACBwRjzVoCiDQubFNYkb4C0W+y2Ht06Vhdb+FJPt
h5inMaz1BL55HKFtc5IEhmw7I1NCS4ce/AUlNemiSuruU1RMKO5Dfcczi0AfnAmqZ5j7ezpHWQdr
7zwj0xDgjag+Zi15dqyEC5AontGGgA83cIKUubSA+PLLWtcY4dHA1K7dPIIgO0u9l5AkbT7+XY+0
Y3j4OrPqV+R6I52rnvj56TIiYV2Dr255gWYyn2lp4RUpmRIDvjFJL6yI7LPtAUXIf/HCC5cJ3WDV
RxY8KZCHbR1xXp4b50k3NFlEJBfHUj+1DBpVqo9BtOm6q+0nMTGkneUPVAHyFvhAdnJWBQxplIGg
D0C5aBDUgkvKl9XNctRTkxPTzTNqNyqOwX7dYWYUbsLFu60sHyMLbJgjYLYA5JDzI8LgE9hatu0M
3lOuxvI5VZB/G+QiFb9ZHr2SJaE6zjpu5w0rLgQHQ4P+W1XoXfr2j1aB4JyISsmjA5+J0uoItswD
nDXzWrIldD2BGfrr0/Ps4q7zEr+1UioOZoQr+Axyja/feqTxjUf5xh8hoRqNuzZZCnM6TRjZZQoR
HSJxXLHF0Vac2bRDvnAGkA4QDO9l1llE0JQPxRjhsENUFWVEplFaFIx+hp6Sy6tGBEyQYYawO2Q4
7EQtmSr+1BcXIX8jRzsqznK/EBCfl+2qXB6TaNpYM1G/vjMFfFLlfrantXg1FzW4zZhEi658WyZo
GhyosKsS4yL5OE4x8nUr7/L/c56veOp/UkMlDyr40MrutyEtvOb6HdyKcQBKhvwLTg80xva8Dytm
LgLIxLnkxtWDSRBjvXh7ixwge0if57byzWCgVEu92br1T3AlE0e4hLMirkBl3Cn91R1e6iy55s3F
Hv4EiI7R/0tI3OptcmY7QtSdu8wcNl1FIUnVHr3YPepoFczmVIOHo/KjLCRYNR1541O8jWy6KM23
wRy5J3/V8L5WgFXmDUcS1Oa+SX5D81mfv8KovhpFj1ODEnZ46tEzNjp5rRyi/IJZDi1UR1ucTbDP
I5tTXkE1t9R+9OgeOrLszZ4O2ACwBy9mgFqFBkvq3g48ZA7seWHtlCnziwWCo7V25AW0CO56FmhJ
wy0Sb13109pmMoi1F8tIXztrPnIdr9MW9Cc4l/xcOhhI/j5O80NbQgaTCD/cwUw4y9qqQEQDDC+E
2HDXJNsGX3L6OuuncrlH43eXJ+/p9EhoJzcV2uiT3u6m9puFC0SDlVw3I8qu+b/6rddh8RqRYt2X
Fm3Nub7sNA6oqjXZyshOoLIWGA4bN+yfdyxg2qHy5/xJzKPoR7yVSjRY59ukCqyXPtzJGy6ruQsz
qhlvUzf67gIDYNN0xmwWKJsmf5YwAM3ecqeRIzNtUt1+bJFLhwSoVly6Lu5Tb8e5rLqX1qMoEzAF
Ga1LyOLvEl/Q8CtIfJg6AfwMYMNV2lIURIjpgNCJ4KNmP5NDpQE6hAnJoRxcUYzkRY3eQ+hHcjmO
BuVCnR7fEevhmIc68zuZhDCp6vxIO9LpimSnLXuKxlMFwTwDhrZzgvs0PHJSBBxS8lbWIbfcyusI
21q5fF04JQrWqIRLW4zcLy5KmcDjm9jHzJhaeUOnRiUJrPbgqyDaZrX4arlrkr3O3o/CTWUrqQPS
U9cWssJlTJ4L2zozPN/x1K+VGW1xlW3IfQHdUnbj9NiUaKX1HnNA9jgZRBtOakwcSbi38vDUYTpo
G6yLBcqG5qtxB1DtetOQoVKBUYqXTEIOpBt45nutdw2JYJZfVW8OAJmKAxe5z01BtqCq3Grchpa7
0W1USX5MBZ47bGaOILrTa3VjDmdUD0waz5nqHd3RPIzau87cVQPJDb3pk5DUK6eaHgOZeU28SQYI
OQPG2rEK8s0e3InQaCW9KrjKlkyl+s+7Cz/oqEFG15T6UXLekqXFyYY4gsKrcd+gU0S5iXLjUmV7
G9BtCf85h6ol/mDAFO7CTNJOBQsTegNAnqTdKISmgW6hCiGwD3zh7IZPcX+LTIaV7mSaTzXhSp9d
fuJfPpQnreMYUXZ5hp0YVQO188GrF996AD+mjCAiDS19ziiG0nPS5QCZV6B/QfjrEqKDSwEln+rX
Nv/4bafDMyPZgOaYXfKyrO19zw2zFK8adG/4E2QUmdraug+e3Jwrf9wZpPr2PG+WTts8pHi4qcFC
veWaYdgtC2BFRtUCMshW6s1sh+KwCVLruEzeBnI4IgZT8qBTxlVGFNhQVY3fc7Omy+hjjIkmE0vX
bqgw2qEAYPEn59xTj3r7QOwtLW/SgoSYlh3RDJSj0SlU1DIHRibJbK8GPiNEYuvaXMUhdBBLpbVJ
FFUEJ1sPNBzYxiX4NcxQyUJZkBE8jTQ89qTWlCMxYKSPKatQNRFQzeBj5U418bfuTffcMLw7pyrm
QWRsie+KljiQ4GUgf0s0KmMCHD70fl5+yJ4zVjkBIW91eszaVx1RxIxQpXpE0unDgOZIXyUsqgRy
UkdtVWlowNmwU5wvCY9GvLPI/TBZ44W5mKK3xHjSewAHtCJSC9cTnpEBNQRIFWNM1mJKTVEDpyRF
Vd5RL9FncD1yUZMdOGL438YPLIDsl1gkZhofMhqmd2iRqlLfEYIi5u5ifm2ME9aLCJYHh5pmbVN7
lT9PYCpB99RVJ8yYneGjrmM8BHskyeqxHl77Ql3lNMswkCv9K+nEOdOALN6CbmCoR9hZ1A+qXpzi
+I0j9xIV9g3vHG8veb502vqUZhBrZsKSOftxXGB5mrWWZTuV7iwHTZRM0UaM6L81tpmA0j6YZGd8
eQ5xPN7FK2efDoyDar+TvmO3sB7Fb17XLwvlzWaYPNrVl1XfSAhjmwTtnu81EzplkqJL33YQTaoP
nK9d/NM7OYDqoWWPGLd1MKAu4pSM+Uvi9WTZJ4Vx4y9pzv1uq2RnYrzMuIDIEjrjrIrz0/1kvdnt
Oo7WKQ2G06ORANeihkOxwuM0R78aP8yDdTMvcHRIZFvjwexXhs1gA9/+mLPn1kgSkTScIxADnhRJ
epT/OChcShujX+4EMjcHpOcqUSOsOaw6g/yC2GzNszG4oLUWweYvIeF1WPAsPsdBMy5OvQAhYOJj
TnQ2wd/7+aNBSuTE2GTmy5+NkIfC4xLRl8q3OYIb3KtT5RLNBZbmbmJtJ6LVTDW3CJ9aSiHKio+O
I6B7XHD6W/VR4sZIW5oQucyKwwJOwhIrWRjxzg1GvR1UzO5NeLGZRewBnxmOE/l57ZwZzQy2UNzE
Q1LbDibR3C+GtyFSx8WunTAZosF+7bvo2ObQ+RIAq2X9Q6gdc2/fwgFR2GjhTJVwGVOIOERGebX8
hJ5DFOCuabaNvVWXa21ce0vnmCG6zHnv627PCqTyN+EL6ha4IfsazG8NIQGe6uKThXXt1w7+b8U8
s6U7ZrrjX61YfB7zp896/ERcuRwmiK0c5UF+67B8zRlO5C3/U8DyDbAqyTIt4n7hqSQfyXUkgYX8
vejdquH6q/5JKJQkcwlsxghYF4B4Z7HBjfXwRFyWj+pkP9IOKC5trb3mpro2iJjrqEtpPM563G/3
4GvZFUOeRy107XAA3PXLSw3JbTEPkcOcMpwBccnuDxAofhUUbmSFNwgSBhaO7M3CK0ynmPtQZHsC
Lhj+couCpRFk2OG/gdlAYJbIkYZ2AwMA+iU6p5YvMXTSO8XaxsfKKKPxnaxbA0UUJlj35OKEZX/F
GaPc60TsIPluqRFE04eYa+o/J4WlD/4unC6Tue4QFBmG2K9IqqxwBBrpew7TqQL1WphYi+3MBY/M
XhQT+DS70npp1XfsDllGaQp+L6ZfPhMUNmdjJQn+ukqIwI/Z3yctcYf0PsS3qt03xdeoM8NsQDya
Zd95IemiZzbc3L65Wc4aQhju1iWSADVOE+6orK+mt1m9DcFL0zwTajiXOxiZ2bufhtcMBTEkIMw2
YXo9g1gwnBSeUCn2pVGprtYa3wHRFUgTUM83EK4Nvg9Hx0Th0wYs3nU1Nc5/0iqmgQAi6Zgir/Uo
HOWognlaohd4u07Qz7vuGj41wSZvN6PxMJYWsL6+Hhk/oM2t/oOoNJnEMgh89veiuq+UB7vZs48t
M2IlgidKqEpXIdezQYbV3VsgnSrJSIwd6TciDDcJr0byz+tuetisY3JGKHQM0aITN7GbKN9U3An/
E96PkQzWrVxpUtUiT7iwP/JmO829PfotjEN2JJzIAXr01gEKLiYOyJe6G5/YGVZNIrXiGA8o5vUe
iGWyhu4g9LPttC/zbPC3SdSLdmMVUP8BbiLxK8d2HdQcJtpt0tIHJ19+au+Kwu36Z0Vv070oYkPa
raM2ZoVtDmZ0WvDtDqAdZXpO9feKwk1eXZBIPTqr3oBa4+wk5B/FO066yNuOBPgbJO2sZljDOTYu
6b+FOhG8Gptupv6DsIItBUdWQl7ZAd8GqDv0D7IUMqc0EmfkfGuMrcDJgm+Kt768xh0FY/UxwaYH
8spJCOYxsbwtvIOCikNeSQpSxBFsB5rfEikuxF2zpSemmJ8So91VNTGVDQwstDjYioHKEB4Mfyrv
Zs7cl/ree/pEdErSSpjbZgGf0imfijQHhJuGI/s+tibyh4KLnkkXUL/pctChQrtwyaxst9p0buTd
dRE4medrxO8N2S6gpNvgfLIsciZxEafbAnZONQM4KGXetyM5cipcOflHpIkJ882MIer/OAyA3nF2
qxvav94j+8VO9yEjYIoeo3HVDR3ICkoU6kL+ub3F7ZPsbeIr9TC/JeZv2v20XE1GvpMBsAqVj96y
LwVwZD4jCSz/8SYGCs+9gZxRpb1wm0L72Pu6TPfFuU0uXXfRwfhzwbfrS0csMbFyitEfa4DjER9g
BX4gHA/AcD3c2cOwk5koTX8N9qyGWzOpWMYTAuF1u/H1hkxLdg5GP4eOppwAf5xRPTdnN3+ZnIkU
mlsF0FN5AqAk3yJG/cVatTLT4FOd23PVOD6JdHaMAO8xpzl4nxUf6WwTb/8qMqSZKuq/u5RrvXMw
mI4fbsRF3IITEXDOLjuW+p7ylo4Ej3D7F0Q7vGvIHUcLO5/yRlkuQj4JKDwohOiRFou27VYj/NAw
lo9Dsw7Smrx4UlNY9iMwFHdOPql5uMRMYhNJg0SZ0tBJsJD4SyQusSoZRYX1SQiYt6ujh+U4fKTB
IDtZD0FCyhSCDqSbpFY9KQQMBD/B/JnaVzc6OdxXbMNEbzVufVEalQZbbXsgYd2Z8FJ0KuERKkxv
d5Q4sAwSUVGqi0Urkq7focls8SaHb3AGZXZNB9og0CRU71V+KayvuT0NJPMZ+S1tj0Z5Wpi8kVOQ
bMVD+Zn/liVxYI/WV2m7dzaIMCva3bSJ8M3rJIa8oX1JrU2ukNe4sfs7i0oWj5yOHaBgokJHhz/7
pT3Ow1MGsSZBaVr7ISaASjF8JTIBGO5d1IgxT57LnZWNFtJxPBa82Kfvc4hOKoTXai4O/+Dew458
ZdlA9wiRQFsx8bt2fMttc2PmvHzJSh+sTcg9l6WbwkOdWItUKkI5fdbi14pTBep46T0fpgM9Mb/f
Rh9sdgBRICnpSzzQXnco6WJv4vvIAiloeWw5rDCp0Tp2439d2+dm6PhFT/wnp95Fzj7mrnzXRPyT
U9BMtAEh8Xdxd+Q/GIlCRdlF9wmUHP1B+MGgetK0Ox0dItJ0afyz7UMdbqfuZgbMCJ23cbikZdop
0m3AVAKOL1nT8gWyfkEsMtaIGiC2zR2Hsi4hQsnvX5Z7SrJcOq4b50buzngdO1qR2o1KpADACYOK
nb9jqFjHAYY6HM8VaArgvIKeOMfl1qFqdoZd+R32dAkB14fE5tQ4qbA3kBM8hOz8SrBr22kz2pQo
gGRWA4WjGa5pYXwITLc2I3DQNF8c81gDd/htTJPBpnfHY2S2u7GDWa13lvIaNRj1xgNr3S50CO4P
Z2LS1UMQUdRMhndlbVzrcwYuaUSKBSQwwiR684byEWfZAupynV/Tbj91390y8JD4ijGs6uWkEG/S
xT05071vZR4um+KQKzQ0GcWRXB1xqxCgSWrSTvqHJB2/0pmXume0Q1uj0i4msTSgPXuO27Yjsabf
2uwk0L1d+1ESyHlXt+ElYFeIPgQil8EfaBwvb8E2WqfzniDq0xIejXZYjal+57iI1u/toroa47TT
6nNSco+j1gkY2juM7X/CKzAHntk/L8HgzymndG7cp8ERCTbrNfG/27K4i6hsgZurCf/UNoo8CAPf
z6fJXNRMZO72/9z6ZNLYWT8Y3b/4s2wuqfriFvW6LN55cORGjIXchNqt7X9GXGKiyDdgOgZaGFQ0
CL1TfC3866gVP2KS0FP2Jpq0xtpDcvI66URMofXpVmGgXQYrZ1erGFvfk//xdB7LjSNLFP0iRMCb
rehJURQpkTIbBOXgvcfXz8leTMSb7p43LRqgUJV585oyWU/zM0JBKKPkxXvqhzF1C/EmU1GNeoEO
8E3tIkmRV9ajO7/oAOhwrXBPPGNF2kyocgjJYrjCYEaGfgxKSGIsinvSfk6BDE0a9gZs4lGN3zGY
3M1KuK4AYZVz2XwThUPrT3J3heGRh54jQ/v9FPDp9PJFVdELnNoypOYOyJ1ql5ZG/gaENmFqB/SH
YgkmZY3WXCdL3cfhWWRC2njtNexYYGhQVQn/DRIahgpUlpRT1kDv8WS4GR4gIkYQ1Ty1e9+f4HTN
+ZfLZosgHJPeDo6m8drrD1nwPmCB/oVcy9Nhct2CZnvxFXtR8WD4Flou86BrTwzkaXGIGqbyHBhL
wbqKVeuQ4y0WFxTeN7WJWb5Cgxo4VZ2l08MnddjgTobGVfD3vpusgWdjGHy+Dce/m94jjyTIyTsx
IAb81mEYyWwKOwaY1iUjLPBC0awx2It9EjZxnwCaK2tIrgOZJuBEYmFWtc2Z0WWe4VeEwQmSy6bZ
i7YV5g8iVl/fiIGeZO5hLGFjuYULgBjC0ob2wZ9SXxlRingrq2J03kQ68BQVKtsPXoMB6LFa1u8W
vQCe6zS0h0zfR/TJHWhMbWnkVML6tbRHxTNOUPPIEYgJb5KwUIMLXRfn0Me+uvoJm53i1Jd8QkyU
TeEF/0ezgcULv5wY5cGCJVWsbGZVWOp1WOURqNc3/VqfCJOw+6PB0kPRQcZ1EGHAjeVjQ2UWQEj0
eKarvtsZZoxvWbYo9Wr5pfcX/t4iK8lHsaDRn638oBXPwjIHORQtVHZIGGYGd8uqV2HLDXLgHtjd
d1tDZHBw4ylcHHRyxFJgxgxGKI1z+7lBpxRSPinMS5XgEuHPTyvVyv5q0A8RT4Ah2Nat3LVCXYlU
5NRTH6q0dj6bvaoThkMCKi4BJkHgYzVcYqKyw0LDsk7BCQqLJgJea1ffWiaykTBdR9UaG4b5OcJV
XHMYZAXWgnNiMbo9/lJPtWpxcmDLjtVe3qxc74PS96qWksjc3fLR2k4+Kdk6wrMIdhn3LSPzIaLT
LSsElA+p9keFxWa4jtoY+zoYec1vj4Wjpd08QfSMwzxzfE7mPi0uED1HfgvRrGQUYxjzLTUPZLQ+
6zKgqkjMplXMMMQRqgaeUjD4RPZHJbQHpxJiEGc6glscyCIwL88KtlrWnJIKnjhBSBlUrMiCBxmU
C7O6ZUx4R5oGRZ2XWgWBKWYv4rNRjztIhviBZiTyB9aECiOjaL8YTm6NbkXvDNS5aii2gV9adx8b
6i3gyRF37KnECoemQlgWfnHHAmcYVxkoQuntcWGgm8DmHUrxUC8xflgWmKnwdxiJisYCDnGTFavK
JGfJvGIV7gXeDzZO/A02SbElQiKvQFBHzRFIRdugg5VZOv/OFLcumuUI+S2Zx0XTBVgaY0eNdYrg
n0NlrlQXQhj2rB41rQpOIeP/uL+3wVHLgquFj2iO42hrgAh4RFJg/wK4IzyOOfqLU4zgob1afIhM
5g1qscoxyy41jMhXrcW5Vo6rqY6X1Eh5cNErl6TzclkwTU+jY44xRc+QHYl1B94Fko96fsZ2UuUG
SwKgyGBIMIkR7Q2Gu24jejs+IqMp8dyDBR5BoB7E0JIj13Vpf82RCS/kyPAtNWaoMAw08YyTTdeD
j808EZhDnYkfex2ZL8EA6VH3aVi2A2JvVa6euJSJXzX0WQ6kmgFY1SHUw6IIIn8J7v0d4EilVSTU
DNmDGJIihRGDOxZAjgYGfsHYnBrjJNwWdEETAaTwB7qoW5n+RxG9eWTP9PUnoYUkfKHtUD8xPzKx
IICMpVQZ6UzMTOjZU0RSKXVu+yYoll3BhwiaBwNzdmkcbIAtoho6ah+DvcN+EX3UFJytcdPyJLPB
5sj1KFON4K8MTlEEWyL+xyGNeWp7Wt2gbyDro03rg2+KXGky2ZlM5yjmO0i0Y5Bp2mw/v9EtnZwG
CgOe5g2i6RjtEohuhBE/8t3WyBjsMNJI9q7zbzbuuw0y42qNXjOgtcNUYHC9ZRPjc8kdiIBKhDWS
+e2hM8w1K0q8hdRww1ZXtK8AGAoTrc4MtipwjwI2ZWTcp16SXIjVCzjPx8dSCV9iRiAzehLErqF3
kwNL2PfsF3rzZGDHoJQaFkmsJpfjxx+A3og8AFqz4OuHTge7gCwogGXISOJQxHdI4GSbVAFsY2J5
bzH2D3SYWBjRqpByimx8gpWfFJ4QizyXYrLjbMXFMJ3299CutlACpj54cKDRlP0r972nLxt4GQ4u
bSaq4ikNelAG8uvLc481TwfMj8cTWd+5dk7ZYyflrulnUgRS9SVUYInBdu02un+swkOo75z+r5+R
U48PidO9hLax6pJmr8U4tV3+gcojKAxXouQyZsVE7BtUHwRi2ZBjMLmno5/jbi2BVQJ3MGVgClVg
EJIx07D59ria8sShxiemDRODziTlRaiNuoYseD6lwQXrFbyQmEvYFY6SioedD/y8+IYYPwvyc8qR
L3uuSUYEDxy2hEhu2psnjNL27q3m2WMjWYZAWkM1AIx+8LFKZIaxA21mUm9CxyPCe68qszgl1UDU
Gg2h5r17Jg2OQrqFBWhHqeFDc5lGCy/t9K2rgXym19zC/QB7jKjH2QFMHnH+v0hhQOpWY8tunys3
4rQuRMu4hzyJxTyC9EgKELafsp2WYmdd2ecaE3hnfvBEhkg4XErDa9ew9BgtpdkPXz+f4YhCRSJf
WbH3UTVttINl7rLuWHjXdP5UyBr0P6bQJlfIXtbdm+cN64jqNnV+U+ezHJ9B5fBc7MCnk+THOozL
zMeF6ahgjpowzeB0a7BXs0gx8UwUtSHwKgqlm1W/i/NrwiBZHbZED8JK5CBgw1L7ow59uq4LfLjw
GLatZ9gAPTOSMsjRBwz4VDXkqr9JpDr/JSSVMhy1rWlfPDWEs3K1nCPzMcoX5PREfJq/HrUS6cDL
oWneWnJVIuJ4pqbZBFig51hdWVQ1hKi/ylPd5f6m8thkTGR+WF/7X4q21nHjQ5WkP06qvXBwfjTh
4Aqta4A5TcwBRcixbOxN51/kZ+HlQVCb8nzl8cB7rNGWOQRfr6h/eSj4UJ0Y6YZUkuqZwUGKlW0H
t3gBoHouvA9cIWYmswRxAZjXCPcjFrU2CWpI5EWOf9oMUEsZIturdgPtELNYQXiQifugCSQd0PXY
zWIwU/wdKPCrM423K93nge2ytj6s9o5GjrVVQmMLCYQR81e4vOtCN3ksP6WH8CZypAgljZ/oThat
cswEyEY9iNY+9L5sP3isG2RD3Ai+BZZiwivImJu5XbqHkALuAAONKadNpSE7Mmb+YiFLtCCEBoWn
h5+xKSfgcKE3BajdoI2qsgKbdKHr0D6Ph8mDfAS6CVavw3kkoryiMFRARuFelJSxQu2t800S4caE
Z3gDLx7fIWgz0AMG5+JWywngyLWjpffM+3l32/zig4gjIvZWU/Rl4fCElSF3xqZOEs0IgnUx9OS3
FgNTF6hKnbIttYICZIs8Iq2dJXNdVdKN1na5GuChDYDyypi/zHr9EjE1bdJqjVcJ9eurpyBu7Rjn
dzfJEZKsEBf8g86RwaOHiiMj1EYI8dRFHRxnvXUWvldf6u6TAkPmfAz/yuxP4lEsdSMLX+MneBKz
O7uLnPu6vs3KESUqLSurWZBRi/zlOWfIn551L2G2oNYH6Zc5T/VLXKcUcpxQ47XWX0z7HNkZOr41
lKFNZ5coyGlWMmb0KUadsNZSAur2DO+BEOl+BCUWEzhBtgVWRxsAbYNCCXSS2ODaf4MGkTFFBVUb
9X0HtisAggGdZ7Lwf1L04wDLB6vL1sAVg5nBMEKK0BwoOMpRi3X4QG/0AJQtKKBwS5Z9AsZJ7pRL
vS5P0k3HvyNtGn3bSU5Uyd0oHrGoga05sOICgg78ugABCncFfsGyUNBsFchixZYahntXZRskpmKH
QFXE/ef/YzzrgjUp1Crs6aqBtNpZCqkhasBPGM1waKLp8Dh/ZdwkSGun0kixGAu88XwuA63/Kqgu
1G8bbH+wm8CKa8bU/cwjaJuPQXsmHEGaa8KMFzlILrdflAdJinsGcN9Pe+9etVsRLTGSus934xZ8
BD/9Pfvx/uY77G7t5tym1+m1P89XVIxf82/0Prz4b/6b+zZfhxf9230tv/QPcIrjor/du9N45frb
X3T86he9QxQ+kI735b8Z15LhI+gfODbJJZ+0AvDoXXbzL/Gt+Og/3Av8qVdCbr6Hv/kl/y0/W2xq
lv5b8D1eqRGvzJziB/mICvz5M7UY78SV9Jf2l76sj9ibboYtaNnR2aX80227rcWv08H8IigpeKg/
rTsRDGv3awbXDuV/7nNjLBXPYUL4XiUAEdWFywpNYq+snBV93SrakD6yaV+6Y7rG6u13PMBZOTpH
5VOKbyzD6Ki+/UcIlYtkla3iJQKjBTZOW3v3EG28C4XXY7oDF3kc1+be2BbHcksr/jCsCaI7ETv3
VDzqL/YzNp3rYuNspkfiCp/QqB2srbPud8kleUIk+RStmy3Klw3slgXx84fsGOydS/FYb2mEPhFi
Lj6a5fPl+bHjE7zZD4ShYJXHUbRolvETBrVP6RO2PZtiZ+2VDfIb5KkP3sbZY4q56R7Dg7qcdvVC
fyie6w2EuHX12K+sPaSH5bTEdmCnPsJZukTP1S5+wC2ZZD2Ip/nTtNSXybJY6zS723ahNGuLIcxM
4Z1g3oDAB8hVZy6Vpi0tJcRhnuRGfVPDr1H0OePSqVRoR/5DJTtPeHB5CMgStbAFMMxspfuvvn00
THAZRXmoaMknn3vpLhDawOmZOYqqcgU0MpOe60TTtp8APpnTDoja5ihftR4rkaIBz2dX+e1gS/gR
0B+LceaUx/PQDz6c6BuQij9zFuJy0ankjnJweLtq+gX65XRL2eVD1H+iMp0hGyodg1xnJQYUlERK
hm0w2cTYfOKt91cZsJvYMx9cplWFmT+PlRMuiyD9IV6zyoEl2wz2wqhRuUdfIBEPKTZDhtC5bPsp
1+iJGfeipXoQOUHht6fSGXZw5eEfAOMB+foewmkY1ON8ROEILHNQ2SnwaV/1rco+yqRN/ZHmlte0
8Z5A2Qd7Pu8YvGP5AztGZ0OPUFIQVVRFlCerVH/37IG+35bRf4woYuz2vnamUnmwoVdZeEin+nNj
ngtiLGpkO2TkNJxXIVmVjfkpiAtnPa5gSwl6zy4edW6BVzooAEzHXgW+rDPkC1Q2I3qxdmMgq2Iw
1/UKA3V0MR0GHva/Hc5AqcBxy6bWuDjxWlh0IU7ozeCVpbW304ULNldA0Z9/rV/DIKwq3dfTVWSV
QJ0W5h/czSoFFkft3i3U+GbyUBPdxTUKgOCCxn6rdffFzHLSPi9uDxGDpDDAugfVgHhUn008xtsi
P0WqjgQtXQUokAvnu2EaVyVPmnFvAc1Uj2llePUbUk1DmPbZH1NlESw04/jKPo6QdqnQppDW/BCE
WHl8Jx1Y9LBnwIyR4j+7kxT2aAH/l+bINv8c1wV0eMkJz7PXE0A9Bl19fwXsx1XMpKoFKs0pL0tM
jOVTNsdGrcQl/CUGSUITQkdpAJ5YABK6EIuowAgtUaDEzgb26pDYQ7y1J3NZFgeW93X03zUqJYEG
pP3xrZ1HbwVGnRPy2zUvRbCdNYzjFbI5vT/qRxXmdICTdYmMKzLzHRwpKk1F/eIQU1wLG4I7snoe
BmfhtArIHAZX3VOfjpcO80dpjrNzTrBgi+VDHOxFeII6QtdxYk2AlfP4kW/BCVmR6FUmMEjCaUty
FQDY3hFNmHPjwvLVA6kD2k+EASGzdvM3bp7LSKGgg0lHORXykxiR5ybWiIxy1T8TOCIPlCMuXRIX
3DfjwiiKJ+ZWWnETRazohjXymqeNg5CmcZ9nRldIJFr7aGrluqMLkcNX0QzEwUROA3PihEtyk5Kd
JSGQpscJkk+wEc06eiBiJtYWRFDi/jwuSxfA9gFiFppQVN0J6I4yGkQQNmuvtvZus1DoiI3mIhoy
lz4Bwd7KMfENOSfml99tapBl8+pwUCKRsT7H3ECpEG8L9altsRHLNzWOPbhriV8zrlgD6hHaCUfb
mBo8pvTMo6SyF5WgJyMuilzAImHK2G1z9NiWtMYYObomGG7w5/XUvR1528imUjxm7ZWFKKdkE99r
Jdxu7owLb9pvbjOqqCyoFi77g2lSdrrZHrUTy9VHM4U36AG2NhA1QXiS5EJqAPtFBdYyMXId2j2r
Nau3gbJuWOnBrUvfBXUzU4CXkiA8SCczdDlyH0oulOwlMveFf8GMj1sKKUqWns0yp4Znj44lw4B6
WiYxuCdhZrXSle08PZVOiFKW9CIMw3VTuaJBxqdJ2U3QKfTsOaRVVKC+0aGEvb4jJPUxGHHnLlZc
jRS397ZE7Nmdkyw51wETA0djqEliameywe5K6rIc6t6Ea8V2Tsf33O8eKm+mAk+T8+jmnzAFAEMR
R6rqd17XJ/pqrDHRBlUmlA7ib4GG8HYPcH0SY4RQKW/wZ8q5w+8WIiMDLeiyuVOT85ayDlBl37X+
b0yVtc/zBYkGftq+oRDR9bOD54cKONTjDzs3NaNalyfMw4LH/nVGsh7etLiEia8t5hhhKNncdoZg
CFJNqyX73mSvS8elSF9GismG/JzBfs7hIA1uTpQsFzBszl5+ky1YBIWFPq7amHoMD6IEPIhudEZw
ZaNW7OglraE89Mite8ZlGNQ0Y7UwxvyTS8nIrXlDFZQOV3kO+FM3OXD+9jIyTQkHbNvnXmMYpUmd
Un4xcduUoX0JYSWXU/rp0tqJ3W+nAtFARmR7ycCRIHcFFq5bDFy1DqKcu9OMmmgt6EEgXRZ/059y
HLBXtEcxDpQDOcnYFOsMC9iadO4lxs/T+EuLifJ0I896ZjGshaATztomC8oEMhuPZ4WmKK0YDEB0
DMVTvICzlzrY3zUbPUlXvQD6tGEMTlVAgfnORzEBTaRlHxwirxjzlzxLYpNXQAzHe0ZZ1slv3+CT
AzsnyU1cQNPXIoJZHAP953J82YyoTV6hGoqn2Em3bg5sxs49ZKWcczMcVsiAvGaFkoszFDvo9eh+
CKgIQRpvB5JAqxUbg7rGGRuTg2Ot3cWiLIHxO7SUVfGKzc/yrvgiGdjmZ8oPD8LMqBtRWSrKUdid
uqo/8iDKt82FIckD2aIW1NKfcT570GBKVGeZzbbCBaiyRz+5B2zxMWGHqQXedZ0H5lYTZnR+8TB0
1oMewOSNbpOhrG3ALA62CDe/yP6VU5yjXS6aRB6UCvq39pRIQRI1KwOsnwYxVJWV8fyvfkqzvc1k
eUR8ZXC/RYM10sX17LDamXaf4DIVPQl/SpOajgx9tQCsJjzEa1IPO2s6mXOzDDYhPz2m332yVJtz
5LmrpqFIQkskhuvusoeOoxBEjZlrtvfoBPKaiOMWJpnjb+VmcuI5WIeJbswhGoW45CY6zDECFgML
8wIOBY6FTOla8hHjTebXfyQLmhHmUxbDS2zrK9ta1nP7mOKGID03JZWqvlox6XrTNbMRE0cGfXC6
Y7C+blr3mNHbTbR6qr0LDSTtE3up0fuw9kAJo0k2/VDtVrJa1KRb1WW5oWvzDiVxLjE1YiBZzUh1
hbHKQKSDgct1cW7eSGQiD5tcrJkflN8TFrKDxDXy4E/eeOU6p1MXq5HbOAv8t48YmKkdl61V0FJw
fYq7M3oA4nBXJp5ajIeQLy4LykWkPMC+vvUduFvNiA41TcEwoOwHE9VoCoC7ZR1BH0SD1UN9QypJ
rnHFVMQP7oBWQNGmjhGmn689jqNmnBby3DKL3MqTNEObymDRBrArc9wGAyN+TZX+xbH9R/Gvy4M7
QMC10mGX4ZsAJMft0uzHYvpnprOK2aw06NN+esrg5vJABx70/gIa3C0E1MejhQHnclaBBSmNZPtZ
uBZLF+uS4SqVSoxEBXBKVoFC4M2V09ohwwq9hcJUza93BWMVRtQV573kjppX9pznEcMAzbmVzJHJ
cFqHzDDmFHdTZu25MTJ6ZNcDXdDqMzhJAjTazZcSMzQZ4Sj6o4+MogvITKvqUxYIfU851xZBM+DK
76mZLRWQLcwpUEaSwQjwz3GBpPOO/Zwc6opBKPquJ+A0I1TQZBTnWq+OvyGZbU04ypwm67orDk7d
npCtOZt0N+nkQuonJPOe/gTNKwpgbqXjCTasx6ei72NfleYQ2jEMuxW+m3hs1X577DC6TUO+x0AJ
R0vlxN2h6ZAdX8jGu2Wkfjbdjz6dSOQr8hdvxEmIbY5vQrTRNpu3+rwTy79/sbgAQxg8V/SWsOAG
9AAo3kzJ/+iiB96xoCyEVsBMIqputrjMAKyO3Wpy6HINcFIp8tKLWvJFscUHSqxgvU8Kpr9Dfqnx
Yizd+RQM74P35qfNETZUGtBdBicz3ZB+Qug4knzghAxVsAeOeEdqEvccezBGJOoKCZSQIOi8cjj0
FhhgBRJlMwPASE4c1qQC04DE/AXEGDndgIeYrIQ0FuhPjIj3MI8tAwqhCzDqs0lRYwn/o2LAl3DT
NwPanFAc1Axr4chBhuNXXym6qzxX16Px5zFd6f1WPpz0tTY0G6NCwe+5W57cSrvzK2+sQ7Z38QPm
HnGSk51MHorDcAWeMuZXounmy3eGg6MFSkBeKFZTrH8Qv9C/zUhktY8RJj5hJzHx2BJGGLTgM1X0
XhzoMbH//rEdjHucxwgzpDFUMCgD7uLiwKnwWRug+WVzzDGl5Uqo6p3+lSll5r0pRrTpEKFosI+8
mwDT0rYkHPTVvOwji2AkjkkUAJ43bqJgOqMh2KFRaMKPDqsyu0YXQ/AYyrdk/pEfnaG5mDiFAATV
8N7qYHicYJ2DpjrBREiXdai0ax0fvNx4ySZl03p/GZEDCexzg4of600nzg/uuDK0fu0zUBpqbefr
ETNYKLyYkjN4BAlV2D2z9YCd2fio1d1DetWNLRcW1gggeotgt4EFZA89XMpgpQfKo5E1NxqaML6J
D6wfl+gYDCp2tYTK9FLXV5Xi1Yvmp8JTf6IpgdUOqww+KhHoh0rxXlg2CGE/5BwNenK04idnOLMH
lspjTLmW1TAzP/MWuOdJQ2yFlfoiJgJca967qTiyHkvqemgzluUz5yPXHtt0Wnpz/qpt5HkY5xu9
sTXB4Ia/YfyuGixBsUXJ44NxksVd1+9qSTZ0qy9c7y2FPF4kf7JAmjJYtbAnyxHiYH7vtCsWEOtm
5l7vbdc/1t8IyRLzbLB/TiMDP+xAtfAeM6M2+wnGOq6U+b20vWXgKQ8e0ZL45z8n6FjBiRLL27RN
v7EJTqjYfGboYAkDBk1EkL6yzvV215j9wVHzJ0Qj8tpqh9mTR2xvz/Fm4g2BiCC+F8wrSvPP7SPU
xoAHUAfxzbJ8HXVeBW+vWxcMrUI7PLTez/DvZFiK/2NWmBtN4yYLlAwlAgpvKm7bDNuT2INos8fT
oQz2cv7EXrBrLOLJmubglH9idacmFdb9AtkGMFQcEiqe58FlNQEuesykWh+SiEu8TbRwYRwVF8Za
6elf1c6sEY4okiOBgxZuDaSNR7hae+t2OmVMOczk0U1gYqkIvFEDKvgooOBUdbi4lEIpwm4b/WjH
8ndtDy0S1P/wqbc+eg/6S68j4AmRJhQrCirX99nQnjoI5OqgMielBWzGtZax8bnzxsRE2pl3RvE0
cIxMAHRdZJz1iK1Zb+g1aC7jGX5dt/IM2usmxGQRMQCcIEXfOB1iZywKcJ+yK+Rf3bDIR8IWqDWt
Cge9REdHrD3ELkAnYHORst/Hi5r8L5l/Uti6UgcWJPnQCehXC1YFJsGpek3TZB8ZF3uAPa/CKf3N
Gpdo92oVmtazV71YMWVKqi6JVnL718nR1x7tTxKm72nXYfxzq2hIFE4T+UgJ7PJCR+X/1tbo10M9
2wwe8gO89jT7o9UrXIdH5GrojJaJGR4idlI1xF5lNk+m/ysGUFnSrBLoGl4G7IIfWmIsx7l9mGxl
h0N5j7BvCH9GfmuZgTdk6eYQ5GFlptREMMgYd4cacWIh+TTvgf7jcFlri8Osx3tq7Gih8W2sKWmN
aYHRBYHkBgedA+NYOlkbriAYRYaILkA3NpDzhxkL4wvVcVea/oqbQDx/ReEVpifEvWI9ddUuQAKd
oXOaSxo9Y96Gb31FUrydbKf8NHVM/icbXNQ7JtgY9thfzf0yyyi1/eB9KkNY6/HTkF99TjUIbssx
v80dZnQ1G29SAA6IXqe+COM59RoSJss1428bql9njsva1w6GS3J0n6zmob02OdyRJmYG/IerR2Ey
/24ADlgmuW4tZpyc9Nh+GlqZCfLtUDn3r03wPfvWKkohybTYjbLEMvOdjTWrtAf6m/4ej8oiKddW
MD7FIy4hZn4e+5+ZhHVGeCWTJiJZxDRdrAxos9ISNpmOw9+E5tOKtip0zMm45Phol92D7f0a05dA
Brg/yKeoQn2BIee3WZ5D6hbAjBrbT7WBweU9wTOcGw3fgk/Mk8SGY4IBatPOjTXc0RDsGd5Kwzoy
aFbnGbuCHsq3sukiVKeMN9h+a0hk1p6qOzKcHf6DRjedPkLn3QEAyaIfmDC5GHENOja3jOiob/0k
WM5+cQXiw4IFHueKjEMFiLdL1APNbV81ByloQ84QzwjW5nNac7xCZpL2TT59JjWK3qGE0C6YCJED
kqNX3/Pdyt54UriJzKQMdu7eaFbYz9tXavKdA41Lw+I1qagS7XahuflaMBAvMk95b6/EV1Jw1Ij5
lSt2R7iTw0cUzqJHiexQ/+ZMH4MB/6+NtI40xssoyY85bVTV9kysmYVX/g7zhZFADus5YvxKGEQD
2NDMmLb547I1nHvQrH2Q1RZAp4iXU/5o1QwiIfRRdv2zKAHR5JatqCrAm8hy5UoXd9leZxhadPgO
IJZj7LmlgPqLgGZI7ufEfKIArAu4vToWvOour24AZCb30QqTZZKfxksTY3QHDU+lEG8YMEy1+6jj
7B+nrwl5x1BjScALw/SndnPiSUBEjeYRBAgbMS3n12zLrjThzdryNhXkwYHJaElhEJ5mjHwGXRQf
tAfRk0cDS3JABiDkMRPHJDGbDtWEBTd17UiKABPLWgVKoAEs5OCHz5E5xWeCbzKNrsC1buhEjF+1
dKGxKs2VhaFlj2bESWIu76dUzT9OtwOZrZxtFgNot9ggNe1GAbQ2lGapw/nTAggwXJrGwxkm7LcW
MT9As4KZNFq7Q9Nb6U9++e5hCQjx2WZMaoOHWNghhmjVCkQZZJMupDOTOlCnS0wRvvARI8b6eQ+l
D0AEvIQXBT41wIk0yKnq0QKySF3xbl8gNice9uK1TJKjvVCqvZVqj1uxGK6Y1YE6074xEEET2+1i
KCP0ZYFNnwSAXGOurOOqr9g3akCyUg5KzAvZdvQSwZKsPP2id+iIqeKBmZEYX6SvZ4iyatQRzzoV
KAzJh8/Yf3C2rpOjO11lHe4ZCQ8jridApRAg6lXhVG94YjI9CleiVE68bGPNw7rSgeYZZaQuYSxc
ASCHirGoEx0l/UIcDLoA1I8HVIp3qc7xDVIgeJQF6CS7SWafoJO19a/hD49Nam2gpK+lFrYgqaWc
RxCXOL8WjUlb7zY/XRav09rdzDgZ9IO7kftRsqWZuQa8hgyUisNn2hFV2ip+7N3qVnlPrv/sMxia
oBlg7sZYZldgPVP688YO4FO5t9wqIKIC1M75Kgu+dSQykEJcqh4aUzEp7wINndERD7/IwdW33/bW
hEkcVr4t8CRvGaxchtlle8flkAYFwdQ63AyENpWKtuzxu/ISzK37vwHGA5V4GzVn0/OXkRHu0Wyr
CqFZug8L9JQq8NTAUjVdPwQR6SE4q2j6Qa8pTzBBmgMQTHgN5D6mFUOdcJtzm0b3DDDv2WKpC0OB
J79BkUl1lHUb6fVNECf72nX4+f3rgPFaWGUGxtDFkywwYbJV0E0UsHuZQNTHuEJU6YwEZGHYQAUz
1yrat6M+feCnXUUu596f7VEpwPHVyfayjOWAytqnhGkga9CB+GTTaMc6hBlUCI+MF0UAmfXtopln
vhIee3OyldUhYzNmU1pAFZsVyzT5BckRlUDkw+rWPmWRQ85sjGumfUDN+dfjxXsBmf6ViqBUg47d
QRGvh9jYRXPxVprbBJNEjV6AbI4MOuS1Acii8acNpOptx7v/LmieTX/67zGuo5fUNNa+Oz1bKnWc
yhpg6MHAp5w/0ezClNzwFbreQM/NIajpmL1oixyV00vkm58Bhnw6I+OUADv0nRb3tD96ZGroaLo0
xM+J/gdGVQ9/AjpDJYYQpYYuEmZGVKDFcHtolKYPD9PjgXm+nw8EBnrLCBpkRubO9FK3Z7AC4OMN
OStUXAF0rNZ/yYZwNSKJVvrxXoGglkO4FqtIGc4KtNIW1LRGyVaB8xP3GTeSndR5Bv5Rzza+mcVQ
nAIQTLcDX4YslXN6OxQRZF8wVOItG3H9j/D5ofxE4glvAww2wc3YiCDXmgpIF/kJb36LrrQ9yoyz
BCiE6gKKLnaR4NJupaw4I2StcTntkPgAeGoZ6bXGbrS7h2DG1B+yvv6ZTulq9oOX0ggfmxLdbPHn
8v39WH2s2nmhTNnzmDE5gB2pl8+6y/B3bxjeh1Rxk+6eINYfexSlbO0b2dpHjg6L8raLf/G6JeT6
00afXvf5WuoXIPRFhzLVxs5Vq7c6LOgByM4dqs3o/JaANKzzNsbiurS3UJwjZxUEHX64n1hDsQ9x
nAbgTLa+YGqyjvx7F5kPURw/C8rvZX9ld600WumStHjrw4UDRcRYVG1xZYXSiPVyhaEnatPGemzh
Djj7Cq491kywr+clbL1tSzMRthnjxdcm/qbEm3N33YC4aNj6WBBPAHjHEpGrFOWNFADC9rFwHuoI
Nimq4tghDaJCQ26JL0bhTueKDclht3SB/jiEbRafn7B+OBedvhKuKcfoVGbPVvwNlOe4t4AJIAxY
ZQXB54d3yYfmoAdXTkFxQHXwgD7n8JQ6tib9r8JYYVA+ca/nzoRevkOtApo/Y7RPvqIzQG7KcKtk
hubyrhUJUaGFIoxa3k+6N9s1n132QiA3GiZeYaSNxvZ+cnEF3bXan6BcPAmSKiC3huwD48lFu9s3
07aCi8PsqZxD9hiszPBHsN1tkJW70fU3NgIV1CJOfhTsnJa+oqNNKRvn8dA7v9rA9LAgGZBvL1yF
kNpu6PlifzoP2hAzZpgfBJv0q3lFtys1l/ydVowfSWTg09CvQ8Vy/x9GNtOVy0C9MwXBkVj6Z8pa
qXCljmBH5GbF89XmQarbwxQ5HwErgbGtNI49541U8z0ATBV0VC/vMlBIi/kBRAuXn3+qi2Gf1r8u
pG1PfzVx72yAtqPkyilk6g3AUrKkxhPnTcO6hYTLDPDH3LMXqseYs0f3OZmZn0lxz1HBGNRLza2D
Y5n6qjDD6hF8S8Fbf41UG1RwVrZhzokOk5kOReUwIv9iBDITF5zw4Rog98TPt2mlbH21Ay6BHtx/
MSyXsq9lKvGvZ78FJRUKNbKU6vKz9C+a3iLDdDcyAupY5OQ2SDFvMK3xoMj8Pvbls1QL0ldhgEH7
989H09cfiV77DqhfNB2HBThYQ9zwn8gPYqsZu2hN7U87AggvOxl8/SGi4gX36Tl4/llQG0eD4l/p
98gOAABwp6iuhnsG4yHOBapOYj27/kV2tc5q0F/USyGDyhKiRmEbLX9Ve8B6/XFmUAbBZ2SSyq7n
QbHTItzTpJGRsR6+dm2H5Iy7wReWoUKcYKBXn1sDfInijao7Mu2dQdE3JTpXCCE6Dy5DCdzkgGWh
bQIOF9o54ZSgA6CQjF8M4bGC03xoBIH8x9J5bTWuLWv4iTSGcrjF2cbGNhga32jQNCjnrKffX3nt
m7PPSg2Wp2ZV/amg+3HezAMSfWUT5yyFZVIKbgpFVfp4nY8EPd3ipBluvRsvEcSIjIEcYfk6uFz4
VRqmm4wGL2XJLe+nPZRXPz+NwLQT2n4eoDw0u/zNieXJmT48Nn0hBSBn746alR8xEl8UqMU+5cMO
jbfV0K8mU7SWVVTBr+rcMuMwpN9CDhdqLZKgefyR46gUtMwm0kPMggSr8qUhS4Q0vmUweQmHnH18
bMSQ2epoYRqLBh4MXwOlKYeb8PsB1x0LH7KLRgAJFbCgh20r2aG8qWKSFpWQMnV1ed+04b0hJJb1
YwPiK0+5lTPwOZkuqxEkg/VPjHcJ4o1KCsaztFSAb1nyE7d7+gcO0gwZNx49P/0KfKZH6gsfL0Vn
yu1IkixFa4ppvgo4WNaA46cuMzJwZF28dqAAOmxoK0YmP2huC9vUXO2cDnFAgDGuISOSGyaBrJ86
Dkr0NeU4App7E7nk8QPiAtAImWyGJ5uCMkXJ01UBTHKZLvgd+Ww2AgmghK8SbLDkyycTkKLEMnD1
IudYEBtkNCFcijH8NMVVXnLJ+O5bTF/wzrJVCn+2XGkKraflWmed0GoWBkqSt7xNur+UFMQco6ih
JnsuXTB4TgVv2xAHywLm23sL1DslKDg2wfjk8Wy0DtWMDnnkbciGrdDkcxm1QnSUS7Z1mFiR6KJo
GqYgJq44f7eUc+chiXO4b1+EMwcnXSoQhzNfjB8cEprg3P1xEvMpPguDjplrBs4O2EpBjF3w7mHU
Uvp3dqVCfLF8EbOtNE64SZS2XwUM8KzpYWBodDboAhiZPoGLm2bYwGdQB42YgC+eNy4TksQCEHn4
Kx4i/6gUAs998aZv0rer3zS8ii0IsloYqion2OQjQMI7BdNaNFEuYh7deZcRQ2Pls6Wau9HgfWf8
lvx18k9dJ1nYmbryguR51HekCKG1Ckh+nHsEmrQq6KJjLLBdGK87NMvuPLDN/sK9LV8nBKTGrCVa
oBDnv+P8IfmOuZMqGxA+Ws7O1WIx4OAsSJSPT/JcJkM/lYlK2syFSGH+r4SxtoPPdhxthdnbJRRA
He1z64G4weGOFopOCpfO1Vxx0Lt762nPXC98ibxhuZVvm3ISURTfYNvmC0fGZ4zeqG/5t1SPaZdP
pPHKg6YzwSeReoa9l2bGttnBaMRL1YKtqVuuESKfoOzBMaIfjWjTKYaaorth+2qJ7PY3bE7SYzbB
Lm8+sF91GTpP8yKtPn9kUIqimWSKe47YwNn7xjPnXVwMQ08NZLs75ivcBY7cOtmvEeFkRhXu/Xpm
unBGvmp+OAU0nWhBqmZtNLcuMI9di7tgwwGq2dujkIhlzxyZ/IvoCPl0JuVUdc5yo4SoYlF2mbyd
sKSlYiDUx6tHChLKdYukhJAbjmRqI3c2yiQaBhGI8Egw5kQ1hZZfrqQcjYz44NvJmKFT2pTK0ma9
HeAuWrS9p8ZXed3738aKNmUGTM26EBTgyKRQ+vu0gbPZn1SWw+rWKH/XQq7KHc0SKGQyVxRlfr4a
qCoBnD/ifIpZxAJKrLw1HscKwFDKD9IfdCE99BrtinRd/BSGShWhVk+x5q+4cFm4hyDxHT0YfcJI
lqWo8fhaIPlo4fhJ6CGlzwmClt0exOlSE4SI9avuWUYzhuUMyYQIOAR7Gc3djnSeQodh2D8EtQIv
2sTEQJSaY7I1iR2ojvxekq7MB3TDZt+h+OEB9+ZGoEAertxms7Wf0AnwnfXoCFKTLgPkRKoNfbPb
70I42jyZ1zxFc8eWju0MqS8gYQcJFkb1mwwHzZQuS4OXAwgCzANtynxSYPNET8CI29qXTom498yl
oDdYVklLk/2kKdqqhqs35JulCZ4trnH9Lv1xm2kLhlN7zOgDwWXbxewb6YI3gtAD9vlSYg2APuIi
HZZZFuysDYDH0S7UBNUHpr5ohl9b0zcCISFLGHEqOr65SpHky4kXXSbc/kBexRwi+lTvLRbvaYOQ
RcefKaoYEwNKxtuCd4ZilUD7MiBxjWu4xAXC4/91kI0/QwOn4jLgXe4xkZfzhs1sQ/o7gEB2wB3N
1meDO2HoGSmA9CbyfueoaHL9Hd2gCnbZXHwmEbk5uFfjinlbUJ2KfA22dFNNrc499jRlVZYSgrtC
4SNqMJ3s4NlYiKVPkaB2zB6oil2qSJDfZiQfbfzNs+fylEYOELFLIAV1zCFXuVDwCwlEBngQDyhS
AMoQqzj3FFI3lruGn550LtPWV5/B1kDIACoLd2+yWV2oX/kKhAg1zFeo0NzCYSzrJrjk2AsvjcnC
oz8QMxmIcXE2wrXCrl25slPwcrBZEnBnLgWFJ6TRTQBeCIolxdVPP/g65Oc6vNcdWlOEI6IGa9pL
Wd/SEo0RmtUYK6v8l53ymRWSQnoviOFFQMYfVRNSIMJn0aMoLLbAg0sGnYvGJVHVZW0jqAC0CPfk
RTYBH2bAVo+/kiriWNXSgQEcNe9q5jxxp1hDwDJ/sQEYMF76A717xmS6jFz1RMieFuySZKcE4rlj
LQtxZlyKmbk2eb6DXSwarzyIsZbYtw3OabCB/ygBLR+w4/4EylYjaFM20cS8vZGMf3BFKbqqLsn2
TNImsmyelu7hzZQ7HcSIOuwarxMZMp37V1M+KJ0MwDY9nEFiQzGuK3X8INohAwnTou2kcMX/G7ix
Qk4+J45PLyM8EeJ04jIxm96toR9VsvAI2iaESfLeIYAhlo7jAC835ux/sZGa/mXb0wKs+SHISkS9
YP4I+J7xqtFVDxOhLiQBIMZQtCrjRkOpA82IeS0o1xwxRMsiVLEca8OZQ5wgx7gcjtKQ8lc9ggml
32F4RgGNEMfMSb7PMNst6C1zgnlz6FwaIZIpiDeVt95tw10HQ6RDDrDVMPtNaPoweWaM2wCpIn+i
QFzRTOeC2zNlYRXV1WyrxbBruRgJYJ72jvIzu8njhWqA51M6qYkgeQ4JXC80wJOlXFsg2oGsWuwP
eL4i8mtQAin4+ntMDKKs59xaVJghP+Uju2Cyq82NndKe83MeYSDJD9vllyKpN5i/fPabfFTk280x
+RT40+J35tWOWBe4+BU/OmiOBW1ToSwtHrFoOOWug3dBmi6PVn72MINJIkGaIbyGY0HEFLzKjggT
/KGpxIXh1KFcl+BNIoBD2f9Eq8ObaDKWCXBPN+Keq5h2mlwkG/NE/mp7nixmp7YhGEucY4nlQG0h
9vjVAOEpSXSNzEPUUTNaiSw8lsU6SBTd7jvlxafLEUEVGiqmOyYByh3jswD9IAIMWQAgAi858VuZ
JRul9ndS8H13y6yjDeOzf24nJvOg/nL0ZlcwaOXeWxJbK4W0oLlzWEDnPJXAuMyl9FfSs2R9T7Sh
Ck1vbqF8Qv6Fto7OUY7MgDDcTo7qwL9JmrO7rb3k7wzpDBJAyz6PDmveJthUhLsU2LXPLtA+gXjw
CEEp1J6hiaEH76KOHt63MiboZt16vA7mbRr6fYANs1fYdMOuneXMa1xCQyCfaptu1xj1SeixDmwe
Cle/yZCvDlyQooHjokhc+uDhTxFXbKRTn9GFjwNpcnMO/R1s68Reu2t8acfOzn6JS/mRkyOlKVCH
Y2wzflWuQX1M88UY939VNdx6ibMxAJs4leSH0drkTMdwqJkMjrYPPBCqMmbVCuZk/Ys7gLUmS3AI
PSMkbz5aILABX5So9dRiJvstJmz6JOpCD1BMUBADTXRKyJOpwGy4zUEAO3l/6CA3pfM5D+k2CL+r
EkVANcvcIGMxNhzinHA08tVyUducaWnO1dI0EbHBBKf7JLh3I2ndmMsj8CS07i/W0H4NQQKkObIv
7EaNYlSlBtDaow9VuvEzY87OWxpKrlgpniMF2mtd1puARgFDIavnHHMY2UYH4D2mv1rRnnr0gJxR
JC9/uGgo9A5XWIwOp+JwdDRHg6et5VG4YrSNzKXRrwo6EHNyMaRBJXRBu25D+xJUuBUSU/Yqry2r
fzNZzmXl3ZnAkR09sUBIjdWCXiLTjVM2mZ5ttPOtSV/ALS+DJd+FNBygg2YafdB918gS+SmeFy8j
rf8XW8Gyc22CEeKn1mVBGSoJwjt8nwXVzPsUvPQqIuWsN59xyh546TB6TFZ3agc4Ef6UQXEO0msL
FGsb/j63Mb60nIaJMtudkhyAE1YIcgPcDvLrO9GuwO1Q1GDR4bZtj0VCfAfifo3n2t/ESzDgkchT
ooDr9E9HtBSh1WiBWVo0uqswn86e/+lSPezpUxCh3usAWQ1CMtnF14VA6igriXdv2KHzRocfu6/a
tNUObMfR+k3hG7ugU4hgU/+OVbzKYMgchr5hIHydfzztSe3Oivg5d3ib+qPJRiaPY8SKtQLbdXZ5
QBQY6rDlgGmobDsAxTPNfUI35LhoZwJIx3ojZEPGkck6PovqI1X7SoKL6OWgZkinrV8I/9fqu8HN
wNjKelyCOlwNUy8Bakn81A30lmKWKb787BexOoWBv5TGxKBVyKDIQiiosT4EHcUvKRhjEAjG3acw
Z75SxegKvzSV9Vzmb8FijWpYJwG+vva/maKgkaFvVlk6RmHsCriO8CBY4+Pyo6aN2oIuRlAChmtB
LsGoZNpj/kSH180pBtuKZomFZ7HPOs2AZTlszgQAEdyXyG3STnC0R2PwVDhnuTyFa9JLtu3wpZl+
sxnoJwRtspV4axfDkw/3lorYvX5jyKgrCHC219uwGKTlVqqFHpvYMrzJNCsmwqgG9LDRcbwdH3eA
cRkJn3GYE4DQFMhrxLxgzi0XCN9U6dwjHgH4UdjB1cB8q6SCuQL+mPHOn9aGnbCv9GyG7cmC1gDe
iOOvZMoOUYpq2CW1rjmGDlovRuoY3hJojIqMRIMSBI5S4agrhotpfQ/iVK5uTDY9yQcuHoO4DPe8
APTMDbw68JEAa016FTJApm6KFrp0y3LRK23kbUlSl0Ru4lJk9Q+LycDJi7Xn5BeL0BNkyGqzacGJ
PVzmRi6S+a9ONEsU+gJRMXaO/t3BooPGQgaelg6D1ikHv6FQTkPAX+Hyz66MSmoMgK33SEFZmxxf
sG5ce4COgmuyLPq/8r+88zLTCvxk4j6QZiGhdjbUQF5WCLM6vHUS5ECuDCUpG62rkCJdkmyFq+Lu
teN02ZYG0R08h8B8p1d69zR/1Tp7HhnXpzoh54QTnM39pLOrFwRi+hFKUmbjkRUGIwm/rtUtdO2r
iD5F5Bw2uJSglFMc3dpZL7G0ganwXUQVsAsGW/z+TJ/SSPLShq235ixwcJXwmx4/jK/S7hZsTGo8
srvUf72JIT8jX5EllGziyJcB9+YDf/CWjHQBMhEZDsRXTXXhdyZODJqdgGmGURNIx+WSkpNpuclq
MpO1gPgOHSONh7CCvXRTIE+GNb3IXMYXwgSyCLSzTL5N0S5dohAH971A1g4MsYSEWIjGIaQJAm4Y
2Owg/70Wsxece6UsPjSWwvdQUDOt1Zh6VFTjqVfh0pthqeMJ5OM0gGTWvaz2voqzHzh7YfjBuwmA
25FAaiv5TXF1mGPCoXDe8WtqGgBVoe5of/qKNC511/QOwVo6aigyX1mJTib6Ve5AtM42uIY0oRO9
mp12m2YON7rIyZx3wQGNVMVFABTM+Y0YeVRUGjLpBu8TXyfMTwdKNlZH5NhMnUEue5T99cTnjpA+
NhBxPdZO+l3BnkH/rPmm8BrEiBwovc6NHZNe/ymgg/QUbXSyiDYWKt7V76yAXeQTiAmPSo6W2rhr
QWSH5qUj6J8BESZJWFZSMyB+ufld7EkgJz0YQ0FclU/9GUnJ87vpYrTRs6CfAgDT38ZtITOtiLLZ
TCxKOzp3dFQUWzT8JS5C6RV4DTNlfhZJjt/cczgUCVxixszonbmaAmZ3REfaLPUu+kT8zYz6YNhp
VdJxAzguPYw29C8GKUEevYLKtlewU51nGzS/KX+nHnS4sO86rNby+jOY63yBtNEyTsZajlyRBaII
6SZ8sQwINjLHiDZPPo2UEj3ptgkztYKUQQ+8nTH+sylcWH+Bz2nfMptFJ+W/JO6lgRaETX6nFhmq
wO498dOqs2dX5wtLoWgK/GRrFCAEEcHmyfNUN38mh+m8J4eldMfDoF6A8yeCzXnebTb+KXijzGFY
FdYp4hBbXPeAiamy6Wl3SwtcF/4c8FIsoh1Oj1+ZFHkbxTzhmBfGOgwn0ciePk43n5FncZoRsgKe
dOlLm5NfDoDqwVUIIGbcRPQxNhMViHQF2pF4/BWejpbRHy5OcJInOyAQ5+uJOdu5chN5fwzwCKiD
zkjmHDngZBD52sVCl2aBq4eU/ICS/8itUvsl0SWCc8iZ8mhG/VPbD1gaCEBnBWKlhyheauNVyE2e
sIZdl/MhQCAdJLueN7bxz8ZZXHII5Q5hfY4AWK1Dw0c+j/RHZIcIA96zjZlLjXcHigo80BzYIRnc
HdyaubVjIOBNS4cfhM4Avfj7e5L98dky5w4aWfhOtHtwDRRMa2pPepAuyjS6ULca7ld0bFymalKg
l9ZfSi79kQPrJN6T9I+UaTlh9RSdcvz6MvFAGwhIxmsV8U9S2sE8uGNvWnCYZDgzpN9X2R0GTsmv
mNA5ydvABxAyN0h19u86b7TmFR4L3zWeRIs246vR7BExgntO6C4rV4F2O+nYbAp68wCASUQ8DhHM
ICk/D2cy407tMdnwHff+jauzIT4ME0arol41yPk044+8NzASMieCL9Cg+ZynnEaQQ3gTJ6gR5bsZ
qdhKeAI/ZiQOf/KQFVpQE9GPQAziMZIf2H25Faob+HZaZfw+jL01T083fGxDWEDo/Ov4r0BPTN2C
E5AkEvb1cSQvmshYvhORhwi0a/zI4Fr274X5G0/8m3q/ZhIvA2sVMn5kvNMQCr2H3dUqrhZnLjG/
fMnBv7Thsd2m2byWWpsfx+kuXmlSqe8xHQbLw0o0gXNEJAX1GAu50RVfgiDyRsjwjWzbBpUjZ0+5
CbQcDawRwwHi1WuHt8D3RiDZ2dnO9XzlSGFuBB+e7V3P5yMiRY6XqjpLZh2rRwmUXAYQkjTx2R7o
84e/CypqILHIvGHDoUZbWuKiFVqJUZh+hHi2Hvj6P2qaCFWTbTrdScAYqR4uoksB1gpFO6NkEV0T
vbfwj6BJg+E/CXUNi21Vvw7RYiWtdHoY6nf2RIBOBiDwkioESBD/zWFKQFrENMtwriKZQ/7B6gcS
q1dgKjVZvvwE374p812PGAypPUIRFeBDNTJMsdY3bnTkfqX8hhHYuCY5dXvpdxAcRBQduLiCiVHX
MYGPTzF3UkwxEyaxhdCQ6cDi73E2c2xi8D+OnW1AFSwqLA/z8ccLzlQaGzfcxP+FxzDgQVMdUrCB
iqSJjkAv2iTX15e87kwHRIfmaVcuKu2In6OJkmejqA/+RBz5cEyw3irZztF3qRgcmu1Ei+P+yD2S
gRSzEXfp4wcSmtLD2VOhD+JchKTr0wuxr5MlPcpS1I8GziqlyXaCP2YlaD05oxmQg0fDCt5Yc+Vx
aijwAry1mbuVSoLv4MEv8knpmsWRwNpsNkHwlcVsRFL8Dbk6QoXxSfQxeKXdHehy7HHeO/xLgl56
IDPhf/BrRQHGwzXl9Z5ZKK3UddPpd9WAaeEmmEYynwBZpEHTVe2kdJJYUOrQKwyPPdHVOoGDRXCg
yq4E66Yv4voX/U07/DrtuUySTUGwE4VGiBI5Dy6/LSvfSj+Qi2YkKyC6R4RjtH6LQjgCckSUCNgR
79u+2vBu0XPSMKvIGXsDv2y0Yy3SThhze9LXjDUEQ4spGRYEGE3wUH41gc1EujzVWzYJIHN7Y+UA
Tgr8ax2i0QbC8VHwcHVnZLIArgI06rz2zYsgfsBgEzIBMXZCwMksJLrsmIUgPBR0uDBt5tgs29D6
6LxLhUrB7Q60S/KASXIDYaZhS9gDmHBb8BYLuOxgB67z/B+xxyy435iUN4DOZkTvSbvALi0EhUx+
DDyk/vIGZ7B2c0gB5kfyt6IuONOpVGQjZbyIfrwJSAxp3m1+JHAQ4zpO205Wqkomq68OKyfSiIa5
TJjOwZG9cN6aoB+UxJIAEvmKakvdqERi8Az50gYDaRQL6uSperyppNmktBW3T0y5TDZZz1NNfqWp
T7kKjdr8FE0KkGxhob13jR+ha/jy0l8MtSH/PusGeJL2D9S3DFEG5/kGKSAymQck43/igeaH39yx
e6QY1/IsoNWk66aAe3LJNTeL7Yn0qRYi2No/J9F7Ff5mYCBgmsCJJtAzbZpVEL8W/brEO471+9jW
R4Ue1NPvQp0k41mA82ky2S3+HmvswwD3Y9VJyEnpHjJYFqDDBvzAO7v1j2hNkvnoqsHWbONDBT7D
d87JUhjsyd9Yu7yj5KGMydlvlLUS2M/49FgKz0qHWz+X35n/6/h0i5BmMGpWvpmbnwE8VvGeC3GI
hr+CwSGYavGVNrXL8s1Pf7a2wkdo7EGNUV4SeWkR1wj/JC+9ho+yBwwQ/fIyExEv4Hg9httHUdB+
nfg00aUlDV/oTcrlY9Qz9/wVD3kROCiGsRKJN5Us2YOKQKxCESgm2QHIcf60HciuhShS0l/5Mxtc
Cf2IroyAOU3oSSkunKaEDm1jWBd5oL2lL7LO2hKkd2FtIVGWR1qdCdRaOroxVhc4UUkXJPuSZVzE
iZV47fhvXM5vFWYLH29oajzH4yPRAuBRs7pVkhJoSdnuiQeR+b1ipxI5sx7t1ujgEFhNrIKVMiLN
tlKyAMW7ybvKDWAJbWOmL1TbdVNvDPVeAO847xI/ohbv+kRKLwAD3RMac53yy+1eK2+hpXwx99UQ
AgoUpUHELYmuTwicc3xEprFRmlVJveLrwOOqp6SFcp9Sb9XmKryDN9RbVMnC+KZatNQUDSLxNY3V
V1EIga4HN5n0/8uTgdawX+BFK6RR8dyKcx8iUjFDVESo4zUED+0egNOjzVHASGjIBZWVqix/y+sC
DhNzkL4J23TZVST8od+x7h2UUNa/y9iW0Sim/gsBlIizicjH//sl85dov8XmT//W67BFVFghZQz6
bRvk30ZUGkm1FtpB3vbeCYR7CDw2OU/kUAIIg+aX1C655ogEsbkHkHKMIVY65jmCmjdSioRqF24n
PmnKoWSbSFMVH33pSxqIjVTRooAnKharfF3r2aHs9/L90bexyAxMx4TrESxrVke27VzQmgrMwtte
u8M61jCXA7WIEcQcsF0leCg5Vhlq6E4Dw9TJv3JwurXrnjwSYd/GPDj4II89XEzXf8m9IDNhjYDe
aTua1SemxPCfFbHn2AQcf678NQ9Uuj4KS1e9us5bGqo7FkARV8lQx3/BJMBUJXlYdTJvpMMTco40
0JJOG9ljFpUv8p2TuiWGippnJiwsf6ZbX3jKMkMrJZt7hvCqED7s1Fx11JwJRXjyQ3vL8Q1a80pI
JKaKes2lrZveW0FeLOEnAkTJeKkC4nP1o8PQnDPqNwsC7iFOUkAI7KMx9jsv+fRYfFHwgdGEiGpC
lI7wgIqKCadZAhZloC4VY4bF1hN6ncTlZQkAmcifBA33/BldIsAWRz4N7gMPEeF01F0iLjfqsZRq
EQBKfUzhBOAdbK5cWnOpv6BcOEzJGXvICbhHteCjJx3eNTWymiYyJvUlAJ0aT2e6j968kJgnTLPb
PxcUVRtQLDOR9uvtl0CjQYNY4Uu4bAnkFRV6OT/zUCWzgGULg1F9GCQ4SONNkwx9SevYCCZLKgA3
xVgTbZvxOLyy/SFlmwvhG+OWS4ZcHr8b+lHeHng8EUMEHGKtNA8gmo3/xv2npMMZCQcogRb0N2kS
mLMEdRmIxMJwsJaGgkaws431/E9R0HdXkP7Wl3zxQgkKgqGRVlEUH7ziOmRAQbPIlCMDMf/M9qM/
IXOQUDNdAfqiHBW4W7hUUcpyUrYhO4EbBOpdC27EL02iDtHdBr1THlSbGo6rhqC0uaFtAAkh2jAW
IUuNV0J6YfILWSAXA9lYFSx4H76IGtBSnSs3Yk9bJHgPv1mc3qmqiPWKyX+REUzj7nUeMVYefFyf
6qvKYGfCMWrn1YzFTywhgpFK7pXbVmeIFCG+ooc5Wjt41viA9SrAavwbDkgsmK3cRghTuV4fQuA4
2491to6Qsw5qezFM4r+8gewOMMd600EeVDUh/xebY+eSItH7V3loAhTkQlelM52Qv/SB3ZuWLY8e
XCeNU0g2QpYNS0xoGL9R7APeoM5C4KosDQqh3Gb0Z2LqIbFAOniDq0ctKC/5L4ip3BQDgiExeuMn
WyqA5FbRY2AOsE5ukE8GgSmvKgII7lnBTyLnjX6DgDTAUWZOQrCZaiuHWHCaX7l1jJw7mvmgpuk3
x61uF8+FnR3kXeGeld5cZoA0aT4r5g5vIEcEO3aEkqiK2UJKCc9vHeoudl6uQVEEeJI0Fm6CCGaF
SxaQBZUZn5uunxACT81WosQgiEKpOCPpn/8TePzHFjsMYoBESEs6YUKYuHoQEAIIiHjJNfuXUemW
3nEGj5RL+eHdC2y2N8YHucRmgDC6nSBiL49hAbagHwpWBhiiCBBAigP4+jpL1jwGaXbIad95QYGO
BVCHeD31gf0qhbJv1Pwo+uDgqWKBracRYaC4u6w1LwGQaZ//SYPnknUBdnmtxm11rxrWh8PjR5q6
BIteGlqKgvyiUZDzhsOoUoO7Ul0LXCVwiDrW24GQ/cJ+U5vgHNFzt+NfuaQ0brsy/lsPR90iwIXd
6M1GYpACHe2UeHrExsL1B4Opo1WFVK/YwakG8dIYAVtvNA5K9WIj8WrKdzeo1upWr1BAtvtCQ82+
5SRRByYsp/QoESIL5i07IFKo6Vatwhbwek6OhTifuE2CwTy5bsRsSOVha+BS5cDHVfNt6TKwVdmb
E/anmnjdUQ9ONjua7Bqk6sfCaJ6nmNgmjb+bSGg6gvU1EQ+9szUtFAN6eJFWk4Jdt/VrgrWkIi/N
1J9y2EmWmk03qZAmbd5oc8CzcF1XO/qGkYNOTpV+gaZf2Lr35ABbO2X5E+jVgV9gicyOlWBXF4Tt
cSSKFZ/zUe7MW5kj/2XIFkUFMznLeSiPcJczYricbPXoL9MBT9SdzNPAKCsNqSjM64CrhVXicZ6/
JM64TD7VCG2cT0bELocmLukQ42ZgPqdRHr/DFkqnLhYyo8oRFfRMaTs246VbIW35Ib5X7qRQt7hQ
YK5Mnpfo5zI4hoILREvBerQLr4RbE0xIlz7hhqGiFe7P0OWHmVIUzX+0Lo+e1H9qYh5U41yx9L7O
7ZXquTtRpWtsIRDISVPFOocz+dELsywjvkv/K7cw8h8mezodiSpBbwSK+4U7NEppI9jWJPKoxiIA
FOsHj4IagFYE0RucXBA8ule53pO233SevjIiLE9QE1mmPKkTsVQFKqgSOKnbDv6N0UPoDbJ/2PT9
1Y/R/3MTCWBsATqYVYKk3tKAMvwZFY1NeOKLE4DIB5hTe9Y90ciVGxGuqTFxccWysY9t8YOrz+EP
qCxC3+wxvxE78tAEAKKypEeSSeYi3ZRqB5gEw6WK8PtByRgXRyElrbno7LZQPeVVridlAvose++1
Mt3+KbLilehoUAWFMuIDrzkgJQz3hDcQvg6Nq9fyeOBOtUa/o2ITjSPwp1gjLP+e0kETR86Z690e
AZHu/pOLsGm8ZwFjBKnidhvB3QOdEHh6ahuLBen9zJh2Wb9whXEqC9Z0tQHxEDxRHeUB7Z0IVozY
w9XClu4c7y0Kmnd+xYQIheB3O5qkhFv9mQEcTmzAvpGHF3mjZrzYKdpAJo8INN7lfpdoGkv7F/ir
KDHfYkCXsWWzhw6rrC0cGy0gQpfprprpHk5TrF8mj6USGoSgr/id5IT3WP/VNH3dZ8lb6eir5APE
GRjc8F6BL33iFRhJ5O6zyLZ+8jhWUdatUuBuMBwDXZMESlOQ5e1ARkITZiNIJIxql1YNC2z+WHa0
ccgFS96ov9IwDsx8D23OJnZCDqly9UClQuBcL52OEn1qMqI3IAg1i0Q5dINb7iriLqmvmY3H40+K
FyNnqM9HWUzApnqKTpE7q07WOhTxB5TjQVOSU1xoKJt6n/7POXdDn4tNF60vRwJl6QTZlEfPkloh
wjjKngwr8LM59g2ZJOS2p46ZQUmQkbEQxTAtOUUx8KO9qmxDrjgZluvQZkk3RQPmzL/BSrF244ct
w0JMBjWJE9MN90VnlVtO34PeCTwkk/OtxvApRk4Hhkr+II1ezrVwMaibYaq2QAcorOb8WoCTIWfT
wYIFY62IDhf4sXE0GvKC4Bj3ImBYHmavBt+vSSSoaBpJ6qfdI2+fZqtSsFhJX4MGRCau8pcbvSLM
EABjcK0NnRswqxB7ie2dpXAp54KAEBVnIy+rJmeWW4dBUBH8sznRYT4bpbGV1loaLpmkhXBEhCaP
UfCtzgRnBgxK5h7SSbYbtF90apnlL1jpzjDD2EUfO0eHYMDvo+0t+0cYP4kPnNGtyAl30J0SOSR9
VcT10QzsNeGGzaZqL0I3E1ayw4opRgPaX/n9GXokahO8T77ZkG7fISDo4dfkQucMySAl6DbRqwvI
H6KoIF1fUmKIZr87jsqPGhO9wuVWd9o76pu1eL7dMVkHdLlSjiDB2Hz5kSQ2SR2AxyPWrd4jZKJ6
g+YUpErIZloxUR6sgo4Q4F/btP8g6RO8m18BLIFYKA+SeeiJk5j+qN2I0OcuxLYwm6r/FrIlhF4n
ApEWif9IQoQH/UlDwmryk1fxVfK0gUTZyBmsmIhCQSSKjc7Ui2KBe0aw1q6j2bdfRpu1JNYR5rhx
IH7ZrQRHSFlJAFBQhQukh7pGAbWBn5XmifEZi55qaGDwvsj7XfYAOtkrc7RaYCwU5b56tJn4O/JD
xbmgmL84FGZr30H6inoKWF8ISRn/8CkhE2UxMeJ9mw1LIMw+dqWenXdHsbP9J5932XsHT8ub1PFE
PbgFlkDk1ktmfYiwjxuLyUr6KLiQkVZ6GGoZD1k2e4BcYbQ0Gn8n/JiGYzXqq12Hx4gvo9PQzAGW
w1SyXH4Gcp+5R6BU+LhIDCQ0TtXLT3kzOsdcYnvltqCwhnw6BQ0qvo/SSr8te7pgYhf02VT/sQWV
fBL0M1RpzgMcZh0Qmc0j9y2s85tm6ncCu8hhr9JwV83JWtUdIjOHjcI1K7aVkQU7IUM7azS2UZCu
kqzbKrzqBuhsfQzMnOCMVRtqyKd4+3rYWkydO6VLpNP7a9X63W3Sl6qxNbAKZmm8W3w24yg+SXpF
3gAX1ZNijNt6HCAHma54I01Rr9jzhigEQ2MbuMz/bfni9rjgieQqY+tjssOlwNvy3Xe4RC27vMX5
vCYn/CB3PUu0hU9ojIukCkyqvuf6kE6q5VMHSXBFQ6VgcV8qSBoE7MMiIjLHEPMTkr9qRGinUgOk
rKASFhLYJz4GMERo7BjnokmnAsnkUxLle4l8Y2Wiogf1kVBWcUWWk0E4KSGntvapMYk6JYEl6Kft
EszXfpcODQeOdEribqzjmTVMyivFEKOGtD6Oia0PEkHxTlC0EVbmmG631DyCrY2l/HeCmXg+uPkM
mVIs/PzaIInt7Xo5xee6vUCaOKP71uHcVtHioqJ9rwEw9ER/7XnOjUNsV7IlOBvT6ARJhb6SnSm9
ftL9E3oSkSLL2ygS0wRyMCMIp9haebJKvAtbBZ84WK69pPtv0NbZFC6Dwlt3lC2/OLFNS+3QxBHA
i3ZhclqCIdGhWxOrwbkqYxYjMpujyd8X8Kmj+RpEULVM9sLxSudMTFSGcOTG44i5SMWQLpdX5tHr
ZDq31DSAOrlrIdk8eNcpjM+B66IbWjlsN1Ic8rAb0z/YGoOHQFTUTyO7WH9zo0YMfc1RyNLUSFvQ
RjEKVzaUgjdGHoYd4Bv91vEnCcHUVTUZEEfh98MahR/isORXT/4qfbvvCaWrFesf1xGeGdQtgTET
Pk3zFTwZ356PzLd62IIVXivJW835TQVcdxIWdlEMhJB2dxURDoLymogh1AlSggWeMKNg8a2mP5ew
Dii7HvQKXZqNp7oHrZkijSm/WeFJiA18qi7+KLwywDpSD436R4O4KdL8PoHlDYDLMvC3mK8caE4d
lJXIGrIjDrH3GpTHIBuJFTuKhldKXFCLNlrAx4Q20WUU8KDEC1bOh8hr2AWt34qCDGG4dpTWyFBQ
PqBffbEkTtUcP0pD2cYe61i9amPzDRnU0yaJ1/x2iTntmDXsULSSwQu1JycDkNWG4LDWE5GKRCo4
OGRASrvsgHlBs/hFCQDLtA3olZtcJrLkKo8lSwsQHxnYu5Td1QSLMouW1rY27w4sck45rlNv78HJ
aCARZBmxVBmjneY/V8xY0qA1+DR0fTcE5nFy26XDuDFF1kehT9CADhxFYuxEquGiE2AvL7N8hTyg
sS/sYoZHDxdBWpD0/TNsRJPQGngenbWwO+6gX+eM+GTn2zJdUqto0Idk7aZbRncftKQTzR93PSz5
kmYgjL9a3SfsowEsw2fADG+rOEx4RjQbUtQlfi4F/TJN+1QPf+zuWzRSQNwAoKgDxQk/YA9OQa85
igJ/Gw3og/sSNe2HHY3v0bQvFq3bbBNBO7n2Zc+s0ZzjSacjMk6heg39T2A6j5otdEzNEcXiyRcu
94IPISMFozRJO7D76Fi5zf9YOq/dxrElin4RAebwauVs2ZYcXgi3A3PO/PpZ5XuBAWYG6JYt8oSq
XTucLPdHzUQDiS7KGG/4U22jDqUED8VrLtRSRTPuHBh767zlGgbA0yEE9NbRbr4yclyMAEiIYIMy
BsHhB7QwCyZ2r7VLFdNFH8OIyKXmN927QEJAJxfsQIQAMTm/CeS3hBE0J/XSrKwdnag8qGD6HacX
EFuBzARkLVEZGUAQGPOTkL6hLZgz0sXYOk1lfAieW6v/spgSIcI0kVOcVqS0kMrPj/1Y/wqtTyue
aJhrUJhiPsTBReZXZpkfHcZzUszJtGqmiakxcBl6zPXyrV/hpYKVoc3WVHee/m4q67J7K8n27deO
ZaxNCA8yXzORRVMQCdhgBMivzWpX0jRinz6HNPeAXoKjCQQewWKRmj/HkHZM4bxYFxIpi9Y+9ypi
TkYyFadGFjx13QRNivmiTmbE9NNZSMwgFrCaQDj+lCD4n3HOyrBeuzPOk1JDfoJceDGcVsRNBa44
0D5EFie4JZDpHAwMp0uOf2M5gz4h7rSriRYKBiqeHUiAcQHSA/U6uYDh0dWG2462iLoohgABm+LB
QAboQGqdGqgftUjbNBTl1AHSOdVPQq+yGKpTqUsrTsfEzAO6D5wGB5Q0uOig2mhE4xYl+y/qq5Nm
qwvfxa8F1AXsnXmjG784RbIUMShJ8wyBxe6AgSo1OGAF3bOfMgphJQCq00KokD8WzGpHG4JCfWbw
XeZnKlHkHA+xSpZq/69VZNgmDpr8IMoW20GBrC5ibDfiWtlHBKP6+NJ7XX/QyuwIcLK2UHxGxS2v
h4XASULcoIqfzVdLUCWGdA5Xgeja1DDZ8N2boD7WAKWTOSxmKzy71cvfx9GAZzbdYbWMcanFVxvI
gocmt5lvS+Lfr7gotf501KqPnlLGF3UgG1I6BGnHfVk9lIl6ruOEoko6g4V1CF2S4/+W6QTPgouK
tqEaqq3PtDzrfoULIHU63CTkPwAXqyz7higttxuLzxfTbsCK1HKfsCXbo/7+K2Jin+hvfRnQGrfo
pSgTHAYsAbSAeGo3PfGXlfJiQF+KdKjl6HeJU+Sks/lDIjwWUAPoYqGsLeVPixki6suyK5MQgRhG
MKoaByMxL5YZb0d9reJIF7vJ0S91BNcnj8GsrGNB1liTvFQX0Y9nqdv/6SWRLRblVzQsVbw+AZtg
7vyZLcT4DzgMwuM/y11wbL612CCb8MmoxKngq9CDHEt9FNNWTIcE+rGX7t3hrRFjvL449AzgNJ0Q
WOPvOlz4rI+UbiLrsNYUKRlELFuh6FV/tAYUE1ghseNFm/+LoJUT5seykNmC5Fs2inqUYkdAeAEc
YVnocPBlphDb5RZa8BVL07NbaM+2+Tk6zdKmrExmkhHtbplN/nVQho6hbraMze5g4o42IVewwu+q
olwLsKnVpYaCSvRkyz3Xnv4iNND4CRHV7612URvOAeD75o31ijnbHkNOLp8+olDBCpZFoFc9rhq/
so9rNC0M+C2sB0qn2brBhwywHJnzzEjiUQ2Jis7voPsmXBb+c0+ygdQN1Thvo7g6YxGyVx7jRtvH
nKbEBUDFOzUsCd/NyGvQLk75iXXfyzD6tFoXPb4UVUp8Rmt/OzlFoNA+WhLDCtXceP3JQGqhPDIZ
3ztMc6Q1FgqpjqBGzhp5oRRaQl0LPRyz6ETsxN30evuikMDDupGB20CowlDbh4lY1ZI+N5q/ezCI
QSHK3WB2VFM9DVcmU0xB5DeF0euwJTDIBVvrqa+iSdy+Ds0//oxgYDxH5Y983kG7uMo2nrN/OY5+
f4LMgBAljvN+SrZQ8wnwczZxJ7ZC7soM3js128gksB7tLxljxyic0tI66ziXlrYPCrJMq1AEGute
rUhEbDFeSrfWBGcJNcXU9wc35kpN0ZmwIZz6rbeDHxnCpxX8NepfcWQu4UWPxPMG+XM1l0/tF9NI
hciari+JVskfUQ9ckhA3K1SQVPOAlJghucFGnS5gVmtfL58oHfQGf6V+0Y8kqLcoODkMwHD+b+CT
zOcqwtDOI+SSRS5dJqOoov4VOqhYE3TKyoE/hNbi0IzRy8T9rjGTn/zksf3Kem/XFi9/ztrZLEl8
2IZYCecmUzYVl+YEi+Tnhgc/xsFqRhoDr+GPfG5ewhvWQozGulNPy60Gb5G9DjmG3THclKO2FHCK
l4c38RxnQFfGXgq2zrCX0ushWeLOrNdiO0a8nWpTKXDng1mwMJj6+TSosYqjxNDeBAfSg5NlxW8T
PnJ9C8XXLDbtbD8Ju8HCq2gmH4zyAZ1jzC2Bno8kEVwyaQOYTCiwmjUqntARrYG3tAuGSu8JW8Qk
FZnBjCxJw5hWIiEY0BZTKTj5rrTRrOofCVRKeuaNo6XnFMNot4CokFDuv8eVu8qnklQ3j1EJdyd1
A1MTqSxo4DS6SY+CdBSmAuIs8A7EKRamM4XHF1VJP8CAHNca3KPcFK9t/zNXtW0IQlIF8HXIB+JT
PKCCRr0zYMD8HwoOW60iaYQupfrn1CT0cPkyQWrbTZT8GynbreKcQ+PX0nRbzfkhx0HFxPofRD8e
buo8nhoEoBZean6uwiHf6bQkmS9AkcCds26AYNoHNZ6vDrMxhJkwJOhbIiRFeY/+21pIudI7ys2N
yu2IFeBoq2++Aihs4A5kmDm7OyQ6NEQW51NyNS/uW6ggPpudu3wUyEAWoK3Ck9hnzo1RDhQXcxq+
FGNotqGYfnIrt+6SkSDUPGa3uFxwkUH3k0fqg30KbNzqqHbwumD3/akXB3CtcJcCY9klwcnKs9mG
726KYKA8JSPs7p1H1xNrK9UKd1aXHV3fPTdB/oit9lKqIVUDbI6wavZ6H19OTHd6xBN4H88/E8Fq
Dbe/bc4Htatuc5W/48PX4uo5UPWKdNDww+9uat6qal932TOmYBlKUq0Dki8je4EDhz6UHIWusDp6
BI61HSHxM/JvsXfUIKLrf7X8NpiVo9wINi9NZBeJVjx7OYLdVuuWacrBEe+tQfvLwwg5ClxXOenA
UzzEBEp7zGSqDaOt1Ed90kDrTpapxK94Wx3JlxOECKfirfwGDt2hnuGNRyscgoVz6F4S9AsUzTvH
yCGVw4gypr0YSoahAb330ZfxlE0nxjgMnACpurmVby+RadOYPVYTMnxh6IjlAQOSwQ+WATCOlo0Y
ty0zLg4mDsHkP3D5rKglcY5EMOiil8m7L5yvmW4AH07TV5Hn0JXcB1S8/EzsThee8+kG2jqJ/+RG
Uug1sMEi4z3AYQsY20uIWlz7DladAbqbmtSO4AnTtHUTnmDr+dh1cklJ9qJPgyYefZQwgK2+T1o9
g7WpxWNUayjbnK2l4sZmq/FbX5evAYZ2AGEH14Y8IHuE7bd26eeFaJtyQWosSQUKhY2rTqlDEHkN
OtIZXJz+Qmev5ddqDp4m6ECFUO4g7rhBvy2ERw7IVJMJpl19Pq731fNUPkWh++xMuEwgcpRzQ47F
UgZPlat/yd8Q5KAzw63CpcFYOOT5FpFyT5Hrk30aS4lPIZwOD6arbuX3sQkvCqN3pX4WtrWDposD
ciJmrvfQ4P4ZUpWR9l1Q6oSK+4IdyWilf26aMqAfRopW6tPGTHeaHRzR9Da9skwQDYqArzNOke2s
Xc0w8ageHiqbCYzCR0QGE+xpVTvUDD+QQF5LzTnF83fqEl6YmZ+q2i3rBBDZBnJjRpJRjQb+KdW/
hmirtSr5VtHKG0kzLfNFrxxGjVygZqXku5R0PgYJPqlIAR4dwSbRnOcEbpsTmOu6S/Zz5pe0LgGP
Kjw0aETi4Uftmy1ANbTXMqyu4sHW5e+6oH2zubNpVLVKWYMcqZr7VGWYTCJQcsofyfeRkBGcpLDx
q28SlxEO3nNazge7t9ZJMW3jvFobjPEm5S+RVkzXVMDbLC6XEjDuMIO3eEm6pexYZzGli/BnMTVc
mIRZ6QbOKqqZIAB3ln0geu1sazj454fkrBauvoandJvoufOwegzg+Pg9cmNfRkx0LsZTpiHJwOO7
KOGVO3ciuvZt2d5HC+Af68sqmM5VQSkN4wy1VvWlN9i02+X4I2AN12PM4WqnOCuDZHE7ivtorJ/a
CofQ4U11x+XICFWPPkWHbVo3hvAlvnzdDO+Xh6P16ULNWrK8IEqj/+FIGtXJW2Akvogc7hYL66a2
ch91lVxnKz0wSfwzAnFwU6mq4EKp+NSX4kljrDtEuzb2zAr6gloJtzGOiCQLVHdl6vHXgknBZGug
NiU7YNeyAuU2cHJ7mQqY01sfgYa0DqC5MG+cr2uF7mZS2xYHaoSRYa6/jH7+k4b2Ts1OxmTf/bBk
LjQbW9zodojXgvaAaHjRDWuXX6VILqGanCvzM1fIq7IfJfdnion/NXQO8oyI9FnHUw3sWG6RiDUy
df7BSGk+rEPFuWKq+afMPMT2kxO6H7WNsPUEiBRRednqeHc99GW8iVNQhnZiFFRN2wGWcWq/z8Ym
tl/C+sdepy23BWhUaV7ANYcx3+TltHMc99Abxnr0hmM5dt9hc+81krqnK0KYydc4bQIZDCl0oaU7
AYmkW6kGutx5LLfNl/scvYRPwbfH6Igj+JVk3urQcDqIDre1zC9Js6t179o53w0FtpzUOiaBcLTk
ieT5vTEZwEFpJAjMrwhVcQ4dzVwMz0+3jr5trif4q5a6RoW3HOth7dWPPmYSVndUHfUufTeOsqUL
d8HbDVm0K88aDn/q2tZ/mxJXsYe+Ogoe1Q8vwxyTe2+u2+5MWnkbX7DnMpiJi35YREMlvc+oe3hN
YEpVvNadvWHYPxaou8WDlCIQMgMDTeMIUsoFXVi/ennx7SdhDASl8ZgR0qTYxnvCy4Kzx1WKS8HR
0d/0sjpDwv6j+3BWlb9CShtj9gk2heI15BhgiDGvwTmbPeFRvNKO/tqaxIcUZBfrsIuWTVsPFGbS
CI6KtOdc2Vo2uYCypoa63Dz73SNpKswLuxBQYVbOqnWc42Qvgms8AXB+CCExepD6WC55Pb9QkWKt
fVQjZ9+pPAa0O3APK92/DB4XYbEorJwQFmQBY4Wbo6VvxMGNpluocPnQEQ5JgV2P52b4SSCIwX5D
Is6YCXtyHANr/TA0+TEbWX1wB+WKHa4y3mZ6I8VznaxUfTzGOZkXTPh8ugS7fcahZYVgUn6SrHQq
cCy/XcCuBtw7b3Ar+xjT+AJfdF1G/j+ec5ln+8F/wdZ/HbpIb9EIjMjcmpY0EI7x7CrWB6PC5rcj
fPFHYl2ybYnVDXhBYVDqN3hj8/uSaZuNMcNvKBwobVKsXqAMaFF8SZAW+mN3nfEZEH7Q3BZfav9c
OvPPXNzl+UZGckjSeKO59B+AJGV9qnMx6OGJ00jR9IoxcDOVmLxQJrBNOFns1MNqJnzHUlNFliE2
sp6HLWmdnYjlGIkZiYEhA8PDSRujobTdcbkglo0/HAa8NXHQWzce9jG3DckmM1oKj5oRxu45Gbl1
Rvy1/PUYxm9t8wI/Ahx9sINF5aNPs+03G+BC7n6d8kSi1SiaZQSWtauCTJuxbSOG1P/MpN5Pdbs0
7G6DAKSQkosfLiIFCY70PQ7aADNA03gZLZLSIh4AbeMAsWKCDOu5w1YGvRz9MfgbtwVmHStjtHAK
dM/876wUjHofndyEHs0Yr6JrofCBUNFyXhjNuWfurOrdWUUYIp4bBqynrCNMcjfjyPPSthCA6A1w
GcD+GSUMrJ6rXd/L8VF8M0wqihSbN6+OPoHl6Vujb9/7zt7Ke/1ZV4+VjvB5Wk/4aPFkg0MPT4PA
RnTHJoFPc/gkNlZ/8BDxm2MSwL/5SyIQ+XHnCXV6QAXLS6Ko5W7mqKwrU7ZHwWGmpOym8eokb3H+
2nKfSRYA5FbzG+EaPgo/7jDdY+RLhUv1i7t/S8WnqBDqcLXR/tBb1BuyCLP8wyPcOuQqFMPO0bqJ
DR9enZSXsc30irRRSs11jallCuFCg6aLWgnOlCHaH1BsOXUpVhHCrzvrPtrJvmTyLtOKAhC6BweO
SJ2b3YNfgSE0PyJGnsf5PQKCgifQmOYhGrZm/JhQONs2JuHJY55oy873HlBKUYZexbvGaKLHMUie
fQOkFpKPG9FrT09WWK/cpmB94ijBALvkDhJhd11hd9VA7XceidADecXGIK8PLvWYXyYIgiCiF/+w
qMaOjLfkrrrB5W1DosbKDFKLm3YLHwp/w2Ra91YaRkVdiLJrHlYTZiLsPjNCgQ5WOyNsVIZ2mSjJ
YS7wasU92EDXxRq1nVWfnSbCDx+cIflSKZVNZNWYVI9Wi8RyoPYZjzUkEvFFaWAPA0pj8aCzozGG
2A7Jh0kwkh82tx58KWThiD0lYDCgHus23mDeKA4RZvYkfuGQDRQKzdGvPm1yQvGaEFNA7BGPbLCe
AHW9yBm4uBskdK6PXg8ubKFhG96/RZlxQnSw9+nKgxjiGRneafUKYn1ztOqmD+bVp6nEW+cyOihc
I9K/pRtN+puqvVWDhh9dUL7knXlswh8dTEO1qgdDKXeNg4+9UF+rdgW7/1/Ttq8eV8CURpdoRHRg
JZylOvFYAQTs5I4nJzF43XVsWDbdiCa5uQ9htR09DgYcyel0s7heKwq6A+s177JHHX0hqaXl0W8x
kiB6lQymo4FxEwHhD/oI1ZHdyVPlUZbVHnb8kpFZXW6xbx9T+zDG4ItqDmO/0q+8kPzBYADGuMPC
jbpikimSQiFXqbG+z8pHQYzHbq+RdYGQb2B1FYjXBFaPAvMxyPyfARqg3ZpQ/IQlpbQ8NoIHppsX
WAQ8wKWsNyZxnoxOsAdxEOwm6y6Cp5K3yXMDo1v8zcVHMfFNogR37fDuY9Ua3ARPysBSxYvPtYgh
IkI9BbLKSihQsfFgTzgtdDjIgnUqZbEM3AZ2d0NURO8/615pLAxtPhhhdUAhfTO7SzEVO/a6Md41
98Mtb844cKG7yBD21r8oPWfUo13dfJVEz+nxUs+qVTKcxEYuxR53oB5Veo2xpxciS8R63NhhSENh
Zaxzj3dl1972T2ANmK5ZJlAPg6E0WJqVG69ChrXhWo8IR+P0cpbdPH4ZTX3RFHIfK+4Iz5z34YgB
u+kAr0bJRnh1DEGC6k2Jop0FkM8wFP7hzcdcqyQt1w+gQlnzC2ypyxQVhzFlI1v1Hhp1i46WnmNh
aq9Fa527fnwSPaFlfeMbe5jL6blJ8z9OLdSgmTq+VLLlPFk78or+pQpOFZHKKEqflUVXt49eTp3S
kXvYww7GzIIJItMUsIBRmz6paVcMF6+BigLXfpuA2soRUBzrD7Oj9ikB/eZlUE7bQIp3K8BZs1mw
F7b8bEedNBwzmkNGg4bvo1F6HHDI97G9EXEqTcDahzEp6sACQ85Zf8zqs4O0DUITcI33U0coOJPs
mk3GVxfQ+1D3zD6xVLBBIkIDhHvaxP+gSJ9FOGka3pOwazDNX7hwoRokAHMKsW6l+vPO9MaDxYjW
SNrbTErdHzgm40OmsH4w5w9acZaTvC5eRR/lArmglRvhQU9wy3w92M/rxvAuQ/XLR6wR+ocMFLi0
oSBPfka57e5n+jpHJ3/VubgaZatPyWSAZw8Z81Gl2aBlw2BHbT8ajJzbyqBZsJaDSmyR+lWWpD6N
57qMWdsUYybNZ/Tki4e2sICKKDu2eFAUTrLO69Of4waCJMWi0lHD4zAYx5b+CAcn9CVY83RnCqLr
hDM9xd6iQh2Hq1Is3iyKdkwgaoQxXB3oFGmg4Z4pFIVgU1LYPjhWgL2ht6vwL2yzkSSwaWFl/uuk
O+t8DHfQc/raOBKp5g8aGAQDy+KTKKlZexCxXQHZAAJInZc7EocTGnPd3vRptOoDDot1ET/FHAbj
4OJer/8xlSpNvP+UixurOurKHMDVBtruH0UuNca0VY2P3W+K+MJ96ek3MJEd8ejH1knMHTrkgGkU
knIteBqvjmu9BXSG27bMPO/a9DGQFzQH7U9nQ5vuoRZmAI2/uIkFnavWbxq6UoAJG+fRiPJKuGi6
5h8EyWcyEjPP1p3v3HI3zeBSNTOdtpQr7g4rm1Bav+j2wmf6c3xlTWTQJCDCG4DOnPRKcvXgQFdk
iJl40ac2svgoIsMBbrCsIC40bE+kyqDska3igBeya3pIOM2fE9XZx40jtvI1vn7eUdR5WeufxdNc
8+d7ABopc7sMOzE07pMNz41r1RkICQTLFdMMbOnWjFcEQLdg1E9lcbbzYB9pyHIysDR6M0vVFhVk
WtliPo4zbYh8L4aMgi5PY+RZ6cjp+ciBEVJScwCymkUIM1jwbrz05MF0sFCSuFr50FOCOaNObEnx
jIgLgq3ohWG4R1hOywOzQNiknE5b65AHb2IzkEMJZ4jlw+2MBeVIApxdnHxZEPIba/pTDrErqHBJ
JuSk7b/rV5Opcab95J69LazqYOSA4xqYXM35o2JhwOC4cMptyXkcMAmr6ek6CKDkPGKcGewmtD0K
ZdqQ+ccAl1kvI7iey6/Obi7Dp8Q9CHcgAxyiDZWzJwE7CK1xJUFdnbOJgLBagNGZdZwP0ZPB/FKZ
npU0g04LOlBcE7x2SK9pgtUI06mZQOSfQiaeEyH0qUSjassg/ITSb3Qg3qhunEpfdBZuTd2E3i55
tEk17w1C6FZqGD3E9ambTqqLFLk9IYvtrb9GgwX+h15ORNA35qKpX6MBgp79kaDeqpR2/ZYCIPWs
o5DiuiXzkSHgRhl+A6KweB2KcmlVtI/ezoz0iwvyNiJysGpOET7AtM2tjRVAAls90/Yq68kog4Uy
Gcuk8BAl4mU0hIsx+0gCZzth7NHEmxokv+9w2USQxCnsVNG2yo17juc97bPHGB//t6XrlHstGVYN
hdmD1ZmrcSoulgEhWKe4GQgDci6lD9rywTxZG7N1696F1Yc5H32Kak6nsW2WYOFED3AiAW6WHeoX
qFtmsCzBVCGNe3N6sHXwUoXITalNW2NpKcXjZDpreRVtS8WDUVNXnpyPLL9A3J21ZG2wLyplU5Mh
7GRn3HuYr1VRSfANtXzxW8EsqCisayQoDiSnAdRZ6zG/sxFhMYoAIG+yjzhcZvqLVlP6Y2WQvPAZ
dfSUbXvirdjByXwrZu+SxqTRgjbWP7lr4obGworIaSAPKqa/KvqUhY2MttpMnr/SymBnoeg1yXxW
4Yko6oa+jdHMa8WpL/H2EY4Oe6tBFrCPIScSBzZyEDb1ecbZfl7HIbl8M+jij0vBI+J3VrIzRcT/
fdky/tHQjQCwJcJpYCpl5Re+b6v+5NFnRVaVBbpA4aNAaSaf1WWiKn+r93cRVSgmarOGrBnzxY2d
XofxF1rfzgH9HZoDWsSkQ6vL2Jo0jJIhV/AxN9diqC4TbIgZRMblhcUM8rlM0l5GwOZOHeeNBn0x
Ce4NiuwSaAmmjAhFJ/VUwCzEyUp0ODp8RB3mHGK/YX4Z7LfIgaIFDVRTvjWjP2a4myNC7fENE8gG
D2A5kYW0GQyEONPkC0FspM+tR28PIxTQVD3G0IGD6jEeRAjKLafH7bY0flS/IhsRgW/Izgyr6cyN
oOrvSkTzGfTdixK3wKkTMLPGPsKus+UOYXQhzbfqVcvOvYs/dQFyLaoFBeSGTqjLiMC2f8Rowmf+
UTC1Cxghi5I6LLErpaOCf2a/RMjhxpio5Ljc4832Oc5PenkjVrSHyW48OFBA/fFWBMmiCbVHAwNu
UU+4PReCPX8V3lNr3MhdF7KvS+iDhca+CxkxosmdW6JS/XWPw1U3e//UMv4mCGMfZCv+EbacS49c
lQNcyLNsxmB8luok/qwGnjReTuKlNqqkGuN+7o9wYPEFgNcDCQR8a1PDNWQQzZm0kIovx5YKK43W
RshJHyPmBQ7cqQAu87sIqwxu5Cz4HNPrBHaQ4fkOKy+ClsXuj1qOUQ5z3rdOwnJl4AXKnWs78TJW
KNPguOpMbznOxY/Ioy8AnVvBUqjVRyV32AeEUHFtzhYUYnwIseaUn43t5qdt8QZy+0Ak2VHtkn7Z
0/JGfbh0upmelDJxHDDP0KwVNhNnCxpXSwaPZcJDnj8GzsLawPFzNjdVcQ2of3z8WRJob6F7iBUW
BZVrVrjIruqtizd9DXM0K6p1MShX/gY8bifCVCv6hw+Tg/eUPj510zJlT9YAngqe2QbH+Ogyumqh
dzMTs09NfYvBm2tIEbIdAxHPfIzMoidSS+sO/WW2oqJCdYP5ragsut9wgv4d7GsufsCaWLd3CnSH
eUaGmngbq4OoSz05OaTmzhNO5NCeH6KiOztlc3Yt7+xFGN/BqtMg6XS8nlrGn8aFvDF6ydo+BSEV
VkVTzwSl1/45sbWEcrVG5KDjcNtMyUb17VVkqxxTyFCnLn0O9PAY6fETjAR0eFl/TDtCA7F65QUm
REQg03JpP4ktzdVgkeZPrnz75O4FexgQmQU8tI38Zj3BBIwI0Ea4YCMLgefPIAWthNff645ahkxT
/6bjHcbJPcrJsxqqa+6098yMgdSMl2zADCjNwf3B8MvmqXg3TewCu3ibh91XTtqer7E/HUoKMtas
h2nocFJD+qvn+8H13qnepgzXlD66x5Z7MOs5wwjdPYRNc4gjba0Z9o6AER2QF2CgfcjHCHNEjPfQ
cQ5KsfQY7DgYU3tNup/7XwMstVHfNMxxVG0XUFI6H8qUQLTISP65MCKvUy6gEGkGFCaLEFRys3b+
AKMD5hrziC6WUAAKDuzLYaOtQ2E4YU8DmbYc0LKcU0oID9W1O0L8xGW8Jm1EQdnh57cUr+g63Hez
jw51S8loA9zgCtCbaMNQDlo+c30HLh3ja6x/MbEHIiZQTGbVjLrCilOApLJbgLl6BixK4mKsbmQT
MBiQvlpu4IQDkhUfQLMpgr0LtOQOWNPM5kJDlwV5ZZFMDTaOn0qLDsz+8MaP0Lm67G4Na6LYWyZp
gM/O1S5DuILGSz+UBNDBhKiRVTtpeC0cZwOU3WbmIiXI2uXCrbv2xnUGODl6uy6I9lybrX4P7OSg
YdUHCXCOkvXfm2YGSkwRrlYkKypX5TC3MPq8fU/PDTtqjO8xEFoDFBljJtdjYIsVBKWPVAUNAL1n
nv4eNR9T+NtJe3ah4cDYWBYGus5Mwrb/HP9lu0x4ucZEyHISdHV0y5hgJWPLLHZvlO2jNTUr24Jn
WOzbYRMqyTONZMzKwQMXDsSq5xhL8PaEs26erHSNoxkukMAyzqbEVs4JPrwwPRJGpNjbuXd6CRyT
9C9ZmAF8kwYXrJjalx7cTZ/UmrNOyfQ9TiDPMyzTNAYg8FPvTAyxCSu1mXgabNHRmF4aeKRDZ1yn
VDMfTMpdNWeiQN87MNSdNiWNQ+ifEJlSA7A0Z3sb4dOCl+UUbuDTVtErfv82qKxsdW2fUcNnjLpr
InBXbOaCLVnQUMCKwVrQORiHcFpZH1hwt0loPgS+1PZEy8f136Acxr2NG4Dmtve+O2YE8izrlvFp
nHBD5nm2yUQMpM9th+WOASMUqx0bJrBJbaWyfeOQW5uSYbBu8xR7DzUrGgP9rIiANonVhbhxtw3M
hh2Nm5oppUmNMkJNTHAaGOz3plAONu2NSoJWOr6inFmECr5ihY9P9TkbPnl9db0BugtKWKwwCIx0
g2A1Q1Mykvbl9ahtPhgwCvOzOMvpPxX4xJzU5on9GlWvE0hcpovEB+lDmRGOeTPtTbuBm4DK59cA
u9DxrX7kqTpqwFvFg3U8heOttLmB3R+8nwk0CLA/m8NXjIZ7dV/XWFbY83Io3yVLXbB1O7qHMYGj
IwcuVfpTMeePMPkB8gi747pj6MRvze85UDJ43GrjiN2JRykMEoYMhqeevyRz+UU3vkYnAT6vwzLn
PcLMLPYRT41fMI1OsBFNbObMIX+wzBs9M6YC3AFPEv2O/wnchhaLV4qch1q9G8O1Z4TezeuhxA8L
KDW8s4xkHuWrTNREiwEXG/UNWDv/cjGl4UF5VGysLq9oX6hdKZN6SiDVoTPLsPGkT/HC38q+yg3K
7nWhF0sTpGvNasC4yzHmZdvGL6G7HctwxQeR877HcGWhNyRSKQZazmmfwdXIyRac5vrIK4EBq7os
q9m6QYeBRDs9YP/VsPAZ6QOATfVRDaHAdr88TCsO1pr51sJHdOi8uL80BTehwP5bipX3gaNHx2sC
nfMA8UzsJXLKbzrwVD0OnPFei5ztjaOjrgJ4+u+i3rRrxojNYobMagYEsacMVkHyw5cZTJ6jtKMv
zPxrjP6ioyZjLJwOR+J1dxXVRswT7csWpzZnLc8i0Dj36Kab4TSPBC4ilkWXnsI3oo5LWkLsxZYX
6cG+CUxcnRc2LUwKcDj9K4cDmN5C3jYgG3WtZ7454YjEeiebTokajl+iUTrr3I7YqfP0Q0qrYvpR
EVc25rpLlXVfU1BruM0FN5mTB6WyTjoiYmYmTghzS4jGfKWC0V3P1TRxFcXEu1vxvtY3Hu6+5iVg
XsqzzbxmQ+vdAuXXw7bHTIktYCs/sp5LYGauQFpYvtSAoRhLahjgSa5GWE2eyy1ontr+0+gp3gRH
haXFHvKLTw56V0HihT5OTVdkGQTSttGZ8hMpiajXMP6w1A0bzyqfYrpU3jEDFGyBPKCbKv4e4XhW
/KdGrxNTM9IFYyscMWw/tePvyKhUffPQhsNRSGSjO7ikSSpMGV47G35teNIza6fbZ7BRSpjt3DQb
23onM2cPoZVK92TlpzizuNx4Iakw+zgcJrPc6tDTMF5Z5vWPya5xJTuqg/w1jMtq+J0wMaikqc/b
lxoiTTpH2xkqJyAEk6YqwF8G1TeVlFei90A06VkfrAyWRIBlU2Qu+KLy0zK6H3VmEKBtaloFiymG
QDD1iPsEABEvoYnOMBDWUth2zGg4gOg/JWevQoBeNgekiocEYGZ0EO/DWTNFy8sbMtRuBR1b9gP0
KpgGmbF3hUEd/EZ9vPQYNMrXDC1/ZVP+yC9T4/YGzQraltzfxWiehauXFcTR2vZOU9EzJXef0ki2
AM1tYxsr4gML0qMgla5iHg/fcQCe0hPr2MF50gaizi0M/nlYNxWjVS0+B+Ytjq4j2pVh140v/OPD
nsTXYxVD18y7Y6MgJOYCykBmkZ4vs3RawcASQ4SSkgEimVR2mm+ty+ZxBF0y6UZp71FCTOzh0ceS
PoTnRVB7O0D4LDDD6bdxOh58lwHqfDWt8lMxvgPLWYVQ+DMh9ao/qBx1zHa0HjFtP+DMyljSbs5x
Dw0pCBxtGXfTvQsOdsQJQ6pTrfhPVja/CoIimYYVPVWnav/yEj+0WadUMvrTmIdPFgWAkxAxVaII
yDsGSfbRxsLBsttzFnmfyAcnSAp6DBM6VZBoWfQ7KJVG6NrK1G69IIVggpdePCubBN1VicWmGRMk
V2f3pq5OvsBcuZJ9GIgC0upZqfWPGBpShSmzUerbWMgTI9ZasKzya++/6LN9z5iI6M2thsxPjyJR
sCbBHT5zvSG7lwwBgIIFHcQrby2oiQNC3MUEO0bIpN6MlnG10p7Y59AnrwpHbxLsQjrGqWqfJ7K5
MxzNElvcAVdw4CBbums4t/h0rkkfxNitpTwbG4cIiv9IOq/lxpEkin4RIuAK5pXeSyTlXxDUSIL3
tvD1e6r3ZXtnelpNwlRm3rxG4PX9T7ConjYwMDJRmfS1fIteSLURCnXDhnuNZa5bIKrh6yzU3anh
k1mRtcpMDMDjYZ/aBbF90Zf5MdTcnzIHEwNC6L2fDoBSnWlje9XhhDPwOSVsporAGJIW0HkV7oNT
NZmGS6//ztM1plCY8XsTDwcDj+YUAfYMT8Scfy0M4pJtJzFKobj+Ow/Vc2qb/0ha9HgMrSlIC26a
mIAzp6P4+quzW93HJ17TtQslkGFCpU0lf4RKKqEj4SgAMLjJk0aq+KTMSrgpBruIKVXhrAVUHYLL
on9UkKuCygrtVCDOR6ZVYql3sOSFhx/vDEoL5T0PiaNSefXFxf6oOD0thSJg0dhAP5yvrQbdXPvx
6/ts4VTOhN0sVaUAU1sM7IfgXVWD8ybitzr2GU4QFfTungOrYWtCex7XZPpSs/PS2fUkPls+CixE
9DOe/Gwwcir/BDGAY9kc6UA93JgXrRl8Vpoic/CGZWs0+8StxwEDnJx3GT+oKFHZ9EckR0u9cT96
bKpAIwx2b+y9LcoG0VcQMQ+eXsC0Y+jBvj2s8v868jLIz9EtUnPTcTexpo6pP5bIyLXW1h3MFQK6
jxWRKbF/baStkkk+m+Y8t7sqfVXjippKWIk5cFGp81iPTWuP03HuEaJq+n7ya/wHkr2rhrjyy7GK
j8oig4naF9rDKsDITyb91i8fqLG3GVss22uXAncFenjPkJtZlhj7U5E9sEfOegxfORCNFDZKua/c
ZxUizZ656tOdFu4sRWPBeBZyDysrXmLnrI2p4kCpMd6H2hUaW4jFOswpg/Oq799y80rSnKo0meoS
GDwdiNCc5OVARxVku473OIIdgOgQ6v+FEqCmUx56iT9xq5OyGTy70loeDX0jjE0tnI86vJU4YGUK
ZKi2esFikdOpCT4EUnkHoMADkEooV5IFf+qz2wPWntovUeHDzTiYkvuiUxBD9jQmfIo8OVRcqX8j
YHyZcEzrw9vM4CH4v748aQ3Gdyz/oqekgnNWkZQFTiWi7qSzb4/6x4TacSAoiBUKCbHtVhPlsYC0
n/tE0WwBcCZY2mGMCXJ8hFUSZm9mB2sJKp+GcMM0+78OrKPgU3tutzCbaZN57TPNhkLBK7KOOQXx
gDlwLt1T5CxsIbDb2k9MqGVbs21HeMBiySQcAHtepCEldbojHTr0rANrj6WGDB6sisnE4T0n55zO
C+NXmV5ons2JrRf7YCt/oGVQlIHFiBgQF8AWLXbqUvUFh72lePrXnJxdz7P2rBMgcWKvcAXRK/zg
zHCr5dmKXwJc6gHidRYnU5YBUM7HITSfSzhpoNlj6W+bnJOuv6qtvGvKW2psnErg+Rewos43uIlt
LQgRgLLK/ZAGjCi2Kp7uCay0wCDaSvyWfUQxgIatt8VnXE5rNw8gsi5aar3C/MezTrhcCTCtxmS0
dT6UvmaLXQmF134PlDuL2cXLov4tQWxyiHI6u8mQhAj19+bu8G7nNU9bdxFCrrWh2o/xymw+/dnF
mom3OottOOdy3qt+hBQaW+4CHGwZplVFijAoYkuglzRt6S+seybE3A3YSTg3rHEXnNZRK1Qsk0Mj
zS/qgWgMwq7ZRjc/3EfF8msz/IEQPmS2XFeJRzf+SPJhw1AJjjHCL1NddwZHPVOrsMLiKQVzIyG9
gfKB3y4q50y6ePJzY8/qHVSfnjGH8yDG8iLgIpARkeHBCL0kWg9MBKU0VBdss9kZJBeLgcaizlni
hTiZ7Z2DN6wu8JxJAlXyoIFeIc/x2Gu2iqiiXqFUERZ/uQiMHAB45ZdePXLmKVo3nF3425LyoJpC
qr4r5dJGp6v+aEBtAY2B7lnE/T7gw0bsWM0+uXew79UfUGCKg6vGQocWX2OjqAYW6ozq9gZeeBAf
tgsm/Zt3bYCAMtXscGouooS3j4ShLCOxbaEOCHXoWMhBcPoMXD4DFBYAjFl/FB5zFVYYnp9tlJiS
BjXWeMAZSj13/NdEGNNfh9OvNWNhxExB+oi/KJtX1vQDstqsKIgpSFZFF624SXhTY23C7ju+RjVL
OXOr+tw5xBaHlyUbryby6NIMNgYk6QmqqpqFVHVp48MUaWiQ6DHyCwGPcKPZdb8xXCsozTdeRxfF
gc5tqg5zlh4ZNg2aJDVs/vtHYMsGdVINt7vdW4pZS6cFwep11NBBAydF/neNBlGWRIp11pYbZSHr
6kZ5UuVMG+sVXaywMXxplRQKHlPvhHf8my8Dq2xHL259Wu1gdn65pncMPf8tGiGazrMHxbWCEToc
1auP8RJiS2NdVMR7dPHKddBmWSUFZrLpOJxz5mHn4bMXNs3hFVO21zYD9GR7AaiQK/GJE2TzkgHm
WEj2f/nSRzhccf4wtRLFPJqoN0fwCwtXKX9tFsaK1vqCVY+yJEumfG9VNqqzslk7UXINaMjXvgkI
LsGzhgw7/ihvaOinu/QhT8rmU/9P690X1QPqSJutoXuN0+TFmC1cRQFGZYdnWsoPZOB79GqHppl0
ZJ1+K6v4L6+fKnaAls+/m5EbJFazOeVRyckrjItVu695kOJXHCwqwr1LyTXKns2x/YUHu0az9lLW
eBDFG5OTKLHHW9gUJyUrSuu3GNQjbF9D3wCISk4uFADIIZtY4VXut+nCEmD3W3N11BQauv1eucjQ
nPUQBTICrKICB836Gl60xiISlw1K2aw40Bf07SSFZuEzBG4I7TzzBRwqHjYGOgii2ugdUOn7+Tau
CCSh7HrOfhp6urLw2QPiV2DUTByx5abP6iBzCbRwMij1JUl1WyVE6P13gaAEQhtsoXNfYiFQ/OrM
HOV7CNudR9zHOJSjHkJnT2a0fhDMRANUFluyH2Z8ERYHJzxeeBsTCvjpOir7K+wnBj/czcn/JeDq
TBxyINUu2eI7B4akK4KJ/IMzCbdoTVsdODrG5v2ZXYTHRqe3taWrTPL5CSX6CRp7GPQqRMnj63AP
G3IX5JtWvBmcLfRUJK0vJK/eTLlACXHNWwyHSB+GelW6IcQq88pVh+PtGnuDc6WmeVYeVgHAI2ZA
aR/hlTSe1YYEIyaDFTDJCvHWbC/WXqEJo2lCSzVXnPW8rbuRwXSmIHrYIjOnMqZg1Y504BwwAgct
mUfTcFdlWy2z+N0yNCmmVxVHVAGtWAAJhmleQPf1+tyaFz8Ljzj1rBgPUAMs1dA8TS8xiZgxOwLz
TeH5WWAgz/yj/8CANaal0JnOAm1acOj99tMqcYzVLM4uiE3DaSXMNXkgtEESll5hwR7EnjomclgD
AW9Qz1UAojNvNIcVx7/Gx/oXZFw+XPs2gFqhBujttyDHUsUFN1APMFETOX1nK0dYMeS7dNoK+NdH
PzwQpTl+UTENTs6YJq+Ob3bOzRvfMxdO58z9a1BQQRtHFtjGD0pX7ELAgoJBplt4H5nBR6hXlb6b
rJeo+LWDDNuV9RY8qTGoSQcnHjHweOqiYNVXMcyQvcIFJ3FQVPGnrAjuFRqs2CIa2nyt4vcOWUXH
Sp2zrDLvc8/Jz7M7Zf8gfk+Ge5S6Tcf16DmpfvUx2egRT5cYsLUrHiFHfOwBjKqBkJ2yTDxeoPrL
s8+c93RMsf6FewZvBaGas1/sOkz70cZBSGQ3dXaJAubHIBIE1ByUo9hnQycaDEyj7GE6+26gRevZ
4akZKjMO5kRgn0K8GN6YXEMcIzsPgjjtjiKyBRw2NUOL77/UKQW+/ANLb2pnV9vTPyjU5cltpjfX
RjhfLijuqoNRZUuDtJYaFglFcPlGWCGIyESwEXN0CiNq0EfFWhKPLByR4oml6REfUxZ1ANS8UkKz
3lmx/Cdivdu04dFrEZcEfJfKN8F63ZMwUvjHxT7udn2r7bO5MBc1C0SjfaXODsW4V7RKn1Z/iGhr
qbla+WQETyzfluVNM1FYRQ9ZXFw6iaBxn7HEPhfWS+8E6waievmMlpDjtTlMpJeVbG455rG195Rm
2oW2ETgC0NrcA8V0TOBDmpMXgS1Q+wwQVtWrqt9lpDNZ6aaGEi9HZ21iiFHTWLBc02g1M7rmbHCI
b9SuiXR5nlw66sFi48Ek6se8nUwu9tnIxCnHbwA6JEF+Z7YmkKOWLjpQM9wWsHG4SQOfms5HgH4T
zQAfBeR2gNib10Rh2pdhrp4pRvuQNtdCr2NU8mk0qliBz7DiXRvr4eRci/w5lPGh6iVYcvPTU0/l
dG0mca3D/iggHRCkhCsgBmYJ1KmO6IHS3A5506zSGt+VRn8ZGG3ROflJ+JdahAmUYkuqAmYOv9i/
P0ntxUumgwc4mlpIQVJrhlNJDokgVliiNeibp1SPMXIUuzSI3v0xvgdSO1UOKluk85VFFiVeF8jS
IGs856QRBWX0lPkjWVP1fagHgjTqjeyY/7UxxsPQW03ZjyeGHyupHqNTHIRefBZxveud6TBy1ew5
fuva8i3zdQRqpopLUlcRxbubOtCztXPoaT9ahR8RS2AHKbVajmYcJQjiEzqvknwX1WwEAF1zMDJc
qlANa1s3FBL7Wx95FlkBw8tTQ4W6p3/SdJ5wij9GX1Zq4oc2k5mMfQUauhk+O38KMyIm4SDXMLHX
uxdrmNEMtWKbMxPToVvBWVXC4rO0MrWVE8x8OrQrG0aQdmqG61QO26RhTMcZyqKXzgtCrp6hQaqH
V7Xvbd9dSuegEQkMEArz/oYqELTDhDxpwUvS5n6ddMi5PU8/OMW0qV3tv7k00lVkxWtt0jlmS8Zy
bCc3eXOY4XixVs4wtEAJRPEFYTMjHlCemMnKn7iaam4MsyepQ8tvojujJ9vQimKUh4TJ0r4maYnZ
Zrgy/HUWiie8PD/MFqsm36bYYbWCFpu1s29uWyeFY0P2guYeuC3SHNjMIl20OjIhRxYfZfqYY2PC
zOp7bAjqKBiWvPzLDgxEsl5CThSzqvjU7X+/FLCSUmLPYDXTwz3LMT4Yvbxh03yeR/GodNiAjctq
ATsQ13Bf8DcBbDh68UxgaLltpzuImUiw8eCA1R/I5ZF2v/ATtegvxai2SdtrAlloEOI14awphIu7
gaLNn3WU700HM39Kt9KGejx94jA2yh8vtVZ6hFa1dl6MxDkx2P/6EfL0SfwjeE1msQ7ZWjB2DkaM
1qRg5LCqlS1fJ/zj45BZDlJkUQwbU9r3ubQ+AgI4iGp5ykksWk54Av0E9X/y2sZESYrvgMzKwmSZ
QHjnEQ1pSDla1AtEX5TyRcuW9NjAdPeddFV7wQ3GBi0dOe6KMgRcBpLKPsAs9gacMHoPRjk7yld6
imG1DV4oPYww7Iu09oZVfXUMjbntIF5XicMOXGG7x8vUXM+Ymln4sw5OytFbVZ8hI1KLcMTQ2Ckm
L+Q6g1ojrQaFyXCZwJ5ac8Ue0iYYCU4aeL/FPVCETXw2jTo0cpMlUzmK9Sy4WzjsAUANDazUvFmH
sOFyZiWjwJqr2bUZ38LwHmExrJUjmDNB/AccQU7H2+H0WGlPPxYwT+YEW6lWLg+0dappVjnAbHYV
EEGzBHv+azDw/B6QnBuQ1/M/GsU2597bK017a1H4YPgONwcKkFCqwbXHuRDwrzuNIDYoB3QnZN/Y
BD4tJ7kdGQJL+RYmNhbmgE4xVc3V02dYGCwMTzFnlj0haOENwIoFwTV8nLhe+TwbmMiSuHKpx2hj
OAhVQKypaZWWoLdhi87zj5Rz6Ym/oLmiOcT/omnHjQsmQPJ6NgP79BiUul8eP3Oal/U8HVjYLy2P
0RiZYMJgH9M11Np16nBfUr/ViWe7HWBmdujvOQCNrY5yiuOaBU6mdsU2TKbUDI4BQoMc8009ehh4
1kmgfWKEVQA9rFRKNkUsKS4yiY58psvQYEdlDvmutfI3hy+SkoNpi1tR678uTMcxhDuSzt+6aHBz
Du8mFEVc/HZpSogcmRQa1GIjpAH3SRzbJzxAIVmsQrcgQw7rGjq3BlclwskM3yZIAtNjCNY+VjNa
ZGyVbrnxups3wtVP1b2FhV82aN9WVhY9I2C8EW2MxIDcSW5YUsF7GJm+IZlZ3bfPX89DBSWHbb2B
VCZ9D3EFaezqNtty2+AWQsuoVlodkxfmmKth+M+DE0/7mYaoWbYJs61GNKw0SKrjSirgRu0WnUlx
de++EcFN8BEI9duyFXvlFpfEHCYn1Tk3brOBUvxtuwa5vkAByM0EeQ+sBmPIiRndnVGAnWYXnOxo
MXYpXDQ4+2WJTxTbg3+wJVMUr/XOtnF5jbcp+pCRfJuIVUA7gagl7MOZcmbkTHZwEEZNZIgaefVN
pj/MKcH8yUSeeMP1EWICmAI3MGMrPM4I+j2mIgzcs26XdvN7VLzm8sBXD2yc14njzUtxUv7ckclU
tDb17nUw3xqCVbpmXDQfneXTsoVLOx2vwr0aBWrmCscrJ0NK2fKlgKZmumKox4coyInqjU5ujTmb
MJPt7FTvcXYzg2Y9OlhPpCMbBGdN5AcPfepqm7DEJjCy7jJ41QMPKXOpdl16xYvExr50vKWMHLDy
LwDJ2i+/2r7FuMABQBzF+F1ozkn0M1OuW6HxJ7akAISZwTkARWCO0Qax7SuKzTwDvmmd+uH+Pmnn
H3tG3gxVdNsO9rpUdtA82phYlz7JJfjI+UFwUb9OHYAvg4TnF39pULy4fDCLLF8/765+AvqhNT7l
PZl2RuIzUtIs59+2yQtTcW/hlbTtqg+z09B5hwq3D4tWXiv/SwtzHSvC4jxpB7ON/+bewujB2aaj
vbZmXm2zWzfHCQo8FsxPo4VtTx6/GZxIDhsYP0ruwnR6Ti8hd4ZIImR37vfAcrUXM9Q5eDtpteIm
i1TC+gWH8gPagxJHJCkvKswysTF2TMDA7ZzBuRi/3KL8DOLXSDJgIsDFwCQKftSilRqHA216szMP
BEB8BRqLZsxPwyG9GNwzwgpQioGIPFXYQSvMraYAp722ZTvz7XKyKZg91YAryQIsQMuqwVwZqLx4
RKMPDg+MT2k8THaiDJhjKM419tQEKX7ks6JRNjGiXHS/iAuDOiOVqlJJO1PWciz/zQF8Q0xBsgqj
4uC38cBWceyJ0uQAVlaA1KKHOaoRxKabgixk8OyAUT1LCyxR3uEYNmsOpbFcwIfGNBnPlPLoIWga
JtzwEVmUMGt9Ma9s2NzlFK7J5HUFu2ukV6VovwsUqDqHM0AoU5Gdj2vFZu2tEZfKbN8KTCe/5+rB
SKuVcJla9zWL5xf4PyZnxkz/aiXTNeT/G8NIP2mwJL40NXKGdsH0PpktEkG05PTaOY2Cza3UAMlQ
p+oHWY37TH1gbRtnGI3xIFIpPQV7/Dv7kaAq0bploWzHzQXFdgfYrv8HfrWroAAR8bkbJBVi4IJF
7F3uYf3TBxKoAQNDBDX/tawaNDPBjxABMq4uQ5lu/RokMQpoEmwI9/rdYyZkPwLPphvgt1jBBm+a
/y9yu/k6aZdSeaZpI6yRtpKXUnOe51Z+zpr9jCacRUjdse2C61JQIGMop8yTU7XxCJR1hfZSecUd
lCTRi3sggn0+35RVGjIQWlV8iASymCIbLiFnoT6wTyB2JmFAjc0XHzZPl5GGYaG8CKPXbIrurY06
K1pZJjNqIgJgPdyz8N1jADPwvd6y+lvRShRcxwnqU56+4mE5D2eZ7Ga9XKl8C2CxOCt3/0ZgDoj8
nYu8HNhdA7qgaWVTlIK985pB/QKU1mAHEEMDBK6xKZlZX/GKkvvofivnIRvCRYFYGj3GzlFz92wc
swlJKzzztrsos1bJ9Jmb4r2rgvWYS3gn2MUgIx3FwQznbUfVr4FpWYioKc0w2bGa00ZxVAdTfKiy
N4DEyjHfe6i0GHUZYz33ESTYfwM525bx3pfevupRwE7T7xyEVysEmnIyaxmylh641ChgtqZjfBOQ
QsTuWpgghHYqlmEZfVcONpdcJTV/+P37hPlYZvZ4xvz3UNNJhyRlRjPtGgelaJol6sXp2dWeRZWu
wyJcOZJ8KirqkD4EKD/m4ws3e8klxk70mEla8TzlJ99L3yNqPVIiiOT6Kg7AwLA+KYfmxGAAKZ7k
TlYxgFAaGEsdGEiBwkvPhrC92P/NxlYRykz6YXwQEbvREEggcSBLWsqVsAYep/Bo6uM3K3e1PsdY
r4zf+QfDwmCf9g2MwfJ/0+bOLgdKH21Vk69FnR781LmqcjzyOtqcznav4//wRigu+BR7V5duQukf
+xRxCXsIquzUX/yRpc0UKJq6ELT3qKIFk6KSr8h2XDsBnOOhONnSPXqD/9ZNyucFK3dVycLM/UeA
4Qleh9QEHY/MEmqDg+Gpvse/6N9Oo6lXLj5PYro54bbpwxevbHZokpctVCUSvwr+iP/rDcR7YuBk
nmHRdvaW5qAyv/vXkuTMqI5W9EH5soIRGY0WXfhvJBShMMByttu7JRyykG6yrT4nG1uFhqGww4EL
BHFBS/Zq54iLYG1G+gCT/2S05c2rmDyMHpSWAyddil7fTu7JY/9ZxSUvi1aTiIcbVUCcFYQdZ7QB
1sNNOeH7B3tr0fXDOXCpZXFNb/9I9G4Zy28W4k1kIEn2t+opM4cAIE27T3qNkZutcoP7lSIKmLMg
YwabQlpzI0z2yvMg1OBCsUN3poDEirhj2/g+B8lKMogK5voyxiITnQolrE9LLINHaFMd0erjnSTo
cyvddYqBmM8xw7IAGvY/RU6LYXmwF0BvqfWnHLlHuzmA8TpyvBgjsTryTghNQwNpRsYZ1HitPrg+
iZNm9S9OmX8qx5FcOXkxl+os0js2ZHxMlv5uWeHEDOMYMB7JEqlx6S3p42dLsR1zRqdgpNVg21EJ
4ysP3YMshmdde7D5w440GbeMmXxmuK89FEMw94BNZmuIXYFQTXf2BdG3gASevrXrsILzPj3LMN1Z
enLqLcgvw/QUQD/wKBNzzrY3iM1LYLJSHdptjsk4qHXwoxcT69x8fray+qWe3iLrlgcBKnLczpDF
YUVx8lpxZB0fZvjBNfcafD1qctwC8u3Ybgp0zkEzMa3f8uSumceemE0WeHCVoU4EqcdR8adH5ib0
CF+anPXYtrgLeMOrC2LZ4XdnhxbVjwM3nZi2+wDjK5Yp9OaWY7/H/s3ERSVDb13qKEZ4vKYmJRC1
4hF2cY+T47WE5RRF8j97cFCj9oPyNVYXw7bCn8bAKz90NjhWbiQRFRNc5tLqPsLZ38RVgcA2XxUM
e+p+pEhyipbVVkcLEGHjmMawYNZFAgxY8AHQ3T+1DHPJdKMLN0dCU02FPQt2mbquyGTTKWWW6K1H
hFeKReR3xL7IqEwVUUJH1TH3CU78tC/JRugvKHspKRyJboK9MVDJDFst8tinVSYRkJr3PJj1WquT
U+L6e8XWSEOMVOJdOXrnYNaeYsBM6LdKP4iBVDWMl1y/tCYjryMDMgvtXTWV/9VV+9LivmH0p0j4
TwmDWNEVd80SH4ZvhBuNOiGdIcMdiwXrNOT03HO3D93yK5TyY0inq1/YjNEZA4bWfdd+uk1ruJkd
QRuelCQlxQi1phZhUJ9UxSYYctAvl/E+rDGFEA3Tr07v6bi48qhmpOKvdjUWt3I23o2/nl4dr6wy
2DRO/iQqh6KoVSfG9he485qSOKXoHRk0QlwsW+OLnvw3iNxnK66IbQCb9ttvDUVX0iSnIPS/II7H
+9mkW5kS/SQrQcijd64TuQ4CpI1ehDanbcx7h6HK1p6Ofsf+MnA4gBMfacnUFMEJ1S0TZ9zgiI2e
dSzHZ43vXo2vmk0E8FBnl7Y2cMHSQTM47EnlAs5ygUVN7xRZILAsOBPyiVAjr9qJuF8PDIwCqs/J
VxC6/yW9Cz4kLvDpLixZx2ZPuW9suu/U6tam5MFs5uRQdhiacF63NhH2/GXThN08QWux9eu22pcW
VzRgcbZLdQMizjLofGyECfzCUahnvDSNt8KrTj3MeErZGqPLtetXLy67VHvCswXu9mDkh0zGG4ef
4On1pfUCquxEO2HKl45cXGUq0LEvQX1L1N+AGV5zKLMZ4kEcHUt3MFbFTDhRJ71oVWKIKPAukR/q
ykzQzg0x7bEHea5b/agV/lV9O7Lmt4P1SDnNCZ1ETMEMpPJb02hcB4a/SSpCLd2ex+GMql9obsDx
ish5Nr6BiGaSZpOy2qRa/dzJ1Dj38B9M+lUNxYFux9fMBmvBCiAYWG5IQU9XiGM8N+uB2T5k76Qa
cGJVG5/2lBkYR73tiKcAg75kx6IvLTSQZeJ+T2O4D6KS3iA4NdhOEk9rroYw/wKqWUn+QztufrS0
I5hYw9ikc1fosy/6WLwYpX+N7JxUPR/rFKvfdlO4asOcnSvsJhOCeFtgchyW4X+ySjAOhbSsZ94R
587HTEubdUo1GXefWLHh+ZWaG+GUbFst6LVV+SOjWSn6h3veIOWtGa0FTvD+IHe1Jq9Nlec3Kamp
CeMXphE3p4ozVraUgNfaumU+uUvYH0XC/cSeh3cP3XJqLbOI09cbunvZu09YVJarwOvwheHMa63f
sZr3bgTZvG68YW0oWs+YkcVEYzFLB96zsfW4VoGbbUo7v84OriwyTiADAVsEM7wP5ffSFM5mbKJ1
l+spRsYBv4PAq8+gjRoZrDTpnfqoGgmNYftgSYzb4x3AZo5QY9eU9Z8YWgwNU23VBl+jrcAwGwuI
ul8VVbIXibgOOm2nqOklK7rjCrvd/BMjVhT/0Tob8hOpkz/xjArOqE2Q4fIznp+9hDFzhunoswyz
l2yZ3gcv+0qDaR2m2q4Gy446pXrRsV1HMlR8VrLZEH+1E2NcoWxVOO6xS9n7aWOSLi0+9Mh381re
+/FQW16hHMmuOAsOCL2Z0LLfysP+x+NieS4ULG6Ay0I/bssPZ2jRj0ByXk199YLoamVTbmtbQjp0
dpGjwq7kY0TaVJKKBtKclM7GstkKWPg6CYyG4TV5KKn1jrANb3AOs64dBxIQpvy3g+C8qHSmeKtB
/ipJc3NrwuqqZN0I8AiUQCo+mtGo7t1VXJacoG8WJLT5HmDDBrvXSQAuybjxio71b7QvSvBjGI7D
vfywExxSfPwCU2+j27fKYk1YSfFbJ8lLk1sb5Yccj/bGHCt6aO89DdJDUqEAIjPwXhoIcQGc6Tig
g18od9ehyXWGhfzFN6CMV3N387t8bYyY/umkLrHROEHMhZQ91HioMc/2rdgNkYBRTdcflC8OY/DC
11t8nl8dp7+aCDTkk+WR02pk4JCwtbsxfwrsFOoZ4kLllithPKSo2TjASEQh4RpzSgh2EW4MMWY9
nFgJPWRk4HoWkBOIpNA4Y1i+AobUg479zxKNpkuxniaOKKrPxQTDuXjhzaSzufgISCi4rifJSvXj
ReOxm6nm8hJUmIfncuW3+bHJVmZJbFDBPnyAz44RjqGdWw70klTmeaJNX9lQDCpI+lO4R4uFEiiC
gIXD1CjNnUvcTMXiLTElFFrWTOA8I3uAGiFaAheubr/Ub8G5LBl7bGb57tyyJ53eBA2MazWkrpyE
H27xVrbFtvr1Qdwi6KGxwFTMnY8CSnX8J4iixWgCnwyFoRp4oOVsFBRPW5UjT0NWxCF5oiXft94J
oy24AkByzozRHGyowX7q+mdDiFWdrizx1ATgNrRVMzQd3hjJdofb6JWPSDrHgtmt9MkBig668a5O
alzy17YB9l7i9DssyFPFCfU0pRE6bSqhfx61PxfYoqCfnfvqBk9uqYtHHH5VtFWt5S9UjWLuGUxj
MRvGilm9Ai/VKcgWgr4+2MHHWpfjX1AflO1zpnRyYoSVg2phfJviEu71zWj3Tn6XJla5n5pxHEbc
m5YBRNFm1c2rhE0SBDX3uxleIzpoD4Sc8KJQg7iho36z3pwM4o14wXkNm0UqXix8VJd/UE+y6MVq
/hJDPQzQkMtxWWxNWLY4+q4Gwk+rYp+jHcDJadW20xrMHdvXBVOvUrm0JktQ40oKDymhiODCW5Wz
TNBW/Get1e4DHoMoufRYCLXQHIps3bSvCc8J8cBLVHZ28y6/dR/7tPreV+9BQ7A5DXpfcDZHN/XG
46IxxkeTr3rryS4kjG3wrjnXKK1xgtzZAHVQVDzdOs0ogfxqbcL7k0jCge0r3max1iKBPCTBtAkj
Dp4W38A08qAVBGgY72xiHIpGNIRrVaMTb++gA+qK01js+/GHWVJNAxjooVWKWStuS5yckm/GunVT
XMCllFMY878NqxsyGVfgS1Fs9Hp7HCFUeumv1ZNE1ZBl2W9R/YRFuS5g8YBu+BLX5varcg5BAhgC
UJhoqqHQs1fIsmF7ViOdqgpqnLC67MX2H3X4n4O4wQc+TslIgQuu7CNZYFXjOUXZXynPhO6s8mRy
SMUxD0A/6uifr7rjIJnjKzisBGm74ONDI8lxSiWPIcvgGY9nxc3krBzeJJ9XmcJX1VHXaNQ4yYGz
PNNcnTMdzPiElWX1WRMQ8JWKI85LHkacHMsjz/W4g26ZOaCGEAD3FntOF2JijY/u9GPnHw4JwnQd
CStFYFJOhNw3N7XWHgaPVrimP/C1k5Ot0vGR07Nl2CSy4MQ4oQg+5+MIqcaZD/ZvXm14tJJhqb4m
ewxvLxA9cq5mr3bASsZi/Ou3BXKnIHx/QYvaoNHsmdzbt84lYCw7kLdWM2lA4+O5mecTFl8t3oEc
ZcMXm56lY1uwoG45Kwd7VyMeprUan4oCFI4LL+4TydC0OJ7ZLgFU2N2C4/PqJcbhU1n39CPVuLoq
EF8z2bC0a1Bc7NOdwlsa05NBdZAYk5yK7oG0dFEhibMXpvOfrTuHmuf0KeC1X7i4LM9hjDAYZrr+
4ygkgXs2Wn9qcQizGu5+vWMHJjGTj6t7Lr58/I9zMGqoHsRbvCQG4nSYuoAKap1VKN8cay27ZVEd
ZwSrWraLgNkcZMQWBH5wimE+tNoLVv6CSLiEnSfGlFuzh5XVx/xP9zHRrpuLVPGJkleKVovAuKkb
8tlt42lWE4f7OmIMVzf+6+SGV72DCidh3zk6FFkbUg9VX+T53rS6I3S5yI7OMp12WZJj4i4+VO+p
NTGgJ9E3Y3fLuNmC7xjwRLrVH19eN+aNog3b0VFD8zu+2nyMAmdNSSMVwVVTVaH0cNQaH5lGGoP3
ULyZ0KrZ+9InQrIHeWsgEyVA3u6wUWR49U6TZ8GK/WLCbTaHrTpEOIMSHGvxrNGnqzAfE1/dAv43
Rm0xWyzDu2OlxTtXZO8cq6nyZEEiwp+iHrG+oqFfZN+SJz5HUzYgTDu6CYXAxlx1BDGjfWcx/j+W
zmu3dewKw09EgL3cShSp3mzL5YawfWz23vn0+bYnQIAkk8wZWyL3XuuvJJVM22H8GQguSF8iKTg1
CBKqrH5xtPLPMRERDhtvzPmtIV0osI5FdoOm5+7R49nPsuEiahzSxzziPRreI09iYe7CkJASk+wZ
wE8wrvZUVb0fTMFaYD2a+imgbUAGoaerhHNGZCUhlBlHwrN/2vpTuINaDR1LjYHB/ocG6c94iCpO
CBhzuDt4aSl2RxLb2vkG0Inwl9dO6K5FSU8MVtLaQEA87LAQqVhO27vJuJH22sfgaNuOG6UoXyFP
VipJ3tOGaAI9Fz0TKstyPO5SyyB4luwd/TtQz/M1ebWrFf/q6B7JOS5pvbM0tKsa7qCco+tMjPjA
TVMJhgNVH4qq7oaXlBWoIlco0nYj2HSLpL+dEqGPHyuKROvFk/uTiuOqs/Yl8TGBxXOBcjad3sFa
+Sod3QMF4OkqNUKlQGyi+hHlsE60csFj8uvSxQJkr7sGT7OyfKDzBn9V9OXY2o+AjFU13IzzuVDH
m2kVm8Jm5pNKMm1Xc3Yf4tdZeyAJwN9jNA6ZL801M7b0oprWtbH7TQsHKOubLjwx3OCf5Uj879PW
nRei63xUgqhAyRGcxhHpdQILrW34PiMLo/34qQSCAN1S8s6FCYfxmlf/6hy1x01wcuJV2EViwm6u
6aG+x/WhIjyy09YchWNKMbz8ZWV4OjYZkq38JByi4vps7WhDZGJfFaQnHcQz7pTOQWeaSQnda6av
cHjWO1WnswiWFJEo+miZ1Bk80XFTe5awjc9frFYpSfFigxehjf/983wDGl7nXCyj61Bf9EFdywgb
o5rk4mjbUjBT1yNCruCGILkuSVM0f0rLIZZM166TbVvuOFB7ipc573bSF1bDromJ/l0OFWVcM3vL
ZDGZy6NfmfVnrigPVZ++iLda9XLrNtXDbm4C5hRX+lieSPMkZ5CUnPguDBYazJuavJb5oRXefCmR
r2rRXTiNjPoxARf/gbG4kZgPoslh0CGTF2NuOTYAlt+T8ZnAhkSidyCaybcE555LIsvq9l+RVu9W
SPVnCtMq04eGKVgoJXROJLTapNIdZrLwGnPEf+x1ynQPg+Z5VFmX5iec8UNnwz6Iauy3IP4HrG9b
qGoaO+zdGqdqTL5ivQwXiNSd1YVea+4SXGxpeimzZ5Xry8lZYwCjyUJRYum54MRPlvdu+MgswPkf
Jdoa9WuuPqUjvHFDXlfxjLXKoh+m4IkQLAxDlcCEurE8dMStBG4Ndj79AKQVM3VEXDCCgbXCfz3x
hxg4H3EXscJTdKe92gnS7IjxM3dv3fyWOuM5wd11xr7f4a/nkE5OBumu4pOfUcD7dnPvScblfzKO
RAYdy4PpkD7M2VqcxxlCgh5esoUL7S6reBmHbcpPqhE0CUDn4HOgNeGUEj2dgUKLBbjn/Y8NghsI
RZkeQVYejIG/vXwVgJK4hyoI/8xU905jbUVAi7Ln9V5KaltLSt18wYjw17Jp3olprhtQyqG3Glu8
yHFHTAPKU5LFZ32Xp9+YNlRcBU3wPDjtTu8J8cD6x0vM2cIQh4HIs7pZ1CnT/LtT2LrsSjqQ/2+2
H73tHHV2ZZQ5dUWs2cOErkXTmWmbML92C+an5amWpB2X1x5YREAOntQv2w4RlWxjL5nUV3sMqSHB
5DjfYkifeeSV49ZOSdDC42MjZArrxxwmD0fOD3GRbjHdo91pgbrStUWj40SLr9KjxUW+sWC4DcAR
m5YUJRXVUklxcUQgFfU4DI1Cd2VbH7T1OM0mCD/J4oGyaW1d+BiJGiVV+1CUpNuh3mN/YPOhQojG
1kDG4wepih9FMTt83PZ6Y24dbF9sh7r+AjEn5PXRJ4W/jblXaBLUziXXHEmoNF717SF0dsZe31Vi
EQIi6174eEfikdiFhJuzJR/X1o6BtOdPy8bPhGWux0gG3VeQzt/fDVvmiOy9MLnjy9kCEDxCXqMc
Lrxx8HNCwCQg5DQSASvqp4hsEtHwOY1kLHXVU9iSviJg6IUtrcpOuX7WYcIWp0QSEgL1+AWJLrze
6D42Q/NAIKBXLNXl60L5n7Zt2oEnrue+Jjgb0YxYNmtqOpAHmP2wTpaCmNAvOedoplTBjl+a/Mmo
j+PyRchx2PkBu2CGQ5/DkCQKPF1kMKLlisSEzcmPgLmRXg2u1F6hVmekt4HMLrWd9o3lWWZ4oz0N
Bbzmd+j52WYRurLlqcqrQHHsGKEyxApFV/iJ0nLwcpkov3HZmQ615OGhy7Zjlr+H8itxlAltUvzU
JTF2hN1WpL2PizCwXWbw+RIZLKMLu296J17Dh2p+bSxKgWLdt/L91OS+6hS70KSjgXYL6y76L8gp
Ix1x7oydsZ6b6KAj5V9DC3kVip3RjUJK5wLaR7iMI2d+Lvj6lIQIP1mePC0jY9gvyXzInenvyR3y
iZjS4kmjOZIsQMfPogKYnlAPcinNODyl0QYSa1emnIqOPmytyNjPtdt+JxU989yxxNOpzSZDvJE6
J2Nw6ZJDNqRSdJlehg3NYHL6qZCOJ4OpMSdPSuCZRICYdXMt+7eOeZtQGbXGmm5WoRiS3hIlRwAw
uUNAO0ITepr2jMS1zsBWeSQV0hdi5ZoH9dmSO1+F+YjnQ9LfW0TNs+Ha+XJbSvlo/bZDj6mHTZG4
/m4DCbYOGwMqqHrRHoIJ56njXYfEAbImk7t/iwbWMkVl8iBLtMK3jmFvDIikLVWyK6EKOcSdv0Nc
0+4G8Z1M22QYe01yJlnYxOlwUvkrWNeiD/znWhUfVdruJjjxkZ0GJpWFBZcRVxQzzNTihxhid3Yp
XnGCJ3JkQ/RrselrU7uuAioR8dABEhJ2MHBDM8IggVbbc5OoaxXRRV/cZ/o+BRCBPtyPQ1IK11l/
TlDnthMzFiDy8L6QNUDkgHBf9BrOTL9iqBIzuyU7Hm7DGRggJm+iwDrT3bCmbYUqIeZ1tV3m3cGJ
N4GDisJOnC2Cd71zRYhsxXUGMhUPbHNofGbpV2AhhPN4ie330xGxMX+gAW0wbILI2GTs2UwyxIEg
Xl96QuupCgWwwR/OxKOB+TULWgim5dr4SSkbSHgHRhjPGJ8sUgHaLJDMObW2tclxxNlPxAoGFHe0
irXMVpCqLLUCJrPzR4hWEVB/lV9l+wNglVyeTaBnt66UGZHIFFp+BDADoQGPoqDfJ6ZSnT2rRew8
EDEFjth1RHY6syviutQEcyWBw6nzADFDGDM6hxy3CTuTjKQXqdzaggmSASXEU8XdAZ39CNMPPmdO
dQkuptrknGZRjxyv7DbhmN97yzrO9YBkgJQ2fEdFtG3waBGNLK4/0QsuftKGKZxyro1jUwVkUWVI
lYK1LWadaLzo5HAat7ovMLSQHwvNVgHkE7LVlghyeZxGTL0c/CEagXyitFMhTn6gjT1awcC3qATF
1hAAJhio1v5gS3alEtWxXHDiNeOGIy/VHkS7gz9NKBF0zNK27IkNsgV1IW7AlborSf5U/xmpsyWV
Urj51tVnUx1GOFUZnLuhmULCHEeJPD5CbRdql6Cdj4a4c1g7mLAHFK9UmRAvd1I6TPoZoCVDfNed
Ru2k8xLir+WT0MiJ14zUUxUcucpvB1ykRBWkNDlH0gdFy516K+hGAIfh5+GKjZHWYGUKWCqMtalI
rvgT+EDUGjB5hQ6IZUMxfmt5Z5GLIrY5gCq4Hab36Q4O0tD9UE+DH0XQKrwqkH2rvHVWaQZdgdzM
QjmT/6istEz6DqLQjs5OxGfBkdxiG29u25De2Ote3BMXCJzx/8+0Usp1DmkUs0proiljdYzar6q8
tmr+cOBSV137rStHe8LqqEshxLcDLvWAEyH14VI4XFw4MqQmOLZ4HVHn/yrFgZhSgnkMohmuprKC
urPUGWmMj1odVMqb/zlESam8cjwnTfSmOszM/VZyRnZ0G/dYuO8Da6ca81XtaFcEHS9pQgILh9PJ
QumMhSZT/eZXQn8GqnZpHTCvc2ipW3EBIOJIWUhN0FwWM4n8r/HWAtn1cec61kJI+Ie5T6fP2Hmt
HNyAsHrNU2w1fh6ou6E4JxkPgVPeZuhYto8+IrOblPcKlTs7IvlnqBVcwjLYGVBlKpga2ccrWDsC
/OcZbz3rDo649ppSuYKdKqAqrtkG0LMcQCUv3xj4C6QHNXCARsE/OCWSFbmSAwLRojXYpEo4Q6RV
B4UZGqDD4UglKGPdFfDRzosTvwqWTUW2WcFMwfvxNsREK3fsBQgXw++O0GOAdrF0Gt2+VbaBtie8
YVWe6uBR20crqq8CukUMJofYZXmuwRk1XB1B95xSjGNVnsOoHk7kR3nhvEdYwjJV1j3bSY3YmLsb
GIUaHPrhxuwLjFMc6nzlGzn+F+P4lCEsMsaDzbBDHXZudkTpumB3GzQTbs0PA8+0kVbhgS9wBdy4
WXbAgDtMmXvN1bZk9bvSikkXW4bNsbIaLuoL+QXTsPaGZ569MN/3n+ovD1BLhNKZO2T2lWt2Uv4h
xfXCO2LGbbYLTnwxPiH0fucFfrReXusTjogb8a4HY9uech8z/09DeCBvEajsbtoZx/ZDeq0/oP0J
W1i1u+GEcWMN7/lsvxv3+WI+qU/9G7L42OGFQPTnU1ox61fqDoqZKkpkNa4GsPcDBqLHpJfghXMx
iHTVWsoPieK34yGIj+Vikh8TcKEzPhcXdXwSYY5mCDzNEsJFJDGdWmxZsskYbJ/ZeLgm3y0Arbl8
Dscn/rwge8c3QJNWGrlUQ2f5T638as1dZ61MYFdWSBLyNxLL+zfzmvq1C4dDTuhKu+kXfEUuGmGX
WHUXhsBt31CY/LM25i7yEEts4HVdJC8rtGEbim9P9rV6XQQof6vxMmvReziSO+mVEVEzHp0eRuUC
psOePycVzr4VgpVlWOuP7L09V1f9ZTA3CjHr86HMkV9vIwqqCjTiLsiYoSKecDGI4soafYMS8EcY
HJXRI40bQVGBOMItV1/1OnILFzv7imj7FaFuq5BSQpZRtq4V/2Fqyf52e1K5+OxQrQHeezwpRsyN
5pd3HrB9d63P8yN7Tq7ON2V3IVGI6qr/RMap7cwzXBx0SH5RD4PP9FN98IsiW7ckvC5svqg2khf5
q9hXN+On+lC/cpc3+yu6mWfeOnR0Avgkd41YKyEcRBJGTA3vhOuUO6PcOeXWIgaU9qkQ/p1paq2d
dTfcaX57hAqoSfDxwvBQhTfUqgvtLTmJsiipdonptblXlH6s4btgpXJJP2qzYxueh+owyJdAOtX6
UW4RBu8U1a9o1s2ONvMz0ybtY5FfKLu2287i5BMwOFkxv4yqpuPP+RqbpqecALXx0UgMON2aJH0I
T0DJGvHTQqfXKv6HpoVVWX+Tj2XodjciwH/6V/PsbJmflov8Id+to/VPIPsX/StevGghMgSBN4tW
A3kGrBo1uxExDpJ2jTZII+OLXw2H/sX6ij/YhyAo3zBDMtDTXkU0zAdtSlf1ioXfnQ8MVuN2dlE7
tx7qxU3rUtyIS2eHRXQgB5jzmUjTz3o6UPK8o0hj8zJ7r58M6e4bSZFAKBs81vLBAqBCd+sTERmv
7BVSFm1NJOuZB1N+mL/NC7LAuyl9Bm/1rrgj7EVsg91jo93qW4WvtyVr7IjK5DGewkf9PrCoe5ga
sb9dLSajZBVtU9/6RZroaqA+r71f7QwKYjbltt2TGfa7EAPOqKoF+kd5jk6Bs9E/gk0KurVhxOqH
X6jvtb2JaFaJkqsZIadQGMlx2aFWE316woNVcApTouqBwmTQOwYsbI/dIJ1w+8Gx4VBYFZwfwE1t
GO2w6c7cUNlIGOBKOD9GXKvOA3kwCYcCchK3UD18ZzFTDWHpdR2KSd8ymB5mts+ncd45xj1YfD2C
ajOeiuWpTS7D9JzRV96SZhZkjGDjeW63DdRg5Q3dlSWbWFYWVQzKAqhuDyK8vbyOnPw8DOgaGamK
g2a9iw2oBZcef9NW3weTc0wp+GYe05J2V3R3C3sl4LFAcopP0ECm2GgixPR5lje2Vd8jRhK5KF3u
afIwVCPy5wFh51cQvzbqq6p+dlisUckAD6wisCTC8D0Z156I7HNMGqsgfoHYJz0mCPpHFspW2tIY
M2VnH3e+GVXEvxN8YPsQ5ph1VWRbDOFSn7qoeADb+ae2tXwSI7JIeWa87JlkB41aCup2Wphk9rG2
fuX/x9wJanJgHYv7m7C0c1SIi7tyPnvkid0RsbNztfj9jStdtOTwEA4L0Yg7ZtUAT/W8kD1pYVVy
qzEBV+AgmqtS/5T/E0uC1cCWXYPkW5AJYlbM0389FBUGawm4W6MkL3jquIgIq2h3Thyf8uuEXVfI
GqMKfCf6p0hbeBfgzM3QqrQ3/WYYKMCxFSBz8ivXAxlSWrieaSnlU4INlXr4LAAKjssJ71yYknzK
F0ZuydwjdMl8m01GrCaoKBna6pnQezS7me7ystnUNtHRA02ApyE56HZPrQjvfoaLiyxCwjAZbGVk
XnEt8fQi2SccwEE3BaYzRQw68d3shA72BC0diRNXohwDKyg0BFJqtZavdMSpNumU5l5wGi4dTA3c
g2WIeod0R+WE1ZExfHLCNx1tdaiequVs4tpIJwqGpRdFVnaigAyQm3Zg07XMxFPRtgflWaXFXl/3
6g64YxkWPlvQ2lcLE/JgOlun+3NM1rjfKQbhVxlbpAXpDwDe2LqkoKyA6dTqc+ngN8lRSy71SXxU
of7afbHNIQzQ4EK7Cn6GnBqTgB3pN4CmYSNkwWxoq3gBpnZIuEoHqHBzbQ40ALAt83CgImahoHqQ
06Nj/b13bClGAHFGulOC8Ig3g/cDACrBtG+SZVfcBQU0zfepDbcgr4P1yy06qhh0B/5W/TvhK+xz
2kHkVdc8V0Psl+cStMJIPlXlDZ8n2ddYcunkloxLz0ds6reW+E3hfaIuZMbW4jiEI7LcMT9T9L5V
rfYphMxAQj5/h+C2efLmCDYQ1fEm124jUvbwKUTJC0zfPEaunyrrqcI+V4ZvZ99/dp6w2Ogkc2Nj
RZoBmhaGCb5WkOnsq6VHY4x2+nyJ83/Ks9IgXNtplPWmJwmAWp5tn/ia1rxm/VMGzo1gWQS8GRRT
MLRqa9JkVKuHwl2Vd5PvibCHVQrsOZQ86sME3XRIRvZOFeiXxj+Op4S3mW10YBCekRnk0458iIxV
S7yPYprWeDR1v0R3ZZSQiQ0yJcKg43Lf9M0TrWaHGcOvtUgHFJyu8AHmfbIR/10T4a4fU+PNvAHO
YFxs5PpN+UuiS5YUDE9g2XiRHnjDwPS+aH1YRQARNUMqlOFC61dymIsYRpkEwOK9DV4xFAXhpdSJ
c6m/RgUnb9WtFUm6ouojBE1GCrccZwOMDO1svCFJpK9RFWBoAXeKUg7MiByF/D7gk5gOvF4CHsXY
D19CEgtiDBOJd7OPZ3hCGfHKdEM7zo/LMdAA7hfGR8HDldELke7m5Dg4546M6l77jSF7A5kOd/0r
BYFQpNgnQnrovY5VSyMEWidoQ6vIGEwsr9GNNXA/pw7Fe1DE4RnRy0aUC9kYecqSwhW+DIEsEDtF
FagenbuChQKKbElZtqqnNpX5kSWe0zOSAOhH4nOLw8S1So0V4NKS8rUB/PNqLjyRAf+umsSfhHdW
PhhPs4Htz6YjWgwOD5l9QBxMBml5ok3ur0FR/ZRstEJmtLP5Y8cZlRh5MO2iuQtxhHXD72osnioD
oNTVih/XCW9yRxfubuwlnKXA30r1qZoQ+HxdMQxsvI1iQH79peplj/JDH72KIOfFORuBmw+4ubmZ
TBYwgPnZ/oTNUIHMlfgW0+gVfYovEJLKBqgyEGZSZTuTG6xGl85q7wvfNwNTi+K6aBe3iO8iU4hy
cvs7Xbh4Tgn9VVSC9polukdpOZb2bYLgrhvJZ6U77peWz7Ql/7i1D0ZfbtqBdXf+yMnfd1RKWtSN
Pfaunba+qdEcEP6l5GrzV8NvIdbXIvLCFlbb0PiCweW44QVQHoznkEEtQ0wyNsVBeIeMpdiONuyE
4hvwghl8S+hYfDXJYYl/RUCj8U0+HuGq7JIARFZE6pXK6McUVfUKYQ+hX5PpcLM0Yz1SgJ4rE2Tj
+9j9U5aClD5Uyg5QE8gs8xcRWasW9lpjJJEohGnUepsv0omE9aQmNI5jutuDp/zJg/ppr1CRxzXC
z67Y4Mxbc3pbGvNiqnRp8bbRPBKuQsbH0pq2DX4vgeKNNtRr5bVFTkHEp85Zk8EkEz098VXHJlHF
HV0oVIJjyEB8d5HOY/VCZBn3Kzke2t5A8KfS0RmUxrpI9L/4uorhWuhRq/RV/LN7foUE4FIeXtWF
ohRtrWLPREUm1yn9KvQ79/a2qtgSwXVGlVWmjBB3P3W4QQlm05kdIwc9ZPpkbOw8dJdedy10XqmN
DQLNd5aMntam9HXnG6eInuNrVxP8SxAHweCV/bD4RMvpMfYR5UKEzCFOQg4IlC+iSESQVpZis5B1
HBqfjuKpqI7rkQeVUi19BmNA72rE6oo/lJ8wXi0Ioy3kwLlOiVaEjnd+4Z98SuYe48ln0PyAYfSh
+SKZtHGUBaljoV+FH7IawR9Q5IifI58acnyrvaowqZMaM4bM/udO/smsj9p+jMYXnSVYRDrXdF4q
UpokMzoj+nJoPnX4XnrYU7o2iAT2SLIJoGE6WeYgjjwz+Krz74WRR8+fVBGE1fzME4Fb/IoxJ2kB
iILLzg8hJ6kswGnK1DRX10wHnIr4SEnkfRFPfZ0CBM8naSK3raLlK0l/lBlKltTSYGaw42OjFHGF
YjQl6x3lXYs/BbNuX5E0AUakANWLVReELlr0TajfbPljmH8pnvfkrqAYg62J7DnxjINEImXVaLDX
qgyX/70jZdaUvhtFeklYbSvCiDBV7BdWRPpyxuofrw2hjypKq5Bj8qHbtQdKy5XsGGAXJPKPtYoJ
Hd68vOUU3xnWSS3s28AdYuTqNWZ0UYqTHTHKmi+qqOIVjh1cVala7kzkujx3vKskOATMnobjycQw
EH/mSla7rSOWWNQ6NgDEZF1G7LBm82ONDXY7ElaD4rvZUDuCcx+ds2ZukeKfBfNXx/feSF2LGlu9
hJgys01sj7xrdGCGZCQIaCf1p7ihy0jIeggh6JKOfEQG82mn1xobDJp7hZC8D5HPBIXjOCrIH2lH
WKT7ap8ydaP9pByAC2td+3l1z7DN8gEsoOE1Ahgh2mDcUmgsl+hGRy4TOvd40fYyfq6s6zntgu1C
/1MSfBQ4sSd8hYNIFEMzlWKzlpX+qYFYVfS3BO8Bnz29axw90wCjG5oXMjJyLnR2DRJTEJ/vsRrz
7ll8i7C23OpmAuIJCqhqJso/hXAoJoQQWQYCBKLCCxKPEOeIMpMyuk1I9pl8A4VWVXXf9uO1zSV6
YihDN045X3ULuZF/mmAIMbqhZBmPHYdZFMiIoRyIkIHDjikQlYagr+g9x7cek5HBXxAnkrPP6HUT
v7rcUkjK5v2Zpp821ktC7EbNgDTnJuJVGSyUCMOWX0uO7ig0Fq3z+BHSkKNymnCNk1iVfNHqzexC
UJGluQjCDOZlNklxEOl04y1TxXcf7iHa1tbwSDilcdfbpekrGocjebVmtHV0MEXbq8jmN+X0rWWj
a5qvFkQFrV5Lx8jya3E/D8NnIFd+63zCrzIxjWGBN/6LgtIc7WFsfczGv1iKwL2Q+sy0eQEKTQXF
U0xA+lqex1UMXNb3jlt1FemB/HXIYSsBL/8dyKRvUW/N0Bc9Jz9OQGkS8tN+qxXZ1qrnbaFOiPoz
P0VRYVXRD+k3g3Wz7I+4v6cdKujBNbT6JK4JXkC+OrnGfM5vqWCpCFB5oiibq09DJvvQgGoEO6+H
loTrci0uqpIXp6DoeZqzgwTIwIfoCGksZfLwM/ZAcOwjIScK6NspXzGy1XSElcwW4uDikVT08Trn
vZsnXzHXHeLfRiFhCjFg276HHSeg016mHPAn2c8t/VLpI4xvQlgqXhM5hDvnP4dQYJxMFs8J31Wv
yxhCTxr4BQNHakBfBy+UgvsENW3oqkuxNhmtRYQ/S1/W7NWKDrSiQO9NeAG7rokRScUMlMzqkYA1
zj7+WusLHxccljgDit584uIfUaBdrAYHh9ycTc3wG9vTmuisBtIOHqhBqS0096KvfXzYEGNz/RuA
bHYxCSONsgsQAVpQ9YnqKUtPixKrPCJaKO6Nkn6p1Vmf7qKukSBEWdN9Tly0dQ9EUmmzbuLZrYbW
0ygVVhPuSkPdCakPPZM0oFFbTdjQG0ENZxVtlCz9FPSON/EdgEdEbaH75qsO+QPFe9HrpOnSrK0H
vyPbYJdHH5lMOCmMIeL4KY+8gcON68uGUJLJtxuwR5EPRmAuvN5kDXiHVCAWYgVaDBr8b4xqaBgp
vdoMtnKJOMKAwiv4MgtkkPsywE1Jpj+7QVDZzLIbwj2JBoOT0aPjzKqQ9ummgqRoIMmMCcICrKsw
v0Apk3w9cTIWOeE6xb0zX/XXhNNOZZgPQXnllLrQMdiVWFJ55r8ySJxWNdaEbLNj/f3K+kgYg8m6
ViUEgzDFpnQlGMU+ghXNtIcWkEtGCYioWaFucYj2BWEqERZYvCCyyiyM7YaHeanhxMF0G9k+xLlB
TpgUXyLw/IBEPMTi6ktfWjc2v5z2Nqx8JJFPC2fKYlycRCI3KvkesvD1WHbJPS7Ah8dJfpdZoqeg
QOCFBL5MD2Yu78knq3jN/i6ZMIQxANlwQyZfrK+cCzBumnAUkBPc9/eCREpK0v5eC/GKRIAlDLAJ
b3+k7hsEnEKlJ+YVoTBt5L1YDrosYr6ws8PYvGFMQIv6T20Jc23YEMkSOQYWRXIKnurWZJXM9+Eo
bbIa6YS5odSZCIKS1bk9oamdVDruNHJV0NEQFmITs4wehoRrv63g+qXBBNJqAJYiY3iihODQ50BQ
VaHyuujVc2p8jxKkctZ0zNvJ4krzjhHlXW/qUxjS5k7WtpYAVoREpTIYqDcxZ/ERiwtDCySM16+R
Ze+C+mbavzmbcE9ZCEz1OOOiUq+p9ZEzVvHiYdaiQaiu/InyhE5/rhErmGV55Y5tgaV5ehWn2+JP
3wkJ7rS81ymlLwVptSnP1wWGNcHjitj/yGBvN35pnYAfKwyIXAKc9IM+AHWxnknYgUhnY+YKpk4A
HHav+iKPlD92sXqak+lMsSAgyZPNRx03JtyNSWE5BdpldsvNlxBqSAObY04jtukYEIQQI7cRh2Ql
x55o5tOIHBqq6WrEJ/F7kUexSyt9p4/jNsxL1KDnLOTeQ1udo+Ois2IzMTabIRWdUCIhUl4YY5qF
BfOogYqmj5zthIG0tSLqV4C3G3YHMrBQ1Y+NtcbDBfZCd6DNGsFElyK2KnSJVnN2Gg4tQIIqP+SM
fK2TvBmQc0JzHImoO8INJl5wO0+uMkMpCVRK9pCTLa2GMa6cTihFeGer/CJxTVQOZeykwbCVk1mL
mCKBK6ebfDsoH0LJSWUWgQ1wfxN8ooTnDnkhei/lIyRWCWnqTnz2iTAY4oapnc9YBQ5WujWSOoOn
Bn/JHrdPT6lIOF3AvVu9OsSd/J3lA9rRh06qMmclh4Cr9jGNH6Su/5V+UpNISyosnzMSyloiuC32
bWdDCgxrp7hYqih2V/+OLw4T0m/WRR4cqnZXytvB2uvmdagaIoR+0mpwyVcBWTbJAvayGVatC7cZ
iRgiR4pFT2qv/MsZAnfsi0MDisR5KcSvIbZ3EmJTfGA8/TErgkl4DIsUSPlqeIhDOAFWJb6oZacN
ak5gfAGUT8gxl5vGAZMwtuLCnJBHmdV3SnabhHEOf0X/ZCLsmzk/QovXGi919VmXNx51sYksqPGJ
NtrhV6moIx4oDrXmo2icQJYwQOjVhqsk0brKFb9qBpyCLWfwOecIZj4Q2ThzicsAUiEnEDygKYYi
dP4Oi5Hnd1i+EI4BzjheOGpopujYBmfk4c/4RQsTloREksGi+YaFobJvDkTgVCNnE2UtZOtEIMUR
tJDfSfSa6s7KHB5ZBkYH0T0QR3xUmoTPmCYw9CVoatT4d5JZzPm4TLEc6cjJqYqQoGXFg8pDkwpN
C4YlUEMVmgDlpDg7xSgLTSIDaPCDSdiK4nb3nqEliILn7EIGx9g8JHMvXAkIcsTtZtiwX+hPy8Uf
LOJaiSWspgc+AI/RWWCE/KjOhBqbWAxED7yAEo/fXTXR2qFEyhaeN1UnSRFhQkJ1IoQOF3ORQF/Y
sbuQAgS2GwwbipIY94KFiSO6O/mNDCtezVViNARQIf5A6a2p5a1rDqHPOKPT0QWa2MPsjW9Ji11L
o72bBp2YTy/gSHD8Pkd6zbuqYi8XTriuzv0kQMFTEFwf/1nTyKGgQpfkwWrxRVhMYnZ04LEO8HY4
ceCKBanF3uSIbEa690Ciq07yxqFYa4SeZSASXfmLqVB8nFA3p9LkKADwaZisbdDLYh2n3UEmsm4B
ggK44+AQqIq573syzmdyFRudDGToSmA4uWsv4nYUx2TGjJhNLwVjSwLmajHc8H2q5rLppq9q/BUe
MJQ9FmCfiJGKckUYvFwVi/ui6psJ3IzlGz/DYn+oJNo4TIxBb/vNMuxAJ+1XzoltNH8x5XYSS4WB
MgbpqgjM0E+L/SVNuPIKGmCMjBPNAzTotE8R+sRl61qhKsoevJLTMiETYvrlPeJ7CzX72IDqtVWz
T1liC46ujl8oaDUPv+cIVKCrp5hJLrpzgb/w0Le8zGCe4ncUH4MY4HrUtMyzAmZJKzRm6FTEa830
JhTwmdFuhrm+hIrOAYI8ATysabyCh9nieIzAGegF4VxhIp4DYtFZ6Qcw9eZH1XmDUPdjjgRzFHtD
H3qJAmbEVx6XP+UikdIlEZ8HYzyUTP8G8mRDVNeBqYEvYRUSr51KcCYfYN2cogFXPbqDiZ6TwwAC
lDqvNCghX1m8brJ9aUDnJol/msMYyr/ZbK9LDS0dEKE9nTFnu6lK/8DkHFK8vbXanDOGUZubT1SC
sjbxEclji03ri3E0KnDy8aAocg8fPR/ANcSHFuKYYol3xbxeR+M9iaqTHn5FQXwgAoxP3zgaFKP/
oSusvoFyVS3UsYJWawmioYAOHjXgRzOCT6H7CePnPpY9dn3hNxqAg5haRj7ott7OJNUFonX1PQww
ljmJL1kjoUjhSopfRYcuybtZNHIQSyS34jTkeoXMFKr4Mkv+LjL2dPHLCWvrJC1Puehx6GGhCJ/U
WP2n3YJhekYBrHQjxTD5al4wCudP4m4WG5nzid4UF9JTDJ6ochFw0Ir8CLZLLFmnhX4WE4OC+KBw
+o6Ir3OmvjAv6M4FlZyqJxFnJVN5ZpHiIPs2+wx/6MA51H1UxqfY88SdlRiaD3O6wPrbqJny6sci
cqLrDfzU01Zu9raI0IlP0QwnmNuek5nnWXiJOQw0PEsJOw323Dm3XqpkRDMhskZJ7mcVgsgd1S0w
btbVO6MmFcUm1rjjQWvDY6a+LzXhQYjvJgb2vEM5XROTL+RVSrIFjMRMVFDI46zANz2zRA9Ftd9y
0xzRmv1S9x/ixxe7XMDgPOX4Q1mxxpiW01LDDXu3HIa4ePTmSfbFm2tgrbcPHQM86YBP6C2wHqIp
Lsqjqo2bMjt37M0jcadyLoJFsQJmE1k+bfcyZwWrHZkptHtNmL0IGkqWl0T9KBS07OAyWWnjTh2w
PDKfIdCJrnEkrFjvYg3/m3b/R9J5LDeOLFH0ixABb7YkCEcjb6gNQqYJ7y3x9e/UvEVP97TUFAkU
qjJvXqM/Y3fhV8BB5qTt2xbYXL5zxEkuO2XmvIvt3wE8S1tnp9z5VT9hHM0+8K1tWqjJROD2rtZ1
gSxlb2ppn42lPN7vK5swmIr6fr9vrgn5yQQtFxYjuM4zCizcpqHtAHg2GhLOYS5o6v7OvB5vbQyL
Tj2kOQHF5Z3zJDSybJWjjnGF+s5015TUSLXpr6nALYDyeWFPNMVYXWOSO5FsPPDc33dgtWr1HHMD
MRERZWwfX/Wp+e8QsTr9letPbPj7kjoc/kQOM2uhKGN/NNHhG/Xvlr+OdaiW60M23g+CfWlXbz1C
G2H/I8/GewObpvAMRqs5rq0LfW7DMUVsxgpizUMrFBP4UaXs26LbzK3ydEfgPTDINVhm4ogaTFFl
V25e3HhOWxWvx5li/Z2uQtQXHFUd8IahE1mK+NmwmFwT0og2kSpQbeJLRmUmroFkieqJLAVc+CQH
lGynjz/rrB4IvxXVkAEzYJE4Z63JT3oYaHDGDTgT8peK00WrSf/GZIzidAEtz362DOtmhq2W/CCe
m6nuPCZuuYpxjEn6KBN58ebE0S5IwuLQZ7HMUKeF477A4La7g4C3AJh9iFVmnYuIZcPlCeh1c0hc
BP4EqTTB9RSDmdkE0ml/DHi5dJ19Bkyke/HILxakRCHUb3wLc79JRSxNRhW7UG9OBwuJdBLL9HXM
/Ikid+6iiBt4GtjHUFeNfHsKZ9iUAxN5wMoqSY0iZM6/8S7bhXaYTKF5fpzgyDj5ueUS1g7+9WsT
onYVeiykn7xDaw50jQxYHjXBRhhPNSK9MyYkRw1WrIM/uTAkwAbcB7XBMTn+1IVUe5A5urmOSHDz
csQt9LsqJiJ7+PfUXxwui94xhfmHz3EJiqtgsFTkqKeAnwZOJuYvtOITct+tWahu4YV2vxiIXAqc
6WxyaDXw+ZJ2allUEPw4shPlcYbfIDsQMC078zQgUynnQGErdva6IsIeOQfHr6Jco2S8pvRkTrvs
xe49d/8EXx3USpwVWUflXfZZYOY8FNgOviQSKTGKV8YAh6lgUBY3oQ/KtBrnA9JNzgVkedxDKHAJ
SUtvw5gDgrN1IlAVZ1smnZzmLEoEqS8YHb+D9FH8iBpX04IZRQlGL7oVyDBGWN5tPiCE4VG9M/Ef
vzmz8MGXpObsGMVzYpNkRpykIYQOonrgUHDFUGCiXLP5QIxPYpn0ugKKLYVaKjWhDFVe1C/VPAQ8
hwx/2PDKxHUORfJnzsA9cvtEMruOSq9P8BxWCDql9IQgsdQrDmlfTaMA8OEXfNaV3NWnq6Cbi1MA
qlXaBia+SA1dn3jXNtBhirfAgJ9Nyi7MeuGsfU7b2jVmDLYwbkVZwCIUCI2DLZYijl5+5USCZbnB
3SPubqw/qvqLdgohA0fXxQRNFTP2ZbuKebzC7jdtjquPkLoWGgIsUWUN1oQraZCvxhiuMNxvutgG
Wr2B+Tx04yneHjhyRHSgthJEhVJiMGkg7zGa3jRQJyRNWBzo0hqqVDty2sGBbnwG2kDgVrsdcZR8
GqsK84QFfokVfzSy9jXEzs2yxtZtPjO2eSoB0RYZbJTbZ4+YFGU/pvZBEksAMVzVxZa8vgBtno99
Q4cFmaZ6Xo8dlZZgBTjA3MpovUt8WAPsz0GttuslPSrQwurp8rPhO1MyBgfKnPaKhr+U85MoBDfN
nbsm8otQconrDokxT29zSmgp0ai5MrhKQ+0CgpEqKPBRk2OIV8KxWh9rmijOQ5cd5+W/+ZKT/9cx
JDmNbY5fPeU0wBGUFLHrTVPs25qDAa6FKgb9RX8QKGbTMPTlTBN/FtK83ubeY0iJ7YCeA1w5f+nL
tJRuauEONPwgZ33iQm2JfBCvbWVMcAnWSkAV1fjM02EDOfYrdgfmWegQAYJlcIGt+2Gbg/jI8esU
iEB6qEYWKMv70o6n/28b1YD7Rz6h10Hbj/mCgXt2/baxkCwYdKKq45hzNAIW1kAMOByqzCXV3Q0O
CKNNu9bdZRxdQ9q8lUgei8GUjANvy9eWGFhi/sWrDzoHfsakc5aocO/UsVuLZtKme/haRjtA3JyC
NTsEW4iI5XxMor6J3RTOqLjzAhqOscrWOuykOCzFoNZWcVzC6HRW1X2WXnp0qRZHf0Yvxfx9ISS3
H3GG4GSCkhHVqod/LtTiKdInG+lHfrT6F52IbJUhZKmnvii+Er40oXsWMyFhwCHRicNohH3kYLl4
d8GXdrPxMw2YGMkTiJSthozbxKmeaM4RRHJIrSOGGks37kfyKAUOJ2ZM9Ey0XjnQxSJlERIjrZAO
qHJppP9bEJzuoogU4JEwjrSnKUpVvzbYt4bxaVHnw6DQb2tjJCztxewPFHBZILN3bciMZtX/f6yv
EGck/cbZoiKFNrDTSdDticAxhIoV2Ga2WLvNjslHYQsYtKOuOJ+iWZ6MH7Z1c+CuUIFQkyCleSfX
txO8Jm9FfBkjGcluRPstJQSy4Q2Hs239YDojb8DtvGxtsWTIzfPucXpYuO6DZREAB2bylxBZOqe7
nmlGvXyqZLoY3UNamSiisCeghS8MQJCtDAByOj6OAiahQRGu1vXL7BrX/qnKZF8zft4sQhgBQZvm
bdFMuoxW+bKQzG0r2riF0ohFrnn6pHCS4FvDjrZAUs6WKtIT/UAXcB8fRXc/VsBfdpBBgrFbC1Qd
DkU3eKmcXZhJ2Sx6GsRFW1ydgIXBg6EjN992jsQYl/qB/ZGHAXJdXZMd2KwIO/cjfT+eWPs0No/0
CIfV/lqL6ahoqEVxIsCHGDM0+OE3A6p9kUIl07CD6H4MCgW4h6mmuuJDmvAeO4nHiKb9znyODU8C
qGm2eTfgpkD+8K6Zy2M62OEEOEjcUU0uX21Xr5Be60kJFiThNeM+ZyBwyTUGmNGxX8GEwT0XTQXx
GaygEb8Jq1mPqQHNZXizOMfje8RTuDK6TODDciMaWTlRXWJb2eQlcCujWcZDArhVkR8wHodT3Emm
qwFPqEwJmvyF+DUMx9f/zgl2w40GO0GSmrIgZBPbjPulyO8h9FSvskhDZrtiJ2qZvgyO/FhuGCrq
sOMNqCGj36IYLL0sKaGB0nLDKMBOg5mdxbOEnSkQEONnCdinB3+BlDjfn1shf7UpsTjnLUl1TW0+
bSUUPQNvS1RzE9xYm+jEJDb202x5LaObGS3a6kwPAyO+TJYOK7mfI4MnS1FfZ+UqEISpzT2Tqcjk
KKiEvsSJwTJnv0RM+xRXmssqeuORm4oPqf0ErRhMqL9d+zdoTzY1jZST42X11COcnOgUqdchSYmm
HhmWKDrEMu3Y/7nX4kzjNwzymcgdNYzDkhl5B+o2Lkma1G5WhPUdBRBIUt8arDgF2pnwHDEwrm1a
SmqSR0xECSazL5qKHHa0xdmwQW5osImO585XnB7vF378SLiOXXt2dX+zmcayTivwNocACE7fSie/
+9vSHnKcR1BrljIuaF5m/UoN4hjnMYH3+l/oDu9eQJY2Q/j/xqLcG7HHsoSmBXnIhjTi/igZSqAk
p5gSXpRhffHlIPzCfn35WPUNSSIU58kJU7rI5rLAKsfvf8MkxACnG/DYjzHALa32ODpX/AuCoS1o
3VPwjW5TPxoBzSnyJSnxGTBr1t9XrAVOezFAsnMAX3vE5IdWSl6wSVJdfGexPSoiIfvjxgmpL+fm
PcbIKEOGqr2LfYn5t5dKoP+iEKdtaD/4U7/+KyZsJB2ckY3xskK0MGQbnc78JE1/xophkgJ3RUTW
wIvK9Q8N9ohe/8npwcDSlprAxD5IJ2G+vQFljm0TFuBfGZEVDT7NZfy1MTspSG638EKUkEoL4SdZ
jeehDTPHPDZMzwW8UiLGFJY72KkfZoYsLEUJ1UhLOo+I2owVmpT4qiiqL3XRos3eshz6+bJ28VEH
KehnKk7hdw33OH8RVXevpLv/HuUiGJ03OBZeyqQ/twQISI3vKRCy/itzi+GodGwj4PQVXaU6jA99
uj0wuDUpcKhCZLjHFSEDHTOySFI0DEQY0Vj1uYWTft8s9pkKwC2i2GDqKmZBTElmPFByzPYM7SCM
6AQgAYXjIkNPwC5soxmRKqSqahIJT1yeG558uMopR68kIzo2I1hb/D2Hb5M0L4o6cHKPPggi3ajO
p8m0bzGqYdN2CmhqyvdELwTFHdZEQzdX/TcPWuCid4QjMcRmFavOetBNstSyQ0YPUCn3l6pISJN+
hxkwr2S6IL3OnnJxR9OjuBsKoO4IuT6eoAZWJ1HhMvycpYlMhPcRfFostcGhgX7MxZ5Lcyc3/5Jn
mO7CsYWM8Ad6zjXBgWH2FZ6eOTvR1B96sNdxwV8N6TaqVfNtxbUQkK4s35YNOyBSuce7F3NA2Dxg
8lH3VZxecVGilluY0DxBWDwQ1LnD0625GbwtUb4sTCBEdIGAouN8+6hIoWWrUZX/RJadZR+y+hQT
3Vxrc5j2XSQrlMY5R6njNcsqWioDEJcenDKe4lXU2uJidDWuBb0diNdO4J4p7YeohGWtP4iBh0QF
6EPQFbbnGi1gmpaHES3s+pyM6IRxcPrv3DbeCp5CEZfT/7Al2ooeCjfsFeiAa9Tnowf/Hzgt1y4L
DNltNjwB7q9shdNBor0SRQnfiYV+fLSShyH5KWQwPETfxmvfiLeS/+gWjjFUXcNsoDrjbW1vQgsv
hkTg3+ao+FjGgPSI8ZAo1TWDBJOkhdbyo6PO53g4Co6IOECLzjhiVzZhYywWpwnSMfnT5rOdCIMO
jfHMnTFfDnJrvxv9uwFKKBroSf6bHChUeUxxxOCteeV0cHhRFnra/DO1X7yvKvmnX/UdsJd4HMQx
LMYOw7YFNLCw0DlH41FixU5HAQiwempmh2KTXzUjUASxhsMO7xphdKbL8yVuGIiByirQz9P4Wzz9
CcCUIK9T2d2ZvmTa3atkUEKL6VRVfTadcRJIcFLEeGOuARP/abFPd3qlHeaLRv4QN08ERTWridts
F5bZ89w3J7is7kbTOxmSL1Xsx7AgwFo5SLsZCx02jHuRRVjcoDXU2c3jnUPPPclaOKNOFYOIwaAl
aBs6azK2ofwkE2OneY//H6gLV3yb4bQm2OZQmMqA2uiYXabTIP+vMbPqGucWFudqV3tLxgQaUnHO
GNLg0yrWJEiHaZL4mOUIpKnguOQNonAS+MM6oQKojroBvUVnogrcrKjWo7lZwdp4W/cpYyzMCAJx
QYUrXcUlz6DJOFgiSNqC7KcEu4RvgphGDGQc5NnayhyNZPso+zQ9MjGQGB6E1OdQo5t4aU5FSE7D
I7qleccGhBvtj/TK6I70McY+2H9JL+jmXu1PB+lZoHtP+X44snuXZxhab/rP/FYd14fxar10zoWa
X7b3+bU3DtV3Hp83xNke8ioHC4D9A5nnRB2lUIrhHOGAYx6nIsJZC/xYi5h6aDjNk4zUHIctgLm5
ldjdcRgimtwZSMBYOehsdttIUN1RfpdRbUD+fydpaGgesMRav8sLRfn4oNx/uTYQEMo2KCFnB3Ad
qy8GctQNjoPBOGgoIlLyTSL9AP2Aeb6chtYPCu7X7jw9KcF43ODuBWrxqFBBcS8g8OuBzQxIf+na
U1f/bCodx6PGQwoiBzv3RaPWbtZznaAluLBo6T5SjAedvbo9jemJN7RMDyXF7Dton8hw2z3PR80n
cY09cw8BA08UgqKqM/RiMAOPv6mWvUYhza6573IfHVSLT0Xp0djeCTXYxS2J8JFUuNnqKYjMZW/R
MCLB4egA4c7sX637oZkIqT9ab3eDquHQ/mToC3MLbghqQsWDmVNjokqwG26ZuWu4gNi0+TDwzGtX
h02gf9FuJWgrMbDBofXdloMB+GPekYd7LuOjIWPMculichrwRLh4GsQPpj75azcvrqU/2DroLaEf
Lnmozdu4/er3qGEb6aFJZjxexoP+lr5I9F/Cd2dPuXpP9vCXcmKlD+ufrNgvwwfBkA1+ZK5ObFBE
VM875g1DfcALh8E3AzL0zB1Zc0y+3PIB4Oiax3BQ8A+eyy/clbGqUb95O2YfmgrBpWAU6Iomhh0M
LIqV4Xfv2cBXO0ULm/nMTRZ/pj77gxZEi34HoX0Hz2nOdojkuUDbuetOCh7Z+8lnaJT41teEejWF
lmS7SXqwvfiDoL/G40BvgvEJ41QePGEpCTUnUCJcHrTCL7u/+tKBAgyeZLnKFlQTd+U7q9CT+5BR
e4a1MIqtY7J9qMwaaKtSXl65wIw0VB/HpiX+Nu0700syEUrQuo9mptv/bVDiFyElFOwMWjZgSgWd
vosxzXTiRReSWC7xerTjMw0/GbBDgFtL5bCLHu8oo5SRJW38monbQ6afIMtOp/J5+ENFS4QBGh3c
TRDZ7WUe1otCPAMl5b7+SdnFw7YK7jwfbvJJH0vV5Q+B9jodt9fqQgLgn6a7eVTimw8sjKtiQ+Tm
OZOiXDrkRcCQb/Lnx0JIXNS7j2ZlqjwqZ/Ozw4wdjtqoXksO3GpfsFntFMj3EZOfkTfAdJRrutGf
RGb+lt7KG4ZQzm3182iC/rLLXgysVBkgH2oTYiUWCBgIhEx7t+GEXR7h2EyxLvX7nSArz7ns4XRK
OGSSG+Uvr9TRnAoyYF+DF7Qnbxyhp0bZUezsHTlYtg/kWo1XnxkFkhIBur39W2EYc6/D5Vlz4dm3
rpLwjWwI1AfCtcFsYFTiMztVV5u8CZtsj5ZBStdMAPcr4q+LYCFIRnaUE1uA8f37/JPSQZuC+lM/
i4aQRl4AFwkSA/wZZBAVfsvwGdVYwQISU/R/S3y514Q1mJjlg20XvAAjiIYBYQ/eIvXPthOtbYJV
WXNgboFjxQF1JkLNxwQu1d2WQlgtP5i9+NjKtfKHQI6GyTmLghv1YFsIptNKtoJoDvXp/pCQZ7Au
YVfiKobVrVwGUoY1QIIG0EJlPkjCikZU2gJLFqUIsQR48aF5p3oSpqHt+LxCiiu7xyx/bgvdB3sT
Vezd6p6wYgi1aoHdvkJeobVSgE8MwHEN2+lkHh5I3z2IFxMlesJxCSqni9awPssm/KN0xuzUrytc
JgtfVj7yMhKTMXVNPdFNikJ5rDA7Lz7Ft/E3iF0PwIUOU4qKQ0BYqcuycTGZtTlyuFLhj6jE4Jk1
dE1zpwaiCiuz+kt8Gm6TPv8M9/IVb4X4bPpteqidN6S+uPTnnIEPIEFcR35O3GJ0+54+dlSGwIwc
i3IACtSxWMNX2opyxrx7VxwJRk68Fh7RwWGfbXeQcfEbKZnPUYW3T7bisqa1/lT3zxvOLyiXdlbk
vOGHDoA7khDpKcfMz87U73ARV2F5u98i2+G77J8h7N/zyxAq1OALIbz99K3ZF6xfJwtqzKGMadxf
KtqPAj+rf3chLUrerOF7Hd/M5E13Yxjl5mkh1BR3anonekpO3TOxguH9l/GH8Y736zjDDwklv0CP
X5xgaGBBZygwd1ixhA95K1TLarusFiPSjx6OIDjbMSNqCnxzNx+L3DcOoDsXky6/CAmcy/AQJBLg
hUkNITNpwENYXBkf1rfBDPr4gF9qycp9FRYzm5vRGedcoT3uKWOwYJ7hZxHJveLQ3aKKAh6ATsWF
yR3H5yU/4WC/EpoJT8vwVIOUFD951HAswO8LlBUm1yUNuhNTFgd5McFFvQnDJ4jhLun+BkXoiK3I
owbQeIOgZYcN0Xw0ib3HVcUsKjePPOjLG4WVCXx0ix+U3oPDzAdBKaZWX133AE5vYdd8Z+tBHfa0
XFmwJGQURA2itKBKdtm0sMt/L64w08iuTEJ0e+aO5LUsZLJiLsdaJbie9FzpGwt+7PgYw6iveLaK
5d4EyIc+YJGC0xJjga5K9u75czNF6ua1BIUBhSDEgxh138cZBmAwjse9o/4WuR7cMW/DblPnzks2
ujAM+YwLJHysQAg+L06V8zSXwda+I7xB/VCPQN3kpc3TU0riiNyH4JhUr7TdfEooCiV6SDjK/pis
ni1yp+7GEV2+NUuEKt3ytHeZerDlOdQfDpY21ANMbAdEx7aEqkpM8xnn0aPS12FXa9+jVmPL55CQ
MfyPKYO3J6UYXcHTob1b+xobHjw3aDhy+BpGQHj4n0xbgFXAfu3nd4Fi2wseXeabaXCAzHieUnYV
79C7sa2McupKE24oHBMd7wHLnI74NqAj9xbMjLrxs1hqX4gmGn6GUDHYJl40Gd5xl0VLCZ4lJAH5
zBy3J7Na4SNoR0crWWZ5qPeYJD/KOfwosNgB1aoFhmBD006fBRXgntZ7+P0ZO90dNCdZlDDXXxby
AoFioB9AMcKOZ8EsgzF5I3A+KhuA3skGGPquCIIwhQRCeJTHp5Yyru0zN2bvFAQXcEYJa2c7PzmA
ZMJts1ixTq3UP9C395mRziD/0/HU2JhkQDV/W6zxQ74PT1gpxmP9Fd8BmHMJrTsDhzFyeAGj0kPJ
Kr8FQaDEC0IQh0Aw8vuKcbsUMkAPhQKLZk1wcnh5o1KeddqHvuepUZrx3DhxhMzbtJ/LNn8pIEEk
skUWIkdLNWOdLrQSKz6rzECfu6r2lwq+s8rYVR39UmvcLblDeVNxprVOghqvW9mRLG23YlPZkBBl
Ba2WrHvc7HJTwqIoqEoeOmBgyFXDUr0bRnNOVOVXqrsg0QfPwpCJCNJA2LLHXcMYHS5nRvgl1iJG
0gca3p2Cq66jxeBwLZpvlcKVQDo5szzyZ/8jnYgp6OIIQYDF+1fA7740013z6tKZdBiVApekCoBJ
3uuMuNBiYMuaOuicCpwk3R/LzzpzIq1FvYxwR27miyYkmzxxYp4s5R3qRU+AubiXVuatacfX3GiP
dzZ9Pk2DLYYGXQKCOF4Dk8U05S9O/QUZQMPQBzKOaVvHFKElPo6YYDZV7glkEls9C+jpKH2Y7ytw
jOprkP5IUXxB2v+IV13zNmBQvdPZuP+rRqLyRSMxlJiug/RRGKTvAardSlRdS6iRNFiL/ulMB6S3
Hv+EnLnpYRyO96uaQzE6sOPhR8II0ROfH0+MhdwCd6Imx3EGiVjrEUClM5pBicmomHex0Ker+648
DAhZfQNi6nUjc9zD+ZyZ7oxn+RG3ImoueYhE5YXaC+VgAMNdkqIsGGXXxrYDeitY1hcab7LukyfS
4Ovy3BWHO0nxv+V1PTntAzsClf/aRbp2zEeelECpzkv5q8EW8Mz2NNafzHIoj4d1v77cTXGAt9gY
QsMh12FXqgFdn4rUqDhaF+qHKg5Wbhc5DuECwdCav1OJkD4i4411cdWKxn+gSGkYVtcHvHAYIj3M
3WmrmGU+At3vTOWF4Pt9Jlyu0nFv9tAJcZlsu89se7awhVUmD4IU/JemxO4HhvZQM3XF0kXFg4Jw
ZJCH/Sylu9Y5TywLw2IXBOcjwDZ0EBo+Co64jtG3Jb2O2A5KlEa62BPw7uuJSVt+0+5JQT+nVn9N
w9JZXxSaIqEZ8UZc9MFwaTnd3vJ1TKCD4h70ssvobHtN6e8Rtr4CvGv4KR2I3mK2UlZv0/Ks73sH
Jysz8QAKDPqGQGKmaT2gCO3nT3ZDPK3YvuTVp86mK6Yo2B56hO1DWMlnAZyNP5CUhvLFbB5xRgRx
rnDPrlFEpmgxPJVZLIfS92pQiOnFS3bBKSkLighysiguqIoPbAnkVtjkyuNmaO7mR/ObFj/Dje+B
yX116dG0P1sH+1EJ+HTJPQipgrg6rEtHC7f5H6TRJPfTHyiHU3Paxg9jebQbFNZ/7YPxAbHoWHta
YH2wiQWKS1hvoH4XR/0wze5IsrlDibyb2XbfyCAP4T1GU7BEbRj72CXEj0Ngn3XOSYoTNwlWCBup
K3nVTxnCPCBi6mRp2G0e7DPhLlXylA6BGR+IoQbzTQ+rxohpZxP2CRSOhAWbhHS3RJq2R0nJpeXT
03oEuPyetFfyzfFv9mCckz0Vyc6+z9FMQCrb53+GThFPKrRLSDwYyxknGbYIGbOd/TLC3dqZzgtx
mZACucBYADGDEI6c+RtfAhRqyNv7QxjtkjVF6asklyX57K1fPjkGcXL3PVWXPMXvePpMULzuFuVs
03jGGGP4ubYr/4S7xQoFEOiH+e9P+nG/SpC7bwAufVBvwXLSzkQaZc5heSOYKobKipXlzrT8SfH0
zuURxPsLMzMybRhkd7uKsxKpj3YiRDXVT6sqPhk7OT+8v3ZAohQ8kcX1qQ/xOWEitCuliD8lZwDy
EhcPiu1HLiHQJx96QwZ4NPID5uh1szckjHb5SpDhBKaFw3Liv5tornbGPxPRbBAnjyVSk3/lZ86w
BqOOiAXg2H6iotfF+NinGdG/SxQJxGoBWoalE+JnopY++W0ImLGBQ9aO6iw9xL6JCBrbMWG8hBz8
WqwMLK+kCaq14M0X4F1oqinFgwyVTGhGA3cWBO9PxhMTW2ngpGyPnxzWyUeVGhPeEBTU9W1xIOf7
qXbQ8aWiUNlzrbu7f7cPMRfSOcefs49xH24sQFQSIwsoXLuY5QW6F4FpsUNR9jah6gGudLv6Jw6A
riqiynZICaMCMjk9A3Za+IQJx0hKZxtMHH8e3oObxqKPgaeEpMTBAAsqWs3xsCd4PJLlkNu0nqBX
wrrXWf8MVSLHg3P6u94sX3tiuomoFZCkEmYo6V8fprgC+XPA/D4qT2UjbhpdrhxNqddB7r5yH+91
KPtIlvrA+ZUCk0nkWfrFIQG7J6w2fX5knBGfc8gi7OBzAlEBwxtxtq3goGCWQCILWSMhFxdQKtKc
B/ahDME3fBvMXgEZdmIzuukRMWdQGKTElQKcgigw+H+WHlhMQ7O656FCC0ESWH1K/1gP9N/tiflH
egVopGPjQ40nFuZEoJLl1nifIrDdLdqVVQxSD7ql3ybaD3oajd7B7ZiN7zZM7hOKAKr6nyn5bPp3
RQWy5OEj8/QNimbu+FwuDOg0T2Hy5FCr7ChU7xAraGcDykyCQmkciVGPOEds51JLZ7DXdnDrK28x
AUi/Ufiw52wpukh2JTwZH8Y/A15l5bFGk/bIW0A4KjMB8oGDm+Yo7E7GE1vVNJ44UBbSH4mG/eZ1
JeMAgQxevRxVG7SJY9P92dtXL0Ws+n4MkThlGEzC7v/WuCKgRaHKvW1ZSqx5hChXnpG18pbvsT+X
p9T+abB5g7pTvkAjYQlInnh+ebpQjF81icVNSQqS82S3FwjiyUXsYOlBvd3bd76THfUe6di+dXsz
4qbBgpm+5W+WhfrN6sr/EsiBgKxfBWvnAC+k/ktWqs09xv7ARgpUGSwcFx6vMapPOczX6mbRhN2t
Fo3w2Xxqu6cF7dh4qB+5EW1/5jMn6VlVo/Q1MbgJMp7EZ7X/w3lt/gS/rRGk6Nhw7Prp0xjC1fnR
p5+igyLoABGD1AbWhkfLq5Z5tnqULh0kUbqmk8186qAxmQFd/cLYM71RstBF5xbNbaV6zDycGr5j
MHkqy5Toidc6vSqAcb5CUsQexlShn6DG/ELMkL77mLFXCA/mNHmY58QP6fPw2uAOE8FUZtc5tziF
NkReBvQsP6C6lFQP47H8MF8H7K2f6yNRHeDYxCfStGFybxK9wXm1hVCwfufjcwXKsqsCGkQGPGcg
TygdEF/0mkEdVVuAwq1bXhrbr6G+H/I8RKYA6QDWyiEtIrsLoWMjMEvOaPlWCNfXBk45A7/5GwlV
qnvJP7nwUbST98O6DhcFCdC+qrGWgTyM4aS1154cVGhMfXnSurPBNlacDJ4JtNkTvoWBid0S+ooX
bIspr/SDXHjpjdQalGOTxHzJo16GSgN8h2blsEZkOERd7gIXdOfCn++MSmiM97BMXLbEb/bN7UbT
SUHTH7VIuEsEbJFj7MbB+A0MiqmiFknv6nAALcoUHNN3pidf4cZgl1F1JwnGGhJ7B4Rrn1cHLnPh
x9A1A3Ko2LPj3+Y3+ZN8RhTF9giSzcdcI0dsxrB0cbXhtxQTKfM4UOMNBwi4fDIE7gRn8saIYUZg
3O0ZGv4k4t3HU9DnhP8dWBw5x6hFNFy0Eu2KonSvfMH1p6hv0Jjv1StwEF+6qy64hPQki8NCeRY1
PqwcN/3IwiLE3vFdTfw7pwR2v7+6N9+wuQm1g4oMsHY3avj5lP11UwSs1cr75NpGOn0ehxfyZYYa
2fPp/gnWml15mbn8kJl1kVz1VcHFjxiZtVF77uDpLEyXuBzFKfPtHiz3UjE+Al19jfFTZDujLDyT
YgKpq8lDAn45UejZHdQxoz9eZ8+806D5MIHk20Rzxajop/1tI/aSJmBjYf/gX0t/7b8uoGDi66ZP
2gA7wlnBbH9X/JQ57rtQD12F9UrFEmVKyCFu08/wzwGNWIElXnx7IZImsXJzKRtw5oUt9a6VkRlQ
beT/VAjn+T6PoB7bUfJn/NPe+DaI3jhowgb+KG/c8CuRb7ruYjAQLq/6EZMP05PCMhKsFkaIHOPO
u+klf+pr/90hDEVZGrzhWBJq1+6BRcfxcQCyOWIBZ+0tn3EBV5V1zyXT5LBnzhfFGFx9ZT7pg+88
sHPAoh74CfKr/AogmIXzFwNwepiPjb7ysYQkQXiNH9+0RykE7mjPTqgg+YbEHHCtcAQD+maV2rN/
4IZA69u+s88E2joNDjyH4O4b1/l7i9KPKkz+dOxy9nP032ZhJlEi+sjdYHr1cE4zlyPlX/yXYxbg
F7wFHwIEhoAHqX7J0yem+WgJFV9VT80riAE6tOwfE5yU4fUeWE3AP4AdrsgLeIE+Ihme43fFCa8b
ElZ7RlZhdVpFW+FDR2HWc52DzV9vQzj7dCqhep2JgKAs5entWOCw5eIA1W7zy7IVPNWg/cccQD1m
CPNphWXcBvYCckN2RbdFOatEyg3gD9fP7X5QbuzUiwd+2DmARGwTPGbqetxuTemhSVuo+pcXhsRz
EUA8QiyD9ycPMIbiSnvQl0A5cnWyfzjZG8ckkq8FxuIE1xIUGG3staRiuuw5a5D5M1R+YS+cRWMg
xRCRIY9it3Sa8YUL+u8CA3aOxUk88qYqqt74l42D8dTUPOCypTsktCIU+RwZev2b0aMGdbRSVwCe
YFa9w9WG55jigMJ1dacT1yT+dbKQLPoiXNP/AFypubXfMLm1g/NO1KJBIO6+p74bwuW69bsJwtfd
Y0/IQgDn7TZ/Q11iGJmSrMvGwZRji8CBGXhiDEJkEeNvdHPA5iiVVrgdmMzxqLDhYJnNQBLgjp0O
uk2kxq6N/By2sHXQMM9ODpRS1SW9OkIo7FM0Gy9kdTP8Yao+xTi9sZgp1tkekp/uxz5TjWAFiKjT
2RkPd87TA0WHjO3yLbt9FlQRh/Gse2YgH5eAcAIVesOhp67jNQ3c4nYYFr0qn+t1hY/xReM39azI
HSDu/MaPmYqQEjBhJCwTIu0CuNo17g940GE5YgIpuKv94/yyZdHKZN/ZO4/Uqt4obFa3Q4IQ4c3A
tOYZN5Zfjsczm10PUwwg0eNt8gMWnhh6QbooBDRkktM+lPDvt115Tf9E//Nngsi/lqyHGz/FYRFQ
LARwvSLjff1iKIlBFSOPY8d9RhHwnyNv9sfJvvBRbyt3hFPnRrKNMXAV7MljktXAmIo2LDNabyyO
NSZcHe3rvvdWguQq6mXFDCdcuFnPAcNNd0kx4IIbtRdiZZaA5Muvxan8kN6TEBKjAycDcGM3vU6M
hMbjwqpGkoL4Ldkng2t7Pbp3X2Ubwsn7j2WAewDiDVjGkeVnV+NGRWLcBPCJ7bS7Bhx/AUFdVK70
65FFKyAI+pFzgNZC9Dj3VAgLdxynxMeCUL1X17UIt29ciP9H03ktV44kSfSLYAYtXq/WipovMJJN
QmuNr98Ttbs21tPTNVXseyEyIyPcjzsKLuw9YwMDF055jT5qhPoHC8M33oefF2YpVba89PmWfb/5
mT6yk/sDFrax1h5pSmiCPwz61+SQ4Cageoi2TbvGSS6lAi5qPAoryor9eJj8lz7YVNpNfc7PxImF
7BaMPOU5XtMrvYyHljnOpV8YaMttfYXuZcLFevWMLQIGFs7iZSQvfo2kHfj2v9kK050FdDpD4dD2
fDaTVXkMCZCdV1P6Fj3su07EJlMLSn8GtM0Slb4yymGuRZf7Ub3z85tNF5+2j+Rs3mzIVIzAeDy1
bYL+ZZKuvflj1vtS33b4v6Fkwyd8BuD1ST3S0iF4vqB8iDmOXlmicnUnuzT4MSo1YMrqDTtt2m/o
Z3GhmIsy0FjOD0IEyhA81cK5eF/8nJpVaaUdvLtDo0NZ41JGBM2A7X16Rqlb7FHaobN3Keg4lx8Y
Hg/kz5M1OyyzFQpKdutO+JBrv31n9R9hwWByYCy4pELuKUqR1snwjvSRJJI5EhgyayDcEUDC0nxv
AqmbvWU5IeNf5jgbuPDMqBmbSv3Eeukg6fkzXqlwwIyvXVyC+3A9/1YADso19h2biEdFcKVkgdR8
um7td28zkndr+FVd5gU0al2zWCmMgLXpRf22SCvpiKQ7a8mvXyK+/Y2ND+pdD32zskYfEGYmMNoS
RAj73VWdjsy3NUast/wro5KH7H1Gw32A2s2j/8WQa11stDUXy7tjcT0Np+y5WdFHXyhrf0WK3nLY
VPtuU64jeiqLgs0xO4GaT5fqu7XVr8mJaeIeIymiQe17fgvW+8Vbz3eFl3TlzQ/v0Qqq6apdy8+8
vNSLNzZI/vO4fSArWfkL2j9LY0FZy9//8MYsbH4bHB9+sdt1RwVthsIoL36YG1wT22wzr6s91Obt
uG72yiG7oczYTyeOkIutckbCf/U3N2q5VbYLFrc3mxd/Bw1yOW0oT7bIuddULUh5aH4sfz60pbtj
qduc0sWtXfz7SOFh/AVA4B4HXnHRZ74O0cLDofyOTmlpL75emn35+nN7u+TLg79GJM5fmFyPnLp5
hOol84xr9F78h/yCJu34pXF2G9wf8zTtjRf3W/2GlewMi25+jBhzowUq2Xxr/AxrfBl/zru26daU
WNwBakYOcz4y7tPdJBHY278swVx8kFy55Na9fIwsheNaW3Z7b0ult/3AqzptsNiuiEw5QhHCC0U4
bXwFlbq0l2jRF8/j4ufnTVtS2DKChBu2RRexm96YsuT0ss7TDiwJGonl4Z4vWZ8W6uKLrYfKiPnn
ZVq5i8tp8cgjcg9XzL2CNSPvn+kCDmVNNsxiXH7wNJ3dHUfndU7cFirDBY48/pttmuWM4b6lMecn
/gvw2r4FxWIQk7bAE4eBHc5pd7TX3kkzVhZMLgwPi4Fm75rTm/2kDXhJSTDacDdUjiAH2oTLaUEe
DeBs+AZeeEqOpLjUDQUERuolI7MZzRQTyy/rWr4bT96uXKFUWxZP9QvlAOlhhDchMA+fk08GO1AI
1zCRj9beXutnZYdfF94E5dqv/TI97JeaqAhiL3p4EMdx1Z/6E0eHDRPTTbgnHeGobJCPINjb/mFe
8RffjATYmtAOkmGwJCTyaUBDWVz+go3zi/WZgVTxpz8CotcoD2zvAlF3wU+B4zIsrA/3rT1XNMkQ
TVMA8pU/GSZ4/yXOSt8So/AzPYEhDf5i6tgT6ess0znlO4ItffEe4pCl1jj7PySNDMv/av3pr//L
GC0/6c0RDuJDwwjOAX6R/01oG0gnYanCrr+xsjVn7krBvLgA0J/0785v2mw4PJjNnkmzviG4j6JV
qlju+Trq3ziIVrTCHom7TlTpRtBUyKtt8Qvds31DXU7vDJL0O3WsdeiwC6wF+sfghkDWDWIYl5gu
FFh0LBflAjXOsvybsJibAq8ykl1Vr3D/pn/RKaQ64shAeUXHvVl75x4abcPPWjNIJx8AXzCTV063
yt11t2F7KpW3vt50/VOUf8QXanjIJglLw5lmyM06t38sjexVEQ9uvaRF2SI1oI08PuvOyn0lb+Ms
7oZSPosA/dkiQCa/hM1FlZnBhoAY0nQwmttO+oTQdC1qROeNaIfsEhyL7cDS1UzH6MpYe9Nvo43E
W1OhMoZCAMWuAYk6WNO95jPRBaVL4hGGwqXfMQ1Y80/8VR6h20BCvCEqK7/zo71ncI/hiH86lkf7
P+2iXfRn9b/irFzsm7tXbz/e/IhkjeT0dGquer6wXghZuhVJ+sMpz/o06G4XV+kA/Be8l8kKKyB1
ThLgYoNBs8bx5N3pARVIaKBk7C1v1W38K++vDYFlyzSLXZTzQIYNI1sBRGGi9SAlkFAQ+nz2ZvhJ
APfQ3EBwxxFc4j5I9KR8+uJiGT49wUN8Cfk/Pf2O5UES0Kj2MCTh+CGWZ8bVRmKFt0i/Gjo6qOAM
GsKIqBc42dcx/l1WD0bFC3KnO/oOwKpMOhNbnNOUamT55cYBLn7l7VHsIWEKL0m+YVf0CGrttrr7
gnKjMNeMXCf6K5A5Nb7DkqGY0SEfXZusDizAyTry7q73adQXV/lu/mPzj4stwmzT25rg9XU4uk89
wanel0vC5n6gr8GwErDXO7Z/2nq4T63NerDX6O/IhTkFlLycSaibFqG9+OEbW3BtgSvj81uxT7i8
iq/5q3PoH9PJtA/TkY4u7w1YpZ6IvhWHMiS/DKWZX9A0Cu7djc80PSORVolsXjnttSwRvdOAAJTe
PKgo6fExnJSibFiJxgVXpuhej33MIQPSmfukE2qDlKbJGQ1qHEA9AwZwxFM3eNMt8gdyUbWN5yU7
rNkediOxi+JvPnSQfcTRI4SnLklXJTZjrTc2ufNuhcGL4pFBwZjB84O9N6aiZBioHHXyUgu7g944
kYKLh3awSErzGcKy46BpwEtH3U1JNyb/xPom08cQixeZAJT75OnGG6NogADDtqkAPiCRb4fT1H3M
9lnjRsfdSYRhdtYtEibfgADwUiPTpohBpOmq+VKnd181dA/NbYJeX0e5WCIdt5gaw0zxUyJLqRjr
vcDqIn7RCGZsQKuqDPe5qW9eNYVd1Pc2INUi1LceER8NtI8myug04j1ud1mMwYiS26vVdTMkL0X5
IxibtDKeQo0ULqQz0ErCKYQYjAAPx7sR7wUgCnpxr2vGsYtpBJKV6+/FyqvQMYpnOncUbJRYSnoQ
N4Mx7gk4sDwx9p4sj3G7LQnATfxXUYIKLLeKeZ71L8xkYq91p/LJiNhbLYSgzlHkrwQyAt+EQKtc
3JFUYRaDFBDu9EKA3lS+9frrTBo6DpwQtMIIctNUjg1Lo0+XnG/eYLyy4m9waZuh5MlGwaIkrx2H
j6H44VLCyFG4c/zhfxxR4Ms7MWLm5ltg7ke0DB430S4Z/tCGM3uAMgDGZp5N3BRIIAQf6LVkq+Lm
aW848L5EuVEQeYm8Og2RHTFgYgSgoPxGBETunpeQNTfS0KXch1nZNms9A8NCywA+YZQSbBSvA1Bc
gFqWXC1kR0KccSxvl/vVNuiN/xS+UuxFKwP/UWKImuW7R2BAmzsangXeMmJgUWDXe053rTnwTuQj
RU191YLhDi5zGNG3qVsPghxlO/TGHEESKy3PZvJdMINIQhOVi41f7IEdX0P9Dd8N0wUe4cD6y9lF
C1Vfj7Tu1JiglTo5DbV+tbyCah4mQpVHW2WEgkG/OSN088vV0YkG9F48gNhYfKfwIWTCFlgD58cc
J8NQE7/m9AvTeMA8gnAmaFpwCk20xVTVUlfxuXW2NxRYXHQgFmmDltjikwRw28cvEbIIZRdZDckZ
uwYfiDAJBcucM91x0yNi/Fo0lmxfBg0neQIK5TZnYEZRxScY1RPsaDFGWt7ImYZigkgrxd4eoynj
vdebFwApPs9emrJtQosQ7Enquq9qjxFQ3kOeo5p9GsKPYMDATU8wZjyEJ4nuPvpYQWJAjzooEUtj
VGMKBOFhUOgCaW/NrcGnBA42mL4raESK/+vEP+wRIAInfEgqSZxKay6RlxaDi1TRWXXWi4hbgR/y
SDHrXivVeaQnABElfcqsE+fe2NiHk3MOaLIk6nK2t3WlbBSCBXlL0ZcZprOe+y+HX4BFVFIr4Q8c
Akak8FeHbQFMKsj8tSnFj4kVDEcGCciRt+qbg0lWhxousRNiJ15wC8XL0jDIwbfteAmm7DsMcPFL
5bm9sZ0KTRQPtfE9GM3JAOSXU+TYyi1k4SsK/8Qf07FMtEyhitAGdBPsFHY4vnpNZhIHXY+jHCfX
IaYFakNutchYIVQ1oGRSgwVItAjY/hyw5jClRgAH1yMwOdLrr3zZhKWsbV8CbLATNd5UvQOdwyBk
w5IJkG4QB4kWgBUBA1ILm8rOgT/yWGqfwHRtLCICqKsQ4OIQg0uAQrAto5ewjYHSPlVDei6JHx/n
bpfnn9CQfE6v/GGKXjSheokkmDaW6gEJC5DT+LJwOIDGuE1EWdEqq5y9EKM6FNyI1WysskHvLpNO
fQGWUHJ7il7lAf7KuMZlyZMA+w5eAmtDyfLqMKluAG0G2PvHtAVWc+Zbw5cQbfZYYk0ng9ShTDcc
AGwfER1/5LTZ2CNsiReIWsSGbJnFIzDNZSbuiokFv6+30CTF+e/QtMt0ap8p2uv8KJHqcO1cvC91
cZ8rDkR6fO38x1iL6MkQoJ4jLx4sIO7UP2CYhtrJbCiANpqqHtqc4ROiU430W4MnM6+QpdgAZNgc
a2TwHmb5XncItgfEWfxX2Y88owWDm0sIeDRsJvczN8t3wVAjqqdbHeOP9us7Qs5WoYihlDCBN/zf
5qKa9InpN0JIgR7OpIhiQFFBjOsIUy1cZ161CVB/1CfxbI4x+pYsfFgjppiYmGHs+phnClZzWDC4
rk3c9FifuBd6DKLdW7QDgmcY+CXqDIJsmoKfODMbpcPCZtAEj3pEpkW7p+xFORmsDMZ/XNwGI08A
i0hgc/Lk/vv7eG8RxeD/BAEXI27LGGkWAohx2OZNjuMwniYZfELhEtSSmr4AwBRmJOtcWr6TdrVG
0pmS6UfCLHN9wh0ajlgZJAkWKVGR13GwEa1ki/kzj1I21a3cJJGxCvJJd9NN25BgB+lfQUeMTlai
stjk6wIou0wN7asmL2vikGUiQz+EyNFOU6Yb27HL8qhgJxNmRY4yTBeoCvQU/thEa0T3NzrGS1Sd
epp96Ro7I4j0lagnK8DAFra8XHkZfCYkLa21ib65RVS3zSML0qCb4Jwo3dILzJeGwYDGfJNtFOtf
XzMVJQpsywR6k3aEMHcrTzVODQdSTWc4ZO3Rhv5DYdS/4HpwZEpgQh0dnNz7SpMC6x+hFogFWCBo
dXOACphgpkR56oDNLGo1IS64uOCFJEqEqClWwTcVkWhf6nsv/oYpjYV/48FDqfitQpcdgdTn2Arj
GfAzcWSKpp5CJ9zi/2sbCBhHNqxyZpEjTU9KwgyJcjDy4HRXTgSFcmaSya4ghDf2UjFcgOcdqZt0
78uCliigK4CD7kAb9TKjonY+U+87QXfYAycVHTGLhNSYUIBOVV3smXymeLkC+t+VZ6D15aiQnsMx
kkeMPYHQE+yZKHJEz8wM1r1Tmnlsi76HholRNxexHbJTH7R3AHyy0UEKEgDWP7Vnkh46ejsuWzH5
AL2rHB2EClA/tmk7nwfrO9BPMdruACFNfyxhVhnGA5pDQ1NckHxe/h0jwTS8V6UE6RR/JRpWugdQ
lhKIFU5Sj8PQa3NU/iMojOqTSqshaABV6EC6LqXUhFXFZNTEKpbcMmwZcXLMkMopeAx8bkkrOb4h
V1rrcG+1h2Jit+5ep3LhUG7HFF1VIWNt+p0sfUPgI8ct//EkZAvoPOpSLL9WTiKFx+jW3/evgpIF
s1k4xCpGaO2MW0ZgheRcFP58aNFBJyoFeUFJx/CwZ9ZLt6d/4+qS4yApFs1EOQBqlJRkdMpzNZDQ
BetsRjyKFqd0f12APbBHGZOF7Q1kvqAuY1JmQUWJ65f6GSzPAmBkY/0KdVQxned0rPdD2uxingEF
XUxH9lgDcQxZ/GBwyOUBHYuXybgWbChIeBIXsh+SRnFT13LWQ9nBpKmjw0fcU4pwQZZO/h0COmEu
SXubYnC2682wmh3Mc5RchKbBYWQG8TLPPxHYQR6oMQm3asbn5SBcxjr/+xCX7wC+Wz5BnO9dNHn/
KiqBNTpfg9rdJzYxhfq4ACSiYhXmjpnIhZWGKRbxvXPrQnfz4nuv1rwf3wkLjhOdIsJsjEH7aMwa
XLmCPiPZe+YlpeyY8ME216Ea4UmAOiBRucYUFZCf8u5jlSlKBla1ibia000T7TLg99CnMmrKJrGP
VtRuJYpCt4ftaDobR/aSaAQMqUX7kmIcC3aALVrALp6Chqsi7NRks4+OlAB4q590RKJ9j26AIBDf
NNixg+uk7BzMwjg6zaz5HqpuR9uIfYVnklc8hchS5eNeEOzGMByl1ixd/VCEzkc8jnzBZeaAQMRz
LkzA/90BRK8+cFJOA1VYG+jDNYaHDGJ5Z929i50NaWq2gj+x4fr0brUlxvv/9yXGQRWW/9bPNmPz
cJimEnXt4tRvJ7xAEybR+BKY6jP4tpTsL7M526ht1DgktbDhpbd5MT7zyD8JxBBb+61OwwKiRnOp
jHZNV84CthLr0wEC100NvXOCvdhqogfrC4oeh8JHEhFknU5ZtvXq7ujI5dj0VFIWFDc4VIPFGwEI
2Kv+mpA2RUFotkoEjz4Sicyhs0fKVPfhJU4E4/lVjM424eyvMjAW9FLIA2LWJU00kpwFhSh4mJxt
Hd6CINKHnk4PwhFWV6Ga9B3dOuYsNkoHrdh5hXGU6gc4pQlyQiuaa1b/QqVg3ZQYGhdk+QDhsQrp
N1HfjdXW7+0LYAVSzHLaJOEjAT0tjYmxIFTTGzAGwbTEd9GNhzhjDXD8o8f4CQMJQ7bx4qfliuvV
S3K1DiRhoiMFp4DYoyXAu1WfxXu1O/aBvXJl1Ycwmt9HFaMOU8CupeXc3tkOqiHbQDzCOebD2wDo
vIOZKHw1Sku0TGRf89OI/0HT7uk8N/VvHf8FwUs/0zlFdIdqpsDmWCgMfri6DsBPKh7+Fbs1ie8N
+Hg4obtmepmD7liYZ6oGinN30T/7otLlbFzEZydjX6VszIqvuHvRx4tYNnKqWAumvwAVlQoNRdls
Jb9ohnAr7EzcdFQmvA+YkAyHlSXE7QeS2D+35JenbPjhUn6okNQ1Jbo3nfPqk1vGcujB7pc3Uzat
Kdix1Da5/+6huGggAM7UQBHywxbVTaRWAE4zrux04yAdj+ldd6a7jeS7oTlp7EzxTHv5Pa447/o2
tlKfOSoNInhcO93sNzqp8DrtBWP21zXxtKZvUdE1K5MsKlvZSuCEVZRrSlOBQrNntTTRBFDogskf
pduGW7OGOWzHyoc60rfkd+vmrjZp37Myqa7C1cyG95puTajo5xZhvzeh6d/rhn9N+ClxYZw1OkDy
EDDMqdoSCdk1mlCP0QKZEJIB4wRmDKLTQOwdoCLk5e+RWuhYB8cxZ8f4S/3pRl8ekPMCcFrUviTT
I1RLzk2wl6gt7avVMGmT0yP1QR7Su6E9gVN0hApYdnCt1rOKLZ7gb4ncBFZa1v85GBR7HLzz/57k
bdoDfDvKtc60905inEEaTDF6Fo6cXp0gFMf/DbgziN1dxEHey6urQKrMEFddmn3I8NHUdOQkDH1o
YJgVr1T8FAsdjoCToIM+xonaKYLnUgMQzvxyeo0o2yf7l09t8WBKpyodn6eWdRv5EhqeyTiZWCDS
hG4qiKXsXqDNrhg0B1CM3PjYIr9MqvkzxRbgNwdpNQp6IYaxnkXmNSqz+wBvxSqrTwQcvvfDYWpr
oR71CQ3SM/XR4K7kOXiWchwE0Uh0TsJnwop66gaUZvFxrBWcpQRc9w+PoZDf7W3e1sKqLtXE8Eeh
PeUo03Y0sGeNyrXqzUeFvLu2GQf3B3lx+9Y/dYqyaVDGCWCxBdIbIqveND4jsK02k9gutCx7Fw1w
+D0yYJjfRNQiFSZuDInTQdoJE9pbFL5lcWwpS0F4sPlKp4eqq+7y1YB3Zi7HS0pEQQW4cpxPikst
R4UpHWwo2orvr6SbRc3CyYP8WtuCCU6ZruL6HnS6U85vopCOpJ+9f/2YXXgNaR7/K7n6H4FwC3OE
XYH2kbL2YkwzjLmRJbmXtniVeqcmC0nr7f2AqrUf6H3Iq0B0p2yMowiZ7An20NqfsZedezK1PT9/
ZR0RamsI/80PV60Fdp+aCXsrqwSjDRxuIHw2LC4xrOKALjxNaRdcmBdPxxSVDzuDgDFmwjsUdG6J
EX/K5pTUeIFwMFNq0qEmIgFL7MQYbO4/KuUYiJV2yD9G28Se1O7ZPEe6InYN5xgMOeP1ip3W6DRW
Cqk0TXK4lXXYWnuQA69KhZRoMh9WG1yrxKP7eheAjw8hhDn+U1tAHsCmHuUj6SDGzaddIWAX3mWt
+Ixs5zAN3XNbkUlLSSxLVjN0TKiY7cVacCiTXaykhNzysDd0H1xVu7QDXe8kn05lRZ4GIErhObKJ
5LS+d2wTnJd6Fw5BxYmFdrJ4xWkpE0/GzAev5tV3OP/Cv5r8du8jT7RqPMV0YErOFT09f7BS+dzS
5u1fAxJrCkhQU+pup/rqhyTKJyCiM593eei8jWZxAqBiPOQDri8KMXQ0af7mUeEZGbHEONJYizx3
gn6MzqFZlJg2W8YjQPEOigF6kba7bjwKtdzhy+DZHuz8NCvNpTO+wLfmZHMQQUznKMxfiwh4YPM8
0EQVZihleM8ETvzcgIAyEX/l5+LAqQ0CehsP2xO/izhIfYQLOn+AY6QR+FQaw7PC2TUttiPbOiNl
l7whzibMO1xqf0kIignxsUiycl97upoeJ2cLlQgMvCTDr1z3D7/JqfR+JRtV/gw5s5B3vF57tkve
5Rg5FG57xY6ulT+ryxQAXahmzBLwisZJD4GE5iBlp1sw60XVWIeIjlLFbEhb0+4ZQTNNzznGROVo
mHuaukQPYxB/Gdrvf+EKwyy+WFbvmM/TS+0ORcqGOzzq7Bx2uatFrM3b0ihwyL8nwtVBOamavu4i
/dxFh1EDBu38DiVhP+OV+D2V5nlG8h19DzrcQiACmFTwVrUWxgLGAIVKqmBR33R1ei909ayb+adJ
+OEcjnsAaYiWiQH7SRAfuagvhclmWhwDOwzm5BtBC44mFjIfhsnMtc7sGBSC+55aCl0q5CKcqNtK
A+vAmN1Rwcx1eInexyTj9f5XjtEC6ALzXPvuymakMqNTNBMZF6Ho8l5bfBEp1gGYAZCMyP/8hxKA
9pWxuBPJHHonF9+iQLrbg9Yww+JeXEzCPEuCZzgg1kw4qujLcO6dT8estUi7SHecO4+xSWJOCtY8
pxHPekS/xeID+MRXhFq50WvrBE++Gl9pfju8oUaOuVUlyo/DWFdeGko0HmULlnHJKD0xXseOwCoh
z1q7eWyArL3Y9VsRPUzvETK8075pu39wWqFD6BMh3HowzEnCi7t7mYv0wTuwM5tICgOCda2e8gpG
Xdjg44YiYFKSyYkzGdAAgjfomNEpnMcFraoO6Z5ugHLXM5QBevvO8EZex4ZJaacnR02hHuIGOHCJ
xOuZBTgDowzhfE1Lty4hru0Yy+jMzcuSf7WN+VLwtPbTRJ8/WieIznOaZ4I3q5DKyw0xbJon2OUB
wZhukzMCLpdSkdCQkhdtng9K15Bw5gEtI++d9c7bRnEnNufPgq9rR8k60ATL0HNuSu+qmx1baS+N
+qnz7a3vNruBM3089puSSLkQyEuK/pD+bkNN7Zm8zDg6ecwc3tWWiA7I7oBWHfxUXNNyw58NSfyB
G9VYDOJQx9yd4QvvsuyWnQuqW1+OMYXVv3iKjmjC8NDS5mroPM+6uovpOw86ZQqdFjq5amTvFNqK
4GKmwkKThp8inPeOwuymxB6czeFVqdE5sE5I37Ftk5WBprTK4E/MuNhlcGexf3B0Xmd00wu6ghO1
m82hInUw4BbOUhYZS82eBSnYKcbXEPVPbCajevHLX9kwSw7Ffen+JVRv3bOvFiuAqU//FgUKO7l+
Nl16nVLdKV9qQgQYXjHCibNvDzkK22vkbsvG3/Xxf3HsAfkFqIQQ003fQz6aUNFCH9tjNsipn92O
JGKuAhrKGCZCiXPtSjoG7yJ0N6N6pcnPpIgXmF/xKP1LmFQWq0m/Vord3N+aIjqDyF5G3U/RtTvq
k43yDz2/NIThNH17mFlcAAmca6T9Js+5z7WLfOfquOmzNrqHrgKzjNe7dfGl0C2ISWiKXWb/YX9z
0aVEqSMQfbqmWPBoQ3bgRchXiCi4YBBPRfVcqr/T5KyFViJAWZ24qwh4IQe6o4A1BwDcsa2te4Cs
vu9eJOsbZy6t0Zt8Lrm2kw5mhMXM0qN9GLGvBhzv5w68Dm5G7xEV5S3FGAJmJRh+pLVTuzeWI+mW
SmQjZ+sO4DxmODZstkQ/8DdhvyGGezFTuHI0LQyMW7xcRF5JLF+pEeNLsFuCy2F+VQURTymoW+NW
To45fRnKxQ6nZ0hMjuwQVo4PQeG83KxnHR1d+TWRAqcy5xrZdFsPOU50D23Aph24YwLMhaEgtBgw
bnZ7JO9oLwSCKmemy6dXYS+yerY4eGbpSvOxQ1ii0AAaJg4MbSCoKF4LzwoTKo9qjCiI2dZab6xj
VgwXnbPAMBO1pIX7QlE+bV5MueyqGqyhp4kvn9H2dx+RydJ2h96ctjUzA6VUXlvPXARxJ+FIXZPf
TBxg9BKiBu2AsIrJEdDvpq8vWFYpIuSmOPa4YR0miWzRO8mLKb3QVL1FzUFj0ZWitKj//H6tevOW
u1FG2SXt8/XkI5eYSIix4RdpN/kKU4vCmROVoIc1IPrAljuv3gRMYJmaWwokdU5Z6FOSf0f5L7lr
rZpu06Tm1YMM8KV713L6dDidDCFrvrKh3h2cX6gZZWKQV4Mo5ZdPHs0BqVM05Hh+ZAVjCfK0OxfV
xrIauEwXandPG54UhkY3rzoXA9Kl/CJ9BPIeTz4CodaeKRix56Y7gKQLJ/mdnL3HWEAeNzPY4e0P
Pc7vD2YDbGK8zxNzVKQiRUAIXMWG8JLWv3S/eJhKhpYqafW9hK5/1iP6OyZMrJMkQbVU462OsAnN
mkkh2pNdUIK6QpPU/M6Tvi8Q8gK3pA6J23FtBt2qB66HTGA/dl/kwhPE4L80SvUg/FnBiKhIsgOX
KDAiBsJTfPAZCFut/ahd7arQt51QSI32RXLcSybTdvpeYpdX+Mx+du/4rnFMFlf5pnPcDJ1gbfj2
ptTJ72U66AY8QhG5I+E+IEpYVpTR0Q/UkLxgi8ZJTrxKdIPCneFl+4S+VFIjNWdWzam9spRv28Cj
Bx9aLT4D7KRVTyi7uSMFbFcHO/k4TvAVAnCjEGL6aK7bDlmOyVPa4dKCGMDxRV7SiOeux2VpDgfJ
SeenJeztP3RUrB65YvwvwSYZ3SU5ItjSVoOBqcFxkR4xaCFqROGx4E3VvJPJWEPDL0vUNAah+Br7
tNSRCbDZsp9xUBuNct/nF7sGXKCox6TWDsJ8Js5lbYVNzNAUSSE9w5Bimg5O/YiM4xRFbJPqhtIk
obnQVKgE2tcElpa0c1xOCshBmb8Q00UNJa/OrDnPblshkqs58D6bYfMbtfGzP+QPBbAOEMB0YHqH
1MTSlyyBc59tEgLkHGNiFSZRlWe9DeqNfHSYZGvULqcZGnuEtbU2SVt1SAkAOTWHGIt0KB3RFyMX
2CRSQcbM9rXwRwoLDUHhNFT/Pp1U2IbX74LZWzl6LNuQitNF3zlATHjgXVrmGkynTAlpkrc0I3Dv
ZHfVfx3RP4US9GiS56eduR/DpSvg0Rb2weUK5ObnZLJko19KzRYAefFOyzWcDyYjAdEnmVqK3VC9
9QkrApW05lKKRerJUMoTwOQEBjofPzwIN3iYqgPQ972lHXhCOJb3xlcvqXS38Um+ApNC3h/q8IUO
asyMeo4tn8lsXyK12FusgMjUcrZHt0JwpvQo34iuUBTYFxOLtEnU6KxW2aJngcqDe+H8F9l/sjJq
1bCSksB16u3kZVvVB2oOqEVjHUEfWQ01vMaAheTP5oZMGgU4EvVz5L3BCSiYR2Vk0/Ck278iMQos
IiLVfBfF9Zp55W+FczZi9UAbcZBVRD4V3Vd2JkVHhOqz7bvNddQPQ5pudZW+scM3HDm7Rk+aTWE6
QPWh6DAqBhXWe4bAJ9U/Metig5yMGzBjHPkzg/Jzq5zHquQPuAjdSYR+zqGX+iAxe+e3zXcqkSSd
5CJkB6VA34o4g0Y3QkDKQmbyFj0sDJuK/W7T6VOqemO23A7CmShdC1jr2q737gNizNwf8Mojq4T8
r+0Vt2YmeWHFtvxXZnz3VnVPFcfuHnDXENKhp+6sx1f2FO6nHDTrqPl26QgwEU178nAsfSNg7pZL
XpcIczBntUkJpS9U10U+o/sBgcZzXb+PXbT8cFNlbWcWIK2daQOZ4Gzp2/6uRAciQqFafALRKw34
polPJoYjI4j2cGkR0Lxo5H3NhNYcgsy4GfwEEneyiaq1/NeQkdoL8Q+TB9t7i3nh6diBNcFgTWKw
3Hhdh3+bKzfEM34cfphJcNamacczbwKHmp0ejzvvjxEcCUnnPElS27ATvKxBXeBTfBeoLBP9U14k
UolUsVXhQowbXuyOS4ygJ4SbU9cwBTiI0J1i7VIoEYJUO/VoE80m3Lt0gJqQqbBHe0vujskSlpjG
Jg0+qxA3UElWNLBLubNKWx2Y2EUuIlSNeYNmg+PsiNJWCaZlg4yaq+KKM/E/7qaKaSxgGEZ/hbAg
GsrNa0fEQE7zPaPi8yLiD2PeEyJG1jGMxcp310UwvHYK8Hrn3ELn4xxRDQmlMNUmgNogvHcIVdh0
I258aTr/Hn+eAznJycMxkUxDduZsQKjKYk5PB2Z1KzOZmKXRmyquSnGbRoHV4xOdohHOYcncoaL0
8gDbShp78MOxFM0PMw+8sfp0SVnOWnDtypyjzLEWraJ+yBZkMd7xmDFWNiYV5a9WBTkx/s6dtra9
vUNv14fSF9H+LhgOVeyUucmrFNKHrlc2UP+sgqUScKaQsyG+/olJVMVEhOgtLaj2LDWrRn52JUve
ombp0pGPhKwNVhEdfBrbbPgWsTDfxYRPF0gtQp5xugyEr3NGL2Akl3+kY6STdcjMv9FD/EEG2GTZ
kMcxdMO8lnO+Tldemp2dS+OknA4q/kkNlb/j7dIKmKvrYG1G7Ef3SlXXZl/KoVsLgNxXrwaBJMr8
KRWVnKAbGGMMIdreX3t0vIT8V5sWvZpPhTHhHASHqDlHxqWvlJOMTkUtZ5FF7h91CFSiRjLjaEdN
VxHcoZD5oJ4txp5xe40D0EzN2nS8JV9BJU+V+e0jQVgfwUQw/xqIEb2QcizCOuXZALmhX0z6I9L+
m1LgMniJKJbaWCpHRLX86yUAUDQ7onKks7KRKNWIk5fpzmtRq/UMNAwO7wSmbmI0h3QsDaNFFlTi
/6Z+tI92cnCAYjFkpB9+i2sLbtUa8mJAOSZFo/PZxvGmnP6FBiD1AbU8MUXculD8kco1DELhXWnK
nqb19OiLF7y47XjoOYxEWwOSiNftCTTo5u+ou+nZfgKUpOzpernWAS2AY5/4rUl9rFDjR3QGHkUM
8INkMCJcXiDEpQEm8VvVb8gj5QhpMsLLyHfGIXBLcbm3t0mFk38K8PVOF0p9gqua5jw9I9zgAE5/
gjKkCV5qQOkTt+JIw8cad1UucquqZlu+0tyN69dctgX/iZkjP6QHlIElotqL/X3aBrhPeeCnNWIG
q8IIdi6Vq0Aqyo8+xX16sFsIHuc2OGnWjv+uhy0nS+Z4gXnoXJGc+vZFoyJYedbVIbimu2TU2eYW
fIHFA9ZwcjXeMhNu4JEDg69uahTu3SazT7VDKMCRL6juYxydjDxHsCUxKg+LCD1f+R+SzmO3cSyI
ol9EgDlsbUUr2JKzN4RDmzk9Zn79nPIAA0wvumWZfKHq1g0d1/DoPXczpoSWdwradm8fPc7XBbQ8
gsehMWlJYGszodbqVZ8wJ1DbJNhk1YHYk9vIHx/laFBIPbgSBCrjmA0hd3nqmkHNCiOHdu2PVJy0
dH3TqeBONyNMkGQIJpGuznKRaIzOumgo6XsHgmRycs2XLDsnbGkT94KYBDdNCrmsP1rpZcxLKEvl
KfCL9fRqEZVg6XjVnlUxyvxOiKK0us2o3RpcP81S7GSRp76HYXCzL6Yne/iwStjasfe5uMm5Zdyu
SD62wRDYsUYVb8T52qNilsDyWWUbvSzfa48Dg5l74gQHLaaPxXk/TvJdzh+Zqj3Ywt4zMWzpHjM+
biYtKKES9ctom+NlX5BGXcxcObWDnWIKw45aKaJqdjt3N8DqQXckZtvQQ4Rq4CAQGhv7LesJUeQU
zJDGy3GRMV/kvBTDfhXvhoqZMa3ygr+VTSfR6oQz8Dm+xfRVAGmLK583zT8Ufzss4zqC+AIG3XF6
TQjamgCgHDiUI94hEpsUFbjOWpLzMWA9+JIzccs0yFmMVSWLyzlRmpqgGEBiOiQQF1msASc38x5S
S9sMQLQMBu9r85U0TQYOTOIYXplGgeQHLjabQLhLvvktzq026mCbw1eozm3+xTfKMR2T0yWI82Ng
TNsQpTGgi6wZIcgMlfJvjp43H8K+2pjZ9OO1/l1tJLg+T89WoK8tHkLbu3cQxaCCa+4XRfCu6a6L
rt3q6urxbIQBHfFetKo5KuGjp8z7zJ9svsuR1ZA6DFhB/TYwnx7xKw0IRZgclj36R//RwUAVkogk
ZNsJCATqBJ/Pa7E/y6u7v4/DWTC3e3JZ9FuZZ0fNWyFxXea1hiMLoReHdgNfJrHCy7Lf0U+3CZOY
HEPIFzmTKzaPbyDnBRmATNWGoDDMC2zU6llt3UOBH4GmmFTbJENLFLLRXgLC4LWIfTK/AMV4xPOM
nx4hhktI4dFfQ+QbDNMWwATMqK2o3kY6jlaIbUC6DdfntMOhMHZgZtV3zazfhey13DG/E7gnDAXk
5XuW+xY46aNZQjbm1/rjffk/8vVo1lT9EgMVKIqcoE2J65ph4dk/cIG12fiGuxj3HTpb5kVikZ3D
sRY+lU88qzV8CM2NpFLlQzxjWVUgKgn3vIPnjc0HtaBhY/aITRydPzETLoOa6aKR3z5/5ZZAMlCf
pvGrQE3qOJgbVeUhHHAwQNkHf4r8AZvf2mEbgUjoGVUiV2TJQKaatL9URmHTu+J9POVXXWs2JUSg
1EkOzGyH+QpVc5NytVtKHcJYHRLIBY2H9qKk0wg/gXI0qDiLC0JNNUlcCNrTFOYWl9/CLc3Aqhlf
rfkLG9GoxFEJnE2IdR5TnvHP2c7cVD3J5eOrjEwHyCGGhn2T/uAH2bHla5bLVTHX4lKHo58i+bx3
mBgKyOTmTAuBv0fStlpMkiJ7ZaWPbQQrmEwhoPBaM34LBvxOWW8gRxxr0g36aFyxWYQ3zcmbZ+Pj
3/MPLFSPMKL74Inha9+AEiG81xcbj80KAw33nhCi2xoCByW7O2HR4Cj/WadnbTBSa5pjC3+VwBUV
zN8S2KQZhE1p2GAUDSY6xiKcU1xHgLEZLh4RX/iYGNBXz/7LHBY7P1r2wGffels9mRzaYtpagbxI
9e4+RW2I3OtXdc9j759hNtx4xauFxN9qCaRb5r1Re6zSZ4n38yh5hjndRFgEIfyDFiZkVXo5YaLL
I7I5cseRIVo1veEfKVi4oZ/oMSRp/tXR+n8ywA8x8/c1Rp/wyKUUSlBEQUa/dyTeFysNM1cwVDw4
EltfafsQ8YyCuUSlV+GkFtYJ9wwud16wpWmk9w7l5KnOchGZUAjlXK0pMEnt6JfsZQE4cQJ80nBj
SFz+DJoYmc46R6bDnGag/E/YzxWWf2ai9prLgHU+BRaEhQHZ73zXGObOCX1oQ9/WH9vhsKCavhNG
1hJwrWaViyF+/FH4wVYIrgPGn93CtCGrfxO43Jp97ks0gcM/uf1cFmfd2WAwxlrH2gFQeSyip5Yd
aqVQAYc7c2w3BrSJfrqTSC6LhssQdkxCMIcGwCUCFc146yHCMkPm3VE6EUqccJq2fBr/ZeG0ay11
8oZl1ydwVkyTjEVkmWQ9F0n01hX/mkWtzWbZzxbQs2N2z1RZdJJ4n6OX9wSA59rTc6hZI+0o9xrV
mdBqIkr0WLB6r7/18DxZBAu5IkmRF6nzoOxv1mPe4MobgEzJpCjAYJiHzN0MivvP5v79s6bUiuPC
alMAS16PVxOclj45VIzsZIF6uX5MfOjvRu1cptF7abT5MoVk0+WfsqA1IibQ//CpJ+mqOeqMGeOg
od7N0UvdQFXj9C2FxX/bBe12lOuXtRFYJMpPCITxqR6Lq+GdZSDQ/aacXUJjKVokxMBBBN94E//8
l6VgvydmveOvJvPE4B9vCwt6kQ9RHBIYYMtf8cWFkSQurO90FRIK3fbfg/4YvnTFVqEPbDgn8A2Y
Cp8MMgy9Kc0zpq4xLZCeITsm+XXalykiSM67sdJXU1avx2EfPmElDccsuv4N8cIHDm0SZ+Gee815
tsRDr7rzgvikPAgFs4em1DvMY/frl0a+Gf2QTwm0jW30DMBIYZn8+Ruwch1M/ROPbIYOnVvFus7w
dtCTBwfQrfN/GPYMXf4gT5xB/+ySrcODNxafcSPMUKrwgKaa67ZoyXboXXfX+cMqbt6S/pxCf2mt
6N6EhU99b+FV0xC5MVCdqJjMlYpBbrDuy8/F81n7PpxYoM0ta/7U/OVcIN7B0DZO7o0R+lN5iF18
THhH8KZlnlFQtdKbLucIYYFL/9vr//zp1VXmOmpPEj1m9Ji02N5NiXzTIm5lZ/I64JVa029lV2vV
4bQxX2jHMF7E76fXn9nYLaR5CJ7mojA/Jailyh9bHD/M9mI6IVEXr2b+kg2POftfURdIwSRcGaIG
33vTJG5d57XdGyB5RoWNgtOfmMWJfsQA5HbgAXkrI3S+uKB0houBXFR4qNqxsEAkcZSWUnKeguZu
hs3qw4osKH2opQ0uVC3MTnDuamYT6Nw8sCdfXWQ4ktv4uM9XjgBaJg9OBUthFYTZB9iyBMpZBaHp
jPLleDYKhssgoeb3vDQHKzFJTHuslgqPUeqAEvcPQpvQUndHz5xOCpGoMLBaGLXD1eKpTyg2whaD
arhMQJ4mKAhzrwATJ9HQNOYrBZL8CuO1wPCEZpiDWRGERoka1D+1RM5AfXLu3QYL1fin8SqUIvBC
YeHM/2QuYdORLmCYWTCt8Ok+NfoCKaxYG+UPCcig7BRejfrKzfki9a8TZPsGiohW6fD7kKIAQtcD
XCqu0pEa03YTLCXc6J2ohu8l+a3T6Y9FmQ0vCSCRGrOrWR50vISAnhINZKP4NAZsCUIykJpxLe8y
bpr7aEHqXafcNZ41cACTfZnhNTl1DV4yyBwXd69XeBVYZr13puSx8+sHUGfuI+FtS8CTCyZhdpQu
GcRhI6WOk9vMiuJt1WMqQkfVuSWMw+W2miYiWnBe6/vyd3BpEQP/MQAJ8eoRVpU/qOPUEy6JwZVZ
bnpKnHzG9SRE7KjfB/Q/6DWkgDQNhDdJT1duHoqxPNRWcmDqh4OkGTxBLr1LNOxZl2jjE80mGJsb
EffThdlFpSlllBz3I5q/AU1ei8+/0ggc94IXmC2XERc8XcMMSPXds0yGkjG9lq3xq/sVtNDpW5uD
fRYPRCNrxOM4xgHY+wv7dwIgQJoaa4RjzTcuNIjqzK9tJDNkD1K5FqLZZsnlWOgs011fa1zGAzWX
cxxcn4Ke2wdNi0y0k6LDX4FWshy+0g5iZFdtMi+9F+fr3puOsTj/kD7tYEhQArQ7l2gMD3J7Lzzq
qndIZQg/hTkDs4TOXThncWOeojcdxZZOxUDAF2Q8B1f4svwXD+eg6Fc2ekqYNnptrnRmhGNq7Isx
PysgkEbCyZNAaFWVy8hkxM1GTj0U5WZ0lmqLA6QfiCdhmMSCGMHCFLWBT31mGbAfg1cU8viWM6Q2
jn9cK0TZy9Ke7Uh0p+WhzUAzdSRtEWhU0ya4iFSYjZH89rT41bo2cfapht6+GehbG9rtabC2ydz8
FL752Nf6zivw0kD9jqoJteKwa+x+Y+FI2fIlJazKyGEcFeO50sRcFUJDKJDBZKPKfHIJwpJ9GUPw
0bqctfM8wStmi3u9klI9rh/9GBcazsSpfmh1TplGX4UcR8T8eu5y1w4HdKiKvL0yTb9zW98jhQ/j
4TKTRDg7BnSo1Nt5pfUyUBeP5nPZj/sCSrFB1+DQ65JlxnR4wAlzdlEsYyMBsoCqZQaWr+EL69N9
veqsxzDC64vyYxkBF5D9TZdo7WjOZdDsVYNVLQeuxCQKTUrKvhEHGQOXN06Mqa/3PZalEq44oFP2
PCg4RgAPtsuubYJbiAwAucjsiMzv8aqwKE98iLSIVwnNHTOMoc0xx9YU5xi0CVUcn2yYIU79OIf2
B2c+d91ATyqz+tpfgB9cjK/cO0pqPFXry5iC2LRfzIXQLBAXkxBZIGocSqwW1UA6Y946YlbFwBQJ
//gJzupaAWnyGRo/PIQZhZBYUudbkhlsZOaiG0oZA0n4ILmcUiDF6mxgvsifRMhrh2eNU8EAd2wk
rCfmu2+mml/pzsFURSQwbvbCKJ+XmGJdMdab2dVh31wQs0oRZybYL2U3gqnk6ZvwliLkC3VIJVZ5
f3Et8YiarToHoJoAopoPypb3G2F9zNw9/n0FY7XGoU0CQxsqL4m6zehUl26EvvwvbO4ED+iw6XC8
+zxGYWLc5AM2pDre/y8tBFp8R4b5uDW9dJ3bnx7vqO2erRShdbD1wXxKAJkAU3NhYDWhejTbG037
Ih4CVvs8vAo/delx0z1MgA6+0g95baJK4zsUoQZ9Ljg4cfWiI6xELxqCybfTJhYjK3hyPFWXZi/r
6S6b45RdJu5MO4DYG+I+LDRRoWkwfSpXslr+xFRoECSZtuAt62hQHL/kGG02toIMlburwrOAHMHM
ngfjQ8EoJPnudoEGbLTQNRlNmi7htQwemvlimc8zAs95Yo7UDZ+kUuAz/U9hrpMMH2FY7gIadcd+
FtVaEN278Bwbm6rRQZUUNGRkFyqlCongZO+Jcz/S2coASGRJbBNGr/JWFrhxJvCbynzyWtGiWhMk
lVaSDk4Oj4zGnGI7otTQpLwpL8CERsO4n0cR+AQF0Fg1XIXdga8Q6+XN6D+r+UKCumeONzCoiqxa
5Whl2xP0XBwRvwEBV/LkyDe+M+Nv9IArJ8JXkQ8Tal6LGaqHPbcZXEPfX5vfyOPvJg1WGijoH5HS
Td4s4fTwa/6R+ZHzWtW8syI8ZdnxQKs8DzhdBrwThLzpZzUCMYOvpQ6qA1wJqSdm67k+6VLuIlXG
FN/lSp92Oluprlts/wmNoHDOg20PqK8J80N9Fcq71Fq6GiDGz+7CCC7dSSyREI7KsKaL1HfMvLnB
SiwECArJ8VtOfhfR59HcOt26WHDWeIqbbeOtDbqjeQDrV7vIzvY4TBihlLa8knzexwj922n46ULz
aMOs15bkWOvBMWSuWBkuzmqnjPfo0uVObX/NMd2kkojbx6QojjqcXQIfpRAOm+TLQi/YMwQUTZTO
hNliYCfaHYeBtG9DqSYTsgwMbjnGHSMc4nE8BY11NF1ec2GvMglyPLSjD6iUHkTioPn+V9co7lFk
Jgp6ThHs3MYFN6eS5wyXVGPx96CBZ44Eg80HqNVzFCQLhjcOSnOw4MqXFdkP0zUsyGcM6r0LrYQ9
VznLe7x4664ud5k+vI7cFXENVTcN8Iw0DvSYa+6mUv+SRThylrPXLfXVw/tV/2ZQCkBla6+BkHOG
hiinCCMBH2yLftNzzBYhdbsxTed2Ag1y8HJikwuFqgIs3duw+1pd23VM1gcdla/nftQFPz2+jNMl
QIZWpPUJxYeKgJbzHz8hY4iSqq+6jZWOmMUspMjzmN1+XQ+obSmDcvCKSv9pML4iNSMoMRbNixOL
n4bu4sPRkHN1QG7hkTqLSF80CZ1G1Ai+b5Zl36ceQNLwJPirm7uHxiWcElOvIUzXZspfQy5Heg47
mt9XMDVRImbDxkjI7oW5VaGIqkmfs8TnCMqUCUDeYmOVwcodoAra/VXIpnLnRzhSEkg5l8PtaIWH
qSwR2blMwGgdAF7kHYac4TK1HboZghT4jo52aKBMt+6DHi2gse+V9Rv5ajWHyc53MnI3FOmiYJOM
BXAVKJAEV55aKaVOPT9epNwx+qtq+if0gpgpYmUNK4djbVI4NQ8HpvQAkW2zx1+mtDcGGCcZM05z
EDwwRdUO2ggng+mngv88wQFdekbpGVqIfONZT4UH/FKhbqNq00d2QII9z4KfQ3H1IvPBo8iY0kfM
LNZ62TzCuoKTwInEFSNliKzqmgyGKmlWw3wyjHLjAATx42XsJbUltuVYea5m7bZR8XONfaQjebjk
ZyR48Ud2u5Iv2lMlz7SvQjqFy7gf+gdcCIknQuMCYQ3Jg1GqbZ/jER/CvZuzdD1PryE2OTw7SKWp
W35MJn0LWB3UitsUZsHSw37wzeOgostA6TzqxsYcIXVhbJOzXHR8VXy/M1eqcW5HhE1p3RH8zZAf
7Jo+EjESrr0ErPgSMgTiMjoYpAsKRBjPkJ1M+IpoLrex8nBC0hnuE6MSVg82HtJGvEHzCIyEObTZ
QwYdh6OJaYuX4fwEf7bMSA3y2PlKG98ra9ykKXPOj7mHrtKfFQoBcA2UvdA3e7DAaDoLjkPbWbb1
9+BDi4xz7TPzx73smgjGyoANcuX3z4FnboIYw+3+lAzu/QyhMiyJ3HA20EjPJgHKevO2wFigJqH6
UHG60+pql8HWBQFJNkHyWuj9rgKIbqFCJBSgDvy2JLDFJa3V8Bjl7OPQhi5gWsVBx4qU3kPvHzDj
TQ8ca2P3ZpJYGDW3skKC7HvqV2QjHyfq4iI2d6GGuihJnsKg3cE+urN7dHYYipcdwQGWubHQk1ke
tIqcUVUE350RJUZJhYM0W8SUWskGS7+h50j1xYS1K6pTgEeSEJznCD4p23b6NaNnzF+UuS1arDDr
imEJxmI8ammluLo7N99b8IMdCWdY/skKiUEgak76yt4PnQP4YUG6cY95c/Tyb85PtJHyM4TlwPJO
+7ORODtcPVRoSodNofA0jA8dHLea/SAlbMLs2s+nvZSMoeOgq/TMY2fWp2hoHvO84yYrwTrxpTTS
1cOiX5qeUMrqYrOJ4ELHw0eUPeXG9O1WMFLwclavYEsRDFI9tx6JqWKRDW3+3LAHSzgBFm6zcCIw
EM3wrwQ8ol9xC/NhUf1aKeM5LNEEItuGII8IyY/tldYsu3m8RMIq42BwrLdqceHdeZcZu1gME5h9
Adcc2/TaE7ZmYGyAKasghsNkrQuboDH33S4fQmJOZybxtncaLBYb66YBKreWEVM+Y9WTOWC2w5Oc
yQWYaK9/QZJDfvX7E4TtWz0hRA0B3zD2YixGhb6YwzPSkjO/rg01qK6bXZs+W1381rhQF5lQmZfJ
xiM/ie5sThAFhKvBaKyc4AFIGrITSDTdDvAMt+3SOB9w6HDfi/viQbalQK1uN7ynNr5VPFl0rRbe
JTqIPd2WWoZt5urnHlzEMHQohxsc1Ky03hbuF7rgG9q+mMYB9gPSuXTS4YIDfN2hZPn/sHVrFjvg
Ex4zNNyUxiG9emKvSoxoWqBYD5MBjlzE3dVVFJ5+BG+uAWmKMSGRk6yGJ7N04p/qY3Y+4fGTHFTY
H3KIY3K5UX/qHHB1E2zq8McytmONzonJqe4+l/ol9J09SocnfR62dN1FWTGreQMhDwCts8C7B+BD
i3sycXdrQ/11iVwqWAIam9fRtwk79lcSp20rf+1V9iF2GJDAhhxPIWr1m3R47H3Y184VWoXeyt0q
151siiTDqeMnIwfEQuwhZySjpv87wHSBYIczpDa8Z/YnIxB5kGH6ohbCTWnryYIzSti3HXpBbEND
pMK+arYwbKh8sfagtpzYIjJk0nErkeUl0D8sKvxyNNiH8EysV5hHcAleQhoA3aueKL2FimNEA+kc
u1gF+xqPczDriGFn0WykCKgXeDs03w2OS7lObDbX+ahjoMpANyGH1i1xpKyuo52s5tYQvxEaIido
tirCu9IHd0pbF6sb6yS1b8MK9rAZsflkfrooQkq4oFKWYh0k1RoOD0Kr/dG8abcgyYzTai2M0AIg
tW53QWjujUUjIoPaIFyujm3vGk97laswg9Ek7XlODJEaD6ECbYvx5GNiXAerMZ9uTQNqcP5FGcmC
/8P4jY+ld3eiZ036HBlR9JKTDygiTS49XnhAjQmuXXXFytGYILGuC85ZB/sClRDZ0B776jubgePl
gPS66bZvizMnPbS3GFWiFM/yHUkLPypqJzlHFDaaNDNtO9BCawwBqfsBwaTBDSAt/R2+Bf4gHZhO
ZtAgQB2VI7hySDfgzSGi0jk/9RKqASCoxR3R6MSK5fQHGh7GLxPfnbeNp99vPJDcwc9NLAiI7nRL
ECCSMyKBIIe3mnPnMmXL4S0FLn1ZZHxEFtY28N9km3kKEs101jDgrCKSKmV203zavn6O3I+5HA9y
D5ezh7pZxCoMTmfCL4ptLceMSV5E+dHRmnJKpQg7jWRaUw6CXNPgSbnRPlseUnVAErkRBqLwWBEN
DGFhpISIKwUE95lM3w1U9IpuAw3ulvmXMzGYPEOvD4hvDTz4mBThWU40t7+j3pFZXae6A24M0Maa
dnzBkcScX83pKQr7R9sht6IrHrwuOGBSF76OYqQC4JBaEGx9toYiUg2o5lku5SYjqpRQUFwlWzpj
5npPgO4NDD6xIZPpfqQfuGdlH6G+q6z0RnnepnUdIkemWz5mrZnhpQjtGz8mDCbG6IB/GEGGzuAA
B21AkgDsSsc/AiJybXYjvcPoXvntUy40t/414RLqC6ER/lYGSykol5Er6lTM4wGoetyD8hC0ydNu
RZheo8yjGlooncOdO56l/0UpUBHEnj2ZsKY7PmTuXrvmiDf6iKfa9CKWbgqcJYBgE6pvK7mSMeZB
Wm/hVxckvOBLF1zH8IUcuVXKRhHCpjFqp3IiNU9aR6aMIRODiny9HFuMgDnmUHvS1WwWwJmkyt9s
fufSDM6iybEYH8vR3+rVlfBDLjd7L9siyvUDXzEHP48RQ414GphcMapiaEQP6IZXJ+fimnEA0bcG
I6UbszQfjSza9EWFW2F8Fiq4Dy2N5hDhAe+vfZL73gjQsNbjZnKHUxmrbWlozy248kgSkhlDiLvI
itU1Rqdo0IaB6Hd+rpwqUiqH03RnMpaF6HSRKgctkKxsLvPtnE2ku79mNRnnEnFNYkdYX7XJfswW
shKh4PqwHqJZPYthzujDtuNf6g5Z2RCi0DnGS/7kgMeNjosxfIq7L5p/wFgDgzh6/0gxaWjjmZC/
7JIr60iQhB50J8ua/Zs+1lfKBK9GhQ3XWDpDOKiLcjcKV3N580vGkxw+pC4xrVI8jtB1iPZHlnBW
fLG/03YbLNMG1yd0MBEy7hZMR+5nOZ2FZp9MuYR+QHplw8EAJS+Jkm2BGpJVR9svEWrbR7ajKAMF
wwPav3WYgtT176B/NKlzyo2aKvsdgrmgGgqlJgUCXcp4a9E8puNnCLUb/m6EQ0v3ZbVYrv26ov+C
slMKDxBflALGqdg8ZmQ7oKZBg9CD/zugtSphcy17Qq1BHpOBCYdXPA2gKbqK75f61dTgHqDIlX7I
0fNH9lVsGIiCqRnpVQT39HkiObI94tiL0Vw3ZbC2ojelPaaicqKoz+Ni2xHP4T92y6uWHlPrqCch
JQJVILMlPD9WpaiEFuNkYBZBvrCG0tqv2M/bvih/ej3Cu2SBWmr59fecM1GMvbcec0Jqd7alf9OE
7MuuHFdaSEyGB3NnVNrZm0Weh8URZlUjl2aSPcANfWgJIlaVzTVsosSyEeUNTFVizrAGm1Bqg+7q
+cM6SnCPgPNrM5BrvMec0aaxoO7jmIB9+DQmLvZXC/TJUwtu2foPaERW1BA4XlxnQ3+3SWcKcbRK
OF9kZTG3l7/ow9eBusL/ccXz6U7zFE8jfBw8RjnckO78LgN9o7FuxGLTC/cd4dEhmb5cU1HLlJSX
M1D9+RSn5qAxMn2xZlStjNozRr0uLlK8M4tmxFfGJaKhDidZHYAwAXpnJ91MKEpSflFtOdg9jHHg
yoJDYyYm2SEgt9H38JrXXTK+BHC5ygLj7lfYoKidUvwKGFchknD3bo8bPVRcEB0htassZfXryXve
9gTB4XsGyH+bc5Z5jb7D8uBW9OYMVm5rzXmPObMTzm6zJLjFH9cw49Hc5fAVCHiiv63Mo1VVO71u
f9x03JsQnhSTzKD8LUCmmt5ZpSo+xb51Bm1m67bmixvH9zM6PaeOPzgi9lCY5DiKU/2cPCQD4WLM
G4Z1h9yQDW3Y5HFRqs/xZ2N4lziqdg3dFrxOPM9rusk+87lsK6Ig2rc/94LhzcnhNAzkD7Q6ady9
ixbvTWpbKeQDe201p6E1ziPtS+n/Mzn9Y1Y3E6s1Ohv3/AeRBNOtkTAFh+MApsdDNZVCUncDfOBZ
LzXYbQ7XCGULcvBbvKT6QCOwYboZS59Jffjmlq8LxZeFrtfF0BbGWJOHYPs2AK4xwGXWNmHNgTZe
Wkxyk+rKYJRSI/rUW2YaVtVcnJjkWbUNZyyFDgzoi2DaGz556JzFCW1riqygR/VDrla/Leat5bCA
DH1rzu2LXw02mc4MIBrFhqFVxMoFkVBVjbtigGeTQMVblpcCiatIv+QNC1gOn3TR3gsnfc58iOWw
8aV6CaIHFyJc8ztEZwjaWF+QDTsRvmKjg3BIgY1aeHT5VSAm8wp0keru6zLD//fy62iOjNVBx/Sd
fPOuHx4K4kr7RpFVYh1H7ILGcnmaKdWhrLx646Yd5vtGQ1Tq4+SH0jTKd3U7v/mLuzLMZuMCbzr2
vxh7yfalITHeqe5lv5YVuk6OUA1XOHMu9obbbGYuUA/GI5tzjMNd2zz08wDk4m2lRukS8zjjVBaS
QOwxCFI+JSTcjKDjAS3Umfm1x1TGC9FPao8RBOop2A+kV5KyvuOPWkvAOxlWPvyNo8EdUpMj2hsf
XDIlmcCljuFzzUHCnBBFwYQxo4tRwAymMyMjzqrXavhuDRivBN6z0+cm/hibX60drxBUGSTewueH
rwI1piGUHWtkPnQmFYTLM+rX8YDVgJtuQ2pLOqGfvHe/w/TXRx2vd/V5iSFLBiS/hN6v1WH/2AZo
ES0PuShgqh6/lSXByZNHxtGzg4fiEGdn0Q+lvNCEoc0AUm6ebI7+gAc6AX2HzLbyYdrWRY0b9X3t
aTg5dTPNDVAe/Q3CWjykrksRMTz1Aoo1VmzJpdsv/sHK2k8nGu+BE7ecxP0AUuKm9zCROCAxYmPy
4h4D7IcoKil9IIpSwyujfIudvQttxg70e6xajyJW1VqFwpFCve8wdPfSt6qLN34Apql+9BlvvMUZ
ODDs4pOhpzsAAjTVfIrj4K6H+oDGUHemx6SG5qG8VVvPb50eXvEqJdGIroBU4ek+ZjgyMz8IoRcv
TOfrJT9N1rxRdfymm1z/6e+Utyiu4VOgFnyrMcRLmZinnGluWR2PjPTv6iG/Rq77naJZqQzEDKHn
X/u5up9HsZW4j5MyvI0b+7F3TKo/iNm5+VgxYmkLyvCapdUS/FG6/0SGl3HTeZBh66x51V2666qY
13HxGs7lVshA4NnwETNC79UehRBqFfU9d/h/EblgIB3CgTpz0iexLqmteVvhMh/httKk41XUK445
EyUN9w3stB7pt6piT1QWi0F006okRhewQHm0lzgpMdcFScjhynkW3FXaLrcID/rgrJroc5i+JZE9
9974b3Ld61yIbcJ856rhSsFJK+O/GbA2DQMnVFzqUfQAcSZM3GdU4hZ8cABTAub79bD4VArEp2oE
kEbu7TS0h9Q/1F14qi3c4TBksxhL6TiSp7goDkX+2/AsxUyuZ5I0QkugwQy/nIL+CuspP5vXeoNL
Z0GMYUZce2beuy0mr6Ph70qc4hq6O4d6WJGFYkXlrRFFL2VeHEybAFU6xYFIe1zh45lMY8PdZHpL
YZZ9TYg5GFIQ8qylOsaTUXS0a223WMRsGQwzk5xmXTtXY0CzvooXLMLEWSmf1p1n36lBfVDEQOSJ
V15i3lu5+WuTX4FOcaMoBOXv/fnjud1eIuS9jIIRy4dOwR8hcwo+d1WazBThG1Fj273LCWGitHJt
RnrBDkv729alXOUpjB10q7K+GP1yCptps8yYmhBY4THJo+1uqRPIYEqdS/XelM6LNxs7r22ehK5p
FsE/H2mu0TzoHAnG8BFn3XUYyOzSrQ3AKnvXZYKNrSiRWGYCrWXYRy7+uCjyVzmKtXYmBw8evuII
j8KPWUcWo3N6wv1IgubQGSEJUD0E3DAfjreRPm0iFrWZhHce+5HhqguCntTlszyFQus+es8+4TPQ
dg+ZTvaO093mtUH557hHdw42YW69eY52MxrlGU4xc3G4ba136fiNfTPGG2q8Ter5o1GnJWYCmc7n
kpI7HOCv2JjjQI6v+/wh8OadPk+ofsZbuFF38aJ9xGa6t/FEg4H+FJBi0A4hDbdCBJEHj/KClk+F
a8oywGaNZodilZsMJSAaHMIDjeEQ6umTFtc/uEHg/GpdXGED6KC900/pvylyKkw7/QiH/LFuumPn
useCsMoURTYGXvTUROlhcV+9K+ZymLycvZ4oDcP/MlX7ay+okXz/tYJtTBH93R9zRoc6AWPJZG6T
yn1te3SPAaIdtTS/oamuSoHGMSYD7kuA4RWEr1FzD8l0yCdO70Uxl9ftGxwHDy6Fj9UAlHXqLa2m
S+n51Cfddmg2ntaA/PLTXVJygXA2c4vdXpkcJ9d7sKs7EJZVPyCOi5b0kMX9LqJRWKXue2Wqu6Cj
fYM50NmLBTUfmyUowDHhHHBpI0y9xGeIA2EbaOSuaCNm8RcTctbwoLLowmwY5Di1DknfbqrG26ok
3Xat/tDG5VZV/soiKm7M72y9E9taDcqcrNSAN2AWHlIyiCmagZWcGKC0uCaMkUfjxCPG7DrvSVyN
p42BHw1n+G+X4DSVHs0w+liElxRDccs8rMJdiGhuk5zhmKZaV9/Mrb3fIchEUxQRGAr2juQSe0Vm
HFl3H9iM3HxgoRHOwJBtA6q4IkGQ4IwtvD3vnU4dp1IUxJ5eYL3GzBbAjncw7ZlY4qiEMV2DWyX5
9alt7RJI44PdvTJZXEVt80X+XOhOxzwsyFWdK1yx83xtoC/ZLqNk1HWHkoFOXzBCncn/6gz4AFjv
57N+sZpjqBXXPsAUSGPwPCdEqbQebE833ppxTc65WJ87s7/NrWjbob3OZkZUUbvV6/9IOo/lWJUs
in4REQkkbqry3slPCElXwnvP1/fK15OOfjdkSlWQHLP32uigyBgMqvqcG+9RnH6UCL5Rtl/iigtM
/v9ek7l9zWUBRrk7A5od50Xn82AcabmT8YjqCcF6cgEm4hBuGBlXdQAxBLhUAOuNzr4Z7PFpWtqN
pV8ccKHmxku3Dq4pfcuPBd/7yuQZF2Kz7D18C8DbtbpYxa1gaFczsdbZwWvrGRiGE7E3CndTX1ZL
ltxMK2e2I+1TXSfLqRWHEXeDF7h/0kk2Kaw5oUGhdFHZmhM4W7/azdghF0FNSVeidkMcc9aymjxq
A75I6i2cCv387A7rClB5Rh5hIwAE53X55hbGDnd9nxCsYy9z+Jt60NxIoDiAwV+LGpMtjrQcT3CK
bpkumuXHhjZKY1c+0PXkkdwYNcM4LIP1fBv14iNCvSaR0cwJkOx0I+CuKDuU692KCkqIaS2junnT
pnKdWcwkRLyQkpvtLQ90ank92ORtsg64gYvaXvHcH+2j1WPNGahd3a3NRReUjKBJonV4rsfTUtnA
lNhKHdBleMvJLkQNb9HaGEzmNYYgY4dmjdBFH9Z3nacH9Yvb6WVCpeVw/WB1Q+9FQ8GgzLdYBHJP
9EAtO+vFY12QMTEfq+aqPik2S0qfoyJK8PJhLsppXl3D2ZW2PLglYmUPHPzChYyKbQjB8J/tzpgV
xE73EN9k7QwwngQVK7gmQb/oycblmyw+KyRHDI1GLjUNWZV66PRefQgz7R6TlqhX4gx/8oevGib5
HM4mSQH5bWCCI1JYK+UJcfnK5mUVtX6Mw+pXNmJrdeWt1k2CbqcjQP6IzRqQEWUlj+7q37Us3Z4n
HamDYb363DkD15R68+IO4Sib1IhtfmSo2O2JBpdjiSes6t1ZYdNhGp9cIHTBAQ0zL2xCvz47PPd5
fpnauQRP0t2CJCQgK1mp51FS7Svtlocm6VrxpRK/Kfm8qjg0xU794UGf7q02PGk8zEx0dmiymLUH
9CWquuoZ8/ocboMgnKpApDuv1Q9Nx5QDisejx0hQwDxPs/QUF7uRoZqio9eMTC2dKEOEdKo8CadO
QYyQxbzqjP4ERtGqyKlwaPesXgIGt5Nj3PFZkzFxtPVXiQAAjWWp1AZgTTKGACPHlrXIZzSFDFiU
pji02heDFsALYRqTVZOyWZrnE+kzx7xnEV6zCph4fgeUX5JUSr1jpAFssEJijxtGy+afcKynVSMJ
QIv6dd5+V9zsYkp/BhOGpW39MC3cecTCdeK1K3DkGdNhwhDMm/uGG31Ztv0hbtK7HIrPBotxYOrL
uBo2lUQMLEyxVy/zqDzbaoQuuI2MwnptSmMXIOKAMbjOIm2b1DSMuD5jtk8+zwubsV/0nLmMtjz9
nPQOyycXDW6/ntuGTzP4KrzPHoeVTTKY5nAZQyySI5Vqlr0PZXERA8sMi/ttqp6bXNtlfIIt+Etx
cAZwmp120EfOigjDT8lOxq4ZOQGm6rvyqniySNUq/dykOf0vw1UYI8SWlnA51BslCiYckiF49S+F
gqd41ZZJkpFu+EfSlSA9nxQFQT2wwABXzXSOVWn17hmgSVUZabOIffKL7IN6M9TQrJZ5JhjPaaeW
OWjVaujumzVb3Uen7eMQx3Xpbea8vFZpcURQn2ngOM+Kf2v3Bl46fdMmb7ljbrgpeGbHVXnIzPDo
hdqiA7/wJI46qGVKwWOe4iEs5s+wpoq3u60bbmrTTJaqAImTiHcabHRc6U9m1uxaK0auHCkGK+f5
fE0YHIbM7QzDxVEP4bWqWKRQVwLFTuedHc7X/FUJPHuFQOR+3zT9oZPxuuJNy2gpU0eoUx8AxhUf
ik9DHcan7l8O80TVbUGioiscmMLE3hE+BYJ9V4b+DpBDXbrrLveWaC9AZTM/IkJ4zD+MtoPkkX5P
db0Vbb9O5y91KKqvjBPrO2zFjRZE6cht3zxY4uJHw8fIo9IiGrkqVhqsM6AVW1yA6gWYCIj0Ul8L
qmnq/J/QRJu+sYqNrD9CZ82bxf8OOeJ+23sRifPIhnmXOtllDAPKAUaXaiqdFj/5eJna4g31FM/U
8h56+sFEvJ6BmOQ6kPAt9bYgrgsTOJqNoWA+NabE9SkgGJcKX8fYFNQJDKWxcYgFqm625fxoXbpQ
d7HLRlsPCBbhtxlRfmLnHxvRUS+L34Y17mDYX1k+OwvhWA8tIgpt9OrzGPnNU8G7o8+tCme4GGH9
a9YkaXBCDTN5hb7YRPJL7Zg0LDNeHezjNEJVFXJuRtehIN1P1zGKaRLFe8Fgy4msf1bNAF1j0Del
2Ckti9W/D1nKJmsM1LA090mLpwAQlTb4R2Fkr0WobdPYevSsiYWcQIqw5Ispawqo5LQMYdXsPSFu
Ax5C09dWlmS3PZWUlOg3RWbvnSpGtc2wIrP9dTx+hBIOU1u9KMZCbGEsa+ry066wWes+iz8G1TUI
jMolNMOEo2o2SJPAv0EdjiwETwyhvSHdqO0qyA/116OJ8vgecrSr4DPwnQlLjXUVphKKsehnnVAV
KRNVNG/S2oKsZzphknamf/fjjWI4flJAMXyry8z+x7vf+jMHRXsTjHrw0XYGrjOESlXyx9118bKM
AE5khVtCoioe1FYaMa7kJ/RBD52xOQ7Y481Qp55qup0jSQMn0D3Q/8quP7NlWORa+JCZc5p1bZUk
3l+Uk07uXCr+/NmPdoXvPktdO84N874arVHU3HQPQTR/jJ7lP5HTKUqKRoQMwgo2wBGomS7O3gKj
Uoni5buXWLAa4Xq0kg++D9/UP2ZFe/L7v3zSIIXw3XkJrlpLkIQ4oP7w0FJ1UX/fwtT5SHOJenJi
tpE2YUlNSsfi2s0uItGj15FR+5mJOlT7Gm3SnhPvy+3mrdsTYaUP8S7ENsOjPnEY3IjvSKRi34Xe
3zCkMXVwf+TG+yucArymr+hCo6R6m4qvxuUAnpMriOB/gT0funS+zNIpF+lc72QMRDSr4QPa9ldh
68PCKGuQeH8h/BHk1KmqD7GgZHyfy1JADkDV6+zTE/rWDINjF3YHNC/ZtC20/mHiOpnO/Y1wriSO
bzJwGHUzohiOg/EjYmPFpw8E0qXPrd6s6dWeoMCOVbzkan7zAZTbw1d+bMC8Bf0nIMr//DxgkHjb
SEl9wUUScQPBerEpAqvYf9E5v6eG3Swyw7F+9ciVqYv/UjPDW4CHrSyoKpLfIhUf6st4mVrkgcDJ
KN2bq+8yY2OJnK5ciUe9DTY+DW4bkXTVo+Fk4rJRxxCE0E3YOCup58u8svCaphs+5L2JeThnLZQI
eJwumYMtQ0keFmB0YGrPIT8KObVjEGBI62UNKXzQZpWAzo588Znr6Cic/NwPdDGEgM+RJPpWYlD7
iB1vb0YvibhJzDbLmmxJZdoXLZN9HeRwcPXnig0gESAl02SPxShpFzkNeg7xBeN4MZus3UmKaZms
8+5i5hSGhp+hxLbe3D10TFoPrgh1N4URy1kFMG1oTMIGzvHwGQAsBssaCPz92o+RujsJG8rUVmXZ
0qvD7Wb3jdGtovouWEc6/7oAJn6TPsFYbpy9jwqXsF/F7id6oP3zHPYMmEqDs0XINZI4goCR6QeH
qH5mhs3uMWHthfmIO64pAvRT+WaEwjKxzCd8iTCVvt45DatUjCgpIms3JCjppowBU3iiOqasfCsl
PTp9uTUcPOl8oZDw2L2QZtPN/UkPS/hQhHWPj2kWhJ0dJv4DTfP4oMBdwsXlHBwHxh79TvPoLjR/
k/eY/TCHjinoZh+bEjOEOANOCR6lDr2dnnMfk8NMLz+wK/Oppdwjuh7hKBP1H542Gj3U4W64jtJw
Z7Cg9Ik1WEaF89xwDDJ77fJs24tGZVs5Bdd4SNHAGCawMuwSzULdQEPE1GFYwbQGz9LIN/pze3zI
Cu8qiAyeV+hVDnoKAYvHEkpdH/Min9a6Nm+5Al5goHADYg44OSao9zYiY5ftGed8ETYLs/m2QMZp
lFHTfizuKZyj8hc3FN0XzYyNTLBst+7Q36xO29gJhiE6LItuPhBkX9AQvDCzQ/kOraEq33ObsPik
JNanfcxslHL7Gc8edOEQ+1yw1/X3YrimRnIa+hnkIgEa83hkv5RiOill8xK4wZHOGX9EuerM7sMc
7Nc4mLbh2NNJHtyITyP3tpU1H9BrFoUKywKZ2nOKkIfLnm+tEl0m5zKzT2FdCtI6Me2vKGFUMFpv
WsOqk0CgJ/BGPGEBlVd1cAi4TDqfKYEJ4rm0bxBvF0WnC0Dq7oWdGiNP5zjl0TvhMEM4fBl5uk5N
RgXpvK7aw1hSDiftqfdpyvhRyqqUalQn3i21GbPYJrrpzF537vPkl6j8PooQp0FT8gPew+w7zh4x
ihEat0UY1iTSoX1rk21tFs/CRtJNO4jcGDHA+ItOLKAwRZfaoJ/oZIe/H7dReLbRHiJXsOrDwB2i
UKvaK4ZGCxM9R0sLMtQOn7w/vXmJ2KobmsGUtL3QICI+TLeN4a9MW6wqpDFZYy440GN2MBUp8lED
vZ7QDWkTcJOsQiJv3BFNTP4c3yZPXymKra0W9f9Ci9oMSOCpdB4jl3RDfgXs1kUs0G/AsaCZULIA
XXQr4UT3KJBwVRDh899M2lPHuisx339id+8KYZLTsJiPih/GgAFaU0uJp21ijm7lNhzkWUZcOUtV
sPPIc0cLuhoN33wUursSrI9cA3WERaDGALEhgP+tuf9cpgFlaL9gekIsMB67oGOXTG8vnC0XUa6d
Y5ZHhbPCq97E4jMuf2y9PZuY7crwZOUqDqxjwEWURvJox58mRMPthw4F4cuYFsuhjo5N/V6rf04h
snGJlR3Gy0yHMUbIxDYrY2YiZnfgzvn1uQ8rRnXDKI/GAJdtbo5WFSDCAhseEqQyulBVjJM5RCuN
+3gckGvAcwFpLdDUJdW7ZV1dfm0I92yEeufy/FYnlMf+IvQDBI2f6bmHBz6zmiBo2M0wvT4Zb129
aUkeUpmRbYU/0juZ3lvJJrgrM6waAojrsLGsjz6f1qYBmsz+LQ1A4DHq3+IWDa2+HCJGsjA1Iy4G
h4DcjEVzfGlNsQ2GtW1dcEovtb3LqdNXr7XWrnWHQPP4bunvgns87S/t4G5ET/3HKs1iU4AN/CRt
HeQ64oUUuVq7TLxTZvZH7MR6Hn3YXLZWTvSfoz+y3tlpveInVveUQObWc3d9P7oc6P5NHzzgxf0+
KHlwI2gzG0gP3scUVd9OJHYw9niGY8WaPxzycHhfouFQs5FGTKuGFlgQOPlzOznBCd2rupZ7EVvB
uNKDeK0187bl7jNZlbHWuuPEZchIQZENTOj0V/IeFsH41nrlL49GZ+Z5gMkuhnH+Z4xyZxre0el4
1HUtLIXkggPu1SI7TFPq7em9h1Qq+hewo0YNDix7yS3nkbR8nmNDfW/qKLEjjn8EQ61yFgoixMvs
VJX2QWDV+a8IJ0/eHHYiPVUYJpnfvepD8zGS34Uyas1Df6G3dGgGrzuBWi1ZfyyYYu3GjMs4KD9U
szMS4xwBXPMKzJrD8KVuu6IsTi4fc1+/skLct9yRw3Se+K4ydR7kmmAqUNlzsbypoV8Nslz9Qumg
41eB3+OXrN+mHuN6X33D+S/PzM4jrPfhBTCskd86wopFYV+JU3tmWaGZ2l6I8TMj/gjNL6uR90nu
Bh3B13Bg8Y8knOhBSDtMjNlgw6OY+PyRRo2Ujzl5ufkWUpPFhhJXu7JTNsRAhsGOrIoWvXixH0qg
I0+VvWemj/pqjfnkbLJDRf1icp9hK7QDHCV7zePqYNTdtKxse7WbtG+xxcN/6C9aDnKRgiZWEHy2
808DDz8vORjOfpz2TrAfTNwBCPmd7wELidIkutxrkzdscg3tWjyuBqwM/huUuyeT+K2cd7DDRmMI
cRmwkMEsVRidxpXsEtPjaPm067V7a/CaR/feLXdxcDZMcoK8s856lW1FujOYNeXZx2giZWq0Vzvu
bg0csGqaD4EF2ShP/GXamZtUyIPHtW4YhP2opoqVYu+HWyHtL8cmzTuJkwczIIC45cBBx1PNriW4
6464gnU2I0NHJRgXfJg1WUTQiVR1wnKUCBEFe4sQpFi8u1wqADordqw8ToCRq+JuGTslmTzxgbku
VUu1Twlq9rEi8mMw30WvhvsxmWYJ9gu9kSIIUFY5XYqW3C4ZVqG/agvMcUOP0RK2T6k/3LLbhHzC
Cqeuju3Y0zTEtDlo/HTDCKkPnz1KxyePH4BVUwxMlIhQjmvv3a+qK5M+/p59gEfSoiyG5sm02t+6
4Iri3NkOJHm30F7xCzIrje9VeNUIo/TnA5dvjABoIlgAXZvyp0g6PzaYF1dVI4a3wVHUUe7GoXHi
fFFFddj5O9oVR+URjhJLAbP9HlzH/Ku6kzaIgJKS6WcvLcYJXnhMOWgnOyWx0mf9Y36XKYkXkkkA
03E+nt7TqLI8chgE4rhLGWmnwoGLSXJYToXAsZoQr5sjsmNBGWXf0t1ULtYM5errX1H+8WTWdMHW
DxtjgSusrHeePYONtId9NQbbiGMwranAHRzfg+ssTE59XqK6M2yqgiKy0Ub/R2pqta84NtZjbP6Y
A+tH9gUB70eUSmyxGazqz0SiSKiARIdARSO5TpJ6bdvf6nMzOLOiBn05HtaNaGldK35DON8qXEJK
npcma2w/6kLR0XDqVvgoJgUQZ2ZhBygBV60mP2GUz2xDq0MSFw93vlvDlx4Vy2YC/F/cjRRB9NRA
o92r+QJe3qe2Sa4RP5OHz0mEaDPymE+f69Zvn0kA4EekdAXM/hcxVTMCK1gWUBCjT8FIP5i6deDZ
kDiatUtVPieHNhxof/Z99GqGgI75R11zdwaDFvU8VQUWKiPRsRFk3JNzLRNBS6iBBHU5VQfbIQBR
vvcIkTM0c6yqMCuJ4SdUj0eLNoJX2otfjQa1iC5aArencC8enxmDLBj87Nfd3zH4N/k4KqwSGHm1
aYNmEWt34AnIWkxcHW+csTXXs2tnO/5QkgZWgE+WNpVaiPQr6/OrFcqd78XvsQp8Afndzx8MIXtM
FGahsnIRlIrheZY1nX//ZbXlTmDQ7emWx49+zFYG+ZmFxNDf4BgzkUL+CyIbfgKrTI6joCRITJyB
Ce0yPgYdihDHZqQWVwA5qtTDlddclfnIxmLeVDDhjfYIBLh0K6aLnDEZ+is1qWJ/xs1qefssgq9n
9feR/Zqw/rxUbovIvHLbPgsPmVFEInYfPGwjQB8PnsGg5FEPQk6RRducsV6eulE8twFGSu+gPqN0
+pniU6olGw0xV9cZJ1eEd6WWU/wmUU3LUZQ/XZCAbqHxRKniCvByjIjr5OG51dYaEsKjWZ6IOTxG
QiCWZXA6y2Paulcv3CcJWdbGvMM8QW2fJ4cSjIXFx8jO4hgtUy/A14c2khLA5GG+SIbwzQ9cgoMj
TKzd0XblqWu1I27N9VQ2mGSh9PQICkOLbqbCaTSvWt3h8EMg1/dYNruHxllPS7XF9ILbcQGxY61S
c1oknTFhVyiapP8f3WKXpdWtl28VVpV5jnjdJ5cOyWG5lya/YYMSDoCmcjq2pxDYPgQ78hO54L8B
6hCFlJcbHgeTTpoZdRuhyoMSl1K/a/ZEaCS75YBqaDl7206s7HGJ0FKzFj2LtU2pcRJZuMYcLAFj
jWErQm5hPaV1sLbmTz0nHg8dGCNCd0uU5dHiqUEDyKqhWeXmvgM3iQSnGJ7+vDm527Q1k8ZOsT0N
dr1xESXL0tlZAab9g1N+zTlX/DSvQXzjXOUfUVv+oGLT44UzL03qymAf2Iy7ePxHf07jqAf2uew+
M4zZcXrWsDkT84By6KGQAp5MTtEM/T4TiEWxmMjp0HtIuWR48kKWbyFhNtgVa1zhaBtYOX6GfG6e
A0zIJi961FEysaCumveE6x90990LPvvAPLjdxEHf7H2+NCn+QmA3Ro7yjMUofpOAQjbRkXExxyPI
tsS0NE7W0vCpv7RHVwA9YaYfG8aOz5pH14XgFppLxkGly6xjNyDqUBAJlyc8wlhJoUiXE5Ctzo6D
9alkD5R9FsSc2dqLLeZdktNZ0PDypD0I0FwGq6k+KhBYelvXGHbAKpdGS3/cHxu2lax8wYYibomn
+1yiGAy8L4vDrhTaBlc+Dk0ewGn8B8bDzDlUbRh6MbJw9eYI3dnZmk4GnVyJelNoiEI7nu8FAeZx
tx5igmOz/Vyj04+UsRaDDrvHxULHXxy68lLjKBhxqOVzynlDn46iotfr04TXP+jqS29xIUZklOV7
OklE5wzBqSelPI6es9IY8M39XV9JP6bEYUWXy42GxEml5zKzBfmZ8DTHCkLnnKXRbZgxU3PedxFY
+NpbOXHwPPj61nMIUs76i7rRJAvyrqK+V4Osg3xLiLBO6vkyue5L67BdSCG4M+oxiV2k3F+APkD2
gueug5h0z0eGfjyNPRo3w9x2PJwq95/JRCDDjjOMxmqYq7WLIjXj+hGdwbSCbdxLP/WHNM2RrsXr
WW3Js/5ImiujtwYmr6h2XnjLnJEwLTozDD20UUxfry7yXIcZ4Bzj6O/GgBADejA9vHtj/NGln1GI
/SbDPYZDnvWpG3ChMZSwcBEPkw1t8JwEASLjvHumHvGfYpQRdRetw/QtcxxyRkF8F7GPwztXAcgJ
Yh2HeUSM+QHaY2rl27yqkpWBfE6vAuaouEi7ce37pA8rjbe2Kvx+6Vjvluus4LwtM/JrchnsEumQ
NcPWc/yrPDJmRX4YpqQDkavRc+BLT6DmgLsUOSEldHq65Z/TqljUFkAFjgXtOpRXQ5wCsU3Ck2jx
0j9l30ycfY+ub2l0G9odc1wwBhD4S9Fs0q0Rw7XkG+xm3eoPZ6LVoC3vV9QSKjUgpgL1a4wJ96B9
l/zanA+V70aYyYNvP3V3s3pm9xljjIE798/54oprOdzmF0PnP43PxGgPHI0HsZNZcvLpIE3qY5Pk
DUWW76jy8sZe2RW5PRARmDXpm2g4xoZPBvBRr+yVTA9N7a+RVhc6MgpOYP8WeWC5HAU1REDHCIEx
m8bask8POVY5fXz20bthZgcshOY3ee1S8pewzaKxrdcCX7AV/oKOt7ijeuTlPhoaaJZi+qjCX6s7
O+Wq1gjsxK365P+aYPR40yaYsdEZ8RJTJg2dxLCKL3qhP9LaOwg6+0kj8cTrvxh1YvYGz8OZJArW
F6N2MMwDymK6lJhsIrjs0kIU6uH+B1VlQ5W8apV5N0bxV9FmDReNAYBVR3cK39TU1z3No1vRM1ak
BOg92iqnnbdaBdYp+oykvOixXHmNPCacQIigPsOmI4ZEopnYhyUhbyRPq/+TlnuLNZF/xW7Bcdsv
U0jWai4S4aWV/p4zdje6BBikreEt2iJeuyX5YzJdZFLue/MbZOtLFsz9sneREXUlXPtRO1scHkas
//UY0TgEUzWPhxxc3lle861m9MuG50mLiLKEjm0jcwqdK5FRNm7imKi0PaLz2k+OAdLxUMmbgmTh
EPmAuQHTT46fUjviayMhPMbXj5tH6ax52VKGj8BKyYqDkabpEmtNrF/G5GsEBRMjJRJpS/wG1ZjE
kI4QMYC75BFK0PyG2fAaoCkQEnRIFqrUu5gRBMGseGid59wygaRG0JucW+1iTO+KbZ4xREW5Xc4a
G7rufQDp47PsQEj26yXNoeR6ysZzkCdblDBvQeSvjb7YVdCPyTx9xjQO09Yuif9u3tGj5by+rOW+
KYj8BmnDf1LtQlLtdojXybklBZ0J66LViVJCBwgUv2OgArbfewgEoFP7mpI67CG+qcGCtAjWF7Pm
XVGp32e7RZ/0MJkDGALBRIRYEJ0D09lyZotvPjdz8ZEgnnGLDTeS1m8yc1Nb/9Ig+1G8YUJMZpAj
Ydi8od1Jyuij6IZrwfogiiO8jv61hX6LDhnpVcCaC0o1ClSeZZPFP3M2N+nw7LTlszsX6ywk74F+
Ix6KbT/8Od7B7sSGocXWRWY9umtjlVjvdrS2gr8JjQ/+B7ZtZMCSZNrExd6Pym2iLGCYQzqn+Jwi
WPGZfp4IQKqDattiwWigGDTzzBqCfrvhtrLoYDD7gUCYP2RHYkg17tIogxzZkUCCdEZy8QcIm8pj
a/lHJli2F0M09qdT24r/lidOTDwa9B57+vML/1kw5h19/znnweuKexHwsvEgkUmlg5dmEUy6DYvr
6rOcbgYi5mE60K6tpBstozhejvXIlAHheGQNOyVcD2bJiJECs0CM6FH0YYQ4JAkwUaYLhfhgzuCP
PhI6H71ijIFgkNVhRGqbJs6xsONtnuurirUBJe4trIr1JUbeZjknVK+Yz1cZ0WFVD5CujzbONL0k
tbbNW96gkKEAN8w/DVFT07o7X7ChiczXHjU6LsG/SqnmSG/UPfD8Pv48MuKT7KcuQbPaFiI2vbmG
TgJ6DDPRYGJTvEF6MrN/hP+yA3vvrPQE1AreGTv8hNKDx58nbFYq4J0g97rpI2UUglRi6YFhqMEb
p62/tBzUuGHPHnMgrbB/0RGIdTlltK2pFWUFTGQCX7X2svhiTP4mjXKDjawjF3LQGKR+WfQHbU8s
V5TgIJnibz/0n11SXcopwPuCQqYIEQ3oNxQOnAetae/wZiy9KWS3GvkIzzDMUa70+h/7aCoMntQR
6g94uBZXUMhQAGkOPtXUAzumErfZmsHxUxGFTOX3NVO86K6CqzXdwTfowAdCtJIGr259C3hIYaAH
UwXQqmJvO8fWXkjnfaotJJPzNqZJnKFpWtMi9tFZVgIZgnLcudcENSNR1VtLAFjJkXGT9olsiT4H
5CC/+YB5b+tRDQHYAT7RjfoadDNSsvro+P41tk26TVT1gWRwg+GEZpgCl0FBTIhE13BUoGI3wuzQ
ZO3mP4sf5lDJk2SU+joqsofFI8jI/LPOkBRjYZU5BKfw50o9eUbp9h+7zB/MTee/6hHZYMzYGchy
Gk8DrwKLOxUIrAn+PDzrA6PwQgMFiWi9rBICqjvIOpz8KIZ2wnqOxu1ATy6mGyS6o9tbVxQiq7zD
5pyRrVufIfd/BSnXnYx3UVeycJ4uRO5ubHrtPsGIgzCMj3RisRGAfQorC4bHW8dAxYPtABXeSReO
lr4CYVmwgWUyoV5fzFlEee+1XC8c8El8SCcJ35c1NMultE/XdpxvTV5KpBFFMemnlBvKaJqD12k3
qb15/HmwsjMzeYkCuhdjvsQetw9KqiLlEifi218ZFIsQWo+gyz+yEZul3r7noP3ITs4dDegFFlmI
q2pYjDGLk24fD9HG8nHrKzMrYNhSw6vf60/VQMMRSAIUp5+h+jJJQANnSKqIubZUZbqbMhbPO/S/
NZJFKdca329WqxLcSgUUY7A/xvl3suQ+C6Cw3T3JWiOA0eLA6o6GnYZbu3PMLTbBrDSRGw03/NbL
2vtsfP3VwfCUh8m2MSHu/1Re+5rT3Pc5KwxL+89TX425isVgBUiXDhZCwWJtNm7hXkoLSkIEmQj8
hGvYGx4OvwXbsU572Kw91WPFQf3icOZbIKEmlwiRoTzaBPSKjGxv9THzFhafZs+CfTJf/CY5dy6z
Vznwy+R0aROG8fLqVjXPzZ8qlNfE+AdgED8slXy+YYlh70csjmMVHtKZs5Rm32zRFqmpe0KLw64g
KJsPQI2bCW2k4yCFdLM9OwmUP7nxjR8SdqieoUPGr52NlNJKjAu7EIXbijfXY6NTEqgbtf9INdV4
YcAkmmiv1Q9mPKDfFARmAKJcv8yM5TX7o6qsJ6re70pNBc1+3U7cZTT7lYRtKb2KYMDiOWCW1/Y4
K530NotuzVwc/7qJdsrjEpVpCS+/fTO7YVsM9tlXriXbaO6IfWukhZ52dQINWZA/fMz6zNzPh3s8
88JT7VVz0hd/oMybw31VuNdB81/UX1EzehIZmp1nu1i3FEONZf8RhYhDLzV3pfWqs2RUBHR+xQ8v
dqXwQR3Rpv30F1nmxwQv2qwJwWYBW0b43DAU14F7zDR751nVWosYiOHKMhjUWc2bpDQN2+7C3rDz
CaUrz8C+J/aJqIUZv/6K8gxCpQz26fBhIoiymONYLJmUndaRyKFcGwss53by6iXxNmPJqOZfOpp8
iybWESj3+Ax5yMXGFhAvw7Sh26lfg5YvZhUzuLeQlLv/BuIVYtytXbKD4VY/CZrQt6ojjFaSdvBh
GQSJkz0giVK3vK1NE6XlUEiAb3m5cy/d+FEPDa7CeTHn4a5DDrTR2mGrWqAxDP/QqDHlEUt67FNY
k9dHJJEsg6up55dUMEWjeuJTYExhD7u5YLpiQu+s2IhotreZImSYNYsjehzEODq75M6f/3MVF1G7
GH2uGN+cXjEjrmxYCOpgjzjonXJ6NL2+H5mMEw25DErCPJNhr67d/waFLM99JlO6IJ6sxRTvra2u
X3niG8xViDwaAP3seSf1yLQpgJgI97rNjsQl/sZD9XtrPMQhjrDvOM/WWqcTmJmMZFqGHz6jrax5
dkwDVR422I4+YGoz5ayhjPmpUpVRie13rngPjZERGg7SiGGNSMDKOTWdYZq8d8JkTtHepgjDbISI
DGl/0I0EaNC6ngz/qxfuvkunR+QZX6g5f13CegVTPTUV8hICLKvi3+Qhm5+J0iJNDeDzxnPJbWq0
N0Zjj15vcA/SJNoe60DBGTojc5SmvLdztquS/BbA/h+oP6POeEwOataKh9zFpFzXafwYPuu9syhQ
5Diosgq/OioMSaFzChMpR42l9nZKb15zXeu0iz5foqNj61FMRjoaVGQ/HFGccREuXLCHcI67BLkS
Ai8Fi7G54En+KyAonMsxBbiIgkKs7do9m0V/nmlN1EYc8v7OjZjDVSz1Zw2HHNoiU0MBoV0ZFS01
ixQOjAum9YyK0Er1Q28IHs0qd85TqwwiySKErizREDoQK+M4W8/A02gVd3tsdsVUnhoyjUfJV3lo
L0r7xTKdU4n/qDn5Gl/84tn6ddLTnd78+uxksyr+MoHW4kbvpzf0mlC8kIo1hbtWBIlMT7ZJRbwu
uxr9vYqCZ+5+YqiUxJ/qqiDJxiHznZS4eYRRXr8mM2EGYXekaS8C/X8cnddS49oShp9IVcrh1jkb
Y8Az3KhgAOWc9fTzNRenzt5Tm8GWVujuP+1ioKs63OQnoy6wAkQtr0Z7NaoIK364KVRy4HtvMdP2
xwy4raR4yZOPoHltSv9SoKGCBQ2VLLN3Gl7aOv5CzZRe1RFxgb1yxuzsztZzDnfBmTBjQoQDc305
GNj1tQAVmXaDvLQ24IaBtRlYGfQAVL89EVTUGtcewaAMBX4wxuUWTGy6dbJRq/ofk9yV27tHmyjB
AA/lTqMhA1oT4p9A6KY2QH6pVz7J7yPmYkAJQcvH0MFK+TuHSlvJcC0c4z1El5VhYhbZM3nAAsCw
/LWrPIMS1IAnGOG5tvcS1I98trYzN6SNCW7VdvRo9s4jMKnpqjfYxhvb5wKDeAwyIAPbQXlzdcj8
LRxRBa4ssoXw2kHad7mnYzZ0pFl7WVCpQ6/cutvEgc/2Ew45Zi0dPFbIftz+BhT3IHhFkrYTeEER
msA9i8CwEizVJNNciRBEghW63A1SpFfk2nfch0Pzt7Z/TRf3GErjRHPO3JvXXkcQ2iLzSY+vtzFq
oxhT4m6Pe/4iTNQnizo2nzCg1MP3kLp2Tjqh9i4AeqwJuki28kBICgZwCT2Ybw/w0ABEdiqm8P5b
Pelr+ALAlpH15mGd0hGxragL/qA2/xR0OQNzduEkmGP3+pNVZFnqCaIgAh8WUMR+PG5fpoLJzlez
beFSWkSwLpTU24+F9ixD3oLKFvNZDtkUQDa6WIBxv19AW9ZBcRYqQMyGaMp4Bft5BRqccf1gk002
/N5Gn0LvGSrMRqDkwS5gvCxbxUk/NHWC8JBdVJVOt0VVJ9r86IATlvAAIW6tvP6KAzsPsq3fxGBF
GIEFBx7ELMR4gLeYSTHXEPoy7VxIxJh9/nXxSTtiFfWD6eIrW/10FE9uoZ7toD3XTXPyGQbMhn+I
ynlrRG89bQw2Eptiwu12em5TentzghWi7OL+b6vGPxOkgGFXRflaVSG35KWznCGodmgEAxrbSgsZ
ZM0ebOaZvT6eGD+rzllLpxfXzd8lmhqC774JMKABojD0d8sl0ypjHDukUCR2cXgAAVgWMfs39Q6T
Pr/4DCS0OGMYhziX76o1sFf9P7gerhzO197xIXlxyRIX44TL3s4OYt8nwD9u5Ps5xlcNMnBAeaoz
oKrjH2Woz5HTHnqOOswcNRp1kYElVXDM04vtK8vI+8dCWWEMuRkoQhg7LjGWwGGfahT0MA3iRTNd
4YdI1+Izdp0qnFZh/5jOeRw/BrvcypXhandhj7AbOA9dMlr7Ydi4snY7iFDOetRf5NOHfrhRKvA7
fRdMpAe22WOkJZPtJ1SigahF7jafJjxVkL3CgZ2mlJFlFS+UsYBwH0C8MLr3gurPBCcDaROGtUKT
ZSqrCcMGEz+D6myP9a5t/BXWmNwXiAg3k4baD6BmbOxLNSLX4BhzjO7OxYGHknkN1OzFBB0p++56
txLlRQhkVoxEAANpGF0BzAtXbzHSoRLk4t2IADLSHXq3Abag/2ZRhSRVyW2jrdrY//aUZ24vdci3
AIghp27j/VOkYKTrbPyrxzlYxsrRIzh7jY86sg99g1fCEiB7lj+PVym6voIrssMgy2n+Re3OHDlU
EWzLhZyI1znzUFtRTyVbOooPRaFBQ1U3bCaN2XsYObvG/eICWAifx4IljwCIktlDpwPvKTb/mr29
Gcf2KN4f9VGeqlsoXwh0t1UMIzzCfjDKGaMyiW3x61Ugtyzw7Nq7vhhh7dTuKw69XY/xptU2X63G
PCPTojMh89tE8+6RTfwLgANWNBmW1Kiie3X8hyz0Cenoi/zzOKFEnnUkN5S/NmxfRtZom02InE3V
f7a4sQT1+CfXyC8gS03lu8xMvPnYfMDXIIc5AZrzZ7LfmznDDyf6LNJk32XZ2RsZBqNVPoTwscQ+
U630GQM8nHfhRyBhCWkjmdVH1b4Iq7OLLVpAoW6iEYtoiszU/nTk6jaQNiNBJNWx6+fVrKPRz7DA
RDRVaohemu5hKeFZR/CUIHWtcTerWdEQPU9iAkjNGDKL3Yl5//yXWCVy56TkjdWdHGpdEr6pTMiH
HtYUHqd2/0Njf7cj+19STEsiBrdWPr3oHqnh3xanQSNuQ6NCQKcXXUorvQTSQNfjDdCGgMzx0Svw
hAz3Kc2aS61ZJJmDUOHac6t8ZhVze7IR8upt/RT21lHX+578cnuJxWlctCvESmC1ZFzkyp1UE3zh
h5ai0V/FWFUu+rBHpmcIb5bEkqx8ytUKTguxovlwwdmyM885LCeippY6er+2K5Yt3ISqwywNNZf4
CWce58jwyQTdJhWvdawrORHruTHWI3zyUrdu7Wh8dl8RthsBk7yMy7iLPPAsRd3ShZwdLz2W5bwM
1YkEHnQbWKBVTb1PEv0ljV5aYk/Cail0gmnUTbQe+Hoker81aeN0CG8T4pV4UrDxqbZRH51UGCHQ
SP+Nabssg/DFjwdsixDbYB3AQf2hVB9140FmRFfuRzeI0BjpfifqxdMPNsjZ5DAWtWAcNw3YPa44
uWquCmwG5kr5jIh6sexk7S0V1TiHTbZKq+7UDbcweanc7yIoQZbbVe7R85ByXlsqHrb5uoOrDQ/D
cv56uDghH3LOzJ0UjD6L8Gms/qnNjdJBMS0skZWNXDCANltMaTgXmB1H9nHgjFfMD9fCNZLZRTb9
GYZi32rVs6KdfY2007Leqh7claOOf6eJqkWZwy89cFYDmAiuiDuhweo9UTdYUcWMbAoVbNPd+RaO
Qjz7EToRHC4hymL8tUGtEwEJ+54hTclGo9+eMAyLDfIC3Cy6BMGv+ypsqPno0BsKASezX42oJ4EB
06gK7kqIiXDA/u4TdWWq+rGHqWRjRQiFBpZ8UYWPKUUTAWDLTWYV1ocQy4bKXWS1fwmTqxNXW00O
ZdpkVGxFWe4ot3H/Mk8eXmJdz5AGXEQuOoyxalYHHd8qpKYsMvPdwj14EWe0WJ76pDDN4RxVlfFY
BcMJT2+c+G5QGhE6AM1R1nadudMrWFwewwBKBA1GU8zoLiP1LW4xc6H2yVFfjHP/6r/L8BzGZah4
lB4G9HtjadWPNMc9LIAu3t1iaBMarpEzUVha8NyLDCQ/MMCe0CoxiScWZ9mXrO8gR9RhYU2Y7Dya
8zwtXmYICtNk78vk5EGRaeAuOuqn+1VN6anBj1IH9SqjaSUff8JczS2ekzpl/AdZmvCEDEK1haEq
cVB7GE0BtpWJkx+dfMIjhFv5t1wADxtw57aeo05Emtj3XccUG2xOBLBHHRt+nEueUth+5mid+fU2
yEZIR9I1xj7vMggxVLx2ol0zkMrpHQ4iXTTLvR3/zhFWfzWu9jKEtTms6bsJdAu3nQ6rDSsB3Vdv
9Jwx9sDIsQ8ycmwUe5dSIElT45T4Qo9ESqD4bwISTSx4CXAkerNi4jy9uqy3JtCoROb7iN/WuTGd
n7nnl+WBuinoTxxq/MaN9gnqfWWAcg4pY9KKjxlm7KgrJ5m1IZCDJA2LS3tXmubaYo3GZ4J7IaYe
gMVqeJAd2udfLuPSLMphP5UHOgAE6zTY+AxMOHe6B4uFoZbpOoW8kXvKEcYxrihkVeL/z+ivBa0F
jZWxhBCz3JHcRwaEAc5SdfekYqMfAckpAYVbv4wxXu9vr8EoLDXjIBdLi3IQeByuHbqFfOg3CQek
y+EtUg4TcLgZq40cGzULWfIAKuhdcqHxbtV2lUKUSKlyNED3wAn+4H12aJGb+Zg3R5iOtDbJAcN0
6jzO1hKskw0cza8sZlsxt4KvTBj5QVtdu0UKXZOjqffIgzVXpbvT0vdgVn+fqlfiXQgiowHfeOCK
Ck7I0XR3CosFOOwpfKIy3YRRsp6hqOjWD7DwUXoFGehIW9QaeC9zfpZBd5v6M+ZSO4hbG9tFggYx
lKhCm+UCEdtS1oOZgnhbQt0Q0M3tym3P8MC2MUvx800/M7qKWXbuoZUav8DLCEDKgZFT6N2uhTw2
z+OyHDvc1dSleLP4Rb8kW+3K9C3MlZcsphpTNx0lcZdSIeWdxLehIrHdehtW2X1ucVawMJiPy5OX
nUbtrlXsGJPCHIr+oKZvIgKifWPmv4IMvxzrrxyDnlDPri2eg6N3CTMLJsWbWyH/ZezjY1uA0VYT
cf6WrxWhf6rW7ELFXY342fHPnzWzxM4nPJnSL+MkqsiySpKjluBgomrw6ONjOSPRtQ+ziS8mGQp2
QzAuLrb6Bk8nT9XXEviqcUtMDeU198gvg52GgOnPsrSodfhtlNV2/E/NPDodtPbW88hkH1eefV4y
+0KgImZtrcJKGBP7PkBrMqL0n2b9dLR6caXcFS4+PUaEMJ5r20IYTzwSoEOAPXk7PQTfkhlq6tRr
GeQ7MyYFtBVjyhgHVASP+bekYJyZUljxQFQmNSOqK90EYwH5LHJrXRrGYrT/amG4lWs+LdRPT8oZ
5rgeiGWmv6d29yp3aAYJF77jusymp8lhLFgtgsSlqxS7FgSNiZ3vpvIyx7TxAqMIel/W4bEi6bup
+7uJwEWghnZKtjZszmji9wDxOMiWqLj7GJMBCO894i0BDIxChQps4aqA2fyInazWX7PZ+1CDjRE8
ydcsu3BfFdGZ+EE7TI+CwqSwlibmHDnHv1Q1lo3VpOjND7WwLv1hq8XKudGbHYTKhebWUK/Ms/jS
if2xXzPZpVvKUJAP4U1JrVcjSE9u8TNY4aWMoC5gVS4fNiWBi/NaPmudE3VDiV7G8CUaDPW8m2EZ
rynuQ05ovjkg104JwV9afRg82vxN5O8vOJaiFR975ybnrozigjr7I37BEyodW8a5YAYx/BXhRMDS
MwHf62PDUSUEC3kTMtRmXxBzC3kxXFHJ6I2+dfp2Ffp07e0IjcDULy3EsDLAOAMqgir3902B2mNi
jgkPr9AO0pylOTUcvsKT0h4pJ5eIEwLXPqARkzbPGjMOiDdlrO/OVhY8ZskLM+nOPhCUyx1Z59Vb
D6JCUdi2r3IOjZS9jUOwFboOoOMQ1wpShdcVryEFnFL4+AH3w8APTUij6YVWKtFqVv7Zmaj+cJLG
TRfOeBp8lhxps34JU0QMDlbADI0q1QcewFIs2Hhe+VHrFRT86pLq7xJTG4UQ+9ViMwLFhHBXUBi5
iAtloJsxuhFLAI9XHfrln8rStkJKljPPZIqrsnhrJnJhbnLzMY3DfxFQvMu7XZ/3AJHNoZuxHK7R
QCYPLF0fonPSckzKcqyTkm8phuWusijoJ14qNjXXvKz5y2lc+C/Kf3IFCk0dbEQt1S1deBlx8//r
lA/DUdZhZuAmImePdq16ZdMidYFPfnR16+ESzeK3R891l0WmfHYJKixOEEjB54KrJK4jStLH0I7H
eUwBYRkfMYyYMzYrSLvPx0j6L+qYNMacLFz1Fog7sxIBwBvEanz8av7VThxkiJPX6c43GSI8dzbx
0S7v2va+FCaDcXpHPZT6POaINeoNTPP+CuIeUyAFHIaWjnS68/4wu9nnDkxAyPwznMHOpOSCAFa6
0VmKHse0Vtc2G49BbKzFQdfqIaW4RGzya4MGXzLagqj+i4kOWHp7MAg3wqxVsClVnYgn/nSabWs+
Ov+RGNoB0YqneFzl6WuSTwvVNC4twebEz8DHmYnIGk/DiIqFLhJaBV4A09aChzSG7dkTT/XwqwJm
iRGVmZw6GZqLK/C2YOn4TKItec0TwMdUv6h8Tn1aj8jqi7bnFFI2gx2cJPSvm4Zr4DNpZpbfQoLv
urUq5lLErJQhJwcj0jrKNsbM0CH+mMt8D8M2ihXmNOYZ9foZ5vpC5Ed50zHMd3+Q3o5zuJLAsYmp
dmdMt7Jw167v7oEIDwZSPJq7DkiiSrID2op1ZRBTMUMJdIV5BhXTX+VTyhDYubCzWNMfQUXiyEvu
q1DMhmdwax+hjj3Zb4Az+Lkq5KAx73JyJrT6Rlqwgq1OqAQzXgGlLDr0nsqnB5Ca2b1S8XiYemVU
QpRkhPIm6yREMwpk49MbmjDdIV3PyUHqTflJHIvOBWYptIXQs7KXCoR6Zu9pmQLi/pagsiMQsmMc
PWFxDf+g4wIPbWgg4S6haUz1PyV0nqHJthqKCpQBa6E+xLX7FRxNq1hjarAsMXrAsxHdAN5pjC2E
eR+yiqIwu+tiumYAaWu8nHYM/8L++KNV9bPU4F2vH9Mw3Nj0dnITAsLRh7M8CQNrXvL5WM0mVC0m
afx8Dv30quIdx64XSpiQFORlObAUrOcAbqjUZgEHdJ6Vm5A8Rk8zYe5rGxOCuDz4xDY4Qn6b2DGC
6DSZBx6gTcFdRSCjWXoKnS9c6za+1eLiBhXZVZYDpVeWkRxFk132B4gSDSKMNqbvGc09Zy6+y/Ou
lBFZNO3kg8nGTAMk64FDJp740VFAzlvTdak/ZvQusQUvJsajjFv/N88eN3NIMBkm0PKlGEZ4fb5B
BpDMAEsxwdOd+Z2Nxk5T57exGi9ZNe00JoxS7egAhAIrG8lH+yUEggxoUo3B4LHkWs3U/QXkroJB
b1dw1424svVyoDAaHmxE49VBsQnlOWfUuwIW4wK2E46iNuUH6pmuhlHREq6bhsYhtDiT6FMmiF4V
WlJ5L1KTmZRYcvGTDCW/bZEVOfY+xFgE+lbEzR3A8zwV/7gSWz6ySgs9gsMVLFRl5TvGWU5y5tVJ
h5s31AtN5TLqD5gorUEEey06jlOAbvnTGSkyMnNXR9ecHilRnrmXxcAkg0kFbpF4qA6CUw/uYc3p
1awYTVgiY/yJIIv449vvOV1Zz8B/G72wiSV/Zd65blNUTdFOd4DnZ+TxUPZFqcbhyyAJuxuwYfOj
Gx34uETRCuianmROHjWQZYibUILhKdnQfwHSwvbJKXT80P1wkI3A5PMRvsFIG+HLC2AlQ+eJvz2l
cPMw6ZxeTRjGBDLUSYsj7zJqc0y5W6aAwVI+jYzRO6t79Rgy6/p08tCL1q5Q+RGgcjURqokawqB4
FqQiU5SNNYGHc99kyBsBSVJAb276yntXSSzD6GrP+HsVa+TAfYpe27Eeo0EokBjoGLx6+bMa+hq3
p+qAOggJqEcGyRsy1D8pSRN8vG0KeXHCjyNqz5PznVoFy8db+kBlmbRduKLgmMMsKQAx5eWFVEu1
80OYD+RhkAtMmp3aWlvUHiGdv8iypdn04H1LWypC1knRNnXNyMSOnsaJxIbZ3/6C1DbLMzb+6jhL
z5xIaWj9iSjozPoWloQhoIPZxNY9hFh0HzCrhlCPOeo1wNdIK1DJsEI9LkwBoImrWYbdP1OFBa7b
VDX4heGL1Fa8fBawyJkMuD248y4HaM/SwRUYhclACq4HJ86bhpTLBUgacvu5smAlkI4epMnWUXuw
l12HkLDXzJuMdj2Gkr9y7WFnEBgg81ZhVhjUQREGmVVqXtMChkF2Y6WiDeUG3EtVNBZMNEXIX/TJ
QQqvcHYQ3ZCy3X2rxcFgfCiddQCf0kfrK/NKKBobEpG3QRu01EgrxQ1/maB10/8xAGIFb5TVPtog
KdQjMm2jYLGyT5R3pA2Ee/ymlkai7ge40F1tb4qguqgxaVhVeIkDgTTwhUGBX4ZU18ZLHfwJKTSi
2r/3RM9VMKjm/L1lvAxLzvTvGrYOM4u+JWxknIej8AXl6HfUlvjhz18uS3DHYnKFtguyarf4fQcc
MvHkXuoa9myNZkQDlPL5rjqpz5QN0VfvlD+wf1bdSH8dlkv3VCp/pHUYB6KlMHsJ9f7QZjMWR5+9
P0Hean6IZaQmIyWZe9EomHJB/5PjnVlKxh6THt4HASZR72xwRrguBTTzMUsdD0R4nb12h/WgjJ4k
6kGahn5yd42VrDPmrohp13KSw9/7zKhyFPpDSGNTNx3ahuojG761+eR64c6hZnTblwyK80RoS4QQ
Y8Kch/XUDEgE6/pWxQycORs68x8eIbSP0Tc6jV/pK5msIFULS/WhNn3kzQWxnHBN6eYi52K5EFLB
07WPFGpd6ivPhaNz+Jt7Ih4Gfs6Y4rXUALYTI9Z7Vd3gIl9kxucoW1uMYGX/NlC6hV04pliqTDl2
mQ2MS4xmle6H4qGGIkpGQY6ZkskuNRS8DpaDA2WP60JUS7mmbz1Om6L+AeVbdy2cGQZJBcgaoAfu
gmSH4xHC+PlD2uqWo8qn9coBoKDGbFz3WKjrTse62DR/Cw2pgYReLUO6kATCGjqG8KSkSRM1nww8
fZ69QZqVprzQf4JdRce4c3+rPflxAREZLkwkJeOAjRUCJRWN7NT80z3cuWHbhvHE4ChblyW61hZM
lBEwdPtLArjhh/MWkv/Ob8ZbyGA6YdIqhZoe4gOt1mG0dJn6ZGb4ZCO+Qs3u6fM2dLlH8yJ/S4fu
SZpQqZnwULfibqfa8duUu08VPhCOMb82ydYXpQEq5tkx/ggJz5xf6VjlrnPdfZW+80Q3XY/giGrG
TOOt89AH2jOcioLgb9d+xrA6hfQpkvrfBcrMAEoJruqbLJaHcZPHpFEXY6sDRJU3G6n8Et6QDb7b
Bog3mJTIMLnQ3IMP70H3x8cvxT3vEMgU7C3MbevunHVE1HKjza5LKqJK9lUMumcfC2o7eUdcznM+
3LHJ/yz65kPLy32YMBqWK1el6zb453kmVAgPeCBwCxqpGwZLBxMpudRb828Fth3oJubixYnsxScn
O1QNpMAYvoIBS2Hiaqmj4pJj/wTWrirEAk6/rReyr4mMsF4FSVvVz13PFRHjkcNpBat25qH00K9k
+ijXTuhEyIaqewxV1KAn6bnrM3JKlDZCjVTi2eDwF1N0CjC2q+lssbkbIkhzEjxOGuQ+0fWvqTee
HCu/x2GxUxz/T18My1GXaeFf3MhPQzrfSg9hkZoZN7dO6EvRSZAGMODuuOA6CYvygFPCJoV0RgDb
YTLy4xS71ykN17V99yLEB0JQJSaRVG3Ag8jaimVIHvK1Q39Vlt+DNuNQh2KMQlK+mFCa8xSl8h8o
HyfpqZ36uycCW2Mq1E7/ZNMFtgmG7178qri1TXWJ9Hxtd+VpzOmJumdVl9l9z5JNsE3ODoSPUKIG
SNplGoKJyy8LOerfMLNdSfhsVOpXmfKJ/wsB5ExP8gEhv3kLONY5xTLGdzpwxhThuVXAw0qgMRK3
h37jlEI6s818O7sxlscK/Ny9UZZb+taFj1WXp7MZCwVQcoCjQdAu1a/SQoKOoeGAqHQoLBLEefTX
mLfE5VrYOBJn7jVnl5PEZeyUg/s4tKNN6f6TM1gYrRX4GvNfJGsaplm4tOR0ml53yPOZIKdwUyqY
GBAeYOJBgz1C285bLfuTwl+U31YS16e8y9Mw1Wo1FSgt9XafMusAkVvnROEoTw2c1dwLsayqt5hO
PWqOHKkGbZ6s672bib6bXOafTvUsvJchI/NWqy8l/solJSSznSApt42nbYUhUNUMhEISX4mY15NV
yqhL/kh8IBp/puJEKcKcoEqupTjHMLJzRnr8JsxucGPanHeh4iFRG8Wz571NZEfmXBCR1PalvdZ8
jmZC2bctw++qsr+K2NpZWIkkpvJRIArDrQUFN2dWjfZcVO+Wfyg0fzcxRUYR/CJ0FI78Lz+u9iYU
0xGH4DaE0M4BQbLFnniOzYhZVQ4TVx8h0iJWGbhQ3UdcWuugdGSI6q7NqsEO0coPtVtsjP46ggZ3
zXBEq8YscVNWoEDTmCXLIRvhwuDaxLh6jHYGggl6QoHaerDigVMUz+81vCI8JuH9KDjrQ505OJxt
gYI0uRt4Y+QG5gGp08pJ+AsRAFpuR/uhb+E+A/KN+VOn4GgYz1KF7KVjxlREsFe9Sg9iViTyEBdW
i8EFY9lyd9IoRjXikCk83DO/RQQTDWQChfhdY4kzQTWgPMGzBnOU9CL0pypXsDo1n/LkX2aV8GP6
Q6Lo16iCbEgo3bNuMHqH2RSDT7gwykJcl4CdXN53Ke2s67K/jS+E4IfMn/Ep6clh7oKnzFO/6jAg
MQ0dFHEJL07r1osUCb6PVuo59UFVGT+0cXDoPTxDBKPIYOZaKmLGFEgFesRS4V8phbCmiSJgz47M
98Y1aP8M7duuf6frRNY0m5mMzHRgJeLL1eUGe56dQCzZenbTQx7ghRT2Z0DSaR7apWVE+3r01h23
UcqV1kw/Oa1oOHoZZqLNRi/bZTdovIf+xQyoAwL7FQufbTyQ38TwBC4MFaH51+BKNHAlESkVtVDG
HDdOmEdbzqGo8fdj01PsrigZNhN6pQyvEla86wLlajUDGQbBRceN2ScOXVd+CGaP60THybbcA6tr
gfUeNM2fAC099hvnUHOYUDJT53udEIxM7JbZ7O5FkuBxybpLmGAmPNBo3VfYHpn6VfpNXfR6w17P
CaRU8GsBQxceiWDWNpsvnLCmgVKAoB/RFuGWGnK4+rVqivskJI6pNKEaErlTSMplFK/D0t/gqUas
p8nBkQ8JyAa6LR3IWs1ePA2QxPKa56QIX+PpZoQJBPh6n0HpoLkbmT/pDMsX2BHg62BAa1Ul7aff
N1F30xTM4pGhyufEkuEnoC3xwnGliRCgZgYDON/E3RMqKuzzYFT3OdgV416rO45Fv5Oh6twHz6Va
wchOIbD3O8Zj27Fq0WNN27C7cgGsNHA5BxSP4VkITlYWyiJmVeuwZxwTyU40MGMmCwITNovf2FnD
OfH149DYtwm9Y26Vu6w9zsy6a7yUsEnFH9+Bvakd/ULfjQMB6eE3wR4sfad7i0YAxNGMVzW56ouK
54BQt4mZ23t7zjHSBjKAa6pIM742qB6quX/UjPukPwMrmkJrlyeXAKl3X+pn4JB1GEzbuvLfg8k7
5nlwc43m3qOZDwlrVkqIDIP/t47a7cycqonTzyxFyg8BNOrpqseZ2JVCvwngPQbpe5Vopwp81WLA
EoztOXaNL98A2m2Ttz6l8cOhAKYcjl39vZn1mzSDjUb68GiHO1tjthNPO0SqcpYqsbnamWr2o3HV
yqUw8JzgWt3qkgzdfuBugg9BMJ+rfkofHxacvGn94sbVLQmsXUdH39vMFCFG+TSBNrSRZBPhUcAA
sHZ6eBEQiWPHEzswbXZvsI2skGE6R4RTqvwa/p/4QAdmxJDBeIUxvbS1pdVWRHVOqPFm5B85zrq1
qW4z9OIV7isjwRWzv7eskAUU7kvuZt9Bl88ThINZuuVurOZ7xmfrGiB41EAzdjF24f02xlQRT7i2
nMDTJy16n/P53peb9jWCLVEb+ino1HNrMKlEm6xo9gX8T1sUtKUOZ6AzvjjmfYyTm+7eSFq4W+xx
vX8aw+Itj75jJsyKhdfr8NNPW+jLR6drTk4A52HbuiRnbrrxzWEmUB2wVtc8BFoX3z3Y2MxBn64O
3stcrUDJ+RuD/JZADIGhRf9obtFlc7pa9sacTnpw4nkzoUX1b5b09pCA9l1xqJK/KbDJ4lL0i/wD
Skl4TED5l8FquLXv+LcANkNh/tIkYoj0latVnki+Rau6GDoMBdeQhvoPIicmMlS5NMh2RxNK7ka9
ppSq3owXz1xliPjPzD87uMTWxej5amjmnzm/8IMDLCaV1rNWro9GZxn8KZIlOeMDEC2sNSaJT/on
1mq0wTRJFbsXokq54ruRsJj5DAiWLcE0cIb0o1tdG6C6H0JD0Cnhwkj6FLYj8zt2mYZ1oVw95MlT
oj0bwTWJmQGBWm493NSZ4UL9QXEI4m9vmbHX3Up8d4ffx496zce2mUlXeRAaA7dOTqkwp6SvYTSV
bMfpRt4qAl6ximS54tqqKT8pe0CzSc8lr3E+mdYVnC+ODmbdrqPhBxE0/BUD3icTf77NYGM+ss8h
Z1MjYSv5mDg7oZXshF8NRRZdH3PyT+kpgL84PnnAglojTeNzLaIrqebYn6kv4XsJRjAsUa1pJOH+
s0i5tzF/gNpDNMMif7XxX4Scdcy+ir80HDRGOqNgbj3K23KlfXcPTAj4kS5k6Lis34eWEPKFIIhb
/zPwFjACzHzBaoAEQDNGLrwfbfidXkmiLkA7P4LhIn7w3FPRPy6UEsCRhu6tJntgSzG3zw/DQ/uC
Pskl2XcrDDtYRTm6qff8m2gASvWOySImD8Q0locID7RnxhNRtJmMXQigwUEE22WhKFKnECR0E4Mr
fAaOBoP4K/zH/jmD3Z4sycqmiivWXbkidZFcOrGfCRbN5/jtP4q/fD0sKZkh88QxIuMbueCWaw9E
BONjohT8lX+BNdKSHYOlBe0bOw5OVrIEtceeMLgTZncrXymKNtj93vIzlj2b6Fqf/bV57HarS7jL
l+mr+eBnm6tK/Pze3DW7/EZNsS9AT+5E5L6rD6b8gbFAL5P8bXjqP0SI7MtDczLW6SspQa/jhWdY
Qb54/SVrLPRP5Sl+9Zfzurylt2I37LxhOX06vJmdji/6pw8/lw+84sVFyRKrOD6AwTZ5glzLn/Hf
sG/ouElYQC0aEE9P9Da5lJo8AhhOD6zXx296nf4s35Z3yPuFmUKXg5kRIxj8dHZYK1/d5+yOQPRs
HfJL/O1/ogBdeiuszs0Hz9p/5rXU3+wHnPP6ZxyF+m++ICcUEj4mzC8YYrDIiSJ4NIfsnj+7n3w0
/zE/pTfnJ7zhub1n5VafGJCYn/qDN87zL79rgqoW+IhqT/GNlZp/T0eejv/oz0SDPvuf7AxWhnz8
7+Y+XNVPFrnNd+ZT37tr+wqjcNdvi6t9RAt/9NfFJrnmB/R0a5redbWR//F89oAK9Prf5VlZ8db4
D8xjsvH2GJLvx82Xtu6O6DM3jEH3RF+uAWYP47ZmCaAyoQb2ntjKEEIfYp9yVU/6wjypO1zND94q
XNNoHrAHu8LZXDN4WJMmdmDcu+PI32Bw+DRu4+fuqK7KQ/6ubihW2bLVjmSedb0NLzluM/F62k47
zJX4f+VoPbXfzD6fsxUj2FW1Z+y36bf9uWBBwjV46vbphf9+y355z8/6w/xXHasNvd0ers8qvBnr
6eE/+0t7XW7Hs3lC2rGrz+Yu35q78LneBtfo2p7NI5uXeHQawFdcU+isYNk9cafs3Gt6YMRwG475
OrhSQj5X13z5Za3qM1+FVcMZcnWemiu/6slBnn/uz5xnT+Ur2vHb8DAf3B94ZqATei1vXrzIt+qu
fVU/53P5jh7waB7TGz+ymB76I7mX78Ed2Ied1D2x0rw3+8gBhzIVocln/9Hcy62/jLdcgTtj3fAd
e/669LXc8rx3JBIuw2fCWq8Aogee5/vwaI7TttoRw7zFQGHTncpLeQj4Kf/KJPdg3tCL/E3PxdE7
6cf81b0oT9ldYSmwW2R5lt/hbawW5ZmboYcgv2C3x3vtb3dldw2P6sr3T7/tB4N5Waosxm/cD/i3
wmVYvGw5vSGtfWtrOlgOFLCog30kq24XXOEv8zX1o/6YHvYDb8IjztfXcZuepz3x1MdwHXIyk7mh
suQq1CPsWvNh7WveMmS8Nevi2H2Sv/6qHtGyXOtvHvLv/hQA5ptEz03Lq8Bfkl/OgkHr+cpn087u
sb8Ad/8n6cyWFUWCMPxERLiheMsuCoqICzeGelBEUUAE5Onnq56IiZ5uj4elKivXP//UFFOyOmeK
6JRusugHr8XPV86YU4MpcWsJbc60M6fAPMnkDKImoOGnp9Xu0+/ZzApC2MV25NZ7d9/RQ+bRDESr
COaPP9Etooy07anyAWWLydzicPR2pHTQ1CBAUth4yYaS0z3dai0Jy6iLh4d3AK/hFmWA4jvumDIr
q+9NP65C0G2DNbjUeSWGcakwGuH0o1O0PEqdYsnI44OM0ZyP19MDauoBn4zYEECpDJVi0mFRkU2g
jgPGA10Hka46PECiti12zNMJ32uUCq4IWrKiCRrfXf2umO8kh1nQWsq6dhUbhZWHX+p2qZsF/SWu
ySjVkD9G50X9ax3VPuXX7EzbcaaxKQ7SO9jVfhU/sFmAGqHEy/UYLwibDN979JvJW9RoA86K8XYc
ukTtj9Q0Ih2E7k6dFl+F6eLEy/MiqGOkgHQ//3x2HJUUUlRBuvYBam0xpgu9nu+zNebstsN/ROEX
5nc5PCDBkMkB7pdP+QmpbFvs2XRLfzL4T8iy1+MNAtyPX/4PZJswl8NDa3Ux3fVMq08B6sBQ4w3A
73uUGqGi6/Eph34psX17mpe2D6B7qeaTO+cZWHlOxIF6dRtnPbRJ4hx348tky7l/L4dYJZTub9eb
6twV3jx5pOJksIRocbxFLBcCCjgM44FkMDWpCaCTRpyGYb7+Bc8TvCmYDEB7GFmWAvd6lwXF329z
1/uHyeGxz4SUt6fbhSDN77vvZeo2jLdtVTiquGoZM8uSk4AXQEBXuQpdAbzzcvrHDzGWIGKpBeGD
wFYC/azPkn0CWpewrZqU6iw69+dqA9zqCMVWhcUfYsZEOpbrG/RdtpPwX1p8zijAENk7npE1Zm/z
5TLiDgozxvwqRHbZp3fATyYOzOVf/ekoHo6sQ4srAwAmTm/BHEejVInuD1NvgjEBDufULsE3Ecpy
+8RAZOZvjoKbV5ai0VuhMyXZkGf4LLMknK5Yy96ZHjEIxmdIRrLKFy8j5WAXywHU+fwwQ8uW8f2C
mLDIaVTFozPaDj9vbKcolXeAm/H7t9B8BVeUcYeOYjezz/K2f6Lf6VPzhfVmCTIavJtd4pOysx/B
byaSt0IPYYznvyB3GdON/xl9cKPQbG4ec3P4vkmoknoWkoF1Z1vZB1yJR6W+/MEunVf07WrKGrcm
j+p1GbcPI4/4ehPgsYzQKDY+ixAQXJgYz/Rdsf91qJzzGBHLI5yau/k2czTHYJ5EaFu38rDmMfkg
hdXjS3J8wxc5oHRqd4ijqo0WhYTbJZItAWr8E7BnvD4LDz6U26Ki8E8lbRj2T9KKdrjZ7mkraPSS
66Ldnk7iPzeyPpy9/m7BL3hpsA/iDjx9mnx3JG5xGxLadhaTFbwShzZKotuFEzKCa4wezhe+Hx7Z
J+DIIx7jfbZUzr1zFb5i1lk+8MJYFvh92I96PT5/gvGuOde+kDAHryYe4Tx8g8Qp46f9inF2UAec
zy5GEkHZ73q7blt7XICA4LtCOeQRTheIxXW+pskNj5t/MTFcJQKruRmcgBxrvs874x7XivGcLpjo
wmxbZdl37tbUL9cdnKX4liiHmts2LCB+Isy+vM7rVLm3JSOR2NTw5UmH3iIlTHK7mFFG8cidBAXk
yWrq1+vKQ03EUIXB1adJNMzRjknJe8uTICzfM/RSeMMtffZA98RBJQ7B4/wsOeRif/gaMPMAjj4C
HBQ2faYqZDoTCw6T8krXmTfa9SL6uELQxk8Nvhq3t7kvR7uxTRc9mczvZriC52tReViEblssnl4l
JLwfSptm1vyllGPuarEjBuMZOWGsrTjDxHds1TlvCdC0IzOYpmL15BhjAoNtG8l/JaROBT3E6vAK
Lam8qRnWQV0sJq4BQvmMidl6G/5WMS2XgiaxKcGWgeD3NhwSAtleJSJw+dCz2YoHx2iM7mvddP4O
bgGNKxFkp7vf4rfLwcqisd2XP4wSmybzsMGtG5nNghThkvQf8Qx1Ll06AOkzoCUz7sH08J7D9Gy2
1si8LatFg/vxsp4a3c82tsAkieRni8yEdDRu8NK61TcoQ85r7tNpWPu1g2o+l9pdH5s3rvBeEkDE
2VI+gD6xvmcRhZJKwNbWIf46jiKLWu4liF6JIuCZPnenfF359+XvDD90iOFGL+AysC1VSCT32cF0
hlNxIXprw/GZ1efYowmG8fcPe83Wcx7QIT/qZxBZ0A2Di/4F9A4joE8JiTkwM5ngWQZ7ISIeIaIY
GEJnytCc/Qjrw1gMOPmgWhQ9vYztpM7JAgCKr9XHBStI+udfwVGoGxogSPFwFWVXBIhe1I9lFlrZ
IfKtiMaOMFyAYRPmClEQ2YdC5YXaLZKCM4EX08ajRe7zco9962IobWSu9X67LubivP5tX0bEGnWE
9uHdITgi5LrtwU4Az91A6B9yJ/h1eO8/fL9GrDhjHiI+5a0fl94GlctcBUaFJNwN0KyPeiXahXKE
Pjim3Yv5o5TOyc5R7ycDw2xvgkY4CRkUS2he0hqlUrrkE0Xh+mjTCWYTgiVcCXpNqbL1VWXPBykj
BOnE148wmJbakSQLTBZAQVikJdNvOsWYAo3IbaAvQ1jHPjPIDTMa2XPyLgb70EU8E3VXmoepvj28
45z92mDZGJKoohzELfAbxypzSUkn3ff8K+9o6CD0q+BDUHHBhTWyfpv2VG0Ve3R+BPwqtqQIsk0z
H9lPIoImwAwtATW6w+34fGc3llDkcZ6OO/oqh4eU7w1DRpDuWFQ2Rtndl13EMWch0TNw19AF9Pnj
F8Q2PC4d6iOdMxdj1o+ZwbmQ/e6EfjuX6/fyFStzum7wAJ8EwR/7y7WL+dPGI5mTXLmR3Hnse7jy
AxXlP3GZ/TH/Lj/Iuwe0BR8BByYmKDtIwqEaxhLm+I1jhx7cFWbtgavFQUWnEzw4SBiaiFa0MVUE
dCKmf33fTv7y+Bkdz30XWpjaA1uBi4pknskiCV25U9ZP3BQ0b1h7dQz2y+ltyqgIOBYKQFxo7fRH
UJ4Ic8+tV0Z8NsewYqXIUa3InnH3fsih+5xHu2aD+QkTf7yenMbzp5BNYjobNQZvutriKWFHfkEV
9RbZgc61ZwyQkKgKH5vzi9Elbu/iOvrU4hnFkMi/KYxhIUEVd+Skt08AMGrzh66I8VsAEwvV23cf
LPLkII40rkJh/GaDvbLsjNbC//S+m8ZOw9KjJSBUzITMwFsHo7aabhjV7uMJuEk8XSnz0sXlJsrn
Ublbb5HMmw1jUlZwZZr9w3DFgTB7durcAqHcKnOyxNm9vkJiKs5VmMfDILHph/CwSMCeE3WyqGE0
x5n6l6J5XBB4plSiF4TlpAXgMt0KK7ZoIxaTQ3A8ExiQBUX1UMrB7srb+wFQwKkjHnwfmmXtQagS
VsTX492HCDZfc6vWEz8ulkIE6c+38SGCioyVtOGKxtjFLSPIqHD67rMnL8zM2IhmkbB20SHZ9blh
/KhEtw6JaDi0Tvmuw33L4K3bdxEPcCGfFhCesmyZXrnioHhM1rAL8op0qgm3iIC4CPp/vx1C3MPW
iIi+d67D9xJfxFfWLEWNQJPtIEcVEOMvWTA8a6HUEDMOFn9hX9lg/k6Gi4BOpA6IueZ4LwHbQno7
/M6aebPkr9hHDpxyLoIuRKC4GPIj1rC2Bucy4qZoX36Gj8a3UdfKDgHlUO9L3IUoj7gXmyxOJfFD
EeBTYUjamMVE5rAbL6GKSGNE3zNq+OXfv3yEdGFWcTDZpjNShzr+/90hcMW2cd5YjVtDC6Y4eygP
jFzf5fmkgxBwJpEE9ZpbgTkj2vpnCGhuBu14pCkvpgCBlQGfKNdLhBgl2qF+UHmcXazFP3kC5zZY
NJsCw499uOCY9l2hyhubZi3IrVZwn28fzEV1kLGhrPMmt9Ig4MtyPZOEUmBo3Q7Dk10qQsBfooo2
CmSOh2SBbhd055x6DHoT/Xg6nj9/xznPCu189Dvz65hCgmqmlH4CrAyXxPZNtrcL61lH4th8IWen
vqJNYGh7wDdlYqPZ4R9fO/AyrYfTi1WB/gaTUnviAen+83jcL0mukdgEsgDsicJ+i8MNjVTEaelT
d8bVRHygEiA5/Vf6WIzR7jdDniPwNT45UEwzRou/tLnJtnHRLuzjbLwcikgIAoEDAnglE4FggKyb
xje6tjC9BP5k8slLRXLYj4chShyKH/SnmAjFpw9xIo9HXeQwWlVRoCXBz22j3plPeKherhPWlQ+L
hHbbzpCH4RdcC3166Gx8cgwzcz8R+TURJeaUHPcH8mnhL3LICfllmNzO+LoKBOCAQz/6kJvjxQJW
4D1Kg6qh8q8wRG2KOUxipl1qPpIVe3yEcIaCx9TIW5t//oZ0a5swZDSSTrMDG8uj8PQcW8QR8Z/E
eEdQkODY4PuDFAOOwYLeddiMm8ykRbCptQ/5issbw40PgsH+t7E3LghAELbsG5AubUBUVWnD3MRb
wOUds3VIJzoPisKUfRAnCUIvXA9Ay0gaRlOO7/8sJl+h/jKitPCmWA7YwiCMQH7xR0Y8CovJ3C1W
jkPFY6MR0KIYf5FyxQ/rdBS9x+OTHWGXQeNhxf/ZPTqwgd8TR/db2LjYQEjAxXKjdtkzLk3MRA5G
iBDR4kgNWAYQrZPtBMnsSG8zAkWXSX0CHdFe2GS4bHTeQj054cI6GZ618DzNWgSLwDGsg635jmXY
huYYnm04jhaIWP1I1BJ2WtioobMwrk6iOgfPOvTU8BRqTqqG4cnhf6XqGCfNsQ3D87yTpzle4Bta
6BiB6gQev2UvHG2RqDvHaVTjFOy0Uj0tAtWj8qAGV8tz/FPgeb62uNq+4zmBc8UDDWzNCOyrZmiB
kai+7ShqoGl8lfdRNUM8zMkOebCrZ2u2f/INxyavr990ppCp5B41z/iqIXSCqsE1DkEIf5x6+EMM
VH7Z56n5U9ZC/6fajuMb3FPTTtoMRIpqX4NG5YOHHrxUh/8QAz4eqCcAXrqPAKrB3PmJf/peYDv2
1fnq4lcCzwjmPDx3cpy7KZ7Su9rOTQ/Cq+MERuh7XhgE1yBVgxBro3raNQidk1hcy3lpzl/ohKUW
AvhVQxaaKFUP+AKLyOMZnsMIZq/Hq1+ZkKE+teAnvsMrJuqVn9qOobFIusMf2sLxtVA92VvWNGTp
Hfth8syeZosndLyjmmt/f5n6d03ZKOwa+SXssI+gjojFSP2KJE8TZMt+3EPRWCjY0kc//l8PIUBl
/mmLvLV0fiGZOnp3TNIbd2cA9GXfhyZLcN2MkxbdzBQmYzRcMh9E/uyVARVxqPr60C4CYxrAXAoH
ZY+jNqFMmHz2+VsG2oaV+gBoL7cwE9mgeNTuHTEb6UgfjvzWofc/Prctq8hN+hVBgcskofI2gKUI
vhZS3tJUz7qP/cnexmvazTth4lEP36Ix7/231QPttj7+4H+/0e4CDAfSC1N0zhU5VH3l34+++B79
B+Czv5+vK3r0pyMacbuv+ZXvbtJ8bFCnab6R8gYMdmYQebyOdPMwQnB8nGqTV/D78Q73xpnS0TGs
Sxq4Ek36yYyArGlAsO5D5lNWVj7NtXrow27t5fPOSjnID/u74BSrwY+h3ADHIfXAuNC294Hoq4aC
jKcy2QvUlIyCVaDJGhgVdnxwA0bdVkGWUDIcO0WfydQv4/fdTAEUtsdVfIkPBwsLqXmHkxcePMcL
NW/nDdRDqGiQuvMTQh48WMaQ0gHKGEetm8yZ7UvN/DigK8CcZCS7DXxAOhU+6uRE0AxlPrU4kbK5
EwMjWS8daN+H8ZOr5/oHMl9tT3D34f6dAG8zLZsfNfuSzqKO2aqjfU/kKibXD53eDNgeqM81eQaq
jSVdorQgjQ1eGz9OLkSslGtjOvZV4B+83Jjt6sMOqGFJpq2O00LE1oj6Kp2IEByMaOK8A5k0ALeM
MhErpj8Na9b7gN4Ea6JJpLyIuzaU6D0CMEhMT9NttqgN3FCnWRYLZkI51TYzqU9QrbivRmaPwXC/
3YcwmXQkjARHKFJENKfAesbbMXfBlq906j3V6no/AIymTe1uMevbIsP9u0wYnQ7oFxKHDFY6Kgh6
MVUhSWKeiDo69D2JgUjekIPzN9iUV8mnzeoLcQ+tcEBGyNhwPun5xt/C74aM8CgK7NiGp3DGeAPc
gKdP7Hus1WrbOpMfgTIdhev3qr8tVjzyqAaTS0Mt4xbewFNh1Bpp/B4APtosEvrmuCKcycA7yQtv
ZQsU6vrmFG4WMkToBPrfIl2+wH01bqvJ+ksguUqW7W7oVPhO286aGIPVN8Riz+CkWSXr3oWpdHDC
ozfwzLvwadMjqs0YUOI8AHeqQ4iHULB2dSIm+uiyO6B7wb0v+W1JlX3qnoseSeFk28xeHoPNnMrr
bar1cY/wvOjVZGGiyu9vCTmxea1x13tzpw2pIYWfVUsEUJhEzSZ4BbMzfjpTHYwy/M0+q/tm6LzW
981IxwEzf7PSeOu5OzRgr6QhNfVGJtR3FrgLi/IvKSaghCbEnrMTOFxtrIfZLPzMps7QaGaEinNp
PZrR6bvP14pdRpJDKfOSr0mJnKCqHB3us7F+NO9hskyWAIq1O7UXafZbjDZTilCUhJh5vm+3+Xq0
eDDven9fNPvbqoCpUYVM7ggDKpXH1mKm3CJfFyuy2Ru64Zav028BpGY1JCDMNkearulhEr4o+D8P
wkLelDDmzgUErPGvOZMhon5UbokAmHdROdmD4iiuZcQoX5fxu0vJgBocPqHKrp2JIWmnSr1bRXif
TSwReiUmjS/r++W2ohHPgMTdGdi1N5r/ZmMTR4iLDMipA7q1bjPJefGTo0d+4L1JwtbNLUrAWrEY
EdLeDonN7cNbpCxE3kBZwR7GNozmqUXuzZU8qI0PoBcc2fia4H/1ZzBefcKJVphwYs6HFoMgnNQT
uTYQGEFCSvxLsZNR5y5HlVpeFRK7VO59kW8l670Ym73F1H0cRqvx8rO4Lb7ADzDy/ms39SqHdhV3
rCuLxhw6UvReiNpAYkwdCAJdksxWucttaKrIwKfeW5f8mwWJDPXwgU62Q++2vX1B1bW3n7oKmsoD
y6SXnuTzlLPOA02n83WjZ8J1jScGWMGQXFpjKGLEmcWCa9+FxOu/Z3eTGUUIDDrTGtscX2SUajWe
IjJ5KphUSj6mFopHavVipDGFF4XajhkqBNbIovEO8nINrL9CeyanmVZvivoDoabwMNEO9EZIiVCn
fIdsM2E+07vopwA212kwsiQ9ATYSmbZTs8kOKHcmCaIj0KDpzazFcDm969TeJTvAr/+4oGLJ85PE
M1NoQtTJlRvg9+qv+WA/zfDdVSZS8vuo3/alZ3/tiSEgVMDJn1wgH7tvEpLGJNffagFT1nVK9SdV
UXq1on9ocyqNEnIcVPtHh6rlzdAU1DWjo8gyxTU4rsxEc1ELJYfGJVCTvxmey22PJZK3yu4VpiQZ
0HmcIzl+YhSADa5OQoXSpIbjTTZGZAH5kKsxb6o7jXbQeIgsbUL7mfaQmJUKg7+ordENUExIQkI7
pSrwqKnZhhiQHHp2FxuSrJ9X2Zk4t01/zbzbgFhsCMvq/niByUfe9smQfjajC1V75t7S+ERjmyjO
yfH4TL4Bu/+0QbK0hiiwV+dp+Jp3XkeZve+U69JlqtQf786vYW7q7Vj/Lcr1Ewv8Ux9Y2j+Wobch
bfqvrIOe7y362/o6WCh7JQD4Mv9u+DIRjD0yB/v+lkZJst4RoiYGi5Hcey9hq/eIT+8gU5yWCSJa
vs09bLMMhc0+W7VbedssQfqXXrntE2fuRdFwTaGBYRPR45BthtfqdARu0hGOcZqC8eWzeuwLap3D
60MkJ5pzsRKQzS3fY/DPlY45r+9q3PG9LIb6D+Yt1kPDUqIGFNANxVlghz67zk3wWEXiR7aYq+aO
THJss4fVn7/DVnvaE6fRf5uXl8yrNcfeIYUido2A+umX/u0yXD3jyqJj4I+cJZCBZjG13pw3MLxL
ciBWbaWEzG/9RyVtTqBWrEYs33v1nVOC2NZWMUvtJHqvkoi0D3QZmzepN2nWOwPuXDDEzZj6dKD5
T4+Uk0lnS9AsKtAIkGyqI/1mMAFKn6wHs47KwlSb+mQp9B+V0fGsohaK2dEmOgWEjTSDewgl+pjB
XaH3do+Z5IcDFEarHe2eCRLIHHuJ/1mSgUR8KLn1DZJ969+MBM7TRjYGixqrD/f9sjCBUgCEYYdR
9OmVpJM9nZVEgV9MC1z7Jt30q3r7Cqf+0S69lwGZrHm0mdjE532PRlIft8fu1u8/8Jm2ZL0MkpBG
seBuyzRMvSljPZakxJAHr7bHy/eKcuoy2/AEHfk3xSwOxYyREg6lK8aW7AeX34JjSBI9BGIA1gCQ
EOmPs3RlxfthEr2cqZ+x8gqJ1sflJpOSIbUBw/V1APEDratbLNn7MGbDegPybrWHB0p4suF/aDai
a6T/M9BIH5A9xiXuwCHCHZbrmDyYUXpUUMi6w9P9U0H63ZkdNVUlJnD8pSdJxvl7zEb7iXsM2itU
G8WmNeDhxYGj5fW7vF8qCrdsBVk1JqYDf+8gT9Or9WSLu0ligFydfOqHnAhS6V8SBSHL6/UWnJIb
dRwSgwyNIjH4z20HE0JWiMpbB18dVgXTiefNJNiPOsQ2m6jWf+Rpahf3KIoRRFEpoNemodXJrWGv
/VeC6ULKmCRdSZ38UYGgnoEAiyLDLgWCUnQ6j0ymiAANDw+NS+ahKIwJQ3AbG51YCtQpCToUA/ki
t9gMzqh7ElpDmrfJ24H6lrTRDs+NlBlZEbJ+fbVqYPg2apBoD53GrQGdvKDyLtQxkWcgeoBZqYkB
7uS3cR32WBK8VdwXsjPgaVAwfL8qRZIkj0Qq7sLSEB6SP2R1xMH1jjsgN3x6FKm6dzDZkpGrI+pF
IrnpUSwFPLMj4QT6lr39P1lEkkQAbpmbIegfDMqRJHlIQRMQtgMTr5mIBJQCeC1STYCxyK+xL/jy
TJuCnFsxssYkPEjA/02MB4tECYdR13etbgwQpdJYJRopQ9Jo5GLICnLjrjHIhVGkFbRANMqhXAG6
9kVRinFaQvzYNTAUVGZZC1Z6TpRA/md0bpYDm7QYb4LlOZIiVCD7pmkGNmnmAYoMD4xSJCBBACMW
PAFuPuv4IC9I/jhC0kQWELAAxcGxCAkAp/JPMvSEQqQpQWSUkXzlXgiAwACBYKUULuqDpAuyJWMK
V9Q9RZ0FB5oqF9AVkcsUp3PD94GWXLF91Vigh3q5MUbKMsaVieIZnK+cMlTK60k9BXCl+fI+f5MY
sSHPVTZGdyKb9Q9VS16Nq9zJjGFKYVZ2mkCix2Ek/o0dnghYA/UwTi9CmpNp/Ku274BXpIyDpC7h
Uw5Ha9IRtHLQSy7K/Lw6cgygkkw2e0EKj43gfgB2hlss9uPCD3hoMnksCDZgmhr8Gq4F5fhETdeM
2gUmSec1SXnmIkU8NsuEbLJrXaRQtcFppCrjsoyjXR0BGuL3aP9nwV22W9TmkjnHW1pRfkdVPZY9
arwDCjOt94YfkjQ81xQlUr6M1AuwLAgGWQDq8Hsq6jd8TNB2v4CEJz/IrpJ0pTZ0Til+8qzIKi9H
xwDHmpfDGetT+dXqiEP0HWjiWWWdoa9c5olBeDMjVK8Zi4ocFSKN2MWcIvkw3RLcUXkn0U+4R0Yb
yZqgBnZE3+QOQPjwY9rtSNrnp+xtMyX3AZZScG5pYChukgBlHcGpv6DI1NCaH1pXvxqEKyhH9p/o
OMDVGp/xoUg9VOQvRU2Mu/DO3xU5fhHysUFCh1BrAFpGUpq0O++MHJI44uSSNkVr8ScVabKdKKMc
XmMqwsdzcUD2sTUkd5EYgdmAU0uvrVdMIWSyzbcMyBXYLQHOARpHkxt/onpiwjsG4mEPIuCWtCVM
4gwuMNQj9WJA1cr8thf4RXwlShKPC0JS+8cz96GSqJjCsQfMbQkdM9q13uSk8P8xwoi08mZMEGAp
dTxyUbLhWMHss6XLLibVfqcvCIoEHHy+Rx+SwJ+LpUGvMbqYotRIXEGU+xFSDnaExLJoTcD/Aazn
0Ugk4sMOZ4+kzmdJSRLTKAxFWKyGZCZQF+R+v8vSQY8it5OYdeMcYIHakCuShGGjhQ6K5JhTxg1J
6lmfHRBAfFR2ROdCDgurIG3CYDDbS1Glv9xlZgHOFTF0/AtQnVyM7UNIwJItHquU6Z0akaR925Nx
okayxGnL49tekvUq5iGVeTOr49/suEM7VDFvfd/3Nvh/LJA3dXiH3AFaga87NDhIlO4eAYeFe6Bv
gNtQ5KiolNlescHVZD7lXEbVxSU5eSFaRLTDE/sWifISJ/OtK/Y4eKxYztGcolHICorYmCIGy4tY
FpvaAh5KTEqlkziYxaBsFVETOSNfQgKEURGmtPamMfcq42otC3hQ6hzneUSOhEXC7YCJZPXAT8XM
R+zHMOxEeecuSkV0pDeiGkHskV3Qz/gg3Jzql5BwiqwHNgf1yjdve96Bs82+Ek8Fyo7vff54TZnL
90UIwvf4D7OKxZjk5n1gMPxskNOtpeXAr8hwAYmbmkwKYWdEKwQCBQwTbE3OvAH614UlYGiLqLC8
7Y5GtZ/F9JuGgR2QwjJsRdErD5ufwWOBeiR1JdMnxUB5Ue+bthsaGUqaV0pHhtW8XFVQzxXzKnUn
d4cp3l1rM0I4+dkYsw+pkBufwM1pfmnIy1wAF9R56oirImCPfdIKC0Tpix4emtsoJlFnqqbMV4ME
Qs8uTI/ttzoJKEYxkLqi8EIykRcitycrBobz09OxJZWLkFOtoSmwjZ6GqEjSncMJYJ1knTmEDa1b
T+HVEY+iLFMoYFIT+y9AL/+qMNh6DCkWGisPvTM9KdzoWeufFPYsJnfCyyIKV5Sn8BcfZv/LjARR
ekP+25spUmis6VTYR0o9EwYdyDrmD3MjKjSyxTkDOY3aUujCoH9nwDRVQxgjD5ANOpOyTPoUpRy2
lVIeLUO0Sgk3YWCQhlFQfY3BeDbwsnQjgWZgHfAOpma/BXE4L44mFVa0RtrCdWsg6dPHXO4shZD3
BXbUUh6L9rt4PvUavs/G/IwtOkNeZMBK45eaeAL8FkqJ3LwobdE3xFS+VicremMavaKy2qLjhPoS
9SgBOuOxWDweizpuQw82epmCXGvwqw3XuzFRHdiLTsDf3TXCZ4GHwf2TZaYiWtCn42ozKRGhzi6I
NR8POCd7DJKCQaGjklYlLkCNGSWDWwJlGCRi7CINBMwEEMLH9jjgs3kHsWid9VMc1of9TxAe+9na
LJj4k7YzWkKogNEMhBxiuUmofSwAvRPOyr8nQQHVvw0VRcpowIKmjYuqYa+FE8PZmnNEjwgatQDq
4kP4IUzU6HGHkeazTHEaNmBoZENDDjE/w4clPehJ1n+Bcqbg9+osqZ7hckv0w/2c29T8YlGf7gPA
e248vquvsjmOYLOf1a1F4/JHMeXXYnKfj6c6JGyvmw2WVWCgmYohr8bH+U22JPIsWQ4dqN6OvN9o
mcaPckfKgXbh6dts7rSBQ5EmWnSkatkbgba8FUZGMTdo0mUCCkrNlcX3t5BSK88XQ8lmjfA6pdmT
foyflRN3jVcU0D+Zi41OZJiVlnSB4IdnzOqgRSXsr8De90Qtnq1fDWzckhtWcVOKKj85NvP49e61
9xTAUvwTHLthzBeAzwLZ9gfnV0wikfAoxAJiToW2BHj4LyiBb53n4yoA48uIdAoePriuMuL3iVkI
kFJgauALnsAkaPv9h6FAiYAjaF1giLgid5zNLuTRb5dil4BapXlK+t/hGP+D/gzOzbmNlbOUGn0B
CcFy/I8N+gQdhUqU827S4H2ThTxgIejVWT0jUNUhnR099c3jE2LgSHLhLGh2z2gkcCDSEOiCHNI2
x+PkeCJnrB1f5F8JjJLoe8B3u8T5nbGhCMFDe4A+2L2XAvNn/+theIVof9Kj4K4oKi9Tml1Ftxuv
TmyI3eCnvOcTzAvhIR420QLQMyzDQ/wdMHmamwQHxHq4cwQNI/H64hGYVERrQACuEH3Ck3N5FpNw
i1+WDp+zsJSEDbwPIXABoeyMcjLAN3ZbVPEJvnIRmMBAI73Nzx3iWUPA4mRhdIEV8260f4eINkSd
iUKLLQfb6X5OMQx72b56XIoxsjz70CPwmHN1rBr9CWkEcIpBJWNg5sLl7Yfv4Ol++Ev8WfJ8vCXW
ugwFRwDKAqedYiLTt4TbWhO9wVZNwpS4EmQDYxjwd3D9cGJR5vwa/khFFU4HWs9V8FWLgFIh30Wi
sP6sFsYSs4681T7xwxlkLQ40+plNpiGzn9h9DBeyOzAB0Jyxg6COz6ClsVoEMIJWQLiK7BEoESaJ
4FYDLiQ6J1Ig5KUzoNPpeBwMDMK6p4AqY+/AQ+DisLpViDGofxZmvKLnaUaeYxzR4Ag2qSb2mVLt
V2/XnvWhBYGM3U+nTRuWakz4FGp/NjTG8YZn4H03FXoe//3kS0uIGBghhst3DZVFDJT2ZZzWn0hE
khSgGbYHBFEdwHs5YvyFTtJTAgI4Tsx7bepp42cME+y3Tg+MtH40QOB+4fukxlffOKOrJJfUsYIR
HZ7G4ygf1BTOJAY7QU337pA7YmTIK1+9/XcSTRRmgV+OEmOTZjWlnSnFIRjdAHwO9ZoZRXNOK+HD
fWryJ50lXyZ6vfUhZzLVB2L+uMbk5PeRUNep09VXdh+/RZtazSBU0s2tvt6SAyox+8wTmHQhzJ2P
vvDVMVXdG3uwtI0YBNEujl9z+qIxgcMJOWaJKn7N+F5vOCsnC/gKftA0ITVf5VAMZ/3af0x8FqQo
rO6+/XTn6Wg1kWbHDCKk9ZRWk9+6ITap/f7EGFOvxDlizD0sD9D56aC2XwIseSMY6lTUI7kYTp0Y
x4Q8wb1SMuCaxtK28TlQXWqkFNgS7bOdkh6kj2/FPGFn4B5BayGvQCJhgBj99IzeTFQtawXXElDe
1GByE9cdJWYztGvJBi4+IDN4c7ARnRi8NC9v9oQHnHATi83up9ZgaE9SfDw67bUPg5vgSoMDIp0/
ppv2eaZzuJDdNqVlycwYVN4YKB0aETEgDa4HkSApJgQLVY3W5mDWIcI+PXByxmQbpdl4flvSzbTu
7bCWpVssRwtpRccd6WJ+Usc8PWt1/ef/cwY4hpw7cZg5a/Z31ZvXMe4LfjZWtVjyswHxFOEWqgAM
/Zs6AyE2cDofH1rMOpCx/LCfiFAcP6y+O9Pte4lvR+/eAp+lCgmVb/BdldCjGHgwOF84Ab8d5oga
IL9BvIklAuLEDYiqd9xSXJGsFE4y8CaiS/p8QqEpUnSL0UC7lVEa0VMF1jKKrEDQNLQ62msYT2NM
FzEWRXbSl9N4QHLnwF2pl+C+3PeTrWhCnggPjU+zF5MdBE4HHfXNBcJKOJGUxcdCHxHg8t6AO7GA
OPQWTbjknUV+7P+oE6ngY1JOkWjLsyHRE/qDNBY1Kp8toDsaf/gLIQ+qx0CnEmRIDKJUuQRQB8op
eKDrMd13NLqJ7DcfocNFUEXJm3dAyVO0PAt44g6DJYwISTm2hZgkZr1pibREl5DLLO4l/TzhgPhQ
JQPNK4I8dL7z1PnsUno+YPA7JO7TauaMB1inbrsarekRTwn4FCFEYB8FZDDGMvJXDBXpRjiAziw0
Bv8e3AMaNXXFKz7a79wTqF0fRKGdgyQWGN5X/F5KB+49WT2WSBfwYQGZJ6M6J3ft4lBM/wZzacXD
EmpixNij8LebOCQGbaC6VkF/gLDHAMFoLGyoAFH08VNy9EyVBF363aU0blGUiJCO0kfYeTLynOPd
+CxSL+RKg+OcHJkr/VG0CK58woKzOWzNZPW1ESQWntiJzeEvTFXy+TnNMTbIBfHCVYzP5bwo+EP2
x3Fpw96ucp8Ra9mcOb4MNGK9we9/7NxCPxxyCqOgKua0E4SvUPxKb8eVab9BM8hEvislfC1qc+T+
/OOpRULQGSMdK5Hg1ICeaVRyMEetNxevophDaGqWbEgS9Q/y3/CAxLPkLM3uu+Pg0RCZulCnrpR1
gr8FdYCaGIwLnACi5mgSjGbLD22vmT7RvzYHZYa/FJJD0BrgUznPrni9ubKm2d/+zBv7yd48XQYe
OU9yDWCs3YdJXGgzQ0QAfKlCMGTeeCL2dxqRcZ7d7xl/tTiPvOHsawDv1BUNYKeauBOKFIn1mW9v
5oT2YIqX9tgjfjGUtcT1sfloJKex5ZU+ocY7mNPMurwFUx3pNRK6zpg1SW9EpjNnm4VMjP9IOrMm
RZEoCv8iIgQB4ZV9cV/K0hfDqrJBEEGUzV8/XzrRPTXVtSiQmXc959wMfoho4tALsSmyuoUDaDPm
iFIM4bcQkQBA7ZGnwfZgXHz4Z4LNNR0kbOP7jOivC3glH5E5iLhwwoLrBoHe0FjzecxrUkLEkEp/
twsm9bRmIbCDWHGCKswIcTUBDCZFBHKNkyOw1XpEPwRyRGoSAHlqxyBxF6f9eNcfqTAtJQE2W3VT
ev3zbP0+KtbmBdtXoy3UC4oKLS1OPAcUsho9+xXmiN5yTxsa6Namnd0pIVURfWW6yxDIASu/ZsoP
+GWhqUCaSdzb/XCs2MSYQDbZ9RN+qQJfQMiFRYDYQ1SGb/CRcI/5CXGEnvDaBB2Mv+wQAhM2CfTO
BcJFlGr8yYFv4ANxQGQUGAFiGKoZMH+I3j4HXcS6+Ji4vmDLKIhAkOXgroG+z7gaXpMLwkdJB55f
duwv1AH0HxIvUnmiL0wsoFremChRBRWgLXnuLwfLgg8mjeI8DJhyuLI8mc+RIFxmDTAjNToUVEM7
EYqwMOzXGLA724/CM36AnxZ/Z9wnkSVhM8d+TAFNPJqMohBiPfSAP3GmiPKE/lYaAXJl05OJgEjn
GrILMiMBAR7SRdwGn/DC3Dv2gshcyB4wwt2eZD7BKnEuG4BodTgJBiZ6kBpevXXHmT8QtoOtQETk
iAG/XWBMEbbT6OEbhMpcP/fINIpETD0UZXi+i0fjFTH+vCJOQ0W2j4iEvg8NCpglNGb4OlttiTXm
X5A5dqc1O395mkOe3xFj8FLcU3bk0eJGuU4a3mQf3V5EBXCsAALTNcFy7al2sDF4X6JZskdoT+Ly
2E84GUAlolI4iFhZVCChfRFw46RelTcZ/CcFDwrBDI19R0+4H/qX/gwQZ0UT1jMa9glC/pebQPdS
Z8X9XmEZ+5NbXGiLccPsXMR75ik07+pskMIYKyRuJXUuSYGmbk7agvqC3K+k0z+pmbX60hj+On1R
SV8fIXtXf256psd2q3c3e1PbqRjsHD5UFGGYfeyN+j96FnxiIGibx2PG4EGcodc4Jphx3hAmyunk
/S1dRS3cJetpO+om4A5bnGvef6XMoFWQVanKnxRZ9XbkRtRi2NxaMgi0d35asXFO6RgoecxS5ZWl
UkoH6MQgB6odt2Aum0yRsJh90uUMm3OoxDwntBqWxp41F3n2E4ljKh68b3dB8+WWhJwgkvkREIQ3
s3+Qpx+dOq+TEuQuX35O468AJjhuUONDeklFnzj7RfMbJHF0BTaA2AGdKeWsyxzEElVQBoBzjELG
U6IdTqaQKEFfIFJtFyMmyrCd3WISS4urYdfAWBCFqBk/67c1Z9NT0FUgq1kbkldQO//SkEhCdLwB
vEXJOYes2JToM+vAs/Xo/psyJYDWK2fpFFScq3Uq8eEa8z8g288yMC/1mbY8Me1zPgKXoth5sZ6o
s+d9qph/78JNhnmPHoaxeMWK/PdOLO11ftfTG9LSCjZFs9DUHF5RrXsSRKFhRolpxbEcUdW9caLg
1HI00jSimFcx1BprGY3Jrm6Mlp8+RwONic5li/ck92SZPwZU19xnLOGjFxV16JhZPyNaY75NPUQS
7r/fNpnKSC7mODUWxZ5T//ve6Bll3TuSmlTtFCd/pfZw9VQ1IHG6DUjsh4o2G7CXOQVltKdRjRhE
UiWRjOVft/SiXAfbvHs0aEvNxwzpN8qf5HlqQDirJwclGzsnuixpVLynpO7SDUTGIxpdPaGEpAdN
vRkyZiXzYr0aKZR6GKpUBiNjK39415OGLmBGhqsRkCKFd8oW0vJ6hS2TTN/GlA0yUcDBg2JkdDBt
IpzviDJYjNXje7Xi4dyQMWQMNh+FMStQoKkiUUegmSUL3ATbvuA82tTLULuHoo8VM54xctoUGVQ1
pNskXmGYctFZHgv7heEpZnhFDEaCOgRfgfH8itn02MhB2eWaj8Ea8KLkCt0MuRz6acTcJirCwPBm
J/3IBWI5eQfUxgxVaLO8ITMJ+rGDDeL1qDVdtcWVoXGQYEkN+IuGuzHFVFJ1Z02JYbgCerCYFYZC
jgSHHK2nngblw6UjNyb+QLKT6iH6l1QEOkERFm3xl3g6Vy2kUlzettTvS+qiZHiEmGhHUNlmU1Nf
5G6VWCuROwvJ8kd6VKhhjTCiqGxWHo/t/ql0UJwlbeHX+h11S5NZiOj22UM98XHlp2fKvcBPH58l
qdxi4NEEy6A+5Ix+R+yHSEEBOEHAws5TxuhjAYV+XcyUtaDUB9xZf4MTXFAQQZEv4BDTSyZtemtz
vfgW1cD0j1pMMpl1bzW8Mzk+Q35IxXWYX0I8QJ+pEwLP/pB4eTfPm5B505o0Hyl2DRNcX54mV1tl
VYzTIbt9Pft4KFYvhB43OUl9o+DjELILbkds403+xsI3zbwY/jhxnCuCZ5+SuYo2Vjd2ocS8t4MZ
vKRNkyBk5b6yEJgQmVd2DUio8LEZIMkh7pM4CQwq+swrFBQ6haJ1f2i0UCNIofcgz4bf8T0aBN+I
g68j/z+lvjoJr7Jd8khdDcESdjE60jSLAgXlLHjw4EOoJFDUKRaMUv+wOBCvYp0IqQfTI9gR5bND
1gngY5wgL5sKBiMrKVEYTpeijB/TMIGcxxQBR/khHCFNA2zlP9lAPR4p8+5DlPpE7GROxr7W9z04
jHICG7B9UUxD4WiEYuqu1webEPcPA66iAWB4HEMsJgtaovH4aJc187uAmlATjosy7PMlQ053BJ/G
a/OcLOgdMznuDEBmhKbZQMMMWABREQQFUkuCF0Lnsch1Ov0o5eSUELMv6vsPDQCmPjKJcVVkojiA
Ohll7xfTVX/ozjQtKb2rt4IEc6IqDYKxp8dBYs6kULmmG3k91OX6MTlyUDvdN3CW3QslZhurov5Q
DM0WDrHobfd+HmkzwiWngdVekMQj5otxglXAMSI9m8y0l8eoTNoDWUr1ZpaJSQCYkodb60uiOlIl
85CuiMixh2xaFwpaIUGIYTYtGRqdBlHIJCR/ZyIlYLIh0doPIQqFg0+hr9/1dA7hQYC4LFel05Ua
UxHA0t1n/S2Ws8vjtmj0cDLGTCJYRCURLnAS1TTENc58saX7luCxJKlxW9XXs7UMpAhoR8ksmwEi
JEMOpppEYm5yVTSLFfv1iCf/KI6hMFgdwHdT3LihxlezSSp30m3BRIVUwMt1hbWiVL8gwEIog6Mx
foo4MRGaiZNlUlBMHw53U7bY8OiCi6BsVp4oMoEWvBQnr75Aq2uOFSi4q6dR0WydAZ6wwfzKUto9
iLkEyp7Yt6ag5D3QgTqxx9uMg/6HTktd7ME2l37Vn0/qRb95heZqysqkN9ZkU0YMye8j6MuWYaPl
97XZg8Yf7gS7AUjWqgjANb0FlxsgNbRyYNYEACrRYXylhuwbyCGOskXTLumB3aUvNBhVcqsUkBLQ
K+bjypWF4m/+q+Wxqs8Y61bNKAqwfI25yh7T7HhlRlZLDXhGmw+7fW8XdcJr/iRKHj3K74qOsxhi
e12cfqSQMJat/yJala//1B/ak/qi5cSNpa+y0pn9gbm8/mOgFHNTdnk541s1KAgGA8LppgFZEegx
30jUeCLRwjtyiBGWymIF0gRVCioNUUH+wPwCYHWNA5IZ+aqgtsi0z/MKlgXhFvjNYhlho+3NSTCV
dOB9Iyf5kK9g9wgutmKVHmwgO6rtAmz7hq6oB4fXgduL/DbD/QgvwBuerOhkHc53ay44REQi88Te
baArHXj3wpHPBeBjcO3bdsUGg4DrkB8LlAHD2NCSEgQxhA0iu7JhnMD7PcWRvbPdl+suzZXrmv60
tWuXFACgKxpd9C9p2MEO67F49OfJ61/IccHR4d5BHVpcK3GYb8ARz7/RrTmAQx67NKtREiJjjU/7
yB7bpRNp59G0d21Ak3DCdC/lGWA4QCgSePAq9hkuSLcF/EjnFW2HMyQCm3s701WwzvzNgvmIfP7t
mhfemDaqdf2O+IHI/f9lbDCIhcNzpzDj7rB01vnmIj9nybyaYMfBjLOhhoXiJ4ISxCfcAIuOedj7
Fd9C24MLF68MNBTaJgxu/tQAL4nihbQYf4CVI0TDY3ajMw3JzeeJgokv+S22BO9ZcmM3dwNYRTye
msc2hM2yRNWDvAv2WW1DctvIME4UK6JvaiNokYFZSGx/A7JA3NAZKQGrgRStOKMpP3MLRhDBHOjL
j7B3mRRn7eC0gA5lmin7owvHkGTGNltN7DwodLEtu+J7Y3eOndrad5R6VA+kLTDDOd9yKSCI95hE
ssvX4MfzGFKAssUB8IQLxWVLTP+dBpU1rVyGHwD3lrAkJFKhBGDmDkO9BuMlllngVSmbc28aK1Ui
rkU1mRNk73Ybrt1kaqG/s7kg9qHHzqXFyk3fAkDgmi1uPWJFGZ+yTQPQAtIqn75itCpsoJ821SmL
zcT7kavyPkx49REspn70ROKDgJbVosFN4/a13Q1PZ1QIcCO42Oqsc/+FM6JCB0MnVv/afekfw+NR
shY/CMU7qn3E97sgMp2f7YLPMYjWdg3yjVM7OD3445JDqPCwmdLsCuajBtGysubT/XL5u9TDwmZK
rGU4Jyex+DX+I6RyLlNLdx4OM8MsAm3rwbMj8eQrgwcS2j6ILzfO/h1R6bDB5q9ad+JznjlkFuQj
687R3kzPgKcpWoFpdkY2fCGH2VtW7yx6p3cm1shmMA9KSYPduKpm0WletB5dZ/fp1nyEN2+P+V2w
wygyosBHhY0yAaU8CF6W/4VKQfJ3Wz+3aDsum6XMBTBlHTJG0DA5zhKj2q3OZpDlA7DCXeisXIkA
3Q5owp6puQy2tyErjGQmq4OSe1Pvpc8+zcgELOSGX9aaJ7I7hWPnaoUhLo7LLy1PsnjIpsUC4DD5
b3CZu+MiLc7nvSPu8O2YrEj/udcj/ACrn5r8xtgbe0Y0uHXIuGWmf5nWY16HJa8K+JD/xKsyHM49
+b1The30wY7xxJcV7uPt1CGvzQ+CArCpSzhcto2EC2uzNyyes2DAjZzdjrVmjWtLtrHSZ2rbQLah
CGC94QCN7XTNfEi+eLJASPBDeChh2L0JFTwIdB4/7PbuWfHSIIc1xuA8cAnR5J8Zvd0JFTpsqeo9
w1qaNyFOYlsBSu8w1N0UicblPfW7ffMzWbJWe9jLFdgtUNgMHHQfb09t/Pe/Z2Nr9B43hb2sLHYP
l351TAeu3z/Q+QW8EKqqX+aqQYG8sbpfJVQOJEZu6iwP3Cv28EWRtr9UR5TfKFYzyGUp27/Ub2Yq
DskmDS+FJgri6JruoO6vM+SYliRmAuSgLhhTb1Ijlhgenv2TOj+gWOzOH+CCzJ6rFswJCFzayQaR
hTPM8ji1U5tqmr28sJaVB2PCfto/0CXtnFVnW1hL7O4ZbJ5i7RiRjGZYBEfJyu1fpv9ay9ba32G8
xtitOfLpAFAEsVl4U5wGzhe3h8VXePyZC4kWp2ef4Xbir2Qb/0W7FV8p+bRpbLGcFPl8DI8r76Z7
aMiZHRP8WXcHAA6XxLVZNZqByLG4tffy6KC7qk8tN6I+w7Hixu1/KReJcODqzqJv4POKnQNmyIcH
E6UJ6EvhTZwdfW27jZLQ/xXG8+m11jqxtgXDBq314mEtjrST2ZvHRSJusnKn5x2v1vq7AEc+30Hv
taHxzlt7HlEjcaZnrM7BvVl+4y0W2/AYhjMP1Pcyvee7pFIZSApZT55ps/e6oSpLvPjydKy700FO
pqKeqOqGqgcGLrF6y/O+49Yb7NZ5UWkH2+3VDrBPr7Hrzz1/iS9q2I+nSxVds/5aZ8aPg9/+frgN
D0izlJmwTPzLir/RsrUBtlnC6pAUWvyc02kMaEWbLmc5HSpr3pWIeTGx5N/GnVgNFopLe1gzJMtD
Cj52Hi7AXGPwsX60ziwDwoTivbhlK9yOPeYlz59feqRHzIBHacIbuYo7nCee7LwWbKnF4njcCvvt
8XR/CLU/f3pr7d+tM4RqEUCIcGCDd3ZgaQtnO4T2XIp0LxLHGgoOG+WMUL/TujLn2/q5e2zWZGIN
82He+TpbXpuOQVhasHZhO4oVtocFLmehbN4+o+0XDTy1JbWuKXgFvm3uIO9icqfvlfiHsnl6sm/u
+pXsE1JSvWEC48qXo8PUnVoaV2rxCXxHl/t3D3QALARZIW+Ip+He5ofDQfJFRDmPniEQKjjnsntb
z+cfvz/Hg6vs9t7lxSYz3eu2ELsI2yR/4JwAGreeU232+EVT4xtIBcdadX5JB9TU7iBE6ta+t7lA
6/mLptFifDREbCLUN3sfqi1lW/3L37PZbQvwuVUF6Q/0xzmPOHHXl9+pewE+jCJGMJlLbvi2tuDJ
rG1vIT7lSy4jOGf+GrM1Hbxp/3PF7Z18usfp/OHnkbcVHhTlRzAn1vbuHH8KNmpQzPXIiISra/6d
/NIqrRkNc7JR7PV7ReWD0p2Ch++tbfzyShdelNPO7EBedHY2pTQvVJYjhSMckEZONevrS7Ni1EKh
o0eluxI+acYe9I7HI6N3ghEe4xosGFNrrTGKdmH7LKSz3/8+oPX4RCK0Yb+Xe98nb2d9Dce6hNTs
g0fULun/2D9mvJgEwzyULD4dOz99SOnOXpxWqt8639/KqrC+v7+PKrHC2v/1pZ1Qn9Ytd/ie8n7a
TLcul2v4K5Znea8tn/VRFvvKbe2l6ixbe//bRpZ/s6a/V9Zyr2xoqjnX6dTfc7pcdCrc/StaLqf8
uiX7vv97tadPtioX/Lt/ekRy4roZGm8Rc18dEIWuEROPEjLKMyEwHCHnGG0UgrmWBmVqrTaYS1Qf
3E1U2Q4KBTs791bYpoMLot5iAwqYPlaZaH43hiubLB9TAOwZrMGVsbl9pWflt/9n/OaQhIzv5A9u
Yl9saAGUhQ3TTP2uvkbf0gx1tini4V7tUnJf0GInsgK1YIuo6tJ/jBYcM/5crcVsEWO6PITsrW9v
tvBCy1tOp+zenqSF0OobpGA49S+tNZlPbItqMuEWgzMhY0mz29eDuOLj5q4NIFBAjx4DvIfEURPX
pF1I+onk3krTLHWRhKdAc+/8pzuCGcs8ZFtyUfJwQKAS/TJOLoJYFqE2G57i/LcnUwdmRNXDEHBq
PmrAkgAsfcQ+yOPRabuYF1CzggFBzFB4NUHAdSmemrmarMxVDhiaumYEngIcwKqXvRc9yzq+AWaZ
CDxKg3sCQ/Wvg8XE7pFh0ljjv2SPMCCoccrRcCSQWKgAeTpDT58hTPoFYJ1X7zE3UuEJ7pW1tsxm
ooH7jOVle0iZqEq9MZBrd4ItHgBe2Q/6n9Veo+zB7mMk4eMo388nBnsDPZQOYOWgDtNapG6GojTe
b4TkXsYeoZuAQiY0LAAPdGZpF/JF9HY9MscZWZMX3dYK+UCEYgnwiqWwZChDkzuRic2qmZhBSDMW
vYvKp0m3FI1YYz5xJrCP08hcDj/0Up8/kz+EvddPiCHkF6G6Gv2rEUxAIE3y7nccIAHuAGuyV5jt
AxPjlRBtQMUY7xPKLBO0BL7KkUCiQcqgRlBFikq43C5f+ZWtKzw6DRtAFO/epdJ7u9H+zP6qPuSv
npqOzHgK4BnVncmS1F/y4VIy6XGs4i2YftnbzMwLS6EH+0AB4uV0BsoGxZfy2kzAAGTMFiqVH62n
bkcBIy1/kuGfjihPu2gTVPdoYbyt522nUYV7QOY3HD31qUlkzIZ7QT4FVQjj288Lj3AvkUC5hkq2
U0xkCUMdmQJkVU+oVYpKNq1FKurAhOmDdA1p7GtDpZwSeHKbgesDP1howehKmd4pH86DAdKHpAlf
aQjaOWXU+IVaJ3VydC6kNFLI1plm4EJOUkFnUdXyK9UQXcpOFCBTSu3UC3SdMvAJFCLdC8DdML6P
12ILv2nYIr3DUFQYyg31VZ9XfMHpvRUu4Prm5AuwzUdY4VqCYrHHI/tKaMwRha8MKu0DwYA9V1Zu
BoSBRj11STiklFrH/5Ilp7H6h+YxvNvqLQwL1OD63/Bt0i/7IquPS2jit12xL0EbJBv5igLKeyvT
bgAyoBazCvh8heB6vRuXbyszpv2I8J6MLouZrOTer390hQB2ABi/a/OUsSiPiO3fS0yyndbUlu/f
vQouIOTQJiFtmdMTrTlmejKGm+q/uqH5I5VTOo1AdgeN8fCxuQTCIbrWew2oEzfUPnbcE02Oqjqb
aB/0sw1wF4qaojJOWxm0XQdFyNaWMY21ullIFL8rl5cCEEVzGJ4BNU+auT+sMHSvjKJWhtz7bkQL
3GSk3skRrWnIXsTiQ2S2QZGqyKLnxUyhJaEtGkN20WXPf2kI1DkmepPmSwrUD/FCzkibMYcI/toW
HC1PJ+URlzo2SQ2Z4sFeYr/QeeaA0S5o8u072VBeP42DMT9Ml4hNTJnOry7vNtCk9b3fDujBgFHj
Mbc5oWlAlE/yNKNKTIceokW7u7KP7w+C7x0KhKhy5b9pFzAfhpenXUpzhseWLE75FlBQ6t9WdAYe
Jq0i9E99evh8Nzc90CoMkv10928zOsEdmF3qiM2SJtML4Qy13pzea011UsT0kkA6sHbsNDQaSESc
66bqDg9ixxkXdQNJU3hMIOItMRcpGQ5oCPqAYHf6PzP7StjLr/kJIMB7vAH/qN5m9BoA6RSjH6wW
LWk4V/0XN8ddo/xerinqp/7QM5kJ7lG2NBmBzLWqSJoquxpdFfoUqW/WjcuQiVs+V9JDbqL/bLha
FsMNHSd/SbagyI34OjuCNR/RU+yZ7JlEJ5L4PWM9gFCp7T8q/WM0eMhzeITS2pS9E2AcinfAQAtm
CTKjiFbYXYlzklV18bit2EupO1mCrFLP4mm+HNp8gKfj7NJJcUV7Mahb0EUqkyvWdDbMPuJxYDPE
JCX6jyymPxJEn5CKP5DrfAv0gT7sbSV1EL+TSy9dkgWbts6+6GqA3/Lp4gEsKVjDC5cGqAGFf/Vs
cqstAviJtgAti78A8Mp6daj/HUpCNGNV3r8Tec2tQ+s8ieWi93rSgOGuqTLTh4MJC0ssVTeTkHd6
ACcbh+Z4g1IFjX8m7x1M6JPIqOFxaNr4LHWU+c2eXsOwlwegZXf/WqEZn3BhYgJLyLI1YDFpLkvB
SHa5xx77dspnhrxjrDA/8+4PT/Xcjr7LhkE2oGXCFuvE4eSxgc5jFyqovgQMEMHIksHlMXcs334Q
zGhBX73vawF+9lFVqtoVezQdt4JB3CTAiRaf/gaWeLS/z1gaXgyIDsq9DyCs7X2tz4F0s9R0eeib
gszltsQp5BRDQ2qX8AnAlcAtANCpmlt27cDgDiV+8PivYiAXCFjt0K7GHP4RYrIM7BJa5zTHqPTh
QQGfCl3Cjk4poq/YqqPYydlKWTfKDoiLJMdyEvVJVHUrsGeEy0wd3WAauEQevIC0j/YqDwH6IQbg
QxriGYCfhmog7A6HA/d5oS86sNvv2HuHaKWKZOwxMPBiRke/KwP6yzw94Fo4aSWmR0+zHjwI87Ry
fBCLQBOZw4+VBVCPU680WlcEQc5Tn4kONQOEaOihOC22l4Gho2kNjRvwqeD1CYgRhjcraf2LJQKu
Wo6AR71i7dDQH+MMQ3edchEARZjyhb1IdK7FSR7uaYSGoEAqtRTHQIBoMx4Wh4uQ5XQHS+HUtICI
3CYuAcjosQcozQAO2nNYK4oVZLr0KTNIQhEfwQ9kQ9So4e2EfhBJH7BVioZSwGg8EPw0cnkcrTGt
ZnS7a7qsXKgJTiO8VdMrg2yoUNGqQ1ed/OgCaBVSQUoPHaloKDnMrulCTj578k0YWwYvJjlPIogC
TMyArDcwIpAhbAGAI2CjWHv2CRirexrheWBP8+hAOmGNBOQKyjr1GcCtmsOFMdsRADvzA0CEdSLp
M0Phuh3Y1lLrCior8HCeMed4yg+CTGZSNTofspcX35yNhi4RvoyQk+Y993IXg7+AjDA43eEFdMPj
+RB4QOYGjAGKo0LDHNTTEw8imMzMuwdqTe8eLTOHWKRmntoD2a94qCJiI7BvMsXYDwiZ7SaBSwHF
3MxxqpyUjFY6cCYuUmUoXsx741peedzSkYIaQkVDcbthSrPzlscYB+4XHJaiH1n9IVsAccAcZQzb
YVEJMEu4HqHSzGEKNMVMpmJPRQOUgzElJANXBWjwhrgJ8B6BQVJp9VL8bhaiywyiB0kMPlYRvcfK
oBkasRr39B8D4mBVAUzARuGmeOoGiEnesUpp3TDo/nNZwruwnGwTsMmd2JsW5C0eLKv3qD40VTTz
afPS9eZeTe9doBLqcuscCPqXHJbX5+E/QEFx8SA55M/oLYD/KfPlssE/IehPlNLMOZo8dEZoAWOQ
OgaY0RAkG0CqGVRYjWAClHdinglo2WzG8+UHcOzgk4i6JvRGBaTboDB4LDdAqDnc5YYO7eRCaqV0
HnQyrCy0tuHpw2MDOLuDd/0g/+6hK0EHpSEkYso5ERWfGPgfrhgQPo0v3ApFUcO6PXfweeEEIugM
3RKTJy1L0BrUu8EIfmQZ+Cn6F/lvp9g8q2LBzphQ8sCS/k7EoEIeX/yePf/eVGPhp0UZ9RUJzTSX
KIipCYLj4gDzvJEWPkJzNvwxaSxCVoLOBJdBfkhQBRoeTC5cSEYPUyHHbE9Ps8k0IxQVYBiAfeC+
OZDsUJILblzXQohqXecNVCYI7zvXrNZjfa+IgVROMibUF1qeNLcx0oKrQrqb+9qFt2Nte4PAPYDI
otcgjR32Je8AjoCgkJgWFiOaCLS3n9SVuDZcDFmuFPcqEG5miQqW5onJg9fLOI1wO7l2Y5QHvT3I
MUhn8xH+oaGF8O6GjiHDdGP2Vy2AhfjSNzeGYX5Wj8GnZU3rDuUciPeUPZ9CewyJBHrF4JBYME1H
f4SgF+bwZ4hGjZQdBSSUfZjSK7pvw5YOOihzdvHzJEbHsReL2sfIQcpj/ThjQDHA9w3gVbhBLFs1
JVWDw5LgR8ZeZdIABabGm3V/3F6+YREbbTqizNpYiFswAYM7F0x1pAKRSAiZ+SWGyycomwodBOI2
vBeYXJHO9wGXg1i48sn63/Tpbn5+8uAQ5AidGpHyiNj8iD2A+MhWpRa2j3NZBW8YSFUAcUpQLBVP
oTTHLiS+G3u8NT386hrwAu014A1hc8IUh7qaPATzHV45oZYyiaCeGyaGAvkOJh5BptVKmgCyBVMR
dhagWsjh179H7bM78m8UECC60mBDEc4W+5V9XQEOs2TInJwCnqru1LoDW5iW8STxqhGlv+azSEgX
8IMQohTYSmCXx4GG3yEcp9CBuMQvB5f3I6VQ9vhNc1ghIAsJnbKNLObS8FsC+6XPcGNDM2c1ci3k
pBC+68892WliRJM0gImK9jIwKcIblLyFKi2kaw42T5B7LX5ZNQCkH/79awaMiVPCY3sPWxneAooe
5hTyZzbGaNmvYQW0kn1LVNVrcwMzTQbKM4abAaOXMg3SImQG+DDmwT0i3DaLCmSEXyEbJBXEmbRF
Y3NpcKH4NewFcf2b2MjLvwX7zQHTJFRTyrCjPkumAADQnkAdxDcLJnm7Y3cJwMDIKbTzZow/mjW6
D1Q2CzoFPSdgGiajx+GolvY/LIy0JBiDbfTQj/gOfA2cTEE2BTzsKcDQBIIu4HGwp7AJMGJh5tIt
LrfoPX32M2RRQI8xnh1fAuIJmB+saeQQINFA5+XBPQ5jEzI1EpWAtRG3gm2GGBWbF+wC5ShS8Nd4
xels/oz4ukEBqGMRPhwi2CvEe+k1yN6+CBJJ+glFR4LMfe3mgHP0n/89MBd4PXmQeVGDQZEBO41Q
P7BEGogAxFrqsCMbiUm0HinRGGMEYnYHKjfBaXv/OW0R9HeN8EJzzk385rse3HvnDDf7ZtgdbcDB
fpocbkcGpCM779SeVv/qws0ArA5uTu9mUUxpi0GS4Q+BzHc+cQq+CSDmW6eiRCG5oK9xE/9uvWeE
wfbqKfLEK+apU2uhcEZZjb/Ay4DGTjb8Zv+bfL1+J9P3klzo7TOYkrQKj0FTkKlcrd0kMdXM6u2C
hal6x0zZfKKJ1qYoqLiIDmmdUxvImXjyxPNH35PUlrPwNXEoe1JAiHTkEogSJxDFKG/qipdQZtpo
eyDAwZ02h0zH8+ZBVqYZcfrKuLe7o391c118rn/dDt0asBwWlW4rs7vpNGrnB7OEnn9AexCxQUeh
qEQJhb2iGxaLDVSZ9eN4QoxE1Yhqv8f58Ei72YzYRTkJCXbhttKSSChDCDQ8AKIhIsgUMRVxLGYe
+8GR2hN9Acxu/fEn+LutgF7qMWEGKOYbgDhQtVCNiD0YLM2g5AjrSR7BQGJcbKn7WHleiHjxJEbv
SQcsCiI4GDTBmZ8s8OLybISrxxlVAeA/DjUeqmDfQQLHLvcQUJky7l6NIzAgdF453SOsGaACuokN
8u4YARfCPFPik/u2+GW/KspawkUMM2TmDInpi9sHOh2m2zMlhD1CiFLarDKGeHL7Es6VvW4IvR2O
3xhg6VuozwANJYTD11c29AkEDBhBeur/yDL02yp/xUR8BNkTxpUQmtKpPNngDAnvyV+olV3HeIHo
xiQicqrKMTP/XaIRri4ok1RUcsA/NQyjwK/C6l6TDBD6A5Sk3DCM2FyK7PUgDQWcsy0c4LsSelYa
ujGv2Kgi0hPWh2Uj0yEsfCOBADmcWU7472HL6mE95DQVzD08P05tcgEchpnAWAF6hRtHLIxLwg29
IWIwKI4aIaYz2TCqCycFcb7uxWxGkoRBPfPKxHSEeic1EPK/ACUpfeNVoM8P/b9OjPv+zfoQbamy
iXUqY8haYAQ/jH9GyzMPEh8y/LtWIbvSYPsOPtA6NqHxikXYjowCCPjrB72NB55lQX/7KjuPqKgx
jmwXfhMhCEzO/crISbczIsQrSs5PT2QlHFrJBCH2qvyb/8oXtA2QGX/Ubv3w2GKlvgMlmScE0baO
MnkiZMk5BMhF2TVT5oSDOeBRqH6Oz5pJ2s78V1RxmfzioErIudJfASILmDh+C9gcU0XbL+2BALk7
ICgJlhOfVXiv66wv9vKbwE5oFsIFeJrB7U60EYzvLrKJTBUxFGtSxeBW1VeQQNgsYFiOyA8Pt4nH
I8MF4f8FfrcMpS5EjKpLpm1HeAf9gePGyFy2Ilw7LYTq9wBvyqhKyeYj+QIREl5hRc4ovmp6VPnA
Ld+IrkhI+HE+ktFBQCTwU4pvkmECf4JGCqNAf5P3FNx5gplht3HeEF7jKFC6BrHHqqbXaJKEJFj4
cM7n9ZdolIHqrC4z2G0Ajk1lCueRVyHB/wNAsKKFBC/iZ4FQSQ6C7WiREGahC4G2yE2fs/UwVXyl
wINUngrEUYSmAboQ9z541WICHPEiMQNbVnEfDA7rL49kanYB3pv6OzuVGMtMyQncJxOJmZ9KDHOR
iwn6GGwSq2Eq+jvCCCFX9GoXuumN3uKcvMF2MnCXLJjqw3gQFSziYdDelGFBI/IJ3xX+H0E4pvnk
bpsGGlUzeCw+ITgBstAkYXbcSwwy4IY0fqMKeUbsWBYJ5iEqJek4RgzqBZfklUbigFIW4k4AyNOf
XQzKDxePzeH4iHiRmAI/TPSPfhS9dXEaQ0ItHiZxCih0rC43DlhfcLVJ1caxSm2zB8YhVNd4xjwl
Cu7D8MVJ5JNqHHOR5FQkFbwsL0XATsbCBYunSxW3ibEX2G4eCNuNQK6hGNiHMoBz2B8eK8mqiHgg
/yP0FIQVCCZ80gggZYmKkCAOOa8bIhfH9uYiq5YxwnPsg+MGx4hQP5HB6BUS0JUQJlDA7vG7Loa5
e/rs/XrsF39MPxk2o9QlT2j+iDQJYrhj3hdknvSZncTQNRCURgSIVGO8L5uH84otMIQ6IHE5Im0P
2Eeg4pjLo/joWasFAZCnEJ6a9vWKrilPhylswP2p/rid5qKJ3Etu1kyRiF52H1uQ0koO2W1S6cPv
GN4edTxz8v2+u9ooUFNOqEMkJyk+WjOoUT8O/Ot6CjnIY9Ba6MhhAVDSZuD7JAYrgpG4FTAouEY7
BxxSiJaFlIW0TYfB6wyUwgm2Z0+8PtKlfBH0mUE8FfC7XJ2Sgs7jXUmduNBctRsAnOS9YzHSDBtE
/MaNZSDT6j/5zmlB8tRXFcwX3+c50Hbr0dVWCe1CIhem3HPvXBOKUlw0j2U8RpKF6uiqYCQpCGFw
DuiUEqeM6axorjwKkKJBtZVoR7r7pWoPTcQbERHRq+KGeKEUvAYNDTTRSyhqXI97NQPzhvMUGjt6
1liaHJ7fhqOmfk8TAKE9k7zHN98uIVWxFNKoT09RxOyF+93Rdmwk9iBJJlEsi3obz+5jv74LqTJC
WiS+kd159S46irj8geGNyNI81uaFr3VjF6tOjkDCqPUhUTNoo6kJy/QXEXO8Oyp56P21vQjzU5qV
8DFrOwHvSUBHhqoFOAhyIrmKubPuT2bSL2FEucTIj4T6u0VIi2Q50fNTRfIPn9O9p9qFoWaJ8AYo
zxsxPA4CeQJxig6qccT45h4RsoFFQPmdbaZqLvLWLOUbDlZr3+RQuIVRkLRQSC1doo3kAC8+wQIn
fxsAfbHf6Jq8iyXlkPS94sBxnRwmcjed0PrtgYY8vVz02ik5XHBv+S9HkCsn/gOlWv1H1H0tNbIt
WwD9IkXIq/QKslUqGYSg4UUB3WyVvLdff8fiPNw4J7rZjataJs3MmTMNEdHC4VcXZ3o1gk5mSAhO
nes/C1zBncs3bN362PCG5l/gA8Ow4/kfkfwqsLvPmHgt5XLynyudB4TUDOf8kYp4zFU9rBV/BpBx
tPI9dfCQhv7dD1azQThjJOH95iLZ3edqBq1rWTt3Z3FqAUmup87+2NgUOm6udKVGk0m93Nj4bftw
amlrQ7NaRA1V2Hu9bafUL1mUfBYu9fQcH1/3r46iT0CVDo5SKXb+BcK2cxc1HNR71jw8IAi/obEc
oO6FmYNm5WtKVuvWOM2fI1rQm+ap0M10Jp97VVSkvb7Vf+u/V31Y0dOcwDOwuH7rCBucmWq+kdfr
rJInucJLvT+bxX4vNXQw+E/WC4JQhmBB+nX/fd0+BRDhlah0nVq5jaHunOVacaaXP73e9dFgM1HA
3jZp/bnVtoJ1QaXNZ/qpWot6Y+eOzRsBGDnHYeVK7X2pEQ7ytulE23R3D3IyRTLKNUUXbJuzhdXP
QJweLEjbgAGaTijYMPz7ZDVrlYrtctSpkcy8aWDrHFzeSvNUio+1OZ3emOGu/7dkuk/4Ube58QBm
ObYV8erbNr9gFxwRSR8ERXx1/LW6bgXNLze54Ily7NXwhNmx0SYkuZdPWS1JqMm87NfN5q873hES
s7e83JNJNOoPszDS5vpPnJ5hoWHOq4TM25dS23QHVtaZcMkswOH6gvBUdexC52MjPxtm98YBO9gj
wmZMXWhnpwk7ADnjIOXQ4AJzMFD2eBclXmI1IRYJ0CIIiOxHtSHJpYKlF9WL+dUEpbkB02AIovne
eeciRIGZ3MKiF9XRkbLLz7vfJ+IsZvPGtN6mDFZctypfwXghRurFUSOYt627bUUgYf6L9LRSV3tm
jmXg46w/6Jt5einQ+jY0iGbHmihbM2wC2dM8FhcZTQdzE+kGzC3rBimvF9CT31JlyA/P1fXzLQpr
f9o/cy4mb0zrRi1YXd6RLcJQgFHQgRMgU/ByUdzcQ+9/byQjKs07zjM9sNr89/rZ8vOapiqpiieK
2UdtM+UFzV/HMzwz+I3mXOQfTx0enWrcsdp0fVl8p7yYHxc2KhmN//3plM7NVKo8iaZt8fkQNFcr
bkapVa4pjemh0p1AcNvgHihbviFdEYjw/0KM0sTXh/C+FJaIIvmu63U8S57uJl8Qvl0kQGFsc2mE
gJ/UrwNE70O+ue0GJMN8n+hp4wqdO1YdAGhJDP573Lp+7gln36yiQ1NCmK+EL3D+SICwnH4ODLP2
JZRxUB1kJkd+fXwV5lcfrWW16RJzfLtVl+/S7WxJHAuHxxG7IfsTfBqG9YspRu4go7PQhCe0zEot
sa3ghmraIxWLXbLu4fAVwirB475VJBJ0lcoZxXqsdBelZC5u23VKxUTbofcSGwvRCjIwvV8SOh7H
RlueQpRYfq0+W7HGo3U8hXiFdZG9TNct93D99/BiPIb7unjEzkTRdI8fMY9AQSQGH9rHuruh3qyJ
Fh6ZkI9XqyYcDBKN9Pto28RqtW3wZQ0c3djPPuXvbquAwyqbpFipjGtSe9/2myZVzT3n47LXe1X/
8jMM0wtOVSlVHGzSNQTs/lHOc6L+UG88UnGL+wXOECfKC9xIATGZPPFufdeDZCo67MzOGhyTQ/5P
gN9unXy1rScPJgh7UyLI3zTGhi04jezmZdejwLVsbWe9qPylEiQatxHIWkfJvr0S3sMo1aMh/IG9
oB/72jlIbgmVyJyVCdHG12/rv6iRfmj5pAU5UcyUmd+UeGrYLW1ArXBdRQOYu4kr2c+BoIuKFbGJ
3r4nLPQ25GnrdK2IYAUwVU9yFMbI0R4BpyKsAxnvIzh3Vb8mq6ReV+kfZdDSMHrEFThH4kFkS0CR
DN7xpKwpZ3MgII0Ejy8BY1EuU2SS+p+pSHzaD7mUm4+aRUAZIaKa1oqJNWX6GA8pG8xuumjZHTw1
uS71TxnwolXZJrMhqzb/axikjLMSAAbnEGyjrxjsb4+M6ySgKMyfn5vuRmH/fG9lIqVfzI9MeG7Z
hT0aSFBfN9cZIYt8d5kW1PoV4lOAoIT4+M8PCfhh7d3VmxsGuqO0gNb0BFxqBa7YxpA9TTgdcekw
167HZ146AFzLP7tRVdM9sdCENHm32Kq0dcA/15uyF7Ls1YaYLnyhmwyKklrxnFGHSVGEAjprTtvE
W0w4jNU2fMvXADTp9ecaXPxdmlQz456hDQPaf5Ung2Vya2yETh99EhkUNby92OIa0qZFZ270zb1V
Gmn/7QnY5n+sVjlhApak8m+pklftHq86jCA1JgNGvwzIgXhqEghBUk9IyGO6rHykDxha+I2E1BnX
Nam4I4uzXfhb5p0F2cc6hrp91S8HWqEoLRJOGYMgt/jhtwqUQgJyGJolqeYBW+ahV6xew16TXgql
JVmsMtf16aiBY9MqCJDyTfaRMT1XQrhTzXqCzsrtqcQFQs7qcM62Twmgp/e3YnmiqLG5fVhAWTRs
vPQTdaZ6eL7qsVMZRA8qXcbqtmyzxvdKt/quZV8hTzFKwYMFESVxjlFk/q/M0favSu3al4sEsQoZ
/qxby4IgrhtDLlLUIRpcg/8pzFdGjtf6qvAlzmHQAOG+SjS6xxNUQKo23ZogXw1MpwqljnNqVX7y
lDWA5xrP/x5iYaLsZX1rlb7AOkJbx9qpR2jNMENlhT0WgJUU0fARzgaONNd4abvRBi/0KRLUv0r3
junLxDuZzl0gL1lSN8+VrJdaPILJLa/aPELh5RZipeM/43S5WaWBYpsv5v5DZixclVpQyLk8B9sb
vZSnbafdnXQ4WM9i/JCtYkvvgrVldp1XRsNBoLpKrEQTpS+EP1VbgXT3aHqRS7VVkIuZ3GryyaPJ
P/v93icCwUEFVm1XXhB/nLalL4Y2baXNh4a7uZ21C9nzQafQ6jmXHnEZVa70FeGmlhuXGLgd8630
Px1LCFLAL7IgcyxctpB8YAY6t1Mi9mm41GRP/VqxvdLOut7hQkWX7t6NNL3KhKAYjZixqNJMbIgz
76dXK7c/N6N6Jxcv5R4l8cxJKroLoU2xF4qunU2/WofgP1sk4iMesqj5xm/2UErBu5FJPTItCYEU
z5cUumKz2uEfdydXuN1ZXgW/2JAMtkuAXHR2KZacQoInW/I1lqRUwWnoZiYwFBtXijYr+MPT5k29
TL5/HIbMQhRIhPvvpDptA0rhbKeWFy/sKKFo4n82WEqsvn7aTpbpFNcyEKIFDaBEKZpbwhkpB6p2
n3MN0UrAU+5uo2i5bV8dPeGsw1NSjOWZpyFssJyQTzGLHTitEnDMdqDKD5Rm/UFlUFzf4dq6U1Zz
mW8xKPNqU651iBr79adME3SxkTfz8Ip4+e9HBiOIHQb1cLZN0faSpSaz1PY435u8LvAQNKoFLf9e
2gIe41qKvdl4+TYzae1p/lWHGnQXDBZ1H7SWbwa1Wk05C2CcKgGyEbzY/SDNiIfxgFsrIgISoWgu
jnkUA8XAz71+PnA7lO1gaJ3Z4blnM28/nbXtNTQQCznNjjXiKXgGrdAD/6YmxZCclAMxHRiPMAhO
lyfkh+EbXgpG8UjuiKfGhTfBmBwq/Jdjd3nzx+JFezYT3rtrRnxbvER/16/4xKv+4thimletrL81
wWhwy6dbM4bWPabBadu9bTrLSb3frnZLxhBt9s+7/ODeO5o2kvjhRmmdVt3zaST2C8+xYfcxoOJq
x3rnFUUfqqZdZWII+r7Cu4VxHjpT689Uyl3wl7nxatCarJAe3OrX4Bg++EBNl/TqYp+ZDc89L9Zf
yKOQshFfdeDqdjljqecVeTRddgQ3i46uyUKH1SoavJI1Fv3a6OPXT+fS3MitZyXqsU+rn/fl/zff
uZIvGndSa8yHweEiMhRh1Z012dwBM3oI2s1hG5Z/zl3nH3oSPAstMA3HI2c638NmfLyFKxTunVzT
fZf1VT1L2WOyx5/g7tm1XVZSa0kU+5sXP+qVSayen8t/DqS8ThbbuuqIfl8M1qP9aDEoJPswOuot
PJZfKlLc9aWAW/11GYygQ77XcIximJ08RGT/MrTEhCqsq0W6+KmgJ9G91uNS7WRJtcOVGKMDNetn
L1k/GucHpZdcP1Du0t1b4aGh1sKNSNd9743WLvaEHXjata15a5s+NNAIlFY1EaCZzzvaxRTMS43H
5yMVYWCjLVL6eY7K8x4uoSibFilq8k/tR/f6taCO/ZoN5/36+JpvrzVvqbDGFEV7Ww1c10pc6t7Q
Sj+q25iS1fweaMSBtDKpfZy3HaWZW4xvNZ0mGETVF0pvaRF37afa39PwHVMQMcg13U2oPdJQU/9e
DmZA/h/FHgSn1SifrEaXW5cFXS5bUUeNBFZNoITJNApygiwX37KgM2BcVfHYlqr9+ub6T1Bdpz6T
903oLi3Nehzq22XE3t27MD+7vAWlZrVGdUA3aNW/duv73lbeBYedJTqwcvG0wwgO8wD2zk41Oi13
739WJqlEHYFa1ZFavjqWUJW3qZymv9gly9doLKFdhIS/Pswu3cJw1n/0rv0rIyQVG5XTdVIbkjZM
ZmOaOqXhMclGVCe8vUFfYZ/Q5G8mXsGIwDuI5j3tIi/1ShoNsQQ7mBlpbSQ2NE4dG/geFIN5cROK
wjDCXPgrno3LL1kvH9m4Wb/8clpop8h1SoPt27zvCV6mL5aYVM4t6gXu87JZ+2CPcaaprA9nY+Hm
IOqfa0+VYUZXTmbhbecDDOjR9uvWe3DQg/P96Rqf43K9ket5QeC00vTrur/u33q74bpzTmefOxqM
4+3o0dv2d6Lc/XOEdByfC0ptCpXP5LJGcypNlIF/R1mV0+U2rvybb+PrIZnNB6SJgk71yzRr0bFe
Pxr5Y3K6BFU0dD4jrNOzii/ihGlxtJl/mR+oUNmI6u9n/huhDmFx2o/6yrjnpFMfVs/9wnmQX6cP
JaNNqoQqGZtp8wPnoVoq66GqM+U/NGwcRRZjcEoPaTDu9LjQEznq7VjWuY/CQHOXMi4mCoC8DEGB
rGvy71+FMH5ur0DfUSMqVtt+yzaKMVlQLAebEa5YtUN2gmnpSOjLibNLiqkaakzVbyLUlUCwITNG
s7AwccwPkGEk4Thkntuu6TTLwXJ83XZ9qpjMa20WW+EROcvcA/YOaqzaGW/HkUxI2hYr+CDeKPIc
VsmhFDJCZk/0953RlVC4jihPopl6AP1R+w6BFyInKSevcHy4j3wxLxB5VQCDjFLFDzKhuqgaKajz
p8EGemvMu5pKdqvCW+9a7awHVsKwgonWhVS1neX5/RH37iXl7BTeDVevdmauQfm7SJRSWqmgRRoc
oy+PSMlt7pvePDDSPovfxVDfOrnt+VB7NW1wtBpZ9+24mkihlwMsAMV7BO5dT+dEKUEqWg+wgfK1
WPAsLue5jlGManMcP7NBBCKDgGSZ9fDEyb51HEgkbAd7a+VYi3AXc7Qog6/DlkHUG5UDbVCkILNh
vg0aDKZbjaQ+yiF+wLZbnIiMAJx6cnwUqlSF5zQnLynUZzOP94Ml0sA7j3qhqEMcKY9e2dm6cN4I
DD/wft/U3IrvykfyfUWAsBY1L+bsncz/Iy8UNQSSRTf9EPOAGqgMe8n3Nv3IjFDtbY94ITKNLR0u
eTkIQV80Wnh+5/uQXgzOWKlDP4UHXI5leLL3jephupqYYeLgbysavChEhIxo/VFIwzzL+TBMd7y8
yR+bEGu5uAxSKf04yL+fZz1VTbHP+8JB0h9S1dNSTeRLjrRkR3S8ljV6KCayZnoaMwkf7xUE/maZ
mUrVucDY2tFgaUrj1+Fr+1r3asWexPAkRvp3N72xbojl8rX494GcIKCPCLRQoQiXiGg5ZCE33Lf0
8Z2fvXjYw23XMVYlDB/8vfT7+GWwaH1CxKHphwW6UvXKMZjb1V5J23yI6HfvPr7Ww2nU8WC89cuq
L1YJMfvLri9QFoUu+sVCI+vPhsv6pN6+9rJ+dbhHZFKeHpGVSkr9VTJ/vYWWvmXPU6LvORUulaKT
c3/pR+Q0pp4ixB9+XVpIj1Qn6riaIpH9rrsZQTnC4Xp8qiKFeMbqeZgwucTqi0+KIsMQSQkGxQM8
2+spapx7u/76dc9h0ak7CffW+zRPjeCa0Bh8z/DKt73tZP2zqsVFPUQmA46i4cxcv0ts2CAwWANi
Mu+Z/5v14QLRn0MpFkIDv/r1jpZphltHLtFXjV7b99ItxsCCQrFD+STMIVJGmZ/tuyu2ixeLVL4u
JJcnhkhyJdIC5hLFNc2h2jSS4BUimYH/wGYhNhPm3OMKX0QeE0qEIfK5GGEOIKAZoDfrrcdM2eVn
c+tewiAGi7mL87M3Jne9foXyCbMTKetZzyElrdbq+p3b/+RqieKCts7cqVcs9QDEy1y6O0qaa526
zrtCe6Y4eTK3045Q9J7+aC3Ui0cCXTfhHvunX5J94j8dk9C+Q3YLPbnc2Jko019NOJ5dGhwlexDo
nlCDeWf9F8YOGnIphSZYunlzFs+986lza1sPqSSaro2uFdubQldYbC6S4hYf5KdgI0FGEDiLTvBv
zOrjkHwsGz5FHYoOZwOt738cN/QT5ltMC3cHNty6Cnva8/6dz2HSrgpU5f7EKslF99JRM+oo6Lb2
f3OixsWg2MUFy6riC7qqvX1SZ+RE1iZ/LmPdU/eIOn+8C7Zklu7TQjIfFZLZqNS/uXnm+AXsQ3mw
K0EPqQAt5O7jT630nA3lVse3KC2KcoIiViKGqL6EdgKy81RfqVEbflToRkcTdMmoD6qDTbmd+YzQ
JmwFAW4yvVzKq7R1+crWLBhi9gYzYc1X5AzAMVTYwrKnIxayNsz1Ln+uxXilmVb9KN+69Up/6oNN
7/pffXDT+zk0+aKbT3PqZ6pYH4/erbf9yl6jtDqqztLqqZcNj+vG7tDYLuM1qp36zuAcz98eg332
vCn0Tq2HKkRSTeu9SIbayWn06DzyyUGLnUkD5vs1TQZ7KXmQTSGhEh8OU5Zqj6kMax/i+IpiwORC
GHnTFdxP+0Tza0PtG7t0+135KH2U+3WEuB5d4VdUVXynGQnofu0j13Hg0BwWk32S9eqdNbHjtYy9
vU78NKsg0CMq7DNbKsSCNDrJiUbbmQis1llpNtUW9DIdVQZCrKxXTa+H51qvxMJ39u+5nsnfVByL
/bLWoHvD31uy2o57sb/oleCCg1yn+EKyvRJGKt16lfAquZ69PNFrB9RN1VJ6i4k4SufI1HttzVTs
C84qblR61v9D4sWEDjL7pBav79P+RjdWxlS4QpDkNDND950E425iWgnXg+hKmTq4QMnbWPi3BTSe
xZ0h4skNtdpRQQQOj/aBeb8ZOf4hCN92Mw1hH0GA2bXT3jEgbypGgK9Rs/a/OaJ3mI3ElCjvT0D8
m9EkapmmJdZ2Gf2QfFJM4JZocfu7ZhVzDVF7x0g10Pi5jqQnqN4qxge7tHHob22RRzDXg3JyPLY5
03LHePopbvFNwp/XAwVdSqLje5lfD9bv1p7/ZbWEeWJzeHj4VUMAq59jfJP0ZPlH9IYdBPMVhkyT
kIRzDPuW2GGymgvwhI6oSUG9Hk+6nHjHQzamhO86gEW343MYlSXnDT0N4V1Px59aYa/8KVTDxjrM
AJKys3lboXB5SZC0/DDEuTt18Pm4VI5Vj/fl7/VczwdWfqn9qPUBc4Uw3TNr01OFZl3IPly+ijrP
a7snEgCPZ/oPetCEzX8ysPhC9aRVa8zYTkQFAUjvnhtIrjfFdJM3lnBumPfTHXnj3ATymYWu4KDU
VcMswC37o+Tqaa/HhvxeObz0aF714p/JpXWP9ySAO7ESeTR/uc7RFAfFWZvymxnd1alpNM1l1rwh
r65aGCtF2kQ++1q9jbMsjfbpqr97YF3exnPxcrX+VTzFmX+omuI5O7dvh1Y93R6b1xlRzfRQiEsr
BYTnM+knFIBzz3ij0mx0LgxBMVTnVBtEGoV1I/q7zw3yhSEnf3qxU23tZoFeriZiCA3taWlZilmu
TVASfKLJutYxJOvNJcc9Mm/6P0p0UBjX+GPteJN7vF0MSkINzbHfC1NUKMRCjmkq9w131Mk4L3dH
52+ZI7rv9jv3IVV7ydWaJrtsDdwxI4fR+Si+34aryfF7N6n9u7/Lxvfvul4/loMtX7eblLqzgdkX
UiMjlvvRS4SgM5YBrujRe4IVhkhQi850Wb1oGTrp7mI21qkrqeNoMdpNbiRP1+n80QsNPlCIAQHP
qFfWXBm7OzeesSzKcV2V/3bxKRj1xECSkNfArNkuI5A7TnlnGaV7KYUrRAb28BVRan+kashQl3YQ
bFfBEFRIdKZ+guKnyIh8vKu234R8tx5flt3b1znMn7r3FHyvA3xembmyyYRTDbUT4M+2uwAiPGtc
5Cl5ZjPfx5sRME+9REEilJw863oQ0qF5hzD0r9Ph10Nsvh0HIU0zOisdcQ5tc7f4EVKkMrMR8KGg
WhSC38jSZDfzyWiJ7wdBuF/ioU+IeduPH2EsaeVHvJl1gc7Vd7c83Y32UJ/lON9zFQ4vsCcd9GHa
LNZPBLABNw0YicvnIVZ6oCFXlTkorCsH+wX4pch7Y9HkaDePVdyw724h4+hkaxZSdqr9YCOHu3el
fKpqsSzIz7pJGRkJVsvTBRtTTlgd+o73D0WGEF9h5cBCjGrWanprQb9gL/vh+q/Lu6sRGPY9gmd2
LUSzsCIfKb9EPJIPkkIaEJmpZDGIytv8TjlZibo3Mr5TGo4DynRIu0JyZbR4rLPfa1lYrySrXIUa
NNIQPlNdMe2Uzv5a/pBXt8C9q86D3C4BgzCpdNWpdoq9R6pswJZRs7vLCi59hZGAm0lY83W87zKy
Ule6FbgECo8nsNr2X20mlrmS0GytP0wd833RuwPECkUJgO9MFPu5CBtVGUGlRRwgLBLvDQUu96Bx
v9Obc6B5BIPepiZh5Ew+o1Z5KivErxXDoTxrdGzLO4q947lZkmUYntIulNrMsMHawgj5fm/2ce9m
pfbx3yGWdUJCpbQtyDYmSb7arNqkvU0K/mEBIzAINBJKy4zUelazd/zz07yDE30q/tkP0CbD8ZLc
ireT3UjHlcyvcE31knAZSlQ680LxaUwzf7wcrwd4s3JlbFH0bJK7kAdyFEtiGWue2IAV1GeXHvLr
HwxBTPFpdyMJH1a1RNXtli+GWaVhdy3txCRfcdrm5yTzZwmOWjw/t2zGJ2Haz81P+Xu7ygSzu8n+
9p8hXvtx/v2iN9meqxufB6uQqIVqVSisJ9k91nq+SFnPLdrw5DI58mVI3jDBubJe0CLvKiBc2kAT
F6xAecEWcJ+InwACNfs0oFelVv0nANalJsdvgQfzXmkEKadoErC81Uvu2pBdZYmUFd1jeW1j8e3l
lLYy9IwgeESrVNNKOLsoaFKWgXrNNZi58mRjwvFUjl6yXhaZVajFxpvI8zVQp6ErNUVhNgtk2w0j
KdzDFJqDp+zRHPvB7dEOZfvf/LAaYhorEWCT3aQo2AReXcCFpp0BODzIIUUHNhk+6xynI5CvXN0C
JhdaZdXOVkiyi7eDAIr7x7FnXWgF2LdYt/KOJcbZgF4EhH8dkRk+rmU6dyP01G2PmjGV/7Lmvt4p
KuruX9GippUfHPDLKt7/U748zf7sWcZcrCYEjThW/tUeg/Kqtam0dsXRpdJaL+lLlV4v596jqU2A
mlyPj87VGpvdsL5JSqcX2jSmuOdJIIbyINpkU9MPTCN7EPFuFnzBTpEADasb7bun/26V1v0ADWrK
u9dRu6ARTAiAK6s9c6oxsvmYUpx4nh5aG8nvgX1Irui9gRakFSeU/CJru8O55hAvWiWas38bzT6P
54fk/hnHc/3Xz9L7K04FDdwgZzqv5uZJsjjlYXbo7o5/qrdPeUG5OHjkbjpM3BD6NvPj7Wkzqa7q
Zi+9XshSKPiCptZpTf8+ZGYKsRUb77VtBP3p/3al1kYYVpSXlytEkk+dMhn7GvRst1m2doVLa3UW
90t/i6XPMnVy/dVn8gSI76tJNtIp/zkbrEXCePSlqKeOWTyaCqNYvN2jnDxftfOfwpyk0WZS1iJJ
yHnkYolAZI/50K22dSUViAFkbk/Xv60HphqZ/whBlmKlDkU4S2XHSOEOF9sR3nIRM6SOAMRlyl6X
Sn9BYS11sfWt3xiCkxPPg0pcyu/8ZwDkwzW5Bz//P7w+Po2CIsouhn6BY8IYJdNFkqWy00J1bPOy
4g1WI77CVrBsAW6EgbB8dSDR8NLGqkIazPfOch0WfjtEhTisY3WTewK/OL2dFcOkRjkT6AMGP9xW
mtqgVJ0e1aSuMr57uxVj9TLVk0V/93WiNKs+2uUgEwI/oogM6z1U3IP7yBIEJbqnu/Z6w1MwHCHm
v7R5kzJrcYhntTZ0wdzdLwHq4kUSv33dvOiqqOe9zLlMFHCJxoC5qr6bMCxu1H54UWAo9nBPyRWu
tbEHc5PgKT4+XbZ7997lZvet9RRXvHN7U8CRT81d1Vv/3hUdJlgtgi9ZAxLOalR8Jz8sX9yY6zUf
LM6DujY9iNDzPoEsLBy5Rv21+FLuH4sdqbhWiXdUWEV++eLBCB8F25dCt96Tyd638a6QVBbNh3LC
fCAblQuGSoCMTggrFnQAbll8MOHGRdmv041xcptl//quX/r2AIALf0B+oHJIJ1s+Wo7B1xaO181i
k5ZUS0PFI4SJIXoMzY3iI5WeAmpHm8sPhhjMtXhZD2FuGSyCGyUzxSjee0GDNhNVYE+wXJoxYvS/
QFhr1WAYYXuKgaKw60d/THBDXp8lfgjE8ZgfLl4wvHno2NBusbewwNE2PDgwCy/pStQGclL0FWA4
4bPB5RYrT0mP01kVhYHgUVqqyX6vZKmGruIpQ+oP4jRj8bdpT7ri74FcIO5jzoMFPg6Uk2N9RDje
DmyobxYdnmI4M5qI+4qjhz6Gc4DsHfUqbEgKGXVEm4d0YUJhSf8VDD2XADatoEB8MVLqmGcyfMIg
SEK/YxpkBHbDERDLh/5s+tg66fqwBRH91oSs8Dd4YZoolxT371dlhPZVDpW5yPrE4ezJ6tPuZnVC
n5tPTSrrsbb/gKjeIGnAcAAuW9kpfZ2ZYJYy/KMCd3CCP0E/eaFypOEHy2rg6UPu/lu/k3ovYvp3
CemGIgW9sLoJ6/ips1YRGaoN3LPaIVU6PdXfwuBY7ZkG2JrZ+9d/Vb4KP7UfrC9T0VEbfy6fom22
QWCh+CJYPwffqkONDJISAlUVtSwa74axh2luUqdcMi9NwqEDDvwePIXRE4igFBoHn/Kyofs7wxas
XgC9LwwsHaUJ8s8uPU1OQAOfNYMxPCSUDc8c508cX9Z/qg3mOwxGED+Vk18rutbqxs1LNxTKY5UP
6Htw9ERTlSyMQBZgR73dhFATqwxLwIkHu0/y327C6prufvwoQzly4WtXvDp4SZkhVTGKgQb4lbvP
UNEWEkHGkzk1Xmq0wvqI1HdAsLfjgyzjt5HxIQxY+SIMhVzYAtZ5PbB26GE3N0bT3C2EC7rQn+3q
L9tEeLA0FQByYtJZxI5qhrNBj3YI5dYyoHKHgHLAByvrBiAeKocFFjHoYBko11ChDRCX686Oyd44
LuVekic813g9nlXbh4kVYRN2lkERZImq9c7lHCbV7+Xg9rO2Rx52rEEZBMRFTTgjYSadMLGOhxfw
aczm8vQQK+6JGv10+jvj3O8MADslG2zNhsbjjBaoADB1Or5DCNxsHGrLnHQfKOVXXkKuWbCRi3Q5
VjdeiuRCHnP5ka8nh0l4X56UboYgTZIK5AHcJq532YY8n0xD23hn8wWEtv6s3t4sNFunwGLy2EoZ
5aZk9yxlw+2Y/3XBfqZ935BaTP8o2WPKDoG3EmLL5R8ZcAC7lBHjEKp5FIyhEBYKKJ/E7GpP9KpT
lctf97sYYZ2MBGOIKfwA2CM8fMgFeU+k0NOztYB10Mfk9UNfbDDE3IdTCJ9CMPNjeWtT7G5Wwd1y
9BWkdCG6lIYsMolhxSzuYDWZj0VQThuTfcQutKiEZqZ9IMJY0CCyDd8egH17pOgXyT3isnKO1+hj
ySnFtGC9AbwVXY7y12FILewoe1CUzSi47LY0HJpWI7BnkyK7bkIE1nDA84UKvzebCk1i6wDnZuXp
0pFqQrk1rPzSQNuZHFWOGPzz8taCvdP5JwSk7BPK89F3CMFZ9V0PHmPHiN2YWzG0Mp7Dbk/7JMZK
5T4UxVKeu+i/SDeBlRWSVporzqXc6Nu3eBA99fq46J+ky0dPLO60xONVLMvaByzOLvx6GClEoPTI
SWH7f7EyYZa40iRLfKdyqJlh6irDnNkkT2QgjknV+Dnzk2l5BN2ymiaDpv3eTLTa+oe6DOgAB3+h
zKYmSOFK++vAHweWhN10QdGBAQXvVhCZVsGg9GNvSyCWe7eEu47ejRfaWu17p8li5Iabl8Y23TpO
n8rfqCh5C2mJczq6qfs6BLx3McyX9nd1/sHoLjlst3HP+LOgXpmhTOGi/gIllEOL5WFiBzfS/WLC
v+JfIIuHToaD4we8tdoU/vQWdAKDYyRFyj79M8RoopmpwL+FFsR0XbGua7M8wErj8ntEsobfKQS9
pHCTMq5kQiBBNOzFZ4MDAYNJRtnE8QthLY8ZFmWgNTQM7vmpL/uHSZmuCy2u8AvyyfnRkyGNDiqz
OLu/VGQMqXkMfDhH8e7zPF6xkfOID1cV7N4236tP8kJ+sLWfDciFzcwwioFfXiF0O+qSrMo0LxN3
cPN5ullNl2EPptGONWARpOfuK7MqkVbJ/oEk68jcjs1nvIbrM6bBESZygtoJQzhmSN4cZTH0OkI/
ZtvAuuZD2UetPc8CcD4XlxYyXExETwJSEBpuQfTLQwi02vW1D1qOMBu9Mbbj/TrEbmNv8hiVAfFi
ZE161RQjB5AVsomrNurecbBbEhdwnUIpXOujdmS2DP4DFuJwTq4324VPaMqla0IH6itUi6NE05qZ
4Y4AQikmQQENfdUufdXfmLDwH6E8BkXJ8s9KTUqO4jI3H3Pw3i3rkyI+qTGnBJjJNo0AhVxG8nLB
/KZV7GmjCfgfBhOvNdRFcBwqDewlYbX2weinTqHUgg8JEOdkvy9xed689W9USxJfozPqlRj3NHyO
ucGqKonfNq17QPJ2kMbthivb772Z5MOddSmCyAiYyzEOflHZSeQaCE/HePm2jp6XX7mVme/DzesN
T8hjbZN6obH/r6x9Iz3Pu6XB6pqUCk95zQ5xOa2mi1r3groYr/48UIDL3+f4Ums/BteRUtO8OyeR
XNQIFV82qnH/7nUqXI3bplc/d2nJKTdeAhPmev4pnAZrdEUllb4yzLGmDv8cBOO0oFIC6dZfpy+B
yFNo0hItGk5c6m4mhq7TsDKi89cdhFGAGO0NYdIxWQSO1cDwrtotJnZFMGxL5utI9LGvEDJ98UXk
++hhE0OmVb55Bqa/kAxbiRJ9Xrh574Xw91eVq+Q+fs/QVEx0pSjYIRMimnFWA1dSlnFpmf2FjoAi
cEh5EmmMKEoAKNiVFoi0SIY26QXcibJQOIevTklOvTB+mgDUm/dGm4r1TjzaFUXrDMtb9rf5l3kN
ONonwyX9pbajklQxlaVDEGr5/wwe8fkKeXrDlzNLrKQbLVjdvy8gCQa+PEw+a67SfcGyPEy95z2P
z8DtEBZkqzf3VGu71mz37zKhtQDoudRMqWfSNiP8KxmxyAUoNhZhqQpxBGdesXMYwTrFPZ/7ccUA
0IoKPzPlUA60qOMUiQtvAKxQvgrWjaojJxXKhNEy3b4vC811Un5Z5CAOTydDY5MKgcDc6zYxMLiy
geyFIY/ll8pH7UONtYTNeR7afvVBdUQtE1IEvk2ZTjEgN1z82P7Khw8m2vBF44vlW33bk0N43wDR
PUwvIqK1n8zYX1hBZdmP+GnrkAONMne5IG65x+Q4/RRur2WAt2JHyKIMar2HwZhs5u9k0EwnvJ5u
tjGqpqTJQgVfzerXxfDG5t1djK1TRH/WHa56DgjDOB9F3+S4Vp+Hn7XomnPwdeHwUPrIv09XozO5
tWA4GfVF9p8PvWP2ef3mDMjNjUn+/szo6/lFP+gu1W/uGtwl2mDgfuv0d51BrYBwZNK9rrZ1Dbyw
9oAXX1v4UYGxW5qIxRBC/vLXeiVI84f+P5VoEQ3cq3+cdm8zNGts7C5aiJ7EDbFk6ERP+2ft0eTn
CFx+B1090I95roQ1xnIw+wCF+xXjqSgem/ikVq3Uf2lSHBtgHNRrzb0sQPqZe/pPxielWY9Plf6K
nIfsU3WnYB55LjmbFPiNCBX1zvd/lqSYSCPExGEfDikgl7um0ibDczP/RyPiEu1AwHR5QUdNWLeP
K+dQtIHk+FNyPvYjoJQYmIQYCe98LzGi9SBDI8e1S8o/Q3D3gUDvKs7HLhC8ayf1X48pFOmRMM8w
2clmsrik/SbQr1afYvZHTCdgedb6Hx9EIClvoyHj1+HUSYFMCqXklu5zrweAE2KbSut6DEwNwNIW
m+hy/8jundocL1OIig1EWALV5DcOimv6hOTDfVdmp0J2JedH2pSxi/qXq9Sv9oFHWqOxOloJMPER
fyjJhdwhnJ0BrEKgQMpAOKDqHBCwQ8pNV4ULn86lro4QmvPawO97fA25Xb+0MMu2eDQ80S4QlpVg
gOyS7JPOUh2bUzGtsu0JxWQsNqJYb3FMAwnsZSLYoHmg2bPeu9975+9pX1K+m/1K4l3XI+O5l1F8
A8qk0bvmlXJSCtUzdsO6bnvlfg5HqdQt96eGfWTkTGJ5Lr1KooEV5Mjn048phot7DHl0C/RkkfVz
SAr+7zVMTTBUUOIjUhInsc3M1nIsgN+p8wltQ9wlD5GBhrKYWvLmM/p2USg+MOH2LzmTn0hDRnIL
5K7flFgf4AP0fGmLPnBz3aLHz2lUe9uPo6Sg1zz/Wv1WqaiWBZ4OD7LQsrn6ub+vzo1sspi4v7u0
MgyCjB/8Se7DPQG2BOJmYHsczKEORLnCow2YRWMSDy37d9k9+Q7B10CkjJAu3S4BnJbUOUayGWqs
GICCzyC7L0wqf3tmoGi4Fz4mYHFsh4T6KI+xK+hg1DTc1gmTQ/U7NOTLWlR2gHBwOh2xuryierce
V4xd2ajfQwzDh3392IVSPDuFxuRzD+irQ0XKXkkLi8Q5uSyGpQ93ljgZ5kZIE6fVdCuE1pZFBTcG
4iuH5l8nxR7fdDx1L3R0ww8gpFF9Kp+ahbcKehppp3BMRNxC910YGl8ZcqQqKlTuoBd1yiA6aW6i
1vOUukhoXqmeXiVDpR+9y9GWKEx3uiSQ0vg/ku5rK7EtiALoFzEGObyeQFZExPTCUFtJkjNf33Pj
ba8iHk7YocKqqlWzSmfyOOqp+Zok22e5i+N9upqkOQk0ubviq9Sh48f831a2mdDXLQVhmmzvRe6v
7yxJ4T1G/5JiWkEZJ93xKakosVDVlm9l7zeS0s5dsNmy0mV8rPjbR52rgWUGFyklA7oqBffSRtJI
+nBg6AuU1AyCIya6y3NI/cR1jj8Kkx5OuNW2US01LG/shx468OFSbCgBSZ6GPIpgDnN1JYCZ4w5c
z/YFrMr9a7FBKWuJVTAmKpYXY8mLywCsZ326mwFAVjYGwIhjQ5c5+JNUG/kcWChv1by/te55qtQd
e/C4RR5ArOQT4mxz5xgyXdpTqFGEBwInxHpZ+VmJr1IuA4GLMthq2wZRsyyPURI6i3KRrS8eFAuq
gmieWqgs1Et1sD0r7eM53QXIf1WvSNq8F+YPvNy5zi7TEY8n2YhmSFpA+SttzpbcS67MeP8CPCmQ
/2okiQpqa3/H2XZPVwKpv7zb3DBiMYmQRYPsLih3CFQbVSnniHZYDxFjhki1pGH5Lpy/rDTRobUp
PmWn4HAxfJIpSXEREeDf1Do+GGCeA2dr3vH0JOhx3FoMWAuH8i3gdbpzGe7p1ngNXMF9WAOIt7Ye
5Z0/xxaQywxt1LNUOldY31jhyBKF0NJ6cQleu6Pso7vyVTvdycEJzqn70m0Rg9NNeSdb+aBX7C1y
qi+kAK0nrqyyppCeBli0rqQnMVWRw6zqJgQ6yg1lhvJNxLIUaLaFZAUI0Zz2RNq28hfcI8yFgRgM
FflUpbv842nRuhIC2SizxDhqTaG/R1TwakWbHupYUkd518m0KsV74oxwku8x7uUPD5kj6IEZisR2
hWXQer8lBReDEOtYj0StZZMtNzAyooDM4q9Di6TQJviM3MeLanHBVXuaEz/rqBmiHkRW9sE9toiD
Lxdym2WnW9qEm5GU4cz73jTlU4DWNGRTLjsgzNRr9ZTxcPyvbQO2Q+UTl4Y8HyXp/CJMCVwjwb5J
iDHiVLJjNOIl9Zd9yJF4ou9hjOunwQVh36Ej+MqtFWdle5xpa6SN5Qa6o+VvmByPRm3YDKiM2M6E
l0lTdyerPGAFzCr6RBoq+r7FnTVtX5bGKC8DNiU7w6yOv0hHWU8djAfOzBOzZ1ValpRSGgiZHgFB
DyBeOOmlJCxtpolgKbOMsRteFRI0NrckfgkaFRwGeFQaHMFsF0ZiuCWkjpfSkE//7P+QyQ94/BaE
V2fFyRVHVlCtRrvUlHslzm1WmGvnJvkiyWSDI6WtgsCaK3xb0ecW9QgMQlXU9+zCClJat3fOooge
2km4yPsOLI8tc4fWNHg1TWJip0rglvFuKu1Bg5BD5M4+gAOU7yRnlwPQys5jVcEGJHEHGtGQ06+y
wF27rLD4ynDPO5BoiD5ogquE/F62aUiODuzALjxtEhoy3frsS9ZB2IZVJMrMGAu/FjZV07YrZpZB
7Nlqwdly/+YbCECQYt+b3apbS01112bkL6IT/BZuHCAJ1wNLn0EBYlfy8wg8Y82FNB42DAni7gns
EPixB66aoJ/uAEoEzFbiuLIDjwHoCNaXAkl0kgoZ9DCmNuyYoSXuIHNN4gQgyVrXlPiWwuNzBNWa
IAtACiBCqN1OXAUjJ8SkFuyEdgWnFTxadcWqJdbA51jqJ8a0F2kLCQQt1Yz5JuvWM2KfCMEMFyII
Ia0BtNbFSmE8cWNIQhlrz0BrUbAMok4KBXSMIbnzZxi3pUtVQ3HkJwR4lK8He1ZwcufizHTp0nAj
UI9ikgGSuDKYh7nMLnBbRowxIgYA3kWwybjJ3fjubJCw5OA5szTjxaqHHaBOdJY7EoSFyr5tnhzW
tBcBmCJ6LbCStADp1AHUBaK7vwGmAJtRZkS2FjgN+GdIzdioxyMTBa7NZgDk0YYswBvDCLFpQL0G
b5VfJr94S5PzN0T/UJThHIgfAlDPe6ey5UihAa7VWWokx6w9L/dkZwTeXKSOCGZQ5h3vAwEaV0Jy
tWIUD8ct0Fp42mQtSmF252tJiSifQpfmYhmTUOl+/Y0HgBo5ltTca64w/saJf/nEPn35XMswTTJA
yroaCu2xCcfix7b8MHsHJQSmhIE7MyAKzWbyWlCmtI3RlvOtBB+6wICQ+4QxYPR8Of3wgxewBySC
AO2XWymGlq4g7CEV637zLxY25ELhGq/u8m/ZJ6eFvm0YKWfga7yKirkKs6+V6rjT84FlOtPCpVYX
TWLbhr4dhSY/hWvIRceITe3XTk+wmb97DMFdXgJOiVV9UbSScbcHEuGGHaZqdkK6Z1pqsi7tP3I8
lzzhVkf+DxlVOFJ9gbsgbdt/I9HG7Yg5r1rtmyLec+hmzZPmCEJv4KiXz+AmdII584KOURrnIv/J
P7RTmRA6Cks6YUZzm3aojOc9TiR7jGe5WvRZQng496tHQsJHvO/+0Roz6c4wTXd9ZUpE821jJXnG
WKgoGpPXTFVGPIJn5oy7gACIN+ZPP1reB+k/brGyJkQNOw1JsN1Xfpij9+OGuG3Uti6HSN6ZA8un
putzrQYq039I78/6yvgUh2x+X8ZRSlidI/YsHoOJNE9ur3mWu6MHCVinhji0QRip9b9+W8eriioj
HBfI3x1nVHnAO1CabjwTfRNHT7N3CMRSNJYRGjzKzW5AVuhl71j0GQ6qrYKVGorSRs9z5XAT+1VO
JcF2ubVBJ70p7E8zej0/2SiSrhBCV0bPrAZPAy9gnpWVp6G1R3EaWONDoF3qRCZGJ0mBjtUTnOpo
63azOtn5G9oug/65sRZ69uXqUt9GalEO0LvdaCXZx+rhAmiVf5nze8sl0S7vczdHWl571qzWM0iP
c/Fh8coPm2McuGpL0D38ShtHBlsMiaczxpFunEc0aPVKJb3KdE/H03ph1Q2G+bF1gOeX3w2LwpCT
7kW5s2KZ/pTcHiMGRZVi9pj1ZBHRJbGrL3RtUSsZpogFpsN+II649WLVUKQU6qO9grBVqUVbkVrz
+nhgLkcps4S480hU8yxlYwLZQ28Xj/hT7oxqT/Yime3E6s84Wmf1/kHgeXImkl1PStJ3l09wFh1u
owceloH1aLtfxKZpvWLwDoYjeTGZ2LGwGVCHk/72OQicSZSINQiJWo0tqqGeaQZxiAorMuuNjg/r
IZlEwtv2AaWHzEC0Lp9k8PEOQ7hEJPdolQe/xt8FHIGyd5iIW7Vjan2I0wc/ZzrTWcUyaqmz4QCA
NbOfosfWfEYKaeKSsBvbxzMZAV3EDcpk/mwr8Z8AlYdtw7DbwWtm+OEedytbzShbhqTh8tDTuJtw
0bjBw7sdkegJpn4QFBbq3EV+UXzWTAV5dXQ9JIFyJthg9pB5mNcB9xv92CUOxsWuRCuH4r4BH0GC
7H9X23/PUv14v/Oq7sicGVl8eUGzKxg1fjXLYYrCPgw23HQg2sFHXMXc7jZ5M0tDa2o5Jatmbale
eIlBXhpSUVP6QOLrMaCP78U521t0q35efM6OPe9yMvKf/dJmqIRu8p7oG98hKVHLWwVbajqkarBn
6GvqTg/l+8PDeBlrOp5Jjus6/SfmivQpthDX76uE2PaRU0fSh5CNNNliV77epXyH94ibPdo2vCiw
d55wqK4GkN3lnYVlP1qRIb033wwRs/jKLPz+E1v2cjCp7o/vtKilVV22yNY+HemWHTlv2LQmPtMK
Ls/+PeQof1+HqOgGYo8i8AqMrvS/zP1VTNVSP5ilMPYm2abKqfa0fMtAUfbTy8lrIJfXm+Faexw9
KAZCB1oik3DejQPTyPl868glEtczw8SnTeI9Zj824RDzLg0D6QICl76nFzXa9uW6MpQ/to+n3jb/
rrueKsy9bEBYaTIf9QV7DuU0PF8TtG9TsVfFpV1qiDewLqwcWvLEMqZBUg9Mh6BrLRiIQPSDQgH5
lvuUALvWcO00sF2nX2CY9f112t8/zkJfLrqWcL58zmt60THp3I+G25vlHbRz28dvolIhl0oRiUWq
2qFWy4QrRn+QTqm8ZpTqUARoXg4v24F6nPk+OhW1Is7qtpny7jYvai1GsVYxdOspEiLOkufIKn7f
rd38pzCssbJW2dN/vbHSXw7qkLZff9u/O1ktCn4oxHmHwD7fmXLdAOCHl85Mhw19qI6IaPqMFvN2
agqS2A4ozX9lCw/X79v+oq4mYigNGh5EfggRhICh8OgQKALspMYBoPb+iTz3R8Zlwva/ZL9CgIPB
tZffCyT7fbdk1kGSzQe6ijlVgLfBPnG7LJmO5z1/Y22ZaAzN8N4bIWVhGsLHdtYLmpylhO6BGAC6
ltFXYC+U3Ix6RenXx/ghVm9Yxc9wX94k+9o9gBaf6pv+EFElXqeHpIGbYiIh4tIa5LunwUGzM0vf
SmlP1wlDQn72Z0irEYEgVvQDYtdtkW2RwqvkKs3pTZBDRd7l8rjNNHOzxvncVxyw0qf1rZK7y1/r
skdrz+v35d3yyEVTnBQvM439jD6P8pfQ5WUzBwNDSxVB0Frj2lNptodEdDeFD23QygddAnVIGWkn
KPLCtGDsZa+6dyk2GnN2hpc1Q2P6lq89neXSMGRot+uxaWwxagd0//xPU5P6aNNgDlZPEjyrbfBM
aTgLWeyYEFGBIpxQCwnylPg4ibeP3IQ2coLXWQfeX9sMs6ef6zeQzV5ZaGXCc1uVt+IGTwTCqIBf
6AGjN4RgM5CTjqr6jDWo1Ji8X1EPkr+hRLG8abhlslFXkJDYknu+SptuCJYBCXMsjNmlUfsnYDZb
f2jdVcS6yo7LfXp7haqcs3LtCnJcusXX3H31QR9J/L2RLg3lT212RFcmx7tt8V7Ab1FqiP+Vji1t
yi75oWIujZoskFG1DwEfo/eMxaQW52dZdeUqcD4qlO4vhSFPgeTShWGnshBgwuRlrK/R1reZ3/v3
46xVDNk5VM3v5jFQWLrxsDca11lni81E4zUVRvJBtXQqtmaj58P1C717DbEVTvPz6Y2+4vNhGfIC
VWi1a8MxW0GQQIbf0svJ2Cpc4QuiBLuCGYuX54zGnNSsZofIBtGA8Qm1AbhWHjZ5SV6DXeW9fKzr
JbjQ97KaXo9aAc1C77NCTV1wn/oPDtD5lGxmsPlrd1Prl1gTlFPucczev4If9eWbfv9KWbTADNL1
V5kydojZeUUKV5iXwSlm0izmPRoR0qUd5aFTNXpctHEXYIPKjGtYKw3w2XGfTuWGkLc+fGB/9UFb
iWVME+D6kr11erOHAAjUktOulBAeUxaU9BJHnE9W7atZ9US7UKrWoQ0o/IlSwOtY2563g+fgs2Ea
JPUtWtw9SCEXq35F0F2awbJeOH1iGpQyND/VJXcgGvXEFReUHAmU+A79nFLa+9aMhCo8fxNTjNFZ
n3FlZACC4npy+WEA1Y4DdsEpJeGsjlmfiobpW/ch3dX+EWiVCATrYHnQX95PAQ+YQALPO7pllMzf
WkXN3ikDJr6yF8takUi8/PbDJ2iq0IuNVCdeGLpcK6YbDUgZh4YzFJ4Xyhq/eVwcM4K9dmwiwKf2
Jd9kjgK/wkZhnO1fPT4Nm0qo7KMDdRSbtfPyB1w4FScjw8hoIl23MMy2KU8haCoLXaIe7JaM/2Z8
eVDuCLVu6tXV1EefdumpB7pztkjZ22ARIoalRuaBj+iyv0NGHEOWqRMeMiDRep9dtohFW5Jkh2sa
IHBaRME7UhPooPwLt200ffMSvMMNGS7jbFNf1xCvoS7BVFbFlcFqFtPr96J+yCYnpesh3KMM9m7b
/k2ZuIDE6Ze8kBCyiMAYuxYVCyhBabjq4QkMgCNIDG4rJUi4FZN5KCWaB6DFZmbh8PX8CVa5oAmD
Pz4JiCCXS7r5wBKdBQPHknNT1KTimjbm70ywzYBHlXj/XjpbBlmS8IWRlXKB6bc9TFeBGLpSQiyq
PCMD3ctZCbRJGM5TjFSbpM0ovTxdQ8kHYtvCsPIhbaz2fBnUnvf9ZeCJkesxnXSrn2LDk/XjrgeR
rOXqEsXk1H+WcnWrRJM85ZqlWUOVczFhLhhla4kTL4m+bjExxA82UB8YUZUQUWg2LUcleZngSBRf
AA409yxF4AiNE45q8HX4FgquJek8nM92u91rhsjuLaUBg1LDNY4Onwf5xZpO5OvqfNvX72wgkFd+
L8MvHXpsneBa13T7DhMN88nnwcqHpAxQfWJaRyHbob1tcOkOhRij4QIh2qmRef58bPmvUW+No5Ye
5o9PrcdII2N9pDVwfoiibqSht7alUbvdbp6ieBI1l7G+kHEzsTB+QlPdATUe/fQH69irn9ASdxI6
mKft5kD3+UFTp5NJJJQ6HF5kK5msbDRoQ2y8Oxw4UCdG/7wZ7lumdhpGCPeAN5uDwbzeHoRDm4Pm
EFzJfJilPz/wvHCu9uD2MT2i/d0n4sHP0NHu5OcSoZHMXr828yf58GOe++Vz9SLvAZ0mPk4gagC2
8P8ZbyZnwKFsshb/MVO6n+seMRmUN2keYmw1go/QfWpC1iOhKrwi8R9MZvNE/wDsnZaW6rQh7wd+
25PygdWWmNQJCSl5I7DDA1STE/eSZfolF3DzCMOfFtLjO1A640Gu5zvPu8Tvg7kAZHrbIpg189cu
hQQ764Vsae4n35IEmEc/zGWJ6/U3tRihz5JwjpwapaG81eV7sjl/6348JJUun7Nh5k1XLZ2ELh29
30jBnv5PjAsOC7fmO/+SrYraswaFidBNqi0S57ev51+GbNsQnNY5UB/D5aTpLz4JqwhOiRRpf8ZS
xaNuwiyCUQ8jV1TSyb8AN1ULtFnCVp9t4rZ3yktCjndIMkREOYsK6B9G4IwvxsqhWb7PtLbMsxLQ
P8orfPt9H78ev28Qrpw75B09lks2xBEQWe8DaHodBnoc+QMXLVKaPDuFYwrlE7GAeTYZ8onFA1m0
ulAfqDuKiOdVrvukrjh263vbmrtnYg/1JkDKWasvU06cn4L9kPjfNjS/ipzLJMHEIK8kreK7ibom
iXqrtQuOXsbZhCeCyKfW3ka/Mk+aXFi8a55U+ab5U8z6LqbATzNrp540a0gtZwiMGiRsYjBD8AHH
MDgK+qJDzFWXBjnfkCW+8su+X/gef5WApiSkROqv4ztX6FtOJsQUXBsQapVKJPP4iIVta8edhDmT
bLJ5mgX5nWFpx1vUpIdGbf++nbcxwNyZaX34GIOd6evi3+yx/Lp7Kj7lgpvxG+/lGRbP7dCVXIF6
JS0og9HkVNMWVuf0xJ3cddZlkUpt7prTHlDiQpETlUb0FLxjcX4zUftmuDGwitlkoZn7F4B6L/ix
qAcqOMWU23cbDOynS5Si1QszP8oAPXVk+P2anIkvakMkA+xw1iVK+xgtHQS4+IifOERHtK7wz7le
E4s8B4pPjNe+k6ZITBHqB5KJW1819CCTyv1S2us53bKxFPacYVYN4TQ9pU6jViDIHDVmyDBitZYK
0fGkOweu/+30bvEWmvtI/L5xsS/e5K1meEBFSjwQg+/vcx+scO2ilPfgkg6c8AthOg3uNNcMpPXZ
fCB695lQyv6BTAXEsAXmhIwCDti0kCgJ0cYgW2tcksoPbrsMHjk9A9j2RxU4oQsD9hKVdighM9XY
O+VCrLJdX7rCItHkQXXQpIkvEQ3HRZEnX/2EC7Juz652L+BptQZbjatOLUax7nt6xc4TmWvHc19w
j/OlfbaGNr6TMiA/lhd8ldUgqs0HG5+/j6UXGhFcWwLi8QKElZSaQRtBp14EuBHa2q+ulwb1A0cj
HlvUPi2oz91vYKKIV+k2KZzU1+XgpWChXSXeSGz/lGCnUUq7fL98Laea5jK08DuAEZRY3csy0MhF
2jMEpSSZhEcrGC0go/jqnKJsyY6aJxtD4d2qJRVgJUoE5VxNNdyV6zhUXFdaRHv7hOVLJUNsK9Cn
TtV1EG/Iq48q2mttW5dTgjZk2xp1M3iJCnTONT62d/XqU5WxZMKlqn7mxjD0+pH5wrdCoYhvM8ic
DgGneyhTID+pHzNRbp9Mr6Era2Wi6+ReDn5zXmieVu3jPrlckg0L6sBESqbnS0Cv7WKSbRliAHaQ
xs7wVzAFMiaTAV5T5ZRtnl70uVrcHOU13x2Ye2tpqI+VPEGYFTI9KAgBDThRrSelSVc75tfmbd8v
P2YbBRab9Sx1svQinQLZE/1Cg8mVxW9ei05P20dkRPA+oexJVOYW+P5CTDJVfvUgV8dBnw3Pgfbb
rty+h4wGeXTD6ZvtkvvIPnEjKTS1J6YKSypu3BtRPUEYMELQz9Au27al5C++9u8ncvn9wufTdlD8
DrmurTpdPv0KoiLjk9WET1HSxcPiH9ppPpLNZSv9PhaGue949ElA2rqFDzL10FMz4HwhD0FaIjZV
GOqnkf0dNsuf17vac2iAshbPvX5zx30yB2hq2WZIu/5hV3zzTPtG0ByKiO1WCcOIYHf7vnE+D6ev
JMEShmJocYMX6+cP+/fcoKwX9eXsB4HRqSuxRsLMTkm4Hl5X7nsuCg3tJUtwV+Zvu4fjWlISiI/T
su3TUON/i7fN4IJSSaqIPoU/v/fyQSABSB7w4bJWT9yFHiqOs+YiN9GhtVNB7P/SnT9sHtb3+e6o
s//4fSREsEwvovPH+qMqnUdkqfGBuvdzXi9+8q+2jQW0AJItn3GD0VFhdShIX9SzqInAlaxopfRe
BBEn2nbrQArPZMEzOAL9fgHQHDjTQgtICp7asiaNWU1aL6JgKmMZ2JvASw4wjdZFCPGxJnTf0HZH
UZimkHWdCgy8DxmIwqbjQ/7O6hXbDGb8NbDswkncQ74acTl91EpzMrdEn9AXlMjxUWcFR6mAck+m
y0whgL5M8EqFQ1zJjftyB76c3rkhf5iHcbvToM4kqQtFgHsRsHMed6Rdhe9qhV3BfbsFEt2io7f+
+bFYU9QRWgN/+LtJt6SmzyM4r7H3scq3zK/0XOxI73FJ7/iTe/I9JPyIeEgGHNd9XGKYG3XwctFh
Cbrwb2XgHV8IAmhaV3FbZsSzIYN2BlNT2NfHp/CrolnP48xORd67N2dWr+odp/LlOR3vTcc7mEpS
WupIk+/MJdNSn7466d/1/mbdejWD/uZX6fTocRzqbtxl+dqBgnsAb3rgcHOYfdjNmqMwbW+X9H2S
bVzvPaDbcA6nNwiIH8L9OJkDz4nJcAJf7hln2Rbctk+c428puZopCXPNB5qEj/usj1gA3vnLzHUL
Yehu4xmeYFxXKWDa/pabz/r6u1lrwhQaKA+unUM1lAv5tLOGrX2bTxcJQytbt4efBO5qcG5363Je
/x3qBnyNz6G7WRgqgSKtCpHt3ViFzVEY7VPdM2qXY+6c3VCZGqd2A+H421T67sb+ruIYo+hB/Crh
zGl94bfwkb+Z9UG3aK7DYLNdCR6Fcn65FEJPCexeKC/CBa6BVdeLSScfIDt7yJzbzYsQVnAZS82X
c3ke6T8G8W8hXhU+mJ5F+BAObc/jqVzVUDJfrBgvJMcYOyd3BnfvBT5DhgrCQRJ5vgjdcf4GRcaQ
I1EHSKgJDY3DWdCCya26hin9e9bRqY6gzGt36NpgjS/jbMDtWFPvRnTWtTCguEeU2nHhw1tKpP3i
Wg8qrJLF25D4a6n0XTxo9FT72f3TSHIdrd70crstuPGXapH9Ry549pbkmt0eaL3n4VLDxTiZv27e
9DjROAs80DicO0UhixWdgaEr8G5l5WWSKdKlrP42uELEb8WLBrmmNNpm1SeQL3o3yTgRg86Fuc4+
mW2rOBTGcdb3j1TN7qnywyZb/Fv9A0kKKqltkUQael7AeKo0YOh9wlgL6YJ8/f3Q2alhxpulMF7d
lS595P0hUSqx/xZbrRGV2NQP+5Y8U4XRhb4uYWHTkmYHwSVCy+alEVEpIWQfi2blmhXp6OPw/MAN
UnO/Sr2v84ELlYbMXyX1s1XqE5r/VfcaOYSNudg3K7v6GPdMRp+5FF/eVWuESYpeXR+uwyQ1G5UK
Ti09p8SAkhImZlzsOpcV4lq2NQVQBbNVwmx9rTnPPmXhlktqOFK0TZjHV8j9Q95s/Sw9PnTpWY07
+Vu9/E6PLjWFmEaK35dRD21T/mtXHz1tmFTbSBM3ZsejpYdIf7RDNJxq/qPEWyK+bNbSrn5Y8JCb
y8x9zutJylwui6dqllr72ew1ZG3Pj635ESO1Ri11rVhRxaOaOOyaM8WYHnDc0OapeNasM5yNtXto
65k6vr6cDopg24daa6lFQqDzTec6iq2ifCHebmJpDGdE4xNx0mRdkuaZTNBRvEgi6B4Go8/55/q1
rPLqN9mOtVJh38oTRumO5C8+5qJ979CYlPw52uK4/zh38uX8cJkvaKh8P+UmlhfKObevxdF7bT9c
K/i5DOAPXarvrnw/fl4ZmImWzvE6l0gqi3wdNVBgW+tne4Tr9Zdf+/pchN40gakLGjREFcaJdS8h
oiiCrQiuJSCqtDI2xdXa04Qxm8nm8Hbt8o/Vw0ypw7/xV7acXIeqtPL32+ijkDJJO5UEsS7I57U6
LL6fX4HYO33z0uJExli8+qnsdZXgLSYloaRcknVrX1OWzCRZbeLVoxSQrGa0lsZzriSm0FgqKNMg
9m1GIGV6lx3XLjlZwqzvl8nX5b4nmqJPDwcaJKUPAL9Zr3gbAGQXtz73vXUhzXyO6f33r+q/KxIP
erFCHMbLmYQdVBsWYnw5oVhuTMhI1rG8FmEthhY5DswRjOwsk8zLql/rjDHiPZ+T+l2urpxICTtP
WuuPSnJZpHtQTVWeQlRbvmUXQuYqEqNLfFo0xpWkkEvKKJN/FhpsUmnd6y69fp220Ub/PdpgEj6H
cGzn+P5ouH2twX5yybbmZAyuQDo5UZgFDDzFA8XfUng4K1L9V+3sJakt6yrEMmSKUA+8Hiel9Avh
sf2xNb4msPvsjDEdn9n7TyUpnbVETrYigV2ntI6K2+j15Npu7Vx6vJTq2Uy6kj8tuTapVqUdJWgS
wUGRLsRpFcGI5sc1K1q/o6S8bKx3iSkxFozd6Oj7YZFs+K/VZPnvfflQfK5NIwu58DqyAraycLDI
RNNzsviYf1S+1v+2QRnCOxJOWHZVL6kLMSvAwFWdf5afNY4jjWbFRppbuQVIUNAPfE6LUXbc3hea
5usA3L4mKzFTre4hJ59rejOa6RuqUOb+NJZmFWdy4Kl2pdCqnuKqwrhhFWL3cXgvqxnbyh6Jlv8K
dQVjJYE4Qa67I0nfm7ehSPcTLjy1XkjC15vFudhTzmktOneP3WlwQepFqRDsfP2SrQUNnH9QI/aP
9dPFo9Y3GiMco3f32b92Dv1FuOXqW1W4LxtF61mca8w+jj+nfHDpL68RG+1HPxBdZUYUxN2hqPla
VJLDx91i8KAYq0b6ua3fyprLgafRkOhcGY1+oxXeFC3oPsZ6pP0Uf6paYDytHrcP/0r1ahu8tU9l
pj2dE6mN8bh57P7+w0Vqk+TjiXcwWUTyRaLwTk5ZcjP/HH5hJ3hj2pwgt3YkqRxnU9mh6eedCue4
sPDBoo8dW4wKJ9gOjtUIiJ8iBU0vEhHiSrOQhBNbCM51TdB0p5gc6lIAm5no8F50TF47gds9oFWP
Dh9w1DrBl6sX21mSPN2ls9b0WY83/3jLk/g1dMZO9kkp2ibhn04PXcJktUjHP4VoW98ms/gUazga
FyLEglJy4tNvoma2KQ/ywXIg1iC5d9OXbT1T33HKk2rczI4Bp+p24lpSa1kqPpxp7pODnxo9C/v5
UYj88huPPxU7FpHjxf1CJNUx2jRt/VFzyqMCKuD2zETVR6lPP+WR2BeR9zjJNC/FxrzY80mxkUxs
ofQmqUAkEucbzD0HgvRmgipttp0E9ZgvmUCTmlS6/fBkoUalQJGYlw0UjyDwJEmMWCb5OHUvt4ad
LKh8UwpZR/5ng/yuvuBi8A/MVEhDkwnAJgeVb729NGanppT0Mg+zqsQbMKQTqdr1b/Gjd+0ZCBtl
WeskOOrgIzDjUUVbwr5RL84eKkLaABGTlsgbvxpgpBbV8icQNSof/2S0HMrJ4Yv3Ivm2VeN0EnVB
f6u2VB/zCYqnQjy/pJMtTC5efuX2cUazxlxyqQwO5WT0UWS4jtJKwaSOf85nIfR6edGZFVXj3S/m
g33SQZKY2cc1FHHT7uyinVO69H10t6lo7NyZfwBwFgsZJo1MVZ37cFxo5zdxJU/tg9H5MPF2l1w0
qfiosbrS/HM+RsUew2RbUhQsbzEaXGMP4a1Re/agXQz4Kp2JJzdEVyx4VCTNY2v5MHlYfbzWPNGD
pltfsgCjypfuuffnZNslBjKD4iU+hpbuBqc22E6DvDgmCJifraH+IT0mxyS8Ilf1fYswEscETKIr
V1J6pQ+jymvW3eRRBX1knQm4Us/Gck5qX9f679MxubsrTGnZ8TIpxpv7bDmy57PQqu64WW3THI15
Ld591CLbNz4nkwe9BV/DDWIW+gm//bb2dsslnrR+X4MSal/im9r24zlcWyua2G77ouM657dqmn1E
YhKH//GPocMpeBVeZ+oaY6S6RY28HXaQ0lTdnuyav18PTE8f2zTLMmnyWYlKDtd2zGbV9MHx1FT4
WPhMuOK1p7oQ1WZcFZkhQNJSVIpOiBrjCTqyaJ/QnmGDhr3u6p1DLLfltmVL4WebNCAlLjG+hodx
rlNuqYoZFp1AW60VdCKaJZdvLs7Ey1Fr3J63+eHNbVN+e70Wf40S9DQpXPftGInZR4e6MF2HaVGX
m5Iy3SI1OA0Rfh8XXovEBGKIg/BN2J4l4H+hcY7RWCsLivRKU3kR8T6T8VCW3cMxuj6KdTwGEcul
df6NkYtFzmPN95ZxxouFf8t9xBSJ1+BEdxNu/VeenmeYprPe6m6O1LY9dZfyIV424rduZS/SkhyE
5L1m2PUmeJVf8kPinEoja1N9zCJdvP1f6k7i2Slata8tUj4xsjIGCPViPG8GkY26oFVMgyJAP+Hd
ILaPT96LgSxK8qDNlpzu8o7eWvmXdOPNoGVsFBrkYzG15HJ19fUMZw7mc+at9jV7wpxgd1zrYe1T
T8m+u+9qDZ5u+KlxrXdheXj3YsEurPnVc+Vrx72Lsqwu713smfBTj75CjI84vN7/1rPtfbL7CTKH
OZb7uljSWUv3XJ8/0wFIoZLq3cELYuYUH9rVu8o2nbTYX9yMXvEuKJR9AsmweC5BgbR36fp1NFyl
E0v8b5VahhDTr0l3lx5Yr680BAXaKA22SKcidjUmdCI0U59/MBbuq21D8lzexMeRYVk/XYLpIH8i
QVL7y6IiHi7sdVBzd9n1+S/nSzO6orHqLVtrXxFdtOyuni92abVPAcann3Oybrm4vxS2yW4Tn6w+
l5sc49rrhbW1ioiRI9+NlVBreHunF1V7dT+/3ydj0YFXF9bzzL52L7eBDJIhb6K2rbyfrMarMT53
TZ6FsvAHm7XqRzAgNFCWxBwV20E0jPrX19xrGPjAA28BPzPSurYdQt33sWEPQ5lp/r5i4n2fdc/1
/evx1YM6nAgce4TNT7Zf9snqMExNDZO1GVC6bV8L2RBB7RWRcmkUog7XpjLI969fq3mzZHonTwW3
sNG3JBtWyxUG64ThWYIMPbpbi6uKwT7OraKwRhiZ8bZLmPbCnf/J0r+fmV5YUcdppMbNgdZgNCdB
k2qf32GgrJfUerKaVoyMIC5P8e05rRlcuOYOm8OBB0UEhbVy6ofbvz1CtPq1lLzp/79/QWZt68G5
mlk02ccg9a7SWOMawI5tGO9eTp0DIm52eQfkDaovPBQQLGAKB+yzM4Ilr/V056qnwEoMqz1b1avc
2cMxkENMKt3tCAfV+dSmlauL1jz8f8h9F3uk0d0vRZLMu5ZFUh5IhnS9ZMWujzXCSCdEea8aWTkx
W7MbdGg8ehWbC3FEFgi8tQ+5bGP/e5Hk+zlNLn5yOR7HcpU1db7zJJSEwQhm2Ok2DTWmqmT2CD+i
zaln7pfxNBib5q/jdGv1nk2bhHGmQu5uYrsxGu4ozl+TUeiFBbNP7C4DbFWFEwWNJVJBYJiVycTH
j6Zi2c03wvu7H1GjLiDDcVzbbVhpZvC3G6RCuKtgVwaNsk8YF+8EB5kyuts7zo4c388/Sl922Fe5
vWGSXpx3m5x7Yf7+NKV9VjSDT6xfC2d6b1+7J2uuXm2cCaRS0aVRACCDss95etlYqNL3mvqKqEbp
pJOHCmWfwaEd9oInc2hQuYt7RtdjMK0zwK5WjvCtNNH3+/dLaJPww5sCaktQSnKfTMJZsu9IYG7O
XuSYNnEpRbpBRKX3YiRX3Vxqw0e15M3+Nd6gIsjyN2N1ASlnSUB31WU4xbVGphHMRaurFRbxOSmS
XpXXxXO2XbKk98xkwHmMpz2Vw2w9BFW3vd9+WHgtGD8tJbE5rrnYvLXq0kWNoM006kqmVI+AaDNH
kYpLuz1Fw208m3GuvQqNSV5Or2Jnvz56SvAmnvTREDeNdrKRLcxzPPmYtzYicdPVx9HeLpNcf+6M
Hf+6CDs1TNHNVjC7PMbXEytpX4yXT8u8CcrHKib+BNnkX5Bxl+dRsAeXD9V29Sfoq3M3mx4XPBPl
lv8qR+JatzxzQM9h8Y0P98EqNAdslmeMvvGqTS9yX/a9TZ/n1WANmKQZ24DtnNDT9ett0oL7Q2Am
p8dFu1I1e8CZRMVCmosu34v3eR9JYHRtEuFOs4un5nriNUfMb17FM7crIJCsext6f1nX36+9rlde
wmpQyZIgdksOqs3aUhRZF5lHpkE71wy/K42JV+8sVyfauGwwcILlWuTFhYsFsMnEPHrP1IQVZ2BI
udW7p/EUPnO7aKGZZZ7w76ZRuFIqFxn8m9RQiLE82J7fxfB3FUlhosN1d/2nZTgkXG3Or5tIQTAQ
kxh7hLck26kT8iIYHMEOCWMUzI/w00LpcDs7MCdHBJ+U6nzjRLJDgrup5a7Xk7ju8RYyG7y5lEnb
ypAyGcdPm38/L1O1odG+dQ66d/64t/04r6S7UgEiPbwK74TJKzQvd4q/4q27C+ZLOC7oUCtn8nRK
f5/CYYdGMd23bPZrXPkK+iWok7/vlx9gjc8RcTetU6NHwrLctrY+qkSFIJg8BN15ej52Zw+5PCWa
6WHVIXVuBkwlyr1eAoYEF7LjTMMhLTeW3XmGVXQTLMnxQM4U2/WK5sQR9U2OtaFGL5O7X1ITa3g/
3BCDNyibmzEeFEvJZkb2GFey9U3o7tAklvuFnlpZBwWzGyJKfle38YoBHSS2e6p3sv1nfnJwfvXi
+jdOmPSdpayc5Z0+T+hjVIUfPmutcXJojtIaRo2R05yx0qISIxWUaVw6hxd0f9FkKGO66q+CSJ+Q
t1iFg/KFkCfyiwdwt4/0g0DpIKoum8dJoDR+OUXyyJoyyE6c8qlikxPtwlzi94KkW783SaWXmn/I
veIK4g5NZv4TdWZLqmpLFP0iI1RQ5BUWjWBb9vVC2JRggygKgl9/R7rjxI2zT3UqIqyVzcyZM5nP
goGWhEQ+KNgvKTbsIFxXb8/prwgpKKw/53drm4S5cA8F18fmSdAeWXCpMJg91etT4Qkker65H6sM
ATEVGTdneHHhA/n0CtKKknt8mDmfTtyCJBpnEilQVnYRe8D7t5YbIGPvIAuzsAM5S9tSI+ONxNDC
zlljSD2aP5GV5Rpx4RjAgPa/3yEUsb9jB2XwIAVg//YDiZrKjNXwGPsGG4vR3E4DdoiGLT0pzW4t
kdHiqGKUv+MKYfeElIk1wIImyjSUBjlwywHe4XnIjsObfMyYzwD3o+1fGEqFs1lIp4lwDYTSFytw
RliOzAn6q30uPoPVlDnp4ekLqGYJM/wiG4Eak9kfh27hsrBkwYErqnTXNFWb2IwVp0PRs1t9uTMk
hiAP37iH4aTBnWA60GZPQBqyEDygxxQS4vQZbhxkWp6SoJb1wEv/S+bkOldjooM5OLncZr2rKJES
ffHqCEqfVwRU/wOJJ3SIPRLm47NMX4INWeemD15kndnEEi0wJveBU/vMMsf0OzyF0F4RPhCFvACy
uZ8EE8/8++asPgJgUgx59K7Znz2bco0DR3kazo/TDCQIZtQdERiZTDyqJV6WWLRpnztOzlsi/PeB
S8PqoLMiuB6wyxaT279W7+4WnuRsVjG8KvHy5ioNzi6sIOrWlraStO4Txs6Vjg838+p2iAbYjra4
Ie6D712KsXbqJYr/JG9MoHG5kjCeZ/zl3y/VqpIkEi21b/7ICgdhpYIlrmolr4SBPiGn5DniytJh
TOMHicJG3Fk8lefLc8pVzQ7tf842zjxlOs/LbzDiRX38xJV3oxrJCcVOGXI89lHKKfL1L1IZQHxI
rzQzJK8SuuBhJHf+hJcpwOFtLAn5VeG8QmbQTsVhaTiC+xj9CnxiYyUxhEbC2qUpibwU49484bmB
aerth2tN1vKm8AjkQboFPaXkQjebPldZRT07HXWDniegC9EYEwYv4B/0iwPTEL3tJaaQe9W0mXZC
6BZN35hmybcktCDwlJ39FCicUI546AxwFZSK5AhtN1TSe8P0WNs6U+N0N6tZSU88+P4JfHkdoKNl
XbaJ+IC+BLqFTW1s2FrnHDleVuMIO/dWvFai0OyYDMQKo5zG0+opS7ff6mcOuwHbLkv6O3RILLMg
JaQIsrMEMrkjgcI3lv7w3yZqIyAnhomWYYKONWAKUxvZGvR0ekAw7EUKhQKiSKQeL4XEwW4pcATd
Bacv++4tW1PcSUbKKDkMtmdBg+VAQxqb7STva857o2f4jeV5c43dS/Z8whzKJdPGH/5AEeKXYcw4
LE6B1cOh4LnwiTiw+CE5a3QLZ/Kcl9scSSJIQUwfygegnCVXTdJEyP8pJ9Kc/rPyObv/H+BDjsC1
OS05ReuCVRKp6y4REvGI0+Cd2P4DBPawFNfv1e1YQJDEtKT33NRFtGhflT6VfD76ZQAle7pggLVd
rTtRcB+kW7LdgpQY+ZhRK1G1k430B6sLEJ7oQkeo3RpTPuhE1k3Ds9dP67wW5Jt5cMQSZf8+by8L
AcDjkHVp56Wd4iJB1PWl4Is3bAEhxxb8G+znG5XIH66HFnmBhDzVXP7XlxKBAt9SayQqgLu9LQjr
wdFsg5Ln9t7vsnZrBxEk3CRDnNC2JywpawCQag/mbXBZJTMTKHwpiXaKb0W2Vez0nQWRi/9GRRpL
SSsgvRRo+n2g6dAeAIdqQd8Ell7b9EYU7M8I4jG09V8AEKt3GCvEUCkrYqFw8ZEjLaAegYNztWmx
kCCh+/ORxJB7XbB2BqB9GeAGfn9E1dDWh62ZJIfciWgIOkKvKjuUsB2oSPal7FeSuK1cH1SMyPEF
QiLnY7c22L+AQozvotokT/648nTit6PJlsFQcJmYVQu9EFAMeyDYFmEe8CoKoNhrMGrr42Zb7vID
KOXtdI8UsUrFNeRBbgyH5LYD/EqukUNn5CA17wxMQiYCPNJxP25987S1QFpXZrZjsF2JBgFyoNiP
nktN46VP8Bf3P/SBmQPkrnK2fIweP4BeBPEPL4GbPP+40RQEgncNuvJW94HU2AQvldhP3BfysBgp
hpRjkuQ4V7zMk8HiLPOuN0yX8jdzbOwvI4lkc6z3FjiM83ssTTJbAYe5jiB/VR/LSsDAYjXdf2kH
cbUJOXcsiYimmNOkfUNgwRS/TwAzfBISQ42mqtPl6kiyJOUkYEKnQqPnl1qBf6KFido2yzb2pfzT
GkiYnM+lKCU2HCIkQ7yJzsGkE9X+2FVqXwmUHyP2wg/x/yD13z89Sp7U34jUR6nfJbtVGWCtOErJ
U04OBXbbMInUWjgY8RoXYrfbWB4CHQMZpdEpJFGhGZwoX/U2r1UFBRadkAAfGWS2Rt6ENP2b5Oos
Ti3aUPc/K35Q8d+duAfPp29uK4Fv02HUINOizgUPkvTpvdhxyVKSovRKUtcJSddXDxI4ceNs3pNN
4YDW+R+54DrhhsoTWOUWu5Tb0w4kBbiBVLwUEY9gE2J1GXlo3eh6uNuI6bNrKyzk5LRCv3/ScwRE
l4i8DQCrHqvkDwVtuw2MlHgm4Y0OmoZ9nIp9lvAdqBLzSQlZ+xa2vhHzHKrRQVB7TDjwmgyKY1fy
5vJS+angEUHvpFLWwFzIMx4OQkiK0AuVDSr5tjbr8KPU4MyH/xRbj9eQ6j4+5010+1bdO5+I0j82
9vec8bm+DnBdiCvF7zwdY3Y5tmKVSqUuBNxaiGv45xhgQnEWeNoBKVEJLtqS/OftpFtgkrONiCna
hHatmOFsaUeGrX/sTkAYYenjh4LvDO5xsrXpxzMh6sIktR9kewu6WJjGsa9jh05FatOAIF3LHDLG
QzAT5xO0phHjYqYnu7EguABAgTIYMPFsmizb43QNUK+M38iXYShWxZ7ieR/dfaqSPQeuxrPt8xJK
PK817Q7z1ABEWNPW0wUWsR/rh/qMKPJY2khjEMmkxaIFE1g9IEcXlWtw3u0D89htg0M0xzefPWjd
Vt1+8/yvKgABa6dBXJ5QUbDMUXuTnpWZ28xvQ3jEbs+uFno31CqgWwYCoXQCSWxouOy/B9vK+Wwf
/Zze+dNGRJIY10rKALeaPi/6R6IV7QV3SL2kXiE8ATT18OuSu0FisG4giwuTdYeSQ0QGSMN0phCQ
JYMzN+9Vk+2EqgKaKeiUAlh4s7s3O9L2RxUSZ3A84z1q66T86g/KEMza4wFSNX03JxW7xwsaDtLk
g/SvC/1BCK9ICFuL45YpFqis0EtH6xXBvnU8iiYhVF0/c4+1tZCsbOZPn31TmmaCGedrKhqsZ8fC
OsgielBDlMSXfkhPOyw/szsJS3hgatj4tjVGTxw00NUe4TyWAstmhpKP3aToc/f3SIkAY9HMoMih
Kq4ftqAkpyoAjJbGESUAodgZ0He5xh/ytBhmL7kh6VWHeX05/zOBS/pcoY2Nax8ZIldOuJ5FKzqG
0bMQ5X7mcJKhCvRG6sxvaFlNYecQjN3xTVeAC7Hf9bFYtoO8T4ESVIq4F/soWEg5/w/NweCBvwji
JFX9/2r63zwUZEbi7ffiYZs7oV2QA4iJAgDiAWwnxuqBhb/4+DjHGFP64JZjB6xqkq64nHJrZHEw
PRDFAm4TagR1CL369RuT8+fWB/lm1APZiAXrChLkv8/Tcz9Xf4uYoADKkCy8rtWaym/5kn3rfeCO
9KENMm1pi5ucyAZ+KsaLjZ4DeGUaWxzQDEBQVjIGxUL3SrX4iQZIysc/GpNb6oTknPbyNVxBK53n
MMDI13N4KJNszn3haTCg1HmUzUE+O0EG05vJ6bLjBaaEPDjA8dhyavGcvy57Y/mdkwxuzWHtxvO0
T6sPXtdtr7OEk7g97HgSMa2G+28ENGqcfyrnSbsA1S7ntW27ukuHq9vixAeP/htygnTgMQ96FO3f
bUWHiXIYgsSrYb3SyEEBH1GC6086Px0+IMsksEG5vOMBrOso1nleOueUWJ+0i6rXkmxBQAA+Yu3S
t7SF1EVw7T5Nq8UdstC45rNFEPwwCbram0SPP80JJzEywWkhP6GosOuq7oFRghtGjmQAyKVl/Bg5
1go64KL06ZIAUw/h34wuw1Zk33ftzSs0oKaoNvk5uCSt3CzRReL2+rFzJwiYZCeSC9tgdolCjSDi
XWh47aNN9GZftce3pRZUIL5c1iVkOUBeXwOPyGn9yUBkxE4BvSM/8G8XIKjEGoI17UByB9coR885
MGK1Q/lDNgwP02clGw+O1CaGIRrbdDgdZPllk/yDCjlK0MAqTIazikm2yaiMcDzZmq3hY/JE5O9F
YAI7vlrGXebrQNCU04BhwJI8+3STsSN9mKsQFrnyrFe4IqxGqPBu7b4cfW9OTQ/lFWx7j/+yQXPf
iYcxPEPrvmyvZe3Gc2RwsMWsWk/gpXQwWDF8RtVr2hFA5lFadY2F5slvNHu4H687wAD9Xq32LL3R
cnKyI59aamWdBsnqRQJj7aENTyHILZEAVMaiwslWrjicl9Wc1S2r2L8iR8o72pAj+gLElyguaNPu
7OPhlnCCj71UtL9nENBr4LEqXoTY9s2n5Gdj9sSDmTwlv9vcvSb4/t35jCoaqd4UrnFN3FYYvRyC
fhXF2E67HovLOtkxpy+uyBCTevPhxdhd3GKzT/P8vB7LU+7+ibqiL88seVP4n3jOku8tTo9Bn3Ri
sZ/xmfAnHV466wzLQAoaFzyRfQ0vAEfYOrs7SFKnsZRzeOLwOIvBlReuogfjEtjfclpSWRenzOc2
7GKdH5/qk3P3ZN93ptGs3svNLYh9CBp0oEa2usQEyGBMmG8qRkBezABXXAF7xJbg4sPFbRFsAKSh
PU+vIDf/2QeDcWvYv/wVskfQnNHHYzHD6YtzSKhtjh/LbNkNclIXoXQI+oHsDx9fC6BjU3eTcoz5
exrANOCSfAslfbFFlV28WEK0UFM25hvNM2I+sXDPQYkhuW1LbAXYvLpjm4Hp+lIGg5TS2OM4SD+I
r6GnkjW8SJmadkFuQHZDBUyyJMlCKKVh0QVcbQWsxDVkaDbBZc7aPcoUrdLpWac5s10GT6wlRgje
JlIf83Te4zP0LH0vO6C7foNF0og1KQbXH9BJykxNtusLPhPcb9nSCLK46KXlcJvo3JZu/dWd82Zw
Dh3uuXcX74jvO5GKMnBPElKHOrFqqLdf7GhedmDd2kh62Mg3f4NFcji/RNYJzKr+k2oKofkvBJHp
BYoGDbJcZvFw+UQoCgKQx2S4NHn0gV34yAIQ1xgF+U4DSczVo1mYyNrkWjaFKi9uj9lBhEHUYIOm
Ty/vrKDcBOOJG6j5phuhSywnairBoptouhOs8BEjCjocDTTiZbU2yZ/JB2HOcOcbwLOWNwxg450+
qBZRGIOgz5PfodmndV2yafQJeM/hCVUBRC7IqjkLZL+QeJE/A7X7WfgqBPkU9JmPNawkkyQ0l+q0
lNipLuwpLraIyetA6ndA8OfvSdyGBaPOuRqScEgmcu3ng8eSCuYaISVXnOmDpdeC0iI2UX579h8a
vuvqo0yMWW2z/HX363lZj4xOE+zZB9/mOWbQ4nLi5/qxvRWD3qaFF+54yG2lNbpNVPQeSzUZUqgE
iIQ8jJH9fifomwkrTh4r+rz7FgiUBZb8gJ6umdM6aHLxvzsmX9Ix1KepmVFoLFUMcJs44a1kh7Ah
MSL7pmx1h1BgvomZU3y8kn/b5y2HoUFyK0YGqnYF29q+Hw3UGun2xFxgoNcSsHcMWxvKkx6qWFcJ
tsD8pVR+6hMDenvMBqa4O0MZHWTf+5BbYx0AObFiuvVey3HEHsX9E9v5Sm7EXn9hyF6WI7YSizZM
B1+PfVtSiHelLKpN4cGliHzYt6MYHj3GMt6BQZ0C31Ds+cvXimvDjuNhE1xIooT7Ym8fajK5s685
MOIGxJ+HlMIXHhibTYzOwcTgd4bU/a3PlElnPNjcvHyhNxH3qgd/lxeXARND8Tvw0kf8fd6gdTMe
8nfr5EUDrKAPcYkSNtAubCgqoJJuR6TVxAMou+0kvbmukCmlE2dlkipYVXiegSIPn0NYSyDFBUxr
IOUbTT3sIYQrQljM4NKAwUQd/EfZMXYqqqLQnRIQYqlEVmShoMEnRws7tHY3AY+blfWY0suf+uh8
DYDFgA1kt7s7w5fjyu/EPv2mkxMB/lBTBCshf415TB6XurqUIImDJxI0c7nCC0BFN+i4T3a21GLv
/ESoQ8mUmB+Ks3B4dHCFLxICFMGjAPtyQO8sBp26Lppb1E5RqeAMaBwH2YeWLBH3KfhYp+A6FstE
MfZrswQx53pyAcHLhZyWeVJ4YkgJSatzxS/046FEZRe7A+sM7TjACI3RHqQiQTxtOISd+Fh5FM8e
SpftefV+2/kOPqdhXTOJxbj77wn3Eq+dsvLQLxpJxf4aMoWXn2UF0NFMRhkNxAOTIscDvrzXLQ9t
0AEMT4e6kOwsnSUU56yUpmbL3hNfwLJx7ttoL1v1tb390J1MzE9Y1raMJeUnRWdYh3tJPiTpjaQ6
sU3rscomyYsAtlbtEww/TI08zHBeB0OM2ZyS1+I9idcwzagD0t3PM64M4uaPtHjWRHolgtj8mXm6
YznuYhTjauo+IhgSOdI+fyNxRGwD6yPfaQdDkHcqap0+X5B0g99KjzpuAHLsGDNEDzthLTUxmtaZ
emST1zKF0/6q8YnqsUocPNWUTlX+Jt72yX1SFZ1LdDuOmfI97JbuyX09EGWhc/OE52qT94l3lbQ6
X1BvQxCBVlseLbBbRLIa4JEM3BBZBJwFLZq8Wt6ejkx2Ba3ZKMws8Aa/4q9OuE2mG6n7HwekTMpP
dkWvMMdr+x/4mdRRsZ+BwEeRyEB//ZhUOXG3uItQnLC4YpjEtCDZWYyHptG0tLZSm5QYHFK8lS+Z
3LZsSYR8+8HBu8bx0dfX9KTaKHcJ17ExlChKrO3ni7yc6QSh1an/6CcU9fEYjM590j9gPQdikOkN
D87E1jFZ3hva+ticlk7ar9c0i945UHcNW23UY4FxECVWSg7PurO29bpexyXYMLEZciWy7Fhq8FdK
/v+GQ04uM+drwKCUhCueM0HH3pRYfvIqoFjbnGrgIcQvGWdGEjcgikmrVUYdByYITnt/6SfMlp11
pvyGW+Ct/2/E38SLp/Pg5eRfM/0KngojO5YAk0iQPTcA/wFPghV8FMOerU/MXCUyRsdlbVbWK7iV
zEjh7iVuBakgUyfDaWrC+czvXqb/ZK+ApLRAxVWnNIMWNVkpThaeKUse9BeAr+AH687dMSl+H+/m
SqMjlexrgHaI3T0UoAHQb0pgP7I4p8SQWvFCKKTdwz1MqZpEfjwkTkrc26qi7r87eSWdIOgxAnSm
qO0qgw4ZJxkz5xC80mPAL9J7qqdSrz1BawR1K8xxt5+BC54hqRrofTooDKh81agxHdyejem8EVOE
Jttwigpw1fwp/brsd5g5ygQiptq94U2CLAO+YfB11mobqVO7CYQArIwxtQvq5g/kPewOSC7o6pBx
OeIzrOcDPyA/8t/XWXxZNjgVqLz4CL7bVRjjkMSOKjMFHIs4FT4Yt4rU9ydy9zRh/QDofGv7WGo/
xepF7kMhihH5tG0By3n1uGKhQJITkMKEhUzGyhpiyhYp+pvYhtI7C5DE/6gDe6STf3X3xJeptG0l
6I2GJAlK+HV4XbKq2VASOzaomtffIJsqCvX1gu0t42skNgI9cQxPX0u0wMbC9nUzDAEkfmQ+q4UE
SBkTzKlqSqRNOnvzzguKLmJiyi4G4SLyOyeFfugF+AxQCawG+xHIoeHvsw1eluFJhCbR9QnJAWwI
O3OFJd6LyaXVQOaySbRa02IoJoZonBPBtEocp0wP4R6ZwdnGogJrqmrRIqCQvk2gIfoeeYWMbJdo
ihiFTfZNj3h/CeUIoae0v/87pQqqAaQAUSD62iQiPX5LlXxlJhwT7V9wDCFE+Fgeh5EbkzvjKLtu
PSCUFC5HuuGS0pHBR5NJfGgSMCkaiVRUeXSNe/j8jXA+ncseEy6qn1PMaRclYaJPubZNn1D79dcD
8cdG0t3/RRcxmemMdUT3cdtFaZxWd1oxkRpF0BhSBNKZDD4XaJJBbF8V8ItC4iSHW2pzIbCsnD8a
VVdQe+ghQBGo/fNFxGFQ37462ThVeBzUFAVEW8xotydH4PzF+yDmDUyIKxJwkNvNAE8x0tIG0g2x
2dwaUCLyS3maJr6tFyLVyVPeHJbeTrsBejcxZLHlls1w7aujLej1LA5dnSYJy0ymTFGLmy5SBG/4
3S/nQhGSGwtUt0IcZol/blz69Iqcvk2Zr64LF+WyBraiYzxed2XNoY2GNiajNnBKbVR+YIjeVYSV
QGeUQh13qUAeGzKp6lBlOtnpyQEdzQEW1nSzfpzP4jmmAQUGBrPjYbJedtW4wyDiTPN77FfWAUT5
N52toheGskcJWtS10UFHD4EBjMAxrGX8EeQQbGXu9EqrBWw+77oED5lOjux09WXjSA8ur2iye5hj
gFmAfgB+gUY33X2Eh9Rlew6CYwj1inIexdEkOP8lU9S6UJqrUDREQI9JhxevWjTwq3hcTATQx75K
ZhnlMEL6TQ7kk9NM4p6b/Y7uJnR70jECGY1Ak6B2fTkYS5pnCzTG8kUKySlGbIM2RotGIHgyT9EJ
lVopAYrzpHBCY71o6JsNP0EwGrU5OmISOhSlRe80OhGN7ys4Oye7B6eLEi7txx+aNqGDNKlDNVXd
djViQ8pGTTfOnF7Tv3+QbfOpIjK/XndO8FHIKTrIHSoNdkbD7RLxo6pxp3/b7wIJ3FBkdWj25L2l
dQNawNlj5BvzRhJOFE3JElt9ZwYeTDSEZujys+IX2nG9qf53mzVWVzw22HvhnbpuhlZLl7Xm1Nx/
DD24LQgEkR7NlCTelboilWt6Wk7jrvtAqqBe5Kn7bvrMekLMctmIGFlhr2HZRM6DesUdaT233N9v
0A9aM1pfZ+bsTEnK9I25MeBc83VhQDFvngPUQB8qTchqjdmV1X3xMxqDB024RMbgrswZnTNciSKH
B3Ee1nK5mZoWXgfGrLZf7DJiobFBIW+s7a9zo+enrDjyhv1rAOk33dKOFk0+Y9O/gGDtSpzZgcLa
RB9mdEe7p0zBItj3hvqwnnbmNJv9vvFOJaWR28gsuQF2wowoQn+oN7sbq45hPQs/QJoj9O92UFuz
wMcqcfUdvnxj12AmGXGAcSKAXiwWRLmLPFhs7ZFtO6PKGQXO6GOPRqPNaESAzWtmtj1b8Is9Cmx/
upyGoTpMqfUf+Hd4W344nSrlq4PNF99XUxX4U59fbH6lVDP1/dkR5GXKH201dNVwqcLCUgdlK9t3
XTe1hoqWusJeFraChBFy7LDncNCzTd3R5w3C9a8aquUSWklh+xfrsAwPS+qRB47DsRB14G2FFDg9
mJzF9ODLi9WSA03DQyinhVicv1ac6MJXpav8JT+GQk0+qCnubspzkKCTH6YhsIodHv2jOp6UP+Ms
G3zzffs4o0R0XHBJuLJYb/zoIkVqb8GjN/sw86k8gUPBfnQRT3ZSxVO/7u2YOEcidIxu6b08G7OM
SN0MgTBxAfLaqVAe0CGi2U5ie/lfWI1Toc5Nhec4m3G3Zrzv2+Ki21yApfI55tsHd0K9LtiKPx4F
9LjZHFfKZb6yJ45lCWQy2mycTct2nM2mcmxCD2cwGDhNhdfDwI+4sRZenbj6bo04YUdiEYlERhvH
sTbPAS93AJ4LZW2uOOMBxQ3dWlme51lo8W02N4t/hBsvnuYUxNoeGh2W862KCGb6sgZPNXAqZ8Aa
s7e5teCSz5A1PEa9bfobw131Gro97gzK+fXAQFG/c3LG3W01117+LeqX8x4/54c3lkCyZaK4V0hl
9PKLiQ2igTGKCDiBqf9B0x+PGIwwktEfYbag9v4xrAxP2wW6WNUtpNDndXxs7ah67gSBqKQUURNP
A/ClyDFYjd9WABJK/w3u07+N2u7HefYv0NO25VLrIUqZzklDxvRAjPXYee7rvcR0kMEyqzcr1q3p
ZUAxSdKI5prGfXLcK9M/SpCS/XNNOGi25tqw2a83511zg6G/GlM6uTxa1MenBWbVpazkfQiaxyBO
QW/fdi/zp8YxE/LZWHVOS9EzF+istYwoNGy1IKX6lDCUuuv2QrJQP528B+b0E9Qu5QcqSo+B+agp
MMHYd+MJ8SkTxG+janoakG+NSaGYBHA8LaJZMuoEzTbz4/yPETbpGCHPehfIh1kFqcQxRUw2UZ/E
Xpm/Z0KnkHk8k8Y2p9RLiIc7xuQBAGbKbNJ2fPFuzH8BQLg7T5i0GsKmNHgqftgX1KMo2l7lX+e3
hd5IzzVIZyCLkVbdRPGhTFWBEc2s1rbdVuW2Qdl7b2wbAWrHVFJ6EDUhAueKMmrRQaZU9XTnA+Bq
ekWiUnTR+Dc3uYNPqiOpV7jt2MlB1CjDEbAckABBXhFBvQJuAs1FgGm4c/gnQG8HIo0zdLKWKMQQ
sCDzS3sxLC2IQtQqyKhKmALnzOtsCQ8QyCBuq2FRQVnXKW0ni1xXyHRSj3Gak4/X8pggddTnDXuY
h735xfaMxcuaTLycgVJ23nNPaI9Cc4jpaLfMXUKDPHkDkRlBGLQ8NMwK613Z5C2G7hs0mba99mJO
hpJRYShHEU617pDE2VWbbum+2fx5UuydfajNITgF6jCMF8YI8CZ8ZUHn56mrInM/LbskF5Mg6ZfX
6Qzkg1beVNXhmdvl+O1FlZ0iMnmavXJHp6iJjg0xUB/e/hlFGnhyCrBKJ2oizSJtJHrX7R5d4lTj
XsgYeJ0aGlQK6Xn8oeJN0cO0q/mLZP4POK/LEMCWU3O1KHqdVUR+3YJxhBogC4BJHbZBjU2UidDy
VTfKDW9XYh513b9vqkqZyu0abdUDl+k4BtP0TAQbYOpaNY0lS8PPX7Z2UvKVhmanRyb0GNN90a1R
HSYZYvraJKP9YXoKOPx1DOjPtaiJzWeXYXvSPjRn1c911eU8iZxmrR9QsMjP0ek1VTKrwscCYYdk
pkN2bLs5l6U77IBldJSOEt69f6mZguRFyLqCof/1qHrB+In/yvO8tboxRGJXzaWNb50cmqnq5hZx
1YOzv1psuSFPSIfdTWlQHXtmVkLwCzZlqA7sLBihmfWg8Wdwo7voDWUQiW1Lf1v33XlFsY7kEyL7
UoBoSIUUXcjCwFoTaL6yTSB6t91nibSKg71qMSvJpikLgMDI3W7D/TDUPCaJ9+La7VDrhpEWZPuu
pijmdkwEIBDlI6LzL3e3U7gVQT3INzVMit+Z1ZgaJLXUYteF26ENg+SLui8Z7Kg7f2+S42NvQgs9
xvPG9DTpMgE1X1B9aIOHkmYRul4dovJzTbhsowddGiPCf8SVLg8l6jat9+7WdHSKnIUTkz1u3/Pn
5D0GEyRQ/7itbULmQw6CazDt08mR3IRNXqKb4b6IEVkebeSH+k9qsl33rgUP8P3HJGsMSVuM2qpu
3vXjoDTzuXnVxS9qZo4cHgVGkoDw4tcvL6tH73WVu08q1HSgE7Dnbhulk8Jr5gr3K+G7SNY3aQWr
OWW3+nnRmjJ4rxuUVhE4uSqQ7i4qrDHkbvf8URlC8Ai0Ef6WKr46PWoHyGlhexGmIQJlLqLuPrgx
utuh7TZWXekq+ZCKfKzr4b4BxL50Rik2k8pGn1XzujuPMzdWPd/+E6lbwMT3/Pz5uZ3n1RmQnVSB
uUZlPyr7b+RnsX0fdWZS343+/aFGvTb2G20/KhzNcF+16p5UJ3NamfN673sNr1lOTfuTBfedxoSN
xSvErlPZj5EHiewz9xBGfsPvtdzsPUVlIyINH+r6ijd7sLcTl5ymjXAIEggT1BLNTOlfPOeu+dee
a6Z93sK4eydwLlNpqITAYT8rts4JBmXmRvBJ2w4WrzF6ra67ZKmPO55xbA5uP63gMX/9dGVm2rDn
VrRoLorZ8xDhHakP5/YH8HgAnaDbg+QtOmGI5qLhSvaMmOc5ZaQFgY++LsYP+CqTe+x2PmLhjeAc
sonuS0SIItgQVHueLkQRs0Ni7zyq8DTPn3hqxlCPH2sNuPE9oIUtaEM56Vk1un3o5A2QNbovP/Zl
/kUp8WitI8KaDAU8fpa9NWSBCc1r0/bYhBzyQqdnydkgTlTC19g+X85j3lqSIwLT5U8EiuqXE+1r
oEJkwpaoc54Y3YnIPZIp9LMaFqVrhkgOygCF1cYCbHTvXLfNfW8W+bACgjaqpbObf/Ob697M+NXH
+OS7f4ZxP+8yzECuudNEOCJSN318hsPytvo9cgukVxfl7vl3Ce6z6+ymbQ0nXjzfeJWGw53STyjT
oD6EWPV3EeiqzcUewB6AYvBKnaQ5vNRuSuckVAKUigw0aC0NVgKlroygiC2D+GgfmIX0GEFXDUfU
UVcAmMwnqb57ps4XmdvQs85/D4pH0r96/0NK4jV90/NhvZ+qR6UHYA9wrme3Lj4AL0n89jlHwswg
Mrrb2iIhaTTQbSDV772cxLTb3KRSlFffhxKMp1IJzQrL7tU1UcprM1KQqeXOxfCvufuhend1PqjQ
9R7KXJwWj0WrWJyDLtFYWOaMRivydSN1Wr9pB/dCtyJlbQccOAPo1bzGsPhW5KSignkaPupVu0WM
dLZPhkmjpdFc398EUSNMT32FzFy75SXgq5Z6V0Ode8CofWMoilYVyJehdGa9N4MKueW71/MbHuhW
4iJ6TBJOEyiklG3XaQ6iAUwVJHyYaUPpnLGgEJ6o7JXvQzHoRMdy+RjeqRxCspln1E05OGqDkDvh
SpO2I27FpYVDSRmhY9/TfgL3njamsDmmGNRYdNcvBnpFP58DFE40hSoilcSGlU/HzRUGTcJ9lXni
BUpJb4+cWoNW0GKIo3C2kStthN2gPexRyD4YPAJeS9cHrTuEkg/6cgwmNyEeawQSkv2BveRI8uNJ
QaNjKzFHjQgErzrDkdLbKv/JZsBj+a8/Ewlg0jOq2zDN26llTIxJg2DTJh4DPOnGltFfhqjRWi5t
Iuni9Ce4LkpADacxapBZvMLLsPJ/4ACPqR0m1Lz+Hiig+TvpUNxBzH+OqkGxfDvJYTjMrGu/dIWp
3YdhQrXaEmGM2klHt37c9u59YWIL5fTcj7dPJ4X1c1VtYifiOmZPRIjlPd2KeuEcPFx9vJ94mPCe
eFfgZiqWSu/Pu2pFmyQskZb/dv8i+GDCc4RWD3sQzw8HIx5/JpSsHHqTJ8wY9mv63s7eQagONLCq
M+uDIj4kjZeCru70PLeGqktzfx9FN+qN1/5Rs36JBD0YhDSvSEnz2qeG5KbemZYD6A4UJ/+eVCxp
WKChYf17ddu00/9ySrz6RNPSxUOvwWcZ9OkE49VtkvUMKFP3CEMUZHzII117nbhD4t+38xpAnXFO
LqNSw9eAOTge7dnB8QmCSk88nW6YJT5nOIzR9Hl6CI86t/HrPC3QOOVKz3I+IyNnYufm0g3bVfyC
7Mtr1qOs8lcBCRWAK4w3Au06eTlFz4wJ8UGOaW1ard275cVTM/eNjMRj3XpZtDlABiH9bkxIBJgw
vgPM2iWN6+BE5F/SBNGkomRfoj/N+3Mqa4/AMgXWP0hnQHQkvCA7Dsw0SqguIfe3RGvkUMTHXBFr
XlIu/qX/2BnEzh7s3Rttrk7i5PZ1GEJUDo7U/7zcIyD2hVBC/45U+ATSDkHD1TECjKegCVZAE5Lb
UAA3iXNY4GfALaSd8ExJ7+yMpsdmyMxUlkEo6wPJJ+vshXcshjY5e9yq4YPcGyVTkIS75On2IkKP
31klvkMftgXp6eqR8c3Y/N/GROkxFFaQhySoDb+JQJ5PJ2U1sknLvnlkzKwpCpNBe1T2ALfO5LeS
DViXBOPT2lTg72cBZDr03zD/6/f2x6xIZggwlG0A1PHbcq7WhliUCdxtpNIzAkRqQGgr0veJsGOc
OjrjcTsbxgyPT7BVYMKaXsTihSDm6fNocBnGTsPe1O49pGg9x47FGRO20KW0o8PLv++Mn9Nf/GBY
kWXipRR1e4gD1Jmd3iTf0eW8ICDB0SEqcoFNAN0ZEtjiRi2Q60sxFkZ97UBCVeQvfiuUhoFOSHfA
7DS9jrM/MDlIQrRfZ7/PRTF8TOthNcum82TdIk+IJlgTKqMdGzBBhnh86wK9Xf4LVxpyA22jPYTs
vTaNLTAPoIc9HOBm8GXG+5qxX+CHH55BDzosefpNfZNEGrb+IFm0GNHeGDCD90cfpbtHyAi7kNJg
59D8af/UPyCc8SoxAbkw5ouzDo85ARh+95kYRLj2sHCg9axNARRD+pUkRTIU+nFnS9xkMOdP31Er
LiiwQhxgpCyC8pASWM4f63F4XfvoUV6oOf4w9MRHoAZyhCW0NmwpPu7v7+TsetFO62zy4KlNmP9U
pvtLfdQRvO69uWSIbt6DqGZ1UJi/AFlXHXqBMIttpMgCUEwTTA8YT+reSQBDWJdoALhdFJgJniGb
CjFRymdtxjqkiYXKJ/Pn/8fRmS2nqm1h+ImoogdvlVbs25gbShMjIErfyNOvj1W1K2edxKjByZxj
/N1wtU1Wr1pKm+PnTMnARY7kL8ncD+LTyV7fb04QIUqJ3dqEFVBJy9hwJkkSXaPQrQztpYGOPavi
tL/DG4S3/i6hXfw2hwUfjgGfbYx5+uQkipSLAB6U9T8NOEG8TQIJ4cHLe0TBcwgiEczDorAgHBbi
hAj4DN+0wmhQp34xb9LJIvcFwEtsO2IeqNHI7XVH+3tnbqPOsgoLi0NGJrGRgB/w3gRQyrQANlRB
i6iIS61PP6b3NCDQK6LBYUNt6bGl0TMkl8q04arI88nL/oTLLtqp6NAQJnB/I+dtptQsj8iqsIn8
0K3UdnJF04gs6WX671MC+IAeGSETKRlf8p7jX/Zl7oBT5aAHpY4DYYukiyG60giSMHTMe8DuId/A
aUeB9G2yh6GF+aNo0hfdxTxIK22Z/GnfcQzhHHrRqRBIkJ/VSAuopzuy8cjus3MwGhxC1+cPZ2MC
qAddBe2OSQfFU2YRfyKiKoNs1mbGQdvEChPKZ0NiA53LH+AHK0rc4qyQ6pG4TNR5E62qAwVOzS8q
b2p6mj5gvZ5oiC0bvgZlILnYrdrygHVyKeEY/8J0AlA2fJF40+GgoyXHf3htrm/sw8p+dAGeooO5
jBsGOdgaxyeMH+FPZA2u5N1j9aZ+xuoJSjBaTsakRWgaWrSajMP5u2bc0OxF+KPhcCoNGCHMU4Wq
yXSoh2SFE8uSkBDixzQwPo1zgbhtX7GDfYJ49QetH8jqcTjVKwWvE72uxKTswhs2N6JBzpIKfc2r
/q8IkDE9wHS8srvH3Y7KxPx+BfJOOCApdBhTv+ct8x7FnfHb4GU7EwUjY6rDB76ALmK7/nBI0/YQ
s1f7VWp9wnHvOaRYVKzwfQlBT/N+DWEFa1iQzCBsVQzcIh9lKmFfLJzsUqFCB6p8TryHNLGNGG9Z
tI8HxJ/duSc/NN3E6NIjWfGSvgzCDOhQOk9O4gHC2r5eR4kOloz9gKl9lE+DSB9RmFggGSh+FJs9
h28lXvWLPg0N4Mh+Z063bndHvv+Cn306nJPSbLo4x7ON287ceOa6RA3OkBLUlCqbzWZxtm17dUVI
Oj702LqDa7hJjdYrXQuVpb13+tsn0HtyD/WTUl1LwjulBeokGsjMZrbLR7tq/YWJk66MoUzbPieb
tGdAuyNjxP94JTPhmVRAY7uvJ3O9CPLJ/MmYnd90UZBYn9rtkrw+eEyN9C1QrsElD5ho63FPxrmj
My1jpueQgxYsqUZYx9OmmeGbRKEzFUvDWvyYxWhwNA/cEm4XGp1UfR6AEAg+iLpZuSt3DQwNkS5p
KzLQPrUCLLo7VgwcwsiGsMegB3nAHYPpOKM0dOTZWwii8ZG4xtiKKT1QGu3hdEYqfP9mblM+Dkbl
SmcOuyWvTvUEX29OaxJa2QXuL2rMwoo+HqOE6O1AdqBTmQXPgHSTADCek74MISmFwU+Ci7VEJKRx
35H3fN1H45tl7yNWwSGGlwkeNal0JNlQGTd29cvsR0nyJ8PINetQwTEYPc1zf+1XrwvbJ61eS24n
Zky++qbX7qKR0ZzRPvNLVBnI4h8uuylUL7EHD4RCFGaQ1ngP0S5VfgzYRGpM5pIJTIRvjRYdqruy
AMX57/FL48rOzI6cmpZKcZgHOlhv5byl5aMlz3RKa06Pnq404GdUE9fmNYvLJcA23xXJstm9B7r8
STTTv8orSPfrgqckBe7DgftAmusPop82C55PreeXD32pHpSI9Cov10BM+Pz0s3QMnfJcXUavDGCA
OYteTOMARspBihhixfSPObiC8vf8ncy5+nXtlA+HNz2ZA6hz+wB0AE/XXnxnEovLG0iYHj4wWJDs
23X7PTlVGyYuhGyVa3SrMBsdNyBVy7hamCnKiUnmEGNDXz6N3PSzJduAOGKSLCjYGL02zZf1Uadj
WYe7ijnN+zdzxOolcwZrmF9cb8sKme3/iWp9P7qympGp9onWBpun5ACrYXcpSFeDvibo/U6g5Wqw
i82VOaHAAqMO7nMe6/VsrZ7fc+MUBUAtLJxRc8Ep8t4ymAHh2z3+mdx7xVHuz68IhkK0i9/0w9n9
aDyEAOAEA4KZa/YLIsTUA2Yu1Kdy1VmEZr13wrxdtVvl1CyyDXsvskhkn78IEgAtlBOHN1139LaU
P2QQWTszCPmoicqeJcVK5ZSVpz0yHHTio7wSnSeoO308qyw7tOSJh0HssB8oPqKTcjlqE2nW0dNh
+uuPPQzJALS3mhgWQ81fduFrzMYSNzmqAWJXmkVZnFinvHLJsgbPKCG8aPZLnog7o3GbBU4heCPQ
A9rbinHN+IVe1iTdP0jQDCs7ipYyB8tHI0R3yQ9jbXwkIqU+C7rKA8J6v+0HkSYPd+iOmmHxVBLT
oSgGeCcPl1GdYmmpzIkfVqxSsWbm5/gX18AWL1BWNqfx1aNmx9NGkPQNafnuq7SEz1oogfEPKd/H
CELm8Qe08chjBiRSX5Xhfci9eXrVx0FQ999UURtWTFwJHTTer5etVQsEf/wwFTYUNDyp+bAULXh/
phL2XYJholkuuqGIV7IglRyqArk/Gw1FLGUCEQJo0cjwABtNLNKcZW0WvhdtvzDfC5EfsSshV0Ge
33hi504UlzqX/yu8vCb0cEqOemhsAOhb0dArM4TbZTQD+ipQ2RV+H/tiYSnfVcpPPNQjdloG+ZgN
x3bzNg+pthRVK0U4p81GBpKgMdR0WNOJKYK0JDiKjCikzx4xxBpMCNQmuv43QIMba22gBbKfe401
DOmyPkkg9DR8uxK6ikl99WLgLeVY8NTaUbQ5DhgdFUnCFt1Wf03003QznehyGuAPAH9Qh4FE6g/F
FKEHODOf2xfas320hpKKkM2uuboepuYxe0Mg6OOxVHNOchyxnKjgwGipEyribb2Br1I3j61C7FJx
fyxhjImhuQ7LUfM0HKXxGzRYbIyT+eM3v6LIh1xc6D8vip4xG47jZkIbTDAQmiYG6S1Yk+mqdx8/
+TeDSyC7Jh4YATZnMh38aGmQTIGc6PxXLtWA8YLwCJx/HKucLfk8Utz3jl0cPJf4yL9yTjlWvaZt
zWSp0Zeqpm6hrg05qNK9hA0RmV250zGAPKaDRF22jogvIGXKtMdhugz5Ytom+h86qd7r6BHZtdwI
mRcaO8U3unmIMhnXBMQMSFjyQ8IRg6+r2OG3eZqudTxmPI+bH8JghmWC08PhoV4ciH8ZJyNlDJ3+
/PaUaImjRHP2LpE4wkFfybrLQFc8njkBtqD9OEgnJEsE7OoP4BWGlITuBzCThE82bNzoJGrXnjjx
NQ41NiWTGCC6DebEDt9IllrTZtIs0yP3jGlS9E2o+v37RjVB6UEdYaij9pB2b5gQlDtOpSixw/wf
iMGrhWg08TWnczY51F/E7HOm8Qpk1+NU5CDlm5gRO3wSYL38CdDEyICZyuViRnlDBQxjDHlFP4zb
GIoQq5l+qOaD4aKm6YFSEM4SdZJ4Jc0rtAmABWUP7YDyXTqPs7ozQPucD5pyZyj8FLlg7RoVo4Sm
RTLTIfqYqUR2Mjs0Dt1u/srmr5xRBPCJ7JRW1mzkkKlyjKCnQ0Ura2kU6CGn6++Ts8pJmQ4VzsfE
zMoVynUZBzwrzydCU5C4QLQQZEfISEiScjAL9W5xqwXPSKjcLKpgRaU4dxiLKzYb8cwnyyh1pJLI
3EAgEjJ0x5XAelDzcWXlpp2Rxc989XzOlCyZhVAxEXkOUpBoIzMt9YfwMY6MFxKXseNlPw4NZxnm
ywRymvA9AO7+wnuByy6XMrNWfYZO95Dv6Sqa2DXrVD2+dJebgl/kYGfl0tZ/sIAt2yP/w63Cyirh
qfv/3/2m7uRhKamjnfOibkDpPswVZRyrM/6bGDD+IYGZOFW3Yk4HwAFfObT5yopkdArzRZARcmKz
TFv+E21RP7XqHK2lmH1jnuQBBWcuQ2vi2bisAO/Rf1A0YYHAsABcw0PpmFl1nMgsOe5jTsTXyOuo
lFfDdMW8EAg+eL1cYqedJZIH8Ve9HNYeN0HWuoZgs/Z71Ld4hKH8PkFrBGWzoMSDAa1ITnupXDpr
Mqw51Tg4mQtVVT6ED15iBXyz8lPmn2k7hAXa4NET8w/VRNf6hZtXo6Il0iJnxTNPx8bIL69giD+N
14DtwtXxww+UNgHyZ+x/DaS0YXF8RfI2QR1OViWxgKnDkcXBgRUIfUXFCfKy2//PakbTHt3si2oT
oSH3nuByGnw6lyOHcwicnq9CuTIrF5UgnLDyQRntct9y1bnACrxZO+OWS54rQQyUOKg54foF/RuL
fRCmD/pKHLghS8ke74nMQ0FI10zUeHcDfR/32czJZaR/U1AooBRGLvKParBY4BnucOiLNcnekWbF
sp3KDrc202kjyAishxxFqiXANrINsvwlaOYZLjTm5r5fN84nhjvzSAFxCFl/xNWbNq9dnWWCSzKr
OX9uvCwSUdDYD+JrNJgDYdzT9N5NRwroM6/v3S1nImTmcWeM71wARpvycLbRQrb/2FwZL4cZzkSC
wuB1IQDTZVGjDye8uWMu+kw9g8PhhmVJF2xO4/RLngvlKONiQX8QduQOE6UZqV7d3s9VgzkSqTVK
D+5VtPEXevJEp3sfmalxdDWS5tJFEAzuC4NVMt2Tw4Ha8zNnpjsOfYajmaovVix4dh7yUJcoSbl6
vFU8HuqNfo2jha8NI3dzp80dquxYtBTOkLOM4BDRqWXe1LN+5lY3+fXHTCKmB2PWeaCkPNJSMloU
KKxi8YCo4WR+WtJxn/R2XBLR5Qz38ByT7sgf/aXduVsRAL97+/UzoKacc6/FX6weqlu2/LK3mz31
8RdleE8hLSIBb/b0l+zk7bfAwUVEFVAzJ3tJUh89Hwl9TMUZd5SJPopueU+j7urM1eUbwGg9CUEo
AphBINusT57YLOhSrVezL7/R6rLvVGueo5xQ4W35yiwwfrnbp7BZk5OG/er/8Q71/0sNd0dMG55V
vMbhQrprxZQyvf9mICS9w+unKCxx0e6egKa/iYfYFsCO3Yt3zxXgYGPGGhMk1c7JP8vikjNOIHRR
PcMusSU1+h38TYG5vQAXMYSmOBh/SH+EuekxBhhsT8IsORv73YURz4EzTEJvuOs44mC6UOawY9Fe
Ma+L0mPsLLQTE3QgG8OXQ+vZYoDArGNazS8EJgIHxY6J+7+ibWArZB9MEd6+GCw1BTuk62UMEl0J
T1dcmtgCWBxLuf8A7JtQ6UnAzKaO7L6riL8bTXE3zqXiXTJHG0QX+fBF0p3HJQVpRUg8viSbL/1Q
Nv4d3S9SJ/n/qCxpcHnXY59ISteenusFcwELqNtAnAyI4mIyIEuhEcc+MbHQc7e7Gu5UHifzXWEc
vyDPuXyIv3UHWpa+CD116tUrCl5aYi4B3RIIbLkbQU4s27TdlfWmQ0chV67QaUB0M7SSLp3eCgWL
dmLvRz/Oto/1Cz3DC/GHBvWM7oTtkDwU3gypF+g6ds9fGls6L9pylRFCiJAGu78+Ygpk1If5ikMD
DwM8My7/IeA686Q8O5M4NRR+G4j21y/Gfd4qsYcm9gt19hLP1a+sUitsK+OXTIgNr8rbEuYcWojh
sZ6RqPCL/au/lg2JBdUPV8CsvAqkQrm8yAjL12Ef0IMPrrkg0MBg87BCB6mwbd5IHgFkwoit2aFs
hfquKQ9w+UW+bpuFkf3FMrZ1DadKTgYsaACL/u1yiI3nXuWZEJ/Cng4xF9dM9ST/IQIvtlcRVd5g
f/RdTcSGtJQ50pSDoP+X82G09UtqHMiexO6C9oQciL6tKy2RpoMCvCSak66HrQALX3ZRiyXyGPWH
cebiEm97j8Fk/iwZ8xwQJBCFmx5ZNacY8oV3IBdERa+i26RwK/T30MKYdPKZsZ5QUuUzWeIKP0z/
tcPnbLEFw8ErI+rH4AWvJxylCcp8RxjVfw/auM/uX8q1kmaZENvPZB2uEYVlPv8qFxwaq4kfPw9P
1aP6l3fqNm2Jz+6TawdViLFLdN+I06NNYavz/itHf4aMiEMMdMUF+qVn+djCXl4x5209wU4ze66F
Reoyi3HV2smpW9TLymPor0Nxj2uSsKax1WKcuIHhVduN/8785Ph0qBcQ66busMToOA3KLWca+IX4
3eYTlxVtfE9j32R3w5MzOtFTFE7W8f/QL07oqoJFS7bM9qN7mcBKIT9kaJAx51wszYWs+tom0bBE
cxIL/oRT+fXgrVGol8dxfCf5+ntqHLbmIQ9ED8KcHzG9IxqLdEACjUwuVhQxMX4bKNigHv4b47zh
oOGgkjTtdcz9rn8OiOfifrRAIeaShz1CK5GQOpy2FYwgGF67QEGzzHuPPYq9YZ6xJaN8wBSwUtWe
mfcgsoivDMl/6Kc83mtITFPMIyGhum9LDF1mNFa03nKGfoMWRlurTFRJHEFhFhBANwznqfxDiPV5
HhG6ZIOTlKtG3FeAP+SFF4v+LkIDq9S4+VYs3AmsnUivjMeuUzzhkjwo+1GxSC8gM/jgU1IsX/IW
yF6hUlZIZLAkhAW637aBwYg7MgX9igEhzEd8WOTA95AYxN9hgSy26PxDgzrcyU5DM/3ATkIadfsm
mnWDb743UAWfLbDCZ2liRbpJzFBbbtM5VvsjY7i+1b8B4R68SGdp5lJDurUs2+CpOuoWeUM4mVVj
lYD8GhUE8x0OBoBTP1URK5BVlsHW6svqwZw7hh5ZFBKgrJKj+IPwM+AKhFBgfkSzaWgrM2ZJz2Wq
dE0KJHUVYuCgzvggPFPuAHMFvmT6Dax8+LA4OKbl3fApkSYX2IWXw6ggeObReQRNIg326wDhgzz3
zEkuPRzpCOYMisR5skHx2/2gCUSzg4ZHtCRgTHHyzU6q9nfBH8AvXr7+nRLvQyqZ9UYed4mOXZDQ
c1TTGvrSzwKar44uBq8ZBcGBs6deahRh/DorasvEpoNKsCVT6fmi+ZByO8C9BVunie19Q+llE2Jl
17awpCRmB2XjRN2XBgV2e965HLIF/DcI07kaDMDNDbDee/vcCAkJLur5QSG5T5aVMsrYkalfVlTK
BA0+ndViNsMlzJ0YriboJTpif8foX8GhrGwCiFeBU7dff3bZHy4a40v9y3bvDeOKZj5WCdvd+U/Y
kt4iunqZYa+Xz8k3jG190S7PKujpqXNyYpWVme+V17WjnTMuihigTxHGI9qK3MSF+jFU63PTsY/J
MyqzJlvCCeveMJkpp/DLcLFNT/6ojx7vpfR/mmRNNmUMajYF55aRIa5A0nRysuIFrJ78wwi6CtcO
QmmyEZ4OBTtTaJe6x5EYHwRAZLhADJs/XRN0YNpPk+W8pn4QQFh/B9BTMPqndO6V/03f0PxINEvj
ofc2AwxgrJp6Fe0Ekh8WGfFVol+EnDY2uKRsjJggeLSpIEJKaIdUc67nHq4fiqOXwOwW1aMjpr1t
AiYm6StRsuM1ujZ71EeS7m2nXrIDnkYD6UT2+5jdhj0RoIzWWzdrwXqeyXpzQlvR7cStaBWmSKRn
3Sn94a6HGV4gneUM2z2v2k+BUH37Otc/BVMfsRligFxo8FXT9FpRsnQTV0Kn65DmgAikdAE7Lw/f
AdUlbt5X5sIfSnXz6+OgygERKz0ztvxv5ec7nnfhpoAwxFg/7DQm8/jlVZoDmMUkMZ/07QMf/ShQ
v4uXh75QIAkPSPPS6VGcOM8zcNILih4jkqfMuz0tNRLcQD1MthQSzwDWH5R5VX89V/KfQAhoemMs
1iwDVoF8I6KOKhXp0lo1fJzI9Sk+qJJVbEDMJ3PRkaKZ9jdOCYQ+aZd8lHp4eTEMF1NYP/U4IshL
62avfJ7Ev42HNgPKlEbrgcIa+VegXIwDJzc5IwcVLhBxFi0LPkyUbGcBhMNk3j35ntleu8evpWHa
kFQfzKAq2vn6Wp7Sa/GD9KGf1kHDiCsLkBbLA32+LTqI1Ma0L2qmk/glzFMM6i6InIKBmx42Jfti
8NsrBWrx21/VcN19wRoXREGg2NBE8oJi4r0WECYlHvFAiBxpZzJUl/ZXIV1jRP9ROJvY15nksqe9
lv1hjoXiC4icMgV+pbWN0QP9JFp3cCJSFzafRQ7ab4572tT4fmyyBRl9HOMB4qySwnPNWIJF9sUn
OOAQtcRLirCAtgW9Q7I3KEm2yS35My3gJ4CMJwuYjIgomVbLiYEiQiVyBMa+5A8oSbK688tO7dIa
olM50Sb+IegsHPVcnVPJeTjPdb2lzHzbrzUmBYo6Unt2xIEoM5JEfsf+n5rKrSEkOif7IXLMsJDn
FQgvMdjSnJmXHjPGg18AO/Hjo8Kma5sLPojqC6MIY9TxnF8Nl6ud89d1LsYNrNsTfd4y1KM+oZh9
rxAgHNQ1qMkFco21aXEJZSajzNCmJsEbUzLLlq1wzPBhwN6BvEEga6aj4C/9jQYP/h9cAqwcSDuM
g0kYGIU7jkffqBve28PFdZPs6yG0peSgAysDDxAY0c+wBSAtjlCGhO3SJL3tpbgkRY9+xQ61qCW8
/YzSk1l8XbbTgL/gOIdpJFw64Afx64HR8ZOshpgeiE4hs26E31uZK3ejp1J4WzKbCNnn/c6UV1Xs
cgXe52fokdXI5/lEwJIvy2v63ustTZj7EPdUH7N8VW1EhpiJdqweQb+K/bPbVLqP1KkjP0v0CAkg
ihLq4/mNEyVPfKgAJBPN12ieQW0yzuiDKYAZQYlBZpW+lkRXI2kFMT8ukBSNmY2aVEErjkm+mpsU
cI8DyND7DyRoAETxXizSrrLfg6+YK0rtKLQR2gtHZEk3WtEi4PqNSxih0QlrLwl8brVTGFl1KLbS
vAwk90MMwSpxCrcGEDmGS+VLWRe9hbztGS/Ib0EhSV29TRld8XFrkZU8TdePzn7HTnXXZ2i5KTBQ
xAs7A+kptJ0YtOj1KCq/xZ6pUW3mkbltxTtawiUBHz4uCV6KLBJUP4n12hb3iKWOVv2TO7g7On3G
C4oQCkJQmIvnVvf72+eewddqCD5mb/lYYCCRpUAFXu8O7Iuo2iOi2bbv55rtUf1lpCrj5Z5W9q2N
w7EqTL6tly0/G51yHbDXWLxQqCM4H+/luHeNnaT4YtmuYsUZBEuDaZgbnFReiITeITkcsAtjIPz4
OtpPVgOCsZpgD8v8STkv58K2+zJm5saYsA+9li90JsCUbnuLIcVd8fgMzDELdIoGQkQezSKOl+Id
SU/HQHKPZzPZDbtp2zoSUliK7ZLvqaaVVNYDmchGY/bcgTxvOBVgLJR2OMT3LTp7xPAlEgw2DNI0
I2Ih+vmnWWLJiIozjE/FvV34lEohQjbOX+qBXHInBHLx7jXkpjPeSrcxE9tYRX+ozJjSG6UgxNBJ
WLBg+EYm20iDDmx0/7lFCmMzN+kxNh3wQHNim7v83mi+fANnTl8PTBcn7aoUO1ALRXFSM3gCbTxW
FIRUAj0VLr0zSl/FKt+kEYYBDTr9NS3Q6/DR8YagP6KkdtlPRMal4xfBYIgDCzWotMGFX39DkUxO
zYHYRhAnrwNEB07cUCPny3SpbWC8VEvp3XRuHCIEdtRazw1Dv5GZ0lrKNjhB7oY7+ZZ/i2egRzqF
D6UyXkNEocCIIOHVDdSt/wa6JduBOuttvYiCxIsUOwDh9GUUzogNd6w0dBhw3NneQNm5TpTgU7lY
WMYZxuAfgOZB68brdPu+g6NlcOLfkwUW/jFgxljUJG9cCdYaWY0Jk36t1LBLXiW35VsVPPfg/MjH
z7SO/QYEs3Y/7vPGiQjPRFj3OmFQlM+xJMxBTxNuS/QP+KKoMYjewWdGrNMUqFQ/P+ltie/3xtYk
Wu4BWjHTJ92SGtNE0HsTHG2UTYGFhjsJWbxPVUypmY3zn6fIAI2Bi4kdnxfoAe7QAH2zQpJ5JzIV
FeWaTUMRM/hs5MknM4mtH68DtviWNI0lxziyKBYd94utHVkDQPuUmdlmcoLj5tKCuT2x5NnKcwUo
WxNKb05VYabIDMV2SYMF1zVcaO/PYfIH9E/XQaGrZe7LoSbbgu8zzv7ZjgbGF+EviN9AnIiwA+rT
UALZpOcBINGuiBJ2UF/GCYBjneikdrpCCjcCQ4T+tjOadXFBcKdMaPOU0gOVRLt97lnecHD6PNma
nGJrTP7ReL1BOz8eFiSUwV8scBqO8Vg51VdO82oBjgfex6eBJjD57vYw4KjgLTz5MdkJi27b/6Ba
w8gjyeTQxzfBcDuiMiE4Jaea69tTwrGw7I/YBrWLhpC4pfLfThbg6M0oZydf2a+C8QZFZ4RJGDPX
PiU+1KpO2gYCAxiHTeIskfnmVfvCw0kPspseiZOYVzdGcQAju6rmFqyMO+CzwalwjBFUyST9/NRH
FpNl4mBCvstUDbuG7zs+xTFLQI0d1B3E+JL6RI9YLkFK4y99DbeBmMFFDGBwlsX8IoC5jhwe2N3S
HTV0hf+uUfwCblrsaGPo9j43T4h+SSUqoba7m3pTLmSV9KhYRsnTk3gPfjt0HvjZt9Ue/DnkOcGf
CYuAlULwh/7BpWpNOe5cmtdVCpbxWHBN9uwa8drghn6uJ1YNEUqrUJb4zloLzYhEBFdOUoYvPDe0
sog3uagPTNK6D1qLMyzF2Q/4FtsgaYiKwi8z4NMs9tIR3jx2QPBjEiMyD9Vpmi+4Lsm3cGiFHaQu
6Ix+oy7SV9xLTzSm9wcID131Wi5cEHj+prLzPudPYYcS4JUzq3OnwD35v5RWjqbJWHSgRg8EvOyW
DenpK4xLG5qvVe4J82j5uTE7tVg/1zw7BTnGGE7v3+hpc/s0+0b1FMy0d7SYs3DpaTVy8WrOJDW7
OiBL4y43/CLAm0H5hhrRTwmVmPXL5DsMEGjNlbnpwGTou49XeRgGqPFp68IbY3Z+4RNYlUug/d/3
7GpERPEpxyYg3wS5Cupb5fK0rjq9GkTpLj2y5k+UFwy8nsYbFkzkkllosdQXHH5rZFNvAbM5dcOd
WJIDEPVU2Lxt5Jrka4kB748F4HBnTaDankfwTbIhgSH8V+gybJ1y/vl/3nrdU2hgj/s2kETJrgJS
vJ2PfPMJlhAEOPPLv3JHxM6WbF3neZEmqNN4TywchgvUl5z23JFn6Y08Nhs9qUK2F1WjLXNYeqZd
xsdatp6nyG9eQUuUpOI+jYucn+UweEQX6b0bGeOWXvzUhNbIaDCEhhMq3UYwNfgxXYhkAXaG7Y+I
AbKxHlO2lKfqP/bk6rznVIqMIXeF38eNz2OO5I/7dwJGs8cG5eUuoj02pHj2pwE/b4m4QC1lh8z5
XiK4aI7Cjc0hg837GTyTuh7Xg7bIVtr+T30euJXJxIKpey1p/7AhcrcSvfRxM9luYucVX7gJEDuH
zFyv9hJKduT/d92Y9/JXoa95FzGWrQa9oaXgavxKgHW4QYhhIlZ4PVwQxepHINbrZJ0yiMKd+MSC
JVhBIShckloQRL87IhkNQAk+ZM3TAP2B13+otDW3ObRb+GUxghvbAKSPFrcMoV67K0KcIhGb9SEK
8lUxghak0R05/zu4mmgDXdA18zb1GpaZhglH/s7W8m3MCoeuHwUPMBPmxEccWBSedO2l5XACrUdD
Hb3GrVo05wi0Re+xTrst15tDFsKj2Ix3/UIjaR9VNRYST9sJu4TzjOhyn3xjxg+SFRRPazL/F936
Pbo3R9U0zZ/ivQn7cULOXcq42Zi05VApxyDEBc47LEyIRVd5gJE9/aMtff+xuR0fbnN/fJbNkg9x
BIQZdUrUHPg5h/60Hbs5LvYIMAinqoMvZQCPssqh8uiqAMnwHHHek0V+xGyAvQBDBwvARcy94jQE
/nkupGCCGGXNs81jV/7ZvXInQTAyk3b9GXuOrVOucsts+gNKs69qpV8b93Ev17vohNWf2EOyx+0P
2sRz8sV+OwVP22RbZRT2ZJzpfwQ6fU8QMMoutRTaTbTpQTn6TWEimFjG58yRd+3nK+43dUEyWwyU
A38mbIrChQdVA1qTMQsiZIxVzV8dXZVrsy5XTJW+oFk3EWNZUBlc5XHboOjL79W6PBJffns5vTuQ
hsCs5aC56R8yadmGmo3ULJTyJ2ctEN/CUDlYThFbqQPB+/ESvEzGl1ZZ8ZtBxclCqJAgAip0i5bT
/AKHVTHTp9rDoSLrnoe7lnLVa3zRiQ0Pvl6ZAyOYQckEJkrTM4Xn88x7O8ZWu60OndMUpAsotnqG
pCZ8co6uTBDQKT0OTEfkGzPZ+ggzM7gmV1KmV5FNXY4CmMzJXRuw1miCsiXdmbKihV8OjI2jpjzg
LYR+bhzdz1Gc3z7ESOKYW6MPS/I5fXwIQIiuBbUKdLeKtyUiFwYdubKWAas0y9DcwXtTsX0rLE68
qazTnpBNFIkRGRkFBTd5FHjj7VbzMso4wmeE1ZOUh3xsW3Kiol4z6UemxqPrpIzW/AwxqPcBIF6I
xwlFsVswhBA7T26PSIRNPFqBWcVgXb9xx86itcS5hotzKtAL/Kh+gSbfsCcIO3P5KtHKZE8klE5N
Zg5nsrbWCAAHJfq4rPHkd/DZ7kJCxEB0mN6nbsa8nHb/sD+43Z9rbj4CMHMng/U7PozZJ5t9NKve
lPv014S6+GZ2O38e7x33M/qxeFbwBNRKyEoGpNMENSCdJr0SYR3DQ8TqeMML8on8J7QToXBsWts3
HfssBW/7aXmpX9PVt42yjYn0AP2St8UqPPWLDpPwc6FiTvqrEv/5l0AX2vodOsNuLm/wSIrrBTjH
+y8alil2qs7VfRWxHw/4Mf4qplYUzpDZT32RK2uxA5/7Ax8zVliUJLT7HDDaEhKN3b61q/wY6XOp
cd6BtMOq2eHpMS+msgpZdHieE6f2CxfjNfxOZKwllNO1E5NN+pl85Qd8DOkniCmlzcA85Qe4iepe
7CbZVAHXKaaiXwYNxbQHXIcl9QGhYGPxp0uLt+VnkclOun49/jq6ckbNcaJmvoZeZMkPTBL0mNNJ
Y9r5ElcX55TGyAFO9GHOy0eik9R+jDW/+hHhF8hphUpF49q6+P1+sHZXvdvAaFRwSjSoxMGCnZNG
ek8yL7srt9fH5RPXJLuvcbmQDMF5QVrH9lNMa9I4GKBHzYoEDlSQrMRoQXKGfBJhkHHEAfYAle5Y
2OWmZZ+HAyYrAHmy5ggoKi/vkjc0I8dv2+7K7wYkz37sn2vOstLj8FUp8LgV1aMEMp4C+C25nZqn
LY/ae7dD2RE7zZEJ2tW3douPlYOSMopJbZo18njtqmW2FWpwGaijHMwj3Q0TT42X3ctTHkG3SsHg
g2wX4dKa1/tmxdIrfzVY7tRzICvTzUTGjTTFyihC7SK0bh6OAdTEn8M0ILp3dmSQcQpfPjKiA449
u17n17e8/QUHfMSBFjnCKvu4JSWouXilqxr9IVqxkgoSkBCHzngxyXDmNuRoRO0JIzT+0TxIZPCA
vmonvsQIVfAxG5uc4kRrVkyxa/EbBDyOuEX5yE0E1YsQo/OSnxhcmBOcAacg9ATCTg5ig+hoSs4B
H3Zs6xiHXvRUCFNaZ4Ra8JYz8RMWzE6aVaovm7tJgc5G16NujXRXQP4D/8qAqCowms17D5b0Xk+o
IVVPNxfjllHMJ+eCJ2QkEB4WKHgEbXOgwqYYw0DafUFPvR5jftlTUY8WixexFYVuZSGShm8BzO8q
Ls0Nz8pPZb952waECdAycLEBeu1m2BkpPpl/Tizw38BIRoi0jaTvMiTYdITfXK/s2KGrq4KOydhQ
e9E0Mr85kF9H1vCcv6WCw4ogq4EBkCpOh7MIowfdztTVhqiYC9cCaK3N/Zp403qd5FZ9k9JtDdzJ
JNAEL81vwvmuuz4ZKfy1bKBv8hxVj5KEORwQO9lXsmePLDqfo0EQZodHuWDX69mXzI3MyPRiQ1xZ
d2rwuR/ei1ifhkzDW+jcAgQjEK9gZcfoqw9ex5DK1rQ5pCdBy+A7QuOpsjmilUVOwDwY/j+Szms5
cW0Jw0+kKgWUbkEIiQzGGLihMAySUEIJhaff3/Ku49pnxmMLrdyr+w8sFUGDmLDPJGgKAK4jfS22
/4WCDg8lG3ta7UvQLoFrdYjfTkpUJpANYKdq1goLkzPDypfNa2uNYE9tOCq4AaByk+z4dhTOOXig
XQAKQ/SByoPL9LGKJSMQqBs+SALiug2Oeo4f2sX/ABKLHfA6iqdzpmLtRNnI39QPnRzAskewW8z0
mnxGAZnzl4wXEhBEIpsQ6guuhiN0+QqvVTwDcVyOOQrqU+rVq/YWV+PXud1jzSaxZe6LtbIsD++z
vtQXDDJOJ75J7yJIR/r5YVfT+JbV81iZYftGTRs6POqxsSd1roYjjUSUr2+ERUpJudPsHpVA3y6C
eWpNFX5N9rNmZn6K8dOo4rnZnBXOfrJcZE0JwBTCLGqL6FGoYw1i9VGFUQB04q4SZ8IIxGwMpWQd
JsvEPNXLF9rqlGIiEihjpOYY7JR/piOIaaEqfMbFcURNic1Eh83B6/y2BFxn9VYiALroV6Nvk0zM
rb01a1q7zPcRyttgYog4mQIj4QBgXH9a9fCxbyqZgjT+auYZQoDmV95xJwcdx/Y8bEP7plBo6cca
1ElHMTw8DzvpkkXfkrY38q2VzlrQjrAxRsGqijK3Seb9DcQUCXfUL+5t4gpFdr74wDEJ7My9QqYm
SfWVgaJtNkG8MFruWl46k4N/1feION52X9npxY6zY72k7BCEyxBe4Wh3nnUL0q1qbjOgYcOiRGIm
ZY466u0TkskFoLjjkHiFs6jlCjqPKc+S5MCaEq5PhSTMuAb5QiGCSIk1gXg2yOxln08/ByW96MZe
bmnvLAIXXc8T7ViiTMjkAyF5f4NI3XP6lcuap+j7fk45s3B62D+Fa36+zMLHW+g6vUYEn34PSQRn
9ehHNVDCQCUbzHOGDbBXoF3IDYwYevm+B9D9SDLqoLMSR7+6YBFCRpcdTVrG0EXeOwn/ByKTLJjp
wfTKLOlgBMWXASDe0KDqr99NaCijeh+oh8yalVcyWhhXkKhl3qywA1oXJ3PkUhKiOHo0AQ89yk2y
sb+Hp3Is0MjAky/2bCK1fiZdGnuWkxeDkIs3qEoZqGePUMGIcH183weEz9MzWhHv5pCiZUTSqfHa
/ldvZ+Up691FR4IO9pGxtPVlAVPV/LLBhBB+1fum/Q6afUKHl7tSf6jqXEIp4gp1xbFWcunmyrwf
/LRa4niZ0PDxy/wGS/4atmA3It2VYU7FOHRi7UwyBRxWSggoHVGy4XDUqxlzHqFXJzLAWBJicIKs
rMPrWF64inbTTmFKnxMmZb/ruIUSjHAPkyNx1XXa+liQ7H4p25GyAnr0BlcB/6oGXzxjbyC6jFPP
elZwfgeXTRu4+/fVPuWsQ5t6KzV26p8gjoU66jR7Lwq21pfbvM4lBJNx+FQ39ZG8UreCU2vcK5/8
OxKDPlz3P70sI+Sy7XKEKyO/iRcf2eUAUxhvbjBQ94MZN7Ykm6QIm4YiAGvMtTqx5myrKNZywc8X
WbJkLw+BSojNQJZQhu9R+D++TmyIibPnDIydQx5gsfhTAq3eN+wm03gX4hj3XRozDb5F+938wx2v
tNCQMblUnD8i8iYaSXbB/ErCELQSqItAcOxzbOJnBFIvhDHlvfJZ12A6MRAoVjGsAtCHPsq1qkO+
awoJpAWH6kSrWvlOo1WCOp/iY6yp/+M+ZuVThEeTZe2+fByVph1wl1giyiadQfg8J3kbpoQhWAei
cOTKYNMBOyJ7QCFUAlEIwIOM4U7zdA9vZs/a2gNQCtSTEOQjZJu25Gwp7VM3BFr/dqgyIsRLOvOv
yMqcf4uTGTLfmJjr94oQAXZHUxWXyXqpzpV7weaZYKsTkKtEGcsBAYhlgDVrn1h+oo19XVI+XI+Q
QyYl56IZc0Byi8yfPc/W5jz2lVlBVR6vIvupPcnXncz5FFDaMcGNq3RCBuHQg17IK0/nNOwX8D1q
SrPqLEhBbc/i1NXDVcTdWZkBkRodXhu8IObZJp5ZG1ItM22OSjRPATbIqT0ApCH6XsIXyRD1GC1H
wcJ8P8HMQ5vRstm7WYbypoi/h/c2TS7kTqjfwHMMFd9ErChaXYNFNXx9OoeiiIbqzIvQjvubtBqp
iNBO+4gL9EFFmGhF6lhvHV5RzxcYbpHx4/aPeBhkMWT1+AL1gaYRKX5AjbxeduQw2LcH0IO5QEcO
oDE2ozsWTgBA1bHErkT670EKEaadfE8xkmlPBlYHMJW/2EfypULdjpw10InoXD0CUCZgNNmgEPFL
Hcq15C7gn0EUAHaK0jEflNBo+Hv7lL0fzzTYZASuW9JOb7hINtpiAo3Ke9oXCiGjE6sXcHAtTRFL
pJaHuteEvKkoMuCxgozLINj5JCspQ8ATtOHrg9+QmZhAND0KyJ/y+KKiyD2VpDpP7Dfyl7V530ii
8Q3Yp93NOsVb03Qy2ce0pMfOsCffAnjBfgJQZnumDQqOPOjHoWs3uKTAatkjpzK8uVq4Ok7V23xl
/qarDw7ervasoApqS0gQAHHf7TepLqiKAZDKz6QAVqJNAip46YQPk9A9+YgOAAja3YBMxNyjMAMn
x7nMnoVPFegRid51oO99noBRSJ1xbA/HN9gKJDyjCQdCFQo1x6SYoKAUwh786TfBIdkrq+tiOFJJ
YbO4cdNiHqCq1r18CK42fj3BDD8y8sHmyljK2/T7jcTiz/Wsoc43OrONU7FdWnPuAdU63QeLqx9y
1P+yjQz79xEuMsJLgPB6hzWv7ci2b+JDuA/XTP3bIIQuwGxTCyAvSEoePzNEJZrle05N5sDMybi3
s0WAJHrS3XzRTBgl9BWqlHQOqgJQIwFeKdA6CjZ6kYujleRP+QNsElS6nngbMSQFs4DZHDpU8K+k
HK0JWAmSsq59ibHWpZr2LB4CtBkJfQI6jrcpELak2AW8lFw7t/7IMahTXElUTIzrzQ5WwsIJO9HE
pSdT6v30/Pn9SyZK3UBwzDZGDVmSZKn49KDy6sbEqGqYwdpfg1QAT4uamHsbps/AnWMUBdCPuEua
ZxiYIdGNCACIBxea9kxYHuo+FRGiMC6XP/b8fdNn5GIA0lVOiQNdA5J1E+4+swK6KUUvr0SuBfDn
AsgYiW1Q3a99CYiinA+smicyDPQT1nQThUNhheqSx1pYWH69QNppGs2EsgfyOLPWM7e4k1IgFCpR
up/+ygv9ONzaP2XQyqXt83QGTmMqbAOW4+l5fb59o7jbotsbfJX/BvYh0jizhfyLH+RcSIk05NFI
D1cHmfOk/OEgaF6onU1C200xkqJ6Anc+9D5YSBXTIp5S3V/haOJhpzKLAHUZZ/gvSwFMEwWgvbbl
s7bkOKnNQetILlRVr7+QjFmV7C/ZXr+hkLIWMvxeO4/25baCUvAwZg3VD7Rcrvv3G/BPsQGQfwFx
J2EyLrjB5tHEP0UTIuVMjBE5gb/dgFTJCOcB3DLIjg/uhyq8YKyL2ibychB7rxB73S6hgDLmEJDh
gQqAuMJFFrRT5yArR6Ybn5YUfBebnTrrgp0Z/7Sfmap75M07XO7UMVNNXcIAgG4woEsMncGkWOZD
H7SRmTBdmQh6XT3A8NuoINfLkfmrzan7AmiHvqCyRfARH3whZiHq4oA4SOQDUcHifdiQSEldMJnU
IoE23lCphGyR7ONgzTTvbq3smp2H/M28VbEoTJU12zZpSfuEx0uXzwi3+kOjTXMsZ4ngWV/Embe5
qMl+YNf5rEbIUtoO9fg34K90PmCppPiwLAagO2CUlWRWf5a5suaEgvxEModqtdFteXGa+yGer93g
6oOQBMxvPte9vE5IjiWkhbvE0/In1ekiRMBjl4SrOvZIKLxS4DuCcM+ZiArlFdmcdFKjosJ1Eke6
tYR4oCVYG/AF3oD2U4fT6wok9g5Hg21HJ5dAyrXUD5TBdaSBy0kQUbz9No+10MoA2OGtCaEYekgP
2uf3c6uiKfB/u/P53ovERb1qA7JGQMHBHaX4GEA2wHtOmkUm5dOpBneV6iURBTWuPxS5jYMMTmAl
iu7znpjQhs7nJtAAoRUZEwOJG6Ie0rbkkCvAs7skWfNXUCCo9IEH1AA5fJfV9xswFp6EMRQWZW9L
x0/2a5OTXRmwfC1REAegpaP8+i1iZw1qQLOoI68lM6hTO6uTZDIJI89GhZaLeW2IOueAAQ5cpoH4
6RPPmmL6vvRSdqKsZCt+EVuT6/hrZgWpJ9nLT3++BkvFpO0yeya0hdZaDVxqNQq+ZrEcQkxD/mm4
Q8vWpagnXeSN6kONxofBEu9dCWIG5pLS+fpb6X7YeTld0WKnO5cw8DZ/OmMdUBhKOo9mZ9RFXiSI
W9gLybaMHy/cEYYZNCube2Gd/7YIkQGf4MtsnBhiZQI0vhqISD3rJxOF8xgx1XYa80icJ6ksoSoI
x7Ff2eh5fIDTRZ1bcPE0lLUhOTm5pq5YlOm2KRSudtU8knYFv2vS3YNJGS/BrsWJmh/WLpjgchW2
G4kpAaOUVI2uvZmxi0L/7kHr4z8VikW5KIyblKz5mbScG0gGpz1EHEJm4FWp4egIMDIegc+oy304
jt5ebmzAeAqkQ7LV8Q0HsjLy2nRXJwhiTwEpS4FP7QXenERuFGAKDfwafdblhZ+jF+re4uD8k91E
HeIFxAHOVLeCrMbkifFl5xJPT9rKyWyn3Qfmt0L2keKoSk3yJ6TIZWITwvZKBmP+xp0X4ByHWwxa
GddLLiLtFuKjVc7gbcKks5k26yhbhdEzBqHRE0ODEdAC6sclV2dYg2xd+alHNlVzq2JeyA6ol8ha
vfFa/Am6bd8fs+YS9e0E2p0SP+TPOq5mHTk+i8TLiM8xuCm/3VTZv42v2PD7dqvSgwWZLRoVM+g6
eU6JRAMZRjSjSeioZ1Xd5xmhf+/RF31wgXZl0jSAD3J8VvEp4pi/S7IyNztQiMjs+qXm1oBLVG5n
A3UMcjjD+WW67C7NcESlWnDkeJale+wsA4l91UI06wWXK/gA5fqOX/K8BEgx5Na2hwKnqCfaIZOb
CiCVZfYyUU/JvFH2KpoUIuKCtddSKTcsYIPByxH0wZyuBrale2UTu7I0yQkECNS0916KCJ3hwSTb
7LOJIV6lWObO7LY7SjIlgar0mk5yi+EIkSQZ8Kw1yIQITFiXroGIUZ9lnwBdmchz3g2RV/iPsBaH
WfvFgUe7hn+MVXSP79y9e0p7qDQbXyxhWs1PoTfzJkAgZno7quyI4rsORIKbOWnAwgNSUu8Az8Bf
+WguYEWlg7G+LSqySKQapyCHAnOW4whrOIrmIrdjs56st6N3gN5JdAEJgcY3BYGigoUAFUV6qXUl
Y11t+OFWYj8R8CPxinj38WdS/8mGdSjMV8ROw0cBnoI0DWyKsw61Hygw1Bdop6RjiPTTIwHEVvr3
gpG6BwSitm6kTZPCvf4o/4hKeXglO3ylIJt1//pjt1Oq7BogMHC2LCrgQDheFh7DykuDW7MofJE6
CqCtEj2T7WE9TyCA4l8GAiDVpvzKwJaJNhBL6jJgUh1QH1qJHu/EV5muqYzy2bxLSLG53dCfPANC
Ar8NARO4XN+uQWfRIaFMgX1WX2zu3IFTJ9CjuRUuspBXpe38LSPfxgUfnBgCcn8vUBdudyk275ja
XbiEQlpkB4T+6G26itevzA2cVFQO+KLzJeOLpzNCNA7K6RuP+z+6qdYJ9urV2FgGeijirSSqQuhp
llO29OhOm2pBU4WbyTRhfFK2zZCUD4PHIPC7trZg6ojHDjvGly5hOJVEMNchvHJk1hf+kT1IJYW9
i6kXNV+MILVpEJPdhR5jXmqk8+lb/olncYL1L9eCMfIPr4cLMwtLORAHvBP/zcs5MLr4FJ0IXmpi
ZaKRXp2AdWh38YnCDPcQEvo8mhAkhF5J4+HdU5ARdicADlxwTWzIzGgOA838YVIwQTt7yrLh9Voa
aAc/UXYQxwYQqitQzEt84qNRTWK3Ae2fA8AD8M5/aqBABuzDW3xi1IUfzjeTRfvuVv3ot60n+r/+
UO5HS55jIorMxBAy1aLKzpMIMSCC9hA1D6jenMl8PbhG2YRFDyDebreqqQyzH56jE+JPcF4Nt9kA
twIuKi8tWABcpARZlXhPOdrP9kCkQl7lBCUpPWB4gwE6oWnnEHcOF5B+vER6hsHJBZwUOvdzaW2a
CxLD8HPJx0KqIDYGmkb6e5hys1/yARJgQM5bdJvYWh/Y1Ycz85k+eABBrn0EaEZW4RHckdsCNQPS
vth+9kBVoDGXAjwiyLrkMgUAr/fjM4h8uIHz+NQf8ofoCHMSXpfw6iD+lkCYSBwQccV3UFKX7tJj
t5TxdsRmqFMhJU0pav3ZC/pq4Ha1a/8TkSGtvwFVZIfOkEWeygdufeicq9zBNQcgy/WEfLsO0rbc
scb7r+GCPgKa1rQIHcz4XG0Zra/2AXyHvxNaEtdzd6geYG3/Rq7aKuAvm2WxhS7Sf+VnwDhcFJHh
wr/pOzi1G8YsOpV7BoKeEsqPltP7GtLKxVn/x3H6T12m5x7vIVYF0+z6I87xOyuZdaI7+VezQf0B
FtUCLy5L7JrsEHQh0ojpndbSNUXm1nuZ3VjAL5KIsPyPOQua0UC/BDoy/Ojeaf3mK77zrCHy2OF6
gBlj899wgY7EcUjn0jXcFhg62jZcmk31QA6+FFY5AsqZbrmwDDdG8bNuSP7cCWJ5SRY6s/+zt6w5
i424pRHP5fawfS3aA5MGGi/tZjkwBYCdDhdhYWiKrcT8xza+A907Il7djdjIadjVZZflG8UZzBH0
Z3qvvJRz6weaDVDij2MQZ9FRYnMoziH6D1+fC+d6h/nRRCcnvWZiBSwCODCfNa2jw//RIXQ/unef
BSc7dCxo9/We920h7V/Fac+Y0WpuSqfmAWiGCJKjfRyfiB9pQIcAxXdxppv4HYLe/sv8J2juJ35T
PsgHces4oJu7fy3qPQPCWtZuwrWc3mamsr+JA9P5XICC8iIGhU/gYFzlmmlNLpZp/JnLCLa9xDBw
t9S/ozvP4A0QVGeiNw/I2/YRiTd2EfaTM/RpkokgC5YKoRps0WoLz0w+8PzqgLVd9Dfu4MaoNdzZ
TtUlE+9zYwo8+Ng/Cn/LQXXj8suT+RZZkdiYlnMa99mzrqJ7+2D96pgTUu/blLIQH/h/W6JNMubu
7YG1QrJZDD7tYF7Qe+kSJTkmC9cpqG8wEaSn6hbb9sBOyyxtkC4BYQcZfjwyZhVMmj38dC7y/Epx
ZvdibvC2lTYVygUUR4kKxglIV0g6wGqE3JLPWzUPeq2uj/Q0HStXsyvZM4JBpgoW2Rf65bOXwHYi
Px+DgUCAHvSaQ6abhtLc5iFY9qpvE7SwjXN0BLHLSc4WzhefyOCE2oo9glWPZgE8fFkVQSTTiBd9
v1bajR3hxYNQKmPJkE/g+8wT3oMeZTaYN1amdkSVFk0FJ9UEqa8HKSW7XJnrds+fuecbIdERMhOu
fiM45cN6NIZw2bGc9sDWzZCx1fR+vh2yL7tZivss2Vyk6kn9cw+PHAlgKXfV2OdrpE+FAwPvgRQR
NVnY84hrM53Q+6RKre3q0QHhljx1ucaz6aHYZFOKIB9LvRpaFeU2ROKvp+yz56/8ZLIm96uB3wyn
ILOhPJD2vp6ic7YOziIjoc7KW7ANyAmg8jd+WWfApGZwupJgD/E5gbp4G45MVN7kqk8Hw+WFySOT
+SDpkMPEBw1aT4URQOtAJSM/XPLCHCbcSfH84lr2l1bD8WGpQN1h8PMxBDwc4cnfkufLLT9ALYKa
DaIxJA5yhpKimulB0gA1iIQfv4aSZpq4ZBpfGdm0xGPfwGkRWag5Rz7BRL0j/b3+yN4Lsh+pbhRT
U2GygTA9nyIAjMAG8bPxQZwZ28R25VMdsyWOtkmNwtqkdo3vUpppG32TH22b8v8Iux1y61ySM/Sf
ODABPNWE8abHP1vh5IrO3i5c5qlTza8TgJMlGkFYbB/irfacDgiHOSR4A/baJ52RrYlk2DYpAdtb
5EptgN//gJ0HX0TSljuqFlruogUdjXwToB8bBvDyt1Mh4oe7L/lGNG6fkg55j+DIQSKHlG9pTaYk
s4GIkljtnvw/RYKgBsg6Nnfd8/M0v61tsYrIVdIjGOKM7jqehB/9ZkfkbpG5QuVemus7IIiFLXK4
eTAd3pMCUBpXKerv6ECSnMdlnW2PE5j+YkOlhv8DT0hf98ZSGqg5z4ztC691Sv//YP8j2kAd1wn+
XEPBJcDfWIekA9WxWZKJz503qNTM77Nl8tsD9SOVg5TbaG6wRh8GBhOAbustvV9NQL5QZG+QBpjn
OAABvUiXoH+oHU2Sg5CPf/uDK1Mpdlcb//CvG/sHfz9bDmMXMU/8q5Xx7yb28OHzMI13bBLtjjop
EFiHv7fMp+qAOIWyknskOnoA+TGJMMRasuxLpeAqj47rcTJG0nuYuOi2TuEakNZUsNXOV7h0TLYs
KXP6YV8VjyX1OHk9NDfwPsvA09x+WvqaC+D/9kGfYpzuu2W6T/elT6jmlX6yFX/upwAVNMDWp0bq
9ipKYgcE8LcDvyVtrF3GuKCAQo0AMIDT+XBhnGzxmeMPI4qPiRPvw22wAPVQ7I1jaUw7DL2FnDcy
mxPjXzpvuknzDxsRgLvIhGDI/oJj5JFFsfMvttGC7R6iJmEO9+kz21J5I28froUq4dPYZE9Ei6+F
owZTxJXC23XDurT1U77EyAbSlAazIQHTBoRxxbplOo5soZqMaFNMuVlxKmYqRZlqqj0pU71p+bZ/
ANy7LvADGgGRWzTneGmvgK63/nue7OQf3CwgQqCflNc+wmlgEyANsA9TVYfaBeOFzZDtES0T+5kf
qL8kZGWpiSwpghGvUnMAO7Q10Fpk4yMAJq9ILfxJs/jKMJel3kFukKCfAhue0uyQ4YyqAQmx6rWn
IqciDk02+kjEAyiX/upTELxfnxsZ25BDgxg6dMDqDzfKQYir819CSaTRQPOzhco/aKZm5bY/vGAH
fya47nyCAy4T2ApgpxMciGA1xScIC53yCC30WvklkRjRmnKkXhY9KH6Rsqempon1zo5N1prPGW7s
xGzuZDY5NvgvWzfaLVp1pxpeULeiaspdIJ9RYZOoQuKt8CH35dMe3vb/xHH/meW1R6GpJkEPbZUa
YiRkAKhpsr8rt0w/sL1XnxOpYzrZwDVy2WHkBS+XGjzA44xyjENGmu7nykGkw1NI/HJ88ax6T+Qc
N7TXrde3QkTWatuOyUFHV3S2xZhlgcu5iOAsKV88huhjcvR8UqnAYwYOAdOEaiNDjD4Z0X4nhGgq
0uq37sZVhp+1jxzXZIB5XTL5DBrVu6s9I0zhvsYHF/wwifvUJYvcWHemDaI5MVlmDlWRifkbrMIC
bZBP84cy5V6kE+a+PkuazOcqxT+jhpELIMa1/45jywQMhDErt6bhR9J2hv4kRhgBEaDghMInxYT3
gn4W3BjLe3PoFv+g9pjFGpBzRRAAkhyA54tcurZTm5NZudy1Ytj28oZ6MLcLElsULV97ZrCSzMub
duTQDkGExCwH6mOxn1KnJiWOsxu9QwClAZhwm3LFBO0tcXewn+jgO5110qUvkBG8pgzuUJ+mlM4k
QPxPERWwml1ST4XtF484WZYy9EzUTqXvHoGhA4QKGAQFrtMZWfVoqmhzIr/u/ZRlcAcbVomoQze/
OTSka7lTmt80WMj2r4n2w3Wd0OJ+rN5JwiDEtKFahMv4o6bSX4jKnF1iRXts7d98NDFlD9F1DWfP
em51X2W9zBNXw7QcsBYOXMQxikfRS8JKGk6vvIksIW/0PcBIYqoxIQzYeuIpubSRmzmgB35a1qf2
ex0U52vlFcBIu29Baq/Q73XSCgUb5wVZHPgeSz56pPE3bUm3kUItivqYoygr871FMZhaJMXZQsxI
EOoJRRMfjdfY8ng44hDSdQoL+0pQRIFkhiDsa4+6Ppx19J0RduIK3RNl7ano0t+M8sgU9JDNqAQP
fAmVHdXxvvKIjkSx9vNtr+rmlsDSghFmI/VZHEPrlIKE/pPxQxop6EjniBq50Ho1SMCTzr/DxJEl
cK2LBlVvawKeAZi+2v0I8/gsXyAVi2+fCtAQveSmWGkpu2Ds1d03QVrY3ihxF8FMJpaKfTRxjRIN
hU1lf78y/C6Z1sShMlSVZbpFPQl4AmTAYf8/G5AlLk9xVA3RlnGpSB65aLKcCbQQ/2P2powfWwSl
Ukd/yhJsEJgaTAsq+kSHxIsFHckMeu2hpxWVl2rL+H0ekDtBfv+97TleLT9+I6jHv4lq7FsAEUxo
1LUKZg63MIoWjpq67IiAOTrZZ/8M0IdmeIHyvPw02qNUrQU7tV/oBJ3S/A2pWgGBUQIrAV7B8WAW
R4rRSAU0lUeJwrpT6KPWBqQhrrCuHHftd7hmo8dpfIn2GMxMJIHFMoS8D3+C8nwzR61zkFdUtHgu
0SXFfDP2RAfK23Vb7N63zy2lLsxB03nlwhJzPLV+3wT5hGh423B+M0nhZkmERp0DxsMGw2L9ppVf
Sz9VvMy0M5LCxnXDcZOtSRcxcRrkGOhEsnwLdVgPVNySH3NA64bOBdY0fZuLOP5Oml8FZZNmBvYD
USpF9l8ohKZQX+ne64AIidW7ODdRbnqe32AIQe39YTqY3gxfdjP+tFCoid04VkVVnnPTGpDRn5Q3
ktZ/gJMGNpxDoB0S+7McUeMnXz7ndDWhtly/CLv5kugHst98QIV4GECT8ml9gWVFdQJnvgPzAoTO
mr/S/PjwOQLFEKVqIVkMkozfREq7NfbUZvm2Fe3RomRvGTj1Qsc4FUvADwEhdyVwj0Xlt5UnIHWY
1THr6MEYaU9SFULlAggGdxHLBmu25CWJxqk+cilR8gXhQHxIju9jdtMguckegAwgKeopOGTHdDm6
qyd2IfVEgE0HIdQSCVwNkXaSzOHDoSX8JKbJkQa37nwSjxNeZSTmAsgfc7AhbzDH3EWAg97CfSki
+WT/OfLK7AJ0MAAFAnaxooizuWrYMxpLM3kZ5jZBVVs6Jf1qIX3OFYD2hCrmjuLw+RxzHFArj6Ul
Bg7HGUBqcLbXvCBfoFCQwcAQcXSPMYqxWPCIRT+TG2+rdgvmJjVXLoM8veEkbRB3XgUEGz2quRPq
wrwfjRa84VLcpvg+n8XI0auj03UDqRe3VGKx0wv0EcxHtNebCT3N48FbDE+6lQ0G7gfCWn+/wiAw
hfsvnOEYRCYdlV0NAw5U8SshQcJz6BamM81nmuFGuof/xrf46J7rGmAhXpSPD/e09LqhO4KtcWLE
QRPxbUafD2JweWGGgh7iYxi8v1nNHkUTdSoovBGbFT2vnYMHO5N1sk5Iv9GzIBCIJ4EGAGniNKyP
/DItBBzENTbWpx0EaAaNayWviV7PnQ/9//VChXrYRIx/D+IMtW2HrgP0ye8ZJ86E0YmhBiXEocI1
NNhyE7ef7Cn6E34L5XpToBFIzWqyx3e5njMJFAGHYRGHXELWyb46lEIyAPIFcuXWnVazHsobE4Z4
D/Ug2g3mic6mY+lAeoJVR5cyExgUPp6G89KsAzEKVAmNBVsQg8yxwtxh5FM68o8Fzu7G8qWLPs+P
7o5MMTgR6K4TPRkSozyHJ5dLws3Y4+fCbGrvIEKCbRcC7BNb4McYMl496hbyiR8x7vQevR5smW8v
oF83fcdq4hG8o86+nozjBzYBTMkjZ7bcsJjYF+jGQd1Z9+DBiNKO5CbG31jkxN/JmO4FKMVnNr3L
FYTt8Vp6IPhQceOWQoqBNMLLmoByYy7Aozxxc7Z32Y0HRY+8m6HMvcex+O+GwrxA3gjZb9B/9+Qm
lu2RfhEbBeQ88l+kyHfl0UAwCQQayQ3AaCKzYF6n7b1mut0LdVmLseK166P+5IXDdQa4IiX1Owau
x1vVz/KZHM2dtVFPvITyZNVzEhuiqXxMVrliyj6RvsUvs4c/eozzzVVC/WMmGpTAaRkD0cyOuZCx
wXOGtU0JnzOMr/4kXeonP0F3826vW/fkmeRUEpe+Z03yzfcRLtV1I5+uXxxaoTIzlTmIp/Ze0iWT
1vS56vHHFvdiYMjLF53ijr6kC9BQIFty9yUzkUCWmx5xDN8Z3QlseA9zR0vLZ09ouw4RgePWhwZw
mC/Uio2CYWAbYz80rBmZhg8XSEGJl20Wy+T9VO/lEesd2jL0m09LaYGQEO+3TXbkAlnC9pN4iRZ7
2WX2A9ND2JsNe07FI4/CIBUsE1sHPMVm9vcWYBBJbEjCPgeSnXznmkoMrN6VXcFirGdCno2NoFqm
nC6ovTN2fBfrQINixrE9MVWMDT+qM6XaxZs9WAdjN0FTpoT2QOprbAl7H2R7+OOo2Vk4BD0pPYH7
WeIKRJ2Xj2MmAi+sn/xjeCQJVIpZRyiDGiRdJ13i0TQQG+4MB1kb5zqqp9B8+4kye0+13oe0FuB6
zYdH5M8k0l8c4FOE+nk6d3FgepjP8tfqrkU+z6rumAtMYwK16/T9VFBb7ifSMfkZl+RIW+hlDkR/
iNf9RP5KrhP9wpNrw1EfKA9dCa5g1QJFJicdOC0/m+DbiGqLdCzumFgT4uiADEBb0N9CV02ukS7A
uQF4vwBgfp4sjXgOz1FbFTZsqnFMoMc5cel6nzRRbsOtQ8xlQ1sBG2qzK3klOqHf1AIACW+BGRKo
6IyuzR4+4gTJaFNcBvQdRkskoTDjpK0oDoGITG7ih0shkhUS9HcuNRwgfPbFKL2iJKUIJWjW4bXd
OnSaedFfHpP6WvhG5wqbJb5ASpKR3Em3iGnRAr2G1Tf6YjDb0ZQZRyuZHLzxB2kC3pdfLFNWeYpG
Yc6UAtnloD7EU+PrPNFP2XUq4NKxq+HloY9ZP/jttQ1CrG5q+jUqXawo6FNMYNJOy+IeAWuAMQy2
s+qxqpgUJzTTstLljzw6rpBlnWnoefSihdAigU935sSmcrnGVlIHhkcvkVYrXR6uUO3H3QB+JHU3
1B1ZfGxh5VRn0U5ZwAMV3QboJ30BvGkssnf6Dt0wYxlLFO4mzAtb9QFmv/P5xySAx5qXWvFYPhsP
8IUTw4lRVPUkbmCH/B4RuuJq7kuXF2HBt/E17DIyhB6NVnaNjWt7DYoUYabMQ3uSt0PXc2bj6zO6
yA8Y3tWZuYUsPZOGBiC7hsxt4dEvkubat4KZitUVAOKdfctgbwB+ZuL1gA0m4dHGJ4k8JOg+5L06
F/PCjktXT36EsrpoNTJlfB93LFrOK1hQlr9yBeEbFPKdHuPZ9/St46bKbG+3MROV1A3rzvAQ2bwC
1t/ijk0l1p7igJEiPhr5sM1Z0dVoqsFl2KiHFFFG0pPCVhkRnglZy0ZCYtsZsVcqUyxh6dCAn9nS
KfIjxQw03KYk2ZhB1hpFq2Etb7WVfVHRH2EB4t6ZrUmHUYWBo0AmNHTtBXnGHZTIYNUKEaLRA20q
6NNve4ELPF/6jlcbUiEoS28gZcYFTEcMffzSfFr8AniYk/6dKbA6G5dX4L+4kkYoYW5aVJWMHfro
pHEboG4IkCHIhuD8hLVropdLDSjY81gbfO+E4SPp26A0kqO6LhD8TOFuT9M/qd+e1WhhPUbtXEP2
h1oI3AOsjj/e9Q3w6QciKlyA4ltFsxtOE87oEukZArBxBa+JzP9u5FTsCVeXqWgns1Tb19SlYNGi
M1c4DMsgk5lxkEQDnFuDsyxFWzXV5zVSfoaZPJol8liPNgXUA/Iw7gDPDHuOkH6DnNDJ0Pxw1p5m
+HPwCJTvbEfKIV+7TOgEP8OHAryBYw+MvxOMI/7XsfdS6+FHQ5fR6LcECViaNJifjJCPX/S1Yz0w
PkEuK4ZbDvxS83kHm/nPHTPzR69ZNvKBZ5W/Zu/I2bKHAaGQ75oW+DeDP9M8RKm401oR6ZKdDF/t
I5ykw4oL98GItjwMO5H2hbeQ28N2gNuujWUshCHXXp13zWkAQNDR9zXUX9TqMJBGNZMEGWqcuUNi
XYjuIUElIRuM2DoOxeMgmJOBA9TN+q6wHhb6DfTHgBKD5vMvprCxI2ObLeCtjpEi/4dF9YhrN8RI
aucILl69hPyz5TDgAe6owaODiM9l8vyy3MYE3U6QJbqL38tzVzHHvC3gimT4HeXfsLuhbjKfe6YG
6+EFp5EQQjDUmSxMzCuwiHMh+TBJchPfm38jigBnuP4jTGVG26ibQ1IB2ICXWe3In10keUkNB5OP
QHNScKngopSTD0azKqBtV0W1C64Xki6UWSFLQqGnBo/hFo6tVJOnjE70jxGliegjsnbRmlMfvAuU
5JzD4IX53ASsPL/I49vc1UYzpd+3WAiE7hWuMDqmuvD8jWjcD9/mQTjl0BGjc/LTkXo/MPuSBY6n
ny/0/dj0oBez7WIU3v+tIkTMPszWvYULNg2znezHwC2eEnXrd+hG0vGTbDQLsI9/naCi/LBzLnEa
fzf/0XRfu4ksWxiAnwiJHG5NDk0wxhhu0GBjcs48/fnKW0famj0zHhvorq5a619/mCVTb8LkLaBd
n6fFoPDuOvveVay5tELOTNJKbs6km2sfEsVbqpbNlePpUtp99R8q9CjfdbsymcZzX0kmKvlRMvbO
RfBwq8iv4SWwNEWL0aG8Z47VBWGX+JtYs5AgwLnxT7oz9ik9hq7M+R45JbaiCmY85jLWw6OVkXjs
4o0IvqhSF+xKZ/THFhWeB3Znr35P98lUU/vabl8n5sxtBAOWFoFeHV2mL6LqWcbK42kqw7i5YC3K
6SmBllX0tUTYicbzZe32kRzcZ1wjmRleuWMNzjNvdP5sMEzcgaoLI0aki4fGOOikVrhZtaw+pTUh
nX+7xrqZZOv4u9bgfST/kQN7rZWBp04Az6lMtE62hcQbXKQ0SkHAuX6fMFsoTZ7l1YdJzakTnx2Z
6I3v0ZrV7duhyyHBZaHCxgXJle8D6/vCJTE98vq5KeE+asb3ltvs6NDdwKwHibM5jpgajvPvz9ml
lnrnc3cW7tzKYgZPSo9JMKewgxqRuRxHjjYIYySnWUymWkI6xr+8MFDD2Oar9ajf+qlDfXz5yOAf
Mwfkmtm3ERKKlp5tEur9gGff8J7VaBRjw1fJHMnTnNiDa0rb0BC+2XkaSbOtAXF1zLaRbaDgnovp
rj09Q/rFqDPV5NcguUfgsciN6a6/b1/HFuOBxvLtOeAw1btN7YHu9TzRdK5m2palxy89WqXr+8Pg
TNkmIYpn4rxmg3o+wh8tpMTUoHIqBFhbp3gNiu79svaS/IbX3FwPeFnaFLKNNTdFD8i+dU6/bfH2
0ET71xcZePmBA4fZhoHUdaolRUz9bU2M45ff1v7t/hMk3vO3yzDfDfaKmeI6WSGDds98jPFxnCrd
tNEfgsECEBPUwCfYgo5iWV6+X0gTEeX4agutCkJ3ySBxA+g3kOq6kWpB9jGSRqd+tr75vLaudRio
1sFBmQjwWGceq535IE2K60Hy3ouldXO+79C5HoNA1o9csL5H7EBgL6dvkYHYPefca+cS5UujMDYx
5RZUs9U8cKYo9txg9VrB6KWVrOc/6OQrh453eOgvx2cmHR6ZXe3+qIbDxo4pJutvR7Bp2BF3jxa/
UP4iq+tsdyizyDBrlWBlM98mKjGJyWJ/RqayuW3d432YiCAsLVI1Xoq2xdOlvbnNro8qqd98Jgjd
2rRr3DhNRPOGxX63FJhKosUFM8zyeUbkgODx7/Lx+LNiSKxV38G09MB8oR3HKESWfZtUZYrWHz/3
av7flzRm/C9piaZJVcVy8dI5eUhnm/5NGvlob3453g/2PByCo5AzAbsS7QWfu+jzLakgEoNYrpf2
2Ff3h8rjJ5wRYUuUqFERQVqJw9Ab6Z/0zzZKTDPT5+A5diy+xz83LCyX5YWB8tqdba/bnrM5Os0/
RqmP6TliOpJq7gcHUG5sUwIRajFz7MzJOxZcJ/cNs586Vkzb2iBANVaLDp3HsFBZNs68y6f8/jvL
yBc9mzJF2JGb7/+c78XU9FJ7dpOGgRgR6uMwf3/P1OKd8zc2k/Ug7rK9ngmCrKKNf8RbhDOLntCB
GmwicSupexfP8uaXpuJK19PQ9ZrcLycNPZKCPI9xNHodmP0uZT69XRkcF5rphAZ2X7qPJstqDM2G
dNQxm8WMLKt4V1pCljfJmsPskHa7ieh5pIXVRC+W2NV2x2qyqxiZCJTf17L32nVQGF46V2ybKD3y
ReTXgQNEikg5Dbms3QOx9G2rCB8fRhejr/fLR6KVAe0lolt/HSjXb8/PU/1WZz5QeKc1pv58vKnL
mJhuYsVlbzvjcNLcphoYBhnBQ+ahnsXXm8p8mP3cIrJ1BOWtmxcjkNCr6An3zk5msavmZqqvYm/z
B5fEen/Afk7fHWplIzXV9HARvMCh1WVa4HfLtHI3d1o3Ljkl7P3xxhfSAeNqDFUPagBFf1yU+qWk
EtgqrDH1pq84+vubzX8z3cUHS2dpIzd43qLlYHWWXVLJdl9Vb+jJ2q4ob3sxjRGNYIqXzgNoVpqL
lvHztZjoJcYK9F3Tek6yU79F52spFDSlRy07ytX2VRTaBfdkb8yoLSYqeDkzdzAPSf3btFMN2j0l
lZ52+fxS5sjre+G7hydmWa7Py2xes8vSpA6ysr2AOpnmPNvn4rKhNjfrv/3GS5nPJ3/vc+llf842
E221HUfV60jZqBLTwVaPDbphfUDz9TvCGqIXLp3es53Vd3Jw/dp/POGIG1bgl/YxaJFoi9mlJUKc
jRAO4Q+3Sl5nx+aOQuZxLnNdKb1GDNdPWOaYrbne9iP5ZVx8/oG08ueZZiSjh4wltNgy2z/H7lhM
wV8KxbxxjjVPjXU3TZU7PlUZUZKwYZ5deLa9zTvx4bY74RRTf/xl3zG3i9VN5gPHFGcobxhpcf7L
1pJD4+Byqh6jo+JcELSOiBHYh9sR7t6fCXfyXknMLpuqEZlFBOCM9XJAWw1Yh0Quh/Nlx7T885U5
5j/PGHr1bz8HC/nvTaN5XrsT4DisijdI0fvMyoqKsd8pF3iwKIFYOoo6k9H0CIxgHxS9eRkA9PnP
5EuS0SzR3X3dYSgdo/hInDDxOBcCjM4UWDZckhdjZ8TCQfwjY2R+b2U+aZMSAxR1lx87dyXPgRP9
pg033X/lIj32yapSctZyUYxT6/PDmPXaR4uAWEKsDr+K13UdWrssxpQ2oOrDL1Gqp0cDL56lW8Dz
AQwf3lP/9vVNk312MMoJUjbRK8gZqd/TvgleQSP5CO17aftlmxGJCY8FxFZug/T0sK48L62vbO/5
LM4VXpR9zW3HYPUE6MtDhDwbTLg/LwMhm63lJ/8FdpyFuhA40qlVj8FrklSJlu7NPezO7bFjyMNo
USZzeBL5kTIVQeeu1b77tBgwFt2XmFpzRu6PmvC+HqEBpKGJ1V3PhYw3TwxXYjXxdXl9xF25WyTA
OeGDzlzp8RaVJRHlNbpG+1Gutfzl9SdldVN+lLOVY/3euQ0SXfqPkieqag5YTJKEPhlIwrHLi+ZD
Q6KGZn5OGjoooBT/ehuF2U02xrKTrUmtYsSPV1nt3//8CIcFSVvkGU1MQPcQkTJfE1PnbiWOgapr
Net6ssUb7RrBEbK+GuqKKdBMXTvZqadQwBSqHNVGYOpX7s378GDK8JWuruNq9pCFnL008dntgL10
89Em9ZEjQqHE4nbxp/bANZYgRYbRN+8Yb/shxosSYMWOPzjtvmb5yivi2dBEiVqOJl/4on2yw20X
7ITTy63sWD52aD4f0qROVQnNhafxha0u5ChiivpAHpt9spg6vs2/BBOpCHgxDtVLn+cfGcjH0TGB
9iuPShbssb/kQnWfLsab3i0nPzYoWvz0pwuxCilrz4ys4VZ6mFKoEKV4PGZxmd3J5mpR347yNdN1
pGUaAfanhdFq7HBd9znd+vt0a8Ka0qcdh8CEE4tPiQCzc/deurbyldSbJd3JVxZtB1zD8KiZE8R5
+uJLVL1VRalWxYyZLOH49ZLDeMgyfFvNliWeKX4SQaDcGs8/JkVIe+PJeqtc+Igeu5d/l3Ki6Onj
/dG4RC5qfCgNCMmzzMZobBJLhlzg4yG+wHoV+C0CjU/HsBBOH8d8Z1kCo/xAmfMdsRP4hN+o3EIN
nsHC2RJITnN79pp4q/ePJaBl5sOuvAN78ezE3yv3++IZcYtSg1XN9cim66XYiFq2nMk2d+1FM906
ja1MPQb+L1Oer0Xz0saGyBY342MlX4nPW9f9FxGM9bpqzr+tckuSzUs2rIFblBDnY2ylvvrISd8I
AouBfXWwVOlNd4PCAkP8KpkcE9ycu3l/6y+iX8BDZ+JcDw7KZiLDxLK26Z3G829U9NeANGoO/Bte
Zsf+PCg0MH/jYXZ/6G370iL/y0r26qdGhiUpehqSuahN+MHP9jvWOLcKvbsN89RO/Jr7XS8YJMXs
t0Hf5OvGsPVeifdPZeNYu6BpDtg7zAc4CJByB3KW22W3exzbgQpm2PSTa9gQb2VnY2zVWN9r80ai
HRu3HnDPAKDqkJ5f2S92rAJkbtsGZoGjrRczZXlbjNlHkVCfeQSjIo6JE/rH+t7yYOJf2v7Aeaqx
ktlEb/kZa8a6QB+78qT1agNEy3mxgM964tMwLPEv3VyU2Q228H0rx47UNzT/Lk+GoSHkWFO56rDD
L8Z6zKZ3jXhp1TY5JCrRc4ocUDb0EkOK80kXU7m8+TSGo2PIcIgfWJUW72JsESRlR9vGmjbj0rKz
7Z859cD/i/ehfJiijC16gDUmxCJ61vYe1vxJZmiyuXbvl93rR7o1v1cfn3Y+2dmBp3//2P5g3wna
/nVtc7/4GpjGmGAOTjQmQzfdaxgTZn7v9cLMqKQVrjhTmVq+tjJYkoH7eAlcKyIaiTXzxVzv/JWJ
sp1lff4RrzhJqfZNSXurf7dcYCcSiWIGYyAcW4WxOcStGKaFLv68fhK08GcQb/SM+vDpPFyeayYE
90lk2hdPkLsFwPr2LC5Nz1qQxEZqCkYplE2ho4eJyL6aaiaGZ0pXSKGrmSlqjlnPzcuKL3DjpnIc
u9bV1VDVazDz6WD2jkcBS+tRuBWzH0vF2KPHYPkDaNi5lBlYFNND3jmVs+He4S0VWBcF1g3We7ay
/Lj2Y9VYRJ5ZkXAgGmPZ3f1zAtIcl5g+V0/fvC9LCE7/5peGm91FqGhzpLPvmCOyeP+6XCr3vlys
oZStqhHNZF5iz8a3EsgTo9HmX0mDYFR5rt+q2bbt9lI9tWPz6NF+trJ9lWcLrY6OooGsU3pOtbEf
SPyBuRaYCus/1/oiflGZq8ykRBWKH/LjbBbd0zz00hUP3EgFPPnwrzO/2cqqxmnqn9rsAw2wuGrb
y3+9V2kNxUVxUUrWMc5/DQrMGc+te8tAfPmRN16a1GDahcgYaAxwf72reAYmHgDlzXB5K6+jeY8h
41zFIjBuurhVDL2KzIFSb3bsKKcJhQLY+O+dS66oFqs6zd9ircxHvph8u5csAe/GVzkRnHpnsrAo
T8wOQRqTxtny/exSrOVgKOU6q9ZkcCmdOEVMZIGeZruoUMPmKgpD8HAH8vi5/2if3v8EZ3Pl1tcm
COHCx4ULIfSf3sPlRTkIr0h8YW9HyFi0Q52GK5Pgn3v4JXZK1ubRaqhaY1+SrM+TlUONYUtRKVBc
uHKTDsJ1LML37xYaj2rm384ZFtaqAZ/gcrE8yx8W9bVDsdBd2s89Kw+PcjYojfJtKl16jjbl/Kr1
6k8cabsGLUqSwSutZPFeP1Y2Aqw4oZQYVvNK1583btIFBCH3Yh3OAj6w7I4PHQ+myvIj63mLRSbB
THOalA9oFb1rvrhun9FcadcX76gL+YpyJ3xfrqsO7MZKDUErvnitZwausIO0dK1bXPY7WhsfdNti
xhXd5fydItze3cEJ/xcE4CASbPGPXULpUXz+hPdMT0WT2iQSzcCeBrnZo027c+WxorgjfcCxzcwr
uwZd5rNuDbewIlOfDKkx3cXI1c9eL0/4kRmc+9eufmF0//hPNXNPFzFWzxQggYb8SFYvqUbiV4pS
qdDI/OJ0zn+cg+ek3IwG2xF7EXYFKs29hNXWxW7qyt71sY5J43CgQ9YwO1ClNQSYKX5j1r9tXX6B
EZYiEmEs07QOMnmAVe34VRhcyhny/pJguMp5lDTPKoM7ARnjc+/ay/57tBKYmRXrRyspCFyRysO5
vhFBfv1Ql7Rjszm7R7jLrhabmVPqmLupSRE4qXd812gHfDr3Tpfdg7EBt84RQzDpJXbBeW9ROTUh
7JNKdfgdcCx9byJXedQC0HLmQ7LoBDo7uUMbDyJayTmk5OHZQ73Ue3A8D4Ca5yj1L/F57uYryvpS
pjspmlWVHlX9f/fh2QhPhh5p4tjKNZwW+cqRxHLbmR/q576K8xApbVczZOq3AmkHGuq8JIx1ann/
PZ+d/KS4eTay+7qYi8P4NpPwcLEs7nVNgG9darWkvNdT9UOUnCaH6iQRZNF6St90jy5SWoWTIGl6
OHj5mt7RMi/UwyX755tFw3SiuE8E8fNehx2tv53C1Ex0SvefR6JGMkRnhRI+Aex2PdIxP2hY4Mre
2cxyXY8gBVdp7uPwsQbiC6lTS5YOs/RZlX7uyy+oUxy9PskcFdK5fSv77p8sO5eZIzrYAhhiz/mS
hubPzDGi8+YQmTdfQdcmj9K+xFr5tkKjee3af/GqXnr5lOLoFIVqMtadtKlRXAoRAxsJ8Gwhxtm8
d0kAny1UssNlRyOfHeaH61y0pCMUlMfEPnyCx9stRGjzhaqIaNfyeIsqNRcrt6jt46XEIEgJQ2ah
owIroHiIDjMwwKaxXrRorndjmfF+ir9KKiOrW40MJ4pIVNefYv2/riT9thsvFd5Gnj0oQVLZQ6jf
QezrLkfColuTzvPbqd7KBjeVung7n9Kxn1xUk14q/Pyia7x4W3ey+skhA43XDz+PxauqazK6IaFv
H9rXj6dTs9B42hSCrstD0rHXp6eWhHhm33/Zk4PRa5WWhQptj3f3nskUX6Ow0a8iKSYW073Coq++
eEcG27XDYj33BZE7VcJ9fVtJcgl31/EQtPYWveYi3GUCaNvppFioZdvZtjSBBtVfuFnZzu23YLtO
RKfoNJOTtRqvK+HEOlauLQSyQu/1y5OMcsMTuG8hBzaunvDcrUVfHHM6yaD0OF3r6dZO5eYlOazM
u77ThkPD5BPH61htvFowLfHOEMZ/HLB8m2ysx597JzObP3yOJFq/a1k6YO4pfnrs1+6t8yQ4d7CL
EFnox4dHUXvnSrH9IGmfrqxfnz3GwdyCXpTTzUSUKJQ93DQDdHOfWq1Ppd9cKyg8a93V/oT9F0Kz
q4kZQ/N3UfbNs72LdYRHxZ1XhL76y/dcB/2qJNBt7NqGK5fpMsXWoyQiaQRdphu1zdj6TDZ9fCU7
LZxgRDdYvdl0420Et1l8GtqccXp60nxTgX4+2udsI9a9zHyEAFjpOUUleqHk1KN6yGouQ6B7Y/JV
ACb3s3YHQdKefWEI4nzKj3ECkFta1Z7aSDMNJZm6uUMDe4k4KucaLlDu2ln253rPLGf/0MTfouzQ
VYsXetpYVumxez0NLM/cLPLYIpiZPL0Pgla443feAs5X5MikPnHloVh/+u1kk1GMLQqKVP17dJNT
O5e1b7HxYixmmzCC2aYhY9IyLMPqUDkOtRecrpK51yxmb8V7ENJxzYd+8mgL+AMwQjuvs/crp4VK
gAa8JvhOUU8VsYSXnksxJntdko8rbrni+lxf1eIeN2E7StYpsQ/socnerTX/SQSHM8m4T4rP+amR
GjiY9RR/KWrCTsjr3KaXikboIGb+D5EkOTOXoXzFWgxC+UPb0Zr6VdXjgiOS4s7mfp+t1Kcn11HM
Zgx0HrwBt4Td4/iifQmhf2FNTJwuvdtsN/YRk1NX6zXQPOcry++7cwIgCWbzQ7QjcZv2Wcxz6TT2
5jixpAbacaJtQmepgKAIS5TXvn8xiQVdNS+G1xgaCJp8RNrl8fbbPQ+C4S9qWWpXv2VQoEzZflOj
KjWuH16NSsX5kBAaRJT/82zFsHPBgd1C71Ke1E4LBDo5W6V118cJR2Jc/6KkaelHaR5cqWM38w9o
gjNjavV9eN/+aFgFhCjQfYD7xxyy9Sd0xWoXDVE5/6xHQENX0VMycS7cuM6Z+rSAV76ciOZWu2l/
dHuUX9yqVKwWm2S+I/nqzkmV666iWDdUzQ7puDByp7Ou+6fwScDNRCEVBDyuTyFUwtG1oUesrb8m
zf21th09tNEFZXzJr0GFr9vgjwYIDfYM9mAfyIJKt8h+eZgUb61TKfVGg9MRxpRu2o2X32Tpxh1d
RuUeWWJkt6RQfoa8hOUPjQkOW2OlwFl/7RoHvSj85dEOHcW69VdjqapWijDJpOofBoU1z2KJsru5
7HA2sZHEvfJOJEwo0aTCdJROkQTJ8L9swbnG8TZ4yIVC28960GL17KSwTn/iO5mv7ImqVHouxpFH
Pji4ifN2/yr0sozuEYe1MLZsNSDSKBrm92UX9G2LRG3d9f/Hb2C8tpY/26D/RoaMnt+r9tpK/nRj
Q6UZhGtgtLbdt6ViS3eRdrpUcDVREsVQqvICEA7ukdtF4ehyO6EA3Xw7naqeNkUMIQxKtF4SNAVT
obYYx3VwGG+2j3ayCWUFbp/U3Y5L7vvrioNfac5xrzZpkniZbCHyCxb74zEvyqwaNRbbdYseltI3
1/CJl61L4/x9/UZ5lKbXB4igQN5ClAhnsEOu9Pz22/t3FfFzXcHnQsbGkftFdBe7YWm397PYqlho
x0eK0HlkQrKerfpqUJatYiF7uAmxdiJRTpOX/sRHmB3pD0eOi7DEK+kvW0rH2jZsdFZ8P7Q6BZNZ
fZHyEESqzMKOUxD4oDObmy1KZaiOSs0ULNxUIOrf6y+rOdgjQKsiMOLxXrEh2g0B+LrryH55mB2s
Cz/TZe7ZgVmkJoqnWXa67thew+uV4tOLOWe0GasB0pPS8VA6RY5Cuyu8MSJVnxgw/PAv8zgcR9tv
unp+Lb1TT2Fnbzrbou9lr7vsrA+e1+wexujo8AcojW0N9uYDsAUT8RVe6PbsMZsBy1Th2JiF42CC
4PBAePCUsbWvSWMThIe4insXAfF8DyTvVT31VH0vgyQ5OPVjH36Wnian4PdTpBJ0FY8Ec8Gkh7nP
KVqHKrsJyT1pjcNFY9hHmU/l71Wf/eU3tDc1YwGSrbNmUQT5ntvgtKmql+PMvCCTcLwZR5b+nXV1
RYu9/Pa115+Dy1w+6Hh+bcIXmpvxfFU5jAWkcc5ipTaMZbTditeSsnPnfwT2X2Krm4k6gD4i27D0
eTn0c133xV+Md43bmNtS4dO2kmwm3exjX9z8KHSo1DmTL4MHxDdu5KHgaZ0/zt2lPD6NQW0ZHfVI
t0bYkymF7HW5Rsq3sdYT8xBljGAWjDKrHHoiiTuCZoOTZHgKSRRFtiUiW94hmuxqha7oskkx1lo5
xDvE3/GpR81S8NtwNj2VIECG0A48UUH6Qe+uVQqHpiSV0emdxYUPO+8YV9B0/jlGzDvJeHHesZDF
wmgdH83/F3U6K66I9KvkISxMa+ZRl+jaWaHgwhdg/5V7i+/MINbjVlA7jkzI7IDeB+ZV07qbOxE5
fkTS29Xp8+/bTJ+ge2m5KO2VET07jfD+s3L12EAcavlN5Jny11c4zzlZVlEx1bHs8lhUJXcu28wP
zwaJvVy2fRgbBCjBlDS3gY3XZvWHYWeHZ3VtrOEtg1oUuHkc7jr58vK7zysQz60BAe2mqJqAgxpB
/cyqxtwmZjWKdf5ysQswr1B/WFWIkwnXatd4AZSMr0ODVvh0aIB6xhq5tYl8h/2JS3wI9haPdujx
C39mdZ4ZZ3XYf11SUOWmdqw4MIupD5tHVyhYlbrGrqvlcIZ0vUf/HDB6UmvwfXF1wnZ5/bl/gO8a
j38mCx2Lft9HA+3Zd9TCU/3ooccRkPehHJbhS0vcYfFjB3A/20EWFg6oZ/B7iDW23Sfiytdl03j9
SiGz5v7ulr0A5MKCqHd5v7SJMYmZqH2cOzZUzr2/DCa6r18KhdipYo8ukWMP1q0TGrMvKT2LNzm0
84EjYgwcaJ3e3YBujsCauPFt3k9ONRr10GqUQbaQPvKtKAga0Nuj9H2Iju10XH7MM4SDZFPEJ9Qm
Ga0ojTi5FrnErw0fIRyIdQqE8Ow3bKVnKg4VXPy7/U76JGeO2XBEF571eD/5gT0Rwu0Ye3MKnT5H
/DCIyAMcICG4Zlu3D6gd0ClnxxDEaYs9zFSZovtmz/dc1zluNNwMtYU5UrCNKAccqtBGiheXXAqd
2dU/OIM8O9df39b+QwsKtV3r0Zr0nr/X8rWhrQud8cFRFIYhtZXW4xqQufBfY8TkvZT8hs7FxqLg
d7UjJyFli7epcKj5iWGIdO8dviazRZTWhne3ndNYCZ8wBzI9w5lUq2672qzkF2LrqijS0fSp0DAB
tB0WGtcPrg7dffMCXhSMcyjmB5t7w7nYemEqDlPc+0G2b+fhYsZkzng6tyv6c+xS8qtV1AeoofgI
rUFp6+warNQEkfH9pRLx3Nw7Abqzq/sCG6ZT5AHt2CWcFpS4MyZmwAr1lecxCRf31kh8aGKT34/f
Rc6zDdT1tVbYbyftebp65HGEQ7vzJ7vdbE5a9JYX1zubIBG3TXiANMrkEucDTVDnUlq1bqP1MAt1
BFMc9Een6Hho/B4y7fO6c+wnomtXsZcimE5QQBJ2wWk+5ylIijI2WPpcovQ0NE7TxKIB+RuEBwqA
Yeh/7z+i23gyPPV8mBtftmhu85mpaNJNWAY/zj7MJj/MTp1+p15mcHlfji7/eGK1ldrX1rOVgNMJ
igEF1+PS796S9W2LCvTeAjmUDDd87sv7arCZlbY2LZDLta8ASE9BGjbp96twED6o6uB5X2scTmvN
WJRuGjGfesb/66/cv+13Sk8W4xD6kCmckQqHmcvZr6hvZdOo0ghoyaIGq0pOmdLmw/1It1bKqu/D
+LRopKfKkLB5Kj3wmXJaorflNPWWbqcLJXAuYCcMPDdijFQjsQBkLEPRo/g5zS5hNpiRlImwsGvv
/nlYqTWIuaQ/dAEYAUsJoEusa3DlHuGmrcC+ypj4W42rCQ6tk3hRvt019tng5Jiemn06m9LNeWfn
nDNFOlROMwWlwmh9qKWe1eR0HgZETmrHh3mla6a8gRbA//oGpvsjxXd4V5PhuZ+dwmnskE7EXWMy
3FrEzOLedRjX/r6vMiKMGNw7ZoluhRBtHz5liMZkzaT/dWiy8aHS1q9CfHkIP0r7EY/ZAtuJloOA
zXgAoG//NjXjzG7BjUzXMrPJrRGW1jigTpueo0sps55UXps2VOqh5MLP2n5rjsIR6rh3BAQ4HX7Y
3DJCVg596PfuHzt9YtMiCeXTtu/Mn7qfaQOzs3RX49iBqx96D71UM7wKxNuBKqX3ZSA/qSy/MgPn
RysIlOuHdwYNiED5ztZOiMoxPrcCpAGClnwEeFLqlJaCDmfw+v6z1ShI+uMjNe/eHXIlVJYXx3x9
CaUYvZvfzH8ETCTtOALCy/c6jG7dB7a8W0ZSOlc9Vnq5f/dUKfd5HF07uyhRz7YnbXihvi71UWgl
zYpGRkOWptubbvqEZtp/Z3rc1etp61FYrEwqYiMGTU09XTvW0HCae2hhQID2Yuy5bXzHBvG6kBdh
5WG4GlvUeZpOhtbC4g8dDBAnLzSIzQpRrahK1UsrQj1yt7FH4poINY6fBAjQg2hGmAo5lAi8DWjP
oJIy/wtexz6jiDuPQBLiK8sA09mHfVc4uMQtAOo9PMRn/njX/m6W6e6H675dsy8FvRJ/vp0qqe7O
ROQQ4Yp4inx45X9qVfV0eArNdNSQW+ajCbkDgfCFlhb75J38fnBfPx7vVH6H4FPPuvnSZnDBn+JY
3P1D1rp+38kSJQA+PYzZr+T35TPZmjSfwzxa+TsrIeePFZ8qrVJVd/ap+5g3X8H9ILhoiAtlkmCH
zjKkT4mDDCfUZMisaFV88hxDpHyVciQNrxIiR96Zuqgp3OA5+C36EkNeW4NKfwuydV1P1f1zLlOi
jjIyiQnOCRSR5FCEsVETq7Zk5ZEvrzz0mKA2k3Fu8onnARz33/NQYiEcv3eVUe5y4h8ha3DR+O+C
RFrDMgf4arZ0bK0/Vu/J783nks6us3hXsBZ+KUWz36/fyTfkth2Tl8kxpdA7fIIea1edwuk99+9R
xVP4K494wNENhLGXOhlXpaMQuOKCtyh9WSp8qlOMdDk0bT4VIC4/USJAtVEYACGKCLdRbGbWyccc
7bE26Vil3u7kC4IO8WQ5k2yEOS/h+rWOoyHR4RJE87He5ff5vfs9f2Os8v0Pp7a6ev7jKtWNu5yq
CFA1jewNMsEWzI+SGKd+NJ5YRA7n57E699RrTrsOe1bwtBgtE7L2yxgTDFr4hY5CE6CwAS3ASwjd
Rg4sWMtOdw2VrBJetMv7HbVBhYcuDNUtT1qLqc9RY0LzST6bwcUz9T2Btr37sJcHQPgxggQZ0fBt
QuRSOZZizTUxUHE1KNTuxXv5UjLea6FjnBvr6eT9FAUoT9p1G5Sp2QqX39DQ7L7xrAhm4ZKVKmfd
wGvWmA2faNVTb8+7md/rhyq2rEGZFIl3HRUKZ3VreBuFbpjUVBAoO46ndSc9zU99l819zOy6vR6G
RrJ+zBg/75u5TqLvG6LHurqU8UaaqhGJ595WA538YZAMZ+DOEOthUGAV//USUNoIZ8oh6gAcO11v
s+294m8uJhNraZemTPHmDa51ql4GHgJcmMMMHLauwnRPh8ozpIinh+dDSTjzpudfOJbjuuHZhGdV
0vi3ZIfSh+OmKcK9E7YqzqU4tBA9qYT39d/25ShnBu2H2se0dwnn7cDJlZyijsgjXnfsoNehjPL5
peln3XMNB6xHC3jq+/IwgyOj0s8TpVzDz0rc6xOke+Eqs0KX4gHvXKavzlAdBKRVva3vXb/Xlh3Q
TaA/TqyZ+sjwy+4cQtS1wcJoYDpz7JnmIl/Ocu8SoEKbK1hXbuHfR9PEBPgYQKwn/eMy/UGmp/Gq
B+yY5iRh9dd9n9H1BmvcZjhP3vBVrjkqnN/EiqcMl4G3TSZ8HD/iNAtT48O6FC63j5aAMEDp9D5/
QLNvDv/atfr7zD7DLVpl26AXBYGt2eAJgZJ4Fxiffwvj6uljXmSqzSN701g9eOvZB0cuwmXMn/wc
KwXjSzgiuiZXwK8cgtD41Hvy1oRAHMaOZV1x8PG8jKEQgOChM+DSS83y07M5k5aVHaHz3Etds1Ur
Gzvu1MsPU6bt/U1PZznODxUEDvN7B45z/eC1JqM3jHzNkVQHusdQKpqa26jqBvNnJeX1VIZGBAAF
5Fa8Fxfd8MSFJ8OMLExoXo1JRwXqtZVIqj5FRvI74Hux95dnUb6uovCPNQBzPPI+AuX9Uyx3jCXU
YauG+u5vlL7q3j4WxlP38ra9bxc6r+9sdG7sM2+XK0Solu+tHs187y85zTg+14l1JtHK5F6x4pQ8
TnEb4Cr3nmf1ZL5q3P/ydsurRnaYbCHyD6793L/TPIy8+gAvx82ehOhemywrF7XZqgI8VLbmpwmY
mEfR4yN9fRbq0LKYiENl08sa0sOa1T2u/tqxj794lCv4CGe+OwRFdVMJytk+1V1oXTbzXV8Oo7ue
0ZpK0+GYns5jJXWTx18P0Ag1v3VkU/HP0tPHwF+YorC99usmFFigswCFhaueH4KiVBV7HLBBgDlR
6lLlA2Nur8L7NYybk9CZdQfSVDo11CDO+sujDFozQOjvQotxp9i6NsOCWF6bi962YwVd563LzAsB
UTwAi+cHsM4OsO04Th8ZEyUXafcwNw8D1f29MucMjUbjWYKOzOx25lSRy+Z7DuPHzNXw5UmyrN2H
FVjZrsoBH9HI1cKN37VwuSSoTI+ZmXGVhqBRkXacFly5A9Yyzk8DjIaJp9ZxiUJRoV1afiml1NEa
JMXj7T0x4AuNKTjL4raC6F5jvrD4s0TC6LWPtoH08QcF1IA1ni4e5K0vqho0pYdZBlNJhOWRmvuG
dGdpCij5UJVz4MoGEzKmVbyTHKX7HyOeFGuzcxj0xH4DtBzM2ALFjgPMc/kvlKuWtufpFeyx1Kv/
TuoJ0LUgz+CGAmnAM/Z7dAm8igWMIo/k1GCHVDDP4LfxLB9OMFUK1FZ+8f7yEGyra55JKBqmMmqA
VvorCa5Ll1vpVYvxorlAXuM7xgYMzCg1HU+ewhuQAsR2GMQ+7sNnM4bFzhDuHCpf1Loat5z3OE7J
dH5urpFTSUBxIZDq4cXvj8NAGxZOUCW5MlLNGKbudk3VijLMybCs7Dv3A0VGcf7NYPu/m2ul2hov
/7VqN5FbhTK6dvS6RRBgcLxnKlZUEcWDnfXa+H2gdlRyhYCRdWDNLX9gAaVz+RIeXZZa3gD672mW
NFr07WDa0rllstTOf63Qql/9vIM5nPBsYkfI551z/9Zbd5+TyHAmBEOYbDj4Ke/hPVyzlHUIn41d
7dGz5y20OnMuYqaphqdRFih2eg+DqK9CrrT8YX4SQljQthhLLFsHlp3j/RdN94sJKV4RdibQe9XL
DkN5AEVr4Dofonkl3twNcl1X3dEbAG7Ne8XcCXShfB3a2P9ONcUQAM86zIPmzb5HqISm+JZf7MXR
9I3dnOQsPp/reuHXGxmdnrXYJ428gOlLkHjcSXAIMmLVB3QXdhWLzGHC4IYefo1hEJgFqSAk0Oos
HLlvz+E9jFKTmj/ToofO6G96P84PQIQL3F5lCYL/1fAdTgUyeJZ0FwqgXDfdzrd/fwMsSaRa0ztC
AELp9epncGDE2P6RyhYf7mxriXnZiVc1TSjI24BYcbl4V9JvM2Pc9aUT39BR32GSTvvpv58M8Df1
dna4FCSVvmWIfJ8lLE5UYihZYzcWdxeFlRtAR4227cSoR8ERxq/nHGifW2okzcBBG5g6+QpF/RBG
vwL516ybVXNiyrzEYNI+t7Eugt7/DTiYlIUejGMcS8rgYqL1LG9rbIYUxcg7tgUbB7JoqltAmpv7
nBLTOhze3OiwYm49uWKGhWHakdrU0i66rVG/ya6svnqfc+yGtEYBfzm0X//4QrcYB2peQWI1HpRW
aaFBCIBMtnGyFjpUXtwDflhsgvg0t8igzUznjuxm+gS/OUXQh+UoVkptKucy6pnZ561aUGuZUDRx
gDvxT+KNWiAITRJV4poo20t1bnwKBlI9UyszykeJSqsMrguoI5GLSNlnUHBsSRF+jyxWGnkjrOH9
VDwa1hHnX8s5VQa7PEjO+34Ya571oQWGQsX7/1i6r+XEkiUKoF9EBN68wsEIb4XQC9HI4L3n6+8q
zY3p6OluwTFlstLsvVMlFvtuGmlhgsDnI9ZX6i034Ve+buVvNMKQ/b/dyptRCmt9Xnusqs8xfPga
YmTkR4VJboJpDWqhLqUpiNbRak1njSg1ZyzKyCxQT9FyDes6YA8WvbC1OH6xVUO6MFleWP6GxPEg
5yxEjvcveLaPUMhqEAPSuPfPpfZNfuEReA2R/c2xnn5FvE33uJLR5cvyi2OezY/BP+6l2L4SFrYP
xgUdzn2nsIwP+3QvTTFN8uXlYKFAKgkE1NHN080o/5d1hfkGSvBgnx56s27Eb7p5l3dJwJAFD2zV
2od8vLrDanQYMbKdRevBmkHbcDJ6SV2oFcs4sB3RTVdjG4D5AUTYKA2dGytuRsyKtw0Yk3w7FI/W
l8a07Yccc9ifRiAG7FVCblX+SikXytonic1lx6Crd+TS0DomapqungMpIQp3LW9aPOtFK+Q1he6S
tBf49oGMweVHtqdjSAqRlklT6yrfPrOmSOTr0uJTEm9DF71pVjP30u99dkAxq/Df1wKWsej2Z9eb
D0z/3NnRMlqYLJ9mxJXFKpsfC0B1U+2xEZ+pqHXS249Vq9DdAB0pzXTkZIFEfdtwLML4yxeFiSDi
EK4IW1SINqP7uZRfD0VZATlmRfeA0wy1c0ha966zRChg1mR7BtN2QLqeL40smuBUACBccJiFNFpy
JrjlYws9ePvjv6Sov/z3Kn4H9BrvPpNjUZt8p3LRQWg3kJ8I88NDWoTC0r6y55uYYtwLFReOkAhB
BPT4UWFpMljL6NzRAUAdxI+T1I/1Av18hrRF4ImZWYvUi1iYfrearYPLiBUUYoT85wiZSpA1hVCe
hSoM8xeKnYUuSdOZBOo2bD4g9yruxZNjjUxnRxyC54q89ZdCkkVa/DCtaeIYuvElKtdjdTPae/ZL
cAGORkOeVCllVXpZGbKoou1MSYQofHxiVwlfV+Hzr1ht7jVo1wwWP0mNoTxXjstYF1dCmam5X9oM
eYwag+D37+v5NvNg7XFGYl2f93xcDgMo6x5PlHcjZbrrRi8lvm1FazarFQsJh39FmTfA2fLUUWlk
4LbhMM9ryXPDfZL7yOvybsLncUM1jvRusEBtJQxLAdDQkoTXgUSzg0GrplFq38zv3qxeE7gc1GyS
rh/n5rWw98Sjh8jXAl3Hj8MV4J7uM+YmrFXfYmqCxfibscO99heyMx67ew14w5kvsthliOsXD095
FWmeAQ3hS7LCLJlR0bPVyfMn43yNRAHbbc+e2H3q3OX4+K+itR4YhhWvHEfmIFMAlP2XkvYNT1Ta
DvRtOvw8Dk1Xu/1woguLmlyBNZadCR/I94e2WKK+u2EDpQ1RgVLPrZTvoOxUUnMFx2s0rUEgKO+A
b+1ElFhJe0yvtIrO7V+sR/BH5unzUUrDzyM3ADsIXGNdNQKne5tPrB4y7emlHc37+os4iTgIy8qq
tYJVjTbRpZvvZXsvktO37rN8L2c6t3NZ3JbtFWpk11qW1/JldwoRB0BOoemrWEZoGcrid+B3TJFc
5wzFXT6F5FMIeIGbzsoPgAI/0ifLbFVBWtQuPu/J5AFXV/LiU2T2zfdW4hIiZ9EsdEkDQLiAFgZj
bTvHvvkb5UVXm8z2SYb4Klf458SVkrL1hTqn7FGVk9wO4nxP9CwNJxbYTe9//yqIm50gzNq5KKDI
F91zWdHE3sjWL93VrrLYo2xrplop1AqOoR0Uop6ERd7yJTSl4f8BNAiZ0jP4K/044ANpJPVWTYVr
BdpQ4Ba34FoMls7r1MfJxfGr2vMGfaQWCxA8EVWMgCFfabRbqCU6OKy9E0qKajlcdix0/8uX9FLr
KEepijKM6YYbMxuC01sf/SJgtq54Bq/eVw42T8mhkUYyWDczrbV+mzSwRfbqW5VYvL7lUNLpdVK2
4ddi9dz7A0jNfG07W4Z8dIM+GOyVaFU8KduH8m/4LkBXrIXYUhOWbGqrtsDJuE4bqzIw1qfiRKJ1
H2AyZF/6QnJ2wIEa29q1n6tt6LVflRGmiDZgnw9iqQBoA+30+PmT660UYOiEeX/nkDMAc+UkPKnP
0BJ/QOXu6otN1XjfBaKjXTXd31QPrVU11nR45Uvn+rUMNch7OozyZX8rnd/X/WVDGe091FE1BBW5
qK3AmeXH8carm7e1+ufZfXxvTPuL6vspiltZ83Mxepae1RwVIVnJq39mjd/Csn1Uzu/6VWmLWDy2
n+V5I/+bARemYwXj1rp87zoXg+xUHLwQ7z4pfehYiUjYvhIahZybaDa9+Ur+bCoL283tNpHhzcmY
/QTvywUztDau5fwoEDbQhoh37Nv5Hu+5k+vkSXUpmEj8sn7ZKP65IIV1LU9/cp09kNrH5StBBWmh
LJJJReuZElxY/BCBZM7KGoc0z78u3scvKGWCB4Hg31InmwvYpaRaeqNG637yfamApzZWig04gcbs
FG1r5/68/yAdFypzaqeFQaGjNXiULReIAIdBgrGLr3R1JFJWmXdCoXcQkBySqIHomWYCrflr+UEc
yfdTLO4DI73odOBwS1N1ER8DGlZ2uLXnqUTq35gZ3Sv4pPPdteyVQiX/c20FNH/yjbZAN3mp3Ibp
X8ki+aeydwrp3Wl/6dwPt16xMM/2JQp2h+vCO4atiMLDIpF5nBBl2t9et/2Y7D50w2ymlTAiNYyC
j6WGF7sz+O49eDXnxMEpnCoGqxWS5jqCbXoPjBCLESRgNB8XOiyG81MqlTt++laDrhKG+acFrwlY
/QT8F3x26ItNhGDfjpNKxBv72rYLGiHQKexAriNqEDjuzznZrPGiu67lSGPohapxppZbxC2i2GDa
o2NinT5JNCsxLCHsh8tX+Ql8uCzN+9v2YphCKBPpAAzp9fu7uVCoCur+/vCKdkP3yFhKDbNxhzWF
Sri8xf9ds5UUXKD7g9V+n/uLu2We/XWj3bZ0fKGSlg3H7rsQdBaL1/4yV9l1c74hDv66tnI1Dcqr
hZqCumYBl++Y1aIzNsisIFjrgyBMk6d0h9FWin3dKGU08vsqRXTkrfa5dRHZ1x9aFbwqqc6xPG/r
x/5o6oDZi4/0vTtVgwhL76mD9726zhT3bcdBkIyieBktsIQeMoyZTvI3Nkj3bJzaY9GY1hfdeF78
tP/NS9Z8F7DCetPu8oe+yR1nsZ1UpNBjgfqGjor1KwwJ16SS5Y0GVYzzzytb3QzmPcECKaRd5/gp
z9SJjdMgek1Lc9NN0WI9RTsnTn/XfcDnDI26PuPAr4WqH67gFd79U+JavcB0ZJxA+q1a8O4pO6Tz
FieQtt21GJvduhQvO+nRCcIoGa0mMRRNUtjdI6s0ICGDIq3tGxeGs0X8HGWzdG7HcdK66fdVvJL8
txCfRcTSzbiEx6t07M+y7/d/W4naktF/VcjOrCH+NcBSG1zStq6EJTFcfB+gjX+Tpml46m6RZxQ2
xwRRZFE6859HXyX6C743dHPpgghr796WoyJdKSu1ee9yV+XsuZRq0XfI2oiGw3XydX5UaJ06Xp5f
549Ee9NIp6KrDcR5nM1HpmK0SJZXgxxH8F66jJe9p7MBRls6cOQJ8v9MV/b91l19vd62dX0+KvNy
ZV1/yHJWN5UCzmFne68tBoVl5a6RpqZ7vd2RkeB8DOfqaRyFSepmld+6x8+CYHRVuUOSuDya8s9l
kJMMxQiiVJlv0vVpXFup2SJ61faf909jbJXVn+vqozb3Dd4uyMaeUfeEGbfmhf33h47nSf/cuult
Pf5vAeMc1xGrefjez4ubyTnYD+s0m22stDmL9i+I3PKxzZDmvvbtJDmF5r6fQNcbOlDamUZilhp7
vJx0xdJKdadNxLh9HnvkR9Lv196ers9cm/thUhWlui004z9Tsc1omStRmnpcSvfP22BbX9CzpJEv
Yy3wVR+tPiGrgJkI7oDYr6sb1aL52wMJaSpCLu1Hm9BIRcgjl6yJHQxitBggKXatpWH+WKN0GJT6
nArcsz/RvqZQa5ztFjAkHvX8QGX1RGC9h8JVysEXKsv3C316a3C8X7kWhBe03FesJaZDZP23RupA
mJOelJR2W7RCBD8PBYhW0+OZzNAx056Xl60naZpT8fhGWLapTTe25aYE5vz4XV7K8udQY4jD6VpK
ryFreUIKhkVbfev9Ok9Wp3ci96W7WmZf/9MaKUjQlVRl01nqIT1+SZpJc45j08b88zq6tvZil+Fj
0bx/xkckdKwn9XQ17O6OGfp5CIYAfSlR7Gqrd4nb5fChLPsnxZYfqleJTERkQtbuMFW7vd2aq2G2
Ou8HI74oaY/XTr5pvjLIfZ6jeZPSa4kjG13r+99tnNnMdHPfCQ14FQCK6V4sC8lVW/pjeyXH0k1p
BkADzlGWnWFS71cCa7GIeOKa0FYtBEKHH4CA51g8d5q/iVFDykRQAZ0q4bKoC743o0Ik0JLdkSYG
MRe2LeUEx3MRgJAwp7iaT1U3Jk3zCw4mvIXwM3hYJMi/pq1MurymCU69+T2RiG6q2L6w/4MXBf/b
3f7g9n0lxM1HfnQpFJ+9bGv+7+E4n2+Lp+/0++mN60CUg2g0KCXzwcJFt69nL9m7KLYPH0QPCs3F
SEajNe8zSef3VXffvnSTo9z+Lf2gxlVcUUpIFLM/hfEjX7z/PEfs4qlzkUocIJuLHHFvx6+xg7Pw
dpgkR5nAlaa9tifQpBu4Y0T4xUsL38rjKneJGNXnDYdQn8m+04auOaeSdJzDiV6hioNz97ntrY7B
oSandFm3VsdqHhire9u9UcE73Cq2Cxeptt+XsobixuMhf8s3LOk665aeYKPgMbq3bt2p9hLdR5R+
v/evDy+QOkSF8baHZV2fysXDUUuKjxalbW23qDqnb0OH7Gm4XrrW25Q+wKK0U5A4l+PPcqZAPVar
lGgtJZ6prIYfDwq2eaK+kR/52FZN0hYgyQ12QgT/Us1dBRSd5Xuuc8Lf16qpeP+9Pos5/t6KP3Aq
rhZRclEqSF7q/eRqi8jVLtw/4Z2GEovoTMY4U1zop7WNLtdSklzbqnmet/4LVdYcNxHhbRT3mU0F
yH9zLaWfpf1vejlOdNKbqhW+RWrWkPA33ZvTZ8EvWpb5srzgeChhWJgLNbD8DJnfPhxMG0j7mXct
218VvHwUhNzv/julFVEEOv58O/Xny3IuRab5D0Emt79u0l7aNBBBvI8GMR+ncnL4AL/KDVOX7jPR
yGJzYssOeS1RXmFkRDGRFtEdir+4Bwq44+1uMfrTsQq+67kZeimHMCfQ/ZSP4BdXvzvR9na46BMB
gC/a9JdDxono9Bp/d1MJ1Yg2kn+2c3oHm9p+H2HAkCSWQyLbgEG7d9ATzu9/5RXZP1sNfs4zzKQF
TqOY9N20D4/m1ooZS0jyzUguYPepJqFN8nNHEyjQSwIvQiX+T+no8Mmtli+AKulIP6YmPFMjmA/1
ns1oKdOD5vbv8JFskSrcCvcPiS4n4Pg+1dp0wH28EAHRTqg6T9bX75rwFT9hipuZQvXxxgi2z7Zi
+j39b/p+rBu4WPEuv/KDRR/IEVQzfladRYkwQznXnM828jfF26TQTJASmKsJ3ChZthcj2RbTmmzc
es/mPN4u1FdlNM4aJZD2El18U0OCUl/rn5RzQo+Mdff1L+gxqXGh2t3p9QJa1OOfiWNtg0Ui653E
K5YqLeWYSctbR+tM6URG6szM1FaUn76WrNvnNlG92jMdfJ5hRoCQAVxg5riCtXQr3kv7Ho/yM93L
nRBKkFTkhaUvRrtpvZHuuf65HkIpb13et29vi+4+pNcvX6ev9GcB/fZKmFnvjtICRby3Yx9HWaFK
riy9bVF/xxqgphB8JVvQjebPcoHsjCzR13KcbBfwjiVY6vQhq88o3YR8AEUFNrjI/mp+RVsBsPY7
9h2AJ7myTD9ZUZHhalF+nKLWtGdDxcLxUQmdOH6NicjyzovOdF4f+eq8nez58UXx/XqP9u/iuZej
8+Ne5kWzx9nf/O/xzPUkZHlaLlpSW8m3/UfhkwSCQ1UxS9Ekrv606i+/tYCa62jX1H/rAHiU7pCM
bW0/Ljnf0VAnKvR3Dargc2aqxTm8T2y9oJfbT/XjByYUQLtGRIw+nJ+iD9Gbzg52v/q/9IKKwLq5
Vl5J6Kikdhp0B5ZDqNBk59ULUnP0fb/+k7vODmU6PJv67K5/6hdCg671UEuKxV/HESDZ902iBgTE
mDbnF3gvElQGDF1Jw5JdY/+xokIYaFV6CfVkEdTiSQ2lNcwFw5VYAXtWNDk35NmPL3VlsU4oLyDZ
ztO1WL557HBd4JP9HmgY0Bd3YyP9Q/BFV8lHDX8Whe0OQLmkuuM59QPjAcEcqmGqF6sds1Avshq7
BhH+/BX/6GQHHfn+0Ws1eFDwyr3lRptfo5NRrSFBsROjV3cCv3132wz1wVctaPH3A+dR78UwVAhi
l3V9Jc/0p4KfU262CbEpq7kWgXKqyBuN18j3wCiuHwOydcrMO4XoRQSa/ZGUh8JxLGY/Tu+X30LL
DMR6t1+K3yY1I6j7fipttJcyyavSsnVo6NBHjm9bTb5lNuV9U/eJi7gLvusV7CFUAJyaR8Fhg81y
IOzK+kT8oXuT1mCyri/UOWBM5KLLh2CxMJwvP/KqqiA5O5T1OqCpHsuKDEoG003rOQMihJ0f3IE/
nsMkHKe+kUKbdAmKXD/qRwu+AsU9IHMLcIz3ZmwbPcondWb8YYQbzWtuAfi4hrUrFI+3on4MSU0r
NGbSPTcQ//8huPUPHkx2TAruBURw7mL2NLhdAHT4xH+YDI/p+RS0TnsVyiOAjJ2sejpMkO2TvMjx
21TaQcnl6nSGT7BK22JWDxDMCBG6PqGRMvVD8ySoEOHxGDSMYde7+x5asK87A0lmNRLmSpwR6nHr
saMyO0oMrqV479VJgKbB0xRQ5UePyb3HBtrq2984SJJt3gGJZwoXiUZm2Ui2D4QsP2BObxwYImFU
VBBvuQjj2Ln6uhJi5DRooFh09j+5zPPy/VS5fTg4VBSfshlYe/iN98ZT/fUjDrGbqbAojN/mCBzY
eFlcDOy9caaMIWiYlsnvTVvclVOwkFwNfw9XIKaU+bjLXBWoHDzb7vj4uovWs1oEZPQlJgYGLBst
uCM6AOpvARQBKpUuX061/KjQmf/zmeNOVzSUsAqPYvv4jKcr+8PXgpsJZyBbKl9dAPstPYAnKFxR
ZseHzaYrmWux4W88k7v1mSqdSfqLcWANt7wQOdiKLFs6G20+1r+vBIep5NfKpeCYs1FqN8xQYKAu
/7F0THw+D9JLyZaTSJbYBY/bcpbne5mXz1MyfuXrlpJcvDDO9qRyuc7z92Pmwy13p9r697GuJD/P
zBwR/48CPMwx0jItdimZvavt+SwexRrbt/ipuUhE++Wb32Oct3l0TnaY+BwK0YN2cvHGA1lUUt83
zNRVKfEtFzo8xCD4ijcq4tIj2fYmHa0J1KMdjq9w88RtC9GDx02fVovbyYqOxk4TkeLtS24ytRZV
D3YSZ9osdA7TemY/3P967PCG0/IqXd5vYYzLh69poXxEb5lHj2OU0BZAWUvjAsdxqrzxyA5ETQ84
E+X05+URMumJwV1FsFDcgm1++uCxfPjgfOZHt6/le/pzGh/Gn7XbV275mTtGbnT4WHLHDUmulEpA
YNdjxxo5kljF6FiyazAZfpCl+CzuLtXDFz+AQ2BudmQKPu2LtaTi5JIKrmYiFT0mYCZSBNfKY7Ic
b2KWeu0xuR1rWwESerEnb3q09fg18MNlbpj5Bnk4bPuXnXE11LsP73jP6VkaFeLRZUfunb5u8Xjq
ZwuqmJVwvc5tV5m6iZ9cK9d4aZvjWJa2+MgSMrg7INJtPe+oAOk+/XlLdeP78lzxoJzsp+NchLcD
kX9wjXPRnITf92V4aNM2P+ie5g9vWTyzpuxlt4BrOy82NisrDWwd5k0dsbwHsVZb4OGMc6DluUp+
GTB0rwHbsc/UDwqMiotyNVSHDkVdabeLiuTr1tM6lLHzP/3z9Gcn3ALeeLkM/xEg1yucKByrX5Nf
Jv+UJGxqyYdL+YJn9Jor6qXZISOT7N8m/nKVZt2X/1tf2DlizN2u5DaW3RmywiCkip7U9/k0CypR
EgTyEkwnXkLbmvY5CBOQUXJOEmKZ8EBrwj5nQ7A/lC3l7LHx9zkAh+m/wD0xZrlrOfFtqiAePGDq
e7fVdefTHy+T22Q5Y0lToupaHKwVdEfvAGAX+vUS7tc3l+ZCrmcbCCr5rUXFMzzjI6+e3L7N9/WL
JoBFD3WcloAoLpPvzL2emNhqqRQDOVT/j7PVRq78GiQ/XwOoLP/m6ZKtwjKEOqbPXafJTmJX8e6b
D7TUZpoHMjumq8nWfLa7AKLZuVL5TlNHyqKV6sYa4QV99c2U72enVTXXnP5LfF9M50WunHQocWoq
ILrFivLLa01or618e5p8W/ythtx35vv7yZ54C6k71dUw+fx0VzhKwU5AeVClHm7OQw6JmvIyVYtS
mdKSVMHdL9tQjhh5oXSdweqmunzyg2rBzJBZ5d7LyMSUHFBkx0CeXjen53nZL0N7XVRMeeBtbHoq
j1G67yDrJi7kWdfPvvc3NLGUBsM6H6BUvK0IbPPmY0XTfKOr2s98O1TtBEWSuIQoWAnpucK3CrTq
tjEHSDqlo7tit+Q/eMuulnAQ72Fpdjck8Ug0kuh6XgC5XHc9hV/ERXay8bf+TCIJfigYSvPbYs8e
Msxm0d8XIy/tFuFRKfV/G7dcrBpWrZKrhKFXSg78JDwbRey/srgKvC/xYQq8XZCpcIt42SCdx0IP
uAyuhMwMSQiECIVvdaHY937m1p6ZBtiqsciCKJdjk1V9Tq8j0U19bwEeZjt2aV+39qy2o5/L3ain
m3q/EpOz9sckUIFhg6MBEIRVywvbtDKT7TTySzttowlhPfP8ie99IbIpAq/WZfpOiSVUqJkfg3Cl
IHhMtiGkFx6r7RP4SmH8/YsHluvrrqgyPqsB3wevwOs/VulX1m8TpsCgFL7hGLw7dAuotTq/rvUj
YS4EQvzUwAyxssI0WWzkJyXZVFO24Cj6O4+8Uf9oLG9D42q+fH3+ilKrckoIoe72ENf10prBiDS9
hyFjIVqLEQriRVcFpi9bf6S791yom7aBIh/GOuTLruJoKTMQANwhjDF5nZrfDOZD33Z4he5OAmI+
gAmCP8jBAiXeHmLOnLM0OtfWYoVr5Xis3hIVc5VkL+d1j3jYg81EXEAv4HJ7QHaY+opI/GZ/AB68
ooxyhQJDaiANZytJdcj7Sbmh6VkVf3iePOgE+RcWSbcFyhmv2RwE4VEHHiJob76RF3fh+vdE+US0
cRXlvlPdUCTPtj3Ec18/3cp+TBZIyOgii59LarAZBc/ZAtlL+ZY9EjDX5fRpACyNXK7pqa3OJGsc
4Fx/3cNfN4RxL5H//yqKVj/HmW0PvOFJz5vWNVtP2Z7zug+F6yKDzJWIYn1gDmzzy6odT/6ba0Nh
N9woaUp8H+Y/qTlBb0EKJYUDlMN8kDl9xlf6olw69+S/W6wWu/dylDz2/3LyzXGW/iLtBXa1v3WX
e60766d5zSL23MlY43KvQVIU5vWHt5LFpKpyyEo9CqNypK4Kt9Zt9T5dTLap0SYzzt1a26vMO8HM
9/W1exwHuMyyoxvo4daybNLHavxY3WZaOyXnfMXYsx/bcyOSlkIlbTOLt0niOx0v2zhO08el9f7q
PPvhOJoxe2w9milrvYSJLKW6yzy6PYjC95IzMf1Z/57rfDZMl0INrv0b5BKe0vkBYNNez5B9/f/V
de3C0AxaW+tZrgnBVUt1rcyT6icRyd3bywHM+DlumTlpXMv5Vk5q2DKINQ8JIE01yr6iawifzkmZ
EO7pH9Sv8A3nk+7vEpXYkGWwg60EYNC+3IxdKF45H8d2tz9f0pF1Z0u4R27iH+bwCKHSExYJe2ox
u7oxAy3imvfT/dWtzHS64LkRk2cLyWbrG5SQrbN17RrP6rlt+gCNJDFF2NMa56Te3uNEJWSQSBE4
6E0lupnAWn1CBxv0dub3kQ7gJNcEgssGIJLhAT+H33TL+P073bcRZbT9vj8GGoyvMqtHk6lhaXR9
RVYtvFAiVrOCX2kGX9te5iYT3OJ6atVI7M2WSI2QhdLLyEb08YI2QixpoizVngtqkgGVNAXyUMSe
f50+cXpwTwoVQIKEic+SuSws6WiZhArMRi/AReKNawL8j3lPdJezzHfu21vm+7GhF9IZo5GfpQLn
AmExgj2W+8PFgfcRSy5qBLeUtbN9kxzs0yS4J2+5wOuODe27XUt0mG68kHrrT+mG6n8ek2Mz03UC
mLfz2KimundNHmZZcoe8Wx7mtJ2YuIo5YiHS2TpQ1iFwZD1RgA7gDlNKEHNi1wf0l4MqgIsTuSY+
oE5erYC0AtOBPUF4weJFLlCAQKyVGSwvepvP7Djxw8rsq+iQQZ8gSOsk3gOEmfhXVgCo4PgvnoxI
45IPQrS79OnV3KWzo1UbLR1rVPAqHSRqV6QPgHGy2YKi4SlZV1cky/c7/4ahoweZtm3grVZgDItu
Aak7jwiVaD3xXla1XMRld8JWcrCaQSlz2pIOBKyl85fjQPt/OdmO3VSSU53jLyBGO93i+uUruMsd
ib1AfIePKAQYrWMB3VfSaT45dx90I04/t+pdqSRAdvI8EQc2aHY3yFNykOrCk/0fkT/jqcDgg4DY
/ljSjUBd+AUCpTS0KL0gDiSp6kd8ZNx0N5twnETyyHHXcnYN55TpgGTAiNyrK594fckgCjFzb/kW
8IAEbrRpKDAFCDepRagINJpe3n9pHLubY7e9agpQ063HVwGCQGeWTXdby9TcTEZUYjLK1aZ1ucDV
N7Ry9wgsslWC8ApoeMA09XsZtRJjD5wFnObRZMbgNN4yHcDi3saAB28Aeoq7nXhbNe/SpOvaFYiq
V3gzNnZpvpUUZkvId29v+bya9Ll/r8IgZH/TpcLXCs6LZBbwNqQN8gW8PsYuyI2Ew/OuoP12h4KA
z54EY+MYZVqC5VHeJHCvLj667us2mH8DFjy04nTtmgymwlr3XE9+CizmY07jub4cCzgeExqG1kK6
v4Vqjw1DFj3V5bLsGAOOgqNwGyzfZd9U2BwuZ2nRc/E4411ugbJjQ4fdYyLNPc7JJIe9Pi3/ygml
23ym44xp9nw+I/2TpToAGhkwsiGnv4+ufw9s66CgwR8GWDNhk3BMsNhbEjJ/4hEFY7po7Z9Rsp0a
hp84EIJBJkW1nM2jg/hx37Cs4fMJ8mTL78KV1BBizBxSQ6BSCZLH6HMNoN1Ad7GxDgkQ7Vx30UOR
ohspm0a6lkv7FlYuPGZl0VpuepkuB2LbWI8dfIzzfwfMOdfjxBai1CSYcuc9r3KWdcgw3Hx4pPdX
5DD1OCPnA1vNesibFiLY8HF4/TJDSwhir30M820cHWXZa8Wy4RLOic7KZifU//J95mqdaa10cUY9
LgKv2qMkjUWGHDaewxMED0ivv2llb0QiFCL64hAVkomDYH8aMNeG9Tz2/8Pqndx31+MxYPnAK8/x
Et8gj44BVmpIHXmws77osZhTd0mbCo2x7Eh4QF+YCFdGCefroewDppVjMFXHmJZj4ZAOhxuP2JmU
n+zHZGv/vCW/X9Md3pXHt0YdHJ7GeigwMl0uG3+O6eXHeXy5PTD6rfOU3r4+iq48B4wIwxcMsYGM
Afj85Z9x14IT57p/NPlcQEfzUGWkwdU1IEg0vKzrds+zRSvf98iG3mln2N1lrgkV2QNp5nB9zMT6
tHwl3GGUnWkesJCorEZ8vO7iPrSRfP06c4I451O3Gs/hv4jlOT79STnMB+sQV3B2phFvwYl/nYH5
xpznAZU9cEevA8xrdkNhC+ICuhD/EJbQcXJu2Kicguml/Zz57Fl11oiTuTUZ/H0TxYfoU9lf6MDW
/nNYrCE5Qsf9QfEkMokh3yobwCMlAgQRvAqSJ6zDVr8ynLywOj2DInZkDchajfzP0a+yZi4m3AOj
hpsAu48ZMDs/xVyGuPDNHSOgG+DdObY8QEGTMxQNf36tCM4Wn5zDc+m6e3NTI7ULSpx7YghAMwiv
GLK3VoHxfEW93Ju1kOjaRf9NL2lhynVMQjhzwwJzb9LFd4WOimXrQFOvO4+NuWJZiysONKzjl/As
8SZhEBBmhhGPmeeY+15Ud6Nsu6C8EZJ6DvclonOsuW3cJs56i6LLTw+r2O0Tkut/RabaM9TfUoG2
SDvEx4XDEL7gC+0QzsgNr6LVyLeweldpDJH/QiuciBA8yLdVQa0RHgZ3QBF4la7oLpZrBn/hvxi2
C/ZHElPGIrOshvTIPZhTm0U1rNANk6sr0aoqcg+W0fhvldC5WlLUXVFRD9+ka2H2sCwyQWAGayBf
tjisEkn3HLLObrRo5b6DEJQxQ6GJ1a6NMLXc2N2/63gFha3sniwHwVLfHj1uOhWGqDA8IeLSsmJj
+lS4q4h0X+LxQWFXFj+rH0XvpnT0sr17y9fT2j+NdJs5VuIeQ5AfpUrg/3DdQOABan4A32a97jyO
PzsYhFSWA/Tx2XbG4lh8GlUJ2b7TlvCckim4o0ibjbe0iArq8xGbxCa7H4bY0C8DrheGHjuBGRss
hGrVuTZ9EgOxYYA3MtnrgGDs34N9tpYUQvCqQOzaYAuYH255auGJzwdW1nkcIn6cliajU5jw2hxA
xn0Qek3cBSAL8VEA7JtaIynYY84xTgoTs/RavYewMjxqOKQgaMfQDb57K584QukagHsIgLemrbCq
Co/8a+It3VeqsMGZB7TUgWsajCBBvgsHtMyK9iKOAGesXxsmgPF6CdZF1c9IUNS1TCfhjbu5CdPE
Z7MaQr5G+wyEMHt0XwmxAm1ilnWyWjc8uRyK3cvxPATEi7Xro76cJkXI1fYHaa0Qqqz2/cv0fbvp
rfJNJoZfn07V/A61ClGzHhwyFF5OP4Y0icIbaxjD5KsfVqqqK9MqzmWCjGNhXsMhAB0GVrL5dAFB
N0hUMo96sGUILHaSi7v/IfzO1vmAb5tbj4uxECgjPifEEIA4jCSLHCRpJ5+2CXIE8HDAbD8Pa9NB
9jNHH4gsM6/mW8gVeIbhXDzu3qQO7KF4qubJLGvvH2M8ySh4CueSL8An3WqObCvByJ0zFDbPM0Oc
9B0pKBlXYb1xav9qk8m6yT+kwunEAguKsvf3Mw6AwvOO51o5LaQsyHGEHwmKvJbf/3uHbOZzmX4z
1oYk5Ht4foy5JIb2NEgWryi3r0iqrJIVUzr778sGx/Etq+QBXJQ/NUoJxHLF1bPqYHN0ZihIrKrX
8f6m9ybDEc7SwHtz/G1mWb2i/BUnfF8ysLY9w7tYl92VPxFOEQD/VTWblFzBOyJgyNE5RMZm8+Mr
vugAcaD6BwGN6TYsFhhirZEyfJl5LdiJ5bcheKQGht9cJea14zI8o7M15zQx6t7M+eo8hD2ub5IN
e8pB56qBaaJpXqy2q5prdBwT5fBybysv/vxKrb7OCGWUZiggsXFC1VtFLBnjQ41ZEoLqrXtylLeG
+PEeblX83lRlCvqF6NygDOyR4LyAvFb5svPij+PjJG6z2msaC84Up/ofx8NkxDASNiMGidtgShgb
DWz8IQxd0N4LeoXmKTav05gmhZBLBKbx5d4zbOYrX/iDqtgIG0dx+LrD+b7TD+lc3+CnsYYGN9jn
fF9bnF2eBabw0FZFt348eji/JxaIvxn0aapmFt3bPC1GHKXDT5wSyAAEhqVBmlpf26bBW3tiZ4Dj
yzYIvt/P5qijUWhtpQDrmWPz2uZZNw/2ndF1xtM3+b2Og08us2+grLHxCvVw5E2CDx6mBsnmb8sE
Z4dCzS2cwAL+xb1sArCFFjiOvuYW9qBRkpj7s21W1n7sbeSycHAtGxjEP1/XHG7TNQ8pZzgnT25a
w77h2LJ2t5alJiCZ+AYz7Em9MVPiDOWqBEP+x7Tz5n+SWmL1/n/OnETiMlyBY2Hawg62PCa+7ykD
ge5Z9XiO4z9uZJhrKPSRDU6QUdJkeJxJ0xxn15n01skBZx0psx/C2c5sOp84HQGffk2/oQtjE5PM
NhDBDSVfO0DKM44Swm7WMRWuKbekoPJntpjfsCjvXKX7zNPtcbFWCGhHC1Orunz5PsZGHOXSERNr
ZSmWh65kVMXopsldPGcF/ZZCang+EHAHR7+cwVfGP0OeE9T3An5JLgjC78HaFeMz6XDML+SrNeJ+
w4oKgcE46C8eRpxmO8vNPSDX3yK3n+R97oClRX6rFyQUgn1nNjc/XAEPaZdf+I42ARxVrMFHvo7D
OAvluQf3op3Pk/MvnGbvYdj+S8CyOybXU/zxSKvmLQwkV3tRJ2e0y8AZhGVsiZ1G/qi5kuM3Ww++
McOGW+YUsPBd8l4IzenY9dQtSPM4sz2zq8ruBJYtai3vobEY7t+P5em/B93dVf+hB9iqdwktPWlB
DB0N8cLQyvVi1hfaq73EAFkY2I1CnH2FpRVb8eMPo8sodNcpgxpc7FgKaKt3e5k0j0S1BSXvfSvH
EKTo6otW9Vwbub4RKNzegrtmeP/O1hQzwf+Cf1gE33evQWC2ZJQCOJVLFraIlWHH+odg3tblHW6N
URSY+8Xt1EvOFlaj46Ykyz6mnOBpfQXYg0KO57fYLfnYt0hkn6+E7GQ3C2Gq693Mk4sz0IUM9L28
+gzQOZpQLxu+5PvWOJtl51vIRDDK8+kkdwinS7jeqoyC1bLC2CxTFM7I/5dHGNS7uN4unjgG0ovg
jGg2NJr2PY33DY4C+sq6SonLRrMGyJuP4zO8UOc0lO7DHawcLbODGyB2DDbLSbFv7ua/aw6Mrk7E
f4Dn2Dn7X8oLnTzQfPVYA0sOrk+sGNZZqM5zsJUIFPUMpQM1tGuwqkzdXVKJlzBz5nkhCQMmOqTr
nAMFyQ0nmxOgQyoLv1Vybz1c/AQaq+HN91fB3wzrRADFMxSC0wPNN512Vp4Smsw0d/fPk7FqQ1Ty
ZwMNuMHwBLH/sXRmTYoqWxT+RUYwo68y4zxb9WKUWgKKMgrCrz9fVp+Ivn1Pd1sCSeYe11qbA+9C
jOQfWWLOFtuuw34LYndAPM33joj8ubWc6gP+Da4RDE48puw8u+mr+cJ7sibUlg5cRjiSVR77IJcJ
vfgTX0dIwS8uhK3kwAvvowo65j9jIKjAXJwdKmsbsQN/bQ5V/MvXUnJg15xfNCNYMnLrwRL9vwUS
ahp75/Gc1bsPJKV6cl8hrcTD8FTVWTeneDAsSCL0Hv5gPhhEsdjfVDbfgo8sVphv1PMdT4FK5JBe
F6cJY4Q2HBIAQuhIHCEI5nCOYJ4q5DWUwghuN68/VjPxzBL3NFjyKbIbjCFLLx6evIgpbBq5HmaV
YZQkA+aYo0rfBlYyS3ei3fSYly1azCuStWzNayt3PDIrzf1HhSOWkSYUSKnhuBk62QK3xcEQi/RL
04glxA3iE/Dn2C/sNA8xaAJqmGQUcMO5HSxOJg4O7+Clz9OHx21iSdgxRIp4Mc44VonQh2POciSC
pAmsHFNOL1kbA9EigsHpA6NDnorTwvYXrh1cNEV/EQCgER/wGZZHOectlHsuGDFTkwqadiZ+mLGU
9S+nks0koip6E2iL8pNEvrgIRWDA2LY8K9aXWJoQE9wNl858Ps6zUo/mddXcwx/lFzvGK/+Xp7Va
wH68P/aEZDwqZ/jfUeL3HF1k0YIUxQE2D0/LbWcZksJHswl47OdisOTB+DdWmiWnjoF0SrThRsQC
k5SB4+Y9M4WESxAFwOvD0Nt4v7dImtEwY4cbRkgUw9sUzw/d9y+l5SvYVBRbOPAcSjESCVknfJur
VZOYQEcsGwuJl2Qh+WFiPs4AF0QvXEGuISAlI4yh7kL+yLEgNuaHOP+sGK8LT0myNgEa/O+nSqjB
mhgK+Fi8z9wkIl72XwWGrFioTrAKwnqJyhJzQf+s/l+kxw8NbIwpF+YlYaUQxOc2/9lOLg3slXog
N5rusGV/R5i1wCKUGKnHVkTXUPcz97HpDvwcdwbTmmmWO94Ri88F+VncBlpT6xNPTqD6t+BYS7GU
2DveO1ldRk2RwIcVJf3nrdDXZHHYziRXoqVqp7+4DP0OP1S82d8cDaN8R0Ty11597QisEYlZ8Aq4
ZA5blM2+q39RGTOX0N6Rd1uiUMCntTUxl3jBUL7zB4JZbPh49qZw1a/ZnnchliB8tmhZMqqOG0Zm
9hWQh2In8C8i7efNmyLSZdpKPuVsEnIKxCD6v38HTVA9/0DaPDrR99drxw2NliLlQFSu/lMbYFgo
gaRgtPO3eFF+HvWUv9DitcNtUVFZEiS0qDOAioQ8zd1wgCNpzRKztg8a82AQod7KYsxHuxhgZuB8
wAGjZKy672XM4WQQQTfF4ytIT6HGUopJr5GNVsGG47iKXMrSECLElr5DcxT/L8Ru4TOTzC61CXNq
JOjBH6//7nfwkVsOl8600qcgrcDZnAjVCZYT9w12BZ4iPhpOKF1RZpR9vkRxG2I2vd1vOOE9MsDN
L1prwwNqGAShho92rijXklzRDqKTiEAhcSq3Ga+4NDM9GNMnBDEyUfmiJHYSI+Mqg94M18ej8TbP
A2oQGBpcGyrm1HNO66Elnf+JN4jJTxplSzpbqw7JABlZqmYl5T7tHREdG3P8N9QBdJJ0ch3OMTTP
f3xzIOFXIYgT8fWoeq9AtNOYEDOE/4agwGGPGZzz2UkZ5YoEkcXkvjbBl3VUUwLt+Q2uOhegx6BB
RhUY4ttWZfoHURAnv9FrpnbbQRImF+05S4azUg7QinoLFHR2SUFqmnaqhFFjFQMqccAUhpNH6dTN
gpRQzd1R9Q2UmwXA5L0GPruIUmI/WFM/iNjZD/Or+5zxJFi4O7hPNiVGDEuOxxa/KkuhBsGOJACS
LZ5eWOsa+XqMF81CziGlCeZK7iiIh53Ph4X7YX9HgbBt7QxXlInRTfhZLCEls+G/XJWmvUMOht0k
3eB33hye9M8KCAf6x0/G0fx5SEwpekQEJuSxv9gfYsb7L94MC81RfiV/Z1REO6hrUPHDKKELMxzX
tAy/sFk10mVIOZzWBFHocYtzRCSOFp7/gAS8OK05xbmYN/n6zoDwM1gEW/bP17GFOKnC2ms+qQoW
g/PM7/nvaS18LmEBn5gp52b9KcdAm+lOPJAkYvpvyymu7xPcnsi++TBxF8zFwkUYHVlnZo7VM/LR
PxUQ4k0RDWMqqMPNRQvlhGdJPY4d0QcpEjFahtjMfVYdaGBSaxtTicbAcvx4QP4o/AIfXXUjl8Uu
v2uG6w5hTGPxSJrjUI59NAYkHuTPyZMzYkt5lxhxjptwud6p9IRgIpo5S157+qCkz4pQSdzxISYr
kQzBKkOMnwz6RW/hOQETURxG08HWvNLjYjYD3pppRAgpY+8Por/1FMM/2M8YyydScOg8+dUQAC5j
MVz+QzojhEKk8tpxZ43iCut1sj+KyyBStutH6FQ+WhedfkJCKqIlrA3iGa9BYxvxhSHBB/SJEGm7
dyueG5EXGeS7w0gyRDibuXLgIsNzg6YnP4b0X+nR80KAbJKGqCAsMAqJOOdI+aJPly24ENq8ie7z
t+ov462+EPafga43FtHyc0O7FUpCThNz0YdQHqwGhDvQ+Oja/HTBkzguTL4A4jMKHJ3WH/DO+3ZT
Im+AhLUoh/KqWGnNZ6rCcCwL6ToxRLb5ZgpjiK0DAvBBPF+MWUJ4FHDKFvFV9cYob8ZM7h9LJtom
VzgE7DGkBRxt8QU3Y7QCqQ6VnKmN5T7f66s6LB2m3v4J1TNxnkmzNgJ1cx0JcegUN6Rlky0/l0xP
XOMrO+YRrVJGdwmVyBp8fIVN3n0+YzSgLQhHlA+peZJS8HI5a4jLntkd7LUBk+Xh77DpQKiJlh0N
MfSKQCplLr0OkEco2BHOdefEJrlmqk+MJecoa4eeZxyOtdyGY/EnZMKz5kIgOwGscH0h/LWqMcpN
yOCT66dH7MVqG0v92ClTauYoAp75GpI+jg39BNB5oKtUoJ50i8F0Qw6GJI5VZGBYvX4BK/6uL8q3
XjraSlq9gewirUHwvRcA51BB5EKBoZ/aysdJj4gq0KYP5XT9gcXQGGd4NAnzcoBe6qRsAMrcgQl/
1gXZqM41pt4wGwHELJ2CIQUT6NrvZdT8fqRJAVej9O+BkdpaPxuB+xmeTbxV7LUfTjnkuNip821T
e91rqQ9nmVONJpWOTAmMf8rUUag/e1HwKeJ8TB5C5DtoZmVM7dF0JCapIxdHvwMEyqCCvvAGn7xQ
OSL8qQZioWx4FEacd9V6SMleAyptNc9F5vflQjWc+7CwutEEJHsrrFZ1e3ymLTAmy4gXjbYcEIow
PdFJpJVqBEMZ+UFEnEbrlIkTMvTNzWdI5xKEPQ8KzBNorClN6JaDzR2ZyI1VvJCvU/G0zReZHo62
Yz4JMOAxmMxT9hlLnW0iaYGMxYqnHwFweMgcrtJ9jg5Afjs0oGIQGCR82kzpyQXuMkWjoGCNy5Pf
b8wO23ApEOqcKa/rUOZgde49xoSbPmQAuOgfOHwEk7hkJFCkVc4tgs1u1W8TbXY8M45v9FkOkAIA
Q2GC7m9f++ztghh+3o9a6iip3b/BaD/9nDoByGj+XC4+J3WsFOZYN3baPWzh1cDwk9HdA3FgCoAt
IGjw0dEBJ70GFN4nHniwijodh2gNPfyFtp1ADQM0iM781siinqFfeZVwN1Swc2PadhjWliWg5Tyy
3yaa33fTYagxvFzABdUbXfk9u76ubdaepeRvIpIlWpXgBMi52ZCPxyxtfD5BdwbAUDV0H82ev5Hq
pdxsAR9FyPfWc/PtP95u2WxqMEqZQ7OO55tzNa4DFLcheW5W/Re4wiVwV5Dq6pabhjVQc59rFMLy
Mcg3+colRlNQydzkYLQ2r6Mp3V3uHAC61ol7kF5cbly8b3oP3+MqL9+PmYk9rVuMyxYUs6EGMeM/
iw1FHiLvV+TLTUBdme4vVVmCY9HpAENMIC27wPWeBxqKz3oeA/wzBZxxuH7JE9ExJXMW6F0KuhGz
0wL+GxQ1dwnSA4hjbScYTwpuxD8EckA9QM5B8yI8jESPiKQ73tGf6wgSweTfRW8HHOSn8ZP7luoT
fyPDQehBvy71AKINXalrIv8B38ipDwZ6+53AbXPdFrgoiAiax6rP2mdoTEQC5w3hoA2hBAA54gyC
kmdhYeOwB2KK1WRW7y0IFeDfny9kHO+CnJHTW1cEmiOW3RKM5/t/3ClrzK7g7asCde5kVHM/Hlcf
qH+cQ4G0QOmGaVeCPNB8CYy6OpaZQAQBgGt1NhsTQDFDZpZtvMio6bH7JAsJmfpr9BbfxxX4evjg
oytrSjs+Hkvz51mLXUCNZ11yufnHgX+nGWWrV6D90aFJJsmZvSuWwRQoRkkPsxzdyzPuZK0ofqV5
bBUA4TSZttq8A6LEf8GD8rkcrmN08tVAWrM07PPTmsiIt/0+8GUgU/7dTh5d6R7yKCl1zTXvEafD
dz6oI7NAQBGLiWRu+X/eSBu7ICb5CmwQQWB2JnYqXz9sBqOza3YYCf+avdwnDDnD1EFt8AZMDzbW
nACeFCiFpTedM0y2aRNU2reKeQWsFvUAsdcUZqrPlCuJ04REG5waGkoCtuwALuFrsSB8J8hg9jat
NjYrGyk7sC68jxeYGCqlsAg4dRQMG597AnsGl4CQD2YEx4Cu+1ZFk1/z+kZA/3rq+gD/bV462wPg
Ch+lhUZ5l2yQrQmwsQQ2qgv4MLtOuGOGkKk+DIEbj/Z8BeICd+fz8drikEKeqc5gOIR5bVWBbjao
JXAoKwE+oNwnpUdKTj3hMwqtGBGkRmmkM9cZgC2VWLoKeiOafvxCe+4VU/SF7hchhAZ+yO8B+hYU
0tBQfuw/p/2buNQMib2ITvnV/2rU99EsZtqLIE1Y9b6yiawY7vEcX+/Oj+TqKwomm9J7OZpbBEmg
rwoGoHQTXpS1UyCO7UXZQmD60gDxJquAfwV95diFqP3wN9X447936Po64O7eDnZrjA6zjf65Z46f
zisg8/lcKBf9SPw0YyW80fhIVupK+8bNR/xI7ZLgO1iUSHZYddCX6fixxxDAHsEgah6m9vOyYMok
lJGpQ2WUpEWtQ6Lu9k+AfIXw65wS+JxpwyT9EJaCkUdThWgEJScbbtqyWwGd85JbHCQ/UOb2d0CE
oBOzkOYjUhXd+NFYkMYwC4DHCTrTONDBStISmNQMQKS/+LJjtl/n0UEUdJ69ckMBQzMngyKD7TdH
2yDNc/FKR+RowCshpq8FfcgE+jNJ5DWB74fKESSvLQFeeWmb+VAPEFXvmlveetGNNLyb3vMpZAJy
okzx8yYgYAc4REgHX34KGWIvw3sCh8u2ehykavqQHToo9CLKCgKfOU0U8J82cKlIYh2+O4DSX88t
oeKq0F24SncQD2qgPxc4mqE+QQy8hVTy1hnBF6LGqKvzfHC9N+g/5pcKMVVlrssbUgx1n+XhG7tL
aEvRjepdxfCFppnIz3VFFwyNdoYXZD7qp3iT4Wf6IcnBBhQeXi5/7O9M51hhIgaSAEu8EUJA/ppp
axGqbyD7j3gIpfd5zSqYxBcyepQcXn6uORVKhwPsGu7JIReErsAoaqZA5IdISJphssqNuqdspos0
xBOInC6oP5scRRPiKPz4Yz5k5AyUIyZBlm4yYoaIlSD0hkm8cVm0k6rRgdWEnwiR6t2v82Te9mdF
fnoG+q4i+qU4+2nsXFB+6Z7rPVoZK1BIzWMCn+jdXh/d/nGwhzLoeUDMx5OWWCrqCwVyPXH1jcZV
4vZG7BYdh1A+ay21v+z8rgMEl2XVHaQexOoTlCdmWbYezYiCaH2kwVck40JbmfLla40ZufC/NQMe
8MSEdNz7C0mB1JKUoCQb5gaznWKETE7p0Y142vHEXGY3NHCkLgCzchI4qweZOTjhhabuR8jSOKLz
10NK8uVv1BJIyE/VL1QUkGLGM6hub4bMdZBcN3Xvwi0l7FKRy8m6aWrlA9Fg75pf6nFZNclxoHkX
kpa+VQQgkm2NTis02wuw5kd/SaXbx5wOjKnWE6p/w+lo84HLlSTNpwhOH8Gob2X2k6QzjGfxnhso
geiKC0WFIAPjqWpLBT2nlojVTM9xgk/+bKXYpaABD4uQEpPck8xSMkz4iOiELfPsZ5QstcwBq0pX
7C6ea6u+A0aGU/ds5Z+B4RT6t46WsxIzBe4lGH4oPghF8qFCUkd7pCtCJhblSVgDN8ffPRiQMRIK
MLzThJAkVM0fciQiREivYL/pqhh6+IowyK7GfBoRxRqqHwMQ1Q5xRuNUBx75hBSQeISjpXaQZxRk
u3oiwwcF4TJ4Td9suyz+eiAmLukz2GTV5/JQd08yekAH9SB1Oh0HN4CSjuJQrKCEeVo3+nwAWofx
LI+V2oZ5A+2aL1AHMSN6rrBims825b7Lz4oAVZSFwQZVzIaQQEnY2enrrtFoEoP0gne5oZyQkU5R
ti9Es7+lr4OJY5GU0YpPVKQ5g7k2ZCnDGm2HempUTsnkYMCuzykoxwuzGjimp4qhDQLRAW9aOn/q
UH9/QV4GSwm39s4IHIjM8qpEqUHRwpi6warCQTA5Bxt/ifJ5UwQYKjoqTAZUI2TgP+PhyavyQKXB
S7iIzadZcoU+/AaXS1uIUM8fncIT1YYGZIyIBgbtBtoSXyR4m3MQ+VBYDebwICGO3DVGQpM8lFgk
CVkx7ySHsEGf108V6uaiffgnhCmvGiqE6/JikH51DCwYc/o6xnxAtImoT8o1DFRbQhzp8MAIQRUh
owxfjVWR6r/AdBtejxCb6b82xeyDRLLsauhNUWwueTctE1r6+auEjUHwfGV1opfzQCGLpQFejwp+
geb96EdNqDZO++I4kgUqgs361r45UzQ79R9KhlTacTWn79PtEWq0uZ23tEOlJr4icg35Dzk10HmO
foQoTkRZTh/fZfA6Pn8I3ViN06+BpaYpZrXz58+pYPRuIG9V9ffpR5wzWAKSNfx+EwAiL0nURFDt
qHMOSnYZ4aRBjDETmatBTqOx6PTPrwrWX4pKgtUw5Ee3jN3wvScALybyF+4vjzdK7uP8JHWKoiUQ
OLQoI8e8VN8in7i1KDlM2skA7R3AglQ/SHcwddy8FspbFHeUNWWTzxJNDjT+YOCYQZsvB5vcy55W
MyOIfJabz4LHW+FCEyLPzuLW0WBpxy2Dpb10FFBxf+3JEgBLK8MtXBOC3ia+KAb0ApO2vTIngEQY
OLkvwGtrjIBzdWxLbk6R9BUp3GMO8qhVd0j280d58VKmqewKwAU4rQzfPYH+asK/P7JwFFV7dvXA
H2GAiHOwryaUhQ7JPZHIGqcptg4+M1lDRee7Wgw1sFUXPFhD2t+jeV5CfR0E2mM1bFjyl682NNBf
foRuT9T+ZuxlMIU0pwiNlEPLcODW0+oQ7g9dIiq4i6Z2kn12LhCqo6TOiNBepwxJJ6LwTjvq5x3D
ECqfAKNmghNlyilOU0ICVIwSBxQM3V+n3aiITtIgcka9ZQY10VqzQwYpwfNb7/sBZUduNHL6L9EV
Oam7UR8yLOJjv2Ban6loUxJtr0xD1x06At9QuX/Nn36P4p1eXPTsyqM2ayrwHUx8tv3Aea1GXwgz
IYkpo48xbRjCgyrKkWMUefLTFgMngCOz3us7Ex6YsQm3MePYQPB2mSkhJ7AooSIgxANQ9/K8mQx9
mBl7yQM0Oov6cYtCEg56ny9fQsPY7hu6nDAZ8K7JLeotjvowdRr9ki7Lxf2qn8nbSsPPYYEgxUQ/
blmcpgZZpEKGBjROCmmmpYMg35VQd4EPjXUBWuw2D2ZrARbJBeOJo15S8dFsquHM5EJjNHJIXTvG
kK0S3dV0Vz7iz2uV2hu5lXO/qsie9RfpJyqE/N5gyiASQswZp8bYGJceubQAOQWaF9bDbdFsAXEp
Rg2N+eoHK9JSkCQ3p6/FRKvSEYw2g2liYhgQtUI6FwNJdB8JtqBqVwcqtSOeawLXdWilzPH2+QnJ
M0Jk/nJkvRL4NZUjIrHgdRX1MXglCOwcyfBVCTF50Q81vsmeiVBT9SCTy29JogySkqEbewqlwrG8
IZujoFP050JdjD5zdfP4SZfoDCBL0XaCIc9/cFBeR8yYQgDuKedYXyPlP1JsLFI89CiRUU1oYMi2
Yf8E3UHr+eeOTjylxZpkXVtgOZ4GEqfNFxlpDGihbr5a9NBAF1AqlZqlgkkhCVRNLwaeQJTN2aKr
SCmOjnRF0bxf0+QpU9G/b1CpUj1yNZSO7JbWPVNV/lB3OHJoT9pKQVYt4a8olau4etovw9gVltMd
GeTeqAd4PbzNcTtgziDJVs74q3pX39qBdZ9Ey2ZXTV8MEAm1bb/LphQopconAmxaW2KwM5l185Nh
UxmF2YDntD6FpaNych3ssiWV7XjONMTJLveVkUj+KshMcyRpTgvuU/29V1gFPKm8GnGwVuxCAeyZ
0z/Ur4ytwEvT9NDQTOGuEdN0FAr5dG8YDrGPfXZOCeYJsaAF/NP69x0arrZiGiREJpBO9H1+isA4
05Ehlih/2fUqNaDsyNAWY0ibT/JpipHt15HfUPO7dufcN71RxqxZmXKf6HeZARGkUnwY4xae2mmm
ufooPKWofEYnkA9AAnSn6MdJOHp8P3fRpJilT4sWwSJbG186IybYvjOZXt13SfzANDgkIFQ7PWvh
81YrdoSGYb5oLoUx7rEk05Te27GsrGaZ7asVMmzpNSmsxi+3qE2AuKRypFoGgSZUpPeZs1ys0Kny
1aNq95jD2x1VDTeKxqICvOgChgtQxOuYgsA0VnJgJD2uA1YDDo/PkI+wOSIIA/cwAAYPWm8m05x4
B9mAAYnT9jXpkemidoHACzqtt26O0psizbTbc8YgvTAd+ki+6rEdH0mywTduTdW6g9hC0G7Oxqu3
RudH/miO8l+N84LRW2NP7TxAHGTbCb4ZcSqSlE9GKKJwBV6NGZAu6ySnQmFBOhTbwkdtzWXY+DFf
Uv8AeXTQjsnltaPDUwpwncSOu3azN83VNWWiwVcRgJJXMJUmfoOiDwoB9O+t0/GOpBuVECqxSMOs
pVW1IDbBXz0RuUGyGIDkd72nTkYjNzT0CUUGPeiPAzslfUf0GNKYoEok9nDkja7knuViCHBAmSkn
R45swy38+mgyHjS1shYbiYpabHVTOpS82Hoq+6Y8hijZjJGT/NNF8+5MnpzEAvxuI+6ZpAuKXlQl
FYF9ATLrIklBnTbpLe1GDPNevfeIwT5hs1JDrw4QZDziOnON/ee50RH+RjDQdN9iNiQCsO+wGg/p
h1bYKyTnrBoIGGOY2UUw2GG3UtKmhf0ZeSj1ceoKBylEpF4oZD1Ll4m16wb+KnKaLSGCUDthICDV
ICW4u4gI5t9EPUNv+DlX6FFVcvj2Y1+bUyLRD/pR3hR7xaFQbxU7tIBPwYObmElhO5ykX8ne+KKk
hQNh8vwP7q86orb5nneg7/YmMYGLjKrHhgKahwMATwYrhBCXfO60u28pLrELn4RNKuHn+OQ9OZp4
/tEYwRjqtaGoCBLtUV4jZUdRp54+w/avRCvjKOn33d/ho3feq+qWQpfrzrTBlhGoAQJWwd6CG4G+
m9BRBH7+OvatC5oeGvmmAAHQzgZz1SWWiNb8prrRTL+guYNQvsOzvzZx8HLrPKzW8jINJBrHYdUJ
CSHkk/sdW7U+ji6c3Xghgc7txw+nPsdvdzD/0Csby1iSaIYak9CrSVbZvD/QTf9934wvRsmQ1HhE
ggTOCJJ/lqdZSbeKPXlaInZPt+bQ7Z+z54RoEzWfBZctJiNgFey9RY12P83uN+1JUNXdOq0WaLDG
jmmjKeugBEK3yyVp1yeNH+1QakKZaqoFCBhT2XL7heQg/CVt2G0EqkXBbj7t4iXjVMjlvNdCC0XA
waAlxhmwcU2XzIOSwJ5ZCsFz9Tio0/wdICeJmOxc2bcrXtUs2fPGpG9UW1+zGHzpGMUSMbVHUO/H
+qUbm9Ny2n1gaVslx2yCGMuU1JYuvKO7GDeOSPKTbU74U6FpPJrHT4uaMvV+zroy73xiexaNXFS6
ofZOwWPNgJLMQdHBpoLTIsQOYwvw0ATJ7OF3hd48LUuTHHPShg8JOOMYu8AmUjfVmS3kZHsgEqOr
vNfOvaAG/4IXtrMbo8/QfM1msBIbWEJPoHpog60b+KI+jFEPVSQ6kxZ89oEsAJQGRGPKR0aYw1kb
7sAfloEKWDqgd3e/Il70Qd+QXh6KZ6AzLM2wkbZFZEUJy5EXS8v6vsYav9/oc/HYSeYVoTypXla8
USOPJI0Nj7LmhyOSlJtHca6blfG+oloStdec2IUmYwqYUJ/32bQwV3JNOj8eBcnz2KICDLqr0uj7
Lxk6yJFA6pyxjWY40o9SKqTqHonzLm1E7+QbcTaj7AkqzdIdeCYxwZkiM0A5fJI69NEoRPZKLuzP
N1AThh5NPkttRd+AoEdntLLLy6Q6FgE/c/UpfpEyqLpBWxZJRuqp1AtO8o6BR/V0NEHC+nn+XGiK
PvZC2uc4WFK63dI7zO/T+yCgi6Dcw9PPg/2cWFwZlSraLuBbiCOpP6rlin1gdPQ2PSwcKtMj2RaB
EbGTquxrktC6mDVHgk0UspFHTaE0JVSfUBi2PwYpBCKllMdFK4EJqEFzlr5Z/KyfFYfuwMw66Xuw
7AGD2Loi0HMyJbIeeKEH5f2xgTHDkkT3gJZDEi9Gi6SgvkshCc2AcQkeZvt0FCCAykJRLcqYjW/G
XpFP+y2m+7VQXRPlXUZ46a5xG2lOsVbP/aVi7jlQp3Fd2h16xfLkGY7mKZExAbsr9v06CvpdY9g9
RcXvVGX2qG3QpuKIa8t6mV5HoFfRi1wPgTnG9ohtBpe397uLqc4epzCv5mXs6qlnnlVke7d1bKMr
ye9kaQ1zn4d2Oli0zIUGjXRtcfZWz8RH6eVQx0TG/BSiv4x6rUEVVVQl0KrNEqv6YUwHUaYzEEME
RhS6L8Uei5JqoAtEoINYP+Wum7Fiushg0x/z1H2BYDhGc0ZyoFDYsKg2odo0WpMcDRnq21uI6D+Z
SkAbh0FrTM64Yb4MxDMxMj/8WS594qei91WmmUWH4Y5MxrSVFalm9EMAjyZdOkWzrXvir+IAGVBe
8XDGVoq4dNy59THZE7wMqL/d7qX/RqJnww/JGPxHSMLBLwTIRsigLSTDlmWMSUsR0Xori+hGxomn
Enptw43drejXk5XwmfdrrkjoSdGhY28Q1GGp9eGiqKbGTPlODiRzMfossJIBhQETKYXsG5+JVaF2
auwUKMcBTekSFUDNMyRHfIX/Jw5QXticgAkyF0dWiPFtW/MrnsWzk+miO3JFdG7ALBVQPRQ/nlRo
HSyW4P8ayVaPL1QEMC5CIo4OZ6uHI9E5fr0BH7slFBt1Ti+WuvoBjgyGgz7UYKrQ1kRzDU0n2gwg
5VcfMAexR8uNekrkR3CIp/Tw6HRRt+NisD0L2fkgxkFqCQqR0nVJasqXubTJn2ekQPD6hCR0kGFy
mLRhdhnhjhpUk3RmwhZFmfEIe3lwNdYD9z7FoRq7wuda6hdMS1WIjBDF0TvulzqNHETLXm5SQ5nV
r5SVqBsWZ8Hzb60roRvdtED+IvtTF1ijFJbXOb9T4hDiQnS3uMk7Ww4MBhIgSN5mfjtBmWkTLUDp
84Lg+FCO/aGT+zirX0RVPC+ViKI8SLpn8jNrfRnTNDP/WtYAWJENamYiI2nEt4LpMNbcAzyDSXsG
502XD+IU1Lj7jGLHu7sAtkEg54TE3J++Ec1pqrEUeMAAPxhE9Zm/hSoJFFQBaUv6acNreBfO8Bwd
kRbxFfu5ND0xtx2I6pjTuR5OqYt4IM5nuke5FbQUxRbl0HiaS0MTHxqUP4h1Mq2w3sthEjCKmoK5
xWB7i46GPQjMgGmrriKEnHE3iE/ElM/xbE+hZjPTF13Yhb17mj2R30SSevqc15D3gTi5uxt741ai
pwRf13v7hlPbFMoPNZ/WhQuYjjYakJA9Oo/IkVsM1jKQXp6i/TEE14GS6go/vkQfOSd5Va1s+/ph
1ma5T4BO0d+ZMB0zaO07MhJOsWSmpxmSlY5HJJ+mdSA3F/jyfMZNByXMNTT7vlILRcwVcREtQoRj
JtJcZ5/hO2hSHMyttJ7gATjeOPl5HVDVHZvEyvURZC+DW8D8BiA9bXMTzaN1OpU8n9opTyZWqJxm
/CVhWneLl6YrOeBoXEA/zrAb18GW0QNjyWEzEn/RCicWU7yEa2iYcDIHJ5kPZBs7hvbPkdANM6de
Tqtk3bv7G5JVAX1s60YUQeCwfUvB4BJFLuiiQKIZmk0AY8AUvjuYOA/JVc1FUZkocVt/5157Hjps
oGNrETgAJFPsdrynSMtomnHtPvbRWluVU5qBIvKbaL/AKxxwW44ALS5jz6jG6obBxEzeyINHP2ao
gz2YoxjL9EQr2qPa2F85z+Q7pFxrEivCVvUK1gmNFVmEVejXCYUC6kAl3CJoFWAOnmOq2dTOpTlp
BOao8zIf0ZsAbao7yPUJLff44Qmk5wc5cMB+CebwV0PzqfUZ3wmiVFSRaIvZEZLQzAxCoedFAGAx
eRaEXfMChURNor+BY5vpn0XpmOW4dn6jMdVw+2OJ8ZFH4MxzOqGyx0je8AEUb2/4kEh2FJ5KL/WZ
gE4C5upWtVXs1wpCCeTupbEbgAP7zqfJmpRgSTH7b7JLNCHTXCHLvFA8hDL75Vu4i9PuNMv2T0G3
QRVXZBnjaJ+Jti+g0WtnvZgioFj9tF0Xc/2MNKfb2OkUfcoqtqKbepXghIHI4UJC8JDCdXlUOHgs
ZWoJajjQPQwmEMz7dytIeoArYR+wNul37YFWOSMGyETRHKqVqz1mwApaysdwfFGhRBaD8IP8EuYd
1dW/BWss+aZc7rDPaPzxyLv7Cg44Q6+ogmP74IJPsDA2J4jRgkjW2AzooDmPcNUs4st+mTPKQEIQ
oz4ziH2gtOUvjWFYfa9Z6lF7I8O7DX1uTeBlwatSnLXSpeRIuyFyyfuHL9dOTYRkgkNmdOR3Fg5A
dsO/z62XmGISranZ4alNqur9F4CsmTaDgKPY3e05l21zop7lAwq80+EtM8bptrohxdpxpsrAdJmw
QqRNAEXy1c0/J7ieTNweZz/VzwkB2tbmKMyzH/1CIIIQ7WDDMSwv2LR3eNoN6Fg6eOPOIy5kDvdB
EA88wBMeMFUQvTSM/DQoj2mgX5TwtDp5n+1nil6Y35zFUDXVNbzXlNeaXz7giigH4+hmqBL50Xyw
SKcE6+QEzWvK1+ODhXqKGLwA3QF+CLQMsHVocOyeXJkUY3JymMuwOn1DrzoD2r6vXqt0RQLN2FUL
WI1DrkbrqXepDod6IGR76Hv6gw0xEuXlweZzIVUUCCUqWgjpuoZp51uqUsM0JC4brnSKpRuq7DKz
3U4OSrjSfKgERBrZhEXACVDD3lAuBS9wYXbF40YRgE7Y0oxx5BTZwJNGPhtNYEjuk4fmM9RXnGxA
XLP7KkGCGIYoY+PI7wa++l483Dik0QpqWKd96gNFlybNr77rAPK573PulQ2ezUAtuMdRMAtmwV0d
2NiFXznP/WNOfOUq3nDVOYBXHXo5TjaTffpGgDySG5qowFUOjW7xCDh7OB2t4GJx0pu3bUzUn8yl
WwsB8KD4HYEFH9PWQ4cjhQoH3QAkfzBZs9eF7J73JC/oKhle8dOFT1IdLKsy1o965Qw2o41Y2XE9
azFo7QrGMhMybSoCuctkMaShv+IrSr/Lt9NaTzoV8oKUCLFOdlPHqE4xagt99wHoHYEwkwPJ+xxH
i87RrMRRJ5rD3uBfkSFFMGFDydqXv0bbGhg8r0gSMCmIrG8ItBTLnjYNyD0TEe3y1ls/T/dFWxv4
X7+IA/lIXWj2WpL5gF+2niBFrQfkO79a1Ls3u+I7X8drVceNyz+s/PizUldZ0DNndwxMwFGX9xDL
z9BmKkKDGeh3irEArTajQP3qv3D3JyyAcH/RGijsLPOTfb8pJhDwCKAcw1EXBjOTCP3RMtJWpI4o
KcOkFbp6dD3oTM3uU5Lo0QbF/XlkPzcvr0CSRUjdIrn19gdut6L+Turb2IOj6mqMtFiguAJc0307
Kbs9M2lRvCcdJir2qXMtypBWiEWksZcDSJwWxbHZzw01TdgA1EwpD4P4v1AqncmIsXZ+5rZbRKUP
hAd4HUpsNK726rEnQ+EdTECwfJEnpqvk0o8sIE6IleAvIre24vBvWDEleyal7b7o03toS4zBq0Oo
oEbwwlJyHlDjYBOPwTcxLaRzTl6zkZgm1rtki6K0stG80aWgklK7bMJ0mgYYC/85oSp27Rh7jejN
Dj5sOsa5SYin7Yi79XFzQ9ofFo10ZurCjhoJ5WB7JzhFv/grIhOh5/EfSWe2pKqWhOEnIoJJhlsZ
BZxnb4zSKgdARBAQn/58a5+I7t3Re7AUIVfmn/9Q7rLtnWSEz+wFJLQhFZKBT7h9q5UYcjB13Zfk
6DWIFPotFzAmAYMAB+/uNxzozXbgcqoFxS88wl/AE3iVAWQQj56Nzg/oGVOR/d2dPEfCy0UwxyYv
dnHx8cDAx4m5VOwhs78+NvAas8Y8Ph2G9ySqtUnbOsz+TH93Hl754RLAxTLqh4V3N1ZOr6iY6fje
T83h6RuDnLvtuUys6OM+ANqfE147lANsJJznPN3bO0jsUeFWMwhCBeFRGjlUNpaiMHagYZauiSol
uIfwxnZVwiq9Gh0v9QayVnz1evhzwIqACuuG3Xm9McBYCZapAxn5zdDe5XvDITcMgySiDz8hQTEi
RuYT1sEj1MJPzEC/v4bZ5Bg8I93rf6rRx8e7+i4gD2PMYieGG8UzX7mPTbVLR7WIErOX3NJH9E35
mCR3XMAeF07TJSu3bCNHin8P4eOEtqPRtbRDET5tXExCbKop6/3Le5Qx0nHEkRetBnpQrB4bPep+
WvfptT69JdfA3B6DmzM43aa89ezv6BKh4+9wVxYekC8c4QZTxZ9qdH+e6UEadD5gVsNu/fx4KU3e
tJi2y+PGEEmCnNQ+uEazsHfyplp9b169aRPNF59jp16665y0pjvULg9zOmG4M2CRGWhTBn9lBy9E
v0BtH6uekjznX7Ke5NE9eRDx0PvytIyLExSC40w5Dba6iAy7neuKELl6/USnd1BC279i9QLbOlZ5
YIiTUIK3D30OA3KMylNQFuHSjG0RQ/nQJ4IChLLY454KkSck4WRe/Vp/Jnt4A1hD/vms3sfgCHDx
RTw3BK+mRWg+2Ep6hgV73NMvz+OEbk7yOva/jDXElTRO9cCzmlwQUDavJCxvQ8hRE8hGLDDt8/9m
+t903fMbFYtEPCdYXQf2lJ0qmOhr88396yT74bSmFmpEmfDCD5eXhNf3f1vy+BEJHoAx5UwPyDUI
sp8qYdGtKf+iXOXo+XCbDsfALh0NjtFTCYxgwFpiYzxnigZih9bQoaEhHIJckiY4zuFjnemieNSF
e/+OCiwAZBYjc2Jiqt33DKbU9V7Bp9tVhJdwEw61szUvSVA4DJZsiD9XAL8hh+rzko9UYSto7/RN
O6vnVwYstDDxPaxGHffe18ewYKQGyJJcgsaw9zD3eLzUWLxBIdRhwbOrw+SZPUyJ/7YgJ+PrXlLx
cU2EPncGLYSKf2T9zehji59pHZN+UdHbvDagPcobhhChew5oBNXtgWCJ01uwgGNNtHAdo+ZUndx1
X8Z1kosrSNj8IG1FcA3+hbIgmTGYP+OeqIAdZaqUGCZC1ksAFMwrcLVynKabENUCUwuEQghaYAy0
bHB/OVGxlmYKB8goIRMLUn1Eo6HQKssO8dvPN46gcArTcQvbfkYLyQrgl7OMEZeUUhjl4AcnEIkA
GtSihWcrTGj/Z0SDe4M30DjX4WAFStAIJAarDzyH2WACyXxAV46uCyXi38trI2ifOKn5Iim1BCfE
XlV4iL454ZmZsDPmAX+d6D9BDWphc4bHcbZt/5cRmMJ/wPCUKavzmCtCSwCZvN2rCzQVaBBAs8RH
QDBuu/Qm2i+XiFGELbUOqYTgJ7oPpkXc9oBkUJ/rk+wCXi4HrzSi2XpjF44lKAvGdqVyyfRZAXfk
STXuF+Alj+lr1ccgOcAAsFS6YZs8Ba2aSOFTE6ohyxpFOP+ZK67de0+J6QPMzaBkUQ38xx47Gi5b
NbolAEfYE2y/45ySTw9/0CLFM3/Kw6th3VZT7auETL6AqSb8zMwRg269Qk7rH+fcodM+eM2gJ2qe
gPFjjrb6ycyJRYE+fY3YM/QjcHr6DJIMH4t0WS+yQy65n+1d/icYtdaQNVEhTPTSGWRMoe8EYoUN
b2XJZekXMPQ+HJN0iw6uoMVe2XWHkrzBg4kGn20UEmiwBHLBNLZT5FeVK4UNPgU1VsJvbC+q7XtL
cExM/DhRPoR2vj84vRGzSQDKnvQMUr0gxtQGzxHJsJHg9DM3Ku7X/rmnWzxDaXxY/og7TJ9ASHp9
x7dV6VehmQ0XB/JPdXRIMc/I1+YxGjhQkRksEC0NO7fZiY4F7i5yKrYnQjbPN1Q/Ru/HT2qzt+2G
HEj44J8Gs+KQslbUx9KZfAv8pphSaeuvBGtnswLPGFhEpHqy1qOnTbinmXIZ8uF70IRQi+4n1N6w
GHgEaFhqWYxCNcqbDStli5tM+L3XoQXKP0SAAQ+/Qw2kuSh7KBLshx8X5ZdagLoAyg16XkDadi/I
IFBqcJPi/mdnwJ2Kzln4ITegE8CbrNBcopBpwbqon+umQ8IZJBOOsO7jsrfiP9+ReRr4ooybDuv0
TxdREXDQhzHP672MA1bDTHAPdizYXJ6xNcCU04Qrz2QEx8nyX53fJKTS5Av56r1GKrbXhEYN5ZC2
NnnDggM++IYZlnEDZJ5HDICvp8fm4WVjvIgiUZMAR8B56Emf/gd7muAJAEjwbDYXlkkJDzExZoku
YC1mHXlxi9pnADNmlJL8BZMmvM3N3zIwI1k46r3htuGXg/gAbzw1qANp8bRdNifXU/onrfDGmIEt
gH6CeU5ugUvReJwYoGpdKJs44NqzHOGGd/lCXAe5cwhxdrXEnFIXrj7KZ5QjTFo7sB8WeUCkcysf
wbCQsFk8UTeVs/x1jhDink4D44fcrDzIGeq5V1Kv4c2FedKpo69/750GrkE7JiIz8yzyC/wOtVn4
XTSBwX6KnTzJg8TsoUpDPR1jRwAdN1+zsZp2P+nIWny6sE+0qJ2b3R4SCjoF1NGLIhnMmq0qLE6B
Y+EjEYKoJM0fsrZCdrPGrefvmXSqbXjinJ/QfKMMOLT4U3nCr+1aUsUmT7nNyNeRTb/UJlkqdqRY
sQlQGLkW1L4qZpd17Vz6XtoR2IUgXUUavPI5gIzl1DMBlnS0pHPeQH0SCFeZPE9EM7Ob5DhOiXfN
EnWOazCdOv+eLpE7HqfU6cY/fhZVs2o0zJ3CayMA9mYLYwfFNPrar8C4Zej4kWL7fJAl7RHyPyDm
UrpgzaMWI5WtAvoUyuNLX4tl4G3Soav9J9fmrOZxAw/4QEoYA9MQHAhhQ9QHLi7Kow6D/ottevpJ
zZzWGL6WWKQG7IPY4ldnhGNHzjsOK/J24uuqXn3/sFVgRjtB2FHGiDCtEO3DZ5P5pGEutcgIe1yq
Tp8vxwMOwzC5wGmuvcsCvfX5I1BD3OzTlIjmYcndD6gAKAm6J7ySmBSBOXZ4hqgLcRfwIIJXcNqk
VCNua3GswjEECRoPXHtXb/hsHx9WW/xNyt2r8Xm5x/TGrT7lQRvsQQfs59qAf3QVtIkr7gBPFFaz
8j4rKRZ8DkzZEd70zawejOt09ZBPYB63dIaorUoJkQwK9BPA79qEfIEnZgTPn4ZJwdKn1DeSHxSc
U4TxhYsW+E4vOk37IUok3S/m73V9IhsGe8EUHrBXeERgkUGIZaQa6ufHw+GAmapzassvsHjmDoKv
91opSxv6D/cZvc9XAD4M65HmIe5nw0V3u5JG1RodViRVI0aKmFQcrvLlD4o48rvwCqsE8CehGEVW
xFCUkHQ+tSLmpnO7fE4+rzHa1lry1Bv7Cmg+Dvv57AtoHj6ZPTHm7x0GSK4ek6feTKjcXHEN7dOI
bwtbYkygsG9BF09Bqf5KmOqU4CXrG6onhHhN9ina3Ql9v6qF1msLX/F4Mt4jZV2sn0zhTByuFF33
N0/s3Ux2rjXtjHOfFRE6nNxBVpeuu6UFPY8HhdXDcaH7+g4NFYiKe+fQ9HDGIuYRonCcH65A97eZ
NU7H+C01o+M5h1YnLJaTwT7fgTtObt6LjxoCkuZzcDghzwK+Hfgk5AjvcOH/jSP5iDit+8XExrsP
bnsjYIVIxKgCtIsGh279aOKs/Ukk0o7fPq4nXrq//pAFlWNBOti2HAgR+g3vzu3ugYew7FKWVlBO
cwSMACjQ39ht0kQlgqDvp0tjxRemTiHbuTnOnqA9A7csXZl7eUJIKsWr398xBvm5RtfULY9OQRt4
utM40rR9HB6rGgEdpKHCUwuXuMziGFB8AUnTc34LymaXk/DYclx48nVXHdd6SST39HqcDD5Lk0lf
nTNs3MzwpURQ3MuBU+7gIUO16z3+mKpFCeRxu08fv3JoJ13nUp/8jkjKYDDjGVsr01fnMiSMCSaW
N8quhMwZQ5sfqEO4kcUSdvg/mHAiuDdLnWKH27l0hr0NBodygvN7epvjk7CEZvVeVdMa29YRIGZH
vSLebJqhcVhoUMJpImkOJt+JNj8OoAwM7ZNMAzDOQhbUEMesDS4Fl46szlgBGUSY8scEKB4LKvNG
0HbZbSX5NWgutxUE/vVgUmyKjfE7QBYyPYb6Pp/le+ahhQ2hEdL2RONR2EpwGPfNvoDmO3njOHIP
vz1C+Xk1GN3voXEbPfWovM50g0THdUWJe5cAfdZrk1luefOafPkoPPJYc4BPvIUD68EJtf2EbdzC
AFDiVySd34k0TUf3jUKyIEhn5bOq5vn8VKP2E3/136u0reglb1qSSdvr5zusWKldaa+uLfGeCQr2
XtlbaahUuyPIHIFg791bNlhkT2sE+33xe0yXX3MN/YLNmGTzjY+OnEfvF+mwnlFs4hQoXyRk1Qsk
DNdHAIWMQttR+BCN3z1LCxDeD6pIf8z097r4TDYAxl9pLl3XhGL1ZfBofjUCHCQ4LHFBz9nLEHvN
jSXtJAnZ3VQD3UJ4gxevmo1hBqNuz94X6TbpPx4BdgR5skkvFBFtBkavHP86fYpdHqrcivrr1R3h
BWyGZAY2xzrbG9grVCIWIUiSrQkELOh66pC6100GU4ADPcr9O7OlSZOFFT5VX5g5ejSXgKw9HE9G
EzI/8VGkYwL6pdzzrcK3pjmh2aZnhLbLCQkajF6daYl2DVtCSB2jGrCatMuZFX54lGGNcKosi9LH
gUoIXZNmYm4zsTopulUVGcfg/XObVxIKwuaLeeDwEcKbgxQk4q/pGAGN13hDmYs7DscH2r0Pc+DT
Z5aG+Gd3nBa0aXQ2iAHqiE6W6qy5FZxDYGf3GKwYeO9bq0vQSquYj4F3SWzvXJSusrECPwGu9VSc
p8W+KGQU4LWR/9I7Q3vpMnpJLj8szm7y+qtGgv8MHUKM64/wzoxF9UWq8vC4KWHWtGZode6ODWcu
YbaIeh1+kRhR5IvQU7xO2XEG3gGc0mBKEdMgWpGBtzYmZNCnGTMxItoCXCABBW+8OYAOq9su29Tg
AZTWH6goCDI61J0sBPcIFjDW7+UA8b96Yb/xdUDsm40Zop1QR8fwGmVPD5bK1YzLLCk/cVXhYu7l
hB0RWs8BTaN6yI+hKNs/0PXbHRA1i2FYZ9DL6OytE+0S3Xe3bZhxqBZLMgXj1+W4BsfJfghz26Ja
hdw+bUJMrgWrmS1Cdb7imwJu1m4xF+qFnQBLdYIV8fFbVyctLGbUIyALe4XDGo4myH9BMR7QUZgg
VYiXeTvFlv0fSOsiCFk+AD4gSMEeu+0rl2nooY+AA9gB9uR1sQ+NH6c0EfL9Yv6cMlBhv0Uy4SwV
VrSIMrT97QCGcf8pwXyZAxj7z3lCiBU/vMF2MLJHYoTBDgDjInUpwlY+AeFIWFMzaHDnl2UeYMIO
mCPNXgCvnHEM+ky6esDtR/tID3bMdgzTBBepiAFgVjvqe/ZW4g7+ZhkwQYI0cA9iDvTuA95/Bfvq
HwRS8JzBGCixK/Dye1yaWPESZfVJSgSA3St44tUMW/Aa9VhQ4Dals3sN0dlBOoHjqBGCo7skl4Q4
viII1YHt7ycKDY1z1/7SocGUg3OCsvGJWwDWrGhKTyzm2Kk+tjz71nsGb4a/jVaJLkxK2EwAQ2Ca
i3XDk7iViX4hI4h/z3CHcOYfTx5/6p4VzFaYLv4ylrGmPh5xbfDV0u1XxI/CbTCg/X09zbNYKggN
ffg+PDTX2p2VCW4PyhDfoJCfF3T/ZBE5XhcoEKLv3jrwhAq3gN6HbnFdKEROF+RtOt3hiavQb8tB
xHy6QGP+891qFOaEaUGChTQiCC3bcjIYbC3HWNvO0PJgRSpRONgYMdKAnh0dylj54QEWGzK4Rtun
4rI7mXHo/6ZrKEG82nVL8spaPVcRGM0bj3b451+f65RNcRPj/r5OKl/fgpzvnwt1TWPk/oq52gyg
CDB7vEIuLw2tZ8wwu41qQfktOfIbBJyc869tdsp+7pvBig0rLQRlBMFh2F2e8xfPZO+Qcq6cn0eg
oZAIZgozDiv1g5gop3w4MgPBXkhKthr0kisqoju4bUNqyRR5xKPDKZ3sbqGM7rzHuNCm3R84PZo0
wIl9viz25EFhWiIyTJp5utSQ9MzKrRY2E+KNgcSfUTapg/xkjvlJ+fmOx9Wi25QJKxFsQKFM9s43
81u0f/woyauQWOw3zemxh3LCM2GuwJq5da8n7gukDXWc/XRzbqGrwTokBJhW5fgeSV9W2VyAzlUX
DNjZhjg//vd4UHa94ZcUm0WzyK3h/eMYJAwujYRyeaSoh/Va35/sySd6gcQkudv/5HsbQ02//8tw
h4T3Mi1hPPQOx1CiQ/lO3cJtk+PBQko8HJzkTb47zusfwXVGpyKTgZ0vawkuIGoFI6IPeUSlOUyB
aM4QFvPlBwXk0JAC2T9CKHfh4MDDgiVJcn3Iqv3VIvxCHY2JPwMcCork9jhkH7cf+JIVQqO94aLI
54Hfm3lfGyejjzGMhJfua2lKnn5+IuhSORVc/O8NC9Sjgu2+H0AkRZ+Oyox1Fm7jvrJtM6fa15PM
dsQa++E+FsqLlNFhs7E2DcT5dqixo62BdcNy1nzo2xq/KMkcmLZbTkr78AHSWl91t9y848JnC/V5
x6/1/d/S4zjgOGHOdZXOL48j5JjqGl1lQ5X/G2CqdORc5TFoslHzI6GXssIM1zoIm4MNGMP2a2Af
wgV8zQ19X9+p+oLwm7ds9xpUHs2C0b5sAuAmzkNrvMlejFaQIKCjQVaj/BqnfA3Ycv2O7iQWNd8p
hwGpt/cfmp802RmR0FzMJJYw6ib7Ae6H48gfQRLO9yXSLgavF2Od81nZ+OEIVaHjdEAdwfQ+T3He
+XuQxnV6jnOVKcknF3zMDXV/xD3Tpx7dWa1b7usHYvnujsADB4kPld8tjE399iHbKqvD489ER5ON
mS6+4Cbm4SuuCOtW0G19q4cIrDGIG0zxMQO+QoKNUC66EQl9oPFig87E+JzJz3gAITvdH/cDoK7n
xsRpD376Kj3bJKRBCmc/shuYEVcMyb7YcQBFMOAze90gmO4pGVAPNJ/Wmsw2uLivuBzloyz63gJc
QyESLR+L1n9t05HiDk5QS39IFCaoFk39Kh+DjWMFVrjlHzaC3JgeTdbTiGm8XizdZjQRZR2UOrDS
4lr7/XODSgdW80a1BL+HFe1HUCMZCrN/9if9gkwEiCTQt+Dd7vugu8COpcRdWDqgCVYtH8qim87R
W7QQHCN4grjs8MvTYUT9/qGE7/LVHfIBZBXhkUUKxPA5I1fzTwoK3TcP6SQ/9WeVP95K88ocmplj
kJUHU4nhLuRoaWJtSungxIRbXCRQaOHDxPCAIrY+7ZlKHPYDr1XwY8PniKcQdauXfUeDXQMDCjIb
awk0uhr+7hioxwZiDGwMnFaFewt5R8D1bpPUHpUBw63noTo3lwx60oo5GElq8FUm6Qxh4zUQZfff
oim/TV4TNQJK1TkGMWITXyqGQtNMAOMtGd8CuND8fvb+TX9JgebSir0C9O6c0Twxjz7LM1pPtk4U
rTeaFkc5pTsJJr1GnRBSE+OCv0K+e9oOe0Nr/2b8o1mO3zq87LX88/5u1QtSgOzrsOQaYMb6z7Nc
A6zqHebPzJOgc0Ez+TOasFIcfPSWluVSfI+1z+jMxXhYOyZiG8MmoZuE8oTpy/R2MDxwMkjBkHpo
6hhm9tcufC1UE5eLA80kazfJt2dAIuYeblvxB5x6C5SEvbLsSUD8T3j5+PX8aaER3WOuDQwoSv0R
83/Zp6Tonga2K9Tr8AJkKizh5UgRiHCHYm1ET5Rg4/QXwLo6Z+zJVUdjX5WkK9VTyUb4PX7HjErf
X5sYcStgsqYjBCW9bkWLrok04YZ2aaWPQS0+58GKGaucY5B3Gxvj64JzByo3QoDes1d8hpTjFr/i
WRdBrHTeIlGGsYF1PwPW9xrh7khGxJ2D6kzmJ/Yjwy5mpriFR+94QdPDpKiMi95v3+JkATIAO+qP
eBSITdptjbPARD3AVwJqwiRnPNAckJgCqlruoliDhcpP4v0bKDwwwWm9AqCALRwrQw9CB/5iq/cc
lqU8qqP0T0brP7bWNG+8Y1Bi08160Umc8KK9w+K8XiCS39rRA+kEWOyZ41o+8HKs/MhV++Bldf0k
QFNXawgsV8cUmuJwC8sf7UdZKrqQj1GUWQttOkgOOB0I66MmoruNoSz3J3XMIS/xxL8Z2uYpKevX
iI0VfQMSS0zt2BOWxJybYqMIC/j2+uHhUgcRtiota+mhcYKNRJnAzQk3MzBP/u+9Zx/xGT738taa
3H1jUUX4msMSzSb5H1uBr/h+PLulU9pAGIEVUPj02qo5J8H2mUYyvIV7AFCHa0GF9z6C2e1nRpPG
a8BpphvUuJ9mxRYjXt7M8EtBGWUkkg7fcxphM4EP41dnRWi3IPHeEm1POgwNxgzTIAx/oX9ze0Hx
zJyBSNjiWyWl7J+P+KPx9K2F53aY1iNuV4os4yJwJVz/saX7oEm5/649WPhmt61owDui/DAxAgUk
sXiKn+W4RKrmyz5pnngOeuZY2CzgWSEI2g7bpPiUjwAxJ9ovK0ncgeEDzXJP5mFz3he4RMVQ6VBi
bIH6ds18AD/CBfCxYAugRnSuMWuZ2Xv0xRZAH363BVRPrD05t1f9M5bFRIf4hrlggjUCBoQLpEhi
ZiIFe1RYI5ixye3AfJdjA7hTxzc7aKjI+LdhIPB20Cm7YKQK+N0ACh4c4etEM8KcwEA1Quqh0wXC
lWALM+kPthTZNw+simsse/36Wbj1z/PCp7rNaCc4nGB6wMfZAjV8bFHVEN1z6nCh/yAkYtmLhBrT
11H9x1Hngspx8Q1mLA8LnPfohn8c6GwTKdcA7QbNUw2F8QCTBw6DdG5hKsSsdkkQJNSU+/Y45Lc4
fSmdSFu6l8MZDXcSQulEQw1LJbp6xucgU5PqL00KnmJTpQ7ZyxichkefE7avFij5i9GRGZ+V9eOn
9NNTz25jae+4/RixwY1ZA+Nx1O6sudjYdfgH8/Xj5sjE3zPDCboF/IX71+MSguPDr7esFaOfQIAR
7+zxgIZGyRy1gpmPlSv7cuz3BP2v2uJyOsB8twzx89a1ELxAa0IqkBrJSA+x+sQCCcsFlAwdIZPN
GlQB70YgofZ+VgcH5jreE/tMvU/wN81kPpqwhm8hbxsRKneZxc4g6I+uZnkMd0ucT2vrH7jSeUxY
NLj8JeZChPE9my7Nq2CisMoNODztaADBkt5fxRjakQ767rnjkMeLGORhKsJwddIsR7LwX497Cd0y
4z1FjZeyoTb5terVFIYBeifwdgyGVdIcWv/NLJ5/o66Ja2l+i9MJuukjxeUrlEsM8To9ZDuFfwl1
uqYiAt5AB0geo7/PcDH0R9NqVSGwW3+2DBfqUvqOmlXx8gebwaFASf+M0x/p4z0ljADd+szsOQd3
SqEF5ll4dQYrsUpF7TijKJHhrKEl4TuIuEkgmoGbxVKQ6edSPCCuChUessYoj28TXF79j8P00jrl
5Lu4C1OtUQO5PakO9h5iBZS0WUqLltiHAeA91KbxcfVxOle6yH436/2Pt++WGJn4L7wR3HcAW++V
4AIA5uK8PZZNI04yUoaJgUOJCA8Pbk0W3ZhGO6aXBUKtp+bwEYvCM4Fspk8QAjVUUIXvdfTW9OUk
znigi/rsOEM1Geq0UIEOfsY+a6HNv7eVMcOqhcsmcQ+Rg/GH74qWPHEAHV4PMvOLTlTh73Gq7o9w
Zr0e9DrgbOWuBErApuGFEg6TGbEJ6NnoTquNvjQQBi9tWAbIv+7jFjK5HpQA8bCILtmORRxX9lEK
7/oBf0Vip0HQZR/3yRs20/XntulnDbKpdsiv+q5FooL76Qqi31iKm1B2bxDyEIvDtAEw2aLkq0Ez
Lbc9euUEEe3o7WFBZJ0VrIXXb+zwoIvVWPGvq81LiNMzMKgN3JoTx6XiK6wokh4Lc44DrldirK6j
PA/NPxNLAgM4SJAUHluelw6C3ex9kVla3rwe7ipALVsXWPBb+y/7xZJfdXWILxgUv+e3Awiy4jxO
bEAtOHG0jCj54IjndYgyLLtw+uaJOmbeAOdp16CNEec68vIMsirme4AOPxCQwXCg+W2/0HIctjZU
4YyWg7EcC74VJx8LjuKZcItM+lheMHAU60xBhgS1RsCNHGsH3T9iODfiOZNEBsoIlPmF4S7dKAY/
/n2UT9indoxzfaxIAYAh0pM93ivfJTxuMdyxDuREKmAIo8O/TsQpefduFmGl0cfBCOq6yqygtoLb
I1Ahi+ODjEmYtTqy1ZICTQ4G9dCYPf7snw/IFwxeHaR2Yinxh010G34FGm/CXWaw4ZSHJ4RjhWMC
kA6Gsjq8j/opC8Xnrp59o+OUUM0f4r0vclIihYeKWbnKAT+F3J7U10DH4SKS/a+Q4rQIFVYfJVIh
niQPKKBnoxy//GyWb4BVxDPCxIM3Ezg94thVh5AvMQ/XWXPm5cyXb8+P0+7jGyxPAMb72RdM3YCk
4er04tAVlrk5lMEy5vZnaPxmUsDftBJq0yPhOaHnhDHGsXHqMLRHZgInUg0fu1s27mCGiwPUE6Xs
Ur9d6C2gBRV30ya9qCvIBTl3Qsm3lxj3yQeLLzwbtWWBLZce1HtTH8sdKfDjoowye1NCUqi0MGjr
+N4HehsqJ6tYFPR7UoErOlmxBfm1tidZK/M9sYifpJ3v4SM5389ZuflyenpdiQTARmHVI8z1nyny
1Zn9wGEOTyD2iOvy5ut7Oqw3LBGfEjJoj8CU6MoDCcUcuRjk2Bc/1XuSYwDAl0onRSN0dR67cltC
mgLmsf2bOVZBO2qSD/YaeAmVTeuHn1/9trwOhr6pepoVvTA5Su/BvQzERhFCPYbfkYapCzOF7mji
8Uk0LeirsKZZgaUmz1NzaODWr80QsNcDx0bExJu6j/i1g24NN0te9TSNzAGk8HX8COcDjgDt1Qhl
zbMhkvMVNyOzTqQ+lDHsMllQ71Qj1OCcn63WMR+x9XLVt6NW3v055I4x5/nFXisfchmiI5uYOlLw
og0G4wypx33EC/bd8k3TrkSDf68P2wp0izvGwHYC5SP087MG3SnWJtIBTcBfxXzSD2+m+zobVZhf
HnAazvkzfvdTs5iQv3NzJOED7EOo4O8Bu9MKm44NkxeC5K7Z3RUB32q63yCLg6bYD79RdXmulMj+
e3+9K+aWEWj4ECX0hnODNvNfibWmwshfjQaYQiKT3LCZxqqM3+v8Fj7SAB9gOkvoYhSvYUNnlYWs
p6XeubKYCo6gKDYq5oDT58NGsnHehWeXmKh0M4nuEeLmbDDHMXb27ofY6ZVZmP6U/bQsAnv+RkjW
Tw3SBOzx55IyhH9HxrS+8Tm8svf6OsJCUQVWuBE9P7mz+uLdn+25eVGZy0GhDs96ZM8LfBFRLhMs
C5AGWtJ7vAj9Xe43N8+EEDD4tWCySmPpcH84RXibmA/vqrqDnvVxcO9jCVoD7ANCQ3HkptfHgQLR
F8fSv36UBo1lhYCk54wiBJqzIbEZ+3NcL2A+446BbyV4D7JnNZHB7qjTaMEQEiB1UxP7scf3Gw6o
moZMYRl75XtiohzhtoCPynKKm9XmtvBxHNJbFkMOmQ0BU8UNHAh9sjMgCA755CP81FOKMUAOyA1n
En+zuG8gpeLcQ0SvCiwe64sb7njM1izvH1uIYpEsBDOgOCDiLB1BcOQ5MmLByZxzjJHJzFAPlW2k
aaJXZfXFAq+V3IJGHAVKYlvBA01Yndj9zIKK/4/CjHsfLTUmTm/68zzdKAiV6De/CzudwAZhtsKQ
dymAY2wdQH7Q/2LP04QDlFF43TE2Gov+6RpaSINKoCfgBjuQ9o89iQq+/wrkCVCQxdYGlihgradu
vjvEy9hC/YvCJm+HNZMKsz8ufxgZINViWzcYGUHtsQKUF/LkaQ4xP+HCAs2IzNgdASaf6LOHIkqc
fU8OwNiSA/2AI2ELZI9f+oErlK+tdtYeWD1Qok9Pn1SJBTlc0eCX9cpxeovYa6YJC1sIOFxhFi89
7YE2Lf7wCoak1eIMcNHtGC+zFHvsxSsfN2XEfMAQCt2UFQ18TvpajD8hkBqk6LLYU/E/AvDdYacx
CKoIblaPMgkOEyRcsG9Ew3tS4+jpi7G9yue3OSoLFm7Cn4NJhHDhhbUeLA2Oscvj68glvbuHJXm9
oSMLZBsZD7OaMZdWXY2FBSRKaL6Tt0B30ogVMklzELJYoI/oom6oNRCmZBCPIUMwltYxWyFPj5gH
gfP/PnspZoHMrA+JE+wATMo60MEhwyxczMrYmJA7E8D++cfKe4YQzJiM5AO3AYmk2FhIexZzXMbv
jAaID8Wca6LnoJ9kPLh1cFlwA53i4ADuBVcKMIBZ0vxNUaHzXkqPb52FBVtf7qJH6ZIHSPuDPxzG
ZqzkyGQA1UXsBen57aqH5/YOw4ueCAGPvL2Nv7tubiwYca7TKuiTx9SEy/isgjLCBoJQc2CXUU3G
z3ywYqlczbHo5NFqz8qMuY/2rFwTZYMQKZsCQBCKEbeBuX/4uBud2cXteIxG36mI9T7lib6ww06H
aKihMRchI8dTKdYHhG3nXhdiGjRWiVB/uDzieKD0IcycBDCcxN0kF8nvrcfG+45Ga9ixxuMf1dvK
hx617VEJhoPfp5AxarMqIOX+j/8CH8ts0NhhE4eSj/EojrnAWKtuiAfGJhME9xXjDlwZs3rbxbcS
tV6P7IkBmg2jMnqJXSHwW62FMGvNlb26u4C9tOlwq7OT7ZozbMPlOQh/uWMzxK1JmBLwkuk1J3yf
odEicOWvsxjnVz4xmBQbtfrEWwYaApVaF3MTDXnptXSiKHkRXsA4yhYVruhUlKQPQM3rNITPLfHz
G+7h1+m5BYYSSFqos7j3jAuyaFbXt7VcicV+Tk5hfXTAha4+10qevEmt+3f7CUjMf07vUy5Y260Y
+BbEN4bZCRyLQBqo+zCZgIEAvO1mXHNzjbGdJcnJSBhMxL5WZJLbQgYFf+QVaLhaM71ff+EUwrzm
Mz7fMewJAHneR3ciopwncvBL1Uq7VYftascb1gO4efS4lrlH18+wf3yGRpgWC8R0AANNujJYFBK/
B1tFgnn8CWy8qrDdzMdWuuIFQb41UuG4ogJLkGhWrjil2Ozy6bSFVe6af34sA25RpPn1zU/hbMB6
JBKjhV7gNktl1m0tgCaaQb5spgZuZQUQUFyJSYso4r0G+B0r1oYLyGnHxpXVDs+sVE05afir1TW8
9RHYqZl5JamWfMLM7VbHJibOEhC2WtdT7hUj5OR9Mzj9PN7OdUmF4KtLIQiuodhDRrgH/cL+BXkt
1wp8tV+G9p0EMPiIKbA4pFhw9/jRzFv6ARC83AlIZFqN2abz8yD3vqFjvv8+njzVz2JGPBKa5tOt
MA9/onLTKG6fQhIekcvCzZVNP0G1Lhfyypxx6YDFEHttHh+XBSTKxPwAp5JzhV0KaFibh1SJGg+Q
HXwVfpoVvnzaphuLOdfY9eD5eVAKbGrICQ4N+j2iXaKwj8p5HpC/eEV+SrwM4O4UiImMKVYJ8FqT
NIBJCVkAg+qJsiQeiqFrAnbbICNZlhiUDtvZTaSog6GxVsYttw5ZsEI5wfcVjBwQnKesZMBgFBuQ
znLnKFz9E3oKf8QTv40RJ7p9mAZM7ct2TIHytRHG/cYYJOxRxD2GK//swACWIcLROqI2VFwYQTA9
ICs+mKVwd6vmg4fTMZZTrf8j6cyWFUW2MPxERgAK4q3MM4qKemM4bAWccEDQp+8vq6PP6aiuKrcK
SeZa//oHYAMaz5OnQKihEki/W+W4mTztIbKL0Qo+HTZsAwyHHfgdox5ERfgz8C0bp7VOi3pCKgWa
tZninL6C1Y58mW+0FdQg/8TczWdLQQ5HkfowGxBNtJIe2AzvCI7L8saEVRyv0hQ0+od/NOcFr7F/
duNcsn5wjgdW6b4m9IkeWlZL6dzOxOxDyDQVhyLT+/4TwHKOcg1bF3amzjG9hxlIW5QxPtwJlnVG
rBDnn7xi5jMvcCgdzTQmBBBrEY718tZpZBINOOkVQslPySAaTMrFhrJ9iWuN0LFC5AfAXJ7ju0XD
75EDHyMQQBq7plKjEYGxj+8Kozs033Vp3fFKZlD/xXR84HMAUwQh0rUHFuN1bSUMGjcmo34Qb1zd
3vEDoM6u0415d3BAAIpnI0BzsrzZN7QddYZs3pWYuqvAvybgJs6XJQsCC1YbNp+8bF62HPYBpw54
EenvKbY5LVYZ95iq7rN/OjyCbEfFH5kWm/nooO2ANUnAZdfjQ9M//pbMhG5hbY9syR8w8LhPS1+1
H8fXse0h8u6jVW13zYBceBzgGDIj5HRHkZ4wPeum0NkmlNkDyk9M4DKgv146cAqPYpkZQiah3gO+
Zc7JsEw7ntd4DDBj40wCPrHvMdAxFvMHPKRjtljV6xLWRZW2sR6VO83BvSQgmTBCXlYpOHtj+8GH
PQWUovAY8KF+Aj7HnyeoDS7nBqcfBPjRoc2JOjOR2OAbj58SNAgRBEqRSIXGw0OpCGHoUdjkQ1C8
UnpQD1goOzlhwW6pHtXTAazMZEwK25v/1fCANm4LlRhq+/tfLX1ya6h1cHAyznhNpD2iic9ve9WU
GluYNNjUFP03FOH8hc0CnD2yFMDgMujP3AmmxLiHIPpg2yS0dd66Q4i8Oaw+SESsObZoFc8aDgic
xnPiON2T2Ca5rC8HNd2k3FF04btOXarDMR+YoEW4gN5AlRpLmTCeuSqAopYUyAJ8IW7OIPGFs+vN
FtZjfLNjN6nhoZF0B3EDo+KvGMJwZBR/PDTSVJ9ATzrgb96Bzu8KxeZMIcCHN+CUp5aWFOwYY2qW
UpkTaoOlL4oCQbgi37BdYKv9qDHCG5PbxKHAGqTqKyI15bco/QkL5Q486SpfPmOKCQ6BnyruSnry
V1AM4mcVU/OJzDFsQDdBf/PHra3mj2pGPUnuAbOfo8ZKKZsUnVddpWj+dUzCC8rXMsGXX4c/8ANf
phYl+EySdo8qeT0dauAe0aAeJwqde1zOmO/HL4//ozOmW4p6iMoJB4jR4SIuRwhjy8z9RzPdkba/
oB+w7M5b/JsoS/HcBY8rTYqFKlRAy7TxQuyw0ypszxPU+3OkSD2US9EpAW7rOWX6zVH/sPfxU6nD
PbqyK6YjJ6yU1MMwZX0K8SGN8Rh3CY5EjHmItQUx+4aNFtEy0DzsSGuHqln9UYJrkO08jHhGHmaH
DpPWjAEC9Ffxbrzv8X7knjEOgOCJ1wXUPfwq7jn5BPcM6LG/opSr10z25OieaYG0q31l+Ykuf2WK
4hBJuIu6nOdkVmYsBw5VTjPF1qExDow7wK5zTnoOBDAYFDb9Dim7f1Tkj4zilJ23IwIibcnmAmP1
BnkTyFln9/cwjwgTQmq3mT4C5VhSRTDroK1TENMhRJIgKa26P+7+d9KfMXxabLimR6zYGPkAEUwu
vWnRJMojl3YYzCIpZ5FkxEadkVnkJya88NH+upNLn9McJH1MVDEujIASJwQmYgPA1P2KWWRIEIiK
uZ8NvR6Z/+q93MSV22foQKmXaWv6obxckevrQ34YLZ5x8+JSvI+QgSEEkUFpfbM6EgGPPSJGa2eO
/4ixJV+RDVBzP1MCrpgUIFcxAJxb+zqDjG2iMGULI3cPZ9gmRNppPFGk/SDq8Idt+MZdCbdhA4sD
D73phIPDXu1fK/T7ngogb2hLZjP4U9wM+pIyufjVmi9k+B+mpOAJVD8cT2i7qeXozlIOyjFMgXgJ
/S6+B8oEqVGiT6jEU0wXgjrC8z/A9whFA9699sWH02fDJXGOsMBsDAdFDkDynA9TAu8G2GWMTD3X
iKF8O1gLbCurcjdjpsA056wDpsuThzf66+bZ9uOIMBWwdAxY3Cc/SInZuQCFc6xfx7gSgK18zf7i
dMBjDKeYxmXV1yjOXy6nv3DJoPXN+hlOR3C97Z4rDtyEiaDmVCmRR5MWjgZ8IrODgX6NXy9qe0gX
8KhxCGKdvGdDTM7jaqnBJjTwUgox3EOxu+BtAAkmwr+jcgqnSyFqh70Qcd8vhUNDom3UToCExjwl
W/yR6PYgdS5159Bga0eP0MIexYQZ4wB2Zq61I9v3gKcV1BG6DXfQQ4rtb6yXixGa30VkkrbYBlNg
v9F8YTlfoPsI8ePkTgO0Yx284Q6+4C6im0VqhiQmLrwNVrhcK6OdfWJJaByHzBn4vfffiebwad7C
H+YJAHUTySTcwYaS5MGXmYy84q/P8JjvaysRObJ0nVQOm0kvO9E5AibwJA7RKCE3IiS1ip429gac
q1jLTeXw6oJd8tHhKB+BiHAZkE3YUmPNH2wx3sYEp2+io/NlFwo942pgaDELxdVG0E6ot/ffSA4Y
QgXQnN/J3dDNvDGnz+yGO6JDwUmulnUKLuY5wqSkhORMSWu93ZN19alrag/lAJFUzAlS/DzxwEWE
S3wb5zPikhBggLmxf3eZcRBvpAuLtdVQpEYxEellg6DMxLWBHEdMD5tvNcPqZJbIwRk93W22cche
w5lik+MGb0HPjzF7cuh6zCHhPa8xK/9k0xehHLDe8+cEJAvDAKGoHnlg8PZED1BzGpVXpTRXOOik
WBmPibSIXru3LSy4bqwV+OhVuiwiX158MLYmtJC8n5dPJmwKhwDL1EeAnw9WvafVdZXhSwVBPOpq
wRvjmB5hRedyJJ/GQ4tZgtV4rIBFj7sL+AFGpUx4OAiuIi4K2o4Ww5k2VWw/NvsmqM1J32ImFFCC
WOZNHOOkxgfbn+8j1cRuwpB9ZH1CFPPkF20K19Bq7SJePfJqXtrsJRYNLB75VSTtTiYrK8H0Dstz
POgmSOXsIVzanneZoFUmBJptDLM4ss85bmbCEqMXaDy0byT7FI8LIfDn4YAqYICLUg1K3OQmJpaZ
dYHV6rbFcpqqCX+4Org6m5QOYyzv355iIWuhSYqRXELewjTDhQPK+nx7Kvw8hO85pOPyDx9CLkLD
DcGVcXtbqSGvk1Y3+mWICRnSdcGJfIfwLsuptHiGD7YBdSSMhV5Wi7TsMmviOrvZlV3/WObAsn6N
u4ruIE4gIgSvBuIt8D04/mz+jg61I2YFh48j4lseDcxr3E36CTYh/T8SkRHn+gc+Cz4hV+fqnBh/
5xotnT7+uN/0idstJX1C5W/fUrYqTGaVA5O0jTl0OFrMEdR0DCLq2X3Cw1MD9C7hY4aSB75OwCnE
Hg/YXtpfw3pL/ub6Y5SePKkWOnIpAySQibRXHXGuuI9XP+BHckLGw3hkfA9ggHEdS4lunqJbu+ib
fRsBOJMwv7ZhUv4IxjPwOPcfW9m8T9upCkVKsDQh3X6pFt3REwancZ0SVZghKHNKfxSMcpi8yFQQ
bmPNC0ZownXeXScIafVVs0Zq+8DIj/gauzDLiUL+7/qW3f0brLyhrbpqXidcO7ehQWTgPGSjkDzZ
keox0cL+H9zW3lisG4JscqQKeIU8nN0aEusp6Jut888TRBlrhhpKixpXFT7tzS5sYWXXWw5t3O5K
C6Iot3cUXGwHYw6XxdGsNiEzjoE5il52GX7TU6hO9RQ31qSNSqsHR2Jd46pwAy9wE8143R24fPqR
QdiZ3WnVhV+YsVvos5hshD0Ss0D0bhZVZ1/YGRMLCpwhLwXSIJSLdnUYuvCOjefsRPGFAPfrfJH9
WLSGdJMcaYWDLsYbhiAjEXKdBC5goh83PixXwCiy2ShA1UQ4Ynz2b8KvQVWb8ZoRrc0FGQ+hwpHo
zWgGLdnDqShc8Eu5cQ9fBipJzcClvYCG1Lev8dUSdzO+oWAd0/IjxiO4lfaRWwZHRrhJI/SG+ij4
rvT6le6qFxv8QPH7AhzSmVcg/WNvhZOJxb/Prs8O+wsbSzwetM94fW2ZUZ7w3i6htmA7YEMTGgUQ
xT3iB3gYaS2yPVC0WSxLKAevvx5NAlCiPeLiuU/m7vPNwKySO7Zrd6cL7j62dGKJWij03REoeM74
cl+vyimfVLXbM1uZAWhqYcjmgglF50AOFfhJaigk8lQCnGGyOYDrEtHcCguDM2cBgjaUivCVq0OL
2/k9uEGkYo8IEjaI7MQ0K35NWWpd+GGLuE6emLaupKOC2Fq4pAt0Ro8uIegFI360DVwxfg2Qw1wF
5hH/2eDPAifyH6wgf6G9shQ84AhHTl+BC7J63pJu0YWIXEx4t/uIKQFOhBE9qkz5C/2XKriykJoo
sXxAPQxC3WJTxEEBTGmdcy1i8agZ+V3gD+X0BVAiWfgqJ0wPAGcexnohTqcDTuUe/0/wLWBJ5MWf
NCmckr2ff37pEF8ATtz+/rsd/J0C3XnDv8Jthomcgdw/+M20DpoIczF7ULNlHEQKOTIlgXanUox3
GhZM5WT3DPs8bnfjbD1XA04mW2cjwW5s/clumQPFNcZn3YIpzl7OxkoD241rUAT4SDuU9J9ZD3tM
Has6nTPgZfKe09FUpzrJiC7c480zPQWFwp1sFpj383N4rQ1NgoUPRkJ2pl/YDLDtOulc/cC+i8rE
KqKXDwdvyjzZpB2zBpD1kc6E7Ct/HBEkseVdI1wn4s0MqgKfH7Wmi8u4iYAFPpJd8Zvuh4IKDWoK
Le3E6SFFF/MxFRoXTqA+4T8Ba9Z7WjCCoSFHj78iK4FCkw2zJTYUtuGfbF12P/IV8ZN/swlW9nX+
RBXXWn30VR4Tl2wwx1HI+YiDbUZ4MF1tBBvdnL3QNa9vtjgonHvKIWt1rvBt5wafeSAQL8izD+yP
gYG7W0MiXiDNIU677R9aHwNEDLe6w/OA/csYxjBl4tdWOZlUUQ6xv6c4SiC7pW1El2D79vtjUAUi
NeNFkA4TTrgHj6EiOLI8O1WdaEc+G9AWznPD7MX1f1lQu+FLnmMoLyqjaWgqTEetYYI/+stHK8At
YidrzQeYHDyS81r0gH2iB4+/PcxleMwbX0wqcRbbSpMe3w3mGfLLxhhMuj0jUEaAmBZy0Jelx3xV
Tj5LynQhEHkfHvHFG+75hLhb95cX1eqYNODjOAGUxE77MTTLxRA8r1wUHmMJR5TOoxSjUuoxincC
HryR+zFPAZJaJgqY+3o9lBTuJWGFvci7pV5DOjf0CFz4wtnEYRyMhvH1170yf14DKmvRHWnsLYUw
WngnXdCrkd9dt2LzJmuIWgArffG9kFlfLQz6uBy9/WgPRZLrxOeFKPRbvnTSA2jMeCmlhfqkpJph
1YQ5iT7BHgn8nMi+LQpBZsuCJ80/HDS6mNGcaIHABG/Y97AtwVl4+5iZUYsI1JVFAtUoYilIMQjU
BoIVsHaJAByF/IWAS5ogTDOwXWA4TvlysgoaHHQo2PT8m27jdTKEhZmI+MqH+0t+yQO6QwMZTQQs
4tpckJzrqhvQSYPxA2schH3FGI+tC5QCiAv7nxxwhvEK1TuTLgVyHOilYt2FETxEque0Cp6Tc0KB
qr3HJLBcE5omu6WgQBOi4vV5EmgF8DfRhaMVnRYwQ/pwha7wvgMPt38kdvwPepj8hJ4p5GJ1hKcI
9q299B3V0dAj1P7j6jHTX2aWfBjA4CkNFcE0enzPwQeFPRTEfrBtVbBOO7N025ct4Ek8EVpkl+N2
oTnFiM7kjfMfnCkGrz5jlyn6QFpKmrawY7XDj9dWGx7e6TnWHK6b5FczgFLvFYNemC+HnQgI77r+
5KX7nZ5oul9ua3HWbMaDeROxi6XVUg00/+SaL6RuCgajtJiYy32jAFZ5Iq80C11zb3bYRLCLrd+B
diAvzV5yC3EAtIAfpXWzQxzRTgZ+BV4Pjx8e9qy2hbkfYlgnIbiRQQSn8y17Z3zibYdZpzcK2jPC
Is68aX8ppLXenUHEEZeFnt2nwj/Z353wPBUA+DAlWisB1UGDt2JVcVCJLGEEjrWFHw7CRg4awPaM
6XzbIV08Ax8G2hTs8gtbmZQk4VDwsEA94f2+jYWYKuf9GdNoho7I2IAA5BXjVqhvEHQpkhDuhq1m
KhGjgPwLlgv69XAmvDtHG+KKZeuz5eyGLwcTJVoaCKXC90SEWmNBLmwsB/4TogGjT7fc8Zbv/cBh
tH1DnArFGrdKTtwpOClO5ixOkp03U2xldmLL6c+IaSQyFottvtcvG1GxocfW5s/9h0ld3uE+wBoK
HjnavxNfG/wFaFFYkCviyasYxPShaBksIPyKhHUII7MGLh8vL/PhgW/bCz+CTQr8i23Qgcnw7B4g
p1Wm8CByFAHMV1Ac8AuQXib0OFhibIOaENenFb7q/O6IE4fUbuwvCZVSxV3hsRxq1q8//vJTmBRJ
hLlZJxLh/k36eRRAoPkMKzDMzdUbzT5SAKr6W2GUznx1sy0cWBJFhCBbiXk7JpDMHlUuIEyMJ9FS
2IS3/yY5mI1Bz5DEZ0MfcPlMuAJMV7l/kBNHpXPeMcyHXMDfIraTnUEsn1x8bdBnDDtvBiIA+mSe
cky/ED2Iq8BLSM6ZMhyFFR+z5kCiXRT1hcPb9DeMeyuLQFFmyrwb1OWrbLE9AJb8EIN24UD1KZ3u
OT012VY842IA8HAwnC/mEAwYfBLbjGqiNTBygqBzz4FY+ZbkcYJjc0txj0JTG3QrHNPYO/kmvGaD
jLOaMUDh05BudBOp5NcA+vrHGkAY8cA9QUHFDAHjtJyFxBMCKYXVOprxWgbefNddcZvyEWCO/Psr
+BylmIrwYdQVV02ffl0h2mJEy6twS4a6g50rBk/9FDD9EWBnU/xBDcdD+T0QhkgY+QQv9oJNXKyx
Jg2xnGOE1xp395rr0+HqnOEGcjfhVLwQpgrrb4EFwYufqR4jBnvOXRzzo5B0sGip8Xq22Bqn4OzU
7m9443BlYPw0TOgEpsEtAUoGKokEXqhZjxxSA2SHykHmQIk/h6BzzzfxbQ5t1+8zvuzwn2+NRkYE
B9B+3enxdwdAiof/QYf7ssGDi9MBd37+nNEAYpp+qk8ZlmPG5PRXMIf41wGiDsgZuCnzUsTVBHSL
PAEG4NxEVgu3mzx0XssOP5jWNBMtlm4Y4aZtP+EO/LD957qSPcEjBONZhIWjS/4GgG9Mknaobbhh
vQPh8DBjKRMCbsAwZUQJ4u5+ASjJueQ5Tr40gFTiAe75oN4g2Iz8QYCg8kwpuMm+EicdSCPMCJ4f
Ag/ntdngRfsxB+zrKgaxtNQWJBawQUjqXGE6u5tzzYo1+wI8DX4HqUCXsnlxKR87hBX6zRXTzIAf
x6vONkU1k3rcZecsmSr8HZhHabE4J3vukFoS9rBd4iLbT/kSYgBDAg3IKTacIkvWZvpdTXreiQzj
HYtihcFEyGPFbB4BLTynf7wdnelc4z+CoVdmfYiDYhRnXJZ8DuBxiEqwvWB+4K6CbBTulCFgUXTo
fG/RVRG5d4vEQ5fzM1lm2IlyqRNkAKJVgaXGI4BFeIoP1Z3j98k0m3EU8BR+LQwtaenZ64ch8hlS
CFZnPnttqmbjwsTYxL0ZIL+A5nqzAl6Dmv4yODEu4gkUq6uhKfOfwn7L4WT0mLk5bFeZlkPsnYoM
ucInqQI/TMYgbLKDWEUIWYOTa9NLRBYlz6MHO8wlErOa8JTi38fg2n3smkBgf1Q+eBsbRrN7O2cb
S0mTbVNOeTyXKgcvg3ycGMlgFjWM6j1yWL5z8fcEdAxNCTBRwbHYLDEW7KI3RCUefR66MPiZDKUN
aBKi91+C6aFV8AVkDvc+yLdPWsTW5xiCxX2yF5yS1rKYZ1jwWFCGwNQlC2SNDZwto1txeSH0EEb5
sV8QipgOsyCET38TsO+zeXDSqUi3HjaKEGwC3pFkDpZ60lktPnbwql/KuJoWHKEOzsRVMPQBL1yk
ThEQ6WDMjAC/4jNbM/L8Fe6QPE8i/F1MZSiOrL7JgJbKczRjcTNhGF/ivlWDd2IgwIMPi4AV01uJ
yAqcCTDqhGLrNjrhNbbiFmseKWgX2ANv8E4bsZHxmj4j0c5nR6UuGZmgpuURYb0zxHGJiSrEPj5E
LgXE72VU8LAbzS3v5Z52R3heKARxT2dfHPjQf019jpcIuDH2KfCqmIVhawHXq/BvGGGeE929rJmz
6GwLzHbZOaVdaQ+C6g82lHU1OcrnBJQ6r93X/ffNmKLAx0INre6h+bzH/pcUBGyEHB4G4WHMPOqa
IA40NNBtIhvgpKUcGIx6a1x817f1Z30FMRl/82oN975aQzopgIH9ASbO7MOvHZ+hsIoAw5b5M+LS
46s1E8bWF6KqYHWQHEs2Jck2AgfbdfSJX+SEwq2+XHTJm0A65j9LZXoNLjB9E9xOW186bgRg3cJD
H2Poxt5pf8iMgMJJ/CYdL7UXVqeA2/8MXNGHD0MlHh1QEvuAQjgG+9QjPRAtPSLSk6TtvseMhonC
Ck00vtnUQ9Ztj4jOq5dsZeRTUg36PRisvXB4aKAh1Q5lCtNqahSOb8JTOGhLmaZJYl6fMh1HWUl4
ABaGULZw3GD1DMwODuDHw+Dj30krDEmZ3v7BQC38N+T/cjU84jS2VXbzNiRaxOtNyvS3IBcnoepz
kI/aGf6ahn/zn38M5Hi8Lphd89xNW5dtZpxJDgXSOKIwDJmqMWu7m8fKEFcoY74KvID4D7d9DGUp
k8ha4l5IQSAmJBQ8jNNSlvYfNVLHlsA2xGo57aGtcNKZrC6WNxEoDNFqAyofz8gBrzVjsx/YNRG4
AfTGDSSf3c1hTMCEgnIb7o9xZbTImuNRJ/vuPs5HMWfEYmDmVdw/fvfo6xglClP0a3qJiUZKlSWD
ymuqMOxo+eCkBHDqVHzqDeuXnQgAMTxWLpJNTLK/PIv04cxSSBweP+yb9WSswVsD/58XOAd7ekS7
ijukBYU3kMJryuq8+JD1tuB9uJS42OuZ4vGyawcWj0k2rM3ZVSJ7OWdc17Phm1vUr5xKOW8UfOa1
c7gfm/F3fBRxOwwocHugwJrDarDY8untzDbpk6PAU7OQ961/KM3j08SoTNg7V7MFIhu+ypNNNRsu
ENf593TkYOWNLWeFvMJ4/4mbVaSPWEdfPWU7hIbKoCO42oxPOQtqISRxL86C+b5BwWtpFC3Vmtk0
3LCE85mNe90kHw6RjdElmCnp1neHzsNCnm190j6TxnDBccSRpbka5xwMLW1K+bXEu27WWotNvChm
V4LoxIzpPtlgxF0GzwwwVt598gL4Dw8u787DiJIW3PljXP0HmYo5rSBbIQ7j5QRHVsiwBBuSpvbG
R818rNuoSlrdeswvJsmPDWACxqG4ZGNnBjj9JobuPMUY4kWINiAJwfAMtNe97AupXuCVJH1Wj3+s
MYBdXbC3pK9xPx7QPBqHJxl8wJxveKZqBkpQL2GloOUlFcCF7RaVx80fJwq7HvCGVW6FTfNeWWvo
6acUXlge0I2soGFVS0qwOzO7r0iW0uN2d6G4xFafWvFl1SE8ISI8+odhS99Wn/zS5G4EZEWtiwnO
DDT3FDp9jzVJlSGQTiiptorYnmAbeNG9APwzowHRmXmBrcIJ/8eyV2fKtHcQIA+HcidTpcM7pvjs
eyTySZKFKPPFmHPKVg78wP67HrjUiWFrv/0NAUljhNxTjELcH2RC/z1tZ8PF3UNiljMF19ggGkQt
PpEsTGZLm2gn8UAUFo2VARS1E0b3UZu3u2p9+cOLT2itnuT9wmvcPYJ20q0eARv/m7M31UzGXzRA
8f5jzZ9/SBdpkTtE2WQAkIjFKWedbpY4SmncR2w7l5kY3P72QqecqHusNbeYmdKd9QIMKmbP/YST
GHOomAbQfMMRpp1m7tUPf/aBcNvo91f4TXDlEb8n0q7HnPlfu2ASjITDhPdjUAFtMByZ2PncPFom
31PJeJlO19IRqr+oHYdUSkQf+ANIYl+LHoPdxR+xgVCD44vpYKbltAaWsSKeXNh1ZXImvj3ZccYT
mofi06hb6/sEotsvIM4plTG4ncI0Z4jlLsDTuCAcQ0zomCACOW5S/fAGBAXo28kBeAHMQqYlG2fJ
SmW95XSr/QRuntcYGRMiOBYYC7N5CjH0iNFAawkF8SVk4b8Wb4/dQyAaIj4JA8DWZ/xyZE28yfIV
BvWvKbpWbNKMU1xzWk0+y8cRvwP9S7DSwHhgmjzqGz/s8qEgdCau698NhoeMD75xARbAqZH0vd5h
lN57xjuSKeeNj1Wu1O0jpYdw76YS0J6mr1RfUlSIqctY3WI0t2WjhomPZB0ublRPWw+SXgS1wv4W
GGoO3Jenu5xCo4MwN8JUFuh3KS6CyX7t3nf9A7vtL8GcTib++ua8aHuyt7Vxb+O5bImRdxVBpTFL
TGTYhJkGe+J28h+YdQu6cMn747zGnwHlsSmCwwDNpDDkKOpydUWnJRMdQ6GPPFN4dpGfNaMpfiHX
hNsvSDYKw6MTszIsOXClYfscjpsVMiGzjr8e8xObnhnPeWYObDRQsmfy8bbofFRBb192kI6qCOsg
p4rspGqrLclGYTkll+1IcHLhmFiHgWPa52QzxeAOUJfS2CKHfPo0cK068YFD3T7v4UvhEnAxrgtJ
TA1Ik4JsbFOXG+IhHSznSP+8IcQYPp6ox6jnEQYzvl224+8MNHKJUWTAvB3/uRszeDo6HCqKULOo
JbfnxWWGDxWmS+QU8BP4Kt+s8bKSQ1JOJhf/Gb9ZgxVt9M/uw1ughrfBA3jeVc+C6RPgF81ZQ7dv
Cm7JxzwH6EBzwBBGhC1Ti1/Sy84UJtFmzm5B3uBo33LrvqzGIgRT7MFyeIYkZp6YREE9hkTCN+QM
FuL6hL/6BQr7+txg0o/JurWKGSQHtnw+LAZ1LFIm114Nm5YDrLfHYJJ5TdouGAHgiSeHZVx7cMfZ
b6HuMIetsrMjLJIm7V8fRTtggBFResFopHKE94DLtyEmUL19tWKekz8gdnR7Hh4HO8/z5ESDQ40r
Ug/E8BiXAzFFyjsuSs8+guxQlxAjFpPiaG1gEKAamejRMBEjVIYALgoL9pmCHGThC0lMyM8W8Kh4
54FTz6QjBJbTtL/n78E0Zh1zNoCBcl/HtDl4IrP/MoREcjdeUsyFJ9C+R3JzCiAojEdwjhnB0ce4
z/yoPPqZqmE1IbmbmA6JF5bThrSjr98OBQO18UcZ9qmGWFkD4j9qECYYoKHuPCEacYEf9nt+CN7h
mxX25uUnkCMqAaBOFpwEbVVg2dhTOHRq0GjQ1vBnrfX20EU5EnUI99VvQIShF3FYvgkWEV3dKOtg
NQnuIBYhsJMo3mGD/Cs/mb4qiNq8MgC34N5jOBSLMa0BpUY5ynsuVFgGDcHdXChGBB/WYyJgVRub
csJG8OElg0pwXfq0W9A4CzZwEZZHwtCY+ckwY7gbs0o0rt5SJyPvQtWCamEL2XZM3pQxYvKu2swM
fcS9dYoRBaUBgQ+JsImXMt2EA6dOvwft8Nxxzv+p8TO4ztFaBOcJQdQgnBach6tzjvp4yWHRNL8l
uHh9ECIbP+b+0b+sHq45XsamvPxy+PAYkMMp8je6Ny5aBvi5PLulT+xsMavXfXwqznCOzpM2uiUM
HHXGYAzCCWrBmCf7uaXDcPk6YdxU4l7xDMV4D8pQgtYjqt/jU9QioGam6V8tEsKOjFbwYX9g1cmo
yJI6Q8GSa6IvsKfVsL849pKSohp/FwVW0YnqiZaXxxHab2+sKJ4UD7mTz/AWLhoU4CB/1I9PeJui
eQAXtzB/DhTYAMAWocy44vdh++7jJWGUmQ4O/VmpKUB38adx1BN7GwqMrnfgLkI3+nnYseZQwlX3
HsMOSKrldyEmdwwhHtxaQdF4UbsYUNhQow6JTLauU2opeCyzfvhOf+JslCiVw3LRwMFK6Q7fe3B3
AFnKPyx4J++zjVyB34IouSXHgr2nZa0SjGdwyOvzHx73o+yGuIe8rxeMIGxE4Q7A/KPjRKR+2tEs
os7t4+LJ+zBoUqK2SK4BSV6JmgDz04OOkP2jhoKWRPvH4mR3RdDk8imYYV2DzVbvhJSDCOrlG/uO
5d2lGXWBSYDYqJ60gddLz8giNFsJtQCPDaAfDgUe95zI0Tk/D/fJqFshAHKJs5zdYEbBG3UmNFUg
VJS86G2mLPOBUZmzeganV10+GAViXF6Bsi31xX16taA4I0wQrpxEIukRlU4fHtxDFKX8mwSPc15U
1vXug4WDusMpv6B8BIzi4D3W+wYpMPScrbImIPbqQW7LKKhiADNpTW+uY09yZaBy/efKBRZ0J7w4
Q7gKZFhBum0Cxk35aMV4i+k01RdUYPBoDD4BLwfxy6emBvwDcHlOCx+ggBf0xxY+uFln3L3PQiez
1sVU1aqmnJYMMW16S/9qk4CBobFCkXKBF1rajx1sbarS9Dm/YlcguHIUfVQDJYRR1USCZ2JmZDwI
22OmA+7EeBUMd66aDGlt4sxCeVlOORICPDKXGveoGS9bt2cOBKQypCIfhifVAZiVgcngK+DqV46x
00In8RByOky66TB3Tw2Y6AX8cps8MeGG0E0sgEPVN6Q7R9ZQ7voJifZmJpxrR/79cEMaB7ACQA1X
vYq06U90fQ7xDRIDpd05v+8IRsGQkfNWaLYAxKPWVwkLxetLI4+J7YNDFKZiF8qwRUax5pF+4Fxo
SmMF2j85s4Q0qLuOwIg5tAcP/+hQ6YhtEplQtHmrYXz9q5DKsdE9d31oWMxm3NsOufo7oI6G9SK7
jdPtSgzyQcGgxt2jOi/sx/wTvF15CovZ+FbjBPJQUHJmDCEjlNYn4CyFPxexR3Y5mxhfGzXT+JKq
OzYu52aLI0mng74vLl7rnxbd/slJQNGNOeXGf66+tGOnxW2pRT2MH5h90dMvFB/kx2xEuD37dw8d
OlxTLIOxHaM27MYjfbxhda3x80Y3VKke+e27XgxpjwLC1rxm/snZeuhJr1/KM8R8NGu9Ha0VRotw
RAbWz4QYAqbrcxB0O4IVIy3VMQplcuwOWKyTAZBp1EMvIIol6Wy91kO6KywGgMh2PQqGvqvwGNEO
+/9256vxcOSd0sPgybgElOdjMkcc9nsCJWWrzrl24jcUnlWtHZ+jcv5d4TVgNaaUbGYnqgQW1RDO
yTVSwGpXF4YCSAPv9u3uQjVLZOYA9Bnc69b4oBbKi499mtB+/HV5vevczUoaWmehchSOKDigP10l
rUBnAW7d2r2CoCeyZjZInCbDCL8InDxnCoSzr40RxMv87jXzZWsJDbJzcxv77j3CvlO7G1vJnqRD
Jz02vHDk5O9AjklU+scRZnYBwnPxuzn+kqlsPQ1AJcL9wBkF+ENmtaMHink6MCRKywNmlePTStWN
cvZmwP9zH/uP31uDC4U9R530Jsp+SE4cIvz92ePNIvk5vn9tLSsWtbV5G7Jz96Bu7AcZ6u8JZhcK
70Hlqob3vbTHZwUVIDQwR57+nM5o7G+qeKgGbake4/euMPz4jeXruEg2oQ6Ui0GHjPzBHkaX4GkN
Mv70NK9QfgTndWHKWIKNL9tNgruLiMtxzp7q9wV76De+xTzVsycZG1ylu2o9wqHzmPV1A2IBSP8X
i7DhF04bOWFGgTIfJm5haEA4UFJIZWVq8oDkbHFTRjfh5FDfXN73CRfCv2RMvumzzfxDNxFJXg0x
nTKyxh72GnXBdV0nV+e9G22l5Gp83PN8wK3G4uHJ8QQegeUz14eSfAhePuQQO8oYHhTGADrf16jI
6rI3sIwGBFD8lo+7/Rw4DZCpdXX6OWvslonYsfu8/x7fo2EseWfWNRzXrLAZ7C1/zol/Bslr9T7i
kmgwVZs1kM78biH7jY2hYDBkG6bQpW7HHg+SqwKAxDYwx69IODMgbbzgzMYY61giQXh4uk2h5IAz
g4xqySklMMNkeTJcoqzhk8WwrhLY2OtPwMc2b8E53GToPX+Tn/85Pl1thk+bJy1H0dvXyRQu3avV
BTyIWkgIvPHy2iV+hSZcfmZTwCTjlZ59cC3KsCJpmJFDGUfk26weJ7f9wJCCQImoKOmhxyZZ5Wfy
O23n3I16dfb7DJR3oLpGQ/HcD5sJSaYBkjtIjfioEbs0+Y1VBEXzq8O14yCc6C2aRlz3z06df4yf
DztwvgmZfPkImMznHOEOs3cOOCvWMnCe8RAFC2AfB42r42Z9NvuwOQZjBKpfU/BsSbT/+LhqsMTo
TUvvDBKO1g1lz9DQNHcIv3bVScJ0RIJ/BYzSOfXD4XaPNkHZmGrNL4zHH5DeQzOwXoIfmNWZYtWz
gq2MApMhr3BGjHtjj92LvQw/LX4TMp6nO2CM5mWmQcDT0g/jfJpzmKvForNIHTFhmZGtbZwA8FM1
Qh9bphVmpnCgB6tPLsOD7jF/NAZ/TywlDEFFpnrDzLhzv4UrQ1jnocy5kiME+thRKEYbyWRQdCsZ
G9PBuECAiqynwywfvxVbDQYUHJTnc4WTHFMoyRzu/iPpzJYUVbYw/ERGIDLeMg+C83hjqKXghIII
6NPvL3tH7HOio7qrShEyV/6jptnaxzE+DgbS7+kFqlp631NFiTyViKIxj5j/Qh/tkBfv26QaqW8n
BzE/qtzL8FV350mDUW0/M6uevblBkA+Nfm+RAi7t+0OEuJeHVQJNMGz6zVhZIvR6J3do7FTby2++
+AgKILv9g0SJCd+tEroU6J5OLej8S4sBzuF/wXV4IF6yQ8cueix9gEhFmD0IIyUj+VUm6MWQs6Gb
wpEPjtqfXzecdhSXyRrJ38/qAnwLgXFSXDTrHFNKm1xaSiozcahFg/pMbjeHMsMXxlWE4iRCElHP
0Z/1cWVsLr7m0PkcMIE/E+yfzw/2Bx4FY/NcPBc3bl1zymKJMNIzK3uY8ZR3tu7WwJRPz9igLOSj
v2wfvrSp4y7uudcVj5Ac8pELZbhiEYT8YASnxWL2PRITBQp5rHWa1fOgSdN+pI2KWCj9P56BinCa
LW5Y4sbXs74dgMYIk5r9ha2xkAT3d/aUeJ8G1+Wd1O6AVrHkwhGD5UYAQ3ByI6In0G9Z+kQe6ab7
2RhztqhD4eFLpyJEc9ien4pl0lVOQgLCQ58gw7BvwVqnDC2GpROukBA32nC68PElR5SMUlA+ICGW
yrbxJfnF7LwERVEwtuARYiLhioIUkkh7QLfM/JWdvlcxebD3ywzNG9K9+CfmVAuroCYJveQnK4v+
UOgZLxbFPdwqpem+dSoVPfXqfdinQCuYITIY+HU1oATw3502lc8ABaWDpZ2IItLiiOOz+V4O1fqI
3I0suHBRmgBgRe0z3bDaBOfc3+1p+APG5zWzFs7Bah3cypGKB4GHHvQBJCzUbGX5Q/28G95wN/DS
YGs5ZyCm97i7FjdbT8zFxScsdoUT2BDrxW2RTXZjbiZ2ynjn8Ac5ZNdsa4ddiq1HOl6X1ZlJQbt5
vQVfq888ypYYkPzS6UeLb5Bqxwaxa3biQlWB6pqJuZWO3Xl3vJJoS4jak3IQtuUnwp01gdz3JYv8
XoJ4ubwYLQjO7LXWbgr3CrgvrDa/GTgV/X9UUd5ESjATSBv3/irl/wLdCjsZFsrOLe7+7zd5V+7v
duplc1mxDT4K/p8JO8dpX+xbTworBDZgDbgVQ/2LPYG4vLE0+037EwnhGi3HiDsA9UgN5v40/YGL
3zLhQGJX6YudiyI3NhmXIWb/HqsRkwDTln+ZKyMYbK9BSIpK9fyEG9Wdt6ONqEgiSiLWQCcHDBkG
GcXSCqEGijCAgDM2SlAeBDaYhBGIqiKZBn4VPQkBbRQ2EeTI0kMVYm+INmVEqIeA3bBwuN+48uW4
Xb1OdPQIlqDgkARfK1QXZMHjMUOriHOminpOf2zARGEH5GgbfoPb6L3qIy44cEgjGxVgGp0MogzE
Jnj5OD8TRxhpSYucJCg49iOIiuBaOPcw0aDEQ9SCwEeyqBAjF5ll270nWU/osYypimSIBEkEQh+n
PABz8q4QcUGYvrlRuBQcpiwq4dBjNhpOZWWKIqL3R5QkYlkJBpITJQop2FzKKlboi8CwDCRnVp/D
GSsa5P9h8It6HADDW+XyzqvJZ8z//toBYDCS51BijjQcWyFga9/f+5LzyiiU9ICJLyDPA0f/2Vck
VZJnaoLvrklM+IPza3fWE3lYXP1EWEMLZWWJdQ3cbTDsIwdDg7rnwyURgoZFEtSAKYdvPmdS0n4k
XluPOf1Lw0xh+vmh6KeN8nzfX8bQlWDhnnnCTc2jGdWTYlpNyxCIvUixwuqRWOq0dRY+h31/NysQ
toyu08vcWFcMedtbCLGs+sW5cXvMppWL6dH/Rb+JFCp/pIeRiQ7JgG0OwQGyXYYIXO0TEy12wJmj
OBjDAQlVTBLftYYUZVYO5dHvZb9N63vEF5u8Yj3RJ5VbxIpzG/IMZGFJyil3P5GFOTFEG/TlddDA
ea4yWC3J/6WI02YlcJBoXv61pIfxw6vzJTSGWiiP7/GtjWsi/S2DYBO2b7ZMAsIXZhGUJ3Vlrnpi
AofkWb1DJjw4DZyVhHq1DmMaeobz/7/X+Rw5Fn7Bh8khe9+8L1JtVLmAyL2l5tSr3ZhtDVHp83RR
6aKkm5IlTEB9zKc7h3+ccODqqz7z87jJrA8bZPzhYIaCT4iNONRSSktqpYb2DyXf4raogxqrPvlv
dnNQp7fExCqmJ3nK+0ddMhqk2J602WVIMQLfpH6dB4waG0LD0YWJdvZISqJEHS38brAhGZZAE8Hz
Jr9Dz70fLklx0IY6FqGBCBZ8fYOSYyBINLI5kMvxbWEMm2CwupLkgl0f4x/FvSRiJexNzcpo3Pfp
wc47JZwbqDJ+jT63f/NU/E2+HbCZrSxyWG7Gvu2XbS/+HV6EfVJQB5W6xddi99JsAWkPQUv6TA4t
YVjExwljUh+rlvJnhCZDD7sb0sz5gA3Afx4vPhI929g0RLcqDscHxo/+qmJ2A34i19V7A3k+SWfD
jMSQfPV+gIJOMcpHGLdWBm7LHuWeF5dUXg5Hk2z7C3TCASyY5u4PrAtEi31rcg/p6sNW0ncgnIU7
pwoVcNNnpAPk9K1xb0si44meJ17ahtN7c1C49GkdtWvEOam5byJcVl9OgWw38EA0nl3TB2oJAung
AAEPmEY28gyD6eHiNySaFucSHyZNdmg7WHqRaIN4sBjUZJE7GUM5El8eVyZa3uu/ybIRB/6iCLsD
h4R+HYsrraWDklxh7tFAjK+Vq2o+gy9zKHeCwRzLzk1QAmJ7Gq6tc/+PKFEbhaX/Xb89IpbP9zN3
eClmmxxGqrJ0nCi0hIw7xIHsHtm8l5h3h7Os9NeOZZhIgjjjdnwBTWuHpUNkHk8OjcBI5oMpfjjW
OJ/NGJxB2xjiLiwQrTh8SGitIh6BjFUEUy2f40H6e67ZxQl6/flEM7aX5YW+jCY0dgFnK0Vx+CEM
TZ9tMSb/GA8acQ3THdHHY4lUWE7+ospeieR9/dcndlGs+NZrJJ+YN6WnXRjiitLyCgDDz0EJueLu
UsZG67dXpzvsQmYLlcTFnv/ZEM0pz5U5p+D74XqQNffi58InyBmBq8yrV1cV3idM894vJEJu0KZK
4fRhAXgOOMViiPmI4YobR1fsiskQDw6A6SBp5nSNMTg3YcGtvO/DFm4gXjp82FjP9iYRJ8PL0xVj
Wxb/OLleXJWehU9UEPyMYhLQnCMnOjvZwbTCf4Jboevi53720Dg/vsZoccbi+PUA8HZA09RN44Am
F3RSnqHUckK3SMOlf4TVvT8nTgNvBoTZC1N27WIf/ywHKBxJEET6xq6NKSIcCBvAbqKa1kOLdwmc
MfqIPtxOGQj6MTu2IfEDHqEjD0amz85DxXcL0GuMq6CPo0jaa4KhAsNaK0mFUhx9++o2EEkn6l8D
PZDegKvgt/qjlyP/M/VxwiS54fA9MGDh32DHPKhIdeWUgHpcBaUNFYEwByGypCSIxsGLu1pefRBq
wIgbJLH++w/qlq9goXkqXl37hBn+2pVizPCPw/IjCSbjgzA98INA4OKIAng/KkosfWMSqZ9FO+3U
H+tgOwiRKEOwJZmKjmGWIRahwdwFXILo/LukhCmGOqA0cb08viksKXGBw5rQgRx0ivQWGZY1j1UQ
q/vug6UnkCbtPqvZRXJCYmmclbifSDaYKsVM149MsmGWPs4KdisgHQK5E9h2fQTlBRlUutBLphjZ
wBU4inG/CC4QKyJc5f/0PNYG0xoctQkJ85iHiHxD4KKuOVfQNfNBgWbOqjVkho6nLT+BFdMohqr1
ilWkPKAy/rg7/NOWygsTLWAjda0iQQXLnCB6EX4PA0YyS4s1M5ZDAN/kS+EZR09wxbSPCRVSjSgj
hCpD0E9WGz6C5RWOSagVf84VBrM344HFuiM8rgX2019wug1PV1we7YI+WcoYMeNOOJrnUKwIiPYc
jVcq8nnIG0uPtSVnkRSXFloMpMqjTizd3RCBBccO9B1cGmGu51RxA23mWcWU9BA2rf66Hn72rTup
iKpCZ4AbYUBn9R2FCCtn1LO7KYjkCIuup5xxvvS9AT0+HQcfI8o3OmZsmI/jA6pWwroKKwpzSSAP
iZM4pxOyO3Gq9IPDa2hMvi5mUKc83T2I58kbqyBoaT7KMXjHBNTD/PV2ziOBT8aJ2qh4dJ/CTRdk
oRJq4+JAjQaa0XcozMzyHBQWpLVtLXYI9U3B8OftEkYCAjkeJJ8j+FvyoteUm5j2bvbbB5FlZCwB
QZ9erXeF5mAUp6xeI0RJAAwXDhE4yslw5yT/9CESaZu8KZsn4Fcx66S0q5JvzzWPveOAB6YWFSOs
N7eP4NsbyDWCjt3+3QNYz9EzI8Hkve6viK7eHp0yMqSswd2ORzeqqolYnkh1/tnmsWK1zmkhSKrc
wSlaD4blM0bm06DMI0mq54oeCksUUqA3kq4hCw9u0k4P7ria+VvhfBVFMThiWLnMFt+x3ScDU4dl
dcl/b3mY7J5CVYYrg6FBE7I/OTw/dRu3Dx/rV7/vFIO/dz8q2hXNAVsIrAY14rrhyA8X9zZngx1F
z87145MmZfYdPH6ZPGcZNTj96/b1m96ZSu/inLw7wc5hxypsjgFWGYK7wwRBcpP6i25FJLzw3sVL
XCO8yTHtya4AizOffY09ToNmhqV7hJcFLvFKGX0o+SPTh0BGQiJJF96K/cywZBdTEFws6ITK/IIj
+7Uw+P1PtgGQvtVDdZhmAB5r6yTN5LkR5qOvzNpD7R/QAMeI9FAmz4Xyp7p9v5f4PktTxHzIwZCD
ROf2IvJhyyGZ2Tw3Xbj72YMdXDbOqEuAev4PTugsfM6c3Q273bOpsSKuxVih+SYiDbiLSRejTsPw
DVYhWAV07Qy9K8opheOyzOfv3wKkocljvIUMW5j4dMSxc3qd+aNyZt/pzbjKV+QdBG2qo9IlYgkq
/udlUwkLN45EwUTzT3ozWtNJjk0ey++kMSMStOSg/3eTgytShPvcHGmRtGwRAEBuASmxxvMkEOiC
qiD9JrwrfQ1fj3laB3liMHB//i4Ea6l46e47wWUNjta6BfKHB9RVPgLfevisryxYFJ+IAqmcIX6j
7eu5RmDG25GWOSfei/s2aAx973mg+AfYyvn/irbTKdVjL5Ill4ilpH1du+3+xU4ucJeWqIfEClWs
2c9FNSOVjdBuppwJYpIDOOYOkVGiBz2e1RJewS07dnm+9btXSS3D6wASk9ZzfNwXw1Fz951moijs
A4WWUWx/xW80LCPM8Q3Qv/XYtp0Nd0TU2gffb4MiAcSIMJM/FoNykmGJAvLDKMwxZfO025NBSCki
AffuEZaQMgthStdh0ZHHYKnbAV/Nhdy67xy4fhhfubc7G4QfBQFng0MxYzEFKPHM6SNCOVCPxGdC
ROjXuZFMjlcC5kB26LFiwOGdI2a4oFJgLiKrhKMuVs2xRqc4y4fhVDvsdCQBWy1hxtOHIVLs2nvw
3VMFIr6EivTtMF3pv7j6++xr2cGmX07JXCCJQ5iuxaeYuRyBrD1aSx/YfSWDEqHXhi92K8wNoFM9
Bi27qBL9+D2XpBMhJVwXzs8BscD+LcT98OGc+krMgKs/MIRJDvLVJEWCkxvJEEWWIZvD9HaAqT09
Zu0/oWVz6jl3pD9Qxvz9dfx2NeSHQiWB5Qu0QtMicCYRzTnuhzJAsmQDrrxxiGREcIl9SiZ+r+l8
HFWBFBMF7NJ2NczO0gsSmlzhu58ZODvIuAky4piKKV6w3lwi5Q0bGbK8v8uKoLshiXPz3YJoT5K3
mIKnvTDqR4H6B6HsEZ2zlnigwHuIyXH66KgXSM188FF/N6k9M3gNOx7Ou3cVWYj1QKQa1rhJGeQ0
xe8RyAAnySh1I3cZ3wwsOOl6oUn4NFs9c9MKRs2TVggB8VIYBxH1Sw+N93MBrzrOSsz43FY1owtl
mOtPgD3CgaCuW5RHTZ+02+7YHDHFhJczxV8JoQGk4fewwjnYqnDP9CxegIJ2lAoa0m51i/RLQcbw
Ielzui9JI3wfqqvIDP5wA65YvVWcf6QTTDKS59YUCA7ffn/1I+Dj6mlL7O8/IDj877GyL0YvsnUG
fPogpzJwsVMu4ZBHyqQKvbfNxdxc6EHhVMI8YkQsFNqSjkj6597cPmag5/4NQJ/l7meB1n+m1Kzt
pT0UdRbL7o+Gv3IJGH9n5qa/CthzXLtFqvvEO3NXfpecUd+sIkIDJ2JkkZMkV1d2SOjKOJUSq0MR
MJ8Hqi/34kIWhQ+XUzLTu4+bNWbQ4BT0OQGnd4e3Yp1SyUJ2WDoGAAVsMalJB4732SQfjaEN58+5
vC6dE0nbHoETAwD9JyckDm/ilR0Zo88cdwFzqDGwJYbwDeMZm9ouFNGNvxikRk9f6D25t7ljZ9lE
UHsXakL9cvGI3jT34Udks9nRofNF1FH4RWajyiWtGJzxgwBj55ScbsfYVo7FcDtFS4kta0haC0xk
6WfRkwwoBw8osur+hohSrkZK8aNXkDkHLQFWDeCDpq5G3IjpeczW7FXEdN2GafCOUAfPYDwCDh8f
Wx+9XcKgiCVF+YH2nayjq6+Zbo7M8XZGiOcccGH5KmqIBXCEEdJb6Tfh074kuUeeui/bty3wrq+P
BkfEcHNRfGcICwUiY04kQpJcRE16czK0Ix1JOZcUka/FbRlJzvlPWCUQPXtFhKTlQOqYX0yI0cBR
gkKX75Hjz+gzr6dZ5nSw3J3/4W2yKg8H/fBu2hVk0M4CuEPFyioVaTDqkncPXqSpeYCBnuSgJREP
GAT6QgKhZWdg8wclIu6nHxvLzPJv425vInPjDgz6ixeCltH77zP/jJVYHMSiwf49apDzJqDc1QIu
PsBVMjU4EYw/DkjUntKYMV0vCxhnm+yBIb4yoK3T91AndQpGedtcxnl6GZJAOL/8QXymhhG8nm45
13FiAJ+a0LbTXvQYXzavPT/+bb3DhrToMQFf8xQ7PXQ3WQwpXR/3h0M6LkjlxyFBbF+lD4B+n3Bx
FwcAXSSlDUIuUYuixaoIJsBzNa7ukS4lkIQ/1wQGIUZnqYJiZt57/pp2P5HsPEC9Q0TOigy7SZMQ
mEjBD2+3IRAJiIUpZoY/pfg4gao4rLbY9j/E5kBbv+jbtHs5oe1oZuWhetI7K1t/QniGxi0dulqc
zs5YSo7IoccqkdgZmtTae58zipnctzBFY9qnYOWDzxAnLg4zqJ+ds8P8xOFh3S0Ik368wo5g0S4k
1C8DWmZCZq7p2f3TRw34jWnt7vGYOUTW2wR/g2F0xPnxL+VVyzONO2bEq+aX3NBa8Es0UUG0I2Kt
Z/eodpGcB3r0vQySs/zMS6hF7/nz+C72Fas73WR6xIjxu7tfHIW899c2OxqHXVwWInjQPLVzY8Xr
vRy/4ffh6ejDSfNVbI2NF5R0ijJ72GImeo++85pOs9yn47zU/YENHYDh5csJHMj4+CWqvZQcCZo+
LKZcQXHTke2srR4gfd6O9gRGwAm30VhIpzMywhSvDQf2Y/geqlGL/lo5djb9Gc7iShwUXtEP4Okg
kUc3khomO4/plrtqU7vKeuAXSJLumsX5htfxWfexfkH4w4jud0dT/LDubMx0n3A9bw9nyhQ6b49f
7ylbivVIjtkcZO+9btyrtUi/3v18C4nEllhP9sZIOn6O6jYT4W+f1noFRbwLXl/akhSk10d9ArYt
4bka9uElkVfYg8kg6U9uyF7JUnCgiZdAzsXXqs6A6w/aWLFJa0479u9nM6Hhg4SxA0Axkxq3FG3L
5HocBjDAcGs9kPLSSRd0b/tSaC4+2DabQFZtDp+NCz6pFlgvkFAwA9MZlF6SHWgJvDDuZ6Zc9oXa
NpXo93XuK5a8B13FgUKQG1cRDUCeoo4h5Ue0bPBNLdl63g34bkp4G0/iy66+7gOBZWlLcz6wSiP+
1ZKwjXZoWoy4F6Ea5DnsTei/KFX3OR4staBiMrR4PlkrejzAUx2MgFC+Zc/X/SaittWq/ev24VCf
FaHIsxZ0NKPvQt9B0yyYCJufYQsQ5i7an4kswF9erS491gJB5N0nBGGmlzF6jjdK+ZzOq4qHbz2w
Bws5xgWKYVJYmSmU23yIqOUdn6QYnzYJAijpFj3440296G3ui+KEPUpwXLgyI4wLAZkDrL1RvkBp
CRE/ZrQi3TnJmdIyavJMp9nU3m1JCuNtwgtEzIouE/awPFxZ94gmMEORNk4IamB4X64C3kkMhQyE
B6Iq/ZtjTMnhg65ymTUJ4eXESTUTIR7Md3UXmRtinnshTzJ+V0geLJq+Qe5E5qTKCDkBDjo0Gttz
DyIbUdas5YGGOUIGmhF/+4SlpeSJ11uv6QWYMYP5PX/2x7M/BPBDLPB1ye2g3JZFCvnOnNHPKdZQ
xQTWfCLSMUjcw1coHHvS5DqveT+k5S0wvog+RFjzxQcCsBcqhPFnSHfPWsCWQtp0XCT0l+PmzRPc
+7Sdw3LhTtPRBZtcFsECEvnK2liucA8F+PwD8BprkTntBAkkkQWwkvOna2zLlw3O140c2meX6Pb4
C3TvQJ/ounGszyF5MfDMhMUfjTgP6ESjSgOcQUReQnujawYDSqQv89fv+DtiLSAjcbeNzwN7gnMK
rE1FdG+gzZd8vvZHIuuIOMZUHA+YcjUSl65+7TVrxLrFMB++OIgQL00NKAoQrO/+duDs/Bah+FIl
Nktkfv82UL8WFDqv10V5hxL6TELhuD9jwAU0C9q4w2WLsxgzEziem+1pIrfPzMaUviLjHO22gCAi
YqX2JsjTMJTxFiKSgsg3AXIVg81No17+ts93CbUqSJJhbb82wsReM+s4/5ZORpcfuLKIvtkVxx9T
S+UOuC1YajKa65yPGlcoC5jK5Relxg7/Ze8puUSXs6TbFKXIt3PFpEPq1C7oGecepxrhQ4eDLRnt
VRtU90eIC/orgr04zIJT0XpB1hcCb0oGDdQGNturDDAPeAWD04kuJPrFdOp2VT4QBGPzdsgRAUOr
qxx1/zMkm3o+AHcnFh9rPTtz7RsB4bUFXNIz3OHiltH5eqYPLCM2Bh2qsLA2RYCIDEsxW1HIBeaB
eSVCD0Wuwuq+4JXhXyOnmtIIkgWe9LkUSe7e1pIIuY2AY6gaegyZtLwr03OPkc1IKZhEQ4ynhvta
yILfhD1yi5RuQjOAY9jbizXnHOSTI8/prxPg22tOxQLaRtZ4n6zlhHglRbf/cB8CzsKjAnNPOsvx
wIrviC20hFPGegsaD0gJdGJtM6pvn4i09WAQtwtyte13SmEqcDQgLSdZZl9gM+7pBwWK5Ov7neIS
Tt8j9eJKepOoTcPBDIz/pUBsD8cuYDEW9Z4IICnW1frzheqGcrL4hLsmBkQmSAonzbBBjiFSOpBB
9OIa0JesVmy8vBxCqh7+/R3RYNNeo/fXvlxxAJe8F9PtIJAaTm8Iv2WUMqUzwKH4jHOeY0zlvuro
YCoXl6RMvwMWDe9XEaQAcOHWaeVujABSPvp6i08w2zM027PWwbxKci5d977hL8VidtadxYDPaBd/
4jN5ubYSpxRGuEoKHYB+gHpfAL4MdS/VVyDh5PsccozbyNZ7WGZZU8k74fzRktdMKwo6zLvYgGR0
Mhs0cc3WWCkH08kTXtnvD38dB+Tf5t8REnP3Dyz6kQqzDPXfIhisGN4Qsi7IGcdpglxBIa0hKEE2
ScpjVSLXiGPcN+pG8K0+bmocfz0iF8AEBJwJ1nVLk/sY3A/W8ZMC1AQQ1fTJIcaienBZzVCxEdBI
0kF8PxDq5z0CzoeknqOF7P1S8JL3Mh9j7wB3vElIcn0iuAbgbcAzVaj1I0XxoITwMvSpUcK38Ef8
iJBpXPCh7g6PWXeqJuUMDx7aNgBaUTqTOcC6AbEnIx6HpOREhMp1TsFfzPXlhuoNXFK0uKfAZ7kE
nz1nC1rLQYIJHPA7j4iU8DUkGuqcbxAlafikWTRDnGRChw2Gc4m7P3lJeD/hRCUgVsx2hxsCHJjd
hVOhxHPJmp8nsEaHfIEbgHDcb/RY4qwb98JiS5tZrA8ZqyG7QiGtYn9aDI6ELWHxYLFv1iz/HNLy
kEMKl1iKHiVFPjAW7Gt2SL7yXF2jgVtrCO5KHzfJmHdDH4MQun8Jtbv5NTYKoH2gEhGIXHDdIbuY
DFhzrx7jVEqOmI20b6FPlVDfKuEgE5xjdUBIi+/sPsKG8vI7FCEo7uqAKlnCzHgkwdKZiu4eNJUj
JSpbLy9N0h0Fz9LxSt3HZuc/ObPQ43nbPgtf6vtNmWSvtKZOGR84q81HVMvwKIuIXWgzEfylpC1L
I0QVlsDLzOSj7sbGdi1FkpR0ZYKJdor/677RWTqd3EGcgGqZQz4M74yfAKVTjbvhe2mOrsy7E7x3
yOB0orBzlxP6igOexFlS8vIpVmnbCISfHEzJw4CMr43MCeZ6nXATfM/c4RIP6wejHt9FSGGLxOri
LGHveP4N4CFGRpcDiz0VW7U+OrwTnA10HNkhecAxAeDOwyfIzCEyeUgdwwkNffpAF4+qE54nyD0k
8xmq2C78NSCHwX3cJy3T9B/7G0pHIpq/Xg/ivoh55y8cWWydcHHQBdyndxs7ErANDDddIuwNraMy
CX9thT8/BA0A2tW2TsOeyvMJBck01uVTnmesUdAFKhwC8tid260N3WaPVUd80w4PPVfha+cgf7Ag
nFy/HqbzSnH7egghQaxCW3mP1uGX6zMSeI/8uA5PMIYq0hjh8Wof0UXfYbOGyuD5+r0jTOfZj6Ox
0/4Sk1BaUiFZdFjvERgMbBMLkM4GG2kskm8XvoMhyAT9QAAa8fcfxSOnolUpiBTsIkTgb2OOxf7V
UErulgFpFq54mUSAtqRXsAeUqsVisVvURyw6FLlBPTyWqGIx8tfAMzCVbTFmRLmdr9m0P5ImkCod
3K3mYJt6Ze6NTOBqSrWpbte0A64HXTqYt/AkGNVMB79TH0MlANXwDo2mbesjCCXHQUIDZ5ieWF9v
OBk+HilHDwIz7HyIEG8KrgJW+i/RjvYl5BHJnTpNhvLHrPHPtET7WKQ33IvWYH2pSAS/raS0P8KA
DcQrNMfvRYNIsRi2jLA4r4Q2DAPIkAHeDKj+QN9giugI5ug7SeiGvzuxwVNpkuECQuFEokWJqT1b
8eLpBivJwZInVJeK0BcygySLRCWUZgYVOFfSr/DWcJ0EH82n5JEy1I1lHJRrIMwL7zUgzgl+XIRJ
77YirV3m9znUGdWeWN1ICanMSNqChg7mKhweI3zyOYAhbOjCwHOmpS3TNK+N7E8E7yG/uTcWGY/P
s7DZ5QtScdR5c4lpyrssi2PlKFExLAiOa7z1gA+FtZjxn4eQccAVTm/dyuc/JpZdQvi8mE5TvAZM
V0gVceax8TPRqGv0epwtyBniOX/E+NNaBlBGayJvmYVyT0+hdV2QUpShX9xZ5FKO7v6DlyhKy0As
8gPHNgtjFMlor77XZwgajMR60R//xuXOZirpen63acixHbKXV48RX3qxrtFWQj7Ynz5HLzCgl4wA
JJdh/EhSBTcWH2fVWnFNsgUi1qcDiMx3c9bh46JHTb+I0ITiEoMB37EQEEVyuB00UlEwmnCSAUfT
hhzA+BlcVFGtjv5Tefn0NBmMHsaSkpPbSpGoMBU36OPpiKSWJrwZ3ueWaFB6/+LLcj8jBobAFgNy
o6QhvGPtF91XPxGZxxoi4D1ylUg4F3Ye7iyxv6pjQhAmbUB02zM2UvZeVlq85//vuf3x0+08EejH
8m5DhJswYpDrCdGTgJM4HnhgNvS6oWTkHZgh8Ut8dYUPb2dTZKAc6LqlqR2GlXoDNeUcKgcsj4lh
7fXOzqkphnJ0Bm5B/KTwAvDeWJ9wqWHODDL6pfDocgtEwC2s8Ffcc9/5c0wDJ1H+9DUzWnMa8+4c
ffmcyT+ikoQyY+7QgMGf+eglzPciUwVRgUacDg50MiQqVisBAKASfRwyT14RyYSREbbDokrDQ1fE
mZ8OC5kYASUmagxdVDCYiZP3a5FRGuI0XUTsFKF3my/jfLn6EdZHFIW7B8YhhBep+A+FG3Y7Wp95
jjf5GYPKSPEG+50lrSmZrtxXbC5UaAX+CGIDO2qDMqXEjfvCR7FXgi/mPB9bHqcH1EWhxuUhWYJW
eHY1g8aQnNg+cn+o2AIWKyId/ZHbuaubPyQR//CvaJxzBmef1wK8Ix8QGHM/vZL7tvGJwSEuv4wJ
4YKH5PTHe3SMoNu+gPpVnAPJ61TCUAHGfUaMZNebf5U9dnpCxYibS3B7soZEnIHwYYFfapgm8kg5
FCf+DYIWgAwRhsV1q/HXEGdFvN2KheV1ZFYVhDZnmTVCkj1MvZFAawfV8T7sRiLtmOI5hq9/LT8w
LFNzTmMEXnqM9jmVPiz8ZqCgKg+K9W/TEUf2OvI0+zT+pfxuJCbIvnC8o+7tzQvIpdsKw2Es0hV4
KsQgTJ7r+r1X+KAYFvO54v8ViQgsY1M6wjhzFEMuTHYAjx/JAIlMX1G2lCbwWmvuJoc+QCI7WpcK
MMzfMPav8BWWBYlXInaIpJz3bGCrkWGiqQDk7kUG9Pza9HPZfzbkBKnAT0/QllFLZztTZfJFg05Z
HTetPr8m5y+mMQnksph0C2WIoMgFKxxi2uo4Ihxv83pJBhh+s+sUIyyf9xvpq+YJqxDtuVh+kSlY
mGvuEfgx3IZEgmRSji5YZuMP6SpK3CTvvz44djtvtq+JAQi8ovYc5mc8boJnidhywIrEKAnRJK1r
4uEJCbzaCr7aw9tr12Zu18t2+KZ5DgbuHkD+zzpu0MIygsq0AdfI0jBoViOgQSXRh/UAKGglA5bx
4bAiMxgL+RDkDSkeqKNZU8UJnvhJjn14uyf4x4Mu/C5fY4rQvPnFxdZAoW3uqNZEsogQqyYzkf5H
N4JN4DCa5DPHRmonCDSR95ztXHSSJN/3rA/fSjIF2lI7j2hSIvGFOwF0gRnjsmyOGWd+HNKYbWVh
TWGifSwBUwjdYe7KZDBJj3vmyfkm/4NZZLK7v0PTtMr9J4Vv3zFNwzfyXdPbgLSzgQhDl98e5Bm0
efWws/g1vo9Jxt7+4sOXmIMBxXEPpxRCN173ReJI8kRIjjWUnBnRv8FOSHaTKwg+ehVoacEVsob/
wQ/r1CxZO6tpYM0L57qpwQGF1/cXVuF1jqjhR9TPHVkCVLn3G3IiJ2DN/YXPbYPdyP9gW9XZqg+Q
+UcF+xrB7hrkFRkOxB2MgXgegF76xrDF9FIjSsgCTmJs/Deo6DvVXU9X8JbErsYHqoFH2f7frC7O
Oy09Ey9CotJLxrV4jfWA86TblJB9bG/fydd+zfvrXXLZ5+NMyKOMCF7ytWmgA0jAWO2w6TiEINu7
OcxejjMmuvgDoLBQaCEkOTKP+Z9y5tQm5La7sOYo9MLae589/C9JkbQncBDy746KKKwYZRH/aIzB
FXue8Ote+cqPjE0EIr8Vd4QnFGz5CLkWb/+4871WKKMJYBfSarhCfYpVQ+YoOUdbSpIyppvDbiLb
UwOknAF6D7+SYStmDfHeGI+epEKgXBKatD5qF5rq0hdXBfg97a35vDh19Z3r7BJRdEGSFV+5sgJM
S5wnAlDhcyGhAlJWXBfaHzx9RXE4UCSJOnjTOqLiOkZWMrR3Ply6TysqXTuPKZIFFB+SyzmRTwqX
2lYNyhtpVTfcXs56596fmA0GY8LFcMCUyYNUrJaUKMIjMfiOnnTwEpECY/9b/6u7rTgxc2sivfmU
toFLPDXRjRBSbEQElwxFxLB7/dOi2xTLnJjb6j91+J4ktCKRKSmADkaYBm6/caAAWA97sT4jTImL
HND/E5iMDkRqu5gfgRaI0Btd4vsI34WoyAhRqZDbjJXOpUADC2Juk/vCvkUIpYjhILnQ5CDfR+aO
fml4CfrDGy+LCoTmz1zfAlR30JS4nPSRfFbX6KFanirybUlskiJaN9J6xHPz9woregkJbEHDIdlL
hkEGLtBlQCz0HxzBDUcjXCOAByf+oQNXaHiktIQheYtmC4J7BuJBOKTAOXhtbDzkF7ItwvcJ6aSL
ymgXITd5RMaYR9Xa4hB3Va/0fzdU4X0IZfKybQaiUNlrJzhsOnuSBoUUpUgv5KKgL48TEvp6df05
JOeizj89Tr1UCP4D1uUcFp1EU5YKlBh/yrIZId/lNB08IsTI3DqkikfolP3WHwS4x+Gw3/57CoS5
6uI2eRFSgRGr4amkXIGdxhUXraMSHvf61y28z6K3QsHC0pD21+axGT6QF+LbUq3DZwKcCBQx5+FF
NDISUtAMyfyUEw7qSyxoMnUUk5buN578nYPPYPg9CuKfLjpSbTL25kMtWTVm3CvzGi0UlwnvOEMy
SDNNtdL4QQC1SIZGXDG8j1aB14HA/2aljeuVPr0e5JCfPu4l5JLYgML4FFB+0d+WNEAfwl2MhCGR
UX/FqITEfdYfXqLniVT/hxDeuFzBp/+aocy/z7Lo5lfMKHQhoyFQxo81Ci3f4K9WvQIIwHBWGciq
VRv0JZz4LFwi47CbLLIxhaa70X2akfYvjS6h7kMl/cfSfS0nsmRRAP0iIvDmFVuA8AghXgghg/ee
r5+VfSdmpufe7hZQRWXmOftsc6vcGtNz2WZy+KCs7Wy+A5J6bziV2atwJvi3PS0G2a4hbucG1x4+
iIOfuEjmeRhufc4H2HlZfg2o47a+fSl9LUtpOffilc2QW5ExpB5nseUjUGjuaZKRZ8maincOEdb3
prOofoNlqsfyut5FuKohU5RyfeVZUUrMUH9cy1VsWnUAWulSe2WL/8WCwUro3GpavcpB9ZmAFZSn
g0eDkq0y7R5bTwSKPLzGxsnZNtBRA3vtWlt8XrprgoW47tZD/fuKQpLk91labnE+XNdJEyr5+rrG
MaQ0RKPW7s2RKWzbAUsUHUOE5z/cGGJtukt+DzJQB7mILb59z1H8KMsfKj2iu/bjN1uGHjdWzTdG
AyTlsfb3dNDNUUz2uoXWtVpAY6dwAy2pU6qHIougVnw25xi1qeBGGtrHO8/qFzpOncLl723aOX3l
Fi0+UrhX7SkmHC9Eobjm8gQfaivvtaFoLJ7HT6Ly4omN23jztwjO181zdTrMKNfDyPf0d/8+/B3+
fKWpXqZGlVdpT6P+yY7/iOjD6TLi5VNvOzg1uEeVNyOT2Wnk7oxejWn0lD617OYqBIYGo2d2Eo/a
dHhgOzlzDBF+XAymXuWYafUnLTcJAbU/lVFYSKhH9+JLgY18iYTF1hEZ+VqeyxF51tJsnsXQYOZc
yw+BrpfmEZnHdoNLbacjvlqXb0TRqWpa0kWhetczO23Jjz9SPsjkyaaeCn0SR36QyHF9tNapEAdz
ofjaNl+s/Ymaq5lpfbr7oDgu3BoJ2jkExosMR7zNW+lyT/FM/HJQ5eOdR/YXgzGRRxorH5etFQId
3YIYYS5n+Sida87hg5LDzt+rWAcjL3NqKa2YK6UBG6jBp1bYqTLfjMaUUCM7/GoIjFSUg7lt+0i7
eTOYQifmkFjWN+l+tqcLqGb7aP3dDQ72pbetcpPtMYm9/ZqsOgXZrK8MWS/J6iLY0cpgjC5EeQ6I
71RXQwmxLxEXIswlMGSAbKnv2/jwdhr/87lz2pvcHcbzv1QXK7d4rE1CAUbRw4IL67OHA+U8qSdm
596l7hOz+mvnqi8dsdEapy4H/bo1rZvfyVyEuD6oIgz0ct1zpD9S87zYME4nULDLnMVrui/gbzxX
xTUznd23eLbZdXa5is0oU0y+PZl0uoZ1CONkv53KOYxCkjGUgQqCq/O8UjCKqd1CkTcDK4iJZMjO
BVX9/ZHQTqUG9x4LrU6cqyD3n4VjorE/FVeM52nhPHx92eEGyc+QH2nSzQI41l12ki4Tp6iHC/61
7y62ReTAWFczpv1nEPQe6256d3y7ZE1lpCLGbP+Hiu14bbF06oM+D+mKLzN43Zp0cMYB1pUeVQ8A
N6f6hVSKUMHOxuFjUliWT6pE8/GY0Q3Inonee0byT+j9T41TDeMlsCUPmj/ZPk1TAUWJCkzqzORa
Wb3howoDuJdEWEE8+YsF+6rzV2qcU5/ckXHDQPXKRAid0YPDpbjJ547/cabzD5cL4wVeaTUN4OXE
1JExWSnfHKjkrwHnhPNAHE3e79FWeCV0vCqOO/0AGZkX7ZGSDqOT86u26wd+S7ActEHVnkwRm7va
i0rCGQOAmfaTsyenyiAZwUXoFX63nU1r9+7bejjZMALqmW7w+HxWsqXd4P5rXRVzesoqRcgoN8D9
kqp66mYbSLTL4thcG1YH6VFNZvuxer59jI7qQejsvfSXbqY/7sGAtDzq9SSoFDOzyRW1cmHWPO0J
0qEnXyHu1AgZi4T4IUTDUOKqjLPvx42HCnIBzG1NKI4t9gpj27VNrMnlYPxrA4sj26kPS4/GA5Ou
u6wRijXj3UvjW2la2TInO79fBHa+avfJI1UWFNxRSVzZuPTOrfWjpCbAEI+Nr21WfsU/gWDAjyz0
EofxS4C1+tcEY3zjJZThk/NyzhcqR0R5B0icpUHS+mzdIoJHhUCutmtvu88hE5RSTnBZbJTp5/rq
hnww+Yq27zSBt6YKHBVb2BUTr+DnZTKh/ReUSbN05QynVC50zmh7z9CjSmJbYncfTUm30bRxu1Ru
HIt0hnHzla9jO9uwntbtx5uE5rbW9Cdp15JzW8tVk7+X7jY6ToSENDbDu08r+7uWHHnHp9Cwc7Te
VVY4athLnHnPVf+Qvr+/5rXnOloYn23xmvtJTkVIOAg/shfhtTrbILkqB+Z7KXfsbbdlTfRVZBe7
7NXbTXbSqxTa6nztnKkmtGc0vQObq8FE5t40D1rtP5+vqHCpJU5jzm1wglx0FmTHLPNVF9MF8d9Z
AOeKX1PGBkLbt9Cssl911Ga7yV3z+IoyL8MWNjK7Tu7ceJ3GYapgTzeiuJb43ULuk6toh9sYryVQ
2B5t9t6+IIlH1jbOZfeGU5Nk2bb/OPPtvpNXpprbAcrt0ogdE6V+YsVsPiRu9NEFfKvOS/AEgEmh
d6yf66vmHvqF/PGOmTB41pLtR0ezb3gOpHSYdE+NW/D+MfiPpOTyIxixFAMrccH/MPepq4IZ/AK7
xj/rakiftXuoC/AZAth0bF7Gj/F+dEIqMdcA0acROai+YoPCQNph+Q+dqQxub3kA/jXJm5/s3+rn
WCiFIZgH+m3eDwazpiWr+qsa9yPcn2o6WzmgpjpRmF/R6EYB5Uh1HmXzcNPp4ERkvBgdI+qkaijf
M9XOrrMlbbmML+MwHIPEFbqBeHBqw87K8w636ehp3JnoQpn/m66JDUh1afFlJIU9BUHI0uKmDdzu
Q0NVM7GafK2KO8j5az4z7AOs5a28neFb+L3AE5EOWTl8ZjjI5lPBCaqxrhSa8+b1bLi3rKDlK76P
5Wk9FZ24U8xOHYlGDLp+dm7t0nFJ/dRMRWbAlSyJ3qWcGe/lrSlnWvPiMEEdskDRqGZMvrR9l4FM
TAcDZ1Az1X8qj+yf7TjbONUBFJEI+w8OXRON3WN8elt1d927h3ucHTHtCcpH85ZxixqEAFEcZPdU
v3pbFpDMTJ+ysvccYbgLYTQ7kU2uYUIjXXy+tv6yrDTqi+79iyi08frGclj+2fJzHL5z1dU/oSE5
2e9+xgCPR77sBfOjM6uCp07nQ13jKxkmawVBQv/GFN3A0/Xwv0r3ESOUkuRTFNa/tEwqYUCdvWgJ
Y/18/zq7fgjVfRR3yCDJdrYVDIClJgRa8al65GXntOIgy3pc1UKJ00gN9qDVlSAqXnXdRHfqfEyV
/oLV56FMXCdMtBeeoWC8zRAPa4STamjRi84JDDNPdqI0H+xBJxL1QOC6vlV5Emx9cyGB5byt3z7x
jNEklEfJyXx0M6Uh9vTMnsBudxd9HKw7B90D329wRiXH9D0Q4QVI4D8PtshLLcTlklQyk6hsDwDW
Svxk2xmVkjPF1CJVjjUX9dggya0z/77+e/ZG6Zb5SrayQp1e9V7mw8G8f1P6A2NibXBAS5V3WIlV
9DDfYLoxjtcIBgIHRnyYYWPV1xW+4ST4i1O2q4f/tJmRsuZlNY3VP7RA1Htntp0hdC/v2DO3xwAP
qbiHkG6HHXOrGjy/3XtZvpm832rxdor77l+Gquil1JHoEYXTORASVsARc2gTsEc5ScsSZhEWe1bZ
oq6oZ+qgkhBlkuxPf925SqJ6qUMXF58KbkxUFnp1GyW3vxLevoEG/N7m+k/JEC7YeLWyqV2LwmlH
zVttpX74O6KnMMgsq7tMEI3Gy7eQ14w/RqQ4onwZhukkQNvhn3R/wDm8bpEkipOHdRWo/TaaQDr7
560dj4D+8YixXospkTGcu18PDrZOieoNXSTcH2Hr9Qd07WL8ZxM9MKoPKWojzBcTg3fZ9BoxXJua
YsY0al3emPvEo+sgKS7DNKNvzwmuvfxGyChiJp65f+N9808P8k3yb0jWMgjnhGhtBJN+LMMQqb1k
R0mVZo8/inu6sC4ni4Sy6JRK8DIEkDBsXE+urURxhld9ZbfrkZRw7Y9CYUBp31gWFdXslvXrNi/o
MVJRsjf/khYXgCRpDJJ2k+rDc+XvjoFwjwID+oJy9/OXNInCemKPjVKDHBU+nflSGENhrVkvi5oc
smX9ZSw8/3Igz+P1zTD9d7XFvxXGx/a8GbfT0TciRiy+AYo/l/q1f+ncAMKsqtXanyk6l8DgY2kL
apw3iT3ErnK3SkTLRqK5hZq5FEV6OmidPWSOCRGgsVJ4evG2iwGyOTGwzTUfijhcI2hboX+orI1P
TdaDVq8U7+xWJRTcW4NWrvi7rt1my1a+fq5BphCHH6G+443wcSRXt6dH698sIWm+Hgi+CqDWtMsu
YTPY917OX3gj6P5ewUXLNyiuNj8K0f28eOqQZ30FJexhwNrMvvuqvsbJnulK3+BFQMy7Eb2luftd
tULS3OrXLtQs/OD/nCULJlvx/vaDnElCjc3m4j6bGbnXhSj0YfMKhFpP1DJEj/EfyIZEqFRXrEZN
3d5//saKG4//wvpP93jz0pelG2Jai/v3jnlnbUKMQl9F9dwhMX5LQT5fzl4T1E6Ia8/2DMfNzWmK
Yzg4GJbj0byMFcDSN/cT5o75WnAppuRmNbwq0TrDCa/NMCK1xdA4oKUcBDSFqeoE7by3bhRmuioM
LZlHLqLwE7yNMq7Vw26bcWpAIh0aAloOb8vybV81xM7jL+TE/0zfzW0VfNUweW4FBinfy/LYDGtw
eL/PcM4amKuSF18C2zTDwSuykSmO9lWd8DPiJBtOC1zRdyyV/qIe2GMthBRiHKWPJLtM1cW8hWiM
YIW6dYj4m+vZ7ju0BuZiw6naI3wJqH2Vayc8+IFKCgf2bTdydizfaNuI3Z/zgsv8xcumtr5eQQ5N
BCcTjEKnfO7KX8XFOo15PQFhNB3r6II4IUpauATaFrx+WtNPFrpyVkLgARZhcqJCtDE6Bj9UhJn6
BVsvFSbwCZ81b6QbK71+zT4lEyCLjIWna1MXXIqthzLvAeviVjfT+Vv/HWisny3q4zb9FUcMz/Fi
XRJSys1j8o9lyz/fEfidReEO4K4F1wp/9dB9Fde1WfLvyRvwZA/1+WNV6RivQWown40OAQnct4Vl
z+gzihPfLBOkvJGKes8Oobh80A4euuvAVov/mwYxEUeGfVTnfTfwLdnYj8iLuo8ut/JvDLMT/V6y
dlAEnQyNBR+HchPpl4WI5wjXOIHaalc//RCn2Gv/kn2VMQQRoFGLRQHyLnsg8Zn8pZfAA/t0LLC0
u+iBYY8jVg0cs6XmMhGco3WdDpE4d64rvpotiwjTarSwSWXZmjNF/KM2LP0OUyD6zNvlh43csjif
FwWn5pqbZGmSr8nXHGcGhgkye/wXKaizHRUG810NsKy48wJtwsuvgIJoS9XkHAWHbCMMV7X3USHs
Hgk1t/i/4CqgQCnckVqV/LIIiHUPAFmLV/+3rG4n0K7r76aTr6fNHfjGATFQAPqb7yArDUkkMUgL
Cmo5+7Ef7BnzktLwbKki5aZbZhotN6uupGn53X/u/o3rrNfA+SUDYZ9IuGiyy2jWtKGcHTyrK0S+
dkaBxNcGllvF+W9cKvEOWJAsJF3fNfnH2UKz3Xnr1d6+UW/wVrrDjpEnsenG258zzivr8ChJzbSI
0KdY7m4Hpv75j2RZHAbvGWN5kMCcF8bZqHyB6TZv52ugC3lgp7Lw287KSdELQIjqccA/GmwSlpTd
k8OU6j+w4e8fRtjfPweSmL+kCRE1gfwxEh6vLO8SH1yWVlUE5A24DKG4SLkPpzTaRBCtpVC58toI
TPzavD2yDznbY61XRT82QNHHh42BXpY2IeCnWA/AI6fVQmM7PHb3zv49zRGJqs20hj9X1V+iDITC
MwyFC2/4wY051W4Va8WghaJohyaq2uzaWlgxFDqGUsZ9q+HV5h32Yrp9qyw8zkqnzHhRmo5MO+qS
OU7FjrngcCuWwl1quBO5wbxf6GQGRvul8Wjan6qo4z6JdJlYHWkGRyxVbKg1NE/Xpjvn2bOdC6bK
V2zPti92XuqOGFGGjIFuyC9Sw9vs5eiZaX+IrCzngkEeFMtjjkbQBXeuozg3d9L80J3DA1w3u/Aq
2lBNGEd9nAh6kER9KQUh3nsoI8l7XVsGunErj4/NVavwc5VL8eqk+yEkSiFrNKYVFUf+Lm5UNeTd
r9HftH2OJEzh5eT0dIqHrk4k34/TG8odGUqJubTPbiqAng8i3P9XkOhH4gdb7KkekNPJm1iNNP+B
bDq2frL9C+p9lEVWz5BQbqunWtaqawk2UWG++yUZvcXa69a2BXUpc2nhysNtuPwevK7Xg2PkLLY/
3z/2nWcTp3lV5DlFHo1ns5iQrugtAvhWkEkS/PXDSXETGfOMqHubYXX/0d7oWCbXydNSTjB90aF5
9q/6kiTv0kLnVO5Zp385X/Gu9pO1Aiab2q6xCfpGFNqV6GXHHsqAuJlbbd6h+ajIHi330p49plsG
ZROYjF4bFUv2IKl9aVva/54+jkQayj/+K5fysGNnlZHpa0hOGDCTnBskVSbmIv2QxnTTiSuCsVJZ
BwRGgLq6kvpcPLAfnsNNA9u8uHb2GDAefjKafY9nvC8RQLxClP0jRu6FgiTjZdzUpgSPf43ZuX1s
vwIJLkJcATJjTpZ2D4GijAHXVeyfpNy5Tr4UTKxzARZPHhEt/s1muwFDHE14BpT2fYTf4UkXlERY
CKRLKdFMrPeVv2xT6lxEmziF3e67l4k0pkq2xRQhCsbiiXKKm0F069rNw22cw3uPF+tbJeBUVgDR
Lz5qOrgCBk5CvzXq+XyLd+0Fnp5Kq9K6TI4kP73EaFD4eYpOmb4XzDFPb0Dx4rMYH6beg6hw+ts7
9MSqY/ZDiZ/kMpQLqBbj+wjudR0ZngeK+KYRdzbX7s2cLzda1EMMSXaEIbDAAHmIl84qLNhZKQFD
Ejzyf96i8Kg35uXpu2e/equFhK5nbWuw4/2pLvXaWNsONcqWcXbCjwMt7g4aOPsbag2yfAuIFTou
K3cb5CkeOr5xeGkUkhqx6t0yHWi5Ge797n0UFuej3Py5SOFS0GHEm5cDWHSPD0xqPRygoUA5g98L
fwvYBxYfOZJSrE1FHie6Q2qzO79MeroqNd6Bm1ry44dOzxaEDFz6CaVWICXhFkd/xtMV2I6U+ncM
rxrJyqIXs1Wr7yr3ejaKnGdkwzpi9ZGQrnJyBvKRPxXYn+J4K9PKSCteQ+nPKaIPODnAcBMRTCJp
HrUbf0wH+lumvvrdGdVWMqOg9UrXEmOxk3AzeeD5lj3PLKMkYpDmVM+PZCB/o2dnWb3zPYLOmwO+
k75dtduAhVxxbUrjIM8KoJtNKyEBNccTU5uZLR34IDacIW+vv0yw3KxJ0QXg5lSyEmdkwteZAW5/
oKPd1URyn0bgB9O1fOvfxECGvCeWGaSq6R7C7vYH9zZ4bFL9o9DGa6EUC03VMnq8eQ49KLbZW/T8
OImG115egfGlWw9ri5HisRs4V8+OT7Eo3aCd7CkQPcrz2jSYmoAgTAOrKadovGnfbC3+WQWex3tM
xyC5+nO4H2+l8w9Sd23bWQ/cCkjHcRbvXxtinwwLDBQQovM1ecjJ/twRNG2j6W070P9anpnD9D2P
liZHRlv69yofPuPvm++jnCiDFLJq4Jaxhk7kE7NKUmSqfgTn4g1VcsNz9I+0i9i3kRwfQjSWgxj4
wX739m4fD+jN+7k+F210LSJVAxYYtrHYTo55/Xqs0+3PAn9Q6IK1O4AGhgewsdWJu9969Nf34PYq
/SNryvrrvS/BsS3sNLTbKN1L2uka2+L7sXs5F6dN0nI0iovX21djCHgH62C0HZ3/EpSSaVbegcG5
L/oqWQArg7BKRumwrjKfKhk5xgLYdsPk1rHxDxPhDypz0TIP6Qc/CxA9SrwkbrqSTQmuF3oxiFSU
oeKqxkNuS+pNbHffWbx88d/kencr3vMlNgwXJRhBcaaaMhFXAYbGLJyoAJj6PHpKYtQxtAXGxZXK
RgIwGwTLT6ZXTxwfRbFu8l/HJpkmOnXtEiv9CJSIeGo98ob8AhrbiE1N/MyBJYObkaNPiJjPLRvk
Bq9i7n1d8+8DzIh6/pPVjeSC4CpyY/87/dnMmPRr4uuvevgEF1tSvGY6djD9uLe0SvrcTbFOURUm
Eq0t0klOg3H+WvdnmP1R7OP6rnMtlJ4Tc8rJ8xdM0J4fi0NTiBJ3qI+poIJ5BQmlemxxeI6+p4Gs
3WCjUM7XX+RgipnmNoL9yHhh2xBhPUUkI818uVDZvtG0FGbapnecrA77prCLJaTMki0FcyzQKdvn
xfAyJup5e4FCw5P3nCme7GtA+RRZzQ5SZ18S2Io72N1yHxhu2+5awO2p0FhA9HRGekgI59vJLM5+
qiWa8kW/1E4tg7sB6bggtzyg1GQOfp/vb2cO+093CuHnOlq6WuZKMCAKKcgchAKd8zCcLaoza2nX
PRYZoIgNVH4JhOOP+nP/unRTAigCuSgLdn98hoSsA0OWp06/mRZxobkJR1Iz5ShOcvHYAgkWP7qk
zqzwrWh6FNPRnz4EBqDDGTivx4+30GEbLjzW5bg9E6P21poDR081YBtSdYhJCjlHIXHt2nwxdQJa
+p8RhQDXwg8ItaaZ/fmZbKrT8ukj0x4GRA9twgCDpQpIWWAenbKH+FrhFwR24M/jVKV+0etil4Wv
QGBvPc1o7lGdbNvm2JWpi5tKGL0kmqbQpJ7hJzedzujc1LwSMP6zNYPXpDrErtneaPUu0yiN5X/H
4YgF9Jxiukw5XQ8aYJzDCTa9biwwuDSStXkjW8ZOwicTAS72MxjIxWFXWVkKbz5fe1XdtjrNAOAW
zPLNdXNugsuJTp0lnvAUT1fY+zn8l2nNGRtOi/VtymS5hSMoV5YNqeKnmg622kmbdHT/izMZt2Y9
SyvTneB+L5qqw1rGLQvf2hbXSQznO7Xd14Xd/4nVSAriZuX2TiCio4vn3pEmh8i3T78UzoHA6tKq
+6ZU5tJWDySY2Vz4b3R4u6sDzpF8l1R3kDKqcke8NXzZaJBGh9S/YV3gqFfSPk8e+HJ5e37JaPUp
QNAdG1Tz4bXjsNEhC5d6NWTz2S5RnC70SMztqq9o3st+Xj5unJbmNf7l1UU5JTNCjoKk5X7i4/6b
i/YNCSooHIOVUIH7JNW8dF4BxfDe2miN/lSJzh5u1QnB7/V1H/hY4VCIiZb93LYIZEtnKrVzbRts
Wt8fzeX7iyttsAurpOuQS+1QeTNjgYAC3sQh5oZNc9nN+EHcHzzdd9bzxVS0Uzg/zmX2cKvPzZkj
WalwKhc6+d7t+9Vh0gjWrgTl87w9H0FLIR2oJLBHQMduOI9isnMf1fPIKAYaQo/gkekxRuF2El4G
BuZINxzWn4T9YTdctk/10DBe5LywCWKEfunsS9MqjkSFIO3z1FkM+Lj8spWZvaLus/zLTzbKVLhu
9BYM0xcdOQKttX6AS1e5ENxlmMtCXopHUE8p/xb2QFYtzT1wZEy/6p5KpsE4lc3F+bcJ7FTNkrzN
Qs5BYDGGSJJbtOocGd1EwfvrXLyAKlIf93bKexw8UJa4yfJZIyfX0UQBdC/9y0kPMwyBFphZAXFG
LPPdzegGm1JxRPX0trVFZ8881pJtaCx41KH2LSe4ofztbeKIYacOHPasCUvIh1G+2DbWXLXu5Qyz
2CVjrWx593H9hFak+oV4qdBeqsIM85nRvHgPZuWkBhADQY665WP+9uCtWxOc4/VnmeCcjZ93L6eR
wXB5+0POhgi+IQElPAnON1Zohz/EquGiL+frs/AeCFXn6i4KcS35cro+r5vL9763v0sbFDO0bq6S
aT2rgZxm0Fr89egX9U+VDUd7JFu/RWxQA8ox0Ikr7pVHdBWFv1iPOZ65/3JyGvD7HWeqLjzazZa9
TRX3uOsK58wXL7OTrsymh2wT5Uo33l0iIoIlvqjnK8gDZz0A9G+LIqJfH2/zNzjZ6ZZr4XFwTrN+
z/+k9dNakARm5KVhXVwEDZ1mr36IoXl7fjRQ/t7myGRRvrsYhPSPXIkld5Qc03bX5wPkGlNqFuKH
SowBOrkKpVl8URYk8sUs5W1xDm4zD2P/L7BR/jsZuGnpyu1ZiuNw/mxN4hiW34vnXSnxLD+7r/5J
kC4p+FRgbTEbRrOXY227f8tZTNdqKl8Fjkme/JVENO8VuO10XrfqGt4ndHaynJdSLMzPJbbKj5PN
tbtGsnsrHBtsHvMS2zakFWK3olXmPZetze+dqXSoohiqB5f1Vmb9eZSZPjkpex6I7BlK5lWV26ld
gson7ER4pYklRnw1jgzUyRio16+9e//aS7+vxnPdE4fyCdLZvLkap9620ZZCiYamlbQ5Gln0p8tS
fhTnb9E/a5EIuv+VXrEyJ0/Y9iQ7iiWLyfcnOicRILrjsjxH7BvuTRyG3HMTQwrOlCa2x1k3dLaY
Cni1irWb9LDi/Fk+oO8biAbDuuwyRGfExrlxK1VNvBlvF79/hz7sriwK41b3+nPg4yUqAFPgH89y
gcVtquxHvS8Obpch16mbGCbejrhgto7+5vPQLVSTowM/8wCVKtH68Xz5euGNUrvdxpvF7HAu+52n
yJHhtTBOXKKsupgb1Ze3UKD0kbTP6d6c4Zeamg+Gl1VS5sspzjj+yKQShsFG1+tnhg/U0VstPWIc
9UPBYAKPQX3471WSD3vyBXHvXE6/KsmRt9zBc1MzxWzsw8ajQJVweKieRBIEU0y0kwwCQJ/EwTBq
WV7uyl4wz+qINxnzgkbi38tjwXBfVI3Ugx47FNf1xeejviATZM7YdzPa5/a+H1+WJKiUOD4i//ls
KyYWthF6TcdQXlUaIIB1H8LeZQCqOnxofVLc7xs8ECXbjh7wCVUOQASJ6fCJaP3eEuCqepwa8bvP
YzP2c//Yd+cPnyqufNnL7hMhO9II4if5Cj7I536Kn6yAPxz+knt4MdzYF5X748m44A32xcm6P2+u
m75b0zYNQMqw1l0k1POH4MfquKWW1AYgg0d5QTLLcta+diYpCi61JpN5aOAcN8vVMnHE4C/UEonu
XfGfz5ekqbgvR3eDVyolt6TTbWmSAlhbRZXJP0vHhx3/8fYcTQV0ZrTC3UAJsckrG1ZdkvzwL2Ge
lWOSHGYnjodkpTrmuVgat8ZBT55uTBJe8smwKMl8HYFInvza9iKp1CsiL113ZnfR5ifc93nt+uUa
/H/alcTbPpGPWVhUXnLAYxV5fsl8MFJ8pnp+jY2P8c71VfE9coq+bwf5v/SilY5VdteGsk5ReER+
Zej6s7jV2AjotCyp2DP4v+VirUumYm6wIJd6KCr+VviE13iUWJR9T3q2/B99jfUz1QOjdcspXeIZ
Vl6LIJBhiBlryeWsJ43k9QTrflAR9AHge2o1Ajnf0718/vJqrB9f67fweYRIKROprtWURhDD3fD+
z+Gg8M1dt8F1r5qQsKf2Ogw9qG3fdWy85e31veCnnSsfOYENM1cOG6HQX3Wv8bqn/0E7sSwR0u+/
6GM4qZ4Zlk6Ld+JHEpCQLHup30d+x4+nriUf7CD6brj42fbdCaOQ86vkr7lEFC5upPneYtrBgNm2
AyH/h1BjGY+Qw0zaLcbk54aNpRYDQLYtu5anNjZTDbeGHVKiVkD91s/Ux/leYsyh+Wv+KBvAuO5Y
LspNW3tE0yu8MDeOdfjqOF854sJWEXAJDy31Q1sZsR9Ntl/BQwF/mcmDON0RfsyhUDtdawQjCDjP
RC11aSSDUwLv9b/jyF3LfC/P1f0oDglBdbcjLiqpTVW3pikxVGOO8BR20cpRkMsMartlCmI1XK58
xUnxyGlr5zVvvyF51IBfa3CEmBAcIn4QgJdNBal8zhx4E1ywuZG7nHlf3tjfKV/HZVVAErtv3Q/v
YZgr6vtSS2eKnCruhcH66Mc7y0xV3+ZPk2hURk9PJMfoxGdr/xne9FS+uD/38mLfudEy/KPXbeY1
L0Xp7y3w5KZekKwZcx6/8Z+hMBl/ct/Fu1s8mhluGvy1SGklHsr0bvg+YpTQCE0E9E+rveVHC+oC
HtgU1kxaBauk+yfXzVpw+Y6ZhF+ua72X55Yc+YBnC5GXVUPy7ZbuJ5K/8Vc9TfH97b1cHejEjcq+
6mtDxnsz/mrdQAdilJmDLesFETCyLArFuZ/Y2K2wput6hgBwtNO9xCDY+2zMMJa+Bx+cIQkprnEj
XrJe1StNsjXH1nHkExqkkNIFzs3864hvqz1Dr0MjZR0w/aVzh1vmzcCZaUVBYHus27LLK27AGG+1
Te3wvmmlHWfMTqDOGClBsfTS3kxrOt1KBzRW3/9JuiRLM/zhzcSEo3ZpNZ7FXnrCCWYPgE0yfWCw
pLbgthJiqO9GFazuvrPvi5aO+RjJje0h0Kylty4GxPfFg2bZTRgvR4Uo+B6HYRJBqmFcP9zXsY7Q
UwRzJyLqHZupATinzCQVRfoOPX/YEQnr939uUNhyDbyLe1ZKi6vJhHeBuS7eeriy2qvdMO2qwpWN
lx1jrPprgDLkDs/ourBZkqZoWjC990HDjyPVHT2YrbODh6PxbAdnPlpmb5/XpiFkvo/+9zYtsZsc
J3UeCnq3RnnUCGwgSPh9hPz3lm1N0qM7ycaL3ooFAqGNvi1f71/RUAOK4ZjwGDoNyMcq25YAhPYh
ilUuIC6lztmEhuUA/ojdpslWqo7eFjQcpvP34gGSpG3qHKqxoOe0Ld6/nAQ2JBuBvdRyvWabFsY6
UbukK1fS39ibR/4kPThdzeTqe1Q33IZ0dZ7j0Wt5S52on1LiBEpnsB1bhbHn8zzttlapH446/olv
RUIpV9lBBs2CzW4BKZzq6yuzHIyCoscQQHhiAn90VbPU9/wrC4P6RBcDG+R7xG8cXUNvabMrptvL
shkMf2xbLxt7iSwIRFpXTUDVR1otA4rtAWWlW9rKD89rz+cjPIIgALt+rDsFEEy676GFUaJ0gKML
XQRtT0zdH4FA0rW/n7SxUuI7oFkDgmBxSDt0BLIzx/W+yFTob1V7DbYfV4Snf+wL64c9Bnt5nkym
6+f2kqrm3tpDDNd9fG/arHl/xfT+wDUGKggXe47W/X27uvQXYh2WoO/mh9Xt5R99Ct6JScd44ngN
fikfuZ9kP/TLSwMl1DqZrXdm993AP2sj3gyDAPSBRw77zpvQHr4TP9DZMFYrRPQNrR2Oamo8N2x+
UzWc26lyQEZuvIZ9/eFIqh8dk3zJy3POQZXnu41BWDa3/1ZqmJ68vg/jNLf/8x9h/nd2kpM/95H9
vwvx0bxPSptsLfZ49uw2PPs5CYMxhweR0hbqvsT/Qevq3kw7jSCpGfcflmll/RVotNrxtxggH2Rr
ie77gbUg1bwMj5d7gyn3aPPhqmX7T7O1QHz82QHvOLaWeDWaqQQHu7mpM/4vFULsZ64PZ7TBYirD
d7s4/5r2mBLz7CWxa5FHa9A116bOPGJLM9sW3De4UgggIBrTuM7CPxM0In4E/GDd2JAcYLQG3AW5
JF1BVbEGBYT6p6NhULBV83u4FsmAL2hCqWT0nxK7pRbCJcTeQazEaz+at+aSSBKWEH4ElPJzF5uX
qYjZyKRKt2c1t/tcXOUCHkrb1QdEP79qJHBK7uXHoXebV44sWo7R6tzgqYXURD1gJPVa9BnTrNiV
PHsFRKhcsQBGPlbTuWAgkn1IoJIH2FsyYD5g4K8/EjKPgqNITCLqbN/MLZnUiJwjoK5iWpVnHpEo
5NnX4pUxWm5v/2fmucT5hiGZ+7V9ka9j2VnhZFnOprvy6YLtkUEorK0HWQYhoz273YNRcv5jM3k2
9zM+atGjs/0g8GGOp50oQx/3MH60wCqObJ6XcefyG/+If+yYqQQi2XkQuASxnzXeQ6ADhUTqgAQl
7LK2bLRTPr2IllZGBQHhMzm7B+PqQGR6VLONMaomqipZFcFBxjh0LdQtX49VZlSNHcxPYzefPkKR
VRP/KROrKWDQdTKD92uslsXfg4ZxNwQpgEK05My0ADFXspBMIrhTeIicS8MF+lDayH/f2vFcbW/5
sMA2kPyax9qtk6vmG6FpYPPCtumYC9cNGju9ZTqmbe0UgKm6oU96YPKGYd4oWH2tavhkm+GNHdPp
rYkyb2a8ZOtgNoQwNwxhLXlj5kvNLIgGJFp/WOxRqBSKj19GfEgI2HmewzWWnGOuvo2kH6Xfd92g
jUdold+3oOS51HPRtqfl8KCigFeuvd0n75vO/XfbWEPQbU/L/r2dBnr+qfXB05f+9c/WbdSbLxUS
oylXtgdigmCbzvEUfMMKhcYrG91zUmreGAemN5X1qvGg1zx11mAZBKRGbliwWO+oLXlfzwuvWQnA
u1w6KOLcZbw30VyYuALRcOJTbM5XDuagAuCTbURWW2DDbHo8YZFtoOR1rM5O8oluWL6R3MS6mc/r
7P6xHLDG5fO2/qA92Q/+TLLLISmO35UddPHmrDCvTpjt23AuvAh8BcylDnXFFGcJJUkrsAV2kj5e
0WzbnvUDtXiG965lDLoB5HNu/cuIJrjsMA2Elnmldfy7VZXhYR1BoHj3U6QEymi6onoNvgFqsKmF
xYcRbTio8dVK957+hxjuW+PimbLdjNNP2SSakryrY4ChARI48UEjijwWRCWNzHeuk4OzTEeMP2t2
o1z4FOs2jiyuFd3Yk1oo/576yZ/bKCEsVwZsNUEjncv7/UYfFSgpi/ptrL5fdL3Tbrju73743tRe
OHE8Evrqert4eutSO6ZQBi8KIP1asM3KuCCmh8b/wU4p++6Mzb1522R7V/ohdiYRxwcc3QWYPaox
qFiWQXDp3mMYZCiGX/ft3j/GhMju47mqfDtvK47qJmOfyrlriuKpaB/5KKUcRBKNjLEn53T1+OhM
v6hM1gmKnJytlwIU4d4sNLjkkGGZuy9x+ZezzfjwTTVyZIip8DiUXp80Xk5xK54CgX3J7dOX2LZ9
SZnXJAU4P/aGudz08VSE/YJCj//Eq0uEQaj8gX6X+rnmOAutPw53GenmN/vmYayQPqnHZrFrZWma
FUzvaP4uTJB+4uvxHcNjuPIvV5N1kevkTB5bfPoZ0hK/+cU7RhzKT7BtP9U20bX+HL6zbG0uB4sH
AKvMFWbBo+VcW+X+R9KdNaWyBEEA/kVEyA6vMOyyIyIvhMoBQZFFFPDX36+84V3OUZylp6e7Kisz
q7YtNLcBoLR/fwds3UiIfk8taYtMSqBVACkU9fRSVKYmbP68SikCYTBZLDYcAqZE9lMTtfo9LTNS
2PxRA7cDAA9/hZ/mVb1sMdXrgtbxtKmns83NPhg1yg3M4VPVDOS7JY3YT9P1j8Gpf+wthn72yA7+
vb0f3nhGFua//aI38r2y3AnMooEO+rOCxE5pAbOTZBjC2pErqOYm2Sa3ndfsMIXSnNPsWlGQgqF9
Usu4gyzu/l6sw9NFoQK0rvJh/c00tH1gHgDKADNQWUmjy6/fzx/L4/PdSs6Wfs1cUBI3BFyZu1YO
8pKh4tnmVTBRPcEGq3SxmcXn4jtwW8nD9Z3JWEBXUIf8K/HW7jDQzEY6TnUlasIr3yXy88ze5o4j
We4f83UZvqjvQ/XMcijPk8F7AX4HmcVj6LbAp7vbPONDp9beTfc+M/eHsiXVJv8qQysfW/b3D55r
HDF0vZal0IBDOhaxxW+mpySxNZin0qM0Xp+TzHNzlJXg2XVjaj5oE10dHzAGBffBnpadDMvSnczI
gtZ4Pk/1GKkMv9r58bW/eta2phV71fLcLTBoQAuJLPJis7w1THimUTha9WCzWtRq6wJYDnUQ79lm
6G+cSgRqTRFgdsx+pI571w0mYWpMJdo7qHoh7UeJdXt/nfGiK4/j+c7APpvetoXBEYKP2VHaIhiu
mRetqLrzV4DIBWUau7OTg8xBaV83TeEjBgplZtUknpzHKvs2QqoeZsMmr/U0QRvng4QxziPrbYgd
FKTb9GtMOwqx7cOuM87Nni8VEfp9bmjlKfXyGNch7ih1N391qL9OM7kV1Cm3snJuB1xZWudXaYRS
kSKOep8s4hkDpkGBhTMwi8Dv3ASNKkTUU5uHq7qApdemZZmvDXeDfSvbHlPVneq34TekFd0XMVCz
rJtwF+OwdugO1bfbet62bl2vQlM7t4RzOxLp9EsCWeYW99EoT5Ci032evl2E0gRnFcH0rrL8Hedb
q0WIZnYvVwXJeWaYtgd8em7UZJhc/fdpvlwxeTG4o75L2Pc7E3oILHPDLhLZsFRdIXUkLvLKkng3
PU4/JuuR/jqy5tXdKvpa/SJH7JvI/dhU74ihuCPi7nM13HA1NEuCcKtBVpMlfp1fggmSGWbaPPLs
3iEgERQ/2H5qnxlcgp97HaHqBT1Zs6p8QfUv9sIOJrI9QWPQ40w1PgXdiFW+akGYy6tFmx697Gfl
u1HsXHrrZiBxq+MqM0yF5ywPKat9ahjUpluyeSzRJICS1YGP9RPWgPLDRn7p8umL91ymbQuplvBp
CRipnJ/BVlgnt+bn8GO+qcu+d4jKehx2dAmqQS9Hn5Ni/Q6GHOSVkjBl28rObtML4RtRDmc9bdbQ
du6RKScpKmC2IthBMVF4IhH5KrtAngEWEONMAEc2YgIgdZNmaI3+iFadVdj+Dp8BKlX0ht9Ztp/X
3uRDFVz+l49xvkekfftHM9nWX8q76hbV8p+C+l2sLNd/xlvrZIoN5aFq1U6ko6XBvRp+vTT0xlbJ
z+TCQaDLjL5wbA5qnDXu7Y39hFAVURZolha0h/V1Brs1hLphzfk1vkyu88tkWxsq1ddQ3MAVkfkK
tI/s/dLjXDdMqaOfmjVUKHrAIco/i8dhRo3gd06Hz++4RtBE8L6y9MjFV5ZqwsnNDUe9nFocgLJj
MfSTDDUV64gaEPlxO+DyYtdZMUgmrR35cKiiMMsrFh2xQBtk7rCrFBS7ciJPs994FNw16pyO1Vyv
puW+9zGZrgrKisu8nBFLgzlhjPUdES+QrDZfP1+kgr/Jy/4fMyJXxz4gRJJ8AIV4MRRqc/8+azkO
dMsuds62NUWcMiOizWBpuG1FGqF8RmrAf0KtJVVBXix3cH85ZzLI+bmnHSZkJ2bC4Z+ldP2+40jS
zDxLPL+mftBHA+jwhxmVMTDPnMXwQCP35Cc0XLTSzUtX4XBgZ5FU4Prxpuz8Xy5B9U2u99vWn4+Q
2PhNWoQE85Hs2m/j4H14iWkno6CM2Gd3KI4zq/fRdYwIq04uq3UPhdEJ5OGJMTHAtIR8dzjzk6ja
DCEhN/y298ctXU9k9sr/1HPs7vGhNvXiwCvBS72ya5/vXzSyq01DoIgCSdxBA79cNHA+aUZCIPbF
HPZHjFTnByyy5RVfOxrmu/acMKAwXI9e5oI0KdV7L/S1rCVNto9laMe0R628z480HoSiT1rRpShB
VUe8A2E+K17e0uGGlCLid1hhrBHCq5CK/D2bUFXmGrzFBJiH1v7Z4uQAITAL1/WvUbF5xhOsDrLD
1nlgGRb49kgPxqqR39Rji3Y4GFFhNzYdvNrm9/BYJVJ4mQFIoYbaYEOEPpNPHOMq3EDo/BgzFwmH
EYMMHwERB+tznMa/imTGkznZSG+1KO1s3GwwmVg8dTcv2zZBTNdilDEWx8oc/GGnX4fZQ4q64q11
1y7399NdT7El9aorEGhreK5alxvknmGWZrkii1KsJ4mDG6t1UVYokFZUsTa992mmbQDzFPep11Qf
fx3cGAsOGWtrL8u9P9TfhylZzI75BUy+9zE4PJHLGGEGD+GqvX+hwehe68P2eI8wqxnTa6YRlOWl
aB61BSt8TzIqq394a32BJb23l075HicatQeoxsfMAiJ8aL9YRhH+SD7BPrtnz3+XIKJ+3puWXUyl
rgifhT4OWj/W1EM05AFPZD26jCLaLowuGGBqEaggxG8qEwaluFp7DDL4aGP3G5KZKXDfspuHOXZ+
+8J6QTwcS1gcVYbPWn72bUZwy2H8cewOSv0iOIfDhKzG/WsapVyIEE7rZjtL9t3d/KtQLQwQTUaZ
seA8YbrYTtWKiseN4kMhmZS4iX2PzCNLCiIGwKjApk9vsfuJenWzEBSikBbYGNY9tlh0IKLgulg2
6IfvkUuKhcrjUHFmmFhp1Ss3fwH6hk8ecFdvKftloKWLRoTWuoDXPu5f9o3N9W82HVU13zGf4uPe
8Yb2ym1cgOZisq9+1C1Ud6F/q2yPtXnnqN/nlVxM07p4er/N4wPU570dOmoccC5y9+kxEgtWVzrW
fM8jFhF585CGcFIGbMFaZjEBgs6W+0g+LfDgjujs9V7rq4m4cG5s2CHJ+n5Rz/TVH6rkmAtSOm+B
pl9Ttn0291S/qLEnvjpRhqBPzUcFsPI+fAmu1yeq76EVSueS1Z0DVgNmfW4pbA92BkKpeaA0kNhW
dZbY1wQRGqnluhywzglSo/1Db4VSA5nIdYlzvJndl2P3u/ulM+fbBBK/OrdEl+Ge3ydCQnjKyLNf
PhA37KSWjMa+/Qmwo5TllIi88JDuXExm5Q3vDquM4COzRI4mXZnoQHkQdEwiJhL8RatdEZlOCz98
abrFsXrRkiIfBv2s2QS/Y7rI26ma5uWSm2sLAfXLvh6wVFFjuyQc4CB+w79jNofwTPpl/d0+Z/FH
Gta32lCyXTOU79M/I5TU2JjLglSrKcHCCgFf0brxM/taWUj72zKZmRjDcKcbv8hmm8rq4TR9FhGm
LaWFB7n6bbh4yFm8BkziBvyUYXRotSJ4ARebhw0124w39kJsyJoCTxsY2f3tq8Uq13bN3JianLTc
MXI+reh8x17s5bLC3m2aN1CgxvwM7HyVWRVnViwrnv3QRPxbhLP8JDPE/k/isH4JKSCo6GzZCY72
NYJpgg/DAumGuiDfI6yjhgMi9c3LLwnq69jaKxaa3d8xYY7wpnxPwrgSF15fXRPTsxWMJDSVSjbT
S0MH4vCH2HlfEKm8aqqkDAStSzzm2i+p6kSuZ/2kM55KEnMcRXfPxthCN7TUSmDAxpsuJ7G1lZtn
Iin27OvmQLaFcv3Q6i+YalkpxEIHQSAbDRUeRgYxH59/JqZ4/WuIG2UjNiP72G/UKdUftTvxDGPb
v4xbHdKbdKrlwErr6Y/7E2vrBGGvvLcXZRpHJ9QoQrKlnZ/1XRhjk1l9tL6noQiNuHAB7dNb+5U8
gMIbc/Fwbz0ReRNPqNbxsrHvVbJj4HznF+lv01Y4CulwZqDLj87nRg8RzHSu7vW7eNzeVT5efjqF
ZW6sc1Qz1zq84EexUMrYVZOTSvBqIRd43d4qBwPLFG7dOGmsXWrle2dblICxn0PYt5CeXxYI443N
fb53GdwGh06QFdU9dcjK65FQQ3B8ndgH7Kqbtgk3KQVPbWE6HdnM9PIjJdfGjl9avns3yI9Ky/Pj
4RG/S+DIULqZ4RWftQ7D2pFbs3heKNy9a/W10PqhOrdS84DjZ/zv9pTT516f772K5OB6rZWjfXwF
H+y+XMsNvlAQPzrp4XWYAwcyruhYWDufzO50FX4o1tLzy4U7XWqEpCtZ1BezmnZRt37pHnHtV8CG
TlhK9OF9q/+O0BW9DfnaYlkepb0pHYfk0HdqGnapUrw+oiW0BTxu209D5/RmmcoTIFd6AqMEM277
snnQAc+jWHNMA6NgXLfuBnzV0kODzh/PGI8/VyfLfLeQnF44xOrA+n7Vi7yezdTu8sn+rcXkKvNQ
7lyO9U8+JoIh7Cq0ircnnjbZV+VJlFaA8vBm7Sv3UkLnMtqcaOy1RG9sc2y8k53vHj7wZd6Z0GWB
YOJ5NRKgD3ZT78QzLj1yZ6pLTQ6IBfzAs8RHXc/T3QYdPcHQ+1zd9dPDTMvRkmt1q7Xs6md1mSEf
di5IfVpP/tjMDoeafvDIRPfrB9D8dXQhl3kpDLZIkQ+bTP2kmkO3vetmc63Ld5LL1EVtu3nxq5rT
z8yU/6jl/uWuyKIFCDlxIz0b8yJ8yG5G2eZavYTjGlTfH8/AS2bNvDhKlRMpGWM9dkmo6rkmD6dU
UrrUjrzsLvXSD1NS4f21mnq8skwtDU6n2jVT/dH43TuMDrxCBe2Fr0ZJk0D7Im4mJz6rACuxl/NL
CYt2kHvKbdVDtG9jRH0drSu3rmfz3twuo4PHWFm03eUE5+Cd3KTY0zrOOJQmhcFAo7la+qU8Kvby
tc29a9Sxev1R+xoW3znodos/IpA3EVxJR+X2elfhB0oSXCRjRnornmvk2ntb+aHzQTIZbClcvPMP
U5F+PmcxOiCE0YrcOvkfQoz96E0J/7d2WmKNfQy+n/cjPULFdS+oz62Ppx/cmyOTJ/xHhX5x0IoH
6QcEH3wOGNhYq/CCUvparFDgbmFF+32w1fbok4U2+VoGr2Sh+3QDLWkz+j11y7Mbmkg51LE4LYXV
+tBBnRLo4MKAjDGMirPvu/6XpqGCmu9iB2a+oJ5lNrqe5TLt4nFyOA05AufYs9/w3vq+mfvt/xZe
Gaj+ckc8TUR+n5PbR/v81TogExebGDyXb+Hj6TV/bm/0xtNhI0hAB03cu2VsjE9uy/ekLwXRnShI
WQT99/Uj1bY7vp/vVfWY4ckeP+8Gd5lJxrK7vjz4QSpXQ9UpinVKD9szg14xs7uQVebCnuknioCn
+jm33F7eksKOmtt3fMI/CrKo1nphpRtvqfZ20WcQdTm+3iHznjPTPGy5yA5KugVgks94BIv8LLMY
4K6k1eG9oT8P6/Poumg7jg9d3QA6mFDUwiIgPgITiNwvDP9U3w+nZpYxiSOC0OBB1INXDgXibu6q
+X62Lx6q2VqtQNWvl48HHaeVB/unMHRT87eReV4ashACNKLfUkjALG7Tta0f2SunPP5Ve+tm+6mw
QuNaUSlUXkfdWXhMZJUfC3Z+tBHHEWW90BFVVY3Fy68UJzMwjF9Tofi2vWUaHT26Ztw2wIuzi66H
cIlF9apLqIrM1xRBh8Ao37++4rwUhuoPgr9XBfB182ecbyrM7ruLJN8rJYfa7bUSxmnnpqZ13bXF
51DLD59D2E7xoXxa+8YdtMJlGXt+PRDz/it4sxQg3jv7NRPG4zCbqt66hjJ3Tbw2d++tI1IBst13
9e7Qyy76O7oR/LnXw/YhUOX1s6yEWmpHZjr7YYiAGcnDB9dGt6MMic03lUJ0CnaVwghaB7Ff/M3o
PDJUJ5m71m7JOJHlsJaED089AZXyqI4JlEQwd1AV6EBTqaXBZvu5P9F2JrEwvte4dla2/flba37m
vYRBMrR8yhYktGpdfldvNOHD+vlMP4eUEP76oZyaLBLMZVVVhrcP+q9qv8bGaqydUACEssEky3tt
AyWGUa05tK/BsHlY9WK46EZxwApRvT5OuEyTty1Gba6wTCF0tO8sYZXbxvMJMQjU2ySD5hejFnr/
MXwXrH60AoxjjGsLEnS5Q6zVpNGPovy69tOZRLdlZ1EYJygqdVVAzDggqfiIzQ9iKBnlZvyefNZI
5ZAW4EMZ8uU/QA2nqzg7g4C0OSJE2k3TiFabNh7NVwNX3JCwFeIR9vkggGkoHnE5hKi+cqjHiIGY
sbHkR4DgEppgWRxYpz4N5ydxvTTeGIBTzrAjWBI6CG89x+9w2K3fHgossxbh/paJ+Jq9Rl6XrPmv
nUellzKMKvXY2pQfi2hUudlPPYptEL8HXdYuWu1c1ba4eGcHJRv4o5bGAM2K+y1/Ew5CcE0b/j6d
G4oFMwJ2h2UUkdvwLse3+oIyk1Ez2LYy1ZcTJDgYUMrxkOti8vt6laJhpFesTyyUbP5wNlC/gFIe
utOuHDr1KQMrjlPjdOYeBqFtgIeoD4TKVrVDrVlFYw0arSwvZq4cRtVI3rWtz8ingFEaaEGTMm1g
ntbiIacB+VNsF2sLoRTgvZm/Z7slU9hUrhgg5d5hO9/c+kXbqwZ/X6N0oESaSBcS1AjeWmNrhMee
P7bOzCpX31ghvGA0oNk2M7ul4smxrlv245uOla/avOxZpm/m53dtuP7duQG0AxxhRXqNC7XH3bQk
UJ+vgnKFQFlbFgKj3eGH9rB1NUbr4F2xelLLSyclMgNB4GqxaWY+eBNxaPMc6m+cM6X4MvHG+fVu
HiKxTS/fP8zKTR4NzdggXk5JVNKOquRt9eTX3/GvxIuF7GyDP7RVCF0/cifT6BBOP7fIYmOcP6qW
ZqbJ0HgfsQbT/nfuesBkZ6Sx8lPOXPf60OQoRWYpDHeLqUqbZn6wTlMIx22QIaf92Q8/C/wX66d1
cn0CqHNo+m7+Lm+EfBode3TUjWAdR8z0dqEzEy9oPP3zCoJrXbnd64wlfwnt26FxftCCUg/jlx0l
XKap3Pp3zM0OPncu3Lutxa5599X7/l5uCPS+W4ts4/ezvt10fsdlMtS02ogpDN4dy4Fx2j+rHX/j
mIYhlaGK4gn6ZLe5G6X7hkf/G01CXjbZedr8EhfWrwOz+1pzH7+8JDQ39V5yIWq/j3//cQ7mv8Vy
QEcZDcKO/HS+OuctAU/0xjk+pjraave+9QODRTfewLByuEMtjXCi9jAqW4IA/q0CQwrFXTuAu6Nd
IaEzRBbI18/XTO+EX5TuH15z5Ka5kZy67wOK1ftazruGWgPS6BpFrJYG26QQ2RZpEe9Pr3iUiARI
nCQeU9XC4yrvuTZQBpZlDXcHB/xF1/RybfZtieG3u1/91uEXZTof4ClfGevLvvtLgaFRUitfK9Yy
HBAQzJrigU64nmyViiubh6JN/zGlR5ZVA4df+WJ0RK1qXod//sc/sMUJOc/yJp3T/m9wqH2TR4nn
z9RRTyfeoARQmcGdbb6WmhYSJuHMwDf/+AEOnY9M5dRAmD+Nyx11nlV+/Ofjpdi77hYmE9t8GKTr
RjgUtB0qE2WDVSCkNmW76vmxRDfHELnL6KsutFQ14KukNPBd/VtJAbd/ApBfPCYJdbkDf2PPJQGe
Rpl70S6p0EBnlnvesCaP5WNymnwibGyYWc/FAQh1Jnob6KhfpIRbr2h6x/emrHwFcc3oGgEpnH4M
Slo2Srknth6Ge838E0g94DlAgJqC2whCLiAsSimQ72gBmIECrR8V34ZaYpzAF55/6WHRje/ua5vp
GjZ9/xKE3nJ1NLedBJ9x0031+rT8MtNFkhksQAzlkUiEMuparGRHuUlYeHGhvg7vTGjgmETP7Dgm
d+NcS75sE/1ndsjoCc8amX8Lht0hNrK5v7dTPfpIVazkZ7nuUDFkOSSryBjxRatY/cdOvurB7htX
VnEf9cvoq1FsotA9RHXh074Kv2Si4elpq3ZZaYegILFo5QYpeKmUBinN9aYks7/JRbbzhy/yUerb
2KZ5us2Q7yOmtvUuHEHWep/Ji1oik9739h1WPtibiG+SmZraDNO+Ghq5XTCU1vDV6NChQovOxXuN
Z6wLzGiD6EeP6+H3v8A95W1DdrVehPOLZFMO8nToGJ/vr/Zh9f2amdw0dOBvK+JsfOlXW78Mzttq
ZpLtpWl/Oh/jjDrNY+a9Ibc7jz80PNp3t0xCMq3zkjAJz5ZURwYF6L2bEt8gPXIrOU0+GGhKiViA
TbaDd2xcPfIif35LRJmfk9+vJi6CZKU4O5xrn5PPXx4AtrL1CHVBppuJJp1nMWK/ABq9a6XXDXD+
2yTDXs/wt5m/0mYX1t01W5J10OpLQ0z3ItU8NBCT3k5yXFlJsv3PY1esr1kcNPL7NwAtoPLr4l/2
qaAXdPWqrSuPdbQD3Ljd8/652D/PhDBvE1qB/UrILms53IPQc0iX04gfk8W8tGntqdC5576GlSAw
C96LGcikaojlIHolbady68KO068IxO/vbVTrbB+dUblC2S62jGgZV0uvkzN/2tZJojFFVBSit7UZ
jpCCeryFNC+MOp+a6eKDbVyesijid5fma5F7QTvCSC2wH3WCc4Hqp7vV9fX33PAtNxDdQsnHy2w6
XNveAut+1jXWn/tVEXcPUG0toH5wHTOj+EGHwOhQNUZAfarrS1d4sMfZUv9Gk//th5XJSSq3w6sL
OaXqeuWdZEu31pbJjXt5FVQ4vo14vahleGthSz3k910BWzFbW5RrH/uJFnknDewyc/Hb+yo7zlyF
+rnu4jk/Fn1d+Nj+JOVsHHR/a/qDQ/6uE3uasERY5wK+t83ie92NYV3/nBseRnFcPCactnWy9BOP
3lUVjvVSruMGwLV+NbvMnxl2FuZ2QEa3t8/2oizN0H49ES+KD7T/OrzWffj9u345/cUwsMPyaH9L
tmf9+aKq8sOhcRve4nt0vhAJIBz/7ocH3er0Xieoe6tAjB0slb/fYSIIb471PcIkttp1UMg2juUk
Peb5bc1dyPyTd7iPBtnMqTRbbJdPtRJ+QfpegHXeoPmBvb6tgfl2juPZp+j2ar8ta9Vae9O/LN/O
n7s372rpxBZ09AkqaXzM3iE16+/6Ihv9B/OFWrG00oOvxXoswoMek157P9v4CJAb1m6k8ule9ZNH
4D5ROk+3pidUQ3nsN/J4HlCbio4mDYtqb5l+CteZoF0CyWvTo9BZYUrB/9e+kRU54TZmW3cj8Pxe
FIFfph7KB9BPbiN10VGU4IXhbwIskVhzGlb14Rv8XulM8X3i6goOVpSwLaopBqSyuODVqbPfGrg2
8yCg7+HeBY+oVmwtkSe4ZaA7YGUIioqTtFZ3exZ2zjphhc4YgFUgUmU0DxMlie3dMHk11YILceaX
uBSaa6cL4njWBI/w/uBCeNV3NBhaVygtgquWYpxwfYo0AMAeV7cEEw+OwvXiJJ+ohmZ5BiIhudW9
Ed5D53+e4Nx90bwwtaP1XclA65xZy4zyGHcyXCeMS3RpEfc4WAE6LrXoAkwC7o9GfuV7zkOFGqrc
Iuh0o7CR5S/7Xpl+R2PIeB4xmnFGs8iQ/mUr1enuryBkiHwkvkg6nDztmUShKNLR+K7tm9uKQiLW
nlFQxnJ3byxHBHD6EBdqiU7tnQULoJKH77uXN+OS6xWTYQwdXCjutZnrxb3FlAgODBZwI1WPCRTf
zYUZWmZk3KE5de41+MPWsNqiuvxqDi9NYbsvFkRxcqR1I8rGyRmOzWVcUqrjeY2YFxipI2Mt9g4o
MmuV1fjNoTQgrnapZ2hlua0u42BvD6aOJoRG8FibxhP9fYpfW1KrNJEYySlM9qc3ue3u8f3Rnwe5
UfwiMg6HhjhHMPX1pa+cUSQdIX6/4JfiRtPhlSEz/puxuOZMk03VqeE0OfaPQmH6uBZz40NlWW4N
9f2qDof6Ynrz8q0h52pj7UL3tang2rMwjLg6+WVcrlPtdRXjbGR0h16yQi9yz/hRjJm0qnqprIZL
VFczI90yZMFIWFRX3i3DzzpGgdksKIygB0QUydRBT0nMgryPLi/NoQZDneky3JHjAfoax63E3Sko
/V3PLF/pHGHvE0yXVqab697p4oAD0T4iX6Cw7lmj3I1U81WaYprqA6bPXBDP1TQb6VY3HPtN0+Gy
2qyma+yvls/jB00Qm6qrSebxVmkOhxwylLgrUw9ttUzSeMnPau3dzmqIzRZY2jLy4bfaA0Sk2tO/
+rndHjeRAdZIYkiAKC3MJarNZgdGNttVJNq+zLVhs/rwbL1LfmvPzbaGzORJDqRWyAdPM3hv8Mke
e6kCOKZLZXz9nioWBf7Dw/GYbbhjrz4aXsBFzUBnK9Nmzz3Ueg/t8crv+2el2QJuR+o+rtO08f6e
kqlF00uX7Kwid41Ox82OPazmMOQd8UE0Ex/1NPJG3StencUAFBiEJlNRV32mTrhuqk5zN9FNSAGW
RjPhf1VZGhPv3xC8gCggOZsujXgFfBLzMFuZebumd5gIP/XOjPMCP7dwkPHsqc/7O4CZq+r6a2eW
dPlw39xsDb1LagR+CD6jRx7ghP9JKejCXE0UX75rs2vSnXW7ob1FW8DmCurRrPOTdGbzS60bH/KR
P7kvPrfivL6fKF7defnxBbum8X2OZWO5bD40E76E58T75PRJV2+dSheeohG22lycvMsor++qYgCL
EvL3CrWP6w4SQrfrQc06rmTenfwvY5534SndAE9npcZs7mjdjkc1Xg47vwxPEEs82Xoy7/b7b1U/
w1VMkno3mXbrk7rCt9GL887m8243hsDnA8TVktOyuP97FT6q4+GFL9xM8F31Rna897ObsvauAhky
WHGpvuUiTSYSyvijMcM6rne60+5bJRn67I8CeWc4TTwylOD4neTvesO5fF/BCeq4gFkxSfr9ft2k
KFamTrZ05s60m8z7dbymul0q9sqENqcbTzNT9WBnPj3rTHHlbMaxZnjRrazbrmUcRFjdaxIHeOIO
HrxrmMUkZitpmLKsHaxZGMnRTPzP6tej/sWjLZM7750tU1/LC3CqmPxcHJRoBuz5u5xuf4INaCmw
6dStP74fGw50G8PrEI48cX4+aL3VxgEUrHiwrRmUxeHKSVg9a1iQ4Ks55l+MUTvV73rWvxDQ0D0p
nvdi8xFmaFmeul/ykif4oWMITzcebn8vEYO53uZFxFGir7aIewtrbw9fHZpPLUDwCShIcuzNDUzj
21KyPL78vwLvw4Q57LndJzew2EX0IJEJNUueHNut7FPslenoO8/XODxMKEsb6TEALZl+euQZXLNg
/MukMBTTBCl/e6CY6FyPd1G89ZLnhPGhTD1xBzoew+abyxgXzhbdqYcXkyTX2MVacB3cjabLv/G1
hp7denMp1gCOuBiBoq0ibpkvpmH2xByts4aCp+PZxM+yrU/grC072xJoxOPND+IDxafPh+9Hz3Jr
3LNbXkabcXQexau3fK77n3qmuvvG28Pazy6A/VhUL0Yumtk4d89RunpWEtSYHp0y1MiqM+Rv1cyP
U2xqOLG3b41w2dwLGnXjAkXgQkKLozlBvA84TmocwSMOx3Z4Mq5sbhjfU+YxWmeLFVsgcHnRv+Hi
hJONQ8HkulKaW92CORr90t/oVuKj8d/Ys+DIRkhgJshjyFotcJBgFOrvIv5EqPoXIlA20kumKOnu
Xrikms+dIjnqpZJ62iSrO9T7zk7Vt7Ol6j00dlzF29v2Tanh8MCz9vBww67USKd9aoTPvn0Hu3zL
sj3m8lDw2IJhma+Gl2Nf6h5Qd9XfZt+EW8ZmhPI6irKMLq2W4cm+4wOfW/vPHvNo+NXk2oc7qyDz
FKFkxDOuDCatmKGvx80pVx9tz2w1jH3Dxh7BXWZ+1/tqY9TcE4IDdtspdQijW8dNCn+vZA0UOtwH
I8ewbXzO9hCO+ShMjPqMIb5EbEHTbH+3gr1Jb6zTPnVIfscCLkvc56uLjhF9jy7LGCWTYzP9lIfz
5UTV2pq8MGfxZnursQy/bVBxuaknXbZNo0zz1NCVCm9RDxOXH+uA7w/BeiZYdFHQWgI1H6FOiQ87
xJT8tEvr+oEZmZy6b20H6YRxcH9rN15dHimgujQoHW9ByzjwFkcwTo+nGKmxhab4TmcaQcznl24S
/jLKvYQRcjsf4QmecR09vxHb7rv3KybQb/9cT9VPdUZMI1Z34OUgyWTybcGHBS+c223x8T4M4zFZ
uwY38cAw//eSNFd3nZR23bGk3dmqzILIooSzVrx1Iqj+eil6X1R8to1jXLj1j7k+YZcKt5VsGamH
Lbwar75qhCUwAkGpdOwQ3RkDTlJObTBi/kS8GUvk1FpWWfITdkjMP2eIodfQvMOQUaSho4LoNebS
0nAhrcdMW0ZEGStOBGexP8Qs0xzDesiQsCleZdTGcLF1fIwrLo347sYf4rBfL1zcgsb65/ATx5NJ
LVOT/FN56aePPupoj1bO4pO46okt5z/tlpHLId6f4UKNDuyd0dnTfLFiub6/Defv4I/uG582bHbF
rem8CD8Si+gVsXsUxHfjzfAi0wNYsbC4vRfNmGSmChr3e100Jtm0/OftJdZJBp22gVi7rPGxeHqE
ydoM5E7gMjlDp54OiAz2I0tcKPJdVXzu/4g8ciCzveVv5veCSXJpVLSClEahruUWk9w89PjixBtU
8ruOSR60UJdlMvjJ4L1ExsnJ1Lc2tAMfQwS14R0VyVf/p3H2teuHQR6XJQ3Bw1V1l1RX3nh3lErK
TzF4X8pyGpEYvxAWp/w5Dm1IKyu3rT6oXNnfJCqidRfwb5Pkmu3aE/Ct9qil62QfvZe/7nXwqxfb
d0mJ26i6CeuBQ4PxkXCz+SyW1jlEI+Sf2rn2hTzxVf+q/zaOSbYRbb0/ekV2VG+9sv9m27BnkXYM
qjVX8BZrLyNfF8yUEiU9XEy35MlrqkLqVyVKS2hn1+dAWovGAVxF6i58Y/qTKtcE7XSOH7WfxgXu
0kbNl0FAsGJh5yagUmjVh5h5osvoELL4+wkluthKOd2OF29vykvCc+r78c004NFA1PC81uUjQn3m
y93iIDXZqsMdMWc5XOomUKh9/Y2pfUwOZE/cAuGVl3edMGmzCBTv32XSYhPuBKfaFt3tVvl5LY4h
cjCwSYneRi7ArFJZ51C9g98EKf38JJtYStPVNgPvzoxS93IakaIAsyy4i6Kz0LRcEXVrAdCe+Vnc
wVfkofQKTRLuqhz4ozrcwxycIjawNYZWXFbI7PwooqLYHj6M8oq6Lx6Hb8RiEulHakJH+l0vbxrZ
gbffA5KW/dUt48/TaZDZq0INV4U9yBka9CX4KI4FKz/KWFYisVCkthHKpeqdYb6CIfldE+IC9WKT
iS0mamT6ANR4atyT63bsIV+1aWdoIj417mlK/jczIC3tckMeLqedr5rnNBUSBzpxHZCJdKS9AQ+I
GpEPGpkIV2JBih01Ncn1OgIEaIiWQGrnKJE60eCBdrupSr21rrQmo1111BpNxO/YrV1EIIlGLG7T
szuWBEXi7D12DrdhUYAxIRFH0PZ5f5Zs1OdzcfNc2jKbdQAy00geI/codM/4mhHhxxJuMV2NbzHi
1SXYwk1ItqSsdk2f/0mSeb2/rriYvaYDrX6dt2G4KPX7rfl8NrNKyqG6B39BzMOR2FdbLdRCM67y
ApKHWOhBo6ttOqE3q9ZfJhOsj05LjzxkUR08Yr4gXJOiVSRikimXaxcX9AfzATW+rgsx6qcj1lut
n8pIQ8a5BG2uzsWRikbkru0g85f+BJWyNlEKq4u0Zjms/y6KVl26gW3t8XKSQLej7HZ5L/2XuMbo
+qAOMueZIvlK7IOxfQ/tSPCD1fCtoXIeCjYhSMv10H43RMXyrfrUrIj6a/h/x2yLqDAeTnx1Okmx
/Vwdj5NlwHZyIvF1dCNDgqcuWqjTHbAh9qos3XiKfsUjjA9KvMxYGa0kLIxrI6qMZPUvJZ0blAPP
CI0aK7KuEFgdK33jFf5SOwMS+ei+4gI9N6zn+VelpY92K5nPuvV+fz6/q0qk/CzeV5eAy+zWM/jf
hKLVHP8r8pWQ3SnGTnDYanmmtPWX8yRfn2/Q/+J0WlU7ySkG4xvz+oRvfKzI0VJYEQzJOPP+zdBI
2wMZZF9hoylFiyS4WNQiCr1gIYSM56ijuR3fSxiOEOZR4GCiBhthwSe75P3F5O8/karE9hbLQnSc
sec9/Y/bRUIWeWzEw5AeL8H51Ypg7UxrVnkbhWIyjF8lRxOwb1yFnR169m0Z4tXfC/uQ2CMXIy0x
JR6FUdFnvMmBiNEnRxgREgXKSYuxw+nwFilQnMDC1o6vgLBgp1nXce0H3BXYXezpikwjQUSyuxNl
BOz3RtM/jOuPty5i389GBIxglqH0zB6w/RcXF5FQnDiAZDCsUEQ48Ze7WkbiBJEiCYYGIp5YGy/N
ldA6BizSWump2ChUKaWq6WmlhfcGkB2LcZBB/l+UYb5NMUB0gqDYi9MNl8NVXNj/XwHwlXrFv/RK
cBJnKest8Ol+Yq+S4oXuN3Jje8CdzChir7+V2IT+P/6yMgdeKVIdRUAPKtfSoJj3AGjXhFqJ8FHM
ycCjtYT5FC316365dTRcg+h24rFgCf3/3J1v91i+p9qDTwPH3Ycaxq1xmJ1Etm6MKuPlYAm6f9P7
/S/0M2j5p//jxi9BySMgtb99kDNLP9bCWd8sajBbGgUKWlxScf8/7Komw8/ZL+AMckUxG9n53+Sx
b6z/DpliFchCpgWgg+nyyRc8Pf0fn8Yymn7aP0asyW3oiZhd2BaQtiHQ7daGXVZ+bsU8jkk4jPjT
83yQl2fhWI+RFoluIamiPTpklYzD7DqY0pm7QfM50PIf7aYiC4sXZqlV6MuitvrWOqQs4cqJcSOI
jzhKTzB9GMeYZA8raYeY8gCiSA0uYujIZKTEQrBk6DjVP8xEaeH9xbZcvtfBCUvibTuVHwzKfBlu
f61oyygR8e40qSwDQW7m5PdRGIh9PGamr4ZuYRS6/wSTf3u3eE6W4/Xa/80uHWSrU8RBh9dMrojx
JQoUTsvNI0j11NeV7xfBr6md/KVSkUK1DxKu7dD/4aQiLKG2VDF+IFJtxZ665Sf7/9xNMU+UL0Dw
hU3xtg2/pADFp0tzzSvIYRemXIR12yFePw6GO2yxxx/FVQBVOTqruXy9xD69XK3kRsaOPUkSoq1o
6mjfdBS1R51pRGHCw2auoyWMq4m2t2uNUGKWxfoSb24IPOOR+OKdk2wjYZCRa8Cr68Rf3j0+dWXp
8ZtWQHCSR2a61m8v2/fahXdppp7Zs3Wp/1D/vXcym/oPVCjf+NQk+tI67atbLVhZSd3oTxrp91pp
3zzn0FW5SrvEfrqKnF9O3WtuSy5SP7YepF4yoeaYC6Z49SvJmwEkwE+bp+vzYXT4rXyPmeoPtIe/
P9UK/e30ML2r/0fSmW0pii1h+IlcS5FBbplBEOfpxqWmgrM4IPD0/UX16tN9qiqzTBT23hF//EPL
N/1LvD1OXvPrVp2Ux9prJYaPWcqgQ3XctVsjFbnase11NA/vwgiyclQvT5yPYScirf2MyRtM0pjk
btW0fqq7YbR7LLBfmJhrPKb6WbiZGOSeNX4+p5wOVo2PRW1rpEVnt7a28pfDC8HSdrN9rHrwgoE1
Td/wa4f5o/eyixTSZpDB2PRNA25Kadde23uH17mybPClG5U3p4NLztKIWqM7Um6sUCA0D74b6z74
IBC4Bx/3i1w2/sXfuDUSqqD3RYZR2gp56RJOq/kf94PLbfwOsyFh91BcFa92UPOH0n8o/Rcc8wVE
cQjBFgmOTHNRUTxhpETPoJe+vaerTk4ItljPJNve4sZVrWJZOCS7R730vP15lfvz3tLaaD/nKiks
ju4pXhGTivv3cEabUceU0pTOqh2/tlKJUljG8FJgGYaQknNMEs9TgGchUP74pxXRt0TQKmGTLaBM
WZAHqj3P/t/Tppbt2jcHW3ZaWTHMkuIe92Zsu/BQg+pXwekAC8cDhbUT4wwwUCMDb6MYlg0jelmz
7jXQtkp8DvJ+TVKT7F5XSKr/Tq6Jxj4uuxkzz0kORfUb3GcsBIJOv/3jE2hZaIcEl7JJgIqwzAQ8
RGBGYhSSKlhOAnCj4qTUk32Ts62HQAjTGfLMl8h9wat4GRNZoLDlN4lJ+hD24tEG35W3de+hmMeb
vELsifhM7LsjdS1F8x8rFNS1HrcwhaM2o9jCJJeP4UYz+4QweU6usywVNdTZJVDGbSN1wj8eOxFc
jdo1ji3NMhsYGHrhaBnlU9V/ItbGV442+Byp/du8ZKenm6dtix4ec3oPQfSE+B5pqz12LwmMkGOT
TwEI6wHEY8CZ0REPEMYp3mNXfjQGNgBDsk9R5VAsS6d1x8ulBgZFmOkrZJF+YOVxUa9QRRjZ41bh
cc4D2eZfxbksc7gjfSUo/V6ge6aPKaP94Iv0ykQ4AQZ6z1GRqv0iFWoxROOR7ItHqi+Zv1DrSL4O
OyzbPP1GQIYx77EBKb5S/kGWBHvqub3x/95qC7BTUK3Njl28Wb3gjMLKkA8I9d84I9dJhJCIqyC6
UavCmuPOzjtJhQ6cylZiRjFopFoR73ciK6fX6QYPA7zGen4GP4scoEFDMARUdzzLxFWIcyW6EWR6
XSsByENyHQlexRM36A7nMrSFVQj691kaE1gmeCJNcUWMIYSIOecck01MgCJ+zXhiCKPBk5uIGjrU
yLnl+ugEOUovYOv4cIkuHBkN/oKshPjBLQHG5cVYFDzHZMO1mZfI4hEA4gZ1+tavoTjh1wfyL652
jSdJV6xfEldQSJDuBfPX+cVCR1YstoLl8xJ23fJwVa3PjGjkVU2AQPSxe4QSkpqgDdHt4UAyUUCs
L2B2NSJT1aahw+I/d3iNHskd2B9E9SJj8A5bEfo+2Cl88y80I0jRUscyEGHwU0PMRx/J6P+H2haj
H8Db+n85YSduLQhq/WNQI1S9ArtJZmEpIWhPyPvEey0ZYr6mmHBiWbLDghCiB87emKmbbi/OwvM8
rixoeWORpSsruNTX9DHS4hMK999c3z4nBQoIq4MyCCx31XNoOE4IiRB8QM7+2BFO98MWdmySkAnl
1gu7/ZvNvj/ALnXUgAYwU3FE1gXprQqNku4er2qIgcKqkv+CaLCPN3YxlvsrAb7+N8FZB5Om9PUv
QA+aU/zCMl+nL/0mCwKorB1BxFljnVcfPCB4uce4d9TE/+OC5yI6cqySeFO2aXNpM/hmMT9sh5TM
zQchzqSgRlNst9g12Yc+TolvdBt+IOzwFPnHdfoCQnrjlKJzjpFiCbzvVSxZLvcTyi+MZY4EUYxT
CpLHn2xjEEIhQt+WVTSGrTm5D3GEmGo7djXFbu0Vt0vIhx5uvENF7vYQHhysB/5VqMGpfiT14OVB
f2LnxpkNU8f+aSe01x+qWImmz/FGX/PjxcAO3rn/icWr6mKHSxQK+AShDPBQb+VELOLGwiyMeGL2
aXVcRxIvTaBbiJ3QEu8CF4uzUB9Vq8vCnAJS5j3/tu3uuxi6f8LWMoGgYz0q6HZ8ejS0JNChWIPy
q389chPpJ3KKV4pbuJGihKEDopvai+7zGnaWH+mTMENrjxCP9kgDkbmvDtfzGX9iMS+U0bB8I4xk
Z43BFR69IOViZcIUnun1NZwfIWxbLf89JBqO7TQbQgUboRKsgfE4M8Nb2mM4QulBFlBGyq0KnR6c
cphNqDc5lNgo2GnQxoO7lbTyCUXg7Lr+iQ8d+RJGeOvDmBoBcw6LP7V/2ZtHdal6g553B/rb4GjY
DF97Nr3bXOUHtqgHT3OI/te4OHJS/0Iz6sx7QcmcgMwwOmOADVCaLSOsE53IZUvGeXil12Thk6Uu
cck02Byu+gBo7UYV+vekI8N0VhhMEMqwREFLgfIVfCBgyPbr0HnlEW3Py69cSopgW9nVUTQCpqNN
gaHY7iQp0Hb9k932FNIBReyNwe50MwJWLnoW8RJIHLEfqdBqoAWmMtc9zKT5kM/Ji4/EWIIs2L/p
A+ICQYM09ySwsLGduVSDrVFbQl5jnAZISigZolXG1X0uroWN0Y1YQz2BYvYA2bdtg4HYVLPL2ZPC
XlyEMMnjJCVYMWjX0vKHL2Yy3ZBEaYhskA2NtD6yaL94OpBLYpdwTjfIFbFAXRScU0ilxW4DBadz
A6ZEx4jqAP5IAqUDcpLwY66mpeC8idu9AGUM44nGwvyqBx9ERzhzY0E8/C4kn1DbqfCgn67kw5KB
8HQ3H9mnYpIJWDYoJwbt2ddXH1558pD45Z6262I+UpdECzS7b+W/ZyeJMUcRrMGDfk2Uw3tM/u4d
KW1kevy4mjpkrGy7bCJbWZX3ybTPjIEpb6jZgkJDBltPbiAsnEQkI1zTHSUOSRIEDQLNiG8RfN7+
NxE5H3UB4IQGIG0wVePTw6gdUd8QyThxL2g0qDjwLHBZnRSm39E3KZJr+kM5dEeEq7B4TRTav45b
MRAlhq3CwQTBPKbDCtZ2RGuEn3QTJQWTUhwVmBiz+8BfuvWV8UuJcWnrDWQVGVOOw1ELhrivTaWf
p7L991b+kWtIcLS6RImBni8UxLABow3GhzhLoCBs7estukhvQ5orNhWojtkc3z4+AWjCdIQ6p3VO
gsQt0VcCDCJC9ZDu4dCKh+ME5xWHv7zHY7e9/aRwzlTQLmJp0N9cOBH0EGJisPLN8ckvo73JlofE
+RMQ3HfxG8YOeVQc8HupBxLZdBvd5HCjKkKENLynZX8zNIJK4iR+yTntjt+QuDOXPQKvV0Twb2zV
qEh5eMilOEWHs7PrehToc4mZF7377Xi2A5d9h03mdhSuQQ7rOp/qKGlMWSXUnF4LK+Rs8IcLGooa
SfTFswkjGg6IVBUHgIvbEm8Z+MDxb2ZgZqIckUeJ8DgokjJoxkais2BL0P6TfRbe8Xf7ZA0gm8UZ
rgk6C4mdafAyxs9UPeKT1sMe7EJB0+Uh4dfRBV1eSQbF5ZAuGUOSM0KTQWSWe+2RfXVfVFYq5qsX
ym7OVc0jsCb0GJP7WJMEVdADcoHcLUGbBL1kKPA1Rqt8LkgThbZ+ChDKh51FC861XfgvDDlRm7fc
qbjTtCGrX2b8BC3dVdaOZw4LammicG7FcgO4+SgMcNTpPv+Hkx0Gd4s7l11yMItV1nWJIkcwJYZJ
KYcP+6TqTfCQ6M2IhEUYwSlpMQqp2KQ2ax5RpEHiniE27ZvR++a0MUZz0X2nIuBgI+OjIMCJv0hT
y7u7jbSgGxQHVBkAXezrv2gEMYuhDghSrCYdPNOEP2pOfvak56FShysnzjEvoFzx1Tk0UD3ZnVTf
tDAJIKNE9q/hvrTpUB3EfA7l0WATI4JDVL4/sd344ZTnCJ8taqHCwdvXvlqHFnx6PGftA66ElsSI
n2zV2l/ssU7FwKE74BEP2MYTw0bY/rJ+3inc7OvpbdjYl7gZZP4tyZIYItsSR+J5x9dRcy6+3gVb
8JYPr/7lNsfblJYbPclvaAyMAWWc5Jcg424N2lgL4S2HkUBL0oY8LQAzc7MEAJ5ky5BykGAalOYF
YnwqDUaU4S7zRX65e89b1qEzNsYpeLbP7CDi/YY8wH0QDfJbGrbglm2MlZ9VNY7KLKxjV2MzAVNZ
X3Fq6LJJQbB/jz5xs+RZ2PEvk5T26uZfmT88BvyBiWShwYTtn1tCoByamKJx9+S16wflZtXDx6sb
sF3OdwcyDqbYVLpiuf3w21jiHApiK1lTyCW5RklghK/L0yM106IkTCbjYk4kCXcH2AZAsEVdoC2U
w3eMYoUkjF436mAfG7/ppt7zGrHokR1qimed8w6Q8LVITTI5toHPIdVDZSBoPQZ8Z6iDhQrTuX+l
D2RHUhLeAz5Y/t34+QqrywWRQaKOcGik7EuCroG0Xs8AKiRbmgkE7hLs4gLwM3bcsqMHZrrrBGe+
n/QP3HjgcUMrFLrFxq+lJmY8k/FoTaXh3KVXWHoUxDD1HsgxWGJ8KWVwskbaXtjrZLfbyGClD1nI
xeH/NiCrhE3VK/wz3qg3tLYXdqHDmLnUtLIOBxZ3yuuHY0zrKVkgHwpq22UEIqOpOd0nDfIfEDpu
HfRUKdpkNCs0upT1LWuHFhW/EZ53ecqHXCVVOlcEqGJNp8gosKC8MO552NMpilBR1eAwEHQ41sVr
cL1jotWijvfH43FpDeXxy/G1tPf7fZ2aHIK9eBhbMuaQHYFCoHG89TTEU9h42VmMWzMh0ezjON9T
PDNo4TP31XDjPPvtSYkJj8khzNtDevIKchyZ7GfAKnn2P8yQ0JEAbk316flIQA5mCgR8yxlhMtm0
uus3lh+5t4Y9eOQ1cLpfnA4m4YhMw9lSCXPgRgwQaXAiM/iCRkAW2wcaDC3eCdceGdOY8PU51Bpk
1DCMQG/Yy/BbMfgATtb6GorPxO9kL0Hk+cDOF+6q4a7icWWFO4yE8AdV8CSkkqJEYnKF1ysuVkjJ
7Nus5ZI8edQGZJexGOUuNH6WlH00W1EzeCyfbjvEvwFYk5HIwBjrYWvA0Yg4IlLIqj5QFuHDbNrq
KXn3yODxTpRTd/dMzBgg3MbqZr54CXK2EeaQu3TJ9EnvuQ5JqaGEuEtGIans+AJ8ISMDLeJeuX3M
e+cQAT9xHW0h+Pcr6DSay7n4KoE3EUViDl9uEvFzqfH1CTUcH4kX56W4UUfsU5+tqAJX6VR0aF7n
sq5ozvY6Qhe7hJTCvsJL1V7JN9beBzM6CZaIWKptas1HamT8LLu7x3P1iOfMzZzcfk77MbibW6AO
ciOQ5hc/9Dz2JUs2979vE75eYd2E2fZce91n8iNmAu03XpqnGISJWynCGyQpNzC3j4luE+eOPl/B
Ypfi93VP7/eUL+YGI7DCURnA5DNMmamCdfWfNjU5DbASFjUBAH1E23HPxobh06L0mC2OemvADDQZ
tWFXJBS/XP6HzEWv3A56ucrYZjf/2UsxAb+aCeqS+xLfRa2XqGq/LPvdzqI0/DeuIe9TqFCCkSMG
OHR3Ok/L+CGCGf50p02trjuGYnPw3k7T4h5stj0TOEbDKKPsl6s7pR8QH6OhFyUz+hT/hlMa9eM5
Ud9Ufg+Xl1PGBYjkohvedm887/BcUQZmCTm94ojhgGp7FQwnMeuF2sQrdsBEFJnX6LR1OMxRe/PY
AbpdSBfs2D+HcPjtfdtxuwRPWXXI5NufKSC396g6XCbI9Wb3ZLNAb5O+kpvT6yNmXt96FsQUiBSw
OSSRV2SIwkeeYe4NZghXFUAPrvzl6VKQo54XjtYbzEzdUQhTXdPUUFtwf3sb9409DnQ18EKnc2wl
HVA40xFtLbMPNk+MH7D5womL6QAXx+5FTlZQEumFGZx/BEUa6Qbq4FZf0mgvtMD67AuNCFoRXoyc
/XG/8niWOT4iOqVAjc/uA1/JBMFZeoNyxoxplwnVdcIHNtZsleZVFdu0b6iakuZKb2EyfSHIeHdN
IJ8U2E7y50DS01dUzmFx0FvSGCJxUoResdajKrxISUdFCdJH/Embp8f5PRwQZ4414b7h1wkfZSgz
oMVF+TfUEOLhpmcNvs4p7E3a7E1hxvHEuOIeMfBY3qbooxgWCbdFwm7zoBTg/SPsObhvldcLiiF8
ndV7cWaWT18L4qbPIMrN4YFGM7paEO22pTg3Wh/mZXesPQjyAgJGYua2Fw8Q5XxSTJ6ZfWk7z/XF
4bZPPmS7Aj8ZUfV1CnXb4OpIqh7ej7llwPhn4vxlA2fi8BncwvP2HW+W+OiMsh+pGJY5v89r2MsR
cPj4Nv3MVfxOPu6ZQ3K6yRuLQcs7dwoIB+SYkKbRv9i9FR5gfjY9Da9jlNtBD4N0BaOXT/B2toLI
nmcX0OPL8E1BMj8PGEpouc0HxnQmbD1dJh3mAClujeTzFJdRN8EpKN+1DvmxNTOSXsxv74t7X5eg
Wj8fnMcNKWBAwKX1QDSPkUPBfNc5jxlrFOEVAzy0mqXdzPNxEW/YAKgLh+cAN5WgmW0w9oBSBShK
jHO2Urzn/Lxl9HN3Fcv0m2Mb2DNH0tIKJ08crpuku/2M1IA7nY+4Q9+Fga0dIKaebJI/pS9+lJsD
A3sevCMo5D6b0946v/4K/2UWaxcwAZ6y1WUZ8SsYOlB56tyeVe4fhE8x0295kTwWziNEfWEfKci8
3gQAFglaOKGd5BpuKaDH5tWvKh9BrveFjfrb5Um9yw/Q+mhUsVEYQulmEf/6jwVj5BclpnCJhXHG
Y7RSQTIcgEVwCjh8+uBeuiwgBvt0Epl3AR9mXoBnBifFLxKIhhk5Ikx2cDq52WfZcxFPsnSd95AG
bjTIMD6ZcP/AnC9DCZHlHi9yv03EH000NFU2aQRsQxiJOfEjkjkNaJxR4rPBTrLB+p7WEFuY1DK2
/ayAvjxqsX/ULxX/u2MH5IvpBpxugYqbVZO2POT/esKBA/h1nxNB4V7nXxwTCwoEKochWxkJ5TdP
9bpHljquBMNvrHszBUIFIJYe5JFYzuZxM0R/ydQIOfWWYh/pyY82XgfPYdbpmtFp+trWsfaPN6fy
MLTZhDIP/Ty8QcbERwbFNR3hVKYd85Oz6iKDpRAyR1zJ9738fe1T2OZYhrpb2J35TDCLcvWDsxr+
4G0ixxkhZ8WWoguCREwLEEVDeivHOWKtJ4GjpNoQb/NoM6qtfOSOwHjodRyxreWhpvH6U3xAg0p2
FqGY//Eb8pAiqPfglMhYX3szNqaCpkGdVd0MzWaXGa8xBxgsx7yfRZNIToyA4519C+VgQ+k8wmof
egIjkxSn/0y3NPH316Cw1fFn8A27MwKUUnQIzFReorE9KguYlRngXi7VhvoDN8bx5yl+N5w1QS+4
jzf97+QLapD+UcQvBYzBly5aC5EGYSNJAmd8hDAvJ9Sc0a5B3KPEqOUaUyB1Dr4dE8f3doCTVG4d
Lh778pFS9rRMC1NzE2sLQmwIk/8aS0BjjId+WDJh5P2QHL7XH7WZEbxnxUGw+sUbxzUNTwZRxlr6
XxY3o8w3CKYJNZoTdNdDdhoyT5Btf6ZcDu44MJAJbY5piumRGgJRSKysdrzCb1WNyLn0cbOiACaA
BUjn+aFAvvi5MwVUwJCTdnp2SfQ/CQDGs5Ge8Lyjz3sAEvexznK0BL+44Wlk9nuHT4j0f0utRv6N
g33jLcLndK3hjAf4TymLi6VNlCJ9EsCBhNWRgGPgiv9g1D0qIIQ9ZhnIYIrNPgmAmHmjQ/4jXZK/
Vk6fU6AAIkQlCUTQpjWFIdMsnXu7Nffi+/tYY+S0+pHgjSzIxwCW1FTxz8c+DehJwTowZ4Q8Z2Sq
kirzTZo+lrrIABjc/pt4fgSdvIvJRg/EUj9gBDp/Yk5PAXIDvmhQpEG4eEHguP5LQTbZFPfI1WlG
T9j07c9zFcjKGMO477cZ134ka4EHYeNfV1c2sfl39JoK+mJ4j/FtMAWNGWZRF2Exk+EVlhy69e2O
ritCQYbotIFqM42YCb7brhDVE4UBHudSL2Kx5VIlMRYV1TVeUCShinSkC/hMc9bFoldmfj83XynH
LHiu3slpdEkwM4iEbge5zMVq4FLxeV76z2F7ju8TfS3VtQmvDiuBay9UKK9gD2MnjdjsgVYdTzL2
4JweK9UDc16zZkS+BxQKF6b9tLOjMmDDPO26Q4quOfeFIpxCP59qsC+eELHg/6P+pTpqWpaGnmMm
4QtokOH/J60/ap2KbYGBJ8xVnliKOsQQxEe9yRVN3i8olX81rRJ1nKwougYPYj4Mks+szakgvlOw
dWG8ktJAbFL6IqTqgploNu/iuSp9RXynFlfQprPooO84u8Jfc6oNhdy3A2kbYg8McspHDHUESz6m
cWyx1PsAUZs1pFwmWphQ67MGBwqens+uIlYBWGAscwCpNaH24kiyfkcqxfQC0lBMQ4xQE2IUtN3u
sMUl48IGyZBgAVrEiwtRUBzDOc+wNKe5zBDKFIsNnSa9f8c+Q0Drt4Zf4qt/obKws6EZyVTheXE/
h6bgYXweXgnovAoX6tQ4puHek8uds4+UF5RKGFD1YXlTCp9utCHs9rQzKP22n7BMAR4mmkFKDnho
MToRdfYUM4EuYXLlqh51kIDkNuJ+liEL7oM2jiPugWkrjQwuqTCekBWPfhBnoZK8LHi7pUn3y7wP
9zVuULWsejOe7dzWdp8UWhhPEjV3+D5iOy3pJ68/wRhbNk0ycAJJVrgNVYE53n89w20P9bhO6+HP
60SbdMHo7YRrESYZfXCt6+JOQ+JXC3a+LNGUEEl+qEUL3B7p8M8k8q75ZVG6t3MfcxPGZ7TvGBdY
JWf5QgGkGrx2OjFaK0wNKduupOExQX2r1i15LuTPsCZBorFQQoaTuBX3X7s3zOhdd7xQl3ij7CHx
7E0O66EClw4SagDgEJ93eeHjysKEocSnc4K7MxQ72JrDjt/+yymOdycfX0/rS4suth3k22Kbog/V
IUYT/SJ6gLjWq5wdCkvUEZjFnqWaFn5BEY3rR+0C8AgGxz6P0XgV6MOLDxQErwLlZtrpWb+xuhVn
kJzI5xdPJx5W2ENi8R1QY9utZYtCixS5eDMDjx10hHGBenn0qFkDd6ee/ZhUMH+RFrULDQIguZ/v
m7AiCDiu/oiFeElswwo/EF8OCUGuukxwfiz89zD/BEX0meDXqMB4G5W7KwMm1Xourh1JWCZ5wbuB
YMhf1Z2Of8IdRx/qsHfix74EF8OSd6Dg9Vwkn/QSMPF2iQMZSOguEeLv0cM+JUrYDBSCr/fN7nI4
e8xMSYcFngnUlTn+AP6VmWXij+xz96jreVp9bi+g0w5rlvVp/a4sRj6AYh2Sm4B8LpyChMeVUzlq
gW5XP7zF/zQP8A2EYGz0wTPGMLbT15LvpGM3UiylB5c+81Csd0cgHxCuGUohOmOnOM3ppV9sE/wD
9aWF8x1eLawr7kmO9Qc0FexfH3KUY1ofMs3CTuXs7X6ulD/4iBMmhvO/MFnM9HvM5lRYeJUgMXrt
L0dhGXOngOsjvl0i/cA/kWr2hp9Fa6CcgZEYPiwVBrGTd9JBuCkn0zPtbSEKoSfg3OtR1UZ35zp5
pkwZyN9iuGz0a/ju9XETqTMQ9NhcEkic4PA3fqYdsX8Vud2/yVSe8jCfOFMD1h5nEVsExmXHxtEC
3grThKCMM9xlLpHx78hHfJdIWayOzP2FieB3Jj9Ra+NTkx2k5fqCLaz04SnZhHyInFIYRIOMq5r9
6vOug59PCA+zHW55/IbfdXe5fqvDju2Xrj757nWr3ArpjAHq9guprhznQe2tOnMM26Zf6NyIR44f
BhcAAGAcfxjO1kPWN2s94aHSeiQA/7OWJoceO9fRdVIGxlhsga64Ih7EiFfoZw223pfkx1q7zLI1
9RCQI0WO9eXCnzv1R+g75yt3sgu6J5z3nIEJUDlxkpC13xjBqzZLtyHomS2P8VjBi+HixlxEIYT+
uWuHGloYnesivg9Xcwffp9U9uC8ey9o72eXiCvUCGBcmRj0sF+LYWwFV27/ZtR0T29G8onz5YMvr
+i0mbuT/ElsPmon/FK6a7MEr2Bf3P/BHxni40/+2HRrZDXWkd/37mnypAGT844tQL3789QbHWjbx
gP+SSIufzvXj8oeE5RLsq2FPgg3qHKPQ18clnfg1LQZFD3/qQYl1LrQnhs1DjVhexFInmduShPy+
u+T94g8K/eK77Z7GPSV6aq759avXyKw92Bjqo895cWXo3WA/43Q2af3o8+clVgOvRNMxGjT6eXtg
fO0qd+sjMORta6Z4x3CeI60T64ANatUc+47e+gsnAO4Q3UCftotOozgq0K6cC1mR3DaPExBRQs5c
/TQAomzEZPXrd6Hbaf0bjsCvgM3LGHcbOneed6LbOthkZ6Q6DQSABzgdM1RhIV9XzK0OxazcvRiD
4Khi6bHBmMM2Bt21Oft5OqnugLsKu/FIxS4m1c6RMTNdU6Y2Qiy5zt+ksDNhxLF/idvXd8UXOLiu
GEizv1T4HjmPZ6yhrgYO4Ydla1aRfqeJ6NhtyI6VrSFzQew0e/MV59m1CFfXJfTP4b6Qla13I0J9
NQo/gCj7q1s/1hIOtDQPL6fTSrgTGc9Z7ra6MQHQ3Cn953wglIK8fiKTB4N8aAg0r2Zw3aTf55CK
yuw42ibasBpZfgymVFeDFHklyzZkVke+wAN6FaOyTWTS6khYlVK7dIvk8uaoo3L327OpHair+F7C
+tjRIM1c7WYJYE44jry0wq7BhZD2BJgLTZa81JsLLqvS9b3dFl0fGtsL/uKMuEmcoAjhWTjdHC4P
eB73ISY5fDe+grTuHZ+KhtguQNoMAyZeY4N9YYqD3TcC7gVHpuzlQs1JgzvIOcL059cEXXJd8NkD
6mfR5873iI8pGU8v93IEYttA8+pEpEp9XgGVJdZ/imFj29pGraT170SqI9KF+D8nb0qBLkWs22n9
22BPCBTpvJlcQXBRbESyxbGO+FN+CtcKsEKU3JTiFynykl77fSSQCkTWsGChN5NNwvs05EJwPdw8
XMw5JpTfSkLd+xQ80T13BzlpurVzEw2E9mG6dbsklKh1x4Uw3tHsdzfo/qzuB7db69GxNW14u0zz
PGgz26Z8OBTXadGdKTuozhny2eTqtqeAGtP2/hLq8DJyuxNV0Nq2j2k5VxShMQOPmcqqnGeaC5KQ
j4Gx7mNj3pm/BtXb+gye0XlkHrIVEG6wgVZPWhMDWBSvAeZsDEieHpMhKmKQrBO6Rv5/jBrTQ+UY
vuOO+3Cu0Xkt41z4i1gBnZPj7CxaAzOe27M7kB0899mDfBJcLj688sNltCtoiyKYQ29wxeA8qndP
5r7gX9AcL9ZKWWp2D0VlNnnCiQIK72C80wrgzITi+wgEi4IbfjR+WliHPoPMZ+flBaFJKccexmxX
9ICpgfLlRPIRuDnqk+Fz35K4B9T6QKSQVq9LCmWgMnhPMzOBOIgIR9SxF2uysYKSCo0tjAbEY320
j0uWMO6yM9XrJIUnv/lN1EUb1BvN3BQMBnUHzwS6HQflGaJWZMyCplpCJ82YFT0WNE5Rb828+x/J
ouHsV6CagRwwFR99o7Z/mm/W/CxQxN8IgIpylC5KOii8QLNx7T6sSQWApvqU8uRNYTiHfSy0PaLA
JhW6Ca4Fk0VxI75Nc94JpjLjgRa9rD8MjqLNtkLDOjdS3pQJtVcdyYrdvyUWYY5gnIMGJI5IdhD3
j/eMX6wbOJU8+HQGRJpBguTKOYRh4ODX1vgVkbhEshOv0nMMJpoP+AxZ1MLy3aqH+AmyNLCQ23V4
o62UWPrcJiWOyVI3zaWrJdtj3AyvmwBga0uad/raS/Ih8PtpYqxoSssVpjMc5Axf2ED4wdFHLBeg
rQGbLAkOJSSkN9qsSRnn4cEYF/YScw2Mh4Sidty4GNzB6Z0g+WEIZP2tbrzx5O0oiFCp2UAUW/2j
Hlyc1kof8N8RtLjk88MHg8cbxgkWuX2A8SGW53Y2gVYOpkf+t5xlY8lf5MNjlwQr7C2hbjMRgJkI
d7WVFpHW70wf42b68wuwLuDksIlp1Mifo0fwzH3368t+zFIEZjw2IFjFzTKnChyPe0CGYoPJfUs2
hAYzrj5tKNMIwoXguHQ8A2tvA0DA/T6jTcf9aj4QQEdF0PzdsXnUdyweei7JiUqficITRw1u0D28
PMISRufLLxVPV0OVSejJA9Snx3/lwVdxQfSLi51h5jrbAM8QaNSLWhdXX7zWp2UBaXpSkB5EkBK5
QYcHJ+LG2yC3BNK549Rsd7CYvHnfv87Vb0/NzDbnm34emH4Rd/0b+QJuA0xMk6FZXb/E9v2ENMPZ
TN48drOM2vE5f3vfzK2XIJxdGlTSZgq7BtpWmH2oUDnygUDYhUOewiMkgHtjnce697gxwNJA1aYU
KACtEa7l42rw8Z8z3h4oOXFgdh1z9/qQVfCBAMSYcY5YUq1quD60xHlpwtuyOzNWF7vlqONvAh2w
DKj1eJ//TJQKlVv5LZ9RJwcejSEI37+K+DSjxjfGTFOnKoqI24FG9h5c4lYCfHuLFQgtL+ofMhVW
WvScI8cOIa7sNvEnqtPbsjugKws/UWsrTpe0RT/YkzttfA90ut0VZOw+LLl7UO8L5+QvFK9iON/1
zQRhtf8nnGo+bKdyIzEtFlcDkcrOJ71JaWdTLWoJpz0SxHjOQwLrn/C+pHsok5ete0xonmMmSn1u
8IxJIIKFh10vUNaIABETCivrWdAfuKLZxoVjifJYBHzHvP/lefRpd/DgB0pu36Hul9z0KjmPSr8O
zQPjqYPS80zG7v326LFohr8RThMwT/kEGTanAP1tb0YcOVBhb90M/zFFxQOrgClRA3QhkZMBbXvA
iA0efg/A/H5AbUQ0B7g3uBjDAYiWaBBZh7ii4CnhRJj/zbC5QwdH9i/6fmTtLoxfzppfAPZCOnRg
HvMDwFwkYkiZduEsgBUM8kUlaYZiRUtCOEJ31OH6GBK9MIV4UnKk/Bt+X4/UBNfC9LSoR6PW2hzd
t7epEZmRMb+QlMmF4DzhkYkKtDIkZ238XKJlO3knzKJIftbHTMl4VCHa07FBl6wCqFQc2zSapz7+
ShwEhK5AxWfQ+fEY+sRnwqBEWcAAG5PUjupibMEuBfhQTtgJtQ41CnigZkYKNDSyG6mw2FFu8yZ9
brnlNWKI1x5faBvi3xRv13mHUYFYlIndSDG5RzqUSB0t1oePHDnUBKZd8HedGc6LcDpwtrb/d5Ua
RYSpv1F7V2X2BBiSY4IoXbmL50ixKpshU4s5oQwcSsRwMKowkWMsQ1sd68sGyZ7z8CA8jtmdmOR1
a1Q62Csk5/B0zGClM+KSM/Pb42/gym3Y8PkxuoTGOWt5SvLZsxNsIcmSv3YgTYsEbEwzqUw1yIJS
rnw5pRlpCKVSRLR4dYgL0PC6PB35hH8URvvX8utS9tL71dZjm0+5FSXyB/mHzVafKePb4rOSS58A
m8Et4Bt663/aFvQzjOR+1A8KY1LEvADVPf80BpmVaQ8wmqVFRfgOb04BKwB/Q+IL9maQDdQRpS93
HIjnDziZiEt4tIVfkfr6QER2soeHkLYVBHjcvXp0Wc+pftxhQMtlDNQQviE8jXS37IZMrcHo38nr
T4WfWUC60ca3hCXt5B4kQnN8/+cNXNHBfvFEue/b4zOHLXNDpt6A7TRg+HGcE8opc/pbnNCUdrEr
7KZ8P0DfPQX9Bx+l6ofAKjk4TX/jQKqLpLbSfQOGXgXDUizRb/CkLmsYlGC2VLQYEkLIauBi3n4C
ghGXnoc4xA3R/8L3p30zd5dRMTvjtL04E5QCE1LI/d8xpqN4JIN3IA2FmAVJcH5KEQmzKMUuoJPS
Jn5+fKFtG+hxzRUrqxuePOKCW38Ymjh/0A/e2FctGPhlXtsaddIW++AbUWs20Yat8HkwaNri1vL8
sb+k2MIMgvmA3cPgsgDQpy7JBmQQNBzOSCWWKooiDHCECs9JTohqwWbRXFGz8OSAUf9cKqDekQT3
EZHO6ZX0rSuDAUwUJ0AHR+h0Iz5tdiZGIaqfDaA35KQHEhgCfe0egi/iSlYuz/ETPRTsqunGr9gM
ELujYsXGjC/uFZLHMihrBNRUi09gGTMVItUXQC+6+K1Dd4zlMS7AtEZbSjl83qBBk+iCFIX7hivO
Y05QORDBdUhkWVD42CAGCkxntjcXV+XgO94ciVu62Bi5IncUe1BcFl4xaYlhFqhbFVQI+iyMTtEP
iMVVJQTXYTHuxL3tj2hlJFzog1rLLJDcPy1uo93HYZBYcygneEGKKbo+FhvDFlRnYXrQQaHpL/oV
RXRBNdzBQjs6M0KSC0Pv4O+ydWF1gbbsx4xQdv4ONgagC9En2HgVGyQfVXIZVDx9WOPCpaWzxAlb
i7GnFoNqPgN8mf3NsDXhTtXkcrKhoWx3P4QfrcVolCRMpK0JR45XrlEijunkmiGN1mVXQgxL22tt
wg6svPBdZ2Mgz+Q0BiepYqDW26jLjylG57ZD7GP0nLUXnI6MAajvCZtjeHbmiKzYbpDEoz170yYn
GMTSFeBOtNPXXDsQ8ijnDbKzI+XgGsX0nKE/1L6AuN7/aLqv5USSLQqgX0QE3rxCUXgjQIjWCyGH
R3j79XelJu5MT3ePhKBM1sljtmFUEKjjgjm3r3Zeeyr0jOGiRgGbqmWke6ViCEn48uTpLDApTxDa
XsPDwsW6Q8EFIphMG6aU8Yn4zYAsGzhOg+t1QMvLqlq7poSrXohzrQBdXEU7uOtioxQbrPHSXMnK
weFf1qDXiyqhOhyoQk+Aa8o4OR7/fq1q2fCkhTqRAReWSr6L2o3J+0DcPybKL1xqI/AC8i3gm6l+
pmdMNaIDn3x3BR7wB3da1i7YsETSNLb1EZZ8UOMvEQsOgvOBvZB9L4r6bNY27HlxE0kreGaJ7MLd
MFqlezl7g981c1SSHWxBePJB940pR7XYMY/LjYACzLf+IWyUmibGdykAsRHDoaG7q6Bn2UBQYjmg
5aZORwmLMsNiFWkl3SXMSnQcdyfWiG5e33hut03bqAhg/aXbpJCD/o28roIjOTH7FMGSFQM2Anwn
D7rzPE4YIdAUmD1Mu/a4zWFFZVlN5l8yvWN8Ip83/yPn6/KnAmkfOOLEn/nRMparMWSHJMo1zO1a
JG3hpbExd2Afw9+voDdXaGfz0X0CZweyMxOwU6UQvS5AgV8bwvDzVuEt61Gfcw1OtVggicy/I9ZG
9Ciu/VycCV1pQ95NNdWaV1VoBByQM3+sY+CkUwtoiqzZ6vWmZOV+imGefNu8at227pSnHvXj60aN
Dxcys8GHO/LbJqmimiT82Ajy5QEyT2yjCmSnB+YxNuASALCpg3oFMa5Giktr7k2frPQWrvkgOwjA
EEbZ/XvjhEMz5Ew2WCLQobchWSGJtVX3w4XDirevGBnsCXPxfaQc6t2jXhHw9ddAa92V/wRd9Mpx
eOjcPZ1cqMTcbZa7cl6StYkT1WXt989mBLLqWf5M+nLzVGEO8J6q25/O9Qz48KcBtn3r/vW5fflJ
j9hKdZN9ZgDJsdBSzdaSTl8srapdqjlTQqOcdJX2cgrqvtD9bQWbgH317olMVmQS9zgIxtsfm3Mx
fBqXPHnsnjtAopDU0zj3UjD3f9Brujfl7tX1y1ODc056Pg0zrMnZsr2zRfhcfRKUb2X7WbNq7fFn
qppXL1c7IBKBHdFJTXYDPVStevt3VPKc1ZNi6LmclEh3zopqGP9lNf29eNimojR0sBmJ3t7kjp8U
F5gijnLVjEa4D/HWZ/M14wVkuvrRLOeJ5i1FqRaHq+65WQzVW0FXWIuvCdMFLvhq19QF6Z6ieWej
Hxodvp4vx62a7zgr1EpSZcv45dGb1pN933eGO6+cy1khT7jHv5yUM5TKO+u4fa5nwwHu2vmeGizZ
KBQqiZ9cNdkLDnb5oSNsQFzc/jz2jotK2uPwlRzyqduM543kcDpMaoKyxOptYPW7a41MVzn3skKW
xKqniC1IjxaHt4wRsNHmIfJurhDIxqOfHW7bpRelICv4SeJ1nqkU9hX9M1x78Ju02bTIw3iqnhun
o+W31A/kl4OWJbGI4ZlRC9rJXkBuQAPHl69bv/Se7x3SZb/m33nd6fjoYlxJflcK2LMwR+dZ9mtZ
y2paKFhz+rGVM+wUlEtpEd+yUTKhqcu/pbW/jVesl21cx30zG27frVPcfUyvxifVRzrOsBuYg6yg
2q9ruft3YvNyAdaz62Ubl2J7n67Kw87BuG2l+21psadoouDcOulqfqbj0ypM/wWvg1PtApaYjvkO
zO+NEkSV+bm+0r18mVcKJy3rys149l5+hPnm6Di87OOFoVmn9HlvGGZoWB0q2ikkjgXOdqGHu2cA
hx79terfPn73/HZL8WjfMzVVJ7eUa/EV4FuQbm+bl5/7p1X8EogGXBUjz23n2MqW+ywW9NzN6zbD
7eu5lerOO9noFB+r2cZvfdm4aM0Z65bfrm+JavsOYXTob7RDdjGCeZ/8NvZUnKpOv+D6bhB6jhJY
fXjeRIXXxGt2FKQIilJqnlZId5WlscpOhvVbLml1niq5QRhtr9ump9wTPJBvMnTA+tNKsV7q/qaE
BN4UeZQrM+5FL6OyHv4ON7ItHMhqcpyeSdqKzTXI+nkoYuATs529fpagwq9vR38WFZ/RsrP9ubo1
2mlPKHI9B+lHMKb6NZCfRkkeHIbhj17uZBF7qE8x/z2D2Cvl4W9cEjoaHWP5B2m1xo1yiZSsUWJF
0X30UgNqbzaDh8bbvekRbj8mOWHHaulC/8cATZV5DWa3ke/NG4vZ9lZmoasMBl9fPHRoZOqfxiep
boGXSqa7FixEjGKuooNxUVXeHD834Qs4Ba4BuFj9FkBELKxzBhjV3b3yWNdSbymggHP59LeWkotm
ZhrdLpwEkV+j47pyuldWtzh9q+5hUWSFLxbd89bfDK25BPTqPjZiOd0bS/6TiFb3RvLnSBiQKcey
uXsqPRv3IzMrq5NExFEnq3e8ddN3fkStkybb7hD7nyOq/53vcjlR1HQqJ9wlqhZE7VQ2w/ySMV15
ea/O+Xn+nG+10tsxXdk9/+WmjeXv+Hgpbx+gduWl1Q0BTO6uv35EU6Qns9Y86nUlqbswr2x+48d7
Jrp+7/YVH5WbAuVWFxB4WGY213m8E5PnlfOidSCklPj03RPJqmN3uqyk0hWvT5yrR10qZoMfmXMj
t309QkKwDUHDQqAZ8UReQXtfm4BpB1sL5meymjlF++8567BgypGgU0YtwVwCxvVK0Gp37BfpYlBV
TMaXABDBkNuZhfRFDpS6rQVS439YHGccbfcx1qkGemDbtKyuLtVloexQjS433NOW1bV53PduW+ej
+Dwz4GrtipGv7b8f1N6NFrU6jI7X1kn9LNZqS/X3ukCj0m+0MhDQ7hZ9pcH/jpCguUomXT8veht9
tHzbY7Vjlvlo3Pq2gtK7AfIcYvtSTk/2GAmz3KO8BtbMtjMb+1l9uqhe07W9GbTWqsldqZYj1wXj
t6w8oILJQUvestWgtKI24p3mzpWTPY3hdCMh8Gwl09vXJ+dM8iSnSgGAfFdJZiFCMgMr3tC3Jw7u
S8wlovtnijThZ7ARfblLEPhq8o5FA7yzzjNiEQma+1RFakC641Y+op1Du2gFSmU3nVvHkP9nh22m
Q9L5uVYKtf3HaTT/tr3YQYs97cJMLbVqTuuFzj4wqTBHksPUe34OqBGe5EG2EXZmFOBPu1byX6Fb
oqXUyAMA7sjKKVc/Fp+HL/P2p6DeyXWBemq2i00r3de8THWflvVoWeOb/S6zUuone3kHo/0K4kba
sFh/pMtZc2YT0b5R6GOplwOBfuVfUt31990r57p+orao68pNTtvKqr7pmvjosm+axk4Xs8pkw8n4
pQF0U6vOwFgLpi7ltZTja3XknrT5TA4Z9pziYgiD4hgQXGPXeJt6p2GGnUp9abi/FKtKLzC01cTP
ssCD9si46RAtxjdInQuaorm+cQhpn+gy0Lql5iU7+sxnQyCygUiXbI1hu6IyFMPkn3tZdQhAe21P
Fff72Fv1li+H97v97YfpX+6ttI+m6+qyiTIWiREXWQEyT19nvL3291lej2Mqwfsuvp48bFUdpWyF
FgetgMJkCqY1gz4FN+ESaqvseA7OowOXGY7qrSlmI0ENdaA5Gw9XOKbOcigRzhegzoisYYCnq8sW
zsltbA6cnzHOiZNMPovl/TQu6AnC3gfAIEWB8uLUWPKsx1qdV7IJjYIKdYxsK3cHpmj9unmZaDm5
DKefOevzXi2so2SxnNtVOHkWP6mNwimugNzWw1UTUO30dgCXCoqsuX/PXCWxfyckZ1P5tVM0HhsO
sL2ATTKN1akdZ8dT+BNEsy8gkMqz+XsM2eTe0zfeV08xN+JKNip1Dm05WKqZHT6By+xo6tVjm297
7fB6ezd+P0emk9Fxth97XjfdRdebbMgpPWusYBuJAUScrSL3mQSwUy+FRkExoc0F5FYa6mDVCHbm
CxUjq6t8qtRZG02DOwJyxgoj0+3psrG8RYlC7TKt6gcyJi19PYW87u4Dns7gNhRt7B0dhBKjlkCi
P/WOA4OFJ1WiNlOVOG0MCZ0aysdUlDg2DQ1mxUAFjx3dCsl6XTvUzr39P+Hcr9K1ZtpfSJeJZ+Qm
U3I08Cfw7U2Ih1VwqBunANhP1MxezLIvugPHsvnYNRvajotNPJchPKowjkVZW2WOF2v0OK9eVNKP
zvItfww+D6tstNrF6Qe96+Oc7piZzwm9FbhxRLPsERqjJ3EH7KJY3rwquxc/B3CXz9+O+x3lE9Gu
qEVMGKwQZQRE2PVHlQnqdF8xfIcuVOYin0vUVlVvslmDhna3+wjxJ430LNWCOUpUMkyi3J10PD+Y
5OKyHHb1pccnLGYT7YCCZLp4q1zJ/RhYTVs3xDkMh2Pl+U9nuYCLroh5ew5XRKszX6eZehbvSwf4
xJogG/9+Zb7xCrhpAo5tSX1DKwCFFKOVprgu4JVVcXwitwEihql0rexL9eyTbRNfvmquMNhu6yvA
/zTD+TJHKlC9jySsyGow3zTM58I9ukd31R4SNvq0KR+1PIpXH095HZu1TX/dAlPLvhJHIPW47Cxv
g+PouHldD4JfsABqhC873cbeyiclr4PTPTqkGhtiutfyUUl5rWVwC6B+FjU7rIN78oM8RY/svzmo
zwlVzNbIBTBabdrr3wj2bTcA3Nmf6wWcJ+XGKUYHhBa5fGAD2l9Tp8bq21bOI369AGmo3lP9nQ5u
+0AGJEtAwfOR9NChRe6I9M8UDT5xJIYsvh0TowaEvIEzM1fW1NX7jLeAfbvu5tuosp2D3lYf17Pm
BiaFTQTiFJGekq77YKNtByqen/nZUGc66VM3oyVVmoQXT2fPNgtjT05EV9OAmGIWjwnSC/yegX02
34duEngtfK7HWNFXDrUqAaNo751ZgvEtPetiy7y3rrNLuR0EO2P86Y/wZx5uBuI4NDTuru4oyUYs
6e23g133BCWzAYDUmB0QQmsyone8qRjgHWrMCwWQ6d/BBBTmzmGn9CYzk3Mb67gJiTRwZXyn2MxQ
aAl9xYyfDYcaLpTvhneZD07j5UCIVu+B9PMqzQU+bPhEnY34gXLAcquszeJAw0nA8YYPdcBBo2A9
0HcIf0nF6ZmvuhnJ6ryVDYKrDDV2Hzf2Ed1sAl6jsh2sB5n4Mr6MM+5eOL7wY8tBbrL7yE3C1aCG
oY/nPjrB/eg4oqTSLSruY8f090VBhAU5qQ8FavfQDZ/dXn2v+jsu3CGO1nYfm3A/w4Ftu9suXAGV
MAocbWzqj3wzT+DHvH62A/ZN6Ac74ewsnDy+tAsAk+9Hgk2qVVKBsYcfmeIDkO2xXkzDyUH03crs
7PJbPSNeeNSCBlD4I1x1y3V0NxwJH7Ltrv2r1+wrYdZA0eLbf/07yKXOuFeDJOvMG0Qg96b/XnHX
ezp7u/CO6b/PDz8bFhpsZfP0sXNKgdauZY8kwSAyuJOcOVoGcSoXCqahqaPTPHxAeVbeT9CnYSn7
N8jGUqTVk09N1l2IqqD8xsq8fae0dcc9kgeEK6EjJL0NK4BpinjgM/SOfGPRd/99+xkFNrkLRQdm
61OPBmbR3u34CBctHG5u4TeKb2ZcyRlBlygzmQ8QFcIph5+0T3UJ34XxgK9gPcXOwcrqwvIVgoKA
K41j6N2YMIaN7e/pmdeP4I3/nYjb7FT3Dc3gPcGB+QAQHRPGj428KIArpjXM/QaguMjfz2rOBys7
H+hicZMeQcw2aZ179bmx6U9rx0bJcxuukz/HQVc4WXH0f/9lqRCR22sUfK8Da2bHvn2EF8KkQQj+
98F+jM5wOJscgSJxQEZAtivYwVzG4Sb9d6Oc5nLgyVj8m9ZKTuG34aY5/Flocv93FwNcUCnEV75Y
Cw97uAeA2eqGRnji3McPGnDNcPl8esGb/PHCgiqSJ468Dy3pw5igjwuT6PnYmGSZcYohYOhiQKc5
0KSuOsJZdGxPXwr+9nckLmjJG4Yz/e9tTURG4MjjPaWsI1bEg5QH5eEnAPH/H45wa5NmUeuPubXw
Hq4iuKAc74GhkjLN0Vf0DGDEu3DPOHxquN1iS9v32ufGezhwPOkqH+GwrsN3LtXiS7b2Z74xyjaX
gxBy39+LNaJPcq17O0EI2UVxUvPutBPk/kgjGpKwU6uCUTscys0Am2Uiyu8eAkAdK7IQfCPGQb6W
UkIz38mFzvmG7UQYJQEuOSsDw7EJKl5/iPT5WinAi4JuDlaI3mwwEgoRQSy2vOB9O9cYAD8Q9YMp
jrEQOHMI5zDj3fe7GUbARK9bn++3cZhpZLkvWrlUsqwUwfFOVjvvC0nTrXe/wTsYBjmW8BEO1+Fj
7MJwJSAiWpOwEm6eAErYT35D9px5Hc/DPeS++R4mIhnDq083IXgeTahx+J3AXWIYPsbdCbTjDn3o
2NrRcDOi4xbpw8hZj3ON8cQZkNMuj1y5/47yAlr+7sdGDMHv5ZH5fNmFD4/21WXYWkjvFqb1/N89
Dd/4bQB7F8rxJ1pH7B9w9DJ5hyBITAGCLvV47MzCCgur4gGNLL8LnkgPh+aAg1564JSV4/K9XK69
/ZZpNIRPPVX99v6p7mo1tAnLf3HN2RGgL2KPTuiBExQPb1xydfPNCR8jnwOJEJ5lXw5zv06r4yWs
L939iYfEFSYU1PLUBLBJOJZsrdMKN5MHlwMPN3XfmGQmnfAUh4Pw6r+rGsyYfGAUdJ3Hfx+PatPw
gUXP738X5D2OqS0Mau1/7bfaoPGZ9whk/diq/94bzJ1erXyt1P5OJmha5CumlF7g5oL/hSXhn51w
HyJhjtgPERp/X3yHheWRdAHCKz03YnrcQScSMjqnGbGr8P2kuYEael3N2JNSPNxvSjnlXOt9N75P
Cl+A2EBcRnAAA+S6zjUG20kMhOuk+PJuLJTWQ6Spk3855GKspu3HWY1zVVEaW64HYLjhR3vrj+04
3RTcOe5Olq01JwSdfagB2w/smAA1OXidh4s020v2pTOXnGurMkS/zUSGNrk7FIs91Yt9vP9Gg9fL
ExEVY/iBhkDXXRlM18M4gwmOdkCWL0cRdpJ/SdAJMuZ0s9O8rsmoTx7cfu2QHgQnRof7zr36BkRI
/mccVPZI9PcfXY3hwH/4Eov50xIfNQ7vZb7UVfC4SP0vN4I++yhLKQ//zqLIhf0pbF8JL5sPzCmH
n4nevrHSAWlTcGoe3YzEV+YrzM/CpGjVhoxD1zBUH56A867B7xQb+sWmIGOAtnjdezOcCV4/7xm1
1FYedO3R6CgnZ4fx7iNKUAsIoBBXELmx+WRiOSLIGHJSS2U1clmydPElXEgq4VPDABQOTc6mdWVt
3V/y0fR7XtOTeFTy5Ac+MoP86AnYv5vMIXpMFe4D2LDYHOSTdE9vMctomMqnjOdv/3B1O6vZfVD0
f720hasbVtbVraRMuKfV/FcoiUHvU3HQLuxod7rpiJ8bchPraiFV2TV/JQyylo/SWxj5aKhuTYBW
QwVDpMUCoajKbWcG+kiUnN70lXTkFSapW/yYgxzDX+YrRXtqRkai55h+RWgxTEPY1Bn6SSOwHSvp
j6lSZRkKkwIawbW2+U48WvqdDeSD3280Gzh07Tyzd1H1WZXFPp8xlR4p2jNWLm1TDQRe+VbS7SdT
NUP4GUs+F98qGLVLdixnkZfjTM/u6WgVvpwKvIMjSO9ENRzeke7mmCbvCnHewptZK77kNYoFNHs1
mjxo+/E78tAojc3nYcObPla/gSuFRmiAG2NAFTTOFHX1XfdpRI5N7mgAVKcvcnT6MgOo+VSMuxtI
FI8xBsON1gOCzKZ/G1Nb+ihN0CnAJbCokrNfgAycChIb3flar6O8otcVmji7U5z5CoKZejGpCdlW
Gcizuk1U7XUrOlSohvKPC3VeWFmfIAErfcloJFuPsTV/8gSdgG7T0LtBtqX0lZ9tu4mvM/MSzSl6
oaZCkDzhiVkONI9KX/KQ/z5/EzsHyRgwRiZQXOiVTFAyViPYI0e9OL4cGzfC0hBWyc6VoZaaFVvK
QH4mw8iXk/mW32/rehHOp1ghiKsbdx8+/qYzu3Empxqp3GBQN8/uFShlpCWRTtUkSsnzIP2sJ9Lt
7QdW9PFPHuZoagG0wxfiA8X6kuJnHj0fceJI8bwqHuwdLtimgmmWr/n2spsq1nIQXNjsbbxdHQ6/
cubVBoVG/MWGR/2ZJWXmyvnho4QtJgj7CN/K6VMnO0+b06SAOzU5a2VONo0S8QWyCmAqs8RQCIn3
9usDKMU5vk6YY+VgsqaQgYsOHAHqaAgcyVlQv/gOSrfBpIUo3QdaegZFFSBfrlNoLQfXOMi3KViC
9zP5Xj6f+PYPuz4v2LoyfEQvoGWsBoIUaL5elRuCKEVnu38hVC/52noW2KnnSh5S8PkFPpdFQqXy
1xDSQy5DZoeSZyCan6qCmY8EgViNEhPktOb03UPwOyLM9CTMUxgCz4i0znpX1PSp6Ag9461ycN9e
j/Wr1sFpPfDIf7USYaKTAF5YxlDvYiQbHUiD9hjSvnaaHehx7Yv1JA1l+TsBvms8O5aHDKbIpcBH
A17NDjFWWWBJh3MstS91eK/48zOn9YW7QiAYVE8huRqNg1Sl9BQxIuAT63mirmgjdcCpWAcHMOoa
w0qyoqWdOE6H2d/uo/hyqM6ShCAvbdhNr7/HnjzEl31DVi0KIw5BJ+h8VYK+2ybW84h+QqW2rJO7
w+95th7dbbOoZ98P8mOF6jqH81OoBBDtIfoJaowUztrrZhBHW5AUJx2OJLZ7hSCK1EpYbOBThv0G
7pGvYA0sK19Pw4hzU0+/ntOvzFWP+lLRrfYbYUTinJHUKX95fOJs7/6oTI0gjAjzfvhcTzaWtXTj
WC+yTPdmfyqGL4dO8hItUORQnr4uKlmgtYnZ1LOc18KkEtc/dM+jhHJYTDwnIxMnHazHR2IRJSab
b1XkcaSNxUkBJ0tv5/hdSgdT9OWhf/rQ+1lWdYXEx8u4MJmrLZ9GVSGKCg3TfTd5ipXHGPKCqPrS
kqFKvuonvlKT5Myyo2AYqO34WwQRtI3Pp/r0d6ZmtdZXFLAhXgSdkRnV19lcOFE9Yqgcxkmc80J9
M6/l3X7df+s+UxFGjsdIDPzv6+n0iHzP/CmSxkXIQEa5hHTN9/9wbnrFYoZHdr2NBAoYK69MHmP8
oEAYItNApEmtdIz8Hp513nbHup18DloMbfP3zqWElmPl+AivBKoseMGjLBhomXpG9AU1ST2TgKDH
9Oyybh6eDf7rXrA0IQbHWce5c00y5S+UppKp5oZMRub7rqkKN+rVU3Ki2Wop1ebwdEoQiBks182H
XIDB9vtcIKDskydUEwgIIaBFR/R1qtxWOMH3tclI9Pxefm5QN1U9uvuCA9TR4ROQP93lB/e96izN
FpjZBGOE2nlAPqR8CM36LfHP6r5572Q/tWpTQE10dRwUtVq6MpQuPHImZB+wm/2FjjzTyUYLM/hO
SnM1MnlAHi4387ZTQ1fi6sS6KS+kq9fvC/4i6Gl1N9h/I5ldKUKc6qoV217jdpQKxuuBCp/2XRGG
ZFprFQdHxjyhGxDUzr0Aw5BWVNUucgVjAROje5aJlzJS6GvxMysvVXarFz9DBpsrzwh4q1wkvm3Q
63LI2RI99Z80Tj8AOkkrdyzvHH+X+ngeD+LoDG8yo1zjqBE3/jXqqqyHutK5/kHBiiHpR3bVySom
X6kgQzcDOsrjtBAvAD24dC6vSxxQlGrBnESJmkI4VrirydR1Qar90/idBiAdmsRQRyLGzDvRDmlI
Yu7Dm8zI9xDYxdMDEvZpvOmHuhLEi64+pJMcdAmLQ9K87Ftq2/6T/EambucAHbwqnsDVy8N8/eGP
RUN5m65kZJj3evpfaPYlPwoafLpjUf7lRoUEoSZ6trNVtN9h0v/jvVXTCFTmBFFWDjivGzPAN62b
v/G5Ry16pM2o8OQ4aprYhcyC6wWUv1Tfofahm7w32j9FmeIAcEw1tgmq++r9Yocb5Sd/nM6iCnAN
EF9sbj9SakLTL8IYmptabvGNmzflF+moYwziv0+1+2G8+tbrrd+jzFdumK19wwgRzz6rqY7aDh40
W0NoXlyqwb1lPQxebfowYKHL5gbLChGR4A5juCtpimRz/rGepd8XCeVnQdXKFTF1hxTE4xppHZEK
Lzdzj/I20bksiCfP2De6J2GPS2ojFMqhmN52b2CqxSaiPBXNSe5r3sUBwhFNG1n0duPdWC617G5n
KUL1BdJz84EsrtR7OY2mLftgQWoeCPXIPxE16Qp7AUs4+KvQvq2B8X/fY6lYhnp/xpqlPD4DK9PC
uwSFhFN319y66evfQKyUDMn0toPbz6Znea3itNH556aXqV8x8vVKf0diK+0ayQF12d3HDvvqjpJC
Pd+c7EOJIlz7ppcIYqiRQ4uTqgssnJRJvVyI5EwmQLCPcIKqOqztv4w4Q5FpWz2HDANXImXiX34S
6sIUuv4EFlv9t/MtLenl+NeFlkQAoAVc8ZQAnmmX7E5yqF++tEF8rmJYNKRZCDIBc97F1DJ3Sgfx
COzN7Wx7jA+zJLPISz2YCNDqaoqnq0aoaKFNU613+c0NG6VlOJZ/AaJdZavqOb9ufP1M5BblFHTN
mY7mGc7LAafaXmWTINwniDZz34d9FdDx1grugM9VdPucdhdQtkwUea3iIJhIzQlz0WKiRIc/PB3k
4MLfxwj/5dk2Ioz5+xp8Jaw2KNrOEg4d8b9W4igXfDCDl9yp/DzDBS43kiHt6f6SBPmVpAmdjviA
YGLbhOP3AIuuVIwrL+sekkt7THa7PG0GYzZMIJnLPGaFk+/8svnbNAoK2GTz+/d1fyhPB9vPx4Co
LbKCt0I4mgFkCJvR2ObRzaiR6mlKMbYd3TYub1J0MP/2yVZfBaay/qka66OMwzg43drXcpVX4Ju3
hJM6setK8ctaxh8Jcup/2iqoFIvux8s9xfcegQmK+67y6MFVix7idAY5Ub5s3w8K0WqQj2WZqs9T
E1PLMMCCL+OTnlrQc5m+5/V0EQsq6f5C3a/RLWxukCpuQJzTTvArD+jxdX0batSaaMSgBKg7qDkn
eqkvYxJUSMk63uxHeO6KMzZymVgRlDZt/VOnhk34rV+itx9Er47ykVysZ5UU9PyFCEL/ZkxRpNKg
P9hQJizHJF+h67XVo4yDTGBu7tlfUKzkeqH4yTff03CXIJaizn6ke6Jl8dkTDIwOxIseQW44WYEf
xNNtUHZE+gXNUhBLW39MX34bEqcwotDynYWebso8iJUj2gu6n3qYfyZ5NluY/WxO4r2bjsNmTGge
rjU0VOmrR6+L4Pc49qwQaCl/JONVt4BZBv+cJfcvulVCMk1kuv37HdLya6hkzm2mlPWdCrFJAsYW
pV8aMMcEm0wsHHdjSUkUjbIwWX8EyWopaSsQMbJNw6Gq3kGq9RsfBrn60to8Nw6VOEg9uAIRErHB
1fE7WSLYAA0a3Tqnl33/0tVmeAsrbdEj7+0Creximfj0cnoFMwuquXdvsxjOXyHUkGNCgLQ76xa+
B78Py3k/ub0cZao6C3AHvevnFS9f18b6gINCBZbH7H82nQcqMSZrs6gICpahBJeQIKMbTrgbninP
Do0VXYig3JQDmxcf1jMLNtSeThG8zzavHXbUFrCH4yUlrULPUFm+G+8r39kapLzibRuBABiHaThX
ipVhjl8ArzakoCJaxTX6HhuweEfUXJt5jrh9sOy4zfRwNSiLTSX+vNtqJsuttNpMt3BeJ5ZhtekX
EKdVd1t398Z2oMfwbHhW9zFNgVYjiI0ZtODM6Wxq31d6WlN26mfrpkRZxCSlrON53ZobbclwAL9t
aSVLBKQyn3qg45ewr6UH58m+bcwqWIXMwoqNyUJoHUG91gJ+34NR/tTQiV/Ev8q3Ppn5Yo5miw1W
U4snpqDdDg4WlxZBIM/1ua39KMCZoAMpmwlXp+/CbJnhQ38e6FgtzNtZ+DRzNGJtF7clyPjAp5x+
ds0z7gUssZ5Gu4CtDf8BlYkkt6oy6Wnw8mrm/oGMjOaTYkyKYoj63d2+JcSlQzVPGqn2nBSU6Dkr
X5NPu/BRpmZIy8chhMZgyFhPA62i9kXLIfRJemrXv7wLbosOeRDGO316J+nTKl7p1hoJtm7VqaZz
sClkIhNpTloOoXTXaSStRUnu+JGqego9xibSMG74SPZ1S/b88vDKe18J76lddBY666Fmvk+2yhjK
XUyM5KBhsf5ykcgiAiSbVMnDQM+wdJCyeyvKUEAAeNp8cZKzh95NKE2634tmyG73pmgr+bAps+gX
XSVMqXjezWn3zNJ1AXbnufiw/rgmQ1EkGpRFm5kfKf5wyW8pyOI9ZuKQq64lRhL/JRggL162ve3w
+FKE45OfgBplX1JfqQ0CZZTLClBCBV7PbN++uAynhMamFHDiYOmCZCagt/NLW0dLm+g0Xj+rqVLN
KQAPJBA56A8R9dFqCcsgcJf5izyCnsQlWOHMfqutYs0RUQJxGQz9zcGmtbT2DbxNoIP4KfqG0/L8
3/zfLpqF7nS2EOpUoWkTJuyBD3Q1N9NNiG0UfDlg5kncZ0xeJiu7fMuO/JGaKEpLVsy6S7pNUmKQ
P7Yd8JABEkjP0jbjWchNH83lx934S6+koj7KBPJGpHtLm2dlTRFF6j5tqfuv21zaWP6XVXigq34C
TBtlSEoams+iifxuUf22k9jMTy9XD/LlFVhTfy3dvIkg+IXNkD8IEV8he83z3A72ThQN+kGXPlij
U1yuDlON4Ed6R/Yhz9ZwWQpyz4KmkF69wJn4KtgxNpXXtCYdWzVcZCDEGoEJ3mMzfw26GrZLe6MW
IvEUS6b8XpAxz22vQGdBoy6j1K4OYPuy0WgXZvo6IbFSzxIHkhKj9C3DVvg7glGoJ6v5D4URvBxB
QDr2oUfCFwM2+l7uQfNQE6KYkhS3ZHcdikBV7CltNMc5e6VbyYskkIDxjmsGgtoA/WkTbM30vTTc
N8KlutNPSVRAmMjDVtaNL+QJmi/Jqrq50h94PK5+6PbhnNDd1Sv52rTGMch+eisz8crq+VBzCRv2
fGCpYCGhY6yremxgbsbOz4p4LLNvl95WPW1RZwhhVeXPTmrAUMJUQduDOmFPN6dyibeVkXnyPRqB
hK8rPxKXSukLLmUElGRKTwhKc9KKqc0+KvuVB3XumdA+K4Yrsv7YX2qJ8gjBkUbGMuhqWrhvvRKE
NK2SS1AaTHQSXyeAvZA0ePKn8K+fhaGF7iE7jTXIq4XBSIG6ZQZMVL66GJPrXw+uvXvLntiwMw8+
dWtUrGGR3mqhijbrDHH751jNNAeqNs4kK3MIK945FbrL9x2odHwawDjERvTlAoV4W8y2eyJ5HS6C
sR+Jmx+YQgOa0/u7Pa0yb6bqmqK9Z6tfCuhK3zWELq9fzp+p8k+q9nO3cwWMOBz3276ebwQSpm2k
q4lDYRNHiUjKpZlrTIKEBjfekNaEeyJoiW2NsLd/B2pzuBaGYDqQi3/BG2Lb7XER3HK1+nzMFuw+
fmWZpc88N5GDzcs22t2PTpWfPC3GfuLTRtcZSDlaj9d7w5J9PfYzbeO1lYAM40IPD9ZsDqg/Hdxk
T24Mu8RsTHdmHz17tseA64hTeF8hOikLKyd4nV2tBxQUUiWzeo8MGCWHRacLWBOE2YyOv8zyyEkv
aiFtO0I10F1IDS96LmLtjHJz+XsdYBuucNgJSr3v4WV0tIEQwtDrUW3KvgaZv49HCRaFAp2Rxy4s
cm3fhweIFUO3yjfoZBkYArJEmfBtYZ+jejJa1V/HIt22XJcLl1+SRhhXPVEaTn9+NECoACLmCt4j
YEaejWddou50M2+bX88R/X//Ih63nr2/sisUlLr22+hi0iY3UWulgx9KoOu/AlG3c9SyyQSrP0pD
BlZqs03/YRSSlO0voahgCRyiTVH9GE87BjsqQikVP2Y4k55tW/2z7L9cIGO4ZmuLeud/heZhGnSj
R7Ols6Ve9JUELFMOV37kei9/NGfVtrcIw9Tlpl5YRH5fmiKJg0JH0UpiqnLtLauZVhBzW8QAuCN7
xj70PjNKLwsF5hxySVxd3cqJT+i0yf2fgY92sdVkvrF31ZtFGBOIhAnIR7g+PMnzg9TQxIdfcqiA
kU73Ivsj3Lv4+DZvIouB3GTUKvomVpH0grlzdfW9iabNoA2V8O/UJBCRC16CgF20nyVQ5HAAJaT1
xOflpQBjsltU5m+Lc2QULEliJosY2AlXDTcvIZ2KS8PjiMYsQY7Wb0O5n63aH84yM/1GbUMnqe0N
0p8TdQaXMf+udx3N3Fexs5TzpsGJmtMnviJSNe2YYLJFa1N/pKnzqCrS93TvM8VG2I8VvDr73khl
/5jNP4hKUp3PTOtXEoSVw+g0LW94Su75xGb07ZH/eem0VlVyBNFuxL9vCc0eALJUPuNtowR5bnAp
I5ZriSTpCODj2J5LBx5BgubBcVCZA1cC1rvFTpanXpSNu/HFq42LJzCFMXEtF1jMrG6cELOoSb55
655mEFCDfYyEB7+Cg+bBDZvBgpHoJlBnonVz1zx0snjty5fN20EheCtG5LE0ug1GGPndS9KPC6GB
Q8P4SE1lr3J58O/0n1xDo+k4/7WMzl9hxOO/SKqfreFft0uNUMiWSL5cWjtysTaEefe4K39fgHtp
pIwulWFK0VYYrj/4QHjvZVwIM+ziq1hxVAUG7eokCFk12XKxOgqaVTs3urTWvX1gcpGc52tLmDy6
TDLeKGO6kuO74OdkSFypmjcQOheVQlR1XUv3P3VzeqUWXJH2gn2fedyS24vW7XqmEunmjGpI7DSR
DBsPsomjefv4+fwM6RHf0SLlOTwoIbAYspjqGdRlgYhJk2CpO6u+7q1UPaFvuOw6bNAqG5h7Z4mq
ESqHV5l1+Y+POe+Whpvaus+VFRk282UjJnpAu3zeP1YWnWAVma0R3M1ECUgB/Xn8pCDiVPiCaoRU
hXKo3V401Br51nV8tpODbH3rqFB9LSpbdPe/0rEeb12GW+jJvV0DQ/8xoFet8LUIaVwAEoIi5LU4
A+pXg3D9easnpcHvSVNRej5EnNsQEdeJ7fmgKdZIfYm/SB9lNV8tPbh+hTvCel6FCSmrVWN7kg3I
uXpikrEHbWGdnkBSQGP4H0l3tpxYkgQB9IswY7/wynLZESBAQi+YJErs+87Xz8kes56aruoS3CUz
MsLDw90SyhAgoazxne9Hv2Py8mWPJuxPi9b+ChIoPNXIu6hl9gbuvx+r9nl8/860pt8JMhcL4Sc1
ZYk5r3xn+lSb5IeQcziYbfuMaQR96WFs2hoTq3lNj5Piz4XA5Im7jHXfNNNKr0R/bloVPbRm9WEx
4ejl0qwkapZvaY0mPm/wL4h45eqtBYRXC8Rm8BdCqwN/QgqWXtfVBdLCIjPCdOl1HEqctQ7o7wF5
Mp9uKt2P2g+4q2mKhZ4xw+DduPB2NaRhsoyYTBoCdm8VSXKkS8lPyEo1Fw79aenWjCROhsHTDFsd
cOGsTNTPf1uALvRHuW0MakwuqXJzL3jc4Po81AOBtn5wir0cNcvqaRgqYP37LW1qIEsgF9sOJlf5
6JbBlGBxFQsa5Fbx1sC1xD7FreeLKpOavs1bx645501PQZPG76BrY5RysBuuv+UFRiQpvqse3zbN
fLyclpLtZbxoFv/5tY3KbyyCsqYkKjiskZMekbhzgxXtqdznjtphJZIoFP5COuYcRa2zhlkiy8ZV
njb8lW1foT7XvlMdBCvbfWyN37rLt4eqk5LM3/W/FGHbwaFgnPKe79NGP1aoQHwv65kPe3CcXeNp
GKj3fEL7mAre7tcpum0l6mD7SmL4rBkquEzrTz3YbnbXZNYRtZePt0KyeZIevJOicww8BkYddqvK
XFIJ6KCWjF7gzNq2FLPLB8XxaZw6Nthk3BfDU4J0V1S93EweVB+r3uZZ238smhsujokeKaTBGpwp
PhN9Ie5XewmorHA3APuWfkDDPfwePvE4YsYLwqV0Bk7i6mNMi+dfsm+LeSHQFSJanqpIQL0kcOym
PVRGYfdZIpcq93JqreNXUZKT+JXTN6djpY4cOyi0RfAho/mciiGJATwO+Ixxxdrj9xSPswMlnQ5b
aBqYI//YTyuZyaN3+Fx+iyapN301HimaL/PSXWylYV/ATFPxURJY6j5Wz+TSCnFiuG0dDJ0HXiA5
kaVhre4+/P3rvpIZRtu3jTzX3a++5u+ZFfFO6lph3n9uTRNj2I4vv4t5vb++jc3EFGcE8B0GtRs5
/86muVQxSqTwEqWb48S7GZRP+50KyhTKn/2yQC+XyiURbBESEx4LTbYrUzPZ1o4IlP4S+up49Y1E
/TWZjrx919kQ/r4idsLPvifpkC6qLpPKGQNZGJn4Wy3sA3iRoYBjaCUwWj5VCofy+U9Wn3tLvRMm
sVL/SHKQ4E6XsCkSp+rh0JnevsgTLrO1h3lnfQMz1AeaLxZe+apDda0nbEvNKN29T499eajufi9M
A3rrjy37N8nXw3SQB3ysXy9+eUbxAvDxmzIX+xGcgLlbti+T4oXNpQX6Mvb+syakBrv+8GyXAFV0
wUn+K4cNNllRbOXFDWczl8/XuRDTIEjMjh+5CSkMrWgY3KNJ+uwyr1+y3dW9ccC2WsanZy1Nt5v4
FOy0/EiSXqtte9Mf0zUD2ETp2dpVtz0qYRfNJnwOnFYC5/uYFutbMSov6vk3Rqu6KctvJIjh9WNj
0pS+XTx9kwUt6kRkkLHw4sabskNA+WtmONd0Gm266VaeApwzRjom7bDGr1rk7wQryAPVvG5SlBQk
z9vqTdtAiB9YHg625XjNo5e5XKHsvM4T/Vs0b50punbtciYCp6u9/pZXFvqZRgDG/va9p9Q+uIGM
mP05P2JLI09VoZaWHKpgWkF6Y9d/6lKu2kHQ+PeOfqU0QdzbVIrNnPA8u8+mb+l42rp1dqPsIDNM
vAtZHs9BH+USewQWfyCGIDr97f+OPByBH8t6OvCI//QkVQqBT0LLq6swKH6awJK7kcfX+tWs11sq
Hyfz+NraVCU6l7bE9IqKHUxPgXTNpzvYmXd7+F+e+mHmXWb6To0tTnISicKadV4hLury74TYZHxD
3hCi430vNcrry4qP6T7hr/aBXlmm+gBSG+hsz4uMQjTQ9HlEGkm2XbBra1d8J4F3hFNrDw4PbYe1
tJxKHLmVNo4VbjMgPVVonPNY5QiGWjkOn12x5nW6EqQEMYOYSPSOmTDfVfN32jbcDjUMpBGbXvFX
TeiExf9SszjFWq/2picZOmpNBqXpxeTqkCN5WBMeUbHIZZclsXlz19+GOlQ6nmfHg/+PBLOjlXRI
BxQIEujo86usRdd9+21stLkfducTapLI1hiL485qVvAs0jwLnLGU4VfK9WwtugTKFgGPaiRUG94A
AWINVa9RBTz+X7hm9WmCU6vg7jBHTmKItCnWoqhOZmyoKrEacfwXquPgjgng+JNRgaacKx/LSqLG
W6yUhVqbncOR1uDqOMtyhJWpkpupJ/0Vv74XvA/S0sHz35PhehjbKFCU4bjVlFmP881lC/PAh5Tm
iNoSvTyqmQrXvEgeWhqrVy7lxeBZIROme7gpjfcBOQs48lzepJZT/l1r10Q1A0pjsZotuzlAc0E3
y6mNCJijGXP886OAcFhIvvKDYORsMs1z7i5mKed9yIhQElGsVNz+Gzoj+o/ijq2yXGxTbADdzAUH
LjqoCw0nZLsa5ep0nQMjoM+/01BweFtK3Jem+pXM41C9VpbAmHn/2DXQBf9o5v9t3qm+f5j69HIE
LjDMsfxjikzLmvh57fB++2AbRvucBvKZseOjdUcmDN0gxxWF9Af8/8QiNtdb/Ysq9LCy/VeoMoOV
T7Klho/Kf1MI8LXp/LNLWlaExZV4z/4hBvvGUaoiidp9djZtKyTbv/33+4CTf3sVaXJEJC0b1HDh
/Q3KYfTtjq3rz7kean6ZP5Ti2cXXNUDovB7JWcg5uRVbSLr2/ZDZQw7eLvh7xEObElxCQqpeja65
kQRj8YTm6ZR0k/Q+3rPd6SgLl4lqoR2s4zTRCZkU68f6JQ4aWfnLIPcGcXSU8GPnmpNUX5aWnMYD
ju/AGCfuNJTDkiAYA6e7QZSvpaZGXcKiCWUaOD9duoypmQK2bWlY9bfgruWyjZ0X07BDdC/39YeM
NeSeicrjO0khyoynopkG4J/cB02Txy56c5tW+ttmCAnFp7gO8GT6AXNb/qP5/suMr/ySlgFKz+MM
HPvYmQ/wnNKw3YBwb4ZbyXmghlP2rCLwWfhzuz9McRmV4yuiaVk90C26u/JnDdxWpO1Jxvwwi94l
pi3ISaYydQLRSffrCpqd7duYQkThD1tXQMNzb6FQjsWLv1QbRde8yvfye9XzNiXV/NzEkk2dTLj5
2AaYqKjkH+x6W5MYSHMzISyVUXvMW9v+IVMtEl+QqRupLFTSyzC5fESA0oUSnOnZLBrnYnmxK29l
+DeTZArS0e3jliylfpJZ0h1QluvLMy4rmm7zQCo7Jnr2Lw5Y4dzeUWEEFdxbBafmdPV+Q4pb+7nC
ppoDqJNKYpB6b0vcWsFaT4a0K+e27efgojlj5Pm+iDPXRn7XNC86kVBnGsRfOcn7m7dJbkYstfSo
PcZ0HWgb/nGuYvcUPL/zGoDJJtngaVmrsGPcDcZJJ8QgbBBccqxuP1IT2WCiLbHonrJ6UcFm+Ekh
6lmmFJ/rem6ynGwn2zX53Pw/GBq6Po7y9diwrGNS2hqwewcE9bdgGiqlDSnEcsxoRS/zKyCZ/VVd
tiCgO18+j2NJ9ONz7FtEMKHcaVlSl22+V4OAwhTKY5QkNAdbqYIvtav5089VCTB+01NZMyYKtMhD
nAsjnM8/QWk+QNWSqJ/HPHhqVyf4uXnWU4cKdPFB7i17wtlgap0UGt8vMX499iNhXl0W7Ax6X35b
Im5EzQXfnJkJuNvqClQHVhUv9l6KZtf69n3fYDnl6R5b2cFrdm/m3izgddeHPfu5t9PjvRAFuxa2
QFiK2FBW99sxkKnnBfhcGOssvoVvNl0DjFA+P8uJ39XMjHPN23xfaeg2EfgCVyVfC6bIaVRu8zKh
3b0d6ZG6dl47bMbYZdY0aIOWypmo0u+p+i9q5ViAP0gxUqjS2slV0rXbZ9H5H/y8hx0wYCoVqHuv
d+VZR5adgyz3XSQIJfVLFRASEnqYf+ex5EJwbLqgY10WH012nSRrdiI0ozlv25/LBCq9cspUDJjv
ZA3fxTNtLq/bWY8zSGE0gdzD1fVbTYaFqaMjn1uhYRpcDLTn7ZgYutplDVzSU5TJ2B/ZGMqqelLG
Oz6fpY1ySCJczW3fLvpUSrAjq1Jd0WIlw5q+uzzWrsbREIJdqDENtTW7w2ucudfmhfjMJwxHJtgV
pWXg4QT/K8oEc42jAmCyTJXdmvnxQlcIvRn8HvKoLBTpD4OaSxnn9aEKxOknekH1+mwgTA81//Wk
1jjFLevL58/N9cf9VL75sKoPScyIyhYIrALt4uLw3DzI5oG6tECT9euPwnRTQ4HsJjrooHQzlzLa
TC/bpaC+UGaG1vqJS6pGgua9dz0dKbQbZsaTch7aoIJb+UFb/Ro7HpGByYHd9GuNKbxTOs5PAxK8
ovp6axyniKclEIjb2P68smBD3YB4k6iFQgYLIxsvc61p1F3k6+co9jTzl1luN1zd3kWe27T+sFuS
pcOtsacPhJzg2NL8nfiz3K3/4iSu0UZ3C4awr1zryyy88fRv92/1j6xDNDO5foZBiFcrQ/GYTrcb
XVzj8a0cK+4DFa9yFFVTqfhvQw2LCLx+c/nBD/5WxU09jC5wl+a0S6Z14sUr00AC+1S1cHxPHqqL
7Edm971I/Plw90aRjfvbvZxO17Ns45eAp5KC77mIV/OweJ/ca1TRJJeyFSX/ngxEIT6Aa2mtTPGM
/HFKBSHgLGvbH6P7a12KfXt//93msmqVM+yuMK+upqnJNm0G4OdGIWo7vTXyidbZeaIw0U2KKoQE
TsAS2022perWfRBP5yXq9/4wRAQ5pwVPakRTJrRd63j55bE/eLwtf4ptKDhkKip51mkwQhFWka9Y
XPPq+S2RjSfaFV5h8T19G5kxrOZyaPNEjLbx/kge6W/7BEM/4xPwFtorvB6esTIrv24Kkodp50Zv
7cR29b8iUB6Yr2/Pg/11lHxU2bOmMtV9Nl6/OqnCm5CQUYOj5ZHbmI42iVjgMO2VzVcAn4vYJixo
se2Hy22NkLAJJmNy11yL+S2/jC5e8fpuBod47/zDC7Bm2a4x0KHUQZBe5OsEiE7LRucB1XE2NXK9
SYOVzFmalqggLbRABvPY4Nh6cOpps6oUtb7kkC2TOrILmGCoIVKoqqJYkO6P5XEH1xHSkOM4o077
TYonSBBnOqhVV7Q5N5WsxYVyXZvkM8egU76jmBWC+mt0f0w/bMR5dcEmmLWadw5cvX2L8an5d0ow
f09n41w0Wo+hkjqkMnDfw95XJbq6NLfE58htJOLrruWr86R5FyOnvJbF9lndZMrFYyO1jrPLxn5a
9S/HG/WFZD/pqf5nkkuNY5+sbS411riZKGh8JIWY47JxTg6fGcGndUjUsqvPS7J1vf/CKfYazKX0
pZdkOpLtcFXQct9XbPqgkIFiWFs6DK/Pt/ym4tupgZzM9pK3ydzX5ewFLFiBNN2XjUWqnd9U4UP3
TUUCe9YvIj55ma3T9RVp8Fzfb4uLr7RoEY2fu6b9toiqx2t8Kw4ymUp+lMrXl39PHjnj/Nc9IgwU
W0vCip8Tay7Fzu6TOvXhMz86TnXh7s3TtEn24hxMh6Bu6qx1UCTB+QwZKMMPHjZg0VC3Qwz9l2xn
UYMF/+ZHHtBnFNX0aTK/6l9Bs7pXKd8mmD8HUfTclDaXPaG6Iar27dN5g6P7nhQQWKfdjbk6i+Xi
K1O0BNl9bxQwRSDMIatheu+vMIrO1Tyq93SQ6GVbJ3y20EC7UHMQXcvFybNUXvFlmajlp6MgoR0d
rHFhSo7xpdoJtEmv/K8AJqsHohbNjozMf1lRACzah1+dC3CVTUZ+hczv+vvrEgDOo3RtT1uXe0H1
qyjhpzY6WKEIsrbTnxI8HUuOqERdZPcN+E4zEExolQ4QL5V4Ral2sL9dE0WRWhloe1a27s9JRp07
XzVVIztynNQQXhvEOpEvdFHulmF5VRjDqRJTatlOS6am00G+C89xyoNr4gWM8Wv5ByegCn1tmfER
LythaOfYIpapMpt/PFFDTcnW/NSxRWWHavHNdgbgeEL8Y55WUSlpwnSY6TkbljKJj+k/h19SlNuR
OwNuVY0LHOt9Z7CrEKsXo4e6zA2Ly6mq/lIB1Mq06VWa01t8VuZOoC6IJXbP027U2/8cKssxHDUz
dFpfJlHb6SUZ0MHcZXsbfexD6bQikzJe7pv3IuGoiqM/NXOMuJ5EHCVqBQz16vWn0D1E1WvR2KKx
z4DheU5ORQtZdH/2M5gl6LHX8WsSDR2qL6Twxm1SvLJfiWX12c5lsugUZ6C+sB2x5XpRMs7t4mK9
8LWvrj+eg9NvphHYTMnmlvPK2kIxzfK5+5WqPO60axaMSB0mK7tBqrGImVlHbVs2JChYd0ExrHmB
EiCxXOMnvNFwFrVYtFFKGX+gfENtYjpWAXYrB4NFvFl24cuPRK24G+0etWj7fb3G6UV4eBca2qua
f/Fdyz+4dP4Lqu4F3iZeDEY7LtdyXY6kElbxKNVLftneqVtrJ4k2lSI5OVYcFWey9VIC1+f9pXUR
ygVQIu0tE9PrOHOsixgMv72Sx6q6ZR5UiGUL2e4mzKuENOjt8OkeL8dK8msVLO67BXZhSI0k47El
LlYzkdhEjSE4IW7ahn54gLH7rFjvnsb2ZzWS+ngod0lGz0FPUK99sqq4geNk/fjOjIbCBySOxk9n
RzyV0ENz3UtVH6N+VLG0puj3qNG41qn3u19DyikDGyxlVegWssY6ePjnisQ9Yb4IEiRSom6Nfihx
ncy44FZuGKidlYFfW0Co3hXsPKo+jAGs+zdSx6NppmFv33/uWEu36lPOMcqYiz8A0IKBd9JeHB5J
D44eE4totuMyoAmsK6WLNy+9l9/72MqzvulmfaogO86+lGKAiHplBlQ6/HLvZGXsyWW78w/ePNWo
N61uueMyjR1i6Lb+igSQ83qG3dWtWpz9wbjqgderz/8sf3Y+cbr0vvuhVZKopwc81bWYB8Wks2VH
to7KIqSjEG/JxxmoA/UCwYco4bSU97HP3f0CzAgD50fw8V+WzNZN7UA5LSTbxSElaGR1ulKXOHhB
W/0/fVfQ/+v3p+VxqGLWpRakrU6r2A/Cpe8QuQTA81oa36kduNJ7WSUURo+g7XeCAdii6JKFkQdg
ec64zXtfRahwWRh79PatuzadHTPLDckwbX/0/wbGV35PCuUotkimZzm9KLFTlncdpqnJuQURXHUK
gyTOU8MisgqLdf7T/SyGfU+gXHBd7bxAXr2owbdzyKYBNZo2eTAS3jqJIowSs+f9V694by7whU//
VHA/YZQwKbkk3UCUnVFPoWs2saPJ75QZin1pA6lCJEMJBpHgmFaozzPvrzcJ2PTfoq1uK9YvvxzN
Q1IPNae5MXCiqk8N9ZZmj7fXrhxNipOEvpmFmu0mZqJptmN9uVE7Jxqi9nc1P7pX3858emQBgtdE
Yg4ss4OUvyHT9/dtrujCwkaHY/0DfaBirRTTs5uFHVG1wvW/u8XZOjXynv0joMIyFquq50VhWSUX
eVIOgYHvnabrXtHVK6ab6TChHWX8PuTnpegOoowlMYzCHQECodo77OfK8ud1qciPbe0cdcpbefep
muXzQ2SdoPSP5o7zgwPpAgTLxrlI3DoxlM2/cu6o7GDxpnI9KuW63e+SEBzMbcOD8PH00LsuOjlY
tCUcHwyg9uXmn7GcqttLTY6tQKXNMB1aGCfbfuR6z8HjLdnPHsrZSKmPZLJPEbS+X2Mzhiqgxv6n
OMk1mP5Qhk+TUi2HzfJh+xn7eVsBXVyt21v9U/icf+YER5KiSma4/EktW2cK/4VubhYR+PssnLs3
7TTKskKmOvfjuqsXZ+aesNM6XucprN7FrZ6ZZbeNCx7Msrf82U/L+2PNy/RzAsq0yhWqC/psZXCx
Jvtr3JEzTMsbAixQlVTZ805hqk/y+H3x/E0A3QJLlszNfImaywrMUv+0HoZe0wVTchFLTn3dA0XI
dZ4Yv9oCtD+9IOrwaL/2o4SGL7Zy5Jqlr5ea5OAbsrXTLpxHGpzehbm35K6+6Ow/hLwIHX4eCiDF
eX5atqmccgD43lxLGl5Vnw5cWkF469xtvBHNvqAnDyhuiym5oU18/OgzWoIelAvo57OLgmk9ltKm
elBZpu817d6i7rOcIj+ioN4qRCWPlfU7t5nG/1c6WgY4aTlOckugtWP2b4zI2L72b8PLzGRrmn8E
uY0HDLide6d2U/7aVf6Rlo/qKdyL9gmrYEwISve+uafovv3TikCnAFL9x5/P1Lf19BhmD4zP9+H3
gSwNz9pht5s8rIfRKWPu3c99a/kh1aVA0yT78B3ksR5tymhoRcSOll1jSEI+1gxEhVCNbdl2tVnc
bpT0QdRTTP/nV/JdYBYRJreXr/rBsBJ+c0eV9zJDYRiZimvTNLeKsU0CLoEsqmkXFb6d6dKP06dz
OfmVaIM4W/OfRLzo6MH9sjUUJ7e86ik6KsSxQQJ6UpYH5YkPUI/xOIaSze2Cop0iF/F+LHPK6GLL
68102q4f4TC4hoZsupMB1hQb+e5jYssdW6KNcOFzri0uGLtR1JhSAVkZ1Y5meBcAgSJnmOngMkow
lqNSK8/6Mrf6I7DvHk1YkJ39zDWLy1q0K/cXATvDBtgDFi4jv5sOTqPDP6mHhTeY/ns2qUQpjTR0
7oEHxWtFfQD9P3OEF7EUCP9BRU43d8Ax878mKCs//ms4TEWsuxx6WH/bfzEQ5jdbcKToZ3HG/Ei1
8uMrxyOODWhJp3fj0afebXYn3kbkPfpYt3CfgxjcdQCT5twzNRZ97j7er4/q85smy65y/xfFh4kJ
aXMQdRj4Rqu9Th8C4wkM+AgD1vdOsuqHKWgGgj2U9vZ5dPxEDZnLlwnf0uUdHt67/8vVUf540w84
Gvprr/QiYHapQ39p3vnVg1cv9EyMUfGR1jg3/3upLUNDWqNUkyQlvEx34aR0OsEBNp8ivMAnKw1/
tqXjL7FJDCUI0uDHW74D45r/7KU1wRXibLpu302RbDUYzSbbknj8Bp0X6nuj5HcW6QI9Ml0xb4/f
o+2ld6G+Xs71eNyZGS5kzVQgB+bQSADfLtcgbWGU/XIiiie7APlltwgWciFobOb9OdBpz4Xg/QU6
GVzQqwK619pxXWcGqWWIIrqaRZ8mxSEhXCUOrdSAAjeXjdwNDZPRKPanSWzZ1rGPQgMajlZtchGX
qG74Vs6lADkPnCg2eh6BG21Zm+ERhU7nbRNnTDBRQTP0MNRJPc1rpDBED1OSUAhtqeK5blTBLWub
omRrY/jpl0H9ea2wbsLUGdVP5x3pzSexHgIj+LJ5p359u8OGOJnwNPF+mVJA0EeF5HIpze3fhKGA
Nr8XtbeNECIx4jvyWkD4fvUy4nL7hJ3V0Ip+/t0BWJ/GwVO/LhQY8/yDF2n53w9j3RdMyBvx8FV7
Pe/sSKGt9esyv+bUj39QLeiGvQL8Sp1VMpL3whfk5Km2FUi3VWKkLJ8fimq/9fWSo0V5O16PE5da
Mlda4sp7h3DhTHm7anC0dIHZ82Cd6t9C3MADpz6LZYZzOZ8yvHA90dt01121b78WKxXU87ld2I3T
SodDf59qrpEBtbautWJRldjQ4Aaq+w4wkHTU596bmlDzSnJTcSB3AgyejQupPjqdCTofmV7VM9EI
brPTuHk2vNBF48VjTX29aiqp5qKoRq/g+PIpq/oLiKrY/LUoM5C/ZUkfIGWwlpTLsUJpFMRmoOJV
ciRuP9RXmh5mmKcYd15SKVU+V6Jaqpz7JiuaroPJ1ATnD7CvsYt+gpViiL3ogIZACGQvJuTlLJyp
ke//1OxHhcYLB9IU3acXHP0Gi995NY3Wo9N74B5jE4QBsXkrDDtl/0JrdzWxaM67SobBDNJDOUKV
xt4Fogn6r89ll/5k0NoxPlblgBryHG2cmmGioIB0CGxqmQK37eJPprJgi1FBK64UKRVva5v4IjPA
HkO9K5Ty5QwS57pfjIg2nycPx3ujQDEEr06w6j366feNDc+mwtxvuTi4HKqHQswkoXH5Y5faW7fn
w+wbJF7HsMXxpkHOP/OzfzWTTPcYsoH3kZU/7oPH7OB0YU/8de5f+wmioM5/TNNkNburGgWp3rsH
JNHFe3SsFZULMHlJPm2LV4td9M99sDLcxqzKg+jhPVCvDNOGqcpz/EOen1tP5TIs6iwLX+Y3/V8z
xwid1wQRbIMKz6rtm3EM+DOt73WFgu9C+7W3//cgePX+HB2b14EsV/nQernTZGn5qu0YAz3Kq99c
60ozPRPfv+kOOcGDar7hJNRObSkd+a1l/FImJKkKLAdPbu6rRnQOhB20PXI2hcZWl8MFXEnUVM+G
vhe0CXZp5PHKIlfNQdNODTzCBBYAgnYfVkbEhiQF/Ypj8V1MRQpRghmxejXAqoGaAz3QjSmfX3Xj
+jQJLrXdM9ad2dKCh2SXsGvpIofwifIB8jEkCPUkZOtrWC3850BLbYJS2K343y7F6cAs/w28nXcL
OlMGlKa3tTVBqVRTl/qSHcwjfYBzE1AlNDmP7E1UugVGwLESKa8S7Ijb6dC0un3iBTyiBqRiOU7X
fK8Gl2TcT0yfdfAqhE/Rl6M5Efjihc6c/LQY1ha8IFFnJn8Sj2y8OdWhEyxzBbLxgmiW+U8Nfps2
+5nSRbsoLMt3oFO+cRXYsRHNwXDKU5ld4eIf0bmWIyqvtvUEJbIPGYfyayuwbRsqoL1ymBSLhti9
qTxRo8mbpcPPaCh7PjghtaxMJD8rr8ltsl4HePeW6a1zTYzGvJNf/1xdd2pdTy3tCYUObawfyMB6
GU/BheCOzai4qi54d03/ARsc3g9vQ62otoQSHuOpqZ9Ew9m4uzacwGKgu4J7XkLOUtZ3Tu+az3Qd
Iy3RBpGkDzX/cetEJ3e36kd3IMEfME+iB8XYkgovBZg5V1aziaJpikpwTKl8NEPilHgpPn+yg+SA
eZ+UMlBa/fPqZqOKfcV2C3PIxHM4TD1uUpAF8SNTRv+1xJPpofgOOFFD8wDSNpGXgtvVutqDiWPF
GqPCZhVAtQuMMU5UYepzp9iU2kpNon9L/bukZ3Hmoa3Gb6QGn7qYiYY83ipTJdCNK0CA0F732iWq
BbaGOohQTyDpKV4APdLL9DEuzkcJTFaTj84P7ODUJLVsn1LjFLJkXuLUlw1VSDBlGsphzxRiBWtN
sE319K3zntYkJCxqX6LvPezgXNtE1flFL0MDFaJ4ivsEpyVWIW8+wUJUtLlp7EEfME6Dg1rQPbnT
SRKm08YFK1IxP3xuUhRYcHGe+Do/uFpV98WKkgpEioE41KKDyiTasrLELJr5dNuzMY+3jKyWcRaN
BhwJHUPV/5QGYB5FVZDna7JAmr0HWDUz2X/4YAtm/bHWjwwolGwpsPtBVMefwqkFdr2tattM3WI4
PJorrbsZCFfOv/2Y45GDf05HKV5Avj1ouKg+QRoZo+tTMzPffzYh+R/OvIEeKfXl3pqGJieE+n1z
Dqe52f0dUtynR817uakFScap44eSUF3ND2IzUdWKjK59OSjbNx31nPZBgAKogVNjZEm3r+xZcnhi
tsIj1XaQyTtDCrKt7Q79XcAry8WMnCjQkefW1rMXXuEsPW2nFl/nJx2gMDW0+1TJZHqcBOcl5X7q
XVTSUPG5r2PFq1lp7cxskOW5m0D0059Of9yfmPuN/LH1clgcaPhU9QRyLSlPNquH5mG3rHOEynG2
L/EpXmoWs2B13s3O2XibrCX7h8/bsXEjQb9suDZdOJvbokHzjqffQlC06OojXHdNISt/1N8DxMTS
HzcoomXD/q3rdwie0uxz9dxcXGoiAA3/Z+OoBewi9FwcxElPa1ef68waV3/1QrNciTQv3f7tOmCM
F9GSIDwAXVhUJOQZMgoZemFvB/2NqOwjD8XmQiT9MqagrKUSIf0h29ySQmrxb/803/IjUTI/yn9t
XAnpd5jIszd/fBVWEHEi8ylZwbJvtUDco0XLJktdjC/rZEowBeuVIRAnU7IG7MNMyD+YE1YcQiQ5
OzZouKxfeV8aQC4F1aHYxBTM6spN1+QM+K8XAiyy5e30xyC3aO0Stdy1mlhqmtVsSYs1l69ml/3l
Ij4lFMaDsDGVx2EzlC8TnBx1xbNiI/8f5LIjbBBA82Yv/y/7RxPB4rOV14sYfu6yk1/qJSJgZ3Gl
qi/BnGVZ0QfLnZOa9eX1vpnHbdS5ngVz1kSLVq2YJpEzJ073jMk7LON47kLqj/sm/CszydIr/ZiB
doLpukNt/ZdmjS40YNooVSuKgrezRVvNIoh1ig3FRqdAkHy06GMHNIoT//8TAJSSRK16rnz79kbu
v3e+aO7fdp2T29EASfROnVAtnVvMQGLP9hIfwSc4RP9YTeKhhblJKQ1qn7Y7fYprdbZ/hxpUFXtj
xEplUIAmBFEz26Xd240CQ5i3nKJivR/+ncmxJeLtR8SYz5H6ga5mUSDa5jF8zhzMTJ6mKm9U/79P
bMMSalxuYITaPpb/Mq3XT1HyFa9+1zQITh+McVp5tiD3yQueZ+mmqpcfgkPgeEvkFlMOIjLZMC5M
8IwLoIlOeXJLMX55K3yrootMkDLtQ+/SS4+3ZrDMQZGBNG49rykMp+CRRRWXaONTYL/tS+wFve2B
w8QyEoFsqmy6yDNpvvIGrr7TW4qpK7fX1dW6TJ7n5cm48XNLWyEOYiL6Z73QwiyWfhbvWqzKGoPR
wVOrcqlr1lQOMWG4OFvBtTBDdDLwqaYE9Rv/a6y7OwAQme8gDcm1EHcp6KVSHNOpPv+hXztBafp8
rYm5ru8V9gIYRm1hrNgOR9C+oiFlTssUKrKBdyZkmAD/cnRlGs7/AKKawfAoJ4mWWrc2/bf/2X74
g9B/fNvX5t78TlN0W+qDmYwTtVRqzSAlLUXU5FeKd9OZEuPYIC/8I0kvDY/ldWfz8zs5dcubUqOR
qq9ibhfXyhyj4t/8X2GywL7FqbwZUkM9GBfGQR0KcTn3+ZSO/t31fALP7CsMCZ9CakFhSJFKQpHt
YrGOtc0OMBQt2y7dTZXy0bDx59NAxtvyW1jA99bw/KXoU1MrLcd+uFhshtxhUzr+mUT6ncJcFH6q
H2SfmhJauprtQxX8XtamKXr+4RBMGshGGgYkCpxtfy2glNMQFiRAcA8Y5MqZipyi5roF3RV9z/r5
6zyikkGA0xTOoyF17bOkq5PSd4tq5Lacxljuo3IgVw2uJw+b7bSOyIaTZ01Qf1ly2OmdB8FZvdah
GcdkS38rQQKJoJW+TZZSLH7Kda0fZJq1E1Hbew0tLVJgWBfEadm2y+cp7pV+XsxeAsFs/+fUTMT5
UZob5dIg7Y6TBm1FSRiiLYwo+SxdCcZ44W/7smNcO6KUHp1ra5pabzqw/8lJ/Kz721F2ZbQ7+U7Z
ELWRjSC6CU/PA+ohaLR00St6U/nQb52bW7mXsoUKHZwXb5MNT+Ci8XtT/kGYfwr++b17Kfz30J3R
z1+WKJlbch7+AEgh3iuSUs94xbPmWksWtbECUIEgvcoNAgfDrgA5GLdxKEyriUNHWeHfQQmpX2nk
7XM/RhCw+g8dEQoi+lv4WhpMG4Ncp19wjv9IaMhyG3uqk/86oM/k6w67M8pGc/2fftXrU0WkYpF4
p7vQMKfN56lQK0a1QIIU/c7NRKbKu/q5bKh4mDTJQ34VIGoilcrAQA1FAm7tJriyZPJOo6UUSqCo
wkWDzIw+wHCvDDvRVJ42DzMB9z89HjQTKLjioo2GQlKWHwMEtBo0ftWb5BVs1DjqUb5u0L1gawlv
DfyCgmG45SxTRXFvH5AFKZv2NkPceOLxQYxtWX1I+ZqX3qv+E3Rg2kE7wWe1i5V9nQvLR/jMe1Oa
YgUhARBjCSfA6j0xMNb4ATGL87XUEFPKiYAd0zh+B0WxOxOM0yziG1jZ/90s7GX7Ar38zH5hQyzH
HsgePc1gYMBRdr9PMOK9psDQbsy9ayIfcD/SHXtN7Apn7yD9de8vHMo5vLHSWuKi4AHpU558VnIz
6bAkR1PKJ5I5/tZugF+ia8gYAhAJqURk8pPbH31NRU8IdPMKBso9GcBO7Jp5qiwXhh0j3fleWd/G
SJHThHCjyXxPf24aueI/HdDkZ0zSNRIoH8j633Rs274iM0MOVF8t/7bFSrbY2n4U8MR7t4mbSM1M
F/3Xo1qxDBriwmmNwwaScWZ2y5WfmYZiSs0nx5VR6v6vr/F838zNxrss1mX5eTVOmfqvZebHlpBt
FAQAfJhdz/Re2HUqgqi6P7d0TGT57vE2mWabgcr1JXXUHYFp6/eEBCE/kLfovGhCrbAbB/cfEHrU
Ro/xPrKd+YepqWQgd/ETrK6MMwrEEuFRYqbIkevLfBW2T/08G90IQ9fVyUeQ6fRygrLhnSFOydXy
07WWJGDzJjg9oeHquRfa93T1eay+EFXR/iyd9/SrtSNlMFzfSsXaN6S0Mn9f9JmN+2tBbclF/rNB
+N/2k3/IVUPZ0mrIj3IA1aT4VNnqj+zof0j4jdGCEd2BB6eK8Dr/66je687uu0C9U8fdYkeexniP
sllt9GyAXt6inltY/yhYzqazzh/nj4yRtatYtZpl2sQQW+jpQQmHAGbA/aTIjj4iB12a1WbCz2ga
HTnPz4p41c+VB9p18BhGQFmJO7ZrwUjCG4FoBe59zBxDTFhUzljVY1HMWFH5QnbYRM2hDcQbi8JY
5cCL+feJBK5Y/l/zCNxx+xSvIDFXh9reaAac9Np89lEMAZYZFPN7S/aPpyjIp5KxTqpmjTyA77dd
/Cx1jJrj8ErYv8nSMA8Hm+PH797gIjTIeH+bi3zG5insTfXDuY07KE0oLuELgS4hW1arJhatFLWD
/5F0XsutG0sU/SJUIYdXBjBHkaLIF5RIScg5El/vNcd1j31dtsQADGa6d2rZpcQ2jjbNDzjbZThw
7XMGfvMzy2TXkax0VhqYG0HdTRBpcnnpHkEUWYGjNAm1JQ0ma4TSBFcKqUYsUuXK+WeJO4f0FQ2F
r8xhIbGFyntEPpUPugqgrxzhlv81ZGhNMLzeA+QyknTq/iG9ykdjLnXCLpb0dy2qH02AACg7KFKL
ftINX5XEbqDiLaK3QA/FroaAqZ0jZoB/5XPRmaKx40MYPIBPhDA18zI/nCMGTQY13bki4EXQG8OL
MwVYipIC0FRByDLM42jd8XxTmdCtQFLyva05KlVYYHYzGPUf7VK9CFWlM/ZR36+AjVAOwSg/k3ly
yhYQpMsSpgrwlQBB1G9ITqDRuKQAqYs16Y5rbhei7gxumeC8HdU6RPMqIYSWaIzxCJuJPg4x1xqb
Jj3nnzqTZ8U0Www7XGy4MIj5pConESgjjolhbcyusVyLgDaPVP73nzBtSBLm8PibZksElGGQhlMD
9fomCFrkmFDiaK719ZfgsEahwL8MrsQX/XANmdOOjALw/4YwbxkxMVs0IohzaDPp+8UWtaLhOlgr
NjOszZ/WNn1qd7QuIqVH5JI62C1RwX+TzSQJeJ/FCO5CxwrsYV9NQl0qgwwiAADqsd8idlnt3EDn
J9jF2kr0ZPCCYMi0GsU8firgBpf4xn6gCXWA2HehqYe7RBUpDIN/FbO0ZXfNp7YQaQnXMLsB98Dg
VSe8ovMjlEd7dnnWTUvJDOZC8gaBMZyyT41tcu1Py1WJ8jsiLSwDwl9n68KfdsO0MPgQM5WRfTlO
fUwb+VOos9lDgLk4zsXADqDmwpWQY0FmzRPGWBM1TyOzdL7ef2KyQ58cJdbfwxq3YO2FqxJwVIKh
q8cmBSlvxJBZ7enc+gc1VudNCOGAbgL0UzHaqTHnAJEEBAISSVQucm6EPVGWDAksH6MIbO5WCqYb
EF5E/pjUKMGsmZwtQJTZp0SS5Z9wPfQz6ikj2hb2qicLyyN9jVRzGv4g2oLS5RLT8igdqdR8JlsT
2YVmkQAWvt8vvbW+4b/U8wYSdTgAzyIZ5nwFXwOnRKlLg4+sRH5Ur+alAvGIu/fFb/SwRYGgVZiV
VmZ7OCFnCTqwgMAPdhS2NGYraDU6kROQAgYcENQruAjVGVBa+kyfPHv+zUPyCkyHtgMwFchr00kr
OvPxH/0sU28SyxMeGKXu1dPi0Z1qBCfzPhNxAmo8VWkAyCxhjXfUO3AF1Dg4Pm6MzHXJHdZxQzCw
4TJeohe67OiOVP8A6C44Sz4sUOwUGPog37AD0YMZd6oNQAKeg36pPgktgO4G/au+xpeZbVAIMLyI
7BuGRM5lczJcPFIDD4xSYBxx8KExXJf4uJ+SlBgdp46rkItfCQaVtoInl850C0pAdcVuTz4DRhxs
YDyMH95tCU7An/xjuDrH4Z69si8MaQcRLVR8pCQr0gHxDSlE+UQc+SSDoWxMOC3ib9yfJFGilKaF
5YhTiIB8Va8+Wra627wYn04vwPP1gyQAhFIj52ACs5U/x7t/A8tE15du2L+HfIfWGeQWQRVVCdUU
uszmTk0n9QutX1veUtjWw03h+EIk5Kh7n+JHSAG0FRAkW+r4AYZXMW37xOHDY8jHoTCkx1WdWQm3
RKziU6OYRM0lkZQH3u5gRC9dwCTs3JwiCK8y1HLsxVSQQld0boG1WoyJAKpAOgOyn35T7ZCxv/kH
Khm+DIaAjf2wJqwtApuOVF3oYyjEsZRk4IZLYE3pyFkGTI/OYLwLEg8HJlDfEqfeXIjZUAvNWblY
sN5IjyrS/bwT4ABNbLy0loZwqOGP0vG40GhJlCNUZIaY/X7Th8kluic/lBF440jCO6BVwfV9h2AC
vMBa9GYsCGIcF7ZddJ9CHizIQelJKuQvhBNrhmmxCJspaDDGMlUP9x98tX2yd8QboMmhzDMEb2Bd
AnrGCjtzfRbztThdMGwTowIKwWi6FY54IGkc4L9m7vIplWV7jSDFf2md2Q1pFB13II4FOvKC2/Rf
4gRj205Eu0BgI0IVRFZD0gfG3fwIzQwJlUJ3fiGItfNqGjNrHVQvWkfKHxw7y48unlNofOnmTJhy
iEl+ryhp1H3xT61SuqCkcDXI2jne+4JpkusYXxH+w4oeck57YDhnCtcRccfgYmDg50FYASiBza1t
zY3FW8WqFBpD9nifed3RxFaXpnagDhDqxTWRAt43H4f3NQhaoIiQzz7eVjLemacoxFKspXyjURT9
vE/mA207WGlhTOt4Rz3PThUtRsSI9/DGqsUCyCtAG/EIcIRRL1khiD8up3ZNHSfvu3DDx1P3jOvc
lkKjbRyB+0kRO2mEU1PQH8kiimbuKlpxzDtbc0+1UljbnDhuljzFC2c3EQLgkELuKeOdAh0stsnA
1ZzEzbQFX0MuIhDg6hV+QrcUBOU1C7YO9bHp2qWJiB7lII+o0KMBomoX0EuhPfapnEisIekF3E2C
zJ/z0aCJUML9UO3RimTd0mF2LoGzmLkFCRApov3i59l9k994hu6QFYPT/Os9I5/M3BGpueAUYSdB
WSDGUFkXa0UYD2EIiT6RlI1vrUPB408NtObDtCFiMv5pZypTc7X1OMdASjljz/sTuwJ8wYbn7Yja
Fz8SpBtdFdEzPfYqatANH9TG1zAs5LO0EY07tFT6meERQGwCo4luPt305oy+CaMQPQ8gT2sJ3cDC
pGhylXyLGcvz4NmWeANCWpglxazYtjiF9ZlRPQIM4oio0eLRu+Gs+o1hjWDxZgTfIGnbZCcg0HgG
lOYgt85FGJBo2QicoRjGsSI0LKoBr+t6rcuyqSlFhRSaFUrlKQt5JVuOz1RJuqzywZplE0QX2rwo
vsHPP5jhQRxK/uSkccK92W9R3fPfiTX5MvC8kD0DuESRfRG6wy3XaMxd546L2QbY/uBD8Sf+aHbR
Rt6SGrMQZRmyQPgy2nTKVpm+msZZXzXRAnz4PrwXQ7EN5Vl5GB7qttgPQPXpdJwH83bD54zotOgn
4V3c+KKQynC2Ddbo1AL0+Yk2FkHrK4KsSLzCEsyvNgQc5Hie7TmYN+tkT+k84XCaa6dgz3z7T2Mx
rNvZMMd3ffCwG9IGkyW0sMiRBp0RyRHSzHzmRCIB9n+q7IYnZbqWVs7RWHFYvUi4rnEp91d89MfD
syRT0qDKFnlw/1Logh9aAjcE5IoJ3DanoY80iCE+tHOcs2BVhBcfODAI5Q5OFLLo2d5rmPAOOQXo
JWMhL92FGali0g0hAggXsXzU3lS7l0vcGBzcyiz4ajIQUBIV1yk+e2ZOQsqP9LeEbH7AdYB4kmUH
IXmg8WOPYfMlNPFmETKyqE8JE4irZ/cM/Wn6qHfRwUZovZdZgnt7K8MA3Tvw5xlPmYWPe21Nw10M
gseMBiC5X2rIbxHyz4ljLZFwBBzf+A6cqcMszq5dk27HtwWsK8HrvstvhHKBMUdW1HJWHYDP8gOZ
EzSTtJUMuGJUChVyuglwlNO8WlxvAjfaNY14/ESW+a/YHendXsBcEAQhkTt8I0rPxBVsrxgHRmvs
h9PgIhLbsBlchNANQhYq4TJuq5/cnziUswwG87G7DJN+IDb6YHOqnIERowvCiBfdD9KjjslXBCph
Qx225FEwjOTwRvh7cgCxuINu7JpP8p3unNPwjjkaXXBWDjcGG5AYIEw8mH322Y4A4LN51s8Bosdm
xv6u7wD+RwYec4cdTMSzEGfKma6ddwHDTBgqj7OHGycS+iDvAMrqRU6AZX6N+BAjp/sw7fG8udXy
fRBLmc15V454RBVS8h4Zjj0YiEnzbKj2zSl5mSGBn0TZyfgpGFNEKKZDkB8vuC4OKRXmtjzLn9JX
q59KZxr7CNukl6LOBsAcs//WWdIU5lxPSPRxxXAmWBP6eoBAQdP3/0JaByze5RTpFvUiPB95kngQ
KfvJr+AYJp2bMlI5+f7OZPP+wvchIAah/RpBJO0Fh7L/ntOWU2KrwJ72AmjNrM6M06Z98vmqg8sT
qUcsqQkqfZoS+9djim29JkamU5Gj02Vrwj6z5CizdxpLxLtaW663Z5zYkMFTEUYzmYgWDvUFx4mZ
HgcWOHqHB6hg+KRJAx/i796vuoePTW+f+E3Cp/rg1yA9aYazr/cbkwl+rI3zE/1CxyE85UBSfkhS
9+fM+bmLg+0GfXhD35gjFUvweFWI7sNsyRk9mtugO3HeIaDm99hDiPYDPEBhzeHvxzs+F1QhYMO7
mnrfwJM5w6DZNSzOTrb1wfqEKEy+OPdprM+f+ZIdv3HBKvl1h4Q8bIofjbQQ0NVAHjFoJkIVpCsb
7SLUmHeOYu0IIwdg+/zjxOknKrsOtQSRdRzU55qjtrlzQoCJJotg3pz7rcrm1JA/Fc2l2Q/1HbYF
gOYHuqJrPHMw85kkqYHiLa7SI5t8AIf/yWegvyneQVzZoJvoyBt6HgKvbdqe94m+YqBwpeLnsOTn
GsS80Njhn9BFnEF2KcHMq//E7WDB3rebYME5iiRn4NamG9oe7BXEvTYuGgi2HdIR5kCZnGApaAFF
NBBQRJADXshqMxy5rWh0pC2q9H5DUmC7rbfAUBMi7M/S9oep7lN5tQ/WKvbvaz+7Sis2IuKloDNd
yj5CN5gbNWNU0L75YoPAqEOFN/3kYGZUifxpbSgYsV6Qob1v6BNx/bEw9qgquKoSQ1swrSBU/xHn
yw/LHwyjWJDvvvEmzPBAESmYBMSKTxoGpjkAYQaTU4R1l8AiHCzqsiCgkelRazFnQT/9RJOT8IoI
t853j/vQ/xbp7iPjVKndX0ypVOHAiWVmDhcRVl8NceM2PNaejELM+eEnRrEFzM6swqvzEc+S+Tin
+nowRofqhzSp1P3DthhOdvVih0hKJfidAwhL2Rb2k9R3GLx4rv/5m2FWi3ZhJs+fwQzd6Uo7Lch6
QVUsvRyRXI0qmjFGxuSDuBqTdtDZjh8l01TQhtJCoYfGfyov/8DQES4R9IU3cfmTz5mXQ1oi6iqs
uIvuhRWHu01B5mzVHVoI64Ms6n5GfDjYKVlDkL/zT5kIfVhRcNLpCgrffvjnp78Guf5rv6Mf+MXT
uHnWsMyQRvOajxgzQkDMdUn34FG04ubKhwqJzwhl4+Wwcjb9NXJHLskcybFIoQVjO4v3GIkqFv9j
ktayjCcZ+MMS9nIkAiP9FWJr1PyXeK/+mzAVnmGhUN6hiIQVhC6FRXJCLAACWkOWRtbLA60F2Ku7
5LW+QDwdumca5p7gMLiAEh/mwPimCUggvzNSlME31mvtot19DIzf3T24Cj6c9S1dsh3oA26FLSsP
ZMA/YJtcNS6o5dJbAzkjXcfAc4XWpL5H3BztUKXiLqZKobNhnAUsLoOFOZO/7N0jXXOCHovtZnSp
HaqZQgLmWplXC5SaM05jEEv0HCsyyYmaZfAcmXY0YudPtC5YtHi2408kvwxBpfTlytvE7IrWUf7z
gdrpRjB280jghYiAsggNmcH7kwyP41I8T/wOaQbwnp/kZp3QsOnYRpN5TLFksUnP2fFaYsaoeu0p
cPYufAy3EWh6C6xgPyS33HjkjRp8JRQRywYEPGaWy+DSeR0GHph6ztqAyw5WKllxHtl2Ptkd/qfw
mzeXAMdoMiGd2pxZO9Jqic7Gu+E+7T+6/nl18+7hukAeb6//BVthYsXuoW2pM9yShwA5+wvpC5M2
RveBmPbOBCaoGJfVhRPkg1Q0dkN5ndxh2sgdcVyQOuP2BhMCgZqEXPpwGRzxH213ikDxoMK2LG5G
1uuz5ADScrEJH6eQezGqmLJjRJlAMiqZsDRrl2xGX4WVYOO5/d3fDct6Z91gtNkP7Mfj4l89yooH
mVOL9CmfAWsYTl1CEpjIKOjJp+ZRLSb6XUWtd6vRb+FVvHpA8B/GszoEzF6wpp45kYy5KRb5lHid
L8G42yu0o+W3wAvNyaP9FAHj+EZ4Yl/sBGI+Kkm5e6H2Qb0idgbiQ+JvYNncmmmvkLGvkBYUgzg6
OSFwlAj5Gv74r+HLxxfIcODgjhgSTNXE3S25DIdgPh8ULaUB5CgqUuR9kDLE3aN4EKZf+SwGGsVE
A3PMoNuGySb0Y4aHDPqhXrPFDKTIkeDL0sUVuT5xVIhkKc6kVTmnbyNEkrtXTFGDcQgwHRIe/SXb
/DDKhzPJl0ROqydzQSwLSmibUH9mdMyJH9MwKGKTxPjS8GrwMktGak03p/eN1aozo0FbVcLt/mYY
BTwY50uN74ltcYF1cf5D0Atirnqt8lfJ0+h/Kiv1JH86YiuaAWXQKLxPygGzPAog96dYZIvP5ot8
w3MLjGNQ/lCSMqMKpBBs3Mc2+SUmLwy4wO0pB+pOu1D9/KMgVYgCwrgUzJqYrdjP+z1DFBh6hDVL
5C0Qt0pVZM61H2sFpwLEg2poYV7ZosIbR/CCOxj/edoOjhFXmLYiIxuAltgT3DNXcgpnFFDseyI2
CEe6qPGVoyBsQWpxgI13NHi4JkEvMWRhxgR2sba0hzTChHUcOfRpF8EGnG32QloVLXgfBenRTtrQ
ohfzZNdizcV1e2MEkAABeZ2Cz4F5U6hpl+VT31PJkpPPt7zpgg5P4TEAcAnuxWT/bL4QXeyEm9E4
AsVRRhCj+NsRMXIbfxgThuOeAR+/WCMpnzAs3rCswjSdg9/+liysiySsoURBLuCfSFhQsJAZF9Su
XAw+tiIUjnQJAdVhKM66DBEl1y5D30PMCQf8udywlY93oE+Uk6hA2N8AAYU8A1XMmT2cZ0+Y9w+8
LY18uaQKxpELQEPtiZmckZvFLPgND1Rhe+LH3YLUJtmCb2muekAFgV5uwzQSemFWGZXP7C4t3it9
E63bpcUAIQ4AyByivpBJwmlT8SDkgeIhIiCc0KfYzCMmEI3BqjSQjAv9wMHkspm+6AyCY/mJ9Y3z
419eEwJYRgX7V6aj2SfCfRLXXx+Jc/semJ3HCJkDJyjRtfkV7HvVHH0cAWIUEbre3/yEqmppcTaB
U7Q88A/AJ4bWGbf2OmxgnxfvXT79BTieWlNnGq7zBX0O2XHWJLyOgIjn5GkekdDXOW3MNFHxBUzq
q8cl7idDPZWYucWYpwgCI0RZgi9xmp+zS7WK8HQ5IoKs/fasWQxB4wm/FOp35pi1nxQZpHccsoT4
qNxwg1V6A0fhNCjXTK+9kAaCABk7DI6U0tkDjdC8Ftay/EtFDLzzQa4xosZObGLsOByciNI5sZBs
EnJL09O4KN7ZathS3kuiKtgWQFYq3KgRYDtzvf53EENwiFMtf2KPxgUIrktZs8lvlPZ3VlLB9EBz
h/5bHIzgSnf/M9jKD7S7zhaURt1TlZIzak2Ylg5DhIITMe0m/PPQPO++0K+K51gBvKWhGA/qGc3t
B40F9UhK/CgRAfQxgn1hx0tv9Dd0pxZML0kiIhIAiRgor/BPottFjUDBwkJny139ARLBGCyLF1DA
koSIOwGoh4pTl5OAPc6cgV+SpUquQvyk76KA53EWIQhn/g1s6XgHL1XPbNrYci3SKMnzuMBJw5Bi
SzX+xbHSUtVP6xgxoVs7UJVi+YufJrJMunx5mg0uilpU2w5jm3GNsztEkpCs8YekA4BUWFtgVp58
tiH+gABhD4TcQwoyfqDWpOngUfy158zfkVb2me0JkB+ArXL7k4XIgOhle4HG9d+8xgVBsYyLqF4z
/hNGU9BDA7EPfndKHRsWItgRNw/CKPIsgkXLGMkVnWT4tOf2GXT+Kl2WyNXPFgJPixxtIvvYDgBl
4FuITV/GMd5i8NJVthP7BDwCgn/2jdA6YZN8ZyQTzvDKAjdrP2xCJlUdsTv0j/R9bI7jUVpiZ/8R
qwSCnE4P4RlExJ2SMfPOrAtaKGzL4N707kKfr/dbe98KkzPmarjDfyuMhvG9kY6SCFMlfwhOlfeE
SrH3NaTJD/u7sUJ3sQfgYy9iJ+TyUraicoThMy4NjMgPjL/04+29PVi5AD5XiJ1Yfkcw5/DJv2M0
nS8+P5EcEP58Tu4m4hbyOMqbBu6xAgbe1U+aQIXt3LgoXIv6KW+YqOiS3ezSB260v2bvTca1jZYp
dZ0jUwHAD1nr5G4d1Fm/Ilp58yEjGUW8Ob+GR2KTfpN1T50hagHA3W/74XyQEs+sB5m8cMFwYUKY
KreYkH52vuKYC79PvKTKOcQL/R5OvuhaOO/QSxEpAwbHLHsGK4JaMUKOMC2CVovDwDQ5cwqGornG
EsMBW1lCMQKevBcxR4x+3VNJXsUAsWyV7osjdZ1L3BdDMxB7arfoIzugQp/TqywGBPF35VzPNMqp
Vbqt3ZBkTecJGTw0dD/hhoFlCvqGQMxloIKR/yCW+DyQKOzSzKrm76Sl/qP7YOjA0wg7FXEWYj4g
3e83IXgEAAK9GEes7rBz8+KKRgzygCXH3B5QviPMLVRPCtTnUcAC0CHMm7e/6U7Z51Nj4+CnmTE9
HYklWsoBdisUCXoUMcWL/o7igqZ5PCIHMEyQbZvuyxVtMXUqWxVL78W0AqEMFgpYEc9ncWES3j+Y
JMAT8pmRc9/M6hCjlAzOp/hcfgoBMjoBlyywSQa89v2NYkm8JeQZJ521YuXqTEqtLcKzSTMwphQk
iBYQS9Cj0D0h0MqW5pl9kbOaFU4vr+8xEgHWMyAWEAChVoWGQHAWkDg5F4nlLm0pWkB8TDRYoAE9
/LWmCXIIzQDrmr0YbRE/J+gM0mSPaAi2IDXZLnhQ8d61O1TxPCUyOLuKWGiDYhJknz0JUYL2kyO1
VmPCIpylwUaHyRm9FqIY3PQDywtAp4ITTDkhDoKdApO9ocGC7kYvjYYpWQ+L/vLe1lTnE4vptRyE
9+5hfatUBxyAWLuqrfN2JUdMaBfNkn5mXIeYUBQ0cwYGfmhfLB2OwJk4pr0F8zzUWb7nNAVzHwmR
HbdgwZDBS//k7AuqtAko/zLdxWs6m438OSKwRKLCu9Osi7CR5qtGMAIGyyBcTJ9oJsJJ+TdDQBls
QcgGsR2zA1JhsYszuZHIsPQPlotNTX3PcByxp0PSE8hhhHSFJlEGR24O56Jx9M6MKNiDIHHoEau9
18kMWql76jlBMEUblHP1sOUqccX4gxeGMmygSdVvEGJsbsqRdoEtuCUYjvAV8vTO3NqIq36Mkx1B
MtxRIDowO/BG1gCkmSEUe2iXELTZPDL8NAcAmyxSEgnCOZozjIWwC+ItNk0HSTUnuXJa7DJGay0t
hrFhNuPHZBcqGx/AoM96+0KyhRR+8iJYciiAVWYN51tqQ5aLIZwExPKwEUZXQsdh+i6C/kFRx757
LlqkCQgTI0QyCBX475zyRLm0Lnk4yGGClAAE78pToT6oKT3tgGyKPZjroN27k56tKgpCuoB8+LT6
kgplK9vdmpoHJ8kHK8oC5/Tav1iO597bw9QSfOnEA7b2hFNaCrM9YG3gnJWERGtZpqNNdqY2IBnb
DWVD4S/kW78pcIrt3BSNKj0xv2NpJK2CB6Tq5mpGTJ85gHbmtrIwdTYkTdfmSZofPYfiuaoIm+2S
lWcRaRG/w/0QD6s4diZGOkwdWy4nXa1vdEN+owRBlGQRwd+Zbhek60iur7o9zqWkPVTMs4TU9oZ+
FbJ0xvo3UDdhFU4jOXLrcdxldD9q9j7XvQnJnUonI7zW9Ss1dTj7vWLFK6nO9h1wTCzbTFpw5kkH
ky1H85qpEZUJ3fnbSjYzLVjpVrMxgea7EdMbdu2BG5EXWFsbplT6HRbOyng5RXwJEM3VUfwK1AZj
oQ6U5qTnNI4XnlFSmBrVKXfkbSsNdJdKrax5JoVNiYg6ae+kDLEaD5pGTar4v8q7/Wv896bDdIU2
0veGW6LWqyilwooOoWehhaycTWGZwFbGztPKrZw/CilfVyGAB/keVWHDXGKY2aQtA6BoPMLxlNVi
TadkURITPjCI1tOQk6bKrYyoplUVBRZBjTWHh07u7Vs+mfkxZOBrA8uW2xM5bM9ml27DZmuPHE9a
yJPs8CA1GQ1XEE9LaWMayDMUcDrUNEHcoXWrZ29znA0MP0yBzYjJVTNvFbI/Wpyj4V3Jow0XXe1B
7w1DhFV4Hf58gIJ+HKa+52OtYNAAKgbPnnQZIV0acajOLAzTXVuZrnjvKGMUTe9G0m8uU4U38Cue
m3tIegqslDc7Pwbkn7/qXsxQDwjTJ1MZBZIfgjHk/tUxo6XeJrtUcuaSgaRgdHsVwO3Tw2kOOkE+
Q1LfKoUkTqt9yDJCNg23nUMNVJaT3O93Pc9yk+BU7a9ObH+JZ6YnC2gIv6tSWmb10nln8zBEEqKN
M7thSm2W7BPrPWm+grE6JxKjcHp/ltfAOj1xzTUAXEgI2fA+SCq2GLt7DUyni52CZJmx9AFx2g4C
+0NLMx02Wpqq5aIzVdfSAXxsZoG3tFLBrO8Zx9ZCA5qFG/GkiDWQdFv9zUZVk5BsdjM/YsLZqC/D
pL0Pnsmv192+jaRt09iwWM5SVcJkITdEa1vRISBhS4m1p1Yp2FKUYRt4OjBg7cNrKP5UN1g6fvLs
K/IxKrPahzmDMlqppFIIll6awINz0gVm2y9sh2+tVwybkJxF2IcXQwt/q9Savgv1ZDdEZadmeG4C
qMCqPtoVNAVDBLIoPegMLXGy/mGZhJ2rPoLymEzMbtOIoMzy6dEcRvUwyyhFIyI36Iv1dNbz2NYF
JOjmXqhoaa1fXXe4Zne5g0cfP7oUwZt+MuxNHLt2MUMJFDJr+r0K4q1i0iy/9yq1spdTWmRrpwYq
ivQXXjefuLbwAI9kj+STHYkzQ2nNCwSNa+s/lrmJL7GzzFCkJTDbOghmwnyAv8J4hRS4FE9W89U1
a5upTfaVAJIIANP6BlDWvPPg/7CopW6HqVInXT/8GYKVlK5HbW0xJoLJFCxG/il/f5gDvj66n368
8QWMmFFT+2K45vKet+ZbSf3KS12DcdScBtDA49z4603mR+nCv4lCIk9PpXYNfA50YK3umiYrE2EP
tF8eLTvVnDqgISRcEPFYiCjNuaUz0GjsKRMXHcFz730dr8r2GcCOcoyY80Dba9VXFl3ZclV1R0C/
qazfoBnlVlHdjMAm+9CDbjlowY1y9VYvhrrlQTec69v6CojxAvnR54byWdTMOhtpcKlU5SfCBPa8
WvtuRTvdzjqkIGxv9qkP7ybToVK3zjH6bRF6Nhs9X/Pz7+JjPObWPQBFkUkrBWo2v9L8h4vOLYts
+PRdUlx1YrGty4kGP1rr8Qe3vNVwrtkkjfEqx7R0Vf3yTlZ19W22L3F8mA0FcwwlLdKedCr2CpaI
bJYK8qi7Vfaf7+Mu3lDixAUhpeTPIn3c9KJPDCHEh3UWf+rWriKeAMKK7tpeOcVPRKBUQIVD4l+C
pIZfoYXKxkWn/nUwoTCH3ASVLVts0UjqeCm5e0n2L08Rr1mH89E/sSY85nkpayXf8PpBTwDFRwbk
1B5T4qKiBYVAqBBMoR64EayBzv+w+EDqh9dHlL2cwGuY1fL9GOtlUq1aUOnhl1UYN88MAakZ/sbe
Z20eSQJQrln/qwX3rl5EzEl+Lwr/Mwq2YX/n73GOZcHt/9Ejna9zKh7M9tPByGZrsrhaKimOxgwF
Huc6S1JIbfDJ6BvxDXvvxgUPJVSv+/B96ZpdFuyj+BD2y8y6jznTenlphDB3uf4t0TtFPSqPkkaT
OFeKX3vc1Yg83kvT28oqHfeic+ZpsTK0feWd2TVDAN/g0OeDyCsJnb3NrWawj7fhhvHYjBxriXop
mnNJPHvJ8HNyRok5pf0+DeYxrmCNZZcvwWJVVTcsNnI/k5DyAxToLI5QXeb+zcpXgblz4mtU3APt
3OYvVT3FIZ2xEdN86zIoUXJioeKtxnGOL4neVVOPFfJBf1xzBhv5MjJtXnli5tsh/ta1i6c2C0cl
xiBolpXNA5+aF1FkpcqIOgV1cmPdyjZ+NWyPyvdbX2XNwynOSYmqaaOTLVJyuM/Z58ZoEVY3Vbvy
sLABAaBpo8sjzP4H8c13YwNQ8rvYBa3ipJqbDIgQlRUK/XLGTiiPC9wO4vJVewZHvb/1P/TqeHto
vnCWNNHe0I9qn4mNpcpcayPhF4i/Q/S3juRMUzUlkxjW0Gesj/zVaa7EZ1I/GnVLhC4mafaMxGcM
ls4QMuIF9FVnbhEmZOWOrpjD3RuX1Dh6dKxAHAEhQFUiZguv2uTYYVItfSJH+kXea8jVNXh1nph2
FX62dNZBcTfHqxKZ67fzG7DHDCj55F7fpGW4SYzkOvQ+0ZgUebjDxM6m9heOmKzvZhHKRfFXq2Cz
ziz5Lmfpw7GTn7hlNsrbG7dFIQO/EWQcKrsm6zkio+qYVRq5TUWy9yWfGjX4GuyEnTvGbtF21k5i
/w3NbJ6FdFHov03v/VRDPJEd9n1kAhYgfeU8NOozE0+l2nfkW5isHozInoH3uJ1VHJOx92cASgze
LG8bkJyIgXuV8dUnQDpMDXDGmB7TkKZFnY2Upi1ZP8QdxPHlnZVrWeu+m9JepBWPqYqqDqF5ZTCL
WxomkkOk2PCjxCS9j9hIAuJXut+yPYqq0VApXwcF8ghyyjM5yzgiJPq3tz0JjYfGuc2K8RUPb0yH
UUs5d1TJBt8jaftZTiU5Eqhgs+JbBzDPxl0WAOICVFTN3BnDrTN0e5vRRQ05su+tFf9KERWTida9
7PEl0a2U2ry0OPDo2vSO/y/mlNWjvbO4fiXhXSSDc2FqCZ25iYpmjKE3eD85UxaGktxzlrXWH8lA
08yRr0jIYJoCskShRChCg/Ucwx6ubmZeNulnDVls2ynA9D4bUQn7v01zNUHViq8WF1SS38V3kjc6
7B3kV9Hpkx4qNGr3WYj1Kee8yBlSEVniARGXIbReIcB436PV6Agf5VnIwduU8IfCaK7IRKgrGO+8
ZC8eHCnsD7b06WA3qcpg7aMhjnVihlPeU8LbjK6xdihKfXbFjzI5c68n/HzImZbK5VyxhokqUaky
SoKb1w2A1sVC9tlGf0pDZnGOm668lHxqpQYICE9OF0GL485C7ZOw83na2o9A/7i2Un7rWn8lWSEl
dLmNsOIUwlcCGdriOULrxBO/UsGScwfmzxIpK4w6CfJV4ld7PYC9kGv2qYDpVkG8ebP9iNIkfENi
d7SSBeGuqbMP4mGZdWsPsEz0NIPC2RxHSzMYp20oNEp8GhxKaclgdsWkMuU6a02Jdlk6pYn06HyP
vDzyCNhijWH4KFX1T6NetBL4Pr+YifcpkRWXbJjdtSDMaCgjly2vKb9S+eR4IRNEatRfML2qNA0k
mhdTdoM3AEeU6yjZpVv3phDox2JjevY604olQfV1npy9Wr0aBWyykwL8qB8xG614pPwMFTS+MZmL
zIFexSirTLj4waaIaLzr4AwgEypxVictRx+a+UuzqXdvBjVRMhNLQQZcoDGGSd5qbQlwB0SthMTE
OfiHbXyNsnXvpAD8d2Qn8ItJrie3dFQPBUp2j2dRl7WdH8IchirL2k/BQjyNmDxDfla7d/AoVLKB
UwanpGc5hBizYGhy4lW4yFpgsidkKEQqx619m12tmFrqbITPMvkgXtuYLBP9u3OYhxp3e6tC5aAR
od/wkDG9Edyg8YghrKtZploLmS/V0Lg4TepMsEqFebPHkt8Vb5SWYKaqZ5I5idMm6i8yxYvhdYeu
jnw0jRmRVDqzivzo6UQloqGgmqvS+1Mb6Jc0Q/pwZB7cPiCZiFQV4XAZr5JRLGUegYy5HPREIYre
AiAg0YlNMsCUHGzSRDmAT6DFKONZ7k8dDAk0AIwQ4GnFHRmTolORgW8P1zGDbIhVZaMOxa5iA+9M
xqZV4/SRBMEh4Nvav6J77G2e47x2MxikpvnKWEicnProLxT/M89tqnQ4dPxlHZVxbH05+uA2INqe
UMR7H3xSthEcA5QeCbGDTfY34NMMrXLRF5Cy9rB+10lMsEx3SVusVNxaledJedvUiTWAlQBZWium
L6zrn8J84yMYEABxmCwANyvPJ14tt6+OSu/eaipNT4MF550SkWA/R8de+eguzAr3Q39KJFCbFBs9
AEQWMDEtVH9slWTqRd9/6uVC7zg4I2UX5M63pSHDSWXqVmqHLiFHQt0YBhj1YN2GgK71Tdg7ow8A
0byeoWOYDjoPSg6wRfEIq9E11s5/NJ3XcuNIEkW/CBHwqHoVPSlKpCj/gpDUEkzBF/zX78FE7MtO
TO+0DIGqzLx5zWYo8b8YzG+mtQktklsXb0296gjM9vH/OojUOVmxvoZ840HnV8V9AwDzJHOXgAgM
zoZ3izTqkB/bSPGQNRiSJGWR3LSaPxvmn0zBwSugY0AKysEH/ek7SaBHVN2Gm5jf0+DUWgmvTcPr
a+mXBmCBLr4L8u3gzcd4FNjaYeTDgtidnfckYIyqHhz5YEyPqnxMysdweqjMs53ed+3RYHXqbU37
EkIWDFCbUS07ezz3GWaE1bAPfRhoFWzXP5HBmWvpmkjU6OafLiA8GkFKXK2DgEh0rndK4qRvCj0B
jeqCjSUetyzlKEK7R2SinR9D/YqR4CgOed8wR8z4xoutZVyd2Nh0LW3EfLWoShQBK7GOtoeSHtkr
5Zq7yQmb58YJb2kV7nQvoUam713LmM1LMnY5h4NE21YjQDgMxBtWzFpzYmwCg3Sxv0IfmaW9nsyP
U9gdoquF3cb8iPAm+wMFwvFpb4wPhY5WQ0axdJOdxYyQlsRaBRzh0ANDJnePnbBPEyTzDvX2JbZe
gSTjeT4kHgZPimQsMjLQFZLUV4lra4Wr2i62HZ9laE27DKgnoVewUwRozrWzh/uJ1t/y/k0hkS4E
NLTq02xfZne5h04jezs9sc3os3NAte0T98kvrYNHyej6Byu5qhGKr30aQ5YmHhPN+Gk6u4q7g1Ia
2s8t1q1GWkApo1C5UMspVKawt/Sj7gQh3GIMrw8Nf9M/cjv0nPJmgDlxSUNyF0C1ljrtk7GVpxcO
xxAHaBZYrQTBfWHq3RBjN6KNp8aG7oa8JqvtW/whgLrbOtlB4r1P5qWhZBCSSoMn+eeJw708hgSt
jI8A56lhMlu+ZqW6tUeGY49mqsM2yWnNM253ymWJT6didPm+BDDLHYOkhtzRF2lBzAZgqukxesXv
Z1c7Pam1w4AGNba0MJJgAtAq/Uk9+MLXNlyPdLF0s05KjG7RPLYteqBXRw/PacmCWIfkP0SoVJri
ubBMZMiDfZKRsRnd5gjK7hjxryXmp8qX27ITr0q3x3nsV5Ph/+ZB+5wmNkkfWCjZ1TWo9N51vGMc
L3hdaxcrSz/qdoZRhgdAPIP1T4X7gRxet7I5O13722avkb3Ke9S02d6okzs5dWuaRptEmcG9zyWQ
qvcWN59m95e1UKFovAfUgym06uWntEmymV3jvMB2egieEiB2m1+aNKTQnbbojcOBq55TuXT2reGf
PLPZCCqJ2bHWUmcx2HfY0Zk1YVgtXjvM8hLPvm6ecNV+m9TbnNMy6l8VQAeXVIDpsc3MY2/262w6
+bxQlvkgkmTNPzofhnrg0/Qdm3Hc/FcRkx7Z8Er08KlszdX681/bDJV8eeaNS5D8WK1S21svo1k9
4Js0osd3jqoL70eHqzvFiWMssOWP0cU03b4prR/UW46BFLEv4DFnDyF7GEgcvaI2IrXD+qMnyBS9
039wCT+iY9RbZ+K3MtOjWLY5rJxFTVvtlcely7Bpgwo33lj9nt5jGbD5SJbbpAlhNaOviq1xnyKg
zYnpBoJpgwZgZBPjTZKO37Ftf81pdsjNTxkRIqnFnllgE3vZv2VeUUHEe9Ac/aVBMifzvXLtBKtZ
EKgwPjgdI64PkuyWP1YzHu2S8wKaEg0g0hE7cIMKzBnbOvJbhe4dYJXRpU9Vj4Q2sXa92IX6aULQ
OJnWI/o2iKCPboC8E+zRDqqXKvPul47Hx6Cvs0IAH4n/IBK5NJwull9fetdirHb+q/Zm/20GrwaJ
sY3T78te3rs5bPsMEivPtAbjF5h+dQO7Gzd6shN4LjRmM/7drqaU8fRKt9+lwZ+gshlB86iGcB09
uUwwWqvrt/ubfTS5+tRGAEe5776d3njLfDViRGbg2pDWdzXgqlQFq+oqfp4s5KCRMUMGTCaknLV3
bdOh3DAph3dVxVJoxLiVk6AHCwiUmyotPzLtPZS2/M5HXHuCEGKGaXjIKL3uEIdFvaanzaOFLnBN
apSLkdg42lgFLVhThDwLEgo3cFnB7gT4nJE7VSVyE4qRy/CSsrGcf+zgpaaNY8xdi0GfEt9+SgfU
776BpQ62uq57bmp+Oh2iH+ZJpXNJnv1YP2uTdWRsnDr3yxufecmWz8p7M8yMncj0PnTTXprNVSfz
d1k1q8ZnTCgyuj3gNUFGaLtpQhTYBK9PWMHrnzr9c1W+m3hVC8biOOjJdCf6Msx2y1UZWw8pXIwF
lMqoa1ZR7KTvrjIVXL1Y/5bavTmM4QJhkJ3Yf43LDn5O9mVtwkXv4n3TRHC9RgOlCDIMpXjzbXXS
OSsIJyg23vCeKwhRnpxfbXv+KRwdcyWbJ8Ow1V3pxAjKIQJbyUtL6qh+SCQNjGiIUSneolmplZH6
sGAS0pY9YqLtdTKQ/JH294ptTmLHzzq2Dp1V4t0TkeCO3MTw/ykzTReZVDHZ2B1n/KSmFls5JTvb
yZ7neHjxwjLddnl6c3z/FsbRvVVOD3GvkVY1UHVLKyU6CTMC3Xz6QVqvqwwDNRtc0E3ytR6GrRcT
HD546UeZnOc+wLe7N2+15dSrNqgWX2wnD7ZVT0ZRMXB/eJpdeIMH1HiZe8w/QFqdRO8jgwwX9oR9
B36v4vpYD7G/asaK4IpJ7Jv80zJFtfch6GgCr8YKk2iWcSunmZsj8voI1N+KjEPYoWap4pMXxTfT
qO7baIYYEVNB62zaTokDc4CQozYtui37hUMj/WZXJf2lLxxxN/Xy2hckrWUa9UCNvkSPBb0bIM7Y
F6fIms2bdNtP7U2nRLZPkSOGLU3Uo1u092FqzGtiY6PC+LUN43l+T8VBsCPjH0V7tFiNIdE3bpM6
8ifm//+Xfy2ZT/ijqj1m4rD8Cy4BskjhxrucUi+CDy7x9LWPVu55R8/q7VsQZgD4VfdQpsuStGdc
b9qfMWfyMguowkZCHGeadyGuteW96Z1Uyr44qmirnMajcwb+cCv/iS7OXeXo7fx5F/Xlbta1T4yQ
N96NKLNs9yu0ofR26TsSoQSrtqx4MeDBxkCAYl9YBNeSZleO5nqo+Fb5cBjYO3rQT0oTOqTA2yFh
sB+nrciysxfiaDF5WzVM013vhe6qqaCpDfLSQd+rcyyGfQ5FMbzFqcJSJ0QiGQMjJbSThWmcI8d+
HkKcCpy6+ONi3wYOk7ysIXtpBpNSfTHmdMp/MiL5UNkZ39x7zqvpWYzluLYEkoraxpAgYe4sf4cG
yNCM3b3w5XnQWIdUoXaZUZGJQlnkkn4MCCXka9hAyIywuVkdqxk35sHMDpUXXibbPFgV/VA11g+l
O2usdWOoqP7KTZhFS1aIy0Xi9K9VZrN+cvGeZlzRyvztM3Mjc7rJTnFzV3SGU/0xGONHJusfw8G8
a8ZnuqAvLzVfX5effqnPST2VyO3Kf0ObbMoZ4woJadNA3+xRYdOMS2hmPRV69toX4uLW+WeWQRPU
74a0HuYU98IRZljFXr6r2ntpFs+xq/Dj1GuJcVbFL9rBa83zg2HDl3dwa/Ph7yaVZLFG6EAW7F2V
eGs/rS666k++798bo7UqoHK01tZN9GnqKTFNKvBmbNhgxO92af6a0+dUIe8Y2Dsb/b5OOLjhSP/h
bN2RmYkfYNUO5TEXGuKA8SKL8JQFLOZDLDsKZFW5fTCdatvpcteI7loOCuS8vwVVow74HTs82rGh
f/NGwtkGPmOP3a1fqa92Tt5ygxrVxfiERdV1dqLbsFwDfaK/3IJ6ZPj3YfWazg7AY3QO/WVEB4Lg
1Sg/iuDbK9KLO+CgzKfSS+s7nMHOR/pnUy7NZ7DRffZU6V7c2ebEbjJ70AlyGwHO3stH3xiju6Hp
ni1WgomanhIfS47uLBp/l4fm1u1R5voZYtXEYtSx3Auvd1AR/jspHPNSMKD0Gs/+tymIDbR2QfqZ
Ni2NXMHSwAxRwji18WjgWlnH7ZX3HK5unO9Asw+8Fa4G/XMdxuIyferLHGgxIsmTmThfLBMD43tU
9tYbhmeDe1l6YpMLVEMcxsiSPz6/dWiWL50sD31SmytpAcAnJmZYU3HpBg51NH10mfuzfD5UpYcc
8oFKB/qw+qctO4DoHB6tmHd1VF3YXd9nBf47VvEUT7j4xeYO/0Og9yC5mkiodH7fOuHJl/WuSfCK
q8IQERqxvi0TYJTZwBh8AqLK702sZLUkT1JVVwdbyCIvj2pmfxHoa1q5fyEsNFvhV64z75qbUH1s
L3Foq8J715mePdxeLfApCGlVaD6LZFS7Sn3aTcjkllkwLQjkmQI4GJ3xKILuIFRCE9qgTePY5g1v
+PJ302Y4CMd6xPlx9Mr3tm6+5wGBjUxZJbTxeFK8mkL2+PiJdy3kvqlsSBCJ865D41kriFzcMUWK
VaaIHhswDmVW6yqWm7CW16gcPh0pnwMXX4nIFRd7xpnGsLj10pconB+WN9lt2A9axl04+ph9c0tk
6YKwSQxtx32ft9bdOIpf1VVwVCqPF5D72dt0Inl0q+ChzKKX2KDl76blwy1gexblx5gF31k9HhMe
ruh4oNXwJ/yTIxD/Z6a/Kdz8bMA+jLwY4S7TmHC3nvstY6YW79sQJdrLGDGZLW5psFxm4HOG364i
Po2y8exVraYPmcG6zaGUAw4+YSrDnmBZFaUf1LSjZWHBL5l1YSmVZFrP56SRj11YYru2EXZ5HVro
f97AnFJVt6RvX4LRxvird46tJLGABOzEAKgM63pc9b0DRggY7+NSEvSfBG30NYJp3PPFX+DgvwNq
H0jGflgn2gIYMWq2IaIhDcB0HhJ/eQEVSbsFELStyaZy7y1ayT6R2Oxl8sWFek1Du5kLKoExQ/7k
wGVm/cEj71dlol6BSz47xzw0Lix5y93a3kIe6B9VBOgUjScj6F/ziUaBO8i3q3uwTA+umGknj0Kq
tynqYXqR9BYY57GlxEVuv4+LCP+Xyb4oalWSWpsplIQdDPiVNBbeq5DobdclpUPhMFN/5l79NiT1
pZng/URGjfklFniUquKu8ovdEAzbQoYwI/0Ncy/OSgyaTVYyz2wihTNKCYfZ4syOMQVp/Ku5QIv4
p7blzaunL9lakDasZ7K2oQo6u1zUixAW8H8yRkyR8uDNkQCEhUp++8l8tDuLXEMsi/pNaGvOW8R8
TeHmhoY73U/lc8UCIexsVPTtRPTreNDQ1ESBo5x2vQs8RZsdy9ypR4WftFJMsWT02ezBzI7dLlEG
LIWelAXzt8X3sE/Obu2vx94IaYrEUz3OSKTVSo0oW3ThgvvJ36ph4TdDOMGvWAvva45bqI4eaoOI
EXTgocbwqQYZfw5YP1UTjoplwFYhYfVOuo9ou1dwtIL98E1FLNhkZH+52oUTiUSujh9s1pV3RW7b
OOVvAmfqdj38P8WKtJ/mSxTBKP/vBzerB1nWwHTwCkldSnOExxPJ2r6/781feCeTYqFp2DAzasQv
lk4I86DrSjhffV2vjdJ6a7S4n7W5M3Jomo27thK9ax21M6qUvBBv3E++vaps+73Xwc2bG4Yvjy6S
sS0q3h3DgjDKRk/Pzq6V9sGRT0PMRt9eR2Ny81N5DUN4pC0/wICfgVT4mGdYY7n2X9F+DFgdsNvZ
pxhFUZBoqIdDE6d/3px/JKaLgzu6de/fbFjb3Jm+ZSOeyqH7YQpYWSg6sohjFPuAS7W4jVZ3mRQM
5zDvfkseYW5kO0fa/6KUXUmJBBSS4k8px9dY4vJYhfssBcVdpJ0znbdKMtxU+mM9mevM8hlUrYOs
403TgVUy+UCySr9nE09MfZ81wbG0few/5h+2Gi9hTRuRaeh+Zgz5CkJ326DFIDqU2W5lK5ZXeSX+
xhYTGF4/Buk14+J933kfUnEkQgfx+cm3aXdK7CFoPGeTvpipmhxle2OoBT0Oy/0IV65bsJT0FoWg
K23Cm+OCwDGGth/COfdxtrZ9b5X7RAeROUatx2mk5gZMwB5mGp2FGyp+O2bolNANiw1jFz8MRnmQ
ZYhPHEw0q/+AzwObphOstoxjeI1SHrZAlGiX/FLszyu8GJ0Fzo1WLc6OuOwtXzAAhuu4GJ0MnyG4
+W1fE3zxBY8pKv6x3dqlLagu/0dZ4s5qFyDEQCn5by2ilarJgsEnLYWMTjMbWnjTYoNrXFNrXlup
Xs88J7aD+NWSIw/9wAlcHGTJ6p6t1dy8u+m+6uzdiZOFN0GCCB9/wxRtH6CqNSnQs24zdOlB2n+Y
wjvsYbv2hW8YDfz3/CqSC1sMeGVb7RNdyYMf6VNULJWjw9wJ/iRdwpTTsL9XJor48keLN2U1K+hs
jxNkVQMRZcMePYWNqdm3GvlHJh7leGF0v1P8RVpUcEX3LnpzgPcNDO1Te1mVj9s8T+7Kmo3IvR8B
GfLba/03p1TH36j5biWSAUSburVJWkMEQMq6xX9GLfXL3yZGJwnJMKFFrKnJIfjb8rHbcLTAc9aU
2wFYLlnykvlCy1Pp6M0LuPBlDy8O3VLJt68pPhXiTwMO4TwbZ6DzaD4P3nss2LsUrBQwg+hw2a7s
diPSgUW2uXKUfVieDE0Dap7YRTvV/kb8mAoZcpHrdWVpQEhE3ox8U65vNIKhosmUTXeL83E/JERy
UVhAjEXnbNJnJ5IbrJ5BHKTWj5k3b0tNTMfy5qYJ9jCwd9hJhB7LiWku9skrT2Y9VhOWgN2ISQXi
o+XE1l1zs5d1hZeHPECfRrQd8MxFrNgRD+VDKKsMtqe9emsZ0TDMKNG9kr9UFA4aR5uwdDsvbrlm
64OJl4xfAIQPhhvsav6jMjCemzo9jxa/bPvqJN0xmjGhq8L3qjBPHgKOwMX0w5lQczIZBQH8qqo1
X5v4KYuyI5v1hxDLd1/2uzAaPmuh9gYP1tfye/T6J8/qdulMH6fyfmPpjwJPpzZuDi4TQ1O6f0Ca
u7zYhUN0pB+NarA4w3Q5ccp6K2zv0HnmLVqmsjG6CYbEAeuNKQCI4fDX8bytFf1bOYJrwp+CenJt
kAaQ18TVOozizVILN677spe8P8w7Xat8dQ013C1XusVKurWJniIr3NzN0r1vCxvd4Gzil4MWu6NR
wuWqSi9jQ7adY6NfDFE8OPKYKXWySwJqAkAEmWc/5DFAdeYen4pz0vNW54jzlzCn4nko/Kfli8wO
n2NBo42nzsDPs5Q8k7ZdOoSxFR1bBEATUmZRnys8TyczflB1e/THmUYNaxTDdFYVtlCenX2HXbLP
wAbKsiB0yJSHTsM0iSt4TigJGkilQZgk//0qE5/YQllw/Us9VseODKjK1dG+f5cxS+nlk6Lb+amL
5jaESLH5CSYXdX2RfuC/FgdsokLIMRGedbmFXjkybzqYb211FTM+7nLGH0dztSgj34p+OnHVhgvX
EHByP1r9i2tzQ/EYyi45OXW9rQRs6bgxoONQHo3Oup+z8jG3vW2IrWIORCGkRsfRQEL36g1mYGXQ
2rsFJ63M/mLwCQhfw5YamPKSYadj6mHgsqHDozSYH+p24BF5+L/R2eZB+ZDl2Q2XW7tJv3WdbCzk
hWHSvLfYelstfuG5Ez4YQOpzTEyvCpS5K11vRRfZiILQ8oqh0Uub15GVXhXtxnI+AKGRojfXH8Ay
Z0tzCw32o8XEsrT0RcC+jLc8rswPbnyTWA0HCk0xz3fac95qq7xOgAiy+IhGUpJCbM2T7isO7Us5
IvPKWGiFIr9HKKbVa1Se0owk3CR7sGNAbqShoLTPcJBeK+c3GLqjM/TWKlZQuUGVs3x6KKEa29wn
ugPxikT7nPPdQhsda847U3f49ckOp9sU48bW+03m/J5tE/hW7u2Cnuk/m6zVeyrzt0Hjbmq1wWMf
hyilbk2bfdhxjCGnxf3avzToVoepfem6nhmJmPjlPCzaFIndFck+KqtOQa6/kgHvCtN81gMyRgtc
TzAG1VHdw5Tv1zzgTDbPXk/n1+UCQzLmfdfGIypuLn7KIWlns1jlwAcB3o8G6/9V50QY71g9WB18
ykrx4Kae1yAe6nPG9D0nzDGDt0kA8/2++mqKZQvUAxGWSfWyGO1AiQcmcM8Jq/d59vYD1s+y7VhA
zqhzej/7nrL4ksYB9iYQ8LlTzd+Fh+EeM6OHVxhRZ3TEyoU5r3FZaNnZ9GpDnW+Dl9guCdlRWAZi
SWr38sdT0Av1XL3JiYu9ng92ReHIPfujyFqU5DOIZmhMeAvREuB7KdpHk0pTpjFrTPQBoJORFR2r
hSveYkWXOldZIEQssGPp8kfTCB9aEx8x1Em4SMbU6HzADzDJjmGTn7K+8u8E8YFjU2xUwNHOIQ8x
BGQrQYBbZ7IKcxNW4u+yZ+8xJ6jIxwKZUwPvXGbDQen+kDr/7GoGH56RNXs9wiGr3QxKUJYiG8TI
12cNl15w7SdjQSeBmWDmMaB1QnyUFWQxjhFboX1j0ChMqurR+Mq/TGLT31Y8NY+kpgl/qBHfWuqM
Eth1tea+FvJLam/vQXYENSRNXL6wg8VJaXIuvPZ/Q10tCTGUxqTG7cex0Kf5I88AUVqRP2YTNDmJ
wlBIwqCsp6WHLAqxbx0BMcjeeZ5La+XiARIGD20DSVCJ/GY6g7tsE/9UBIMgQMJII5ZkCXwp9dJv
ex2W8PcXWLDZt21FrDeQxN0kYbbhl+rVnxL2pc8WcTKi99KKz31Xf/Tma2r3zirw5V8wj6iCYJmI
cSNiLOnieGJb4V4aYxda4blxagyP6aCr5WGqK+K8qNQPjHa8AVh/hh3SKl1+Z+Fn5y7JF739Cpnu
qakCvme5pIzpj9iur2lS7DB+caruPbYWNZmg0bTgvxYmmEbLaS0oc4mE1lpi10R1GjPx1PhoCYXz
HPXTjpBt2brnye//RhvgesY0bLnSrf7aUJTzLMIhzNx1dNVjIEnvjaCuwSEIunXC6B4G6as9Ybtj
Mw53sT7JCnvoWR8mczOSPxHzLsVF9+dmmgQ0VBS5e4yoUy2q4JIZSo3x2VUWlwldtp/86xlmZniy
uvMPMd100KRPNfgaiBMxY1axlvSS6aG3w0sRj/vMndllyb+WXVYL49ei2/TNDvUEKEdc1x+uka5V
AwQe1DT8uTq7GhKiWTclJvLuI6gKp8PQmCeDQc3VtOo970207r8JssXkYAnpQRygZiMJ2VNrryXU
FyfCRisQD7lhr4upeNHSeurE/FNq48XHWxQNhnayzyScz3XB+4ultMG0rwRpt5VYL5/F8s/emO5F
2UPdI/02+BpyPHo4sjkawSDzbzG2F2EQ/nqTj+N/dlnWpbCjXnuFj52RbP3ih2q2yeN2bRRIKX/S
sjmGDib1oKxFG93G+T3G2rcbybhBWRThvFYXzwqioR+yFnRy3Ir0sBkpuRW8SqONdoDdWKvU5CHB
HISQW3TZY8/YOjV4MCTOzk+9d8vSIFrZeugxyhRhcwowY+mnYpVQACwdfUc0rgWh4tr/sO0Ab7/q
pGpM7tR7amBkEwU7y+037FRZKo1713dJF8UbJYkBY8W+NPQpn5q/nLOZCLGeCmeTG+o8Kf8KT/jJ
8eZdhpLPgDMu6IZGpN+a8bbqTSDUkZAa4VJGfLw5ze5S95IlYf5YcKSLJt/C38TRKDAepuDmxxkz
Xy7QGKC9LsI9WkdfuktID3AP+/ytNVnP/osr1a9QMPwLTptpkjTIL8inac6w50VQ3IaWPq5D/Wy9
qcp5GTMFpdqyLlMPccZ+ZLlxsIR7H7jODAVp3LhueY6NY1ay9HddG54sN7ZJwYTwvKkgJSbmi8rC
915AQlWKeGEsB1RebVnF3NWO8cC6emuZKDPD4kuO5fNoECI0h89QoQ99iFBSxW86F6SSVR8QmS9C
IGhBVYVQMmiDk+vgJoOsOeyqY++w++287rHuCaAO8ebu+8VjBF5uGZCBB8PKIKuK2pSip++s7qcl
sAtHbV0DiVng+Zh18+r+VkN3U6raxj7MzwR7cDNsurVg9aJiMpEk4kkm4EEhJ7Dnyzj6G7ZvEWzH
YO3lLC8D8xwO/W3gV2tlt7Wr8l+YOxsTUJWKJPCKT0YbGxF8Imu21yXVeTnxdeV+x5BDFI4Yppvc
htr99mr4bOGwpJROI5Niw3AZaLAuQydvgcArjIZq5Fi1lKSIJhMx5bnkxjRzfbZQW45zu4I0FhW7
Et5gk9xnXOSyTp/cSF79uPq1KvfOluVlMaeb28/Ip2EZJqZ+0suUgVpVRqDtfaZ3LHPfzHFEkYDc
B/I72ZecgqOhOwlPXJz4l5WsF022li9VSVvFtBomCkQGQk9E88NiItxOjrMTTbUd63DXZvbBFuOh
1HgWMux5bXuYighmdFGy8bbvZrrSWdr7zgi3kWUcA0HKs5NS1Imc/guDYT1LDhdf1hox2xx8Fj8+
A0FfeYdJ3sS1zG5LV07dwbcrtQ+F6zw2gU2gB6CK4/5Eg4T6VHMbtfejVPfNhGIa4m3e/BncLDPw
fNAJ+IPjIUBQs/DNynA/mV//zkkZPznORHOioz+Nb1yNQKZFaW48hfS3rFdRISl1qWbvLwubY4MQ
EEiZLfhArxYT2FojsOPsjyYRg6Ii6SJtz64lL9Pw6gT6qWRhUKLJ1nKg9Od4GCX0G8U4Ik3onN2C
zPbBZ9KIh4Z7V2bO3oKsuUJhlwTBaqwdDCLTr6mAf8Ql28NRL7XCU9eUu8bGPaebN5BQNzPQGnQx
cNIFXcys8jlQ+OYHwYU37R7m8/1cZ0vTcBqDcedyeeUxftnCOo8DBK9GVxSfvwi4AHPl5Zb2YZC3
YK+hKlYto70y6IFn2gaaAiP+h6asg8pBWoHF/YBPe1x7T5g3oT7rcuRvgN6KTiOR+QGwGl49b1QC
jyJ4FRUUvYx8i/5Zp+7WZdcrg4NyZ6wxw2fDdr7cBuGNUa7DTG9dnLj8Il4VRfRuWi9OlL66svux
Isy6gn++W+A64c/Nehbha6QJobJksasdwQDCtiPz0L0XJmAtuNqhrABAuvQ0ZIAjiX/i7l1NjCjb
vpz12kNf3CUFjheiPJaCr1AWOI+aJqRUYKu6nbmoApu5MV6jwA9nDkpknLQFvu0LhHd6+Nc1syT5
z3ybmvwv9skRm433NimAxuec94wkJN2MawdOD3dSYqCs9L909EF+YBIvDsB3wvLfa3KxPROrqc5r
MVmOYfc41SGI01eSbMIWIW7rA00BljQD+XgKYUk5ujAnWJQkc3IeTH0L3TRa9zimCKJ8KnR+gTWD
yyY+L4eHBXOAzihpMQTyOrwAS6BkJzRurHY3vsZ/OCBvTDfAR+O4SA6+fGFdImXdGVH/OYdqVSXN
Cp3U1PkkLfjXQUK6ElRIA+ntuqjlZkIHWvTq2XCMD0rlZlZDvobCwpLWb6+58m1UrccgaK5ljF1a
gqOg73xZFM9RusNdmDyOSFGWfd82VvjUaLHzLDbgpUlcFjRoIx5Y2/eYB2Q5hplli6eBc+c2xWcd
hRfpBGipv5niqFXRZekQq1Z8N/1H5XXYwJMZk7vQnBZuHS4EqEtL8uYwgi7a1RiObLQJGfqxFU6W
JTyCfssBwGmSqUiGxN/IGN+bhG7caR89a6u8z4lBV2MmwYx/15ZfEpGKK9GvSIzTUCp8c+ZAwSex
dScWYGW7akoWtu5bj6KVB1TK51qPKJQfJi/agpnwl/yy3WSYcRXuG5+ajvGRA0yv+j0+3kOANXyP
V//JSi/+eA/AeScGqpD5zeaZIKswn7ca8nMeHNtk36EuHChbLpoF9w7lort4E106Z5+MlAWWXMbP
ZH1VuA6woKWum0+ZAi2Co4V4zzsnIckkb3G0p0ueuHZxCIHiyvzHLRXgwDUwY4UftLZEOZkImTnS
4zMf2bCY8eyt3zLaDLdW0a6tWLcZH4vltrwGsCjEST/mTHXi3qcm+nCXv4p+IxKkiB9W8RUQjxc8
py9GvC/UCVy+JXcFWvoae6TwE7ddrFU9vGUB7YctqhXMxgjAcJGuIDpS2+6tx30Max5eXAJuYkKG
t9W76e3mjJn8zkyBnIJNYP7CdrK7i71YsaFZ+Gf1fKfyqQSQEQVmF2vvUgX3PCuTXz4On/5H0pk1
p6pmYfgXUcUocKsgqDhrTHJDJTsJ8zzz6/vh9E13dZ99sg3Cx1rvSJgFK1xQO8LqIozOKMGIEGxH
rsvwwQxg/iCxkBnGRH3faEdy0bVmArvwlLmkwirbaATIgy9dZZ2M5o1Co0CMDWEdP9oWlxYnv2Cn
7Z54Dh3zOmhh6BU0cAhW/4yHXZV5dRLY3CElAfMDC+1vRxiQ8c4Ox/kiPCKS/Dl5EINqd47cbqIB
8kSGQ5h2W4kJ8ZsEpUbE5oR3BKUnUNU+1S71rx4fDApmK29UkT/iSf1ia02Ve9xx4xNa7tbPQnZz
n7/eJq1IIApsGxLESGoJTdYx0XSo+kjhL9Gq9Ha7AIIG7Sr3vcKfJzXQ/CBt1oiuA1cd+fR3di/O
5q+Ar+3pZ2iXttM3N1pgsBPacveG4oNUUNoMOtXNaKdJQXwPGkk80xZxQH7tXgiFERYn791DLc9L
ykT5w9eZ1ffUsOHOlx9G42V3XSVHsXRI3cXyVNceNRmk9PP3gFLJMoPCq5lv4XCuxreuuyjdeZWg
LyS6XEACh138OmqvTIY9KLw63E98y1AuKpLfLXKX5huzW6xV6zn8LaY3PKWifDO+M/mpJxj+7cj4
l66s1Ymm5+lKUtWU7/rxyA3QVfvsPH233VHHQqKiG2NMYPRaVxeQWQwovIAC4q8JBvzBBczYCCgw
NVvO1YFUjYbWg42ku8a1lwI0ZBBegHUEAhLN4uv0TgAmPxOyeJFk+Ae02/jTY33TCOSHbHjywHrC
dk9uzcq/CMWVTPMBgy52ED27BQbeq1NI7UIE7K3u0vzGYzBX+A140kXt7HPKjeVTWl3k8beGvB54
WTLjYnIR1wniWJK7j7phM7x0YLyH8hMpItyEw92KlhBQpMOn8iVPtvgZD7CtB1QiWr6FQcl/5h1R
T/Ss4Y3IrR4TIL1IaHVmxSYdiKoHzb8pmM32HFvYG6TkgGu3jE5WmKCU2OUxjJnMpXxJmYekTiue
5F76FrFc6mjT3xBr8habFzdKA1NoyrzrUN0ChsXWJLA/Xkes3zEbmwvtyiWnsYQXJdV53N9t5FTs
xvWRYAmU0nHoVJB7LYjDUj6G4E69lt3OHB2xgEJwwgEbOxDflTicPrHpYSGC/ydz20vLjfjdN9zL
BA7mm8qwsLEKd2payABkYjG/Ftz5Bh5CoALCvPQE+u+XezgxTgs+WKIfs8ItuEWITa6olP031ZRB
AEEjHs5+0PtvhnKTEmg3JbNLQiWtjwQYyAhm218xPPPPycrxSUyhlb11RIByRtOZz0X421yjnyO2
i6c/WYNht1eN8KzqSM948Ro0h/dTBHbN9xrhc7DxgaHEWOrsq2XDQSiCm3q6qahGOqd4ozFHvUwm
TU+Wia1oxY4cm6T1leWziLGYvyTEEvugvQeUeBObh56MMoriV0IDTJYTb+PxwtduEA5vDYeYbB3J
NlXSRg7zLzF4UbnnRURJJpAknZnE/63UsxD+8znMS8IXZNGGLySLjW8RGyQ2ZSwDGlJVvOprqijH
3sINQ6+mI+zmZEmcJAGLJHwSuFGNrJzwMfv7WNhX1JxWaDf+munGr8Klj/hTimIhpJxTcq5+2DHH
B9ZP3FHDl0z9RbpvVS9tmf17Qn5p6dsOt16ziVdeEixN6UXvCHbHZmKI2TPPVm98s7wtcEBjua0x
QTZbjD3aWzA8gQeQHqCAGYd9nmOhxIVEZ5gV7gCTiHNUkN8qnAJ8mSFxyEaLrodiQ/FJnQt3iv5x
/6OQqyG7iFfLlsMOPpCL2G2V4JauXKhPWjuiYg8c3VZrdt6T+i4ywMhPtGnOqO3Kn4hnFt6UvndY
K50LtyadiAQMIzwTuaeHLTU+znwmel47Azz2koXIhW+OVwwiWJRGM578vqMMpgO8WVrAaMLmjTOV
Lk8XeerGdQ5tk3gT3y5ISrWn/CRij7Ni3DA7CjH4sxmNe0u/mUXUFeVu+zhyA6y4DMD2vDXf48hG
S03n1z/abkDLWopHSONLrOnFEZKYF0rJ5/kEQRjZlECIXysnGBASOyqp4tryJm4CfjvAp/tcX1eU
h9PY4go/xoY3N4lq5o6jeOUgQhJRyF6XpKwJsh0VAbJgPj8tYi3dbf1yk4GrzjB+gcMhyitnqdnS
P1XJbg6NyzNOv5zk1B8C+Sj9Rt7HjPzhgavFI5eRcmW3gWt6aup0qz14HbmOuYG6D/qcR5JQ2Seq
7fLIkV2Da1omWyThXGvjRo2PxG1B4CGzYoTeCH8fr3J6AomqJBiSpHpxj2mbygYqZjCxWGRmKx7c
UOqB5siQODe0DfREm9ss2NHtZSuoXu8TFnfvymmUedn5zumgIFgS3QXBt5R/LYGVW/9Pat2KbYog
7ITUsJ2FOHDF5kXl0akk1fAnoiEKoIKpVbaz9CB853Tay0f+KBh6LL6M7sZfV10FdbWG4uGrCcsr
MRJk7hUkVtOJsCB1fmswy5HVDCmfYk+T8CNo0fckOlVy77nkwr9A4K/R9nSQg0bDhrSrp278xqjz
kPWsPgUk17RH8T5ozlpsB6/VZyheDMrP/oI3DS1Xee+XTHESPS8yDw9oPz6yXeZbzMPhA9gaZQ1h
HUQ6k1Jo/pDUKZ70NRmt4FUtJi36ch0ptEFOAGR8euMt1E3IAIr4Ct1RfJvSQfU/Yo2YrG1Xk4aL
4O88ntojkXekfXH+qC57NxIm9TDSjZWeVMKQiJH0ZPPyHuIxk+nONvf6naK6ut8EwTpuuPakeUdk
zEGPHn1OG+GmErVrKwa2FMxUFIafQOIGxFqdh5B/JvIThH26Z9Muviista2XADCZwnESd8lKAwet
EHj9tYCQRgNeVe0C7V1oIW/kbtGsPlLtuzWGQyr/cP8PbABV+xXKrKFwuw12GKKPgOETZ4oeVXsa
zbdVTF2MSpSCO/YYoGVUxKhH2X0aTm7tA6eJzHBNf7pphc+4P+LuWVFzQgwzyH5FkpXIW6hkd+1Q
smznz9Rtsk85tDCdigccxtk/OjcuVGJgQbQJeoNuKB39w9e35McVE1EBHiMTHy6zhA7yY+cbG+lf
t48XuBV3+C4h/n3p29Mu8mG4J+kTIQZs3TLV0G3p+uMthFFXgn8aGqjjH+Knlf/wT3rkMKyzPoHj
oJvggP/jPC2tCXshLe/hP4DGAhPHsJvDHc84Ys2RPAT14Es2TUWdK09YYMGEaFfMmc0tHy+Rw4Ap
6LztXmUCZAeMuzAoIEe1LbpEoQJmyc4KJO46EknU4c5w0d/nym8s/2JcLMmpJlhv3LfD0efepRYJ
zXO1w+dooIXSnKHYlew/rO3FLS68JPCie9ta3YE/avBJzF/K6ASPSUHIb8U9+tdLJMO8JBKffebR
KxEFmd07T4IM9QuBAK7aOHVA/QHzG+k3aNjXQfbbmoQ9oXakmDSXqaTSHuE+/S1/4z3mdOkuOhov
bxl9pPldMF0lBGEOnxlxZ53FAaU3j3n7ljUeCZz9JeNONwkX7Y/Fr/aqlC1K99i48suNTvlaGXb/
3U9onjbyA7pSs6XmUFxpV1nMEl7qP4LE6g8YT4LRSUrP0LEDfJsA/0h6oICpZiGFSnXM9CjL98yB
gcxnL+LEpZ3TPERHmt/8HWQcgzpjx2pTcWm0lbPWo61QvTDONsUNaRAKaYp7MsgCEp9Np7sNx4KU
1UHadgz+iV2TfUjgDKZixfY9k2QmDVEOjkjKLrj9VcbLeYQnvxG29z0y5nmSC42+DjSLCW0CVdXt
Nr5m0h0Jf2pFQJ09cWHvEV0r1J10lknLZ1Du2YtJ1XvqTvpWa4e6vHdLcBViY166rOfC+FYmIejz
WTqMbIYz221FJf3woZa3sq/XGda+FrggwKAodWtSA+pfo6Kps1e9z7xHj+NnVsXmJZAz2vNIEnYq
Uk8TByQuXkzYzTZerFG7vjz3bOWjqJFlP8BjIC+mScnsxv2oeGGU02Ca7ROU5sKM6oqhVkgwHrHo
k3/G4Mp8Xe9q0gol2SMNLiNREYjdvMvTWUYGjwikGKAi0FztyuVtLGxHFYu6R6TMujWZheA1Vyme
QdJ5JgIIaEk3BU+JvNUKYz/u4spHpe807EvsKox5aF/Sbd3smKw0dM0VPPHiRog9zfjiCTDipYQP
Gi5Mt8R5pSGp/bxRxn9Z+2X0Mia9UxVQdi5o6wmJkgERaRjEUDKSVbxlCeULZvKtSKAg4pVQgbWp
n9mvaJZBEDHWa502iYEmRZi0tUxaImTyBtKXuGvaIMXP1WdfHXkDBH7vFORDmcwdg6iu0XyrMC29
SZr2pCDkWRVuBIcSo03JBaYI4Z1J34j3o/+PxI6LH1CRaOZAZZhz5noTSF+8ymSmOU29MLDlgLAD
zFXyyoGgIKZJAzWIEj0kDTAJh1h0ofVOEw9JAH2CfSTJyWY+AXMx8IENKUO0WyH0q4FXpdyrmNwN
sJgZv3xMKfTGxLtYYK8Uhn0PcyQechQrL6zS5qPJ3aWGL/8iZ1dHr5BdzNDlj+JABYq90CJIGA0t
qtRUdZIdI9e1pC9tsqedUW/gqdl7W+WO/4VMIfpx6wPhtyDVKWMQSvUNKGLxFv21lWXIO7UgHOhU
UFmnWpzjxWo/U53D1AqFvO/2quJEMke+8GeEH1G7nJCMRITjD6fyGT4pPfEnO75o1AEHL/WtyUid
PlSlYz7AQ0LeuoMrzl5lHBMm1pLeOTdSnnWw6x3gdQGz2Vt+pc2gAjCVt52ItRRNLFbbbQZQztnT
eu0//SPVt/1R0736ty4RXSD63DRvPGhDvifFoPR3ISUvq0d1CImYToi12uJyJOJygCX9C/64wedn
bVwoCmWUazTdnmFGgBHZinWPsN3qbkrH+jbsgvd5MVLaPb55Eriu1JQN6IIehKcuIzthHOOJiPdU
eRnGg7Ck6iXA/JUeckLC3M3wVoRHWTxW9ZsSOBjsDfnRGES1bTWgHMAx5Y78h1cTG+nAcTETBbyG
A2OFShmEk32qP6nlaDgODMYjcHbXV4hHwKHixNmXLux4ucwfAnlWIAYBe6hwmO8GuefmOppsEuD9
X9qzFbrdpY3AQkc9B2Kbj2j6Z3bHtj0zZyhU9QKAJG8ygAMtdcsFWerY5oyB+B9TAtthgQKgVy+t
7g0CrDujpvwOZgiwmEU7ExXWMr5Ph6VqjCVB/UT83byGBfCjcPVawV4ox2ZJ9S2+B9xV48rL3wWX
VP7WpXEYgBHegSGEGiTGSbn9asSHFL6R7luQSUfMLrkt3ZYthradIHnp51K9xUgZlJKoQ0uiG22I
cPL/kIRlGrZZPxGf0M9LdShKyXHDLV3+A/Xn/wAQKZFpC1b6zuu1+Mqq02gQu/apSTfFZ6N1YzbB
XqHlumk9/ZxX18VAL6CzVhHm+/1ny7gf8Rg30pcf8VwBkAybRsRsjivyQY67Fh/U6abgUtQi6JkM
P7AGwKchuiAjW4TxaKLzpBvsMCjjEqqZ1EuUrTa9HtoEEi8OiRJsmrwiSWxI8UPtyyQ9SJSooNCq
Xu3ilAew0Snwk+d9CwGRJt8LH8E4aYn8GbKC6YaUiQpc7TOxtZqqtxcyI5pvV4zwcZW4Jah9U+vH
nCuKn8mRu5F2Gn09VE6iHSf45yRAedBnm8TUNzlfBEUdCDR5vxGPdYMSCNQzWmNunXgLwAnIZUpb
g3yk4adFbbogTPOtAHgvOGO6OtzUOEdMjUwdF602myvC6ZGICuUudB9g//yt8qKtyMdNSjTDqoHD
3MSZu3IVNHgB6BUva3KIiIbBZe6ibli4MoNQ7g1XVBp5ChDp4OMvQodVfZK/uugxGWTBbLrZFUvo
IfpVGo8HIynvTMDg1JrJG0j4MIUbUyu0AOs+2y1crcyOxRlc1eM6Bc3LYsS8fJ1wdPKzksl42mnZ
v1YlX99b6R91/kXYGaKSDfHMpfHWy1R46AJfC7DiuKvLZ1eAoumsEg7B1Lh7eefdwI0I1oR7INYu
xOgVid9FP9pUh+IfWheUIdImlh1BPRugMTKPcvcH8BmjrEgpDjH+AbIhOi+whYGrJWc+oP7TFDSJ
JCEr3maYdjNfpMXHxNUAHRDkV6AlgW9mRCa7rqd3MAE6FKbSmT+GV51YYPj0n2nApj49Lw4qorA9
45yE2jaDez/YSxgZwBuBcOA8pNmS38N/QDPc2AopfhX1U90dy/4aqidk8lTYsuDhrdH6Y3usgIg4
hBYCFY0cBycREND34EWbhISMlSundoXK7kr/AVj3JANVIHaRNmJ0XtX3fn5fUjOxeR3Bc/kFCSqK
QTmj0Oomsv9JQVC0i0lWGwZmboOy2erEJ8HarYM7L/Gy2rXEU6y8VXvi3IQnivR9ULyXIqKZLerl
Hpw7IuhyS1VHEhxpqiBx/S+sjoAH2k99bOcHJulmAhmwJpdUsd/FBxPceF7ppQBMxefGqzCb3FQ+
5FRFKO8qv1uGeRZPSu/vsQtgZG512npspX9FwoYjtB1cVae3FHZgnnWeFih8ykx5RAi9UNLAIl6N
NjUro2lgeaqKaKuVT4irnPDLWxBt6Y6VqVFd8nZMna0x9LfAtZpwaxXCqcLcXkL0qnIf5toWWseg
C9LoZB5k5kf1nqnP+FMgP9inXFrc04TSb2a2+Go7QpEROYN7ZQGN/maQUFydbKnRrla8+QzVJVzS
+hMoctW6jfqlzNxU6oH/4QcMYrQF6Dz0Dyz5pfhkjJNws1KYJcP536byOsB/Z7YqPKc7yptq2waI
qXkVcLAt/U4FnR7HpLmJpJ/CKuzm36kihvsmoous1vlvGR0QM87sq8c02huQ64RD0FC73NrNR4PI
6oootZU+x+4fUbterj+awJHpphxuK3NdoXwGFNwSFSuSaYJea61wqaRjhjzX5EK9F4qdTw+2UJnz
r13qEIyrEthE/+biBbFclr2K6k0vziWYKb7cWwqiT48GscHNaUVxNrcFz4ew54ubiJW9IWTLXgx9
APkNLWyBLcheMz5Bb65pelbVfZ94bfwc76Q6iP3DQMJuUJkSn3v9WIl7fToUX5qEcmBpHCbZAWdp
64WL40T+7ahaUW1RgDBz/ZIcpVunbQNzo7xXxaVUvbzeTeCzFM8Gjplsy85h2MNCwKRAui4J1FN2
4NnDtSxa+odIc/QXGmY8O7TREqe6bt74eRS1guCk5LywSBDdAgOxakmNR3hCOA8RqgH2O9o+Ofk6
ENMmYZ25GxJRuMT2L/lxrTG6HRl/ifxstGijBPta+JsqfiyxCPOtYzoNYHX9anZ5yUI/NUyao3LS
uO8jfk6c1UdflRwerqm9EIPDc5ySYGdSPUNxTAFLPK5lvql0eh+HjU+dh4FOo/uFnml7V+K4l1Qa
WqCjIhSOtAwvjqyQ1EfBWBQZxAX3fxDWMmTXQPvB8Ivx9SWAvvhwIjOoZxCfg8lLj4r6CtVXDl6Q
V51dLauiokAr0wby36ui9WO7zUCuAejgzwzkEYEVaVRfaqhvYpQNmCwJDxtRoiDcUhnrgWTbSNw1
CUtPHCGiuOYBfG5AJj9sM9mH3EciYD/LN7Se8hXM3mR+1CURbJrlU2AoP9XoLOFPuAl9uQnGH42a
gCGDFb0mPMETcB4QdmbutaBwpEIA3ryPzSc8VT6a3Dg3xvGBj6iXz4E/z/tsXdBeyoEXFvNaTK96
TI09i3c7DLYLJSgRxAaaRRCkEhQA16S5K2tOUUMwtjplmEpiRawmrdFvI6TULRGq4qn/E/PzmDkF
Z4SChsYT9Z/ya2Z+QlreXhuKTELW0+JjhiOkKUKyhM8YEbjf7BOaQH4DlOb5O6E74XYStzOyd0x0
byQ8lV8LR4i1KdiJtIlrR1D/kJEMUz6e0nUnMLSyJfD5ZHUztLSGjn/M7AD0BB/FDyqdgj+qQICi
KA2vKBoX3rToJwfD4twrlUMwbpOe4ORjvTpUVpGfe23bVWcf76V/rpr3pCLJF+WPSJzEtgHSz/N7
Ejqh3thz80/iG+0urGzL4rxALoJdA/y3fFxe5cmW/rziN0mQh57Ti1C7XIaGFeMNqIbGXkO+tulW
i8pNq/2tuBoJKf2tgTZpG46nTHSxwcKW4qHrCKLhCdxCxcjJEWKLSh9YpZGvPkCEl+YIEz6l+Klw
kITte5db7fymi6cKwwKgCx/vE01G/qMgelzJ1yq3pIQzaDP9tNSQEVIE2Z4HH1qe8S9+ixOJypyu
nPwqRe6KM9DIINAionFeYdmJdEKCw03C71+c0e/RAMLlbd4HJT1MsKPkVYOi+vA40l/E/dEBEehR
B1yAor4X3YFDOoJZUy9NOju8h9vYpsp9iKtNxpjGoKBHJ4OdHl/8CODIdGCUDoOIgiyWeo48/4IV
lUcUyvo6VIiAbgZcjWjQpptePHOe+Jh5oz2Hx8gU1oL/p/I2T8Rvzi8qDA48FNXM5gMTQvE9xlpE
ZzTO0SMYIwI3BlrZvkv0kX3x5JPN0WmZuX22ugpJn4vujsoO0r8Y+8kO4d12FfivUb2wDJ9K4VfS
EcTHbxKmB044hmNW5IE5XuF5GwRyYETuvCNJO/C9ysaQCFViohTcAeC9pAWKWYjMR4R/gCmMje06
/p2Ur2hFeK3KDJMfYUIMgLSQzrIdihuluAGpCqRHq86oXCjCIehw3se/KTlTrPqoyGUrvNDVNQBP
mUcwBwLdR+iLxJYIWgp2yXuGaAPdrFVUx+bfSvNeWHE1bIL5tUe1xMiRDb/gSMG3Flnlu/pHWOK8
RS23+mSxNBB1ANYFVkda9LSV9DfkEj6JhAv/RTrXOd2Ta+UtFfdEnFgk+ShIiVCSczZCNGkPPq/p
lBUcDHLoJasPZlB/DinL2amDQFmi/lYAYhUqNjAurgw/jlqkYQ+7fqxo0XnvYSLMEzE2x4XYHOVt
/By4s4Bl9y3cLQmamasyqjBZrI7t2UAyBP1ypFPcS7R1X+76dkeig6C7mnle0nIeWMviD4OKymo7
zbvgr+TIPi22zN3KPDXVhrYp6naqD+V93pKCNwTHVkLmfOIuouIu67wQlPNXZcYje0R9dSrBzwFh
gusxsvrewRLNYy2+dZ/RPuDj3lnVemzSHbXj1Fa1HrvkuiWqbfaPQXEyPg361eldQRW8wjKeg/G3
T0wFrPpC/jB96FHBt6u0PRWgViMYaoRwlI3b/+VVCD01oqUBzBM5dljM0aNOJ6rtAN+Qy9Esg3Cb
S/hibmK/YVb2BwvGGHiOUTaljbL/B+CRB6AKOHHB7ob9u3oN8WiE+nclXFiV0+pI+I9MnHb3W2df
HDtMCIeSm/5nwajGDYIayAoKmmg3e8ekhJcFtSxOQ8G/vWV/+AgriEc6vT6Vnao6ckh9WGRYKcqe
QkFN9iHik439/bhy8dahPPqQogtISeGix28Hwi7XU/WaOAhYrALtqFef+DOyir1QWBsdwx3Bp1J3
TIYYlxFCCWfsjnmNfIGNnJd+g9wOW0ijUpQApirsMAdzJQke6ENeL45sHnCwUjRBnyUbkJl7C0sw
BZsc1gIDg8NOxHoTMN6I7Z/5QNTPoTOiqTPeVnxghR814EkCIYL9wemVXDlvet2TETG4yhctkcj7
tGcVl4wte56afsdTz2ZE4Tw8RL6pNwQGuJCcLoMMAf+m3SenfDymvzMhCGCLHToLoiZ2zUzq4akm
PDmzDAq7BB5PEMxjgr5MCyzzPMj76W9J3Zrd1VFS6LoyeQen+Gx89DTUI18HNdpk/mECPxuFH1Nh
UXA4c4aX+pIjO9GCNbWWon7N9EfSbafiLWu/AeyM/BCJbnaL8n1L+mfwxpxqYpAozgYRArwCI0dT
7QrNwgaJHdAG4SwrVnkqQhACOYESbTgL+UdkMJArL/FSR+oI68sOFQMpcdhM5nUBkOa9H2/yf75E
2DOQll7vwcTQUfyliUco+6B+pN171mwJGgrEXQpE0Kh7JOpD1fFu3kQjGzDgtoeuAuUuWdYBPYT9
lhTEbDgFlMVYLGGaJS5N29nwrftWfdeAxkBtvPC2+kD0YAR7+BOc1uvyptvgMcXGD9y4eY1Mltrk
mf5DVIDcmcqQu/ncGg71NSTTQODTfF6xec4dtlYyPKSg38byz3Dlaw6+qV/U0g/A2ak5DVpz0IZ9
Nnr6gNJuVX/4EvHDXmSQumcKlpZTtrVLWTUjY2uAO6x4n6Bpm6NL9WrccH5HhL5tFNfgJZTwreJG
RtRLNBWhEr7qUPqHeBv+4FQzPwOqQpmF8rYKP/zVpwEa7m9U7K6opv0/IKMk2oqktNYXsfpAyjPA
kYNNyYfxg7xEMf8Bumso/yAOnNP9lCFCqE7mlbxZHzpTd8lVMafPULhjNUySc3Bn7B9IkLH6X5lY
20V/4CJaY1RDHLy6UqBeWyN9jMv4GG1q7G7V1W9vdYJIXEitRieO1Znm/WyAWknnXt6E5B+BIyUn
nemJj0/x+ocvWuR9JSr6qgs8bmwn8j2CSVTXevLov88KypmtIl90AnQLlP4HbLV8s8ZlGABmSFx3
SkzfFxXHzVXvT6lFl2koMPQQ/+60q4eZOrhMZ+OENz3bNPVFjv+q9DAgtY6KWwnhWvsf5GeQ6hdw
3s1WEbnjS6ay28m8znfNEIVuzQOOyGwzupgWB1o0CFDHhUe0NY56fvCsns36kHC3U3mQODx0j6g7
QEmRqdldQ81RaD2jMOFbhQIrCBKi+/eglJixTm18WzDZl4PvvLT7+IFa6y9kZ/uZ0LtQHUVV00AJ
ODxS0D3a8qWNXhDuZ+mbXPAq2OmYXwCHIq+kCUgnCdUgXJTrk0FAZjZ4lBjYoKcDSmKslobvct0M
3YEGS10V/Re5EgIE/V5SnhUxQRtjd9NuTPE1ck1YFxJXLBoEDNr8lL3IYcMxYbU7Nb+TC7zx5OQ5
Sk52ETNCvLFTsjcyXmRbZY/QFM17Y8mm2xtWfFv9k8vjNBy0qVv7+ZljPOfvDnMnMHcpj21uI8/E
vPVVAQAVN0HhPYzemBgUN/2Rsk2LM0i7DOVWiaEZ3fQcnjMkAmuNcJhf36W5afGlwqhaY0Mk9HQc
fEfpCF65Zki1kcokG8n8rv1dl0UbrilPfzp7RG2i/DSIeCQJcf4UNFd9YwO41/DAt7HYKrv/w/NZ
vTVX3yWL67pw0okp3X/3iytZBDpe7fRNMk+9f+nTX7yoAcTe3eAgUepbADkagVN0a48CDcQ6SEum
sxpaPlbPzEajkM2HMf45QWOm8pXYlrDDfX2o2wsPAZ5I4y1+pPLb0GzNm9h8lBIRh+RJXmjXpG+3
uQ2rA4B+Bwe96lwdENg++zB9N4NyXtYWu6P3fFzX2INRfpdvI5nWq7XWossU+VUFdbNabaYPAJom
8RJhCcSekm0NEjjs9WfeXrBXlZ6JUY31noCK2hnig0aO9s3nNUPC123c/0s2fbHjHWXqaz66Hj9M
5py0cpgixdSZX4yVPV/UUaq+ocXzrwagFMKCta++1W+FB+z5wpKhrx6FRCER0wfcLeR95WFPK+Mt
SWsgOmwgZH28D5A1INkhyT7OHFjqVRsOyJxgb8L34RkadBdwZq0D3dOAHQpbgeizxYGtzsMqQW+c
2GDCtXh65R0y7XXQgqxTBvjsVUfkpu137bTtjS/Ah9iwUW1D9bAAVixzjR3oUP3n4dQ5gAxB7oXY
MJUbV31j7MXMCqINw2vPv28VyyJlm57oH6jqhd1BZcnx13RnkcDLb1NxyNolXql3aXcwsD+sZ6t8
TPU/A70W1qrCiftDLL2qkUhdDwu+v8sPg/I234Qvln+REqvQbckX348CTydmELgSu0PlPtgmwFe2
l/hdO21tiDu0iUbPcs6vnFIKTcTfmgaJileubpU7OuXzAwJhbm4Uf8lyN63wFz0J3w+jG0x2lqgb
sPY49hjLO9lFN5EPR8gcjTF/eUH6IleGhgfVeEXV3Ujtcds2u7bfN8o+zj9X2M4NhD0VyKGx8ydX
g++S0R0T6YZDuwED/BooB5IcKhGXjolNJ+1zfUeCdMJF6tTPFKwGqL9CMFpY+KDWeXmrMRboDFGL
aIVvKfSMz1X+C7wtL+cGwt0Cnwm/U0HvCkwX0rKOHqCCJj+Dfuljw3c6l1eCPGUsKOWjEC7buTtg
p1I1RLVwYvfZnr98+GJC0Om6JRcC0g5bIH0V9JXKMT2Prpgew/APiH2lP9hU6ZkgjW6kHia/obCC
gKkFAuY3HRIrUvHlZjOjjogCcH3QTeDVxa7xnGi9Ed6j4h+ZZfpwYJxHBpfbREMLAg16dN/tiETL
aNmxGVMDw+4Gu+KlixUaVj3ijqvqpxRh6rWzEG67Q1sMty/u6GaMone65KrhiIJ8uzgMKR4Jmt+O
j8jMM8IrYzs6EkHLCqGnz1y8J31BfKQlvRM9oF5Hi8j3UnPMbKvmdonsAZToL6ioC+q+jerU7sIf
Sf3BBMmpigC4qT1EjqhOeh3VNsxH8RGUIJ37sd6N70XnFeUF4bWk/ArTNjklGTPMRX+A+F0LiZJN
iD9X/ePvCUNb+Wc8h5eP+JJKbMwIB9Rs50j5XDl15+jKhquw4lzAdLU9rhyV6qCTDx8VidcaOVVs
1aSoK/KLRsQ1vUVk1svsrNhixuEBuSWaD7oKVoxmkaVwuNCfSm0g2x2lY/oZR29HvQnIqTt3R3hR
4b+Bv+0PV7/YAyFl9zmgPYf0hG2f7KD+JfHYfpl/K98RcqccgU7IadPui056tUeOzZAcoIdoDvrg
zHBxDSlQDVnlOL0BPMCuTUfinhRla/xMSOWG7tnD3RHzjvghB+a5GTxlnRPgNqu9hrmbphDUyrVF
9br6kzNX886cpHvF/ePqaE1AqnUnVPZDcAhRQaiHdN6ncEqtFRLb1dtjf027IzQq1CyaickjEktF
DyeLN1CTeiM9TYI7m2sxv7oI05ldbak254qJ7yKJ1xU0p4W/ssq2UbIN7isiSkUcl/AppiXrW1ja
CtkPBp3SbuCXChTKgWRuOD5igm/uqN4CF5kGPalT7FLfVyhX/8pBwNNcATbpAuz67GKFHNHGRGf5
NF/8E6DMaHiAsBKUvV/t+QpQfySrn4YMooduUCszfun00PvPSKGnQ/UwoZjY15h0kNeuTUs6DjC3
BHEI9kq8kEpSOzxpxU9fvdVL2Hy9/bAbrukEv5e+ouSpg1cikPS3HRoDonE2+l71vjrxX4vZh5/7
ufrPN0L0Cre7F09OvMemQtlmmjjpcyDjaAHaF/3bEi85gfnSGnHTPyjmZdXUPnryCCh4I2tZXzQg
kG0ZYzuH9TH44qzrQLV3RrhRHe2fRCiFi+Bi/of9TrxNNwI0iAUn2O0VQZp/BGdunJji9uyAyd/T
KTj+GD9IP79Gf/M/IJqC+WMZ9jftO0LEbYNS3jjxDWDWBTT+4wNh0sKH7VDM4l9bT/PMg7r5H0nn
tdu6lmXRLyLAHF4lkhKVc/ALYcs+zFlM+voavAV0F7rQ955jS+TeK8w5JmxWXjXmPylqzcZVHkzH
mKb25SFYD9CjATECKlA3CtXmN6FkKP0wHM166L0zNrvv2lYexl46+18ULawLkIRQz4iH/LeTZ/wP
i5P+hq7uM48P+cEE6APa6xLhXp32lVHjBoELlViJmGPNs2MpzN+0ZMy/CTpV7eGesGdC3+2xwQ6n
/ZmGoHP6z3n/q9BwMSN7mkyGGeFCQEMe66iPgVTROUVXcYmxmyKYLGbGtnSIYNyDw3iHgMLm4y6O
bFJo5skp0RlvzCbn5qxiTGqSRcNiI/6l4EVvqoNjDuYa2YPcNde+mH9+zKf4JJGSPnvHnKU9THFm
s+CYkyzNnZ1coks5D7fpNj9KR0R9VDSL9jfdja+GHSeDky+gMDyBeJAhPENJ1DYmnHAVTRLYTaLP
rRM7jObC3vWXCWHzSybPzNj1vBMb8DwsOpzP7T2FFmr5XCSP7Vl5xABX2EZYjkyToxIt4hcKJh5a
RBKs+GlsJvTvrEztypplG2NkxjzLfpnsStsRTuPEOpwL/8jUwEPGi8r9wU82SRfHcYWGRmdoeY9z
yD92wwnG6jwh0WaZDLPsqiDtQTyP5gHNBYXGQ4K/wGgYtuCLHqPcg3EIdccEUY2R6JQUCPg5Bcha
s6UaWJ+jnRmy4yGZFmtQm+lZDaJ0mbHPAwv8PIsNlDFg7WZwNecPnjGYS/1JuAdTQrXNdF+20Nq5
XAuoUEt9aSKj4W/6JrFefkLpFuLNKLL/dCs2ranbR9BZ5lLl8GHD2sxlFqfsSea5xO0LONomBEGE
Gzm9oEXNNnMFkYtP5IxwFaFtx2YAD9u8bV0DioebzqvS4a9HUKVvqXmMevkx0eLS3ntVewokLxzX
k2BJ2DJxgSmLqLz77LLPntUcAQtDeKJSQWQtAe3ZMM00npSCtWsUhw8Qcf4Z2a4bdyBiUnB6BPZ8
vLqEMcrrKOkyVwKIky4jCgj6OTwgrIUZsLxdzVhrudME64yTgtPMn7bCuO9QcSFdsHpHfHtYTjsK
CUwOyTwg4RZnyzS+wKqbssTyan/LkFHgApMXdbhIFZtZaWktLNQf31O+2+iCKZoh0C7y6YEysunQ
RFY+SVqYHzPcbhyD772349wZTU+SFmzCIpqNiMR7PscZD7k0b80nMjX+Jhtaifw5IelZGn/Kd1hy
3FSbUtrzuKc2oYv8qPypGdOg5BAzCtsATqBmEyNHpDiZ89iJvL319g4bwCl89iRuA+d6ttDpD4Yn
wu4Ux0LiUUtgYkdV/iH3gY1rUd2p9yLOJpZ+hf71DzG/9mUC6Eixm2ZzBU+KKl8RPXDXK9mp+omR
R9kUfoMpIf0n1+rKUEd47y2yxWlv7TTfxCSzKFdCLqEytBoiVJTwuOjwzi+y7qZLV+1X+A18PKDF
T4jnQwOUKzxknJD4DLgz13CL4+KKewNuIQS3QLwWGvmXjHOjefKVWm5lOkIz77eN/xBMz9JPUfB4
f+4CWaUbnww4PF+TyPFkCfsiW9JsAORNI4ex/Sf56vjq3lK1M3SUotkvmjWqc7C76AoDqEGQQL2g
4hd5M71n7vPGCDzQXJE0C4aI7KYa5uTYnNgZSLVXcb26JvtAhurAqkObEEPL5IC4Rt8Wwmg8NsnZ
2Dcxf0r2Z2Gw4Pli4c9uTyxAGPxjPRPWCzJk6D05IhL4HbOHT96EU3FKRlhXP4+OuXkdcEBPcz6L
mBnhRDDThWJZhPtk3dGGxaxeGF/SoZN7pD2aSbjCGZrbAg2hnZ4rdae/8ZfCYFYZLqgYbK8xgQ8Y
J9cyxhh8AD6ngWB/2oGh0Vmm9SU2KmW9w6JwLYz3/Bd5QZFysyjPQGTgUVBYSNB1yoNRsWDiWiQ4
9LNEIqVop54OiJ+dG8R/vtNtuW9wT5gOhmb+JrP3yMfD7/5tsv+BmRNuKQbwPnW2Zs2kB6btHQoX
oIgTTgA9C6Rb24D9/8FCTSDgNJ5nQCgfSnNpgFHz92l1UfKnjyCZNQR3s2QI0Os3rLujgqO4oT9z
EDw3+SH3dA21IGew8g80BgeXjHCYVhmIvnig8gjVkwKIt13yClvfJXOKGA1EscWHaLy3Ea+SoEhb
nO4dlpWKQa4Wrdl2EZYrFVcUA79YpoWYIFnbktfwC2ef4SKzkG99mVSpXW8eaROzH+aNZDHTINbo
qpXNVpxTi0z2pppCeRFWF/wWgmIr7CH7meYZfGpUAKT/cIHshezMKpo6Uf9sTO3mc6OqNktDxtwp
dwHLS2xRmLnV9wm9ohQsl6V+iAn81dF+oSI9kunZyStDuljUYRUhtu4ArhPZ8mny4DFaVRpIgUet
hquFvHqMUZwe1clVMXiAgoJNaCz0P9Al/jGmOInzPaHaVbHGSCVivZLZOc0MyhNxFywbpN5Tl81d
aDBNUAAeRbc0PogsMKam4cdXPOKnG9BqZfhXCzdDPY+0utceqTjupS+VzLQ5tB+P0IduyYalZtc1
qaj26YaUbKgbmMFz/uhexwaBIIkcJSu6TVN9kWh0jzVa1y5SD1kNIsgqOBI1rSP7fJMALUN5PAH7
Bz13ySdxBqwGdr2UqogUUatJ2sVkPfUiAK3cmTxY1rwg4uPzyvKHwVlMfrnlfXgokSUU8snHSxOj
nKVTgaE3Aj0HguuN2hJpc6PRHHtmeQSLNiLKI/EYImy7/mSvQPfK4Ym52eptC0fn+9wlf0XZT17R
XrGF6p+ECMnIbS1Fr+J0DXIbjKZuna2ClFgLdGfYzOGSMqArXjWBp/FGEKHliSiSBf7Pldgd3zpt
FZCQ780Q34myBGBHcE7m0O+UDHln72TVCq5EomW/+QTk68wJvugMrjl2Uth4tEOGIj0W1hUhN4+E
l64IMKR7xeAOzU6QvdopKvCzCBxnxWYUqBgYLHiMDpofSd0xgMBoM2BAGKk/cLFhchhnn2T5Bqfp
CTYcliq58AXjw5N/0nyFCK8g9sUP3T5FssPC1O5Il/i2yGXNeDqJpcTzp+JTzDcf5IBYkc66fCmy
FYvgfKO4vuBUyUrBAcAJn1MV7dhrfGuwBd/Vo1SIQljkyVXHrih6JYAuLMgSPTSj/sEGGID3NYe0
/2R0IYAWi6Y1bH5ByOQz6sEhdRGP5r+SKe4m+5ZPhB1jtBUAZ6EtAo8Vf33IxRH/BmWylgI8M4IX
Mm2Ednw8Em+IJvyhV63EH2BNqJvaZp2kqI86/mFE6XkobzN0MpOKhsRVpx8YUOJyCnOQ2DjNhHSX
VSaMfJulZOpG0sE49vKvjKBrA8vk7SN0ZOy5YV4u/uYsk7L1+Pro3JKoz/7150y5TcI3GAOFk5as
3q51t6l3jLDDj8fTpILj0JYCv5KIciz8sWS3Q+FXdnvL2jCS4EWxTSyp/3jskKqihkTiV8wo1PuB
h3rO9LtpaDZxGzGVn6Hva5zC8ChCsNNgbEOPQnlFBMgnW7XoRJhSfkKXkOJwCd8Cu90dTUKXvqpD
SEqTelNuZbDPmkVdH765cjtwWOJxdFVr5j/Cz7Py+Y4Y8l05Tx0UEdpKfXuMCngKJUQpMr8VNh/B
rjiTWHaZJZMzZ7A4Gu9h+jLbtU7u996y+S0q062WkIfwZsi4PVHp2GDu0LkhxI6XIK/mAksErADs
FgEANpeu2uJ76cBLrADSQRfp5zKDEE3+xVRAHDQ3VfvEFa79TjtVeFT9lWummhQdDMt0je+Z7vgg
pK7espxl7wjj4RjdsETfGnmFpN9kOkR94LQokN95vk5w3qQCq1NbLHlBkj/J+xyIL6syqnxeGXJu
SBce2x3TWjQ7DHEJn/i6+dXa6I41gloJPgYDnZlRnpg26q37j7cnEQ4I/bTxgHWXkQevVFudp/8s
z0rLFXEyftHSsriDJOIr1ylsDpyFGmzKI08Hh/mnWlooO9B79yKkqMUHf4nDwqgiZI2DQWCbSJsy
KXZ2PCor4hKxFjgqct9lypI2c6oec8wDtwO6RMaq75jYT1t7qfJqqI6Rv5O0v3e7UjCkk9uUOa24
ym7VKS2hAM97mWZ4EZr7QMSo/DudHF3CDMe3jV+5WJXsxZMfE9FLgohQ6zyVvEe2Lt0WOCKTebaT
vuNLP2OwidW1kt7hGzfI1I5yeiFmis005YEHWhvBKIvE8cyqSX5fGD+NvKGqtvz8YWVGKX43dBfa
ynsHA9D461i6yPp+nKpYyMA+OafjNeVizc8mDaL+S+I0t0rfg7so1r3/jdfhVZF+h0gG1fN+fMTf
IpaZ36xaNXta5ps8uqhh05VYLiW0ztB21x90cuEmMzImC8twvNRfqIFZNTpvdMjsGbT0B1gCakg0
CLrpdgOn2l6JftXxFR7pYD7Jb1qBmeMqI8bMEbAfyG46HKXWnkgtl8+wLbiAhR+dXVHtEtYKvURc
FsytGbBS187rVbPRsK/SWZ1zDd3S3KyOlZud4bSF+iHbx0zU2zlWS1bPpKwiWJkFey7/fm3xK/5R
yTDF47uiDWMq6ZuYP0DPglhalCdkGFAJ4mYfQLeDGcQgL8xuPtvkXXzlyu6YujMJQGxdI4lhDwJH
+Ea16qAFabENzq0PKcpnI1hw38UaKXgooqp9wIiTZlVeCWfthWapRS+w0Bn1oOxRU6SwJ2Mf3AJ1
a9XLlvyMFQAQEoZw4n4b1spii9n8tJjfQwfF7lBtBRD5H+Er49XReEb6V4lgyOJA5y9VbQXlCIq6
J8r3KS3BFR3F3yofl1nhpuk3er3pHrjjG+S0x0lO6koyg4puozcbgU77pr1yGzMApgScJZRg4YGW
iDeBM0qYukLmqS5DHmKsCCT63Bts3xk8VDvmI2I1weYUqTUXmhus6PpNO+uWPC98uxO+lZQm24Bj
wudT4bQcWO6K6iP496aTqxid3JBA0UHBV8KmWdh17smq/U5ZAm9j1dPls955tADlIifQx9q/fUg7
LgZ48lIVrLxEJ30bhLvNxl0QzBl9xDMWabb+zUgNuQhSF6xjktvM2tPH0/i1oU+w8/j3xbpGeFEW
+0dj728jmNT/5BVSEv5XeeWHccdvnJ7jc3ZlNzLpQQiwmWd/0dXYoV/exD/6pn9JR/IYhyO/t6P/
q27lRnn5X/xZhLXscwrJnXyq1tVduLSTSCHc4jm6D5hR3I8wMzzD0w6f52S+BS/Av8GxTP7HjKGM
v03+6V/T9IPjcq79UtVzQ7k6bpN/5jHeUFfw8WFqFAsCmL2eECJWzNw7y+RR2nUIyGGPjxO1Kytf
6msmnvruzVYoYRbI1qScjenWrtik8pbQTZRfyHcISSpcvLQIoQgsw/Q2aWZX/D/wdxheMGwycyXn
VLzs9GQIEZs2hTtWuiLxZdZSWkWho2W/5ptdqeGxMlfircWmPQs4p+cYSWfluIdHMJxjUs/bRSvb
sDst1iD6fn3t11S3eooZb5o8QZgwR0/eYiMw+RCkFZPZbCKggGizgQagIn/zG6/8L/KKiVsoeUaY
ZHsk1qWanQ7PCqzttwFnlQmdzdq+hkKZOjXjPfSdn4evH8MRhAPpOOUpspaN7/akaUQotOZ8jF53
Te7l48Y3mRvLB90SdfMRDXukepat7jCu7YPqFP8iN4/NgLUWEvoF5qOefrA7EqxUJA+IN3jhJ2En
Fsnwb/K1hKroFN3uDWOilX84e0Z1L/XPfg30p1U9jsiSo8nTdALyuL3QT/Lpy52b6qR1zVMqhslR
AgJN7H9BEZr+k68xG3me/XWN9UUHEYYKzn/WoeLQMzIridzwqy43RXbklzsm/IpEmVG/hM03bkDy
1xJ9MWpehRazn5gUBcf+fcTviXCtcLR9rNxMOufs9B8tymYIpXnvF8tc3mVGSNGCJQ17CUPEDSj+
fDQstFSWFeMoebgNCULLgGIYulS9Kp50IOZDmecON/Mk3cRv59f3EGUm+o6Sa+GJB0gbL5AAMl4f
GTrDp4KmxQZGxPONE5lla42/VN+/lYeVeGV3IlP0DjwnooPa8kJIzwCDWX8H7YxEz+Aj/CQvH7n8
JgEpOasO9D3LcJO/RPbHsU2Rwb8OTwybXTEb59ZSaCcc04TymNm/xrONYE4QquQVYE9smZYV5bAt
sqSItK1CdBdAef3zgyt/kqEeeHbfww490qSPuwUJAcHfqN7QJD0TasV4xR8CLwXZeo8mH05uzyme
Hpf/kGvBxmGU2OC09e9Ym9hRCn9tRCzy84ONiCpk+OtjN8ESs+ApJggTPw35BvXKOsTIbvmMe9/O
eR+bs7imROEXj9J9O/wzvEnXrU6khmf9/urHvyGp7TfJc6Irfl7pAlVwCm01AQEu0UMBvSU6GBZc
+Oc74Yqml+ZAE/j5GwK2+52vb3Fi6ac8OvBSpotsr463sVmrbIawZzG356nrPfUns1knmKUtr6Ed
aXs8c/VnZfQwtZa1pfDur8LjEaRHqKxpzFQ88tzS/k1Cse+fLIM5yvQxr6rcQzfHuycV3/wwCliv
yvnUsOXbRSirq8wVkWmMXFMxCivgj/IL0QVA+4JtCQ+p1bEKISuH6sLFPs45hYuCUSarm4DuxOYw
tqIDw0deQIBw8oZfPl9INEV/SMJ4VvM/Xbyo/kGSAB9z7cN3x53MQTlEO52JznJcQDZFBTlL9wCx
5gFtHtWsfPZZaWgLZhNueEgf7boFMIiG/dwxcXKaG467pb+DE+tYM67gpXJuCsxJ7BwwG+6l1TW/
qjtwDXo2mdSKVwlpw1Z/yZZhHPNs+5nhPMtvFSfDEt+ouMTgDB8CcqDN082jWILBKA6oYrGeEZ8J
u2ZTuecqm02RZm6MTOkrW+ON650wXqksKtc8kSjdUIiDP5jrP625agkCTdaJS/HKQ8EY0PKqcJ3z
euRMz7S9Wa14WBNtL6NnixcCVzHrTYP4l2EXyBYCr2+lxJ25aUAtpQyivNZaGAtUVhbVTJzZBZc4
HTSrvBmBwXxCSGzFcPrKIP2/qrfXh9NAkE51b+jrkf/Sq78Ch2c6fpFIkD2MOaWuNOmc8NNsmQWa
khvNgcSClfnMA8NTX81llOdWv5S5u+qFEnr9b0DyhQ/T6mTq8HVOLZIrs/YixnRoe8otqfeyK9oh
MzsCkzg05/WVD5Uvp3gaoBpm0duOrcNEh2XvzLscnxUOHMYmxYL9grHKWDaV+8GcJ/qLcFiGNgtr
BFAxp9NlW/u+kAz1mesAuSiM5sKOCEBl8awqpiDKMaElvXX5oQIFYMS0fiS6MgWkv3Tk+FR+HAxy
bXIabvIjvEcrihP0ddBW2lmNanieXU2WXVi0cchcEGVRUbuIvyriDWgHh3VsnpGhvFObzaonrwMy
SO1IX7XIK74Y7H/+WRotBZZAnOpPVOa+Jz+tufAnvhAhsAjBLW9C3prLuhNzT0Q78kEIVespMIB0
WEj4p+1dFRCFSrDAnWiVZM3ogyeDVAFMwXTMGNxaFPCX+EcWTmW2NSehmCqvgZ1t2cLrpC6txEd8
E8dDJnR2G6Fb2VLcj3wIxCI1jg/0B4jkDCPgrpVm7Tnf+a8m+BZGD5rNG4WsrdzzJ7NCrt9mTec9
1A6Qp9R9j+sKrXy5tixPT1fyNcXYfaovBg9C458VE6FNRHE109gK+Yfm6e9V1wx/wuU4nGlGadhR
xV2Q4okjYTHF8eOUa/LSC5prH3XSZ/smz0CkmZPyw5snN9vWTNv9Rxx8RZSR7PfyfUrJxxqBchzZ
6KwGIPjdLlgk41ENMPBhrnFKmqr3Tj+UdxpVKFnyd4rgIHGKExB59Jb7d0Mdbq0h/5g3dCQOIQ02
e27iLEIv/uq2LU5Jd4LmwHq4wxuegkOY8lDLdC5yfCtltmZjx0nQZNBDMrHZBP9GksqtPwj59CUh
iSgMyvCm8kG4WMQWfJnpsTzHj3wCjEU0bAigMa6bM8uyY/FE/R9tNZOpAvlsgHy45S3k/G4/LvHw
msTEeBgm+fFAYCResuQ9N4zvelhRPOBXtNbDi5g1n+sCK1zhFYs/NknIOl2fSmXNHg+JygvSrKVt
xMGJ+Jx1coWoJ4LKsSunnboJVuCFU9zTq8X+onby1A348VFbxAtfXODaQHoUrwrFThBp+o/o2crz
iWpK+qrCmBCQurGMjT8IMiT2zORfDCFASbfKlmkP/JaCzd6U8IASETSo212QC4oLkCWGo52aE62/
6lanbNEfNEY4gKSodjGfb4VbrVARskFY13fcYaQAW3y9uBieWcw0mw4aTIFwrAemBFsBMwZfEdO7
nbxfoE8fC1yl9L3INjOvx+eJSLhwkdhOIgjEcTNmdwvKG2XpRxc9eKr9L9JntmQw0NQjTlCeFprJ
iZsWoIt3MJRif6CbHjGYNT9ac3qzIygcYweVDZML5FfJydv1sNScno9kXW1iopVOzV+/i/ns1iWw
2pmw5c3MKPZ8jxyRTcyyG11xih1FY568bVBrDSjCNrBfh5V2D4jY46x69v8+Z7jJHISLfrJSppMD
mggQiD67hAEkqq7Lj7JLGVgSG8zticaU8no8ZdI3azN6YOatp+yLsKdCUmhCnPCcDr99dkoBHrJJ
lt2Ahddb39fS/K9cjr/IgKTFAq0wVymw7y0qL3bfrL2bReXAKfeG2Wjcsi9lwvPJXwErI59qEB9H
+8//K9je548amyDUVvMK5KPcQC15hQvciQgDcNExN0BSMGxZXH/SHWc2OwXpSYOOG+cNb9/OdaAx
VDn0WA1Cj18h2jMw2hbX1MVJoVrONGA3t+XbnoDznpIcuhAH9bCnSeVpsyS4YR4hsVKxgWgI6Zn0
OnlJLbOtjAXye5y5+9C7ZbtWXbXIe+eDnb6MZn7BnuRDy8R46kA+8hnFXENe9VyYpCJzud8gqAGU
BQuWVaCxBCvHbohwGGicNpt7HsD86v/GLOSVXXSNf7rm8FkQtDopTKRVJQHtQKTrAHafwF4lgXFs
fBzOC3KVneJN781JJ0bzl7Q6JEwCWsQqRF8L0RKSTvUDXYhBMiuTUb8ireZ0naFMTvDWritlF6Br
PyXbvHTUw8d0k94BSC7x6FhY7+qsQMPtKSAsqtsgLmW3NmlR9iQvBYn7NvAqDipfDKxDzgJAeo9e
fjWowGKLGEVOeyLZn4WtKamdGf/qnGbllqDBbxo71J6SvPAZwEiHpL4QxjYJnOLPNQ5chYnNKxvd
+Nag9txQDCDnrY/yZiwfIa5k0xU+i3JKXgHxZFmPJrIlByhb5dU3ccIczTsBZjwPjB4A9DR5u7S5
1X0jrU2Cn5IoZLJtKpCsOyTPQkQw9bGncOTegO6JcwC+YbZQG6eMtlXjgSuHV50fR1tXf1XNCcsd
e3F8X9f4D4sShhrCVvrF+wsdeoiEdUJH+nfalqGEdUKHOONcgyA+rFDEtxtEiDJl8FljkpXTrtJS
VTudupL3wsAxjVb+bdjc4VFgD394UUBnV6eqWiHYSpDDszfQud9hJ3gD0xUaBralHTvcSTQMyRGC
Yq25H/RvyBuMZTlD1RKh35zrol2vQgdrrI75jJ+SrQnyqjXOjHe47IJ73x7ENYL44YiBLd7KwrrN
jlXppdr9PR6jZJ9VIK/JiPpMsOMLw9AheIT0kkN1g9WiIIh9USFhJNUwOE01RHLZAXZYIKGWW49x
P8sNgc1zALEv3aGmxoJHoJFOkcFeHNc2X701z0Pg4ck8a8C0ZkdhXNCBcnU4BPWwM2ouvoIx4Y9h
JIu6sj4MNzSCVJ2XjhKtP6fKhcsUdNs86pbdWjxT4K3olkMMD90GydWwJbAqXKEI/67Fr+DtTa7x
qWtg2PqRXWvAqG37c4E9wjXiuL0HbgY7zMN0wxAUZkGFbtxmmzlvLbhVdoweiX4ex9pk8KTGDv9F
3HeDK71fvAZniYqmntRK55jVT650QEKwqTAwo8Mh8Miaa/mduTa6urOA9j2DhNCfWn8Rdj8pCmHG
qHIEuZHYIIS/+a5mOmyAgFgIKEwFNxJWMBri0ePH4G3IBchTa1GBLgVexu6aay57hgGYak8/2wln
WUV2Tm3/lbg9sO3LW4eGGvN6UNW5GggQ+2MsPvqG0MfGS/JFY22ylXXvYP/ZPQcfUc5Hv95YxrIm
09RmF9/XNw2VTlL9fUSuumrfNkjTKWjlTYJAK1dOsb6kkRNj5OaqV/5hKdWrRcbdr5KOCQsVygqf
P8wHLV588DS5BL666GkWZgkkDZIoFsTo0OIZx6L2r47sONnQvJbDWoRMizW6si0v6Q9IyCDIvB+V
vCqaV8s4UH4GHUyZyOYTNFtYXxDXrVksPsxhs2SKhEKZFKNDzyVbBlDdqNk9+GM1aJLEzf+PkiUL
ikGNJ0y4C/gs47p8oKjHTFl/HuQDzq0n73NwRivMTAA9FywQoyQNFG0z3rHJFTVspBxOkZvrG+yG
GNjwctFv6TaZDCPgSZnT+ZEnJwybqL3a96kzvfzjplz7jE8EZILNfPjJOGaYESRW6uERiWr2bgLL
3HTZoonQOGPk8tdfcDnJ8iLCasTWxtm+i2c5TsvPD7JQdGHj3DAX0oTgIB/thDU9QxDL5hQNdAcR
cPYxlgbEW7W4vSfdIscQWEsAxXBMmh36OkQuW394iIjzqBvkn3f0zHowU+pc0rz+hGe1fHtphKGZ
hU7S/uANlZOliNoqq24F+rVGwzYXswP8TtDVRqdUAqDHzPDyoR4OlBXiF3KTmVXAqULwnSxZJ1WY
PYGRVFsGr638HLN/EjOzmAEvVDazked55ZHSS7zRU53qXxy7IOjPmICNnFhANIZU7SalRfzOeT22
6A766K5JtsLOoXgRJTHHO4C6unb51gr0CC8AmFgHqrspfguy6VWTcoNtS6UuJsYTGxC/xESDu4iH
hdK49uGEJtQg/HewFZgT3vtucjhR48BkEamzhjf6GI6fKYLvvcNOrtDNhcg0jUBZ/Mq7eljU3XF4
miQN9SCz4mNo5vNBuQPPehcAwso7kVNld8ZzieuAIxqdgwbxmF7KgMeCRn1AzuajrMMZxl+9AOTb
swJmkJhZZ9bqmCzVPwzHyZYAEcuVNGLnKyfMHq3wl7KzoLOh+noqbPaxQPNH9IxfTSTX3xUCl2uk
88b9G2CjS3ziCLLUm9WHTsZ3a42uQcPTK7kd8R1L04i7RR0PKYR65xFN5kXm0xlQetMzNFL1UJ32
KXnRS8H8GZJNc4vhL6Fr9HLlX1LezABV6hQ+CeOYp7IP0qWOCCThL4jxKhnlRiaYYXBD0xv8Vc+x
nAfWjhineSzf4AuoGUJJJECLfTFu5RszjmD7obfpUQaIh6bnd5vcGNALWTmNMPtDgeFFpJNisEas
P50HEbY6UGLMggTSmGGgU1VAUwD/ibWabOP4r8GfzOXx3gm/dfRCXLT48I3JPBWN+oVXMQB6FaWP
Id/4IuCMSQAqMzQhqyHk2F4DOuSvu7NGxtdVxjuTZ4t/9/MEpYrTOfdP7PMM9LUqjw769Sr5Byjh
A2AIqOlvqf/l8kEPvaz9Csk2+yO2ARfkgTAS4pmsFXMgEwU/T0NvD6grKL/7RdEduZoL5ayi4IHS
X/1VyQ0bqphDV+QzeXYz0N+gAoRF1aKx3cvdNqiu7UjYwL/IiZxYZ6SG4HRgBsUSbI7bbkY85RDt
87v/GwjLAnSTeTFBkjpv/Qigw8ApP8CD5/Z9pWssh2v1KaXb4c6bq+4iDORngxyTRS3a72k0IMH5
2WGC5prjMlRXRrBDi2BSdoC1iX0wkag/HD08ozjKPzettLW1ou2HpaFti0f02VEUsYf/0FSxmHAm
twjPeHNuMVmA3grmJQWStqA4kHPG/AgflFnyrykoJr9HigLAZ8NkKj6NHS3OfBLKU3006pLYA1H+
yRn/yUbBo41b4AMuhtZf8hQmk90RJUJcf6NmLumLkdDv1P6lKQez+9KMfbHW2mPww8OQxbSPUBgB
jXANvvsLVxBDflJb6JdukjDRt9GBYdnV+vP7wV6UwKiB2MFVFN9HNO/R1W82fbEbdbt2w4UVseYN
N+G620G4xbHIhhRbP4tBgBYTcYthP5WfchPMebWJ9FeyCaAhzdACPLWQEc81AY9/iDxcigLJTkuR
id4+vGXlMZvWdqisEAh/M1wuZfLDuMQbntuzzPThG5XlAGrkxACgcHICzGFvX+r+mBenjOUhRwr9
W3iVT4ruscYc0ODyGh3EFoqfLcAosgvDlZMFX2MUb6vEA0kChDmTlgh4Ci78fyj/caSI0CCegrIp
c7dlCzHTHLrq4DKVtnZ7KDL3EECtWPXdWsrRQ5I84g6z/q9I1x/uZjaojoE5CgsD5Jw5+nxiPgKv
+dr/qNY8fBJykYOqASeHpXdLWEKbnvt/zLO/x803TXxm0mI61GvURwS99vxa4Zd+osz/Vs75gxkL
FojsBHn6g+scuiPD6hdZYyyf2RC6iGY6ln9sC9PoII5w0NnpSsQnXNHty2C2s12k2ROgNPN8D/Bc
iRCV0dRS0XY0FOi0lrW+IYihWRF0hleFRhZbivEKTWQMJ+Tnxc0KTnVIhAQu9w7VIeL9O5LcbCbd
Kpb7MEbv/llbVBfO6pX+H4StNWbvZy5sYVSRrJsgBD2zD/Wd+Av1E3YtlB8Msf7aIyJqtO3VLR7O
rMib94khj3pkL127/3rfRV4S7CObNgBGO3r+qkZnQE0Bu5q0xHahQa5FI5SfKrPhrNgM/5rqIpU3
lM+0YfLoVlzOQXV5jxgeEOQj7/utoSjoAj2wgDdymc2ZeSwolfa1Pg2qM9BxS3YikqPpm5EGr3XK
lxVqniqT4+AQeLobeLlkcSVhUlZVF8QhEBAcK/DQuE1UsjYQ+FX+M0JX3qUACDjxf7unJAkHnSC6
EKerceTI5w234MVh4YUmw8mrXaj0tfg2JkdUo+/sFHNqtuoCWbTCh+1nZBRRVWtvrLUYTJl+JduJ
7JLHB5aL616+dvHuXbgx/aTwStHhQ2HsFS+OXxNmBsQiapcBTpsWAZd2padCbwFx1kQdsm31Lwz1
6kDeDi6gpfnVEwI9a5ZVf8u0aQYoneMrE/OEHGVG4NalSo9w91TK7qIQXAsJoAUtqGNTha5jnJfF
5h88TowrDXcMiSaQR1hqDasKReXoz43Dm/Ewwqr89EatR+U6TGVFo7uSAvV1ryD+KE4arMa4e1bC
eii/WUol+peuenL+wNLWoc7pqmumf0UIn0V+++QFOKvut319bgEa4YHLo9+EzurzA6UqhInWBVRg
ID2Nw2dYlD28SCQokhPYKuE1Erv0hTBwmUxAKm1bJwsWOmGHz6gqpqSRRPO6z0odNiyVkqOxwTOw
R/En1uyLJokKv5Y1rKxmT4CcqHiteZS7Q84m3lVlj085vwoeMiDxpyHVBrgwgVrLvgFWAIeDOfAe
Do7KHsAvJxgFfh92qmSicQfEfxo/+Dv8p/MYarhecNJsZUzQAhMX/oGefwvcVij8Y+VOYAsiBZVC
UvjjZgmi5xtHJ/s9jBeEis408ZGKcGqYnhXfpiUtRACAexJGMn5eep+IwW16oWulOWajyfZS/mmB
BDNfkGL+7nFDJJ1Aeanp+S0HKGwPwT9kXXJL8gjgaqBONPo/jf/saEdhAKV/of4/js5ru1Fsi6Jf
xBjk8CqRlHPyC8Ny2eQgQAj4+p702+3uqmtZQufssNZc8eLNAqSshfUrA19wSxv4WYRP2y1L5vLT
OVYWn3ootCATRfHHbEecKswuvjX9JqLAPFg4XWQnyqBoM10v7rALyTHBbTUcXiMtPfMLyVp3qOBk
NNRo1uqWpq+B2w4GW7ClDzYn2BGk09QGPsbkL6lYx+crGUvkvUdlJKNOqobwq6JOY/jPejExtoJ2
jsdr/vGCYdXHB7l1JJodJz43sEsGxgYILUOISsWTF2eGstPlqWOhl2Y8NUI1MVpC0fdFe0WZVAye
BFD07fTASfBAY7HsuL49wEwpM2Fa/JM1IFmYlsVT4FS8DU9l8ogMN1Ad6zfZkCgxir94A2sLf4xP
PgTG3dcN2nDxFbCm5ROYm2gkg88OAAcb+HxbMjJ26V9euSck11rbRyqDTT2vHLS36i2zpoVjSynK
cY0ePe620JMJCCvGQ6JK/pBmC9Z/epIhQzozA4vMO9JQvpM8drvtqxTBNzE2NdD10R2EGvDf9MSF
WeNWx3ddd7Yi+jrFIj7XEInPvmwOFQ7h4Ro8azatEiRofAg7w7ZagEbQy6aGAswACMB3sii/YWsx
uzs0fs1jHnI1hiyV5Y/AF20ufaAqfgvm4AY41dS5qPAdMVaB9qu0P6oOEu4bowYgyFe8khHr7wv4
PLOc5aVPWuArQRbvM1HSGUos+wGjJYx/2LwbLdvzEUoSVJMBkxVjFZi6C1Pcm8ovw1IRJAvmcqtY
SvkqQaR71nGvMP1F79YRg8G4idSeGRuQnCXQnGJ+4L0hoJv/Qf20RXOUL6bBWXa8oqUI1+wyzeB/
VaTlEEIakOfCmiCpVcZrRqMtoYmDj+fCV8jkfSr5jUlM3N4ZM7TAJ+YWmANHJVPRgkcnkN21HOn0
FzHOeVF1ahqolAFBwjxX+hAToPy9OG/qEakXpNFAZgCK6hkDas4WZtPKB4nlOR+C1o+0vOs4Rkj1
h47sw7I2Q7x8w+WQe2nrIds1xINSk5jq9IWHuMOihQ/S9SX5MI6mg75Vyh09YFJz9HU4EOCksXdB
tM7sNz4g3NGtp8g2gD6P3Vynvx2ZMhSpZnYSf/im/1miJ6PNwpk4ydK9IXTICnR63X5j/ldm1V+4
n0h11lyWqPruZbg3NV/W/KqC2u2S96FgqRqwrQjkF3C88J08MR9Tg2kcWzjKFelttEHAr0fAT4AX
zwtoXrSotm76us6TLTiPaPyygOXjeOZDtkBboWGT7Lg/BXA1us/6g2ParaY9UOpojF8xN2Y207q/
aCviOMmWrzMere433dGEoyzJ+g1j1xHfJPPbrPR4QDiXCUXdMdWtuf/ijUCOvO6HwRI9cwhuatxr
+j0wfL5rvD2JibLrYAROvoeXS7qL4jAwzuRlzJ94R+A/7RqbRnJqIMISgsbSl3npnjsixgmmMPEF
LjgD5sGfquRlWrPPlg5SuAka28qR8mMVjrdaehdJrmAuFFW+wu3FboVVZ+QJs+ewYWzUEahNijms
0Ca4Ks94QMf5jOMDVBExuyqNly+zMJmDV4i35KV2C5PFocLg1u3WY+T1yH9H8xi0X8CthsyPeAe6
3SjM3xcNQ9l0uTHBO/yEKHteMUo3fS9xRU7Oj1vMehKztUzvLjoRpmfZt+oNm9UrgdESj+qcgS3r
YdRpiiv3s91wJfiHiFxESU8uGUpbo7+NrspQoAu9QD4PTgMVfC7cAy9DZ5g8cr9AkqJDA+noSVGd
udk/MSKtUgb9vy6hUdxIgpUfhXVWQyLk7PxIbZ4lk4t35OukAFREEhfsTemsRRdkR+SIG1P+kBAB
l3qI2OYfGscuEuVbs0l/aSWabieZy4YDCCYMMoBfiBm0TmuSVuATL2tjPhbOGLr18i/IuG4obPkC
zwDOIIVTfwSDR/IWK9sKS9AbJhJwn20V76rSLzo32pFl8ZFYpV8BIKiPoFvU0nPKyaKG+oqNOa/2
Cx2RFC5Ct9+1/3KglPHp0yBDNUoGptEBGUV3kVfUcQ1dpunSR46u6A3qArYYYQawDVdRtisoOg7h
QU1WxhjAHdzkXn6B3aP3HjCK483YwJkIAD1CsDthMCezC9/DvBtm5qlAHeUIVyEKSKIlpkS4C/rh
RZGrMHtlstdMibJPNbka7y0XdZPMglNU2C++dbobMqRaRsH8U13iF5XIHOBMf+yauY4qlnLjZNFX
jD+DOGdnhnwMh9bwh8SgeqR4YU02sZumOzTo4SCWZ9/6+6Acc3LBe4TCiMxY/k61KwJQBjGDNmfJ
P3SEl7C8LZFOTy+O+VxwfV0+jEVq7htzVldLRd9k8K7IVGdsOVfhyYJtAt7fLRnBsy3uXEgyFesQ
HvJOeFTyj/EkCSWylqFDK/uBRpsyo/IJnO0P+gJ66IH1JbKZbwbmRDN4k3H1FhJFcwQmB1gwfNrm
Nj5RYyCwwYvjR9z1DOWdZN6sFIADhF5NoLQDfog/MgrGRyGi8hvRfDytz0LeMjsW9QeLIehN5yY9
pa+fLIf5Qp9RuMAv2HECirHlYfEaWCJjdiCrVaE3OJiFTxXJYuP9JMngJN4bG2GbKl7RdXB4sfDg
xHLyALPe9v/qxZFfXv8oahRuoouIGzA5uMWu9czMKxh7MpRkh5HqRDbeRGsPEn4WhnjapV+DMIAt
cKdfxp6J6lFf8Z6O2DC3EeItEuc+LOVQMqGz2AstALN72jrFVr4j44fPL+2JS5DLf+Nw4xl4A56a
OP6RpM2or8EQ4jwY/uIj29vw/1QuefzCmQ/fk/CpRUR7QJyr+wHBiMPNjv5YTItUXxww69AVgf7j
yHtGTjtn9Qg9YjJARIkzjejh7wlIxUmgkDi3Gcmx1qeb/wA2YXhXv74mOp/4+WEpsyAoN+R2DT65
F0ADfUnfDcpL0JxnthqOjPAvMVNmcB426/SgiqucWFE4OL/6PuquXEYJFUf18hT8vD0cwul2ctIB
rS/82OaWBQcJP6mdooNh5xDTXypkwTtk3YRF6w4aEP92cAyUWAwq48swIEWilnpUBnsyG/9TBmz6
odUs9t3et5xS2cQAP/tfnUqzc+sBe4lbClgMl2Jrdz5Yl98C0iALf6pXHEWB+SfgIbTYSP2oys+I
t5VLKTUvUvFv1O46uoxu2H0kOxl96aD1hT9C/2YHqAuHFLJ8+4ZJwLeHVJ+UFOB/yKO1pdT9+4hc
ZcXS0s8FAm2SQx/yyRCXOlMiYQR973zIDeT6DlBeKMF6LFlAFG4kY2kT/96SnZV760s6hOyhhpk+
7Etrp6R/sv4ceFLFHdJxLzwHoV2RwAWXYb7g0QeQ8gdP55eIGuMrPEyH1W9hIxmBYQz5CBNxxYof
zY1Kj02KRcWxsCxQf75OGWM0nQ1Ockv5jQlrK3w9XA5IV26YyHACkfmwoEohjG9tLvj1I+B5xzFf
5PGXzOG1k2ADOGLskQZLVr0HDgqrEdEOUbHJU7u8MA6ly5ijg0jinTB/QYxJ52fCnT7RErPx27PI
Eh09s3xCjWqJUguxii/NaKYuwk2oQkE9V51b9g9Dusj03UZJU/VX3Ep1n0Vui0qjB+W5rG8sFEi5
cQt2VfGCYGZzjTQH53yxa4W1qUzv+6vdCQFm37l+MhCmHkvhDxth70e3PAEb1ivuAOkREvi2O+o+
MxT9Rjumsl68de2xkg616g66X0ySgVq8hDU7NZugJ3pHJtmJl6o3hlulnTMNP8SgQ7mIV4w/KZFV
eY6ecQp+hbdjOEK7CRFYKxemRaBJS9MDvqyxqzkpL5dpUKWtwHW5PXt1OpsEp3Xlve8MMr9FGzqM
7Mg2GkD12cDbcnhST59xnv3gv5bAiMGoax1UN8ZKuPJ4CQeaSqj+k0D/5ctHkSgZzbauCNu+3+vX
mh21Zpz4tdvUD1GNTzt9HLNnqT/DqnkzISZ/i/3XrLjydSVG682WDsIfA9NFe1VNz4wdtlOtwyrT
rls3O0ZbJq+mgebeNTBULoovFSIiW6FDceEKrBqChdFVcuwPKDjxtpBfgVE/5paAnuV9l1ACdoj9
tfCAMy8S5wPGY3qzvwMS1M/gFPdOfdmgUKrII/A58Y2F8IcYgDw1kSkdokemQDM0t/S+pcEClrqC
shUPZLb41OcaQsOdatrv9/2dMBvVY73IaJ0EpJejnWvCydAxvQFfFhvl26r2JcZIGG8uH9lMWE0D
7B2QTLbmmFTvxkKOXawERseGbhE5YNM1ig0I4kuSG4y/Zh0ypCp+eX0l6zWHjVzrfXDa80Hid2tt
LhZZtBHsk9fVHj5rGmn+2BDRmmIVHo70L0t5Y+hspB7kebae4tUZPPt9AnGN1tQtLswNFWS9Nm++
817UW7IODNPRaOLeC9Yv1Gt/vIEyBxIptJBhyAiZ9Z2vJB6jihBYITKyOafIrfKS+Qs0ox+UN6ik
bc/3CXkeguF1V8ytM5J2/YngQlhitSzV3/ZIlOdZs6/9nq2ndvrcyBA7TnJ8QC28NBaQvM8KqhbO
gtjNMBO8faCK1jKbj7BHGEh2P7pjWccXGJIdihMK3fcKmhzDHaDlkUQkIFlz72qpEdoWJXthMYGW
u42Okr7q6FfuIVPBN1IwniS0azqCx/cOPqqc39UJhQfHJd2qPHD5BkSn/PmtP3i5DjXaf5WSaDpS
2BgZ8GS1nUqOHJ9D6VNcUDm/90li4oqZNKT2672tU5ZqlD3mdKHWlyHZWVSw0tMisgTKdj0n4Jv1
WxyuB3AsjAwYrbT9x2FWxhivVU/8oUkWP0OJlq4Al1xJLPgl0qHTblm0ZMqGr6JL91k479qJn/WI
0n8oeKSRJpAXiJLvZbmaRk4gv24FFO8lHcsGNHpzK5gL8Rut3syD4SHxIydlt/VVaosx/s2xR/Bb
lj2gY4aO0hwn81mn/YOh2W60yu2sNYg9nFbwo7AtKVAdDzLu6OwgfTageonYRgWAsEZXEFmTRzzH
0TG0q9BcfniSgaDGAN122Ilzd1WVJzRRLRQBdLGkKfK+v7o9fsxG+pezUWeDiuoDyws1/97onOwA
zFtbKsWqPiaHWt/TaGiTqaTeiLP+S2Hvv08ERzwPM9rCG6iM1zCTeBRqy3l3W8wMbI74eszk3aTB
Z7oUOtGv9oGiusyHf/x3pmwGVocBa91TJX2Yy8kO2gNfJwh7TBIZiNe/vRfh+6VgJk+ms7stuV1l
8RWK16oGq8xTykiyf7AEe58qBMk/iYQpmSGA7A3VTmsnpH+A9sX6hyKoH3z9B7zGCiS4j9Uu+SWj
ClZZ6JKPXcHgUZHzO3wC70VMFtJ3VpOm/oSfwkIQ9VO4TZorlwWHpvwi+wQdKozg6BiliOXB5F1C
gkWMRyfNJpYKrK8B+fDcgTPHdcM1TxegeK/aj4QbNRLW/HJSFFBdpLfQ8pTPpei/U0K7EAqIgysj
6Me8zSiTYREHbQciwMu2Srl9Zzj8bSRG38wsLkhOVHd06m+BitoA99kNzijsLe3eTayk9NQgPTgw
NqC+yiknxgOd/wuw2r557/L2YSb79lnduEVeCnpcbYXgr5XO4mR8/1IijNPUpEgcPMsJZwsKA3af
r18Z/fRGUxcYxsP3/PEG5jDbYkNAFc86W/Ja2X/jEUh8Xndpq6vhxnbBeju0baGt2Zwj/vtfPf0W
bQ+JXa3AkWHvcFHni+sMC8UhZ5p1zvfV4Yp1TTWW8msJRWk9HkOEsiAosXMiZ0DNHP1kF3Qym7jx
Bn6zt6PAMQpm7zUGpVJG0JifKkxjH/JPZBJGBBddLBtJFfwT4Dda2YshOR3z7k1kbMZnZEchgIWZ
Ah3dyUgmnX/OnRN3N63Y061/oYEymyUceuGAtqCzbkpP1OWxvXK16coC92+yDBckgQSnYMRZ8AFn
SsoYczOsEgqbtEsF2D2m/Re8fbs0XwutWRsbFHaCturQitCs14wUPXxdRu+ngTumK8TE3EhgveVt
Ohx7dl/+BFgXXPOSG49c80rLbbWT8lmgp2lqOPyP6YzNrrn70RcC971tXqaEdyNYoFbUCGxK3KJf
BMYSDb+0EXp+EwcvTuOz42hRjIO9YoQClmdl5csyfH66ZYIHTzhIl2J+bb3gRq0Rp8f/32nUVR+D
UaRH2Jq5JVsDkF9C7bJhD+6+FYes6g1a5WnnAc4otJFktgCwU78PnNjyzBVfKZZkB5gxzQIbAAdl
/nZIbQQYCH39IHyRukoHzwMNwHzTV8DAjh1Snx/zB2YAiVO66pt+BaZUgUnpBlCP2B+uMrY2MUVB
M2NcLNe7THWryqtfp1TZyhD6cF1Sn7YMBA0yi+eiCAjQHTFNG26brRgbWqVL/ljSw9YiJdTGEbP3
L6uKqT3WPR6+6MKoYzLs/Cr4PSXU0NSuBfs04NHqRm1/zfE5sBlLV++GfzNfNnskeo1iJ0s2DaY/
wn2d0Rhjy1QWoXFGyaORQKrsC4nxhfsGxQbaMsaJRe4xAQwojv+Pqe5Z4bLT7uftUch8TlAwUMXk
pSg/t0hkXDTrHHFyQTZoVkYHCNyY7TvG72/0LDNOWIOTL/5XFr6mbpP3mdjdBOQRsKt+lTMFAyXh
STBlVLuWb3i68MzwEqf8vR37if+B89zvpLXHBCNPrs4AcQCu5TsMncaYi9ym1G6uVh60HaFECKpC
/6spTzrzWeg9AGeI6BVLHyJrPde9NwognQjGWcnrwDkxMvp3sX/RRDE3sT49LT25TnvM/UB3WDxf
xx8KSEL2NO1IqJ5GODMDdbA913Tb8ZrJI+AU4qvUWTvgCSaffopfmr/Q/NGav9h05v+U1E2QddO6
frCaVzfWpW/INjdyfjokZ1OE00SQpQjmJtKNx7T923ABvicILMasz4G/MU9w1qWrEqMfTI1LQXCF
cKVkMhWeGIoguVqOlJ189zxbVj3SHmNbbOfq03gUjI52HQHNww+OKyH+x7cA5Vnl6sKZBaTIwDGN
+RiWnQegefzO/4Fn1Biqy/k6AdfGJNIDJsX1CMladfXZs3hKUx8Iixjgy4wNVnGdjG/Zc2R2RWRI
9sRQi6wMMZes+izfNyXc9EXIekibPmblzJAyxo0VWE5PW8FeW3b6LZHoVrWtt+k9tJGsQPMvFql6
Hv5AE0HcoUY1ZmzhUbGGNvEhk40Q8EmFaVXhx8kX00UlqzhcYqo/VutwTviay5ZOsONn5jUADQWf
Q/MebaMAKyCvbS4Cn/sNiK2G2t1iMUoddgWULNHHL4OVVu/Y/lrqXr8Yn1P/sgX1WJccGzvEjKpy
kO6sjoComiJ6RTe8yrBrtvpf9++9SdDNdFtmzO/WpVPHzbMy5gxhcozhgbVssfb4XBoMCepmNQZ2
QIWmpyBgD8huGFnnaIWsnueCeVrNWic5JsyRxTfq622InJ9LjpiMd2DnAFnjW8cAvg5hpaV/CnMD
58UeSAB3RaRYQbgTKsFhn3K6KypfcgZ7vIFIxRSuYwTt+A2fonDHSFcPdyNxEkTgseoDuIQ7JK1k
mCjqnriYlAOt+zWEH71esfBX9h8+fADLVL8l+r+9gYUQ0xpJw8U3IYbGmyBLApXK6R+iA2AX7Iio
luUP+qXqu46WFgMGCktKfPPQ9mfhIUaPljpdX7YsNWCCCGxFptVidm/x20byqsKwnPbXyCk8Y6x2
RX8urDV+V37CtHQZy2MQPAIqXQpWtdsDDa2iJcly9WXETa2zrsKVyq4enlOGiETbNhAEQsqqnj6v
BWFjy9AUPwGsSlBhLbWkjICkFNcdi6bA2JQGtXd7abDoBNhgALkWRHgnUNDba5d5CvSl9lzFxmKA
lc8CVl2r0bMevs0C/Y65+lh+VtwKvjohMQZ3ARbfsLIa9414StSPUv8tc9mr5rOMj6PgaKPPoqth
Ys8DW1LnoLMvyj+5PwlQitAIs3SDQAcPymQOU/s9zqP0qzH8ZevwkGml83mIlNjYe4jkgvhT4Flj
FpKSM3hhfEJrwcIfrVy+oc3ThHvRHxk58IwwRjLjH/ORmg7KAfR6Y7TLMtQcyK+UhXWU+PJb85g2
2Pnsk2AlkYSOyeN2xIoHwPHEx0Tt07j6CUw2ivAzqMsDIkMSxIKHjp74zep5RR0sBPPuWc6DM0uJ
1EOoRLaQSR4r7TueBdyZHPjf0KAorhuaCvks13Z47h3s2q3Xffi4Zh+kgbOeR96m6GUVykJZtUk+
6JVFjxbjyb+kwTV80UX5iHgr2CTfhbx8yWsjJ0ZU7Lm1D6lBKKD029bP0NrJCqaXs8Db2RDS9Dkk
ssM0jaIVzd48OYoYbigpU9dKZzDpUaXz6hjJ6jFHry0v5NNaVx0+RYH+H+TkSIbdBjowGjM9WJEE
Q4fBE0Yhxy/I74fHNiRkZnj+IxqY59Na8+p4DDYYiiwGeTlpiaSvg/HVHRHzH6Hp/zoS3Rfqx9W+
kdCiLsEBt4z/meIWsAnyc1nxIUlCj3byPyYVIRkUtd9qTFWWkJ34Tacwn//BVit5VQNh+ydAXgIt
LboYXQ6lP+lDOK82TEdSXz3IzFZYTv+qg0tJFG213NaAqy2Mpd54/D2sH2RO+DT9SGrhijv5Cv0O
0oY5bOYaAOICrkPhyrANsM78yzzOmFWW+Zm5iqm5bhZxl4Q3EExz7ztK7PmHqgRPiAnNucT86zIH
MB4vFSI6U4s+f9DiQg2DMWOPp4FmavbON+OFLvwPE9CeTT3vo4l1DqJ38yV+3FL3LFRmuXUYbnie
537YeJA+NoLqfBgR1il81Xl+bWDuMDoCpoziKVoKxpSbXCL8QR6AEUFjwEWiYt7N8XRQHOlPbQJz
WKwmLJc4lo6pubkMGdeE9pyFB9naS1a7wpu9/VRZM0qg635NNc48p0ytLhm4dHURXVSMMMSu4Ghh
8jJQlnqG6mJ8wMdIe7Y2SZliIjMXyWpYV9ueqvbYhHR8NLnRmgudIcjUl6dLcW5Cs/rYGq0dX4V8
a7LRuMCWoXioQDPqQIF/SEOriFl6K0sKIJaDEaMhdPDEpOTICfpFo7hW+YjJNQvf7usJCdpaiEfj
jhQeZZUd4j32lbPBWHB+eFMAbcUnV4BeIT4iSI+E6g53/JkZVBb+mZGrRzdE3fo0gTJ5hRRuOb3M
khVrBG9HskeKMD9pHf5jColUcOT3Gt1AfVAFQoRvZTiTnuoFlVeGsKZzA8KLWspmp5D97u1GyU5O
r5/Ra+mIc1v6wVQx3s36Zyx3r36nELE060mIlOfxFlgu5RaoYyhuC/HK5p0s4G8bn0MImeaJxwKm
f02r5ANwVAllot7o6Tm552sEG4U7Iuv/sMXAwrDP/1gI01LyxRyOYsUIzGoeYntB4kxkDVqafl6R
aox1YPbSCPpwpHpHq8P/hVKuiTys9D1Zdnh77FfiMwBEEEklzPeWKRxCCSwlXLFcvtYRjsuuxjTk
FQS2eny/gyNjqN71TZZRpGaqTnBhNpFC2vmXFaQf2MK5WeGOJWcT3Lsy+5AhKcSML1GDIQKmMOZy
fq3gi32Wn2Xdn+oQTPtk/YFMf40RMUD9J/3BRnGuZ0sVqCKjBTf8fpc3QuEQwCZI7/p/DbWO/M28
ErEIXBKzu0r0YsYh+51S6A5yswJGyOcMgSHlW6A3K34rIb4O8iXS7Ir7l9qVJF7jc6DbFICyIg9D
OeBztCmMJDg1w/fy1S119TKgk4EH/3mfzMYeyP/xSWasNhLLScds9rxpw4qvQXMDoyBjQ2XdjHMx
3zCditU5Yl80s6tog4ZzjXuUfSTyQ7g3BqHIjnE1fV9+6kcMOxPdgB/dZuTQzIpDtXm51q8+umgu
om99Bul/kUkLeISTd5ByxkVGu+aqV+bVVTsoIMNspDvDGgkYSADyWWil5vUG7uaGmQ9zFDRoaDJA
e1gkMaJyRS5g04SGoV0z/1G6Z6oSsMcXCU8tJK8l6kvmp7Ak+UeOmtdK1Lxg/l41K4H2DeGy6mJK
psaiL6zc8ff9AqVEdPuMeWbb2ukNqSBB6iOOzaMAXdQuXt+5vhjFL/nt8YNy3eP/P6H7QVCGuKHc
UYziPjIvDPVslDwxUVqIVeYv53MI2XfMSHo318qlgpi6Do1jRykQTKOjnE0KIwnsnWqybroVSADG
0TCZA3EKEnzJPrVfFvgQioRzsYEuw7IB8+wSWLBJYrH/wqzxNZRLdiTaqa4OCHpfNxpgav0Wb74w
KzbV17jJfypOXWnDqEskifJPuvAMARc6/dE3oBWnyhxHH1ABc3SW7i/Ny2/6Bu5OTPYeinDIVBzW
pCyOB97QKnHIJPtw6Od3YfFqV8xvMD/qIJZrNo/Q+hzrkaEL8SwaXiYcDEopnzWBRx71vc3apEBV
3crUT367rcwVKCCbj/3FdDShw0ItIY3GTMtxY+0ZH0bkZDpWsK5IouGMbvK5usaZLZzhe+KXSVJ8
spO+iUYILc00skJROVpzaADWXGTKGQPGmbTCNaUA5HP6+posl+jNcolcZoUHBBirYOftOWQ9TwIO
aJUd08IcU5mGhE3xNDbglXwP8gv//Ak7BmI1bA9AKJ2+nbRwpxz4RbzUsBr+wY4wuS64VKgKBrJX
KeSFpSN4EIQmXxU2V3hJnCUb623TcJVIEKrvAjYJMVFOtJFvCaOinfZhInMvFd4NbRpqIeHhutD3
ojxPFVt/HbKIZfEcfV05DdBWsl8+cqh3zUbJT0bP39rz7HEcfl6Q+FFoc2nyy3LqwXous0NBNi21
gPGYM8LoH6KvVZdkgytlqGyOaap4i3nJZyuvMvq812U01tLnMapItK4EQXAiMx2J07O8re76kuRg
vXcom2RlAy3T/LIYrbbeoD8ijIE06tyUK+yhtcfWndi5/o6zLx43r2GXmLsWd75OiDFrnvewYMWO
thraJoOmvZI938pCBG8jP/+/+/v3Am0YDsANHAVgOJ2O0ofOh90hmdCvaD0oRPGK0KIQ4ffKbEnz
xWoPss2cqdv/5JPZdlvp4CNYzmCsp1gKXRY/Vb5TCBDd4IT8G4kUWCIk0RQ+MQmKBF4KYMgIsi8c
o+ZN4npmQUdiCt4G4oQv4VbJ1hVaMVSWBkXKhqe+en19GLBPug6N0JUvMvEwn/X2Hl5BySyUYtzH
kpiSK0oeT74wHXSToYDljQGLQwlD+aq8zwN6DSQIzDi4JSmIiE1+7+rXhcs2zRkKcXYAaqe9T2nf
J7VJ3btCH+LQR3D11Sug7vQlv/f7ybtCzLLO8AQFckiY51IEzYMeBYcCWwQUzYzfK5cfZu37yQUb
WKuaW5Snn+VP9MUxFicuwwtrHzClD/k7SJUWNUBWnDgMOOYT3XBmXCFHDqye7GilHTjesteeD82v
2EZXroQcAes0MUcM0RjOoyxaSeJK1c/U8v296qE7eHTRGQ71u97uOQDjz0Whe3XBcr2GtfWPrvul
Ee/Eu4gk7lQAW1px7LdfbBEXwj8MGnTpjH2hN+bDFx2MzuS0WZLzg4hDFb2RKVxK2c6MolOP4rAo
y1W7RjRjMI4ueYnlWZLssNqSNCrlXyaGRRsPipFAnKQTGdwmnlMxRvElF24CNtBpAYM3UX8KlD39
jR+RYpP7zjQnpJGZE5L8zn+UaiciQfympmNkiXWBu0paBWARLOrulpnP6ROdRuCiieEJ75MqU3ms
VKSdFDhIw9mO4OHb57/mZ9ag7WvYCYFM0Xqm5tzRDlYnZNXKeNRAPmSeWZAxeCyC2n9VDXPWfwGP
kwhDw9gUBasbhtfM0xJWU3wMMwQMke6FoocMSACKSfjPrwiE8Bp/1wWyPJzQyUKBTTBsY4N5E5WG
aRvcYWAaw686wfw5oxm2Cr+iO8EeZszDdslkfQsSc9L0kVEyLDSv/4vepPTNktkDVswMC3geOeKw
pWnt/8q1/lNFuGOu/bAKSWnI6smZwuvQaqD/c+1ehF772owCBxta24Dv9kxlMqYka1WC9nJIIq9o
HY1DTkKuS16QFl+oRjsUHoL8axhPK/ou0Dv545mJ6Bh+McXsGby+t5/UG63DO11hSMMsNtZejlAO
vbBCfcd3gsvQAIswSZtOgznMQ/7dpbYeAxOgxG//tNxrMMVegAaAp8kYcEl2q5JN5lmtmyZbg6mx
bjg6ocyUbG9iTT4/XllcyLlDeSOHiC4xc7YrwTz0q4AZHvRmoQMsNEPqUckXhl6gGtiLm/l3VixU
FAyBvm7TAiL3im2Q2SF0ow1Ah5A6/aTOp9VAQD0TT+S4sWDCzGgw6Ql8BP0j28lp7a9OAIp6WIvl
tzp48oKfJlHsSWwwmUgu2Dtfxi3KwWa1iHBHue2/qkMGu3z3gS1W/3DZpWhZTs0fFb5KiXGNy1U3
1f+IP8DdyLuKMy6d0S2hAyToLw19GAHlJua8KHx+YTP2yBrUkYQ4Ot/zfC7qy068h+AFCgxFTqSt
BqrUVvkmILMGlQggU7kE7JoV81gI9mvwuIbpmTeR7IC8lkkCqM568KWzeg3E6wDr92N+67075gxy
flrIGPnZev1I78tgerGFJxacWHMnZ1wz8JozEp0wnkwaBmIfWdXFi7b91a1rk3rMJwfn/Sd+mc2s
+hzGXWc/jZu0asJ+l1DR3HTskmA3s0MeLhvac0X8bpJt5urlOjuRG4TIGUvKeyv11/K9mzQ6CWs/
9cHnxnMihsvyErmSysewbg4Cl0m4x2tDq0dNfB6uLWrcigyoN/cRKz0ixEz+Gt+L7jZEF6GfQlbi
BbvumGGmAANoZ0xL6gQpaESYw3dDKDGN0kd3FfHZaR7DVYEcLW2BtjGEet9u2xehpdsMdZ0WPdT+
UBPmW845q/rby7BYkOHA8zNtkaugybzck8NlrN/U8E9P9+YDZXrtKDdUS8ysIIviDUa8dSkVylTO
fx1a2G6gk1CmijdfRtlFiVZZhzctO6ODerE+4bUABim+6npXTbHHcDd3bUT3ijQ5bV0R1Ge3LrnV
iQ4IlkFqp7+/ii9Vd7NBVjzDoNhjgK7chDl54yv4xw32IO/uUqGMo5kQjIWVP1pzp5Rf6RPpiWGi
rZ8b0b7ut+Iwb4jV28ok69S71vhHnjCj99frB/4Ht3VCKuRqgkjnq496f1U/BAmVsCG6n6YnM5vh
SKaBkN+HW4Tzv01wHJNlgkK6tUhAXcFXISqxftZQZtRTUntpShopl6gthn+cvemh8chMMCxfo3tU
ljHVNMIeyjukL2zJbeOCmp8ns+JDrZnlh5NJ1DNf+0Ekk2spIW1snpDyuUZn1bhNiU8DxvDDkCYv
t6+IFbvo1cllkL1eXJM9qTOviPcRFEfZjdKdpgH/Yq25MRdA3l4zRCS5ujfLr75eI/36Q7qZMNjJ
9DuTvVhY/PTLGMsBCVkBGTZzqB1IWMp1iz432RIwaXCjRYsM4129bPFSalusmxk5nAhoktcmaf2i
vyXNBqJDhDtEm/FvKr23K6LCaoeWevyHWZbwKZXzl6kMPeitJvNNOhjpZGOwKzIOIDpzyadiy9z7
P5LOa7lVLt2iT0QVOdwKBChnS/INZW/JIILISU/fg7+rTvXp2r2DbMNaX5hzTAbqGexUbff2KIC7
Obs49CV4Z0Kq3L3MmpSDlxZNA/SNnMMhuFdIJrEVaobcQzrauyWDgP+oliHwGgziMDfedl8xSrMt
9sWwz5LWmrEM4ZB4nRm7VBsKyIj+VxXxZLqt6TbtmQo3lIiLLh0TetbLtKvbq16r9TPo/im4yZhq
EnWGdUrImNwSXE2WSuylycrEzfdixxI/WJGwydjU9JqTkAaP4TIADr5oTxFCYgiQgt+y3KqzzfTH
BiYEvylfqcx1Vkvbul1W4YEJPw4M4BlBsMRB2KguI+V3AcZjuorh23QkBrS28VmMny15gExUbqTv
CPnKJJjhs1P+iArsz2p9JhoPNTM1FBOwC5oPg/hQ2kUgloW86s2lxuCUtSFkO+YHhc/uKDvRGzF+
UJJ5mmBJgvTSfUu4/wcJ7CwXKCGx9lsk8sAzUH3iszTPAU5renUExqyRokNYLCi85SNm1jaZIIc2
1mxt0+VHo92VbLQ+0Ltafo5JtmEXgkVbbf8k9Uo+QHIqrYMKrLh4Ek6RYl0Mtc3Q/f/vQ+ww1HcS
YEh2Gd5A6Y+W9AiZvmUYS/X4YGZ+9/JiwpMW36Gw1vJvVn4DQxjCmSjOS3JASAaJEs5MBESTzn4l
CIsPKkFKa+oDTIV5s0ciZTDzSXkYHp05DzjnNeEL2G+hndpun6fv+ZtcIPmYA1C6S/lvwqCsLG5s
q+lfzW8ZyEIJrwUqDFtunmY52g0swYIVxd/HoeBF56otFOK3ogX8C3FAdkYEJBqiRi9x8K9K6pYr
CeVG4OM+szRw0j/xd/QdjR6zVH5nrkDWoMyO8PpmJSt/5BU8dRlaUz563u777l+j7vtm+0GVAVts
gIgEwRey0ILWu2cWlYNgRooGFvHz1wFaTKLvF5SwGQ3sqhOJwzgmg9uAaQojthhkG8pHHRJ1Y2wT
8xlpM3oyI10wNygU9Gmervx+0B+1TFk0thw6sjf8Gl244LvAD10GK9qXc7BTm5G+uZK5wKkhhuaR
S908gY6oAlXf17RYDWyGRy38KD/1ezMxS03jD3N+NTXul97/M5xEdTM6IQAtxBpuLdHhUDfuRnh5
T7y2ZcP0fvgWeNWkUpsZ4h9+EUdGZ7LWhMX08PeELLu4GRN9o5BVgakA10v/m4YLft9B5HaDJuur
kc0Ppp0Llss+L0HmXx3e5YbTy2g2wWeRs3Y3YN3ME+2U9sR4WeuK+QnM0tFjhot6Il2/W69nRmsu
RGVZZBem0QPEeRBm+8RwKu0fQBeCjLIrMamDMyDciFgyuiAwcKVnFMcx3I02vsavYwInzzpRLL8k
j9o4aS+1tEzHrY4hKPg2NDx/NERzgk8zJ4NpUB2y918ZXCeb3hRtIJg+J++wspJ1BcKOziMn5kI4
RZA/RI0ICMMPos2wzhnajKtIY4gwj+6vrRIsq1qiUvdicU+iPONTGXE24MfUMbKf7n3BP/B5Ib06
dMWhAjatbMWM8R1YXeZkvU3kKh14us77tSgS6KAezXyfESCjHBlGsyMvlV2YJcvJ1MDeLWnAEuQq
GYnEZDEOBBTgsBGNqf0iO9M2LYlEc8qFTj/mb2/Q8UPYJVU6h184xzG/Q2VRsUqCxEEYOipC4hjQ
e7Sdq29LM0H1wtOHHQN1YItMHvfBOuo2gX7WwfkwpuwOxusLl/HL+asrwjfRtKjkBHLaglClhd8y
o2u1Bec+elgYejlKJgQfjsHomb4uvtUNil279Zlrg1ck6ITiKzp/5KcifrXom1lr4elfEIuYFP90
8HohQ4fOffMv5XDrJgRZ1zr4NN7oQtDlMNzY+GgMoQQGsG+OgLP58fIipSuAW/vPQ/7O31/CKsSu
0qCNbVdEKhgiIp0Zg4hsgvCS6/5x6CDZy/A1xV7cbhpqsnYr7KPCPTHakK/cSDp8khOUFCOgAbK1
mSOdBNH54ogxSzztDrRsEbmnWNwS2dZJwsM6T25s8bD608j806IVAPWzYLSda8sPbvLG/pDM1mwl
Y85YBblHDIxFxWLxhoygbqJn+1mXBMBjciZEK3Dg9MiYxNbMvMztR7dLZc6FC04CtbyTAd8djnCV
sQUx3P8YWy08AeNNuq/PC7UfRhaX4cjrHzrj8SRCHRQ9UDvEVQn1UpLo8m+Cz7cz4p794OAJ5pBZ
lB4V0S4mgyH+QrSSgH7BGos0GTERigGWXeHubQd49ZDLpszdBXS1yN3hZLIKOwwIcagks2A7fjbm
JWWDL+/M4yge03Hz9nBPQbhawPlkr6n6zJN02kpYRyiMG7zBiJOoV1lqyv8g18HvpUuAks33B2NE
6PESD4YP5QpYOU0d3O3OxdooLMl28YZDQ/VtV1+41/b9g290uyqRKYCg0P4J2pqzEMtL2zminWzb
+cecZm5knrJJPsjfww5KYjRlOIHMWqUXFLcZt0PiqLRv0HJMMtXM/3Dq6+4Hfz0/bTgnJ8JH95iB
wxuGOfXEwq5GjYHXccM+sElPTPWX0WvFiiQA3ANuQJxiuRi00Y1BeqDlJJph80HHDUzwH4nd+jZF
EYVH5GzK58DTD4OGzv/WUSG+vgawW4PXaU5TkSKIHKcjY547FD03lWnJyJykcJeKmtczdzECFYlX
GHMFFjhR9cgmgDUrjU3aF1SbxefEe2GFl0hfc5jArqRPzOiz7xVbKuUko8x+g5H0E5dt6qdxdMUb
XEJ4iLON3AGD9pKlnRX8vKCZwHJ0iX6e3oiYwC9vUJ9qcCVdK3crgU93QHCFFKicowopEWiIh1Qm
D32ObZ5hZ6YtpNfjxePFklr9D2ltRuiWgFmgHnm/ucvxMWuk8nwT6fctOJZPoh9rXuEz8UQYuKLQ
jl4+ebo9MJDCVX+bC28Z09VIm8abA7kAW/aRI+TtrFnFl8rZcFXi6bczJGaTxrkS7aFhQmEb4TJO
V++nAV4HBvEFbmHocjIOApM1lv31jPWEYr9+4NGb1hYBGTmZxYCv0CtXfn8FnHOTlgQSA54BzAfj
HKIDwg57Fe3lN75+4kX4jHg9HMtcoUtmG5X6TekSut3+VonHO8xo0HDYwxPFw9mD2p+0W5KeH5Mz
Ao3cK11zH8AxFTc6+7vlX8fSI5/R76W3wH4rrukrxuq95F8pqxUFE7XVSeUttgvns3/teNiy3ae7
qhsMBxI2C0wrZjkffmqS6T6zPyJ2iVqc6Pb9CZDkgu8xy4W8mDN1b31pLx/AmqnjvCemg3HzEIHh
9pIds4wZ98h/jEgUVIyAxSupkIw/aShQNRtE81LhOTmGl2f2q66wncyy8+hay732MxH+iURkjFw4
UAoTpO9zuYYUZb+mn5CXowhP7xmz0C0vAcgCYILxbD1sHvEcJBEjdeLiyH6AiMgAtnfDbMcuANRV
OB/zL0o2Fq6CA0VSREOGnpWADVJF+ck5k42fvuyM0wEmzplnLQn2MiIxFkqMGCZ1+pxdKmBKnkea
ADa7sIFLHQGEzRmhD49WW0JvYybv19mKBsBYZL/TMpexIIt7R7gjmyJPL/UidYn+2ajcelGbmxAl
p0Gu5bJiPwcXBw14DyWJ7A3mxVux4yR3TWxBxj7ZS6YjeNHgaD8DAjVOJnb4kUueO2+W4BJtLMc7
doJ6/8QCIuhbDmoDTOJh0nTSHpbc303CkOucPjtwWKZLj8nHtRhUpy+8wiv4QISyR5mvFPuUcegP
lI6aUftscnRQHaLkkHbL6ZBe5AZUYjg1s7RepOfe2iLrhvrztvyIHr7Yx4+h8Y3P9qUsG/WRhiuT
o6raTSSZmWS6bOIMV1rpX5z7ENKIWKQCwaTXu59rNGECu3X798q898K4taTKMY81/S6GFeMgs2sM
4p2d5rNs/eAZMfRTbVYwn2qeMuJDpqjPVTs8Ri23D9/APwsTEFLmchOwEGpcWVyoP+jAdoJwKahM
C44orGoE+OHs9nTPQYiPCSk9Y74aECjVWwZPiDa86J8EcJRWaxZ1nsiODdxj4r9AwFnIL7Ygfq3w
563geiXUZ6ajfvljelIgh6eA42xgl8p2mSqjeW2F7O1IlIsqK/QVy2oQf8ad44X1BE9isAG8PWGB
CDbn+rsRXouxmv0rP2RoXCM4XReiVP1TdKxnFWKcIicZnOynFNZBc0zrOQGTEH1VwpjfvLILCXnU
8fOC5cMofVti5FZPYrwqL9a4Tsq1NG6kI4Nzlms3NjkxHv3uq2CDk3Mm1TCaPXA7UrzB7aeY9xbK
GQqwXXp7MSub1egwgO2xXSEhiRL9u1t11wKnNlF4pLmJrJrtcfAYh54FA3qXo314amyuyD7YFNR8
cwv0QyYAgCWXpqY7KfAa1QRrnWSowkBfgEXKKCQU1P34399YQz+KX6zoLyxcrwfU0FJyB381VB4z
Vahtm9ZlNd+gTha+spIf7lWp+OQz7VdUTvUzPqGByy45iuvCT6x5p7P4ZBC8fJ9DecmTys+wLFyz
J231UnBwKb5FofFZUnURKeHLw8IIzvgRP8nNjOdNuUzM/UeF8MVSpfIY43XaOizdut8Ac8ZSgAP+
Rf09LOvGwcst4rphJHTshF3/RRSyjIxPYq5Hh5YnywjvY9C4UyPAZU+On0pEFz3mGve44CZcvHgT
kHB1D4k6QporOSuffwkwvvRmkrIRG36ITIFgPW7ykLBo2iTNXJibqPUAnQsVTQ/CjpCcYk8+WIEr
a4eaOpWKeIuHChYocbzI72bVb5xsxGjPgEVHe7a3QLkejWCFLDAVSL6t2mwv1R5Dq5k5LsthgVSH
LsQkQ6MKv6H57dX0qrGdGOAWnhmhMSaPIeMpV1M5IfUL8rV55+2IKNfgtyiSZ+Dab5BcBf/CkH0d
T3fPm8gGo0SPQMvwI6H3XwpMofp/zV+p++ROFoghv1rmWxhTjxVw/vJMj4VObXIuDrb25Hgf7GCH
1bW/SN0FA1KE4CsiELwGQ8akbyRcdzaYrkE03m9XzonB1fctpZ4prbpmlaunT77QKDP97JlIwrwZ
Ooe6O3bG4nvgeXnNGbOLFroQzMbOiN4nXTN1Ug0CrpAb9awpPvlzwKaSrDmetADBwU5EyA5CiIzg
9EcLbuNwU6Frw4aFdcWefb+YrDgXWd2Lry/QfrgIRsaQBNrQYOjrDyDGlH1u1f4J3deADEr8zcG9
EjDO1/6224yWitGGcayarQr2FOcnD4i2NcdbaKEGoowpCVFvVhr+uqkuCP+Mds+WSMX7CLpU/8uF
k1GeO1QabpHdFD4LnkUoCPPsGbCGffvqfdKLDWjbWN4FcKjKDZAHwTjwc0UCIEo3i9G/TngM4iZ1
UZeXoPgh/0xM9q1ux7zZfLtucOLCwwhfr1m1cMm16/u04DlneLfhDxXJTpLn+VRQhEvAGCN7tbra
ardcGhB06Uwu1cfIuSp5iXTIi68pZdIvfxgbY3BSLdHVuLskxhkMZElFI+h7JNhP3JCemP8rk6vO
Rmn8C48fd+SvGL4LcwE4LoTbHI04GfGUjCs2Q3D8IOTycn5uMNKh2ickJIjCPCkfWpAggp8nNBGV
/g+KcJpcAoRsFluVFAsKeG0FWzwglPxroMf5SGtK8W7gb0PWsKV8wgTAECYAvBFRM0KHZ6uBXIlL
lkA72q5mGxzVzzELS1Kz7gKS3gmaOzyQSTNZtJLfpP96qbuBJRsgBHwk/JaRs1IkwGAt0rZoHGRo
SEFqwyUuqbFzOtWUjVvEY6LIVGQyC45mh9qRk4S5CY2gdBmQWsarN8j48B6TUEjykI4X867KPyWd
bwyGfvlZik6yaJhCELPkNEcaBcoQslcTFzJ8H0P5Qu+yREeKemLWesNitMVDzaEFgBcwfecjthjn
sleNeyoNHhSq/Oxn7LG9BTT3HwpcV+U704Us1/h7X1TPLOO3OWkP74rg2knVeRWFknP2xgRAKIke
3+v6FFfmVNJJ5bJ4A/bFwBQUp0YB+4vVjXS34V/MzxKVVQhEEFiJl4vHRvjrkdbmsPoQMBz73+Kl
kZ5il5NcYaMRkcQtzd6QtdMN/0bB1OB9nOj9uMvP/IRLlKxp+DR6mCDxVp+nHbmkM9CWowi0S3fU
11mmIBl39DfDXDlFHLIMKfSVIdvj+Et1igrv1T1l6y6xzgTRVK2D58R189Wjnu2tRxQXjo6WkTph
iA00HIspzis46zU3GG5VqWQzhOEeCVdJndegzKHZNJDnxoZLCjvyZWir6zZ0zB0jAVzrucsMiV1L
2oBztGM091SLDOtwHANtZOPySf5ZMVPJfsHYbSVEe6ew0FnMMwQKFD4iMWEvVE7VFBluv4hcUG3z
luzDzI62H6Aj4qLh5x2s2EeJR4wFH3VLMXtlJGYEyN98Ph9kL0j7frBjydouBDr2esdWBXV8q7OI
dgid/MclBHEdV30U2ddmXn3F+DuOVkU3b/M69Bq5X7YSbrA6Yknn2u2OCYIYfHDuiCceoWdmZ9Xh
tadjYlavf9J5/WCmSzI9rsGjSs3BSsk6ZWABfRWTmUFX4ClnfY46wzTccfRzMAB8lQXigh36LnYc
eeFXB83GJBqwRAGIE6WPVppbJu/3BM0BQVYOq5LJFiKCnCMGmwwqvdPAYnZu3lA7cU8zQESbzIPx
yTdoholnIP7A5/P004oGXTLotuEbyDdW8+BJh2dRi6U2hYBq3jGY5leiSFnAtA7bJD9QOLM4Napw
CqicgY8EO/WSHVH32xt1s5PsY9IeS9sCp0IXtmuJIQCv4qGg8tCvFCGDp7yezVmekri8fPOv7zCs
1eoRjFOqLKRvHPgZB1n0y8XWx6SgOekvO3bJvLJ+GatDjsQB2Q7o/zeaL+d9rSf+ULLloKnyXXvk
tv2cqxq7qBeuZDtYN8M/+bWFu76FoMgmCqXddZC+ojN10SQQvkULkLB6cQVbEryfFg+mOZN1tiWr
GDtb6amYGPqFeQ9fBHjmWEV+6nZTMGyxMCY13JwzzSAQPmN9DYXMgX+kiWvDcrvWzmso9jZmtTxw
kWODP2bURHABK9r3mgZRcEkK3vbfNZIYjgl1w1pb0L9F/nUU4JhLkg0OU0Sk1uDgAY+AsnvDl2be
WlrKsdjwvnXdr9GQe44/jWhkHsrExzuAfaHrL/wr7dGyThahHc1GBtrSQd3kb4yBzZXoo5O/HGR5
qq2wE+j4O1VjIfYY/eYCupJ/RjrlxVDo4cfoQR5LvB4zQd8MLRbOs4LvsJ79w84Ap49xk5H51N5T
IuprbRpAXKwVvjRtrhDogRmPumOk1H4ZuIOviYpA1xXwnP7Ve5790eHcnResk2yyN0bEYcIaRIu8
7L6abIm6igeWCUcPbYe2ffb61SP0gLNJ7I/1BFo1zzQyCHpR6USzFvG+ZMF+VKmMdxiZqo9nJIt6
zwwKs4voQR2It4zjGIZyYGhMrgR/CuUYjzz3TLfZ2u/plxmKgF+c5tMYaIGboNtg4D0WPIb8Hh1k
acUm8nkg4LDvvkbjgApEZ3eFhT2C6XEgNwzSoD1BMCn+VLICkFdbe8j2tMdK9E/LGdBPk9n0wsca
0axQHjiY5On1X/Ne2VmU5QUWRAZTXyp6a2WJojew+2vdbZFzB+0jjWKQ4xtYkaiL+1UY37sIiuQq
qTwx2XUdXsQdHsIPEkETwmn/Z/UznxWPTchmTzoxRc9706b3adLMvJ3TPGLmgjJpnt+HYfMipR2V
Xf/1BkqN1TKg2iMdAJqQsXhZZ0bXK5g/DJJ4d04Tc6h1JXnLIc+j3UJLYSIPRmtOwzqicK29sv3S
UD0g482cUphI1YxBogUSWQqJacjU2g1rq/c+kJfRWSFZwYWJE4fLj7w17tod5nGzlbecpTBVDsaw
zK/5ipeI+FEW4UivVUgFkh0vlS/SLmT/bbPgzHWW/dEORZiNrpWt3JS73m8c6Y5hhM2F9aCWiTcA
npKtEi7JpajrkyhfsIYQnAzhkmUD2vraOJXatygvrHguQIFhQsuuiBWFjtLmd4h/yytTPNaYAB0G
jyjZ4lkRvHP5YDL+MdjlzrR7wHag91GzD4QOMzOMz4xIrqwjsejMZOAbDorAvtq9J7bDgBbjl29s
eU0As2DiQMXnRrhr4njFvmTA8E9VRBxOuoEiGi1P5HbGtnJntd4ZBZtjhuFkItLuSoR003zypfK0
s46dyhJMFX2+UOXfaPooTsF4xLZUiSkUk16+j9MGg2UN3Rkjg9ZNn1hEeGXqFUsy5EJ67U9xVrxG
45L6TbszeycLh2FaAAvFY12pMXgFUCp2fwy5gXOWzFRPgGyrzQkhS3qKPnhD8QG48j+5IS56j0xO
TGzmTrSgMhOQEOY/iqzJfwIigUmvVbgKyHkUENPygTFYEICV9aTYY0JoiSvCnJkvjxohcC5cWtln
HM92LRz9FoaH7Il/4jEiXoX7ccu+DbMua651YJE5MEd3rLBUd6b/39u0+uRNg2EmdtqER2iQRWd3
Hm8JNjo6v2V2khjftnulJdWeDYINkBCvk6h9f7oz96xAYjxMA5SDaJR6FGsg9BwN3U5PX9Uh+Map
kV2be+PAI51QlHaf+DpmJ4rdalVo+2K8pSHiFOxA9zdYuGqucvhgrXQwDjw/LAy4SKznG3cBEFWU
vHzp22m/frKWhpcQSk2GzY7FfxX57yW5TCtpTjR88/W6ibxq2HGumvB80xQJq1jAEfgc3wse9HQ4
B9TwbE/e/SKUL4x4VX2Dvt9o7lT6COCnk0Nd8E9pZMAwnUQiwGvVdD4rPZY50O/+MURv8UJAxR4f
VuenwmJACFJuqCEjXE+kaRMMvRKvaLoSt2WLMn4VjASbizk+Ep7IeYiAP76r1w9hYSkeD9Ix8APp
vym1YvrxQgpitvirBhli2mLYn5MUSZ+p8kD3Hz+wDkaJ0IXlGZarZx6uTW2ixYJqycY/FAQ8jSaT
QhWxtda6GWq1WKHjIo1UVFdvdKEpVNSPCdGe7Zv0+hMTdV4Ld6P+7jPYEyS9ejyRpJtmsHbZLS/e
wpfKLKxNz9VwfhW+nlszedib5TKIAGrobHj9GkF0pqg20TJdXrlNAqkXmK2+TzfdU+GzfIiOISUL
KkpllKzlmKYMRCUfWEpLt0R0GikmNJjSKFoUFpDIVbYTg3tpdYu2uLWnxClPMnhCxL4l/tEE4b3Z
8CsPvaLKGXFZXNFKJyouRHZLkP25jIRwiQDhPZ4LpP4Jl0fyKEceUOyDPHEiw0i8bEVUz3SGWFGw
1puVFO8BVTiRtc7TnfX1QgQO22jYYICN5IXxzJurMCAHQrkwahcdSUPOSlmCUdlNJwhX9JA8Mv3n
FX5rFklKp3Tqv82lvso73rHxPmCExEzpyisN3biC3JmPzkPxqmcXESVXhXm7kC2m5ORUg+3T24ah
CcMQ2HFvDLW5OpfSlc60LIlq2mnCBwKO4BvuRd49pSdTmJfPiPu1wOpo+iPBZNirMQ/i/xP52st8
U1g2oChUQFsIHKdpA2zOPxtL4LoeN7m5kflt8ucvLWwZbGmHr8AYeA35SguAFAnxAYFyGtsrG6Mo
tNAycG+LrA5UgWaCu2RRHAOCQUK48HMajAALxAcgFEGLfXxJSJP87Ds73L9ueKYUEx8CvDh27d2v
NFyiY8YgdAFowvTgQMb5Mqy+R2q9nyBcleFena5bxZnCucotun0N63qH0TsLuACWGnJicdNH3mcO
dQzWGxvNb66woX62CRczZ1YDyNDkVWW2IXu0OmmA23rgHeXXx0aGmobb21bAGGtHfQfUNXrDucVp
38xrRlBi+g1AJYc3C7lVdkLhooycEcmFdA1yA89YrJDGiYKjvConWIUtKXL/aA5eBRgDYvWaYUPF
J2c9kwMR3QkYO36AeX4oiD0YcKS+tUMFH44CzNYENDicwLqMd/8hIQk0Ac7A4QzxiWIwxiqVg4lw
RU5NIpeXfCJE28kWZ5MfuZiWidHSTd/clfQcYFAM3ptl+Oz6R9veS4CiFDKI9cAUWF7H5tjnqQAj
LDvD1ySTZRrkYL9WmDMHBB3U1w9SBKjQzttOx+X7O9Om/TdAMs2YCqmo3XFsgxr4PP9pf8wJMxbK
o6vSyJq/8vfkoH3v8nJKf0GhCKVBYPfKrCbc1AvlB7wXhnLpaJFHL5OAyznAWBdLIQIVVl8sKrgU
aInn8i9SG3mr4UHg3BIPYmPMEJ1gF2kmY4Zs/RNdnrEYjc0pZug7Al+eRQewGNNQx5GbP+4UDceN
QyVn0X7Y2oNfLufx/KX8qFftiZAs/X65lbR6oSXhVKF3Z+JpnDEH81+GZ6/5vY81pbT2zTrXXHQV
hLpyejchMfNyvWVFdtJVkEcUceQ203e8MBJN8gm8U/EmsQ5d+MdaQ6X8i1fEMaKw8I0fbmp6e+xY
GA+pqF7Rhq3KOK8Uzl6WBtbJ0Bc3FFRYi3iOG4uBNB0epx0BDTGNDCW7gaTWU881B9eKduMqBa62
Vn9e5NkggJ9x8toD72FCL8KEToATo7oSWDjGaiDQLQT2+PMXKpt3tAmx26yJbHw3oi+GEPqgF8hX
wAXvjgykVZac1epasCNIN3o4SRdH+ScXSadk3MDbBasp9KX+kJy6/v4av+QRsLyT/VPXJWVQ/oh8
0WQ5MAnTSeJQHzRXAJhjc2DDD5ms2mvirhUHtyO5yAk+Ax+Mvc9qpF027qnsyzfdDzQvNdflifM8
3EHc+UXlGzuQTohpmB6ff/xH7pu/mrpE/0EZPDMv1TjB1pnioqOg8OZCcKc6ikXhjGZaXJJLcnMy
6BjDEpEfPYzxBUfLzHlSoe/N1V92B4CtjD/pzyQRkuHtcMT9XM45yvGCbxJeR5QKOHHGJTadjO+2
ccb6BDhkHKe++E+D6lf72gmtMuexz2OBOhAA6xsbcAgs+sSTSurPI5f+cSW3GvsXppbxTlxF769o
mIpWvgI8VREXP0U53/AjwbAe7HU6Dtx6CyFYmLjRMaNuBYcvATFN/9v0C34oh4TNYG9HA/1DjJR4
IYrs6VNlhVJI/twjgEtw31bZeyNdYh9+9YTtek32Qp01LnYKeVsL65TTefPfUo2HmXqq5LmYQrNw
1fBQmZnXaquBLSzYJhKzbwMOLA+LZBe6xhcOdtQNtnjsbWSFtDbhF/EFmbJj9kIzoG/5XzBeEhd0
RqxFgzvYWQhjGuhsBMuFbhhXmYGxyZtS4szdG9guex2V/cn4D9Iyh53+WdMK0BkT5RJfyC31DQbs
TEhZIZrpTd+yfBuY9FC29h49d1hQ7Sy7mBkcSIeAZ24O5Ty8pUwK+9edLgI8S8cSajyWNZ7fUyBf
OsBcPU9Q8JPDPaImBtcnnvvOM55TXjsDaZlsPT44E8ce6WH4FLC+ZMZBr7e1jjd3nwQHEZHRN9J6
FNbsS+kITCSl244KmNkotyOzQp+GhA4X4VHIho6O2AA/RTO4Zc1lls1SZDuJrg6Ax0rStqO5xNyY
qKhZmX005O+hUlm81StwcOOh7LLXApgvYT3mGRUmnoFpxbrvZ3/KHssZc3God2/SCzigGZJKJODS
PWrNDtJw7xNYBCDFSFy4hTLsuVNVzznKUfzW1eoE56DbhfqGBPkMg4S55R2rgf/S6SFMPkr/tTQv
cf1OvBqO5mvLiToeGX5Me170ZcK+Mp2RDfIGOLNcrSsIiiRXzLhPWWL1D2zHBiqdO3oIpgbJFTEO
4SeuKG0pc4Q7L1r79sP8H7F72S9bbkAYCInONC9ytcqz2zii8Y7PJPaq2Q2vG28Zd0aL3h4puEAL
PGtaP/ksQGpCZT6N4jrgm9fNMSMYzDExLnFB3oTqO0DMUCcHsfAKfG/DEo0sI+wDHwFRMORB4nq5
h9xqw6/ijFzSROS/L4c7Uj+GnzWKT2gX4WxymKdHlBDMrfGsBdw+7V5FCcK8L93wE+U1hUZl0S8J
vqqfETAxfAHVwpHHTxN9aOuD6lA5TPsvXH9S7w3sfu9IbhiB0/c5l3u/AOWP6vjlcsrUkHri7jy5
HEYPrCJTjHry3MXP9+R35joMFwxg6eP5Pz4g0+oXqwu7YLS5+HvtgJTVK/CTqJa1PdmMSDzSy2TX
ZUODDTMXEMph3kakNUOFySAHSKPkcsx4PLav+goQqF/pPs9Zalv7ekW47qDz7KXPaWgguVp3gFOJ
Dr33aYuRa9ZQRo/tlY6mSL6APfatPPPRLWtOjdYFd7LBzC4+1AUdvkjSIhUusHA3OKDQ6/Aq7bAS
zPDENukcUf6yp7t4IPHje3eveKWYyoUMBt6t0/5O3SEhbjc6/SXDTGJbxytn+sR3TJgbUA48uw1H
0ElhA41ORozPgF45FQITUw/U1gdC6GjJ5+bby0wHEyuRPogmPDHy8myDoBMB+5uJzxwcnt/wz30H
/GbhwTPIgfJhN8VShCUulVFNwvkakSYWaUphXnw3hmBfkBZGChNXJxsJXLcP3jsj8pV+ac4vSHM4
Pbl3w+ycx9hXKRKX2Wf9EFLWsrSPfFFIXthttcveL6k/ibtH5G5jDtaYvuI4Qnja31G+fJQVNtpy
eFjgfbbJCb6mlmyR5KPk43UsNolbMu/5Yd4itTsrWSHjKWE2megLSIfwHa7gnDEI533pBpjTyhPr
MdS8KapwTwX9fUGMwSW2ij2JoOHi0iKRr3BOlJ6Q7M3+q6dNM9pvQkgpj4ItXT4aH32Ojy3J9xq0
ig3lURBKFDBni/eJYXtloJPhBTOR9i8Fc2XWCzY5woJTgc9fX+lGrQA+B7K0FU9jgmqcbzn/Yuox
RRPCP57jRLqQm5o9uCVzmtutYnjvwTMycqX80eMtxhqLBK+a0OOyvMPLg4uLDeS0b+AAUvQ98zeU
55Blx+aQIarUsJY8+fX2vRlwilk2AcHFdEwpd+30CjfWlPVC00e3hlLXRZLAZFbiTyFaY536DznA
RjTcmsk8KbgsmWaAvpkOcJaCB8m7R/p6lL98nP5XE/440Ghgkeix+qURdMwbTN/hYCw7xEQgyGbi
2++sp8Go2GHssMCEQZiM8W+cx+sPCfYQVqHvy0T2cTJiddCUpXiuvE/vIdlWqOaHTXQBva0sOor5
M4+qrO7y4G7y4xqDM6dsEi+1flmzMeDM+RRHbNpvBZxif6BEF/S5gtQlobC1rXWtbjR013CTc9Ku
guTAJQMUpoieIw/m205OvOYF1Ky/YdrO5UeaRZ3ZGxr38KYIW8B8kwsejWbyb4pGhiWMtyf71RmS
0gkMpL8+p5sTK2u+eaPgcPjc1FZIbdDkjRiEZkRO4ES68HWU7PnvvK/sX5EbI+YSVwZSAOBSLHwI
UxRtAk3zZQ5hj5xcwPo9PlbpQzNSx/dP7yN05KxYFQgkq2sirBLcooRycuJXCYuS/pkW62ngjoyP
w139edN+CgOmcey3qgDfw6dDvL+lTYo8DyYv01we9jDzVON7Gm+/w7PxIxXH2jyU9TafpEDdXPlL
kTy4jHCltYaW9bcr1u8L+V0So6f2V8YpmXzl4ADYpdo1kEyGJt1PU1+ooRgZJjeJbQBMZXxl0xc1
76mTCDn0eJ0Htp41RCM9XwbyQlMmp6dZuWLfzrR/Ib1KP9qyx5y7JpmA8GU34FH543cQS4a666BY
0CouKiiJXbyGO9ugO6YRo0vCyWXIDxNWcEp2Q2xBzVgWQgq+YfOKDCfdiNWJaK9A3fWYoFwhXysJ
ZFJGVjpRgb/WcIeYS5KhuuPU4m9p8mym6UjQjCVMggAnd79JsnMB+JS4JK1ANgJdwkQZtdZRqODc
fpSsk8Thb3zfXlBKwT3wbRzXXcUmDSgJNXH0sSWoCaYjGn+Ag6ArqOocuBDbG/z6Y+UBrAXNYi+Z
D4l4M4EolcsciVj3P5LOa7lVbFvDT6QqcrgVCCSUk2WvG8qSbXJOgqffH73rXJ2u3W5bgjnH+KPd
mJtHPJH6sMy15cjIhHqAP4QXA3qWiiceen2FNrd9byoSuSO3wnBf2QlHwWAbJk1wByGEZj/Ivz8g
wxyQXKD9eZA2EQw5hSRUz3t42JnCAGLOBEpnCPN7WtGWSuiq3pyw9P0qUQWYqwb943jhdNMnRhtE
iX+8D2wjTrovxV1RegGlZ9uSfav0iuk1h2mHX6yR3aYnaeG/+w3TS3gutH1T818Prn3JqkI2zEGU
H6x5OrZ0f76fKCEhfpEKM/kavH8nGPgfMgZi5UA2CMED7bDuf6fwyjhFM1lc3+c+5NhDMxBW/97K
IZevQN8mTl5OrSMJAjE53Fg4NQ/DRKZshu5QlV6erCIm6fVM66zZ4eGPmrVITj6iAjJCjJ354VN2
n9h8wp1pc+X4i22u2ormEg2ay0QpoSpCo3PXhCdnLKaERrhxL0hb9MNYBDlX5zZE9cBAQHFeuudq
8GcnBncI4zVvLBvD79y1vTQnnMG2+IO2ioAc4j5kmj9Eqh2srjlh6e83OVnVaBOXpICCJ0F5YKUB
9PoMV+eQ8oEl+bOWsSqKB1dQvM/yz/a3GH+TyishGkCO0aA/EBMQ7UhurNY78Fk6ElaM/lxrOBxI
QurmT3GfrsZHahAa+CUb5D9tC8RXxrmXtt10Iex3Kymbtr7jbWLGBbhJ3PY+K9PZFhu8wl/4WcoA
tnmuJcqthlnBOJPyISUqQX/zb68chEd0FbbJBAKlrcvxRpRCjnd4H8IPB9MPPzrBmMiEQhPVCAnK
nt6+XfO2IB+LnW3gvu9/hfYBsDYhUgp/k1eBtppVVf6mc43+No5VbBu/c7K/w7TPWSpHLwz1EDH4
AkHl62+CPzsPak+dXHyFaz5Y7HAu0hKkXwM+IwppeG7UZWFipnFHY10hvwID0mDmvZIvb2yt0vhc
IKJaphjYvASn1nY0/rNmNEQ1zCBoFznmyey+YEwNfY/vU5ueSnLmr4jpspuz5wgX7C9qvkN8bKAR
I++1oHQXV4w10gj5zcWp64QAWvkdO0ID3IHI2dF83qhVo7v8ijhQ81d4Z1i6Ypehm4Zf8R9bqlTa
TbHR0hu8qnAClG7IWCWdz4yJO7BDLIax88f8UYxrlTdedzoFC+/Bx7lHNPw/QtZYIemgxRwBAwIo
s4WrAmDOszV/m7D44t9FlM/1Web2wrBi/5CD7hBRRf0USf/9RVzxpCqU97mdvK5BJtL5owMERrdX
B7Bw3rTYPXbcGCWWVqBpZdULRz7ypH3ApIUaDMVtUenwC/OqPyHmWaPHaLsdudo6zYIHKsQWrj4u
w8OcDc7ZvaBG6uDHDK48ylui+6ttOfCN25W85rR5b9R7BY6VUl9y12geSf+xFlcPMBQWFLDa+q4O
GxzgLmYvTNWcR5ljte4Emh45PSZNO7rmCAXzye0RRZIqC7aJkA5IgTh7Sh32YvILoTds25pbEDke
c7JwTOl7Sb95gBC/zQJjSNXfdtzzfrXSBoqTrwLapWKo9ttH1j76ZCvAxGT7Qj0yD9TRLDEhfOE4
vk8ahXEwDTAcnQ6Y+FXKbncTv4ejwg9BjeT0B6neV1RGrJg2pY32QnFwoPkBAQo2vukjNAE5/Gun
WM20BfuPZYJAyMFb+cc3XkCSg8kZ7D6xP3eLY9jvkHL6Lw76RXUH5KszTj6veNO+5aZvVsBwVQvr
6IeXnf2OEq1rduwURgvMvHPucIvJSIFJI5i92fgkITLawbNViFCo9EBtmpguS5gab4TM4tdlpod5
YXnNSBrdkEhK8wVJxiRIKFRfrhHNGQIBAOcZAQfMYLVhScz3owimPP0Q49nORRuZ+Y/ai+En1U/w
CcxGoG0NP21pFhcwwwXPXEgPz7DHe8EuAAxdWahrwktHBjd3ekhOJ9MhRyTFNlC/sw7BZmgTOBW4
eCFCDbdidvDgKXlF/+Tym8ePe5wtyxBRx9mK8l4GP/2qNyxxQvCOjmGPfIqXWno7zKjGZ3FjTA1z
t2V5o/+RmkYkX1ftJTTrGPgwsnsd+fup6tam6GE7qiDbmZUBwAlps+Nmp0u3SZ2zWzL2BFaGUwE9
O54C2MzAFrolweUqdSN2ONyNt0M2KZ94PmeVrklyI5esl/BJbhhU36u6eXamN9i8dqgHDT4y09KL
E2vQxGPwmQMinbt+6VOezHNi4JYW7fH9aMvtLF1KV/25vJBO4mvP8oOUqKLdd5lDDGvfEVyM+n0u
OEy/xX9pDYa79H8qPE3kJL4J0yGzBNnRdCnHdVbTNvmju8WOwUk9CECRuvNGnVfz2K0ECEEsPBW5
oquWPsuUlYkqvzmjr2N5M9bR5Ezjqni9qVdUYZO5PCxUULhpFhmSLxvLmg13j8raRGJF7y9FU2iU
CRmqPwrhoP7B0TB6hSjSro25NP/kNwJIRD3Mb3gTZ3gXSXCxAqh/q/NCjyigF0kbIbPWEmfV0aoi
xJEvfFxR8hg+0aYy1ie6SxAR3AWpVjU9QDihZ4CD56UBisSAysMAKEisjL7CYjlxCg2rWLfMH5Sd
/AMdC7XIJbhSkCGQUYKUnxv9jf999qfkxGT89a2LQ8nHKsARMx/924jmaS6h1IHdYvAv+GWhownO
/Jzi5bmfI362LYFCMHBkouNSC69krbWxnUYHCm4pwoVJSXvuY9UaBVtXD1w8YvqNYx6BDDd0fw4Z
WUL7HpyI91q43LfCczg3GdIcPBkzFsankhV7Bg79D3wLWIsIYS519BLte8XME7WWzZYwEp6EfGKZ
3s3smeDVIm7rzXsMnzXLWcgfLd/o7dbz9Uj2urpuA4+PqidZAnSXLE4beQ8KE2IIqFsKsRjyuj9G
EpIt/gGkIWmkNJYMS4+gsKZzuRhTwtUjyuOcs/6FEk4R1sW0gijl6xVE1EgfUEdVDW1JNobLN0+j
Yg6ZRYYE1LALR632G9ZyrqaIe3pypfojHw5RbYmfVHbBi7Y/aGJJokfP3gsWonkIYVld1QMkjGHT
Ep3B0HziBDG0z2BCBH0kzNOMSUxnASPhaXjJRP3qjZsuXjxf4YJLfEA5Bzw4AeNM8kETv5k3DfFb
CY8VZgPjNhF1AaIsS6BSb/KEJYwKaDKTjLt7usxpZuFvUQD5qf/imBCBvUHcQK9wWmV4G3jXgmAe
AinzlXX0XHi4uY9gvcvq/seKFF2Jip5vHln81NlBWSSDGD6PZbKWiNgCKkhlhLI9Bzv1B4Ny88kS
Tl+6QP83P214cz+Ul3f8U7A2aiRFV29eQabC8TzXnlNifqSlOQt25eTx7xEWJo7nNjlF1TrKz0n0
NRTrKYrsmkgM1f+IaZUatwPvPHCwb/Nsd/hEmfIQY0lMzWTJrRDfmNrJJEwNXQVPqKhdc5VmCbRv
+HCInjN2ZbLF1qWX38jLKt3NYlQx6S1L+EI6dI3HqsGENnrJ4suEeRaDPxXwSqPL6x8hCe8/cq1B
jer+mMK+pHD9IYrKQL035AkUbyQzAAwznGjQPJPYfj6z4YB+AEYsKHX48PUzN7bbZBYBg7nHQYei
rNqN29yNjuTwRAQSpF7wE5zw62DGnTn5inPogYgkdVvC0FYDOmeHt5VppHKEWV0GXVxu4mBDV1I7
u47hiiAOMnxULvE3DOHXceAIe/QkGzGXzkBOfYg4K078cUgQJPIvbupwJHdvrXc25ksg9cLC/gcu
TowG/6V3uioTdHdACzjGDcErKM8Gm5jbBpKZDaeSwynBXCq4pC0dxs2RKQxL+r0hZ3tOU7+H6/9k
2xM/rCNFnHl8V+buJHv93yKaq0716R/l4IjvNDhpi4CCbzRDBEQAiTbP5qFQTQACtSOCevpPbUxb
GcIbC+bu5G+xny/sagv0TmlGTa6Exd0gI5XGY8Cqtxk3QbOhH1dHU8vwD7y1KMl7ru0FmXZuvZ++
WerjbZadDZilykkIMn7PDX3tnYaO+PwOPY8qmWI3omK2AOKQ9rba1xDsJJ9MZUzcEA9t5FUg5pxp
fwXPN63FGza1wllg26U12co/mFt5n/8D06snHs1kP2hneNQ//l7FPA7X9IwswrwQ1YKATPI3ivia
YTAnnfMWvumIJLBPizBAzwXlxgXOITyzqbIBQrQDLXY29lnegwW2WVYz3mfKCALicPhyGw/Jvuw1
O/YQv96U8zvBoxVUSDQoYyUyWe7wF9ajx4hCtAetbbr1duWIbraK2tRXN26TUzWz/eK3HK5pndQ9
omzfuguCOCvfCGw5am1iNcOJK0/JbrysBWLQNSCJYaxFxavPjfCi4Y04H9oSJcovtQd8GVb3ds21
npUbdcJJznR+AcPsbv1EiwbLGqEa6F+GNVT2zVd/lN5DDZcgY/F1jrH/ckhGdR0M/EdJV3eC+tz9
EL+NJeuXjQkL9XsVG3R446d0OTe5+beabcJqaq+GyuzGmUeQyqqrv+qmn8vGyW5oawdzAw7rAG4b
h3zhRvJGP2HFNEpcKCiQAuWpYYLYFNVmIFaGksUM3Jg7+hHzGaourwinkvKUthxRc3SjxuVI53eH
uEAyLhLieuMlpbMeaEkSgS9TIJcvv/wXU7byEvQ17g6ikJL94pIBQTWIfg4cv4h7rPAjgEwNVt2A
rJSsgjWqF8SMAyUWjnJjydnluLtMG/YGLB7sd9DcfK//kIe0CIG5IXwiB5SD3KphgUN9zk5E8SoR
Vjv37qiBQxMm6L2/sJNPXz2K4UYkUZB1nFpzPByzZKDflcYrWguZV/801ODaBbow+RKFDukNSnso
xG+YhHr4knzwXAgxLKj2LBpnpxeWgoIC0UMESoJsVtqJc2V3jx2T3TJpvvSPpPeqzvsSUqdl1qou
grYvoLaWIFzK9NFfTLqpHD6lch+A2ljJzTCWLBsheMasO5PWSALzkQwzK6owuJ9zrzM87nKl8wIS
R/jlLZKcXXJjUn5vZasJdlhcFWFXppvGB6KDCd+0Ixvpkkd9mSEeJ5SMJDpAa3L5VovI8hGNKsqT
Zam5QoADHWFO5qkmBvZIAVDyAjNIvvKD8jnWez0ibs0rD534KJCaTUO6jHGzo0deyeVvPs1ONrpK
xVWDuTUNibC4342n2CNpGKhVsnU0ZuMdIzfO+x7No7IhoJ1Z9GjQo7dJiSP9jph6QvHDDLeIKVCj
8VE41e09HPlXuES1Tbr3S2/MzlLxaY5eE+7yFFXmuv7nhbNwW9nMhVW5Hf0hIBEutd3bFBZs6UjG
N7tUhyvk+BtX5FF6XivlrqQ3IlrmGMGVghNpQ8VL+MPjvRBtQFygesH/zJTPHPM3YwdtcnzrOQM5
qb/c0BBBySE6wgBFwyEG3AO04RDX2FR3IBe8G4SpzF3ZcEUV2gNL3vCT0Ib7hJES2ptv0bQJF35j
3zojRAJnnU45XBZm7/jEHQ7eZ96o7zEukU0PhQiwXUw7mHRkdNOerbFU+I2Q2MAf74vw2VJYEr1t
A1yJ42ocP0bfQeKtLL61zOoPHEgO5a73echY/KGnL3UrVr8AZkOdDXBVW121MpmUCLFmdkNHyt1o
Lj4iliNpxR+RDpdsejBgQ9vF6gMmJ1xjpfO3iBctVXKn6vRGNaYjUVinkhvjNmciEA5jQZwLfytI
Qjej0yj8BbYvi+jaBdNY+I/Dhi/YPNVUz3D3l/0XQffm6bpOz16l0de245fEWaOuOKKST6oY1OQ0
EMyCa6Uj1uwXKRp4NCqdIdjS2k7McbURKrAmGkYR0+HcMJEDJ9mO26f2pIdUeEDrERwfsejKvNqY
OLLsyP9qgzUJCYwx/B9oCJUupxjs0BaJEygW59A4DQh+AOQLZoDMa26k0xSUgwz2ZLK8eU15lP1r
qX/GerOiHSSe8+gegvKnDvdFMc8Zc8npX+L3douJMqnOKu83xLZayaCkh27YVu9rxEpNRvVKohY0
6cHVZG8Kz1Nw7HgF2PeReWavmBlJzJBGkqvWexio+EtEes7o92QSyv/xbZJTIPPUgOUSJJng80Ki
FhZWwCmD4l88QQim+kbDztoPXlXNYVikJ9dYM1kVTVin7JgRCK3q86fd198GqBd6YT4nkJL34kMr
16VM1Ua0ppIz4urDR0ReHpmYzDYaPsHfxby6YOTD8ARMXj3Ubg8USToKShaJY6726vJiaoe2/dAg
2KJuI3H7Lqw4e9b3Qn5yQV0ixZ1QwSrEA2yYqHxEiI350sW9WfzB+jLJfrQVgdkDs2ebcnGjxmKN
7R7U47X9DmutSZOI+WcqxL2DFmBhFv4V4Y5RisAXVvwJXwMGwmV+6BenLrNE4qhssnkBBykwHzCs
I4cpcWxKuzT6hf4AJIzXQkFz3OKp6VhvY/YWxZKEeeoVArqQPiIyYPrPnENSazfMkOhAvsV9kd3e
5L7SHwQ/ly5WyDpxFKL8eG80sNBwGwRbVKGM8hjAVE9Qjkl/Ir+f6PXwfY4hgczpE76/tcJiNT6F
wsZWgaui3JMrCxsV32LkjpQ/8MusyltSWUgm9+R7wXzn8SErKH9C4UF6Nbf9ekBd8F421PEhl0Cd
eZ7nzh9zPKHlYeLvq81o2uzfIbG+Bd+NY4LneCzmsb7xD7DK/ormd+OWPAmY/lqQXY2lIyf6CiBT
0S2kDJlEMvQd96PKfVgDqH9GwGIQCXDZ2j2PXeVC+MK1yFwOXDK6omKVrLGwJve5djn4IkV0NOF9
9SVlKqSiZjy8q45UagBaea0NHsanoV8P/T5STwFBB5l6knMv7wk8e0lsKS0SjZYuU/LrM2gANHTM
P3tpcqPttGveNgijSkq4U7YrvHLTJ2E3KOOBLI4FoO9Lc0MLF8PXorr6t3DOibMq82hIO2PhText
SFi8Jr2XH2A42Jpr4mRpc40eSXhpODcwXq3n09glitV/1BzZ5PROt0GB9OPPOJg+VV9WXdvHsjpn
md2Lp4Dchzkon489a664w4DvvOwD6aI/eT0LGkhSewvCLwjA0mKC51QFbkfNgIFsuTgSg2m+r2UM
U2qRtiMp+3yx1ipotkMef8xigN1P7B9LwukzN6WWMz9QovHmfVyhACR3UiaQAnvWmfivfockQEeO
fR9Y3K4TDiFCxJLt4v3BicoC3Wzf7G/Y29T0PHGSI1pd9k+xsKOzsZ/MH3nXuMPdNJzhN1ktkGMS
mQYx+gmrJEhrklIIWBGsT6J6cRRQqUqFSSB96kw+264i/WLZnEOR6N5u/sAu9DTL6I4IFB0xH1li
c47WpRO+FrUr5oQ9O0Nwbssl2ZCi0z7za0mbOQIAh0u/WilnJeKrBI49FQA2N8xshHva0wNMObGO
zzqzuvYyUVlGJZNDOgZ1BpWF0hS/Q+cSbI2uQKCJmeDSJei6L5+Hb40YDVeJXWPxCkEF24esbCrl
kfwGcGn/1C3hvnheViLIJdDTNcO/i8NKuUvjbZRd3Gn2yF1GpDaKTmJH7zlNQaZbkX21mpMddFsa
bKl5jtN6ogduqj/bT/QScvRvjmUoFEcRPKyf+YvAs0CdcSimHiYrFLiAfrB26hIRIqGXsiPvCN+7
Fr88nY3shp/Db9evUYvw//cCM+8m0AA4YcuCiO16rVMkx7TPEcDqmW1iA8Kl20tUz7B/0aSM/rb6
EHiyGSbHowLBZcznKK5FY9NmLAtXWSDZ+6mAZb7pNY4H9Or0QCx/I4h5zOK+UwEbYoXxbUX2JG4V
Yv9oyLAIxarhHg69SKyJo0I8wN7G1uj/qOJ3KuKoXqFz79CxyW6LCCnZ1uIzvEYtGBTGQA5f27hW
Dl5hbsfh+OKV2NMnhSc3PhJiPa3JkSCIB6fxbMAk6iXlFXYR0ikEEOzkm8nvgA5Y85QFQMH35BMT
otMYMGA14Vhx8hQhSEkt0zJ9tf6y9R3E72qIDe6gdp+xuamnQ2kiHrEM8J7UfUvX2NqaVOmw2REC
hs75EweXPuBWowOBXSc+V8MPQVaCZ0JV2nl7zX616KV8aRsCqnH+pkiO5r4tjsGHieyxdaoLEt0C
AQJhD6tjeGWD1KlUtQPaft2WQHlb3ebXND6+nxHXrHJ455/Fe9nD1RBCqOzqjV/8DtLZRydL003j
UENHugsRu+1O9710k/Fd9NydAJtomrcTNgTZLoZLH620wvUx9/5sowMsvSXeW4nVUN1xCM4ZR49w
F6kbvIXI6P0tXSvKR9bculuNmhmtkK0943tFjwq/fbE4FcTdTd/CR82jEQhcWUlwJAc5DHdG6BVE
i8hbop+zwFkoYL1fGd9pQ4JmQ1bleM9Joy8DzBcbzChYWdZdhTaNIsa5ABtpUd26cN6QvslBQ/Ul
YfYhy6r7fx4VuHoPne6EWPyxnqJpRE2rTS8jvSkB6RwNniEnTamdeEi20buIUsCaSu2UXSMT/QFe
Jbyqskd3KM2euOpmcpMGosyKYTkY9Gr4AuXY2PhHgB70P/NP1JwgdGug5GHTM35NI6sTmUZOg/hX
x76e94jNX6l6Eyd3MayFByAKUCAWrko5TqShIhui1QBRs5Z4s+j9DYJCrR59cdjJIclo4A5EljRS
XfMvn2edACX9Ikb2wNushb+cpS2WC1YE1C+UxtPMdamFU6++uhXr8Uv9TG8kqHhKdxxc5JsUDhKf
+iFzhCj0gLFCuvJnEG+MEVP6DwkFOto2OIf5NulYsDjbG3qsQJIlKk8GTwc8Kot7pJK+vKUyGQiR
5Nw3EzMzU6L+CjdkhfM8Wl+rLdMCaNJcqVzZU3mG5jXYvrCqEI6uHEPWVyiHrPCSZYs6BvHosJ4X
pJ/EOPBbfBuoVvgnmgXOTpxdnB/pDY0sbc2atOckLV05d5TLHPZGRwukgNWckgVjHiqVHrPA6ptS
9IxqdIuyRqsgxMtS+q10KwAdC5wau0F3RWrlD0m4gt99e4sPERXIhvIw2pLIqQNbwwUHpFQexb+6
3GqYq5mHqc8UUGC9af2iEx3Ey9CnJadq/CRAMl4QDADde0IA6tuIZ3tOJ8mpgjseNMl3kuEEERXQ
u6cAVhJS2JluKPKZrXlsSjjdO0N+gVIh0ci4cagn+9eViNuxcsQSEI3vqt85Gzf7CsNuxp5yl9Ij
ZEEv02pp68Nxpq6FH8p0euTpLYf43d/qqmOYiKSP0ZvyTiDyjSyS/P5KKPaYEEyt1OjKxwbVhPoG
qqnIcNSn/4IBlQDu94OC9ckiNSFHksX/iKRm1raM1kI4J6AQYgtrCn3gL53+zJOkngvhtz8A0hah
qwP2CHMLkqQyMs0lsXD/4MfUGSNoRHMAmmBa7CSMtMpHcaMchjHahHVZCs0ZqAN9Q67cKP2N2vUM
vhMV+THaanALhRUGIOhtHE+Ng2cWxsuwjcWN3LTY/+voLMdkYManhNXP+GogfLr5Ir4NzL1IkaOP
BdpAxtuim/NMael0DfSjdwW+BMgM4zbAa4FXydRcykVjDx6sW0OALIxfJF5jeIuJByESsP43+etG
eIpYUwXSPSM7eFbrEW4GbJ72CzLxIJh9/cZu7L9302mYvsr+Ki5+cUsiVK0phAT2To5+s1bvYNGY
7lilcQsj7E+iW5Puk/ZAhpwE0QSqGk6nEEeC205bkspSKq6psto3e1/go3pm8qFQTyZU8WxgOkny
oQnWQvcl9StRv/mFU5JtrBqgAiCndxlJDNcx1G6INpAmjgVOBJtkLySqkJk28W4X6tV8Bti4/1Hi
Z9v+Tf0PwWV0HzwlJsWAN6cnfKiFJ0GHtI2C3/fiM1xsFfLzyPrkAiRfidJbviAnQhMLbqjc6xAN
A6AXVa5K86o6bNO091IHHB0Iqq+fZofRHo6OndwiWy5KiQywIq3jN6ESRCPRpX2+WejF4tijCYi/
ZwasXVf08HxIiHw/K5HsUXQ8+hI5uhh+wPNJwnekUaNCnK22yvdoLSPVVd9raR2NFxAEnfOx606N
jxvxDsKK1oKkDI/+GkIKI/LlmRFA3A3swoXTLl58vQtG9PBO9qjZnWEL/egM9zbJj8heayI5g2sV
v6uYvBZfJOq8T9mhR5vCpO4DJRBhS7i72xC19U8eyLj4HYM9x++qJnPH3xbPWGQfU23svjJSp1A+
EO8CM8tix1PJXhNDROwlN5+FFdpG/MnfZyBenAZmzbn9LGiTUey3/wcIQFQ2AKlUHBp2BAZ2eE8M
aODg6ImIpMVFjchnscBBzi/JhkRTQGjBw+HaPfj5G9eCwnbC4z5SbmMJ+JqIlg9vhscMrgA/QyL3
awP/2Aw82F14iQLUQZRXDMGG5LzNe62hEyFj0jb3HZAQ6iPuw2d/mdhXLOmHzKl+meAK2Gr6sS1O
grHB9eDT9AvbZwl3yaN1BfySkGVOnsRb+J5q3tn1cPKJvJZb/L3snYzI1Oet2JupCSdQBOr5UStu
uQ5xQsIbaJ5cbOT+BImY8ZyxrIxnMXJBa/mLB0shoI9DpHURDBLmM2PVTE77DhB/QJLzE6JdWuFe
RvBthCQiApcBGg7xjZbsEWOVvAn3KKtMSM+a/aoiOJkHCInumuF9klfYrJIjdknceGgzzFvJl4tD
KH2v8N+Xyx3pIEzsgJxu/4WaDkaNw0ZYayb2dohjywo21affuImwLR8ZLg1e8g2DxxtxxLiptggs
lsN24hOGriKogZwsJE8Sh2ZgFVtGWL9YSZ4cQrxckBHglHh3xwY92Y4pBOAAXe+T0QyJXGP/Gdre
kHKn4+4kYEPcwBLy05kBvzsmuImFQJ3PX4OBfttQAn+K84/SJ6yR/ZeYn3RZbAS83sG+jQncWyaL
Y7VL+NT2pwD5IwIfhtETX85iINcJG/ca3I9dkDGah874S9jp4Jq3hGeuQgPZDM20GOUqpg/cIfuG
O9Dc4cJuzj5A2U9ZHaPREisCetBXHgravSJqtqggIL4IUGZEouGMPeOIR2hdJCKa2cRwVea9819k
2HTiR4U/hABKQmhJUFqZZO18VsFaQunuCNGupwt7RNYBIq5mPwEwNnmK4+hM5078QQxGYF06J5Y7
KDblu5icEKUMncf1hjqprSzEJkyWW/UuT8BoQBETkvO9jHfJoEsXjUN8MqnJRtiDbpzDjtTPk3FT
z0lhRRSuRBTwDKdyPlTrVbWZPLajkWOBGLZ8TVA8Qaboq50KV8Ixx0vqEHQPLcOUeNJ4dokUmYHG
SycgKbMDHf6XzM8PcT4sLqTW0ARc2RQnyHOtnfmIqZstWoq5i1sen1XVC7PP7HfucylZndzyw/Qy
h7WgrGGeqOsCjdwwuVP1bTAa8ZBEVBXPVLGBveP4F2HVtqtZqQsOxugxaJumOPs8AE86u9eYG9Gv
CTCs0yxX4WPMiP/Jl9I6gYh6vP/11W9cHVI0hSF72lgRBYRSfg4BTFAYIWYgv0q0NcK4zx0jX4nO
bSxvIQIrgUyFHL+LstLyWy1C+T9HtswCteY7/zAHNPt2VFhvWobE1XyzoEYl+PahHygJImmPz924
leNqsWfxRfSEd03tGDJ8T2m4pBH2ZhMegFJeSQjedUIB+UeheKveh5QqnGHXPmgbmSabLMM9WNUs
zqaYmSYUoCd9lciXEgG6CGK5Uuj+FSDlHU4PPSITAME8CRWDN+EjGhYu8SPHztw0rYcXmO+rpqQw
WPEkSRxLBlQr+TLLAGXUuHjqnvZ+1PlWxkkh/obVi+esJ+d+ZZ6TU/YqKszxBgIyHk6mpnLECHk1
IyI4Dhge3l46/OPq71pIiktN7q3054f3PL0W0T/54Dsc5O1TJaVlUV51Ores6jMVkVguVcFqiY1e
Znf9kIVXFQaPIjZ1E6Mu4sI8MU5wPJM6CrDR/k4qNrPzO74uoDlGu33GQGR+fGjao4arXHjyOkKv
vAn2/SeOW9pq0+Sfj/KHfLLFBgvRFel4Ga3re6K64sLFxlWSrm98D/VFez/fX0hCi3kfBNdECqij
Ms56R+YaXSLuHbnhCAaZ/rEKUdsJj6bIq/ETr+NXxYKSgU/ZbBfdHlwLR+1ZvvYo+7VtB+SVkye6
aq/T+NExn2KMyJM5yrZiI1c3uWSlTnKOqD/EdfeTPkSWamrmLY0HkNwNFOyeVl1k8RCptxFP+QSU
d2Ej70UU2YzZHiudkK/C+E79LV9/sBLAFjvHprWVP1PLvShe17ydOk8eugjSWpLlisCCeKc5wtIi
KPbImhUp/8LF2jR/cSSQZjv7cgsvVeeewT7aKcYVh0y16Turap5TjcCQOFtwDDt4NJltrnU6m8q1
v1UMsr6dSr/I8hk1HvhQ7zUBJiAr2vPFAaEKr5n3H5oDFh4ZMUuxlomyfrv0FcDoQjkNLGXAOqxh
5PnNMgCShHHQ/LUAHq/AykguwlAHxEWbTADtmNCS3V50cqIQQPTLFkxjmQDBkx5YnSVo3eRS1DuJ
ayNciZ80+6Uzn2cvRhc3xsDYVlGMedZ76nLWvpUx0KZ/DdAqnyXopGkV/6IVDxyxsREfkY1OGsUA
FmJ5jTVw2PcPzb9EMNsIlgywIVz67hEEGxG9RX+EvAwhFDCCCRtuB4hp8vtOcFLKKRhjWzjVuAHP
Ko8QzoHFrxHQ1nkbJUehWaH+rsjFhNribtNWovIZRxsdrupdITeLqCVYkcoQ3N8+Zo0W4HnVUTIZ
cWQLgBpUBy8QRfqOzP5nTMNSFgJnlGkpjSH5qOq5KwrVK0+FSapGACWvnQr+7WCoW8kziHgjXFqw
IyK9C3REi2abeG8OZniIyJbtikvUOGtQ+MBite7J8n1BzxbyAxeUPn8sur8esD1TqHjg7UxtOkOP
dALz2JcdPdIMhqEIlfilZuNK9+8yafPofCl1z+6EMkt/ZYN2gNDDeiZnK6ojHJV5botNBxtGh5z6
Xxt+kdmbXzuXgHfxlp9G+HQuTtCrye3c9FoiZeIiq12Q5UhdqvW+NtcDFUGlI9X39NqvBZB+1X5L
d7mBFCc0Z9grxF+SB4VvGkQZBIfjAGznzr3EVSOST3oSQZ79VcLZQgJLvCqgxjcLUNwUhgHikVrm
S9z96dVDELcTrV8FL1fDkeLyYueiK79plyJ5/v7mSAqskKx2vPhWU+7V1E3bU0XUh66dA4mZ02Ss
4QcAfR2VaEtAmyESBT8HQyEftabXhHLWbUl3vqSmB1DqA4xQe6GeJBSpP4LG8MCX+DWyBmmrWneG
96FC289kT4g0g/m7vbckntHubA/Bzxg/Ude21wD1CBmll1j/GqKD1FJ4RSkfgc+/JQqGYF0/+qVk
ftTSd7YAR0IOiSld2BnE3P8jow7bWyTbAZ85pJDpVJZEweaCl29HUyQI90A3O6xKTZ8cXEFdPdrx
kuIX5zesaVqnZOEWrJAfMns0TM5puxlrrmRMpVH5l6LB0X6mhCghzdaF2a2cEJaIXzfGylffQvEw
F2LR6ngtZEK8PiBfCzrjeE76bhWI/2hokaHRO1vdjS70mbr85JQ5jtR5o8CGokdwNC4/8CQR+eiV
x5DM1viW/4OrhKWcvaPV9KWUWyDfoPgrYuhXoJLhO1n0nuyIaGukP8nak/kkffXc+Q3NgISQvd/b
Rb88Va+ucwmLxgHaOeQbbng+qqs4T6+GTHII9ERyZgfi7YeSqeChrRTIwaE/kETSXH8GpIP1Thrd
35B0C1jpR9ttOp/RWmOAlzAYcawuEYWFL7JFiXSbFuSXIqaNA/tvwXMwMFmlIm7ixTKu/kUy+2mO
jIXMNbBB47djd6Kn+H8cnddu41iURb+IAKNIvkpMytm29ELYVpk5iZlf34sNDAY93ZgqWyLvPWHv
tQ129qw0/unmhn5Plj1SnUrVChmtVkhkTqjYEY/8DUBewLFda3RCU+dwTnGHCbbqeydDYIQh/Mbq
U2VeESAIQ3uLbnNCODuUKqoV3/ulFJ3vRmNf5LsFkosVaWy3LLaG6HaqObLi5Cts/omck0b0o815
CxRdX2JtvIJ2rxMMzc4pY9TQDm6uuoubaauvBjfdsGs5P8KAlATmh6d5H4UGldCeatwUC7LuD/W0
GZptO6zGWkSlwOgyecMYya1W4Dki2WXonJDuakKCVoFOhZc5UQ7pV1H6q2rNkqZ9BMeof7YzHmcb
8Djk5lZTmGGHgaUsbgLj2QXrJo7hOtoNlwo6YPjs6lPdndXuVssIDRkBI5nJyFagfokpNwAm0JL2
ZN1eTDZgLOLkHcFprF04kIN4O6nH+VRt40NOgI7+nYIi12i35VPOUraXD0hWM/qYd/NX0pD77D/R
yjKC3GuINPqz8TBoRMmZzCjp02LDvsTwmR+vF8wpxBTReLBZCB7kVZqOcoKUiRz7aaK8Hndv86az
UDMEFAL4Ri6Zymh3LTMQn0geZQOEXbYnALofyLd8RMgt5Pwzya8+bU87gzOjmBvP1XBu5cKqxdXf
HkocIKywBivXh702bSP9M6CPYrgjP8UBCc1XgLVy4bL1MM3AGWY+A3tF/5yVgHZ3egec4KCV66q+
B9Ff3m1JIPTPleiN41PzNybUoNCN1PMgQq/YpWwjCXqhXZ9F5JuGQJtmXymEScq5lZMcVIC0+uQ8
Y4vHYSpiQ3XCdm2quxy2TFpBRuc7QhSR0ynfU/UuRjS6y0XyKy4+x/K7Sl5xf1osDoF+GLJdla4H
9nmI4yA8G5JLzsGQ7Fp5g0KvvpAQUHtjb/EzdrCUmX2Z97paQbLTJ0cgM/Qvk/eLD+XH59wLuLHp
WvptlCFoAUIsm5zFRJ3s2nuUHRYUGfwKAxdBuzPSdYflIaaz/SqiU8+AnAcVbGfL140Ye5fsgubL
qLwGnLVqh6R4/kb7hoAEWK2sG8WTQhBQiM1lXYXfZX/PbuovrWzFzpv0IKRMVL8IX95Ipo7jFWhp
yiKSfHffLZ/zIvrVnnT+oo9p/tf7AhXM34JZrrBn7tRQzOnuOAPLGDbuwCOg0W3YHeLLQaenrXWJ
7KBdjzZjIojkPBT28NTJLmyu47Wvjh2BlNzh7VeDyq9WuDH+0Pqrt146SX0EKTbE6GKV2SYNvoIW
p0j5L1ZuZXZ9524oE8zCmgi8o//QiKTJvX5w8o+2eLRQtO5N6VAYw6kLqKdlS8YE1ImoUj0p2Yc/
4jVnAn0VrwIKZMaBCBKajawjzl+a32HqdZnbfyGHW9SugBZz5xub7IQ1Rc+YcLqI8XVxL+VbsfYW
x6i2WQfo55HoL/aj9AQPejbAcKQ4yFtYCgIezYXjG2uE5+DXet6lYav/TRU3d+DGC2dgBnrLXmC+
wBXGOUfUnQmtPtLqjIwNUGL+ggwUvxrCF4ZtiLABIRyDMs45RLl41UNLa3dSly6lO+IgdnUtYzlU
KrlArDPeWbSX4pd/jEG0ppxQf8lA9mcHu1GY5bO5ThwJRkSPNq04FURjYLRq8bWn2fXRg4MxPC3D
0IGbIP/uW22pLLa9suobpMqJM57M6FgAHcZTDlRUrw/TpSiOQnkocbIIjqIhZ4W8+VfrF/TEm76c
c7AmYUb9dGQk5x7OfwOIlI/U7S5HDobKiJx2onHvWLnDTtw1UHhqnwx0XIQq/hdXHq5oxKCrdG25
AryAb4ANhBLuE9xIuDQPGnt0hBrMG/4y/QU1DR9USExt8aHpK4pNE5nhKczct+Q2mJk+k+bInAgt
9bn/nejHEQcxhqG9bkabYl3EF31E0UPoswminiI/h8S9egc3m+QlHkUeoPHBXKtgfHfu7nFygDAi
ocUncUhg/8h/cOVmWxMPESNZvXeYut9u0HwWiNjex9HY1yEyqOsbVN47dSu0MxVFdfn+S2aNXHaX
syeIayQHkNKTdcSi5uK/yRbyVdVZMAkJoXkzwZfO9XToA5LoryiscXtRPtXtesDOTabErG6LiL6q
nUT33tk/JgDY1cD9PqOEtn9ZPZB189SX/2jjsuQrAlrC5OoK7QsdPpGNFdopzgzKgsVOB0f1V5K2
zJ2suTKKae4BEIafpvbJOs7M3VqxhMW2mVyweaw7gaEJypbOQFl8ReZaqmcCJApbDh6Oqren7mY+
x4eBbYDJ2bb6efcbhs7oGzFGGA1NG6oFl3ET483xOuOQxn0acUUi5j2wYhGPpBn4JuliziJxVHOP
BhrwNC4tTKRGwgKCUkQDUYKnRr20oItMz1Bt/gFZlr9nG1i9OUZZ/drDRTaXxa+af7/rw9guw2md
MB/0+YiJWkrb3UDSrLwfonPyaneJdEK0F4CsrQjIuFfY33+bvUBWHauWB2NfMHnDwxxOeWO96QDy
Ytd1e/5lizZC3M8ZSLKrQcmNLyq8P4Z43ZFumpeJpld/n0GOZttqInN3TpKJvxp+h9Du8mVQgULr
v7XjwOwWc/G9pt6OKU9PCpcEUw+FCZphDzcULkmCjn+DsL59fwKNYnwHR3sSnBjzt4GYd9N/8mYH
OGfFrSRZ8oD6yxZksFxAbiQEIjPNvWkQ/ttJ7wgP1mrvJzZKlI+RcMoYCpK9SshOdEHln6xTur4W
LMpK30knYzabAxIiTBCvF4llIcF9OkoNsjvx1bP0VJJ1j5ad0lq6jtKGgTRKO0WwoouYEZqAZZew
pBmHl2P203ccsojCW4r4xgLOox4AdU/X5jcyDzBIe9pDmQ7/JD9LAEH1eRivcUu/y2d7KeCiNRuz
XS1ym4oDSKFYXAzsN0t4sol54nPkd+gnm8ke84Zg7bPwJOUJSAO1GqqNoN/FxOmeCUPuv1U6VKhr
idvm7PbX1AUqY11hL0ryyvigeGIGmxIXXdmtYYP4L9LX0HMVWFkF07wwNFJQ0UocBAyWMNBTdv9X
xXCqSyfvevr+xdvxCZOI70RYUOdEfwyiEO8AiDu8j+kxeJrQVhTYaOye0SYs++/ylkN4f0NP4o/s
BdvfDN1XnO7Gj5STwbx2MI5/WTNFam8J7JVmOcQ075N0KAN4oyVc9Ut5j/V63o2y6iFmJXDf9S1M
4F97unksjK2JXqVi4oyaCnsLCxdDOovyY+Ad0eAas3fFO6JbBfuZeGZhscBn2bnCBClfAoYy5WFg
PA0KA3ZBfKPM4MAEva7xaXPkTBe44JkLAB7BVD1xNjjEkIvKM2F0SAIawYpwexeotuA7osHmmcLA
n6Z2cZ0h3Q06PKcp9yy7aIrrv/FPHlmXjVdx5O9c6ohtUVJROVULmpVuxYu2Vl4yvhd4S+/OGwur
7PYjw3Fd3430yMaz/jFf9SaRb7V/wtqYkd+AfWr2VN2kn4HBtQqeCFhSBWWstfyeD//I6KhSHALZ
in1BEWey7Mcs2t+jAoRxeFF+p5qRVw32lSWp4erSXz2ty/5TqdZ5SqEgvwTFHpiARSIs37kdRPKu
DW7SOqrEmc0WQ4nmuOWsGpBPHeX4/MaWkoYt7SHlEf2WyxypZYiXhWuCFWUfkXq4hiaBuQL76JR/
wyVcwElkjV3I3wlsfuXT2/D7t4sNrxuq+JjtWFZvp3xit3YDOiyL4G5AObvNmZtBXskd6WczoKad
0xvkZD9r3c1/aESYyTUwFeya4FgGKeXmCpShTD8C6/pma8XP2M6TsgsUG2a3qb7DngmziL+3/1xg
WOUrs2Hms0eHBvQ/Z3DsXmAUUFjkSP46MIlk+vWEODNHAUFyaArupC27dAIEI8ZypNuB8rSIdWyR
B0xYw+YcPuBV6BA7bBEzhfm3uTMphMIJmGE0H4COeI3WGW/UgaxKTCVvFxismO5rlLMYCJJ1udMY
UuPtutHsIYQn9nA13WWPayqnVnSpbfjH7ikILB2W6RPnA75rxFJcdrgC6ZdYkByGR4R9z4befZme
BnRm+j3YxsIW6S4Da6ThiFIoF6GvtuskcHmXE7rbY3DqGO5wp1vqMUtX+GvMfw3oD0t/gFLruw/W
1bqxN0/lgtHC1ziveIVtqpE4SAQe9dZePHD0sYPa68wb8fgN/7L4WC32+ZnpTJJe5ieSojG26k9M
Bx6uQfP04dsidpVPXCXmlphiCaqUgFyKqtoJ1wiBhS1nOdioHJeRHQ1bHheduasNQY8lvO9m1A8c
Zt0JIR9elEZHQG6pdPv4Z4YQOR4cd+d9MP/IdG25oazo7fXmET5NpK5iz9im4fxsMImfIHNZxBEt
8y+QibV5SruZHV4mTsyQJuY5/xJwgOjWmG100MNvq1eesOCm4o6NjWNuHPcz+Eq6Ziyo2ljiEsXY
YFBe88L7FxD9UMjRD6sYyeJ/yIswe/kcrZdW/vbBfPUEdkOLzd7EXin3FgLMT01Zpcdb+EhVyLSv
f4gE90xozbadwvYNX2ucfHxoKkTF+Dfsjj1Di/dCWsoo+OP4Jckd8vFVFOIFQRTGvj5GJyEW4BMC
8hP5WZ5+gWm5s0Lt1mI1Nx0I1vq/bP0mKtmJoC/E+NwgC3EKkNmM51PBvsImsiJmutU4r47IHwas
m5CssyOEOWWrwURJQE1nNOEL6ZLU7puCoseZmv2OmEOaGqZP+EWoQ91uZ3V0tAd5vFgcexHxeeqi
wDE4mhRwMsgOwlUdfutkY7QsXbYs4aKT2nxl4EX8kwYhiEVrs0DmrTpGZEmoZ46wAjjsI0TKK7lf
1/9UXmRr/FIq1DeeRnVGOTd3ETrV1j0raJoOWWwnrib+sEabVDKdbGl+nazoH2Ox1HogNmbdqpXb
6paPT6HFuebvClc9ERyyasFSAP/Ph3W7jm4Ce6hXyY/DkgZ43n1ct9W5GddEfbiA9+bxIzSQFb4F
DbfP/zl1cBoO5sa8REsMQyxEebuIGn3fVXYE9xAy8eRE81B228Ce2ObFVmE8DiS+2yYLL/0BCKsp
Lo1S1rjaHy9F0zEIaD618PVm4WWg/oJix13GxINvhE56YAo8a45wSxDYzspLemDxIWZDg8I8m18Q
cMCmU0NHIMdO26OGET3W9bXXA5iAwHUWC2wYNC7VHEp1KXT5I/GJScu4j2MKdii82tTAq2aI0rLD
fUzRFqu+/wT+PYpoIin/71rWODjnVOUZlHbEA62e1H63AANohlBunWIrM/n0QNPwgEp00wcdkRDD
ZgJlVpG6L2PINwe/171cUCx0WUQXo8iBe8fQsmNr/JqTGThtxmIjDCyNlXUDd7/puarR1GYQNxON
wML2D4ISC9kKlbBoq2BYxmGnTj+msF6U4YrhKCZA9k3/390ELLHwWzfxVmpAr/MOdrg/wdJIc4NA
lD2CJeP/atqE1b3qkFtoLsFNCEhCUn/X0fb9GbmR3Z226izETBRPH5DTwrr8BavYxsyBJWzWLDjV
JzW+PpzxHnFks7qbCDyLPwATRbzkhD8MLqKqHcMAuFhSzDWZwhNHmsPoq6NBuVXvq2aiieOuyX76
5RnUwhvFT+EE0BdAKQnxLwu0PL+AopKle4hmWDmoIxu9ho4HXAN5cOJymLk2LQayA0d7o524bVtJ
B/tB5iNPCdm8zcmYfkBVcDfhye0/qevbh0Th3H1w9wTtgcewQfk9In9SMOeY7shCk9ZaW4yrTvgb
F8xj/L9q3GHzZB86tykF2blwIDgwZU9CsXAIw80bhWuWnrFj5cUEAn2/gJTZOZmhr3y+NW5qQTs1
PLpyvQ2OccCwlL5BcloOCRWzMXUrYrySGFp/FQ9nVHJte+D6h6MLRcmMtzjVRvL3hFlh2c8SAY1R
nbAVwwNym0XwhPEy8ytqLkwUL/9fxsyAYckKvZv9iRvpbesWjxYir0Dfx2rF3busqRg0t8FxBTAW
IPh8HKM9LYzl+8lsErET/2J45aivEfnjQHfO5ppwcZ5bkDLIlnCJnB+ontMP0TkMh3IvUyoxw37i
vYp3AlpQS93hHgTaeBp4zFx8aFQ40A3xnMZ7Zi298FnmKxyJw15Z6UAEAE/T5/VkXcGhan/4CURm
V0DE7Oglh5eQhay+LRpKWUTKAXel1Vz4uflqi7VpyYw2bRjqc/KtTckUzWFad35PVjzKHMEzN+wV
s3JkAelBFdjm31UQkuE8QBJ9F+C7aZlMxijHXmY2m5VnsUFyn/ZI8mtA43RDCPAwkZc2CuA16aDu
8OCDjSkBkUCC58SovQgdzoGTqswt3zhbRDLKRrLC2UFIcwQICGDh9WbbMWZgFFbGBYwGGAeqM9E1
KtKP2RURa1ag7TtHzLDhIwIxAgU9U0CQwcKS6sIXPA6dHRnGgB9eNVaKxqxGUbTPkM9f1c8Rt2LF
WKezk/RMVttMo4BzLrHT6pi6Nvi8eLaAl15iWlz40vSB9SpM0FKffOCWbIKl9Kcmq+4kaSeCY2jF
zZI/GQn6KuEUYrF8Bt0xAQC48RlQY5sBhoVMIk7Ym5FTsESrnPGwk2YnYUNmh3FMAooUgLNA85Ca
Bn/E0LUWKUjv9lj5W7qjdE/sBDnLfCBCfkfsHrqLzIt+wIgKjzz6SJFSrCa8T1jjql1dbqRpM64X
nC7ExXPQAnwrHTOxjXob8u0ajhCd3iJ1TcSUFd09ipqMcJRszVvNon6hn2smedS+GKzo14mjZ+Wr
E1m66q8BPfidYrzH6H+TBlYO9O5MWD1mufGWilSPN8Etw8tMKgFKH+Q+I/ErJGnw9pDfpF7C7pNZ
H1punz07ufMzTWPbfuYYvtzF8qDpBF95KbzIXbuZ3Z0Lh90UjWovf4vwiTw+Tzhs1RZ7ZpDca2QM
q5YEHlq26tlB5svOc2GNfJHbEvXTnR+bD+hngWeSJVmJncCGP4yyfl5/8QSgwumX9Lh89uU/6FqX
94F6k1ZSWy8ufAgwRJnGoI0MkCvA1OK3op8I97hX0LbxlOV3ebF5J1v9O7ppB3NVOXdv8UP2GpO0
JFrFL7aOr4nHkBXPCTY1Z+Bc54O9mU1CuONXYb9fJKsRTf+/Ij8j945otL1G4wdPSQw6lwxAoVSk
0XWexHNn2kzkxuYgYRxE/7JlEj7tUfeJpU3noYV3XXQQI7ai89Z38oXDFI0i/leozNwL0x1bz8AG
piOJjSlpkB5HR4vhWrA0My7ywVj538pRzWyfhKtB4nz+y67sAiPEveER0C91ITolnwKYId5o49Rm
IhtlK+WvTOllJmYTs/MnaHZtClqHHFmrBgB3Jkqd5jDID1W8poavWGnBk2JoMaln5vfJT/fg2zfc
yb9jO6g3hrhapF8lS2S3OwPF3vU+Q4CZAm1sm5n2yfPdryyoH1gk2w0i9Qz9nsd3xQPMoxujTCTo
CM228smckLAH+lEQzVSgDxEPanMvjiEABnPLCIlL51h+BN2S5Kzr6BhvC79+72U/wNhRbTIsZB5A
c+Gjgz4IrzHfys3dJB7IgwCcWGDxBMSveEop9XXbt4UbRwfhXvNVqxF0K0IxQQ+ZH+alnAci7m2c
MnBbbEnXQXOYriISRVTCFu5kvH3JZ7x/h/Bq5TsN2URSAXO+hnflCyFoiVyZpGFPO5tvZxah5lfC
VGbrYOxmn+jWeZjfIFttPnF+C17qEOHyDNVgmo7iaY51VzeL3gESHvRgHlzlEWLXX2bfgvRkhI7C
FY0G4ADu5jn1E2P3k8v5e8EnutTB0lvlaR42xujjBVrVwoFek/qbeLEz317GPfH2al4XvgZWkvGB
1qlFhkq3mMMtQSzP0HUdoQHLz91zIWIzMlE4eEW+NfYjAbK2LwKHVjOHPHREwuoacbV0fKcryCe8
uF38C9E1GNBxnZV/XInNmYzDovEAaSgzRe0CRQqP2CaZnOxXKx0SGYYZBgI5DAgyAmLENSVKEEfp
vJZQQtLgmTbBhTozLhDVdXiXOXW4oSnGmV0KB9ONTNqpddsxVbLhlPYeFv4U0QimuYL/DLiu/z+d
g7+ZnD4lYZ3iwMcUY6dE6cc08Y4SasUXvU/PcfnNFU5xY0l/Kp0QuBC6lFMLuBmcKlKymqBTW9rj
RIj/wayFVJgTx8Fqsbn16S46oVlk/a0yx7ibOEUc9pKMiPUDVeXiNHgsYSF/4ecDQBtodoW+HtrC
SMqaTUadeZL2JNtHS/05MlrgxYJkx8amWjGPYYZVWwxNN8onW3bq6RWbQXVeCGJbXecwadj0uoTe
xSgBNCcrtoxMWdr6DP/C/eIbQ1oh2qIB9Al7tZOAYF0csUA14NWIQp3ramxF8a0t8Hh9I3URNwx2
/ENkrbIrMJCMklK06XVR3TDsgj1Rr+lo6b6WubQuRUSPc6UzZRsh9fpxqyI4X/sL3LOYBAm35a4i
/ouVA2QtOFmBYCGr+2j+dLLXoXF04A6IgWGV1bb78fhGEK3ZoLgIswHvJTHMPIcbkDXrcO3vMY/y
yFEDyBdwuPkBphPMt3v7SQGdHDPg7GO37LCViy++fmw2CvlH6YYIulQ68r6CCqPwpYG8ta8EhsZF
d5nTTjza2UquLMn+xHd8UpEyaQyxOCwWuYc1mGIh3oAHqD7UEPuixyiicQCFQxpmppvjk29DTjAq
FDg4U3LAJC/X11axygsysoR5CtmfwfRDrySd5MoZgbihk1XBmWxRGrFHZoYbKBtNAg5Tc5dLbNOd
Qt1TbkkIlhpL4YQ1kSJaBIigr3k7cbUPPhcHzlSKogKhGIxVROYUlLRtgXHQBSf9QmpEGaNCj5eW
4au5dcIazzwTM1IEcZMSbI/IrVmrvEX8sYf8mKNVXQxefESVlTcr3cOE6VTyeWFwsngSpUa11vrP
jmEKGRi6E4hnHH+sAeSN+lSfeKj1NauOqP81TFsov4beZcQHarm0u+4WcFE/RMRv2Rpdv2m66a0o
/nGVWPo13U3GUXrRODGNzjccT4n+zBECsCwhLEHFaNJJS/7sPP4VbsB4sXtgxoE0wEgUz6co3xrz
0nvNPy3BMbFcsBIl0OIcaMzZwN0z+bJVVAFMLjUBHyFORJuhOOYaAHmtTs1qi0yTSPJbw4EE5lo9
gm5LLTLeqjU/7J6Kg92+p7vRqWB7idwKogAxpnwm5IfigkXUsEX3kAwzgKiKHXHbn3XVNs21jm2K
Cj75zvpjUy7RcB8i0VNpQLmJWt8OKUqv/tvpP7SvCTPll9LeWDPxY8MMZuggmB+FvlcCD1ww/KgS
CzFl++gEsUcZT7ad+uaRchZnRNrSsv+HvVOwC5Sz/E8NfYJPjb6XyA6//w0wMGXQJ+apq6VuFIPc
rnPyXX8M77NU7Tk6yukgCLMDvtW35A0JZLmzGqxCqKSspbc6ga2OcMTIzucS2hi5lciOQSAipS52
5oBj/6wcWG83PmMFCzewrewM364/2KHQI1iM0DMd/erKJzMBs7KLGzLEbQW33sVMqFI4bFsmSntF
/BWGXY7dTl3+YGrPT43hBbXTf2OS7fujXFwCxhmW9gsMvv5rDOKvufus0r/lLR0RE3dX3szBdhb4
Qx3XdcGRRw4n+4wJLtwJmY+m34wHXf5vWe+jCYPJ4d0eiDcK/rFRfHtG7+bv7buGO00R4nX+Y8rX
NDsCg/qMuDxjh06jhqEAilH/alRwERAn8P2wugTDLN9ifndq149QZn3KfAd3Hs27zeLy/l6sGkqN
ffWTia7PoDw+oYsoq5P5Qf9L00NzT1zB/2zEjTmHdKM8TlblvmTMWvBe9jOpv9+i9CVMCWDsqr0A
CSBmCiHPtpnZAOhvYNbCVcMQNPE+Wj2BLfBh/o9kmlnuIIHet6wiY2Id1ucpeQ47ybrpLNHQSjMY
o5NUrKOJnYJHHlS+6PFyhFzi1uLu71X+VkooXPvay6+dcjeDcJGtISCN0FSxDqBtmvV8GMQps319
3/zjetdehITn0da/40cP+P/faqgVVYcVOkfEisWKjM4+8cgm/UYUqtRbafjV0QFeUJb18CADcmcd
tKLYwoRlbdglwnTHB/E6s5GCXX+QrLpa9X+YmSFPNG/bJ+mSspo1/Ogo742E06B8GSg7kVGaq+CD
IhEf01rLv8J2y84w/Eo49qAnHQWe+cbzuRp98ShH14lTVd1UWIyQ6K8UhEIbdoZlSg20jyKvWqn3
svUQ+Eqa3Q5exKyRGUW3rcoLU+p985s/YBQk4VrQvDoMgFAhfhrCZyNsEE7PB3F3xHXN672w51YF
ycQKcW1P9CGT5/1ihaCsNNdhS8PzamsK0zUPBuinAqxiZk/1murfjmmesF5OWyXjM5Tn3zO5kGko
Yfrz+Pl0zQaaP2CSvkUXxFEtNete4S8AlZ4dq+KDjrkmJO5BYBOxDSiU/nwsb78L8Ty9bQrDwhG5
Xi/NnlNhTlnLZFfULcCiHID+ZONWSb84EqYn93L6BcAC0C/fZLbS8VIpfzIjUHRTFqcTM5gjX53C
yqe+jG+nnLNuEZZjNSbcbDpWH0yrQGywytajXR1vlJd60XchadjdcvqFoDHpa6ai6PLKX/Zc9B18
GZkrkX/+xJDZzfj0HHNvo8y+sj5D8zDtcto1f4GN7SLx2ZsXY3osznl+5NYESsbbKXhonXu3M47p
eEg5IF71wYQw5BY8tmw5cCatdKwl4apX9z2AAjM8ZKMXMlatYdjKGZJ/lrpIqP9opgcD4aTgasxM
i98FgmP9QScVIBOc+3iL/w0TIYqPhBVx+/s2NBgCE8Q780GmL6nvidEtB0xx7HH5wtc4Ri1u/+2i
+SDXbXrRupu6638z3yjvtBaU+oXyVPx5d2cyDhYWHxqAPPMfIx6WfzTe+qMmGZbWL70z4mZs0lUe
EefFH9cZB1R8f7NYv4NhMy2IWdqadisxP8VxL7NhyqNdjr1OPULvbngeTSLPRUxd/KeM+zSbh6E4
lPH2vVWOR1pgfXaqY2i9KfxTncN/C5Aa4PIdGvT/pJNnSJRDpm5MmDM+sYpXDBh9UDNyeZSk42HY
jUIr5o8t/GxdAxysDDRG/j+j/TNBqA8frXpsuof5CEpPowaMcNlKIfEsdtF6rPEitj5oD+rLJO1A
f8lsJojMJNJG/KIWoGxk/qb/XzyOGGekyVIfDaboEF1TaJcfnbQhMgMykajsAB9X8g8TyeAIJJ+t
HJPHN3shMznQWpndrR8uA1Nj4QZMEAJac2Z1LnB5ayeVwpjCJp1Dc0DQAkSPJLpEE1QwedvegHBx
NhliJm+AaKcbgH1qsgOQNCTuwliWl1gglBMg3gpf3/RN1lC5zp9XPMPYYQDp2sWrYKA/WO+DD+po
Xm4WDmjOuN9rFPyH5AtpWXbFKu/DAZ1cNbLr20mu14bvEjyq0ksv3x+YxhgSp26Ld++h/LXlrRBP
rcSZguFRmInq3zm6FSTYwKY6aogS0e7cgGmI6D55EkRhS5gacUU0v7hcir89NANlIxyROef0e+k9
17ikFjHMVGxt7gfFcF/9UYPWH4wZOihdWU5vZ7eAqGVytWnhXcn4CS4AWUFZzQEDr8pT+ORWbEPM
CjECRnKtJWzHEixQXg9VvM6G/nQ1gh+mOH/nK30ZdDszdQjAC60EE1rebCjgkdNSa/FM9KFDA8ma
5+0aDPLhDAoLh2IVmDA4QipodBhitZFUax7jMJ1mK3kAooWeUU1LnIFckla/vCbtge2QDMupC/Hu
fOnxbv7BppWJtw6cIJTmB7Wcku0AEMExLuzuwZVu7N/UVLBILka/4wdJur+4uFObzkuYCk6kCzKN
9p6PTrgRh0wrTCSK/sISxYqGrKkJurD/D2yej8TZgL5hM3btotMAyp+VRDLM08elL3sT8xBpi8M9
vkfoh15yAnlvG8xj42DzQjj0xu5HcFUhM2j4F+4Dh4GID65pxZaHyepIEPU8OKTOR8H+KH40vBjh
L8UwkECCSnqMDwn15j916wMwZdzgzg0Dmp198dPhl5ul8+Ck6+YkutNwIFqWWZYIzQbqzIq5oXnC
7k2Tchm3/F/5ygPAH+F/PVD+EMEXYgZRv0qdj/XO5UoaGua+d3ICA0w3bD7k5gBgeUf5LDzw+5Jp
3LGbPuTRX+XUr+SkZBZZV/793dBE3gdxT4GCPqF/fd+R4XczYJPX3TywUkXfJVsoFenziWtBiISf
Gj803PJJOPi4sXoPaQrapeqzvMOJ6JFJA99DiNc4eK/o/WLnDc0ISig1xxXYbHuiSwS5zriOdQa7
M3MZ4v+0h5OennLSnzEgYkXBN+5/GM4oEZk658FCF8zObBINCGrhWjV5Bkm7dUyP3olBu5P/su4a
qWPYpyG9AtbFcIqG0DMJ5sHSoK2aY25B9uWnpRuwWo+Ocrwo3HfkB8HRMRxe2fDJOo1rL9A3sKZz
S/mNuCSd7Mc/lPPYtmb+fnt/xeiKX4K+Lr/ggjMRyciJJd+XB6gHmUEiMjN2+/+/Ju4B87ukUwTa
lhhWhTWLdko31dtOYLaBlAQflJ4zSg3oHZRaTNh6m18TuBK78fIsI5vh+pdnA6/WJ0sFj6uBtxEO
jrlK9sJKXovHR3KCf4iZaAazLpv0IN5wOAv/il9ZgBvPAGOXY390cUFgD+NsaZi5rMGJbngZa+p1
Nt3aGryx/wlUeEHNM9gS3sjiiNCbynQp+Swa9gYEzmvCEgu4+8E//pKTSGitRfo3NQdrTwuqPzJg
PlbFJuxip9RPfh8dQIlo9fyerBcR8n3Xr+mjpG4wsLPc8IR050B0kISCEYd3tdJTnJkcZ/v8ybSy
u0OUZFtfpl5zqQ24PiQS3+cWIABiRgH0hRch+aCkgH8xYBBgY8/nN+sxWBOFGxQH4HaAkvPaFrap
/uTDl5axSvAoKtBBzymFlac+TdWuiu3iPk8ZWRCkZ77Yif0yLalwrDG6OUl8HSF3tDZ+jWGrYTUn
2Mozv0B4SsZRW6e0tnvwCeEp/H+0AOJTANQbeWDnjQa/kmggzncgRSC8G8KDMItTLXFfbbLSNQOW
8RaIMdHyLRw7dCQttxMcIHh5s5PJ6TETxaRil6R8buOeHmCrmd9S9TWuiEZAW//RTSdEZQgnQurl
OedRr77AMy/uGEVz9SDc3miOFCpKKIBxdO/nOb/H6xAKl7r4DAma7ZBvrSaDkUc8Z9vQmpFhg3hN
2DWRyzYdeBWtJr/XeCp3CPgE82gwY2Po9W1symxVtZeYSfBOMkkWug0JEptdK7JSYZz+ntMFkN/F
Ea8pZOl49iw0cushR8w4owx7vN+qDS4dyfiddu2CiIw1DHkDOQDju72QPdKdSJ0yrvoVKUlIX9PG
reHOZTZ/XxgxxLX9hpmRy1cna3ue2n7NCkH+As5YGjbwIoasnMPKSw/wM9HOsacVPZDMvVeZZ86q
sXI75ZM1BW8RcahL7likHJgK7wt1nahu1r0IRALnQS+Pi0uZtiFI7WWFRM2pla3CsPtIh/ECs6fV
m5G5WXLXahstY2OVt1h0gmdD03NXGQzeZVizyo9C0EG6j68ZQDPGIto2+i7RSzkC30WwEcIbvvpY
/ZbAwFdbGQAvgnQL51b++79Chzl3t9V5Lc6ap9UYkr16LJaLD4R8RnQNyl1yhtE05i5TM/GjCyHJ
dtt3ejT6hxYAV3A74Q7ihMZfXoMYgNUdbwgG+nzDaZVQ4iCeWBkkmmSEzJQv0WRZwH5HPHAf6KsG
fMcBe78IzaYVvOwsLq4qGXj+GjkpMk/KXHn4Mg/5lY0erCd7Wo8sQsbEk8X1ERaymn76zA5au2Bi
DVn5I4A2UazBhf/H0XntNm6uUfSJCLCXW4mkSPVm2dYNYY9tdoq9PX0WAyQ4ORNkRpaov+xv77Uh
KH7DDmBwlnsSUCtiCdB/+qt84TMSr9PfTLMx9rv3eebWXWOLaPzR5GbDweBuCesp3eReCItzIek1
69ebFLmBz6Mn0/vG4w/AA6EoM9CWqUuZ3JfhM29OfVRQFjxi74ggM/7K9UKBjE7dZ8w5bavjeQEw
HSFnUhORAm1YCfx7kUv+m8J9uHDLT261xwgowlGMP1QGzS8v3U6/9Y1ieuSX1BtQthVb4YSgp3Z9
a8BxfKjdtfC5omLdaT1MkiR/RsEFJcKJjaWeNNlKQVLZTwrUdfZgzla4r5xxGTdJLuMZe9D8ACfh
wYQ2GSFLyet4KV6z5U3DiJTv84qQwbnkacVBS9yqpeIx2FBLsmVZQefsNtBiZXb7lG2TWmtJXIEz
8QzDQ0IYeDOpJ2C6wbf+8K1YnsYYVTuiVPWKZyb2xnK0antvWWvlVc01hVHIA0sMMTukB0QKpuHl
O7htwAI8BiFATPKzyTnYIGbIuAcUd/6uhR3BPdh+hLfV3uvLLflTc9oQ0BwDv1gqKbeFsD1AjRvP
FmsHiWZzI+UUZPrMjlAL3WCbxpfxNlqg+i+Rvhm7nQrr6xydiK1eiuySkbM94wKa7CR2B91LuX9b
xnqUsYUFHoQh4Zi1ND6glHAOcnR/6B0BC50V7vPB6Ru8+rsRETfpfJ5L26hOL433KwL+gojO3zq4
+3Z+1JUT8sgfWjDRIsI1tswleBR4FQb+3Zwf7k20laAnIfmtg0/EjdcTIiEWg2DfE286d3jMR5ri
UQ0og0Z4QdhYQ9zjtCc7YOPQZFbVIaKbV+OIRWzcv1vM7ISrHD3YZMQBjyuPdu/6s9f8CjhtKg4G
CNz9MQEix8bJhRyu5p2TJwqVo4yYWZ4z0QLhPUgdA1pPfhh+WeF0ODjflvwtvs0+KlXUHHST499K
xn31BisQKepsrbgDteuR6Pi3rK3rdJ2gfGNr8zBWwXdeStLJeBBth583TRdjJnnI9BL+WLp5XbrK
HRmrISdrDBLCwja/ZmR5D89PvcsPlMy4ibkNp636pgT+azhRrs6zmVJijEOEWW04IV+Z8H4+ZFYS
gXWAqjhyQ8i5OUW4hkFyuzcgDh2SpDiKEqsWwt1+bNCO1Z9G3kbCNsbKUFunsHwkPBTN6xymC+Nf
d2AbSSCVTql05aZkafsOhKzMjgGyCHxqSnGZU01vQl2uhNwlya7KmyBDkRG4g3N+isflfCtO3OHU
tSGeB+EWBRhofEY5GNM76qFt8RdpUtkbHOwS/TerTxLDvYYrgl1PuJf4juoQSMRnU/5akLuD7cB5
SzoBfoiHNzoNE+OhX2RgWeStvJScDvgL1gGnK68pRWPZp2XelWFf4m5h8Mem1VW7eeLfjG9ZOmFQ
w8lh85sL1peYeOAtYfCO+EiINrBVHVNgHVQ9aVvNYIaEmwn6K7FB4SbSh/U3gvzm7i2t/Hu/46cu
pmv3SV5L3hJXAqRbXIXHDPe8hv+Ix2k9wOPgGtXhMlnzPV1IttgG549S8Rg9/NGjWqYIiHR3L2tH
xnMvEGqCEwUD/UJWIY5uKsLh8NsgvWeIbUG0BW9bZnvedknbq9o9iR2p+JQpceD3+hrJS6k0P62Z
6cycs6hY3uc0HEWbof6JSNRPU8UxhIcKyV8hMcsDyqAXgGO8yxOgJzyV4rpuDlb/Me85/+hbnOm9
djWrbxGtalqBcCU3O0rvIDoZZ71AbcSLq4ygBOHgK8MIudtXV52xecFiPXgTZupS+MwKHvN+Zx1Z
mMINmd5efBuZTcBo1TYsrzI/LdmBi5CuJaBuGwEXQnka4STxgK8QPaMfYZV9lgKeUIRhhyg5qpZE
/uzTz1z9U/+0Znu8oTu4uEMp8iAhpOBLXvf0TrWuPjCzYCgBG9WEro72VDIY5fJBV2G1J+OfkvfC
KG8jVKFe6sJK2tdgFTn7ws0y90PsEREhhx8epJl1e1/i6u4uXWLXkDtojSTYhkVxPVZrZTOcOQ/U
uHLf+WNhFIoOs7eYDJRLaLbRjwzUN/l8ZBuunfkijQ5cpI440gShMwA+beeYiHjbb9OzT0H0U9qn
O0N4olsI7eh/3Jv6+5qWwMmAo2MjXS2LA/dDK3ZYtpMv2BKBeEyUrcQ1iddl0r/GaH7yR15m5PJa
mlNKAQljNu0Q9a7Iil3WN1mxx61ubqbpRnGNaZ6E+SLGb9FRrf0m/rKaf2VBWPXYLO1N9cab6J5c
hZ/Madbzb/GkyEpWPQ6aTcNPxyzHoZEn4g7NcRSZYRn3E1wm6JKvIna2lMAlcMpVrj9BDdPhVG/i
21BAxd7kp366MEyg2aa5SSP5SyLx3pbfSqfsa59ol6ZnVsXPETkaHJYUOvehQaKXXa7KCBsD9xWu
rwhPEhnaXd07xeChXCTbSKMPBiCdRkw0X8qpxjeO9UScrK0yYgV98s9EEzLinZbCdYXdY+KI+DGC
tvjrq3+NzMDGD+NjPn6235Sh7ZVnNd16mm+af/ODey0CE/YG30D//bPwFRQ2h/TFOsEQ6TLyCARQ
Wk8MLoPvkuWr2GodReS9XVO8+EAWIe5CPciIQCOSasAzrr2hL3O9WubeZbFHh5yZEOS7XEGR+WfW
n1PAfku6YfsSwNujWhZFALnZa80SNR215UMCS/taeOiDuoe0T/CCqkqchThNF3vZgIuYqwlVWV9k
LpUO5N60W2f0R7x200eMxGGCfNHlBkvFUQE6TAZXAAIkTV5AgFAicFtZW9PqPL14q9nQLPGtfm2Z
27jGVY0fJng5RK4Dac9qUX96p0s34UKjJrzAPqB8m+VuwjXms3I1EieNi1Efsn5bIynjENNhz695
+Kd53Zg4CTI8Wtim/14vg84wcWV8d78veBlg0kpyUOexOOQEzVkP5BMCffirCkSNWBFx33cQBKvR
G3/m2Kman8IkysKAyiYgP/5Y848Y35oDG7AFENNYx6wlr2U15XyyaXzla06B3WU+jqu0OaSI/KQQ
RQDDxodJmggMVp289zru5BVoABb0BP8Pp6KaLrgTzZjYHQghS0sE+qRxb5hbY6VAHNL4MSOVYVjt
FPgbC+hsePo9DOs0eLmmb61r5pf6ZTbfBwkKjFsY9h5SutTuZw7dzO6a17OPD2oYbsT0a+jRFoij
4lg/55zVKgF62UojGkPp0kwXQHPvr5N+soaT0u3DfuNIKYiGwpFf/FqHkMpLmpwKMYKDUJPsLY2s
YMpwNlkpuTeCpWQoGi4Alulc2WwmKg9FRT84PXKU53HNag69crHgVfHvuDAI03Ni5Y8eHbdN5LHW
7hluoWyuJWLxHDflaTfpnMA66nW+a53IMD3SSfvNv06kbemQEQa1P7voK3Yh6WCBPjit6vp1mN5L
mXChk3yl+jdpZ+oURvFSLRcHZV3AN2JrzyFybwhqENeK+0vFibWfnCj/q8lDaI3ChnGNMFqVnPaa
gNtyvAGRybew+y0sdNtDXT461EItP6vxsyCjigerYIIbjpt54n906VD/f4NUqIXjZr9T1o/JxntJ
laCB2Rc/JjH7llDAhOL1At8oucaRqUkFEAm7g0oghBz9MI0c0m8lkl93J7JQ2eNFbLnRrsSIU3f1
g2U1hgYZAyBFwNdPebMN/SlbxwgRR1l04+ogs+eJxOG3qbQ3cXAoG44ZLd9UzpxP6014OYH1Q6DW
xHFLMR6n4xJPyZELYsIbXq/+NS4QnoqZ47jPMP0trV/c44BHpsNFq1yjh51EpTV7BslqkhVEioAX
QmS2m3/FTi32BmWk0O6CnCovXwfXCmNznYmbf8Ee1wC8EtNmE0sH34IC+EvYnz+7BMIZ7yrBG/WL
0P1m1c0QefrqW1r5uCX711kj90ffZIMjmCNJhSWFJgXRbYnQ1Tvwv1VJDc5G71k3zsEn5cPQT4MH
FxwuWeADS/MmHJY6X3zuG/Ufp5HuK3kU06nk7adqTC9c8KhD6AErErJDhCEluDdEgGn6IKf+xTha
cl9HDhyMPcXwULNWwYzhmuRzi9GuVfnnJpGjixs63Adb6j8q2AiLwI6fzJkW7JXE4aoXtpb5Vo3P
hMincs9Fn+wncFWDzga8VZK5YbJrwSMQ3uD9FHawkVyCsCSbCx6cNu7dUf2xlH0IY+bRxX/QViT9
MBzaO/6vnEN4nL230VeqbDvhqGm/zZeaYAyXN+nV0H4qvjRVvwZoux7K40uu3bFS1kJ1D1jQJqZO
GSTQgIPOFHMTLFlFetxUHTlGyhD5mnFUfk5rrb6bLBc1u1izFYOzQU1mQLvHM8DlSppaR4QiJ2tb
0MZO+fgWH4v5HOqrVLh1BYP63xTVKIOrqWVuI/oW+wt3GY02hombibics3jNSvCVZu/QZ9s8WY/T
O2ONEYyEByG7olDEJCmo0wTsKDMTVYFzXq2tpprbx6kmVP63mEUj61p1LmDZ3LgUm+I3c6iX2JMY
DP+9vgFFshPkO+3HwBy8rcNfZuVnzM3DpSDFIcXnmGVoREp+wz2XuswdCA8OE52Ddv4vewGNfcMN
aCXwHbM7wufCBbyMjOkRcDu+rhpbRdKfDBBO9abJ7wWk0Pgr8wwCT/FDhtNPQc1KWV4uDFktWyv/
MHU2dORC7h9sTeXo4pgtmlZ7hXYSbKghCkJmIVjaw5Mx7fCREVp5yZc0vKgzm5i5EsSHAncpfNkj
ql/tF/VHPZ+Vf/F8EroN9bhJ/9HrTrkANfwmt2BoYzkPjqLo81j35tvQfS0PJ1Jp8MDq54Q0AviK
y1guqz/a+E0Y3VdCwrkGrvXOZBzvL9SscV/+aBoVleYBILxevNPomkoe8DCTIZItr8NjeLV2L1ox
uEKEX+az8mp7xFQqXvKruW39eQ8+wTPcdNuuXnsMg4fAM/cskSfTHt+Bfu0qoulI34qH3mmL4lHh
AyTB7eu6N5e7hl5hrrQhsJ9rrnsKdtd86l1CWMzytYsEYicCQa1yJMBitRoerEA61+BluLxHlKin
n5g4421Q0TiZDDocXW2URZtD5lq+pXTFXpvGNpc6m0fLKBJ+RnqfYgoO+w1PK9HQAEhQSNvpxxTa
3Wf+wU12cuuHaeHzoUhvRcpSd82VU4YHK1s2QfjQC2aO/Z6BzHCZyADuNe3A2UGbV+cOWrvdSi41
nQUBFWYyy6CWm5fNs88VzljMWDjBPxnqDE71MFoH05Fk4Flc6Z/CL0CUUMA2b3eH1lwlstOgMWAX
nFzV3ODABAcx535wNkd7TMBZ7LXal1D7P2jJSLB4amsG/9q/RdSZ/qpHMiAvnjMcx4ztVpaXHRRH
PcGLBSuLIerOzhSuMcGvSkYqK5tqsmH1x4AVu7Z8lSROmJcWBj8OH0hv6/zStnCyyRXarW9eVA1s
QuDQ8P1t6Dy4f0xgri+EwKjG+rGeEKS+zU++lSFXrcQd3+Pgpyi3aeij5VXPACjBmQtTyW+FqxKa
lbaLWCZI6abKJ8QBHc0ZlPyKOoj/9fCHrT5fDB2Pxj3fUYEHSQ9UAn/BXXtCQjpaN0BYWNstW98M
37UJScEhS1TcUIbIWRbhuRVOtflPc0PsTa1T6TvFjQDvubSsiNqtw8zYfoNm6kJ0UTvo/fA578Zv
DEy8xYQXrF+t/1FtBDsoq2t2q1NZemF9Je7VvFA31pa+xcHGPTV+C9yz7ONYxZRcNR/wsWYyy4iX
rYds/KYcePy4eSYTEi4HZlDfsaM6Z7G65sl3J944jpY4UzG7L97sHfsZa+WOW2yTd8AEzxJa1b72
rHIzdQcwBoXpJt/jxV+NO5h1A/lAhS4gEIdHiURf3+yA/5L7TOjWg9APgCKwpW9O4SjhyByIb/Nu
bnfwqSgCaBiQchKHJrXFbr6RMHU7+XG+W9xLPxgscTI0dvTa0IxxMnYD6D4sQ8T62Ys59j+U/A1j
02v+BHQGhOsw1gcSxUDfsCHW0j8x5iLITR4ojQgTQzrSIXgXcMSVbKlOLZAJdns/yd8CgaOnSTAs
Pw28P+H/Hcmj9ke9h6S9acBBeixjaO4cFXChboEKhJZTbbN/quSlWLSMxahlxbw+Fc9IgId9SxRP
48fgHZcjHgEfPUSxrfSUXpT37pchD9/D5S3ZYoYpqAQk5JyyvgUf7Y1HeCZn0OUezw87e8hJkEwb
TyjMIJwmvO2luldxR8MUGK6okPzmY81lm5kol71uzwThyovn98SMEom3/Cpz2+U1itioE5dGkq5G
ziLDPe/bCi8p5FHDTZpDXv8GBNbAy4unuaIu2IlQ3bSBg4ldG6c8303V34BcIUzvbBcjDdkzVT7I
iimj6pImn1V6ZQPosTryEZE0wbXEgNq3FiqLvqupycF4cCk6bWX801RkJgCqwuCM1f31pVAvq/Ge
AMD+iPuvhFWzmYsVVRcsu1yFLByOwZd1A5IxYY7qTLZayfJCLiEKhKXXH6eLVNHW5XQcHA6dOXqQ
S1eFaBBXv9ZNfWxBuZtoxzopgMorWztoRu5e3NMk5xUPK0NYdGV3CVwGxLPizzS9t+bC/uY+98JI
Qi5T6TmF9JsZiGvsDAMhTa406I17CX+dTZPAB/3P4Y06s4gYG1ozjUbQ0VbJRNQcsar8iDBiJdYf
gVnhrp0NvDLhFu+AGn4W8AFZDyjO4Bf5/vdcfw+GxtcWtZKxPvia/hRH5xdKp/KRDHvTfPbtUyMj
Cg0i/h0UTIaXF0xJooDJoYek2u86/TSbDvm3tiUK+UeOMRF3hKPQX0jFEpwFZlApXgk6kJLv4s1U
Tkn8IOQKfrCWqHTaIBLX94DlEr8BqRsqK5UvS93wTY+Yfyu38pYC+8S2f6zrU69/Zd1tpi8iwYPK
XRnJ2mq98R5CjqT+9KKo64jeGnImJoi++Ckbe7GH1OXXxFKB1LFWoJ/zMuUQReScULoOJ5XPSivs
uuIxD129PJpw6dnwRZBHnxH4dsAY+XqKDkxjmYnIS3mQjRT3aHGPCnsL1X0AtYFQTmB2G5dXg9Gq
eUZGH+8pYMwCJ2xZA5HkSGlaIFlXQ0ulJJ5J/HsBKGLRCeSPscRItQdS3yoYpfh10Mslt8t2lSm+
JqOpkLj3gUrWiDH9UYdvWqyVJwSjah/HVGPvusZTeL672JGtE0nQD/hOs3Tn/jHizZCQnvp/KfH1
7ifgxJH+IjXmsDuo9JNUH5Ct1rxbGcgbbnq0No6kdUlXRparKyTrej8t9yP+krJc1tZqM1qXJqy8
QKMq8TnFt5Z7/5D+YiA1GA0e70V2l5csEUx4+JUMwVT1IiPQZxr5botDvnBKkq+hZK7DIly2XjaB
sm5kv+F8UZafRlquWSoAlSG8DGS8OjxRlvGvyESgxWjNgv7XGzof64KIe87dVqGNRog4kRjDXoCL
hT80hP/GWWoZ9PQDjTwmj/5j2a9HljD4osGK1gUMm5X1rsXfquxllC4unjvBtYlrSRvENAJBxR3b
bH2GL8HawTWTCayj/LOiTRkec+SBnPEdj/pKAO94wGeJscngsp34tAFxqnSUxmGE1XSIb2uVmG5I
TtvJkCU56bnaHiYwCQya4MRNCHd3gLif/yovJwQ/3gDWYIwJcBmIqHbKGQ3rTPIHR6RlEcxd50yM
1/J12i7jXaS+bv8otT8IPQmDEixBWfoWhhdzmeOgHnDbogiGVeUFiKk66AjhPWKuZsI5wrvYOHkK
MgnDPQY/0IjjLkbsnP44yRw6x8QmErzOKZmaoVrydLTa5AvxqHfp92HC/JgwwbcOKQms4s3rqI6L
C4ID4274A7gpvn5GvgXmN+9WizwocHEy2RJ73I864rMRcpxaahlUJFRAF9NI+TZSeE1HD6fPF7cT
vKEQoAqXFpaYeoicC7kqZeuqYBsAX8WdceAwClT8mSmbqr4nxU3FOU5QQXOQLWdjVxvH163DuElK
g2JQtfB47aJESxLHbQYA4FEQR/83wzIGH1bITWOyYGVkHn7ZW1x5h6XHReE7Ath54apQcnDsxPWA
TTe7kY8Ki11C1psMxnDuB7JQa0k89vck+NeIHhfWRIHUyS6jmsd2cstxl8Tdasq29Czp2TL2CNFP
Bfp9rIkYlj44Tf6jBS4ObHFX0b8wDf80idMCaV0adLWnMNyDI4ahwXjG+d1iJZU5yIMP+1+mmsf1
SCEBxUfamfZ0stJB7rUJgeFNnB3kyTZwujnhX+aH2IXL2qv37khj/NogJQ++eMwtXC7v1vAIYDe8
y+GJwwfrM9INQyOuEnlny/hRuEUMI60WX31xkdLrRB/EKRVP02vXU9NCYoQYOwy/k8GpDZd07g7I
TgcqyMZNxp9Eo4HhlBW9cWsQxsCi8WFQXqoxbdrwn0DMHRtb7L/zjnnQsVX2fXXnat+zYafvVbeP
odrJlw41ToVRipu1L9kSg8PMeUCaoaATiJI+ghg4a3OLuluGVcFrwXbwyDa+8ZHweXETnRABEPD4
fg6vH67GopxedHhPHQZKyHuvCjy1SoNYuOhAkrbNMLkIJU42PryR4QZ7wBXjoSoTMErAyCL+qnn2
iFD3dUvbVph0eVQsP0xPYkPKJAb9RvJuZs4kS3hcnD5crvXcmAZHxZVQjp/qrk1/xkPmYGXDbipZ
Hy2zA5lSTqeiy0unyXvgv8VYkAj7oN3EBmc+vqNRdYwZXFg4MQibodFv5P+ZsgIVtUuUibOHjSVT
sv6m8apGp4y9pfhKsCXtYhAZckcRyyVJ5MWAK5wxfVG3TpUr2TwTjM+7xI/Wc6hRswMkCKrXxeRO
0N7ilwSos/2B7Hj92yBnHWrUbCs9hxXcWwAGwYtvUr1tobaZsi2Jz5xBpPlWAP1w6skzyPhUfohV
I/iCGlrhSDpkfPcbJgwL/OhlXJFjhdcxkTbUQVJfD7kjZuJRYtET/mZ5OZZQ9gYLhuFC2N067GCm
jSRM2Qfw9+Etw9bHwYfNcwM+ihujYLcgdawH1W019R2ET6rqxiFGmbbUjUUrmlfplgkfo+FpFmyN
LfcKwxZwt3BmYFl9Gm7LgRazHev6tGOsnIoO5Y/4jDvraFkHgbMSH2bBHfVsflXVFwYTpukClZWI
MLNDYAtZsjsU9vBkkSjQ4VQW2MZ98gxo7JNXIz/Q8FS6s3aqfmdqfJhtVDRPUXJwkse7Pl/Chv7u
2X0xLh/ViMkOBqvqaNauwWVHw0i8HHRNBKsgkqk2Ay+kLngZHkfxD88AtEZgE7PDkzgBfsI1fpUs
n29tk251XhfXJ13D1xwDiwn4lQdem0DcJPw8r0NFzCKx28hlzDkEDxFhtai8nLi+9JzFY31WXF16
liyDKhHXia+tyxFLSD6l8TyES2TpjSFzhmOnBP6FGYMfO/oxTJ/jmJA9sXm90m2guIiXqD5yBzuq
cJDwlIaQH2KTE28FBhrSG6PFa4SJbtUbh8JV9AfzZBp02fMVDOz5L/+ZgopEvD/6bIVPXaKqCWDU
1zD4MxFnkNDFZ15/oBULmMqN4THjD5EUqDHxX40/xeCTWowoIhP2qqf32k2h9MrTPavNdWG+JdzR
AOal4CHmxaFrfBNY+tAJobkGfUiAuJxJfR/J88fnkKM8wVFpHWm7Hn0BapY4O6aG3tdN9pjD8/1A
6E3Cc0KDdqb9MIE35r8s+XwJD8VA8VEOL5lrmIyT/LM12Gkje/noTYL4pG2l+RzIdJMip6U/DJ+Z
N6Xhh2qxqx5U4ug8cVhcGvzkbxTp5O+TydBRF/1M80L0oZEGREHYUd+lfK+0dlcqeLD3ZvPQu2+e
KDXFI4d9Duo6iqJMBvsaizuGSE10tmiFC2tfUxkLw0GlcHvJNjV3BdM/6hPmHuwWqf4vZaJLkRv5
OWYQXfhvmM5NyyBVE9fdp4A1mG4GLIF6b1cELMjY1FB4nkp67+jywbJJYpjTS6XiRT2hYBPu0YnI
suEn1wROBPcfbJAhPGOxcZPAV7Otxoj5tYy0qUuklOiLi7ooHuhDnq0twVJgaNlSpcq+D1npA351
Ff+MmtfTFdatoY8BH6FocunLploTEz61hAe5JEJJ7xb9r/AzCyaxeA5IFWCaGvmnGbshByeOXgWv
LhK+hqrZdY74ZwG0HBW+qTwogt478KA5c7LARRzRFrfNe91f+KajzZKK1EG4lpgUKgBhuEE6h0aF
amWnO6Vy+Kx3ec8RRH4fx2tItLDDibmmiq2G6MBYKb8q4A5L8VskTlObl6i0ey2/lmAjxbaBuU8E
bCg3p6g4dCBqs+CzgPLJ6KG8WaoXcFt7t6hSWIvtB31KEsmOCwxrekppDbf/qTYdJ3Dj8cD7HGDb
bx4Kgi8iSZI1WlLDdwsZiO+cRUMaEHM+AIOISLAvuvdRzRxu/ioihMztvxNJ93kCUBSNg37Ad7Pi
yz70iNSUEdgdMX6Fs31Im8rMkb6GhyDrwE77i0HMQ5vc5a85OXDQzDh08D8mElybPsucvm6uR2F/
yanECN4xIzkteDdrcU5w043+Jymz6lYeOxiq4RI4vggWebhDFYeuUFKSFKg+JsqCgmNjHb6XlcGi
BKAT03T3Opr56qJX7Cl8eUuouqgEAulw60d86soG8KWJX5LbuCD9GLjOCXEySOAEzWGDrs15KtaZ
EbxPMPQsnIkG5jYS6IaZfSYq2vpfpDmtprOjTMqeI3xNpaMI9EiQHzL/d8R1NaA7Fglp2qQ7DHPo
i8K5QQRJy93/69+mVJhz8k0cet5M4+NVHhdq61IchvJviocGVkRM8whl2WRpOBhpaFnbjnpl06ej
WEcx0TfsbVgTnnEH2q95RGeyjzJJxwkvXetIWBmz4DRl7zSYE4bjaZ4YIRGcpI1a8zFP1fFXld0E
5rn82fmRIVOIzMFgwK679Xde7FjrASpDoG7+caaLXz9x7UIbjX6WRyRrHcXwAuUTQaoJGDPSxTPy
Kn0JYyf+BlxMFOQRrLgH5a4T3st7Pb+zr1m39qMh8UK4+/+5QfraHRZBmwf8h3RkwxRItEXr4aN7
hjCl0WPja19f5D8a2LP6wj7PWCQb30tf3GpE7kqbyMUjWtT3/Ex1zWz64Eti5ZL8sJbs6dlWIW9l
O8VTt0FxNLFYwsXdauFZoOYDbLxp6497f0q5TDcAL4L5pATf0KVgCBu7Uv+l+xtNyvS7167+zMrt
Ur2Opil6TFEmlC4Q8egBMf4dQkI7/sbXflzqdS/iwaTdBYlz3I21F86+QskC5WAfwYbbeYaPk6q/
2M1CkrA5U0kOri4O+z23P3ogsOOH6l2QbYHs4krqjknhM3Iin89NcY0k/rqEm9LDghiDLnJLNmoT
pqH+zt2pPDHYk2teJRi7sxFBy/ZHtpd3A2oQY8h0cWxN2U9T/ZUQxl6kP27EOfUavc7pax8Pl5p5
2euTTwz7pBRs+srBQ8wdFDaQvVxzL4oXbFxSmTwJYk4rEsc+n/QQ5iL4nInP1I8Lexmyv9sksBhU
IK3GS+p2RTyZCT4y+nK7VUR7JKHBWp2eVId7q/pHY/v8ocE39Cr5LrHWiScW35ADwz69UPLUnga+
EgDZU0Y/bn41XidIw8NbtTFKh7FzGR0NnBr/im5D6FwrTsQli5F4GjX2p+jt9S5a9lJerjOqBi0a
HfCrwSZIvVL+q/ecSrh3827q2I5KO95GiJ+4ONYIKMcK8C3w3HBJhb/AWdkUXzV2yhQKEHXtqxf1
Wf4T611PrImY1AgpZjNdU+7q7OaMvjR3hqd6Zq7B7qTt+cYUtEZvtGCziCE+T7dEMxCyI6IaNw8M
GfA5cEkFxbmu7uxeiM98Jkg24Sa8Yo/eiF+Gy40pK70XtVA+axlx5GapN8o27Z4vvwHOoqabGsGN
O2LiFgTZOAXVH7JBhrZCpP3gd8yZzJkeqV6FjxPDUuUUzcaCGlOvUc7uiPsoTTbVsMq23Ed+M/FN
Zr5qefXSBtwvA+z6ZzpGn1wmRRz9CF5QtaiD0buTGa/zA9nQjJwrTeq7gvsIHUjpuDpYH3KxKdM9
Nz+F3F3bEY7sieakt0R5ZPG+BtowYqIwPdxnRFUu2l3zRfmtGU/DdjdtI56/aIOaBU5u2dNlyjad
CZ7wF8n/9NCKdtiDQ3bujegwbxKsDcUdL5qSPB5OJSRvuW1eD/nQfHNth0bGYesz+FVW4z+EE1KO
aIwGFD2s7WgArrwONiFE6pgxPICOm97Ga6n2YHYI5pdOgTMnusof0MtyBwLXfBqnIzDE8ATQmTeL
UiFcIBlzPZZ2bIstp3wUE/pulyNE82heG+IvlKciwaS/GCaYcv6kv9UhC1zhOr3eBMnRdunkv8J7
/5Nx0Hf4AaE+l+a1vXPoEJyxOQxvkmhTxXXtt9nqu/UkCYMN/iOm0qCWgbYzBaNljEFf+UH6yYCU
z5v+OX/j/t+BjgHwRzHwH/a40VVLABzOfEqvBOrZ3nXk87UWnGsutSgiT3wRiobisEtzj51L+MAw
PCyRcwWwD7kfpwZJRTcD4hubTO8GFtByXLcHeWPmmw/BBSarPysn/0LPnUNKTh1mLcEW5DRqWnTr
UWym0yBBGedKwKOzVCwuWwM6o+rFpcsazGCDeH5T/6C4sa1pKnn3k0Wru8orXbC2dnSm7JWRKd+N
xHpL5vd6n3+N2DAMf9LvVATw7BRXdF+cocO2YKI7Er3EvbR/jWhhG0Pel7iHWNRBXBH+QqXCk9Hb
g3JZRubzmY+gbthfDD7h2lPMtximt+4Fwbv1uo+j+0PNFvXRK8tXiy2QDW6vYnN+Xculwqs54BCr
hGsvosJwVyPPRVHJ65gf1f+tDmzI/CmL2mabQPg8fzomXCR4gpBk7ml1ZryheK9fPHWEPcCLfw4I
AyVTUqg9F87UgCZsiJipssFGl6TuwpTRXGuAvbbGWsaU8Q/n+m0JapVedYVHw+psXJHHzef8j6JK
5FaiXPMm+AuB6zji7IMm7/MrLHGd9rktd0FWwJQA8wxV7WjtIhfZ6Ev/Uiy3/sExXfLVuRS8boyJ
rROKS6UcV1+8cw1sQtZlYU8f0njCVpya/6MteNRGrz5hBqh+KTGW/jeuUtXID0kcozhhTdA/Z5kG
Dt1BYACha2vwaQDdb6i6sPovgSonsFh2aX1S6vXA06ua+8UvyqUudl5r14JsQipIio7xZDecBxm6
FxxxzkP5N1JwVX22CrjG10anPgbAg7Gl+IUaGXHPz4eaSr1NBXB2pRkrdkMs/v3NsNbl92tc59ae
g79hKKxKW9G0E1w/r0UqR8AeFof6zRLPRvqUKA+INj1z99bnKp5zU+QTzqhLkPVdTzzE57plDXZk
kBf86UaH9yfjVb6wUbqIa9KyYLoU7D5DB2a94kUuSAmI6N2z3cek1x9atAeX03ik+lKA46MtLoAX
/S/QQS40Pje3HOiJM7c+9kraEkmf7PDQo2ozC4mEE/e5kdrwhvbjrxe5A9Q+CwRczpic9USp76Jy
KX1gzsr9P47Oa8d1a8uiX0SAObyKSTmV8guhUh0xiRJz0Nd70EB3+160fVwlkXuvMOeY72BD5W0h
dPospJI8sc8m5/ZpWXY/vjHPPHOPiLU9FoWKDiySECR1iCwMR0dgZcqHxOKxLXl/4XYwhwx1kU8D
UT8gurGO8JPGj7/cKxwNgyt32PY7qAIvIsf414ymrwZde80Mk4hKJbrrnWOw7ddzu7zwgBYEo/Lg
RcUqsH7I8/nmV46Dr7avjV8NdyK/2QszFKzrLxp4y6c+dWFWGpOaq5hBy8Mg5XMWK4PfjU9DeWX6
wfR8yBfIzJloNOmsHFVSuGdIa1gCB2L+zE/NpZo30DKYI1fzovKYc94t5c+UDvKwgdjDvpdVmc0H
ne1HDYfA1CN76vlJs1Zasoy+HhYjbpIIaBQ1pebx6ggoInuCl6KxUqC1oKoQ6c3oBSqXvag83Hos
89ZqGBg9J8dszMrU/5C3ti00QwAfED1PHGosW0AkYHWnOIL5/lR9kYM6e/+jfBtPzKaxZT7q+Y0J
ubLLKk/vj2V1wUPRX6LvmuabgpU06vwUf2dthYJjpfoSO/0u/UEXVhW/35SJar0ylRttWpmvvuaq
BwhsTWpmVlJkQnLUQR6x96HgZcWTqMTCWfc0fwjq46MvxM9Jff99a2kipj9itUzywyBek2SZS/8U
/bd6Ap/pMUY2dykQlnJeH3UYeYhWRcwBEQW5nD3hiHyQvqOX+VoIlU8fwNgVgGLU9XxzvMFlt+hx
wRR8RzxZEs9eH/oNwzvW7b36j0NN4RW99P2i1vcvhnkwn7pgXVGxP95cLyl+j3xWN4xHkF9pD/P9
T/jpsNbwY2SUUZeBAabELDtNkIKqj28wjzOHLZVeLz+kj4fIPUJULOk9YEWAmq59g5ooWKHTCdYf
ZAmvn4FZWzKjbuNHfzPg4h5qM0ZRANKA0kf7judcedR8BwODz7qZjo2oY+JYoUphfWMkcPXT6Sfc
8cewfczYMwT9LU7OwXvREsshEztKFaYBRp4YsCGG3YfiVtowKSxpBL/hby+uv8zG6/G504zfmp8w
pU2ltyyy51v5o4rgnJfe16TY1V3umijKZOOH5tyhTppE6HJzCchaiUn4/YSXZBqifUNfNhpRuj2Y
CEpHZcnAGw8RcDFlRs+RAMY2Nk2Eqq4C00e/hOQd4/2q8qPNg5KgYsKdrgpSjNJny9QT2QJbb5DP
lH9oGsisDMmKk0ofPlX4L9ZhCTo1dvs3mjpAhMrKAo6zVQA7DNmZ/Xz1sFg9Bs3+83WluvLjpHVC
bDI8K5FIvuygj5VcNqC9GagLwaweh4Ef2YDp25IaN0WxiZEwI3yNpFBCG6bxAsshHRfZvgyCzFWc
+/jKonFjutabvchuVueQR5AxWPbXevDvrshrjCnWP+yOQvTdDLgygM3I8/sgW9fWijq4dIWmsFFf
Kqu8IoYlX2VA2CIcxLsqsmOU5BF26l5kqPneJCzdiOiYMV7r4nPwnSXSNtnyVX+ByYSV4pk4ThNI
CRIxgWGwXYU0MOAkexkcCTRwScUmc9SQJDRMm3RghR1rFvRTOjJqEGaoChnKIQMXLp08EwK03fWc
XWXz3UCNesu6C7tnuJECALyDykj6HIwSVDo0twUluCItLQaZb7ZswedkBOE0ZyNpqRgE3lu9ZoR5
B8IjeCLebKSD2b8BK2WVzDBPLYkU0B4CKyYpPsrVUiYEtMFQ2jovPBktF4P7XRoeUzoRJjTXGedC
a8dSSRixL86D76otp62XsSBlWmGx/Qr4bQIebDBAdUERSFlN+hsN5CVDmwp2NEbxFH23Gracgn3u
uhFg3YSuShtN46hYG6n70R41Q6+iPDGI+NKewQ0kpYZtggH5CPKnuOH31QdfUm06Y4mRlBUO7phl
x/VcLwUGkSagptP7u37n4HyPb/qFr9df0u8MFDwFIn+WVDhixJTnrlprCfFNz7QqwUGp0lKzjzLe
H685nWLMCeThkJCnRxVa4xE179P9fKN9SavFYzv5EnID84T5eoMYLbL51ToSqBpCHyxz83lWFRJM
a1W5Zb7LGRgVCMbqgpcRp7asYUPv2OCU5AUCiKF5I2pD+bz+DJFKQkaUiZkttXX98GJakMi8sCax
NrOPNDZ+lJcvkw/8FGe/bT59UzBlMO/EZdD9dgg86NIuwOM+ayQZoKM+C5BSVgxNKbb7pnCUS5o/
289Vlg+oYOP+KKuoOimTsV4C2KIjqcgLtPwo/M0FRnF8Z62BeoFzCy+Cxunf0h+p2qX+XHsEJEq5
E4Ufpj5KuAYmWXlMqToW0tKjBLqjLUzxGn/WYGQYH8Pe3L7VB/QyBZx/fNYcmeLirFQANdHtAekL
GCCisrA6ThcZamTmh+lPDAy608pZi26sSoJNgVaplykgVWJZmkMvdifGkjpk2/wWwWAuTnh51NeW
XQfVYQotW/ulBP+K/0qo73BhENKQc4qM367QCmyTlRVDCCaL79GTOibzZNf8jiXsqIDMN20oFlp4
F60fBRhrw9Uoo2BKKY3f0b0zID7wDnCLNhqWSxhg74EFA4HHn1OKQsBEKv9iLtF3Cn45Wn1+rZ7/
XmWh1/Jve728Nj9IIapl7EQEZkWQlr+15YxMLpJ9wJUhWBC1S2ZgYACCVI8ZtsM6YMf9jgJC9Gy6
DTlV2fce8nBk2QC+EfO5xRnHQf7mRe8VO9YxW3V4SFK3w8JRwndh3SxwVzCrZZvH+2TI0hIWJORO
xncleSsobksK+PxTIZmZVIrhfig6YJD12Htabi/E0JjRCThBi0GD1FGA5qjNYcf1TLTLpUD54MBb
pQIVqNFTHN8NmnJi6vlvPCDfNYMrHg2MCqMGjxFJr+2pkWmSLX0TSBRrVlsivsWhECSMYC9Sf85w
YHXUdBAwQfmpnKz5+9gBM9Z3ObOPgTta1pdfWSZ0z8Btq9lBTdLBj2oTOAWInJyoqvx9Bx9UxJMv
w5sh+1dSA67kav2CX8NmHj9CAfnJYHHvaZNK8qv6V801pqFPAWe6Eu8rCpdefQLHY+2VbEWMAdQ0
xWteBajwsPK8fmTwDHuSkvgO2DUqxUwhU5tl6punGBJbhhVB3EFXE6x5h3kEXXhK18hK1cUbUHMa
mfIuB7wvx1++MrfLIeFFXPqcFkw07mOTyEA3phgx/Ia7hWcyR+46bS0c//IDhXMZzFtSZAA3sAjv
To1vXXIrmHbxTDdBWDKS5n85bCQKC4/1f3EepnkxGX6TfgYDe5QDjqlsEx3oS0a4L/i9jda4An90
qy+BTJdsgOtrhqdUSWh6yBOKRQgMMCugKLqhaSEvcbS/+sopaBjMn5rPtrTu43nJlYhygt71deHl
wxJsLbBTAz1SQVsDxRWCP6RIJaihruKe+xxAu36rCyh8UYrtr3F6Ryj2krXR+2TCdQl24EnXHCVG
piV11hDhFjrQXOgc1taw7YuL8cFbNjcSSGrW/MPSqwfWG6GY4oNC4ZNKh/696dszFZ4hM1rUBM8I
6lUsW1Opwfu9kpMzBDxGIHicv/mqhpWQVSnynIvJ19zL8JulJ6nICICWUbBqeH1qLtMWNLlC68uW
AeX/j4KA9P9Oir0WsjFTH1099BBMOfVv7CGwVbMvIxqm8JJfGlM5seyYY0GgBRL9IcPIdtHyVcuW
PmIBJ0inTMApw51osBFiiF1J9JjgX3M7ZeXHXs8dY9IKHug2xdfBroCyvWhozmiSv/0iiEpSS6B3
4f4sxvoinGsUd2P7J9Xz1gkGbIPrilTTGFBPpRxyVhFEp9Obv1Dg9kedzoeJSmpsPzuEsZmS+BrN
cDl7bQsZdI2POT1nz2uaeCD9DLLhS/+Lgk2o7DgNTINOl6Oueho/ZBqA9qldVDAOINBF6hW/Lzpe
zJ+MnWMIADpSXgU9abzP433DAIbxn148QyiT+SnjSiv++sb/CGeVToE1igjSMylxEVGrhE5JV2JR
r/hfOkTgkWyl8ILwc8lPkxc6EGdahPGPcV/I74TFm1MXQeUo2uWgvlIIE56nEjFNCGs9jcVZ+l68
iG0EVp5wrnApTRJuQQn+N247hpQJmBzCE5iT4/Nbcia2S86Oe3Rgn8IKZ94LGxEhOoxiqJ0ec5om
fcSAS4lv5fy+kFpXlafCtNXmOLbiSmqbr3moe/xy/bGeHSAG1ET+gBmpp29xFJFPYEVASJpp8FY0
ZrM/KV33PFmWWDFcTMQHBiFMsWjUdAH5KhdUAUoZ+CRBsSwZCRJnEgYhJlKX5Yg6eWTPxkVWa38J
Z5O2UjXlOWVtSGWPuoB8lz85PBiMCkWG4kBinUSfsRakFbYFYSswH5Fe04SJz3Gm31Fss9kJxIYm
BAJcf9T4B+nWx9vve+tw+qU0kQNaD/p8PVzhYNI/TIEwhVXT5tVs9IxBDIJbwhDAMGGXJ26kQM/t
iwvQWwLZ0BNcxixbeCC+h8DRo6147RGMskP5egbhJpHd5MThLkrGRyKMcmGYWFU+CRDtmszgkEix
pMv0BRuWFzc7yQ5LE8evScyEW2HV4HuS1tYFbTcl5OvwIgGCR+Vdcb79RYTODMEaZkRNDno9K9gS
TbsbWQO1bXmqC7WTeo7kebaXeeb12Y02LZ5KrPuT1VCdtGpVZ96LTHiqVWyx7xm7C/5eQH/4Exvg
2QwPkJ1xf/RP5lYdS+Wkx4PmyaMKh2OP0okzRUdhznPtMIxzJee1VUmkto0R4G1Hw7l/LYt14KNH
z+5sT4imgRbO6hjVy1o51dIUldaLp/eMZqFXXX2HKur7Byw/6E89m76N8FDIjucNgmVSEqWwRsmJ
6F5jUPCaacWVd73rbVyt70Xa2J1XvJhYGqvPGGcNcqTwgQ4kw5KVIH8Cmkse5errjoN9SrMK5286
rMJ57T40P79rwZp/fKSEFAsF5m9a/asT0qHtwbwI6hNBcXKPi3V5RdSNuw/7BGFgOpp21hyXlsyM
Mxti/53u63RZfX5ef1ygn/139nI22U4KnA/oZCAxI1BFtl8HNEhMaArNI7WSSkimfJu8g1mzA9xR
qlMZFYx6KLObVGxa8RzyT2WQXjSXurvkDKfGxQTtG+YvcwYhwSS1EKUdeUZfrI9vGiBudvo0Wv5O
PrB9ARbBqLCGpyHWN1G5ALuRmaGBcuZxXyr4ukbnRfqn5LMB2ckb4hkawfHNK5VRhw1tAQBvvCsh
lYDJpottXdgKM/5txYMDmpUkK6VCWqGgiKh1jd+Q+uQpbJpm3/Fe1ngOLu8xFKexze+MZcKoRSRm
hbDl4TMiqbdITgKRch7GLUhN9ol0BJGwCrCpYRQB/ve5WpeUzSuy89mqFBGl/wkPYDMoc8JV4VbM
O54Auri8RbydjvJoh3HSB6b+ZV+KcxFtOODysrU7zvawPLHG0mlWdR/glc4VXbvskx9JcDzh76Af
jZnqk0rAjVGe0A0xIkC49fK4ecKpcQl2tYVkGkEEt3CC0XqYyt0tynmFgO3DfrsrZISIs7eGs8U6
sofVZYTTlxZmP8cMzs5G5axX/gn9gkOIFprmmPnNu5ol+oM6L4cKYwQbdNGNW/IcptTAMlcocBh0
dUmE7m/JZEuCfjA6V3GU041zg6XSbEBBz6wI5LDboh/xQUdTQHIFW8SXmzPkbqG4iqi9vZi+bSoc
8FQI06EFUH/LZ5xf1vS7wLE0/ItdNjqflcQe6GMzSdTu8W5AZV3bokW4rCPKNz0dmUAZbKabxRB/
AUE22cr9LO2RpzVTgExSu5Z7HjBQHbzodvG9leGiXSKWRkjghNSMziLY3XC0dKeKEzHwN5LXzU2X
RBvaDGuqe80GxmKEgI7lyZROPkXwI89La5aS/sHN6aaL4lgbO0Q1Qc+5t0JEMf3Ea/3KyxR4ho8r
sJewGCeEXy8Gp2TKN5Da4hBZ9CLylL0dRJJRCz9I7L8WnB5PoC0DejuJaAa8ssYc+zkvO1MCCt20
eZTqyVpkx4wp6xyn0VZWrzj8mJHOKwnTo8OudwyDVZ5RuJDQp39nYse2Fu/JH9NjGiN6AP5oN/q4
zL2uGFWGZ6ceANSV4lKsHtnnNS3qzutR71IYvKVty4oyFm+9+dsKzXKQr8aIetiU6TGTZqqooOqn
5/9JLsm1KIcJK2mgZKgnPTbAsrQTghXVxUcaqWd9wAJx/2noIIdd+jmbxRKCOzFC97KZf4YjIzbk
GL7pN68fRZhnrzlbL/mqDyR+aPtQ3GjBivkJniJWcVg0EhkakG8o5aSnGRYw1lm4B6B15F5uHcwr
eEYrvCpYJ433rCWY8nUa/n1ujKmz6Fz3/yLDr+SbGk8hzAdkZyevTdxfc77Hwou7JS4tP8ImYbH7
ElyNeHnhjiNZ84Z1pTn0a88eF2+3UT5Ey1vTjEbb3PfGX71FDBoR9zarVQksAuqhaBHjGottbLno
NlGhUpm0GOCg/3K2NozlMw+/jJr9wI97UbPnh3g6bis5/xPzD/1Os84RKTYSiXfU/+s30BuYGdo2
MubG66CmW9HYlj9FzRwSWx8iLW5raHDpNCR8d7Acw3w0qLhiTH4cq2NV2PG98PEHlBoaNyk7syl/
A7a0GhpE727YD2qj6W3BTznknlawolZuXzs+XNXKh4EqPnS4IqTPMB9+FxvZxk+cskh6J/txbN9M
eUF93QGzG24Z6YgX8g9AO37XKsavDoUw4olBc2j2Yzt4gvBgLta8fASZ4T99XGw1fNemfQIV9UpV
9DGHhLHwpVJ2FKPv2aIKd/pw++r7ktFNL+O+nYsnQGLT91Qsdh0mZ5LFiB94/eQgH7Z4Z1APwgZE
0K/Os/U7ZWlN6mxu/0IvwoZ0DAFltgelwi7lpZFbs4SmdUn2yGtEC3Ub2hkkByUGMAQVH3ShLy8H
OHmQHkl0hKOOpo2W4H8CwPr9QY82BaezSHOv/G2JqdXnZb0AD5aqjKxaot7tYEdCDUFZwj4V2SQw
hXXUXcTQnfmiXPdkJYD/THe5QOQDNYJCsKh9HNcSZ82OyOaSXKZCiKCZcDjI9jcQM8KHFtrkB7XH
ZgH1mIMcJWydHb/4ZdK/8XVjjvd2X8JK0PYyr7gmzPNkyfyPDzz6SQCQTKAcwImNnfeJGjnwQveL
WxguR3QP02VyQvXHMuIaYHs7gmnSMlSxMEL9sHbkmf5XY+elM/vXswfk7/NTdlKqF2tzZdia1Z2W
HoNZdiZS6fv3/Hjrkm9/tGkrT9kxf1G5I1ufzqt5q7oqwx5xJMlKp6BaUmjQejqBB9kjB9AM0Qny
A+oVdIQjFGAWTil0MxU2+SLbtV9HE+dfOuVk37Mbpffz1H5NvfJxWdD6aTTX20O2SkhqHWzDeHSo
LVSb7a5VHKTyIDzk77RjnCUYm3Ac1iFWMSblCmLiW/b1hzp4Efs0emnrX2kjGP5XsolEOEVSBHgp
Ml1tMsnUCai7EYeQIQBUbZX3EVIKHWZ+0l24J6kd+fKNojkg9K27SQv5qrl+OEeAj7DKs15ugrTV
41EXFT/o7cNrU10iefXhRluaxAuvYJtkM5KFQDK5bzbdo34JqaVOjdNuQMABg3ZmIWkaIADgaFmU
gCASAtigKFNYXY/6QS4vDBwMbQGHh7v3wbggqJW4vsYpF71FiAoQBB1TGsI0whEP4Bbr7uPSeNbN
eLMn72VwfHE4GqMP7dB91oirK+6shVFALWHMQVrSCXHXrcEYwJzTK/sTVhXkY2xNl1/JZyCmuOWU
bgYtPR8rHRTv/edUguNvw1nbLshMinYK8e074AWvuaXYOqcouqeEvjclEsBl2tXHzi/6I9s6E/XL
GP6o+ELmY5YhZamFrMh6otw0dwZ+GFcDuFYYFD6+ic3cuHQwdcUty603hc4kxy45SRxcdRkzIeQN
BL7fxyuVLY00F8VVOC0NPwp8q/pfzKYv9PwBfpPUtdCvFPz0DpEkLGhbxo5sjJkpUGx+IAVgS8y3
xL+8WRDCYQ1aKjZEAm8XAeLYsa91v66mmYn7CJ3XyHgwuYcmrQf3dhXlS3woO2e1qX/i1yLIPTSa
SrLHZkmTVBIriT3xf7Vad8/SGdQ4WB8wWk9v4j5elav734PerVhU5KeBwzDu7+wudQxGKEfEdh9L
swAEnPJkLkeTJtWom1DhoZlwlcUYV8Ec7oB2GzkUMjShhiH8pKekgyuvXAbWyLeFxAOBcCPwXCCD
lYqTgrobzp7veyRUhdVDnVORCyynGcqEw7GtoEfb2aDZ3U3tWcO6gE5GTSGL6l556uPa2pyVwSZv
5jpnMYWjFN9zvouXvmesb10sQmkMbTYUHo79Kp0GJ8hqCLhUJCxzlmdc+YAGM/PDWYu9h++VfpG3
hZMg8Thc8wSTORZAZR7MGVXNLHEPYbZs2bMt1GNAvPGvpc5AnGpePB2kaV5dG92LYG3dh+rIXhJb
9werESUZA9sNj0/izKrci10q1vTj8+qbDIohIq2Z2WdcKwX+aHT46GLYxPkNvVs5V0PF5fOv1m2x
6RW3ujX6OSJIuWIObeojAqBQJxq58SlWCa/aa+hEaK9pg6psjqNrLNQr1ocIicwpkCyqVRtO2cgd
bnACSrkXKqsiN+wOIQWCdV3HbOVhgnrrzDix0/0Cu7PFCLkmME+MGTaTbwBZ7V8H7xKGg9b6VEKU
ChlDjuQCu6H41/1bfT0l27CLRkrHHjUp/W44FqgEe1IAPBaWszHxuUn+BH0jpCPLRKFxCAS4Vasu
YciHCR65BHy8bbX+nTVOfmepCBaPpOikeNQN1PiryVc8Gt8kOF15xAZwAb4Dx0zwI9cxjpgWPa7L
JmBcRowCF2oJ+fOX/GjavAc6YOtPi6eU9AEK/0VMA9+6wCPVcXkwRoqhX6dVOXSLnD/2wExQf76I
JIKiBTefsRhTBZb8LltctLsqSBlggJ9543/ZQEBy5zb2KR5F/spdlNmVwU7DMfUtk4Fsh8cZCWQy
Q1TAWJ9sCI1kY9R+4NEhz43wDMw75Fnopx6fyrafIZManfWgpp2mOJrCrD8PhCg0zOCrrXYV0cp+
vPDH4CQIjLm8VNW/0QL+PRNYRdxXi96Sgu2oHSkSDNs8oPB/VefyMw3VCevYAScgPkJ6t3nhRfOn
cY3LRcqUXjXWHTUnPzMc5Rr236GMfKJkjPrStWCY53zJCY8hOI1hWsaAOoiyWjOF4nxBw8Z49oKe
mzUIHl/CduGVLMhh1ZpVIR6R+2RM0GVyiCZs7f7Sfl/HS4V8KLyFLIjLRQBMhUwVWJxgt1A7wh3a
xU8ZtmaFcv4FzmLBPjUqrhRwPNMMuyRlr7b3gSOPde6cBjS3VtkEP1Axdmytia+UttjEGGXooz0g
l1ndsFt5ssuF2sdLL7tsQ0GHqFfqARO/JMhGxEAy4mQw/XgNvhuETS2Zmx5IHOCU536bX8IM/6DT
FSdEVUbvsfvdCtfUsU5iBHqTyfKTZALTVTEprATC4mM4NmzRWv1hNRc08gw7zNe6mP9a/wtmwIwi
RhT2VjMTe7fvzjqbNKo/FqtINOcwgBt4Q/rp5XGQZ7+AsPV/r9JlHjIhXoPRH28rqLHsrh8xRkK7
hTvBYq/1YnnRMf2cgLSBp8qoWmIEpLAaf90qQmJfNtFjRNMRwszJZT47KgFaYHyZ8Z2mk319Rqu2
g54x0ciMoy0hTGxhzYLjwFCd/y9Y7TtaWCROYAZefkISHxqLBmEmPwY5N3AUi3GeyoCgIU5Y3Ac3
rjzmMCiblxSuBIV+RxUo5SvAR9e8yF4zo+SZW1fig/jCgnuGzZ6N6YnBvmetrhAi6MS7heEIU0YX
KX82q1t8YjAECXgBnoSflaw2cHg1XhJXAdIiM48d71ZgEg1zAJDYLj8Z3Ij6UZX8qoxrxOc4MmYq
y2NlIIDwUCmghsAWSZPEupVxKj8pfxKGgkjFD+Rjx2VyWDqfzkESgFMn5mZjN2x4zMtPWIzYcI0/
GYGpTI5Ym2CcwPcePNtDPWuXLFb+IbGjYkHeOZy6k+KV3BGFXf59l2w7hqeCwh2lEXuhB4QauP3g
msa5EMo2pLMR9pqKPS86yhewCcHlN+kL8sE9wPNvFAxQ7VgPtg5qUxk2jGzjjEc+tlSI8ok8XDyJ
ra7ENctgNp0vWvXOwXLAzxnk42fErJ8nQNhwbG240piwclXB6hCAa9CKSS7CwQ1euAbN0ZZimbAf
k3hSu9oRiOMOd7YL1C3UZChyOkehhRh/CzKGVJ3YRPdNzhCVAbbGOYE8hwznlc1Aj7LoNCqe8cJ7
HHhTc0Y/Amsu7GxWOCNFZIN/reHvCEY04Zcyo/Sw+RQ8dHtzh4RK5vuhiwREyyZl2dy0s/SLz34U
ZubnUJ7glJIIQ+XfhjT2Wp/xsu4q34P9SBxh7SbI0SlvGwQfbL7skBC5K6NkxjN84Hwg5Q92ApKF
2WMj+oHVoE/QQPFJFwztmQbzujzD6QD7WZp2K2yCj3Jbb7tbw89myxjrKWhwdeBwI22LCxOHKhA/
Uq5qfHIL3hrc9cgGdephNHzZD+0vw4J8w/CbTRpDSGGAC0Xk5IQzW7CRUWQMtyHTqgSocBuIa338
93NHY0EmHxuFO7uNwwu3V43KAaq6XW+JDWCYwaPhQWqxSV70igkkDWAKLHPjp3msFtkGar+H0Oqk
z8f3gJdGAWkyvgFWyhwPeaPT/fvsFA8NiNdx4jXjd1q5vIFEuVPcXajeI76PZ3QdnQyHio5mXMzY
7ysC7YEt09gE86UjLcPB4HH2EE334dNgorCX+XbQsNKFatSlk/qHUp4T6h8FHV9vWRxkye+MCVjS
6o/9LViCMRR1b650fIHcKOisKm80nfAYghiAjvWmrYP1DRBnSk2MqVZzuXLr2mXaTH7im0PFvfHI
sg7nKKBn50dMEHIjpJqYoP344ca7gf0rpwHBWbAREYnCEwUjQaUoM27lU0WiGzxZL22LJwcDPuJ8
i88wOCHVZMZEWoCC/ZaYWU52sLVYZgkKHPhBaU9pTA5Yi6njcbQ0sLom6gkXCzPzbKf8Io3TIC+N
USUsEmxQBKjvhdhDWDKOgtTxkzNKW0Ddmsz00q1YkRKON0xYHDOjUMCOsQ4sHUJ2u8Q212R/qbir
QRPgiEiBFbvNe1ZY3htKQ+5irObFhvdFSxuSQURNE7r0iaim2UCzxWFqOh4bGAf+xWgxY69Cevxh
s8Cn4o66ISQZaB9Q3JDQGgO3Q7XTOis2ibPP1NqKbLNmu4Yga8MhZdkXfszd17tkJ3LduNY/jJV5
8AGMFwCVOAs5exCpZzd5ky3TDAqrY6IrhjE2rhZtIqR44fmccWlycVoMvTl26T65jBFI36m26y3e
jXHOT6P7ZKE/nCRnw/cGrpLh2/CH3EZjrLEnqoHNDh9qqNuMvXjtRGgH0KoxT2s2e6FHPEy4cWJm
uvBQO8QFDP44kniXqb0DnjBP3mcEZE2SI1n0STz56/7wsZPEalJg/wvu9J2UF8GOv9J2c7dwkWIb
ZYVhPYwLGhW3uSgIIvB+Mp8iehQjGwZuXlAk6/xUAggBFtLjU/LN3S6Bww9RcrwJedtJh0LRYDVu
JDmm6DI45Y/mTGzu2rn+Ndb1dAbGISCdCXkNRTGBrYQg97b1yyIyv7JN+TJIgeU0Vje2MU3G2JQI
ieP4dIHLsw0SppiVTrjm0x8VceW1WrA3/oHn6bSriuXUlJrjLK/EeeVa0/6qcxSzcaWeeSOexwQJ
Zopr1lb+tM3gZn6CywHUFFkPN/yP4ik4WWeGp+o/ZQnqGu7jtDkZkxXLCh6RmN305PWn3rSH5fHm
iUdCk2bI0HH96av0/8eGb+PNcHicHiD34+Ch7wNBBDRnhziQtIxJegrX4px1TTVb0RqL/998QOLC
U4XowOYo5yjj8xQQtTBhQX+STJFq8T/oLsYEwQDFil+qLl6yMUYwhHaIY6ZyEUJbhOMB7BymnAXx
d8rdjDJCJzu3W6ByaYlSxy9bIcHntRiv2ouBKJAlMmWCo4BLZWFNSBhgN8g+YB7TQx7cpZfghhba
zf7PZN3lf0Gq2JQ0mEHxwFEJw87EW85HFB3eSy5A31nU12FwPh8HGcsH7dNBX304yuH0StQqcCNs
mme0seG/srIZZsP0wBXZaCTz2TmXheYkHApkk8+GE0awZTjXt+RgLtEvTSVQiN9FvSCyactWPiw4
YPBzCTSak2ItHgMeDe6qlbH2u2t0HzWokwFv7VrmUbrHt1GyAn/vRDImLg1J88xHMDJbtTMn/egH
I5sKy5Yt/uPEKyX+ytmrnoAPMeTHEwkeDX7CHOtzKi/adf0voiF5BrWdYY+bixdtp1WLz5FkIXfU
Im2aNZ3mMXl0e5avZUI7buebcCGfoDKI1F1UX6wSn42yKDfDmmSpBXgB2ID4p1hkfeBNYungSCDq
wyQSkNZ+IxHtkM88DJxjc5xcDK/Y8wLxvPEZMOZn1sP/jbYrzmnmL1GGNtEO7xTckClaZonP+jHs
5FvpieB/5/2F9ukSnkhYIBsCbZJxCM9SN9nRKg6/rIWJ3orZmp/K82fLyLDIneQfpzMUVCbG4cAu
WCRIkduX1RuAgce7dbPAZiqxxLH6E0+jP6oU7MSc4pQOSPyY7JH6FRylHw1Dk4gms/bFY7jmu0EJ
E3Fi4wRh1MfQFHAtPztnGhclZTBrqOjKCJCPVm+cKnVAbPCYI+2YaGfOUHiBm3rDss6rz0AjLFf0
kr2GLX1i1k68stZf4my6MdQ0580n3uccMZOlYK1GbPB+gppUOJGHhTQsZgJE6i17ZJaf4CxCWgcU
vgjs3y76lnG8gb0XtSy3y6E6Z2g1xmsGrdjPSBVbEdT9x8lY3BVPcuptfZDH7RpDLapc5PHBkRqO
j4vrnoK78A/hvneKE/9Efxn25UyaFn4x51Fl6A+Raptv2wNzHEoGEKtjuQLUg+sKzbXp5EydkAG0
SO8ddv6SN5ZddA6z10FD40w2Ae4d9CLAbkbfmsL7B+VhNeO9UK8UEkCXpT36gXUwbR6UnwkFF0TC
Sb2vd9mjXxcINxiMQbZEdjHp50zbhkmDQkXHMj6Zo/oakF/DucI1wK3HkgYRCpXqz/Ge7AuGXBQ8
T4OTCLwumruZDk+1iCfLdGZBguYEeUGlktYa5CUfSwbhv+hrfj87fGn/OAYSnlpYNuty1jspMD7k
ez0z3ZN+Gp7BSlriOuQu0+fs0+fFil0KTqQPUszbCKNFcZUCekhavIIQcQa6ZkYEZEAACOAa495m
boyWmfK6GLii+aSaC0sLGRZV7IJRxKTIHTk0y34kn3ilsGLQAlwk2wN3LHb9kjRSn69QQoDkoOBA
vzFmQyCQ0u9gU6Dv4BEn6U8gf8OJw52Cacn85T8z5ilXYo2Xg6av1Cj/0wazu1/XYxPr0DuW6l+Z
gMbHjA+9KW3v/PAFhBBeBQRozBlDzIZ81flBhRLGaA9TEop2HdsFhR2fiOSt6sCngl1y/+1GVupO
APPHQDPdS+Iyj5ct9jR8J0QbEGH0P02Mqoaqh6tncUkYEFw7iLDJZBBdjpIE3Q1Ts96RP080kuWB
E+ZLcqvsZm/yeyGdP/jhlZnl7JJ/UTT2qPqtsw0kvLf3rFFYco/TaiTkbOcY59blCi0jfS5Jybec
r4cLEWzpl0gSF1gwcnyIwzpVuvxeV5BKqrM2U/7YApPhLcq+xG8lNNM6uDUWgKeSoHYHSQgKW54P
dU6ubng2Bu/9V6xZMUcPGOf9xJzFbvQDYNcpH2a1NQIPkJ1DMUGUpv5a5QQoEYSqhSOMAlsGfBJk
q5MmwaiH5qcigvwuRMzN0wssXL0DHz4L+RulbY81lYrGeVGr5C3b1CniTdvUdiLPj1Jf9RaVos7T
r2xM9ytpk6nOLRLU28I07IwEWZRt3cmQFu9+V/NZaeX2M/3cGVSUKXQbptsqNh1PlPBSLqpzztab
auOrLGjFhR/4wsLy5euBTX4e9Af8cKYzkgLGc31onk37LMVL//bojuJfsxuAyniphKp+Q0J79y19
DYHQotFW4P4SV7ja72MezZObTqJTPbXebh9cYsNv/yPpvHYc144o+kUEmMOrxKTcCqMOL0RH5pz5
9V68Bgz4+nqmW+HwVNWuHU7JXhqv2oj4m+1OE/9E0yMCaL6GLBd15MXTH6Be6ArTvhzBEU1ntSBr
UHu+NrNXsfHG0qEAuyFukJR6VoKFnxuAKfPNoH1YDI4ARtmsJizpZ6o2fynhIdEjw9eISPptgFg+
xXR1c6A3xOeKg07skKtq10W6l92LqZ7Io1re4ZZoLGCJ+gjJAcVZm8UlXyAfd+TVfJk1qgIRevxF
WtcrbPlPRNqp805O9mbtkloZHaeXmstyZ/MHz9EO1H8d9hYaya8f6Q5P0yJ55xi+YsGGV4n8wUtS
uFnQLMGFCbYhwBckGwRlpApqHk7yJckPqq3uzAfT2GBuiKPhGsL7r1Rc7aD+apBcW2/lmfR2rHGX
bLM7sz5rCIoNLgwhZPtgn4D6/GkbFcUhVFMJJpQHeTysCEdYV2VUXlTM2B3qWI6Rj8UCAKj3yoqa
Ylkjh/SJviawtSNJdsFbfLvGNer4HneobCG52Cw9haPxaP3aF/3xMZMxEfBWvpoP1W8Qom3U2wRV
7Gu+McmEH+yUXxdQTnbb1/k0Urms+4Ab+SZ/AjQ04NvYqj94ggBi5GeweoHWuMmi78QLZ7Glzp5h
QCMm/ThBeeKLVF3GMKQjXIoaXDt8UL8YFxes0ZkJxxUCY47mhiqO9MM0zDHmYAlkUBdebgd1MUaL
4svKTiLQAOGP4Fe4B0L9Wq32iVXYJkzZ6hZCMW+F08eZyEt7qG0Jiikg8eBmNZwLJ9c8ZXAM3Hfw
7kV/wRdvTyzJuttE6sFj0F9UEwKLnxSXRXAhHGn6N8hEzvfWu/hbM6nSOFYPASb/n7IbSWvFpX8T
ns1VvLTOz5GIb4wtxS63QCy7Su2FpoN1BmYHXHVl5gAIQyfBFHBgYK0cGBU0trwQJo7/2ucIlp11
QOHsI3a5Cd8oN6BbVd0W+4pIIx37KBsv2fgyGSdYGXm8n7rtV+Vy2bNSmnT0q+tON9Wo4+jcHVgy
7HXKyWfonMFkcGSnJDi95VgHFLN1dqBVr+e9oe9l6tsI22lL2FrGq8BqiFCnni3aYHOqKdipgjzR
w5KyS3iYiP2wK90DtpGBNsIdli8DpwmoDlYywbupjdpkzVkkE7v0sdOiUdnxs0llWeajTpCzdknH
08hwR0iD5TIoh2R9jCdZf2G9xb/gf8nrTDZ9xeOunPcSi7f5iBmpxawsMtywP+z/VeZmx8c4bakF
YCkVL3aLPxnmF1hrrN/EADy5X7BCUX0S8BIYTRT5Lziod+gvIKYymbaLbZRIb11eZoYjM29ddrFC
KFS/H/3lld4y2FFnQNyZlhkiAMzp9gGUMQHgHa8fANP9VoNeWZNrhzsYxqAruMKLqT/opdYV/3ZA
y8Q0BG9StIn4wuSwt7bZN1gL0xJfIRI+LAl5Q/ovb5s5Smc/S5cEwZqSpbKy3GTAfxTkOyAXro3g
NCAO3GIPJg/mfX3iSG/YbvA39mKMjj+mZZ3+ZB3YE4TNWfepkKYjX5dcWqz0l06bUKR3Ih45lgtP
4yb5LmoiWsCIkADv6Erh4pgVDqv+9BpmDgl+yxUZxMnr2H4UbxxNoTsEAIbrs5HFTkjvhyEa9n0g
vSjBBMYwllecIulriVHtbWu658B2YUfA5eT5KnnEuG1qLPIcMnfYTQZQ4eIV2mP+oR1HR1eqV3I8
mWshi2LqEngFR++EGc3ZxUSd9EyFtCIXAw3GpXUV2fp4vmGmBXERt9zO5fVoFUJ0ZJPruCS2X0GE
boX4zFxw3Dbe2Tio6B8Vdu3pFyJFZg/Ep7yn1TRr0wCZTc/cvJ96P/tIZDc5pXdK0KLBCLqEEjvk
O5At8hkkKcxkZIr/9QZNHCAq/HgupVeC26XRkYkHsK3SW9LzFDLR/0zDLhuvhYSYw+9IB8FlN/Py
wIkDZExuCBBd8SkzOLt9sjeOB+mzqT5ZyGbJM0Euh1Q22LA62+YNVBT8/LbNuDOx+mRBrfg6D3nP
z7TD1/SrGXaGem6nIym1MppHg1XBlmGRVNsvna11HL4VdobZ4VZAjcKTtEP9AsIX7HBZT74xba7/
9cRHkv9+BIQA3rqz1T9qbEWRjamnQ1E/RMmDrkRSIo5oMAGwfsiW404VHBQNfMUrdRJ2Bs1rACyE
seZ/lMRQcelUmPHrmwLs96z/86TA6AJxxarcJOKVjSNMvADrwG06HAdK1sfwYr3xW2YTf6PVdLjA
Szty1AK6jIMQZF0+kImCQk48QV8JmPVN3a2kdXieSAbksD/wOw/GnUGqKpxQel06LcC93JVB/qPd
lMDV3KUflO+uWe+j9qT+S3E5FBFRbpEshWhyPpnRIlINQ1fhZg73XDl15cKlTy8CJNtuW0Hnro7g
FDzE0QjhA5v0NbgQujwmiL3osJJL8G9jSYf1D71ZvTfCI9v+ONyF4Q5SV3bnXc+y15IdN13x6sOh
6VdOnXb2mDG3YELruzYNO2ZNKKBmlOoTfTYN5LpCepoOul5gsiVxCPkuX2XZL2UfjzJaI704MKlr
CkRvJz6Uk6NrdgBb+sILhG/XKHiIuzDQLdPtGLgNhzzcYsB3xd3BuQcupDss3K/0xqgG94K+Buk3
c37Kfld1jMaPOxzcSTx2qf2QtkDNIb4ypj6L7yl05q35oaHwQBswkwqNmBCYxLqMyjt81Rn0EHBF
8xc6Sfu08hZRXfrmfFk6v3pR3lgc66xqOCZ/1TeO8tHFaB4ThgUdWDIXwIpuUmFz05HQ1tzh/Ybs
Eyubuz5PDxaPKAv3LyYXyiFXFiKGJ/rzlbcIq5osv8WD6AdQ45Xyo7G+sJ9JWi/o7f6jX2MRfX4a
fFo5OwBzLYkbp/C0v47L6kIIeEEesWFXxo0ISzx3ZuNgLS7HhijKuLlV2W0IP+L6U8vfxPFRUaRe
LqhIc+ltTr7h/uL+ydcdKeRKQg2t99ypUERgIXfSeZagPLxbgBLFdJSxBmd2Q4t/lmDzoA4+VxFW
OWesrpDBusMlZzkembfVgZrm6jppR/4RBQTG/5P+KUx/M67zw/RX4zYt9/BhDpIBROxqGJxqjzhH
+8GrWI3euubR4kWB0lW8N3rvVpBUdYxhoYwa6qUPfwflUx4fWfEW9QejIFKaTQtfTHzVhrcEbciw
F+vjFNuwzxS3Cg/K8Nabh8WgnIIZDDDihmLcSOJ3LF8Id1atFwoKRDZz+IIz2jd/RDGE1kvIUUvM
U5jsRck36xcYjWNG9NEFf90ZO3m2S6IAI/QMdUnsj3BZxvjNHG/kuAXSDkqkDjkdU5mdLp1Ap3Cy
FbkEXpCKQqbbZ5bHNc6RpS3XvSeG8ZVqj2iMIQwQd3VDTySMrkGVZ1OW+qtS+hvashRcG/MEsYmy
nK2OdbRJmg94lrtV9km959EiMKHI31ocdh082bBnTz3YJNVeIebSi4or6XLl7AVI+l7QpyxHodp3
1qPBG/jeyy4kCZoHuDNT8TbT0By4FetbX3ri8D7+C298GGr3wUZQBBBCJUDfMO15WkXjmRmHxWfR
uByyxIWUVOIrkDo1uLTfydiDeeF4Ii5Yjp+M4wSD6FusG2ll+XcLEafdRZpvEhpkD51oOt5N/ERD
9T4nXl3/Q2R8p4Oqh3XZSztE65cOJyG+kARZtj+ksNPC0r6UmBYsrsv9JLJjnQ8KTzb4OSO6gs3d
Rzg4MIOMyC1VG3iEBo6uGPV62UPRZmu6wUXLw1GOD36V2EdHTb9w3rA1BZqtB7+B2tK9JJXTDn4S
wOpAHOZUAH0DdfQNW1M7JmSpO4fNW6DeCumESGY2biE+ja4JRyklGoO493sv3ZNkF3GGUvRm5Ia2
2xjzoMwO9e+837Pa6uilsem9wkXTsn0q21X4lj2FT5IeoK7PUG2tWmGzzLNp2XIALw05TuCUIdme
MHTJcHixZlsyXRCtGBVRntES2+MNNCo21i5+bRTZuhiztFHljyDE7GBLyF+JuE8+zOyXyDjv+lf1
v+T6Pj1whqk/YDnSCTFdrt+H6UiBJenUL9GnxKc4O1OXSMNhBmM7KOJnfEgt5xRhoRN6iK74ejCl
HDLXnIEeqVnAZj5S9KE5JT/i6uclVi8wGgHpoMuwS2NgQyW+Rkf6DV0Xdyj1/obEhbuO69kw9qDs
cDNpZnnc422BGdqEOu028sls448Ui0MQX3xcEsIZ/3MAWtvlW309gdeFPmIpVJTwzxhnqhd4TwOO
PnZFVAIZN+xui8qf1qEX4rWnJG60bsJZmPtUJc3EeMVV1xyfevRpyKmT9BasvefTTIPPxka9BMUt
/mAegmaHw8/4C9YFm6Wl/dlQdzQUQiiSm22UusLqAXZUuHg38Oaae3oWcUnO9/XkcG990fYCz092
z2oSqpxk7hAlcE/TVEBj+J7MfTB7psr/WPFiXEWLC07dvJV3/gD83TznkCMLR1Szj5szUBmtjIZb
CSaVbJHZSk62Ieyn8q1k1GTD483Js5F9sLb1fmleuP9oD6BfQ4OkgwYXFvMnSDo3hEGx5gtQMTsT
/6C3Dh0sXkwPNhdudxf5O0ATok0+5wUpWANzCzGG7i4CeXCZ5QfpGT+9F4o6SMUQfyJoIsESEC+E
xxr7Tb2fT8K3qKrszE9YHaPLw0CIjfh5slb3Y32ruewiW+wTsZMtbBp6sXBW5gvmydZurljC+B0O
cniP+Vr+gbcFNDfMVxgPIH+kxHpjBJrgydLt4NtdiNwhu5cPvb6yma7VKxxPuf6bO5evGs58DD3J
C411589HB0ZOBpzMiRR9gUMO96qgOnpsezBOLkC1dRn6EZl+tvGVkqKxTS7mZ4Bp3Bqo1tJXkoS9
weytrc9G5WfGnjA8BhVcgplu8BTkzamrRQQaNj5CWd4jttI0P7qUzZlWF06BNHhuvXiSLX9KC8HY
63tjqxwfiAGadnmxf5zQd1rBP34sAw+2aXQXjEcsB+DlUK2IGWIga/1FA7PwGFzoNIVqly+AcDti
z7kTDW508imBrTbIquDVATmjnwXThcPL7EdX0ryoOsg94X8E7W0FGY9YQI9VwGk+eZW4f661udsC
YEgxSRlrYUMSWBIWy0blvVA2yTH+x75sy1c5Z046+SoZLI72Ot2Z8GuAhXLbkVSm2Q88U0luzg4z
YbRE0zrS6GI/hlwqtw7cBEu9Z6JmOQwpl2ug2qqyeyuBEOBfOLNysFDrsWVgY+7wEcr6yrCFHWyR
+h0ypGbTH3xnHnNKx24C74FKieo2hjHhlAqw40F95/GhJM8om+DR4I2hHvnGEOiJ/UUlaoD5ghhx
lQR5Rwz9NvRNw2GVHvvoolTSURr9I0u3VFCINi9xuvYKaP5YUuGzJcvvdfZqiC8Ra3UBo6l9gJ6U
ms4cDVAS7XLFVXubS0+tXJNdZkrWiwtQAeGi5oGhQxhdpm0iV5nPV/4NbN5l32pn7iBiXtDMNuCy
maOZ+9I6YvQ+Ik3pIBOMKBn7dYc9LE++oJZWLUDhqbDFakjcVBlVl+Un619TUOkevqX6jwFHRmbI
1E356d4g+4dvC2B8SpUd2LFOaHir4a1FXx0APCB0UqUPgSPfsgYSEE7UwN48hjJDkhq+IZwipyXo
24NOu5gA/aX0rcpuLo8mzX/EvxCrz874QN9TWNe4PKKNCetbSAvyk8e/KcFD0pp0kADKqQhA/4nN
WRyOuFbEUL7OjPrwoPmpHOI9E0TgmX9I/l76pwSVqDvqfzNfCGJqE7tfCC2oZ9nfsBvf4FudQ1Yk
emqw44OMhA6BAesuwUV3ibMbERyg2mv4n83GBAEIw0wyW+4A5i6B+WD5StDpQndVEXc9XbPk1nRO
Y/3LsuOgr6sRLg6VlFn5Zcb9Nz+vpHaoWJjcVy7+O5mnmZ894JU4XBdMSNQd2S+N9RiT70xrtlz/
k/Wg2gs6cZSKj21u/a8J3tPpaujGhnYfgKStj2kKE4leeD8w/dVwJv7FGExEjKnRIZR3BJJxHab9
jdoh70m+oAGKDtF8kEjPYfEHvSuxdushHe3UeCMkp2reG/E1yPetfMI9E8G1rlwJAaPqWN9msisy
EIUdozGshjrnRV5q+ZFj592DBJ5EvmUmQfNJQS8rD8ARx0sjfQz9ucAoc4R5Sc/3L/1I7PJEyRUs
WygwisLy77VbKR6/Ea3yuhZW6NR2puwbqSufZhqcwp/H3yo/N/W/UTiMyj8tv0AcKuZdE9Jic7Vn
p2K4WPKHtuyV3o6QceNzkt+bbKcSCZjusEQtFqf9qXAwJpqaVdVGGf8Z+wUB/7nngieQBvqX4fca
ltqUnFfJtJU/C2Yt6giEB8q23DVPiaaJSwo/9tG2NJf/j3DhiINk/ZMR8uMCcua3GqYdLHcMJK0G
C5zGSyu/y7+Dxqsx8Fg8a/bkGq9uexopjL6t5HZU38zuRQIqPHRArrTy8gHCcnipcImWnWD1Ldt0
psMGDbyczbsku61Bni9uP7tkRfngw2/70S3zEyC3AC8bH1bXSr71AHthzxh2suInUO9B11LHwmud
BgGpoQN/r/moiW0rMbB19Mo2GOa9JVwXLDBl8aC6dG3uxZpf/2gmyOXJgjcctKgKH0b5u+VTLBAR
gCPMXHkBqGfBQjJ1M1gFAtRfiOZ4X+6j6llLdjAm53j0BdyV0aEzMWD5Pbpdb1vvzGgFdBKeTFhF
A4m+Voz1pdQPZ4EQi2+jZ6sPr7wUCGipz6rb6G5cMf2hpwmozEnoav1RR7eBpluon2l2CbkwYLIU
q7ReOSdAYkdZPQyQDnJCxWrcQl0M+tPub1G/W0A9PLR+WkA8PcGsi41AgV4q6WE/gcRI/TtrzBaM
eziU8ncxX5P0WVIA26fEuYoB58sQmz2WMg0kFtRDKYYT2bgr8Aca7mmLY5KDxExLfVGGQnBa+JbN
Zh+LxKj3uq8JzKCOVB0KcAIMeT6M2u1Znugzdm2CH7Q4Xjlzdw8tElfOS/ytT99pfmoHDDu9Ci9h
pMqyesqFg9jcFfGw9Dt2ZbDeWYlE3pR+LdavZH7WwlH0ggRyqtt3px6ZLkQy0DgifhZO60CHfF31
U1P2IecQiVYaV86GFsyaZBVGyAqt5lVuvsrlg8w+hAz6KetP1Rq5rL6Ixb4nlbmTX/OIMOPnRPB1
9xcRy8WajO2aYJD5w9rkYwpuybSPituIuaeMsOUas6pCADN51g93BEcRePducA+Opxm3Z6aeS5Xa
/AuZfa+jlMcsPWcqg8s+LHZK4C+ia6xqhLk/G8lBTB8hmmXVL2C/V3t+Xqj6s4jDBFyJ/UTNRENB
MBnqBHB8wecxihuvirhwvMjCamobYyYxOjMcJLrhbfVBStMCKBIM+zGnlUP/1VoKA0K2XQgILGFt
DfRR86NoX2T4QUpyHeABNdl1+lqT0oKQ3aJ6kZZjKeL8r0NWjH5r5n0g7AEbt/2i/cpAHy3UjG4v
t7DF34fqfWRMK0VoOzFuQ+zjEhY6CX4sgvqYo4Pc4K0HHTU80B8vr7mMpjP6VKWzgE7F9K3sFTk9
f3qAXIZ7qcQ/zpStubjQrhpYyYn1w2pv3c4y/uZgJfd8caK3eu4anGg8O3qiaztPQKqvSW+iH+6k
jkFyHXPbR4M/PT2x8rDCR5XeTUp3Px65NuLQjkR/CQk8Iasb5EGAKJVc6uA9C+/za5bvR7R8wvI2
t7wvUBwAv92oXYbpGqUY4/Wfs+qaC/CYU4Q77EjwJQOiVkIyZg+sMNPpZYh+Y/IDPQS0JqXqX676
lXZu5c9GOSsQgeLzRGxyQp3weRgT7ADREFTFrWQ5A5+lNK/z8HvQ4be290U6zOouin+C7E1gl+1b
KdXa09kIGB8hf6+M3sX6tWA/RsAOCIzbYD0++iVa6OW7yvfNis2OmGe8ZIQJ1p4GeKCuj32JE724
naDWQJQE6MaXxxdVIFQb96UQE/DiKCg2TuqkEw2S26oe3vJi/6tY5CFtruEAfopfBGGAjrGqwqO/
eXSj5llVEC1COJ/QXCMVbjNX+sgKmF3ySp2HzNTQXKBWLW5zscPchVVn+hR4HQxprIko/jFPdUMi
OevXy3ROwlOOaE9vICn1XpX8NsU3vs41sdCEdkMW/lzoxCr8r15F5R8XstrdG8Wbkp9hfDTwxqxn
Vx2Lj1Z6kdfrEx910RiqfaTTqKwGR/V5UvbGcKyIViuuyfiuLW+l9JkM96F+C9pzqOxYSguRn4gP
RbvnOeIJbpooZef4EDEGqS4tGsZd2Xkm0mSa+NjmCe7iM64R8Rl0Gm9MswYO+4qgSofd69w9muEr
S/8ss/o1ucxKdJ2YbP6pc+AFaredgC8kJiWyRqC2wnyCS0Pk+jzeyelkA8iATtyGpfCZ0t8WmHd2
QAHhP4U+c5LfhBLhQ1RuxYqJdfXsyiRbb88tuVkZS1ojwi2SFZ3LRIKPcRqh0byqa/Klwzpv4DpK
n21ysKzVocHU0Ei4bYYuYN9Vjx6h8ST9adlnCzuhhQyB21io0FQjHuyfRm05KluEAY+BgeIUMNNI
o8lWHwgSvP8opLu82beYOHTnerZj01VAgKzH+jOWOTuW2A2UX4UJN6Wmk7BedP0AZJ+wqAbCLU/9
8FuyM/Ysnfv8OY13veATJpKsIvwNr/tYhebiiRZBV8e4OIXptReO+AWOi8PIxFVWVi8zMIGQfmkB
tCTjKMTffRAgYS02kcH0vglxvx39gGreytpXSlq4mr91wwzTgaZNgEVsMtEhJUulCBYUDFq6qBmi
Opku8QsBdRWgnq5D2RopPxWk65lsH3gOUYiVaXTlLssnmBFosMXo2ClvuspyCxdXEaFazm4xBzhn
YmuYgflU4gmRBphcL3/mhFNUKJHU07gWsnGnas48Uh9Zq7UEmCk0RkgLuNLmZGSOgFliFPe+fK+g
3VggJ4EOKBDfy+iD8B6yJ1/IFlOyQ4FzBdMQsyEDhpL9qcF3tpIy2j8Vz66KnXf+Myt/ovqjzulW
0PC35+iZSKCbuyR1m4GJpV/voIjpikXAwGgNGcPS8eQQ15HlbULdPNMaCla11fjVfU48Gux6qAIy
g5IVrd5Lr02FwhKUQO78VPucmGtz9Wu8j6x4i+VTa/h7CgcD8mUtqJDygaulCcudYltVWDlBeq/Z
SXX8Lln/TdAZNn/Kqg+j04J6qyEon5jZkq96+RIlID+uFC17BqS5SzdiERkEWtXV6Nv2GO5tY031
UiRCMwzIhcV4BicWdxNlnUEvKTJ3CXaWJ6BsxkCz8nvzBP0CkjdAD0B17OJjQuZ5UjzljCRBPKrR
pCX+8ps1txSHWpe+Lzmk9AcwWcR3WvVdSQrWS6a4ImuISnhyE9jkjzRYEFen+JJFfgzd2VozNDXI
uMviyVD/kJ6x2qqITyhYwT2Xad7T0td7uXKUH6gcldd4E2VdNd2Ya8tAnt4vxwHdGwvxFJ+iK9R/
ZdmUuwmJvR18qbLTDxH2WWDI/boqjvZsYEPYi6mNJJHesQKVG84RX7i5aSL8B0ESx5MCp6XTXsuQ
GFhtUy3Q4V5zXH7j/mBVkPiQ+iNwNtKUVQGjWM70ppIaNtqJqvizji9Cp8OC+viDkM1cgUMDtqT4
C/LcuEJuT4TFY5pqXbnUZO2iFKo9Z8p+SrG6EeONliOoi/ddj8KBEtYghNTAmFFXN0cRr3f4hLob
JCT5XHRer2C8dBjEuC2BXuDrFKmige8J1VKy4LcxLuerjPsP3+XGhFOHeE6IvLxHMSb9pHB8jE/F
wWGokZm009WJjMMeEsUTsQoAyMAuZHyfzsYNY0nnCD0HPwJcrewq3gfwFM0l2In0ZaKfEKjmc5K2
zIWaYBzMMKZpYtxXSe79hyleR51tpl0oPMbhReC1qNonDX4ss+hLvDF7iK8TXXx1UzgYWJUu5Wdw
G+QDuqGSZeKOkObNnmSvcHmtSFB7Hy1WMgokBnZMGpMjF7XpcMFCCjPDUyDtIRmxl8WcghV/ci0+
8F7wQB30E5kyXnSK7/NDe0pPPG12lie6E/+tMMrbkrgjxVUXTgOKPDLrVhtYtNhbpCbhO1YMcrve
VyFsiM4vUfOyQOGfwe8gbMI4YkiAqoddyEZ8qIjIkE/9gGBBr5zv+puA/pBXy9fWJ64YuNpkD6XX
4P2I+HE3aQ+SVhd6Y0g7dAM0ZQI9bW7gv/mjFjtaeCX70vDBH4i6uSmla8L+HMh241mC+R+SjX5S
2UkMOwXBOwYTkOphAQrPDAKJZD1N7HHa6MLQiCtass+Mr6XbY2uYP+FyavWbiEwGJCfFu4mqlw5/
cQ/dQNG8aE1O6V8wHF3J7SM+Rqt10Y64tnK2xbMp07Wiy6royjxth9J/YOmJITALHLHC/ga5RieL
jgFhwZBQp1OALnWyx29porCbFCkr/o5+DcMJeLi5UDJufwUxdBGR0vWPcxl/lwpBBRsGGKQ4tJUq
F4P2wtShrIXCemc4QjWiEIOItGGlK2w1Woq/iWSM0j1Ysa2PvEsPapsOqtWRughtDN8VbsAIAn8h
w4T7q6DuQApfuBJbSJLxe55eShaSEd/25g+fL49Pn28ndsdDz2pBCndEaXbJs/htOcm9XRO7XOIw
BfWnZezpYWYZ0V/I6eQuZNzXPKsB0ZAPumC6DTftBEhXSD07uhp7Hu7MXXOa6d1jaHhCO9u4vMA0
4FnCJ9Mu9kAYPc+9CLMw4Y4IcJKQNYyyFrYki6ekL3xU2uQ9UYUYx/FLzdld8guW98+9gqifWf+Z
8pwpugu2uFVj5M+MH3Ymfo0YawV/02zjfcr0FaJD9VgnNhCEqN4jCtetNO2KacVpTGUrN3bH+0eX
HTh4kwi4MVDTUB+xq1KdNmR1heenHfEQNW4kONWCX8e2BZdDlK/yQjKUbfC2YpeRs+KRUFkL2AOC
I1iCWF1SflKCl7BeZfFD671+62Zp61/9GwAo+GqSe2WMLzG2og5KFzAJ4HOLKYCEqHcseFj14Qkv
9o+pZ0PLPo0ijv3AlQgn6jv+vR2c7dDRrjw8Yc7wxmL3Mka3NjFJq1sbUIhsq7Ss+dTSXUbAiAnj
7lv3uYAlqoebCP6kIGug+k5vEN4b4SfUPmrl0r0H4aUlWagg2/w7S/5J30b5AAA2mgMjRd7Ziluf
WWpJMrawZM/Be4NZvTJP0DJh9o2MCNWi/Ndj1IEmlkZileg1tMlfEnsttPKsKaFyRi5YVqRuDGLA
CKuStte+pLiip3Cb0mWOootTS9uKvQwZeb7hT0MY18hjNF2TBUqwbSGyMofdwP560x0At0wXB++Q
hGLC99ATLbiYsQbYroztCU7/Jvzm1aw6QEg0WCEAoMNa4xEGYA3Xz0PW9nnllKqHiTUhjSUbO5cx
ooi4vLd0j5gC8FM6b2VwJS7MmhqEnUCirUE8GEnCGajvFm4XBVNBLc0ybPAYg4X9Z7FsenXLrcw/
cJRMBNog5YArjKnw9KlbxPeBAiDDoS/BxRy+HTaXPCSvtGr8WQilEVKfeNPxx9GBMwfvpE/emfxa
3imC+Q+e3qgQEbDDQ0OyiqiogDZlK0SuYYi4ujZwYDf5e4SvYGzn77jRar/MefRj1lN/zdCe0Zr8
yf/9iqhFqImN4VbT3FHlG6I2oendVJ/SH9hoR4CZbFvRtiX2bY/nYYDhWb7l4TFYLqIOxvkUzg4q
49Chw+tQAmsuhdvigWxJg7FnRmKazNBWiMqj6vEfHN52pAIfVW7+B0y9n7mzR6jTGDp+5z/UpP6H
l4FbEL+Ft7mgZUbmnTv57LbKFp8l+s/msxKcnvUjutqjpL112CsgnoIibtjYSGsGQVrO+CKdm5xn
DbKYTa/AhdCDosCuecTvMkIeaOX5IcY/H2kcG5vIhYttDtsaRSv8tGn1dJp/BrR22HKyzFxHanv5
Yz4QGClG7CFYy3sy0reIZZfHFNBhxh154wJvbQMIXBMwKG9LYcs1SecZoDnE6pz2ZtqUcIkR7bLj
YS+IawnOk7KroZSW4GMDsNkcc2LqKEfM3wrkK9UDBsHeuWS3dq/+cUixbjUPgK0h+QdNHGxw44VX
R9ALVqEybAk/ML1p8bFYjBu7MnAEdNGkhZT7HCOgrQ7oChy0qom2IO90QuWRjt/ADIWVMj8DfSpm
MBjnMQLgZ6rsOe3pDxcLZwlrYG5EkMtiO/ryuXQMNvMVQP122lIX9VegloS3xRtFNzc6JQyME+e6
KmxAkxCjp9jG3J1LGziR9E766cVEUgu+dwoQ8uSsPt2psC1qDz8cr9LFVdMj6ewc1ZQuCctOlqck
SKJOPgPaHkGh8SSyTZU1BgzujSkeY6AMJeUDeIatza/S0sPc3EFlNHDIn5hNvW8ccgx82bpJMBLs
qF+pszI20meuCpoVSPFmgALaruC+ps6UeLnEPLSNHAJTLGj/3BNQTVy+TdCGvn1RxSv3opi8Zspz
lXGFHAY0O8c5plHG4k5oThpmLIi+8Flo2AOs9oShtW6CMSyCsYjyjxBFEsj2ACPW3UQYTTkaKAEg
YtW3QSSOjVCTzSObf1tnkU9nAKeYefPXApyVIEA9i5nr4i40vE2Gybfik6ccrjumPdYWygDDhhZt
F9IpVLhrdmHRdW1lfKxku2Bpam0iFu34USjP1PI48cxxmH0zZyHnWvzhDyB6sACF2K9yRDbTZ+TP
kS0EzgwFH2kUxFiuNyIBkEQjBAWvUY6hsEf9jw/eju+SuFiXtlPrsB2l5NWTG6lvRfkSVfd0YA3w
UD5GA3GTgxx4OCQJrk1A2q+IRDMl8sC3xfaDjdvQvv7HPiOkC54A1H91uIldu5uD3y+VgocbObtc
TgM8oD3U4hEFPlvwygYJRE/+vTo38GZBjhTwBqgYWziewWoUiPbchse3BotgZztC/DoV+dFkEb6B
d4LPEMRj6uxKFXASuoUPdPfxv6U5YRnRmRsFjc0m/m2mY/aFuhlCd3QXMFmme5AczhkMaZwWVr50
PXtQ3qGNE+HIH8MGCKE/GwQGfeQTkLDUXfIqf2fSZweeiAtVb5zXYA7eRIieo2TKcrrspFE/e/f/
atJccklWJuQLjyykJjyC7T9+UwMWdZPWLUBmg8njRDwOR31xyKLCABLS8Wouw8qupgJtpEdPC8XE
hcENF8tqjhUhvsFTgEAGEvooStF2QMvKfcmR6l1ExAlJkeSW8JlgG8KClWM+7VisEjQa8XCtC1aY
CvNkzx/4uvFr0K0CcGzFHRxYyjObC+sa3SE3hYkt1rtKeDHaz56syotG0nt7NOAtd2gEJVwUtB+T
dCjSgiVIwZaheBW8WUG+MuJEkDC0v6yCo+S1CDCk1JOLh5b9mi2ehHg7ItAZ/HZyLevA2oViRZ2p
cWDpdr3AwBDBD895krCRleN/+lJjlivxB/7zoaISKerb0N3yZtehta79FCEKVnIhWwR68cHXCD8Q
1L1Qear0kwhHNfzsG1+RzU3Vf9aPvsHjDugI1vem4CINOXsz/fES/o3Tb6+R0XWZZadpEQ2y79Pe
QPUIovRxbk92Fiiwq5MySxiXan0WaWcH0W0aL5pwnvH6g59s0ojIHsWtlJ8LDogKt+8e3jwOLdl4
CEs7/tT0WyK+woSJ0Ol2x0p7K/jgJLuG1YmH2kOzPmsC9LBCSXcSJJbpOnAcW8xdFs90RfVYNyez
q1E40Z5Mn9WAeTfObxQA0xHf62s8osFWX1XIRsOpqqwDWiC1PCUJwYEXTbeXG/sQueB6HpHzQPhA
jIR5XU0S50DoCQPlwSSPLg/qQ1FSZLgSo4W/puJX8T+SzmO3cSwLw09EgDlsFUjlHEreEJZsM+fM
p5+PPUAvpmu6bNmi7j3nj5wiTBPFvvbORcmH4SO1BiMaYNeDMVmMvky2Ih22LFVN7Kg/InUwFJpU
/BuJSaACyeSnvHZkuYUtrL6Pz734tuL9QL1iujHo8eZAyouPLJ5ynVwZ+az5zHDiNsKs5d8rcNwl
0r4k2hGJ0CxGuiTQiYfiUiXLnUg4MvaFTcnkR0A/GFyXHQXV5gbVqTZI2nVSYChYalNwDMQ9eJ2S
PRuCLhBfzzMCLLCjd8bRQKfKcOP3OVTYdsh9uwrvxVTBU0D1cmljhfK2XLEuazREqKRsFGXPLT8R
NEm6441PE8ctXKDQi0yx7wArA3qMWIUjDCy0aTftf0sPC3NIL/trgIVbCmR8lePKwzfB9+l2IqFC
4RKHbpQeea8KOxcuo3Rc9WpAvmxBLMmh8Z+RINHHdTXDbYC2zIVquaTlRUFR9TQwTJIukMNUe0vQ
SN0CMJyKBhFLvNzsCHZFbgkbrvs2kmcpM7XxvvpbdcB2ygN7aZc7+VOPJJfzfs16xHNchUTjH2Oy
g4pT0DrEa9Roa/+LLWe5IpbMdEq4slLfvqR4Uw930873Onu+Cc2zE8fdasTlFaB+wDxTtsBx/j+9
R5uXkzGUAc+uZJSTjUkBoAuk+uUrTupJ8+yErNlHsshSgsyIK9X6q3uyS5JZSvKg1K11g6pvXjSC
Lt7d+qy3/xh13Fl+GaqVOpLjpPw12o8wHIvgzomWOOmCzC5ygDHMLkwshlMABhNayUTf3ivMLX31
jru7W+wHm8ch/U7IuWNyG1G483TwCjOnW1ftxgtnAXuWyLzTkGfTXUagZy2hR+KWMF8OXNKShG6+
WavR3MWfIYN5tdqiRPBLh2HPPoLgsu+gN/ASacwsLolK/0Ty70Po0QTMjiSfrUu6K/vt4M4i4spC
vnW29iPnb9hCjUYTva0RTzILAUAD/g2Bgj9s0t+Yv2yi+ih7jpzijsrAYhH0jtGwG3AExCqbPgkD
PGnU+6H2VTqn/GwZa9DcEHRgZUQI2G+FfEqn/zGJL8OABMO/lyfWgGwMIJ9yEjGY9VbV0GYyO3Ow
jj4zyAJ7ooviE04NCn5nPS133tCA3J+0a/7Tskgt6025dBBE0ao8VWjSkBKc5bv+UB+ISCPbWPmU
MG5/UdBqNnLBzcqSn2WxL7MbOF35QzhLQbYBYE+955zjyj1phJs547joTtomvfDIwjbzy5iZB87v
5Oqu/HcKKzqrV55ylQrKrWllQx9Hf9S/KTDKyXcCDPYxcrfy3oDYmAnMTXec1cfYnlIuakyJpGUA
mRMjJU4xBwQwb1AqbGEUtY4gin2h7Xuhnw2I04aenswHxQcgJjwHbN5mfHaXeJKEfNsmJ5cAC+oP
hF2C6XvD5cZzqN4gbhV9CzJWlRwp/oE9oxKfmkxAMseDuBT4jec7iHRQET6fLN/pntIl/0d8YkDV
ugkPEXxEYPUxUddWfQx5soZPhSZlqr5jdEcD9R24N5Qs/pdnsBqos0oFB+5ap1mpsuUA3UbibFHl
jtzeiXuVJYVH+MfE6hvTdzPTX01FIbfpyC5J0cmdlbMDl1wES0xvPmkPIeD29I2nrAcBNaplD3NX
cUBI2tpzXCFDAAas8sQfr1W4NudIF/MrmvdGPanuxfBvneCEKvuyOrPyBcchlcPCEZE5EIS3MBkS
2OuJAztUoDszbDZ3ygnw2Hd/RD5p7lfw58f2iKmMTE2OTMoC4oUttXyAl4l/jOpf8lA6Qhu313pA
GwrA3yGMRdvyIDJy7y1W1VNEzW3+C/5li/peN8zuhDVF8b8mJwIWIfE6to7WdOsv0k+xVMmpw7x/
VGy+W51ffWUd8yPfKPTmZcZzz9s3f/2HDYVE8/0NaxZSbYz81kXHhGT17OBkM1bwvPqtx0ZyRz1J
7fpiZp5cfcl0WAkX0suWGDRQtApYUJ9coIbvWMwHfBgzKHmK/bjBN+TUvnx12T21lzuhOmKCT2lX
S/D2szOnj0jekdk7PCRveWnN7HiKcC0OHmYSotyCtx9Nk/lvmK50BAb4ClDtyS938Vs+dQKHbAP5
HVFUM0wxdXhBSx7yGgTUgZ/ogCMR10e/YlJVGEkj87Awl9U7wJFwbi+sQcALYIXjb0c5PR8oXJr1
bEVGP8z3klinsJuyzUDpGGhYPlKbzmOIM2TvbrRplvwixa+wd/rgEXbnziJf2Zz5X+QOhDM0W92N
Xdi6tSE4Cm5scCqB3K0vQvwY6WhqnGlfus6+/C+w/jqDp5xjYBbuTewU9ihC+piYXxmPQ85bTImr
eY197YmkrVav3Pc+yBV5XRKefh4VXV1fhRcCiAwtIo8I+VmR64AKW8DE3Tz9cH6QrU0ka8ABoR4a
jnBUU+0S013JWY6uipODdDlpDTRuXNzqKBTb7iXzkkDVPhyinUWxtrMAEkR4TZAWmDwg5fIUXx3x
yFXZcXDrc+S5wrJrZnc2S/NqzY893ilEU8JuxCAf7WV1oYgz5dmKdqw9fPBv6McP0vEO7bzdKRuQ
5zW9D9aRDwL8XzO7pTYS2LV4VWRiGw6CZaMOj5Y4OGoyH8wzZQy4Mn19KQIcoBHKqJ6cxwBCnvfj
swbjB5SinXUkX0Yz7iNzIQmPvW2UOB34nlsB5NiJ9zGPXAorsRqILl42b5WBPGtPPmm1sBo9ThLS
fMR8o0tvSfoXnwNhYcIIavEhVOk7+lEIPJhvsJr/qk3Jj/xlRvxWLiPDKhDNHtAcKJKBubXTOw+a
Of1xZJsodaVZmIUOrDDwIGaXl7/VKIwB6+fQRbXLs7nSsCXggv0pB3q36V9al/7aKA+jcCA6JEbC
smQFv4IwsIRHP2o351KRgaOXDVkzLMV38is+zU01Lr0J6z7nVUg9Ak1bvzCECS8gJAEISryAazY3
c7bMH366Aq2DgnFTm7CuCagikDPGbfQkCSDgYbS8eyms3Qw73z1L19IEgMQOc0bnotK3B7jCkIS2
zcjW5P3kCPT1e+zPQQJ70an+UdcnvxFj0VGMnIEzHnXLcJb0p0iiu7lVCl7CgqZXvMxXSEjl8TKH
K6iVcU5nd69aRbuAeqq5/DKVmfniEemxzXBxifQ1Ig7nZljRSYxXgz4Ycbk3T8gs6DAa7HHObjEe
RYzAwDKLaM3XnOtrSGs2jOmpWyKIHcWdVp2VXY4An5Wcq2wC6efQ1nS2XtD3tcVJs8wZsUcIS+KP
h+ciOuaYTXkOyC2+N6UTDhthwaSEVmlSqPEpZaa+Wng3ORqBw+I9WPh/l1vS7zRE+Xz+HP1PWtjN
JZQuPPvq38AwgooCF/uAEYVRc84z0eOjY8BkmlAdwmpjJ6JNdNrsB/Wq0lzi/nbaScSVdY2lH/Q7
woQ3UFeVybb0JqQPmbakfWN/x8KeNMdEuRbNPjC/K3cFXFosdviUkZ2pP4O7KcbDTv8HSYhos9DQ
WUyAG7tH/xCwGDnJrT4id+qSzf8T6knRmU/dAOOccKZ2zVdDE+fht9hpZ1YHrEPGIgOlSg8HzIgL
WSKcbh0nzxGzL3HMAu3SuBtQqJ1l8tjsXDp6DXQIaDVx5sS/xcTYLsCLOgbr6YDjXXfKzXcnPhnx
Va2f1erZ40YuCWr0B1iVeJ3phHbryw7f7/eALnQgccc/D9YnM3/E6FvMVFT+/D+cXfS7aGsDRFTx
/ywaK4aEk4UEgvhsMbwO7yH5JyNLJPV9ytLKN2104MyvQLw97pIM+OwKeTFARUqU8vYbpb0V5q3N
vhvtWKirFhiBnNEvoXsB37IrIPPI7w1DDzqDJj5DekbKHdwQheDc6vG4ygSpTTqmjDzC/kWQ1xFc
Df8wgukesgULAFcnxojgodD+sMVM95peNzw+ZGFEM8NN81dqeIy/ArhBleAHFPb11t/jISrIFWNU
Fv5M/jDpl9239sES6fBN5aloYR57f9aie+d4xuaZBM0D9IffrF0Hx9p9aN3eKGYboGKOdBrO7DVP
WItUwNgQk+btP+Uy+sjbUGMbhUB3X+JWr0iLWKSTHLnBMzQBtNyGCD1F6bvYCrRKctfSDcWxC/uH
3Pm/IBIVLXzPmBsdcnqO/intq3Jf1k3QwUKpFZiPO+IZKIhgkgSsYtdmrKEMjildWeE+DClpI41G
6X/T9hSGL2NLq4K7V9RDgCN+wBXI2s3Ax8jVQehRkGWCXaH7G1ZddWWsVahLRV1tzcUFkLRgohFc
1A7xlFNCZbqPzR2XBDaA6DiXt+WX3joWzvRhF9jhUl5VV2mJgfWkvjhEmmHDlS7MAwceDJZ2idlL
6Og9Q243Bz39TLa8YSomISJv0o6Dh4HLP4ghiA4oJ3g1nfadibu4XQ4heZWgp+m3TOrXrsNxE2/z
r3KSdtmUkT2VHo5++gGm6X9cNPGtDH+Njuw2umy3ov8yxU/u8bZ+BjLVJFbyk1te6/42CLTHsr7d
xoZT9Kz41/RLeMW/TcihWczNS5JtKhHfMOnPWPk2/vSp+eveEbrx+7Umk174HeF7wa+Ujgt+mMf9
K+ApL399pse9dcLXYC2ap5YB/CJZv/N06DXwrXIn2QAmGlDMS+9Vv0veVTlFarKy99FvYhC/oM9U
39GSjcEoKchOz8b2G48mo4uB6vhgJcZ8ED+QLb5/bffiO/5qhQd+fpZP7diUI5GjjonwouQEBraH
CgXwB57E+M43nSnlVyVeBOuhdj8up9KUjznHgy2swTeiC74Z5b/m7lBeFveGUXhKKkaFExgbRrUg
xbfyl7d7pV3pcLebyScA9HGuxXnRrMA+zJnhfHfI0ufluZbxhy96cSk5AvfpPiIqjfoMmsYNfm3H
DsJo2EByVg11ZUumWpD99NPWCys8ZFewLEC4cM5KaxxdKlAfLE8W/ObS+yYR4XeDQctBOfejkFXg
RDa6JPosacYE0W6x/yAvJwrZqZBIQ9ZCuGpL3LfarLJu7G2qQLvY7M9aKxCgzOMHjQ6+TvvxDTJn
NsCejfDV1Xs4OHOCSY5Nt5W6hTnDgead2/5eHhDvyU4n07OSfoWInXQJM1FBgOMAYQH+UK9l79BD
x1f1eVTPOIkyqPnkU5uhA6yVkUsd1x/zE2CiRpgisYXOYLx/fHYNFFIu2Ieeb8RtKjxA2CoDpRrB
ckeWW9YneJlhxpkdLCLz7KvPEtq3UL+YrSlVvzcb6rpHFI3p0Yz/iKElsQ8j5zs3QNHwX5JvdGnd
VeLbYXOrli1v00xLEfYoFhTBDz3G7ootNCW4KFK/qF2eZZgDYAK/lOOwKSSH2ASKcym8ppOdIPoa
DwRJAejbqIrCNhI/w3buSUf1cQwwdTyJD8B+Keq8ZahgUsQ0v6ETPZGigS2s+ftwEJCAPkWu3AlT
HopnEpfoUrYTXsRsy+hMnRU2L1Yx2rP77cpwZB+V07xbl+1O3EVAQqp4DczN5I7hI77Stb3L/2+9
FLIIvVc17FCn0A0rBR+ks8MqhqNObO0XyREkh7dVlUelQvgT5OLo0ADkKmC47R3JP+GfLbcghBGg
DYlXvU+Oln+vmXxX5Wxp/UkA5Mku0N4DhtzgRpj5Kg23LPgMJCCRp97a9cOLAzYQ7sGJKasFCsk+
mDuIIlHtbjjEVFsZqzL9k/7ilDT2ah0YP2FwVon6pg3oq3qOwdYQMCkQOfOvzJYqWYgbdBG58BSN
FU00SAcIm1vGb49/8FJ+BiK3hfvgUsCzR9bskTHYvBPjA5mrhngpGaX/yMhfImonWkN8S9pejQ7u
K5W/DZYpn5qXdYenhQ4h60gabrqqjVm+SoZ/NKlh5P4qFo6KL6C3kF1vxotMTDgViCQjkh74yB9m
doROp82A3LRxBYcAmHDSg8NYUBtD90dcXfFzW9bKgNA26psI6kMIEEbq8q6Nv4nGIqpf8ZKRUqEz
9pJl0WwMPlN0wXVTTV2sO+iUMXXJmPg6908YLqaxI0fKOyPYLPaopxgMTW5Fp4Qm8OeP0F1Fk3am
OnV/dEWRhAHheaRDXmh/hEcIWFMdPQeOePTt3mMyEs8KgpJSJ6LGeCnjSzlXcDVHmMn58AyJsfI2
aJQ4fhrvu83/FPlFwhYPrjtrTj05VgB58U+DDZObRH+grYwhLHEaFbtS2ZosSPpz4u6ulUZlAlAS
mlRzG8Sk2ro7lwGiqejy2zMEqurO4AAkfBIwt+8pIvw27aTBOf4vzRHUYlxFQv1n/AHlUlqqresL
ZxOyYqu990SGIVdggeKPEC72X0LJOrprxEN8APTu8a0jHqLtxQZyRvXez3xlS5+3+k5/E+Q3lu0F
Dp6vgK4bgokUZ9LrYsHlv8NZEyOQSxejtAKnFvQrUrwABUBiBwxOQ7Evhq0Z3bvhyi0xFRdTTNkv
g3oLqw5y1sr86xw1aXwQjb3A22b+BB6qa0LuOulQ92u+C2pmeUR+j57mmJBsLFyHRZ+fRhTqVvGD
wN1iPInuekUAL7wmsS7ZTzXyqTvIBmdklhPafMjUi5x9BQGwPXswJbfyJipXfmlbvMkql338F9Ii
lB78BH75GQyHIXg7TefU2UKT3q3mlD1yDP0rwb1EskHt2w0RCjBYwhauBSM3WMwoETrwAwqLF4HU
yClAaUp8xmtXG3s2LtckBTtasnPlwncLBlMCMXA42hFgvQVjgfRyFqwKAPt66SEZ4UYrXrjv5fE8
9HvaJchJ7/8l8srijWH2S9QzRCltbfS+ZLh607Nc/QiNQwsDsJttvjBwAFdnX1WxlZewuaOJYoZN
lRIpSC7IeI5N6t/KG5HMhI8e/nXypqLaOVUeCuIaufmOyGtaalPmX1+yjMw6b/YImfHCT4CaZYrA
Z3AdKbgq78aJC6nzZzGBcvOsW4oCOCYU5+xSMEewm6HQBz3T58Cu+FSe+DbYnmp6aMB0idGFmJlh
i57LsR1S3FqeRbz9+KnzF21prfJC5w8BVeGd6WzVpc3YYVdKOoePWnPyKM+D22/GrVLRwBZhzy33
THRVtaJ+bnaO3j+cW2gGpVNXsu3+cfunjgYuMRN8cqFQZe0MbHibKP2eWFwdIoQo/SVimjHYDOqx
GED1SR9doutFOEQcCCwzRz/rIosBwQrRr/Lo+JQRBZABF+G0WLXxAvfa1jT2krSK813TbPid4SO1
2rP/hcBJ28SXrLO9wkmOiJzU3BH73dheU8AmGJjkFAdUS2+MYOErv6MNLE0CqeGi1V80lG0wEmDk
yPieK6p3qIlJZCdQNh7hUn/dRKbECyPa9KkjaFsEKtoINk60gFxf2vDSCCcR9ZEIqdEmX/H4tGza
nrEZC06DXkXe8RwIfGN3PwrfMYKxLtibBmIPYpTxzbxC6B7JaUitkje9thSVW8T4de89RyGhiLJx
d/xK0TejqSAApCbUaaFEtvZRxZWrbKaWWjQVOhVhU9wTNT0FNPoucoDdRoDU8UmaSaIfiIUqRXdW
erQ9lIdA/jdWV8W9RdgaUQgZOwavriE3j8Q5Rw8c0z9kMA/MlFyGdIiO6HtWsTXpsyq6BHi7ieVb
QU/2uRMJiMCWHfwt43hLPNT0OA4fwcIHOesUzBPzntTqDr3KvN9S9PQ7kaLyr5nthfar+hSoFK1r
ZazajUHmt/Qn30x/m6Tc7YKSEB27ClQoqifyRnH98fbCb7IeqnWzq8r92L5DZJ//hGEZWG9Vu6ju
Jm7u5R/tSGA/1pqZS+bIpE19Fn8HJ3S7yjnb8ad5+WBKbHA4kh5y7hiW9UU9c/itgymv1GJtdtu4
uUCE7uDQ+uyhwgoRq1HvJLYelELazEi2+FwYuJnrMLnPucYflXSRFKc+e5RRlLxl5kfKT6XkAA7q
oq2TucZfAqFEbVIGe5fwpynFhceLC/xKtDF6ML2Hr1JeooGq3m2WVXXuvXMpiJPkCctKQ3OUse0B
iwPiC/pxTpFIFu1q/V+bn9D10uqFjhMjnZljKYLutpy+5vE2QFFY0El8rmkNnVU7mtGIdPDnGu1D
HaIh/G0hlSZkzpCAwZh6D7M/3d2kpLTY3b9WOetHEay/XUTNvJbWus1kpkkb1XLS8ciN7Xv/TBJJ
DBT7m8bau943435269t7l+875rLkjz1wEDgwTyLVrdI93/rwzoLtoV1o8pv4EYa5Fa0qeadtXCTt
yVdlvYtmMtUisSYSoZ8F1YpBP6y/M+Jkqkug7sjtrcV1eJlagWimF59petV0W0CkKx6biPi6l+kd
+FfW145w+zkvQugv0F2utSfCJ+duPjXBroGHxXqMD6Jyj0id4nEdeI6ROvW3SScskYrMu4jBy2sI
YcKjnByEiG1wQrl4GylZEQhq0onj3aeqzQq3jJHA3xVyDc3DYJNWRVfTTFkqosOcWitOxS7PWlwx
MV4y3469Zbwv591xzByi/aFZaJ6cI6irGEygFtPwaeEMFohGWZjNviKtlN/GJHnDn4ZgfpKyIo2R
nSY/SwTNrND3I49A0pGuYhoW0afYjLJoU2Oo+cxJKMLrQbE44Kf33qgOJJW32mwzLIAb5GfAhP6D
NgPra4neizXUDNknVtk67r9DHj9//NKoAOyfvXJ2iXJvIsqRLhoDAbjXuq13w2eKfojWSEdT+B6E
Po14LM7mq9AGnNTbHIK3R+tGygOixoNQvZt606I/LZdyfhvUi9AROkXMXrE39WQBW2/guEc75nnf
asujOHgEyDWODJgo9SM61PmOT3RwMwc7q9aV8kfyksDSXiBZxfNFMFUjnmLovYJUlQRBUkDKXxez
uptvLyOw/dY0ToiavheJZD0V0yENET2VK4IOiUSUXegL5DbLEa5430r+aB8Jzwi4XnkbtEsR7Tr0
YbmLbfGGXEyhsoJph0+O9Y6LQ1b/q+SFzs5QNFTT9XeeV9MAP2f4tsdHr2OIoRJsY+W/FVOD8hej
O+mQQXqsZTVjgJVtc64a6TuiOO4fkjnDnIcH5Q90FC0rsAD/YEtksxA//iT6nfQxbr91P8LZteAl
0UgIk9pnUv6SfcE8D74wlbpNVl8+dpBQ6UNFBMTLA+yzZv2DFPbkZETriUysQEAW6H/BSAG+nvnF
fKJM5hYPXuyXnAYb74SkhA8aSx9/sb00a+sXBwmyCz5D/CTFrX94p4rsK3zeKSXQELPjlxvfATrQ
FTSIe+QhWQUG/st5LSDPWEFFKMWfjNhYKSgiuyTkEwfueyx4aFCsoCBTWDY3oL4m05WinJNTTq/6
4sUVwfOnB/zIEbNttiM9O33ouMbQlVCVuWwMBFUnplCGk5zVmN8itbl8Pco5nVDZSH+IpIPWslEx
45PcKMQwJtY9H6eVrKN+rrMmlW+PIRqTQITGfRc1jkVnNPmOY/EJD2iucQ0kfJ9JmmK8BafPD82u
7bhr2FL5i8qkuH0MxJMCiXjlOnzwBgr72joY6a8L1kSVQCifUQAV/kUn0eQpldyuNiZi483ZgkYG
RTUPBctJ1wgLPisCCHq/lMP7RwYIacqzW64VdJ/EiqELMhx0vq1Ot+7vSPzHnsnSmj35coynUH7h
rvYpK9mPcD3hQafrWH4ka48J8rjbwWN4zlMoY+okoG9RXM+Dn5kx7kEg/3H28jzVS5NfF3Ddanoc
SQLhLDGPJRN6Ya5y5SwL+/gQEOHMx43pgepDmR8ywiYnL9pvxuqJJc9J++IhzG4oyGU85Q75B998
unmB+TcnIriYsSrQUn9CnJP8p/QHoMd7QYgJ41Gq39IceU79mL50Sjuimp+F+4y7qFg0dnRDsGxV
iET/9QIDgd1Ta6YSTupugnUtOSn3JqZ9mZweOOhl/O3x9qkNc8EewTRCA1UEdY5X/GN+Cg0XC79l
zsj4Saic8uI64sFfLpFJy+qlFvcaWgjkRapFes6pR2I0k4ubZzlL70ZHjgn3+iUp+3zJHEwJ2kII
eiT2PLcTvJILq0BA941tUjgHw7PkwOC8+fMvw2Cj1GJnjkx0NTNOW8sA6FMejMIwea3DpEBjHFUw
UyAcwWwnqlhYUr5G8Dm9IhWFZgPeRS9/KQRp5LzINr5CWA3DFm2/zwTNTo1qVtlE0U4SDsyOB1bO
n+Rm8dj6ncH5hGJK4qXlDEAcRpqj+ncmq8Zz8AGE6m1Krcj/zOpME3br9N6wzrNtyEHdL1NEBROe
wWnhds+BhKIuv0X9dpJx88GuCf0iMdHd+8KpQ8mcEU+dvVTml0D7ca8prY1rLEc8CkV2FPkPqMlu
HwyCuYOXCn8rXsW2X+FT511i5HYvMoZRLqNyGf+iicB/wo3ZdudRiJcrD64hpVSFX9eGJAsE9XlP
IvoueytEsMvgFHt3KbSATNdh4NYEF2bpCdVFJizgXXFvou02GdrgIfQ9GRD4u7nV+Q+oDTKDFd4p
AxXSvOH8e0viv26LLdnyNphbUmFNtqUmXKZa3KulMmYvCOpJkvOKH8QjWqHi07KgBWdQ/2F7MUB3
F7xS3zgZw+Q+yYY/0bIbkiybI5AXI0y+xRkSO92MxmrpNIUZzCAXMauG0D3tcE5NPOCYdeJjJi62
BL+kSNWLKSeZj634IwCLwaOaK9mindHc1ojyBIHMgD9cngIbkN0bCxpCJocQHjJxKda/AdcpRixs
REQVCXZhOtI5BWJf5CjUd9OjdSleHO+J6ai0RiNt0Rc+pdS2itNgUosTmkGijQo8Sz/bsFSsJ06o
ykf3Nn3mMwG9Cq1gIy/S3ST6e5Q2OX+DzW2UFtoaYAB+hu23XVpWu0Fci40jQdhUEyHJ7RZcEj6m
Y3YKzHUtnyVpw5znumuqa8JFWYBN0Dz0JHeTgpmYEnQ+90iNZqou4PNiDpsV2mWpsPCJfbOS+6tW
fFAe6bWjOGAVTkAI2nDNCO0JQ2Q92g+bh/XX4Ovj9iKhh+zH4CTjiRDNt0nSDdzIZCg7TgekeBqZ
MJT2Wx0MFA9rxrcYHfyYkfO6L4TNZJxOjEugU2QzDaoDTCw2i0E8iNVKyHAfbLhBWnn6YvokQM5c
a97Vzq7nCmrTLWZhDUhAvDW1AwZp5jcU96rym6fOeC66bcqshX3PRZHINYMJM17pJYo+bVkBiw4L
7U/JT9NsD45rLiQktkCR3NWmiPvhq3R8jOBhshW8tUzgqC1l16gmnTScH5ZDs6lQfnPOk2ZXLfJH
T6bBaHULn/ZUetbw6XB2Bsg88e1Udo9ytfpnAjOxW/r1YdRvxT/1Sq86SmDAme7GZZ43iDymSt8j
Lh0tX0bbfB1Q8LNgn/PhFjEczPhj4VJyv52McmcCEjHX6D5I2b6zmXl1WEPS70m8cxLeHwEJXdnf
fZOP1glQl9EhwQJ6AGrAdocWi+XIltttLL+qRVf+47z2H0vtiwUf5TZrFcDmLMcKRpwAtibtZ/I0
AaKu8od0Nylz23UYjmyUPOOhunZbnG2qb1s3IKBmM/4I2odyrQDgWVgtpBOlEQhdNOsYYSjgcN72
rG/0HjD2sUQRjWjL6xTz8Q4pcHImWw5Tr/vU6SumrGQKk38hOdqrTsiNtq/bFRAN7SUeGZKETrHn
LxizM5aVf5hSLKKTCMrQ3/qWA1TsHHUFX1SfkZuLjnYWnIk+Z4E3XgG9u5/v9ACigZKiDtAkz2pu
uW6RTxEkRvWSgNiauXXziL/LsJoDEJCgaJOkl9rDFltiQ82r7lDD6APkIpX5FX7yD6YAEXcBdQ77
NcU9s3YXpy9ROPlEYizJLbkLCL+38hZHqYrp+MhBUgP+Tq1SCGHm+C6yfjE1qCwS+EVt3ovbtpus
2rD/wq/bPrTQyfS9KHJdkRx1Vcjz0+geynaKsGoAkDDrdfjXBmoIq6sHDGRCQxeMgjI8W2NJv3L/
qCHtpHSwW2oAe5jfEe+czFGY4oz3y3Djem9v3GaIkLwXUVKWsRXAbDrrLdFxg09Ot6vbsOOxIiFl
2LGrC3zMcsAqjEpAmYhXFO5TxsgYXc7DSFCwazcZj07NcTjQBdJZK93bavVOEB39B0iFXthjCdq6
0eR9TFH1aAsOgmckw74/L3FK7npiBEFkydLjXKoWw6LyEMrM2RZMCyAb9odNjzeQVS77RR1eg9cy
jx/i9y9Bj+0JyVyN1mAerFljZfWHEhof/DZdr1kJkp378RNUYMSWLzCvi/qyIQRMq3kL8LfaHAej
4jSc89CwPTFQGYdoTSU4OUnSenyUB49dTOdcaGSW5/w3pLDc78N1GUFASvvy4QZfAsv3KQkuEdOw
11/j6oILCVQC66p29oaDkJ1o5Ylgrm0cG/xYuEYuY9Y57fCNpOG/eZC2OrbH6egiRWXYB8J7FEhG
nhTh9KE2yO9K/ybGHey87dcPRT2T+RYzfah2A/tk4OWJ6RGsu4uPw3zEMo8Bh6ikEjRFIVPJtI7Y
lDLYLianPOIowa/MnxKrwojNZ6SymLQKu5N/3P4UQXXN4qd2wd3LFwivx+qX7ETLPqJ62IjzFhny
jCYf9uQQpT/AFew11n/1S0QEkoszAl/C+oArr5xo3m1NqxME6ZTO9nTdHw5NCSjA54xlca44Rjnd
OfQLbDkIyAuShSv1k4ynLLj773DycWy5H/ORKC6C6BdDCj1xF7j2Mhh1bY6s1ThQ7CWoBHDPalbk
llsL6m2l6eREs0zD7rk1bCQcUjp81HBbIzIkXRDJgsT0exRNVJ7WxSeABCdT1d0SdOe8nQbvdGnL
CmqOqfMALFhfi/ya+cUr3r9A+C5bvCHGSoMziqoNc2pRr2K2aZUrmSWSfVXuDogGAjK7b1J0sDqy
Otcg+VK39wYmrnTdT4knZE17Hq4IvqX/N0mHLY5SHeuifhyMvR//tN7TT3kvi+/K2Lt8KvJLrXeY
hnZ8SY2UzGiLWTyL7qg03PRfJn6Q50nmMmOfYYim4lsg0EB+SyS60uExPMzqqaABJctXNc89KeOj
vM1QE5DyBMGFkCfuQfHgpf1WnXXqymXUK8gGcNnEU4KYBDZnL7TVwmlaAKD4n2veFPJmlfoI8Tow
wfN3NaQGA64IcHrlW6Q2gHkigGimj0aX3mH/migExD2e9ImHmw9HPxbfo7cWqTCDgydPhRQRC02O
P75MPKZqdev7V059RoMT+ipItsrX7YBr+V3JuIMzaAcvX+VEjkkDaUyEjal3hZ9gANBV0HT3SMEH
7dsnZZE4UeRE/C/dw5wj/9NQEnfiTszXIrItxFYcAal2Y75nFwQkEBR4AwZ16WPW67r+ia1tR52y
+RvIzI891+sJEmBKD/3yc1Q49nD1pWPn8oE1liA7bkbtxLn/RT9pDU5sTKvgJhiQOpinIVgCPYg7
oBTAC4DPeNyjrmeqfXgfCEzBwVsICE/O+i3wHSYgv7qkf7BAMA/qTrQ5PPT/cXQeS4qjaxB9IiKQ
l7Ygh/Ceqo2CLqpkkUfu6edoNjc6Ovr2VIP0m/wyT9YeZDU0LfCs9ox+sgyqrf5pOO5TBJoyN8/9
lYyQNbzRYx/61Hf6qz3lbuaGkgOADR9QPF91yD7ccmFH98cMwHN5HQEEBHefPWdgQpnSFRCAheXC
Utclxns2jt+OeXQ0v6XMai6kuGC7+WefjXQjP8bin4QCl39lFhkKiSC8uuWK6YaEEViL8aDp4N7o
2cbFtfTFZMqNN5Pi9zlgHRVK02fMRupBEB3FPycBh4LVHAgzPhGXtDeqzyUpFpmB4aP1wvd0k9fM
WNgCSNDLS4JbpX/OHwjrFeZCjYAq2S2XnmslM9Gd5sG1U26GHnihHDv9M4cnLzM+1k0eYnO8tSqn
R4BLnPqguXTs+obDNuxjt27fqxJs8l9++FyaXLBJD2CXA1L31+f/CpCnVhKAdKUZnYPcMv9Sk6em
AqUP1+vUmhZ5LOqfSF7L2BpEFqI5b/tqZmKgn79SfxMTBJaqgyyBOhN1MwHKV1+itqecgCYItNAU
C1eFOWwooQZd0B8XfIaIIm/kRNwjeXwNdLgJ5jgylJiU37p78L9N8Ai7J0lqv3I1+SGAP+xYIZrQ
cvS9yO9/wmtpkFdZhSG0bG6V2F77fwTh2txt21eGh5x8RpYea9aPR8eMfSE8IAwcFJxppm1TmLP/
xKjRpsSFRpjQFLgJpXEbYeGSbqUETcn0qaOO/30+q6yyA2nT+Dv/RyNI/Hnw6cKDQYaVnCSyMMh2
zVLBRBYYxH18sjP9aZ7icl0pCj5dql/Z7rJdAN+jA7FVH3PpwAeQ2kR5DgJn9fFavXfvw1jsxO4x
ZmcUMx/7DS9kLF0YCy9JXiOkzbmy9KTZjPJQfx7R2w7SbynHQc/xAyogfwL5sxcdw3jMZud5C9MB
1gJunEPESyuQHkXCjFUiM0DxgJgjc5G50oZvsDbI6hMzoJcZUblFcn/jXGZ5wcNGvmzYdzBg8lfD
kK0CbFTSQ7BNauBd/8D1iw/NQSp6t6DviFMHuzbcvkOrE/98BjycUbmdyIszkRe/280bi3R7twHc
wFSyulKWZmBXhHuP3wI5hneOyiDQvfMbM1RfuTWwZv+6+XkktUrK8z4He4fnyfUxdgcT8XXWsbRU
96n7/HxL7MGNlfM4FCiKrJBrCTcw64yID04BskXfXA1Fd8JTDu8tGXOdrAaZFtq61WP09ni34c+8
52gXz0gEE+2iSzKKOMQGA4dLiUQ92+fcEsEmcW80HvDISTalSyypDIdpSKtWs3MjbmR954MF5MXY
+zdwNguBC6AvHHW8czhGUPq4zHCS5z0eobZ7jLbn4qXKv2IRhzuouMW84ltm2Jh54Kg/v8Lwyr+D
CfQxNaQk+lqQb2N1xK5V8hpAE6IKBdpbM9vr5ARyDX6KeMjCXUrWKeU4rZd0KHbUruByn+RyuPyd
gQNHw3PIZfpzG8i0E0pvQeZyM8jq1UgiibOigQWa65JEqKPmuUfy4WicgPCidexk6L+lT+qCRNEe
/TkhfsD4Y0+yi3ChJu6NXUMTONBUlH0qWUqvBEP0LbXrkIwVulFlaoZjyFhfDxHlMCU0nIfAVK+a
imbnDlEdHkXdxqE681/UCA7RXm/45/W9lXofLFb3+rMijaUfBBDoyZXLKuTyhl8PswWkpBP8F/L9
ZMjtED892UsUKOGaGqEt1qxPgVtNpp12G//OiPOSLqcXroUUyKxXp9KCIiFO97uXqZ6IyAV0oQNO
JVXSbssap0nP2AoAob65Tft3s65xXVI1i5M6EgLadvaJ3bEnBdC3CncGPAsaLKt9tbjd8y8f216y
ax1EzS74B5QB7zUPgroOLjGMCA6p23vbPvMV71OAQUjdahzWCoye8c6Pv84BmGmKWhhDG+lPuee6
EKpfVbAHqMxJcPjtsSM7Phy3TjJjyk/BRoFXmWRYzhSdcmU76vk69Plu0pOhPCDsrd+6F0oPTK9j
Z/n/2vHLT2kdsA1OK1IUWLLqUHdQk2xeVPqay1CjXHDE/s1x7PCcGAvIBfH820fKR9rNyl9slc0R
CeWuhasqFpZBvwMaOcvPM1oSxtuTxWCDCjXQCMQwrraNIxFSoVyCzQpdagG9WDVlsv+vhDtc8jWP
zE/pcq79f64w/R9qwxX0tfYs27W/1hiBkqVJvXftVnBkzJ9yFdUWB3DSKV1uk9TnFxHfpLQMnyj9
HS2kNEtxq5zf2cCHC/8BMC8G9h+VD5EPAz9l9TuIeMaYTqBExsdwhMBJlfxOMpZMm0E81bOvnHa3
q9Q7czLemTuplzNkY5JgVoYSd5+/j+QRhvuA4a+++yUzK1h1E2P+H+NG8S7yLcev8gNnw2XpQn8M
xN6aT6Tfden/y1JXGqyCMUNnQmenA0eDLpR9c/T4eAXUXQ7WBc2MJbH+8hzwnRdc09vsJzM2HwTB
UmuYe/6TR4Bu5J/tvt1CHh7W3fjjC//y/lVx1p+JSznTnM646DQqyBObXvwXzxCa+I+Zfk2SP+cD
a5aUC/0/8dM6L6dSxCevWjAPBQbn+M26LFYSyr6ve29cSoVkWNEc/9laDAHlZGgJdcBVgM3TkP5V
XtGpm0CabZpjAf28AoIxYqZeCfARdfXWAZZOUKgSLFmK4DaIuLU+zVEMRibyIgMBZfAYT6dFY8p7
KPhSIedpL7/tJuzax+dAuXjHp5n6YCrXbSabDl32ZoYMjFzqMiNRXOzcKby29vPD57wYOQl+dBfm
bvBSAOiXwqEob2qxhURDMIlbENdms37bcztX/g2Vq8y39CkXnMJYlEjqrzCwBU5vcWRnooqzsLaR
rMCmzLIz01icvbn2bdABxjLRiRQ778h18fnwZO/LQyUioK7xS5Aged+F5VPkbRBmZ6H9jtflCzkZ
P9BI9wUAP7+kwWHbVmyRFO8QKktghscp5V/lHy8D1WzNjVnZhzcTpvUU/R3qdc0lZejJ02M8w4nP
/NEvHm3/pFB2RrmDG8KPXUAHHvzp9epvOrSJE7CeNNxmGjZNhcDZS1V/ffmmU5/O9WMSIIoAWQYd
x+e8kfMq+9M5LuAvj5nQdOVXQ8tmxHCR2y99OthK0RRavDKytufuUGNS7svfxF/Fa6/UHOnzPa+o
Z540bo4DbE3FsDJ4aPLPmamcJh/5QyM7oQ/pl/Z3vgr1L6pqLlaYL7mmJPyFNQPnFNNnwBz4oCIe
jsoX5CGm44rh2x9+o2WXbJWvEoejaoc5ljMKbDCS016YQPrLLx+8c7p/VXRlGbySFtBTgt+I8QjI
6r9qDlXPm40gkidOCcJpJZOVV/8448JMjfic0wyODTB2InozjIF8hM1zenjrOHWK01izDq+KE9p/
fRt6ii25tLOeReHhjUbSSqSBEVU8HP5AsvPSbIS9h32LDk5w8drfB6oJBLIPX/ocoNP0vOE8AMfM
K6EDK8p22Wk5/UXR0vPXM+WcpmbJGGLWs4Tz2BwkcRtRRaW4nP/frK/Gb6EfeCRFQAXvWYWTxtFC
N/W4bCnKhftAx57IpsceJK9xhZw73WvktTq/dwQ9aWkKOFBnd0PymvctLATKmWYLNB2SnYzcy/jU
EBbENd+4iAJKv4oUyvV2cbvx+cfgk37vZ/oDIa+Jf7vPXRRPQtIgvBwEHm8djyUZMdUssd9uRp+X
tHHBgmHPLDC7pULLv3Mbc2jlBKNLmzgzk59cpReUx9rl8k3AyUDxx59tJkBzfYR07H3Iin5Kl0l0
mnOeRnol1oc38l/lT0fZdd46ScB8VtnwjM3bRc3RSfw4Og/RNCAM8Iu1jJPR5qWNHiItyIGnAXtS
TgqPedYFzJDAZsaZHfu74KAhR5cCB4AnQ1+xX9MYQQJYlv6G8lJ23IM05hNCYUVFu1Qp8PiopPhx
A7E3D3dhDiHIz4GgRthQ/jwQA2oSL1EUEHUYXOf9eo4xBmdbovz0VLuUeKi5ZQjGuUWTMz4cgD4U
SIToqSKuwu9avKl44IuOxd1jVDNNf7XiJ2IGqrx/5dpr+XBH/66zI6JmDYQ4BfhMg/TK4BKBQJNP
LWAwH2Q0gBDU5VjL1031T3wz5+QJDX9G7RILdMfdGnz7hY6ca+sIVXZNhVNuiwUQIpQ8kek9YWgn
inFRU+ZdnlN/XZG1Q3qkwowmm3GloUh+idfgt2mxXdTrQqGZsOMrlzHuEHbDkCaK3xFDBt7+2RwB
3hrDTc4mThOG4NuRfhcj+niOxOTKEnsxKVpmRwTDzOj9VLIfaStpduuGdnQch19jeIVU71LQ8AxW
ww9fKUat4Ddq9+SJZiciAMF19naxoc35cD7EvilMZmHh08DDv2kJlYadWWv9buQDELSzXO0//mvV
Uy+DO9wVCkIm1vDCLNMUzC5qxRzyYwSU7MO5ubtJUJpQ4YOAETmoJ1U8v5N/3Ru8FzlhKwUn1W8a
clYLjTkMwJ6WzggiBtVZowN5rc9OElsvadD8meR0ZlF9yKshogfj3GkW7+AiZFucupJ+pMKO/l/q
IAcIlbRFQovzZNGmk5CDMQ+QUuHb28lco3jXRaZLTDH52TBbfie/U0nvfdbu5j1KL6/Vg9np4Ciy
28c2yW2jZ5sfbvPBoyyUexVTxgjGEDJOQPEKACtrHnIjLb0aDBjBhZYB6A3ZTCssP2fYv2Btz6Rn
QW5I5VOosU8ZwZfR3QA+zSzflBU4ahgtp3yzPDDQ0e8RKgniuhFdwvFkqF7Ixc//GvBzAQ7obRXY
1YBuPBW6gRaj70GFVavCR+vOiXFK5W9GMsinPQsLh1wmI+VPtIKk5xdHHQU2xLs4AdtMQfVUyDnM
ZHfoLkx83sppUPi4nDujsnl3lvNLJ7wizUL9J8nuC6wuLDe5+cbJkwYbqjuHBcJ+b7/x2IP6wFM2
vw4CuRxTaxFpvXKFC07wHBzA38nMk+buIacJ528E14OBBOHGm5WHA3YwaYkLwziX/TmjXkUj7sRr
LXBb42VhfoEpAy+POScdga1pk4SQ0MbgOCS1My84NIYHI+DkvYzYsvM3Kjhxm5ptULvkNWmg9uVv
OtbxZbQd/X6pQt16TyljDmjs+CIeHvoOasquJv7bv0rltsfRi7xA3H6WI303dsiXfS1NPbD8LCaF
lNth9tfCdusw+mgKh4SKouhx9S6wqcA94qxvFZzKVHwiQoad4k/Kb/EtApoSqrQwLCcaD59xhosY
Sxb30YqaGOw2TWqlrFkD9zbhwvsYbPTKGknw5xd/Ji2SGU3gFYERzr89lxFhzrLrU1pGwqvXbD6L
lARu2cOxzw4zVt0sQhLiOFRF0NsqhljRuArwPqvgdxQuSOSq+haiINJHXCYUpSGB4KCW7lH56Odf
U5IGM5p0kHJoYd9KmkE44fTWY20bFzCyaGhBSYn1S+UWzY5MmJFs9U8N/3P/1lJvkO4Np6PGXwfX
KD58uuVpFmGz646teEW/iq4M//HXRPGPArI6bP9qHZoYcULfRNcoke0prJQjRHmc7SP6j7I1qBsE
GJRQE8lvo7qQ0dCFDVfkUjw3U8F7dAAV098Th2t1xFjYiVUa8xxBKuyQKUnDaKVep9KT/3B656VB
pXw/5CkIyXlWvfLT5fqNd833uVHXjOE5ww+HTmHn5VIXdriemLVdpfwBVcCo7gNiTv5MCagCppDs
ITFrxPte2TaiG87MhDKVRfJLo2SrXuJwC5p0PTBox57QH/F23+tDGgKCokKAwmtz/K33yrPjrHFL
b8SbiWiawyNU1tSH5Sy/vIp4O5NFiz9la4zb9+aL6/QiPjG1QcmGQmdbWN5rvkyOpcuPdtRZwKlV
6GlUv34YyhsC4Dn7E8ZWJGaeTCgFX/KUbLyLOND98WXoCH0tq4Nmf7qHYXDkrUI6A6QlZ2YsgsLb
yom8oUDPqHPc4J7ob1KxpspB3vMMUm/WeNwt8ZekJwbi7biKm9OQfGMGKnyLcDYt3jsWOVJpD1Fa
zjSTIwU3xnN35nI+nCFMUnLK8VbZqp0XV460bW75h01g6rDgdRysmEKC6f2ycFOUdJUuhSMrB3sc
Tgy4Ruy4sMgooQSktWlYEfhht9h3VS5FCsGih4/x1ur+0VVDRZIBhQd5e8TBzQpgYZKQvud8SFje
Irs0eyaGOLpC0SNspe9Dl0nNctK3XFH+CyY7eMm/DaiWcMdfLYDfo5fdhKYWAYZfvT/HZsoSMX1k
tf7yDXvE2HhZws+84UDUR+aa8CAs2XfRmbAtFKU3/8LR0lvU67J8jUu/NOMnV7t4Gsv2niHbwYyh
ORejHRUGyM2AZDSXWT7ZG03w6trLaQ9KXUYk+VklFs4tYStYkldOC/yOLTDkhDl54CO+vg0fvsJh
DKMDpUmDbWGsR1WekVKw+SPQLS0m0jhBqt6iJiVM10ZsCbeh2jK8oQqEx2i2HK9YWcv5efZ2eCW7
ieE71nsyEKC65XXYbUIuznRhzhf5ngXPK2KvYjbJ8qkHHywVApooM1akIbeaETEwGbpyz90PLm4D
3Amqspr1K98/ppEXVidGF1QViExBIjQnp9gJMNJ76nITDctg6h7inFvEUmJEgalDyIH82NCeq/et
kLaxsCrobXxbRPuhkO0JWpHmoohKfszrB+PlSAELBt2R9Re3a/eiEEsmieCWmQv+JHOKLVnI8Dtl
XQLzTfZFtJP5RCatY3quFvXZiF/+PUCNi+AHx0hBAhj9jHNSpYFDhqUV+PRAT3qzsCuRNL6U+fco
bIPDyLkU78LpgN11vqmwLPG6rBQuCz6HdlCsiI0JfZXExOD5YC+lgwhSYnVJd19stmgsOBbDxBX8
Q/2ASijy4Bp7LRpOtUIRzY+kmcYxf3RfzEVEKmk5C8Ig+sEmkyPQ1U74V7+/hHdF2wfVrIuSiNWT
IAFBg/+vlDLfURmdGIhBhsWDHv8J34q4n3K23TKerXPGwTuwLjbWwORr3DaEUFidKf3jFs9UfeIb
mgFDgMRJflCmVCh7HDrl85tb4JkzNRd2aWSCgeHcFqw6gWbt5O0S2e1ibOFE0hUgYeRmCGvXqutT
ocUT7x9ENI2PtkLxCeE5z9f1F4ekJnuBQzi2VrPT/5XpZSm78De4/cAkXpYp8ExsOGr9oPlZ3GRH
1M/qWL8msaKjWJss04H3zjgKlPSc/EcvHjEEQ0RGruQayhtRbWlOP9OHxPimhfSEeIQRGmy1dhG/
b1G9YWNFB2uwd5CC4cSf7CbBjGy+th0qR9Th4SL2phxlxS1kK7p1enHtw44QSsVOGdkWQ8nfGSxI
e5f9X0c5+3vCaNoECSk+c1o8XzKvP3drBaVWdXr2BlLYifXp+eI6q2PPQdv1Cy8qvRbEYsrAlxEY
BdnFKVEI864ADH/UvT5gSeDuxOBWzwzmztQnUEn2GzJ0QjBgW/zceU3VjG3SkTDp5P7xo+fL7L0L
3vtKOc5hGijXnB69bbcPDrHo8aky6SPCVSKBaX+EK6OeLQzqqc2Dqh0VZlJ4SEVnnKrgLpOxzu6Q
6mMgeje5hixF6JeDFTx1hrXTbO/NzVjdDRh8sXa/v3MEglS1VSZDZfTUxCOw2HQ3+E9sLdHkZDVW
WHMIu6DkE7aRfyXtoYjeXF/J5ZHnmH8rhoxhb9CPukj/iZgFq/ukxehWQ0bsldGqY4n7+Y/6U92M
v7BaojoDEuEHUGgLVlYKLiD0DnocYvjQwwp4Uhx50U+3Yq/BrGMw6y7qJ4IXeToj8goveFW39q/H
FsPXQ3zgp8No/uTIyGW8/uYv+lDmGZjxmvPwgTEX2u5JpCOcobBkEceTCe82Lvp7+yYBT28QlECv
Hsl90FJCiDRp3MlAu+c0wCgbtz69Kv6aeVRxqxUL1ZXaHlLu/2r8jFixtTUrpcZM05dusQokrtq2
+V9zy54Y36r8t+ImrgywoHNiTER/bKzrcNk7h+FD/kvArATms2jW5L/wR6AX8vPW9mSXemhHweOE
/H5hggPpRGsSN3vu6WL0rR2Bv1Cz/HE7eDmBTWlXDScYpYg1L0tIHRkrahbjXltOp2fCNIbjPxKC
lDzpaFD9zCIRzAya83I7LDF2YUtY1aSQHN14qgApkDRo1iJilj9xrDCM1gxr5NyRc/1dSNNRgXoa
CVPGS/7iDOljqC69T7/4lf7x7xkO2R+xA47/oIw/OOE27S9VXvU5eqjNpB62zMkYh/0VxUvnDScR
eZ0X9IA44kv5Fn8i45rDkZgsOqGZXHmuYMvlHkt4f7yni+LEdsuJiz1jJPN/Lr9mIxgmV6EfktKE
DjLr9HgkG2yn6jm8xRR50DhoEViurVK7JhuGnZa6zr5TPrEVTFGN0gaHzhcCP1wdGMBCtwy7fV/a
BriL4Ul5g0KnYSqB3CNui0eRM3OxrN4/SeWRTCaRCPre1T/tsjHQKa/UZ1HYywcfmprXEeEpl1Xu
UCmIny16RZdsZrV/cv3AQNo9QOIqR3+fnnBlrqQD3+qa5qYD3ixkJiEhUmuRMoj8J9sJ30zjRcRp
INf8TyimSTi/6h0tk977F8pwu+apPol7bEEyGu7oosoryJg9uvwE5Jdwwz1xInwu5OJIr1IjKXSc
+CuEpwc7NokDKPEJaFf1XziuaGto+Kbfq8IdXiB8tGO5wY2OI2Q1X+mXApTaq/H0c/hk+Rm7a/Os
LwjN442BP/Mjlpc1MYhOMFE7uBxOrF6KG7jqE/6tnIxc/QelbOm/SriG3N6/EbG0P4AkJLtAJm/7
a2ZpHr8p4ccczsLf+0IQb+LSO9jXGFmz18++Pw9UtpTTusoVBIJeZObyIYkZININRajUbN3mTnm7
l/lH5Z/0L+YoikfXYFSLHnTwM92RTrlm/aSLL8NpLd48llSvfZvaNmMotE7pKuB0HeHMPPVH8dDF
jrr5IYPI8gjvfql+yatohSxM5sUS3FZhI4EU2RBuYwghWOprtsxo0ltyKzom1HOAOiA6Yr79E/hL
xr44vTuUfPtOtGBOd7jFM28WvzNH2nFp0Sx5T1+5x5IorukA/SUB76GE8ilbb/wn8ppNdTRpnHib
FvUFTI6Y5PVWbVZ3YwuQlPMiUEnySWvew8+eZ2ZT/yhW3rrZgn8dDfYrrIeQGYR8bbEh4YH1uBI9
GETjp1J4cVBfnKLbQpyhksDkrL0Z3na3xw4HGcWZfF38QBV52xtS3na4ax2u/uFfceTQu4NdwTw5
1Q5Szwl9Md60P8JAXBgK7A0cpX9VIKzfJa7vAn/UjjFmPaxRlT8XDG4E8H9ScasgWPFoP7PTqAGS
vebBGnoVunacrqq5hWOnpzOyrzF1PoT+OIoEgOhs848FV7F42KohVHvfroCvbWTCUNgotfqmMMKb
78XZEwlI+ykgsfQMC3LlFBvnXAP+MXAAqk5Id5znM4m4Qfk9TOgWbvyNeZoCEVa8J1Lec4r/gTXJ
66dxROq5mkzZt6kc4ch744eUMtujk6wwQIOFXRJFBMnljBblAqL9JrldY/JdzTyiPuCZqO6RVgpS
KAQKboFmKKLCuUHqnSTiSO4MKsfCdUOiPJ1bRC53OdZAdi4madvEQ/ZDQkJxqFguuAaAv5iGYKGL
EIsFGQTMab4uGxJOTgN2+k08gGvhhkJ0yAD0HNDRhRVKXtFn2wwOPBFJ2XHk6sPJ2waxwUxxvNIE
iDmbVmRg9br2r80s42jMHe75qkrGBkWUGLjrfyF7iXxcUunMEDHy6ZzLm1fLhzQ+QrljP/zYamLn
oVVexE0dccfecJGMv0ekVzif2plLCcYCCFjlZ9foFhUzzDp03+wwQg4j6Ciipx65/6B/FXzlyioI
NsKAeimPVhzSUcGVSbQKgiA6E3u9/ZN4Baq7lGBenj/K/FHK+4HZBXA+uSaMtOi/NxwKh1WyBwON
XnBhEt7h+j3jcghmGwyAH/8LGJmqOMVV/FcPt5lyUO+EIzYtwwRYo9hMRZvSCRHW9gjGBBtixFCF
BwrPx+jC7iSfO4EPpkRDEJkC0Vc+MgEM/SI+oqP37YUUzJCTy576keNoFVyYg83/+ZS72/3vnAS5
C5hAtjnBYUmrwHsfFCzCvOo6O9IAf3hZCevJxkiUnH2AtKKNkiQEW+TCIXSaU/LA3vOTJ3cRe5e2
7PpvKbgCGnxD8w6WdeMRimyPlDbMhDW3MCYtKhbEG88wAvWS9d2ABeCNv/wruN+kBOaXqoXGNp1/
91W6iU6+bGu+Td5KHDcgaPn1wFEVWwqRpgU+K8yDlfmMF18wbDR+8H2JbBhKp+oHTRewMGYj/CoI
/Bni06oD4IvvJdyLqTk2zCVItZ7iZAc2tNdAAN+01qrpkdmG4W8XfqXhr0DkiMjJlYzpAJ5TPYW8
nPkGBhY/Jq3UNJn2wH/NRlux3dS4Ekxos7pqsuDN74zmzh2t3aFV7FRXSqcqPVn1cKKUOTwCr/qt
C8S/vTquo8ZVlAfvRwZKElLtsOHWTiOFsR/AtFHo3hxyuD89XE32HXhJpuoIgGmeBiNokIVLjbzg
E/NQ7aknBC+qn7/Gg35lv+LEhF/nbfOODp6B3RpvAaBYjW+BuNZyPDABL78yBl+tiftAaJY5o+YF
FQoua/ASDA6zLX6Yf6zjBjEA3SH6IpKuzNh/7bLY9QqrD0SFyipMcadSXYAIuoEYFBNJAO2QLCIA
nPQk4KjZATPlaqVtSFoFd+4o9fQzzOPzvKOuCLMgRmuq8wjEaEsGLBEEt8RS2LaeLYH4nJFqeRlw
ffheo7mPdKX86CGQ6vX7JipH8bsnu6cBvCBWRmvdFKPnETGyq9ByR3UHxtuUKQcCXShn5SsY8Ccv
oz+ij0CoM4VLgJ3RafbVMrbg+wWCcaioNTnjeOJo6Dvl6TvY9cMuQO1BJ16EDaxgwJ4EHhCuiD8R
Hvwe9xyGWXbjHU0mKunhc5va7XCOwqOirzoG7DohKbOdudqmMmNWBWI3iVuZb06mgL1VREX1WmXX
cXYqMX2wTlo4ieacNGxI9VLr8JnxUID9MryGVORx4EwhwRngapKa7Re6D72IxCJomKcUtDcb3LZL
vCSVtupc/CjlnSP+8Fc//SsdHaXFVJQ9V3c0RFaCin8i67780z8o1MGbkvEwOjJ/Z4tjiLpSV2Sv
tjWmD3S2yRD8FrA6/7R0WSD6W8ZejGBI4KiExLPrHELmFc8ivFaOAx03NURFMydv6+/n861MOutT
vJiqUaxITUOyBCTwM17UP5HWF8UWJKgZaHMkLrnf276Qw/Wx8vlFmIGyH61mmjZEF94XjdABIkLu
xTG+dVM/qryxyy3kOjv4B5F3R3lw+igRcmrw0t1v/vveJt9cuAF0SZgJ8eXhMZgf30/h8ob3+cLr
TwsokhF3chSLMlhEgKkddDpUdwvbl74cXgNeWh/XgaWs5YAuLkfWHjoF8B+KzapXSuzjIqQbMXME
YxET+iZnQyTjl9EVy9lot7iveB5OerDN6KvnaZ3R/IY2bw4lpJpoM3MDJjBKeG0R+VqGPbxmAmgw
J/DqSWLAzT61fvSbbx5QaVNfQ1xjV6y/X7XhMROiG82t1v50Qg6s2AQJu5pZOU66w9srzqkpwySm
xQIzDWC04FCeytOHwX6ILRbgixl/iSU79i2ggmmn+Veq2onzIuGmXjysw9apn8ojUfFOuIG/ez9F
/K8/rM3UC5CnWUgzBL+ttOd1xPOBOLD4/OU3LIHZSvXeuy5Z4WugRsf4mcu0uy6BXBvIjN6cT/Cg
OkW+7+0Uhcia2mUIwyxYb+mvZ4eG69bwHfvbHr/3UuaVkR1A9ST7ZYcXxpIG2/iJURgK0vcwpH/G
R/BkiqLAGVu2CEv8VY8IEZpaDivYafuGKPDsezoL9Pxh5R+lF5RxsJV262qWeG+ZdGqRWnNisgS5
onhZdj8FrVQluJesxFStW5H86OMIflx2iyQAcvjcGWvYaEciV+z6A73omLPOpHq2VFg+/c8r6Ccp
rl6XhIjjGUJt7ikJkHpp9eb1yRyy7XvdZqKNkX6+lhBkJqba3sCI88UgMBkBd25rzW74aCN8l+Fd
eLx3Qu0ULVECGDynELBIiGX7Rb+yIQE8XNWfA26CcnCDswxCBpnlRMM6xkRNgli6Y/WvtTNYt/BV
S+7IEYxcaOdyeJdmCzR31tf43whIVH7CnoCdN6PAmgE0r7Zhz17KSh3cZjzUpPGrZRpbYua+0+Ps
Am07ohOTmRKlGbnLRmzSvFLgM3NFjoCjUnApcyTK5+hYVIXroJEmu6oB0EHlkAw/5WxNt3vAD7yY
zfC1k3JbKzFJV+tzBptospZzxAXcCBObX/vRit7IMLQ0vtgXI+g82kCyIbhyDVr2/mX6RdvN7LNM
8y1QqvqzEagWy3c0IKrHkE2XG4Tg8e3PpOkk9vIH7MgQVZh/cCu9iONiINH/84r5EdBDaCwl67gg
rtebKbsmdwMMU8VPE3glXfXHuLX4ufgE0aORX9keugr2O74U9lMKF//OHGLvJaNmVumBM7kTAvCc
HFELQJaZh6p3rFo2TudNJy7UutgR9vMjmR98pMZr5jabKNqqRyocObS1rlhtZCq5AID8NVAMTzG2
HupIcW8oF92SP3Z8pddSxx/qvG1yCTveHLhpK5FTORFKwDAY/MmWbCs6UBk77SIGAwuz2IiwM1ba
hRfjqmkHDvmlYY4xsrjTLdb8OOGLhbITbT5TPDVk7JZjbo+wsP+aywDXFrjwGVslxhBap+3eAa8l
HQqTRaD6GTuo7OEG5/EcL2lDksAJTgrRvu5E4QUuU9GZc0/7klFdBD53bEQVfZdup5MR/u4wD+Jc
eWgCu42J122wGR2nsuVH7hAfG+aiZoCXQInAiNrd8VNaBD+zh6atxCMgTsZQ2M4k2giOn/kl0Mxs
hqVg0SgEB8/p7AjwlNBmH1gEt/c17M7q3Cp34yAyYYhZYUR9zWJDocOwWPeC3QBsYrrxpq2nwXmQ
e8l9eFszpho8kYWxYqlMfKY2rPIL4twknjsyRZA/LP8bz/K5xQMdFXduCiHZLms8sGK0gQlAnBI5
Y263yJcMbReaD7CDhDkzQ2ZN2+rRoQju+QxTjq+L9xZyC2RUVkv5c+W/WcFZWsrdvwGZY6USufuW
BNwjC36D5TCJVkq/jmGJkeGm77WhX8TRaFPGXQYnA0GXg0Py2cgDQgknxNHlzMdvMT3SF3TZXFXB
46y0HSNHWjE0DhblaBpf4pYg9mf9iSyohbt+TxeawY47XTAI2KUAqJ7DgOsXKwTeEFv6+RyHbQXN
ZoU5nHEGeXQOGRtOuADehHUJZdZTu0v73gocnyOzOBB664oDXDl/+853uOor8Cln/8CLr2VQlNHb
TWV+Cow1ZVmwJRps7cFa/RWTXYWkfYnbB3b6efwy6LcUt4aIrMBM8c3pRXp8gD4RdwtMvOfEn6B+
/oF47P/FyYW9SFqr9FZN+MgVFDqfC6c4+cMxSvBQZ4pVkdEcGKkCwShjUxp3yjRMaR4f/IDJBPoD
uWxAUCBiD/ieWii+2YzkXMhxV2y03fwva2un47GfHVpfp3ZCcw1QsKkPtpCfTP5lsS9n1punWAHK
PxnXN208g+re/kfSeS0nrm1R9ItUpRxeQQiByNHmRWW3beUckPT1d+jc6j7HLjcYUNh7rblmYCRW
cW0xZ8FalbTdojyEmJBVEtYHeWvH9S06MN6p3YTHRB0EGDT9YraOI1Adf1/b1pVOyeifnbhu0Q3U
0cvcR+JeNhN3vkMgKb6natVLfwkX21Sy5KS/I9aQXBDKi0tmkq/BdJlC2EkS6MIWKklKXixepadc
YEooegUVpzGcLAP9ElY3bfDjJ0TQoLYQYFXV10hQViIWYRTSj6wPdo1e2vi7Gv25fxNFtps+wx5o
h5zXYNuxVr77n0zZiOKXJD6g8jKYgbmM6RuHC6Da35rZGp6MDDcxP6XtusV9J+gPqS5vyC62YQtu
rNxB39HLvAslvjZKZKd0TploOmLlFLBmRPMaYSAX4jYk/eWcWBUOUWS2qJ5lW+PmqaigttlrPrm5
SULJbOm6IL62/Q2Mc4wpLz3OUoLpgqUaHInpVLcXwzoxNlblJcbwOD6ZFckBeDCs6sEGEM0cKoQe
CAw/hEITTgQ5+PsUX7UewiT4obmOsmsBwabDZeUU1q7JdFZeFeFmUO9ThRqx7zbpSDULL6J1pvz2
tj4mlasZaEmHTiB3+XV6Y36ow/zzYWLVxW7g/m3QkZRkOiA8Udpt8e69iKHJ3H7Dhwsp86VEgvSG
WXk5oSekaLXMVd746y7Ys4pvgvQ6tONS1ZK/jNanSFhS4N3IUuIEsHD0s4hQuZHmxOyWiy6AcShc
BT/8y6uz0Q6OWc3SVNxUZLR0wMyxCruVWI7808KADqVRbrhNFzmmmHO1+OTyaQtJrx6CLG+iurfT
jzgNnSz564tzbXxZQXASsL/KzBg8q4Bu9+Z2JiAICij+LIJ1MBUGryrMWx0/i+P0H3D8oflMJLu9
r8n4Ya8jZKk3q/u0QFWTM8a7ICrKM5VgJBWI7YgcTSWqGcO0B41OPSNag+jojKycYqNy1RbSTCd4
EjspAy6nw7b5BmzwVRrOwibTIt3/Aa8Z5wS+Tb6TsQE08y34FdabQvCTsrcQdorUTag/InYPuktL
2ArH8S/RP2YV9QiPH0Orlqgh6vCGw57hEWgKu5JgtKHEOy79NeqjBN0iOr2Dz3AfiygoZTdQnSjA
0IimSpex5cYmRX07PSxK7aZsjNyZ4u+CHdsUmGSRgiwR6BU9NOrZAdcxHXCzJ8U1T8ZtOX1obGAC
3g7cNoShsfGGeybQkF2YuQ7Cb5Uk61LRFpoY4U+3iIj3ih9v0eKVQ4ZIn/iuqXisEJliCySEihrp
M/JVP5TFl6YthfdZzzbDEdIdptnsGW+4DOqpG/69NV7mofQi8qKPEIKOpB4ajOmba8gsqQeeNEGO
lGArdGQGCbjHxwcxwb8+mwloSI9IKJZW5Wy8S+f8DtGHmivq3RxH9T6/NO+HXsEOqKAZqeGaLAii
kBMTejhYIGomnXI2PVfJm83bDkibz84GRF34WvTjQLL53aDv1w5EbhBfPDvsF7uQlab/xc3eiZjs
jlClbJg7+HjTT/ps3QLfeS057PlO18+D8ozvpoZoDzVj+Km8N1m+L8Yf3CrQiojyBjtnw9jBN5H1
bb2v2JiNk5jg98DeS+wWFw8MORof+B3nuVOG1e2kHwmsBH3To+AHkmXmgm0uqdRnCjhcYPEPfhob
EJGp33OzwbX3AgffFWUvnXr2+cN0AmmYSIORqN+pw1uTkbziZvgPAfNkZ1VaRdk6pBHsx4MyUjRh
Xw1KiLIeis5EgoLdBq51g40bANiEtDwTB4DlG2s8THkrfIqgX8K+w/IX+bwW7WJwZ1Io+ofgxJBt
4BrIO5HPZKIrfIy9A593LwIdhJvyX5fsa+NhRCtD+s1nfFHBixnrdXU8hpQIrKY1rRJAXXkIDM+Y
8aDuklQnET+pYt1Naz//FnG8IBFqQ6mF7O7NBhjuZ5NRawRo4hnwwvHAHTKHLbwVbRRrbFYQbqZr
gCnx1LglPg4KqDM8GYrofpEcUnjQEL/xfRmpywAaumAgO42hYYo1PBCdRfynR+EnHAn7pAAW2rU2
Mbr8GDqEFroLDX54SRGZQUxC5D8Vuk0Ay8aUmFEA+Dh+NjIUw00aajApgSKAWhKE6/qjJlenqZ0J
3nFTHMT+nrbbzGCEAXZNCJ7IkVdZZpMGtwFKQVJ6LFjGjYYuTYbIxNgMAMbSEYlvwwZK0KH88bdS
+K1j7kcBCQUDbaaOytPAp2bwalws64aZO/N1SSWvKf/pzXvoQ2ODXyBah2GiDtsWXFRwlptneR0T
D7ik+mhxj3RSMraoWjAlxu0hcKf3j5A3Tsp96HfVOiC4IWSEzCIOoMEFtGdc/36ksytsd0rhfntI
CTtr1wevntwfcYCdtNTMOcoZ3Dc4mNviYsyWQsIVeRaj8g6bjoi7EeqUyG2B/+DJAEVW1Zs52AF0
rIsKryCXsbxgQ3bBseT2n3rvj7X8baEZUc+CvgYBgaYgeYrIxeLFEFBbcq/qBaMUBUg0JoAetwu2
5Fa8tPGxN1g9VSwhsWPDtXb8B6eaG8jaSd+K+B39Zvh7rtTblHl81oSlMv+CQ01eVykjHmYaAHoG
qSfFv/Qhhxs17YBPb5O2yQwRgc9SwDwCpxBRvcJVY64VNNRoyY/8XkEnNhroO7cydhN1ZcXPAlYk
rpfUKP60CNE4QJjSV7MjRkBbX84W+rHudqy624EQ1Q48mP3e0WBOTGtNWxeQMHuMTOqVXh2kbhuW
CC4vpbCNlYc838Q9KgI2d62jo5NuOhYSVVus2/HE4oQN/QTNxGdorV4K6e6XT0YZRjpQ2sHaF1hx
G4Ta1m8Y3vX8EMvYAb9y87uoHg08LH8+acWvItshrqbdbjaoGvYgXAr0vQTZRrImMZrRtwGF3drB
9ZuETy1ZSpD+cuzS6dvPuRMBFKFfqTmDrfESWi8dnCZlnAXEIK8NZTcAYM4RVxDNy94xFbi7NNIP
Pfyr0rU1/fqJl1o49h+45UgTrJtP0zjFPUDiG8UKhcFRH86a18ibAHpdb8vd0ZDvA/4Y5i9Qw4rG
gktm2qirUXKVHUueqXjF+Q27RomX73vZH3Lz1WJxodscluqgQ/TZAaFJr1G46v2lwSZlSNBnosBB
Ev8ymDlg1Zq6srQmvDq3oSwz0IbDai4Q7MEDzBjsFQ023/dMWQch8g0CC9bqdpyIfJXmAUKWr63R
q4a7heH1FgQTzYGTiwe6L7Ba4DyTmwTNhH/UlZsCeMvWdlRxc1Kma17f5KXT4p4u7bnnGKNJTwPf
lCWd6R+C4ybaq+FeH+9d86+0GDZtZbrOITHIgdoGsFr/DOObZOhIOA3/DBgmeIxicQjNFQa4CjZ6
VwMU2ZfogIu0tWDqFrUX0sj6lgkeANvDkE5yd0GmwbEM5d0baGteiEu0Bya8Zs+HRW7ifAtBh4mK
YzVbg3UW24l8lUGAYjRaTSuh2SS6TelT+rZip/6iPRItoM4b+OXln4m2dBu3PwL9rbBAwu7TS48X
RM/GqrB2Gm5lhqeku4AmehWT4sH+xd4wtv8QhIvpFul1iTC1ugiZM6iSnaLaxf8fTrfXhnZW/YS3
xKdho4ENhCszHwUvsz2Fx5xE4tzYcEbt6ofnkAixR0hn4AJPqtNrgMvxxnyRJnldnAemcSv61h0L
mwBRKVxWDxXg9mNPxYb0fCArC85uQQd47CDBKX8+3aPUfKgM0wbkun27xQRpFUEhKTtCQmn+l/Tv
7XSggxVYXv3aEVGp4c8IlWo+OwrKHUQWBIAm3edbuULIMaEvMM2Cs1+8b7V2jEl9ARDy5AKRfX21
WBSZ7d21XQpAy25UWkvF2jSjiDPLqq5Xufpd+mcod64gL4SP7mKICwleTTcvtQHiJyjI52xFPS4t
jmyG6PpEQPtuy60S3HqMo67Q7lYofohIbsEoXVRE5VJ4vtfjA9sH2Y5P6h9wd1UnmIz9cYJLsuC4
HviTaWdhQZLShmMftY4QfVWHRLtl4Yfkf8twtakQfE4y5QNZr6brDdVnYH5os2nKaNnlBkVRvMH/
fSUyNduA1gyNy/RPXQ40/wAalcvgYgC1yXRY4OgTT2q+lmnFTjr1Jypqe7qxeKpIlaE3yd2irY+p
gtQa8GZniiy/yeyP7NUbVPvsUrxl2Gh0x+OCHcpJrKVhuKiY3pDAsi2DjaneC+2GwJcF93kI6eiD
OFvh8OKqLJQ1dh55ch9uqNWqV3cBPPpo+aUXzIKP6B4DHPrMTWHajG3pOFLLJfJyh6/BRxp+cTH2
wj0b7uZ4z2/NIxWQJABmct34+Pnim0tXl7woI7BNCwqPyqR646wWQqBD7oLs2OumFf18hVNzfBEM
wMB9bc1xjvGPVp+B3PPOI0NVVLaZS+4Q9B0UP1ckW4kHXBmfBEzb5FV/DI29+YWjIkO0UrFb6AML
hIya4/8NNnewcC2136qO8Lf/p2U0DvT7I9f2R4Yp3iSdjL6yAde5B8IV65ginwafzFw77Yg48MbK
IaNx4lqkONKmgyl/kr+dc0EzvqU69ZvvMlgn7E4QJEY8xalCrDVlXYPtaVNsYS1BkUyTHbD0+1EC
sZFWtH55avKsAYx8zamVvzCgSJjwsJ1npQNcF0WDseZ22ObZ7wMIdr5p2l1yUPR/WJEt1Bkw4BWx
eFBgY1b4QWqMY/OVvsYLofnwk4xF1GNvZhEIMPT2IbyFCSHVZIG6sf9VE8s9Q1KyfyVaHOO7w/jQ
kpfGWs547hw6DREIwqNjRuoOqB5h+kmOJbsElgz1uuDetx51ema6/RqLy3/zPWRhybm89hkAO81b
tDX8jSrvR2SsbTTnG/mw9FAwiq9mAmNFNYmA7AOrCDHzine7ZkXqITfRr0bLd3pSRCzr/t7vz9q6
6eDesf1eVYA7/aXe9NrDEK++iAz4VMxIuvYINQqnK6kSOvYnLWsbIAnJAdr31KIMdcytNi/zYNYL
bBIpgGP8iqD90AhfYB0AndaBV974muAnYtqKVxETHq7FpRlue3Z660W6mgoHdS2M3Llontbmb4vx
iF0ckLgCVdssZkwda+yWd5QMzKSW1oe/1b8IaiWeVQIV/UTqLuES5Qom6+OefXjCX7vFnVWhol0G
sLAShNvCd95vzf47aB8NquY5dvm7NRfB1iwcIFJKMSCpaXoy262UgSrIjoFPVUbuaMZ44cmR9EsT
OEh6MvVT7nflScU5NsEvozZ+MHqRuJJ13cQgjFlbviphIlmvee9xVQTIt5ZYirDbUNr0mSMZ/zpO
4Wh4+xdzOU7amtu5SZ4c8XnT039Zs1UmHmR+5qKtaZvZDFP86VQvh3GSEqpkOCEckcBSmN9sFMjM
xnWAtMcKTIw9wM4qeJVQMdAm2G/IYUiThaVpQ4BN347k4sKZygB85y5la/Y3lOnNhNMJNNO63pIW
UXfoVFhviww+JRJzxyck86OYXnJJyMfRl2+SYeA2cQyi/QBlCgsoAUcjHBOhKgn1Tcflpjz2aHyC
26Tu5gtKBgGi/h3nMxuAlTH+fRyBSY0K3QbWYTLdPb07o0iTPQSfJG98zFc1oH9GV/A3SASGhO8l
8S5ZWHoa1LW7GT/r5GUxjwHXyXDuYQrEiDYiXgqVTXF4C5TqiMKrzxJyY/JSJ7xsF/GP/pcRVzRd
dfjsevLrE4jz2QpnynLxa+J2CdLaDoorQJZuUOTylADn9Q736ntrbrKYpFmgNcnAfhuvZqZgX8kZ
hLoCpbUO/k/8jTQzhsmFKxRB0Tn5h/9qMEkj2+g/77ZfSMqem68uEU+6Q/+T+Bf0t0ryMQrY0uGd
772VOUoQpoy2l6qrHpG7ufT9y0iMTER7Aiajbyfy/Dq7GLeIZnuWdFAchX07TWGdv4KXlJLj9l5R
c0+Inks7OVNeADzL1b3nnkqGT1KF56dQ82O4Y5x06DJkSUeN3c2WYdqDH5B8rKPzlkmlRPkAPSO7
i/O1rbVXnfiuRN53/SVyZTZlRs6OHy3FZM2Ed3m8KdikozRfsk9TiWbJE/f88Gp+sXCHgdfKNkgp
tuT3/CM8dWRD2dmeFiHK7ZeCa8gigwT0Z+qe4nwwzxKRcbN8J3gSTA5VF6s5PRxDEOIhIIrifcF8
AMNz4sSXOtE6+G3QiwH6nUtnZgAI5bYSEfdDZ9rM5ARuJMZs07rsGHftW3YiA/pzjaefafcIkbHz
pKuRLKdasxJ8YsJqJZ+BuOqmzzlB8g5fJoy/rGSXjggqzvFnR4rwJQmJJEE4Db7R4bb3ynLbnG79
hmaBK77Fj8Lc+vJeejtRuOkpQoAEiXuQDuyw/nSrJWIUnhNxA8uePj54ZJgT68NSgUepH6s1a2YF
tV5WvPgjmKm0NulE+0i/6gAWWbsQSTcOIIhy/wFWq8HGxI/S+Jdw4WYCjXvIy12rM55Lw9kitE9x
8+4koLij/aYQxaaO9Upn0990qI0C1CRLbv7a2miKRIO7k7+oJBIaQkyqJ8RcuJeQS/JphTQUK+0j
Jzwg2VRMuPaRW9d7nQDafht0u9ba7PfIgu1M2vv7BHT4g1WV2ZxDk1Buwp9yIl/MiduNTomVAzaJ
fwNW7MIpV+C92lNHGg44KFzpbapfTMOm7IrngqIrVuOvRtJi9mEJHsUVjJm8QkcAc4OZ3iBaCFrW
PdzVBA0QDfafuWU/CsWrKbpNtVP8dYB7STdvLt345aMEEg4TMRuNw0xYWqOglEavkPaqYSfon8dV
otxCCmKmME+/xVyNru5BJ8JiV0bwELd6fc/SFUQTsfL0/Jo2Z8P8ToSrPE9V8Mct+J1MspXtkFwC
CLbVrSNGUIawTjkLymLixZiw7kIpfx9jzI2cvNwI3bWAjKxHH9bkceZrXHUywi64wlsDrV91FGBv
zL+4YT+OsH+zQtocs/vW1RuUHUCl8Ifa1iK7dllsZf1E9FoHoTKxjdYN8NLQFQ7/Mja3UfIbBrYp
rJqHgSgzfU4i8VmYmcPcIz1F2+p0qJhZrhISSj4a2seQVX2y8Tx838f0mhwo1AR1JUoA0qydGjI/
ukFgO58ibu6c/C/LcNOE1F4GInWlLFOL1+/v/YQRJkxVsPH0WmOjTcdF2puENlFyymTXtzJBfzg8
koRHFp90GlfhTxh1FGzwh4wPahAfIbZRfDbve0VtJsxjmOGqWs0yJXTZIGgjji40iYWw6ij2KP4C
ccPHyWZ4V0ygEbCgM4QUULNQqSi7pIKdx+Zq4NZR4oEn3xi/qiGIdk8+Km4tMuy/4rfCeatHMFmT
kjpUez1vd1OjIk5ntgGRmNykpCHCeR4Jc90bE8AyNtvV8iV8QPsxv0tAJWrKsscbG6pys7LketUG
fHq0KLCTJRnQiRCjgWjvHA9Xi41sxhr53AzRhfArpherU5YbH5OevwjvJPzNLGTGybzWMfFW0RkE
wW0ulcxFtI5+a6qBZIU9M5RTHYBuo1JfAkxpOjd8uJ6C77dfLufb+v0mGYDCtr+YGNODllORMdCG
PgxNfBXXn4G0qQBI/GcSM8axoQwR6JaAAOIJhYoVkKQszpW8liFOltIBsC8bzm8VeHYR/pP7Cwio
wSjVIfkp/YlDO31vWH+5sQoaae75AHdEeBXG0ngaB3UjwRcOXgOaimZpJJe096qUfDuSzxWGosfy
jl9y6cnA0eO9x0Oxcrh25wEFHqAwNksmCTgjw6pZa/m+Cz/E/iUSjDybbJJwZ6WbIKZTX2nRJ9HB
PvcIZqqNjXcy+DOVzhvmRGpgAKD/xQYihiX+HnlB2oFwjaKrqd5GROkWEoyN0ZyTyvORPRq/zYhT
1amVTgqoI+RJ7Prgl1WrktH5G/oGb6gkA6AhJWlEB9bjWeGBsU2TFw6H1nKZaZuoaeWlFjq1RYZJ
F9bLIAaDliTRQD+J0Po7ak7jhMMkq7pbwanRxmtP4ygcq+rUjfdAcqMBq6wV3aRKU/epAcBvWERb
GiZpk0FP8ac17D5BSaCxYhwhQgL3xAo9B6j9i6WZ5aP7NqV9/cNWEgMHQw9mguOW1H6asO++oAhV
Bxr2BhL8kyQyFZeWM4haMNii/uFnq8mJhT2IWvrpCweM8eS/2lo3Ja4cTGAgaIFwyFvYkZNj4K6H
/lBbtepjJjRwf5X4JBJsCtDkDA5gKMVMyLjDUn6DLxBmmmmwFGvCVR+ADjaT8lG133ONvjTCC6Vf
b3cPyqrU5cgX+0Fx8ZMA2CuGRUA1OdBi52s1u/bqruO+0pmjvHm7Z/O3O+vjF9tcRbdVcvLrW0be
wXz0bpbmYm4y3g2YlSgtCuknDBz9X/OZrFM7slYC+5u2y40fekkatczVJ7QUxx7Gb/RlklQyLVk+
wbokxjq8c9NTs2fWPI4SbBj8pRfdELmK6YKtlMHB4kr7NmGeShXEHgrFTXwCfgdiQ/zONAUW0UbG
yrJXiGWFesO5H7/KzNHFvUn2C3MQzvwwEKjQuGJwxtH25G8H/c8XYP2v+FsBI7LuWu/QCYU95fOY
Bc+37k2Ic9HfUH4bxwYnfGgn3Ex2dWZJWx19GHsXxAczt1LDJFGkRxCxyt80aIXRjJAN183gibgZ
ZPwhFi0+wqx16HFHC78++Tzv9iCKys8AsWeCMsmEm/1qHO5S4xbVSYLTXjQ/NF+C9d3TEkhslZWM
GYEHttxi2+ZZrKU+QT7Jhu34BSAgQNNPN9wokBc8NgcVDVvdbIDlAT3BXvk8I+Lg/s5ibnBQkLve
39ACzatcX0QZJ6sAb+73qx8cpq4p6nd1ZdTuIJ5m2zS0mCM4PBuMWy/jLank0/sqYx6P1wVReb+E
btQhnwq5Gplb4yzPVQonYmxtfEY4OTBWDVrcN0VG/G9Mk48R8ZrIgc36Wv6iQlZ1vL+4WD1A9Ya7
RXzKlDDHyjgK8XvXEHLODHjdjEj3HWbWAsKB6YOoLzyISAdBNcQ2hPxsXCfaccgvhrY805C0tlgC
3CzRgfN3xM97Ky4alOAv6IevQrxkx/gcQIUNmbWirxZJsIIeLarHOuDuuoShSy68m5CevdSfw6uP
zhjBJ62nV08bH4Pf5nsgNfCPFo8KJN21Nqm1S0J4GzYxR9gkjHrL3z/R+xm9O7KRCgnzr8Ks+M4u
zIBniav86nMWX4YrNBHsfS1w8dvFym8XF/ilO/m/guDF/+uy9lu0p7PZbYL9t2t8QkTBBtCAGKdn
jEPp9XG5ZzQMuVwAUSR2gVcCaTSYa6NQxpWcw1TR/oAABjckIn2xWkKecQLMnLheSENYhxhxPKT4
Z9JIKoGeYEvNdlIRyKyKzlMjWkXiAVocjfklDPsJt8+QGgwEO5LeRvrJd9Mf/gs4fePJ9hwZ/Fq+
C+Wp02YIj2oGFxdcHslc+Su1wyhCsh/OeBgW04UhHpt8gY8d8kvPp7VzG7REsNQICxGFT9HYxskp
Fv4gdAw/PM1SDzDEr29yQlX8z22m/ODDY3wcPeRSLTrBctf+smAzLknW8XZpYdwindC53BlttnNi
9Vr9Hu4MTWmaJcRSyroVyEStd5POGDu9JfQD5JxAZkgP/vQrMmR7UfZrztFEjPE2ArRGM7M03XFZ
Cr0HvW8oOO9eduWtV8ln9I/p2AE95qE6FTgvknKpnTp8yKM5eSk5DSt03vIFKi/mBeMl++amae9R
tTEIZHu8/2nnlIwuoD8k7Rj5W5kHixHO90Akfc+HZfZP1YCj5PjIUFIQj0S18adNjAGCpTk5GaqA
eAe3gUCP6B+sxug4NJhEgzGRqGETWd2v1X9qeYMvsfKPGlAkDA+vU2aVTqMerQ2MnE3jkmcDdEm3
xYK0pbrjjBrDHNAXaPDTHKHGOmeJzwBmYdDYMAYYZo969T8JsLBClA+43TL9l1bkaJhExGIFh9yg
m+yITpUajZiKLxgQBqZIDPCHpRk7I67wK7Lh6OdtlMfBvwlfw8ItuRTly5vZKOE3TEoBmQ7JzFOF
oTYgipeM7YWt/xWtFNOJyGkyxqVxHklZs5YjvnoKzb6EU7nMNaJuZWtTpPfiR9yFbGk3ACHVnoWl
Fjij8GQgXHzyQXkZqi2yMYzSgQ7yxUyymZ3zcUaBBgj8hK36Aq+ThgDtYltDtkXw8jfhlN3uspZE
xjksHruhDn6YRWSY0DkcL25FYl2k9qS2DMcuOYMF1RVYxnDdY02KJBuP6MJcZ7OtC6S2jY4jylHA
7RNuF1q79y7ZhxQpzcLpT4m0NaBgfLQ/7MIg0KWLm0o9XAYuBIwWK5TYfbyiuWQYEUJ3xOgOMsZC
THZmtZrdlKQV+CQbqAJ9tyYsZyFflGQnbOlhvwt8ChINWjep43YA+Z4opWlHBFOVbySWRhxG5mgS
VCiDegoSBuWobQUZFBdQrsQ1ZUI0DTkPwyBa9vxvMu/ZSPiQzV/I1GlERp6wmPm7NXSwbN7f0j1l
PWsSNO4carr4yK3fDo0FLDWKV4OAdOyz6YhDVljlqd/5NTQTYgojAqoNzpXbUPn3lrBzWaX41DYx
IzEwFfx/xTu7vdVt+obA5fLeBgaHdx+/Ca5F0BhRkkOzwti5hy4wlLuKXWKGms35byCNKDmRsLA8
ol0VuUACwY4ALAE8IuxvGtxvYfYYkH8Z56vTv7HjFPm3sXnWKTY+zbNj2FrOggB8yrmaWYL0rT99
E4DyBsHCZmJWfYGDTzu5P/WI95T3ret/69hgUsg0RPwwpdlJa5vgocq6bJX4j606/CpgF1aWg3Ix
RCpXpg/Rv8XAJHXyUwfPTHzgrG4Fm0ovljIza3C1AHgmvZkTQ6EfU8TjwxGTS+L/k5t1Zr0G6nsu
hrraxcFz5DsFx+cILce5074qPB66+DMvL369NpOjxQsJ1s4C5dc7r1/H4lbUVyxkMZkZsnmR+t1A
DoD4zOpPg1EpUAssWzxhcmYqI9XN6H8L8johiBXeRac9pn7Xg+347Ew+vQJmuAlfMEF/9m+TrI+j
MJwzUiBaYqz6U1qidkn+sXeZaOO0/7w7sgCVNVZoY3IrUiakzYz3xetAwE/MKSqJbKrP8WnyTQzU
T95EhK+QSTIA51iJfsP4F2PIkls/So/d8IhJBuLUjfK3Ue6wRZ6wbVBwMVGzfcZlYOTfHYV8haGI
HMAjC3r8is5+ejRRQmHQ0Ve7sX0aipfBz5v+fEzr2KFrA+vy9IRthvHGrpVDIeAIlL8yB++Wlerm
r5Lv63W7rtc4qrBsr8nvhe9frgt7tiIfXbLqWfg/cQ5Yi674nDn7BGs7Mv8gf4tPyFL6U3RRVvND
0S1/673soUoUyemZDfKZpG3jrezKRJzwzfwYyNv5S3bjbf4SvcSpf3kvWzjc/At9vFOu8xdbLa8W
r4Zf/YnQfo3/sKt/84B1duVduKKHhpSfqPw3P/b/j5f5F5CsecGndkh51XL9/38XXXKDeEXRReXq
aeqCj0pUD8/n66qdn58QiEBa9RZXRzfkqYWTbnGf/uaRs4wFV2JwKBDflfTbr1Oegy5zzW66xuUq
55HQRqjr7z3HU3XT7RvVoFvxbeHULzQUDr8PP2rzyblqz+1a4tkgeM78HtLV/B4Kh0kGP835fvjl
oI8ukLDIKRA2NVXbk1RZaYshGp7Qs0kQRl7I5PsL+liE7Gja3bhc+t/SXRf47P3Auax/4+3bszbG
xrJRiJYLQHOE6EsMJ9x7v4+Rb0u/mYOgkuOCv0i+TbfzO8630Ue7RtQPYrDmf9G/fPu+Rv9Mp7ty
DApHd/u1+ew5uvPx7jl2S2hly3oNPMDHkecyO92CDLCn19v8XFAZ0n9hpmSbT9Qk6+bIrJpHYhO+
zLjeMpvOk97+RZHeXziW8/HgYF0hQDh3akqHDnmBfy2yjfdR+YrRgjqVYzqhq6xC1wdtcNiGrL/3
bnrEbsgfYxu61UbbUs/w0A1fiFMW1vOPo8/+q9ogV3Yh/H+ZFFhujh0Y4XQb5hD5KudCSfcl98LI
V6bj5JpgErIXIH/S1h/ermDj7knOMRE8l4kiE7sCmk5beWgc3OqHH84fbS39dtcST35OCOFRLjD5
dviVPQ6L6HE0gn/pNt9yCFegTdyGCV5aqiu7OF3MD0b+AOGIoe0x+Kd684Wz5wftvjkyzuAEqy5X
cnUtjjyUu27+yi29HTEl9vAzYsbFksSlWe8RXDloNbxk8XeVF8/DsKV0J0qTPzbz/1+uOm7KLW+p
3fd7POHcnqWPtkAtbfy6zvWe+9NnbGTyq/mKwXx8RtSYXKNreC7v2ZEOijdKHuMVKya73ifX7BoH
SMiKIzfXPj0nPKTdz++03Iue6C2hipyTa3zOoIpz7sd1dIyOyMitE9GKBWAOgNo1OJY8vvOETb6P
rsLJQhPmXfN7uQ+uWr8ios1YRLBMT8IG0SmamnT/9vyLdWrK7X8SIe1knMxDgDS6gO2BwsgLjrDd
TxZDvD0PpIE86QfzoJ2sU7y3TmdjY5w0AcKwBq1qDdEfvim/17+Yl85DRBXe4zusmGfRLH2eBX0Y
n6gLlFp/VXzTsXmwT3m8eWhgMyLT5ttLQEvPZRPvkXDvfV5N2KFBU3gHGm9u1hL999PGS2gfFTfc
N57yiVUAz2iIMJubS4jLvKH6vRB24X5+1xvsjeBGbzqPt3qqvHg/fwjc/olCW1RPPNov8PFWpA7+
91IKrJcD+ySGHnv20iRy4j2Hg09rdwvvGi8NtD12i3sItu9PugyOdAdUsfUvdIBIeu/+pWEru5sX
WK5GvtQviKi1T+GGWv3Z/fd67+/8znYnfOKcMXvFM4u5d9Jy/O6etELzYbJwcfds95zeuR4Pxibl
1M6nlCEnLEfeqXZK99YG+4zfEhQRCfZROAXH+Wdu53GG+SWHfF9FTjBfKsJpvmZIVMBw8iqVX7Nn
1kiz2r7RE6tP3LZakGeZ6meDUwQ+DGTfYPOx5vbJM82hlevgcYb4yQt0uk0KoSzQ7Tz4EUzwhhiw
+jgwBmw6DPti7kk6vWBs7TDCYkIFr/ju9JclN7bEECELicEcxIXGsDgaCagcTEZL/kp5v7EhVB0N
3md5Hy1U+u0RvrSo2wXRroH6+ZZuaeChN2K4Z5L352Adnyi76EfSHeR0PbYMGosNnrBrIt8q+xmn
vy1FLJRGbvYFBoFbuVwhsob44sTnavLeKAC0fVl/veFyqy0D5bcrNeO2ZSg9+rdUjpG4qwg1j7lo
rTjwqDPf9S0k4c8UbAFPt+yqPchLyrAY5ewTg2rsqP0SLL+UKUUxhwMspVuuOVp/VlLi4WLYDAWu
EyDhad86o2YsGm1Njb0M2ObtCiIDoItJiITkpNFpeq/reFboVYDbyqKv/2HTVh3SjyzZTMjg/kfS
eS03bm3r+olYhUzgFhnMUaJ0g5LUEkAi5/D064PXqV1ne9ttd4sE5hzjj6m9+miYF8kporl3OD7T
/Wj8U7sSmzw0x8ubRGJJSD/uibKDtgSzQWbAYznQnKZ7DfrRFiNXve0MN2/v45eUfcbUV7ixhnAX
RlDO0IRqnB0kZFRETMsHnWUm9Dm9QupDgUwwGANUyxtZst4Q51U54RvtHYx4/TUkd6reC0AnWrew
tLzuWDFL+JEElVpIvhPdmG1NH9exwKB9hxyRXz6NMtnPKlYdRYFgRSOY8RnJCGrXz8KkAPJ5GMYf
HnG+Mlo9RKyKAj9RFYTzHfG+aDgEPaXNcbWmYvyjgcLA+0h1AYRt7/JDxf/ImPf6PQ4GDmhh22pM
mg7RIuk+9pAP4BmwioOBJnC2UQoOPnT/dvVHVyL2oMbmsTenQNK8+BOoh3HXKL5IK8EzC4GES2/y
NGDVsTtKbOc5QzPeuiEgVW9IjhTZT/2hwpFRacf8zuN0W+arreDyAcPmX4Xj6nc+S7ef9EWPHVZJ
gqooLK/DA5c3B5IaVCV6G1f51HK72EbX1ptHO3eYPt+H0eFNfIFvEkLk0aDC1nRSf57QIawLZrMZ
KFiw0l+sssQ6QjURcEcqMcLxvcwA3BNaRgYFZZToScj9HE4amr69ciJetvZJDSNgk2GGVJszdgTS
9e6kXvcgm24D4mAykEnBimslcTjuxN7BkFEyjLEwQCzwMdMVyWiLhIM/A4gFU+6dRAUyD4li5ls3
CYdw6wMJp9VuKV9mFrnm22mw+pBcSPtJd5iJhOiBEhNpmpn/4u/hc2wLbPmM/lSYf7doFKaL1PzK
o5u9GT/PPzRBJCVcsgsQGuoYDPtW+JkThBjZCUW26jZ6A65fHaH9WZV34HtAKoLs8xLP4jbSzzxP
OCeAPLG6YdgZT7gmH4Se3NIP5Q6U/V0d2zSgQgKQhl1G25eq3QgXzgI/QSeZnKYUCwzBuzbiPY3s
Tw5wbW0G01V4B0v77OLj9lyalJcRoLiPL4fxUB2L0l6tHdBbReU7470uHNLdO5OBhrYWIgf76Fpl
7L4fXK9bwVsSKfQgyh2Gw8WvigLpHG+v4SF5zyjvwWNzZe1xTh4WIOn23BEjfxNuwBdVvWFMiujh
k1we05ZcsZLaDdFKyOqk1denoAa669+mPxfHXMWE8pEdyQYmPRHHYsGYcueJwjy6DDjMwuG3OtCp
HbAuMvdo064wzviHjfhpSkDMdcyuMW/GYS8ZLl2C/XJx7UGjhhUh5wFj4C8DMzZjtAbqsOdB9/lK
lwu39OiUgYn/EMHfdF4AG8sQtePk6KGqhJCmnjF70Fpyu/BHZAOFuLKe+2j/gtlgcF7eu8bKrRKs
zs48Nu6O/Ejcxb+r7+7edPbqojrjX+hqNonVPbEgloSrjQcCya7XKA5RR9jSnX/qEb/Qt3xqvZWX
lGegG5IEo/l9vQHQCoG2EINFSI7fPih3oS3iV9i1b/Qgao9VQu4z9s3ZNf6mdBfPrNCofJYa5/Cx
TFsh2T7C9nLTg9o3GpN2lP6LnFlPJDJis4RnY9SalsnZoVqIPIDSVp9+g72vcskojgmln22eLgq1
cwXWdmXqICOm8Kl+kIKzTHkqF7xf7nXl2BBAbFbfbCMTLVk8kUBgsq1sq+8Ws9HzUPz9RyjgCY5/
cfJjRWK9y+jtYAoGHmXxAekNbYaPexkFvIgY3QXB6+ON+rKXewrKmCQSQp3Ad3bMf2Q6xVxbK5P6
OKxii8sU96fuzpEPlJshBRsshlR8WpwaWLLqwc9K/kC8VuXnkO0n+ThBcaA0+Z5IWrAIQRPR3YAQ
A2QPplAuDWPPH3mBB7t6B0kAfMuAxRRFg3feUSNiP6/lGTCt/yTcCJkytXpj60qGHxFHyENM25Aa
ADEX/HRPl/8ugQ+Y4islCFlvemfoXP6nAzLiARksxlgSdDh6AL6xMXG41ckynfedPfHJoIFAu/la
chCeVzYEvC7b/rKGkRJRRptYasLSj6mpI2Nt8BkiYdoJ/IEnwbOuGyBtFPSQcLpUm6LplDQzvr0K
4vQcpt725WWi8xJdrFL0HlPNqiOJBqTLHL63am2jHyYDYEN+QefzURY6qiQnjP//514gX4ZbBqHi
m4WAf8JTU5cuNQZLLK8rwNCLfH5W+M7jtng+gMh2Ub95IVV8LfG9sESD6nFAKuhxDKBvWCDr+Q7b
T+E76jKiPqA410sYl/EiDwlyyJXQuH5zUsApSE+XY5UDtfHZEqR3PrJZp6cCkYWv6g54btJSvuwR
3zpyBPVAROzJDX3V1QYSiJ75nrWHpG3WGKYs6nC4SF+6o+HQxg0PSK+9jvQUDyJeGyff82cderfr
3Wq9WWJjp1223kh5ILwvTZJLU5b69RodMXlLW5tJRSVsmPDC3uUQNk5RdyA4CJdjSjSZ/+o4FZPK
y9FeeFP0ASmDy6E4iv2+Jv56MOFQcV/hAyHrnY8CRwHxGwje+4A4B450/pqPW2yPYb6RZdx7NqzY
i7vJoIwK5yasiVWKWzyKZH2MpPiwNcHYF7s62kQKqsoLN2ofsG70JBe1p5z2yD6YuV5hA0mlYEAn
5UJysK3y0GU/Cnvo9NMWXwLze2bwPhE0EHZ/z/gjZxKt2VabxRXA340TZOokOS4rSFoSDLV54ZGo
fHGJ2l3oKoixbvhTyg0YJwMyn5u+WwsialA1yFHWkoUhOeW8MahtZ1TJL1r9/pTvKv/ttv+Q+482
QVOwU9Jzp+0LMNH8W2XrUNjXV8OHIFCO3h/a6SYTMkZkW7yJyaMiK4P9brXVkxue5RndtOwURdD0
rphuATpB7GgzbhqmRqgqVDWE9p17yq5TVD176CIOKugkXMt19v0kk4M2hFv51UD+7BRiR5mOOVwb
RAVQaFR6xYLzzInV2w4rO9OpDWGAQ3WIyoqckf3wnXTmOkGkchaI4+LuMQkoVusTG2YB7xNihHm5
xgdgKecHKzdxVbLynvSHekVbiB8a/BK/SY/xPScDyROeKPPtnFh3rqzMJ8SaM5chpdq03aUV/DHF
g2oOT5ejd1kQcUO9jkSjX6hJHxfsjiNedxmxQMbIyka7IhHPZIM1kjNMeZuQHJ8KsyBpeDaZAJzv
zCLei/w0PL2Mn4NtEGVJo62KkxPvMGm9lwp8DXQW58dHvSVRFQbkNXF/OuTGQjHBAIED0QvaW8Nt
usFXo49NTpRhVc1+vXn+459mGYpZRxdNnJ2vtye58pbO9Ea2IlxIwaSHAuSLPlW3uwnwVmRmrJxq
9fXS7Yyj5l9WQ8L6EbbrpI0hHiW/y6KjPGiHYSIejJw4oWejwDo48UTPZOnFEiDH9QleLJBER9b5
kr0SEl4nkkT/W5o7gjY5KOwbRZN2fmEe31HkER1Vr95Sgm0azidq8mFvWO9MnrDhTI5W4jfeJw02
gHZbIueZo4jppOQ5VrwnpXeE6r2FD8ZvdcOvJW3PQiyN1FUHWWgJx7PDXZo+tJwAXxvA/4thoXPJ
iqccqiTKC2tPfxQSTkQ/2wsvIiq9Ek02mWYSZmNuv8jXXj+v8KN9ulkUhDA9exHoXIiuLwk96NLC
4WJaw402UX3KPHYmli1elCM2I5BBGKKKFACvEuGke1T+UonjJgbrQknjCkT4nN4RJ9jjeMEO3ikO
ye45sgbKQLiE7rFIAWtNin6KQn6HZzb5t+BdHasNgWL9bqXbit/+8l7lRFN2dJmQJ2UrWOPZce+E
rEaebjfywXuVzkBkRC4QaFUrxC5uDcGSL2uKDaCPMNKyDiCjsvXWF1Sgeb8RD3QY1eLxtY0eLEHp
ZWqdGR2gDqvCu4YRONA67EdmfKEtlXlXZsp7rC3hlH/f8tDD4kIkTA87hWuCKehCNfK+A8q+NG8o
2ZB4TPh90Odc5tUd5+EMI3KQUg8nDfWJjwxFqi9+l06tBz1fZEtkxrupnRqPXQJ62oezIb7i8Xqj
bcSWv4n24R+sHaIJd/PSJ/A+H1ZLG5gfUYsF36YEApFCNgEAsTfsw+CW+zvVU8/D0zw8ZZuHXWXH
xTdb2JeOkDoSP0zpwe1mU2zlvBZjrSoH7IHkeHjIkPBwWTjCOLG/wxsuS2ntyNHHGjTtyP/XMLTQ
ojFuMOOKl1Gz9WOKd/6CclnCT9V8KT3WHoegY/rw1E3+BjjoXTvrUaHi92ONh8AygasZUVZfdLt5
nHOPZqdAE7cO3fXG/FmONkQzpyddweois7UaWsVmVyKbz67U1rozPrDCEZvuyF/Io+TwyiJBdxcd
FjSxS2aze+50+1SSQ7zRDK/LLLap1LJfwPTzRFvv8qdgKRyLHekE7T3fs/ctzBsny32B2SZzh9C3
sKXvFEeCz/5/iBb+00yPOFX+EbsLycxHRboC7/l5LJ1x/HnuMIIPdimCjP+cCGfhEIm3pZiZT7IS
V89t8Z00oc/4N355MT+Q8HwDtvAMMs1Peq8Gk5mC8rsLIEkEpvC2zSYOhya1E+03JppA7hUrkt89
2YtB2sriH6VZA69ePTnpG0VXzrQENvP/ECaK7dbw6o0U76DeTILnd3xC0Az3cW9ssBWqf8p36Kzc
dWUD/52b4cBVxaHLtc5drM5AzzHJGcaSDyWWlxHQhUrPL5yDvhZ0xPJAhJ9k/+mPWEx31WYgOdcU
gvUh+QQE3I8Bz8o3KZf7AdWG2TAy+6zupkAOBj7sfZYdmtRxb+Yi0maHc/EV3YtNOxy680j+KCc5
b5ITlltltKmLIWbCQsok/As97mg+Z6gd7h1DtX0/WfLcyLBZk9Ms31Twc22LfraGEc7e4qB5bgRi
o+eNtl9Vm+Rvgtz6K5IPFPNn0KrhlJJUjZfUhZZd+XUcnEflkru3jAyj7vNTNdvr44GzQPukNTNy
7PKBM/eLzA3BG0UTttAPKxASmwxFMpuOAjw9P2RQwjo8EiY1BLvH9XGYzTyQG/THiNGTCHGRi9kd
1S5hfiWkeYmoi2GuHp+bTlNszcKdd+AfuQaY8xv6aHym2OhvzebctvtfyQni98WfBtC5rZ9OTH8n
6fnuC4LME5c8xmmPRLWV7fyUH2XFwrO1RbKKdMCu2ax2GlRm5FGzxxG2ki1OtOZrxvU72kpCzALR
Lh7yNnI6hdzD6vAUCbMzqy8U3WvjG+uE6FZwJhO53Di12ZWsxU13m35BJNV+cRI3OiJRq33aa1/c
8eDMG0x52WXcIezru21zQfpHIEi5w6ctkrjiPrd0e73QE5XfReHg1aOgABvoTl7ZVAwj5kZTIN5y
GwGpQYFzbrrVp8epjwqkICxjC69fkSRhiUSwwseRf6f6CS1AyhJ+FXemdBe/Dfwk4nsEO+a8dVfQ
CWqJhnOz1ZwCowfCy7QM9npW/tNm9F9Wc4fVHi7SIo+yMZkiii8u8b/0X6N84FdLLsQ0RQguIK5e
JqwusmT6yjSrzizSjgQH4TISUiUNxjZAUDu0LvLKdROUEXLrR6XbBD8SNQHBQ0Wsn9S/2Hf+Ke/b
zllugiYY0M+ujvwLXOYsRqdXs+ernHfYT1Az8DsvcVkfcmchcRxxcFH/QYgulgqk4SzOVuRjTaNv
mS+CjNKP0XyOKAqs2Ho9OFT2gTJaj8kDF9+K/hzaop9jXrTaq1FumH7SI2kUq/dkEyVe+KKf7Xu4
0IccL9m7OEfaY7TRPwpW2Y9J3HI2oiIlrtXSj7NOtgomHctwog1aF3GLv2dijpqz2SYEnexmb+Yn
v2Rn7YuqzY03wDQW/HrYbYQf1XfBS9qJuxMvuuHEWPBqWpdt5SWYESOG+gwojaGxCQDCBklnbF0w
+cyr+G0jtJDVWZ4+RwaN1JX5GQxE3PHXNDM91ESc44fNcfTaxMiSoDR2BzlpKBXcIBHF6Yz+4JgZ
QU1ifPUihM6mnp2kpmaxTJDz4Syla1b6IEeO2WRktbC6LcK49YdKvRodzyuTTfFV7joMwEVg9Pss
pIp7KzPNlyD/NFYUgcCS8/zImmsYWqShbZsbiizQzkj9bfhsZ6eggxIVZfsAdEd0EAONMlcshSkj
KcemI5i6w33Ggwv6souqK4tc/9N2/PQH6ZJ32FVgiwtbFNxlB1yibU1IfQzYsCgasglTFh9q6T7x
nxPexjcNr+GW83np/czizwzl4bVNvRFvjlFd8hDQlDxsm1o0Efr9eZX4UtZfCmmh+qWkvF42p/wz
3koEfiJHm7+UaQuWRJaKqRAEgylwuVqQ2fytUGZV1tJfQ21ALnkT7hoAkv6LEEdjBWnwFZpf9Yqr
2whQ8AEMLJd/c2uMACVKaCIq3c3VCRa5x87/Vx425aEK7wSLk1GKsq08tIwy7QYxOdes1D2y6GBN
N26x1tJ0mmqW1pL80vLaVdarYd79NmQ2xl9WsdUfHT9DdZzLbdMGMaWxLT0diuFvxPnOMzNiJKd1
YPy8s/eyhsiLgg19J5dNhJY139/pOW1Hp+q2iP260M0Np5Lo4eQz+ZePe128zPc4Zr2m/UN6TGvq
9y5dfh74mFYLj8OGgcwGWCpNqV6ECEA60kW7TOKDDPoV6Y3suhUyQhTc9FeNcfAS8MKLPxDMSrRL
UfRzKJ9X8aZ7udW1nXuoVpsSJIktSwTjHdOfZsAAtYmbe50xXLzwLXFKOt30OyP7KdAc5t/yL60B
DTWd+HyRpKi/WhmoUK/aQtjFK26rlU2L4py+PVU8jaRDzZtWxYpN1sDSTm4jNauGBUNE5oIoa82C
YAP8IMAk14fD9A5se4+E3WrY95h/E3QWDeKElytlC3BMJ7Xxlk77L/4C9M/rGV3QNZSk05nK+4px
QHZBvb5HGdf9bwGdnTd3kCOjdNGHpeilf6mrfo2BhCMtP6cczqSO01og8a9VWkAQkqpZvAShEgCb
o/Plp+G/vehALqtfxhVmSqeqCIxC3gg6/kptXcNl43Nj0DlTYBFGepU//wTyL7AerfdoPQCbU9mN
uu0cbyJsBtwHiJbC5r3Cq3OOP2OHKA2oocSuqT8DhjsvSuiCt5HAD374jzYl5IErjLufVBho/NjY
VS/6HuzeK07dkt8Ujr+rZKHuueDijRhvFJAFAYSdLBMARqAzPX8wHff7hkh1pMxU4RhOuEKwhiO0
2mTqV0t7lxrQkcPjIP8WwwHdzPOn0fd8qRY8IVN8VB8r0rfXXv+GQg5lBMW9WyZZhDItZS7IqLNT
J+xy/ZQhg+NkNzPCQ6h/aToaWRQTWSn5p40dUb/zuqxTat1H5ew0MSFcBAZdJ54dFkbyvX0ABXSX
7RmxNh8GH3Kl7zfLnJo65bnnUZfdCty8cpBc8K6VQSNZ6Fl0xGhEAP7SMN8c0cf8M0Z6tr2l2dgq
hY2GFisiA5XIiPRYIdzL9+H7mkdiOb1XnZ3ZlFXw9BRMfFQe02BKbj3KhKs84sLhdLrQg9XO3jWV
ITrINsSAQPoziBnqM9KXEJGoX0piRbVD6XoLcEVHOYYL7q7Zg67m5TvySnLoiqUrkl7NDCc5VBVx
MijfMX1y6ib1M2GXhO54V7Ofez4G/R7pNU8M/1Zs3osbLyWHdnZY4GONSE6yYI4Krw8BBIOnOvOe
HpVf+pgQAaHZ++UMqo/FCcCAbTrS0KVyVNKgQohYvQd+wgdReHDSo/4YFCtmy+523H8fieEZnBjW
elOIJ/At+W96AH9galo5xl4bXZSpELMdvPZftRN+uNOQwf6NLUT0XRi3kcKDsgr5du3TiEJsIcX2
zUwooMOSJ1ti7ojRg//2TGYOlwZ94qiwuW2/KB+KsaUKR5lLDgaCZA7cD7dn6FE8LkUHQQuU1tfQ
0oKm0GTp4M6alF3eE3PLlhXQ2UrG/YlqcCzxjEKkNm8A2lEwZh/NP+qM6DSAMDqy1PE7HnLNBDVC
mrv+EzBi+/EWwpq/swM2R4BDEQXJjTTYQJqg2Z60S7eb8N3ye/K3k3uq27FhGTi3+YGpR3irn3Si
lek7nyy/ImlsVdzzySKqXQQEgN3/4tyeFHBzSyMFn0xg9tq1zXaLlJhS6PUXyZN7pgiA9CUkFbUj
QlvgXpjIyRoWoz3b2AYCAscA4QIKyZuPpRuRHH+NuQOO8awxuWdsa9b8xh68zCyzJWsLrMi1BAFj
vPHxzQ7/jD67v5p8X6LcJosCyadk05UR0RUvnPiLDuHgaj/FthDbimzN1vhHnAAdPh2ll7I10GDX
OF11Q5qxovRxtHsia2Jb/1EeFHcQ00Rr15L2bC81aExq4Z6/oFFsmA8iHlPJ7rn3UX3TPIV7BOhh
iUQh6nX5R3zm+CLo04YL4JPvxFP439/ho8dcy++lE0K1ctq35YsIv9TyhBC7fWNJp8OsuY1EUUDR
Il87r28kGey7fyr1AiHPh4QyHjkYds35WIKaePp8qIQTiZpacYxxFdgFES8HbYTJtPJLzGMve2lL
Q4iD5xYi4zDsfFQ8hC35Ajd+9U8yPAhkjw7M9X196PVbVN6DgREaUS6RtV5krg8gkag98SRxi3yt
gsiGuBijfzQX8gHYwNNH+Y0HmkdkPPR7cG0Fqep/XMGnqtuSTVnE/EnTTngE38TDizKSHkbsJBya
S9IbanS7wYfnIkZnjqJjZXafnQPxJHEs/Ak/9ZucBMns4qIBqwKJ4KhKPhAEid7rUrQUVOLCxgNk
zvd2D/0RpydMRPJ0G2i2Ky8cpPK45zWKKLdP8XQ54Gfdic4nzQUHsNBegqkXbrhFR0F3CqUXXim7
nJ1wE4zL4DZmrn1AVAK1TwFnkYULscN+tmA8izz/2p9TqjKJVUSfIz4mNShhn+EZ273+zpTAcQx1
sl5CUukaWeXOa6aLkZdLc/WH8hNJ5ul1aAAJaXgy9ZR7FdVED22P05NyN8apJphs6pRXXnglnAtT
Z3YLt9VRXeQLNnv8AbITaeBPVuwZiaMH38cQ8NHiP+NYL4O8dGe6VchwCGCrQ8BviON4gzieG6Qi
a1FY2jpLSgGGK7eIFntKh1jfZ6bBaXo20hNdcnPpdgr63M0KgaNuJivs6d+lgG2YzFemi3gL7kCu
6sqXTzVPQ72FGwASnINxg2BY6yyoMeXBbrBSiek7R8FwogwqfQfB4+0sggPUQ3Mq6k3EHP+zFI/k
TnccswNdIn1vr0d7SHfzV/PvRewtY6VafcnVrpZLUxtg5IaXq2yj1a1KjuX6xIXFt8iEvxAkPX13
uGZRLgLc2jFaZcYgKnOYK/l0ZNKXeGwhyeZNSMihN+RnAsw1yclKv0AWDb+GjnSV/fBQqCqpVT6i
8kmwX+uFfZt0EBnbmM6ox1dxwMPN9Q/RTDX1G/c3sJPMpRau8IJUay+q7Lq96+jr1lYrbErByYDu
1rIr3OiNEVhlwFbpcrK4e5khUKTGLLcYRjCrK/hjUKoy6sCeUyoV2zTY3eiVxGOE2zRgG6mhYNjR
iVyiWAzGkzuBJIf6tJCoj/KLE0gmZvAgyx/PfkMQb4SWMLcH1hkEONlZwCzstGcQfV7vjbrh9+H4
/IwePal8Z+SWONlskboz/RMnit5eJVzM99SQmT8pM98UjNb6iWGmq4By412qwqFZ+jvmodEThyNL
Bj/6S38PiegXrmIcCNz5mF5Ef+kC5vpT/zjm1CR4kmypo4Agi/vGQSy5nOM1CSeUa/2wi2NR028g
DTysdgFCH0jH+v1XuGrgxYvQDTkQx6gtgIcKwNeb0sd1vVD+eIB4wiWiWa3oxgt5lbbGr+Y+b9wl
0QkMvPCv9CV2uwKt11u74IiojlTtwLLC4NwckbHuaku9NyfO5tMaWTtbDaaBxyI0KNfXmWuSmZS6
N8l2amhH7NeQGJ4B7Lo8CNyD1QfTwX9fcrhtqf6K3A0JMR/pRWfMGDWX4k6mCYTV6z+WxjT1eWeo
PMYGU2xprtQfLQ0zVA1hw/lbgjipfzDzLycbt+0fAWfAxg6xF4LHycJlUgS0wvEr0ILgoM7fJHo7
DqzkTy5zLtxdBLJ8mFxigal/SSQTdaPPTUxEFuy7B+6uP0Sdbi7HQbBFf2zjaD8zOXYwFXfVwwwo
w6Pb+K0++Gi7YPZaynaBVVI7qynhYhehBg4zEX8uNACLxpw/1Lic9PKGUw5lYpRZTN4d3oMLDxxK
CNRTaCORUjdBF3oMIkTnYFw0yzOvQS4t1br3yOJswuod3HFgHLKT4YEOeMwSgssXxwQUyMxdC3cm
2VRPqXeWO6ADGg2JH4gClPmMoqxETyBjsAQDjM0kM8BkMhH33DSMPavUT7h436Yrv6L38HjS9hOj
Va65IbVl1GcrxdXb2U+N4Yda5CPjNcpy1mTauiG2W7ab7JiquB4s6R2L73dx1FiYqmUFwYwWsB8q
2009IGge94w4/N8zvDL46doSf4kB3dIbVvmsfqQpsmXoG4MlCAITOoVJfg95SwUyDKoBxMz03yNw
yX6M6P35A2ILNryses1RWC+cdI6VUKe3Z4+7ikAZwZyqio+Qz+GFnoXQanyF6HBmZgP+N7WUScxI
6CucO0CW0HLDmk7Ji4JVGtmaomCgQmEnCky+DVHffsuCxkfNG/Ay+dQBGFDrNXa8NVBRfSQCwnr1
rea7g5NU+ERZTJN/2MQI410BCIXm4SVWFGFPu4aQPJASacfFWerbGJkJTGTzz2FcXaFQ8A4kYa6O
K2/FWLs7yLwimwP/IhF+vVdKGKG8hLCBzKG7E8s3hrYhRCTgCy5C0tVD6ZGUkz8odgnu/lvGLprd
jOkozvtyBFt93tHxWz3JDkK7Kd8y5J6i9VHSpbG2U5F5YjarYDGnrSkOA6Ur38oJ3Vm6UQeubjJA
CCID2aujfd3I7jCfKqJLK6KahF/NDvN7FNtoIw0sk+cubINoIGmnJNAvNS/QVuODykYRI8nxY9QI
bNkoGao3+Je8OK14bkONURhTBkZqXSIYZnLrF1lKD9lDTJDBlkewcFDBqMp5Xies4wRuQZc8JBgf
4zabhETQOnjM0DW+kPzyh6vlZpPp94EKvTu1ufULeV02XmdCAMbNS/TW6nacjs+AQDOicTdNuefT
alsXdDIocgLeB/vZ8Tu6GBo5EK/JPwGXZue1UEEEJBczBZruCr8xjAKTv0XkBCv5DO3QSrWrwodW
1L39CdJO63DBrAWY2LeQrh98iHwFPdOgEV7Lv/htOk6ELdCrWbKLYkRV6Q/azw58CCa8LLnwzY/p
FdaTj6XZJcknA1XCKx2fmfRn4NOI1AwiR/K/E/Xg+VYn6YipugDqG6NHPXxVMr/mFM/IYguviABi
f7vGN5YHEYA5IXZhEE9Cdms0pzJWRNiSLjG/i84aodaKoqwSBoNxtMVvBpai0dvxUt65qvXHR0P2
nED0DY/Vkn6We0UmnzJeXln4zLP0TzG+BUiYObySHUM+Arh3+at3XnwZnVa+SRSQTi/ewIEfVLVi
ZfJrnQqyGQxcnXxdahH0PGL+8+llTeHVmlZyrw9PEZrTTnX41/UVfmPSf9LPlxptDKSxrFevJfGA
+YCU4Bz5p7QQt06ECjNrMr9tyOoBT16XbwgJs4pY6WIb8t02QUsKQT5muwYWjEeX9eeqTEttHEiJ
IzoJ+n2mOuqWJdHuOtGslN+aS5RHSRffSmnTjO9lcuXxCq9aTNlEZxC3XZgzz/sxpxZpvVxrXF83
yVRIl8JI/LwlHeHkpjhZ0g/4NfcacWCkYHGf/NVfa6K3DxkihefO+APcyD/FN/0HIXJS2/lXcatC
83mTiuPQbxLxZJDVT+RAd5o6Z3jaoegIt0nBJLRR3MbmnegeZfIo5Mv03GbQVvVqNz0ojKQxsdYx
W36GFRoCSsfGdw0HVdrfRz2yKgReqngbHjmP7Fgf1qpu9n9lsoFKTYYrg1pqd8duF7FqKKT9Epbx
1Tor4BgwWIyU9BUSFaRtJ8K10b2XezH/BTGfgxUlBgzQZnKmtrC+FMTpG29hun1Sd3ab2qDUTvgH
ZhITCHavXf1nrQM2grlis6yCab3YksfBFvp3VTyPvHCJyObd7lpHB29A7GvjWu3uNfkSOxYv3fzR
Gcs+8/Sqg5uUDV2afvvWjYT+3Egj1ZG0nbv4xFufT1wYnTdxDnYQtj3pbSRgP+ugRnuXUGG7KN3W
rJB+Qup9sk+bbZGOgSK6I0iFvm9fPPJ4Y0fpy3Cgmqr3FHTrpL72QpqTcUzp9UVVz3Xu1xIPouQ3
tR+6arVF9YywOmcWH8S/jt0losa1C/dt/e+Z3ScO+545wIHQV51XRCeS99K3E+Sl8pbDj6quLPjP
htgDX/jpixPt0BX3sT2QkaLfq+mqV7f5FYQLq7nPs+D5OqRko2w4w+rMaw+TdqRdeRWewsYTP2tn
GZp36QVIJqXfyIRoGbuV+eq/mW1y/gjl0jvBoIbgbRTPiAULd/1GDa5dDna/htaac8sg7jnhlACM
kuCgKEyG/rezyWW+H5aK5k1MelISZxRe/hqarZR79TP/SwwiY135LVv/8D0KwU+JwJSxlMQZdlUx
c1SOSXEfGfiAu8fcfFcE/Ck/U/NgFePySyV2Nbb2ajeo/6T1N3dYtpkge1/VQVIv9K41HoGYVnmo
6dyUbPFr1k+VtkBQX4n2rwh/FqSJkZLi692IXRKTE1YXj7WQlU+/9GA1E51yJzA0HWpjZMzkN3zW
RwAweS8wjcb+F8c0lMhqQ/xU7iT/EhfllbwLefc4mpLW6WUXa7VcfM1jgIBrtX5ghCNtR9+WIQoZ
DEv5X1z9jc03cBCkyMw7PxHlzqRpJO/kaVjEI673deLHdPqg9AeFpHV7XV0A85LodX6V/wyaYjKU
V+O1c9cd7R7Przi8csAAGL3o9OXmjwT8b28Sl3AUf9Vg42TJ9PNng8e0/WZrZUYrV7+oyl7DRSev
Y/DG9allDXxyRsJhhMYn5n1272Vawni7IG8rrA5mRYAW7RIziq+NOntsrPINqGCMCIC4Tv2JKVhX
jxHzSXtT1N+1DrLXIhs22L0J10rPIZCIjLjpSZhERjPEyq/GXTEvhKxMsB18PHFf3eFJs2MFhoDF
khIY/UAKUb7eNc0pqzy6+qA+GTUkF1euehAGtFc1kZ6FD2GQ6jupZFODRvsntyyYAUHNE9XNBAtp
1iAf9XN5KOGhE1K76SljJIWHQ5bjyU6PQln/KLtj+okUEyFSuzqEWwXe57XNqNV9wsEiRHlu5UCS
joSzDLVVPrYv1j6aq5Ez7J6v85rdbCn62U5w3c03O1UVgTI7crFT3rXYfUo3dnGp2Ro2YuIqQLjb
tace4eSKI/5zaL7zcdNTRBNva3shgaoz6FrholCmp0FJ6LUk0Y7INqfxickQfD2kHYLqSHTdSKTn
fEdWgjkSajp5KpYt/Bl6d6izizb8SN0BXe20R2w9kn7K0cp4hVzAXdv/WIM5lhezWLxZkQOIxKKB
ugVcDGTix0lq5rT4yQixXhw41SKpVsJAQ4z7cgfRST1wPwHNvC2V2ElIKrK6Ep07nW77EAZz8uaW
zs2ldnShScGInh48busO+gfdyOjjDkBidBSB7PD1VN+KzKDrybirmP09USYB0Y+f99rtKeXDDhit
mIv/GTY3gUrItUGPKnJaMkfNGCmMlX3z8AieGDlNCHtH0hv3KQkUfA8erHGDiXHmWzj0FHsQFIYY
2GoTVz/wHuCUwKe+jaDm7MjlG39tKDLtxm9ylfPVsTD3Kh2dt6oij58/2tj72uV/HJ3XjuPIEkS/
iAC9eZWlvHf9QrRaGnrv+fV7uMAFZnfvtFqiyKrKzIgT8KUVaUvwoIrYZmOsUH7HfEyNkRlOFY23
Fv55yWETlm/FpMl/tiCYiCchRvTCTRRsI4Xo2aO85joBMrFb9FUw++GpnZz06105CpejrjgBRpSF
Cy346cqW4d6Mhhn5LMxetOYqcBtkJ5CK0zBc69qi/kVOIp9opok2iXUEljHQeZDxI0Yz5VL/c5x5
xnGCx4D2Fz3EATmLY3fmsilsfVcy/ZSWsJT7eO5iM9O7fI4HaIltkWg0fqo5Y0/Gq42Gh0QpUhTQ
xydIYB/1mig2cVjF5cJvf/vggWTJU+8Bmbf/BOtAukqOX7dNR5uNSDW1q/p9JNJiGw6j5XjRIBSr
1ncFv1vHoDbbCfK9Lbc/5OzsyjNrQRtzqoamjgV2WPXZfYwLbInXan+bhUfuHmVHkZ/QAzp2mcDX
pXvIeAWRvDcd+D2qxqI57TmIghvrF8RT7QPjhvifyVfKI3Q0dxYIs2y4hJwG5sDXfoRgS5SKHjAt
3dTR6idvf1XCNGU0pR5PP77udF3Gm8BCkrLjHmyzvSy9dM6bXGqqD8Z81p4HoGA5XwyzYcQdjtkj
kNR6EkGGfflrPRtlC/+RPDWOux6Ifsh5nf61hiNkeEjyyVL4NNTaj6zup9pFS+kQzUEymgzi6Sb7
t2ez4LEOcvJ+UNPPRCwWlIqo4H2Ecyr+T9p+S+ES/rp3vZ09dx7RCmS2HcRlADGXbuURUhVXPE03
QMDzqbkmNaInKI/UwqLZGC/boGMsLdIUYYYLTH6X4UfmWeShDtJXalNZlxtfXrfrtufB3FTwccI1
a7w94mXGNWt4WSsIIy6AaPzHgCQS1z6p/immbVtjFuJZnmvc4n8k1ercgFRe6juIFvT3lxhJ6n6m
noUtrBTIcNKYoxav0I6xG5C7ou7Vc9lTF2xMzDzz3l0Q0gHZhNsX7ChBe10FpZPKBHgSaXuuYk50
2g1ucFWuRbk24f/+ho47a+Q96rB2natPmWb+X9owqbZwnjzNueId7721CVFD6dlFkshNfOTqD2vN
0Fwz3a6EpVXtBkJyA8tYqe22xVKyyqGIOQuDsXoQn/mq8HECpjWuhGARMQidxaFjopxJym0hFCR3
C9t7/OlRfMYl/X4OngPhQeqzpvckiSh9+PVRu9ZmmfwQnG+JXw5DRiQsYR30HidWmpALVZ6r+2ar
VPQZ2J7pZlkcLGZEKyME43bmlqzJ6EK2NC+QP8f2wOmuNR9pO8sLUieY3lPcMciMP13NgflhOT85
e5Kk28kKrTkEeFZh+cr/smfgnPFdRspD84Cp7rUc1FZ56Ae29xkldC9ouHouNKYJoUWLY5wQGG9k
mOfNdDiENEQZ2B27Y048Ju0aJi84lvu5lI8kSCk7CfVKDjBcHaoYT7lli2PhMdUxGnGHhmt/7/QM
6+6SvnXPbrHXmv+XA49FpDuoIhmWgLeRnm5r29K3ZDLJHAWnTACkYzjSqWawZNxD6pI0Th5r/BAh
IaCSRDceLd1fdNAoFnlSQlwtNsoFT6DQnghsgdBZF+ZU7lejkHAqbA2lJrVoU1RrC+F99A+YPsF+
ITLNFk2KpSxl4ejlRMxSkOYca+plWiwiSlbu6Bk7DVJajyCIehrSmhzs4tqTjRTaLTv1ohS2rF9V
8BOi73TonUMBQ78akRfDd+/fMs4SmF29LSeFQVh4x3EPgi7fzdlwtVnfw4q5ToN+X29McnGSLflH
QMJQTAjboOVRV+orER14TkvgEOrRuuixDacUCaZUHgjwlIoDeDEnXkkGoPyJTEDBylAmaT/vmhUP
BSFe3QuqdjXLaRCyt3IBy+wvgyyh/ZU6qUt2OmIe1yp1rcxggRaUs1VVQkQ5WsA2DpmQ6RFBCeEz
4bBmxb9pRuLyVAj+qXb8zjXmj3PjqZBMHU38fw2WBoNGFq4ocuhf2j9mmhR47/xRAOH90X84P2+C
+uB1jDTulbUb/jqLvW1VgCHOcJvrdqDsc/9RYGRTYN5ho6pEwqJZAiXcP821Xg/ezdHWpc282LtZ
ztnNaH4uyvZT83AOFkKMYtEKKEAAd7jsxeGbgDvMzTSlelrKQ8bChFdXVW3rU7svQE+d/IzCmYhy
vjzX+iz+l+tzfS8w0StWUMwIm8J9KSmcrBHkrTF9op3maeO1Jsmf3/xqFCekjnI6EZtFSw/tpNF6
42Dk/yKTrHDEofEkeqF25zFNqp6pXXIloE7CI+tP9YE8PXWCrywmjhj+9LWl6b8I/V1lrkRxCakx
TTZdpU2egoOVzOpW5Hq2dAnHXu2jgUUDWd1cWtlJQ4Eu/ZFFX1Zvx9w34r5PvrFuTmKmWBRmKqQW
sI0utdPGYwU3bVAETWlX1nqIECFGl1y5NmOwBHOsFIvSoQ9WXb0WzGXXb0iVzR3QBiiRRqyvwjat
TdrGmJYkV7iE0Y3nx/Tb+TeeXcvbQnFA7vgxqidRzma8UbkLFAqTJctwH60ta9excGajerx8O7Ft
9HspX432f+TW3ELs8SL7MYk6REEQ5xFmSxcAlPVW2qdVnIKOB51FIvsY5Mpmf57AbFRg/duPm+WT
56bS38SXCFTGwTGz7GFLAhNXoSYNRXuHdD976WQwo9T5o3kI0qT/54iMPXeFfyT2sS/QCce2m87c
cy+hhSZ2INLp5Eskgsw9BDGd9q9Unjp0hZi8bPOKylywHoza4QbFxGrvheGtUATPYIplOj2AU60e
pWyuBNfmbTiEeX0ageP+Mqjt5qphEJdG8aDJiOXldr9pxwx4Gxlg0fNm2tVLzinDPkNyQuFvghs2
GM7D36yIjeb5ccZhU3qwxjRrfcFe2wxAp+k+mpuhh2qV2GiX0yOnCJm+mALpiK+RQ5lMPG83Hxho
prTFLInQzWl3TI0ZlG+5WriAoBC2De5P7tsS8/aQnZ90VeOrbAvCITBYwnOq4dDBhRaCzObGUP52
nnmrOH4qMGw1LMEFTK78TjQjaHE5bPdo5eYeBiHPOqvRP4dGNulRRLn3erWQ1Iasprep0/ViHuUw
UZiyZKHEXvu5PhsuFlHvFtoJgZ7e+J7zmKKYA0+woZct4ANll34wUc04/BxQaQjQ+aCMGkS6lVSt
dv9mnqbi+2Ox6N/qyQu3MspdJ7gMW48EhH0ETkS5CerBoyDEw7Rw2fGTfKfSTxfFdR3yx/DGpFpw
yid5voFVCXd4k2GPwztfnkNlmYWHEvSCcWugEi4j01asX6VjpI0DFm2av2QsEJa08adCuq6RPjYy
VGLQucmyn6d9NitzWpMuapGKQ7VyjbB0mXQu6vTDhpTyFgQ6OnpIc+eMI9WkZ5gUswBOgPwZq+C/
ASMsOdfjDQWtRd766b3FhhQBth7gfyT5sm+3RsuaF09CD/l3PyvrZkXaCZGB3cHXWP6FZ4zrSvfZ
ASaEgDHqKg8V4rdEuglk4dW24fzR7eUcaSz4D+Scd4K4kUzYxwl8Qg94qxlufFMB/tLt64ARZPvX
EbUYo7wNB3haOkA5DVedIu4JRN1zI3Nubuy45OIK4Hej4tBl+r7h71kAQaJEJ8zJQGkeiORB0HeQ
YxAeDp+hMeZ6Qe5Tr9zUKgaOTiGSRoshNR4myim1oY0kFcyzaMZ7w02q5Uci4geFpDIYW5PFiokI
jYd8rjsbrXmZyqoToMjL+TnwqkdU/KSZ/xOk23FP7yi5vBEFbyJvxVFmCQZZeYTytWmBNfbT8006
pvNXSAhSGyW9Oirwc5ETm4uOAiGxBTFeQ9Efheqpo8iOiTXXE+WsOgHqQbVCRm9KL6EOz5r/NwB2
ia2Xnw6zmr8Xo5nIzO5R45fmMVdY9WosTAZ8mLA+ymE6y9WDbHgn0sGl8ezRo1QwX13tEMRjHpoS
5xOj0cyw+BxfYk3mZV+t3X7btx8vYp0UzatvFv8E9KNWUD38qNuLGO0AIITdsBEdB8uGfrOFSt14
Vkc/PMP1+ZUS85SK70iOCHHE1BIL25TUYgtSSt/n35p3TfujVZF1O3OMxWKkMUZB2kn6qKMwG4jT
o0mVXZviNh/iq3uJZPVAhmdHo0lfp742SxxzJWHg4t7FqsL3RcoCiiBOKoLcMAJ31mH3wWOLJF0W
AN8H5TFM4uN4ZXQ1P4ukqYosHnXzz/FoUg2hl/EOWEpZMfo/0ka+SUPz23HnCk4QM394UXxxgqsa
Mv+mSKVw75Ninrus5sRGCcolHmFePaNiMtydf1C5MgGXMQ0DEUUflz+qDloJM6dIf2NHnhbmXJPS
Mz52EYVbHVkYo0Br8PK5UmDIZg0vGLBLNMHVfOsGB461hqCtbLykRhPNtIxwC6aynaMcDY8a+9Fr
6OwoeV3gbTjQaTBStJFa59qgB5SU3ZPAU95MrfymFSNV3u9A9WnQWsvCZi23iLW7T0UyoN996neP
mJqPU+I+1MDtf0rNoFdBxGdCRgtvl4UqE8aYWPA4lO+KPVCBqiDvVZF2rUiyLA4MYDhiz0TJLQBC
TnWEtx3nrn78hDQKy01Iv9vFqy/SH3EvvUXIDylNAMv53EPrTJ1zxt/XHWxkdPgSFzkoBBNJuifh
POlOUfZr6c0WcBR34IQXEBG/PWV+vpA5NjT/RiIuFXLeQ8YxT6WPz4h5PTBol5bAk1Nhb9b/v2w4
zHqef9iTNCNePXcC3N0k/eW/CRg2HG65HAoBrxCI/Vz2XmNwbsHnd3KmiWB6tRp6g7Xg//EyJJVY
RniBMeWX+EskpEN9CGTs24c8gDsovk2TabYLKw1Grf7j/Yjcfw0fT0rOfAIPpoelXMTmn17vx2+6
ZUyaBHQPyx8DbSzhZi6BGoq61yyRiBFtfup4jisRdrmAxLceNZEnPYuPffMPXq7n4lATe0JKECYx
8c8pfeUEJ0tJCg1uUr7zkIHReEsI6r5rzWWGWNSN5sKskhdRwMFAsUX8QuOnDdxLSnNeQOiLZtk8
cServEgRIubBm0KKNTlPs4qvnOvbQExRYbqoFiv8eNMXaTctu7tbAhyb3Rzllg9/Yf8nK79RCjxr
5tJ6rgRvNpJMuNoJiNWguLn9JwppeI05xxUft5TnmoUyINh0vFHuzErnnuiuNYLVIH7rQ70osm3x
zb5pnaAsvmIByeCSmNQ9Q0dv3F0PbrCmkwr0gPfnSAnnG1IN+cx8VCRVYTZLZEouQR5/WWbhTurf
DMUiUnpk7aCGVzzqWRry018VmYvCP4Lk5v7hlknasX8Mo32RfXUN0yV1LL9FYJ21giU/2yfwYUx/
VnCVClozGBpdYlBpR7prHXBf0J1NHj5nxF+E/VIKstnAatCFfzUVKBArrYV49cWan8p0hbuJgWC7
LHH3wtJWWpE6bRrFb9dgcp+hl8OTghknEnL4v6LtpNnS7P/w9hfhPXQFhKrpcWz/G3wFmfet0PVp
6RlGSMkNDALnLsIxFGlVdxEQBY0H+AaGI6QO6jyipLltpIxQuaHbQqIZZ4l4yY2WidaD39pu/P/J
1L26UoK7w6eu+VihQSZDNDW5E8HdSDiwoXUTyhxSNjJy2EhclaK7FuFRo+n7vmdAtES8lIg5GmK8
J01rJ+IzZQBAKZDwU0qozZ2c3YaBmQMF2SM99iK230o/alk5T0uoTTyNKva1H1AqLYGaUbjZSLxu
WdCBaecN24p7yX508zSuEVZNZkitsuhZMzskvTXcCERUeO4q8NYlQgTTX3AnOxAwFHp33LyA3NS2
JZqOeWVdgJlnUgKgqgkxZZHO1mmPMNE3XM8kfhsdoDztoXOlaMYb/J4QX+UdlDjUhzhdSUDMabaH
Jv0wXq6byEF+GjqmstoM6LiYkvi4JEAYAVIQfJz+T3deLu+l9GA8M3w4Rt8BVOFFaW2oHOOyRyeU
7CVkRVoLpE2mCb6CEpH47joqf3LuFI/nPOOjxbuC5DDgh0XDoor5uWG8FOBzZ+bR0pW15lmgHvVq
Q10xJb+7y5c5NkK+PbW8VGC4BGUneV8D9l2EcMAlrjR5Vu1OaV8wvCoiVuuK2Rl/ylw1cbQEJSmQ
5ptaDzY23/WdLtMI8h0Al2S4XVp9oXekipfDzTS8ZclPKCbpxSP9qO++EleFul3xvj1Jys3RK25j
TbcxmK2CHuIA5eFSQ/eY7MgCE/2Fxq0poAsPKvzVU8MP0XXOdXShxU18KJ61krS9BqCGixHkv1K/
TiR03nOyrIDrpps7r9QxOLRoRWDCZrvbnEqa8gW40pFBFmKPOWXcKiWYipR2gsM3GwZ0GCssS6hq
Eh9Hf1EvS5QoQY4lGpIAKfBwc/xkopQ/EIbTHnoL5PybWqADVn9DfAkdIYA1ZWKO7p3vD970tFeq
teAXBLygCOq+Du8l0B85giOTNgL6RVdfwfrqT3769NWb77yKzhbSM8u7CddEXpQ6Pjh/YZrFzEAl
IXA3iDkdvA39bR4q+FgGL9/7r4H1uCp/FFYgccxoD7tvCy0iS2gGtC6FJeLI8bti/CfTZ+1nqTH2
h5AXIzT/DNKzSoZLgXM5pTOu8sF9rJUtAtN+S9B7sitJf4dXQKZ16qtzJ7XbAnFSIk2a2JjK6M1S
YjQGVmOAjjynu+LrwuGxkHQAay88GyxPuBdz3MbEIlOlUE2UaCkJyUOCO2Da5tq3whUTVu9uzZR4
AwdEKzcHpoOU22a0MklvAiqnsc626n9Dgk7kDkm1hycoWDiU7jxoSFdF4VV4ayjUUn2INVRfQJf6
u8iF7IhTSrhcnNOWIg8UXJUWjJWFQoGh2pTRffseqblcp4hRrsQRKq2Hm0i2QQZAIhw5zXSYXIX0
RTAoLU8fknOWCwTQxRdsD+YmvqQklg4o4DvksEHTzwoZLgtNVimmELUhUhjFEqTjNGJZkM4qRhyd
9J0CTA3DRq36ab7sxKALdRSKLJvdC9tVw07Y0jCMYRT5orEL0WUW4cJyXQT1nKbQ/NGhiQIA4xv9
LRjM8Rfc76WrbGSMEX5iTVqmyVWoHg32XVD95QNqIXJycdMyRWMEOmgkxVUHOS/mLuP9KusODSMT
V0OkKzETy7E67RWeSnA1oQWAG0dKihxEyAe0FP3JcQby2htmCAy9zQaVP+XkusZZZsQqrfNs3SXY
oBCYZD1NNdgCFVNEO76Y/GlwfTL90YImpDGi9MwnucP9mL4Vz2gMnZstT0cf0Knln2CBZSkkfClQ
TulUoIDn2/KrR2Ft4/QJT1wvdBSPwWbgK6ATMg9jY2YUN5PbujX6VSGKC1dMbRxxWnQX+jWsJZ3I
xtGDmET3Em9LIDhrn6QojTfVeCufMMju5hNzkvFds6zFC6O/BozO8cWo4c6kE1kpcLS4KAofU4A7
MbKjdQsGCxznUTHqjGwSf4RG55nNOc/ydxpt8fFb9Rk7KoSP8dpCp9sKlRKCTzxxgzazinIueEzY
szNuML/mI2jEYpiTLt8iYseTOHyD+RBBguTQSFrzneoU1XQwUauHk1MBkJEe4uLsGNxk8jMUt90t
MNqJEx5Mrjc2SST/I920AwYtroK5AIVGYUsZvH9++GIDghn/EbJzEXzrod1w+3PVeqB/JkHjPzI+
eoaRJf1jNDNWdJdI4EPp0Ltov5OTAf2O66FdBJpa7TFgeFCJ7ayMrxCOuBa8msuPyuoNH6kAa7QA
0CgKV4cFttn1wlWpkQlFRwsYEtm77T4311wHZPmN/PTMI9Byvgnf2/oDo3uBAxyN7iD+S7kxlG4u
uriTi18sEHL4aj30x7iETcZoqGeTGNkpPAF9+JeK9y6hz1esI+UZNT+y9ePCmDGPffZ0uwFzyFHn
9TETp+AKQAR53sPwLzkKwqhHtRLTsGWuRGgNKJAa87GmXdvqFAy3WLwE3jW2UEC79yB9uLpdYlas
Pmb2NEa7MIFWITNYSaBzIH7J+dDhZVefWvxqSG8d4a2qb5GOE/2Pqli2xtfJTKqom+Y/pZYT7yM3
P6Z2N/NDS2O7KD9V+RGbp2x8fHiSwy1rzyp8+2ZLzxnJmiwbMxE6V5Ii/ehvrnnOq1PGMFyeAcRG
tJLheSlPlICTXCBj8YBTLx+TEK9dfyupCod7GZwzIeOc/huXO0SZSvWHBjF3oIAdjZYezFVyr7Jx
ltt2Epn4kLt3ShqGrDElVt96ubyh8DbQHuVkqVn4E3JcLTWRELB7WV+yc+stpfRfnHoHV7tbhjk5
ZjTeqxrxkYtrbM7pci7LmDImKdzfllZddhC8nRyikcivVnYcBVfd6CAr+MyJt2T0iZxJDm85Qki4
Te2Nw7qDnM2S+Cq2weijx6JFp6bSFnpLpvfLp0tdBasK6WMvAxkpOGmxg7KN95eMfMXeueWV7TEr
LHZlnq5VBySSLhIdweJg2ghVGWQgtpLoDe+xLD4isCrVuZLXqvLl3xuXlBvUgDVHiuZfBXuiaMnN
rNYaQUxthTk0/cQYXIZ12T7a4Cegwy6V7yz7FHq4cDxxWWcaiWlnXisnlXN4NMamdbEtPgw67SIO
frRICK6QomMadA4F8ET6ixK9wZBbIaQ7mKGFCrAFKOVZZVaXSnMdP0mW3SPpNYwDFmS9scRCFFxQ
DsfBj7sC/dfmU3rFrrAoyi21hhczbS9gdoKNd9aZdEVQTJNrUlXn1HW4t//J5NEMXKRToT1Tw1ZE
VCssRdIJyxjk3uifqAEu0jayfE95LIsYcf28o0krr5HxYeYMWCeQmsaEFQbykhqiN2y/oUG7QWrd
wz40zd8aDqVC11QssO+YQMdvioXphdlurvxDJcq5boqbIucHmBzyJSHZNIuVodFwcseMjAdFYlT8
ScOP5+yjVmEXpMrKjvjzXZ/RuMpeRYajPtm+Ol9mO4VwB34k4P3F5dNkvmi6IlZFjgzdojTeddGS
OXsLvPAwkIzrhesAmozgIzBNmS9urXSTWnbNo8W7phzlob0Uzlw23Y3Vr3w6UcY1nQILSTo6zESK
yQiQFaLffyXKFpHQQYboWUey1pRkWNqdGzVCZWr8mTBYG0Sfh+aMEBKPBOr6KpkR74O2h+XHAXXl
TNaORwoQCRfcEnerpo8z15/yc/iHuk58BqBT+jlGV+iaeCAJSYGiI+KJmPQo4nCYizMJ/RtH1+Ri
CPOmXHiwxu/T+A+nUaHN4DmGzitc1G+ObwbDsGZBQ4JaPs/nuNirbgpycJFN3dmUdo6uLYXwXlcP
TT+2NBraXR9dOcJzyqXK7Kn5h+ymUmxIdMeGmUXjTgXNkePsy7pTCGkNgvTI8JPDmlEHdS19E7tM
7SogdZTTbDPXBNuwCDQQOoJV8CpNFaTJnN+oifIl8hVkSzRo+vAk0NJOVwI9ncj7zAL0yOxOoYPO
+ZY0LwOgOfIn7wUVQ6MYL1W86aldvjt8QqK2490Z2JBgO6/H5hWFF9H0PU0Zmi4ubVWf/p/MjRZi
R6mFTUnfv8tukvdpOaQS3KMGB5G+gh3lSB4D9HNXJ1kV1E+cMqmnzLbbkj88CdidAZVrnCj7NYBC
BVIbZ96qPQVItFNwJcEGyUfQvmTaRu3DbL890yAcyOAZMZpTaBv4r0aoH6rj3zpdcbUxfgNKg86x
U6jF9FKaDeUvtrycmZmnUBlFK83fWVB7BrZ3IP3Fkq+ydkmrWdConErEoaTiRFJfHVqj4tR7by1n
Mwm3e61Y5FfAkgZH5kKsR9AEvyKFj+ReYwMObbLAlCJhDFIWMoe01FlIFsUz/pPBXzvJEws8Vst2
xDKYDJq5Hv3V8r80aJk9wKoBgOZsYY+j3Q4km5jGMUhSfnvI4qh7bKbTmvPnVbPhoyKYrLtkkaKm
wLbJKYl5AHOE2sRQIaw4y9UlVsULosUumZbGQrlAJkc8wIqGWW7hkpm6DK79Wl0G5XxT+T+tvHKR
OtYLbjqH6R+1OEl/OCuJiKazoAVL60q5YPn9AuQ9XfR2NXYS0WAG4bygIaXi39DPQ3A06eAlWG1F
B2Qst3PWiYsS/c3DGc5pcxxP8RH9Ou+UjGVIZPVkQe5zdytw6+oD9tQQvIg/02N6TN21Mecisscm
IvUvWBghaogDozpIsP2azB+OyeNoh2Nv103VkUTBsZfwBuA6o250LXSrLNrHHJNNQu7Ho3Gp1UTZ
z8wsQWizU4HgwgAXC8742shbrAtM6VNJ03kDoCyoqARW5oyKctjI5clBOMKUCKCro68CzBY5aYzd
TWYpBp8SWazDaP0JQQEtTkH4z0IVSauIhiFKoJoOzBsrOtLzSpiLxalBncfGYDxhV7KmM2P0kYnk
ZMti21+GziFSXm1PhB9mZTZSMsMRbHCdPWJynaOScJwrJhPLWJQ3bK0PH9abAIplNoQ7tXw5Hasi
oF5zoUOtZByMTyDFPbMFPldyQ8AWnoYcRVIMiPg3keZHG6eabr07YoFz5TMLOdW09AJbrdacIrzf
XP2L611u3kuERQ94gM5CpDJ/8jAnNs3jBtp4o9hOuKc6DHSfQgnV0r54a96r3K24OggMoTYndFwn
IBHDbGq1R5Mu/D7bDLKtoyTrlnxAXEB1Y8sfCCssE3CSUcTNMUwyPtJmK9reLkUK68sUxjB8+Vde
XIS1iAd6w2WmFUUw0kXUr7BPEqayHB20X9I4lkyaWRPQ/y27ekV9Kt2KfZEsOQJxBMYdSWN/O9pf
RCLtAzvyH1CUe/gVJoY5fHkkt7mXmmGQv5JWCIqps2/0uSV13WIQTA9gS1mS1gjoveYs0S8VZ3CM
TGsJY0Cl3yovWuvkaCTy0PwRbEb6KhwTIvZq4zC48FH6jTMm6c7Yhlz32OnjzYRyW4FUPopuUCnV
k+3e1f88c1r/6XTsD2YzhtAEo7oYrAiKfW1YcaQkvYfyCjXdkb+5LqED8hjha8QCZLP8grfVz4zx
WEVYx8GRat6HPcP7YaMjagQebbamwxz0a+DHtEY7d4Uukg2eB5kW8iXVV/Dw4Ol21YhiFq8w3HVk
L2u0g9xJC904cdrBEK1FSPw3uLpNegE9JsIrA52lJ5xREaERReVVRrtEeagS3ZhZqR4izOnRqaMn
qHfoCdgEaKLXMxIM0sy2jujbAsI6bVqNVNoh3Zuq+nFBmgj3Plu113abkXh16bFvMddxNh7mtZks
Qcic05QdVNiyE/PNpGgWBwBnyfiCgUZX9ygDpgHxQm+bAQKVa7YotQN6bG3ZZecGJwEEdbCMRz5c
j5ZxSS89PlA+chDtGYOvK0LpZsWdDlcx9e8y3aQdeQXCCnslmzeLNNUR8XzBKMlOTtJvIp+kaXpM
1hLT8njKYA6H4FQ6JM+k5dqRy8R7AQSwhx3IDOgXaif6CjD0uXZTECxsUCwjGNIHKLQTMLfMX+h9
6PIZG4SEzA69PHVXgU6bcfkaiipdn8Dged9whALQwikG2iJfjHU0VqjjpE+DPx4PQb7wCbb0lz2k
heBgCDZSGydfNl96V0XGSOnHIxwLbctAmXxBR7Wn/TIej+yy2g87vVm6bMjVTJH3pojXiBDleRyd
2k3g2Z/WoqvInUrdXu/jbG1qyxKTVNgB2puEh5zeSNkec9bxiiWNPnBIHg+0VXSiitCRyXoguSNq
DxEwRAHMI3IalvbEnLvVpmZWcGh2vnNqPz209d+Mid9i2/xDJ8Piiq08soufk7DiDVnCSQDX0ZDb
PGbyMbOp4W7PtKm6sRzGfOjEOX1DXW6JYCDUC0UcXPFp/W52A45ekna0lfSBB47KCTZhO9PRwy+h
lsMAR2CxQGmULBWaDcRFrk1GBRaCQaw09B5n+lzBzUR1aTOeceYcRcdT6+ZU28Jr2BGVUBIB60HQ
GghwH3v8I/mpGtZwJjjiRZt0W2LCAnsazmDrXhmSL5A3McaZdq/wV2N7z1ajoJCz3w7eNpk1+k+x
KtFALsVzuelUTBxdPP/FfaaEzN7KzQaz58L4JIQhYaJFj2FBSluqZEYP5AQYR5jkQ2Nb2gM3+Rg3
hY5ih+oOOVQ6h2ygrRqM882cRaXIOQaikOHZgj4g/zEBnvQ80FPv13xGJG2M6QQkujDTAYvC2QCy
PWmzSGZmNz1AS59vZIhkNaFNdE7MnkvGfFlZujPY7sWJS8zfYa/tIKaHa5j4o48GO/qxfY+IUais
vEgI4N/+aGMvEToBddcNc0vHHZPMSb+b8566f008c6cAYVxg4yoEEtpH4WbsLQzkn5PoO+sXTITB
KjQ3iakOPGO015xHaQNbEgx8HvAhBxE3scEbogkIA+7JdeVdxnY4KCNIQ0lLH86jD04ulvqssDoa
q5I2PBYmnCHRiYxCmON0gUQ6CNY/CHhWaGsIZkeQKfd6vW8BYZT926h3tyF6jxfWD140asOl9Ypu
SFfZ8YJjn1/IAdaOZD6ImGpYlvObRSqn4YOfX+DcGeEucrCV9NGMaH39RXeooTAsELHU0q+swo58
kUTLViFOqTBEhx71VNTXFfme3g/ul1w+Q5Bnw/NwB2/VrSba4XjMsfYSU7+pit+d8fakhT4nLlA/
7lsLJKix4uCrAUk6mxhuYOUskHTSs7Je2Y6q8Y1oolcw53hHBIvQbpx5VK3Q5qCYgkOq+yutWCvS
pfP+2mxOAkEpcjJaeD8oZuR4V504+pibIsBO/2DuWjtEBWCAhVCi/auyb98vAOalPsp2u3JmORHb
G2u4+eQSjFFqt/7tExEV8yzgNy1OBc/PrpmlttAgoiW5IZjnBvoACERH+QlRl+EHaymOVW5840he
AfNDkVxz9pVsSxmAykTQZ6ycSF8Y5iEM/Nc9iXRgH9vDNblgdZ0UKwQ+Er0HqhE7FYkm3WjyJ0zx
XLFgRPG57+mvzohgpkxElZ6GJ7c+xmAEOYf2woYvhwFIwnboZGv2N9KsKuXCYhrGz6pfKu6a8ClG
cYNZP5lG1wRh0p4vgblT7gDTksCylQXbLD1WJkh9B8RriWtqVBh0HMkF4EUkGY2jwIr9gTlfEv6l
xo+LfcuPT1SUOTMmFiQ1eHlcUNKDWcbxTpGLQl6Fu/Av6kMa1tybq5AllQWTmkx8SuLT9xm6w7Mx
sCcSlVMMYCS0R+TZHOOpMdGvSz6DcRQRToOXFoztw1UOY7HJd1TyKKgr9zLOhwuEsmQzFZSaXKQs
uEvBJnC/Dq9AA67GhMGxU8TqpxU/DUIe0GxjMYIOCsOXx6wvIsOFNIeIeNbiEjEe9Aj46T7EBQmz
glGoavsCZHwcP9RoKBpamJHqqiIWg7QDYSWp/BCrF/HErvor4ZeLjZ+Y+UALnoHKXy0eHaFVMiWS
L+l4FCaCeADPTCWH4J1hd1jv0zH/BuN0sK/lG+sW+RQEhK1ytOz1Zhzzp823l245/xQTmlpRI0O6
RKk+a4K/gl2xYy8UVsycJaezReuqZHSlqQO1vVT98ORyWgrJZ+r8b/8fSWfapKqWNeFfRIRMAl+V
yXnWsr4QerQYZZCZX98Pt+O97+mO23VKhM3ea2XmysT3dcTma/QjhiWhS/uXVY5+whtneixP6h2H
6KXuhmd4ScSWROsyrWaJdKIYyEMgzNN/qOdloCXV/v5jpckWTxbwpcGEgUIJ6sKRcA2rMQzBMn+K
6oMVQvET0AA9CAIKGKymrMbn9cE6V9YAxzxfPKOYUWgPgmucMmKt0XXM+8fww+RHwOgmJAJpUpWt
7aiLrt3+xHw8y3fR/cTBbrLED5whPg5DZesRdJTbnoXUcOoRMYBoYFG6qnccFUBsaiDv0T6FfVeA
EMCZSqotq+aFvmMrtihenJ7N9lONL5EcXAcQlcaCnm+miPjQMS/HxnVlpMdOXzOACjPOezmeSwIO
fca98WmNqFDnem+KY0g8I8LRf3IeFm5NlDGkIJvJEVHqL59PLaxrS2PfO94Bx/fWao/GTq3ughvo
7nAS9wjzCHxgUitaXoxrw7T4MmJuYsWmpORf7sg2WJHS4FmGs83uLHlVc+Dn4Qzz8bzESXUxPSuK
mVtT/AHaRTLq3r6hg/oenxHnGl1kJIMTAhCL2GaqeseujZhdv2nnchcJpHRqSGL+m6zDE4v6gcNr
apG1QUT21r8pCmnkLsqv5pc+GOc5IZuZfuYioyrLE+zMHDvACzZY7YlcwMbSyl3x7PLfgsBt2QUt
0Ihv6ZxGWk2xFVUeBg0ki5a5VYfZkexGUb71cJ5nD51P/nB2h00w2FnOfEd4FDNdaKsAMyOrvKoz
+TTuWmMIA7hecTMoqoDcRvkQ8TDt8A9WEB1SuSOTBGJGtEQWhJdbgWp2w0+RY+c+qwtE7yZ7G27e
c+aP9vWCRgeRrZXBe5q4G6UZmsI5bSTTvvTwAO38HZ90Smeeu8lN38fb7CgCFx0Zf3bl9/SHYvko
bYMLXtdWcEnWOE1eGMDS9iBZOEQ2uB3g9iw6g7PPx6A4Ew/dfwPjvkys3cJwiTt9qznJlTmFDYDP
55bTmGKn2zyqI50zR4WjGus0vkFtGMtoReWUalZjhkeY0SifhS6XpJ1rEKw9utx0MZifJbML+VJJ
54Cle2bvmEZPfq7Ah98fCTuoWcwi8HfSZxGw5yHr8Cm3s5ZJzVmPuyX7HKgW5uduiXnlLkN+nVEn
rAhdwqi+p/5zyjM2wnC62tIdyy65m5P84J3kYabcBfqhuXbB9AnRdWR2m9FfF+8fHFugI6RuBTjq
WZNf3vuhdFvpni68twxe0SyE0AGjw2Fp7vEOzgkpDYieQ2Ch7uWzX1GOxOPM9+Q3w0e0trFf2/Rv
FRdEC7yP/OjBpa82/VW5eYP/I+OtMH8/S1gX7wAc6/mKATPK5EzZIOztAOfuyQ+TRNgjYv/FIMZG
hYm/M/tLlVG7dIDEiCE6GxWlYXIm64imkRYwJPm1i64G0ovMbsGeProTrRDQaLb0m+DGNvtSIay7
YjMFp2cnjiPEPeYk24tYmU1X0DwKFf+sJZmUETp/2TR7f7R5h4pYt9uEyoZQNIAQNv7XhMgwevST
Irp9atbyUtT+tdfyOl3CcIrYvUS8N34TQsmagf78CnaR5XYulVC4v03E0B12JArdgJr4c/GLO474
TnG2hWBm5ggPwV8fYeNSl3dhtRerjTDBH1x8TCdWweeXKNvA/ieFExtnhj2QVRgmyqICiU5mS0eD
JUsbGAPniwDVTXtGHy8EL6WlXVDR6nmtXaGT8Vre5hoGLECjEkQWUS4o1/pVRr4eYB7j3L8Cm3aO
hCWrdTQxcr1TDQTr23hGBDKdg4TYki5iOjx7H4FIe9a8Yh4KK5raGG21x5BqAdY2r6ttTXecIvqq
SF5jU0ZMm9088YF61Q+JK7+TygOOnvrveBQVgm1re07M70lBVazKDeHUowAbb3Iw7XEXyZDSKqSt
ssdryjahP0NfSlNZPHNEf+KYO9gGOcj7e5r8VICnBQ6E5ary/0JwECzXhVFBiXlSR7P2xfOGNJxE
w91P3f339iCNA1uiRktQ8eS4Y6RKvK17rGAnmJ31+E9SbocbZXh37PUC49beD6iiqvXOp/7Bwidv
8Wr2TmVNm92dStqab/OQGX78MCJBaykB4wEEf20QJHis3LgJ1TVktPdpIMbpZohYimAp3CoXPOYm
bAcUNv6y3nQ3aF4VHvwU2c2qfZeOxnDjE3+LVX4rLtN3+Ra21Sq65Z71dfV9dvgs2dqx3HrHq4/b
rKT95KT+ar/GgXiXzRSSd+6twV2TlWJiKXKazqf7blmtpqQaKAz2HZpVspIPYKLGBgPNf+1Cefon
bgQ3nxwJE5FGcqkOwcPH33OUAeWbrtnwr7oZ2CdDDRTwqrBAKhRa6oiUtyuACGlyE9OTN2eO1tj5
jLIT804sKMHGuylWDdTBDDTblWkqf2zuL6QztPeY/tJ+YbdiYSuVj6m65OHYfmKP1hXBMBevE1d9
8XTk5lQ/EdrgwyfZQrZVmDq5FCv/WRHwax4I/cpHR0k8pksrmT0IOsUo+iJJCEOsCdGnExsSAecc
tObIGoAwPrAOKg6OqMxyp0Pb0jKt3zLQK9lNZYLR1HMZryasrV7IZtR5tWM7LHowV5j+dSSME83+
s/6sJgf9yA3JN3/SCmMLMoXrwAHVSZwVqqIfKv8yAD6Z8woNF4zZYdXrExS5RkXXj8I7QCVcL+lT
0aPF55pWGyLEiYRTSn3FHbxxUGLrhz9AmO6BgBiTbHu04/++EeaMpFSPtzo5sEmqVjoF5VwC2hvJ
ipc+/8dQtUbeXsBAO6qPISLunrlYH3czfJ6hSG0+L+RKOjd+ov8Fy0E0iuIymO9WitPnZDLw0qJE
CNC4b8YZnOXEHFNKBgtku8gWMGy9Cg0wZ5xTy5lA7ydzSghQ/urAggHpEu8fcBB1Li78cEwH5n12
Ge7HyUD6pV2G0WFGRqaWT6yv4JTqkkL/K44D0ZW25lI/zb4f/dewXabfCNDhh8EuAiSFv2g2Rjbq
VmWNOZlyRadRI4gKQRIbTptF53DjcAFipALjILKjUHMR+KnPtLtkrFQGFWNLQpbZL4Jlxo6yEmzy
kNA4xq7ngNh8IWxEhL/jHCKnlMLEUdUcYnCNjktRjuPUM5Xq3W/2HkJa1GbgXzoe4dKjiq8GaXLT
3+rtoTWtLf0Y+kyjomp5pJBllAdgycwCZypQpt0qDhFqPr0DliW1hVCV+Scw4CHc6ulCURYBW2RN
ZqDK6I5F5i0qL6p0IKKP8htE/8gFJg+m4fT6AceFKpuoDoXGGAxEhYvJKexbHLkDBh4YCwwkuA1H
bm9J+SX47xCvw7w7Ax0SmPml76PtEWmOUBgP/wx1X2Dcoyzi8J5gQpigbtXZpXVNtNLoijaNujAr
T5zkQ3uG8YyKCxJ/CEaFGobeM8dqzrsqMj1KxVM6jZsyJ1cQ71k8QON8j2l7lRuGaps/gd8e3gRo
U5n/NuVkbOFROeUcQ8aimIPWbpEgB0j1ygGXYjK9Nga1+dCQNkV00EslTUgDCN2P0w8ZMl46GkhB
6uvWuI/aUtfVQLS28OMEbpNmJnEAoRgXQM9z65pM99MWv+p3kh0jgEKUw1Nk2pVKvGs3JxcymrPG
byDmmok2GhJxtCknSGdaDnDH2PMgUJXqxprQTPkLJRzrY9Is6S/7G7xeJhlzRMoSPBzQCz14zSUi
3E8/07WgTsZcP9S76YZAckK8RhntBylxS98JHtsI2Nx0c/A+jeWASzq6KITIaNUHHSEF/5/TW9d0
ekwTpeNFhZoZTcGiU3RjENAoDE245QAD9yFpDyFDngQ4DPljoGyQ0YEL/GfCAa4g5PMIuSWpMmfH
+HDVGfJ77roy1XiijHASp56C22Iijfm3zvs3OnPiVIV5X+nyNkT5vGjwJp4Tq5m5kAQjC9IefBS2
nyuiyoGYTFTvAiwn9yoeCHNDMmIg5iPnMCiOvoEa0JFumPIT70BN+u3uKkb73Wbkp5XnSGz/R/HL
MHc0C8BFMkf7ZIrlr6U8m/FOwJzH5xCnfUXsF0Pw9rTl9029kMb7KajUXQtfaeGbX8oG3OsFVLng
gTi1jPpD73PIhmsOSyZDLA9FCXaFn7OM3S6XrfDKFJRKOadnvmRdMVJgoBuuWwnU6qYL0GDwcN2h
Sfbxj1aRdf2KIYpaF4RZaw8iyBC5izXPO+j90UgfGma6SdRt/QGuDs0Qux0Ug5oRLhQdoKleGuTM
Fmd4NIJ3FsD3xoZU6hRDafDuUnKTC6Qc5XJ9YwKlVBbK9JeGDGuWfmrpeFRAen0colLpa/FNGnbh
Gd8mDdvubP+5Mo2IRUTPfNtWi2gOj1imKWOFwJzxWr0kv7xWRWALriIvJXrNLbCpzqSXgf0F0uCV
ll/qybHrDgBO+Hc/v6OylrWPb7D+vcWUXTEiA7TZIpEA3wvsNZE6bwR6vnjU+V9RLBjxq4W16MLI
EfQ1iqFbz7sdIrjtyBwhPq1Rt0HgjvGCtAoTXiB2lRJHzByMrp+BL9E4iJhMJkwVBNS4iYPD103n
YYmgxXxukB8DdLsSPpwSEl/m7ENCNITu3Bs2Tq36PkRvnPVXA7u07ziGLzc7n2RsBD96Siw5Mjv/
hk8//Q6MFiORkI4dMdCEytmfzh7ILTGmt7q/jkTKCFkF2Bp8rVEmrY1cvxdGbkp1CsMXEGBZdWxL
GJDF7NRVTPmOZlVpAiZIQhTY2HbCsBhYJiF2wrV/xfmtTw/+6MLNlOY0OPcUHwyCFmVncViU/T8h
//XhUWW8i9gQfwp6cBTtBChDSYU2lN24uX5AqmH+ljqrlqTAYR2jBf5a5DHi61t+UMM7LahHW926
5GWIriBs+1iw/GAdl7dyZEfbRxQ4gnKEqOAKW8JC8AZCPglJ00TYjOyYrDAohsBJIKrzBVO35bZL
UGLtPsIYpkt+PRqPLbaEPWlfBw2tz2iy4CJrF/4ANzltUb5EMObh0auPaPzl0NIPfoVzrZ307Hp2
+LjiM1BHmPgDDTN/Bc2mbLp0HZG3mi6ieBtPN5QaOFJRyGeuQbxPYI2WCeQbNq4Mt6lZakQzD2/N
SN9HWKUy1C1iHhYWBB66fjG26D/4Sq3CTnUEDGP2kgRa6FU8jbiIjJ2QKqVcGhgX4eVX4BhuS8mm
Gn4ifjoGdsRSiTfse0+lRQkgy8nfEjiLyd9xHAGPFrJ01bHSkTfg1CHnQXEqm2sV/mMOdpKfeB+T
hvkVOi0XX5qRlmBWryMUxqlSdPIrbZyDhEtviI6UhQPPGoBNqA/T3pxuldGQCpefc8uiXlcQmooD
ImcshIV6F9af4UjtSBHAmHyZcnhrVhQ/hz1/fZARXcZm4RYU4+ovqyhx8BSbuIBA5UpVTsHg4H+d
if8AR2sOQKohb0t2DwZEjPqQeoXx/1w8AX5QqoDBPvn0hoF8kbk3k3nDMF8E4g97px+f2ZBJlqUE
08lxwI38zPHGgVhl66FBIjw3FqCUF166wSLsCNVLM/sOFuENPSMySrvGhBB7/O8RSyjCGQRWEWNI
malvOc6Uz6K4UczUKuoTEQ+KHAOzSieN6T3y9WBYAisX/VV5QuEPoyC5QbKSDJcakbfBRzNred5P
zx7A67KB6Yvc+I+FziMEdmyukGPGKzCucrSFnPieEOG1WBXjLgOKny19+E43zFy5nddEtF5iBl7x
+5x56oboNNBKzmIIaf/ESFcB5RyKR4RXE6ZRVBOoDb69glLj5+jyU/VGf0IXJVSkRJS/7CkDkyK0
uiD7+YZqgBOa/oZeX2xMBZOmGgk+00dMLKkKIhjmUytEG8YLXKbEjZFTvztLT6lc6TDJiB5hnBd0
HHwwZ9HxSwibqfyakETf2lVDdHi+iZKWceV0Ab+Fd0cN+oO5BlP42a1i6NvPl+335ANpKMdlp1/l
faafeZUrde9pB6PeGCneene53tQYnj0VPNpuEGAGKYwj/P1HIUv1jPKaimcwi1vNLEY5DyY/iSNW
dGTECrrlLThIEoyMgEwa3ydcj+Algu+v9ppW+ymsF+oJFyf5VU4VmTJU4dF8T7fqC6u7MRM6Onsw
TDz56dVTscpJAhu7nPCGR8TrFcAth82LRQMdEjmY/jq5CGlDKlkuT1wF5CfplxzRQFWcFIjbx73y
a+FaTZpBIm7CFwDQQwo5lQNWCAxXu8ETiPjfEDPFyvUSm4zYGu9O6oRtWTOkvvCq1eSJz7y/G4ox
ypqqYp1C+I/jXNLYLFxRqoG+REjcHDmk7zYDPKWDuYAzMdkXOA7tcX4ocWv+WPIFCpr6u10J0RY9
8hW0Ga4cjSy+BZR0+qpAn5Kg/TB7LImPAm2ioy1oBbHmAAgdbzLVMP5P0wwPnyuGGTxZtnexWal4
2DL+gJcEx42Vj/AfzgTL5iXFeE90VJ8wauk2QflebDT/ofvBXPUfkJCTBtHOdWxuQ/YJAmwJapXD
vRB380HeKt5aR1LcXmvqEaFd6oEt14sEUKHDM53konjfMp2sQgkLCoYqIOTws3WDXQzqJeR3QGJa
xlDYGILwdXDq70nteiNlFWPMHKw6NCmFWjgkF3+lieyi5Rh4hGvk+T1S1OYNAEaa9uLzdRxKkRVV
Ew5uH6fsTYo0GvLiqfrsL4SZnNp59++nNU6+uASE5IQiIPBPLa10UZUF3bkdrKXpAaapl8jSUMiL
wQ0P4ZeTsTncR+8AvfrTaksrVNPDpMJoDmwPQkQK+Lalaeix9Odxza6UceHp7+v84e+o/2I7qlp4
K7FJfd86DjSL7koGwqPb4uMkI5afpesJuWfmBwyoAIEYVbVy+sTWvmoPnCeUvVqHyR8PmdZHAIDD
l0/5rjAra5trwF74+d76z4EJyZiqVEC1GmVHaNNJi5ge9M/QsOR38rcCY7lDHpVTdwzsUTQVbBof
J1if6gWzjb1pDAtJXmsITzHwQFWEmR2gbX0LxzyDD2KeMTeJemyYMTlWPxEFiy9FJUIYYGCurj7D
sliysoh7iv/gkOnX6O066h/UT1BYf/pgCT/+sfyLcOOhQ2ps+dWR1COyF2BjCcq1qW90alFlKofh
p49dYOGpSLybM9otoggSb7lg12RiYlhcLYF2BtwCULlmFWSoyCsRjNNBs5qd4jDtLOzmNGNjtLT2
kAVendoqWt8EmyN0uFjQYJ19CqVHpK2H8F/UYIBDuDDOKyG6Jvbnz68vnitITRaM4R8nBsrMDYaA
NKqDdNLTbY7Vc2BxMSG1TGacUumaSJgX4qaIPSeSI4OREkzI9JOYYvjZmnCHcrjWxHem/ug9ti3L
bHKmYjIgmrrPI+RmddzjnFe3Cnjfp8xlMbDiTP+LV0f7XJf7ctjg1YMVivrdfbGMDq7eQyLssTn0
2r1EMC+H/5DnCPdpcRsIQOwOKJYYoMN4oEZNmAsv4yWi+0uYewZVNo7SxMGn6oMpPPZVBB9ui+Zh
CFhRniAGdAcZfPjwuJOwlfVl0K4VR3ld22q9AeaGGkPGIvxE+J+hHJ4xT1oZGFSCLJMO435x6c7O
g76JhGq+yjJTeKEOIXqQqkk704+i80rvHTzPUStdzK7nHnAEaCWDkWcK4NFmIo5Qu+B3XeJ1aXog
VUjX50wLq1jZ6McPo3g1bL0zocObWJr2GzItTcjnWZRmOT4RAYdFJpEuuPVaYgrXoq38lXgxIn5R
j0OMCPSLuTK5MJ7HAVg/It9pgCnvpGnqTkYuEVUhPp7MBA0SZU1ofb5TPhu8I0SeCokGIep1+NJR
SIC4c71fG9oh+VcZh+/pyZJYlBaGmC9tER0mIKp8P69dY/WnV3shtSfBbjplGS9KcClF+MEYDJ9O
zbgM0CI685a4fSNGqaX754peeeJhZLJE7abLvamLuKR3M3XnaS2x8iDcsAXLURXgY7/Q/mry0ZMn
85TV104YWarOgZ8RvfM7PkMpZ07W4xuWzDB+HmRY0wuZCfRqbzL+EiO46MEtnbL1ENx7qPyRLSi7
oiWByqcawU3At7GB00pEh1b7hCOSscSuCWmqkDp/CW7Fz8LUjVVKUlUmYXXEoFb3KyWYn1HiGpsJ
NrcS2lhMuj8+lkCXusWyTbCrfg9c3dmhSiGOAAwmXVjRJosUqAUlJ18nwPSs8aZzuJkCIUElnYxI
f2YVzv3gYugcSioCeKA2JnWdEUTDLACIh9RuJw+JVR4wZOODQDWYfIy+NpNDI66FTnIVAnK/4ls5
0K4nVnMunnW9NRYUiQNRyJ60kP2LNiFlb19gFJP04LLAJ36LJWztBsI/Gt9JNrUVqlD0HYwYjXKp
tjsqse+K2QbNz9SqUawHjlRfmUDBdA2CkZaswycy/mm/q/Rz9FKzqc/f6j42ETgHoCMqJxeFLxLG
P/rk4oUFTSY7LpHW/TYUfLPG88fnrYmacyCNEOt5mK5LijzJxQR3uIcwgRlzFgt6ElE6BfU98Jfs
c3ruMLgpkjOEX9bnCE7axz8fb0UPgIlnEG05CoNmwSGISJVT2IcWI8y7Q11jY4HzrcySYGFxZI8k
eaGla79ba3yBmESUqyAsDkmDl7cLv+TRVUJDoyLyEaS7OX0L2HOFGotTaHGKu3Xhreg2gsbi2MPO
KKJGxJYLLZ06LzmE9Sv8lY9iKQfA3OpfPDaWtbygAcKQVlccPh9/Gg/uE8ElpypbFJblgICQiHTx
iiOT286AauoGcPQ6JxPWDLMOG070DuooPBnVXtMll5tyZXeO96h1EbiOQpXC8lIXiJfuYEKHNl1n
ioPkieI/Yt9jf0jdEnEcFiPeH7wInjkhVyovuE1A4kC8gWSjdmUgi00ICJH+kkpc3fdPRlDWU8oi
ilf+oU+rN6K8bXkEgZ2BkrIES0TDDvJACR9RJlPlnTcOjax4QymmhuKXOwqYw93uIfjKFd2mQSpQ
N/p+RpwAvosUCKcLyBoMpbH/VO/1TSEnujfhL+ktgXJjStWb6rmjWLhGBrZgQKZICUda1Jh1ofEh
qgTHVsWJ1U2mbrTmDIM0CXdKf4yVHfeda8iek2xJW5rEW/zIEJ/wAYC+wMfKFxcuas3Tl2tBcUpg
LdIOVLfajJk1wcUI8wvSmLldtyQVvccruTZHE2fV8ZVFwQYyOhv6uo1FHW81DouduJI7h8MVfSFh
RdRNID4wFji0ctIoDZy3mXEQGACCi5jOh2UB0cgOjw6XxhgHlW7NnQR5mXgrnj3ikGL6Gxt32vUm
2jYw7i++HO8BZx3LhqtEi8JPoX3P/SWDFwwkTbbQ7jsB+Qd5IT8HViAsK31KpZj0ebRm0lH8N4VE
ZaiePUNw1HStIZrxmiuoPe+b5rlN4yYRMMZJzqDGeKy8buK9w9SiP/KnhqLjabxAUaCTadlocLgr
PDeEmPxpvMzs6e/AD4xX9pT3wusDJY3FZWTR/gJ7MBUTyac6XYyL+0kPOT1qrwaFI/IT4cUDoLIV
zkAHQFvjx/FCapB0NJ/nYFMTWia/+1U0185j7/VCPsWdZF19nu1qMnaBjONJ2+pftsL3GWBqJT3n
MVpxdLBM6AC5tGMDKQrgCFce8ejOWTGBNdFqDF8osUaZV/LjC7nJJsLCBeJAMMZU+Bt+q8RfUrPK
Wx7hjrpqRPJWnZTIPu2OBTBN9X6ChNQzda86qAJAFZuFy7KDpgsERGOWoH8ZWtyhWk6iCo4OtBsq
XJpUZrSROG1xnjOFAFddfj+lOdoeOov7WKXUFt6WND2KxgvtUhpOQCeOSX6R6Qp9VLM5ra8ID66y
NMkLmaTuhK9SUM58SCQUwMJ4/432XGJjq9+1sdnhp5NQQWCD0TQCnYjNeDRAGiScTtEI9DnT/A1l
EUxRLtH9ID0wsFZn9MmZMD3Qq+G8HXffuwCH5/M3OszEQuNcQnxIxh32ChRAZHVpEPup8OcbAHII
q5pPvRjlqyHsDWKFtEEEH0I6KsUM1d9YYdUhgqcjvb4sHJmSmqagOgxeWfArJSoCSrLMzn2XXfRF
KaQEdw+opFJuHPB9TfP+FuUTACK7Rscj9l1BXIFkT3XkFqPkmvEOGZMJldmwJV3c2M2zcAGVGtIW
5/THo5qkcZm8AKhiQEDHrji0BzQ/CqNva0hILmF0b2qwb/wX9Q7EBBvcuGEPRzk9skVwAewbAtQY
rB2NP2UZvS0IGa96u+hVLAEtLg80BzMSgFxklvw2gSnCyJog0QN6LohmJiYF098D5QxSIm4A2wR+
6Fwnx1aSjd1e0DJgus+EFd/R/zpMG/Krkt5hpINEEnhPw1/yjVid3wR3UPQsbqdwhlsxE5EBWvxL
qtCaq3sFtzi4NdVBjsUX5q5RjfC7It3Sp78kc1PDc/bV4uimxWaMBw8SPu4OFw0E9dFHDSfNIepM
KCa+bT9dMp3IG//f+1s/uQR+LqxWH6SWEkmU45bEX+axwKrxYXwhUFZaNDT6DHT2nsmd41M5KbWI
Ixb7x3EDGX+eHjSzAWKZ+2A9tRY9akSITASkjWmuM9HtzBt/kBuRviEOuckxGk/PTLlp7RwbLyhb
ZlqMCptKZzSZwg8DQRpmSo3Nr+aL0qbW/y0VQBBGMakreTRDtIUpZhXxBfjqzPWwltAajVMkfN16
zzPlAXGe8Ar3w5EZHfR3eBFxAZ6yE9qzzgQWyPXkyO/ha2uIl1h7zYabynfmG4AVY+3Hm8MY3ajB
Z8TrytHGTgApzMEIBM+elWwA/BAe83e4aBT3fIekdfFcYJSFGwn+xVMgN2z89wAEuSULEEEU0eM9
RkYmcNLTQvBewW6h1mDe6UP0GNGbeN5Fc5lbyT1nwu7NS8dvAMnkf2QmEE0l8z34ukye9VO7I/1S
MVssV6xRbhmiSzGzG17F2GQtcq9Bylm7LKfxazNVxswqJzko5pt3LUCfM9Z8FlJO+ijdG0uy+okV
SdBRLjstnIjKI0wcbKEhTsV3/oZhx5vcHE8YrKpgiPGCuUDZg6Syv6t7trDkght7ZiMl5h8YnZhF
xNwaWwAUBgQ9HRueXxw1qBbQTOH7Qe3Al0bS96QEowLkMoBPwF0Fge4dktniMTXRHl8Q3kpKFO4d
C5rbjEqBLyqxWHUYO9yKmJE0Mc1B7S3cP4yI5kuWNKg9K7lhmVDwYW/KIcF/wfWfe8qAzNehJy4U
Rr3HFUqcNbeJ58JfBLvEpIvfExBmzTYDZ9263GtU3SBaX1505p4Za2vRWrL0XI96ERcZvFygagA0
cM4S57gBsThY4NkOyAfmUFZQ0e6xb2GzLfCK0ZaFZLHEE+S6vLD5csDCRbcYsIL/4BrRXzDKwRMi
CJRVizoxdUgIGCC3AxeNLxZxXCJmQgMbpr/gG6JyxnwWygTRJt4nXcy+MhY6DJLwKP7bV00iSQZ9
nefrQnGVejtOreZrg2KNdTqslelG65dAaXxDPgsZhBw5FSbv9U5TTvoHB9az3IIPngj+ZigL2b0E
44zs/lILpqSPEHb1Zlijv1E5c1V874niYq+lkW0aLDuZBL1c239hfWt1UUss3jlK+UgecTt4XFjc
dozQwOeHLYbJAbTE7WRNnDWLcVDNhJBtdUGgeNARhsHA45htomFNErgfSj6IxNzV4x10LUIK/iTB
szEsDBe+GsM9uEQin59zdFfDvAKnbeb9lwZjliPzTmcPSD8CDnnJJ8iX0DTAbUInLIiyVJ3P98DA
IUFa+XXwN4TONaSaae4ksYnAyT62LkFx8Uu6OYJqA1p30TgVhyZcEhMK4xhGdiZJB7sJBVUKk8fi
slPsAEt3BUGS6THvjKh7Xdsh8lCY/Nl0ZmHehwKEuzqf7GroQ2KFIglA0JRKq9TcZMaTm5U2MJVI
YN4UQKy9SOP44ixxsRLQZ2t2DTP/C41djOdDYAGoiiR1DUsS2na5q1qThXNj8/mHHHiOEMhioNEU
HXK3CeBh0o7opTGceMb+syKBwexm/yrr+yjO8V5Avs2INUZQf6i6mdiBpY4ARVCY1HS/sw45Lhp0
QhGQEv9LtuISQlSkWabemyu4XSZ47cw/ZHoz2mV3aE10EOYR747YZa7UMx/UASt8SfbFS3+mF6bv
D4W99GbrcCG8tQsWATDfVPiJjf4kgU37uuVPbZd2vGjm3OTvw4XVdXuH2akZ+zj34yaSnYzh5v7R
w6vi1W+2tQNbsELUHO+YYPlQab94joggcHFhrQhLYYndC04TLBG+xyNmcpnBdVCimbb5IOxiuCU2
tw8el3qQD70pW8nvuLMTkEx642+6IdphHjiG+Toto5m1ZV3tsvOFWWCQixXjNqa6n26DQ0XOvbDU
+D/xGmy1De4Tu89esokWPdQBs1rfJUmIv/0/9UCO4V5aESPEhgGtSY4oT914f07yhSUtMs+1JZZ6
h03pQ/sbQ6VtICdoN90eqQocbQ4XiWQeKLIZY0ucnUvGD2YPfXZPZtZt3ZqXE35es8PoO4puazPd
Frfv5rTVZ2MwaH719z5Ypx3bwj5EfUj0+I+wzO74U4hX4q/g44RX8pP/fP5gJGZzOl1isCjF6UgY
c2M4gWFA6iaTYyN7IvLhJn5xO6KCOKdH/VmeqkvPm+Q0F1JKJk/j3nKLdfezw2Ju8xmNGGirxt4A
ymGBfmphnBn555+c20XINCQZRTwj08Oo2gc/YXyTgnMC18VJxj//+QqiMqz3mW1c+cQVNQE8TWFN
LWkztfoD5v9wkvQRrxdhkiQcEPaMc9kPurTV9y0sxkmOCyUjUjYkhNmTZLN3/eSLBIcTiBinCSNY
1egyAd5LlKJ/Bd71H4jLvTfze3SgiOBlwOjQCcmPZdnR129+cP+zGf1y0LxhTVPQjc1GkZHm6Jtu
J7jZCgJvZO9uYAQoMNFmpC6IK1kmhjtxJtuBF+sB8hj++VeRGBPtFF6rH+VXfXEl9ERArgWhebRM
NOT8Hv4lJPcvc3uoi/nXmduMOmHjbryA7tsnKEX95MzX7uPRfeyA82/y/vOkTKJcoUsiSyi7iXu0
lfiNMc0HBKqZlAXMYsDvgShQM3BKciR48DuHevFdVhdhT5801g7nbg+xVNImn+UF7z9rQx6bs/FZ
cubDA0g8LNw8bkYEuzRLL6wMGi50IRcszp4If3F2E+44ddy/oGrgbQiNxqKCbpMSfVXZ0034B8YM
848KA5JcRemAoHfO535EbOQt/uQy6QQBVyY9fj1Ma871ciazhDVmAf5CtixcNrDZYPgUNxH8/z4O
mVP6RjvhWl/8RWsYEs0Ob6yw8YFRYv//01i8W2mDeMBhfmtezjjOHxRHxLPNvANxU3O4ErNa4Df+
0A+tFe3lNSYsC1i1ReVS00OcE+berUg+zV/DWXZxG7fjDVFmdrPzljL47eNzrI/is7wYq2ENkmLF
V7Ij9EOP79Gf96e5OQZDt0CYg/Hflf3kPmWm88nggiNQlUzMjmvql4XTUsy96ze9J+p60lFizACe
6J7bjXKF+D5FJ3XlDfNs+UHx+YwPdroroXQw3MG9g9eQdcIg+bVlvIap5Rk/RTS0cWs3+b04Fkfm
bec43R6KZXHUbtlSXMUXRs0iOzykNjY/x+TVXqO9Zj9Dt7wmZ9EWzeIXu51juNKenw3j9XtQr31+
+rgfLOtnxUFGyw5NcvocAL/QwZ4Mf+btuWflu2RnBVOqZv5BvJWX/t09/V+Vx6LN3v4mx3WB2SDk
lKcWB6KOMtTU0DG5opvvmtf0Cq8wIGDvZsUbGFU4xodsg/5qqVjJqzlHL9HELcxblnP19jmk4z0q
Nxr5BuqPd5D/Mdk5dbJryryX062Tc3zEmmo1fXQ6HovMf85Tpttp/UtaZFQ+8Iyo06jRSQFb8SeM
F4xkNiB9f1TSVQPnD44pya7Gthv2E/Wn6Hewn4pVmTokoGLnBByRlUkIgcEoIi/xW6vwrHKn+rYU
1uXXxlPvI95zTkdUpP2+nxwiDSciADW71rdkcEX5ARZq0OBPiWwz/Z6q0wkHN8Qf8Ltm7Ax1FBh3
DV3G4OADtoA5SlhlccaGoY1km36J1lCNJNV0BmpfTExm6HTAvYsUIReu8jNpoxBpFjggSIUGzCis
UEbxWrHz4W9W84pS/8zUH0g+RBbiuBnze/lpfVu4DOD7X5v3EA0XXQPGm6hgNVSPQMnshREY1Yoo
JAv7JZAkJDMz5MJwBVBp4xY5AdDhqPER6qG8Gl/sll2YT/4fSee1nLoVheEnYgY1JG5RL0h0sG8Y
G9uooIIKknj6fDqZZJKcEx+KtLX3Wv/6C1AgomGYopdpA3a6c3XMonirhfl3cRl39S37Ky5MKWGN
sFM+HQFhNgYYdC0APrBAccxFcr+7/orr5LtH3pGaNMtTRwRXnzicxj9hkrGCGrmCKrFih9XZnnnc
gLaNDhf+ws0fa9AqEMhCwF6K3E17Pu4qwQfLBbyFCSP4T5CZYsc0ptcstIao+aAOX0H7XfnqAxa3
AtIjB/D9ST+jbuM2AoJ/EwUA1x/2O+3tEAABj4IJKJ7CbM7d6SvgetxPisAHXT1I2dNOwL4cgG8w
bIBBBvlQlEeAPraEdoOul3cT+EOA8jLZFKQ+rLgH3EyWQDU1ChMHnyOPZg7bjh05U/EkW6oHmqyI
r5kRhAWn7Y2akRcxAAsAb4E2GECA8WmY0LwcGsLyzHm9DOChTticzhigTwgI1TnIF0tjSImdt8B+
J7gB3ESzchxq2YYmD3oYSQx6XFgvXfdXFLuJ7Z2AneEXCSWctYY5FCkCS1UfX7+w2JTZTsy2MSxW
EFuGkvSkOzl8/yx2M/eN9kD0//1FLOUTR4HUQ+a/S7F/bPzpr1kwQ3Te8Qh8DzJCCpi669waCbxt
Lv2lOiWbbp9+sv6uX1Copl74TFOBgycPgS6Y4JNncE3k4oSUE3LXjRM7rTlTvCAHBFsZVo3Docul
woObZg8ABQ1DdmrpQjWirDkY7ZeD24kpBnO/cYZuGrKr9Bwf1125V+XVkh5QZIDmNpUDoT8l226q
mgAIehQGRfxHX5apcF/tCrganeAWgIMIKcJFpcJABZC1JANt33N2C/P60NW1vKl8yYbCGhBdQSlN
2Y8nQP7zcAYidJ8Mu6cuRNYwHDBxPZMHS2tt+ponW1OoeOpW2xch0YjO0paNTH9xCiRBEryo/nMj
+2EGx4mdffV/8xBgnfK/9u6HF4ScxtX8uV/gM0FUeMgojNPflS1sgSTvqjfey2a0MhV+chgHGOGE
ndVZj/M7TILHVwwhmQ6c059RsQGvC56rh8sE4eNXLFlBrwm4+9TWgosbRESERXi3MHQI47W2o3jf
dQSWxYelcw1pej2sAKy3N4kphs/xm+w97Zh8sWc9+cBLrwjx3cG1ZsJFGPqgc7G4wal/h4gD83Qz
dzqXzgPd5O2+IUdkLyHdYxe770mZ2uCC+CCKD/r/WXRoJABrMbD5pRtpv6otdaJOVIP1tns325d8
VoaTXyjj0V7WDiCjvuT/XCmAD2By2RmToxP/tHN8MVqyaK8r/bVzauip9OvXM0Ws3XhvTto8XKyJ
ebFEA2uV0iB82HwEdBZGsikjdEKUMDx0jhpqMEWYg+7Lb2GzDB72YNdetY231NqlL/zwjPLaLHm4
lczUcEqH1B1UlPQMSKznqaVH/kL8bHUurR5tvVVGDw+Y12z2qQckSwEnrkXv6imUp1ThWj1FshEX
yIOghbDev9Ufbhc/JnxAACAV/JshEfX6jq183CWYscO7QDzDZKs8qxuRvqFdj+frjloRo3jRuRuQ
ap07V1GjpIithQE9Ht8/nsvRXu5nGG3Epkir8Thq6AQ4qNiKwPbPsdmZ8CjDpcHpapJ9tHs6S2xV
Wx3LpGnl8cLkbEYkJ04pCxPasp7zXNP8+ExWLR75GPPbh97pya4K3rd3NO4erA0QfxOK4G1hX+2H
K3+Wqa7gHo1Jrf6kh4S6ipPJyH1SozhIXWxx3dQl2IXP0jseLbCn8I0qG/cGs4HpiD2fLzAvgz23
g0MdPuwZjv+r9Ku/EPiTGZWtuI8gwQaJBUss6AbHrcfu4dCSGQv7gf3vV+piVukwmljR5K5GXYP7
sVqMKyYYSwc+ZrpEHqXsG0cz2aQhJvMYRgtb9FqDfRACx+gt7Mb8Ie9e34o6H9lAg7/+IQfVRgjj
IxT1gDz41SOIySxUrMS5bkvMmZBnfFdeG84dtNPO3JvbJ64XF1UMqZeMzk/O8m5KNyuNh1fpGuZL
mYEM2JjvFAPXJlfay9sn878f8XO4tO5zB8RkIZwPZBttmFP/pD8xoZvLy90ncR7axLl1MUGr3cem
gwx9w4VV+O7XbXDnVwhYGWAFQ9D/ISXKw8JKrQEbYtBYfUnroTAS444AJFCyuOjddLgZfCA8tQix
ov5DzWAyNgTTqZynQX150OzeG6y5ib3nb+bxIfj6LdtE9Qt4qbrzMPvr/+JN7C5vMwdRNmuudhNH
8u/ec/0w0ggnM/0VMMzExG2CSdnJH/YywMbfVkLkWYbopSwRoHgDQzZLMp5fLTLxgktcuZ2dfWae
qDMdsVVrsDoPdHhHl2yWZqcDzK9ggpoEZK+kIPEr6+VUxHYTpUPf51+9OkhO6syCyCXc7fJrhomH
wj7UmKM+u9U/zcOU8QcCq8AOEstEJ/GR+5nPI4QYxX/9VFGyBct0XvtHlNsYnKGNRDhrJmEZDtOV
Ma92bwt8WXyc7IrPPvI7wMB2TAEKTIstOhj9mQGVVx+Kn3HNHqGLIdIv5hArdd+ZGL5F+efk5b6q
Dqy5DZMNqpId5rHY54A+fMfcDijmuSHdFn9dotcL8/FRHJbRw5686xsfGtUGIgWabrokT7BYohti
/9jh1oO+WD3t6WO9A+Hw2jNMbKPHS8/YQ2gYcXAkFxMU4SidnyHFfnrgrMfdLAcSEG1iZyheTezm
WPitS78kaQQ+kJiGJ+OK7nWjuXQlcwrLbRnGl/RD4EJDJPM6+7WpD2iSnX+LKrzvhCDZUu3tsl3b
2UyWRRtEOyoBCLQ1HrsQjKL8TACaP3r3HYrdvwcOpl/PkOg9VvUDX22eK2hX66fTb3OiC1HwbpMI
yxtEz+w3PX+Q5AxLdbuzQmcu28/TENDoqVFHEAtbyMyly35/iJ94CSP9hPdiQ70/CTesP4qDcJF5
hmDCcB8+hkP6cbUrl0ksSXiLP0hZ0zZDZg2KCbAK5xEJ2Bn8yEeU3x3NIJeg+3yGk/xxk/nIuLzr
dsrqJeduh+W1bA7Own3a6ebhCgYmrPrVphg2r266B1W04OGKfy9X+5IuQvSHkIaV/gzzEAk8Voo7
AotPbFYm8WZhC8sr1zUbSr5Jqro+t4eNtn0c2DU2UFXbA00J7B4mASvyE09zgsVX6c876NexQaPM
38W+sRcnQIgb89xugTjUePw0p/Kv82SOiMHqTVgtb4oOelIj5gkMsSe03z70HqMKRq884YZrQ4jz
7iEsCG6gttVg6WLtfeu3wwbKDryH9qO+jbu/kOPAo8GiWLEUoIDSrqZ0a1ueInbZcsh0VRgtiqf6
Mm5ngbDpOLkTZ366h+AWdFCvG8gATRbt6aQgexgLsPTWfqLwgZw2xWrfOXBAw7x+q/5gUBcs4N7z
SM9wb8Rjor4Ie3ohhOFLtIV6BnUFNyyaPTycllcXUCuZf8GYxQCE9gzIZek0ni9s4ILOtx1JT629
qEgjIE12HhLDibIXjouEIw/TGUBj8yR1U0A1i4s6QviAuFeQGwYFD5WPiRMnb163NloHOjb2GDwz
iQL7AAYDziLM6vlNF8UrAfLxK1hs8KUIB2a3pr/jBOnPsMD85Ds93q3nvvgE5WIkSp8CMET3kf6i
qKdQ0DkbCb/2DU6vDY4tSGBISr6QKSDs+bJ8m4YFD4VgS0yJDosT2LcwQSZXf/Fqi2kPpytg3Zn5
OUDiG28vB69FQ3Dfe4oCvXUheulyWJ4Ta/j15CCJKL+P5G5ZkImN8mSMW0OKqinXN+y8Bb9XYVDV
WsxR7bm+WP9MvheMUghOiFc/tX4W9DxQzPPdHbz5ig1Gl9ewKvTXJXb7s3LDXvemRtWhctNN+8Fq
+aN6ivig6RbEzK1R/WYRtIdzeuy+HcmFZL0Zd+oHK8tj8IVnFRLiyd6L3ZD9Szpw6M329z/+df2E
GNqZ78v96x5GEmamUNZpct/U0eDW8Oov6X1Vbkyg5nRHjfyvKYdIweg03UyuPJUlYlHENo2Xof0X
deflptiSM0wpPbMVSpwX0Jmh+bHfue8TbdB+AZqpObOAeF4HeVdmAri/jvQ2jAWRAzAk1JnBrjOD
pL+onSZudMIL+Ix7Zq+r+BfBB9XCSC0M8ofY726wlod086cYiO/1p8NCNZYu88enswhT/a93mQDo
fzTTs4Bu7Tz7YXV2MqVV50+TzzggKVQ35ucKbRiph6xOKrEI9LIi+eH6TUtVrAE98RtWDieyBnBO
xB7VZcspNqIJhcZsAO9OXHpHRjdhJhYYJaTicORMwzOFyjI+5Gxi7C8aBoEhtgemyqdFbWKzweNh
yEWiX0Akd5Scim1Q84oIkmGxT8zp1G2+ZheFs5dj5CJdyrALm63qyN78pDiYaEfDvm6MTlx32/6Y
fMKDxR78CBUcE5Hss2IeiT0v8zU+zYCHKfqI1RzVmF8eG05wJmd3dxx0tTH6u0U0dzZl1RmYQgEg
YSpyWXzyWJ9kOz4stixoGCig81A2Vx1PSImVUec0zjSsua7fl0y0B1qF8B5iCceVUjfM/IKazRJ6
jVOalFCXNCBuGPZeaiYguUAQUwOQBjhC2HXA0eUk9Cg8I/b08oMVH2Bb2/lJxSMmkD8br7YQcIcD
lZQa3M+A6cIGHmTZwdqcwK36puwhH46U5JQRbvY9C6Z1EbugOt5ssyD5BAxlRRaeztc3BcCdNwZy
+Lbc/5QDxH0eVRhzvD9nzWiCy7ImuV88x4NV+qzfecgRqicIy/dpwM5jJwZRYR80XdSPEiTlhQc8
tPI59lgusz0bPBkKtSWHvSdvKdHNOLiyX0/HIlWQ96CqXzrZmThrpghG9jUVlq8PAK85reTSkNyK
zQQGJAt8pC9KrOniIgYdbgkvKR3gdZEWRyfT2nIwsxdsRTj24+zaOV/17oFhxLAZtxTgDA0OpJX6
j8msjm9IkWBWQfxTUdcuMHfHwW5hk1LKFWq+ieKjgyg2y+/MJC/eiC2Oi6DdkxnzYM79Oa4l4+1f
P7Jjv1bwxFyB3ALPYnx/TuFKCLqMoU9lQFQaj/ymg1l7VDJl/r4f029cNtbtAZB7L+H+Jk++GjDz
9pjpDvOpEis5zEo93suMhkCD7cVGgn4gr/CICLHBsTUXS8lJn0M1jDnOrjyW28TH5pLfAyWhJFj6
IwFUqZ4BuqOWoJ3k6WywBiNcC0cDRhQrnjEV2kVszxGw3iDQE92yvEicz00oHzOndemoDhQf4JLJ
KT/l/EowJL9bN3g8Tjg5ddWdDY0KazxBsKR9Uldo3LCPYKSN6GVVf7dQy6F00OZhvKOamsRkfKUw
7ziWN7iJtrK7/+I+1l2uDkHwGLPW+rCdf5Q2US47CiPruRZPsIXXHM0R1DVLuq6adXKEBQ3L5dRZ
4ma5e24Tb4Fj1lIXiEBBUFnhiGJICnGZiCmtzAH156rSNjX4RQD/u9VB9KC5mugI3atb0kJ0tBKM
f3TKsr28uZupRb1tljautYwtrq5iwjyx2n9uKJn39lvn7eOO6UxRw2C0gx4vLeUNa2BVIN1mfkTu
DD5vgP3w9ytjLHUQ++wz+eSnK4GaSo9p2UA0CCv5zX+zdeVDC6VofAfiSTyNX9T2fhqVaybY63if
MVTokTtFguO+qSJrPgD6KSu3BYBHXeANwQMJfsu3S19wGjvdD4hXt4JBF/BFdEx3ar6qw/1LXqsH
YAWmsHAc0u2WrCt7KoizFexJHQjcEs7vc+Jl2yfb6dDseenmN/ssose+PFI4IlZlkcLNY5EKjd7C
r+K0iFRncZK/+pB39xliekxuqxC5jon/lHH38l29nx+FM68Gvb8R8WNwlkwiODrRe2iWpG07ng6Y
Q9CaMY9d03NAIryehoMEIxC1XK1rC+TIkDGN9OrGkjE/0RUMe+GgYrTCfkS0R2O0oJIS6QKsQ4zu
gmyn0jlISPRX/JT41qtDxvSfkTJnH4ZL1Eck2PyJdFx357mbLh3tzEZGQZyGw+kVFmYbEmgxzJ33
w2s6Yl5suYVvw7DYFhFpIMei3ZKZlY6JnkMpz8X1WAyetvTIWDy18+v6AfbfAe4szF6i5C42L/fu
0ArR1msudohsw7JOi7NkDhG+grvDKMnumF8psUG/HxZu4jcYdaw4dTQvO6UEUqcurGX9HdRuFl69
3MGWnvnn75vjmGWb2UT4MKqiI7w+Ke6t+pDvMKZqN03YfOFKDp4CliNc3lbl5mbuwB2yc6hFOp3a
ESdlPEF3uV3+jmw5ZBko9puK9/zcVrU5dD73+/3NDpAdBSe+xRfGb2cVdc659pchyyPez3b1NyO7
Q7Ke7WZhHC1DcXMPpr45W7Nb0SmW2Ba4JVmFHM5GHfENnO5X/WY4xgSvPSdbHgo4Ir8Mx4gYf5xx
Y11e2VVW5OK8YIEzcmWyCsXeUcYfsTcb4qRjCJsms7V8aT7n8Ob0mphQAAIcl6n6LuVu/IwvtGpY
7HCz2tyi1b2/sepwWGIlYBiZZdBaV9Kl+UJR/1F8ZI6GjWZiDChJCpiu0MrNYmnTetGK8FA9MIWf
mfU/u7O8/O0Fm9+njZN7zLN1ITZed5v0W8Zmr/YiSCfpwv8smXnjzmvI3sPInas3DeBoJ0lnH7jq
5S8mB8nXE2NiMjRsBpBbvHN2yxuNVUozrOlwsrUr418bvdKjsxeyBUlKNuUtBSxN7jQ4F7eLtbJf
7rFSYSej5cvtrjcIX6PupdK9fqJtwtjxTaEtMnIJBjF4jpOa/C7gHqFTR4CO8Xd86MJh324yRGQz
C8Fdn5uKYAy32Z6PU8SIBvD2IrcGwQ5DaHNOnH3qAr2hkgUkpp2HQayrJD6Rpg0eOOrvBiuZ1Us2
iQ/PmbgTe8J/FLYwYiVvMIubEuJSN0lJH4XQbzW5uSwPSW0taClONIIo42tA4+UKuODEZQNrAOMa
R3OAWzSa1Wg9yqgUPcSbzObU1htm3v1t4tKqpEGVHgmlzxqrhFCEDKm23nx/sEjNTkSUFkHOg4Vy
KkP8FS2f2/odLt+b13XNpHMAEeLnl+t74TdcCfwcaYhkswdXqHFh05vCn9eW9nY0EU+a37m4Hcgo
9mJE4/leuEavayTyua6h3O6Gfy8/q10+PRk0o8VNBTLh0nDYqpgZdxg+WERvN0PULpwlkJhgIAnk
+guNWZGfIwWMW8fUHZfhuzo8293idby+ji/tWD729QNylfWu3bylh4/ESfrnsjSHZHoUlEtFXsuM
CexatIugMWuQidqJly+jEz5q1VkWUYtlcxGJDW20jw4Rk+Y5oTmKvxSC+5LN6PvafeXioRsjRfq5
39fFiLDzuwLOmmt7WdtznYB36N2zP6arjHjVwVKJEWpMiQ3v1HtFp18/aft5NuS/x48U8PT1XxAK
0BgjF0UPpuoEcWYqG7uNk29bTO5cUm2RHjBSnv8tbrgRh09LpicW1/OQIhNAiHCT4Wk8Gk8A5l5g
IORmsnXFEJjhwJUV7mImyPqhl0d+yZoSF4aIhjXnuZizoWpfSBQLibeAb5BlexF4Pwn4UQSQVYsq
DONkG+uPF2g1C3FmKezzDIIyK66doveLal1Xa4lSGXO+hZHBWks97psQpT2wG8jAnT3BRASZkAnf
lDeNhzahN+MPPZ1UNrFE4cI8bDX2taff1YE6YPRkXyUshsK+PSbpHumygrEa0QYSQ8VpmkyeCfQV
hOH0w33wWDgqZi65m6AbIXS6gmhKfPnqvW9xBCcGF6EyEeSlOSMfSnRh9QydKWKdMXORezGBlj/f
eG6g+50jlMSYy6I0nyzOhwlKUfOAwSl/36m9Hox99HcH4Rqat85vol5WJAO9NjaOCgwJujkxijEK
YpoLdQg5r/qBXRc0lTjxX6TuTRwnQ+D92afx7Iph5GyW/STIJO8ErcY7wQbCRtCAiuuBZpljf67H
KBGAOBMG0eQMT79ZFs7wUUkh7mTYYzH95QWQB6aASC29+mW2ZLDrjy1TxOXPDCQ93fbdlfDd3nh3
h6u0lolNQTtEGirbH+N1YJClofJur8n6hCFnsdzNqAIB3Oj3wyw5qACwCLSQotzpXSsbfd590qeF
bXFUxLBD+TpRkR1uhJrwvTlJXTnnqAmKzq3wQ5ct7gdTCXFA72Q9WhvpL/lk786VOmchum3vCbz1
AvWqCVRMrtWkrEMSh7VZwEvyy2fu8mIaihAs5oR93R3EPkiQ4f27ldoSkt10/zXJ5gPScg6JXXHd
OwdP5pY5ScXgHUmGKfX2pPHpHJp3iETJ+fUx0CRWzAhnFlsr+AX88tS872eH7Mz4HHQqlsJrs7ly
yPNaiQ+NgLkCKFdxY63R2PKRgMvoRWdz2MhQr8m9NKBW8Kkm3Qniu3vPFHZaO1CwGMzzIZJJp4bb
+XTl+QB8MhSEcA5omJt0IkDx5/kxfBNQs09rE8uLmhLU0PB9g5KEj2S65muk3TqVN4/EZ9nG4v6d
o7IlTw5vBmGSMvHwnMtx18qbMTnMZtDq/ULw0T4hjkwKd2gNZvodR3UjHPEKyDVLxR0VV5aSDX3F
eJSJd1xas95WsJMPFqoFjscSnwEHzXV4AA80+InN9Zj56l5hhIrPclBvGls6k4pFuZt0hkW1AbEE
bwyYW98jjvlgQl7hySCZqTOhPDS2sBNQNSFgY3Q4CblADfAEppMcd1d4Jm0R8GERuvGgSfnXmK3z
0lsmvpSgGjJgm2Dhl0sOOsY7/9RO7ybiqYEiwRcDYxSxcEphjumwJxRxDw0Enww/RfLSRHjJD9wf
Srocf5cZ06PpXsKc44LzYsLzMyXOoEF/NgTtZI03MTNQWMLC6FHPxdak2GP8AvcdMoC4l7tfxHmK
xIMx8fh4d8gRZePDsBBeB/6bd4PJVkANmEFRRCXJ76k/rEHYMO3LUbs1Cr2rFJXd3wuhUP64TGLR
8XV6TtDq7AfvYP4QP4PJA4KfjtgLNBYU5G8jlld8uBb/h9e2SQ8QM/hf9ct9UfzPuvXYMkuEiZVO
OkX0lVxo3Jvru9cXk/05dz29/pVtOMsxQ3a0IWiUtcCOh6m/hjG4icjnyu40hQrAQ/G4WOXTRk65
kG0+CBeElQUFBw4j9MB7hO0tqhqM0ilptZOMaReK1Lsnpgfx/f2CD4I9AxFQpKqoIvjAjvcBLkby
DoMEZslYmVyOlh42xS2RZDoLpSka1TcSIQk3AxOJHV8bCdebtYr+Sjv0mAPeHX64xwcH9QSLYuGh
y3m9zAqSSOMThsKLL+8/Leav728YMyAqCC5ANtHjwUmE5iIOQTL/vnI3ZsRzomHCTBc+DsJC1E4Y
tkKYxIhI4Wd5UkmaAYiDAaGS/oyxrImtD7NwYZKQBXwKfgdkM8dsZeHhutampwwj4uzwmu3eGCMP
HloZ8G0M6NFZzHHxReNv1XLYyZEq4Eu1wcyXALQeTnjqS/huM64S6PV9XNlRHOA68RJ8bt/8aZNI
g7JrITkwUlgLuOQg/efSoMDpzsgEJjEjHIbH+gWujU4h3fACyGqQEpUwbzEURGCJdxx6a0aA/bZi
jFhKX7M2inHEmX9zMxFD8bf2nMRd6Z1EJHh8MDRweuQag9TgZLlXN+laQp1JVqvok+oaVNtizXpg
Y23hfHbT3owcF9gL3Tm8JHxXJu2j+KXCSZjBz9S5bNjbPqnhUHoJqIt43iJQaSi98IAgOvXT/0A6
w58oX3+wisip057nmGz2flJrwcSZvyy0Feh2+JQqowr0rKjb/sky+W80xzyOHequwkWa8z/ViWWG
e3ZS72Np/3h9IKRjc4QUxT2GfCUJftVvZzyQS0VnyU6jDOYX4HHQhFE0F5hpwoALuEeTCVP/I3dW
fqayQQjNWDuFiO6m0KLaTfWiFHFLhHxsmzMbhSGbCGys/DmxrVhsPAEs6uK1ZtkmjX9XMObzEPDy
jGmYVcE+lSIVSBByBLsPS/6Ka/5UGU2MOqo5biaIF2dLgcELkhSPR4Fni8gHZEfYgGoWD+Jk7oPI
KvH5Z5H6Kpre+rMfb6xQ+NLsBpDSZkUgUxQh8EOG99H5+Zmdumek/U8nxvflHVhS3BSZ0b68kqlM
obxiQsKU63f8nh3up+dJppehqwAzZVbDRB5YF2Mw+B+Q0855NBy7PdMBRNQ/nUdTIG7RuEbS7WXx
+rwdS5dzmjp26H3qZBxDcpyZIPxxluHYnoSQ06D7Ef7+QsvBRB49PyARfOaGAEF2FEssPfH7ARGk
tR9ogsuIsIxt7xAXtyPWA1r2YF3XdCRv6xOaFTaidIDrnqEOYp8d644jiXKf9XXku/PAQKEBYm2+
meyjeFp+IIdilU3sNDxugSGV/1VebB04xBkwXiB0QTyH7NY74OSM7h6uRLVR84k2mVO45YkApi3K
JZY/6IYvM2dUf/CrhqgIjn49YjIznZ3Tu66YYdmUfszCYCXxmGEVQkTdCusGLL66LIInNlnsnBmM
mPUFZ8Vxchi6/qaTzYT1hivM1HY53YAFlLDOxZJpDveC8SHbRuG+YGV34QO3MACX7IBMDQNgpHIj
asqXiwhUerkTm9Hie8lwKfGRLVEvIF9IfaLvWjCv1Goi5ZhjYwrZEPkQvtdoo9bpJ8xwOeh+Sgb0
e4JuWDHj0+SWwcbigWb7ezpKtCC2w19ippQzO2B8T0INSIeXMGSee8z3kpzIZ9jBwUgcZe1z/GAx
kKFKpAii7OYOfTMzZK/Aw1qb7keyZ+UicFO84kZDVq+aP6mbJsHVZtiPZPZNuB8TfouJTUxQ+aq+
MM8L+CMcOa8ymMwKUDlCYrnhXwt/Vrlp0Iih+5O+C+mR+K47N+dxbMjSo2zDNQNSSmG18OGwSRt2
lPnvqLbKP5o97HCuBIo8ddpCkAUAlrds3k+lEx+xf7HHQx89o2TPFVn+TCPl7IsPBPjAx5aBywFS
UOOMcKjWvAAmO5CC6bQmshDriaw6sD+i5zKL9pCuh1q0viPAmXjBfMjZgT2OjaEHGScYGxJKZSJh
i7dUZs03VRTDXjIxmLc8aIsIYsdvfxnEa4SVx9y/kqZn4aJFu1vc5C1oXVhsHiTRwfa4b2cIa9FX
vg0L0ZwF647FDEuVbUs9IDuApEtWDAWvcMW/4qB27hZxhUxOFXxf9izGCHyWyoM0y3bCccHjRPJZ
ckHI0hxepwoTftQgySb7GUw4UuRpCMxLNBMLducdLXbJec6Q/RBH12q13A0+bYPNFO0EW8Qiwid8
wbBpgzJk82W0hGGQgukZ02QTHsSFawa6w3QA/hCtkD73oGdAlCqZjffMjXqvg+9EZMBq5lVApSBq
++yDvsZsyfliWnM/X4+0qPA7M5BlNjl4dVueWwyCj1I086WfdwRv4BgH3Olf6ig0/Ty03feTLLLK
ZA+mCIRM11d2R9FLvG8wjeFGFg6Dfl5lfT9dj4vPhYKR+qpFujNsFPiknwPAlzEnSKQ22TtRlOy0
Y0eoz34WMR0B9+y9jCEapeEBs/Z9cWEfHm5KJNxeH3I4+r1PgNW6YUzEFAhFDxI0pkITVoLjGdcC
1hVKq9MraA/1YfyL3auORchBIVgdQ3H7Oc2zuNc0ixAav6YMg9PyoIVJJH4/I2Hd4zKguosdPl2W
eufB1ekQZlEegs6QFH56X4RLfOi992bALgD2JpPVEdZabUk36YIq7o8eldkfLLlp841/BaQklY1b
IkzTYo3ZKAw5bcV2GCEVhB8JKv553ytYBU7LCnq6+NnepFt6UPaEJriLcITuQ7TbWg4z0HemCzzX
6UrZo+10mb5qq3GtsDeT2eJMM8D7JJTBOoQGLKF3UaOJpIN9y4WR0OLr8TE3axdHpGDAY3D1JBCG
Shuwpz5IFuAKlkrM+uYgRjq2C+csogdwh4/SZ9Z3azwRH8ki4HbF/PnmrzulP69g4pQpcNXICPC6
CGrdjvtkCxGVhgEYs68+i9/mOz+P29KP13ibBzBimMlKl3zXhxgNPW5DgDNodIepgfhFZf6oTiZF
rJ3FetyVZzG8fk1fbKeF2o77ZKH+siQdgj9Y7NN5/7BGOCcWR/iD4UOHlk8H9v6oLjLDAuBgCLBv
R4BlSVTW36DaCxRl38oPnQ70jxeuJInF0YcyGgs/MjIgPtQn0Xq69Rfs1UeInBJl2hJfIhmmxA5x
8i8n6TWEsmRxnnU+D7UzTgnG4m5uvy2YZhjiy5/9dr4lA2O0kW5DZ6rX7Vp2YprJ0q8Z5sr2RORD
TQM5qeAOVq6yHy7XdRmiEf2kZDCmqS1UvA3JyiY7046coBZ6Iw/U3BO9KWJDW7PJMnFF2XHBfB5+
qGYjJXkHSQgpCRYcydWRuL2fYAh6wIz3RC9Pj+ABnw9Ahzb6DqtgYrFiqSm2uMjNreV2AKyjMJpC
u0uke6rXnogrUhBL/AynY8/8GE+eGH8obtmuPC0DyDZ2HsU+ymF4rGRkGrHzNhWdEgZCL1gY5MrE
QjMIJ/ZhUyJ5VH1AzCtU46awKW7IcN3R672GxyQlz2s3w42jPOPZdEnd5q88qftquXpdKPCTL3ki
PEZQ8k3i1wLGxC5/BQ1U0X+fZ8fgc0ZRd+rIjmIfWqwb5BETPy7l+Tol4fNv3Ckfgot4fF0zakkJ
kSNYk4t9w66MJz26n4HTxDWUlYiDBSh7/EPBA10VWB6yU3NCMATtuzeWcEp7A0Adftwch3IkKVoI
AuFBuMaAs/4lydOcM/Gv3QHO5YvtfAhyR2FC2Tq5XRPXILrgvw6jCiexG+se3G0mo/5wzj7npuxN
txCzEOe+HfzKeduT+lbwtNv9sNgPu0WghFCo3dxewcc3OQONpV0aLSrQxh1M2GPGpF6du3gYnO2W
AozbzRAWMRZVBPrcb97HgywzUbrC92ix1ykRnNzxT7o8mYkkXw1Mh4X3CigBdIaxqIjN3ni6BaqR
Xl9/Q1dcET1uE0JYnZQynJG2CBLLEzzlPjglfNxxVV60gAHz5hpUgAn0jiAPgvX6Zh48DewpwFDL
QwiLasSgjI87IncchmIaHusVVEv597kthFW/NPuHmeMzUujqS18s9Qdb4Uf6kcPpTvSGCGlW9w5N
WV/aC1YiflkiJndBz1qMTYzXM82omKRjJnhjaahSIBY2hRvTIJgl7Wy9fFgS9qEblgFdgJ5eYdfY
ZQPgMFkZubPnVlGdvvTVBrtzs88NFDggvAwsc13+x+FtmDxNGfLGW3Uw8ctzQwHB5y0uDDLY2OrW
61PXWNTWXNgmipVy85leZB6zjYp3l02mQZUYZKCfvPhoot+6h4st5z0xDJRSsOXIcN4ywBkV/435
W2O+2bfl+QdJFM3ynDW7XAsziEwLh3oKeB4Bpza3AcGVfTffIr9SrhM8nLY00facRZZeVGkzf91A
Vpv5cQbnu5isuGj5aOspuHJxKnlnGwHR7NIt9wOSjjPxrD7eO+t6t+SBOMxcOtfaE/G4XqXeiB8Y
cMrSoMLZShfZI8luci03ykFndqj4vd2FzD+1P05VwLwiaC9qtF5GydeDB/rx89hct9C4vxafVDnM
cOAF029MmyBTQZ7hnXp5hooI08CcUuKojCEHaG48oGa1mTiJb1yiiAwjmRI9KSole7EwhMZjCPA0
8XAiJhbEe5G78yVTLgelahIDgmIubhBwQS0IMjbfkcB6YFjVUAFDZqTM6H1mENpgctZAEZqrOk7p
5R9Vcf+nUP9T6PYGU68Hqn3mkAS2MblTbUZjVD4weZiAidUpy5znXyXpGlOUOyHTzh3yHAdgcira
SFADIh6ACejTaQdnP+AruF8MsP6yKKd8xIvnHxqHrRbt8krGV5/3ZIQwWunMYwLIm9RFVL5dhiJY
lL5wiH1hWUHAmKHRLmNdsS6YUzWQ2CVYj9icwiF9b7ImoPAG+wWRxGAM8eqLkcQB6Ij9OIaM6tO8
MX5AdqM6/zhAEBXW4pnwjFDFC2D1vs0/8zO1B00Fmi3KxampQJ5frtLnfyTd13IiyRYF0C8iAg/1
ijcCYYQQvBBCqPHe8/WzUhPRM9P3thpTlZV5zj7bdNGFPw4fBuxv+0B43cxyzUP/0cx2OIsjNeDY
UKTSR+7FA+V50RZSTsurp4IHMWw+zA8XtpNcycgKyzTfOt2bkTNtBe6sk+/R0x2JCR/KoNxPEsFh
QklqLsSConY62scRwmgstvXMpQX2d+xJ29BUhmNsHmZ3actlfDG9igrmh66JIodmUAGRDtaC5j8U
0dttOX8r+XPTs+Oztk3WWKyaJWRQpKmYb01LK5XiTsaqsmzAs2BtoqGoRvHKkt3RTN3hb96ytVOu
znj0EuF9ZeoY8HM+TLgnpRyXiUxQOWKXShRty+ySt5OgtakILfEr2n2Ye1x0SSBTTmXp4KnN3h1g
opQB6/0P75viHEX7cN67tpLpVgxcDZlRdqYL1M0QAmRVdfyTrXJspqyHWWASEvPn/scOypbd7HYP
eqPNn4YZZghdBgy+XOhDOZZ92zyqu2XH4Mc0yB/RgAOI16sP2FFoDlK1U4p2phngx1Rd7w+ggb0C
nnjhgZ7P1wr7SRDb8qyhDFZG4Re5sXWfq/BRhTV7HdiZhwGe9pLkYUixq8ODQA7xRJk8kV0bvGKx
al5WZZ6X6j6mLzSUkx5QK3fvsqThOWThBkH90KRAxQfuhXAFoN1ZpF3XLYG62CDBPl4lfTOECQLF
Dsfn9uHOU0Z+cFY4Mmcc1wWOi7QJ2prz62YHRZzz1x3FPlweIDcEy58HtNUsBDjyh71AW9kcrlM1
MC4AkhHVY90OkSjg3RULmaJPgywo7UZA4XbqWyVywR4qL4GhsFOLAzyjQ8G/fXm+eByo+lSJIN5l
f34sn6fXWtfGQOEO6XPRUJzpA2P3EL3JU+k4BVFqbknIQOj+0JfwCzTkZ8Pq4NFKyrYbWCObAchn
QJBvlYx5B61+6aO20wV6c1Sv8aKCYzJaEgodArod28hTcj+FsSmoEkFezw748huXernSiPtIhPGL
luZlkqzB2/GwA/AP5oABYRZ7Rlpkeu+r1rmm5uL/QPMKrrkWLiQOVMulaMTRgQVGNW/L4X6h35i0
Mu/pbvSRC+gZCkiDWVX1TFiwDTKm3rUY72Vbf6KF1Gw9dXmmQQxD7o8QFsyDXHFDB5/JL2smbFsg
BnIRrlZdsRB+bvcbPtrvorvvJ6DGmFM4tcyOfl2vP1+G5FSDdw1SYH58nUwnGpnYvWlIhpkOkKkj
dWyAMmqSWOeXadHFZvcpY55wqVTDap3+unR64HQEoyJQ2X74GK1ah6qRdfPa2Uih0PrdWg/6xAtf
UmmV0qh/4h+r2uVz/5b8EAoynL8x7gqCxsKyOnnL0iIeZRWUIpKpfRnr790hTRR+L2m2b+o5FWy+
e/qaDIx+U/1nN8dcHNm872AvPzoJapU77W/dOtDoC/Iehks/2A9fHXjAGsX02DTKflt/rHrPUuCF
M0dr6OhG66neFZhlseQ+Fl4t4Z+cDmnPrABo/ZX6idXgOIiifeBq5/GjisFdTLzvveVzuH+/duY/
rPff5TQEVzSTyMam64ZXr839UEgKK1JIWqIUW1ey8eoZHRQoj+S4LQTlHG8wcVKWSs+rNReNrADR
b5kpIsqf+DvVvsa7ktAoqDA0Nyi1i8G1yQcZNzxIfUZzb/16Vg+sOLCDO/dhzn8RVhvoZHjr11qq
czapUNRTctZMvkfzWeIzQcams+OVJJKumafzxYKtnFRHqRnH3rrhItr32QfKB1EFcYXGpH1sZJoK
ocDknDePDaYFsNXCZIS+t+vTNt36S5d9htKMr6SomH+udelcMVgxkqinSwzggPm82tRbh/G1zhvo
Owe2Pte3k8Lr84RsSk2Qe7NF6Z9CgYTDsShiEPHxwFszKC0ZmHfP1Xk5Km6rPEyY8eB7k9YtZouZ
8rchtmFRjB80vMN5tO5vSVT23V3/xm6XuxbH+Efhgr7/E1Mm+7SjPbNjFK1zKfmQopjhVV1QkCd3
5TSzknNBlU2r88JtQvk6lQ5M9JOlY6x8y9efEho5FER9TJ4Tks+rhkvkDFa6+sTrbVmVm3kYU3mD
8uIvaLIqJOywrIpXTMUrRu4YFTtadNxNuUXIZQRHyZrh91a3mKqraAjieXmGGSjEc3YXasu3Q4tq
esEpTiLZvWBftOtmea7mP8yYFqwCH1WQsTPv7yRpZg08mHzJImrdhyQkphbHjN/ao5cVeHcNsu+s
4m97JJUC5yQY3+rHICoGXtjXjP94rwVRiJHXrRWr2+13v6/BYtE4NuG9RuzOpHvs6/Fu5JDp08aS
mYiYFQIcnEKCDXBV2cIcpZbekGdGb4ofyHiAZvTUy3XrCIbhCCtcqJoCU4mdY3qU7D+QeJbLdzJb
8OShj2vg25r4RKgMoyukaRTMTRYOj1XXOeq09qVCKrh5QejVTXZcBuPhvaHdPbgUcKuNE8a0/ZYb
6HYI1DZFY9tnTiY1Npi1xD6Cb+aHY93Ze7wAb8yeeNpaw3YKGI+SZVX1AqsB8PUqf+wYjfZ3NZlq
cLu/lLdY3x0DNi9DsitTwWTnb7xB6VA9T1nVYwCEE2Bey/FZN42uO2Bn+Z7/1RFSeA/2bs6zE01s
lw63KhTkPV/2zZkk8RCVlTrvZ9uJumKsy38h2faAGZg5AMmCNfk0SbGSmYlxmEd/MTBZiUY2G4cc
FganIOqf0aK1alkKTEYrJrO1oCwHShshJMfLdvRzqkQfWWbPNo1u/msJAs4PIjv0xr3UIzRpoqCS
uPHsLorzYdKU5widkrIyeA1SI74JRWwmka0HUSNDh9ip8RhfWlHHHVJj0Hm2Ju2oM2d3+WHsK+TX
U4C91s+WnYJt6pVvndU/CfMQK2l8gJojmbTCZBu0Vt6/EC/NO9sDA/ywmVXz8cLyHbQWXjI3+7t/
4X7zF/hN9pT3mZFBtjvqINxUVQiw/3kFf09lYopOVnXk7efcUNkkOkq/ZJvvEEoeo+PA9J/lRlkv
MghnbEuFCFWWpRECng1zd78utRd0oc90MP8XCG7iH3xqGm+CjLrwnq7dAq40cIpeaxO2/UXzA7cX
DF95Do3Kyvbk2qXV3bSwHN/2voxHzbpTN9NdtPbvqiJoIR9rZc7vrsoRYnpg7lBJDg+N3Xf0yTyq
9qZAq5yK/W1l1U3S5WCqWbYjziPjy5XXkG1D5R58iHbFT4UrrFY9VN6W+jaD8ucKFbJ2bZ4GijFj
vYIk01bXmToFm4eSi1EcPWUovwvzqXo3Z8meeunmomtofm/OmX1189N9X9637+kBULhQJKlgOT61
SMAeFS3Kk+RRo9ICxj9GzFniFBaqfcYrBtfFrAZ7QH+uyna5x+kQm+fFIM73Qm5GpsJFZPkNJFXG
R7XXyIOjBxx4llg+Z3uLWzlfTHRCydNklxbiJkKViuRV9wDVFl03XYBArqTvsN9NKPTdRJaSHdvL
aiC2S/tVMAdFLO4Lw7vAZhqm7owhla/eitvW6n1RVpTVUjNRGfaKpG9pYC4qOvP5nPqczj5tk4Gq
Jsk0a57xmBXDcuwOzk2iW7wMHjTBdzKqxzq8BHaFQVrhdKiKnTIr63NqMNbjf/FIF9ouQnPC+fQ9
jXVmdhnVbPVQZBA27BtLzdZXV/Nj1y2Wb9BRNGvrcqAJtuaR8+bWW8dkXoF9V0AXXq5ReXtpK+HX
07WGpX4dZqmwPK1KKCfkL8zbLX5fdYW2VbAciKHvdOaO71gn3+7a4K7b0AiZEPMd0EWooerh568z
tTQdW9SJOv7zEuf7Gx9ivI/jH8BVg99RMmdHGhDFsvfrUGnwFmMVJr0m1MQxM4/ZU9mB5YvHai6j
zNUvaDwzhVN7OUKuuf2qp1z1v6mBTS6arfAcRSjTHwOIj8WEvTTWOb7vyi/zPzT/seeTkwVOXPlS
Obx9QUfMdd5zwe/E01S49R4kkh8XAP2h+iw0mfbUmM+2IgzjN96NdfM75IjB8v04s6mGyVkoel/f
lza3Uj6vvWQ32QXpQpqDFmkPq4j6J6j1nhTE+eKzmtAYg1G1Ao4mA0qrv9gp41sJrHa21MjdcDwy
rEsPd7+cY+bFZ5PL9bGGb2S71EIeSsmmCU2D63OBL+2iheiohC3ciL9R7XIzcwU8q/Z+9b5Z1J5D
FJm5wXBh3X8cC3JYnyrEJ7fAnNOhyf/3wyzAg9D0I8E4d1JKEp3IU5litF5Lnp1w9K67qAkunQYu
KZ7EuPVa2U/FXWUSTX46tnQNZaD1qBYY67DT/EicxvlJ00he+jiK4/+bVjWBSFdl/34TEaPRQfBB
NopNesEu1WcTKPH+b+nx8oopokt7kbCgR+4tYhiX2X0zvQUnnS99mUqW0O787jCelPNgES2hg3Mi
jc0YEjmK9H7fW7Kqude0xIngYK8781x5Pw7NYCKSYCQYvd8ZE+CBoQFavtXSx6HiJyk1TRJrUnQw
b1W3wQ9BXE79VbLiqZ+UnsbyvL1JyUoaaM/JfOTyaSwxPrvC744Nyy1B25hsuu6XeTFTgqV93ub8
T4MLq7+5WHf+GumC2e8ehBBQU6lXztN/aeaXvXOysf8HqvG1YpXg3JEYxJ6FqCoJcSOxuoAf1k4M
fLw7ygQymOfWeyab6WkyqM0aMD2Ge+ZlOW4MGBgKW/3YFXwRpsFia/K9S2s9U4AnS4dTcZD5Pddf
34DR54cUh8v3/CM36Dx6E1Y1u3xp9X39YsCVR2/Wdc//pfjg/Kx7UMNFJ8xKKThBNii62dIrL47P
zOrZ1PvXVzw1OM/e+8uzVCxxS+3L5x2FvAAXph24Lcr3bDO2qVzqJsh066kKTfazMXmEda0EDuwR
9dzfiCWBGcbFWnZsRs8NBZF8YNYesA7tC8+1bDENWumCdZ/9Sar4GOQ6hiLaxV9epo+WgxDTB7V0
8Xuprpfl1/jSDdy26+9f7YJzH4bERUS71Dwknx3ZprYcZFz1ecwyEcKgycwZzSziPM7foup6FONG
iutX3v1ix2BM7C/fWL9wKttvQl3lQ4am9f38z0ayfpVzh3fqQ578USnZUy+scaf6+1NVt35qTIT1
BiN4BB67fgXLZ3J438+klqUoPEJyK/7C2+5ShVIihrBCddLQmVQzIw67DJ3zXK7XRVXM4/yuxAjL
YaJiyhfU/a7SOVsCUs2Fw7YyA0mv0ecpXbiMn2ZJImA2dYZCEVMVvXq+EgcIpIybTANi5BWLIvT3
kavnBxC2/dDe69BDV1Xcb74Q5TNzzWBD77VjHp0tCwoIhdae33VIcD8sTFUKDHLZAXsIuf8/OaL/
0R5TETkT9tZibVT6EBqY/PZh84Qi+bLkKkZW22tHoXpejEJ6undl7mBAAOn7AIggUQZsC80T4wfL
dYietCNfBkmvqR8msPcSUip8C3cvLm/3aeUeU9KtJS9PenPJVFweOwyQn/fZZhX0hAwcj2BvrrPD
V/DmbrKOuTEcruSP/TxdxBnJrn+J9ea3TtjH+EhPU4ufMHmYNzJ8SlTk575BAuBtJqkxbu64z5XT
mVYqdizW1ghHjqADkY1x7GVbcgtO6AiFQ2N/LMHNfq2K7ZB1Ipq8IXD83+rj+SykPsCjSnvUoJwX
SwjUqypJ7Cy2ogt2Iz86XMTTWkY3rdw+qmZvBX22slZvmFRmeUhSGNfawZCsZf8B5RNi+ILG1iKQ
AlIIT9tUEcjXBgWyN80GNiVzoezYDsUtG2MRF3Hzfev5e0o7fJIL4fWt+BrYSDW0WpnUqvPC4Es0
02PpmJSwUbCBDlteokggoYGdEOHu37g7b1eVRYrnuYwK9iQljx1i9+FWO/FMakVzmdxlXm9mqKsg
hihwgKBrVxYlUM5SpdyjeFMf/a7gmqZOuWIgeaMfX9+pzGXCbTalw6Nus78B5Rj53EsXokJqvUwh
afpj8DnYfJ1JhmlYqZehgZQN+0Jaw3pnwif5tlC4KRK+bIlhMgT1jZXsII5yfhZzV7tjjEOatPki
7NgXXq/iiSwPjKgrJK/F7UOdcjqmO8rk7LpLeO9cefZoP3KhW0DqJySP4XcV7rfQxthddibl+zaR
U2Kk4w74qt7IFhEv3bMtfmc3GYn4PxpVCYrz4kUQDvPg0O0GG0KyprGGWqN9A2Fty+D6aMbCfJwf
MmJipO9a328gbQRFFZEoM3fwyMWThS3CygJ6s5rZ0gPMr8bRfBtX5uuKu+D8KcGU/mYbQDllYmij
+QJ07guJcfQelfzJsEpYRWxT23TFqQMNUgoSFHODbCULhngRZwPhbI+5YaqPF/kr+/Y3VHeQ7agE
8E762SlwLDOybiyy2blpA191roPH1Mz12o79zL9Ts9Xv/M9gC5kqLJw/TnHqfXkspr4ccqttZTuW
kwmTumhHFLO2OvF2D7pq2ouygRkRxktJ1aVEeyxKz39oXnoxJ6K/Avgxb8XaKiZrSfyJXN9jKIFq
x1FELa10pRCnIDF5Gj+b0Ol98PkLVZylQaNgQBa9uf1BCXAoJ6f85xA1gPSonGktzbXkqIatix/a
Y/qybMHwv0MtxbUSl6WLMIegWMIbOPx4R22QOiz0LJqSjwT+0beyeplrpMB4ToNCUoVQXThLRre/
UYn+U9EcJGTfp4ndn9i1ADsy401+L3lQ/WaSaPchQ+KgfETv3xZXVDaG1e0kfSdM999rBJ/RsFiA
bXt9OOHD/5Ou2SpscLKXv6k+TYEtINtQjjRwgwDBOeg01j0wRKovmo9HqP1UY6GsVaxzvv3d86FZ
c9lmqr0spAavRHVF2NHP/GKxZDpUfAZKJ+6cMN4bGoYo3Up+vP48JfEFT+OVGnpI4vT48dnONRV7
ygdmRf0e8hw98kEjkB966efPrqv+Qvcvr0xDR+ef9NfuWMx1403jMzfKpuTBeb4dTdx0ERnuKoW7
Dm08TxWzX7BIB5LeSoHJhD5eWo6S/BgC8TYH2cgVl24HDU5PIxzOfyvgMi/N/wkTuOgSGSjLk5Pj
YSvHsFWe6y8PDZWl5zYuRycn45xD4eknlTAx47SrGjLKUmPjnYdtG876j5lpjO7tWDcl53BKG7Zf
1cxmo/jnPvY1MQ9Mp1s0DyfJovkPiGDeIIeiP9fAO1ywm/BJVGaRl6Har8DUFKjBFvtzxwYzPKBE
NfExKIqYJavPVYBKMjvQbwYpKvqmjYjZiS77qUPZNWxTWCKjRSAtFCZf8alVrsOVOPh6i27sL+Wt
6Oe1mR7hADelC5lvXwUUkvs8a3cwAK6fZNWrfA1J4v5gA6pt9MzEOOeg4xGr0vEEpid9iKkNqm8m
X8pvKqdjMVJQIv89Vev+3DxfrEYcsXV062qMhPsC+UhCXiM97/0obrV0RQlwD1Iiq0uTPywBKyBD
3ZJtOAJPi8bFACZVSVvSoV48lVb/Foticl4+2EMcEZFk8cJroM2NkH2iUWK2/6egHG/GF3khX/eP
Z33TnpgWTzciiV78AyaXYqZKoFFG0/t3+Am8yVv1JW+ykP3ZNVSFfzj+6ccXbWenqc/RrpbvH+tq
lrvW5FR9DQ6sjrnWYBsyS00W0kkKAzfsMnBsrZIiesIi1+9ckbNIrLF3/7Dp/Xe8m+ugstWXLJo+
nk0rTLtKulpavsW+75175FXmPwYDb+t/px+b3b4GlnlON7/HXGFTf1VyX2tDks/kv92HqUefOnaY
quMdpoLtYzU5PbRyo8vIhBnukuB9bdks0+8P/irjc48M/FzI/SBn3avZbwQlJLH096R6RcGtX5WQ
85KBdO7qKU707ehUZJYjtm9YQd72j+VM0R5KH3qaVBBNBRvLHLhvPwTN/K56r3/pL1139AaVynuA
Ogah41X30LVp3/kdm0EUb+NtB0XWHvn5lwG767r2y49oTJF5aDufl6NYKbQUf1hjfpzrz3n0RH/T
d8fdVCs6Pf1SIbHJ/wmLLlO4iQj3tbDFnk2WuM1AQkP/SCMLLqfH6eR3MghHR84+ZG9gc/rqi91C
CyRba56H8ZIUwg63iO8twLCQ7t6MlFSktpdAmX520ZcmzheNmTzdOn3wS84CPuCrllwOM7xBde1q
EuyfOy+CdibdsSfthJ3G0wCuoVUDpwHcQySwSArbSQfpIPVsp3gCSFOIN45xaVyt01E2bFM7omjW
2mBsK47xwW2FYefNtl9k6gl2WYZgneD9BOauUxM2SP7KsTrVX/Hr/onMF++eG1rpung6o5fKwiBt
0cFM4iHmVI/18+PseDnNDpQPL76Z859t5fz2+vd0+ohavePLR/1trByxJeQrwkqPXdswh6ssCPU9
Njuxilu16EqqL7RChoVgm/FtvGp63CbCDcRRDPq6/uJsWwBiLAuaqqSYW2cOqPJ31bj0rm8XZOEj
t6DEDxLR4DnFYXwTLry0YqqBAvnsvbjp+OpxbMd8W53ipIg1WVUZwBlbiuVK4lnAk35upIAJX/fS
wyP4Dflm6/dBX2wPf1Myb+loyhNwzji+LY8xaJhyh5mGmu1LPGPBNeqrKLCoeJ9AdT0BhS2LAjPS
jG4OaKKivgADRaQm2X38RWVM88K0wqyXLiD62NQXhIBe46pWdTZr/oAfz7pKTgF51uWY1rcMq7RH
eZYUAhu6DvEwCm+mfnnDe5Du03gbSQ4vqZWr46ORgLKgqzz7LP+TBR+bTPZc447W3Q+52I7jO60F
w2s0B+qJey9vh7R1HIfqVuBzpIX8yhghMyIqZ7FH8w3Wsm+252x3NTrH6yqmycMZW55Pl5+uT40C
gDtM5hZIb3cgHbqeLuWfR1kxBFl/8KOIyqEDUqiMn8JfpIPYrAvpfFHhkh9sfpcP0jS9gi1ZiwQ+
BiIjQKIwwF9i7GgKscELq1y0GbZZshDhxOqnytlanN/njG/1+9KtdV4x0DPamwRdAMsOF3XOqSk4
MxQuPzhSNiQPiX4HzJT4vX5cp2YOalNeWpgF6AHZ6dnM0awAsqXvuTNLsd/b6zzg8e5D3ZYuZtmW
q5NyncRv7vsysBk7R64cft8c6ydDXSJULtl2vplwLlFZQADIrESbCHJQfsnkVG6oV01cfNVOypl4
KNjGHL3PN7uHxfOe+mBdKA5i2c/jFmS9u1D0cGWzXOtclmxz5YJsRbcXBAaOlv8UcjF83Ve/ux3O
/y0/X9zOnkMBEWF+XX124/9cE5MlDN3iehR/23Sl4FikQMjX++Rb5ZudHpjTsHE6B1Xu4pfOyRwE
zHRi33CuTHKgjaI00sOBgTsrjtw0q86YF1+HEjV+4/URG6bSqML3z3vQLOG9v8KBEEl+fwZq2txA
OPfHz2nr5pA77pX/5/o6Ej1Ori70tRN9JMeCepWLDNQ9z/PKoaEf1El4prU/udnGMmrBcmjqzRxc
94257Zb0prw71xKxFm+uC9PZlw5U7iU5ZPu2qG4+3MPVomwbPzHcD07UYXZzrUM1iZyEhxPmHmkX
k0zkAeylwH/nRWcW+Ct1U4fduTcMMu0noOKjtXKdwvhANDUrj4gEHTJzbsTe6GsVp8tmukdSFqGI
OY3TbVV+qKVd4xxpVMzorXlvZI6127Gkgve+2xCI6HkhtVoOj9NbYGk4KGU6KsO9kZgpDScL9dgb
VfzD+WSBkMqjLdkWOOU+qzbbh6KQzud/Nftv6sO7kc5fKpNl19DijnO4fTftzRRBRY/3ZBbNOXDt
PYrKIrsdacHXyTC0vbo0TLpZmgnP1BfnbDRlxReU4vGu09JYYasebsxNSnzWzAtpm+fgypuFOYaU
K3nUdyyDX53gy8n0X9WyS9s0nzeptTK1P2/VU8txNHxleB8Hw92wsY1W3QXrQwYL63/GmHi4v693
x82xtqlqxXs+CRWMi8rkYqdODmoR57P+De+c5jkone/FmR/YMX02SJyUk1whw8zP1XRxX0Q1dudV
e3WXLkHOAOU6rxrRqXy7991D8fVCtJOoYDJ+OTy+Y6f6hH6rMV4QUq2kd/S0vu4VjIx0Y3Hooq+a
6+fQn6/d5aaFhwZFN7smkfQbiME+pdCszbPd/3cGPWMk0mj1aJ37MQ5Uf1c43j6lGAr0Lz9E66tV
x3UP8bA0nan+7DL5d3b0hABiJbjKKu8xzQUVn3Ym1VBRPt0u8Bc0s3Dq8fc+VU73/n1Nf7MbPF5V
8rvKfTlmoBVrz992AI3e4nfyreicdKPII86omTUR7O9VCD4Y8qRYX2fflrfP7OApViHf2uXfozcK
SKQq1KP8rbB3gIztj0o71C82MIKn4Q50uqI782KmirdXOToW4aqrnl37FTrBl0NX25qv3cLRadL+
YCPxCmKncGVhNr14z/Z2nc7ZVsDbEA/nwYBKKb+qbVEnf8GjJGOUMI9LY0J5c1hwdKlfeRx8m8bB
PEh/rp1HSnV+W2FR6SeW2+rz8pYzsIBwykebv02mVqe7frl20+XzvUS4dg0e3FJ4plFn8j2Jl3EG
TjjwiwpDici0JFsQdPUCffDNzYfdKGFU+Sr6dbjy5ytRt+72PTFrT4jY/O2xIxStr7dF+9WhpcE3
d+c9LPHmLf1N44FMCfGmCd7d68zv/b14LQ+HT44eeVgMoXgx+fdrEbyHKmmk8GKqpUs19To0FmEp
PbvZMYCj4y6u7VvkKTz7HHyKvQU7LynnnTRKGJU19JqsSu8XaynkMWVwW2EDcW1zytggLKdNlbb5
RiZf0KgcoU5Zp3AY6GsinBGeLLDJa48W4XC1s4mFy3xgsS2x+zqg6PW7AgKwqcu3QUfvyWd5FVUf
P7uve/fZsx0Yf5YPn4d/0gmOjHTG5w9QOwLb4NER1JE51pVR2cL9n6vk6D7djGWQAbF+TrWNxpzF
Xvs4Be6poPeJxiL/DvdLdjPPyp6nPJOHn/zg1YEoK/KS1yK9m4t4XpT8xb02GU83JWa2mFJZlI9D
g+o5v1INFwSewk9zaO1BDtOV6OfZhmNp28PWhC4oDilCRdv2tzOvuqMlvDQW2rM2RvNI77Ov7ca3
z3lH0Hrt5Lt/C9by8OCwXH4cTEjbFjw02GVmj64XVXslCnAp9GijskR/gR+IKvcX5ERIn65lXuXb
p/5ONYM43BucqsfOzmoWqRuUiAZcHrsXezVksqYxHgenazHWv+vDGIhApnKFCWx7rSYJ8lk1DmeJ
9J+PpCp/7K6BMrSmyWk8U8tfq5nfy7K13RbXs/36LVkykalyu/2D4pS3nBTyxeeudP02deKH5Fvp
WHWdnUmugJzjYJgwFghxiJVH1cR7iMCMJZIR4HP1ds7MV6cZQE/Ugqnsu3xUeZHOZisJxyJ0Fnvz
WNHCpFgBaoBWHfhZyh4DO1RZSXCZ/6mkI1t+fFU/4YSYxUPPHGUhlR1T/u16hMaWEOKywSaE4lRC
ZuY2ggrYnZDpjFQ2XSH2rwT+b23CK+TF4Ks2MXfRLtlWYr3Fumoz3VIRd1/54kkxL8rJhP4ZLwUO
RL61/Z5jgfRSyYKLcl51bSYQYAYQu1gPZr95QN1Vl3TqKcnfmymADzDM/kOah1MpRGvfauct62e2
ZCatu9pt7g0MmOH8yWZ+yC+OwhcdAl6/SrdNNjyXEycTy1cD7ldhK8i2KcB5fmtfhxLNn4nBwghV
qZ5tKDfX+9oh/zbvB+LAoZHminf0NfLZ8eYh7bV4isrrvrfE9sW6wE1ZFb1RsAkwRorJLnQfKGqu
pRmedRo5S9expsVhiHpoQKsVQ1FKYVRcUUnpbqSEBgn3a11dPasXc09M3Ov9X3YxkuV52rRxHDaD
NPSsAYWPZlbtPjQZZmcOdsB5DqU6ji+0ZF7oqhhMZwIy4OE0DDI6evWEpq4C48uEVxV5v1UkRS4C
fode/b2L1ULWyryRxtDQ9CIfJxLNF+qVbhEslCxDDWKPRjcTg/AmieWeBUbtxYGsxUTyK9p8Hn5Z
61hIQBc09yUrxecgWnTWdzyCGxZe/ZBozmm5CbNxRTfd7JPrI4eVc/9468ADEdrk0UYr5RGY6jea
50sZoX0J9A7zgws+ihmcVUmmwTtFbrxTEJMUqS1Tfdxr4jUTe8FdeQayP9bd8jVbla+X5jlFkPSY
zZXHDpUQ2rf5JYqebGtuOW57MBNAoru+wwITixouy/5eWT3KepaFaW/8wwqS7azGxvTLjdgwPCrX
KLi3SKKx4s0+Yb0DXSBm7mNdtQnDcHm6LEQGC6v1Q/GimFozfL0DksdkeJ5ldvxSA20Guw0vbtUQ
n0Q4fVLwzQuHH+fa7ifZk9PLYARo91j/5HON/aWYi74meUTlXraZriXTb5l8Z0mu8nOICUnZDY5J
U+y6I0aCmz28o/ZREysFGc2sDw3f0yYWXw2p8XLFc1Mv7ySBbm3jpc1YEO9DJbIepb4nk/e8xj0d
jF9Cfpxnb42XnMLNqGNV3RmPQlBMFO4MBY4NlBw8GiYeCJb4vofy5v7BffuGffEo7iafuWXOs1uy
Od1jRYtf4gizo2Vw90nsKoDZDH7qs3E4VO4x8UUVG04M63VXz16ThRj9Q7z3uoXHgN7AGFFo6YGx
kiOgsto0yU9rqp5joqFIVXCCyxT/uM78nPm2eoh/bc9uexD+K1aNwLjlL0pUO8Zs8S73p656Uxfu
qMyvaocYEDWoBZZ9EAbroIcUdYcy6ZCN6mLQ0T79vGRY2Raaj0HmVaSsGCJ2OtJVvMa7CpltlR0f
GIqEgfnrrZ67tSwVe6kx9Gn9uVr+pu7mPbV1vBSXCBICoktzzVAWl37ZjgcdpxKcQQepRW5eiz1C
SLONyLj4uKgkWAMZk6jBQ3H7J2sBqoQS4RamGEeHRSykwmCqL+BvOiNjDlIahgsRC6soUB9vj/Y8
aIzoouar2tzvLFl1mvTye+qd88crHfgbzLZvdAyF5JshI3oC1p/D8tEJDgf4EVEp307MGNMvFPc2
lejx5abSUdjJHr8Og8UgPmbIYmKXvjVTjUCYYRAHwnpBF7M9+MjkF+0AVdffSVHAFMORrVVeVg4t
j112nMoXxqe3dfM86e1q8OPLdJktzrldDrnz0hgeyx+7Ue6LGTXUZgvOItiq4iaGbuwTodwjBjKD
zoaJbff2par903u5JHINbm+PeoUl1K2vtfw0asVuNZZR+bPENyvlCyfWj+2XwtKh32G5kO/mfuYR
y9bDKPX2bO14eG7eD47Eqg+GTd08j4GOJ+Wnf3cyX9b+ibdlvJU619exvkaepuzxRaadq6kLZMAt
8AV5vC/HrF09Wn/wP3oACoLU53PTnMidM6yamOrknP5oapmZrhrAxPJk0kt0UCU4HPbP3eyK/rnI
ILlBsbo/GWEWXtvCB3fEeM6QhLrVGpEqQOZknz6GgzCgLSWNNgJ1xuz2jyBDKnQbmf82Fpyqy4vZ
/hthW0vBZimfqabPxji5QFY/h4DE1Cwt8+DaUsF0L+8nx++xukCUb62+sJrX3/NPUTsoNdoqbun1
M2/ZWKbFYHjpiSikYkqb0qWTKN1B+slCpnL8TjcEqouVeTY2by64cMBldUbHN5/ufhJ1E7Z4oObk
B4agLcPM7bcrGr1PuqKJ+x7CdQ9stv1OY8FR8dcvlfvEelGn84owL4TtWCSHNyLCIPFrvqKGxJc+
HHr9/arolld1K+P0Rip7L3vmX5Ub7/T3y9fpqwUO3/3w7QMA2EnuDTqu7v1R/rKQoxqdScC1klWV
6e1rx1x8we8YHEkK39reWzyNTTvjhSf5NvWnlXANX5KfQpe5Xufu0f2M+gavk67WQNkeINsiKHn5
KnMO5cwZcaNPl8E76Va8u6iDkKumn4imcmO4RUAcWFnTioyPz+DHmPrI0JM39+mqks3Jsh/aGGYC
OFHaNU6xrwAmBxKmTDLPHykSbDBb3jaPfL+4tBctE34IT2mjnvkncBzYgUqK/Rk40WFi2QyDzZcQ
wB4K7qKqQuYDFAWfrcxsX7tb/Lv6MV01iQrTXW8EgwwipSBZtOkgytLSAHBnthWBoeTiqmtmJ7l6
kD1hd+RmGknHVOzjwas6RKyXshq1/u5hElYFajLxuBtr8aGxvcMzzuXoxxMHXI+720XEPkXr5o2R
DzxxU8GiAi57E+URWN0pG84hg4oXhPZespEeZpdYMZ8vEjQkZiKRDPDNqyEUI1MMXBWmh4lOsgcv
2U41ruwzMFR1dmIEbGl/3rHV2/T4KCQ/ccu4bNKrZ5jOrT9DWy/GUNSx5vlN2zKLqAWDt9yiO3m/
dx7d+4c8Ko4q6894cXup7D89Nft/tBOV25e5yQoc3F20jhVM786hnfWsjVlGsHdx2oDdzo3JL1gP
CaYN6OtkLDPV7mSwbaxMMLKyYR4Vc8NX3wo9velWtRQuBcmhQxTM1gbB2BccGxHVr/tFiUpY1lEA
wCAPge5YJbHYfy6+DnWnbrK6+uDnRh+TKO6/7neexlDdWOiQnr3b6Nw8Tt1CewQhEfALT6b7EP9i
YCgfsimZnf1qCxMrN3IPQy4XWdWjDLFkEZz/pxU9GAGiriCPye0bLuoJLrjvrrx3ZEjOxeYJYLfL
b/9lu+vaQlLQvOnmn6RfbcPS5K/hiBFg5KrYNg2KfBxxUOi44KuQRc9KI9xbMzSPbyCMkxG66b2o
84+CI1CAr8PAXQc3ahn9edCNaqOsf428LVl9Zug38CNUx8F81NtZiHyfNHMtpojYOsHjxpHoNbh9
4ioem4yqrE8s81l2AFDgvuj4ZQRtS6fsq3Lz9FbeA7EvoAWmv+spbjgykU36WMv3Mp1V1Q4c1TUP
k/YZo8DqtCk6x6Dl06yleB5O2gjtluhMd8cSY1v4RO+HbyxDPCCqC4MgPVE70cFAW56GgYDKC2wx
Usu0fYl8D5I0L6lTPLKr6sN7bqYohHl87Ev7kxpLbfiBrMnJE1HjWsM5ggkZSpEGZsZIbDsdbMRT
Y9UR1+bRZYmndVV5g75kUaZppqLPUFvramk0g1Nf8dj8vDaVBKBjTg4dBK+KHaqsu4rdyrqV2bX5
6av4aDLnbV6WJIXFonGoAgQaYJb01DjN041yZ4zGUQ97Yz9Ep/2MSvs0ITnGSwgu6EePKkXJnUxT
xKJyPR/8tCDNsdES9Pm5mleA7PUHHLj12Bc1Tp8g081AMmJDIfwQxnj+ela2s2vnnw/uquoVBmRN
rXsftvH8ETcfljhST/dqBHoMxQm7iwlZKHjXNOBaSPyS5A15e+w7zhvUwodgG/bQkpFLyhGcbmN+
s7n70GTey4f1i3zHZqOJK/b4xW1M11TE1yBV3LWoIjCpukrwAvO/eu5ftrlp5UILEOtn+nDxxoIM
EpWShxeFAhsjlrNP1MRMh/ufj+X+ISTAl1Vz/7F0ZluKYtsafiLGoEduaQVUbAnDG0aEpqjYgYDg
0+9vRe1x6lTljsyMQGCtNec//wbF9HnZH+wt8RmY3EefFL03BKgzCcTjDpc5xsQ8I8AphwrKex6Y
bXdefw0qTCmuAcYGIUoKfUny9dNXaDZ3Gztin4dUjE/MzcYpweUoQYxL8Y37GC+883a4GrcJhnPE
/si+w8kTftwNYBpzquobMpFP6MyN/ZTagvlQE+LQwWwO5wV4FXQa7GsULQsWK3sKOweCBomjdM6s
k9e75H1m06A6Oqlizo7lbmeF8P7I/ObfKM2YH4CVIUHKWF4ZtwS7RNCG1/jczjZ0zfUI+dXYINaF
zHHk84QDUi1hzIVbnu7YXgnXOVfgTXpA0TrSMMWlLQQUQJDA7KFoEvaPrPA+34UWfb6hZkFap8pZ
ZvDJWWLQJaHIEgv2W/6yJqyIJmszfDXT50a8ZM7wwj8sAXNgd4DdVX3xTbtuyjKHfyZQhYtwxsz+
XCqbPv57rPQacF8pHtmsmiFWPlu4lTaWDc+II7X/prsoVs0UAs4Vu+B/HSzvYAAy57lw3K+vrCyU
mpUvM6jkbKazQXFOpQj9G10y4y1051DY9RUf/LRg+ldgDqWHfG9+PbQzIIoLpmz0TCKKnTRaa34A
94Aewu2z5tZBPJhrmI8CocEG0OeGIKiFaO7Lv+ydm9OiJoWB+T7R3nNuHpdQ8Gdw1KWc4nh30eYe
UOKT9qWRgjIj+ZttGV4G5BpjzvaVjWYZgwYupH+vIZJlJqr1JgFdbhNyDHh8Tx/CVgynnihrXFrg
GLobiNKjp6d9QsifNGGS93oHGAkqwQAOiESmQeV39R9WjOxCpirGUIngUhwaMYb8vU/j203caNju
DK1aD0UMykDhwwdgIEWASEiBMt6GGuCi7ObFMHmw7KyaGZ8Vb+6DODnMy9pEBsdtkBgvWjE+abTI
yBZ460A9hpCr3vTyNsf71JzeIYmqG4EBGdMMqi/zDaBlLkqHQdfOHtcFY48NENmZYCj68D5mU+bv
DW9h4TEHROlaryfP+HxAyVscN3fyyJCYr4BDynfI5mrQuA6Zmq+BFM+mP3pQnOEYQ0JYKIy4zAQa
Xr1DshVdsm5ATfw5QsPnhlCiAUpwhrGF2fPVO9F4TbwNB5aFnQWLBZ622BnYljz6XFRfVDvWBFbH
j/rFc2ss8ms4YC5+BpABgBBAZzzShLIpfvffVD+cCNziEZqHyl/x6fIv3DxcddVkJEZgAMqrR7/D
WIK/wVENKMavUedDXt2oU3VGhcwibkIZknERgOpANDzzZmIFxWeF0ggBCswGxw4EumNotjT3ubUw
/f6buSPVLGRqRJtVUoD2wYxyLZM5LzWU2O6lhDNcjFwnKNn1mXWAjyt63wfuX02oTkQiJ1jvQl6C
YDQw+jDC5GVlkG65p5j6RJ4pcOJCKMDj0ZRaMEfqdgZgdKsjhdAIi8gOCiDQjrGtqGj70UYnhZxk
CAW09YJdEDxf70x5CjiHzBNfBNIhyX0krwHeWo/znC7am3rL9AbTAV9Lm4DHslOhflA8T8TXME2J
2rgWJYEyH8oFdpYSdIE2lkX0M/E+UeWr/DguD4o7zjeM1bAP6faNJ+ysOD6KjD9TU0qq9AojRK5U
Sxzki+ukluIKUTvFA9SfygfcyArxVxFQHous9YuM64vwO+bQTPnYEkZ7wnWsFL4kup5Wv49feYla
PSVisHLNwTGv45EggvDDF+KaDcrGVuQUkpQpL4DZfnljLmGJr44rQ62ADIhd0ZfQtuNcZAScZI96
j+kMhoYMNGqPMnI14hXkA6uoLBMp4KXxyy8sMJEE3w1yOI1Vt9dSLKduR2Y3n5TRDh5qdLDcfCUC
tf/T6DI7xvtIzH8BJiiW+3kFgOlyplLUoTxnVlHBfX0EvKTKHJHnV58SLaE4hAa8fHyFrp8ZVJMc
o0WYPZTCMHcZKOmhznCRfrOn0MKdgm4Oi7s1wJaJl8o9FYERLyY8H+fTbA07vOM3RRkmJN/04BdM
WugmKw6xr34NOUJa6a8JKhOVwBOAWtAHZlm8J5cJ5/QCwK4el7xprxKz1khW10YFUlEHEl54OOqv
LqCEjlITWk9tTVKIyJ0vfq51hFJ0CoHkiBCG9bDiTXnbszykk7+b+0INpdRO6dPhKnVDMNAmD9Ve
xHwgxnxSIU/qRzpAvHkp8GZf0aOMjFEE71h0/kws4Szj6gqGE1y+ZckviFAuo8ZAarHERwf/IBhz
p6VSTkwryc9ufU0fmEJgNjCGW4KkgeHgWDNSUn+A/BldMXupmsm0egWjI0N6W5/k4YMjBxEWEUXG
EUpEYRJ7PgZkuZyXNjZFGdvBie2OUnTap2JRDLFBMcV0t57JPcaTxGB4mG9i2SOHInpDCW9qLK3U
mBk796GeSEPAfdNG4zvBZaiAYML1OCbCwSOfjgQXn7tGHqashMOdwhycIrhlhubK8HjIbshXV3z+
PoQHeKrhPUaT266JwEngd0DZWqA44Kazm95g3lTTEfZehLYNXyV94U0eK32C+Zm42e8EyyrlM8MG
64WpIdZXfIx7CEnkUuM8g/9UqBKEyTyOCSlZxwWFDh2KazexGCQa4nXlJxKmCM1CXjRbpoL3eoEC
sSEo5pKn55lq401+eJZELiTNRM9X1ayejMJ8kZMK6Q7KAqfGq6jpBppXXohnxACNESPWPIBAdKDo
GHHi2v75ZtUUzQS+oSp8x+buMgHo1eP2+GlDaW+NsFVwzc0lpCp8gMRMPnN0hmL6yqahzoiLnZxF
HuQVxD19o5jlRR94QUf3Wbe/9l/YTJHVgvgT+c+Y8GeOiW5VI7fkFzjzrbgcs18ykMTXAULsHgYq
WAEKpiYw0KZEJIo8YAKICbp/slMSOYQh1uUDQRDPpvhU+GCPBbRMw2UE9SliOEOgKnRLYDqopSwL
b2BQoHse5yiUUDEsgIU4vQDzVhhgURuipXD1e9LUHtvDpfF/b8pUV8JfWCm/WPPMmPmJc7bEtJvS
2s1Hs+LI8+Edx/PuMr9zSPJ00OASMh2BomHnRGXDzeYIB+q1Y6wmGHFBwu79d/YJRF4Jdy+AYMtd
gp0s/cVhaCvM5QQJ0rKjjkhy0p8fjEB5X8ikeCe8fOYIb1uv81BSQMVgKL4EviU3ZwX1o/Ig5iFD
4eeQj2SJkBvsFLHBqsdaHV1KmCGkKjgYXOgkxLqkG+GI7typwr+wVy69GztYGzy/gGGr8P7NNJcg
q8Y81mdEOomshRp5QxI6q7Nr2JGGjuMW8CeeHdaOfzGy3Yv/vlGHR53qkZwqxRdpWtEq9EPwapbQ
qYhR4KKgWKG4wQMEWK4NwSZ4pP2WfKCn9u/8IxU+pixqzHq+gBFXuGICfjC47reQVi9kxfRfBNNI
c74VSYOEE8MiV53TVkluoUFyMTTdlwuH/Lu0Ig2SBtIALLUT40t39Yw9+vf1Xfs2P80fvk/e3pxf
v+pHLN8nKszHbPlkesqLhHQOly7IEnGXSD+k9aaPuZmQCQl6t85TnLYNZzgY/RJOpnfyGJR4++Zr
b+IFhPP3wgZ4iRsOf7DpKlZGu5Zs47yPWjU6vcMrhlhV2l6jErD7NdUhzXnkUy5LM6jLzdCPvPbj
a/qxZs30+r8PA3EV28zYZO/+cLipltdgxgv8xozv1NLMCy4ZN+Hkf6CBPh7w8AC1cv+iHV/5F4Zf
koXy85GNsD3hnrcwgg8SoZnnsJiROfbIEHA/SfgD2qrHRcY8ZsA+jDm7tH+p3+JIgWPZgC7hU8eU
Rmf+Ck5LRSJSnOqgUNa3ARM5bDsz8yZChpAHveXF7ZRaBUDNEnGOjewCmhkB6LnzXj5Xr9J/T7kp
d4NrXlD0UPFAwHgTS1icIwbNn7dg3EFZu1INrV7JfYsnmL6jpPjo/n1PNQvKg1ELbTTL6KN6vZ0S
IpTrAU6BjRWdiykwNAD+nYO+CyGlWKSYwcYUCncOGSqiE5+C2pAAHJm329XMMej3i4NghC886JFL
RJ1KGiKA0lfdMGHxrqcQv1B0rm9MZd5lTJIQ4ZcUujbA/Xnyx9miuT5JsXpPcGWrrQ3p7rTfLF8Q
6psPrPm4YVIWGlYIZwde6EmcVvnmgnFczeE45r3WlAlyqkaUV6d/jN51PUGkxtWi52j/YrsM/aB/
cG4LGzVrYRZRGp2FHgi8EBmlNgoBHkf5jIMe5EEQaRnc8HyMbcA+xBZBLhOZofEJb09NqF2KGWg6
HkTWGPkrqclF74IJFkt4OW1mMyKa3VXvt/NS2BYJZ6HLSbzrvRSmq3xkYgAVbgLwYVRePhW11WHd
zUlEJ6KwwbtQ5U9xOhPG8hu/x0C+RgTB03COyNrZ221Bt+2+lVSxneQ+SXBoYvtyLpM3obECH5Zw
cADnafQDRgfs2xRrSHbS3ns9E3svfJSRMlURtTpIbOHRxWPLUa8OVxeijOCGydAMkWMLtoEHnJW8
QWrpqBMUORoC/NwXvCHQSrBeMJ/1AzjQGS7xHcsBEisdRmJe1nk8RxkwK2alVT/pac7NSAffTlkH
jywl4PXuAJBjQY7DI4BkZoYZMddIrfA03ONc98thMQa9979PWIoglvSPbPz8QVSwojcbEoajMbA5
Ze51q+8sThEYQsSTtj6lfHL+Ef/mcObkZs7Bj/9V1mfxpPyXi/PQiauuU2K119RMWhD1RXI6FMv0
uu48XlnmSH+erp09feHfy/kfQmW8jLn/+o5mYMrPu/nMHq5ev02I5MKX3U0ITzu5D0d+ukYZdF5G
WeKPFpm5SMR9sZyk8xIzfBkBthNJMUv6rbhI8ae4GE98BMpe9sorympxvh/yTf5PovEaKDrw6h2c
9BmlTG7yRSb+arOlnTrIXFrl87H5ifwofiGYViDhAFt9AEYSZ+ROQZNk/VLkUD2A0nZ0DFZqrR6O
uATqZvEfrocrvEb8mqu9TvSnayFb4mNO+VQhhzXTLOcw2p1RNzh0icP0fY6YamHb6nYE4SbyeS3m
u5zgs+ebjG500FF/D577eqtRDXBJbJRp9xpvzzMGoHzmEy0L7iNkPE4smjZeXVtj3sPtx9A7nbIV
kSOHz1Mqu3zBxEbWWYMR8vv8h39GMeAgLw6GR1tKTe4EpHKuD6iKEgtbxEnWHtmH1Ju3Bh9nUnkk
c92v9+wQJR8Nb+OtKEHvnxnl3/YdkzyH3Q0cR15/sQqAimigMTMBFBLr4e+f//9CgNvApYhnqIVo
CpyeD4rBkrlocBQfCUAXR6CO1QR3ngIL8AFHfSq/e8SC/y0cRgTYDmN0zwDMPVwmsCf+eyI8vwcU
jAXXCTVlD21aQzdZhFYeJ7eMOvfbOhyf/9TxcSN5xAGAK3nx29mwKCie/32+uft7CB+g2B7fkWea
30I5NsOEaiIBcgneMUOY3De8Q3La2N/lykdN6v8w6QqBnEgp5jNxH3kzGabsgGyP///QVpQwFOae
jNwj3jwweklhc3hX6kDYWD2324ysJJBm3n/xyU5RveW+fgIx9HYoldwxHCzsmBriUAB9ATNo1OFv
4Yh0tDE8s0SY2kLfHTiBWAPLSnWPG8CiuRbBVoJqj6CZKcqUjn15gSrJ7e4YTPFmDnG2ALjdA2kD
u3DjDW4AgktGH00AuGAE5x8W4Ttmt2TayySRk7GNgJnhSVMeCDERW4i2V99eqsZpX2AU5lKRfgIk
GRlTM/F4rpFYZOKD8Svih7Ysnf+WH7+ph3+/SWHK2mKNsX746i3LOB7YDDlS2A1/uV90R8SW4jXM
O0kSLjzQsHLWL+ecrMmmoADeWUkPbQA+HNq6BMyenZZO+keMec/h5N9kP/rWxnBDpycOFzgJ8Egc
9uaR0zsG4cb8e7wr+EYP1szDHUGYiKiCsI1jbc/1OH1BhZ2TxO0HDzetpu9Q0t1ujVagRBMGNvWV
5vP0CqrgKB6uSWjvTBisvKLgiUVIIdlP2IpCkU5M5qYG1TV31gV0dw8FGvU2e9XT8MVS1YLTN0mp
Lfo0vnhB1kZ9Q2XF75C3nSl7MjJp/VI9/uWoOC9TKU2x8ecYa12eF8UBOz/7J0Nwxr4AieHn+n1j
uq7zs8WuecHdpQlgYfAmimdU8HjGIrWYrYyBaAt7gK+KLewgxwf2Ir7CF64vUUXw+OwVW9PzM/vv
wfL+NgExmsBMYlc9iB2al0jhzRRX8ffwEyZhRIjzP8Q3AigGj2iJuhNdjCmvIZYzB3fuW/Zdw3u7
xm1idt4CDosZQSOyUh0+1p5z4R0TIAhNl2sUW/At48xm2F6cptiO0Afw843VllF7y9iCD0Xm4Kvd
QNIo/v/Rzb+zj4Eh/HI4Ka8YaIx3eMu1cvZwlolXDjUrmeuEGsOyc89MUUufEOO6ceb4aq97J0QC
7uZeeAvJNXVsTkjeppqXy3YLZ05RwP/fk0cYPnMvKByyjeVpzdfUnxsxdh1FTH0LfqWvFy/ZlzH7
hN9zRl3T8+L2IuqXsplyiBKISoSkzhw33lyUJGzoIBzlwy9hkOinRYU2gh+PcCYlQ5tJ6+7J7CDB
3JsMHVZM5xFpQXo1hA22Twl1T5S2GW4XmY5VPeU14PwRzt9afG9ji2zWHHyCSTOUfYmdJgSREkG5
A3hi438LeqhG2xbxh5XtlXfZ7hIeW68h6A9v5RdiQDYo+uRJnhEvLe5bCUWs5KM4702TWgHZWz4/
F3Zyv79l57PLDw6gY4ij6+/jYZu37j2x1lPwo5TCMNA/u6pdooI/z7YNWwMUJMuVMZXaDO4YmlNK
38EhIWZfb0fH4oI6yRn37FSg88se7Y6Sdp4IgPU0HO49CgtEidD1wcGyZxNCVAa+Qc19Ql5BR/yv
kFBzuegCZTKN8abwJTJnaFygYRypc0FgbzPeGSFKb8hWRhP+K6GDJ47gHynESy6dFu/cC1hifToY
Ysnf15e5QGUsDzyKYu/l5+yytKoDgSNb1t51wtGBWThmSJGUXucqWmcPzO3MmkILWdhf9LI46S+0
tbWuGXdSYVJwIoNF6XcjOyo0UqrxBloWEdmhcgokiJCb9xOZDuAW0ePEgbv1L52EV7nNyggQ/Rr+
7oR9VHoPrnCAN6qNkNPNcQWZYmYzPseFc45f0wruFgYLGmGZY6xT0UNFd3olQlln5v1IUq8KtMxq
3KKqzUAVBLD657dMJeWLOAEOd+50x8kCNBRBW4IXzgU/25DEV/WR4CTp86J3TUwDA0KRAtWis4PU
DoeG2CifwjyjoedQYPdIDLYOThFumthPhDwJ/g8Wu/Ak/orvyfH2y1hVQ/QZl2aSgHReoXLQ2shz
upOXEoKSWM42+Wwz8T9goHzMizPQ2ArAAz8flWFP8u55LUk5RpRYR9d5sy7Gqgur6YqzDJSNrPd6
z8odiH+3GSIjjkJSaI/BFK9Neo5JaRExMRpEcQZMwpEmmCzwCZzh47Y/77NrBWzw3eHR7gEF8csH
vcOaUzn5MIh6D1NyFENGsJ7eWORs1pRKhFBt+6DfwjAi0Ju6HnTiVkZXeikimWmQP0569x4Lyw5A
Mk70Ye773yW983xPbkfSBFTpRDW3t2U3kaCK1I0PxATGx0mSLwAdMeAnrPm5fv2US/Yl77E8FQQo
gGWOjgOCmBO08E01IqYbA3FsSGsBxeRKyCrVpBg0d2CxdBMbzpN/cqd0vgwyOEm78RkXCNKvq6nO
mXv2ZQRmAWiuU8ICS7Wcj+Gt+7uTl2Scir/T4K/itXieAriCOc3PS3IkMhb6W/2m8qHkDHZ5SJ9S
XMc7M74CkuGP5IzUmMq3abbgbNDvgBg4ryReIl27jxGysKC4lViYlWXcMjzhrQwYt5PGzPpjqgJe
b3qk2D6O5BQylH8pwPDcKM9wKNivEwTHtKuii88/Eche/Ea1eHMDKSXsQA1vH1dphTgPlBUdpUpo
dswRr4gIbIN6gP1uGAHyHTneD/BWIeyI4o1jW1rRrCfCdo2erPbg2B059EYbyjZUnyOmLB1eMmeu
pMMsb6/swUbMxZsCNMJqbpDm90igzwsKYFQyC7YNPexHYXsc3G2+M5slEuecYTvxCjNpm8pHEb58
vKmhZo17kON5NwHEY0hRzsxQPVYiVIrCQdADtTSBQzfaCYlpAF8ISJVQT36BwRL52XSseCyFV1Ad
CyS3g/2IUZ3sPn4xN0SJrS8ZwvoY3SNnPnmULUpQLJt6MYUTtB0tyK6+jO0xBAwcfAVPmpMBASIe
iAcyeub4NIoxm5R0e5Udzgyvk9GipNC29qA9W1TMQmGLwFkhkrda81EUw1eamLgI9qE1LmixgW3V
mJfoegAVCKDeye57yezETflIPiOGj1OgMLt5O3vLuStnW9H15E9cCid0bDtWuwKK7jM7yvvUXk0r
fwshsH3MFI2q2dq2PamYkSjjPsF5qcMjL8dPLsTaX+ej6+oFpPPnsB/ofpeaugMN7YH1JJyu8RN+
MzvKHNr0Wh5xsaxituACRCtRbn+ILDCisSSshMN2ilGDHjVM5Dn9y4X9qzhpN8/j10x1h+NzUvzQ
HdZ0CRwLHFtjM2leTr0xZ4I4qjnZaULmSiMMK0ymX6JJuR1bcYZAoS2O6o6QZQZUS5YAzeeKzHk/
43eooUq8lDtn+iY/A1OHAQcVIs5ZghC38RPmnLtAxWCyta30xa6afTB/EAUoBXzJns3QgsIV6hhN
n9sVk5e71u+cSeMPNk8fn9Q2t8JMzTOPYDwBCYiQe1LAo8XnCzYLs20/jwAFb65kezm8QD4kREee
h1+Gy45zqnKWUT/uvviXMtbh6zHzurskfSQNhl1j6tVNuykWHbKQPs6/9T7M5+ep2H6s3O2GJeB0
tTnHA/wnIGwyxjHPQWghO2u4tlG7y+GcmuFt8Ay2PM2rloUeX75tthiKRFLA+fxnv2XlBU8icyYS
prcfaN3c1+eL9sGAZGzimisq7RmlVC59MSB7AgPc17jsh7vhObt8gg8cWNhL6JDRmvxoEEv4ChCt
HZ61mB0WgJFIOzUeeOPr2+5Rc7b89w1vkFc5OVGjqcWWPVzI0jxjT+QLXiURPxjmZPX+sa1xR60J
8+ZmJsxSP1seIn0bkwky4dlLlTa07dwB9iYaHp7kM+L8YuzwQrr4Q/oOew0DefiB1fqXY41BXMG2
8Q0hg7EFMTHvlZF2I5pmzmqO+PZIE76dto1KlOpwWtpSQDHJnEpT4GAjuS+WfH8OW4tRutS6FnFe
CvOUrVq5mupMF6gjIY1qMe/T4jp/VusKN4on1gUl8T0kLil76xWD5hE5pyLalwpYIvEto55brBc7
LQWpvK85LZLoOrnvhyXD7dyv6fOhcI8vBSYL5eyK5oB3ENWdwN84DeyI4u2zVSFPUQ/Tx7ApI5V1
17zB8rgnHs1lB4M3QNE7kVA4s6FNW9GEwFGm9j9FGYNcgTaeUAJfAxuzVTXGA3zCsKcIVFfLQ+wc
niHyRFMUeSh885CvkafETeEGhRd6d3k8JM030m7mLDtor9PGa8FWigA3wm0hHFLPJ8crV0AmY6AC
rwAoWNqJljA4LlG5t1hqQXIulvcDgmm3pn5LekKkYbPfZEFwrkkzA43ViajEcGz1CHXTPTv9rzTL
AZ5gxsBMSKjGC2X8yrSTV83sLRsHjKHjA5us3GENoM6/4cDmbl+ZsaWiAxWiamFyUGUMnWkL0MnJ
hDJKK2hdusjmMkOeF6rEFIpV4YOtM29SY8OBcTpu75in3zKRBAIXDL7AEEuUrQa0OjQgYFRvz7zP
evUfM0C/fIi9CQ03B+HHxsuduBVCdtj09+K0JC2Eh2ekd0LUENHTAxrC4YQ8bn4+QV99CvaKUlEi
gMgXA1ev2dv97DqpzhGg/3N7O/J7QjWNGE8KqCGhkpusicsI7EUiI/pQnr9apAQA6RYoDefbsZmw
JQpeMJUxUP4X6puLxzNLje+s+IKlwBW0Fu+24HYA1dTWzxnqFJBkcXx6d2VirEkJgvhHfJm26qEu
yCEZfQI2mcBRIVhdnY3wTdsZwngdH3Z1x3fs7FhlC6wDUuo0ODB/NtkYu/FaNRkEcs0AChNRMnN1
wamd0RmfIn4XJoS85CwwGveF7A/D3ykoNgQ+B8p5eZ8zMEB3Q+d/bgOPoAQEcROmGSOUjGzOtYDV
2QuYw6C8QsVkEUzB4oiwQuhTHcjITvq5fZvApFZaehZ9afqYz+EQ4BtrVAPbP/IE2MhoQ+FQNP9Q
gnOL1AB47kpsIGba2ATjMBbf55+JQorXQDQjTZnBNmGkLywBYOht5CudHXVQ702prRXAc055UVlR
nt6/5Q07szhTLmePLYW3FqcZdrLRnTgOyGZBvWaHhUg5N0NmW6MpAyZOsR/kKBBHPY0de8z++SGQ
FbBmi89jyCC8drydGk+JTvSnSYAxVIV8CWXxzS+V8NyWPkk5DOsNUiP5C8aKVxRGFXs518mpKNzu
HN7nJ1Mu3kKaGXoOesJtMeZIiB448b28jwFn/jGjWQguyhcUAjoiJh2Uxvxz08JQxaHJ+OYHH+ja
R+GbjpO5JMKQgnEf3HIPZdDEeNKKgTcBNQ2EPVonbxQDGLycZz1lIr5F/+FOT+tKdFcoRYCPvEem
qRObLMr3kSHvVkmJtvRvWTGrriCSpPYstl3AK/uKccXAHhj7AsplUQvqBNSqAKZKIGfPLvkEryOH
kOrdlhaajJEwCWKfTSWAszIq4f2qYkTJdUqjX4t6qUqr61gCn8YDma0Ff5o2FKXxBWrc3R+oVTvm
Q63Q+cj+A5m/RqCFBU2L+yjfme08eFj3BP+QFSrnoWYdniK7ZIAYqgPWpW8BT/qgVOJ5pEwNK4ZL
6JMDen+G5SazP4uwLP7vEuV4LnAAYkXUz1L6WsQsvfjUI1us4+e+hav4JBKJQaEaAq4xHARq5+HS
n8FgTYdlEwzE67EsHn7afCvVGJM1Q3UJh5JkjxtF2WTiWOzUZYCC3D1NGhG92z0W1TO02MKUCWZ8
QqSsUpOKJC4U8Nct1p50usIXFjCvOLJ8YTYVIiBrWDwL2ecnmFefbcB+0sHIwbAgNMkyfSpmeL+s
U7gGaOnYtZIHAgjI7+bYuq9Z/bhNAGBh+MH1syp1GjzGR9Dy+I4w6C9o+Gk/hjnbKvfhbJA6nfze
/CW16OT08ToI9fby9U1eeRV8Zqd6ZXa+PQryaDKK7IIyzMnfkfrvHfJdKt9IruV3WlwwfHVHWS+T
QOQGnwmJ4x1mQuHp+7HUAmlYTTHkaQ6KHdhf5j/sEI2O1pp3HTgMTHaN8Y+guzBUXbaSb+17msaM
F5uC+2hWe1YzQ1seMaCeGWKiaK8oZSs6G44iRjij7kce0hzLpukJ+AxfvtfEtkIqN+79rZySWoTT
7fKYu+MFshrypF0RPvPCN0rcUNh1WSJhSg3d5+y/kRGxdqF1dJrfRHn4KqPbjHqO/aLVSJTjKhzs
yWAwzSTbYbuhbxhFTF3ZKygX4CTQVnDlWKhNX9cVpkXrfHeNgDvoo5AvgULAqT65ix0nGhS6+zfT
3AK2F5y8mjf3LX/XXsqRCNUrMWGHxKVY15jGyrfwdfm6CHkVWkpGblqaXvP4rG/BPixnCg8DV3Gw
XvqOAgXCVy10+8BJzID5gQEzeshfBGAzDQumWT5VyTnlxOVsY9Vf8GJldzHH2grEl3UFTp3e6NUP
a4QgW+ZMwqjk6aaIaBa7C3sVahtmsiJAExk+fEJqF19G9c9JzrO5KUShBJ3iQWLCRzuVpcnJ2tDX
ICtO/jKK8IV7LPjnRN4NzJQdxoJ8KBMGW5m9UY4xc+aMsjCCAyk0jF+FLVecV4xcDZOe28cfhWw9
prc4vb8woBWn+EJk3ubHTzR9+/X6w7ZFWiVhaLifII6iCb1EnGB+cVROsCMCMbVic6/9NUWgPcal
7Stt5dAeg55f2FfB0EnswzXthUGtT3jISVuWlxVfkXecpRIsU+nPahMvTxbfZ8v40rO3Ng1E743C
zqvxU7VSiCk/cszToBfnp75jNWQzDR++uiNaOvcJeIWNdoVgbXNm3WLRB43mxQLc9fT02vf6eaCr
YHGARz7x6tBFZkyTFkhZR8599SSG9Js29qWvqjJ0imFdj+L7KyxBEVCcP/BNBbx+oGIb6FRk5MnN
6Nc2lubzFolXVWLsVr2gXyOfBKDU74ccG7PtOZ/f+vR2WTDsfsu0gmNOMS9/7551BOVGc2vYX9dg
gBlH2OB5ckJwOVVOyyuhmvMGkdPzmdJFK/2KU6RCMq9+s7ci0HwCTSK3vaiOgk3skfetYFOTqPus
FTox6sb2A4GUWE36ExbUx6WxQIjav/Eae4ESw5uzZ1DVnsqk20IHAoG8P1ODokjWMCz6VnQc22MT
YBzuEku5SPJbbFP+Sv69iac1d8+CHPihrr39bHvcmQFEPONvPZsCeiGImRu8BTJBbYipax63P1eM
awWbpvNoCIZYD2XoYaDUVxcQj9vIGvCAbCwHNMbov94ZiYo/NUqijkAZbIHBDAF5HYkBEnQT3ZX2
wOxQ/YRnmwhrvNFl95CVsEAZAnY40vu6Le+MGkM5EYueWUBYHQmtZgPx2aFgiU3Okl+a28eym7dM
TuB3zPjp8ieqlO8PZANoh5BvHvncbH6YCqNIYURfPGbipCQrEg8Ivke1e6NG2rBKwucWFzsz1g6f
VQ6vRsPW8Fad3auCWdIaWw8Tdup9goIKvfKFgIAHi4YpM2YR2WeieX9yuBGPkjBWLXj/ML27tJH8
rwDXmTNqIJaT3Y9u6BKh0xSf55ZpIHRG+szjK1Ss0WV1UifMQS8sABkgBRxkqgorea7CgJqKqkHB
dSK1AYsAW8Pn0zPf/vXJALaLYUldD1UvKr0RxlN3XGWspNOhc3tXiucSo6pf65Je0Ae0cAoqj2dx
PyifoCXzHGyfA1D/R90yUtdNU3mKfhZzG+otFZAhQfjB1G2M4ymV8/FFD2BhZXdadjiJtv79/ARJ
pB9TjZtL2aIqayoUBZDxOoF7UBmJrWCXvc+njNw5l2FIc5a/4SqrzY98/hq9wcxwMWFg98AlEIcN
OISKvi/AbZthdqbehfT/iU7VQjtLYx3LnOJnxHYoeIs8ryfc8CBnGbVDWvPz1PW5fkDoGBFy0OCB
QGCQByYAZ7GQo1JdTKsZBD1w793l0GZMWPUCcAaldfpEPjcK8Eew12fu/zDp8Y/bN5dJo6Il0v7J
fDqs/Eqqx5IMJfvr8wRZemAL1WASwsdogNosQAKROSXDAQPipNhrz9TC7TOBasJMNQWtvVzEOa3u
qKbwKaFX2qvHN/f5cB7BVSJu9szTo9DTMrXgoJZ6f3iePTwAtNWDioPbJ509gQTYTv6Y58qC2UP7
CrrG7+CRI9SKtJ6uMzIKqllrL6OLYGwxvAEVRgvRXhjIqnRfG9GJgH3m6f2eNtVUuDUpKynAcvp2
jsBBK6jzOwETTD+Muz7bmgxxCE/v99Le0qtQR8nMljtvS2dwwu3p6nVbTuDCovqg3qdgkPpTcpci
3VLG+KyZi95+RzB4noyXYahZwYnaauBvN4aLFqHqMgyL7xTbr/6S9t8fttebvLHxLMV/s33b7guM
4PwrqDfavCzQk3M899jQnrK8zUyh/0qac4KxuA4MMqp7v8dKAj5fA5k6L2cwqojjNdAzvycNzAf+
qMUxI7jQ2kGrZXcwXySxQf9v3kj9hDETdS9lLvQQ4rUoz+QpdGSVPmJD/Tmxts/1aZUf8kOFy8Dn
6Rs45lM0n8QADpQPRQmEEQwpNr3qA9uY7r3+Qq3TQ09BR0RMp05Xw9T4dVm1+qRZ1BvMK9CBZEKS
UB3vJx/6MtMDesyh1Ryg59H4dh3L0MV7hhRt3OARVfeJDsXQIQ74UX4xP2ZdUpTV3scaW8zo7v/O
9kyDzfs4wAzvA467ZgtRSMcTQujlmRCgCYtfRkJd/ARcJdp9oqUqlocnNXtVv2o9ae/zUokl5TAM
AIwuSAYfjMB7IV95zSs7wZKwaddKM62ELDfQUTPU5L9MeAl4zZ9sOE8p7OAl04WW98lNYV8qXgG9
e0uCweOJhRQ1hTn8Up2+ct2rP6fxyE5kK1AZRKLduLwCnkiJR8XJspGLXLjuslxI9hJ5KvQ5B/OH
SV8wWNdDnqg07kegqHdsyN3bfyKzc9hdmLadYOghjb2PSd5RfyhA0YzyNOCTaN+mgY/z4ZYLc3FU
5SVg/uOkCYN8EjxN+onhnDagdceX8Q5Q8TSgYDMIAKfgzefnRTxo55nxIbbE9mwZBwk8Cpf8C5/p
O9crvOb6CYmoyh2oJn1ctxj7o+DCOYUr4gCFondCWuHi8/IxXF5RnBQo+KQXSbBhWa2uSpKXEJSt
idH8j6QzW1IUi6LoFxGhItMrAjIqjqm+EKamgAoig4Bf34vq6Kqsqk5TEeHec/bZwxKdNtm8DaNI
yOPxnEWcGOGR1WLurGL9HzTVfpJt6FXw5XGiiYcco78vvqM1nOWPbE4wWAeVRhgq8qZ9bugG/wQ6
77bVqzM1Ql45k9lj0ez5e5xvRqMTFyMNC+vo82mRcNzemO5BdfvCdyazGmt6yXvV0MfeqeFR0TBi
QtKYsGCO0Szcucboy10mMdqGQQg4V+5DWj1h3jPYGX4uOQ3iaDXeKEP3wDdHrkQnr2GSx3RlKeDK
iLr9SWcQgSJFf+VliP0prUG1Q07bbryZrKZBPyfsqgR+EUAgyUOw+5W0TX/S3+lC3E6C4aFgAu4X
yGBH4aUGhT+U2mwoxYEFFdlo4sQwrsoD7Sn0RWKQXTlIfPhHmEdotmA3LhMf5pMIwifMdjCM9NAs
bSY8kHd4+ly6CwahG0InXUV2erRO8b7ncIA6eXG+KhYYU/DdVC5mmm6JhAgpAwjXiAAM/ik6LT4b
nuaL1wm2x5k3xja3pebwRmucQ5jNQs9ksDRZv2x5zVXsacir18ApRD4+fjkmC3+bu155SZAE8mLI
GyWVyWdkP7Tgml8TPfceZE5rMZQcyVEInItVS4RwNSBdg4xB8CjqGTeKjmCjK0vmVwyvyDY8StuO
h9GHIyI5jTfwqPwcwOUeDumcvQvJeJ/a+VZ2HwtgGKQEQXwe4ONh/lUQbF9ccaYkVfN7gP26LR2V
0PqOToIpqbAktCnsnHaeM7/Xfom9xAkKh/Nm/bA7v8bt+LkdqAjwC76z2EbSD4rL7O8DOD1QF/DO
ezAcTrANee+xFNhWNxo0qhGkYitlSRstbEYuU/Lap58tfFCv0gem3dBkgu9yVPCK8EUmFZqiVFs+
IGtA9b5xTRAnzvzRheWQH7ikXAKu+STpDwZXEciaHfYE6uC8nDjKpvDHIe5SyJoYgUZHKacd09aP
z7E2Rx9bmOK8b1WU5zLya4xiM1NbqcuHM1pmztiNndT/zmNfXgpuxb+BhpZVkCyRaHlCADLkF4s3
9ufJQgiGRwq7finjwTPr1jhcmi/KApvh1LxbPTGHcKaOsnjtsiAL4kAKlEBAbTb/8CpkkzjYo3mR
P3VkP3aaw4v71JVc0RXQ2ZqS+wgfYXnubpmDiGobh+lWgSK4fTnNMAvWH05y7rG1XMrLzBdXnftw
ajrlS3tInY75KsWi37n3/XOfOtJKmjMA5Le8SfaxH/va7n4bLauDGOTe0xufKqum31i0Iof/pFo3
nx4+tgu6zl1nR07pacHLF/j98j+3lNEbsOf57XO+tvWNp/137grU8Dzg607paPxu1h8ml/pWIWlZ
PRC56v3huS9vCIL8eJtSAu+jDTN5K1mI+MjsO1cLhFPmT5cN08XldDOej1ffecrRjlejzWj5xZvz
BYC17q9t2Bw51Qk53WtxEfkiXkLD8bKrLCbhxFH/fYbf1ZjzogTV5aXplRU7k+WXZ+Q8dCY7Xu7B
N1xH/iRUr4WNxH09ct6UJZgxrTGUdQqvR1QJ/U9YKAvJTEE6Ui+1xQMDe4oxlD5b1l6K2EXppOva
F3CsGSxiSnJsnQKDDKYctQNnzpL8qRmpyJG6cBoMQb708OIWDqWNNGnsdBh7oA3GuSGAbx+MAK01
uvExJJp38EJV635+Px612oi3FlnRVXWiYxZEjrAWFlzZqJ+4QrlG8VvdCOvO6+zs3zX32gmLB55q
TJqD7E9YR+Fjx1Tz86Oo1seDuvEDANfZDCtT5qXxKXbH3usvXXVobZ0vEofX7LFTcW8DnAp4Fn4+
SHf1b83hfH87+w3ljEqRV+ObKunveuTIR6AveG7CWlvj8MmV/4E3JCzkf38f/6Brczs8gjwRytkj
UBYf7AlaCnhdAQXmGUKEzyTupiZjXhvDPkcMpk6M8udu4U5mxNseYD18xrrMpPjQzX7GNrbBeEcz
G8isyG3PEWQZGMD/6ECq25spDyjD90Jd0fp/6B/2w8aWDTy1dJ2H73O2oCXWNjm7orKp9ugKmL4j
iQlSPgTRjlzNwhXNlezh7Q7nWlh8vPKHCJLR8W1MN80BcwwRtBOj1Vl7DPPfEYzZMLK4Kk3ZYAT7
HHK5MXogxBEAdLpqbum62HbOe/bACiqexat/7DvwSl0G+HqbbH1P1pJWFzfgjmcF3SdchV16I6OE
jfcJuyC9sYMtXj8Va91gr4MzS7QQjvFy9FvOJ161UQlheC8/AWbWm4nX2pPfHJn6yJt6AouMRGjC
y3pskJw4k0BmIwbUc7naGaSJyxgItXYqNofYzkPZpSGCE3OO14glFow2ssUTetpz+z5DvupYugCh
4gXPsRohMDwwe33vBxCKH1rQR/Q4u2KGPEw9IJgyVGYlp1wCuPe/3neAk3AKxWxWHKhIkZs7g1iS
+SHzmENRm9GcoxnIgdBQSh8rW+O9BwYN6E4Lxzjdt4VDJY7a0AXwRMjDbgULKtKLLVRMnnA+vVV7
CGG4M0FAaHcIIqM5vBqeE3jGYlY8Q5LAbnQnk2J41f6GsLa/gb7CnKfNxlAOOitA/qahPbul+7uz
b3Gr4D1D3UB20uunDxM8MBIABhYE/Obo8vwBBPxePvAdmxsb41xGvq9nNkJTkpV08bcP6PFhBtTb
U8l2HM1hsEEAMyALM5mJ15C0vhZ/41TSNS8GQGJIy2NExIg4jAIOiYm/D9VdF5bKkp0UJduNE84I
NT1TADwdvsAJgycJB4ynZkzL1GR6GwzL2YoGJmyzl0YLLL/gxZpQomq/2Y8tpibKhe3d4KOD0IzN
+RC5ASILbWoxfc/gX9D/rlAapvZrLegBsCSB4xT4w+OgafJeZpAQmn1XGoTkDapfTLFwymI2uwf5
Ay3grqOZcQejrBtdHW0b4AtYFjZJBtPjQMwsgqcjnmrg0TGTu/Z7tIwVHLl+OFxQSYdPEaAOXQJP
pFyoLnKnwpof9OR7GNTntZ8tHgOBFYgUqZ4FyjeIWpAPVOYhEJavBe/uDFFhWA3OyjL3xcvAXpjM
rNF5IHF/fZLUrsEdqTDeafVAC9pXjPd80RqxtASIjRjhy25DhIg6V+e854GYQW4FZAzhMJ3lIbRz
/j/6qs74ZYh250JgmshAbAAKUU5+eAkOOJkOxROnDZRu6hIDoPLRBjmU1ojpJEJZed7eaDnML9Pl
5eDszIkFndmDYgGufxFYoAwffp5Zl11AOkcZsDiA1LCjQwDwYeOMDwbVTwYbpBy0tbVBhDe+HLEJ
yyajdudSgxw5cJo/lykDBLpVgGrozTjHGElYbF+Lx6IgNgW8CttnZtrMXOacLPnW7JMrQDwgIRNR
l4kglyWXM+Q+Rp0Sr3bDfXSY6HFP9jwf3Drund6KF1Jl8nRGQRyX1egHTHrwWMGfHseCyYoib+Rw
PYnpjvp+BY0SRGm49B74ynFdwAneAr4NJ8mKbmy5QPX4mcEShj/haR7jfmzdyS2osBBsuT9Ypl66
QQPEGf9A5frQTTWYT8GQkAdjO7p0Zpklz4ibM087Vw6ARgSfU9ARgpB3uhHtBpIc5BE2Ez7DJWBs
x/Rh3yFvI3rTQ53CafxYDwVpFhl/DFXRPEIMO3HDtQND5jCBssHbkL4sIMNzDOImj+4fB57sh6Dt
5E+TfXn9xYbJqwi2shN8agyJekGwSc41EolUdt4pS7udMv8E5p6pNje+Nm/8NJThZt2OAisvd7Xf
G024I6JNcNgkZChH/yxNSiDFQVz2/Hux7aBNybzSMNC0cp3kPuAZMDMQsbLkGhtcq8w7OJGoe5ha
UbEzfmNlxI7o9iSVfSCV4IiFL+f0F8XnLMIDcIdD6ywluJX4NKtYwV8A3cXyyjiTu4SbouLiBT2y
7rY4Oys3it5jKTPD/5r3daSPmajruWxNLUTKi954bxV3BCaJUii24sOXYSuYy1/CZT/80v7KcgYx
RW+28NYw6eZM6AwdI93kRY6EbXWmcpOgvRq9L3FV7mIGBXoBlRZfVP2D84IxJWgEqH0eHydGUwE7
zJoQ4yhsULgiGcDDn2RUtaqMqA/TmUD8TdDAdZ5rIC12vB1jmnFp+Xe+zzMjWmK1nW0XLZSfr36Z
LmvzjRlKZsC4wDJZIOwXs5cYuxrFGF9jAxsZPpq1dMWfBmeSn4iBFAoYCH54KJYOd6vH30RNPxzU
4ND+3jJreItKjyP9DGSEIeVSfjslaB6oAIv07L0dWfIFK33Kcfy+nfhay5xudhZQzdndJbqWRpOb
jpmDjPc3e8eBNms6AMq9i+oZF/l2v5RDijvNW/5OZ4/1OMFRjwlTTguwZy9hp2WXHtnSJXeI1+g2
1ef8IasmGJRaqtfduIP6UxzG+JS2Z4ypWU9lWAjmp6L36mCL/5YXCaNGJn7yBCpSX1tjosFZvYGO
C2DM96AlY6PIGgrsMSnVZjIGFCkl6AIvxXuGqZ3ASqABi7234mXIk+FJSTgVOGzrN0t2cWJki0NQ
aEJlIxyXQsxoFyM86OaEd0H5wLTBHOSRmF5AYIZPCQpMlh6mG+fmZSrJfJojjq+mW4jX8hteu52k
5pvSaDJmda6eLjA2PE6gXWgitMX3ozRhz8rW30mY9btYDFJbYoFEqvDR5u9Fg9Y+wTbuV/37qK5E
tst+4ErhA8BuWfIF5fhA+pzsFfanZEjHWIES5XGItr6InKBjtgRAXdsfn+oG4BkYC19bdP4QXrbI
Cib4gqDcMZ5b5b6GEjq2i8e5P5fSvsA/v/msCydTDWwrROvfyyJKMNJJkN/XjPkilFHt/oXjHas3
AXlAb+6rWQOfQ0FW50yAGE5zeFgGdNW8jkNMU5edhNpxlsWQLN7r4viNjAa3m/G6YX2lmVm1+Iff
rQ8Lv/JYPlwEBBhfG/iPzKiEqIEhS1adTXihWBjPesZwBS7aG9tm7o+Pi5WopRVOC31okKaTmkl8
Xw1TaNnsorf/Sc3+tclz67ttEkqTavtYlzVfovngVkAcy7U/M/h/TN1KdD8PH8JrPOeiQrLBgsxc
LQoIIoaLNUI6RKX6BSoIxBrKgl92l17BtYhpNeYjLsIxEOTW+b7n39+U2x6B9eIv/8nIQH0Z0cuK
H+F98it01wnflPGqtDAqje66xMAVfgp2SWMzjTeYRtBslcKs7XDy2RNQOLA7e9OSH2heOFKA+e07
sd/3S053yMbePLy6/knSI5Iz9c3utlRG6wLzIt2JDKEwxUzvBeYp17xDR5jTfH0AwQWzH1tjZTVp
V6q4STDClMLxmOUgIS+Cn2htGRtsu5rzMbwCdYqtPqNWPpyOlCzSGnY8RzliSDojRXIzjH1V/NRn
YOn4ytzxlbzPaglBKbwSUxGX95+OBfaoXkdHvNqDmrkX4yrIstoi+zjvz6rL7SzdZ5/tK1oX+M/Q
QKGm5xflo+TKeEd0c8kcbYYePrI0zCDQnwztVhbUP9DfU+hYv9gmQNOlWSx++VL+KAttkQaTowSR
Q++PNVehLxFx0ZnaWXhCHZ+VMG5ehlJ6pQe+Ki3iQNQMZY0Qf60s+L2ehvWvtu4FfSrqhVd4PNXw
OGUxDeOdHH5+uFw31d9zWc1FiMJ8RNhUBLX3sWWHM58GPLVdeg2KmN4ovC+jDkGv+NgXb6ypjqUn
O6U9QYP5W9tpMLxCBCAhzjO/seC5OZUlmSBBwA61zbN6cMLdRxBZMAr5Lv+xQDivS2E/f2W4yaX9
hc9sEb8yx1jPTZ1manZMjdmm3QGWGbsRTBy/usTOAKFkh8IeEJJy+O2Ji/tPKuhAKEgyoI/g5orf
jHFngRTN5pKUVg5vEIEQyy/jE3iJbLr4609D3t4XByMaNuxmEMnxFlqL+9QgjNMR1/GfphkCmbt4
sX3MbPDpn8sjT879pp31OPzdt8o0yKVTUmMJAWOhsRL6emrn+3xCKBMW3B9nophtN1fqkEkzWJ1q
TSNbqxZqiwcWxsaikSqmmmI2a6T4r5HZS7Fye/ZmzCUFjQ6/mwW1QzXh1psLFIf5fAySROkEdxT7
Su7rL1yLsHqrdq9Gm2k/GKqN+HhHqTf+7GK2GvY1c80aF5sjPBKQZcPrgp/XQ+L6e/nx66gR9iHp
f9iI+MlenKcCOyjYl/qw3D+XlMyCPjLp9Ke++c4SUK6q1b/UEIZ6Ia9EKy+apIcjyw81rL3hmrxC
oaW0C9WleBPdzuSoDD6Q9sBcJL/9FNA3Cl2vYW/P8n0FpYudCtWX3pGfMVndz3W7mxNSwCSywvrS
YH/f8ceoXBHysXlPjJ8nrJDSkXWfb6mbWZ3N1+hO4TsSEIsgZmJ8b8cPDHRSTeL5T7bNtU01QE/X
8gtDPhhyxRT7tS1HjgQpRb/r+hz0bzULNcX4CHhBhmW97p9WAwbcTbYPnvBrq0wiVlJJDcKew/Ew
/JjNv7dtkc9HB1V/fPRQwmgu3ra4lsx2gLF6dBEoO6SpPtfmYUc/35My20MbGL59iS7HMA71kAgr
c3rRptwcnOu812dMJvX69nC0fsniR/WlUNAI462IwxyCGP3rLu77GMGVW5fWbFaWuotYSWcQuCzM
GfKI6vJxu9l21FmNGBY/pTdFZf6nGlD+fiT4E7Pkh5SIocbSaEgNiUi0nzYkP+u2ANJ1mUJTgCV4
v52FYEIngNuTw8dnFq/FtAiq7Ig8IOSGgW81nwLw3nHTX47L2YPDN2ICmqCMAZ0+EPqaX7c5ZDDa
g47YVpYw5P6W37c/0lycM0F7oQSZRXjAswV8uBOzubabKPM25JYWxFM+DRQTAJN6/vSh9USkun+8
V7X5cBoSrvCS1Gm5qFNK5+JC3TGbwwzvllVLSc+Aa17cuPilIMbiQr//Zlzuf9IaOOul3UR5G2Nz
OxerP+6+wo7nHT6bUDv0rJ43FjBtTB3Yc26VQJOND5Twkp5SmYsnwhX08Xj7neORarfpHMd+S2e1
ceca/F2noCLVXRVPasWR1eUHqz3gcpXCOhsbbo2vxoolfYJ8Ip+9x/stQTPZNfwgRoLkQA5P48Qf
+3E3hb2kzB44c4zERdU4wkn4K+2mGXINM3y8UNldFDb5+4mLT4lMKtHW0LDHhlTGLdtB3qz8Nwwd
+A/NPC1WGio7YPtdDIdC6n5HpMcmY4UQFbT1MB8IhVAh/ePOw2B+1QmUlE86D0I/B5f2SchaGarZ
WSw9digTluO412bT5rFOv0RHM9soT21/kCKvpoN5Q3mMJRa15QPV2IsBhTq2pi9L+QIrfW7P9Kjk
NlyiO50PucJHEjIpcAV+2eXU+diaesxpj1/WCLK11SvmuPORHAvraSL/+6kxvp3EnyNeV48pqDLT
efsO99JWJ4r1RkWjbUcvCxqGLPyN27/8E/JLgb1W094+5eVE9Ipl/vVTxANaelTfOxGvcLovHIUY
raNAhiQDpvfQ5dRFFpPjysfb2j03iexIPmYfU1iC0PnrOcS71iyv8M1wH8jDgRDBoYzA5ru/LLH7
z/J1V41m0OnguX9q30R26RL+SW96UKcW7fueEO+ouyqpO2qGttOtccGbTIxJgrGwkcgWCSvd+TPd
ZhO8gYlJHPd4w7Ehq4gPavutMm99L0WoNeQJk8rc4YzUE1bchlI/HzOfWZESQ/LRAiKU/lQ9UnAK
2QgzptHPXa7NRlv145YsBuUsZN7MnMxkTBsvCPWKJNNVVZtOVdRm0l/LNTBe9LX9h09TQmaTfifb
B10wYkEdUCny71Ar2uOkWQnyUdbny2kSqrn+K55QFD0Ta7womv20WWWANciIMOu4nFErs5q0nkS4
6tiYqx+P3cD8E5jmRKaKlSKqyNkfH05D/0cNfrcenU7i046aF3qbLQMss9vegScoosp0WfxqivWn
YFZeG11jYb71IrbLZIbOLJyrfrYlgr7giFM3sd6S8VxieSXMqII9dO7GC6CceYLNMIGpRWIxZzNj
Zl7xvHbhHW1hmBIrRg2S+il/1m5lQawyI4ubiUnYxPnyLTKLWxYFvaCgo4SAWfhKkJCpq6oNxpHR
FhZHoMg0YcSvCsaHzIkmkEPIQ69dgkYE5X+3Qwg6yNhn6+lGmFoik7DXJX1awqky2Nfvr0sTm/yF
aRvf4z5WMSYtWLTkyVVkV3cfPsvEeCWu2kN5u69LzajYams/p9hB+4E67AoBgkJI6SnNcsV40LtN
tzW5lRST0wIdP7Vdanx9Bi9r7mY0z+0fdXozNZCP7WAxqPu6Doc22NZ+Gqqr3IymoZLQjEEde0Qv
V96KSgv7eVTTBnAmEpEQjLtupSYFM+KdbgZQb1LqBNqaAjxdMcapoPTL0LlseR+jNhlg93mOZUZ/
vwofV2YwCpBcHmn0asEd9dgAJfNSWNLIFxy8iazkqQfeWw+MgXUgWb/kYNCx0YXBJXyjYFkb2QLa
cwX/zOrPg98htR4u9qwN6OogEL69V+ppFv4EtNXNqdjQu0MClQ5wo+uxD8dToy8xa7bW54S0RnjL
htrOcitrh0wgTIpOoxw1JGU9cDntPi9BeZriOt1tIjRC3xPK6vtkcFm4S1eBybZqRPv2Oy8z2qN8
PVFgvriRKwFm99M35SYrAlgCc6UeTuM4m3rtVEI6gRNXvn2/Q6Rnah5bag8/DZIfGhhMWJWPN0Ut
k2IK5o+FefbZCThcAcbmf1+WzQeBaIl0zZiJszDwqGdjdVP/W4Db9We4WuBaTCTbhVx4nOzPlMxw
3oP9peByJ4wX6/CPSVe3ediIST/jBav1aPPK7Ptx0EsDWQEEvveqW1jVKct+v6Pf5ixaTz6FfBTi
jjWOXCwFuCC4CaEmj8zsHYKuZzVd49PFUG8KMYvq585UmnCTCmPDJTpR7v/P730petNztpYYF2jL
OA6KCkGPdEllMocn+RUmknx3FSRR8WcHbX+Ss7ENJr75nTaQUvGb0yGxWVUiJuXr9ifdlKMDOUgk
jbdT+71M7tfxiCMFkCPCSsTzc/2QTt3HjKd2Ldg1hLiwFK7QZ2JagBH1/ctK7iaw/wiNpI5imYSW
l+aNoe3fWokLZxq+S6+4aJGD1rSr3IoClJwEOfMY/0+GVcIVnYYpC7YM/wJwMkfaSu1ckPdPFTYj
Ne1d2T/gW9V/T+0BeQd0mK23oNmZ5zV5QBYbkoJsGzIsRRONIAKsu6di1Ah2gUPMNl80Dz/P7DLo
ty1zMBo59ZwgaZR1Mtm2jYxYcAidev3A/Oe5S+Jq6iX5KxFBGbBaHWYvg8/bUYKaoaKFI3H1SnZ0
jF0VLNZ2GLkw3SNEYzRnWoMLLExdicbLVjArNoSf/IojKVaZUPWA9mungF9Y/vI/mDH18XZKHh/I
HktdEcALQkc0Fm8jfAGwIkB+uQU0rJlM9Paod/r5nTqDu46a72+SzJXQm+DN2YEaTeZ7iKUkVd9X
gmEncyJBAVQd4RfTGhuqzhzTNEwZcFaAEgONcOyoAZqhYTkIsCh5uHE8+/wy7/1RKi895ZuHyWSr
26JFRvKYS36DoJUdeoYEkHCb18QlA6+SDnHL0k5GBbfdz/gKI2wEk49IZyaSoFxc6Q+gMMb18JBw
c7clGsriB/hZUfwicZu3idHvBC0tRu2QQJHPU0phNmS+eitaivsOgilKFC4TaWAUIl7jwkEFQ3At
kLp4D/tfObVGTLundsLAm2v/xoAAbpX6IEvPVYsQbTbWCh8GUbAPlUOWzjKQc7T7zDCr83cUgo0J
0uV+33FnvmfCEjUTfo8+ZeVk8LoBZAJfF3M/bfdCSPqnBs+idfP7XIS1NdKxvC60GX1zoIVPVFNf
ABhVF/t5GlnEr17IRmb92cNmBKV5/01MCY8Usoa5LhZQ1MRr2VkwCaKJHS0i7IKCZrN7Sf5nLf/i
2USoOSOGBZ/BY40ZwuKNmwA4eesj4iG3Fbd6ohjsgqVt/FtFx08bYHSvJK7YBpXiKgxxyI362PAw
EVdCxhmHAy9vpOO6CoMmJ8dONTs2t7FZdLMP+nTi1hyc3luQUm4iEQB+Fr9skVI2tvG5fybw5exm
UJf8CycgZBbjf5SEn5FXEz80sji8D2IBiAeY7l4RM0PqhyPIWdOu8pqoiT53mt/3d3hN4dhiGU+A
5h+bpdgYLaLGRbd/pjMRn8J8jmmmQYHGVOG9bX9IscanekraTn2YBNh2wxXS7BGDryec9MwU4TQ0
wd0qLMJhF9iu7DGByfBpqp1yixnLayH3TFo1ilnZVV3tAPEDVTsbHWEG++c2WkEOuTA/kQNlq2w5
BbhVloifSweOFZqoBfIHilDnHSRWTvLHguubT+azfa/rrcYLrPMtU2uW9/NAbwWJ5qPnMqOx/ucv
0O/JZ0mHMCGGvNMb4kYD18xdtZO8alWSm7buNgUzizU4hz9h43jYtVNvi+PzmB955KpZCz/dZrKD
KOY1iyJ8rTP7E6Z65vY7DOb++LqbELPjq4z3tuoeuBxU97tNyBjCLIhjp545FcduU2+Z+x5KNrhF
tO9PFd5D4MU8AAp0atyP9RaEut+rNw5c8r+IMPFPWEdIrQ7sV5xMUFiqMJI9HhbSPxfOxvtcrd4n
iCirznudml0d8pTFlROEU/MY1HtbbnHFsBReAT4CgDlmIfm127bnDyvrkLBeh2NsbCQoH/H6DWsa
JQPSxHRdOgMPJ7mMGN0Z9Xa6r7ej8/MYDUf3GNsTWa8WdSj5j5EZvz0NUgM+YZIF4fqx5gtrKYei
3tS/fw63sHk+V04ivinn6ow3EtroLc0iqxzV0IjPmgKLT40l4kg5ho/H8DLYhV2FH41E4x0uS/mm
Zh5mSr8UthnzEjwaf6nY+VMNM1/1SGvghoI9zi1G3CH7e3x5hyXptiw+9d9r0xJYsVDRet7IFsXN
HxQqoY6AvUgpQbUwY0DklW6/uUOlWSRUGyuZrpJDxW7B7fbTw7jXv7dkDbJzbn1hnng9MeP9JvLu
/C0+ZmF6bfznfuC3jOBpfeeRLwWlCe5LwQoSUGNCMRv/tK9Z7GLFslav8hGbVOWngfM+GXoOrB+H
ijzRqzcGOebzgntLf3qQpjPYWXGpsE8xGR8hUseGEGYe86RxBcGTkQ3X+Udj/FjtH7b4o74sTBh4
dsZR779k2QR0mijQUac/+Qfd0+/L7f+a02TQ+g2L9Y05CeNpTA0KBuJ0E0wIpzPoWQwF4Jd017eb
HAehDgJfHs9mWmPJ89VP7JoMlr+M2yqnkgd7CUY37EKwBlL2fHZzfAdABilOIfCwJ2BroOkyXF+m
roSWt8aDpWQgHNtUFZh/smo2SGIYBzCFJGsUwmiHIgez8hn+A/wfvn5jjEIMdOl8rZ54HIWqZqL+
YgHlx7+pz1AZnm6WmQhism/AjzOqJYsa/RkSTCx50h/hKob9WoICmfsfaLDoJfCYSufyRgjGa8hj
IDDJfuqo22grLTLUu4O7oTwY/OHtcYcegor0AkUiEQL6AVYZyHuogkAx8Uud6Lx7Rt4wHJhYcw7Y
I0s4If/UfUwqB0/gC4YxK5htZmKWC3niQ1ZU4AKl+gRvNr27MUcFgyy5Ut8E4umfG9AMjynOdWU9
tvH1tV3U+wJccy0fqlB76xKbLa991np0Krp8AcwFAa0a/FANULLk61QXbZf8RL7qi0HMCyFVvVWH
5Cyu+svkQq/3Zqm5tJfiJj5JA6K5ay/JKOgPQL1tZb4oMrGsBKpCsKV3sc4MY63t3ofqUNweDCLZ
xGFVcsgppU8xA0Ek+qS90PiMkFLyftD+Sjro+/P2vL01fUorCu3+VB34I/WlReSIw/yPPG6kvoOa
EJaeWdqRDQTJzz8mnJw3tEkpoBfewohjEjEKv4vvSjypMTAwqS9B5CsLBQJmYldkUSDY/CEOCr+y
K4JT2Dtv2kgucC7lQZ6KmEuWBurtux+0buxHdAQVIdEwYODOQGcoCS0Z9Jpof96R+annqOEaBrH/
dl5k+FUyw11PJWOimWG2Gr1p0Z5oOU3SecYQqZI1lnjIWqDt8JNVZJJSyQvEKG4A9KD3IjDDywr8
FMd2akRaP6yowNYpVGlWqHrRaHDf79lXWF5f6zt+sFN32F35aKF1CdiWDPM5BDvEGkEq45/4p3HP
oQCEmMDz8p6AeVFbt1jHtRtuKXVXQ+5GUeY+1s+rymz8nO3lE66AHJLcmeUhgXLEsngnqhEdu8Ph
M1pjG0KQSUYXHpaUOcUh3TcvD1oXhog4SHCT37nYgZGx+37OuPMnXMpb3s0XHsrdlTGxJdsIdJIp
ej2DIE4Zo5Z4mgxRHAgoZOJUhOEXxeWosSJcMkmDAEfnpAaVR05JvZrakBZQ6ltaiCsqghK29xMc
GCYGsK7Sc7//OuSH0noxba3mbKdfXT5nDGl3AuE1cOeKLYy5YcZMK3HJFsOZviF15iaGpoOfEJ0D
a+uBPgGhee5Xe7hbwia9FRckgPb98DqN/qgSwsd5OB9UtBBpJohelAOf0edKSitCzWulmdEeW7ex
359KEjPLcOCEQwUY7WHTzVhNW6JAANnIxTzTDdLPcuHz2UBA36YLPktO6hBFQFMCp+KWnqO3xXAy
mJqP0/f3vcMIHVLHtofdPFwqvBtIcBRc4XRHSVIep2cJ/SI8DVhaH8BW98X1BOKPZ8ITETR8I6sm
tT4b3JvBGZ84hwN5jamjYIwM13ihDaLn4vDd8DfWW4x60fhygaQ3dde4PT3Og7Eh0KZzDxX8H17u
62GwzWheEX7ZaTnxFPmsGDhCfHXaG3aVwWFhZDP/r87TG8fMueX4OSNchJR4YAX8HUoX74iNhK5P
BfKGjcotinE01icXAimqc+23+1OzH92eWyK4DxR+lHkMzYVLcsUxD3VGQvyICkO2/YttxC5L7qzq
Nj7wYsmVTxs8h0+ZSxyrnAkO0SQp4TX9L1uiUeGF/AuZoIzn7eG+0g/uZZw2bmroeMAhkEDGpU2f
OXix3/jOHZLUP0YfZv1sxjjzcNOjCkWFA85A5/y9UIpxaLHT0Ykl+5KNnh6evFPGy/Q9GKtEkGqh
8eBZRUGuQdS1R9woY52R+7s1+IXTy+AK/4+DwnHAOWOV4t7CSQPFOQMdMjLRd7OacutiNIDibUin
R6mN2cD/n+hwi3Nqed9sKmzQ2r9GD64m72+QeMU3fDPyC8svHzoPoON84euSDupsHszFMWJ3nlqC
aH5is0SNrKAhneHtktBHgHHBSWe0AFwtGrRaEHO5ZjiMGqp7P1xeHAzyBJ6ZzoUcIBqjA8vu47FB
TN5gF8Gaqw2lAGtEzQZBtsMcCjiGK7gvlChxQVv16cvkie0xEGxko/egt8ux4VGOSgNYBLVqgYTp
SzxFS77otrQqFU4zTkq44UTntL4REQ+gDchSAY2g7eonzqRbY0d9V2+ZRE4ZwiiAXzV4oSoy3xO0
nEjrsmqB+6WEIifzunw5sHO/jthb99hTiKUZBRMJWekcOA7KLZAWBM5BIN1SwxXhs9/0yG5Ffw+C
0MteBs9+HX9P0zcBe0uW0IHlNwqmc/AmTHn/cFUYFzET/11S2ZhmEpOi1vi6QMPcf+iMhoYW30yP
tUHSnfHlva9uFBtcY5TyvLZ86DKCytArpLo0fJJsaEsJyQ02kncn13YVPktW+3TRwIsYj+SP03Rg
M+b3HaZAS2TmrP3TV4jb3qeyKcj9EZkmKzlnqmVOMiwxXZ5TG6J1pmjIIV2i6iWfYtxbIvxPdcZc
54aLwd0ZOInYnJxLmIEt1EKOg3gV/KtaWHT/8XRmS6oySxR+IiIYVORWJnFWnG8Iu9sBRGQQEJ/+
fCX/2RFsNo1FUdSYlbly5XPL2Mpi3whGKWxU7/D0XhD+WUR8FIHuugfilaiBiTdVBBvpFG2KrlnF
qAuRKqS70RAlZD/HPWuuw/yfmgTZmeeyAscMPlNBOISpQISVIRy5SrBsCzqImyGAp/2RcwdIjcor
dt6ACeGHAGAJpBnUMEFxBFgLn/Utsy6fz5YSx/zb4lUM2U5DQ1EMlwTbSw/L8iTdN2iEn+Olet9J
A0vdopEi2wSdfIoWnCFrT+X7iPgI2ODZd0BCUwC5X8ceK5XJXIE67gahRK5OrtLu0/dU2WPqA59N
4ns52dPxAX5ujyw1ffeBDvY+bHCAww0fvm4J0sP0osKkuhU+wk7N/Mi6C0QIzFi2bEDDWi//aqMc
69xh2u0lQGJPoHf9nC6EHI+um6YCQxtNkMxAdAMzgjZ3gksmCrZ3YdfEuvbnesnI9xPlZs7FSn6E
JrZKQTvGi+0a2bYLc546ylOABw7rFv1IBkMgjfL+8K/GBIkzKDS+RJKDVAgO49wCpLc0+qjRxFfb
PaQnohvhPC2mE0QLZDNczHtHoci8O4JZymSjaOkAUwQ76JZ2oidVDidt//llcpWNHRsY5uVbIWbD
OfpKhv790pu+dRc3O6aUSlvo3QmbwWHojJU1MsYq9hykB2KjeuGOaltXoA8gt0V/c5szL/ePRQRb
AQHK8XKnZG5jFziX4rRHCGLFHzNHImhBewszRPrbxV8PEYROCCtFf8qYC0JPl5zgyIzB5h3U8AOy
pY4NIv2NrMfaooHB8NgrSSUTeYDD+5qBHjTzT7GHXR7+NQhK3u8dbtPU6l32GN8MbWSN+E2EBSDF
WI2oCgKh6MP373V1A591pAnhUNrSdsgluDtTBXvEXKQy4c/NjAr9JhgWfm4W6Z64WUzmyIV0GuRT
5n42OS/3jZshEGOgFfgJvHG6wWuyaUSYNL4BvRjU+pm8fuL2kEDtacNqfutYj909MgnXw49whUDo
gbsZAcSfpVPLowKWLUIWwHzAWgPal0ZdYi9gEgXE3eDsOMPkIeCMHt0I/GHgAmFHIcSelLkVgKdu
GcVIw3eSleR5KZMRoiRMBQQlWGCT6MAkDgnyG3XZpJu72JLU8zu1PvBfET4UOxBsbYA/WXJlXClg
ZANNBvITrBoG/xxhFjzjbf+SrKvsflKrwofm7eVA2PEZQhzu2WxHoO8xiN9qlrLde4x6dHRJEJAK
ou9k3sNohXoCH2ym3InOLU/sjon5xcwodDBXQIiv4e3HNuwO9vC5Mth38RuBifUxLHAiuduIqitY
bgEkDso+lkKcnn/guoE6U/8tRoJe8uWhuIks9UAsKEYqPB7SHHi/AowEDc8eDgYAlxqATHmL+amc
gcr8FB40rffE1nIGSwNEdPEALCwEYiLBuNJKt/HfsouhMn//Ip1+54zyhMpTiPXiG+oZpi873uoX
Y4aepiQrdMZEJvkTwqzNACd2u+zhBA41kEfxAT525Knwm4R/xBiAjdd/AgrPMgB31BGvkXSdfhxU
9USOgWD0CaYvJh7BoCosiHuQNiQL3j4FW3ExpA8wsktixi7LTVNaGtxcHoQkQ/T/l2YbfFhTbTiZ
wKwAw8P0XRwRi/Mfea3AuLckQBf23N8e4Olg13fKvwN460EyCtl4jvQTunQWA2hyexYhC4cKUJLu
6LnXRrlfxjbMSTnhR3t276RLFjVWnHSq7v5GyHUBsjY0RuCVvQGmvGlUYJcXqksiGL0LU/lxGD2A
BdgDQtAJ8Syq/ObCqhJ8tQZh4XQaLOyT7DMHqH9bM6nlDC/7sQzYi8ZO/iXKpt5oOwLysTuBWQR2
f1yBfgl8jkKkg1kEmV77DYhSSJvjSmD4LAEvArgggODUkBDwXvBSEBocqQXmBGQGDoyRNsIYV0wR
7cE18qOQ0DANWBAg8wB//TvUkT5nDwk9YzPgYGvHhIEhijMSJ2cETOZDPEqO7DkR8xBbkUCfIFK+
WwZGPSoTDu5wn7GL3wLEOq7m4Thci9vtj0iOT1s+IupwQPGABzPDkbfU35i6DAd2hKj9IcEIXaC3
4Q+zNiQTqIp4E9cIl1wwgVE6Lti0CEmY7GrhKMbk3vIkcMFBxsGZAjMbsyFgKHHQLOw5EO0531Kx
ReCa+/Rs7sB609YYNytnTPhMkGJsPVBfMTshlGQjDFffyqNCueBA2GVi5R3wVNH7OciLVZ6ltqGt
UWZDxI0c9xwctzQEQ5DM2c/wLrGWXhQ8zNas9S+ID8sL5Tt2LuRAR4JXHmscLivfnLigbWgzznw9
38XLuaAtOLigipGbaR32ArQINcFRCE8QKjutxQHUlMhN5AGwW4gC3yJQFi5YQtB/UXq+l29rq4GL
xwmQ65StDQg5OtDk5jZjdFnVTHhqfquG1uCj2Nj9Vzb4n8oNliq/OLGmoWpAKqUGCdg9wAFk2jBT
fNVfgOhQeyFsQo9Ba1F8PqL7Sy0zEh4DESWDGDiD1y/LFB0QPxLRFekB/N1WwJtV7FslY1qA3ygu
B92XiseYApMPP0OPvMXtBORYNFjSGaNsgPnlTU2tdevxg++8/UJcwiID5TUsR8LGgnANTxMXSAx4
hZR9J/tGJibgFcYeedzdxNmAP8iIM+m4ENfoePEPxa2DrkukZqDMzN8ozHfV5pUNUvzCAEp/30Bq
rjmTPXlh2gEpyR15Vw/lnyvRB3ZUC/F6eXEu5jqsQgSZgMnAlof56O32hzI7QuGEj0A+I/7K0hgB
/sODYqAckK3q4WcaoiGPbEgDtmiUkgWKguASbA2ArxpBBCCjOjcz/JP2dDp5yRT1WTwFNx+KAzzt
4H3Y0hq5TZhtaqUGgjqN1vdTDQXmwJjkxRxLVOh3t0yyxjbULAVvEDwZZKAYF6IfLwRhnDp7VTam
N/hQvdCSJiH0K/0L3BwEkATuTHtdoonQDdmN27Ef+PzCSxDS7IB8HPhk76GHcF+MoMDEankjJCnU
JPG0k7lY6t5nQsSjDFsbhwie812EuyfRyXKXOuvMCGf0WURXYk+a78MN+gAMZlA4EbIL68L5Dppn
VMzJ5dYhMQ5BGXLqwfCqaejzvHLAzCrJ46QawkpQwzMIxpI4qJB1QgLdX5a24RMpYMbE8jz1QTh4
0p6tQQfmBB9pyu3h4YnHHKssW+ajsWaf64UokseI2DcPeV+aP/AEq4TnHtN9LxCSo6Z7RPpkNgau
iB8eOw2ViEfUB5usaIEsDg///T7Eu9RMsyVkwCgBGYMo+nuwxQpkBIxHKJbYxBWRR3g+TFX9wbox
AWqz4XibHTiKT3cXl4XAdJ+bHN85XB0BVWjD+xR02O6BjzLAf+9F5xq8CCCLwt+849hy85sK3T1T
cWqfgsk9cu34vnxvNZTAIBfWbxzSnOr0QRcOy9fgPUrtNcIS2GV1AW5Smv4OwDpTbFxwZIcxdMhm
98oLb244fcHt3wEra0c/OpZ0kmPQNMB1EHJSrLaop/u0/FUEiEHH+iAYL94E6tXCoMO8WTtvAVl0
b3g9Hiqyzufy5n03S/flg1iE8hI/UqoHDo8trEs5+P91SExbA58EU35juB2JMICTfB6eMdj3B59d
7ne7QAN7h0x1itK63zF7IyKg3I/mWWn1Ijfwqt4IMw8YU9CC37AmIeHAeRiJ9OpVBAc6J37mIn7C
sEhMnxgGfJZ16KEEY8MHCCzzBYRk2iBOHe1u3+6uOuwjWmAZImRtYUJh/AMzyQgU9/h2t+N6SdTM
4IRaJCemPX5b0MOALXlDWYe9Fq89cLQgE3CwIIzK50ZYUweIVqaMS0LNp0BPZj0MuNFa0rwuFKk9
EzcIiFY1ffSs5tTEneGnjAVNFh+RWtzh3BMvdiq4Rx5LAXyEg2tH6GJUrc+h3J0SW1UCU+1Go5th
P1675zgHQhO5n7srd4ZKOSfa97tev2noDloHRwPIjFcz8fqwTVkfpspxUQ11ZaPcl1HXhblIqZwK
v22CuMezRJ/e31OioAwLaVzjWhMtroVPIIxBRaBwaaXEywLD7RKHfZk10My7cz4IdOc1GmOBRZW3
ggDfUX76lYe9Np4bVA4g/KsdBSwQaDkks/GfCzz50nNnlyzjmnBX5vUuAlTfYHo4FAD+r/f5B15n
Ynz1UZkaTihhx/cI/x7fZ+FrnDxXcW8R117eW9TQow9fFoM0darH/qZt2J8Y2I1ZTsbZScyw2bI/
QojIMCD7+PmUNxTeE2Tb+5FTRIzDF8C2AQAwydTxd2Rrf/WlwpeI70wsZy+caXvYaZW+W1QbNn7s
9HQfvhk05BXxtOf997bxag0bjoBCXE1Mp1v2qHTK564Ruz2w7a/x3xb94u3NXrGroVcFkcgU815C
0A6ciBAprKDoflA0ZiLyag3H2YLe8TZrOk01a1RwoAPpvk5z9/k2sVvgvLzFR+vCvo+cPP6hckGB
BBkU5/JiwLEAmNx77TCgNEcwHG9C7DTd2euxlM/1Fj1sfynIzSIYIz5sXq8i+Kg+kFeVutXS5bve
wePz3r/ejhpMBC8YnCv1qId/K2P959l3Epxqq/EDjNhtG/4Y7+5Jk8f9xFg86omMdU5PbImRBcdW
B1LwzqKXHZ6f/jQxlQNgt6qGRzfB1XF976HtjIlT6DSsetDX6MJaUUFNjd0Y5idgwVcRZj3pzBCD
TlAa4HLQS22WgQT3dIpBzOz3hIXkT1oLHA0UGi+iarIcQ31QpDZ9H2CUsdb+Ynyl/pSuedWGV8Xs
VVshevwgwX2kQTxtflR0bPBCV94V0Kdi6zDJrz7aTu474L1AQ5eJUKTxe34dGZIH0WpgWFVlq5hW
tLkEzCdyiVtALwAyf7iWi4e+zBSzi/cQTBcfC9gJlFKwOPXZleLPZd5DB0CbFtlcxF269LK7SLuL
qDMjZHcJzb8yvkrjIrD4Lh1xUh0nqkPfl+AHyewwBSqzzJ5w4RIlUTrEEFGPa5CcshA5EdG7KH4v
F5B9rEAT7OV467/RmIjikWEzzDEymbdziqkIOdRTTHmwXIINsZ/wIT/NzO+IaAzL5DGIhrNofMPA
H3h9TJAJcuTVUliinWb8CB01tW8jHf+0ZgI+ClgOg5bx2SEEcQdbHOFNxneci0qiWI66Yk6fEiSv
Iw/ikbrDgrwBO/N2k9iS3BxZnonKfqEIciGPIQzWvgZhh/C+xad4/MR0UbCLxAyHi1npgPtegf4b
49hytapfSWfytOvnEGXmvBnfbD/ck3n4q537P9VRXhOstloBnVvUfuP3d5+NPEiXCj8iSIJuyLDp
I6vgWPC9fp+jZXXu7ZJjNU03FjYz2JLfuDPj9Itk4ekgFzbappznS0Kyhvvrb/BT+28XEg7Jek/x
oYDtQsHp9BhCwqWeXttqK8+wKh0QN7toxJH4doiz/E/zIppy5nYJDAo9//emuBO5SLBcSMiEoJHq
QcM8RRW8Rcr2Dje5EAm+oCR+Esm+d7hIVax713k+fRgOP5EM8Bd6fS74k4sIEyZQJpZ4pOpvDtxh
GN2d14ZNv4OpOTm2P5CC11NWeXcb9ZUVMogLl6hJ6PJ98Qc6vgNI43sYZ034R+vn8u8Dyz1qe6QS
aCZoWvZqaCBB3wN0wUq/btTBTLbi1fXwOn2QbwT/JTw9TCGH+JgtcIxG5ROS8DHXoP65/yEERWyc
mN5pVPx9zw/r+gtwPtbGQ6lx0Vi4xvZzBDGqn/UTryz/6FqUjk0CftoU44p29bs1aKud2qPqqCvq
mYOlqvbp5R71w08Cpeffndzt/wQ/3Y0ssPF2NkcOWZY+a84mnr3snh8MId5f1vMGGR1My0D4n0uJ
bxxfp+uenQRwv+HdefoscP33rn0TL2C3IYwszHpgVZgyQa98Lz74wwK1YQLHPfV8/80O/GmcH798
OtXW+BSXg/Lx7Ct1OHPk5whrbnrMsdUzC34z4MOzA5VBk5yyv2Idr8iCIwMzzT5u08MiuteODI22
f32Lwusfv9qJZLTHB/fK+f3vc3UexALyIqI3OVRk/N12lX/J1Jhj+Ln+iJlOHiDz048pGxf07z4U
ZEQLj6esVkANLxiWPPikxuWQOiDJbaN3UPfUZ0wNT2QkvKted32Q9EwZvdwHT8a0y/odwLqBK0Df
7uFkmCNvNNlI7nn6020AonyU7KSbUOZZ2MzRMDYBwEZqVjElTB/6pKm2D/YHeIY8GBoWLbGQLXkM
dw3rzTI99mel7rBhpPhsRhl9tzOAmO+H8Alc8DlsFxufEWAs2ERS8H/fyXe0idpBQp8iNQf3ucNj
DLW2eShSWyntr7HqdHbKtDPhEcYr9U9Kpk+uQ/+KtES/FPeouOTc/hoaoqXpIvzWds92HFP2djTz
J5nzK+9irFJeehhnHm/PJOPX9kXk/l8+Y4JJj8sFu/1v6dtEnNtnmuF9DgUFf5CcjkoRxDW75uw6
gRNgGh1fG+6XzJwYIdEUQgLkFAsQYe+t4IZg5d721pF/33SX0gh5Y4I6YwZtN3Du21FMvn4/GFSC
LiI/JkfRUAzjY/gb7um7R/3UrFkaFEQxO53pAPku6aCeJCtAMbA1sb+wHhgA9n0iDcDY89O/Dpqh
ZNEqN2rBXd429Q+NyE66v0s3YtfKWGLfc36t8rOxZu2/oxSBjwIVxBmUKf2XxuPctjyTg2j8/zdS
25Yv/EG+w5eaYNS2w5efqHeyaSvpcyZJ27jMqYypdmDQFvyp7qJjk7t+1jlldwzGo4cfDa8Em9y+
ptrzRBF7Y23DbMVcmZx7R3n5xHMDsxd7EfNqYked/7E6oOGHloppzXkv6L4IAJz5BlqYElOatght
94FR0udvGhkyQfoJHYl2ZYpp/M7k/sNjLEfonuQj/1N9bV2QsM2HCz6Mgwth3fmqbihPteFEF6TS
uMdrcza/P/xFTdydh88LVJBjRzGXwTZSDuThY04evASRuB1xVDVl5CaPcaZkrEpUmUqHYuMGEgqt
2RwMNU/QqqVAyKBI2YHDHlboahwV0gyqJ1tfCV+AcgwlVaYL5WZbJVxgcUZZR5QANHURTmx4NenY
sv6rsDYlLaQeM7teUrb0jOIPwmMo8+2nH0N4dXOR6fqrzwImUStyXw5qxLm07u4/6NGFlvjtPWfw
GGAV1P1qHw47NuRtjgjeBQHTGvWJ4YcnbR2ugM2ADuzuu35vIxF5G90jFN774oTGH30aSjwUEbrQ
Y6KbQCWJak29VJqFNYM4E1Z4kolykU56kMxkxNOSt8niMetPEXuTc0cEHScHuOzZWIx/yI8D7YY+
7h9R3LE1AQGAdlJLB3c7ADuAE8rygeaO/YAFba0HEqdV8PFmhG3KJPAg2N7m3AYq8cRXWxXFIqIR
6H3WI9Ab7PzRKAp2nv/UqJQcNXxEw6CwFICNzggl9QEjKRhoiOmA7bIp/aqhqXyOMINpVDQHumcu
PuihAc9/W5C9N52RroLczjU3NW2wlFKRuu3wbeclRXsw0XLBVM799DX/d91ecOY+ja0dAptEXPGA
ONpOD8n+bVMOodj8TgLtmS5/O0O+SfCemXbQF3+Gh5ZTiwAoDGIBq48xlZvcogvTfSIGBKOMHvvN
n+HUXrR9nDHIu0hmWN0DiyTPlD/BjP/aAdBe8MS/C57j1Syk06uvRC73GePxkcHQPkGOXJCE84Xp
jWcTEgNF/054dx/NZ2+HPi6apiWU5gR3T4/UIOkoGzMc5REv+CpKyYPfm2/yM8Vj0LOQ8ApSoC4J
fUrOI+hBI/E/B3m0GZCIpEwHnLnPmRmhrQ9GeHuf4U1648Du5buWIHbnbuqmqKzEG8iCC472eV6O
BMUchFMF2UU45X3vkAsXrBaanTmsPKRjm3ROzu1K1T4/vI3e+vhjNygcy+JXmhMM3Fwa1mXkR6xP
2kHzNBhuk3E387oWQXl/0k10BC/HQd1ypiE5KJZYNp6wlIm3cvb5dmqLK4rJb5y5Jh2puWZN4U/O
pOFPznwyd/gIvkbc56O/j7QJ2kyoD35qc/uXCTfB7bXf2n5V+ydZcUGytkA8SM5k2z7Ir2I7860z
XsSvvJ0L6TtZ82dbEh5py8OfHDzenqlNrslfrHDfm222bZk5t+lftU07kIA7JOYmheFMR8vd24hb
/MzfFIXXcKahWkGBZ1jwSU1R2oKSklza5/mVP3lc/PrNgcRCvPieyYprUW5QVD80BBL3d/d2yXwe
4MA/CjGYF5OOvDjzJ2t/+1ns+aIlUCCSzlO3/aS2GMKs8C0Yf7Yl4U8epcyUp30v2fwrCVmQPffJ
5GbHS6Vv8wcHBSUvjvbbyK4tsY+8w632IW6RgXj6+xJeheGBX7lgVWP/2haHh3k5j7TfQwIe/PRF
+bkgMecb3yNq75sR2VF4ao/P5U57kzNPklF78a+Y7QW5t8l4JdkhgZGSCz85cocMo2UzfPjt+9ps
KSsHT5GgM1aHJOJvGdkNF228rb/NxjWHyPF7UALuN8N0+u8WGVAEP/jhNzJua5dnnj5ZtdXQvpV7
5bcoJOTgJs+JNzKx8VSADDERQiSJ/p3br2m/gCmExz7ssL7VawDJoTMycUCR+70ji02WuPH98ub7
Lt5CqvqbijOP8lJuipJ+/yQ9N/+dQ+B838y4yQaO++2z5E17ttcNxGTf++TQfoX687Q0FyjF+vCx
cT4l0E11ZdIjDqP7SLdVTkiLADO6QK5g0AhliyO/B6hVHTDfV2IVdpwym4I37wykDUr6GjO/xe79
AUjGRFJGjsSNZs2kR/2TdVtITGifbxNSnra0/4pNj+cmJaTOqLm+CvO4aBzqj2eFgN62B5/ED3wG
dY7ar615bpIdZ9JwBKrNNT9dNZv3UdsoCpQYD7pvW3w7CjnwbrIGGCGe4Xl+VgVyaUDl0RdoEM7c
6Xwv2tzb15Bd2wg8SzWLM2It4+eFixtJeClnkrQNzZ88wd4Y+ZIsucmvHFxwZLnNS7ggPe+MiH6H
/UPc4yEqEG0GxeS5//L4Nitp/etvmxn3QxbGq0hQztvCm0KURT4D7S+81MRncMc48wLeVKKiFP8b
Zyya/BQborYppnHmCVrJOPMYB3+1ZaPwfCIpyj9ewKP1H+UiBRl+L9l+tQXtooYhKRqArcrWjMqr
/8imFOl5K0ebtXEmF/LSz9yihIVIZZyNMznBX1eLTHhf/UdxSMG5FqXmJ57/fgt/kaAtBtd8Cr9w
8f2w9vv/K9VMtbhP/t+i8Dt/UWo66PuE3mbb3TwPDzY3WGeQiG9uF9U3AWtB8g46D1ODgbMaGT3n
GnjdczCuwGy8hk/068B4CWTkJLPew7ypXoGq522hiOk8hM4ietoFfPd9QlgJ98dHaMnCFHYnSPxM
yky8bkNbCacFKDm4vq3rAZqcC38loVksdEDUiKTsQjGeGTCczZLHSAYRVFhoo2rI9mAMfbqROi1h
2Qd2cLOqBAI4r+791uHpRsxrbdKBYv8+iVdlMHjh14NTBshJA9PCIFxEuCggpV/uHyfKFtAJqXCz
JHYOPIqNBPSbMPYguy+lJeQAH+L5LrVR7SDYwIhy9yTI938/I9mRr9YL7vhf+LNzD7oBCcL8EUrL
CLen2Nfwp2B39Jw/9KGiLHGEqSePyuyCE+ucu6No+DplpRv4egNjnFURx6bCUXb6hKRtnk10QKvE
p35Yd/i6ZwraP3XZfS70aQrS8jddQWr4LF2IaSLCWoOnwL8JgoYuzCrSRgbVzBcQA5QYWH5IN0cT
cJJMaRZ2MAPel7116MIezUrjJHN88dxS+Fw9HbicbW3VsSjOWFnipXnCNflhla8RREGlMRAELOzn
Dr0/NTFnta+5i+5SEF4MOODLGNxmAe4oD/POXmcPIdIwPpY+jZSPwv27RwwYU1RidQnm+PmQ9GPn
8lDZdorh8+HcYIn9645uqwST8P6N6tG5ajBB2OFCVB6L7gkOJFgWC5hSJpqLJxEuPLj4qGBnGAMu
UDnVLVwdh72VWnlAMqCoXt8dZdT/VUDUrp65/VyjaOvPm30CWAZvNhhj8O2Y3GDMuyhLvt1YQgXB
ywyXgJD0dzMZsdx1hhUk2eb7BNtSHI+CeQzFw0w7wc8Iw9Lz0AE4S1k8H3X5SAZrRkx0YLi5AzOG
h8nSxh69YcTeD8Wk9AClPh3MO6c+YJ9fOsXTowgnGKNQGq4aK172+4MXNlhsvM7t8Z3aj92Ncgp+
mQNS3STqBvpci6FHPIgbQBQob3CpM1N8rRldPSeHYYXh/IC9BP9pi5FczbiXaCPGjoEit4IwxZF0
C8tQvWZYwlsSEZfi6cYrBTQgXueseCoOVzBAjLObzSBRwMdgjh/qLrVRoHEileGCmpH6ZohWqTdQ
ghn13HF0YnevsgL9o4T3HEF7LyTVLmrHji/1QjYI7DuoMaddiofJiAaZ7yqn3l5z+1jRG08onqDx
5YDTC7wsfwoeT6qcl9V7KJ0yT3Lx4CAqcml+8HkZ9ebRDxXeJYKdGLgVe2UrAOGLWSaePb03kIzS
hTsKm8cLI+mkB3b2BkHtIFopXYdsRQ+LnV7fo2O+tnwwYxPLqL7Ul/wHFw47fQ9ONYQEO7NsGPAX
EVNrb944D0+2mGzpAgz5gq/ASWpdoB/TaOoUFOyaPDn4hDcMlszvNyvvwiWaeaVXM9xx0GCQiaZ4
4SbLe4l1dDM7sAETbu/qhuHqlrgVI7ohnJDLBCPDLqAMEDUUvLxxm+gsmkNyQfGeUjPXUTnFg9Nw
clQopc2IYbcHQ9epwOcRXMmI8AaNyeDh5RPcajWzRKeH51eAkW2At5t+7KgmU0agEt7FkotDvHvU
4L6JZ6Auik0672yK2QcqxX02neCMZmrDBGHlMdUsop9fnli5UUIcaVei2ligfeM5Uqt1zdYGO8jl
FQdqH1gjWmb0eqvuSZ1UsdhCvI/0ZAXJbI6b/9NH7ENnFswwNgG1wUiSuOoPWq7f5uPAtSPTIEAL
u45yrGyiLqgorU11Eo0QSqpV7hZ/yqWeGzSaIjRhV3gnh9o5n6KaQ7GNS8aiWLxWz0V/Z1zNZFkt
Wa1ZqaghSM9eW4hWX4RDpknQJSluhr/aBQ7ZqzTFxZGajIfQ2IKX0FwqEDfChxed5Lk67/vBS0iC
SWTChWIom2ANxaX1nGOpz+EpNDWP2CkD3HW8F561c1mYKNQxXR4j4Ihog04fx0bxRfoIwtpoFR56
uehe8eztvlAAF8wMy2QWAuH/0cFbEDjQTo7UlLxDdpQyHNnMwk/ITGU5fbpMA1Cstd3PwFcFq4Wh
OGzG2IDrCII4VLA7xzh7RokY/soT+ijGniM6c6d7qtxyfLd64yYddXASq6d9uAGGQQDqfnjfp6uw
cotFGE8ef2Idxgo602wKmxF+SozbfMms3x/XnrHtOJn1cuEmkwC8TNLafhBFsgd/sYYWznoQHEtb
F+NgdTvSHkxsrPcshRoEz3wqYgtz2Xur4v4GCt9MZz0nmzOfNr5+6iEW5NNkFgSbPu6RlrB2YYpl
LfLxwBRxN4JxfwymFqmq7JhdHFDACyAWLIs/u5o91syEIc5YfU+CiAqCDtghcFSC82vHkHwsEA46
MYgHt5gEV7foEr8jwMseFioY/fAYJHhU4XEnBEjyPCdEJaQETzFlwsZWF0O5dA8ydaOxxJsb4Ebj
yzKeScsbmjcYbMxAwZXAU2KfB6Qe5udRcFvJ2iUlSsy28zx8wA985jFOBwXsgfgyr9XuKug3A72Y
6MePbNYwCgKNhmqbdRi/YygUnAxwijruQ7MJv2Hjabp1Wvg1AH+I/BY5kZsSgRQjHukqFutMoLLE
XZJzAQrUkS4qvqQ2oGmon23wFCJckxP8RMPk9JjUk4P6mw8OxhL7voOpZsgUiDuD4FRGVKad/a4F
5MtBCKAH01rZ1Z2oTm9w1kaT1QzSviJcMQX1AXouDBD1AKM6v123sTATDEpLxWvaPSVb1Vn42c0i
59WF0d6FnxnGbmCQMRKSQkwU2EwhP4YZ8jPtniLEixEREhxWKaAdwU4mgGM8TJfVqvQea8zxQ7Vy
YYnsDQ74Gs/pNPOa+I82TV+Z2uimY16wCGaJeCC8igtYYVicWf8HzOWLxe0nsygFC98BrwbBz/lb
w+8JvAzSPWoPii5j+WtsBZt16OHDsAegwMP4F7MdMQlQ8zox4QElY1dg4QSLY8Sf4YpL1k7kksLq
jj5mz2eZg+nCQvZkPQMsZ1MAKzmFuKRZTPCYWA+preLLN8KK52QTMZdCcm0zNNxN5hBD2ENQmWFy
XCpk2DVZXE1IRJ3aSRlpkgeXikmQtkE8YBvcWBhYUTPWPlor+jgBW6YGRIXvbW8XjxAkQNh5MHQ4
ze49Y83GMATsbB6dmONYcLNfUHoDY8qE8Pex01Gxe7mb6+I2RhVLCfMVGrXGr8fR0pSHhhUtAzsx
S9xZXnf3IrR+9tXX17jXNqhnE5CWzETGuhw/f5ohmtFiVoOtHg47bI885SBQKsQn+xOmEPz0TAMy
X4tcFAoxw8lKJaTxQoTKMK8OatNNM07A9apjtDqb3jhzcC7G1BCfA/DtEWYGHDnsz/lTmz6OexvA
w9PX5nNg7E+Sow6ZlIt+NJkG8Hv9hGhRvXhkwC9yhck+N2sxV42KizGRf/QDX+heLR27/92ufUbB
pIvQ+/y7jZkNUZ4fmGd+PwYonCFcKAXoaetzUrbPxfUPVkHNvB6SGSxzb6uadYmhOzLcdBYuEI8y
r7E++DE8FuyQ3Fw0Kz/iKL6uJxW+03CfIH5ppixNZdyDJfvRmVz7ULkSppdmZOp/bZErkw/Rnc0I
NogG8w7htnpICnn+y7ogO1U6K3Cue42SbTf2EdlwxicBlKYFPnwAvz0A+unfB058lljHuE6BhGRM
mO6DuANdh7sxrStPk2DW3I89dZuk2+vVTdKZ2QVeksd+JC3qBidxaaF1iNTczDWgnIzlouoONThI
+gnBPwF4vu4MgheCbDNPu4jd8oud2qUgR/xoQxwTPhkUhE2ON8/oQ9glZcSkCP15MOyD/3/OHskh
Ug4hM1I2zfaZpfWsF4I0DzTGKZJRNFxZvuF/fI0QUp44auB3+HKftxUSFxfZ9cRuChExv48ewTRV
3DzdKsZMbWZv6I4/n6mmjFSsP00xMu4wcjlvfE0hXbXkRYe97u05exUroj9ihHuu4ZsaaO4rdwri
wUBNcr0F45TlTTMWqp8+MIttPvkdGOhRwuOyky71zjjHiTJYpMqyh18Gk8QLUVkDqHEHCDIo8LlX
DnxqTRzMj7HL0aY/AZoxPPiWD3CfN5yd7NLUSc9/jzqBYcKP15nrbBNgOCjhCOgzCSU4rFVFiA8T
GBZATDkbuLuv+k/oi/SpsjSm9T65lLXPvvYO4Lk3RESkUq6IpE41Un0MwczCLC09GF50YJMD6Yiw
DR+DdORWRxnswNWKcJ6HZs+mAZE/K2CrFqwOSJhQqrL3gpch2uqCjQ9/4l+k+mIP9650ZNFmc1bh
XcEyigiEvDuHUHmCVKoso235iwSpTYvDVcxhF4oFDWKxZ9WIInMg+4itAQ4Y7ApwY0bwa5zOVWyR
P6nJGxGXlSNzl4TPFCo7zbzjy1aBywRnibcA5Anwnw2k02Mvf6ubW005qBnCE/Lgi2gFMuaC27Cj
NvOYAmCPO96on9rUN4VT4WlmQTq2V47Q++ob1ecbAgT2y9MYQJlaZ15xtRryd+LQi/RBjUvHy2yY
QHJiIsU4tKFPg4cJlq6efQNFQJyLl0V8LGhgeaex0Tc8BaPFE4iX99hnChsKQU7dhC5cdak+MHBZ
96k0GgQ1EVhG9GSQSE2I35QK/tLywJ0cjvDDi8CJHUtZpbEl/wWy89KpGzCb6KdMfstCoM50tuhH
PuD2NX0TT9Hse6GLH9+gglGxsNyrJy/61t0NNwH/d6yurcFI8fuOrTfCCXRYO+nUm0jwSyoWlLhs
SuB4hob62SVeKxELBBn1o2NJmtuVzQfkUtVSMawE+tVGcFgGRK0OR+UmdrrjEl07mvyNpg+SnwYN
BbImACoIbVykHx1uvxl5UFN5A9sgwTSdLLLzJzGcB0lAF7YgC89eaDSs9ObAKxt2rCdxQ+BreuK3
Zz4i+82bdzyRAxp2Skx2APohyELj9ddZl1TeitqghvTVa3c9yweSnGuiYtDh1ENOhJAAjjhIos0G
piYJGDketWZ/TfvBb5uMe3/8qTwtKpiya3B9QiaEqmPd+WtLmqNBAGjQNYOueXdRfY1XtDKZpQGO
+eaLQhL6LVrHGF3xLfdiTHg/0ce6Tj+rCmfNn9sPMHgKmEG6erhOjdn1HPwpM/rTZ8YUT0i43l/w
P5LObDlxZgnCT6QICbTegtC+IcAY3xCDsYVYhNgRTz9f4Zhz5p/xgNRLdXV1dVYmIGsu3sKNSxFZ
8o1cHceJxXaur01iBGjXr4Ofcwxve1csSSrpgx87RCvO3aU/YBE+21E70t0f2NFhtyAKXECGOVsm
HQi1hTKCzOe6qn5OyuAcd2zDcOI//cvTB12/XAYWFJgUssLtCaHQutcOwNX3SOEiS8ZF67BGEOwG
w8bUYN9so+uK/zaXYasNnaNL+gqMbk19NHcDX9pci8HRbyfP+ZXLWLKI5H+UoIqq8YtnViFldVw7
BZCRwFu6hdT06O+ixoNXL73mHWcUOoqMyRqSBig1u18qSSw4GKVwBE4HlD73a2DA11x0Po9Y/uuI
fMHgQb8oBtm6BuBfM9GIG7lUn5lMN0RJu2FtS/OWbh3gYZ1Pw3v494kR7MFfz8FV0oeWW8aJvqhT
WNV9a4an1NSh2g72R5D/I6beR5Kge6Dr49lTddErzHVHGhv881bo9LUaul7hT99rM14NS76RCQ6Z
PzN6C6uEafQ65xEO1PnLYol2m2sulmjeXecot0ENtJtREUFaiRv/mWMNDuk93tiiBGfDUn9h9OGz
h5xfPg+bZVwRBO+Gr3ldDY9p+IrZqnNQs+PjrB7v8+3kFd9SI2YyvveKu6nxQlSm3qc9Mhb5pbeo
HVjEjsjd2a65KeviSdHmZrEs7ijNmcV1zrDZFtRJMy04zV6raowhoDv3s1zs0urrkl5gbTuOmxzK
urQf9+GkhQ325sNFcTRc2+BsElBDqc92+5BqkzsKGdDLua0HQ5qKagM7IKzp7v5bHIcS2MV9bhZC
Q6bFUFVZABAIqhfd15bwE+MOGq8aWxkUPh5JVSPTsqXHOm7glITAX4h74P4MKSstVQBj8TVSCz5n
lSaYnRWEubERI1kOjcwPKPoAut2Ni9TfTIP3fxe2v4lQa4MZRySgQgNrUCHSyENLR/jCWfh6yLrB
FqAxVgZ8Nu2jr7X4WyP2tEFZ4PgpeoW9Rb9UWh+/0MyB86MdMO9nOmKO5xj3jiT2XF5TQerVIijQ
xE9Yh4QZCh2CAlORduePBV4I529lFHLEarghZxEiLRHDI/0cIP4XC2CFmapZ6oxBtxZJRfUxQP0P
dngm6Tmvx1rwehFkYUXm1j2kFushf/xAYjsWePw1/mkD0VukMSnkrWgcmmhXKqmBBGfP22YXcGVm
3nw46SYzfC06wkn2ig7JcrL9uHjO1xIuJeUD10st2W/z7skLlc1+upn30xZ+YRF03K7amLHBid4W
/ewFR2uhTkRwgUxDwAczI9vPGV2Yscp+Jkhs8jJLD9IsT4YH4YFlwkgxNZu5DKVWsuDMsJnLKiUv
kNUzp6Tk4TqnHAZdxky0D68wf1f8LoqIy/CAHmQdiIKqDUHRLTsgLigGffxZFixRJ5OPwxc1RdEy
o4wdyJT/8vEAKc1pWAo1q/C6Qkx0vJv1be86b1fnFdtfxdEyqMyhUaIsITPEHo8Fw/NtottxJ40M
TmZdzR4EHxkKEgXZQIAH9ELFcdBb4rv4yWoXf95b9Agqina+nJ7/2rNWF9BCY6tzNk5w/YXYDtZ4
FQ/QjvA3y7VT8uHDwC56DwyWFRTTrnt80d2tNsQXoTziGiWeGrmO0ipRDGnm1xiacp24KaUfwX2+
m6E4WX+Jn5kr2XXFM+dmWM+Iken2neWBj8eMKny+vcCJRxJsoEr5ww7GLtaucO9X6kq4m1Aytgu+
xi9a1K7YZBkEDFNl22QilwEzXrIBykAZ5dOS/bMJqkSF9gheAS5qxxBmEEJn7OjoXWhjze/lplB6
qUi+otuVQ/QcOLN9fI9ErZSMcd4f65MmUHNlRux0jzT0PV58a4eCB6lYQnXkWCk9zUkLXodGeo16
ORTHl08uTkipVu7r4Hff5JEREDhg5Ai3GlDxEgQSOdsT7opsLlR4kp4PNqR2x8rP5hczwekvk3Ng
oQeqlDZsrSlExAGikmiIEPUQ3iEySwKU2xTUVZB//Seh1TcB9kne9vJpbQ+GaCZHL/Ds/I4IAtIm
hDnIleAQpnD/p9dAw3+I44PyFOe+G7fEW+K2znFfnEfSCxEaiQlfmGEmToRblsWTyXQyO3xx6wLV
t4iQVCxLim9wMUuPWjmfhMI/PTQyNtCgH79iizrEmO3wkG4nshvZoVNS5fLziukaxT2T1qN4KIOg
dXJiNSCFSsMo5CuVsorIkiHS8oLw8RBYn8fMkAbiBfAMwaEa9Sb36EWGu8mgy0mUqM/Fy8njQvQc
7UekAHI7bsd6DGGxrypDwc20aZ0vM7vcsZNmGx+YXC+jctIzM4pEUtCS5GhJX5xTEJ1RO1PnXQDm
NaxyuzTLfdoPXwuVk9zcmUKFiuTzYjPTSHaTX1WDawrWA2ZhEgjxOX3EDQrEk4rXWQUlXMUGKXh9
bKKr7QQ99KS1wixvMYkJkG0heYcSyplgG0n7YLMlr6EU+1QJm9lj/pC08e4yRIS61PG4qUOLSEJU
qCwOegF0zdyjNKNtBDFwcCdf4Iw5JXERlp0C+paiO/qxHAuhNkVzMGmiZLf8siZKfArs7BGf4ktM
zuUGrdDALE8rM6OE9DF0YPdO++xLQIko/aBwg+IUILC826EyTRsyXJd4Yw6dEFRfzB0L6D3jQcbT
KrazfQoafb4spanblC908xpMD1wHnhnIZREZRSZPSS0mZYs6Nqrcscnd0DZ4/lQTeaYJHCJU/Yrz
OLcLagQkNFxmVW5mvBaaO8/OyG9RU9OHOLOLKVvNIeyNKEXtIn3cS4+Bhii3EdoZeD2mqDeXAa5y
kbq7xV2A3nf4WKnxbqIGvffI6fHRYxyDW1ivxVj4TtBGoOA8iKXDS6wVF9oBD3qxg+7V7ZYjOEIC
NVv+PAstvByoKbamz8UBRXBgrTJ4dnlh+h4aZMwB91vhbd6QikJl7za3S8CNm9kVx/UYohY+BT5p
WwIQXJLSAskrSnwbrm0rMnb8DdQX4Q/pxVQp6FreSxUPMl7eY2LRtxUz0mC3O+5HU+NHZTid0Mxe
kNDtji6lYBYZd6uwSyfofOrGwYpWc62w1lp4mB/mpxVVXywJM6snABl5Nda34M/pPuJ+ZdJyx8Cv
Uf9nH22iRywi56e5scC8Q0ZyKf0MJPV39/uj/ugW6l7LJcYZbiybzfKQKROFImjI4RP4FFhsy9Iq
NjpmocZtCv0Vz0HpG7vpYpms86xNr74eb2XNTpSCYQETqhWd/0A+vkVdHGnbXyXuccLINqyISwyK
+LIiaygL3OZnRkgdwjZlwSpUsx1XJ9p5iW8xwMuK8u+Q1s6WmZIYIXWl2TKjICB9zFnMNALDLZxC
UNEzIzzFevk4unqJBWzd/Yy2YEXzDZ+LzRKMUKKFLwxASS6xXVY5qza1yyOjA/9p4kz/Hs/3Mgyb
kh2KNW4rWRYUre1Wm9RaQ/BzGbIGL/Fl/iTkWtMNa8EP7NKChoIlRqpzamP8HcNsZreYZUoeaK2s
+Qq6v/xg3su0EIry4hE/5n99ZeEJ0lqG47QCQrv54UuXOfl6/r+ZyXdXsvqB6MpiEKdyw83MIKQs
7RJHNNumfV7sTE/zDZNkYtZmuU1xlTzgwleURTOTxpHEjWHcn1I5L0NcucZjsOVflvi4GylT/CDN
DV1mREkoDcDPzPuFtJ1SlcUed1lNUPccU2IWqTwAbbOCYJ15Fd+pJCeRygy36THu55uEv8cMKq05
gRkXf8ifqIrBhvCQ2Wshf5JFLoPMq5nMakJDYqfgipH1A/p80VD624FjVcLNQF4qNifOrfNPHx1s
Ir1xmwC8NlnhTVLBz4bgSa4EWG8I7YfMN9uHw0EwfvA0xa092QV2uQoO4rJDllGPD7k8nl4Gpxhm
iiMT9aQckLHClgIxLGxR1jOm58N/OBX3h6gKfOyP6EA1j7TzETQ4oppH4eNSO3iE/RHlSBG1fuwY
7BqYSnFjF+CCGhaZhsrBs4dXwv1D98/DqWzmqy2jxN/woJtUwRX0Qyd4REoATM3VcBQ3XnP3NVYu
XiruojbpWGjbZMvc7GeUF8Vgd2Idr6rwM0pXxgZ3tqO6QOwoIQrKkV4Rh+7vR/uUYp4LS5d0eJMa
bH+MNQ73PYEMpuxEy+geOp4GqS2k9KUQrZ89B292iaqPP/X0yy88IMcAV1foFEFjpdjDJl3SK/LL
7OrQCP9DqqWow3tEMzzwCGEXiYC7wdZZU1tQZ07OjgsnZYPmZC+qsg5JaZtXV6XBXHIZSiU5NoGl
cJYnSyklfV4vNgOGMttn9fSYWD6CZGFFtHNERpx0Q7SJG6DRV79Nu6CagKShWKdDlvsWcz1RTcSG
qQUFOPFILomSys2/URxjG0H4Y+AUePPQlWWHbwrgtxtLGECSPzyEbST3Eg5jpEwqOCFxY8TZEQeE
sTznQYXlFZ/KK5NDcglNyt/uqcqjnIRtPsC541lZ+2inKzm09ZGeLv/dkp4rPnFZch90S84ZPn0m
xSIqtyWyT2zHx+CMvj3JD/i7m+Tw0SRabkyPwQlfI+20WBdO2LFxUmeKk820Qlv0WaPie3vlKWZJ
y1J/CO2HuBEWHPC9OX6blWgUVsjmveDtXBDFmzFlOVbkQnqreNzu4NepDIa8iAFsCNKYWZdyU1fK
A4kZcDT8g4Q2ZO1G4G88NIHYYkDdR/qKutIzI2J72mgDV51QC9+5xAduobARMZd8zwnfzgPUI39h
yQTiMdFPoBS9RgJZj/YhvEHBhSgA9EzAQZtPdD414F20CeUfALAHdFGs8EZEyGXRmbsmXFOoeAfO
TfxUSgiUUFxALzBX3JPyWr5yESMzwjtykTgpeol3Dt5eLqBvXfCHhzfW7OOo9+Eb8NhOSBmfbOYE
I/0RK8ffsDeKSfVHOo8lqoPpXmF2oBWIMVtgrljC9YdLK3Y9+aV4DwlQbziZv+3hweqTzlNYRssV
RuQPZN8F95+zf8CGGVEGUQcG5MJPFh+D/SdNh8qFb7K9BGdvEzbsvL0IKti+q4+axRWq/Y5bC+6V
8CTUr3QQmzGpRzwefZdR30T3I6H3Fgdrr/bRjptlGRkEdP1H3mc6628ZDZlDh4TAKyJ7TkaA2UNP
JDLCN2eduAaZBjEDsf6/9qnwkdA5jtshUHYZVyWU//MJV76K86TLXC0yUe33WTgYYio0TsQ/ql9z
0eBT1kxPz77Cr2bUBWLoW9rCXs94SqtkWI4uKeVgM4aphZVGrEyZN5KCyGZg1qFA5dkIZU5wL9Em
fXttGkL9yiNG99w7otwIJ7Tfj14Q3xCVcFvnWSFzP5fyDIXHEJmF+MwHzl8sZ9ytJKDB1XrEakyn
SXZbHie7tCOf3KQ6YQ3P6OEGudLyLKDEhFKMAr1VPC08jeLqFyFj/4JpyuqR7rDP8TfKU7rgRIRG
obHnME4GcQPbSMylLHsZGQrGAQ8LgdG7n+SF5GWU1W1HgHd86S+WLOMrPwUEEghC6wTxvMwNY85c
ECME14X6dfbULwlUIQllfUgD+Fe6K9GifF/2Qfk5JGlcrBJUYtTv19FmpkamT4z67NW/Hb2ha8bw
xEaBy/reir+HvzFRozO3UrwDoM2C/Y3n7TCfv5XOMLLTHX+RV/P4iIzGkXvzftTnclXHmzAtoAdD
zRcFqwtanKh4MrTSAyKoUCLaKw3BvZFCDAHUSJ8VX1yRxCdvNz7a4/MV/kYc5LXfGu0j8PzrjsNt
uYapdxiPWJ8SyEoXp8JAvhfm2651nCN9bn9atlwl7IFCwQgUT5Ywzje4m0NZt/KMv91DljtdhQEm
AEwuzo1hN2HjHoll4GQ9nZ/hP2j6ewNlJJEfj85f+5FYjUwV72JEWESs11sM0dAmvUPgR0ehO2Bp
Fe+52LLVm5xhCAcxhkzmTlbte5w3g+D8A+04tiTbIs2IOdOKSYHyCau5DKOL1YOnxdT6SJEx+5x/
qaqKiaolrmTVMc4d4Yy5AlH8BfxBlU1UVoRsPxwpQxNyTeBdQ2lPQXtYQHhX2fr4okTVODsc7HuN
WkQ5wIuyt5FKFCjrhqM8jZbhlgfKSMq+f7gzhwwa0S+Y9YCiUSaee+YhJy+eG7Ls5GnSdPEm5urG
afHtVYIhu9kDaSj6KlOu4ExkzFVGuVoRRWLm4ntlqzmJMRj0Wk4dD7hweFWbyjlKWidtkhZuIraE
3/NR6rUYbtYfUFl+ieOSmVMDwKlyyidMBSdCKM3KaX9kTXEuZN1asuMQ79NcGRd5YvC4wGXxiHnk
Jto/h+3PWcyo40TKMxlH+RhbgVicdIvYGAsRK6EKZgeMmAZznvnhCMtvNFeMSRprhVJmR+4a4Rs5
YRHVviNag7hdzgPE49uUc5A24lvEliQTXdnk5R8wLDECOSlhU5Tg4G8YR/5HSzo+LDYrw8xMcGin
4UwGNmcvh1gAp7PsQfXwD3ufbKFKIZHtg1BM2oWB8hmOH7Dyip9hwQiagwEjIuFjYiu8krmTnjNM
ckKSwwMlaWzh0rnKI9/CG2R4sUElrHMCdO6ilOGmfW8Mf3YkI8MLQ2ou+/zn7ZNl3cl4yx7L0PMg
OXRy7IEuGJIeMVgWREzjmB3uN2XpvQ8vOGU5yFCP+M7tyCSRW8E//jVUwgsZAtYMvzDYTSTtZ9Ll
XcylFOZD+8kbeOzhwjGMlUI4yDMK+lLnVetKgwlTuUlP6S69p3yfEWFM6OkjcHDAew5tUAqEAoZh
LviXPbPIOG84Rby32eY9RssRYSuvDq6mcKXQFJaczCUD/ecYCEh8anpoKO/GxrWjJ5+nToufsvHh
umRdiyXxU3yHbCx/pyUsn8bThLcV3n9YLF9XdmixfRngv8CI7nrdVBYco/jeN044KFne4mSPnNP2
n6hMYcAdF3K8UiIZkEUy4OK9ZAFKZ/52E9n7Hci8BkyZzZFKGiemwZBiHfwFk5CVnWNG0kHeQ5GI
PaDAiDOT5V/YJ7BFkWhgs2Hd8wQckk6CSRYoARDeWZrp8NN3xMIUvHMemINFnCxeSSXWkKOTzDbp
Nc7MjKjMmpgediXxm7haCRNkfdAI8YT8uzgv1vjbXG8BxiRuo78mtUQHcH58legWF8hEi9uSo7N0
HLdmDEnYiSMgzsB9cELh/xgBb+dYjmOhudJfYtL3sebP8Uu75Ln2EjIvdiAiOLaV5erOtoL+FqUn
LDKsHXtMKTT5W2l4yjVZDBfSbFhu3nYva1ae9Da6uMcBVHydNFPc5J8jwGb++lt7E9mu2M5kKd1Q
6ntPzfusL+aOEXOAFwshTyZOll6zoUrr38sNlyWHLRw/a4ANLSbVJj6Bj183bFy8saEQWGwSn/+Q
w8o7asLwZDmJUfAfCWBl35XUaINaI29hit+7F9VWdJ9NTOadSj/Wxw+SenBm8Im3KwHnI2ec1fk9
jfZKDwipGDly1BiJrApayojBnsH64juy8MTly0BK0PAetebnz4LvP7Lrch509wQ1Es9JBLaN5FjE
5VUIEwQ8Xpuwu/hArMfASAs23gMiQjpkLxDPkaPGts7pmdt2I1jXE/LZxCnMj9RZC9+BEt93H6Qy
4R88zmUDJgP9A6bvp6kjfQ62Y+ZM8Te4VUQ1kGRk7QBOhxvdJYO3cymr+IB2i7NUoj6/x+Pb0m2i
A9wlEXMIZOlhUS4eXXWJOYxiM/hQ7nCBAa7ruf2PfwXq305IeNY6nzvunPzXB6U47p4qqUnVfl6H
n1RW7apiefO3/8y8BX+aOD+qFV3saInEBAV5R3gmNz/wEsC0OdjM2tmZDAX05hOuh3xz/phQREHd
yxHtKtGcPkc79zbvh7BSwfI7awmY0cAJNLRuzt7133YwY+/ETSyJZ1x9vPmG64ulDw3vEJqm7OqB
pAHqPtzGmCCYpvC0AFTbrSEIUtzliOHh3Cs6CHnLRUHXl8NQsYFjnKIOqq0AeFMMc0pgUBdoxI1E
z3MX9zhJHydUmvTAQiwgmQHmmaKp0wHEZYOsvc9lObPVkeusI7KbLsQ9j2HE2RoyBdun/ncDnHXY
gK8jrPh3+Gen14XGPbcvAR9VmYH61Rvvi9sMrM7P0uVOvh5f7qPui8s3sJrlHkSjOszRyYAL9oNK
STSWvdc3POgvQNgnoEojnsYc1CPlG+bgFuwVkMC1rQPJAA720YTtxr38KoM1z/gaL/0TcrwULkJ4
AI49Vz63RXt279dRtwu4hfiCUgL5uL0SMFidj6oFGouoejhDB7DUKzVnxtqY2hBH4fcIs9cWhZGf
vay3QYd+cALlgOTNU0SnLhAT1UIEoXJFHSIWYEIJPjQhp6XcYD8ydh78A8BXn6N9M5qBLtoOdgN3
E8LJDjW44VaQcYEPgijhgURO/jBidQh2bPDwYRADfg67PxBFYAciQLLjxXMOUkEvuw1Yg4gZiAaG
wU3da2QN0rRCTHTYfm6eRIQNh2lSN2Y03v+QCg22vr5EE2JwgzQOwWXyMyBW0V5Y8NsSSno9ak2v
/zHjHgAp7sF+BgHjBUrI6dk3W6EsI/V8F5LXPnxfCHbqXsUZd+xMWa0UZVIBbw3q/ZiiAUCo4LBP
ieo+M3N+/4I8tzT85qNKOmD7KEGScxrSa9urJ2xS+96EDHUrBLedOqyOrnnyDACYYIj7oVvPGxs1
8+HWGm017wijxfd1wnSYPjqbhGAzeAVIFCAOBQb6AQOljwjW5bfOYGFnXtHlgetCi/qsTXhK3e34
8fAme/+XC5xrX1SQYNW4AA88uQ1CqOgmJIffRhjLD3vf/K1L+wvSTKjdKji+eGt2Aii92nGVkrFr
cDg//0gckW637oczFf9PuoaQGEI6aLlWIJAxoQM1QMIe/fx0Kl9NNehEo95dmNmnGuCSxPEonwMe
wdU+99Jcb3/dyRo9IpRBrfUzb75PcTNblr1sP+M0Zix4DccnFepKgtovC7XfxoOdjsz+yxjWc34E
AxuLKD0rIkUEUNPJX7fgQMEOUEPUoulR6x39x83dG4HeQ0DWx/DSi4juHbO25yIEs2sL7bvuvuBY
XY4pbJbbGzkXyomDlc9Blw0AMDn41Xzr5AB0Lv9yOOJPZW+ITwDoCjUHnJ6BorqIUaDngUYZW6oy
va1anwz2YQfmunJdYHEWbQVvyolq1muHTCO03p/4gLz9bhSvN74mDKmCRgDpcqcedcOH6GuA+m+H
dxcVnBdUsmdQl4pwBR9XWqinJiWUE8j6t2EMd2JLbZi/60bMeAiHvn+G1avhpKHO0cwQApD26iqs
U9EL4sGma3/prLqs/YSOE4LDTMmfqDhxBYgq6sYWHaBrndF9ek8dDhqjxX1BC9rtyJhssUaKlQy0
PC0GGhURrBgFGTO9IyQVITTU8+vVo5/36wIK8K/a8s0T4pcwkY52kw104Oy2rdBdQH5hebdRXQ1u
I9a/U2eMvEFVLdUN2y2lYh0RkuJKjA/ib0hePiY+1DzhCYZN55n3uDfr4l+ITgpt7dLw1+QF5Xl8
BTM4Wo472G3xNP5zsOHtpRrFaJgUy6P7BARh57bqgyUbGt7tOViBRFaButUQiKGZeKvGMBDvHCSg
d1mVofGFP+xRlOQgoQifLDQyLRS7XGajZxOmkJ4jzefdQXQJ1Yx55o9ofqGyoqH8M2MsCYYv8YGt
z+PEBDNz8ZpANHMXqVuYOPXfkxZu1m14TrYw43/GVzaDKVYiV971vPKi/Qws/7NAe+IWKYlE/oDz
xzgTJ6hzY31CbZ2BEb4bw+vg2O752+R99CVolkMZRzGCsW3UI6KSKHYTEYi/A0w+IHkW1N5D7osj
uSqWiw3JVlZwBd3DZaT+s38hOoaaszq4+OomOf42yTWR5G+T7H5F8y5BQYa/dFGPNBM/otgtvUWb
RPI1kkeTjOsNdWOFdNKGvOQ+2SPOB2+QECHXEEySBO0ifK58QXJNXSTeCvogJCAAt4wtEcmNbW1a
N/FjOzEmdPZ6gFtUP3vmGH+ACpEHmmMbkT1CwAe5NPdXW3B98QqeItoLGOM8ejCAoNep2aSanLku
q/L5yazld6SVPXvvd+roBip1UGkjuEIv3Ai2A2XK3f5r6yrtDe6o02VyhvjVfaAIMYNlcuxeyIsF
SLXDrh8+6ZoZWAjWOqk5ctwxyg5N552M+OEUXr0Z5t02epKhOXl66xO1kW44wxI55FXEN0NZ4dqw
rQKzBNjNYapzL5JYcvqTFiKZ+2gJoDJHzzVefiu+DRzmG8gGx7DR5YPYYrGfVvAe+eP1RQ40ZtD7
1ikpBETuUVcO0pakqfYY9TJrcJ7Cx7RdNFOJIhAziGSIvK05ohiISMUeIteC/kRyBaiQ7l0PXeUp
9d3T6cG3SpVDjjrsnlEDQA/ioi4CY3hLL8ZEWx1mG+84RLLjpOP7Rsfv+7kERQw0ixrK3bDqeQed
4jEPKuWDPdqC5QtU1lk3bRTXat22V26emT50SBVz0Wwjua5HVyWnXI8SuwwF1Lp0iKS+UvX3bIwO
2aUBETnYfDcn90heGd12ZKEAISPN0Yb2OEakR48OZPm4Z/q9UhGCGqkx0h9urF+TI4xNA4MI6Tzu
LDc0Tqn2CVU0gRq6rMiNnVPjlbXLWXUcaYmaquawahMwiwR0ymDMPkp13WusX70OuMwlNc5jG2kT
Nq4Ivdx2veRIdSy1+TQ/52cOxCI/vL2kGkIYLW0fINR+xp/uTFD4aK6kZ64Pwqt3/4T7Naq0FPHS
xKxS/RVsp4YEovFmWjUjmagp16ux4YQ72/28T5Vd2beDr9hss94v4UJ/2p6mqjJKz7h8c7DpPNPP
URW4Vozhwd+4T6orr4MnDEk/F/9iFSZFf6V1+zydinvygoaGMmR7VankqlGG2nhUnNj+vYeNR9sC
0QIqy7Tp84a3Alg/sk7+Jd3t1/V5iNQyB7j9wKOOkKqlbnDtf2w2/+AHydQhqlP3zzposLXFZrL9
Np/sLTA3PYnICDtaUO+wkP0zuLK9eAjGLSNPH9bx3vWt1RnM2c5/UIehREv/SwQR4TN2W2e2jFbb
T/3D/vfFe/WIDRTW/1fg4Zjsr2WT5YSyrUu92vdLI/I96V9uxG5q9oLdnJVQa0jxyIvbBLkejN+L
dZVAGsZ1UT0w/eVlhaYRKGKj1H28vcpdTXT45YKwKdBu3oZEAKIyOcqhTm4Wu4+2+rdPnMmDrZ/I
9+nQDAXqYtDLVNZOkH3T4Orvl0zN9tOpXWJRNHaWTqxM9wSCHEI1SodggVv1sqaBMzw/AsWzAd+7
zx4MgMEewQjK2qg5qtKP+p8xWXHnjBpddDIHCO/GCjksLDjeoX4JMRe1A5ODPlp6gOoLFMlUfVCf
POs+NI/+qXF1ytGcEEg3CmdQsaNP+2ArIy3HdsJBqf9rR4iA4UP33qof3KmM9a+bUYVcu1xfcVYy
qahrByOH899wzdUfpAjukdo3M1b2Xw3bJQwBSq4BGS0YT+fyeT3mkAGPavhJlHN4Iwh7Hgefh1dQ
3//d914DKfcrh/T5xRke2BWV/Zzzvqn4gEJjlFpyKEGlhpu0y2tE5PIwBzHJhOvIsFYvFDPDzvys
66GJAjynHMv2H91oe3ZRsWoSK2eixXoh9fSgjtOenirY93ruHTqmkG2P5Xt85kd7soOSsAf3c/3R
G+vEZDD+fYi+lQO9OpR0nJReuUpZ5NxW/ynHL7AmhyxvPjk2XqLzOUQWz2U/rkrbN6+rB4a17GBt
wQt4vdFzAkv43qfqYqj/4F1yGO0UlKOOCsU/vi5Ax3aYi0ybdQo5I52ppDu76oi74/D8icwoh7zT
YdRRW+VdRs1n3QDYWt+Cc10QRa1hccbAOhj5GPHlr95Ln5cQAVvU5kF4XZK+hk1uQyvXvsVSyVHk
m1AfOxMnb5Ll2ORW9zYCxuFbOVJwn89PfXz5tbgVJ7mYHj4MfrpPREB8m5w/OfChi2BxrCdx9akE
+pc94zihTbhUT1X/EtkzgZORu0uc4IEuLvvgfQE55KpX3hfcf5dHUB1HsHQAqsArHOMbeUPuadSy
VUTaRaJy9lfAhgiVa8VhJbcBFeoEONrSzPpckfcXgrOxuC43Coeght+nwIumSgI8i3UOzuyf3Oij
PZujQlj9IpfFxRbHkEjlGt6Ycqs4BVqYvCZnDxr0+FUc5veFQyjSfNdznU+8Fsr7kTvgPMa6Js1x
5HbZSSDBjCgodEAHRTHBTqSOibZ36LekHS+Qbl8iLq0E8ZJIDw13rSRPkB16Rq5z+jcucoetFT26
6EyZQSXhNx1wgF5qxSmg97u5DuyYzhK3cQsQOiB5DgD3Xgv+DAgK7n2FDBV4geLEvRFlnryDF5dW
wlUvHlfGlEHJCEEZr7eWPCCp44roYWWWgFoW/bBXgjDiLKbEjAEZTifRS27PBbZpUskTHoAvkFXg
JHaY2+I/d3O5uditwGiC8CQfBVs4ea9Sp/gQNBHnXGOqlhr6Hz4xPKOg0mfFi8EhEedtQVlIIAhW
BlvktH9F3Ayq9y4Se7RTOEZ9LddyFVXKaJtgUcmNGVPIA6sAVsgsPMbYSufbl4HbB1EAVKCmRTV4
LjWrVgIpPODNyd7A8Co9WAsQTVlbJCnvCud/uVUCScSwagXnmKmxPnv0QlswF+Vh9Sr6jP6Jq1Uu
YVHrC7miZ9YC0gRywdwrGbIMI70boBCJG7mdLJ+FWnJOJcuyw/TouoyQymC8sMljbE0Jt4E1AAzT
MwzZl0sfZoWZsaa7FW0j/xCb2XZ2WpHb5SYxFAiPQDFPqB1z2QPej0QNGE+CiZlAwaQK+LASWJfi
bfjJcQXkNmN1sOhYAUrCPDtrtWQiQmPNYZ9UtdgVEzevOckDOwB911+/UEGJ6xWivRifazEYfTBh
9FWwoFqBPEyAAa5Jh4jlbtLngiMvV8pcGsi7170S0N+JGyu1ocu0Yy7oPgOrYRQlAwu28zSHz14m
AEzh/EkJXHhaAX6TCyB6SQqHa1Kid5DPDPkTFvqh2GE9fy5Yo+AuBedEeK+XztRoyRjReIyydNZC
Yo9HXghkBHYPhuW1YOZBlLKanwsnESsmrpa7Jjn0HLCRVu5aeXYB/QziFZL56dy3QZ1uTO6V1Fah
eGrWn/ZDTu8Z640EMAfixusYy7cTHFuT13dviy3fIjYZYAOi7jq5RUA6rgsrEUTHnmgDuPRrQAII
KxErpTqNNdZQoDomVwaLbC9jQ8EFTlnKeEsWc83w6SU2Bl6IRUliiYQLaD6MU3g/TwEHchJeLQmT
abV6ry4+RAqN300Qfsz8VJCAF/ISyXvdMyYP+cARF6aXoGfJqiic9/hXwXIDU2O+tJZv00+8DrSm
yyErFuCeCNvY+McHJdJsxFVZl6h6FlqiUzo9gO57dIo4BbvwSX3k7RoN+ev0EBwCTuBkw8GhXzIN
PWQ+dQVvT8ECv/CJnpqDfKNysgEJTwVBfgRa0aHCcwfBugdMvPzkoiqxoSc4um2k/XMiy196VKgB
RHv4r0BJL6HtgVhKzVzP7yDpiXKolYvVtZ1cQQgG16iFxSWww37cemzLkG1wWEVjh13vW0BKHZkR
rPS9rkOZcDJPqEtEVGzl9xg+Jy7m0iXlQBSJTeuUejPKfAqzOL4B+ZT4hPdVLSUYW0rAXgGFKRGF
XsfhK9BQjUmP6eE54N35aVyR/Qw4pdzD3j9krLMGBGT2SvR/jof4ngmdWMgh44eQe0K+uUstjuAP
f6sN2hwpxjmB243YjafvZpvJPifmjrR3gQOlBaVJOT+iWSjBLMyipnSNmpeVlA/2qG6i6OGKJCn3
w0EVGqMe5WsOtXD3wMmkbod8M6MvpR1WqqCvvoOu5RVVIUA5zyDd5D6K11jKGtSi9s2Qurx7vM1r
hqib6aO++yJbcChhRM+ATo7FmVfZdspJitgRwR6iUIhsuSXh4gRrzaiciV9Uw/YQdYv6X1QWYQ6c
vQKN31/BMqREKtwB46KYYztpJ4eIlA8VDk2wSyref42lJGKfH2e7yPL2xZZSotZ7oBWzCwhVI3Lm
GHJvXGUtSQYJHHsRObxd5nzeMcRHtv1W5g4+JrikcGFRgZTUAdcD8n2qJYBV7ih6k2JII5A8QbzD
ywSOZwUGvyiYI+9OHde4mRzGlxnyaExJ9UXxUXRMm0k/OERSgnvOSeE/UgBfwcXnYeNajsklvQz4
NkV1X4zKPq/HUhhImcqYY97ksBtVXycIAtxnsM1P6fEL1UBmGQEmOKiZPmN0jfZUt/VLg2oPqP8D
ZoTatW6hlRRxUT52nVvZNaDsjvq102OwDNTQKOu0ntWzXUppFRumBoeVS0lhOzrPq/RBzU/MCpm+
KLNU11VKmXGV8rmWVHDxn6Pz2G0cXaLwExEgKcatGJWjZdkbwnbbjGLOTz8fB7iLud1tWaL+UHXq
BFTFhhPdJASkJ8l/kTTLx2NrtOhj9OsoOahO9SPSXJ2lVL+338K1fy/4ftA/3pBFamdklrzXRSdm
HqlTPYTgMdKj0BNwdDgiSGJF+Bp/Yuy1jcyLtjoCNLYYbyV7D/5l34voTj1EDymzS3QsK9RcHCLz
e7AJNkj8/olndj2avhCVVP0dkcF0WKRsCNlCPnGNrm51Rdl5bg6v7XB4+SqCnF8EZRwU/rgtOdwW
df0P8vx4n7zrtcXWWE4nGV3c7CGY24sQ0TT+Tj0uUikkimi03pD4hGh4kEudxku/NU7hJoAGlX1P
QEiHMXL5gBVaMhZsvDzU/0XCx4nD/lz7qysHoLJR7rmffM9XFIOdg0DnrB7lM1ImFMM1ctpwF5AT
RvwgoxAkGvE1RQNNb7hNeALgI0AHsa1Q3Zsf0WRz/waiw0Vjrs0f0QHdOTekZeDKbl8m2R9Wmwdc
Ps4fdPB2soBkPjMv34LwGB223H9IV6S1PNrm92Q6xq+GxF7a6dW2ye3Td/Q0+JVusrLxrJJAOrcT
rds+NC31icuOodNk0wRuynulW4BmcDKA0N/bJ3Uwyd426CwuSmgu+NzYGSRObFPsdN/ceFBSQkC1
NaNUoMmQyRQcCmimUA+0m8Sx6IeocBI3rjZzSliwi7aHwTcBL4t+gnKOAmOhJC1ahIU0rVFMUOBF
HpXEUn9RyKOAgE1E2YnmAGLdcbhMF/lzuAg7fU81CUTLdBwq80LQgsQwvBMrBwN8QVuX0fFiEb68
LvgUlS7oKt0Kxfp5Ib8v+hgowX7yGW2hEBU2M26yhcYtHLOFYDMuJqVIc2SY7VAZqDdLkoiuS3Eq
H0mGWOQk1Bnc9PJkK9zE9D6JJevU85RqUB7Oi2IiOsxn6gkfY5U/gt9pEFcnLuanysW8XM7/J4CC
0Uo/oD4lLGj9tMSC0rD9D9oCmWMfwfdJCwQWod8WOUjHrAbsvlj+ePLkC60muCBTG1aasY13Jpud
S2bXeC9OctOtrvNee+judChPjbechfO+/LecmKudtCuW83JHEh4MavNmXJgH3Me97urcvGkC7Hph
XFGjfWx2bHqwfk1Y2SoThAmdzbUXrwOOVuU+c5P0XjDQZg+22UUePlryCIKPrNwI0nUAo8WN5VOo
P7qMVvk5Muw0FvUy5CRzGwjHGSsHVmYU0hDhwFWKR2V407TJDrV12rhd9U/HWO71FsaXIHdemd8H
O95VMRywlxi4vsmkQ1GO2DOjOMOzieUY+TquDkBOs8MFHsKPUMnoXYOuYBEQQqAneniCnzBRHG5D
xRZpCtBofmobaaftI6x/mB7lVsJHIuasgt1J2KT4LZTOpJ1nuIbgMr/GvM1f+wQWFhdI/IYWF8sf
hCHEmOZ+xGRjePCoQjxDTUaLr8OQHpNq+/rkWuFKMuAUOHXspPNap+KvQheBd38KPhBbJxai1Qy6
QHnrIMgf58qL1fdGxavQM2Wn0OEGvitvVBkz1iOgn79Mtoy/4oJc2w8zbwRYtnjApJTJ22/uAlnf
L3YTQ2H1oq388ohIYSYwlTFe+zu/mb/tpTiRIJEzSKNZgnvHN3ST34P3WcG+1mI2yh8C+pH/NIdb
gPMu8VkdDMQLyWcwrIcesamEpvcRc1V3wSEZuzCexRUKZHkEhqoOAtJFLryQ9AlSsfWtkZ7vQM+M
dGK8BXniutWE7qrFBgoTD4swg031dTHX4KsWgMd1a+DnyIr3/unjHYacoHAd2YD3ggrsuRmkQ9Dw
vmtLHK6BDGp4p36p8wOHb3gQyIpxv6XjFgeWdE+C4RGXGkzEDrEX2OVHA2xk6uABh44SiJUDQRgp
IssLeEAk/3nGaGilBsRXs+o2ETQfXJFvreYl0V4zzmTYd5futwfTssaECOnspz8rj+hD+1vMFki0
lt7zW3LjooBzwEWDmRXj2EtxoMwCZk9xgPFIWeTa+auWjGKBKFlC2Vjjn0S8m2ukgd28Vnfwdz+1
0dswnm0VL6a2uZKC2L+bk/3qSW5wa0x294aVfvOsqhk9hHYFFuN/HFJxCdZnk/fJ0UhnSdMJtEAP
+RkecXUAowPc5ncz5jIruw+xqvNaE1sxbqXaFkiHw1hxtNPhOuT2SByKAnHLL7+xq1gKM+Jf78Qi
fsNHWgbPFA+9TzwiGw2j3Kr1a90a/uHwjBN0wR9LFs0lqWjxNw0VPAV2gQgkQWvUYMxA1uW99IzK
U3ENpPNsT0lnV3CJ5m2f7cbMw0F5YL5+fuF7SCDtvA5QKTOh8rAARvq0wIFsrdZiCK9p+CWtmAKD
rXQEUFpR7ximbWKRyq3fObK6jeNTVWw50KvCVqO15sABYAAlHkHKaKvoVGlXVSY/vsIPds5Q3VoB
qyUdjGS+wb0A4Sc3e2X6jDPG3gpgJHwRTA4ZJSB2j1xdvjw8SttNj91hvRUS1zShFL719vhD/AXx
GhXB1NzQyBL+on/1P/mR+gkTaTwdtxMOv+NxAigasJ7Y5Ofuq77DDFgQZvKZvjrq6Bxp6yGUvJIX
wM80d18ydN+N8ah+qS55U9e5twXwznov/xsIDZwOIykg3IRcph/ScQVa+P/Un1OD3HajPxXjRkt+
dSK5o81rsqPgx8RSL/eYtTLEAbvmS2fnVseGy2Jeaxp9sxPqblh6NBP5vVWssLaW8TecKCDeF08c
cMdZMQL/jXPbjJZAceWPn+WhMbkkmV3A6kJeM1qpFhchu2Fm8I/E1gS+ULoZG581CoLMWcNAoTlQ
fgKOEIALgKdRxeA/GXpTgXzeBnCHKpBk9IcOzPkAa7r6QsqqnLxD0OFB86aB0f+PbcZHix1W6dQ/
tmBsKjh+CNnaPT8nlAcd3TxHwk/zh/xDUd2EidsXs9BoU/+8/qaJXWLns1u3Ti0eM4gB/HJcWccd
I4DOEcMD72bis+PfgWUwHq7iKZYOQ3CbAYSGL2l6D+uHwoUrrKys8ZVkI2vPQtyIRLQXOwY0U7Yt
sIxuHaZnTJDK3pOh2TeXCG3K7FSvbZH5Kss8lOmgyeh1500MnKxRTNjBhfXw+qr3zYPvnXaPurSU
Hb3AIACLwKa5AqonE12DJeQfA6SawOC+uQRMXtu9+WN8DaudQS6NQvFdskREV/vI/0X3GGrEMfw0
W5eGg1JcPI9k9JBKiNeusaaB2eOjJ72X7Y4VKvb+S3IrxcHmoTtF83dc7E3jnphM761odEcZR4Z1
9iddi8VcVawsWHyvYY01iyHtCA2trcjwM6q098obrtxf0p6WH1yNOY9Vj2QqAiJRngqvPQJBzANY
i5Y5UMt0aNyq31S3+tSSecXRWiWuZLgNI1FjT5p9ve+nZ/bs/rJzvHKr9Dzex8ktMPvGnks2PAGj
Ob7ctQSXCOun5oxuB3NUudlkOd5QfWlTZw+IQuhuZ3u4aqj0zgrunxzT+yVQuIYEpAfraHDTXcPa
wEFWWxelp+OlicEC/mVQDSB47sB34Baa3C5vL1en4qgQ3HcSvMi8cMfksQqAkUT9Uj5ZqhLfcnYj
Fmgf/5/bTXbtOO1fn93RXC2v26221EB6vlEgaTCKgP/xSZ99zsgYxNktdfvhnkEANNb5Zxq+hSeG
XwMqrMYzY+wtKGTJ4BXO+geCWFTbF9HgombLMk2rVUxaIxK77BJoedyjLFDKrUktueB5cCKVZhc2
72l6gfUit1+v8ghzivkjU9sMVXzqD/X6H4ZSW6H8izPsEZnaJ6jypN4jx+uFbFF8CukjwihqdRum
q7oM3Zaqy3/BGZ72Y3h7kc9FgY7teYPNb4OTSOJnWQ/DKIfwtosmfd3CgTnEibtgeD+gbAo2/DcF
B3u8U/8UgLb7qJ7pa4yVD64a5L+MnV7vnPlYBO+xoY7BG3GMpPYXnlL1uer9tPIirFNVujhi1bfL
TImVU4UfD5JAczoPapj/KyXl5UNKSEIna5zsaYiWWTshZ7DcPfKfXgHYQ/sm7gj9jGg7cE8jAI9/
pckL5sWMf5I54OQ77xgHwXVbL7kmtiTCgK6Le3gbB6uXb/z6SYRo4ZYruxZ2nNkVwcvLxMgJ9s0b
82tuE6zwIq3U1pRJpyxySl6+ccbaTqs/oXFIBicCCtdQ0S5KO2bADI3nxZfAXoKAaGu6TXWWdQ4m
Q/hcSfIp4dTHXBX2rWgZ8IoNApSXqqHWKFFd8Zc12DKyOFFATnhzXphgxZrLJiRoCrSWfz5gtePI
jzAieJtCQ938639yzQ4FqzA+mm3UHzT9xjvkdRuPbYj5EWMfvHgSZzip3G/KWoCaDBEkv3fkXDHm
rmySsHzzSdECXaQU7RZris/+hyeUdZYYoufT/7FNZrIY4LGTSghtqbZzHMrj7eZ1Ra2PuqsOrQnX
OFq5JVYwY6wLyw4AFWvalx3hLL6JUz87V5+8M6b73H/kArkviBkJrEd/Tj9bGU1SumezMxH//zCQ
FDh4xLGT34WBdH6mZh6uBFjzeFmW/L/uiwTnGruNTXJf7Sg5y78et1jgl/Qh3V+IccllV+zSwBZ6
n5kuDvbVVtKcXHT14DttOUAvmFZX85pvo/7gs+njDbHxa6/+yLo1/UWRB3OVSg/TgN6tHhqd5k8K
xdNSfeMfvoLxrukOcAu4igPyFMTZV7XvFo04wL1svker6wwtUrZI5KYj4SrHRyPfZDEWoFu1OKQG
ruwO5FEtuyjyam0SbCuFW60fnTaB4Fpsu9VXY3x0CimPKmnc92VDm1cYhYMaO9RgtfEwpzN577ug
cGAIxSP3WJtZmQlnxMqBhj4YoEO87YfdGH+qpxXujPA6bGOGpx0zpK5sJj3BtUztoHTU5tQpHsAK
9KCoowsPfhkCBxfu+wm3mNbpvOJtxGl2lCzw0NhanpmfDs6KEcd7SVf4YXBPYqll2oN+SZS1GJNi
6uUrJCPdN9IRtvijbTYFPk7yPgm9pU1nkAdpGfdTNfG1UwYQpjoE4aIFo3+IMiTb8u5ll1/V5Jbp
YgWPjrVzcWN9GWt6LD21p3lXfxI6LGLlreOkDQ9QMiF6lLjHGa5I02+GPps3aL44Z0y6MgYbq9WR
scnU/Ysw/zH/ytdX8T0DUEU/bX/P+0vfbRgt88DKCkfiTSicU2pkI/GxF232NRBpRy9py4gyhC9R
OGu8T9kz+yd8Mc2FYqJ3HkN+6K4aZ90Kp3P+KbXBCqbAK7hN2a3Xv1fKVTSO7XSuzN1IRDqOm+GH
Vt7mMxxjuXJNnCbx7zyN+/602kE3bYhoNwjINp9YCXjJpSrthghh5WDkNu++Z4u3Czdw/En2tCMU
k8Ef4hsIzkcZRw88vb/Lz8S0X+D8PWHD4nsETLbsmXXhaByaBzg0oeoKtZ+ZbwLT4pTM7okjqfii
Gx4+qc7ZFPGXTuF97ZfASFRfRkdmhlMZBPcx8HSZQmn7OvHI0C1VmyaGfxUXF7iiuJlMkavJp2pg
iEgL/3K0eUMF1eveKvYk3UH0xOwmwBRSpB9dB+puPiXIXAQJO+fQ5oUe6b1ey255HRES9keDKZLy
XmPEM1+xQSl1K/vtWmCBytN7h5Y3rCjWBPLJ/Sb4kLvzHD+Q9DGcGz0Zfr5iMwOSKnuWbJqJOXVp
qfj1UrILpDcGvox60LoQt0YWCCzE4ruX1iFkvGonKWco5FL2pcb7Jlk+xUraG/NbjMgC+vSLawwn
kKf4Gf4F1Y4zvdOpumC51clO6g8R0BVQEhDqiyhOtedjnPltQvWUoWW//mCNDpRB0f9yniY5WQ0V
CcN7bIn+l0dxkiONpAWFKiTz0HZDxREJw4fp2b0I9+CHCcEQWDvjP49wbLZMWKo+WRlEDCS6m2fO
FO3NcDEU0LwuOUG17w2H654ps1RtXg/o7xHe/QxjU0fUnCVTBj9i3SZ25fXDvzY0iHHH5GK4q7/m
hGwi9hjgR9v5rWONMyOCuFEdWkT5RI+u1oqBm/k7b17IvWJ6f51ZgWH+hoZQwMzyUzesCIAtXUoH
M3VSVgvaN9XGczytbLlfp8+e0cenwGhS25ajB4sbr6Au3Eefs/CbpzsMcFY4ZbdwleC8+PFHLnsi
aKtiKanVdzSfdjIiochkj5AfQYD2G/oJ6Otq1xSb9Lm4eePpv1ZBBq+o5rjTcEkR7MJA2LJT5sMc
P5sACv7ipqx5GvMVxfAKk8ncq7ugD5oPhgyEth5mu5qvJLB/vk4KmkHNIoo6cwyQNWDl4fKCtYcN
KEadJgetPST3XLK5cvXEQdHbrYD/3J6IkN+ap/ERfIEg5lwmA/IbL9P3swpt8c3EhJGtTdM/wlfG
ianz294Hj+UAGHZ9sy4Tj1qCBcDU3jhidx9NW4BzhMc/FP1ptR3kN56KsVBBn5CtnQxpdmhhan+r
HzWaJpM6jteL35sdeiRiPZJznzrlG++09KQDxugVlSKIckovmQ50ndsAVz/qrfSoMgt8k4sN9ZH5
2/WWFG3S9CrjbH5oSg4SAmA0pxo8vbsOyr5hMHqE5uu9MMEty7+C/4/za7sJV+pxGFRaTpal8DV2
VwLRA2gozVrrXaM7Rlg8mM5q9sAqemtJGgfKD5n9VuB6VLqBV9f7TrRJ/SH7oKe8Q8GAyBOHxAI+
mDNkH7L+T9duq4LAbwjiEDqjXaefzGxLzrJk0ICSzdJ8s7JXzSc7EvkZBRFtSrsJBDQe0fNl2FSE
tfY95bs63tMQo0Ewh1sHhQYis+FB46bkfz301qdWGICFsNImAf6z6CDhkHePXzr6DspZ9UODlJKT
mRPCMaKspiagQg4Ow+ggi3ghrqPp9EIVaO5RRG4J1AqtU3cm3ust/VIO+kf/CxIpXvmlhY9H0wJV
dQ4UhIDrEe5Xj1Dh0nYHjgopd3tq89WGIsQAvhb+Ta9NIzmzYo+FO+kXFUgsELkbAO2ERcD3Vv42
EDoYNkASfqJIe2NlYzsGbz23wKCyA8VS0M6+LE1rmZ65/oRaT2CDItyj9rMytpLsCs2bAgPWdPLS
0tSvipEPjqCcfCTPkLD7JH6r9UJ6W2JNhT9DtnX4bzGnw7owt7GE7eg51TaCsdira6X9Er6Lf4St
EC7VNZv5sVitp+d6jQXLIrEqqFtaX4mcWeTGDr2X+Z2C6fySYB1FG5Z4QhwVWVLQP2J/DjfhUwsO
vJxBsVndyhka/DXv9ksW1LjrxKPa7cvXlhwsvTpGft48jOSqvAjMxuHCzk3LIF6JWUj+/moOhumJ
+IxMO6m70j8J26Q+fnXhzuhQuHxnyp3+gnMvQRRffBC3Q/JPklPQn4T2SgBNJG6UzspLeA7Gdzrt
erpMyIRdchUwWxW+9dwhomfkB74UbsOopFv/Kb9khszIiWR8vYHRIkfXeEeLtzlntzgfezD7uNuW
hHzXriR9hHflR0g2c7Z9qQ45SsKZgxrXa6yEgpuZbhshW38E5BTIZGHBRa8vmWnJz/6h8uoGHW5n
RXgW0ppP5klqrqO6q2S63fjztUTxhACxLnbaWXOcOzfeY7GdJ+/RjG3ENevesAYX/ynMCVa2eANZ
E6YN90YduSLNuODivY0TM/kVXeKAtGF5zDpb2S8TdgFBGv44kjCHJ+130lhZ5fXqdmyPfe5nybYV
v5R4p66YCwPgD6iVXOUcpmRoHQx4c0DqnFqf2S0MbyrRUBJT5tKuQGryUykfB2BZLDTXdbI12o9x
GYTC3H6ptpzsUk+5t3+Uke3XyuAR0RhtTWKx482Pis74tRFCaLBro7e6J4bzIYuJLhZ1CsgbrSxt
/t3QvgNz24iPJEa+7Sm3SXRTbwaazzdwzmX5gT86nvw/5IHE8R4Taf5Ov5pv4xYXdGly0sntMldu
tuWiy8WrknAeggqIzNrjcE4aGF+xQHzhY4XrbopPwpP/0AOHoKEquvL3q78hP0UouPCALJJjTYgJ
mkZz99Id07T5ixfWbMYdGIrvOFJOIhT/yjM4C9WjJqyZFwiSI3IZI5XDqJwdPHK9+NO/9Ywg5lul
xS+dnjeNvoRxBLvjKV2i8liVd7phsJVmnf6mbxPQE1wieUsMSAuIn6R+N7wX1A2QgfWNKD1gc8SB
rx71/jPFeEjfy+VbLn2Lwh9UkAw2Xu+8rOw7DherbuUDJE1uLX4La0664guqg8zBxsDPQncq1B2p
I83fHaSqyA4Hq5L3eLLz4/fKJaqeAWbuYBC0wmQ1WSQ/N6rjRPBjjjW0IeSA6luNaQ7SJ+puyVql
XudTEkaUyHB7SMNQ7TEEQEM+RpUHCuEzmkV2z20vpVwSWCCism1UApdtbGBKvOIG2Zllt/MlpFzh
hjwfSpwBXyM61/GXwVLUn5gUx5oHh42WhuAuLLslq9BO/XiZEfULuxlR7fgo+jMF7ziuww4I9Vca
Nitk6NkxqhG0/nBykLKjkrUkO/z3rQNForqE/qp5pe7WJNiJNvVLY0dwAZozWSNmdVXajYptNUCg
Qt5OmO6753AeOe9hUUsHsnr4ZwTT1YaVD7b2k7SuUX4Uk4u1u3EyBaerKSkRkLtF6A0pU01X+aa8
QXUnVF/UVokFJ35ALHiQTEwtoFozcV/UsbU1oRIL3wQYjaZfAkXU1yIm0oOmrbFjTEwHqAaDGNlB
feHc5UuT6zsHbUxvzHWYknW2eow0bYSTR0cyAQmISWkTju3fq9noKAeH6BqoP9A0otcm+euhTKe4
vSAz6tzs2cwbiAIjMJqwNOxLo4BPQs6gjXqHlVH3TgUBo3IwCzAxwYo3Cg+YCsx40MqAJ4kQ2Txw
M2iETDBIPxF+RZhWzGKgFRkOa0nBtKu2MpK+lgK0BdxIaOb9trjOSEsGSjjlXU7IF7UBo1gIhE8P
VNY/mW6HzVb4NHAMZiC2MX9lmfgkCO1rhMEj2YBfxtNAODnfuOrkb0ZVqxvyj+xJDYm4Ok6xIGBY
PjrS5M2ZFyYfiuqzkjLVrkWnMC4l7XNr8Qjb6/jG56bRxaafKzU+0dQM/hLFdkwQ3O+pdbmV/rhd
VuguEgvsWlEWeXNUn7m6o4zMLJ/OpOg28j9Bu/D4+TpKGhZrQbqYEVFdv70ofj/mlZtf6VNIY0Rs
Hc7LNdmaliDiFedzshHCJlCeYUWVuwKVzFmMPNKEXj9i5VAKkOAkKHcdc5py9xpBlhEWdaZXD29E
10naczBPnfxI5I/SxHW9e4601jr0JSABfHfBNmo/idy2PWqxkwXnHKESTOLcxjYYY/2S9AHCKNBp
qS4rPSQfheFHwXe/2oylF98pIOL6Qo6DWbvEcgBXCATQJ5+itAQ1jAljkhax3ZI/4YwQ7UJgSa/G
joxBhz0ATw+eI+NOI9m0xf0aUp/jBDAhxk9CLBpnXyjxei8pLvcnBsXlnyYhI74K0n2C5ly5RXBV
CCtorILIg2iRILXgjPkprFmajgzDcDwX8UOJvWw8BbrXqiRkQJhmwo8TMWTQOvGlKw53HrtqvnJP
SZ+00QGpFfVrPeMhJXgx4lcsayQe63qvx5v8RWaG31SbCF0HOhzaRg/+4WF1ISetfAQ39bMiGFNd
hsXCo4s97vQBBwCsERfMeU3iSv+n4gfYfsGuXZuPFcx6RIWlG+BDBRvGWFOSK0sONoKwbIlDxxmC
Bli0mMrShgTMPk1bSw8tYHCyi3umD7t5JI5rr+ZXvBXqX+WdyM97869b2eND3DcnbTcufRX6aWzc
OOxTUp+s9CS/K+/k7k7YOs1/8C5M5ODyUhsiPGOsmuL6N2w4uWssT7/YDruGP/8/f9eA1MPO97gW
pAXXXQLXapGdI+H+8MnfEojN+Q7slnAAWNCKIS/v5tsie8yfoFNAcJCuC5/Y+2P6Tfc9nk0IxijS
3jlvIhTnifM6lRdcVg9MTJP3LN2DDqOjptVb4HmeWrzQkgTNY1pYkIunW/JE18sw3p+xuCMJzkZj
B6L0Kuz0TxTB1imu0ZugqS7x2pDeGtM2TEcWvdc7hCTAffGIZqc3vOzJr+jK7WrT/9BLYMcwm+AC
To3QhVIkTG7MvLX9xPRSWbhICAPN+TkmTrNFXgfYrDKCoRi6ADCvnsEhJC7uhXBT2vBqMej44HK/
SiWz/fgtzywgMXx4YofWZWzBT/ABmep91vN66VEnyWAjq2w6u0Hslx5QdZvFoUT4xWburOor/YLY
Q59DM0JbpAR2D02jml1wB9AnBtLMpo0Lb4gnCDQDOPdyMQ4AU2YqDKEoVFwOdOxF7hqlN8YdqB8u
y0syoJ0t/AXgmCM8KuyuRBQ7SvZY+6xEbXkPwS/dflf4C4ZCpQAvBsEJmJ+JlQWFEjYwjBoROOk+
iruR6SvW0y2MHTvC7xj4gmGuK5BTKjtGtNRqzDJYffSq+cW4Sqchp3iCwFZQg+4JDnpDZdHvkMSv
bivQcgTwyV78E79a2RKXfJlt8MbSatuPBilTd4hnm3eurlx8haFUIQ9ngeQQBOAq/XBbgY3w24hX
/SKjb/7ldKbngzfOiIJKiunI3zQv3JhKRI8qXzqOQgSd5bvUXzB7lOAbeT28rXEr2FxfHbvih96U
0ciC6RVXsIvwGcDS6sHU8cWylpLpf9fhPjggUeIKoGV9JRdckCLzuqKJ+xYv8ZHfHEk2eM8Kvo7E
fB8L8v5QaAfKLLFfLkB4DNRFaEe7ZsfnSVUP5ee/8OUxkO01nyeeThaXATQFU7UG8qqhPOzYy4zf
mvkq4OGg+XzF87iTv/KTdGdix1gCdwpGFAvkIrnsB8w8tGVhLgATrD38Tu9IXZhagQbEJZuJDvTG
6wN+ZOWynSY0QZNvDP8wEJiVI6BP9VGcGmKQvlE1ZZNbszdQ8V+zhkvFCZB5gEUnoT8pJ2X1BbEQ
7Y/+DycF4y2fjoP0wax+uvIkSvORGPu8/9Dj48BYNbFRnRvppUAvq3gRvoIKDk6EsZyA0GJKA2rx
n9X0/lQii7lqAJ2MwZrgKSv0cFyX3VpqjR+FLyg/ZL8TVEdBWIewBG0hAVl4DiP8B0JDZgxLFPYp
RDvpVTmtENnCwPAzQspScyqdQWLn8Abq34Z/Unou1WNCMrFyoyRtOyLdWF66yT7ESkDbrsa7ZlyC
YPfCbCCgEjy9iG6A7WWsqV98Fj9H3mfgwJ+K9hB6Fs/rRGUa7EccyI1OMjTeVBjZ6U5L19ZSuxTX
UDtRkUwIOszlzcuxK6Qe442eeSPrZb62hrPSrBY0GFwj7Am1Vg+ycY/SoxJ0pILuhNBPF0wZ6267
AV4vt0DMgBXMagpEy/zpKvrtOCyi8Z6BPCu3VbKT6yULl59ncEyXAV6d2CHLQ0DNKw33Zom7ZR9H
c2Jx8USZPav4M5TQMfaR3tgty6pqKcy/Uumqis+KH9WLa8bqmqN/bYjbC8GB0ndrdc2tUvw5AcsK
N2NnK4U/TQ+tP8/Agfr59bqkeAmkj36kNYE/CyOblAYIMhVt0btC+jBxOrjnr3xV8FX1aGSXPvKN
KAQSpnskVZYwlQMV31QRPOOxeEzsIV+HcuUasRuUfpkemSDr6rven0Z51wkWBjPdP/QL2Bodli5n
YIqN+ykHLihr2v1/aVKZdD6z6FWHmsMzcRYEIkxw66t2arjl+zFTj14F14K2PY3JD3MyKJMzaQmq
i/9K3t3Ddx0MmSoKS4YcbgpwJAwY5gRIk/pf5boyHzqMY73BZwepBQgW3wD7whKpoxMMktgw6Y7v
V+ErHg/q4ANPJQaDhOGQD37Zf8hkOVzZEvX8LArNysKbwecYqEJc9soKR7Kd0JHhs9CdBoTdsIuJ
eqyWivicKbdIdkcYGp+xm73V8T/9XIPFAW6zslqKCYPsETYpLgTpxdAvHJO8tFG9Z9FvO9yTT1k5
wRLkGEbtItz7xOHgAZv5Dpj5bAbVlYKTulBcQRGmc19c0NgyCEZQCljYOOJ2LpYbLXzIV/h98Tf6
eOZv1Q75IjY5aAZRr14U8YCO1JyPFWHhR/GNWWr3JcKxCZxFM47XhOmjsbtH+4Jp8ZMURmYZneTo
fHP1GzbnNlGd7H3mYIxGPTHbChBT5s1QfzdkzzEGodKreTjvWXeY4lMHC7TWHS51bT5wFxSUIPni
ASvmGwZGXAB0RsoFY48I/hQS3QKpyL4od5dK27YIop/YiOAJRzdHSywfU9qOyFnOymY/wsOCDJoX
b/m4nTjyqR1b2V2hrGptpC7Y+BSjnXOHL0HAHkDpBLCZMqtcqxGNPIosTmz58DIuFEmRcoSRsZqg
qFiPHPIdp37BdHk9Cj51XSBYSbqjXYt0B2Cee7PiftBxsujPevRRwqdAsA+lc7LM+5gcxYqcYFy6
yIHe6Dep9rlRGCfLmgv4q1xg3lCwxccVPSyuUq8NxM+ALKVyX/bHWF8MTKKnmW9gyCTMtV//Fw02
vxVRF5ULHx1+1eRgmcJXHgU+rWpceXxoqI5Q6UBR6FCXPm14UAYx7ATrxemjEU/wSFBYi59Gcyxm
OI8eR24wPIr0Uhf7ZTha2YFuw6+UCr8t4fN508gl5aYMSyKGxV8S9EuZyJf6mzpveHmwueBmlZDp
cT2cMS+wGtJy5w3EhmH2u+Bd5iGqJWmBGICQu4QzV2ZXggM5Y1Jx+llr3T6UvRGLWSJ/gy1sVGhn
PCXp3g0bBarmyx0pmwqszA30buRWN6jB4Ozm8qIk6gkEFBkRhrtMA7tgDN9rADaE6PndeIL7AclV
MW61Iq+lH9iYPZHPDbZNSINpbgQyX66M6hXxTvFLIYw0n7tZUUqSVvFqKQ5diJJMR9vQfA3jZ7iM
+eGrpjeTkHoc39LbrPvyHxp+JWLknAvZb4raOnuUya9S84V/TpxUohlQfl/53yRRFIYlNBgg9NLR
Km/FyZ4FEHlklCnM1Lk7WhzkFaYMIkLmCKZf8oDf8VpwwZBV5asMhwqXzmDU99EbCx48YRw9hmJD
fFph4KE7tXKs8ys1WbnwCejnAA7qyGJKSmeUrdhLmK2tYDDhhKcuLoIrrlFbYWT6IWaHUWcZAxng
a05V58sxrL/+z9z8RQAMy0/qdExTdx7zlVfrslsjfeuiD5Hm1uy5lJp9I5pWsaIuwhw0pOg6F/X7
QkXiepiij7nnK3Ej0ojVw8w4W8ivYUYaouEE8tvAhcYFzsnb2cxHJ+PCGFfRPpP0nFZOCTnPcDOK
kLhyapzp3BwefeohpgArwYeOy9/A0wBmppl44/LvkOaqnBNclQjRhg0H71Tf0mJT6Nsk8kekF9X4
L8Qn53sKIaj2hz+u+BeG94SoDYcKIvC4vDp8+dQykOD1f1AluOfb/0g6ry1FtSiK/tB1DAEFfCWD
OZRavjC0gigSDCS//s5dPep23e4KBjgcztl7rbngPbVNWBD1KYRN/fB6Hoo/asotO1306YPGYikt
qryZFsM5vToeQ2P3V+r2s/boBN6zaaV98LZzdQyCr2RZZD523KuM67ipIJgjDyRXo3QoFaon4+pz
PNjDPAdhox2vTcjL6jXL2pw8yskbkYQRNUNWSfB3lBXNUYwQnT/oJnFFcXd3a5dGszzrBrYX5K/n
X0CvFJ1IoNHfX8aZiOlPWU4Rw43hBh1Q6tzjzz6Vi3crppWwG22uLZXbcQGEBQ8kU1fs8B5bTBTY
TcBSl6mnlS3dRo42bRWFl3cHzdDjXHRxzkp5qnFXeiaA7PDdEvud0Drs14v2TsOSulUOS6TqqQSs
o2YfkoXeIOw8/z6f6+z9lfFIXfMzaLc5uTX81mW0LLltywooYtCjiWYPkDHhJqjOjUM//hyypMOj
KiuqdKzQ2HlV7FiD5BKMkoAWcadPOWp/oBu3/ohP7+MIyp+v/dA6SN14tHk1QXsBflIG1GRL8tpb
Oy6C1Du/J8PmsxVmeTFXR8Q12ZrqKaUHyAVINb/yystIPzXZsk2CogwoC6gg9cg4sNW3syYlGEXl
yNNPa5r0a7tPd/CYsU1HKlUj46VPXSir23LJo1IHsZ6kWLPe7IzojA1YDZwSIKXwoj5NOk5uhpia
AFRIlTWbND8bv39ZaLQujUqlFSQXAw498HD+1PAsMBry0tPp/gxSCuD5njBvxklQ0CG5cgVmIXvm
K3vbx6IPIuO7C/uNl+VT0pFYh3Pf+xmAddC5LVFjd6iWU+SA5GNTyb70NqxFry5rT2aFzKvQvavZ
UkmCzorqZ8+KEsoiv116VIDZYBs2nffjQ3t8KNi8zmumI2oq9WDWYBhTmoDWpMaiNotUunP0SpBj
5WO6ZVSIEHoQ/U2GLWr5FwGOJeA32vshm4w+HFtyqNBWNl96zgw9vz6ODxq92Hi4+q/OS2cnQnVs
yGW7eLF3uM6QgnRXBHpsvoOWOzxqKJNlMTJ9XgnQbhB6Q0YxG0djduW+80gd/qNwSVmn/qmnFHyq
AlTvJGXuKdg991X3ttQaYgi3bbmisPpmoVbky96N9iL5o365pKTjgZMMivWbDf3Npdb1AO9ZgkYt
/dsBlenHcy0/Kv+WmIN/8OwbjPBmnjl8ePJHHkZgnvJ7FEb5Sr68uZlDYfXmPtcUel3kH97QRpxv
q/wpHEIi+aWr++/j5QuwXaW+S0vzuXlrIM+LySU8h5JjJp9T/iV/v4Tv6CG5CYY/jDJwtoX8mWh/
2PosvPOhgDwfRio4+5FPm/RIexPqykrhNch7TD1oo5S5xGkmbrV/AFxKewJffZAKwr2eUvnPC0uf
W8X+G2fFluKtPKUEAZ7hr58xKGb7c2hM375CYN6QtGf4+RyQlCFXcrBI6eaxkUh6AAO42KCF+EO7
Po4oM8pLb3+HPi93ksyykFYdXH/g7iIwec0E6o9sZ/yc3737ggUh35ipDs4fT+HWvOD+l37eAY5S
rnQRetxpM1chNQUOERgW3jnF+KgI6eaQCULceQCvkKPydgeeCkUeiAmcsMvsFrKMbiJB99/C2M/A
jj0meXhFkckBgoAblsuHD7TXG81RMIS38Aq3THImsOOFFJkE7ACMl/sOADzBwTZ8/jd6EMYRKHAH
LJd5VN+IZPjp7lHM7VKGAmeEqn5Fwyxo5s9FSbHRlddLMcBrt/fFwKPvXITc5PucRfmThldyGDn5
JPxiiQ4qT7IXKB0v2KzZbA4imkjYlWmf+pp/D+VwaS4rXE73g1PRRSxDQt6crHjZzXmKgwCdZQKM
nb1wifETknkg561jcmUYMJg7KMQYspgOGBUC0qfHDho6QXDB6HnjguT/3ER4jxQ0vY5f53ZLRBiE
hUiungc6Rq6AO+McBQrnuwj1m50R6Vjju+5tz35NnuGZSIIiJAxkyAjLOAx9p1wNJhUo6od3C+lE
6REub84JWL5wsCM93s8JtMC6IyiPUEYsfv1lTY02g/rNcoRsBwNYtXwG0xJizWkCsiGYp9kYTmJf
x4mPVvGljEF5UmwBVg22H6fXmoxADidXKUOQkwf9NiN24Epx+G/AYeVgNgDHGoDLXXF9Y2/gKIFJ
gTDSdxEzM1zY7kUlY1+432wWIBV2KHT1fY+pYfSXo8BXfQgOk+r3fEqwnR4YaYe6te7rwYS5wcVQ
xWUtoQcyR9A0/Zs3KPwwR6Bb48IEh/p3fQnyrk8G0Cg+qlHzm4Rk8nDrc1CBhGcM8irfE1oe7kgQ
eqgGMadDLZKhbvoDirllaOzFWiFf7X4HUPlynPU41F0aTi6GegyIQc0PyLXBM/GHaZQWYROx4mBl
ymlhaoTcDd9eUNVdgFCK1ywzgLhXSTjhuXOOgjxw7L82sd8Xj1wZqr88rAd8j5f2CPtbnDk6vK0B
L+Y8G/jl33HMwxfEP8l+kfeAN+iPGuiNQpl/mbMgVOVcvvovNd5yQn824sXJ++MxSUGRQ3DjRefg
XwQA0+dftxDu7SB6HoHZAm7TIzkUxtff48uBYITIGNFATdVkO8Nacvop1MS8N8VzU8zkGMnxY23D
SoN9uLzq2BdI4YvflYOICWDSBwtHCWX+d+S9y+p+LBm28jV5gCv/l7dC/+nv7JCKwRzsDflxOT/y
YiQYCA6jxMpIlJrpv3hTQMd+edUT3qUAJWAdsr8ndyU+EkFy8RN2zKRKmfCABH7YP0gwQXzUGIny
gfucCazHT3BtwVAEqkgLiJRMDooMIJ6ar1JbZKbowOD8IRXlaonoXkiuhyTpyAMBbBcXMx8wWOQy
YwNEmgGUZDxXf4NcrjzJN5AfkA/kS6z0abEgePkWIk8yOdOFlOSYUCBP10lCmhF8IzBGPSJJ/iKl
/p5tBBNEXjRF/ZmQd/gO/2aoUZLgFVZcX3+vOZ7Ko4nVmEdgXR7AhpTXLKEyFFU4EOLKzmACQVKC
s3Pn8QT0dAcHJfFyQkVi3uff3LoyEW0JSUZM2RK+IolkzJcon2Xqx3Px78vszbhkEZAqRJrL9xAj
M/yBzP+ZueXtchC5DI056Sec6hKtPHvrv0HLuKmO9YTqVGZf4HrGfmG1jgkQRAaVydB4MLYfoc4p
R/nADYFhAYGSd3f+VQ+UCqHD4DOXcUDvSjJ94iPUlu879Sf8EBwo4c/Au5J4I5F+c+D+nT5OxfD7
z6xOcIlQ7Tlb33KU5Yjx+HA9L9LSGs6vf2NDrn95+TKryJv5O+Jy1v4wVEjO+/A85ePKHMTAwtcb
/Z1WJPeRUJT+hpLfjRaUos6/FDRBClE5EQw/Cu8RbT//77R1QlyVC5YII3x4f5MGxdfXRO+YM5gM
wnPANFJDIZXrSFCmwt1Qo9FcDnEO4+nfq+R1cuvliuc+/5qANZYLj0wzH/XNqvEzpPRDaBk3bxOH
EFXCSzTyDE+uUHkaNYphd2WOQamTS4KhKu9G0KF9qKe8QdqT1d9kxFuVJ5VBWHApMII4H508ucx5
OqdUHlFOI0SYO1OcziQzEOc7OWO8KvbyvO6S4yv3jRL3W8K8JC8VocwMOu3fe5L5vJzQHLvwJTWq
lYd7bcfKXLhWfR8+2t/FKReNDAX5/PhKoF3dOD5MhCHWzXDoIdr9O4tsP4vZI6wnOBL5Cn8pwd4B
IYzk/Z9nwt1hrE0ofUjKm4Cz5P1Jgo8agVCFsMhIzCfvvbxG+VnE7RwZXjeCcaZCNSK0i2lEpiNW
QFIgRRvCkePtcn75EsOricovjQMWH/t+/IMU0/2mkjBh+vn74TLkOpHXdg6GXBpMtp5gf0ae5sh7
6btyyfTdZkYXb0FnZ6U5UB1Z3QgwkA4QuD5osnJQdQ6m3FZw8MiRlmP5N/PJfNEL1MMzMgR2xPiv
ALeNmFsk7khjtrgxEOTknXkqwcvA0QX9ksGhIfyZJ5drVgbfa/IOH5BzXsG/G/cQclBKeLTgDJ7+
JUJOt7jNofUEF33RjrXg7ufEod+XTylfOAY9wnWKtgEbeuK8L8ge8H5DzLfJ8R72nI4FjN0wlSW4
r5OXnTtQSLGLuXoht+m7RfUvX1et3yOpZ230xtrIU9BuzN/IowIqQXE/gNp5R/WfYWy2B+47VBIK
ZuE90pyqcG+agEZPeIJwGXk3ip5rVASsLqECFG4Ke/EzzsElTp7UMFJbR/DuPXpOv90UB/y992Y1
GtjvSXtxMCU2Px1174+i9EJkHCCt3QRE/gOSopVGdezFCuicgjske4sJvJtuZm4bqtA22KYLlVTL
yOwBFUy3v8XqiqXj9U0D4UJoCqxVNLLQIkmBR9AYNscXPEmKs0NWb91R/x3i4K/xVsW+yQ9Iby9/
Tp8zpdor+Izwlg9u0aACMN2O+7mftc6+2GqIhUE0HQ0zvGmIyiDSUDqbYRN7KDPQBjmNIas5M7DK
mJaQhZVjOoiU/ZC6Vj0Z7qE/U09pP2L/OTLFS1xSsn3b00PnGiwM9/zGeckv6VGxeirwAHo0MpkW
gCTGGIaUKe1dM2UKZb7DsgXWQXj7NF4cA4AgtWqdfT5s4ZEFr0756tIdbq2C0GV5kI7iAhca18xo
XUPefE4UdTKI3bbcNPZbjy0svlDL90MjGFkOr4hp8O1cCKByseXqfqOP02P1q32RieBwKTNB+bTR
2319xv0BzbIgqE9cFXyGkKwgB9UxAle+MXDLSbKJiwWNjythodRy6anBrWYXdnYHfg1e8bni1x57
vaO07PfU75qtLpypCHFAPSITZLCvMwqq3ghaqnE02M4V91P+1cN2TZ0qOSNPJuG2iYabB28Setkd
qQnT1M3vvcjVbbEsXByixESLMHKIy4VCOVw+uAWsqpb6PJVj1B6YQQBWFTj5kKQNDvDvDdyjUL8f
4/j1i1KAm7cRBxBRuYWW1bSqvOF3qU8gFFdLLRT3EojmKxeUC71G+x4lC5YkAOmEmtikewUsDD0B
5DE1kFwP+QuN7nTZx87AE54/25omMtosE8k6DOcSMQaSXbrWb6e8fFGIGy7e1RSa1mNc0e2wihPC
tth+KeBjzGGk5JNa8dTKS8hZGBIrcN8N6w3lZuM5NwZkanhZ801P7AIbHRFQgtsWMdOaJj2iA6Ht
0HWB4YITrStp+BzZnxWT95Ptoa1e5kvkkYjT2L5qcP1Z3+CAeGP/4KFoI6YXZJtOY9W1q6+IJX7N
YrusyZ2G6gewmjZfzWIh5w3eicIBLYSzl4pxieqDOqnF2ggfMfnLAJ8oIbMJY5uhBc+RYac0pqiO
myv1fXJ4Jl5Dm8vyKTn/UMK5n6pqwWHcDYmq3lFjgnNjuFRfiZVCi333ycOJVyQdUY3lG1g4KM6y
2qTZqMm2FDIOMhGFXOxeajObL36XSyX+RY1AAGD3t2kPaCWj+Lw68WpYh1Rli8H85g8/b/71Ov6m
5d3c/d/kAz3BcmmSg0A11jnTMObVLfEKja7u6EU2CI/Cs/JTJW9YG7DHAxaE5+02/Q70+ofE8Ks+
vvZ6zuv805G5mt9RyZT2mfefN8srbbckRRT7ckeyZIPNr13omNX8BGaEFxTEurYMUBo3glQVbug1
nRz8QChVElgPj+sLP2fUu388Uqpi+WCZdpPfmz96VG6VkiSEd6d4kLGhm7AcMDNR6a0pJ6vgfh8Z
2EftGtPY3F48dqJq8/M00ACXLH1jNEFnEp3N96qPaKCfblAWJEsqzjEPd6Eomjq0puMHqYlFa7+Y
geATpc43Bd0+GsVYy7hdRckyz05lOqYLe/ymYvdqTP/5Gvd3JOUMMj9dm4iM1YDK/9AnlKEnew+T
HlHqqifpbc7OUMceLKgCtDFErCDQTdcKb6Jkw44GRN4Lstv7eqtn0/FzcOTHmDPyYvX4Ofe5nxgI
ZKN7YpEIxPdza8sB+ZbK74uwLTSW1JC5ud55unMZjos5XXNFqov5dN2yTLm81mh4E+v3+vY7a0yJ
Nf9QcCS8WCdTUa+Lt3V1CSbr2fz6MnfHqJfJCLIo/l+w41B5ZZ2rzzBbbO9zhMlDOuyAQ8hUbZx6
Ve3eV8fEWgj3b6+fKGLqAc0r2ACmi3oCSYBBRFYhfY8+pX5UgAlUGrZN7yVNVJ1d+m58hmVyO2C+
M6JuRyNhdCZ8Cc9OdWdUOUul3dTUZWiAGIeKXUC3qxBZYMCMS/wHHy9eX9mE+Y17cRLQCCO+8NHf
v99PO6qMiKpyNjiqdMVHFQglkOf0Kxqm5QlFXkTPeZ8wCG7113lTutpFUo7LDxID/GwNDillwr4e
M9XSsDUq1huhISoMv4951n1OLibKG5x8e7q6KNTs8WA3GIT0ZehL90tXqcIzFd1pKhgYFLzZe4LX
9GrJSay75Xuq4PmM0DObz6DGsbEoRD8qJdQOQ7RVznS8JnF03ujMVvVM+0gs29BpIiNOWF7p1SSW
Mh0y3Fbn2LpZR/x5VlEjNAw4FkaUfT/OXkNMlhU/phxybg40jUCa7Knb55mDPT26k8EZO2g7CZkJ
sotNL5VKeEoxP6w8eu0e6mTueFZ5NA4lxouPikfpWflwGk9G+VdD2gMaMAzf9mOLAFbzmZ+vthki
eMXQYA++35G6Py9yavcFne4BR8ZRuFqqdeE8MG3ZvSXwkhDWhAK/PR5vbqeEuZ45cEGh8Esjkn7D
NHPtmIMsdT06KG+YM7fWRYiHZ4NzgGiqonzTw8s1nDSLKxoBIH1sXeRYPw7jcsk0jnfZ3VJp9cZY
ymi/Puxf0ua+KEu84ZSiKIDUCWFXccjjQE/aRAfIJWQntay+uLM8HApg/a2u+ZcB8QzGmq3RHRAL
PeYHzVQ/6fbKJ+M9thGtKPas5jbsPjdc1xALjMmVVTipXKXD+CiohT59hmNMh/7lEH/BTA+W5JOr
Y0Q7yIOt6moPWStpZjjdE5tSYH/HQtIXdUMEjOs1eTnzKRuMt3eZoUpos0+azt+JXxZHFfWpMUkh
rLLLfAf1KPpuCkz9yyXWeiR/2rRBnBnbLb269+T1MaaJxKQlKYHf2oLpG9B7ifySNQtlyWSCAlp5
bevDCxlXQmi9CQ93xXLk3hsHEnvDmyDVxEVj9n3Fbrmuum2bgE4RIVCbRHXpvT5o5zF31sOZNLvY
MSQyY/FwA8jrIEvG70+e/ZMyLeKYdE0smtNxrcxTDA0DEAhWxI0VId8DqQxu4f6+ujimlzr6k6hp
0o7FqUoNW8hK1HZxb4JUYs0wQDY7bFCjGOsE5g1xc+jic6BRfj6cMRsl1KNYCtHLgDhgPazoGd5V
q7U/my/jI7n7ukPdlqt/T1d+ntGKIAMccQgKcSO6dLSWbArI2FhZWQE006Nz+5u+cPemmluq4Jkr
MCOr+Kt13Wjwld28rGetfkySyNgLsnDyldm52MChMDnR6MGsZnKdGdfo6VTO+7k6byav3xtqCyxF
v6oZvm0jsbV3wOqcjg/YFToqC9xkzaap7fZwe0zoKvT3MSwLL/vMWBBQzkrqsNjdx2LERzq16NM0
uCKZB6wrLhEWG9j90PsTn8iEcGmk+ROpJ7QDNAhR6BZKVCKkAUG5ue7zfPo+qVguPhJ7OIGdby4N
HEeERbhvckac4qhR6Xl4AHYMQak1IFIUa3DHxw26SRKCmKdKGzX18HOJ4lro8eaSdIFRyEqazdZu
b++j+3NlvGxt43xwn2jCkow1yd8jHwWbg53docSjBMFrjaYS9qLZua/90AJeb/6CKgJVQYlDBKnc
JdTM+kTbTRUcC4XkWzKxmyCKqdPkvP5xsSVPDdEyPqhvKFhkPLF0c2nU335+edJunP/0UfgLGCMh
AgbRJsFpn9yYjxTW8CoOHT73x52Vzk3lhJBALuCe3NDfVJacbPM5+Uwp37g9FDUTGnM3l9aim8wU
O/jUTbQgTICvGTOcrsItoFAUcePHaCuPWZ0MGfmjRTXvMTPBNLAKNEvskiZvVFfs0aN0Q/uSvu0C
O3VPJwevXjIExHS0XXcnxKxhuknDMnfxPAy3V7bStHSAZSzLQ4fNVbwPhn9fPOfXCA0dOunX4VlZ
1aJGKEwuiyApoVNjJftGt7sQtdDrlCxGRgAXCX5FTUGOYgLg/utGj9dpGtZ0itIJjtQeCsY3AhVk
dPvWKTftKEBMhKQiqlW2y9qXvty/Qf2Xr+DtmQf2CFx/Ds1nIrFvH4NxlYpDhkqyFL3IZjjmPe+l
WjkOz2b79JPPlxnE6S67b0cxx2ycvue0UzIW0dhmfEArb2B26KrUA7jGUTsbGn7pUCRZod3EVS5x
sZcT1kWcHl8NuY2ZAw9nQIDaJ+3c6gQ0oWE550v4GKOJcAYDp02ozNHUayVil4J19Il90fuTXCKa
SZQS7dYrtibRdskE04k/+DKhonVhsus0liNRuxsaMJmIHpyTlPD2SsaHssWlfC1dk2Wwal8O+Wm4
zDaXz/fb5lTdaSQe0QDMQu3Ane/sXtfGqflBlaRNh24fxT5wIqJq9LDrZobuoMupjFDh5keOB/Ij
YFi5i2kexxwGv74RFO8ZlpIBeuHj/fM+Z+nAJJvHK+UKkgLOmH1TxpGG8GNESWSiLSBnMIk+Dia+
J/SEbAyu7ZO5FcU6vaDeZ+5X6YbVM6NeWv1JIBKYbKmeJtsHi9eGfaaDHAUVTn9A+i44IvzaOzQu
WWnllrnWaHZsMX2K9wtd49NtRAbslG9X0D+LYe7fYUR5+mB7BoyiOLOIjec3BxfZt9a5l242XKaJ
exlMNHV6XghVg5jsZ9BcVy9sP5pt73jjHeWFl29+jfzu5qGfTEi728R7I8IGw3VpIIWmPrjvb8i7
GaP0rcgTwjGAjJNNN8xz9sTJJMErQyxJMm/neLpFgwYjC6IS1YvHV+H2xoXEru1h6IN1RfYBqi+z
x9XRxMHIHSVZ9UFCANShQ3jVIKtjo3ZvjNJ7OOarO8THeDY6h0MsKgIyr5DAD2YmFErUGWiP+itI
TAi/k+j1gwjkdmCfg9RqtIDPgJkJwqtu18RXUNQ6IaQg2DEH9/G2q8nlE4E8lRmRuGP3v+NO7NgU
8kW0smECeh11xALkH0GwH7jxZfJhwwN4ekVrgTLQJF3FD7pxozUg92wY1TqrPuongNXu12gwXJrq
nMcomcuJvfn+m2K1+Ygbiob7CptagPCTt5EcavqOnr7MKOT5VLLfEjjz8tB+/JzXv8yu+BA2+CjI
dQQxGo/WCCczThBgUJYQGms7+Cd9xWeKhzh0XbShIR3YADA7hgPV4YozQ2Y68wsHJ9dO1MOhzGWj
BQn2HyIFLX1eEcSywCqVMfO+rQJFpz1wKi8P9DBnbciuazfYrN7QNBEfXixZ/FvJb6NZ1Dbjb4xp
/DcAzwn4v8HS9CZyjnLRSluxGWdxlkIje9ycc8j2WMGyGJ8EPWo6/WTcMxf7Z3JolJ1ZrdG5Nw3W
limUEdRGjy56jSaoaxBDqQE2MYo5NgZAXEob1lBkcDmPLdOBztpBp1e3HwLCTJHxBbIkqZRFAbUL
HR5rCL/fLmAUumuCpZvxwHl+3U4DQLVXN6+8/rp02+W9Ej9eM4k1u21YaiSGE98djf3Y/TdZkb8D
mNFKjqYyUbAYUF5p7BtbZN3th8W+/wga5w7nvvrEu0nD54cyTeWUQaFP7qmLMflM5hNiCn19fQBk
NjUg3Nedgq+s9fsLw2ZVXAaxNlObSDE9WNZFNmfCiid1sDBonqffg9h62+hgsHSV3K0RRrA80qYt
NhOqvB5YmQVq+yrMvnjDHnsD01FZbngAiB1qvW6u0+y/OJc9ctjgbV3sz75XfbNhZiLSKauEIGiR
0P0pHjAYHCgEmGzkWZaym0Ml6VJg47th4w07y73Pm/HL1ygfzdtpsuyQajGv6x5XlExaA7tGrbt4
2cFzLRsgbv2uOTZFHO2qAxbVHnYvZJWoLwAafeuym379gBtp7m5nnb3OWlIiHFgKsRc74oLddtr6
ivsMyaXBQiHWXSvF7x3V0zJaP9pQYRu+awGX+/khu0cj4mtYlTN3kDRMO8/5BTuyYMdmuoQFM452
kGKQTeEqg9v2Gv/SLds4JCk0ETk8xKXf1yTUurnf8KQ74iHhTQTMfCA/fm5+gxSfteriMkT/51yp
0E8vbM1S35Q4CQfcynWJHnp3YdWAdNYmhPfj9fGw068rVD//N/evU3gQPN4zSD6wQmB+JeDdZjGG
xAF6nIr22r9vLvp3seCugI7plPtPkESoJ8bnfVYFbPF4PNXVQMMLBrTaXdI5m4Kzh7WB1IYd9ldm
ssK7NgGi0cFgHq9+UTYiWxg4mJ0+h+CQbCrr0PyWGfqTXYEolZzBA8wdYovIRRhFI4fdTjH4iJ54
L3lTXNaqh/9i+MkeZZkfWCojEFgbn79ievWoUREXDDQBKElOk374C+S4nCNDK6OIqtlAVBeYgfDc
HRpicxDm5hEzq3rzjCxKRAsxQgVoP08c0g51ike9dV2U0aN172sqfpRV49nFw0LbWWu4F9jR8dnQ
UomQBZ9QLPAjQAGQsZM0VWJ1S9gbMDHZry8k4dy/OfN0VdMd2vbvjn2mV+zwdHCN3z4o8yF4sAoO
5RinTrpmU3rxfq8+d/7+qiCRe4R/yMe8jn3ZLiBKNhvYb0MKhSGLHTrTeNjO6Pd8j8W9S0OQcgOl
MIwGio3v9+JxC6AvKjTDC4tNisYs5W4/PCHvjFA++57aDhlDdMXgTM4SeAipz1BibUUNseO6TFw1
GEEmx3ODYuYZwGDXNmxarnj9AxxFFJeu2C2nPF7WBQr+4oSw4Y06vbL+IUTAq6I+zWAKULl/Eytd
8kG5+IC8DXMTSrDOQZjkPBfVuoc22HmOSQ4J3l/QYaJb8vVwnKcLZxS4mJ6Ny27RMSfOOWw4pfWA
7D+paSHMykgvpCAvXKozPFCvnjEIMZvfp+YejZHmmtw/9M57f/x37jejkflIaqZz3RnZhm3y2XSA
3NsIgLk1/ftzsWG0/n2HDo79GrOghax/mZa7HjcMu+emforeaNA6MOXHAKhnyPBPEkMjygKu6pGQ
N9keUddDnEP23EQ+LlvKUW7rtcSHVm5Nwt9rQrkuPI/PYxV9TLXk+nJEUHWmseOyouOj40Px5POb
juS/P9KV/PfRToCuzv79hPxU7F/wwvnyV4VuouK1TjGrJ62TzYpZC+rOjFpH8kNJzOQzLDtL/u/h
KuAvhsVC33k4yhzCxbRhi8eelMfstiL5+muhlmHFP+TxpXfeHM8BT0h657ZYad5r03cBH7sDW9+y
z6P/NrApBtFVhALtgQbn85WPG5IDylxUwK2fnvujnIjEsOniOvjvbG7Z3C4o8NGhe1qHuRlRVrAU
h40qegYOg9dwDB8T9iHsZWoQRnaSLxtOCKsuiEXvqA1xTJJR8rz5F8jwEbJXCr009YrVtXQySbPQ
Au30HvokclImt1mCcJ5b7vboSBkDO9yk9gvFG5sDNH6DXT/QT+o4dShK23B+LNY9/HlAK735lMeR
raMgtbmz8ntd+LKZKpExIXhbQ8MEKGF8ikxSivmUqrx/AkhRXBK3zY203F6PbWd1HtRtr3J2i58a
GArSRHvEx+IHng3HCkedLQ1akhc5o3FEVqktf2gHjZvpkLTB1DXGNHNp6Op8/TT0ntaJVZB7XlIC
+6Cl+1Gui2UO9L5eEwYiKc3ePHVPmzmQJq9aXqw5f5sn9mleoy4SWZz0xO8rGYfSnI59+erbwf/o
DHhyyVDEqMo5ptZmIYD4O21v6+fn52v3JVcTCdQ2hAP7B+iSfeYwcz1zuDPekXwj5RL8uVkLahh8
6BZvXc5Dy8mXH6PnwlCQ80MetHUauCcWBxZ1GD4qoPf/Pih/g0WXoSxDu3Exkzv/VBw1iX7lhGiA
v6GOwJifo3M9Zm+J/RBMliOjnbg7F2Y+Y/3fNSDXgYTgvZz3V+3JJXt3qWWREY5YcI8PmIA/4cAD
TLMBgdtsmOxbaP6ptmK/4cL7d72+QqRvR+b8VbnALrvKFw+uj9tiKoKuGmpvPZG/PcJs9kKwQbAx
igiRw8RTczqcm3w2pxqiDG3++hocBod8j6xBDVjz95dUz7FNYxDWCPrZMvc/wt6XiCX69nMrYjw5
FjIF/JsbqCdr7Rh0IeUiwi1jZgHTzzdyqPadPS6s6elpn+CYWOfx0JvPTycyfH4SzizNUI7zRgs2
m6c9D2n+/J3Wm7XDLO9M2CJz5vDpsWY02U6WTLaYy6wjt1m4szoVrX8fIvtUHR0pa8+PEaneZp1j
RKPfnm9Etcs9atO6j60se+VDRSk58G6IRDuHFZynENbe8lOtDJ7ovnysjfFjnnyJeEJzcufqyZCC
TAO34HYCkRCyB2CSNsPB57/Jms9TgPRWKAOL5SgfJyZAn+ogGW0hraIuUpE/jQLRDvV9rOoIVfRl
5ZpLtgmEsaJqYY5EY+Qmi9aRDzB9zMjwQ2nny3x9GWcrQkiGSAchzh+Tj9gdOgkO/I5In+tkuCb9
eqsSL3E+Itahcl1rdrrlqdmGlWiF0fzbxjxZVNtsRbFjtD4f6Vcsq1/ccxO+xH0WvjsTbB/es33d
l/sq2lJg02dnsNFj6imDWUBQ9lglIsauL+CBnS38UPKIfZnNaXu/148q6EqfxO6SVIORayD/NG3g
l0gV0PSAvAfGcmPVhg6CuqnQdhrWxcEbp6gg/1Wk19BidjTcqYCs+vBfrO77gvgnzEaEFRAAyS84
hX+d3z/6CFJsYqQyKhK3sWpSCqGZ7UBfmbXB5eYNHk55i9gGkX+xp7pwYeLbPjcdMPfaShiM32Cq
0s+Hbilbc5+vZn3O20anfgCH1KVmcEHm3jhJz+1rNiBzXHrEzdNcohly5m14/EUx7DvlGYo09BEY
LwwjSnKLf2E3P7CZjFlCVWU12GirpNpqJVAxx/wa+vI3D8YJyxRb54p3Tllw5yZUsy6y0zEvjEDg
zBquFAFUNSzAv3sgahb6pL8mFYeko9H0Ulj8vG2yofy+/VJ2INeHwKLUvsPwBcwEtrGd9Pr2qsZb
BToBYA2QYxa/1Hcitn596LPsgqcv1PI1dxjdYdvbnL8VZB2sEfusRdRQWXGOGqvnJlCFeIVAK+7Y
FrifaruYXdgcOxtQflGGUEGgX7JF/qbt0QmCcyYGBa3LsXfiLN99GC3OcKV+m5ynr2L/3Bf7wfr5
lezA4DHOvtXv/NR9xpvXLiHFqj1t0qWxK+ePtfqh/2AzRDqE7Eg9XvcpysbgOUNIRRNn9tigo0I3
ptocYU8WJOWGoc395BIQx3Ox5QaTzZigf2/hEDHGXAkz1F4b4mvRvxV3O0G1YRFjvifiBWlZccSR
yMK7P2CTMk2p/YKqIRnR/KHG3nu4BiOAai/zm3J609VW7IZrJ5lnBxWtXr7gGt1qKo2x6aAAcU0w
DK1NUsFGHrKoyyH94QhXrMSxOB+qr5hFAPoRUFbno/ry7yh82JsndoqtvgdMEpanHT+dzvBfff/Z
oipyUk5hacNi6W2TJ9LEQO1xxYxjXDmCX2dEWdeY7jjkSDtHijPw+l/9Ecg16AyADPBVYanxmpEf
jz5GGCNy3+gt7tokP/YyFAqYD72WVEZWmxQRkGn/dnviMzb0R2Gw/XD5UoXHxJqwYAeV1/ScizE+
55JD8JVRY7lkPw0ZGCmo9pFMQ7fPiis1tcgws8txKR3VkGnUge4aquSspZOXe8E0RkPC7f0YHw9q
YoRSaNYGIDZqTigkiKKXKqGkCbW4bsnslq4egG0BMj9n5Xe5QNi2R2NI6DAbQUUaVgiSQWxAMXUw
NfMLyhcF6w5r7ea9T3N/uG98jWS6C61MYwljzIU0XY3savXaNKRJpGFvX36zJGF9L8ESNfLvmLSy
G/1zNw5VBBEsxSgTNMg0qwN/6z5orbLOGaAGGxyrlTEenZ4gdTEWT4Cfg3ShssdGqA1B3KqnsqTq
vTYky9EgkhPS1xSkFs5VPFgtfbOaur+tjoHjQS6C196iNqPvu0iAlVKCxzLLygKFBt1YzHu/lChQ
3bOM7G1KpG1Wti1ZPTAnk9KMt/LYi0aUjCGLsvcYOnSp6eQDaTXH/VOzNhji9DAo5rgXIpD3lw22
6QlFa0qm2k+xHt1R4EHAgo9Oxy5Zvn/YyDOlPkEZojDgkUCl8N8yPanT1x5qCsHB2Lg57ECxoWjY
+pSqacbiSJ1CioVCCuPk/JvGkrnyIqyXkhMFIrb5iDOG6ERcZhFSu4l8YGJt+L1+YhdbY4Hf8YUb
++a/v5+JXWMJSCjxEvXcX+L1R9eFx5htEMu1LzTB2HP7h1aRTlKVeG+6cAf6TvigwR23QNG/kNNx
5Q+IupzpAPXELYAj4rcPttka7i/jx7r7n6jz6lJVC7bwH7qOYcDAK1lQFAyILw5pFYwoJvTX36/w
7HsPu+0+JtJatapmzZqFPg/ZuJI6XzBeDcX0O6sAwwj0LjPh8tM2jm9YfpCPJFeIuBtuGzeE5y64
0wqWHFFXYnTSUzfzRBzp0usdUewc2ZOn0VpBmYyV6zqnRqztdz1aF4X38O0jRLW8bxn/ZURh6Xof
4oiNzoQbCCEPG2F91HAPc5Shxnu31aUGUX8MMMDYQ5qHfGiHNv/QB5C5SMnsR4znx4f3VsRXKsI3
KSF7TJOQgp4VDAooCGSUBnQGORs4e/d121IQ5ubCQiWdnd2DpTBN7/EzbpPsEf1EGjE+xtDuziGt
A6F3jjqwL8yVC/mOrilf/Lr6DMVMnQK6CelnKgxqI+zUmLUCQ3m46EfzGdJoCt8rOrr0CtzuTbL6
uGaF3hwqS8TFqFS+UdJRjB/1yf3iZm8fkmi/Dsxpn1tvy3yZJuvNHDmoubJYLVCvk++2mtR1r7TC
z2ntQAEOGJ1UBWr8kU8PIRDP3XovEBVDrMfAfxgD3NvHvYV3s0P2nJXNenaQEw4L7v9uxhtBYz/e
laDVV7e9CJT6Qv0emqP6t6uTzgtoVNbvopnlvILCL+fFrBOR+b4RcERN3MbNk3QFswRvvqnlm3Rx
DUCyX9uasUp6YIaz58GiBvY56c7J6e2nl/kKCFnD4qOj5JYLcgqMYyTLuG/bl+CYVD6ieL4ipU7O
ftaa3XiRagWCJFbpq8gjA5lAjWuXdqeAqKCVcbZ9D9ruaf2ksh5rD3OS5EqlM9xsL0G7XtsWdAnE
S3sG10rNSSY0e1BhkIZDqAx2yvVLGIw+dv+Cx1+Xxpnd0uSEyGdjF7rb9pZFhSwPEqIkq4Gyax/z
SfNuYE8Gw0koRF/+7hoQWkvg8MXnD+yXpNWxqZmkbDBipLQ/XYd9Cb8HRxH0l149TVoHmUD47dyD
yoRqCGW1nwTK3LfqtSRADWYR9h2x4EVTUOs6LSVNIngTIp1ojGmTLgQEyBdnvbteEQAy/jgm6XFF
touiZDmMzqS7bC1rKMRy6Xf8/oy7ZnemQvREgkX7W1mqSTX6iERDWI+ziCYlZUg9e1vLFy1yh7kG
Z4am7j6LZRozDc1Bw0xjFdO5x0cH0KKb7D4RNUAmG0MKtT6oHqSfSS+SeKDomXC0hTaipEIAhN8U
9m9fQX1w8VWF9jo0RdJoD+pnCX7DmxAZVxjALblEHZIe0y83lwLeGQozM+gaNP0jrSdtBLR78o6u
4L2IVF3x65cQtcjbvbadiDpP3M2gNet5lDNvc4wc1cNg9ZQii0rYG5ICPX3mxx3SC3ShMRF2asXI
jjziDm1/n3LgD0rskAsiKdJyoPgJ2XKICcQQwjk4LVazx62v2DBqV7Sw00saWWN1YbqjV0oZMgZC
sd+7JW7PEvYi1O2IlBd5eUS9qdXO9xZDGuCLATxo08WSLtp0dNAoiINqlrQ3tG4ZNSa5iVwy4OCc
LD8kZHoIlXeTXkDNjBQUueORymDWmUcZGmRQq9fq6LNTGIpzpEnq8wyo4bx8Jcdth4sfdkPcDrrv
SSvLt0ljnBPsbe8D3w9t0Ihl4LYtEiIVFmFNTYq4RaewzIJXTkLobt/cblQi5cz35iEBMxyGGDTI
yZe32TGgg57TOmvpFle6wPVAPYqWvTgelpR3UOYxREx2Eh6DA/z7vcteSnq6HoNWhNNBgNRKoCDX
QroiLNI1WWibxmTRx4GL/JmQ4kCCK4HgQ6IBimfWNkiDwzRARwamR8roDW8JKbpPwgj76ZVj4Fn8
1EXzq8NDD8C8sjHVCNDjv8T2qILhzqc1avz15lXHr/qSGeUzXGQuJV2XbmveS80CQBYcM4jgX+uG
BVoRK+ipU9D+26bv0ZRCOsLDJkie8bA68Dak8KJb9FmGiXoBQCiPI4Z6k/JFb5I+EdRhNeKVuU8u
XZM21TSdh0hXQohz63cHqJZdWMqmC5MOGjnQkP13mbdswp/jgOlcA9MuzPzvGaNN2JsWruRyaJKc
QsroGedxY11+TXyh0i6pT6ztjpvX3VotTj5lvam9X2mH9UE6TfXb4JWsjpnxmeZ34wLIsWMunrze
5Ou/0d5Cu3L07jq3zICJiI4oGQWkzMjT4iR1coNK5XqCa0S+F7CdtDiz4xG/6OeOM7CyrrQj07sn
WNAIE2nZ5rD54FPHrJDHjtWcJ5QXhPzPStGO3ntOJQvDu/vUOgHeLakNhM6O4RcPZ0fFSg0fkXZ8
VE1BWNk+PUwhEjhtaYmNgTkmeQShgZYRuCa4R3xKnSh+B2a+uFsH7Na0jaQhSZ1huVUctBLm52nT
eA5oTPAkIMZeknIlN1lvIqTn7EX8WldAaMaI7+WIfdEJgQYNepP8CeEHQvhdYea0KSAmJUx9CLH8
9DtOEzyx/e4Jjg/HnPqxaTG+pAa+Ee2jfMLRYS0pJyv7OFdp8d0a54m6EXU9abx+GDIiOEWgdx7r
NqSg5w6vJacM3U+9o9MlfvOU2WP8Hn5wSAx8ts+ws8V1Cmi8PaCBySSHS0zKBBvFNYlOM3XzRAgs
TmHJwXqBUENlyp7iDK4OF/QWgbhbHSfz1ODlqrPGsnRrQySVyYww1MEnl5h92O+jOl5U/AogEztH
fIzMoZWtgS3vM9qd5uA+fojubj7B//c/g8v8BX3gKXACRMrHWlnUF6x0ikxj5ukfrEWonkhMS2oV
YWau+qQTvxcQGFhOgSiKISshavO9qwHzETlgjPubVn6wfIVQd9k+0XD7a20ZiIx8iLXknHmevOOM
pA1S7wXVRsS857Bjk4kHtmP2XuEmZXTK1TECnx2yEsgXnudUkRPZc8K770IZpiSQ3JdEiK95Do3f
eNdFzAR0iAQbgxoXD6FO+wNGTF7DKBHi0knv49TXnNfivmMwoK7XpGVmU8N+oZgzICCY0tn+SIuW
QWuKr3Je03dm8h0py04AQpWgA9VYXFl2GySv9QXzB1eH/rDfyWr21pydF3hUrSwK46x5rptpTy3w
NvMcrBm8WSDh6aim8feUS2bszZY3TbUQt1KbogoGVnfTp9AZTYt3THkzrbQAk9qA3Ql0XxMUb1pq
Ya6HfEy2s83Hp/1U68uTRABw/fpgI4Luh6EdbsNtZoThdru3Q3s8xiTZ9s3QwjAcj0P7z463vOnr
A8HbNR2LFYZ9jma618KaGfK1cgzTKcebJNJbuKGFpQaADgo4Wsp5JqNlMpoulzRQ05ZLUdYiBaMt
Foq9WA4XgiA2wRB5AXzBHEre5WsteYVvXA5VTWo2BWSE6GR8gJZ5B0oToE6qfIZBvycP4sr7wGwh
n454VkCpmza6a6OWcR2xJ1S7tIVnzD1IRD7pt9PspBOfeRNEISF9b57o+x8178hhCYy9aGnzt+69
9SA1gt0c6Vhqca795WLYseH0Ld56W+OGdTVveJZXjcVw8TIkVdSddBA74D2YrMJgHR81LModTaID
uaNymHKGBSkvZIg5d37bnSFrAsdIPBdwVc7aYg69hLdKRkzOC+SIx9JY1vXl8G3KuUvGQX7n/DTd
5TJRKMBSf2fNvQE6AJ/mhstQShJ5guFwsKZJghvIqBAux9djoHT6Ibe2zz9GB8/xGh8MbUk7kI3i
U9MRD/1S+5MnXk5ul15fRozAZ3Jh7+acK7Hoaoc+J97i6OfExNriqXMdg03XCJA1HFLVG9HsQ+PU
uNLe3NtDmoT4XZ0epYL6gss/9wprEQQOk/aqTzJuzkGbtfRZbqx9BLD9zUErtJnvXzXXn7GEGzOS
Tw5v3F30XWZ+oBo6mcb/TzxvE7w1Kkvk29wdieXAI+XLF1LH0qLk+k2t6qYDHH01OqYH2sthNW0K
9TiDJwcSeHzEmXseYp39xiTrk8Uu/1bLJqIWdwfcwAkMmIAGZT0nfce+nCAgXa8jqhwSaJlIYFXo
PymBAbRZuLsGrMvobsRRTOdbA9ax2eEdWXjRfBAjNluyBXFk3o23NRj/jZH/sO29bo+jreSGtmOV
NCwBl/7SedEmpwSdxdhXSTHbfmhMTv51YNqP+S9Mhx34L5T9G3zwL1R1O4oGFAgMYFJrUUzPMY0n
YhwpbcDzHMGcI4s5hJZ74BLT4XJ5WA9e5gBSkinP8654UOpmFGmcipxh3ONzV8131+jY6bFPRZxR
ZTsg/PMVMxoZGbPMc7v2fdpjXTpOyZKYvJNv8mO+OIq2kTmL48HANLnRV21AImVQaD5mZquwX1om
6nk/anCUcanbCq+CQNiDQWyuNNPnF6fr+xzTdjvwAQlkp2tGCeHzB3kYUhd018rMuhbsSCnK4ECS
CO/FlPGiGrvd3oArsuPFAH6ZBkpu7SYTvBBW8cALKAaYZfjOb22z2QS82wLk8Q5ksSmAZMww1gMD
mokOh1933E1wJkVrMYnl97K0ZH4s5k/dk2fmAKh+bh70YBNwDAzynTPZHcwdPb4Yu+nIH/h6ht6Q
qCJ53m7GyN5N3N1k5+wCQ4byRZ9MoABDOnACGpefDw7Yj6liuPgRS0F1j+U9zY8+xB6K2ZkmPHZ5
w2KIDRZru1xiPchl0qTHwnjfh3gQGAjsRMIPBgNDzeKv8Q2cx8NgVqO7zAyRjXyxPFu98Naxfl5P
n3NyH30+J/lyMznLg87sg1DxxjuQ3HDBXCb+IU6CzbdZcf5diBYbVj0MLURDSRnyFVyoJ4nHrux4
yeHylMFpSZb7NZBEq5g7SUaKEV0Se5NZrFaBfzaSs4QngCXtVo9EnRxIT9/M4R4ZaEVT99Nj1z3d
y5bgIa7LYCDK5Djl6nOhwRCM9clZM2gJiPW1v4YsEQ8yR7FAbuoGMYrXdb/IlJTQvicAP5rcHT5L
PKNBcQq8bJYChuYa+3xq8JODiTsJNnOPPKlsmzkV2fC8NnfuKK8GLEPBZgNpz98EgCAd2I2tB73j
Ay4t/1htuAEvycmuV64iK+XKxuSTaFueQ1nmAJ3AvJaUq1RLwt6pacMa14Y3CEOARsYa9zSB0sLC
sXz0q5sLIV2WT1Kd3Eq5nPKDCWefmEmPdZIbK7dZFsSW5rHaLWXhWZTWEMaPPC+vLiFRsyylzmdO
BhXIDBBSkt4kw78GSw8Lz7TPahKOw8oFaWjWVCUzKAckJIaUg21wKHK/PzqrKLxyps1oSVggpz5n
nZBlYbhkVzK65wF4rrZmkk9wpKiy9XjGhiGsb4J5x2z155BeLW/DpeeSmphl7LFem0qF5mb31pjl
mcnNonMy0l6z2ayp+SkMhZbJV94o3iObPQFWeM1c4gXw6S7jwN23TfzeY5/OsTxiALFR4z+S+nHc
0L/6AEM68H1fbBKCbwa2zzXbboxNLE1/7WOV/DUAn9imSaCv1/4EbQbmBgdCYSmMLMzQZoM237iN
7kcXre2OuZnXLGZWB7oc6xWraM882KAZ2mTmctIMVddl9Mm4m+xqaK5pzmTNXiQk1HRqrswigBiI
HURHx31hTwhCMH0HF4AtYV46yBBVzxyRWwMI5gpM9Fkc+ajhwdbgnWJJbzTMas0pooWWv56tObUY
wjLrWYGUHNR+NFzWsD7zkbxSmqwm4CDkbw06AELdoM8vDXpYGjqjiEIwNQAmMmgaQr77Ou/llIdd
OLYH5R0Q35GzlQsB7q1tmLsQ1j/0d4PMtSxgJdDdh+3SZzLQ7YmBKFQc4FwS+1fIBvQjthHMJI9f
GvTFREBB1DLu5t2ktSWEBdScrdzMMQCB2ADZuODQ9eCjEoEgqMMf6NPLMajVi3R24feBSw4QSiJa
ttSH2oAsCt0mKj9B3rEyU6tmiB2RTUicVJnxw5Ig7hFKrRpqiDK/vrCEfoQRjnIgKcCfz9aBeySO
sBAzoFy4Yr5FFwJ0iX1SoW+J8ZJvlkf5ZkI1vnj4MoaLytlijizkfH/UDXp1camk1F3mU11PQ2XX
9WoJqqXmAwAX9AfX7sc1wokvtS2wjXO2t5BsnLCG58dzuV46vHPUYQ716cw1bNIsjaghFPLJHld+
VNexBT8HbrGQ64xFUAiFxYyI5SKHMKAgxWZOVpZMseVZ0v6sEH1wNgvayaSXmxkVRryX0wvm82DO
rMe2YJxkAWO1whIxAQJWgwS9XpapEdkCroRs6kAesaM4ZLT5lKFDNdmm2/dw6QLxyFYw2E+zncNc
dycTZ+JIU+HSfifNUPF3TBsxKDggUeyvsQZrl2lsr133oLkUXvnrOO+L67OO4nilxV/0DYZvMoz3
3DiAu0HZqE3um4JgsuZT00RZooHPo4lYm2xXG+oqibGUUmZZZ/Zq02mUqUkNmxZBhscPq5w+2slq
UTsA5XRl8phQg1cavlUIHVprMIkoP8DL8mcSMOLeztZf/QbXRHwwZt4VZ/LBVuA7ruBvWHfjpRcm
6nFgfAPKniomiNCLhBVSgzwFn9ggkJQYaUobIG20bHNRJW5JILsQMYZXx8bJ/HKjKZ/VwnFPW/tj
ifegUMrHqphiGsVRmBlEB3AAgQqPNsiSR92CURIqyM7kkb81JEfZMR0NhScjhpTTV7S/O2wJ2J/a
HvW9h1nqTxgtFB0YarCfXuewwR5kTd4W1mTxth7kqADiJr3J71QLTrgllAIYDQYpUdzjrw+6Yj2u
uvLATZaNctOKw3aE/r236QARp7N0VjPppyW8xZVxnNEr05Rjq1UXB0pMxvXpxWQsZOBXh0+MdNL+
rqZcVmqd7gY9a/FOyTAP4O9rpD0vsLaMP+LnKPrjrQ+tbY6V/h8eK/8wk7CEhFqJxmp1JTIeM4gU
MtHg/g3p+wIj7Eb6qWL8Mcfe+GV4ZvbZlfkmP1C++JfpT5uUHRgwxFQeM31BYIjTRsKTIJAN2oAs
wUyeZkX0+sXP4iUtR4AK1vBqMMNkq9wrMGRi865V9lmZZS9CI5M9iu/ADmWlFk7PHeky/Aj8iSbO
Bu5Dz14uGQ5iTSjS41AtCjCqT0NP098zenUCS1wqQpJQ4oQUdxcEw/6dD+xgC4qCxZlwFsBjPC/n
I2w9oXaKx7fs4pKIOUg4d1pB6atAYl45Q9kqR/WFz/jFtaVPMm7t3nmGbSsbrYwIkZioEz/c1lKZ
FAjY663gtuiMPqMsadj1fpFK3URt3Zt2prxVPw7AzAI0AWHP+yXOt/wTgIDfEjZkzGsmH9hVte0m
s9lkttsFu4BcNCsmPBhH+JCypO+N61DiQ1nV+Jtnf9vkLGs1TSd5Xh75H8JYEq26rNeUsDqCSbDU
VlEMiznrMPlBXhdPWgJiMLbqtzzb88CWLFmemwNhWcLANI4j2RPczGrFnznyGfkkCJb+7j/74s1S
fNRGB5OMfC1ALRTOpcy0BzOtERQ8tm2ELRnS5O2IvsTJeVORIYYIJQ5SRWSE4LVRpWb/jNOJ0kF6
yvK+iLUkY/ZvT9ik0qxbb6PHul8LcKQJCEViNdPWhI/RBaVFCrntt9Vy2+6NotHbVIEOJ+csZDmJ
Gwp99tBn3W3P4wxxv6FUs9KSRcKW7tBwlYsRtnRcOAO2QcWIk70Kc/Q6FyJpMRceXfUczpiw6Li5
X/Qq60gWiljogz1B2sZWZ5VgKJ1vuCFt/RUevIP3HNMABm9KNiBkvW4RhhJpyrzFSqRmuMWcyZWK
8HLDMOpVs12jUYx2iFT94q0cCdA7RsfoTVWszCXh//oYIh0TIUTWUrMs4Wre1pVSHtp55O+YX3BJ
dZXpdKcFpxDa8ZT5WyZOMaHpQTUfGkbU0Qbj8XaMXWZWMllTlnfopWLrxfphqDg8aI7E7l9Kdqgr
whBxj34A4I/KLTZJqIJC8xbCN0g5c0XWkFLP5vvK7yW3xXqD8usf5fpipXHxRk8GxZPSlrLaD/DD
D4wQOycE8rPONcqZ8A1HDFurzrEJ/CTMV8Ex7ywvSL9YgFFmav6soZheYffKaiFEWU6jspzdypTf
DJIgeulC4pKV5GFy9WWDJaEJiP0eyFKJu8nJytHKCct5NPsXhoOiaj2oNnabMYcAx5yilznLZcvO
1vJEwz2il9oArOjayLhbKo8oZlqv+ervRpcHnTq1tnsfSDGSeLE/zq/wfjHI3tE9ulfMGbHXXIIt
2RpobFLIj5Tmk/uHAeMGiUkWSPMF4ZReJpBCIV9A4KYpw3xF94+p8OHJQuHD0emb2FgiYqi6+Lml
kY3FpssuZROzXHmMeI4Iuej4U/wW84iHhHdcQCsTzxJo3JFH8QXlR3BFcaY/OkWuEDoFZZTvkXeQ
fmXgJaomKN6TiFW8OXHyBHuUaLP6csLGAmjjzcEJV/hGi92n/ou6mJgSlGAnIQBKVCw4gGx0tK++
UIjDePgpXdZ+LjMyofh+Bj6/uLeCEuDCsLXHv490Oa3fpQA+AaIT+FWgxKzPGiT0YqEpy/GLtyye
8VMTm7zB6Tz0cTaDDd1SfFAJbjUfJMRjO/UpHMQxf1nlH4XCfUEwxF+WU8XxBHmWayGTkHtW/ZPV
eM+4Fdr+Hv64QKUyWqm8wZ0QPjr/N/r/8Xscyhj+bb8ZIexumWMySyjAciDR9Ft+CarKzShZ8MBe
prL0Vov5KJlOcdGE5A5TmUdcg22ZMGEoCyBvy4or0ymtptNgoNoEX34EcGiHNU5BEBxOZNGx5cb2
eHxTKrBoEGP/fHZ5WbYRPra8+Q2MJGCSXMt/4npys+VKLCu7ctNH05Fg+ET/AVhYAMp7xklf4gxK
UoB/2KEviPEokSu3lAso+ISMmg8VG2U18CSsAfJxezwKFARC87vlv9t+0mXEyNrJAIIc1qTGgMQN
Q+lk76RKS0aVhM8nk7XT+g02AYAvNrXVvJUWUrzjwKsSIU8knv1otf5+JIMKJBiwACBmE6wbOt40
w1S2ExpIFFtJ+BdMJqzKE4fx82COtGW08pkNNCrCyS+B52/ANXe/yfWB/lpy72BBiFuMjhe3R3yo
u3Z0JBuzTU0YH04Dk/cr5Wjxd8bAEm9NLq/cEgkoZWR/oDlLmvwXO6IoWUVS4Frut7p1qS/vlj3T
mpur+puPEMz4pDh6jB3+qWIyUL+U24kWHEajqb/ncpxifQDUDKiIvEv48J+5HIesLUIEJxRk2/51
cFVZomSjqRDLiWw01uGxw+rWDh/Oo/LwxV5j0d3UPUzEjpO04qvIB3E1GgYXpMEIlXhD8lni6EmZ
BjmYsQBWin6kJuYW/saJlfvyBzJtvmjkdnShstP3lm+sJZDcR23vPmNwQ+un4ptWGZPemIAW1GlI
KiGVUleig74a4v726+OrA50gOdpdU+lfPZXevzRndOhKYX396dWhDtiEPeSQ8uo3xwjtC9M3ThkE
bjpTTTVs4jpx1C+uCmFCFUWR/9Dx8ffEDjWzPUQOQLwkw14NzhSXptSipkO65xqdvtK/VQv/26rp
f7KjvR5/7bt1JWg50ejQpp8bq5PEEBSEmuzcPg9e7oeFSEqtULwijvu7OD4iH9r6PVZ4UuImSs6t
B9KHKfGOar5c9tpv2BdPnLV9/2bs+yXy1Yebj97RLH1rPefVMz7aLQbRMcVHRVmKuHRPPQ5qzuAe
b7SGkBd69Ulf2MBlqJPV2GTSiRNZ12YmrhjiHSsNfEm8IGhoIDsU5kjs9scgESOnUD8vmtPR2RYs
AfUpGwbq/63gv5GE80HW44hmiOQ/JLZ7GndDXjtFhGZj8ZQUzldW96MORPFl7Ej4KP6MbBI0iaNw
MCS4EKHIo/nPfThYEjoVk4vBMGHQHDHTYqwJQQhMzghMihfV9oqn9gDoXzb8rEcgT7scHSrGGgEl
W6o3nobUIUkNhxTKiQcsvgRsMv+0RulE3kJf0crdlZfEMXoadTxO8RkgUzVoPufCKuv95X3RvMDP
xt2+D97MVszy4NzP/HxAQj7zu7gibbwN2aF8+mP4wG9EGx/iDspfIa3VJ8fl1+vLOMR6MINkI3XO
D3GTxEk/tBWtE2rBfq4FEsl2ffe1aLBjfFFYfxm1kWBlMvG/YOkQzV3xIhDTIdqUArR9sA/ED8us
bCK/AWpZ9FDGYB6zwAxvNrZ9DAcUz/APDIi0cmdM3AfpF9PRo+SL0lJ8cVVICY+mcdq8xneq1ukI
aNES7DDqjdUr3elh+ujq33l9GqPYzmQ1Ll6K1PppfYmOs96AyBofrYWASgDDbU/EMn3RoY7cJxok
tHFShVN2lObxRkl9+8mgwuIKaEGDzu+wNTw0zM/4GZ92nclp90EbxEZTh1vcdcgiIYuNG0g30icK
ClqdlkRaPqgv1EC8xMx/AJ2c5uLMplOJhWgSDLPWEj9X7vHLlDvV/KPzNEOW4u7qfiE9ZUOGkDtn
3YCBH2Y+oOGZn/kyYGSS/NxRKsergCPf1AepXoRNrWcJ5IwWzahHr1kJ7iiR4zfzzakCzdEhYP5V
EzVbKo7iNB2I1c4VFfnDUhomiCKRhXQTqgjVD9WpzO3/JM2lHYE6L+37WFQfkXCXtRJGKpwNBpYs
kPyYE9KXb++dvJMU7BP1PBRmhiuqzD1R28+C/US6gipeIaxuDlYiIxEkP5ipTspOAp9BVOoRANOS
mc0kLasBKsNzTwWd1Cz+8/cl0JFNfmNbzfq4Z7R9uhpWlXzQryyGEwTuBypdDTMHzbMyKPxfXH1x
5AUj+s+cANdIsABoYsvQlRmuRg+WHjp01fQjjC3sSXKeKXEz7iq2imwY8ksoUpj10fntpZiAEsq4
xM3hakHk24QKTj9IxKEYF1qbbHNOVwmJU0+u3A/xNXRwAO5cFQaKCZRzB7pjsNOeQQ4OQygL45Fi
gZcmAJCY7co0csp7Kq0EdRMXUcIfphUKYdUmk3qv4U6RRb7YQQDqSWprtMTTAloBP+O0xyE+FeVm
TLWaVkxlFZcqK6l9RdaVH4kfC2pJRFldKv5kyid4jgLAbfeAY2/69DDMuwHG1mxXjzKmiWFYA6ns
IQIiKFrIGJdYGap7COEM5gsB86/0rG6o7rN/cN78SByex/cxqysjggZfI8ZUAIpPeZviUJVDqT3N
OUZI/HMZO1Gh9xJGDrkbyTswwEl6FOD9dLpPZDhXa9GIypAKeZckHVJ+OP3KEBovibvCkrCAnKEn
AQlqYUgwkybrSxxBnq2KOJqeOIXy4+IC76G2hPYaNw4Ud+27M4ERBDYhHSIgsXwPHC5R9GSTvD1q
6hQN4SqKB1nBNwiOiC8p9x8KF18MrLL995pMIUmq0H2BOUnRv74RwBvEvwCslxBENolvUoOJjAf6
m5/S40AmuSAh/wEzDiuB5woSIVsT/IHOR3KFuXrPSYtrKchNG5ADXQmDkrgqxpUpIUuvrLA/JFHQ
Q/E9T0bbaXvymxEWybIB5Q5/9H4EfCNw4U0ULgqEKw7pwTgukfAhCpdl9TwU9OYfCimfvTFYJchg
PLcxlQJ2CldgvWZCcGgCNImfcKA/n34KIPPapD8r+yJ3+IdCdbAg90nTeRy111AugAyaMycsJy1v
F6hKnumRqu/wQ8/Oofz/bYQmQWW9GsML6gRw+cbw1FiBowg+PCyEQUx+DbeEjvTuwUH7sC8W9hGS
wl1XYBM3CLuVW7O2TGH5P0JSkoWbORl9CQgmrrv2Y1PwEWxNw+0xswHVWXAw0G29bsjX0imFv+Tn
U22sRZh8Ko7wE2jUSAEnVFCrmEvGr86zQFCgEADzFHVe6TRCWT4+Uw/A5ASM4KKESJFeKF5GMYcn
auI2lMxF2bsg/dT09wX3348FXmsBQMltX2lNvqilX0JxS85TSrGqV+QRCijGTDIBH+PCTj+kIZAP
A6hDfZdiMae2+1JPU+MiUVVDChsxI+RJmOQVyCGdbj6gfgKDtGzBfgqg7pshm2J09f/55M17tsqL
O0oBzTfCYG20cuybSo3XTYP1i+PnooSC/PRFbxTRDSFraNkn74yIlPmAclnS3Uq/tfV2F9U+DUVs
GMdn6iHpGqxTndc6UrQVvNHaB0toeY0pPNLP7gsKDEzacVoEiLvTXwpMffaVPLh3ZoTNzzdt3HQI
xvuv++1nNHC6zr6Qe6hNaDrvq/7ZIU9bO42+g2dq9fBeTtNcQSUnZSEatFBZGj/1vWqgY02nxIwi
u4edt61varewu6ybt5pWIknaxGvpU6dGBf2bOL092p/+uucFR1o+vfQ+6zyWxwwKJBUnnbFCYTsN
y5qzdmN96cWr6/Lx/junZN2aLKyIB8PDjL6PPULX6/qNei88GpWv+nbQqV3h9FCY9KRZldaJP6Mv
vcPNb0rXORXVhUNySh5dmnLrHFi3oNpgP349/N6ZUGzfmuQQIaH/kKkVxXOSHQ1vT0u13GxkpDjh
M2uHRA271MIEOWUk0MRVq1D6Rc27P+Bfh7TgA15Yxau4i6Zz8ogeSRGlWyXuskxXaLQYLOnSIh4A
wj00n2mZjCz7jtNTG3ZGtWFvpAYkeUfq8OV+7YfbrGrlUjrrSLSYsVw3ooOVLg9WCZFs1V/1e9X2
Cz33AmWYEj1IZkaaH92tJpFbOkyH+2GvL+lJ+UzplZ7Em1/v61FVO2x4jKCj23KeNtrrVFHSz9gS
kAxaOk5F6pKa8nrUmVQ6FTW8j5p/HiLD5GWjWihbNroPL5YU7x+Rw3/1e5Co6S9Au3WkoSRtLFXv
1GhZLyN1utYZ7szHlAj9rfM6pRI9v4eyB1o3NLK4DAsbuarKXLBEmtLt50JjmxOv370DTS8O4mrR
F2LWjbvxPVJC2KHjuv90O9QXwMcJvtE+uG9vbN8k32bgHFs11T6HsZD+qcUMvz0L0XKvEbW9j99q
Guofql2LI83Djla3SY6a7u92k+LSkrgfHgCsWlx8wunRu6NT/7nq5wi2Q4UjVx0fid9VtOi0a1IL
95eQYbdqUOy8SRveJTeyXtxQbAUbqBrbOmXXL9qLU3BEKHVePpITVQJ6ufI6/dbuQQPt0kibRja/
FNoXWQ2i2IfRQw+8y2IRMUfPtKLV2kCSO/zfUB1Q3KYO1I2COIvZmsJmPk27sCcFIl+/mo6C5iBC
sA6OU1jSmqkLpt7IzUu0otoFHuNDQ1yLJeriPmhxbR6+tPZDI55E4KUR5IM3bD2kMi7WHh6fYl/O
/Xr/+0HmfL3tGdsQh8wKJUUp9LoBaxwFhGMyQxKRfsnb1ftQxBnDGU2+Ma4ep8OfdNasx1ukuaJr
dDzQNKqVosK12tCmcXtN6jUOKbMu3s24zFlL8F3oK08zObSIipeBruHeaAxT/INr/7hYRT2n46y8
ouvvF3ieDcqUtGNp0f9oX0CQAJXsaA8aMeTYCULjDJ1mSmAas159sn+arXnPgalSc7+pVdAYrTG8
t2ess12CiEHzbbQn9WVxtT6UiyWQrm+/DrxMo8yiffsqJHH+UKLOylOqQoZjgsz5lWJgagSQWutn
zTVFJcMHWrFWq2F2aiTMCBtvtugiNHdvFPJGOZpNAHsURijby+RSM27BZUyJwGrYHMKlppcOQuQ2
dTKuyjLYPTlOfgSs+kiB6SOH43Ul7Ovu/+hsiKicOn/WE9r1OtIuXuRBVigOx9dt/vC+aNlkDrJA
r5Z3ciFZHo3z5DzKQfBIBHXHgHinMZVUNBo9OcUSBaTGG59H+jxASbm0J10qQRR4aSqSAfQkbHrn
enguIqW8jJC0Q7sE1rmzQyRVrw9ymq4dp+0Z8rB3cF6K8lTo++WoTrHZRe/Vkx4q6QZKggr8IsDK
g8YfrWK5x9H+tqIeBeM9xV5R9xhfcfbrj/G5vFgsexcHjduziNM2Q/QzDkm96VAwdFocX3fGOAUg
JYRxBh4i6LSaQzOH2quHzMBnredc6loOzN2K3j38DtVg/l6T05e+DFtinZKqYIrUWl1EGFukg/Gj
EM0ymnVcorvODL6+55/U7Y1pk66VPR0DPf5Gqzhl7UhaCaVEy5VFXfsTwFbvbPakgrbdFWJ/hPl5
03rgi5C/BVCFtT5rxi+vIJdP/Ui039bmqw0eZk4BUkmrCeNR03t053w7dZqRo80/p1zHpZT8izaL
sv5OG1OViiClLRzi4mQhK3ygZvpsPD8mVqwRNQFpTkTJztFUvSbrfnTr6HWwslLPj94HuQGcB6d5
pD8nRdsC6BSUgqGFQcG60W6AdFAqUkzVv9VHu47pJIF4NSKcqCLsXpEyatsqOyJkDtPxx0D9VJQU
ehgfn3bndhmm9nMGqWOcomhlPv3TmGyJ2aQJi0pPLHhAYcdtjFB3dBphb5BZJ8R+B93ohc+z/azb
0WVUHx4mryidrcZtD1FavTnuxK/kMsqX7ajEQkX76wCnaLSnhOowJnC9jruQC0ilCNUppYpmqN4A
QqyWl0rt/TUpV3RgpuOGvqppYCfcA26bohg8yYJ9pe8E/vvsGylIM0yPr2Eztwoma3tZNHRAzdxW
n2PlEuYfN9wDmrVHkrGqAUwC4dz2cfvqXgr7nLkNqsZeFheXP25to8VNR6+3bty31L7SGXz2REao
Y9zDp9/FXQ0biI1RNAZkd9BeQMFkYjLjurlctWL8AgbIteJvNUznxzVFL8vj8kqZZh1NbS6VrCFJ
m4ojaeFSI0FoHC7Wd6qwhPSA8K4bZX0669S8FVNswyXGaWmjEEVtOqoFHZSY6BPT0x50jWedXZxd
pIyo/W1592EefAfp+jhHIvIwOZfT8xMZDIOdHgoaxnAtWPIeTpEkqZuhU3LTHkk+a58JmFpkjbjG
mxYguwILpL3yDmrcM0qnFYI64ml8UD/VbzS5+sPKqR+ryahtW49FNqxNMeQobzU1pAkSxT+IjBpF
Vfnpf/k6s97GkTVN/5WDc32IIcW90T0X4iJq3yXLN4Jly9xEiiIpbr++n8jqxkwDjUJlZmU67bQW
MuKLd10a9ty0o/1LmoEJMu6z3tbqaTQ6SvLS5i6dYfV5cPgjuw9yfUGWGgCC9zz1ePF11wiFvfJ9
w/6V2w6G8o3eIsW9fmorbXddyXNzQ4DcLV/yic/1a4/Z1IuWNkbDAgQOAB4ZyzA3MYHpPl7GkElk
pC+1F7CnggEdX3eyUsni1Z0Y2/WZ1mos8f2OLcJY8Z1CFOtnBX5j3xIPJeOeFMWkJle/vgndMgxk
CiHefk0pPWnpH+9fVsnnjdSyZT4Dw1pmN5FuiLX3LTv4sdU5rFSJxnRuN2QwzMt2foV8HQIKtN+9
U7NKJk6PJ+tPT5h+aLdEiSfTMCYI2bHA6fhDvnki3VhLADHsklwcaKAW2lb9Tq47KtmNFWLKmHoO
XJxQftw/1EccuouyKRmtd/SYSIjJMhh9dGeYt3nBYA43udY7tI8F0VJbvVHjssHxhbSiEZUxQR5K
eNdO8nHHQu6pa5rs01sNP0tUG10zCGBh1q5OiL6F5TURJlPCAH+GVrhlCXLmBMCYY/9gODR2YeWE
UIeyMEBzLOAl5b3jK37fqG9ZmziaCqEaWVk6Jknb9B7399m+cEnRvG0RpuDwW4HTET+8lDHRUiwZ
Uu0woTzB4P5i3waA+MTwdAzfe00LomZto2lIJ+38WU4autg1USGiJi4GVR5nyAWIEQ+XKk6yuQGY
EYV7Eg4pFsHGxqZX2iXdygu+JiHMjHG6mdbPhQ7ZUW9GpPXyVRV83pQnMSSeKaOSb+E2a1da9D2S
5l4mCBjJHl0vL3C5a0ABDC0wB94JPm9QSZ4dS6RIE1qf7d4GwE7n2QSNIOk1FglqYQiVjMCajCOc
Ragjhra2IBWR1zBFqZrMoq4b183+sWedyNestUxSs/eSVYGzAP2582GqkUqkk7FC59XsSpPgX4FT
IstNlMB1vgHxzpTPtN/4NcJRkfxW4NXCHcz8L+hAQZ//9VPkHYn/ZO+GexKuygD3VN3sD+GAMXbP
YLx9HcUpJQQhSZ0h9rN7yCZ5T0CO+LF/HpP9Y60jj/jDF0IJ5oB6bHSe4lIqRiYWifqUExoT8fP/
/Tr8idQSCinULLRjEaI8g/TgJPRaoiVbDufmnNItJd5TXXgF7WqmGfPBap2uuERYQ6Wb9CEpMHqV
z2k3f3NCJzcQfYepL0uyb/V11InFe/qCnM78UPl89SOnz0h2fTxmJifIggWjzw8PE8WveXw0qqt9
po8YfSMKomxudLuiAkPJLSSkMod9OLqnr6RGUDbsXRJqARI4ymKhS42fW/ai+imG4m4IlkTy3lxB
bQtrrCHUYzMUcTDm4L4v8s8AM6U5z0O0NT6zX5S48Fndl7UOp8UqmZsnDsbEHQCxq6cB0dqIvPOY
4MU1ya/b7NKqC/03ktejb6TdVrePaw+jzuunwO6JVzRPtaCKdjaFYz1dNLcuIXKFcZSQiiHdk7HU
AXQxJtArVQFxfKfh3FZwWsvTBK1bilO63uK81R4LlaqMAags/aFxoyBAkpzToGHHI2QUxRLflC7q
sbXS9OBKQ3W60YFJ5CAEiuxnpe6GzLmA6ux4WN5D57XfS8SKqrfoBWpzJS5ymDTI3V4cp9wK5bM1
TkAgOTUheOQVUN2IvDPg3c7VeAk4qJ3iDRG08Q8xwyT1zq7r/jtdYEOfqGcKMZo1UV2/5AAF2bG+
VcyYrKnznlcNqNxQCNNl6nQGzC/fkDG8BOpW3Srb6x5FDNt8ULz8f6kjo03rKqsPmTQ1befBEfTt
pQnFWW5h+WE7Tcliof1AcUr0kVcnJY6bWYjVKiQq4Pr8klioWZNxVkKIryos5ccH3Zesm+gJ4ARq
t6BZBkfITULEwSi4JGAEk7q+y5ackl+caUn7Ji+H4ReKIVkTXlLdqzsTeDaJ9qnXTpglH3tmrj0O
ep4tZWrZlpuHka1er9N5tWMbmZUHCHLfBrelXBlakWh3FpBqIp9Ic7r+lgQwsyN82FhbL69dBzu5
60+izdRy+Itle4pA/U45Hz/ZbE/vceYRS7eVT9bsuq08wyOie5nOopg5lV76lyPtRciAyuxeukbk
jERODPkz8+anJr3gnO/ZN87SOeOecl/IXMUx2To1xBcBo5juKJ8oqoPDmPhvjSqCQ74naoo4zVE/
1igxWLd3+1z80L8u1wsVHLn0S/KYHg71Ry+m5s88F7Bcs24IRLTuzGcsoe1dJyuDStTnqjqJbD46
1drfGh4IxnwXrxjgg3hV7Qg0Gg40YHCIG+ssk+TUsJDPOYSEXxxhFb+eCuFHwVxrogpBauD98aRU
J1RPgM6Rj5+V8r4uaAgRY18jYum8OgslWz2XdkTZ3aVQXBfxJ/+32Gd4m8+h5Q1nQAw1MAkLxfIP
G5SC9XAc8UIhFX/g/awmuV8R6/InmUA5s/ZeL9JK2tnErQ3z5+TFdfA6RvsOZOx6KW4muFB3Lklr
WFuLCtD2BfgZubZHMDSJEXeuU6C58FO/VUsJBLL/aif2vGCl52O75Axkh6jInpRYkhnzVipMb0Lg
4XVmn8MZiOoBnAKMX+NgIy67+qCIWKj3irhcqsk5F7qlNLsiYdPQNeV0vgiPy7PnBvFKqFhjbH6k
K4zFa7QqyppVCRhqz4bdfIOcvE/GL0ESKnbSpTzL5nyIB8K1ZKL6unpN6I2uXk2cCZoS0ByS6j5f
xB6U/kC1KaRcPjZ/TE7dPxzA2G6hRkrcZGIbtBvnLVHv51nNZ975KrMbGDUBDRjCvtPf8oPAl9Ew
1oGkf8LCo+yt4d85sGmTh8BOb8lOYXqVqCgL8qefPxdMxY/UVeGkTrXjJUHzqRE3APtAFm/q4Cjv
SYCrXMrRDXKdGhEhE22Lu8gCuV/P/SG9xN+sj4w8xo3De3IvutlcyP2vHivoJTpSk5aT6KBRioWJ
xM8s/5FwbpmptJmLrBkF4gsAnmI1+0AXjqFPXjSkUJ+9fK21xK93xa51pa1wrYBEDsHQi8y8CtXt
Ezc9dTVO/xY/GmiLyiN9rHw5PXEd5DS+J9YH5hYV2SWgEZpcVq4P9bc6vDkf0M8OsG6T5KCQ3yjk
pv0CUe0q/nnsCDgjvoGaBQ4IHCIeq2pB+A9JNjFjDiIUtAroCiKPFZ2lPTd8G0/84D8HvzHnMg8H
CGPMa9c2YBwi/qGqPfOr+8o0h5rt0YKzQ0/rNVrPxsmYDrOZPprI/HvNmEwVzel1r18op5oxBL2K
6srhhC/N5SCvfKtYWuU0ua5qip3wbzBJ8fbAKtJb8J4pmcc4Vi1k5EiRV1CREE5MNIgahUE+GYTs
GRnw7uhkms4jX/1Lf7+fqaF29eFxNtGx30zk+UhsuNG+bUhhdDnzYg7XgNqYF2Okb0iuxA/KjBbY
uzT1Snlc4DI4R/vmxqrwbgLTBFwor+4wlwgP3UZrqOBnSh4Jey6ZVAxGk9cfRUkCdMo2IeixMWAr
vyo3UjQ5Jswgk/mj+BmOd5P7ZPK9OSNbXsE2Vd8v97vGnkE0JQIeYbSFAUfILPQDQkLEec1FGnSB
noNMElQZ7DCf24kQfi7mibniYEmkNAsKWPsEFMZ9LoV+kEPNFBN+xzcVq6FQuFyFB8EndEWw4il/
KZRVQvon7NfZnRyavSCS+bNDE+GRgYraz0/CbVFb/dcwCfK20uDDjvZqIKKrBgTJXWAb9sDntt7b
gJ6LdieQimqXBd0hv7xJJ2QNZ1djYZFPYVBoDn+2fvtTe7K/9Y/nqngcS+lIfthP236J/gVqLeSA
s7YyfUMbHuxkQVyOtE42WD320QfRWaruDaMxWxufUH1pTB+/ry+NnD450J/j4sCOCpvtSW9nBFEF
jnYqD9ffZgq2ROfsouKtmbHDo8dSsand1E+imIiaONG48ClYh2yRcaCHYicIp0Ksa27tpbK1v1pe
CXWsIYvvyXqFVRJ5cWok/hg2XoWIYamssiPQyFV3XgD5hZdprvL2kamkzfR6iJfDJJtKEzLlFtef
7hat492Vutur+1jFkxzKBMYJRNS9+tg/gkfksyPo5IGMbKpj20VqnZUROdnXYUJi4/h6aqtxqUAE
EUSmNsCaHBn4+3XMOhhzV/oZuj2Oo4CBMdn0bvp2dQClT67MN4uW4ocjP6KNb6IoNwF5DYsHgRUq
vasZciCEFrHbPyejwWGgRylgT2iNrbYNbMABNkt5cS6xgEGI2lzR2kjiPaWxEMoRSWIu4P+1ALmk
UnuggkKg9Uxmuu3WgULo+0LjlUwYu0CANQYtefloJ91eXwyLfMN0xl5HswlPD5vMD3+Sf0nMqWsv
+YnnFYKv2KF2R/slA+kUExWXbWnKEUPTFVVW8PrsV9Tgke9qT96MrkS3MCk8xW9AkgbKqFkA4KE5
epDYBZzM/clViTOz8tgqGzK8VPBTottvnLtjRFncFuVYB2EvfRWdMZAC0yApwWiG/zSuKsp4tFUE
wihO++HNOmpbKImOK3FfgntgoZi9yLyNfwnlB3gfCPzjry8jKvaeKAKSrQV4jtXrm2QY/tWOtZrR
Cop6AKrSDFK4iaK3r2MCPpntPogc+nnZDmi0XQQcWSNI0uvYlN2S2mKTGxboTL4Lor68PC5kXtVO
O4xv7AZ0LIZj8zrWFyTqOjdmuzzZcddMuwU3+5w0U/sj3tFL8pKD52jyRFwhAsaZSPVFRiYFVFWC
AH5zJbL1nnkklJ8KNgfUcBh1j7HsMKg2h+SHke46GXZ54jS/KXmxtcOq3MD9QNiwkFljwao2N+vn
DQX48detlT2c1/ewe3/EOLCObTEe7QcUMkHrD5PnCEEyWJErPjVfSF9Xn6RXsb7lsR/D3fGcwTwr
AQcNK0Eam+PH1bmlTnfm0tc9KBXKWzTOFc6mOJc3bfY+tV8wvsMuVrjjnogBWcgl5xnNeFziZHHd
cPwlsWadth5sr8ikFYWfUBCSZ5pTa5tWvoLoNXTp9J70W12a8O6TxXGhoMMDjAkpSOTSFyAJsBQg
xkRuT7K2Vi/KOxj2r+QjFuN8tURTVMo3SWFNytot1XFBndBbFAB6c7NaHMWjUTpmpm7StXzPgix1
m5pDxI0cyZgVCGVHeqmXKYgSTheKGaFEqHaYlzgQhS6knnSWlz8dgrCUeh1S9UHPEbVHyge4kf86
c6wHj8mBxl11I4tAgZqOnzeCf21rgUlyRzQ8jBCM8bEo7SCrNvlloNK95+jG4MVi9801LRP0SBsi
8wI3K3d3vFIAawjUwhAyb3wQ8zXASq474GdaSZQwDXFjCJH8+Mopk5uWbM4FwItTX4DqiKpMEjc7
KxegICKUKuDIDMUZYbM8yWxbtJSWFLNj/lV8laSnxwH3SPxLJgf/agVQYTg0hfbzOCK11ts/Ch4E
x2x8OgVBFlhieIg5+W7AXe0628CNyPQE1PGBJhYIR2DF4nOgG4ZZ2bHxLKpjz4RYwrxMfY10MZHx
bZR9yFOaHZXH/AXeDLNmudxrmVMAf6YfWew+ODVDbY+fzcxoqO9Bj0EA2YL7kzCzExYiV8R2xx/V
gaEp8zl2M8AhzqPdKI+C1vZNll5XWyhHQ3P4FGrQmAEL5/n2tMX1rIDvVEytKFKqNc2PtIfS/fc8
p7gtjNlJrG4MeeiGpvyfnZG7/40DSJuFT6+e5rrHihjvbIgLQjx13/pSm48cAdx71npIJppNz8RD
4SfhbKOT/KCJvNsjtkggH3clTKuvLoqNTAzYbzyaDOVSZtlmWOFMGhPfYOzeszAwSFtyWB3f0A+k
viHR+C0+hONaeCRi8itGQbwG0eT9IB8pvtE+0y2qM8lXUwBjrgRwZRrbNozpcKWdo38Nxz1pfbyv
ly+SrBcjtIjb17rZ1atsU02VEzKZxfugLK15MWuOvF2cQpI7xenT6/J1in6eK5WWQtFrMn1VPit1
jQaopw3Sp2REUohgIm8p7UniqYljscneCbi8C3EqwVxcnaoTcXo5Ssvd6/R8BFBOIPdEfHdMYKQs
uo/B71wi4TXLCWWKud1yzzlxHOo4LmKPlu2oG5sHIN6TkU3arUnn5vAhws24iBQALTSrMK6+GS8g
bkbL7BznhDb/pPLNJEZ/XHazuPBsafKqx2q4lq8TPFQJHDXxC4sXcZ6reimCbHKKCNBDI4VhJsRw
SC8zr68br59rBHVcMweKGBGxwzeUB+Ar48NMZyWptZQLYqNAZEFUJElX1re5FN1H4FJOJU0tmKJp
9d1ulB1yGO7xaTjVt8lJ50RjTSTNf2toyI0F+p0EtTkgd/1lfCggB7SzBjXPCLud31sThWWC6pyK
FYp2FHua+lW+rKpJ+ZjIbrOSZs3K8F9oKR0mrQ0ALtUTvVMxeCHBjxl940kilCX6hKWxO4MyLPRd
t638GIth45WYmtEv+W+OxFagUSqIQmrkr6RJexUpYtEu3djUWq4xfVAVWAGhLaVLtBXRpmzfHses
/lCscjASSBCZXrb98FWsCLf8ssarC1k1JMaUYw8plUNMwupCQo0QtBBPsrf78Tec75u/eYsAB8Rj
HNJH4wsxNXyhkFoJxyNRDqGjMe4BGKLYAg8nH6E62LOVOSP4QXG8xRsfGXF+4wvQGPQKLz/k2RQN
s/adHV7VloQ2xFrOdfU628zR7FOQpezOr0mQi+YYJZqR3TDT5rRo7IvJwxuN6x2MPqkU2jxjQ13T
LMQiDAVE21DEqRhrCxeLSZ+zG3UOFw6LKU1EJqw053RZpPn17CqcFqhOZKk9PyaBvLWDihgU5f7e
d4hnPrpP84tXj71gnctOutH85xTiYXpdD546I391+O0UtnWy19+SDw5ohG49UxpXc+VhwxXIov6F
zOHBYW7XL8SXtaV75up+LaRtu+AEcHqhxd+0Li2D8SbeSACI6fS5eE1lXsQ34wpLg/FNgBzab/vT
/DSX0lHb9yRj4/1j7ggZj69O/hIMM5gMCGGByRsqBGToCCwk7ZhlK93JuknPGwZ2IQTopbFF8it9
0ePbIEQlTah10sS9MnujTeFKvjryj+GWTD4kPpDCl+FQkIjEGAJzaSKmXOYB2mEeE3faY57/9p0f
nZCV18m0sRyDBr4V2eR99MUuxJZhngZ28dR/Ic5m15jXQP/Uzgby+XHn7eKUjPFhQhyWm4x8mglH
yZrccQbXF9/7GiiJx7paISr4Mcq9vUk+y2VzZyCd9IuM99jlcgnRPaOkLlxaqd4ukwrtWBc5aM8P
1nMRy0p57Zt2IYkUPHKtWvfj+cXQbAoC441V2ZgTcm2uQemA6qtiQhZwb9OJ6m+rmwpUApsljVnK
cRTun3Np8T4XBNEHMyOQLlxAoD9cWDzigZjLeHBfZxIv1zpYz4Slm3i18p7uRzf5ltBlNR5xUD/y
9eWdi7ackDuybXC6UL48T9faCu255GBVgawi8VZHHH43GpjIEeoLnLfrhyiSmnUnUGsq5tjQS240
FBNHhhQeRY1SwaVd6JMRRvp+XMr1c9d9xMT38lJ/w/9+Fh8YE+JziBoMaOXD/k4OsKrYSywHcLIk
63tWvB1Ctc3yQ9/jsXou1UM7++jWXYv4pHBP7HD6BpK13CcEvAdR6/UG8lSgKHJq081zrzv0S3U6
qz6bCQljyL1ap99VgSqqg4tjjPabePhpd1Hp4CFb2aPpdbRsePiQhwttRU0ahfeGKIQaNtpK2TQX
TmtjJB8OB4wU5bO9gqa148VoW/bit+1zhV0U56lHEiJWqo9sV15iTzmjAzAueeO3zdLQVuknJUBm
AW5gg07CQHHeE3KTgHNrdzbYZdmRds8Qv4or9GQMZFBnGG10tiHIjWlWLBR9bSbrJz3RHMSfS1QB
hraP6n0jOZTsgLC6lepL5N7NCHH0GDba3dBMlANnEBgkkITRIzCAsIL34Cw1B/S5Hvxo0/T+MhZx
odqXjAVNtSccYdHe0QTLODZ9bEAXjGRq9ehAwy9ec9i/b3bumKDTipkHb2f6VZbTipEWWib1SW6s
Jw0LGiSob6reEzRKnvRs2L3nmjz4kvwtMGmkQGhocdZMlD2XBNu4src+iSW5JMhBv94zDo7hic+G
OIak5lh5hgqmsO7JcUPM3RwvWad5t/o5Aw7FzluU+/I83VOfl621QD+OgLr+lJ3XjjRJmTAVddt/
PHbGTTQpnruJNDG+4VU6Xi8kVPpcvs7YylEGgGywxoKm1afXRkfXxfK8LJEVvuao3k0oJIsjgZt7
ymzYJTR7WZ5EP8mLhkHuIDUdF9BQTuFpGDuYH4xzutc37Ryd01mfUqfxvqAgEoiRMtem3I+e9f06
JFBGKBZVyzGHNbjjlfxvtwBj4gl1jyDbcBqU109GHQTNzw0dz1a6KN47TE4vELMYr0aM/uvtJ+eR
6pqg5aj06EfBuOGTyboJjemT0YQ14CiFd/3p99qULFMXDvl5G0X0jLuGyLVBE8FjRv2EiLHkyc81
k0RPtZ5YBgc07hk6iOTT4889g9VxlW/6fvwUcoT5n6Wn6QA8HW3kPbhMOKSeSyyHu4hXhJV+8Nmk
QGfbD3WFHeI5vuDGsjOvf14I60ZDnS5CmC5mpY1yeY9dkeOaWmTFqnfz1OzKx5TDQJNOIxSBIJxj
Q5r1yO4eoD3jeoY7abSvfytK2UFgB8cDH+5m1UWBKgYjD/iFkgKiaOrxt8aeKezsIruPAyOGGCHP
sKblnM/SpjFq1xo9gjkWeSo1mlcEimhlE8IhXm4GLjJaZCo7OUvLCtJ7+2JUuY5fDa+580C8p+Az
tLd4pKQlBjLCtjlmZ5gu9xV5/R3Y5oHKAaYEyLe1+V7pLNAvTw+6/bo5NId8wb3FfdYpLh2mZOqT
qG2YDiI4LZ/Z8SQc3JSt4TZY69Y+Z7/xLxBC+vKLSyFMNqgSZgPPV3afZPfHCNOclzCdPg6Ir8d2
5MIpSaDbq4rI29t1YR0K9jr6XE3RhYr6zSSSEvTJTMeLhALzq6eyB5uOZHshcW/ekIKmxPfKR3j6
XmVERkNRf+qVI87epJF04xfuHViLG2DrCwkOrkgP8dvI9MCzVhHCjOjQ4pqbmLj+EMAZgcWyoSO+
QV2JLqzpx9i8VCcmF+LLZOd5IboHEdcRDf2+pu8DdCbjuU9+decCSWGfYd5Gs7Piykg583GVgMpP
mQmaLxl/QzPBK7PnHiTsiyHsPTenNlHR6AdZDIh8z5268FVKz2fQHNttPw7wxWBuPh7/yuxg8CEz
jJH0i5WOwyhSbHvG70NH/CSekB+rIzpsVP0wkPxXTb9k8jD4GrDr+iQ8aCK+Q/zkAi1OZ+xpxFHG
zGJ4xs9/fFz2+5dOFvBxYeSeImhQKE67EbYUC+sRqmwSosKxyPW538Pl/W7zkTsfnAtXUzfeCXw6
W/7BzQ/x7BB7qMqcw39B7HiCkWy6ZB80rjhELlPSDX9+cmeLQ2ffz4lnJKaxWL7PybGdb0UeIy6N
4OeHPEE2YOZd/hNZdUD8vux8fgiPMC7hPwk5t3i85jTMR3Jfn6tUR27ffzTO7FT1yzMYKSiWQuOA
LOFCC02lLp441vCVdrQ3E+yvIih4jYthQV55N33tANEeVRCn04TTf+tel5RAfD3ofkdBX7jhnePQ
M3JlgIvRsOp+r2tElEGHZPhQDU7I2U1mizmgszaePoMpnYMDgj7qd1Yp3uIxSd318Kmapse/Yqyx
R8Jd+wN34Q9hBi7hxkXklaHbTyhtcyUy33zUYTuNW/RNadc8O8VnIBfqAdJxfLK2w0c4lyWv2cB9
tCZ+i1mm+KXls14g8DaNGZsX6Watp4Uzbgw0gcBtVCwlLLkEJdLhS9ox4wAZAD80aiOxuoqbJFB7
/B0+qwzahPKoanv0Qsxz0YxfLKI80LbRZITqaKCNwn1i5j01K3bvY3JkzqVkFL0XBGIqU8JV1ZuE
WuhrIMlzGaTPqW7VOtoVydTuwfwZAMed7RsUNbXAqIunxNnWbj0VqYSBlQymsPjEVYOM8judGN22
w5FAHhR6wdDVLj0pFGhbQYZWOs5pdc4WcNVpjyf0649fwX1RtHBmU8G8SNMyVe+YVtm6b69zd4Gk
7BF1iTQCofVpZ+C9a8J8GSjEf8KIVs0Q7KICm1to1flEdn9y+fD5boQprQpcBkPHWHUIgx2GY2S+
Ip/i40OkLgi1EHGVT2fKfSW4JWH/E0EJSB7cA4QQUOif4CeoJ4GP/uV4FmxQxu4gLPfXA1A5v0Pz
gbRtDBg2F6p0Gh6GVXKOHWJgRRDsCK369+Z+34VjYaL/tGHeRUCmCAWAIyRdWYQ8CpdaMv3vNDxR
EC4erBA3GdsO2dODijdxp9UQFkvoBVhlKreddj6a59sQ2R5T78tL7AX9sGTnEdJwpE6WOzY/ikAj
Ed6AV4eA3OosMtl4pwOQpDHaaBSAP6b7w0vlDWywo5U6LVzxWs2ZdE3wkJ+VWKcU3F3CXX1JjW+I
1VFF8L04lAlBNZ4cjmEnnPJTGPx5Ppd/olsNV8ytCH7JKzq/+q/vCsRurS+VCVzr5DoHKli3GOm6
1fMSX/LPcldtEGp/KMfuns9Gt/5W31uylMoRa5qNINYkoQNaj4Wx9LLFNRhW0v1fZWmqhl0gbnm8
/RHnnyMQNXsNUtzh/PqkLgHPu6jcyD4WFFk9rCkJ0PBpQXfmTlSxxjAgsKXTFQ247SFFH7HpKG6y
CLHcwyYFjwVVXTGySX0f9mOV4mLPRJYxtUuO/H5pz1oiX76t326P0AyxyxMJHP23h3LYaQ0imIRd
jz0PP9YMVuKUT3vyElsCWo/UJW7Z0oHCcWQI8UZEpsEGWHAC/kCJbhEF2wfCiZ/EGe1E2Aq7fStv
60uO7AB3CswugRqQkLQOzAT3MpPwvSJ8IEWJZBLKNj6rLbu6hXAmP7BkhRL9gPEKTk/FvGihZHLQ
5YtgEaHmBZbrd/oPEzQH1YJgIFhCythfcFBf0gjmYaaQjYfNIJBX+BEIVEfYCeeBl/yb14Aqs5h7
ZhjnjdN+PUCg4ZRH1PciESLFGpdMG94TyaH3q3ZBDHhRmuHGHGSw1Qq9PGMWC/eux9v2cksk6Lz6
9ITeyIFUnBFrTxikqVuJK30Moo117d4fow8GpqodA9qBbr0/8t/ol3HF5pDQj2VihR5k5S+wqFch
1S9exnF4oI2NO5eJ0Kim9oQO54Oxl07SOjshWm3wfVZuFS3pgVtAK4Ch7vTFAyXerC5c1DhXF56h
bREcOBqmaCGZRmAuMel7ybqkFgs9p6PcIL3XDYbYKEixgqt7DaVmUFpsv13QMox41xNE0p5SXSiV
mJKt6GAcSbjvt+mNiVv9kT/RG4/RgDyO15XSjtF1sOpztInXAAxHzjqRaI/uiOaXtYlEXlC5CIkn
HckTkGrUSsCoOToNHKJ8O4zVTMCbdofmjwK5lUnnZ881yTfUxvoZ2aO1QbyV3iXWCEZfemAM9DkR
rCiby75Yq2euJM6CzI+wwTIimBNeQfbmEBfDDd7S2nD1V8d2mR9eJ2n/WvFkuKS4RNVvLmxx6I9P
jw9O/Ciy/YF6vOusZLx6Xkqg9ANk/DaZx1SCcRwB0yiO13V9H4ntQLqApIHJUHbWfBaf+EvWI1x+
cE1g16j+AdYvyKEjVEcb6A74jyfnMQ5/EADvNVU+E80HxVDvbYGpB25H4B8Bm0/ySc3zcjTX8Dtn
7lcfuzrYP+Wd4CpuvaSIQrUwWEcl9A/6oECT5lEUhGven9w+IQwO94W1MC/XXQworEKNuhxPQE9Q
amMYWc/Zn2TOGZr7RnauXuC1lItdcJObi/ryWIgZRvnQUILtZSbkGZM+VxPsMqaJBL4JPSVxD6vh
2zKd+rtR2bGA2FWYfFGW2c9Ymhxja6FOAo1E3W4GMqWpS8TQF3ODRByT9psTxMz6ZqgaieLpOf0a
3aoypnYXXK1xM2zzYvL0C3bxp1ft3wrPtMcB7JsoHNUZqWzP2JUqPwXIi5RlAjUzuwblKdqBxVlc
bA9HXlcQvprXdnO9pe2ELrJJPng6OdBD8OAEmC6M13JgfVgymJUc2zUvFiJVsh6CUe1EMGoN/s5T
84V6RtIxgHLYdpn1U+Ys0wGay/OJytICSuG8tQWYn77tmJUJ4aJ1L5zIZtAni5IliPMbJALx4pi9
oYgXZ3U7rBRBoo9FO+Cw1X40wILd269Xyq+uU9NH/VLp/fMf/+f//vt392/h/bl5Pvrwmf8jf2eb
Z5zX1X/8c2Tr//xH8dfHpz//8U/LMlVlpMmqauumYtv2yObvv78w6YV8uvKvphqya/J8WPO6YH0r
w3NbIvyusasR6VGhetGMia4dExwxCpS8AvmrPD+jitHYAjjSWBDKUUcTNOy0dfWrFpZc7QOrg8Q1
u4WikERbRvNMMOUqOWHdV6EjcohB8nNlUccAS+ZnHxlu+6D0/b3LUu/6DH3zOq1N5AgsfY/wJiul
L3FOj/TTkJaLTmGFLq+e1GTLIiKEj+ffeUm4ur5jp5Q3WXUKM+TYgxC5buQO/XDqRTpcDXKzDjsX
BTx2tHhnrm2NmAh4aGJdhOuVUStFxWhTRM9ppoX0hoTj+udV1sGrjQPxjPPG8Pruq7zigaZypk7U
4J2H4Nk6Gn8yUbrLAP9iPxBEpXjTynid17sUTLEgt8d+Lc2kmxRSsizxJUYhd1y9DR/ytKmX/BNu
PxA4F/VuAvWvPc5yUfMmF8uIWhk5C1pq0njo+qv3IhkgNyZkwdhFT4KJBiQno8+rhacV9XD+vAya
OpNeWJtHLxqBrBaTtA6lM2i8QIvS+GojMtPqbFIUxqzImp14wzKARRmpX1J8t9fT0ySLnfHtelUn
MbmXGe6nZz5Ne55tTCmwkYDKHa8PDCIGUrmn4bxhh/sW+xwTHx3Nj90VfCLeSc1sxKr+en2J37UM
oJxTMx28iInsuTNz2iof3DoJRCG39cNmB+kzN25YsjZtvh3ZnyFyRjWOg7C3Z2aMFslgb41rX+EY
knX7NtqJj1hW/VnYc/HUuiRQHsWxE+WIuIKkB4BtDdQvdS0qKf413SYqPiJHbIQMYGwwGY5Mttl3
fm6fHfx9M5Wfn8qoXFpPDSAcfPUB5ZXcB4XcKNh8K/+sjSjQ83AxMK1lJUH62AKtBxE+iCr0zJjW
VkvWDDaXSpnbr2pmjDrP1Ay3pntPGuFUufp9KJ+urAtKn02vI+zUpQr7y5drcVCaJuwOXT39G8+c
7cgqOdgZgL5kcjAzQRMSnMf8rLiJZP3XHNWLvoxnRiRPsme4Krth+cAw90bz8QJ1f2Ik1Vnrevg7
HaNc92ontcF2oJcDXZQMWkRIUac5wopGwvCbQhttRO2qWXK1Udoclfeoyd22NlB8zjo5Xb2ayn8m
nHPEXAnUKqc2QvHHRGp6Bpdb9+rZh0bO3y9ZYkH6mwVLM/7nglUNst0NksRaeEWhWCbu+2n5mrqS
sa29C2WpjpaWfPv77zlS/rdvqsgjwzTED138/f+3Subp09As1W6Oxraelof3UkN0cGC6klYChJN9
fQL5Wa/Mg0KFE9stRO1w+fsHYf39YzDM//kYLL3Mh6RN+h2rZM3oq7ag2TvecFjiNjr8/Tcz/td9
wRppI/U/OTuz3Va5bAs/ERJ9c0uP+zZxcoPSGWwwxmDA+OnPR45UtXeyTyKdan6V6m9sMKw115xj
fEOSTFkx1L8/rT/ei+RUCe02Lh0cD2Nj3G2J3J6mz5ifvAEA1oQEVEX5SHrS5vXeCuUlJhJMK5Zf
rOMI8/66WtTLj4CND0FR6mteub/Pkg9OVqPDRJ+nL49XZ7w9PouuGWGnpF/9ieCY6GEXonfzz+Of
r0keHo1vj85/r8kS/76mLLN0NbVSUgzr47Rl2NLSa7uw43YUYmZc+T2LGZNlqsNrKTk3NGvXhCT2
4+6M+5i37iRsjwZj1O5CF7LzMoMzgo5EYXu4oHi5MpNjX//5S0uW8o9vbYqmqYq6IhuKIn/51nUd
C3dT6haCHskFfwzRVWTQaWlmoFLKZY25//1ZQ5djsVypnAd0I7AsttPbVGKbYFuhs3+ymXpS1WPi
PcFJajxEeyxthRa1eJc6jjzrOgk5JRA3eqVTpTZ0azKD2gqVNvWHmL1VdN3VF/24kFtMNsq6Vh+T
cnI5Bq06T8BWJFHSbVRjkpxXp/ZJFULKdK2fGNam7Cd9G+VMgbqNWc+vZaB3zPCjWPeuSNklqOg0
bMNLHSn0wTnyCgsjfqzjaUWdRdvRCgqBeUxE2aYbYQyPS5ko8UzLB07ahR+wBFlB/h8eatdQ3SxG
au0n7fauejjFxGyqnV6uygzJdlKGLL/MJgnVpL5OCvDfUa2GzcEl57SHG4acB9jSLTiUo/oc3rNx
lY6ELDjeR6SGWshxKDrxdTE7Rwl79EUOzZl3Tlwlczs1SoyRfNoZt9GFXhEbD2GRF6RhmI9GShJq
XXRBwJd7NynMAbZoZLPaTYRsWqzDlFKJM6A6rq3wjP0mj9jKFSmQuCVw0RRYIn4Ga4nB3MHXFKgf
wVkJb+dJjTQ9czXNldCNYgl8axSXBht2KxVaXu9fGBUQfmp69cFPW89owt+e0Z8fUXVYuv5cHvuu
VMtWvq+IpGxrZVTfcCKVs4MI3UdYnfqRbgCFSfAQ3x5O5OdJxVJo3ww9d/uT7JMnqN5vH6xkv3yt
4X3+631XVUnVTM1QREWURfXLmyOJmZbqScucqaK7S5VaHAJJ3lb1Iu2fM8pQ9eAZbfT/+VTDksyh
uJZlcXif/7gZslAWzeVsUcrGEMHFc3AVXEAretq4GeeQGNM/DfXfFmz124LNxZqSZkmqIlqybHz5
DdLD+SYJStWu0KbS4LAIeWZWgteU3rXPbvFmvB1qSJco2jm5XVCA83aKzIauszN6SSRZkn82PHS8
yOQ1fCI1aRbnQZ2H85eWZexKOJ/gERgImmEwIX+WnHyat4x4qRPDgrmP/Jhe3V9u57etV1VlSdYk
TbI0VVPML9uedTIrJevMbnUQyZ59vx1eFfp08TG43l4N3B38hsoVd+hl/csHD//gL0+PqnIo4ic0
NdH4ekNzpZQLOT+Iq7Z9LOkUKbhkTlIfCvP4IVnGYFwsp6JekuCel+83kfeKTmi36+JfNv5vFY/K
vwxN0UxRMy3RGv78Hw9UnB6qKjsfxZV8eNTUdz2JengMZhyJ1jY/zRJ6f79c+reNkg/URUvRJVEx
NfXz0PjHJx6kw+2W3i1xpRmRcMVIIWMDqTmvdpzuUVSnAZefZmCEVooSHK0O1QoXr1xm6nH+83f5
18X/+VW+lHv5sT7EJndmRflq1ynYIRo1tMivKyGNesu/CtH/4wNlyzJ0k9fJEIf37I9rLw/GTTpI
XHsvRrqy7ASUe5Zzod+HjRgzrvnw8+cp31cpXVFxxRqKaVm6+Vm1/PGBmZEkWlnV0qpghgCe2gyK
eF6Uc+uAX2GZWuyr/gHHtWNqrml6mBaFS3BXAwNX4r306pY02GKPl6e+Px7lKKNLih+2WKniVpXn
gvDLC2l+L0hUXeUxFC0eEl3R9C/FcNkcinPbXm7b0p0SuoUAowhkjUHB87PqPfdMCSr2fDrFOQgy
fzceJPN+DM/17pzL2U5fVoPTrMBUyjzeoCnv8P/RUV0LkyFoacjT60ccPHfkM32GfT3sLg+EWNHm
X1ruA63lIROtIAZGJLkpdLd9tF277gMdpoBJRRLM62FQ4k8JuJnOj77/LO1OM8v2Ffc1igTHfwV1
MYZaLbyBOhanrzoqYVr/i8tsbo03tG+mke74xWI+31ifITa5HyFB5ODonR0fhT1ymM1r8TQfpjHI
022QCNNhkR3mJDDOh1AKHAuQUiPU4nQoHdK0AMDw54235272XEYgsI+Tsw0hiniuZvTekfz1MI0D
Cqa3aTvZ8f9Nd/AYR9qu2vgRbMtok40jONBh5F/4SPq9Uyb5ZJnCZj/bpL3a2MAJjtvtLt54agY7
hRmTOx4Gnp1nMLRpdwTh1PQWHGHyHgrufujsO2NCharJDnq3wyhnzBwmZCwsuutQi97BexbeiNQg
IhKhyaJS6eytPF4j+wmkyIh9VIX4sobOKdyzT3g0VMAPiYlksCFlp35Ask3x/0yXaPos2ZuVGq1W
DKsC35+eXiT/lVG8zXAYbBmkEhha8272ytWgYqfTnyKh7YJXBgTT1QSP28wOFqubvfGRZw54amxq
7pQ4s2dGVZhkyQoq8VGgEphnoT99zkkzQgCM6hSilyrwTRgTWMzTpg9DltyS3Nbl+bWB51Ntw3DM
o2ih+Z+S8pm4S27HQL19fuZZigSP/3KfX+e5vxGdHc5UA1WR6ID9iJ6V1J5Pp9zXpRXV44cWCD2X
y8dMGXswktvQkYzmykR1iECzuF0wIlDREUcrWAylr2/8MBesrODAUhuwxbM5muvOa4S1w/a5NPW6
qmkRH6Mefc1uuNQ5QakrdRFFcBghn7roMVb2x5lBf+O8ieellA+DCVbK3LZexNLOj8OQHrCf7QWT
Mozdj4YrmN34XNw/tLiQ5AULNMWe57jp9jPmDPS19ygFiyyavPGPKL3H48xW1563zFwPBLV33+s2
Oio7nj+i4KldT6CHg1B4YqKAOb4MDje+0ePTFUChASHUBHMoAi0cSG821j51V2BGIck6R10rObOr
MwpD01mGW8f7/DMSSEYvw4fAIMTjD1zpC7igt2SBbvalXUIG2S+1aDkMEMdaFIbY6QIFxc54SGJ5
KmYv7Wq0ZrbqPOyS2fShdJd7ZwvbkN7w7OW6GnmYHVE8HMMnkMs17LfryLs96I0zg1za5qPzIF51
RMvGvYR698Xuo5fzBsXEWnzcj8BuHezZLUjtIekFqFYvuOzHxIvWEbpgHcgw16y/GaxL9HjthmhG
lBb7AVVf8I3fw3B9tEcxeoxw1A0hpGiIIM4TF4mkIQxhxnqL8xstR2St6cvECFAH6/6seuBbK890
JgfLoLmeHDZmYz+hIEEhRusIwwUFNjTGbuedowpYxYKRKOKkpyP9yEGJfELbocs2oElz7SEWdpcP
IkPrzHbX25kn77qd/HZ3amRkTvVSR2kI74y0Q5XLpUeWWIOKWfZRUidPYEe3UICX7z9vivQYvlVf
bDKmqrO3WxRf4pdNJjlp8rm65bftg7zcTafRhhVw7k9Bk9zthymDiB2OqzVTAzrHTvIw4DXk0ZSV
f5PYwQcj3Xz/lmHkdXg2J8kCsc4H8z7Xj6KPIB9Lz8GwkDA/N/mnYlu0uxfWpzk5VEG/WKyEWfAW
kNOxWAS+NF69oTMfeYNoqvIeZx6KNpcxBcJCG2wXHwLxn/A7RLQRP27sXEJ4V+kvjQBZ+l4K/X1L
vhxn2ougm2oudoscHYMBekMzb9PnU+/mxouBuaG3cFgdgTwJC9BVDOuqJ/EwKi4oA+FrZ1sABySP
M43r0EIr15BO6CC04jRyb2q69UPvvGcKmnM0xQIhs7JzqI7RWaX8TUU/FpRJw2ijEFh/jbVyo8PA
oCurTiSzbzRIOnX+1hzfu2zcHN5bxB16yZIsvSqM1412L+FdPswl4soxPqh+iwi1jdQuOHTjQnoq
GHVdELlXyDxnzW1t0jCll6pP4mZzv7+ixDLPfop2OwssukWtD+8yBR9F+FgDCMcWNXBc7pFT58nH
qoPOtuw4by/P56jv36rjm0YXtt2IMIGPG1N+4Xif8xccg/qsjDMAJbqX42JNI/hAce1UaXi/jy75
/IDEUQ9E4gBOS6ubopE/MtTVcVbAwUGDJRIeD/MqiSDmmchGmlknrqgVuzig4Q6m0TgETevLINaU
sXKYtTS+5RhPBFYfIV12Z/CDya4r07HZpMSKHJ0UkYjpAO47JC6vaQOiGZABlimmL77ykmI6Jngc
gmfnAN65fwzth9Y3DaYxqHFsmgbDg3BmjMXBDVfKYLKuByPHGF+NhPzlOuZL5/L4lnwo13mRBSfZ
OSme8ukesXBwIUNhlzpsZGkrtZGshN0ZkFx4AdIPNgvOXRpKmVeTKnT1GiuMueMf9MEqNGhCeIP5
KPsaUsuj98uqMDzhfx/JdPqsdOlklbGV9bUVJhtZXN96TV3VRjm5X4qpCp2ly+qRzK3qrkTX5mp4
Qd4oKCf/cqxCnX7Qz99B0b+vTIYky0NrQTHo+Zrq3wcEs2sEST2cki2Ye6xWNk7CZ5NEtAtjbYoL
Hg5/Yz1i1eS0HMCpMOwxnhPUMyiA5my70fuFiFEZaTYbPqkh7HnQqikExnvkfJ8saSQB7g1w0PD3
AKv3KBhlrNroCJ4O09dn9DlM6Encfr7sAfSj87nbwydQTgMNGA779m4qTpugd94xpA3cY8LHzn5n
PwxKynfUVUfnORuR0cPmSVA1EZEV5TS1N7RpSUEy8sC3m3dokeqQtZWRTUXBRZU25JBAzksGySmM
uzMFDjWIOJoe3ZU+WIP5bM1+RpZE/2Gt+a+pj2s+ABc3vwSYNsGBqKNrJAE5wmX+iCQct+FcHfHw
TjC4oVNAWwyT4mCvzGizuVE0vSLtQseqzQahK75bJOutOwS4bW526hqesb0H+mSI1IvXl4n69vTE
gD6gRbrIiWbF8geo+DLBNOYDJoWYII2UYAjQJr7J7ZBQhOcFiOOAumAIBwPvHaajNbaPYFY8VPbe
IL57TKqqexu9nUDHBzJMeRgqLk475wkbFuR/ZTkkSKkTBJNQrdj1TxMFpimVbuFuVrdwRflynFUA
mhmMvEnD3oPq0V/RrPzMGLh6T6D1AYkn7hZz0GgIJMtxMq5BSQaVs6zsZY1COfbWJ3eP6nGPatXJ
A42CZouuxuGlH8p5IYq9fcnZ3OZ/b35+7mm5fHv5/njuVVH80j3Xc7mnf3U3VxWhVGV0QlBIMeud
lvKHFOJJPwfN2c90ByzJBf9gCqgVwUuv4guw/Gx1GGceyzi/MCqi7oUmFUUkKiIegJKsM7QtgHtL
L37S3YSC+/6YoZoggdyEkqpu1EXyXLjlGrLURbW7KZMm5DriVgN5CLyqWLBJ+ekjHcZI2KsTY5SO
kT08AtHhLHNkMGy3hF1M6FMHJJmFxXawftDCXRvDco50CYHG9WabyICRHaDHaIMjUaPexb9O+8d4
xfys4zVmDAB3P0NPGODXPFLOIyTlCbL8RgtYKtXZz3fd/MdNlzVkYZquMADQpC/NxPYiGpJQ3dMt
BhVEdfIoXXDAtDCWOvmCAyBaqIbzyOBS5LjLiXjGwWYwFRBV/X6cPAxncQu16wEd5XiejBDa4tov
QNYDZHNrwV4U4RujK8bOvbOQTuNeWC6IlJlj0HrkcNnZE27prPC2ME1FAseX6336fJ3uecgKHljE
mabTHzbKO0akePLz1avfWyPGX1f/Zak1ch46Xai6rbyMn83l5UFxkyUmdeiu5eTKuZWDdHAft4+o
HVH9UTC3pCkgqJliI8dGdw+wJ+0MML7YDnCQwZhIfumVyf/YDv76jl/6Radcu58185xsd/NB5ozW
ueXM92HbqyjgOBV+RgJ343348735HPf9vRcasmmIMg1uVZf5Cn9vQ3Ka32OxPaZbdmqIupb/PAR9
P/v6y/zsfIy8BSQFLAOLbMp0OuB3DxbcnZPjv27mkY3/YDb79CXO1svxdOyGS6RFU6Lr93XIc84D
1IdL87ca9ntj8e8v/eUHvVuSnJ2NWNhYa9o+F85IPVWXgzG5dcoJ44Lpa+18XI6unID7NvhNBVBC
LMHqU1vb8jjfJo8/30dFH27UTzfyyw9YdVIiqIc83Y591SH6e/lOWvigFx8C9ooopZ/Av1GYtWFi
r0gF2q5Y2pFUa4TEM3P2eCA/2woAkJ131PeN/XD34Tky0rKjD8DQGw7xLPmrjR+w83zmv52DaDLh
fM2jsloZNF84itNGYt8T0s/IcbLHKQYH/xZzHn4NWip8penFWSVIj590qObl68fljZfVcGapHc4m
KAaJPFrdHMT1jmrPiJv4JMzwx4BOwhyJOohCf8XXf2vtFSNsKj9yt9DhBz3tfJv1b4GA8UZ5cQ0B
Ym3bEDD/mIDJCkCC9RlZBcA6maqRvoDG4H2yfoUHjXW8GiP3czh1Nn4/r33VnQy001s4pKukPvEP
nrPHwOBWbFjr+GRjTD6OTlBGRQS78dycP0HMYPTqnNfrbN3TDmOdi2J380xl874OT/6JvXlPz5Am
DRvPENnK8z70nIb21ng3djBSsIk/4b81ebiPdrhmlxy0wydiP2ADU990duKHmjuOvQbx23BO6wPQ
s66xrijBHthPw4exZrsujcYlRbZ/CXVPeoenGbh0zN6HDPUhRLsOM5t+I19g6rAnkyU/hH0Ln7ty
jS8WJYu/3ueM7oYPfe3Q3EW0235+dNV/PLkao3ldYfBjGYbxpTcupHFcSWfeJmV+minuWfFv6SRf
S3TcEhpP8A2dVfvYbDnWtPYr0TpjiHtS0I5i0W12d2eGVYv36xyZOMkAj6zMsMLhm9EPwzf80RdR
iTuF6ery5y+u/2Nd//OLW19OsqpU3KrkpMerjMSpJp4owlKPF7RMO8ItsB6WW4GOYV5iyVSfY3kt
XD+upbK32JQAzMhXhO2gOXWIVvdYtW81CwVjiR6JnI5FCxFkz7AiZdB4j2c1CCtcCQi9MmB8glvj
etVH53h8wOZxXJcZGgqw3egkb0GRvaYQNU9POl0GxsTH5im+7tunLp0zYdY6R8dzJgSa/Eg+xFWf
6Idf7oykfT/iGOz1HHGYCJh0P74Me5JO6g9NkrEadQCiB4poPD2gXXLp0Mw54LjPvEwCKnHTHSLi
VhnJQLxsdEdZXwAZsLEHNnGT/FXH9W2MU8Bj/XfwZbLUMLpBjwzLqpuCDF1Sx3yGpw457YNXwJxc
7SGhG0AUi8CQjxREC/p7TzPvkWJg8LHTEaKHBL9nDL6EdBZep/V2TXgiDWLCzof692X9Hqb2aIhF
aaJhn9kOxndUqs7MiT3M4/QXCSviuO3EK8utw0HQfwwae9yM2ifyEgAe/Py8/aNz8tdNNb4s8Vkp
lRlD03SNAou+tUK+0YEF13Q7EH2zM16ImEq7XmGbPAB8IUMG407YFv7P30P+9sJqDBItU0JKxTlW
tb40tdRDldTStTmsQeAZyHQ5McEeOcLaAF1zQzu/KM8j7OU0PhI8otiYOR8gu993j+fSo7MkdIF5
/+XuKMOm+9cGyLcy6cCxkOgi+pMvE9YkvV2EuDeISG7XMZKt5OCa1YeJqrChD39fEWxyODz2Usby
8sxY/36F+XZ5i8lG0fImUHCgXvtpjDCxJz+HbvgbDR6poveMMAk/yvGxPCYhEq38PKPjYfCO9oL6
y1V8TkF/uoqhTvtjjHa8defmrtS3TQ5tA/A1BzzZFdSJsCMQE44bqF/vgKxlZk2YmCnDkJxYhzH9
nthLUPzcej8F2gmlv34wxiqwTpsRENT3/kH06pXln6cYAk1GP/gXZycIKBxsSR0aQTbHuTHVTL+R
IxTRybPe2QhBgkvhoDeWVa/lMMo+CNBuWUgB/WWFUKxqIzKsODjnjXYPkf/X7bp236TliVM21IQk
IANo6OmmNHFrrgdwAsoSpyeCycSs4iPBQqj9bk2ywQAVSOUvN/R7B/bzsdBotCjMJxX1S612kk6q
lPY8rEgV27fB1PN6G+d7y0lf72C9YH+wycECAqY6h+zz86uiy/96KGVZMlXZlAwGsX//nFf9WApV
gkXE0Fbn7BjJ1skvhG115MqJx9FPAN1fzgiNr9X8UmhoGjq7qqN7NmkAJsSSX2pdoNcMEjnd9IAb
crWIcuSCSQxF+oj4HHB339ww9T9KZ/oehZvX7vC/YtIGkNM2dEmy40DELtvxoSdePJlpqIL6txP/
RHqx7uVMyOBLnBINEEdCbo3qHpvi4elCCafGK7FeNvFGvo5NUghS8Tpu5C40joex1MpP4jlZt0X/
ywLz/bg4/GZ/3LUvL4EsxLlV11ayHTMGpKIc/j2fTzmXDAFdCT2XDaMa+xV3F+AW+3VOD0VYzZ/d
500UkT23Ark1+MRu9sK2Z97QlBh6HDfnSu9iWNzNIcjOY0Cxt6JhLhizch+DferhtxTcdETObsjy
/vPDIA3r4rd3+z+X9b+d8T/ebSGvz3cx5VG8v92okNnDLI8Ux+v+pdxavxw6PxXvP3yY/KXPUR+P
XWK118Nap+2GP+eVFQHb5TMmaMzXtM6lZYqQxtfIo+G0eVhceBebMXYOEWTbu+4pJK1H+KZ+K5uk
b2XTX78u9+PvdyI95oXcinwz4r6x0LFhY8hlaHQH/gDj/+ebrvxy0+XhDf3jpotHq7xcGfavi90p
ty97uAkqRx7aNbv7GkF644meQP7NWjm7mFdvhERMdQgcnpSF7KINkEoSNHv78E5KGzitgXdhLX7+
kp8/xvcfS9NlUdY0TVW+PPAnsWNmcT5a4wRjX90dowOBx/iErrm2KZp71PTTlBAq7TA6H6AXHFno
D5pEt3t/PVmO0VROhXC8L3XvqAKcLdpfjunGv7Z8U/7PF9S/1HOVLMWycmt5dH3xIdNxT2nsPmtz
WcINJm/Dw1q0sMbFe+5nkQykMhD2oFxo3gLsKt+v79oj4+PiVX+6M2Y5wl70zI1gORLHnOsIt5i6
k7wXPOqY10F5Ale3eR6roFlDeCnph9Eqfgbec4N7Y7/f5uqyYLZDspBl57uOrMX47f6AIwzw7c8/
jTQUVT/8NMaX9+iSGUV/6LjyeiADAlTlvBgi3WIW7FTTbqwsrgO15udP/TYjG14RyqtBtTWI774c
iS5Ic2+5ppvjM8yjLsB4oSOYqQ9jNXnOCHvtst3PH/i9tvzyiV9+4DbpjpYZy8kW2UXjSTtycvdZ
ODh0Y584qJ5s13zoLa/2P3/w99Pf3x/82Tz74/1Mr+LRKIZFUeGn3DCtS1iiJ0DIZLrcBwB+jkEq
NO1h1cE9OYAfF9jhrEdaggzTiSmGHACSbqa+we2wpkCzLhuIBJKT0itkQPgAkP52RSobWZgt5tQe
Dfgl/7d1Rvp8EL49KP/9zdQvy1p2vhp6JrOsKUCPOhcnnpSwdrim6t/VlQYFLHHbXUxiDPyCvbhP
xseFhnPcq0eEWGCtehJoB3IDgHmYlV9A7medWppT2Dzm9M6J8ICo2e4eYuLRxGU2u0XHdx2zxwjt
EhCYGWb/MMObCTXGohFwmeEy3JkvyUALr0nQaGGavopPMoPmEajXGyjFwLyicTHegI9i+R282PqT
SYSsOeqn/F2HKS2NSPaK+eAandzGnYrJV8CA4R1fYEZhxRChI/vp+DjDcPhhrUpKGOhojFn2VPyg
XWRGOWIgPKuWbVq2x/IWz1M+phj+zBn4Ff7kkekf1tJLAwo0uI2SDTzljywgzBhh50CPhph3QZqH
eiL3IUlYkIeXxj2QxwamULd8uD+rY+TSpkhz+46LXY0aKuTS09wiKBv39qThEeTIGKC5+vnpZWL2
r+VB0ayhvENl91WMf+sqQ0Vrd1gfJxYypypKcOzVoW6Q4rNgBn2j7c4UlK0GWinyQ2FEfw0wKnQB
w8VOJF+QQM5SbH8z9e4Zu7QdHvw70ZNwCqNKQpnkIHi9rIrF9T1mWj/ToKgSMvQGHJWM3YG2XK/A
DANN9xguPNUP1Lj7tvHy9+IdAAKhq+/Kyelm2I85JFJBXkmtxCJDQ46q10UyJk100z2PUrwNLVgs
IOPQVZS9Ji8TYjXKmXB91Ygh5eeRRxSShZcQONPbtRneH/I8TJIxf1q9+3vMm5US3C++9tDDgSUU
sw0slMPIz6Tw0o4zrPF9ZBbLXnEv6RhpOHDto+jpzahnq11YTz//PJ+T1O/v5H9/nS/v5PmWK8fy
zK/TvJB/Vb/kk/fzI5osz3zJIGlQEsJUZAwBtyWllWvbVy4EVD8MPtLklD2ocII8pgXe0qAfZ781
bf/58HA0EU2R5rfyKVH8Y+3r7/2hKk3rsBZCzbKrnTgCa0n0g89s6eobb+2kfjmsju9YiLUJEVVY
UffanmLkFiiFRyI3PYwHylzn/lK/97/05cyh6Phy8yRJkdAtWzLKFfPLltBzpLF44Fv4MztcIbPa
TJyEbxbrux5IcebTQ7orsyIJJGFanRwRXpzE0H7aF91zQvScdLMryGV542KKw9QaVaY0QYMMznda
0Ulh7lYAV2IM6/L33s68Df1Lny+Y59TscVRhVyBH9dDFMN71/rFuewcWzh3WsZVjvRgVnEnuGPl1
VjPKXHJglDkqV/GwPZvbYz259a4EXlqCO2KiJzpIIFCsJZ0Lp5d4+V4UzUfWdK4A7lj4L9tAkOY5
CBqeGgAmvtUi/qxpsZJ5TMI78zZUON2hDnQSMzQnbeZ1h3Osdyrhl3XF+EfV+se9pwL4u2q9XbRc
q/XusIaUqyleT6pm7sNnY0yGKv4qTzrO/KkLE4rdwSAUZ3mRR9chvZW7waUSr+WieLfMCFYBTPA6
FNWNpgGN2tzSmWQ9o6gJb3s6I1de5348HOLv3latSEkSZ6eTo5tRncA0mdcaLKLK78zgmq2vNb3O
mSWSZ8KEMQJGKTejPPFTC1usWwICYoPC/cIORlUXVnAHNleCxtPf7s9QAP3fz+a3M0Tf3RQ1jqnK
lMoDTC2QBQ56kYfmTA4s+GmHyJ2CpY8kcGEmPgz7bIGy3UGxwhh/C/6g8dm97mfvotituORkLRb+
wNZo8d+M2MaQEhZAO/1WHBUpFutQj9+OZG8iLUINS07baYAIcZtMOy/A8IeNtRWExwGWaUXQGpQh
z1OBcX1aGZs0DnGmqyfQBD6ZXqC92iaSyISBOJswrrWPBGtABpfx1TjiL9PXf7VAJBwkkq5xqEYJ
8uVhKjszlyQ5Zo+d55vD+LKCk461RZglU+35OkpX+CRYy7f6Y/6svP+8BP+jkuWzTTpyhsXx5uvB
odPLM02DGOt9H56Ex/M9KPOdmmwrZXmNH4T6F539vw6Xf36eMSy5fyypzSEXysRk0bqS9CQvLUgM
NLXkEJv6wXrlTb7/dp79rFC/PYv/uUS8Bn9/ZHm05FhPBTpMwWAvx6APODh1oPHpy26v4K0f3aso
1TyEwG+nlZCzsl/2+uj2aEYGo+odiwhD3WQK+RPYkhjl5/Ep9U4bYYmM860UoxikpLz6+Yf5nKz+
9LW/NMa6TD5cGWIe1tdLdMWmryOZYdTH+ViLp025yM1Xsdg311eTcT3pmN02lgEnQWh9l18aWBzw
65CrBMzr6KKBM839xAo0E+d/7hOYB0vn/fqQAwQgNKMHCoysyIRhgPEtnhYsLHc/TjxDQ1uaLdjN
KC+eIFjwl4F0+OVa/7VacK42MIBivdG/NM4vuNbPjUgYVZyfAqmQvLx+gO/984fI3yVVmiZJ//0Y
80u1IVenslHvxXGdgq8Sl5d4EZvru7ntKWHPH3K7bTpX0Va1sEjEKXugegyJm0n10AID125lc90j
flhLPYWjfSnGjbYT6wl/NIoniwjZE3UIi3vHCRulkzQjkjK9pO419+OtBImr966tXezMWSN4uTDS
NE+lOwAeVyn8In4GYI7rMoZuFb9cqynPYSOPJDPqi7UoBUMJWhLitVCEkdzbhBkp2UQ4cYaaUm4a
BFoSfnfyIdedb65OthAnNfhuxrhH1oIFXinnRjWtOkgeN0oreVkLHv+5i4sOymraj9mnLeWBbEeo
3XfhRSPd4sSWgfa8hbxqa6KrH96LbkFxCveuNYFrhZY6OeOA7FZG9mJIKz0d9YhVtMjMxh3iUBna
m/HcaeumooiI6mwmqzP9GJzPL6k6j61V2hSgyYlA9TC5X2TUhci7NxrCwljBK3ub5ebsLj5dpVFS
76zjo268nsr5rdLdWA916UFCzZnF05P+ZhX7YzPpUo9Tptk/XmtfrKMO3lS1NJugsyKp/Di8y+U8
kxYZl9OLM0nZ1GirE7HAPjgVtPGZWi6eIQA/CKPzeY5GtBWn2nVFmylH7wEeKWFoc69QGKkaqI2p
IG2EYnwsF1k5v8OBQUOpJq9Sv+WwJOHkWSeJi4ynNVxNHXXZU0lGHUpvwY3x4G8P89zwOzdZZHp0
m1aWpxE3q/jX1gXEamCJu3onjgn3QEojC49/Q86j30kr1Rh1yDCFO3GBYu2IKGArkoKlwdZ5Edzk
uhZFzn7amsxguN4qodRVOEg9UVKffX1yem9TaJ66Xan4qVzp5qhleEom9PwvEKCOr8DDOfMIpX85
TTPMqPkvS9u/NwEKalXTLQnj15fK9aSkctIXKbmC+64c5lOkxV5oZxpOaTq3oD79sr78a/YkSbol
SwyfLKZiX978++VcVlXeEfpiYVUV41mfFqNb2UxNgqgZx2GKnupl+XGr5EgtUHm2A74DSzLmTnrt
FA3Ko9gGh5Tp/EG4j/q+I6gE9YJljlUzm1cn/NqZCvX80EBLsu85Rda5fDhB9RMyxT9kgns8/nIA
kIfhxLcd4o+r+rKxiVJutrIqQubiTJSa6UgZQvVIFSq13FPUbaM+so3XF9xeiEKB4dyS/kUf8EaQ
yQVlfJAPk4KcPvV8GV/6CngSncLKs8Rudi7RZJl5sqZ8DygEfl6KP8cq//c35yn4e0vWYiHpzdOJ
UEn0m6pX47dmkIY4RxpiW2UI6F62Z7NJHg6zdNGPMFKLrcvITTXophLbAsRJPDjHt+MQG79pCOxW
WZFJZgFqCUfCRVQC/QaAseFKnjxGGdFDP2ZF2nW0NWS3AZbXBORDqekqRia7ax8UBNOWX5IdjMRE
/OUJlJR/Flr/+bFw/P19yaVQ64mYlcd1JbnZi7BLVQ47kzOlw1ZpOFxN8TnRliIAoCHTyiB7q2Gb
vkeC8XqsNuX8eo6k++SmQfEP2Qia/DGWAzNdZmAA9TlWnJpoL9NR3yW0sC8NaS0wl/YdM8GwQ6O/
i8llB25uItdvlirlwVoKBVBptBdkh6bvHYvcyet0SqPH0xJmMkA0bOJC8D+kneeS4ti2bp+ICHmJ
v8gLSDxp/hBpZRAg5KWnP0O1z+7OpvMkEfdGdldVd1UlMsvMNec3v1E1i7C2iATOgaC7xmWuiBPO
WSlIQl96NpAMLHHf6b+Oz1T8Of4lX+qLgjUKGw1vKiF9nGGXvNPxeJdNoihE8I32rmCJsKGeUNAL
HJkp55MaY6P56UPz0i/W7SJxkemj/ScdBbk9dcbjh5LES28nuhNlZqPPr9rikAX4ecfAgvGCITvZ
7sXGVLr3QylN4vcEa8HjBASArDz051dx5Cuy+/tIFn9IvH9bWXA3+udrzRuhDSODkdxvtK/0GTMb
HGpCBMuJledmxy4JlBq/zLshk/Tr5FdvA+ks6dKkjdJkI2/S61OXBOkBO1D7qgEymub9gwBGdQRa
xRohXaK5FLIGGzzRATgnjDjp+pedOnezt8EaSiS/M1eIvqvukdMm7Q11OA8TsIzLVHFSEneV3you
DjQyngdP552OAvs1fLqABmrmOKOPIF5CLqaEgFxTvzN57ix0tLD+8yFneQdURWbuELm3YzfGuauC
4MCKG/SarfRgaHAptMbtPka1+wRTDgOF6uSQ/GrG7oGmQsEur+uMNT0cbM4uJBou5u8j4d8NtkN0
+W2C38brYZVHVc4LUY5sqxMd85/KxfOCzCgd8vhaQhbHrKwJiUwmWEI/aKKFGV+8JaeXGGYkBRhR
Y3FdnjadxYFdwdF0NIGB8/t1ivcGzk2wHeqaEo4jRiyJ/NPXcQ1fdKO9tt6VlJ97Vcx2fucDf8yV
6JKGwFiUhyarf769IlaUsDi06Ywau8F0TVoR8yEcjW0cdibjXKYPj4j0OmRGyjt3+6dY+a+d5q8P
N253/nMmtUamDHe718kLAHyrty1IOaAqs5rOLHQQYc0BaUL/nVDYBGPP0lv2eb2TSvxx9f92GcNL
+XbsFY7X04VuESKeoB9Mn8svFN7dI3TK072oYJgMv93x8PvfPqqPRv1ZKBmHlDQEkHih6qSfQHoh
2rxinO1VTyKCApoMT6mTAicLsLrbS57u36nsSj/mgL7d882EMLpQPBQpxy08RkVSPxhtYoZJx8rB
F9cSIBzYtZ5qg+uNHo7ooXYauZvNaKV/tQ9gwIHHd+vfh6I6fORvz+Zm7OdRqZ6OIy4JbV+yjbFy
f1GvFrLF8LwZsvibmh8W9NfNlNfxU8IetW+HlD9rqHbFq7Tdilt5ZLabfmo8K8/9Q587QurIL9qG
zU56P3+1K6zZD9HEqIbqikayARmSc7GqKViJbmR22iJGyZNZVEx/vznxx3Dw2/Me3se3F98kqkL9
mjFGFHR9BUM35mCwKB978CXRAz2bfWtm63KvQLpX/d8/XP4jbvv3ox2rFMg1RIW3Spr8OjbSi9o0
24sNRsQVguvXeVZ9hQ/MaylAFOOTnfCFQAIyKLmSWzoYbTgXW3ANappNkD8B63Rzv9xKVPxLX4B/
rmIMTE8SA0fjb0V+6TSBsSvpaor84asJmmD4PsPv0AzdBcO3oBwGAZkSmh/jSo8/Gv8a4DgTvpXm
DpeQ8Fe7oH1H7sN/jxfZnw9WndAT7KoAlCjPuofMKRcVJKAz3SINcmO4q7PkVXBOvoz8+Og37C6T
xpHd4Tdlt3Kad5nqGMY5rsi/w69lkIwVkDnFwjh+sMg/+NgTfIbBicuLP3MP1iaWyMNfV/meY5cD
8FNr078M1IbKkeBgOOnTX/B18cc0XbxXjrYZvr3IN8ab385Rr2s+ZttuPYUbTb+VA17TFr0BH1+s
h0cowNLL/RxFNpxe7pM08Uz4yvyhHf/Mo8ViSQgUFx8ExRXfh2cz/CfKu8EaYfjPLkDcNJPchDfI
yYL3othkkoLSSx+PbsiXbg9Xo9r4PfUuOQ0867EmQrVNFOeEPEDFotbHHyqc8a57FwNoOr7yfvHl
YOxyeB3ulp9o1AahhLaKB0BJ1pa/UKLxUK6+GggOVlP8X9Gu10Oj2cBrUJzEIyfBr4jsqRhDnvGw
TfFHPnqhB/rt3RIjz4tT+SOXPISLeQt/nzKCRdsWX0QDnTe43Bdeh2aVwShuhqH1n4E2DNDhpkce
xnMBdGNg2LIfAcTBnYDP6TzYZsEZ/TLqeb5N5KrbkfP7pPpJyCmSl/1rTt3ITkJBydsDx8pZHmem
/i5lH8IpSDhLitSGR5JdlxXgW9kTy3glEedeB9ksDTeNVNuthD4mA0qtaQvVuNK4+tVFL0ADf7/G
P2LS3+b9zVFO08W8iZp6mPddcHih9PDnyREs+sNXytd/htEw6Ycvzlz8WHyVTP7IJx5zYeLaw0Sg
D8A7Y6IwjMBhuZAC1GPvmjmMYwqs6B//8ycLZxhLw7QRmW8dUxMGFF7bA+NA5+fO6RwDLSO/0N3+
S2U+UcMe0E89akc63xgvUYCLgnex7zyNH2tyf70xLPz+uQZLehWem9GFDeZpBMvz7OK9kBpkt6mN
B1oa5LzFHu8AOFuqIprXebxTSX9g+5vY9IoZlGdIurG+VDMZMMMixuYDnw8KEnKCZnMaxb4BMhyh
OefD3BepfEAbQixGKwCAqAoslxnCEIAyhZaHSiQIaBDHKXyx/DqpnvXVSHUyTluC00PZpW0zmePo
pn1x7iQerJaRYfV7nL6u7wIlpABHSgrI9DdMS8zR3yNaaTica+51YSD0tw1sBS5m+ak856Ip+DiH
0d1WD+59B7MThqrcWcF++E5kIf8c4vx3XmjazU531Ouwvip5gmasD+0id65fh5X2KrWmPOUSS/Dq
PKoPNMJ1OMOIOudSQFXQvayiEzaFd2ws9+GiTGlVtkMBWrYtXG3eR7z5fTyIys9B0N+XOmza3zbl
ZHwSR5lUJJvjeRpCR+rnGABmND9drYz1EdsE1dFYmHBT75x4bJ7wPnxLcHj3R7VTQc36HIwdyGAS
VpCELFLf0KcjjNwq8ISry5GigF9DXAGri/c6auDUEwGpxvY5tFrNHecuOoSwNZtPMllkWNGRGJKD
R18BoCfDFRsKG9ww+vFdUSFJald4YIcm53bCMzWzjurjBXbPwexj/8yE1qZYxRmO9Eh/OSa6iEjC
4ywuvIzVBvMquhqVoWGxyl2FVAPedppZllMyMRp+JRfa6nHpOAGPWPclHuIzSVhekFpATQSIjWsd
HeIN8r5pRuA1pKVPm+NT8yYxAMNpQZ9z447lAUJyhBFIO6o+Qa2OB8LosmDo5iYyFHgy0nv72h/2
Qyc6ZFjN1HEgPTsyyB/ZLiqM2RbATbGbZUhTDUKL0pduA48K/4mTf23uKD0p1fGO/+8lUvtTl/g2
BrKTkkXJkTHQwVIc7LDB28ev+kQvfAphZ3WvSfOOGCBclleodk5EhuQC7BwkkBmvmmZyiK2owULf
GxzLY2JodXIm1bwaaWRlzPD1kn3mYz8sneJig7+ETEfan53sQhFenyT1k3FdQt+sLval20aaf1Vg
92YBhRZqpQfiUsOFNjLG5TGcZMSJ3SSi+/n8RcU/xkA/fi1w0AasOiQWMPgzJeVLGQWjw4YUOvn4
Q74qWHNoCI/mKIJyaV6ecXnc181Ck97IR+uh1473RwXduqWzhmc7RcBr1ilOy7MAZy+QM1qCQM3Y
o2yGeaHI5R1meYvsehLJToOEIvQx7ruAx7iXmft3Y95wbv+2ZN9sYONCUs9yVjJDqcsbbreSP1p6
RvKJ8QVg5AqgGdU8MC+IvbUZn+1oKVG++TAgEnzieztanx8TFE970r5j9B69CS0rlCZUXUxCLY40
V8goWJKnSwUnG7f1pK0YMBsa1lfW8XeMJxn/51fVZlMg55fCg0iwIHboJgahiHahfk5qTyNpcE/G
QPvW70Pz9mx+1Zs6lEacGZRVb7htMquoX3WTmoSjUNs9fhITfYvpRxNxfkOjQcl8J8Ij6L2L103H
dOTImi3gKI+NfGVeH07eoad6Z6VgAFH3EYEBc4tN8YumeKwfrrhTmJXq5B8JmF9GV2WPaP/HUeit
vvoItBDjUbQkSyli7RiZdD9SlsUbFfxpTe6RM5V5/Ug5CuQ0YgFENehpCEiHHuBntla+jXGPO1n6
O92eEqo7kDM5SAc50PmRjWqJDEah3gEKWTLVkanhrso5vLHLKZzT8iuHnYrkAhnpQFVKpgJnudDN
H+BWFaTRzvDZLGGPzub0NJzxUJyIW6mAnzjGk88hCbXE7pHii9BMxV0/pU5GspTBkB6W9GgQ0tcP
xvbgjPAkES3IlM0TcC+KVvobqq6IdZHzT06HswmPMYhrW1qMI5PbNh6HDoEVNEEGHCYZy/VMB1po
c4THTqltrAvMxDnN0kbCHkYqF1hVP5zyOfWJqtMScdeu+tqh2IMzP4+7WQlYTYHXYWPvcX3LRhg0
WtmdffonQf33qXWbHNVH4ajWh6kljoNsJkN8G3O8ehDXPLzDAtnwnd32x+jLkMaaqFJbwoL3n5ut
HOXxIaqLlDVVYkvcjaXSysvVYN7eJfNRg8pEH5EbRBdSIMyBEHHBaaWbyqkLTLJIQtL/9b1jufhj
0uGvqxrfOhpURt2PynFN5l82JRxwDni+ugcZQ2UzwUGhtA1Sgq1VipMCrT9xHQ4vvTlQkA2nLiwW
ALgHEeDDyDoYloqs+QnD3GNqN1cHX92TPD2h2lC8vgV2B696miruScTSNaBzsYZYZfhoh87KtjzY
lzH+vB7sWzi02NegjeIYZKxrOvNg1hMjSTjNTq4NXGKz1acFau9nMvkx1CZlw+HhFJkQ7w4DtgE0
a2EJgFzXR07nQNJ3qGniDjefCcFUxv67PEOfzE1xfpkKX2rmnBTvXM+bxDyyRgiOFJpMy1DyiSPO
GwSPFDTaw1tDg4fkXzT7CswXVOPYa0q6ZcBGszjZwr31/4+Ryr9252+v5yaDH8XVqAxLXk/5Tp//
wwHs9Y4UxR4iHN44jop5sc0KBaHjHRdM2I+YITBZre4ZyO28Z506ItKasKXq2P1GkxM8dKzece6e
UVkuH5VnYSlsQL6myBZJtUXwoqkMQGiTnP4x31x20QPR6SnQliQKVtlDs9U/L4vYMVbdxbo+G9Me
a3gsRsz8I/XZYd9Om3xnhBMFx/31ASRNB8oo9dS9+Pz7fNKHre+3R3OTtYwwHegkhcClXcSNZay1
OfACeXalc58GJpba+ekYjJZXu19K81FpooEo9tDSaU9TvexZ2FFFlXY0Vz2KMGu8ozTJH0L4TqwE
s8uqm8tYqEUPQmSL+xBKcoycK35hwQZYwIMmPj4Vk/yjWB0w0F0xEA2rwwX1tXvKGqslWl2xgeoU
zLYcR+zDvMd4YAt5K56c/PM6muYvxdvx7fdn8lO/gYhV+f+uMeNbNVEqn67XpGNNK5+QBxf4Krd4
+tuSv2y7yZgdfuAeX9+s+51yP556vn3yzerWpdhgnaU22SC3eLvuinm8GmE002yVx2glPMr3muPU
nxL3OBAZmHBqMun7m8NsE0fZSBzx+nWwjbQJQjIr3BEnpj6IKFZenZRiD5JnmOQEhwW7l0mXCzLo
ffTejyz2Qcox9Rv1PQ3RRkbwOLkIDthmtLs5qPjTjHbwQjKzF2yuFfssTsolK5+u0DQwIGkyjHhq
WqI94j55BKzWj16KO/mLP53Ot2P8+03enCU1NRLbrLtSW1qFXj1DlY9tKOpittBJvGYAlj4vuVyq
mY92Bo6bITsixyvZ0rKprCD0tGqWavDCKv4RHsb0R/Pwga7oVZIsPCUQH1LrNDBPmgP9lENH15ye
AtXXSJgDbrxMqX3yGLjXEyxK2aYu0Fw8tZ4jnk8oy1mn2hl93BnEP+7M3+/65lhatEfhICqM4ggm
PM0IObXWztEA1G4Pvam+h2+dnX+wrBHmHjsL0tFAuxA4oznKJ43wo8dDZdXnAZd0WP7BJ0EHlyzU
Q1jVGV8JZrEHUzu6nCYjzlefA6qPRhDNHNFsHxD06Gb4PP7jAiBhib5OX9JVjEiU8yywoyE8s6XO
LSjxmSyoE/QNuTahculp5pEFeit9KXucwnbZtLTxiiPERMljkERUaLqa6DvcyrFSGpvh0+jskAbp
9+W6Y5H2UhN3znB6eYgfCIXaeRsO1n2tXdPKVCLlL83ukdaE35/3T0004vfHfZPI05RELKKKQda+
6+1UXsRnVyzshjqmXqzS8Xt42eTCY8NsmEP7ip7YKz85l53RmI2xWjTbzEwFV1s0qPavgzVaKznq
0UZeVG3Li4s/WoxeSCbxZ0pr/ZNlMQ9weMcmUhKs3+/lp164f9zLzXnp1GMSbcQMHZL8eNZNhHnx
Ik+lT/2xfzwpE2MhoJgxuxmxswTQFYFWNGSofr+KP17vv0zb27akroTT0lasTcdXaW/gggvSfau/
j98rN1lkAxMdmThiokCeI+FbthQA6sQ8e2kwSKaeU47FaPh8aaY8Zp9oE84+Y7ydYW42xw25nTRv
kMk7FwocoLit5rXz8E5u6KdglWLJUDM2Bu3vzcJjSIKo9W2ezJQxa44NY8mNKipObKJ9uxJPh3sy
42G5/tcj++sD9T+90N/SEHKL8feobDjr9T4Uo+S00lXcXiRHEZ1q5GHyXAc1rGOd+kH0HKVvWfT+
+1vj1u5cw7DHfbsGMR01at6yhwGt1no/jM0Dx2NW3NXoyXhD+iZvxx5vogPlwckpp+fcHr8L+yim
mg4zaSIXOB1OwLilOLvQroJ3oejFzazrVyodhodZcXqvil19mqmJ04azjCzUVoPI+p6xSoO5xH2t
88qrV9XIDl2JOvt1Gsl23TjXsa2ke1pe09ah45TtLsM39oGkKmuZfvFOdJfSvtXCJ7TEsxeK03Sw
D+k48E/C+OGIIrHeoD8XaLXYEPqOcDC7mpwbDw65AYHYKGKrmAHxih4wP9CsfBrq3phuiZEtnm1V
8GJOzCcvvw5yFvoo+VvSiA47S27NtPUrqlfzeh+lXJp9jGbG2FFGgJfs01v7StABE07Y1qwhmQ9y
ImphUg4/nrAUkafnwyxJrSH1rC/T8QyW6iXzRtehdyuEyo08DaUapyWKCF4GAVuctm1Qhl5Hik0A
ocTsOj1cIEqivLfqNhhcyA4WmT5NBO0eJIjKLo6Y2O07WquRat4ZOD/lKf6eLLp2E/scamV8VUQW
HdxJvjRqWNmMOsEGYiPWhe/woh0yZ3Q0JO7vH/yjfuD7B9/EQF1TCvKpI9WsvIxDWzp/HaN5Url1
ZDFtSVWksE/nNMQoz+nYQkmG60Sdv3N0yiCZ70+Pv1/OzyHZtzl8s2hEutznhcxhRXDH0FYKW8z9
K5mIh4i2BnIATI2P4iWfgmgv/GNQfxS781JfdGts7KB0ARyOBbOcagy/bfpG2Po0WuGP58mrZA33
JDavzyMVyeiE3AendSt3wkU0ZewKG2om7Z1V/KeuVhwA/7sG6rewoTStR2c14unm75xrk2ca4QSY
8pWZke6KTnNZneRvouwh46O56nCk+cWB0te6eXtnhP0Rgvy2Ot5s0f0pTqXjcAwUycuhDgT40mDY
xNR+xfVOeiWBjmLPwf57fQHvBiUunUzC0QRpZbw7Zo7OGNAnagY+ZRI9t5h6VR1au+JzLGKmpVpQ
no++/JBNj6ZJoMJ5Bx2VNLC6FdYsp9QcgcbBM/6ZycpYI9eimr0tUTVOxXvR3zBZ/n2rhqrC6QMG
cOvEEo+VthIMbhV/csHUtEmyiKAsro2Pds0OxBZAS1j32MXO76MXNsmdT755yJKY5aPqIKHGea3D
aQ/IL3TGpXdC29k6rTEvy7l2BVw4UNcz4sIPcrJIEqlswxuNe5PcXgnr9uJ2HJN1fHEByUNzm6nw
9ZQAvW6Im+LIPT+T/CufgJdG791rITkpBa1ylgOkxBmSMhdAYHT5y1FmjXgtpXNVrG4Qxg/dyh0u
jfwCaq2nHK0IX6/MQfOenP/0fzT29U/+sMDO5yMlGx6ZjewwIoTelYV1gZmvqQPHzF02myTl6Iq2
E9rZZFxOsjzo3xC+Q78m5Zi/dR/H6BW2xzl9rIjgeqe1O3mW69PcoMTnH2ksx1DyU3mgzsHMPtI1
jR8oWcIt+vGy8USEoi8NloTPDRWRXYnBG7EDov8hFrRrwc7QSaqeAeSTA/mWegqwcMLj0rAVfJHq
RabTsTjYOsDwnaXNsvbij4oI+OAfADqXGCLTO4XLI2QZTNXYWUChRXYi+kLj6Iat09iIO2bijI62
kVlx5rEZHWVatpBvOucoYPcyEidpbbxSGoqGuDlc7UqbZ5jjNPbBWNWRpx+Xsea2xweoQZ1oM+9/
H3Q/6vIk8Dz/He038arcjqRRWHbJhukEHeE9nUeB9kD7By/jvOAoMKb51tjrjrK7rOiDTPfhVmys
+LkQKR+a+UrcZaskuJccHVbqf01CDUkOkAsqmOObtJPQStdzH1GfvKhTcpSCtKnLt+h0L13x44z7
9jHSPwMuCReYKDxckpmQfiZHDLfIjI/UPY6fC/nUkKZjXkmMjFFL812+upYrmCeK/JgC2KjBXg1O
NL+/kD/tbP/3nQNA+eclFcW1lcWDmGzqrTyD3rUEPKit+hkzMN7RWDF6UN9aHwzKB8ZdpNfmx+D4
2r4jXyUjhFQDa23A9ckk947L8QuFgjDoUpu/w69on7GkQLiaGgckqOOk48mtjSkDkk4whtT8SEdW
aZZvox297someUQbcXguaO1a0H96eI+f9VemUfg+WmarzphfKBRkDkWp7vG4qTFxpVDa+ONnAM13
Yg3SSL+OCRyq/vlkoq5Pk0vFk4lyi0LhYN8cr6X9mZjcSxbKM3qb4LxtgtM0QiXV7FX8khABeBEH
cVh2iRvvyxl6XNjgB1/1Lq8SK6JF5LhOnrWVFJskWY+0S+LzBgzTLbcY0z4f16xx+cgUsaqb5NDP
5WfxHXyTOi3WlVt8al80XDv6QmByTAoaUyk399OTRzCu7YVPrLc47Z+Ork4z78pYVPnQod0ffZG2
shx9pS3vO07otsp5i0Paqzak++TXfJeuKYGJFxfIbYXJHFZxHp3nfv5y5Xqorv2JIw8PF/t8L6r7
sSKLIPV/J9+/JKnioVXqRtKGHRBelXf0cBMGix6TZ/eui+pOjkn5MXr99nE3c73UCvRyMdte91Bu
mt15IXzS1I6VhBFIDNzuyBVc6TQlMjvLAaeOS4szPHxhzv7u6LFcRhvVpior4lL6eVoUGzJp5QsH
7GqbrjH3Sqb5amzYVeYlL/pSycxoVmT2vXSw+uMB8ttt3KwlvaLk0jjlNoqX9GjGL6OHbFE/jWZF
wAHSxSt0MEAjH2oSTyxgVy0bSnlLEucW/w8bmjlUL1OesxIvcFfW1/AzzNAlqkLZldppQKq9nF9y
t/7M54c194l+Q8X/ymfp+vxPof/OUvTTfKP3FRdEZazpt1Rivc/UI60CCBjUpwy/yuMeUfJxaELt
g7C6d/6Wfnx+f3/cH7bat8NvKLbHKD6Puf9oLcevLSU5w4tAWo7NvHd6ElZbuuz60nyrZauV6TIj
IWZmz2S8OhnDEbvdFDwPVzBmUA9r8EuKH2NJoi0vR4pB7O4ugahW+0lmjTmWJRRtBva69Kzvmmwi
iuhNTMOXyWHSmj/J3nKiJRC9Nl0o6nWvXqbiyToqZnEY/ODytbCtoolGR9nVYuGLoYwg9KNwvyro
5fCLhcDJErzh0aaMCMzwuBHesjnZnnJHgaht4WqfA+nxSFn08bLQX69OMx1EXZpbwACqhuqKhyzY
TFZUAvPd1Zh4Cn06XvOILeicb9uc5hVtVSrEV5NDjqxMRpyQTyW+aPedQv50f95uSzIZC41ObISy
ys0klTKtC+Uag17hBTuaCb2K5pVVwQk716GzxdDMtppWgyc9q1+AS4ek0YAUsp2gXKDHxEsXl/nF
dKWtils9Ve3OKhxoNrxWU39BKxGgeUSvhyrNmKDHJe8RjFd/1BYS3Je99E4sWVmkVe1BM4w5O03H
IKhoYEIzMtWXjRcvkFWZBcUVxSRTRYYgALnxfJ5n8/OunAuPuF+hvktnkZ9Z1EWw9swdZS77uVM6
x0f6Mm3iteBiD2a0OQAs1cJkdjrCNJMOrMVpdrXG5vJRcILXTbTCU8sBI+PNHczwJouXPU7N62k0
W21Wg0Uw4KyPZoLN7cozV+wyCCGjWbgms0rgi47He8qdyA03R6sfBoWOnICHAgWJjM4MudvvU1n5
MZH/7f2pwyL8bXalVX0QDipGRZzfCJa9zE8rm9dDokekgHnGqZUAuMFEcNnz3BG7yGRI6DfDWNxD
C8AEyiSbag60krEenK6zDDRSaoftnGpHfJEn1GYToORPCZhs6k3YWp3n9Eih26loYD1aaWjhWnLS
rI4cUThrPqso4NCoF+aZxjLUBs/tyScdPjJg3uPfBkkaO+TE0t8aVj5aAZqVniGBsdFmVZgmA7c1
JtddjAoMpjbKrVPidrpNro45XtNczOVWlsA/4QbqyCN5eW4zS7fF8f0aBai6TtrDgLPmGLDL2/2l
WqjJostmME3C+BOfwET1u8grosBoVln+GC2MhvZU/NhXV8h7mMLqSAzecm4gFbE7Mo0PPBl1gFTx
flx/SLXP9Q5/uLYjovf85QT8c8j4mwqMkNi7BglIFmNSzSv6cnYnJIPY/rG5GcBUWhayMBBjp6C9
vNhw27FmZuhFWsMpkSac/d5wDjgIGfZQXj1a1SfTsIQDDv6ksXX+4PbIiQl32M6D/QYa4AWp2nXH
q+29sDmZ4hCitEGTLEskogM4HLXsJlXdsH+SKhSYrJGYmb1luBGOP7Pjk1Ys8g7CKajyyfiFGqOb
AGOZRFhha8EIC2vNlEd7YDRVuz+8VYUbATrKYdcGByIcw5KvZiTjltTuq3qAokpOtk4g4p4d8CU5
lqQmSf7CrBYKUrlXETkJDRile3ZRK58WSvJ0ruYCaaTOwl9uPNNFJ2GNQadcTpletEPiHxp9HA4m
VIATvQSKb0g7Encco06ssoyghYK/9QK1lPa4Ec7znqFj4De3zjTT6K3shb4t+ucwYsYf6DQsK61K
HYsezIlYkVakTxCjmxEingmJvwa9dxuA+RMHp3QEpkNxhzYGMd8pGX3Dk7bcN1vS5cF5PmLXCTjg
ZS8ZE74dXJBpsaKYpX7lAt5w5adcLSIsMzkpi6aGBgA6aWLqOMOoyNU4uAe0KYoytlOWyGmTJETE
63obAw2e8I8uTs4UFX2OwjS6dbqZ11OhWJ6wh8ElVDXrZkLfJm9Kj6d1GPCkOH+Sxuj7J2poBzJZ
yRSnGH7mjMCW+NZ+arVZYszJmOKMXzvcashAuIBmNtUP6uth/CxKMNqtU7GhEzphRjoigQHs+AaL
JZPmHQp1z6hu6GMcFy8FbwT+TTWVZi0i1NeEilVQLYeN7A2Hq4z1wRsnNs9TGfeTc4Z44wGdZEnU
LZiK11ZWoQ6q9JO4ZqBB8jkPjSmqr0eBeLRK/TH16hcytdoJ/LIndHhvs1plKyyQktYrhPea6ktG
cc2PUsU6qG6lLhgcnepiw1MntFx6+h1PhR97TmQ2S0FQDEyS5Jt8pH6+qonRdPjguPBvF8fOTTen
1mNNah+X2tORTMQC4XHYfSCwvOvz/1NAJUuyIWu0dMPBvTkvKd1V1E/aNd6c2Ce/2m1iNYAh6Q0W
26m4xXbBalOLfRdBALY65nmPAgsdg9PvEjQbHFzunOB+rPN9u6BbJ5ewuap6WRTxhlblMjVVNgo8
X+PBJz15v3weV1QP4iOdGxy19Islr1tGfiDRTBIuL1a2I/lG4cNuXXJMtGopHwnZRWg21vn1MGX5
OC0QieNYIlARtY7FnRzoj9nl75d/EwLJzUERmxOXP5rGD8pXMcHmz3gtN4hnmRne8UGA9aM/Xdft
lvUQ1+YBymnDzCURFE6kBd7GgFbYAsXBreBiEbzN0LON5+hyyXmi6jNMfHnOD8YbFLPl6WieAzRX
VmV3Lo2Bv0cEkvhTikVWROpoMh5emnbTeHgVq/RQKEa4Y8GGaxC+DqCj8eRFdkguQ4SkHjK5mAc/
cqAmrAef05P5yby3BwdbTN8nC2TLZkT/gWAPTudrwH9uD6jR2YJH8h2Qn84E0qS/fZnDyeTX24Wz
4A8SPjo+REZ/vTyZa9/f+q7r2l5gTIIgMBXneebOPj9nS4zP/cXbwvfdGb9f288PwabDC9eeGNYI
xoJrP4fm4IaL/NDfAewLkK3T4yFZkrULJM8bY/e/+khNllm+hpubv223i7e3y+RFBeSwV63LFDtA
wrwPYCwWK18zhYyQYaQ+2dXuw67wH17NzddHYn4YfJvfX8GPQv1vb2B8k+q5HMOmkkIp3tQb/U0x
bEJmDQCHhkv2jJCAg8z1aGWcViCGZ9YBI0BTImJwyxfE4AoZ09BXtWU/6AgGSblYLdipohfW7DOh
EzuR//9ywfBvJEWi60bXb464xhVnjaKFdZD6FRzZdUV/2FNSD7rfNEdWP7muCJHyxxgWVOUouhf1
3gnDZ1OwJpdtbecmwtFdNc3mAgqoI4WZ/89LNG4FSHFFACXjTLfpqpnWvI7ehDFd78UkpivkVNHf
lJ8tI/m4dts0eR6D25Nbph4RJUaVD4axr78KdaceH3SCHMk4TRoD0Fvq5EI2UZN9y3eoiZ3aZhWp
hVWGZuH9/ox/zHIpMlQzStCgff+kGb4F6u04rLJKHA+uepVdvhdfjAWWmqDajR9omyynsYmwmE4d
wpTu8fcP/8l2GaLa3x9+s2EpNOcIRoOrUmaRnehn/eTwhQb/qUaeCuTHr67mgT7+aHmcRpvYVDDz
ZFWjfItDu5VM+7lB/O639Z3jizisRbenz+/XdXN6ObVZL/RXHkpmdTAyFv2juObE9CI8ju4tjD+/
ACxN1DG2AbL8p+b57QX0kdzLcZWQZsQaMLRC3cJoqI4tIvXYk9/0zle7gXXY9iZKpX7fbZBdh3ec
wH5UcCiqMni+a1T+1JupJpZqc2lDMdy1i5TGTC24vp59azBgTWZabTW0xMvmmXV1MZUrs/fBABJ9
zslejsx+fSld3OzJ2XiN9YAj0hPWhV1oKU+HiTkKxvuS4yhr3eVNWt9r8vppW9HloXQ2qABl/eZV
abXQl1V2Os3ywV/hISUtmkq0u8R3lDY/RhN/f5Ai3KyeYichEJFRDaUfV1RmZAzXR4qy21FlSl/a
yRaBjZwmCd1ttHC0Jk2BFI7GNCcMwrsglTk7ytA1caSR3XodL8v1oBL4qEI3eTvtCD66CQVH+jbS
lUDCwzo+nVfy8+8T7sfB9v0mbmK00SWMzkpJRxxeNWY4phe0iayTEDty3zrjnIPQuJ1fDEDkqu51
I8jilMzGvWRpynmdHGUOLFm8iFAwiMc7GbnhRd3OOR1EhoaeSSZ6vQl3+jAfj5u+SxHDR7gK4pGT
YOBluEr1kIT3FEsEHb9/3G2Com2LRFbOFLtVKu7irBJcVWALIdL3JTwq36k6h91ksLfRpkL7EQ8q
Hfjjg/buPYb50OLVCtIuvC4pSJ8AM6FOcejxHgMWop9q7ArR/IidG960oXmWgPFaOTLNYgIRfQQB
MrKQ5rIXtOL/EHamTYoqW9v+RUSoIOpXZRa1rNGqL0aVXQWIIzjhr3+vG07H2Wc/++0ddrWKkCSZ
K9ec93LY47rI50twwtOg33W2lG28gWF7JGHkEp2PU+B/yVRkNxd7go746w4OKzL1i8HQssdsxigI
V7YnSSdiJ9LghD09ZG/MDecWYOcU28Ncx1vWHrFtrGPhO/QvB7dvQJ0Qq9ObXq7Ojn9b97y4lm72
TJoamShL8mK2jjllCzm2eY9NKMfXhC2aJx8luZ/5Vunu+8HprlpCKJFpV7tj9u9rrMZTnFLo8uME
Tij+rdt4uZwl5E1fPtuA6aMuoal2nJIeDth1NLriI7mRJTMk3YFWio925V/ZfobiwYYX1oSJ6Tpc
sjXvs3PlcHw6A1cMJxqUKJIKCJch26J2ZxOI3ofeKT4l813nX1Azev8kEECrsq02G8oGg7ao6S9M
utOu7J3VNq4PCs5ZrBL2cjkmc2h7yzxgH0GXMrRstDkF+d4FH/cEC8UNkFHGfD/CqWNSKbDrp/uA
uAzOHKBbOmv3dMD8dClb0QNjr01yevp17QLYrERVoD+Od3C4g2Lv7wDXNH0yM/OjIxWhHGHvmjh6
8U6ydZC4BEmiMrOG6TeVOUAZW3e8zj5IehEFay18OocI7wU+CnM/OlO/gN0LIPSm3p+ZS52p8H9W
8H8HyfpbWlB2GuSt7E5sV9vpyMq/a8vgaHscDdrDin2WZrwDGI+Yf08VV0zw7g2hjO5+7ck2uQfr
1/QTmGuSr8gupRg4DLG9nyaU+QNgD7wMav0+3F7Zf1M9W/+iBfXF9/7Uddm2f5nfrZFtD60lSRjp
Or7uH7p2YLRf17hZNhvvXjGAK4sCQV2qkXjV0u0Q3N/lH1Ye7Jn/iqK4bpt9+JhVFMA03F0RdLYu
jgvwVddGtCS9lNUa95KXPqn3MRE2cJFKirv14QpR+uuEo8Zwjne3Da7Touh7XYFHU0p185MV4c12
esANgARI7bFZZ+eW5O+Cbs8A4uz2SBTsPEklgqe0/dMmWhbUTZmRbYnHeteed9jLVIBFu38A5ffc
fcyKuV0s2CzFHtFKIeh1CLn19t9s8jzcnH/L0O/9U3qLsL4Bm7FbUi3+d2T7BZG2qiquzw3AxMmj
+M4HIAbAF+AY1qbyPrg8S98EX0IACR2357XJP994Rz/7YNNhmPtFIHQGvbaTrX8HueHCn5AOzmw3
Z1e528IG644QU17HA139pwVUgQJZy0UBRMF51goOAAWcgw2QAT2AA27sCaEg758XQE3g/4eK/vKs
f1MRWt3klBsHdt8LscHybZzGIwE73D1sFcE1DFZFaEfNY268GzvtLUc757U1vucLV2EfCltBfwMf
GJaBf3PJi+XpMm8Q/luHhbf3T4T/ly7/TSEo99fb8p7aOA4JSgCf4leELKjH5RmB0DyQxoS90zD/
Ea6H8EEuq5NnT1qc1fLBCVktX4T3kQIuoDMBQZusY/IbfP3KL21HMCHrWFGQ0yrD4xP1JymQLv1J
C7yQBuBCIA8p8B8NNEEaklYIKgm7gQV3oVM6/g5scUovCsRAYAatqASdLbp4IGPE2XQTVj+qlaYf
UqB0hoI50E+7uPkkCINdrCNHQFBEdQIaSQK7vgF+Ms6cqPENzYOVuQ7NVQOWkEx/AyAIcQOwhGgw
U6s2n1RaUe/cnrvpfN2DTeFziuXyqSCzjJt1KClOj6hDQLSthZM6XqcukCw6qBcLILb54ziXCZxF
TySYlRY3029WvV76fNfjdOi0udKxNSyH9WP7+VRlK8Gw3qk1lpP+9p9ApOOHODBCp9QFnsvr8lS7
EJpMXV1gMRCAYoV2MbT5WsRYYVqZ+kX/2756YrFdUN87URHbPAJ7brlO3y2OCMdEbeh8YboopMj0
bIbVj+o+q1UejkbaXl+kHy1BeOQZdO9sqnvk3KMT5VNunv4SvEQCSEqftFJdrRu1ftifGpFnoruw
lFo/um0R51yuhjRkNTvZfjaPV3Cp2hTCzI1SApydTVEnOGCuGvQbHUvYd7ALrz9Ug6iHuIjpNg3x
U59e6SI9VREfX+mbOsoIQ0T8yogdYth9PrVQaSIT44gz9VxXOieIHRlxVL7WyVw80XM0E9unU0W8
Wc50U+byx5gl00NNqHdP9GKukvq+dLZ0GdT6WX+j9mhKhMHDqGiQNzwEVNBdwUwJPkciV/b+iqzY
U0Hz5N/Qhy2k0NBnMrX8JWtPxK6TycFDp4FS1QO1IEps6FIjaCG4mmNqLmGgUrYmKptyE/ZmQNXE
akRUKYIX+SfT3owWRc5qQBOiXrBa6hvgyvmpiR4ghfkutnyeFdAMlq4uVt92cW/GErb83gwYXpqx
oCctnQQ62cXLibgCJh5H1ayGdUA18lZ0hgeI9hhe4ejoxSMJOEfdsNRzMQzdhfbFHMQv9FU9pxdr
MIzgQv7+R0g7YiW7uFIJRkYrDS8D6pWLGd5WLVhQFW14dnEm8Knods09aFEMCuzkiRiawHo2PAF8
b01LgjiqIlKFGS1KvNPUOm4AmsQ54WtCTdIHsSNaxikac+Imvq1SWgVWiW6obXNWQwCRGMUyi4wg
Dc8w6zRcvpz5dvLabN6Cn+9dUDuJ+8KaLyuxcLZtLYyggFEXq8KrQNk5weiFEiOGTqTpRQLgTB9g
/YvTeyMUqDfh2yDuFJ6JCOq7us6A/dsvOtq8DA8gzDHIPIHOYbsod7m9G97260gmUZdjx3EXjBde
9Xs3bL51Q9USW/vs6QSGA9lcggFE7RFyx8txOimDdNLj1A3fBOxDycgxkR4qcxP957vxqwzMdzUK
QmV9I67w7Wnq78dHPqmUqxmaIZnA268uH1LfQMxVPKXtDoLmuQwi4zqunmdfek77ZU//azHI2ad3
tp6E7ITgunaoUbnwZHqd8P7TDCErTaMRrAtO0qUnTiXR1N8w3OD5tyEs203jinHGgvEoXuG3Z/1J
xz/+dKFdzZ3kY/5TC03mByH7gYiFBFv+llqLwB4ZJJXpbppqdbxWqMbJGwWu1Ti0JTKAGD86TLRo
WTewJrXQ5eQV6bvFQleLYNTHE5PGIz1p+jHZIsl/taI/iW0j+P1NnTMBCuTAf/rKz4hwf/sjRUDk
qwt0ukYCGfxjzoqVVqpuwwpEMZCCcFmxo0aroLmf7gW5ztSoTkwZHLLASA9cpCgR+lmUqRb1cI2S
YU+KhbqehigXIndNZ8mNNHV849PyRUc1gWz7WFzrcWtT3I1O84saFRFLn7lGGkcDsu0+t6bMpC7c
jrH99WDtpxbXFCJugU59aABYU7rtpb6RJkZNaWZ18wv+HViDuqz/W/7B0T1OnuUDU64J0UGRBoUq
msfbBylb4ZlpNd6sbDFoSxoBe+NrVgOTe0YMS8BGErdwflqAaf5+iVGlz4gk/1KLzfQByRoheKzI
mCEC+74x207VhIWkNVB+rCh7lIAWDxXn11+GHOrPxX+OwGAivuCM67D3hB7xJPbcn4tnwzWhW+Se
ThfrFBNvhAGqk+QBbxbNVMDOqQF7nkwNwYX+l9vqrOXcmLU9UNAiUj5QDgq8+1sUGXLDkTmNcJeO
MFkiedMHwLjDy4wNhMGNUJZrOlv+dl7r++xvOAjWWoTJkJMQdA/O3+zb775lURbdg+xjDToNWB+3
GvMtiWRTnEBra/DSrGfU8LADNF2Nnja2n7HffnWBTCPn3Fl/WY713MHaEFCaNPHCB2RsfITZyYTQ
5NuueFcJ/8HOgzSMmlrEJMUImV/4mZ1QXfY6NsKDr7/M231X/0FIE0rahqPGu87IPJW9zjajnawa
KokBxYFBIIC2kspiWyDo9rwfYzLxpi2y1MvnaywLyPLK/4CrpUHHM4Bqu4O6lT0YfvYgg+IYG/Mr
2Fv4c+4gdWWgdCXhPjb9LpCE9iwPB/N2tJytp7vXdNrjmP6E6qUzjAmYet5ylsdCjOvPynjzQ1Kj
L8y9wUTtbYD2apD29rHSqswo4baNNbMkGJmHIMv4hZuEB4bWcm6PpSfssK6rYceYC3ovoNV93P3B
i34/YN4Ju0/YYoOJSUunH7UgbDFhjPX83SdegnQqC/AYluHewaXinybbWScoAJsrZ1VIGRO/B2wf
GSwutW7wtb4Zr7pvFltOEt79O+0vA3AggPETQp7+lp5MSx09e3k8eGn7rbDpj347gKunnjXAf2fa
0nlL7xRdotK7zfU58w/j2+My4DnAPeQbTwwaIW1jsPLEltN66oTpW+J3wvVbhxFp7n9eqSd68gc2
dz0Zr5eIBDZuJmrUDfEH1rcj2uWYH4OX+lG4/OxtfmRKatfgmTPV8YTJO7i36BYloY6cvd7kxq9k
kYcl5zSPOHg5RW2GQe22IQhNzyXaL9QajxOpbQG8ZfzSY3JkrurIjYfVu9pt2tdZJm3r2yW6zTuk
yS7Baxx86hdNtYboDhyh7kRJgPB/B17PpGubO3bYcEhXmtuo000HVWWecXzXgOioOiEQxpLh0shp
Tn8j0l2iLNSjZrRjOb2XxD8E90fqFoSbNyHc2aeR8XqbD152Qcd0s/C40NUHdxe0uMJ4Tephvz6U
77f5Keq9aJbKd+v5G1x3bi++AaDimGRgThQv6YSdmpcsPaBUSSoZk1rg9+Nk0pv2XPswPAXFuPeY
gRB5GlMiNsSr8dJ5EChmMSY3PpvY4WBqwZzsh2Jsh/rhFJB48DCYNp8Jx9r4PjKfViYmaVHTbKIz
TrhJTgFgagrK+P2Q2BlIfkffDCiZAIfFNpEafPyRGtnI3OU34tU/ji/vUs8a3Ym4g8lHmBbKk7Si
5A13AOW5pQjLiMNgJg3TdGSiodb71gf64Iv9UbATS3L6DGgTgqRADElKSRk/edkrZjXiCcGHLOjP
l/4pzN2jv+RBLcZAkJQ1E5gKGPQyrt6XgaZbIJWaZsvJgBqk+l7z5DU4YekZr1o2WpY9xl/Tpnlg
6oM+yPXuftFzT8Fgakwbxi+YT+A+9yN5jjRYGSnSmX/fDotxhoPJCq0QDgQXOtRiwHKo2Nf4nIpx
gf8Jlx/Dzs006WtWbhGkXxSGPTTHaYF9m5SAvr5r0kVqeteVVli9W78KmsVtzjtHxwemjG81c2gw
QzXV+eQS3IP7GGwtP0OYdd8oReKAx8L/QFHxKn3zrZna+5coDs4AO9yGJ5jvFV9YCQmLfUD0SLia
c/jAlsIZDyS2HeoX5RxHR64p6B/3ZBwkDfVYV5i0cE/xRAL7Sb1qvGktR5/2ztZp4UOjADyQmxJQ
akNMXSte8KoNh2mAVu/AjGbI2y3tsqvM2/20IUbAYH/Y0UDPtGiNF1j6h3qqZaw+W8N6VG9gpop4
dmF3hRk3apyDCSiqlwfiY7gFcckGa6fNUEmg376WN1aURlXQsqKSS6BJ56T65OKJUuuMYOkLjvXo
7zyBspZ+7g4YX7ZGeabTds6PuGxRKXaOPJCtV2phoZC0PTa3QscFeo5MzcYabwxiktTIQMApISVN
pqYMLtudDxxAJrzDkGwrRhMwzGjrVFgrqT8u8FnRZChdp3lGWa/yUpDhw//SxuSRoS5XZHoZz0w9
628RANBQHlD2gemV9tBk+SVBz+vxfHpyzbNEr8ZSsqLhQqKuvvO9+xKFi7Krdw1SwoSzT1eHoMlJ
41ktwI+1n6uadisgGyANLY8+f2QAMI06TVeKaAVzK9Juzqne0y9Rv+RaxsrQJwtYrSMJ10jSF5Y2
0vO4spz7lC1ArB9EFxkGsait8rLn3ZSEpOwhe2ihwMjhSTlcvxsJStMXsq8kjFh8G3qBnS9yrkwf
e5wieNpB1PFIpX8Wlcpp2kJDwjkuHFI0mHpxCJVUegxaQ0wcRjpEJDIHEYSJslCxDAavEWZdFhRl
pV41kJL8bb9aoTRxrFqRhEo76Dsf+l+vLFTnSjSjhpARsS+oi4yAxtt+bkasgCAFMiyurJmU3np5
arMVqO1dYJU4tjbhci4XSm/Wm0mrludEjif5uTb4Ik+gbtReCrlRLHmWttMCypTfj0Sw2pWGTXDA
I1Fr8ngOateGzIjayzNlfwtOHrWpE0R0fe4oovttAOheB5xfS1aqhZUhYpQSXv3sam9oY7oAcoiV
fibZqURuyHBO3kT4lRxFeO1LX2uPfUT139HX9+bILSATNJIWfvqSBJQXX8JKHEgkdiLgPOz/R+rB
cIOBa6N2N0y4864TaibJJXpf/hLp99AQ5D0X00qD8nn/0HYpTMG8CrlYKrDelwsxM4t5lkrdHC8+
cawDdvxbxSZkINA58VFNa076vRSJ3wpfrRJC1JJIXff2eIC7agWJd14Qv4LL3cPlZITAbTyLSaak
gFd9tp0s6LhJoGUvG0bvoMDFQq6hSrKW8inUkl766wfrR+8nuEPLvcUt9/x4e9LFgt7WK58eQuLM
UNGRIWYwx82oqAvb2sTRACNGv25jOjShkCvcEpExadjhfQzE3hFi1OV5JMOJPw46spRuXxsvi9pf
umLvX77grvWjacXrMZPI2AIYL4WjQGKI1LVsAEdBm2JoBi9ShaTnSoeXQKZq9dL7Dy41EhANzxdL
EAw3inLQSA8tsHLR9aXea4k1M5CFkv20fV4Rs4wpurXho90eas0VP1tSvqTgSuSUC60/+wHqeW86
p98A46NFtP8BkNNklzuSgZhYwc6vAKS+Brm3jrbexd9i1W2dNQWEMaLeZUmJfEDJmwry+u6Kp5iU
5c1D0Kx0d6nR0iwHE5LK/Q2MB+Fbi9Nl2GCdZ6G12HJjKgbXgSlyTx3yiakE3I6ucIzbYx7eatoU
vvZlquAVd4/Jtq8/2Rh2AwwbgluR8aFBlq0l7iSLShQvHG2yVP0ui7HvytWVYphSN5B2NJS3ua4p
veNCipTIuFYMFtVKEMwS9BTljnp8buJOlXeD+LHjBKQOzDnskkSMLBwgpJv7N5MlvifuqFfzjqpu
kfU95OkqlHYNkH5o/rSW9DmDk3e5VN3veMQt3XWgh75N0U6wV4nW0THdl6kluIkpovs2d6hWOZq8
FI2GPLr++nOPGBChqNEHaygNJAmlaWh67rXqn2Er61may6Sr5OHlp+II1ThpkqRsPquBLWbwAf8M
dqouWX9KCgDCt/6sBjTdPLGoTa/GTAKB9+cWoUQhLdIpID8UbeYWjCjSa1QwE4Nf8nXiEPzCVQnR
Ff51tnfEgeqZBVAT+pY9T2kxRFWjTak/21Ao7IdPjViPMZGcVG8l5bVyNK2/NafrCsQk2Un6a0aI
UHAzvRJ3+/jG9Xr24mcf3yPglmsRqKOSwNwt1nm6K4/8F9huyIPqgoyGLmfa5qI6dZT6NHSMRCfg
ALxGpIpv6noz2sZqs/nTJOlUvYSkLzZtI61ZbWiQjUapdUji7BgPLz7fXgj+i9/4OOVFwWbAh9qZ
gG9ay5nqUe5pPHf4WHeLAucbvsITb423lpOxQ+RlS9l3xFlszsFjCpg8/k7Bxuv/irt0w+xrjTZ8
Gp1GezRhKQiNTSz6LWuLVo+dhexLvtcDKOak8ZV9iC7jp9jtjTUge+CMXYiBjBKNwfsiom/oV59E
XvdI04hm8bmtF4Ju0/BKShrUBkZRa1Uyc05j8bD8hcB3bSRiNNa8RWeovADcHQ6fUIIaVgyv3mNK
yVxA5R1Th1z6r0xXuUq0uDuwlC55zjf4mLp/m4tFq6tS6aTGiZdj+PCXMAp6OMtJ38R9O8/6LpeJ
rsvwKejBRIda0bufq8eDsSjLBVTYmB7iFRpKPfd5pXegi9nrJUqj8gXaGT9IJdvGPa7cw8aNSa7h
gKkOUJ/kfqGGAnZTwsWy8ERPWjLiEMwTDE1qlmyr7bfORSlF+IhZqF+sEYZaK2cbGhO5ouxVj6IF
0g27kO4+BvlRA0FHSuCA9PHu62l3WCuNjLIeJNeR80y62KNIn+0KasRkSbUj1jimP1hCIEpKS5Yj
oFxILiRha9aqFRr0418Mc8imJxaBTDLRS+18ZF63PCISs56IxgS+PxbB+T3B21TgbJTyu2cxiTT1
OFJMxAb0WfSkJd0sXK1HsREN8G+GQc6MRk2rTyfJgUYZY7oiW7k7lRqPsysfMuWh/aQp0Xj4vUmH
hnp+iXdRc4IdSqeZqUjatRR6jcsBSyvzN2+YyAVDJmfI+qtP5n7pyxd7nHDZt8wPPX8nxNEDTch/
yHJi0mV6ssuX5jW8DH3AOzdAVnotSs3I0EwjydWWI8na5gx5RRqzri7XITs+/25UHVwgY+WIaBrq
BQg1d0Lrmf3XPxIjFUACHJLjBOn8IbeDJluT3oims3eBc2rZNy4oEZKcvjUpIIVErhrXnm+vVAUE
ZsaMVqveB+Dr1DE4smE0AJE73TvWGiunPT2Nb+PLG6Am+aj7db6627lK1pMNgqH3SjXloBiiYaig
dLbaD7ztDHj+u+GT3EVyW+pnn8Zi+0jy8/H1jPUsZf6ArQBcctfreh00Szm/UQHnJRrnmvofezQ6
jGEwfU/jAQl8j92+t/+mN/mkOA0pE0Y+pYVdtw3vOIAy7zgHymBKfA1t+eTcrsM7RbiOQdabJyVg
t077iUiJeyQqorha5Sv02GReEKJ4TgmD2fDmJjhD7AnevYGPF3gG9vgLiuGnFCqcBt65NhIMj4Br
j6AlcZdHBdraodrsYJso7quMDpMY0C5mAFyOEDOXbdLBX6TAj7zoxLu2w/1Y/iYJBUUheMWgn3yw
4xf8sgk2FEHYFnFbwr+KEys+JWeXTTqGjJz+/BT3yJsg8sCJFnHWA24pxab2P4rfSHIsJ2BZTWzf
eJKrTI6rFnGWI9VzVPRG14HfRNdunurPE0ZRwoMsLHWI4MnktCJuUlA+R3E97ktAQAEgk2if8jua
uLF+s93s60p8zCbgTXQQc0s2gMw+3Vdh+vr+imXrIfo8jgSbsms0ZrLVrMjG8hNFNDTRcRVIkcNE
yRU5GQ9KhOjTw4xx1gBodDbx4OlAnI1ELNrb0BpHeTgF3E6EsKq5MVYukKJ0BLDZmTlTSg7oSyhI
80NozPo++4pxTlgYIetZr4dJwHY81qfcL/nETPB0nsbWg0yTAk9nMpERZz7mODi1ZrNo52WuLEM2
z2HwNXbggE2NtKEXpZ6ReIcgpzKNXFDSjUlEZhM+Muz+Ix2SKlmNOYdCReTjWQVlNvj/1+4WrX7j
ZvxfwUj47rAfGI2ecsu8xE7EFSQxZNbADOo+AfHIe2PXLLFMkP1E5bzG1m+8ywhBJL94uOXYCKcM
54kMGsl8eZ4bYdGnlo7E7u9MLokO8XAJJnumrlP2AvtUgrnH0Vs0lHRNsIgHbv8hZ0QAAhSbtUNG
UoaX/FoHRrFHj2V3KoCg/uPJR3qKfRnwd90CdE5zfkAZy0LiMYyhfD/inDK0b+M9CcRwDFnljaW+
8eRjxI/0eHluQUWq9iQeI1IsMEqXftuzCRqaHqnKNhQqgrOIGirTQiknFDNqztbVjcVrOkpw63Ny
kxIjD0azAA+saxP6vL6SGirC3LPJoPNjAfOz5VZLn5twV3wd3LKPQ0G5Ucqq0bmyirv4xPrRBReF
uiYfYeMgkeNEzoq7V6fEsMjYmd/wqzphStTN0lPSRPNHch5MQVxNNL4mpUMh7CXrof+hT0ryUIwa
VjDXOc2xk0cMXBcQ611saFBZJeIGZL18tleNY4UlRwNKCRPramLj4gRyfmtFp2F7JT6gQLVcKsra
aFhpEw6Gt9S/a0nqOjEWuWsOLGCNiNKp5IBUiwkZMVrSOzJgcOhwziXG3w+OyRnznlJoweVJk6F5
U+DYdA7Y96RQjvd8bjuNi145WMZMniglCykHSN7JPdFiOfL1VE1xr2ZImgEj86cJDzOKSrZR+pgY
IO9NBDmklpUeVx6m5LN0CQLAX4kUSACkslqHm5FBcL7lU8Rcerl8SWRzhPs6QUSZHb1wM6mtAwpJ
bSYUgptcsduNcADiD98o9bSmIeVzbhYqFyV2r/s1AzQAf9RYmV7BoFSvbQK3kDGUXX2a/C9iHiyQ
Mzibt1M72k4vsd4bF4uGUh5gfT9BgATVfxSaXvokculSKzrVeVGaCYkpzXYraq80dnLymCwq08nG
5dxyq4nxduZGuinp+iah7joQT7CErtZOZShZVK1r5Q/SotISyurP6oo6VCf42VxbfmqC6iWBDxDF
IOz/SBpoyeivmTiSTflVCwh3oeQfvupaJEFU+KwljSRkFcIXLSfTC+JCzWghX6EPOYfuQXtM2Sq4
hzxyipqhx6J5SqsvV9Ka9JIvgBAfJdEamx3LnPprjZ9kj29GDn4xOf0qLindVuaoVNQruqtsTGA2
9KWNSS3+3IaFNQ4MRXYegHFGJyMSS1iQhD7YZRtsD7VoPdcM8VmBUhg3Z7WeZP40Kv3BpTgEwSI1
otisAerBAOYpz6w4uYyIJgACDiPCQN8ktqRKng0c4Ran6dElwdISwBb9qv9rSw0fpb6v32SCrN8a
2SBvi/GJ8fS0X+ghxLYl5iQzMF0+GndEOcCVpGin5BFSDWV366WRFF+pv1XArnnexsoJGIQVS4D9
/qRKTdZaJ2QfJG8obUWddXPhf2WVNIqSzOhrsFWYB5G4w9we0Ls+nqk9Qu4S7L70OHyX5j1v89ud
p5WGLB9f7iN1JNIKJguvzYKBXhHPfDtKxOOpUB6EDI4S16lel1dEmgwiPPGUNAo7C9l0kkcGjyqj
GVnKzJ5RmTP8LjJnNM+XH4nIut4cwlCKvs7uPGmqmlGprcQwtYfSAdgjId8WORNy4dUvnAZXxkds
4DquUyw2ZIutv5VQlvK/cjLIuwCVhdyK9ccGH7BsEMuRLZb5y1+au1M9HnqXzFWEQjQElBkGE25g
Wa6ylBsrWYQs+lTtQcovr7p4F9V31QpUcTwZCRqjFnGNMsZYxJbqry4/Mv71fI0XTKkQOAfXuD+v
XvEj+0LWXDptvARYljRPK3K+yM7N0JRyWHrpn1+27u1L5poMxMYdYy30Lt1GRlwX94Rij4rlyBqS
LSTrXqQnM0xjq6VYYrbpV0Vgm2ezn7cnQq09YAbfQIGsvfjMudt2VAFSUl71IKX3YX8E0iHkeGDQ
xhfsrxwrrCGfZR1+puxOcIthaDglpNbV/n4+1Tk4k/1xuJ9I4YK/BGZwmg1k2MDAlNy6xllD8hbp
NIpG6yWJ0WqNUt/EFtBBI3PaZJrJDFE+nzKvlKK1W8g6oFIyawGdegKaE1o9+DsLvUus/zelvUlC
kwYuFTj5PP5UERqu9AOp3mKJEtSyTqS/nJxqpNxhiUfFW9B80MFRgeCh8E9pRZLROlhnSSNtJXHF
pPXqSrdHYQZJ0yvYwr/DaCsJ8ipvqfzO8b03r61PrpJsuUTu+HHm3sdHwkacOOakcfmN3574cJPw
VL4gzfXlyFToXaOp/8sJMUOnS7SJiCmTtXUV/FTsCRSzDTFPRWdu5EkphCqFm+A3q13rT06GHtq1
nMzAxolhuQXz23BAiQAYxbPlbFgoMBDokz1d1Bh3fpOV5IEaEp/XJ2X8ZBD8caFjV+9GifSa6zVe
YUVatKL0uvMzriJ1Qh5suS74KmGxnqaf8mZ08ACJzhvOKZaboN5CSF+3L0U1VPHjG7MCZVRStM9k
yqi5UJNOUk5p5JoliUzFUjVHkqvoVjV9SM3TedKsyM3E7JRXXWqJVEWlMhO0wfTegkSgOTzNTKf0
dw4mPMf0kmHeft45dm2qK9hjorO26I1iOukvO2q5ynWrSOy2/TtqpxIjyIukfVUFlVlf+gWQvzhT
FK82HUpl14qjnAAoEazGFnYeDbFQdLlUSl0M4XGzCyKcIKHoUj0WOSefzf4CJZ5LOWp+EZGXoDcz
GvS5mImG8FrAB8U+iNHWzEozKMYl74jYxm1eT7g4kCim8ySR34Ob3B8Rw5z239dVlZUqD7e6uD2e
d7LRZBj1MekUrU3eFWVRWE6+4T5cTCYRdh2w63XdUYmTCtnFtx+x28ald8SlLNYHcdY+VXHPxiNN
2JfqFrK2+ISvD65YcT+qLnVhw0fElnLGxJwBRqQcMN5Ag/h8B87d86GwR7P2Eh4+dUsFoe2F4ROG
FuE1RCjfvpyI/DinXB6OVdNVEOPKZ6LX5L1l2i4J3Ll/eNUte5EkhOSDcvLAgd5MAYSZNsTeELwG
TdpTs1403gpe5OHhdfkkvUjxTZl3rBy8i+UCF91MrkqxeCVaKOlFL2Wf1aVoSXWzn/IY85aYwBLG
T/2VYLuoHlZHFJ/BTcXQHNx8H0tPOlMH8aZlpDQXuVL1amQhMpEYImkc3xe8exIiUoWkbZHZFuCV
k+cv6OB2k6tW2U5iFjJQ0y+lfRxcc7ILBp9KL7uACeNtByz97kRpaL1JTmBCit6NkAFmq036Vk5J
MVL1mNFIuYdSP+SuVfyc2B6AuHpJe+mTJyWnH9oKKTOwyrqf5cSEx51mSoxIggEoAoY2ezxrh8pg
M5KxlL/2J2L51DZaKJlfXJ5dHc+ycNuwyjvkf3vUwFHUMVRuFyQfdRn+OsTT/dmSTim6VBBDYUJl
EPDt6qSfKfGau+JXr6IjEaOfPh5ryjiG0l+kIpWQhrDdMNVrJanJT1PCXPdDyXLSr2ut1iE7TWSh
NDSpq3g0nQ0O5667RjrLTwHIi3RYuQeUiaF3NExcLRLqOrL50v/EEH4p2Qw0S0aOopfh8mErwX0k
UrDkEqCSa2YrEr7GA7IqLlOKLLmguNahyGZnXf6+fuxGCpnnDyweFgir4EpCLKGFoJxR29cxGZO9
c5qaXMwmxvrivif98+jtFfDxKIpJCLYatwi9os0aIajEKKpk1OL03XsUj8NtCPi+zeK0PJM0pCPt
7J3jDN2NKJpFgpoBRt4Rbe9Iyn8vzFmZFcOu2ItSrerxQ93Siinx068f9+HxeeBvHrWgO95uqsW4
4X+pbShw8BFNGeoszlhSUJRle3ZsooPSvlJOlG7VmDyEoWsnT5ONIqNHry58ULftPEufOmJ/SbSw
ve+LfYxYkBL1cn43OqAUPU2+RKK0QPRgV/QCS2NAxQ/P4WlkM2xS3tsvipMpSn34oEiy3wrASmqh
A59864uxvFGVJsdprqFtBZ1gzTgWfmusAsx8f2uNZU3ogj2eal8nUdgA11hBNFL/r11AtaJ11Kfm
FfNwmpwm6yjDDtGVa/c0Ofgdxcndwu981dbJpPaqUbycCKcMlcZk4X93TQVmbjaW8aLbGoT1KoJ7
ubfjomxWjTFp9IEcsomSoLF1Xg4TAMtqd39Gnw+T9W3UOoGQkjmZMdocX3Z7Va2lCI+xj6lYk4Fs
Dd7MaEsyWP5qWNPreXr4Bj7t6IJ8VpwdLv4Bayz52X0P1mNuuplfUOvSNGBrdLKdAElsrB3j4sq1
sAHE8vCy+zac1ptDdsDZ2Y1K8BeMMdRZGeMEbMjrBICbFr7j3L1QJI1d2PkovQZH0MbWw9t6pTse
yTcGrsPLnxiV9lfqUqGhSwme8X47ASOneKnYRBR0WkPOOtmjADDH5XOx/eIuxTXIHB4sP7qUFctm
2+0kzcc8IzCe4MRtkZlsWjpQ2Cubbb4TUDuT/rzbf91dgvZDJ58cd0F/pIrED9nBTan8mV1+nYfJ
Ld6+2e52vMdQ3LMzx5oasVwsKM91TNqIjVg5A6Snj9kgA74bP12u5H9aUxLbp9bUxHgqAyMGF04f
jVh5otpAc3/XJbVazrE6e3TcftB2Hv2uLHhy46dYXlPdKvVBTOeI4bUfBjFdQWHHVCWmcBxnb1Kt
sNBQ6GPlnEq9H8Tag9PmQn0nVEDO67QX0hpmgOIAxIWDPphRfvbW7OeRy2g/7lOTjTJfe87QWY3x
0JkSfqdhbUtiIMYmZcFNAB4cPb0eSvfVZiFdoGPal3QGl6k3rCje2OIuRx6WBNlxi27CePiwHTJQ
6aTOmoUREZSIOab2er+OATuextajBkDRf7YisYmJsgEP2jDQph0G7FDvdQIpqkfuhu6pQWOzeT01
dKgMuJme34g1XzW3Y3ApQ4AyOmlG1YhJLYjNB7o+XbYoD+jqRpxSBsAcvZdjeKUi6mdurnj3mu7x
N9b+Ku2yUgYXu6EplsnX3sMa99p5rDA8iOwslJli8oMwmWFofwETyK/g1SWgMROkomhJ7Y3jZH/9
fQ3qVtQw6HvL6WDN5iwu2cl3tx6yUGSsa4sD75jrsIVgB5EP9QVXHvddTpUhAeBFnw+byVn7ufBz
MDXY86oKfw7YIIadr69sCWsKxWtcmt1kJUXXQcRg0JksPSV5BPXA/p5WaBJ4Q6gJfGTGWvaktm+I
WMzw9q6xbgzLCnK9vGulNDvZ9tCFzjK85K0+57niSkonf5EVPYBwC35QU+z0wgxN3v5tjzYAaX/c
ot2vIfX/gk1wPVxveesErMI1HZXGtJXMW3kEnp2RewDvgslOvdA7mIoJJgCYA11KEA7TPN4cZucd
+P7DQ+pf7uNu/tLPw2RAJdZgmwxzVPPb5N6K09H6HGyJ97DVsAyqn3bhACR3Ai6TxLnzYrsJS6os
boFlHbVgOqoGSE55nLyAUJVRRacuWdwjFwDTeTBM+qF1mA9yAERH1XlESgwwuijlFqUNKgAvHvYU
QgHEvw+WE+gqoC0eqTzxCtpI8Xg13cFttP4A+qO7GymJexeYk5ZHUa25anNd3d2RMrV+lYyB9iwA
3s2DfvV0OozX7QBI5D9v5u9ps/7/fzN/3/wbHo19TZMkObfA+1kcbRA6vaJw8s9zReHY0fJjMNu/
FtfRIB7E9pw0+81wiW+7+2TPqWZtPiWp1//YPiYv1Bj5ssgI4EEW9+4QbHiTMlz5EFAY8wuQ2/Z4
N1vPbmMrNPpeb0xa83h9dLtLp3zZFL699m0DDNuRdR1eDqMDUMYP+aq6x92+S10gMC5Ne7SnaHMb
eOeMqrelk4BQN/CTC9Xjzde2Lez2Pw9MjQj2p4H5G1TUcpPmvd76Rvk0z1zcU7ezifrVMDej6ki9
GOeWx0BkU7cvCc5ksRHSB+ZofkEL7X30UrJtKjTjYtjD6d+dAKiqNJjp1idMDRw5ulk5s94K8JPb
k9vn5bN4pMb53ru3ZjeqU/WHVeZePvJF9whSK3z0z49WYxD+6dH+BvNyOy7tTmvLUmsBN7uclXf3
cnJBsaSADNDAE9YGpNDauQZoliiqmVP1XWsCs+bnI+BcBOao3cOm0I27JWSGokK24jewxeSgY6hs
Y3uGPUlBg4zKndWQ4t09ahICGV//Q62m3IiN5wVV7D4E82dz9EB47YZAgvdXFijvpmrlVtTpbLlU
Z//z0/8TwfeBX2pRZLLbAiXqf5E6LqdzxzTyrjHekEvB9kyUtQzDi5DdbZK3vv58s3+Eg/zL3ay/
wUFa1vE2GORnkCFAeDfa4L2ZOwoVXJ32/sOsXi+HaFA8nY5PZU91tyhGaJMZdCNF9v6Sdf1/6czg
n/B9/tKbv5d/q3ab/TVpmdQRpdpR6mzK4Lx1W33qoVE92gU3uQMkzZLFNDJIClxsAesjDZ9o1Slo
2+7BHF4/ri82VSjXTpmh+1EvcZRg67GL7zA7pv4aZTxx92CkHUYXe4iY7i6KNNruFm1SF05uVU4o
wA3E3pXsYMqp9UbpvJejS5+j7auqawEoY00LZ/NQHcZdSqHEcPL9G0VaQfc8/z/Czmu5cSTr1k+E
CHhzC0crkqIoytwgWEUJIAnvgac/X6rmP9PR0TEdU8OmQCCRdufObdYiBbiZl8xZ2fIzMVefKwc0
dImw9MqHVMhC89bWVbmbyw/DCNJrKr/c1GUrb81qK2sbeE/k5AUE7tba2+RfKJDttbMn4xK0N8Y0
uICIaxw9y9WUrJp0U6d7ExrxFo11M8EUULjAj95zKCYDi/QA0JuIRBm99pcOBtz0NsaQPj/HGGj1
rTHveyNMiPfQw4T9jA3r7htERcZL+b6pu0Nhbfvai+vVgI9BB2x5aaTLmSxc3VPqENyq4rGZHqHa
BINyuI++VR+MbKdkh2E+O4Zf9aDkPen505isHvFrmu0qIrwwOFphH+/t+NDIYQ8vXbLN02C0g6Wj
MsTJIkKZtq5yuyrS/TQcnGkRo9MDbz2/w+IdvT3K5a1edAWd8y9gg/8Em2tDhwONmqYCgPa3ZTdJ
pWwXupZsH/BFOgAdZdIr/Nf/MsP/EZD9L6+x/4ZwlBRTnDeD/cM3mNzZiDxIW/QhuOGldtaFs9WL
o8Qhzzr0EeLW71BliDfKIAkK52EHAcKdEzPGpziMyo0jvxntKs9C8IiKXW2cEfKsiBRzJ2MmuSDl
mrjp7MC0QQgLR7gj4HuZXVDQ7gDPKh66uwKztKBwV2DKs+EN3VnYEH/dHpuyCqhM7YQQZcegTqah
DhkxgVAnZVusrWWxFvh0++Rl5jAI5nLrtpKPeahY5eVS0y+ys2VQmSqlwtFMA8VXwI1FYDYd68pT
u7UGDztAbOxfUKxhlSWQvj8OL7Hm6lifSaNAvxMxUQksLYGZf6bDMc/XpuRBeKAcknwNkZ8HMWBu
ebYT5uNqGA5xuapyUOw5uj2V8/pueUO9qJxQi5d2seqB4SYdOd5qg5fyanQAThilZ+We9dgpCUBd
vvxLxuz7gCXek8jAMnxgzHmnbDxxvKzpoceeg0sUvTuxf3sjTut/T5F/QgKyDRDOVAFGadt/2/uq
IpOAwbJuW/m+zHWaDYPJJaVG6rKvzzW7wf9+3z8CKv73hc4PU/tf9NpSt6Mh6Zz7S/meKU+67QmQ
SY4S9h0Z4+aqq3+jRSDJ+sP0BQ2R5BVrYGoRFgDTwp3RAsyuCUQ5wKQjxTVTAUR3O2Sn+AMk+Mha
59DhttBddGwwhed8wX7ePoODjvL0v5vyQw/1d73hr0352+LKHrUDflj8eLG0IFOeI+U5nXaZ5Vvq
NnJeMmSefEjbQAYObtdNixy+D7W80mpHQ5Vb3vCSkMfcnpTGV8uwz9+jbWm6+ihYLdTWV6+K45bX
Xg0kaXNvXnQQpuDUTX/J3QekzsMjUHG2EX14VXoS1qvfDmzgGKOkIEpDoEOzQ/I89jgc3XaXKaF6
kBWBKYaCPsqroT5p8fNdfermDWjqWb1oXuYCkzZUYgqxWs6aOXmfQnSUMQvSIyyXlvpez8/t/FzZ
T431VN6vEiC10NL3yr9Aav0TuqcNfJhqw8wFNczfIOUGR53Se1wm27p+V/LnGEchi8T8V21E/Ucp
/N8X/RAS/mUyNoqZxkWaPV4Euqm1LFU/vx/HZPGoD5rs540fJd7YI+C8bqf97glsJC2rWWlAb9j+
PG2QfHG2BOpNnT37KzeWVu+WIBVPANtuhtntYV57H4nTztYcJUr09CK0klBxjndCK5xV26xGaV/1
R7XbPpRVrD45/WJ/A37VXo/jVzas6hHYcvNpRNKa+kFX33rts0gOUfuUtIfWOt1/9WADwrGQuNXv
FvMAgNpoU/Jq/BwwFRCuYMOkAy3ivr8te861cEHB/A3LsuRDD1MSMidvbdI9zRD8R+MVToJk8jIV
YoNlE2+Nr6YOCvbY+5ehbWqsNBVglStV8pPbC/MmAhYICGhzp5L4Vix1PB/kCHNmQxiDHd1/aa/a
xDRfm8eWc3P0L9LrR1r8bQlqMvyJqiUrmuP8XZ8s+rrKGlV7QDhS+79iDhPHBthwuJf53x0Y9/+9
5EEsRx3++wtVEO0MWRAw/2FA+cuMSWTDbJOyTV80+0npN06/0R8vZv9KUIaKPyZdoBXOCbB+ngJD
6eB2N19PghS8eegdUjaFpQLyIyojcLDWMon2zmOrJVCBPMWTl8zbe/OmOM9z8/LQX4xokyZhT0IY
6RzdAYbTnOwoCUrc2G3M37UU6PNOw12lfqDTld6NlMQpUO8rx9lL86GWDxmBpdI6r1dWFxj3nXHf
RHjvnA0cDHPhDcidYWN2Kx07YbszpRVJ1Gq7KB9rndRYDr6AeX5BR2tHMGm497MFz0Z7cOBjiRda
BmnYKlI9DR2VhJ50CXilaa9yTn+jD2nfBAtc6peEXWjLwfHvfTBEniz/y4j843hAFqRYlo0mpf3t
WPooG/MmO+ljm2i4nGFknY+T9avBqPQvI6/Jyj+YZDT1v+/S/6az9YWmwZpnpy8MNpaYUvGHyTvb
pj/UbpUFc4wm7iV60MaBTMjHfVlF6Nas8LDLd9K4u+sBEE3aSw9n8u8O3if2MUQykLxRIOFkHMNW
BxoTAvVQj4Ko9GpiJR9L+K/nztNSDz91FGAWxqBQ+5HlsT1UtnfL/IEdEBBH1IckGITS5I46XCOC
ZnMmSu4WqNn6TuiQvo7hGiVqXA4siK/6Bd9t2+8IGmiXwBtz3aQceyODfe+sZihR22URh3L2pmvr
R7qqKMdZNsXCsZdWB4vdgk/oB7htbAMLf4jtm+REwck5h3B6akC04lnGb3UyZ29AbwcDFknjLO7t
EpMUcrHrtrO9LEZfI3cFKi5MdFIwoIaMPgi32LK4EheLNFlAOfrnQQwMiu6hHfZQMJnhTVl2KJkU
DS4njbVH5q4HkHaPicTyjAeimf9hFIHJs/Xg9ioVwYjDzykeYOK/OFq45le1HslFSH3b2WblYkQm
kjztbIdX41cVewbsrFjyY89qXRm41Uqw3qRDGFsC5xeVWvBPSfDjBjk7h+SnqmcOgUVaOYYdYkDK
UIHfiGVRAbNeGxdYKID/1A2f3zEVqIYvnqPGacB1vnCFX50qoJgJLmkFVF0vxhbGyZSEDFJIqsBR
xdvk/yvELDw2miq4pQG/20NQOKjSvqSKLynhaWow3kN19AZiiFHwycq3ILPfQsLNa29jYH6ldXCv
liMc9vCvO0F2exk+4fiOTQI+oLH26C7NWOogFY/Bg8jJryEN7r8fpddA8c68rpbIX9kver+Vfd59
uAWkX3yZBBZEcMHO/SLt17g7xEjU5sogjDv2onFlQ/1aHRXZh0Bp2lGeOB/g5IY7O9gbm+TdAXXb
XERkt44wdWMX3OXFU1kHVLWgdFuMKBSUnH4FFjiHnJizML/HkGV3LyrRGNhjPux0Y48QxrrJ+0hA
wBflmyOb52qQgy5bwgEfg50o+2FDAku2NAk8/moR7Tn0eUGVr2fWEp48PNx3yG12Uf7WEvh0xxgU
6rnP8Wog1MfY6j+UuqayvCe7Pj7MRJwUixrPTO3lXaBFIFxvJmU/cAM+QZy8xULGGJS9Slhg6del
Cs9su1JRMuaNlm77x7FXdjGn2R6k4NeMSAJl1xHV1AWN45XyS1y8NJhD1YM0hzkdnrEel0r/fov3
FvGF80ZVVjYLjyALqNrxxujbvkLx2GbVZmbxNk97rV/0JGNf4H+OiIdRVqm1jydW7BgWZpVgwBh+
q4USDvfMl9LXMS6O48Pw5ORZt6XPuzYCeRs4PJFX5bIi4tVu9GUL6KpdB7mCe7x5jvXn1FhS6XHb
FV+TnspoSJe28c3Ki3NCXubmuUhw0lXJr4ezMeNnJC7azfCugqzTPN20Z6chhwpLBQzA9fgy4e7C
zpIdM1JByw/axiKz0rBMsT9C84JonoBiv6BnJ5Wf1M+1mnuKoUBeB87HWHtR55OOnXcLa9w4+rZV
Ibt3sxTlN4zmYGq3lfRi66exWUDR3FpLQ951NI2DprExv+N5n0QrwL5T4yvqf8FA5tyOESnUjX+r
vUk7obawCJSFOccBeqQRWu3aMb9No13EsCul00a7h+k1+p4uUuGOmVczNbCnYnb6qHZKiIAHyVPg
YYhPJaxgF+E44P6CnLVxUT6XwxlT/IJd33P4rXIBI/FI0fAkvjuE1YPpDbKWQwmjL3uy57xX/DL7
kitTjkGJGJR3nxyc1yoP/XlMvAiobf4q/vPfZte4+eHXJ6R4vOpm+8nVkiJ2qg/Q41WGBb2xNq/3
/BPprVnMdAUs7OlVAk0BYZFFO7YFuZK3LccZmVOeFG845rUWwNrWUlFhq8KcwOnTVLB8z1rwuD1P
8fNUHqL4OalWRhNMBfQ22Vveb2Icm6g66UKeApuNr4hbbz/OaGJMec55K9naaNASqM8yFOL2A0UW
wObFDK9zRlA4WlgCuBhbmDoOICTsBvUZRbwAugd+uSseCvVbSgI9Ja4I8eIWR1wP8LufZ7HR1qp/
v0bkpD+zafQCisEgcUH/7mDMQA3a0k5YmtkNsZFgGbaSAPXufrWw8MRhDOod04Aw7Gu8abcMyTe3
4XO5OR4TQOFlDRsZ7pOAXXXC5Fy4be9hftaZIsUR83O3q45172ZHiNXwP0Al/AAz3p0InaCTYc7I
g2g9nLHKQ5mSYDdvA8NZlIxVHtxvflxDZgm0OrP+BoX6avTBNI1gQAOj+2hsscYyyems6qz9znbl
CWu3oBrK2GYb/PMe0OdiZmD7Y8YwpePlvAXYh89qlx7uh8fudsyO8nnGyEiJ2TFaF8fiWJ6cdwGc
fpzO03m4TGfqf6VE5708DZfu8jiOW4GsXp7qUwXd7nCp+UYvdpf80OzyAz6km0cfa6Hqzf5EMJyY
rrOvEaAqB7MvB4mn+ErIOZdZvjn/qeTPmtjJREUmPJUL4DnCA9fVzuK/pObtxu24nf1+xTE5nLfF
8UbovQgkyg90dXkqT0zQ5AO9ZLpMFyyoH+1Bvtxw037YUsBYoSLxyVSZLvcr1NYMrQYbANj55EEA
RNC7+dXB8wH7S4o5Ath6qBTcmOjkQ7v6MxUYdH7jTvQbfh6IgknFNEg+ZPoq+WhX+z1+D4Jw7e/h
MkeDJ7qMt+DkE68DWP/Mc/zFjKAYDpFcG9LlYxYXMUzjmEGuUCTXQwM4YGJe4DdhxBtxNZtdWkTl
uEITKELciidnhrVAfFIKF/nOPdJ79M3B/306i2TF9ECw7+lxrE9Ati8xCfK9PMUxfSm904xx20bi
WRqVfNAPFJBeqSav51eqA0e86JKr+Z1exbJofPqOf3m8ofseAIrcxKrgX5cuKYtH+EcDxD9oFOaw
u3Cj/U0D71f5DKU8TwsIDbTqZbUTIlI+p1Q4PzguEze9ikBK8LiBLFzmB5qCdD3/cV3J5/IUfUvv
w4UyeM1woc3TT+PRdNMr7eJGfuPN6e/+hE6a4nGz8WbrZ8Ve1jPiEbFe4K7NX8btbSlWRHJ9HG0i
bZZJkRDOcvdSG8eyVq1ux3qFszBmKoptTjO+lJoIQnaAbz1j+JQl2Op+Qpe4+hQHaon8i9kJodUj
/goKhB2EkKNy0KQ9TMYpPBYXad99Z6yY+pp/1NduN1xYhWwrPeSy1PlEPMtqWLSreiu9KO9U4JR/
TBf6AvIfmBtUuBVYArejyHbEr3zqdnQuswGeA9aiwUAinu4hkhg7FuuRXNXKAw+5OWPIa+cwQcAU
QQaa0uwJM7G8Z/B1RBEErAmsugHLSZ49hpxyEaJMzgG6FHAaR3+YPdreZ57TrCphdfKoO8/yiWqP
9GK5oJvgh0MuInkQk6xR7pekp/yAwjTBuA04h7OApYVup7Hmt3qeLg4oJbMnJDISCToh9ldO55TE
cDu/AY8+cYmacADC5YM9PAng0Bh2ZSh7hittSAGlU5MrNWpxR6iC4YDZIexCGNlgnLy5zRFWbwlZ
FjewF4BnzemFqSHuagMaUOoefz4cT0Mg3LCdBHfmzoGypPdZ3iH9C9vnkxoi60fVj0efAWM2i/Yl
QMlwOmKR6ufymh6E+DdD87u6DORns6R0zAa+2MBFsD64QpTLe+ULPnz9jPk0aECbpprZEXcl/6gO
A0QZfG9G+CBFZZloJudIx+Mii56x4Db+5DlcPeyK+rf9XV7Rj6iZEjZnfmDxsL/Q+5d5Vb9IbwQo
3XyOeY+j8i7ypao1cc07XpF8ICDYayy/odIeL8pPKJ/Hu0/a5ynCRKn6uJMRB1hO+GQIG5QBW3Bu
aGyrune/1lvtt/OSI7d/KVsqyW7AbXqGK4FDpUtV2fFwkPGZcz/Mkrgx5oCG2PKKvYX6Utl22ggW
FjLhiKmk1wRN/aLOPpkTRbWjycwubqA0OoSub2zfppfDeo/KT0Q3ezsS9zvPG2+Q93+6ixrK7OGc
QZPAAu3rx4J9jGu32EH8QLpZtODEU5FaBwOGxZO87E9FqWWlrcV5mSE7laULxxCH2ssNd2LvJido
fK/tYdhVu7n2C5GwBo/M+9z4D7DhCJYjEgRXie0XkL4gyFBZABf6Tq5qhvFFCO7q3G/7lX5h4tGq
qjow0ryaCshn3sSELnaN8DV+crgi7NkrD/AZNezgNVLirrr1lulOf7JGmL+8szm2++IzZUZvW5If
7XXuww1rbRANfF+NsMns8hMzmdewquhRGkk/MZPvVw7tJXJJCN3ZczpPaB6qUD6YxsLmf8OJCF8s
kxlRFeqf+rO5GBDX/X5c0b89bEtHynXead107i5sLLSMyJZuJ59FA0ew4nAXpP6nFg6eepSWOtkY
ITPtA+GUXyt4pR1RHYRejtPLNS8/Qs7RiDPwpN+A5op5WTcwjgr5guye2KzpaDqOF9ATzN8ZYpIz
A4R5uDzBXL8sjgg6OhOh0G9hN0E9Do0t+3qxe+yK4+NYmO6EgPs/OUAFEKuoAqhk1Iuy79fmQhlz
vMk5hG6YZ9EgxECtkm47EtfjKqdoTQ2oT0foJ/7xM15phCj0M2LJArmU+WyRiB7d2iQE9uhimHmC
tf5nyPk+XPoTGL62EJI8hSbPKYHNFg8Z9iICbOiR2auO+qXfE8y6KUNCf1Tc0Ww4ZEycUPflbvtn
uTG6mJqIDkIhoad2CD9UJOLdMnGau1+xg0rw+LwjsvtpQ/kQFPEpAih2/UtPadL+cYEZOBL7SvLB
jimyEUP7eQ6t92jNwHjjVijjfiRYjKu186s+MFPyVQcqc/ddne8H2oSAxXjObIKUi05Gaxf92Qgx
xxc9XSMguI3xxU1Oz9NDKPvKNnmvT82FmArCOFDltgweg3Ums9V5Ief2QJ+Xp+SaXmk0S5QnKc7m
CKCLgaRJLAja8+f6//9km+D7E335ScdyI+PLXeh8QvPLfXE+Y6sgIwNA+iN5IRs0WAQAaiOkXMdc
rNA/gp81RikUxqRjQVN/9mH+pEyqwBf+cTPOVFYb32k711ltPM6DDBL3owwc2j0OUybxToAWrolo
QPPmBm5juLkN4c7Blj/LAfrhLKQsG4XMnFwOB/TQmeERWygG3spjtBh4VrMYfrhJOZJcUNev1Iqe
Zwqj503nCm35tnxsirW25YALanQe3I4JWM5svLOHYhXyMMXRAC5F6dr8LvE8c/CpxOd/RMIFecbY
cB+KIMppdlSkPY8wpbiDYxJbHS9Ghf1j7mQImQesUETfnxonXYB4kM8cHASQA6nKLCADEEBW6sm+
jCfO+WikvER6byWXPcpDlh3R989se3QpC4V3M4IsNRRVYtiozI+bhxfwVgIiUEuQaW8/IsrQPPqN
5xgHIfgymC9EdIgYNDr+RybSAGYJIr9ul3znJ8p8ZG/c/6c7qt39iixmlprnfg/ccWiTxPHw0Pe2
GSLvPd5hHoY/ks2fufnTixTN0DAB2NKw8+hCreNH1hy/i2X3o3hzzvzpH7oIEcMv1AKTMVNPzGRy
6Q5UnZkmfunWjBQFjlto2TmBMZt4TOgoKEs/ipTQ63GSEQR4oUFUXyfh0XR7gkx/ljoP03QGhaFF
YlMzrivdmkpB7clPwnr1cyfyDLURUxCTQfqNDkVncS+lUi+u8QSv5JPvf64jd+zvWPQf5fBe5ojR
rf9ojtR+/KkDnch9zGy6BhURnZHVwsyhE5i4PIt6L5Epm4iQBHrwRH2AhYrxIa/zA09TE2iVyK3+
ow8hfDApsGX1PloYiho9RAVpEgocb/3TLdSdi8gkNISyX0j1E7dNGQe9H0VT7KP3y8z560fv4zdq
dEdQND4TU5xMNlbEB7Wi35qL9S529R/ZjMYpVhvmbxYavZsezAUmAuYD6PAI/p+RphLisM6+hQ6E
QnNhBuZX84xVFPY5DmAHNhXJcYFcYAUxnvwTa3BykeDcy4ggrW4ba9mvEEsP/IWRy5Q3z8l7vzJJ
iWe3ZJIjn5gsGAVQruhf4uXky7DjxnElP5E/upZ+T9r6Jgd36eHiWCWMdezepfJDiTfY7TMyl0hW
57TBsImjNKb1AL3GXqOBIyDQBIToRA1kX3NWSbxjoKdsDUqr5Uu1WFT8yImCMaSDxpWxEdmOpPSE
wF6i3gEvgbwVaoi2xpc7XFqSNv7zlfME+gT7AcYRBpVuot8ndYFw5M803Xa2GFt2EeQhpYgTULem
jnhQaJTzznzR7sfuYrxzKCa58sBUfYAGJCjtXPTye7xRITozj/QgbxJ1Af7mQm+xuv6catFYUKyJ
pApZIfeD+c3b0lpaOjUneD9jxlmTI1Qa7Fl3HLzMo1ba51gAqGj0rRB3yKT4kYcaJAZIF2WlPla0
Jc8+8Sgyf1gU9jcnhWJxvwlj0lTD6UduRt+6iryzlSdcJgWiRHI4p2S+TDL/Rfw9YHWLNxlMAj//
T5cp/UxvcYG5EAntQXEWUXU1k6cbFa3vR5voeeZxH73S3Ukqi83WggUDB49S7usTUk6SLjzIHAb1
gByncm+Sb1NgjPpx/TB/5fGVJuXp9lMBaZRzhNA4gyxb0xorehUDDbUcFgltPUi7PyYYNmeH082P
+lWQzNjjlwx1AIviXxVWjhai2AWtw+2AVCRaSaYxN4IyFhYKtkYYiXCHEb3JHocXzAgZRFZJknrQ
9F6nYC/oPTVik11t217bU7UrdoLDie2DoEXX+m046CPYwlYmjufqafTb9+gJukfYnmrAm8lUxYwm
bJev8uv02mEM/Sy825OAEau/ybI/AIoP2e59N37Lv8c6TMQplThR7wH2MX6Vj1j3pw+IAx3Hn3Iv
8ZPEBbize8ILclfgNG9fsAWNLqbs4St9IYQyhU0YZB6d4Dw33cumV9rCcSU1XssXWM9bEdEwjE95
6wl3U+tFOqq1p39N4pL5YBy8Hv/MXjimKLnwcJ0l78Il9Nkm7BpuhfcxJ/Q74Acb1gW3VL17HQwa
Wi+9ni1lMGeeO0xGBN5zosUvybG09tnCObCxiQXVK4yNCqcWf4b/EDZSAn5i90CM2EdzUjzbH5fl
w6MFzVO9p53dJw4e4x7iGtIv49WgJaXXHpgS05lT1Y0NYK1fsHcuCbdZ333zcFt/DX7nEyzpaRuW
AvunwLTAJs75AuMSIOArYGmSU2d7oNiScrU7/cZ+5mo+69EKFXde2gdG45O3knJJYpKffmQBeUSe
8UShSyd8IHBuaylgQ9yyVjzIQkVTiOIw2DdPOLGIoOyOw/w65WAZYT71DfYwza8V9PlanKYwqOP6
wcUGjaf8YpFxPfmG5OOWIvJSbqDC9O1zCd0jBLMxJIEL1MjhopMIfDsrK+WDYLLkqfXFuRhwF0Gm
jprpkr+0RJyowR6r4sIJJPwDD5QbNr0rltJl7tcrDprPEGtsxl+3L1wx9qoiy5y4zBCzIN4DzyCL
mzUCrxDqlMeQuXBgkpAOG7ircBrFgE3WvQaqFdvjqdmBIjt63SMYW84uXvRRL3/vipDj977adqhQ
Ibm/WxU3HQlrg+T1r+ZG3d4+xnOO6nG6EWbNtv+dTMG0V8XCDOWrK4gNHqcmIcu4Jqbju51cUsnl
DvtEQNgLOZqp35nL5uO2zTSSI9hi/eRsPElnR4fPwHmtydEhEkFz76QqFsFdCeK7333c2SEal5hT
0A/wA5WTB7A8GUAEQ5xuBULLlb4iOodMZI71iIQB155nyZ5qeMbuMbgVrhKyxT5A/E/etMnn321c
NK2vl66UrYoeINEgAzgK1fR0v+1BzVPNLc7m+8JRW9ZjgseDk3Z+zAgIzwnDKmcBJAdZa4tbDGJQ
lmuDSua1P9+lu/gz7XZ0ra2Ecedz3b6Lz6Ri1peKVyseEWHqHfRc8Z0nJPJYf770EAkCikI8nCJY
YC075D1OJG57fFGKVPh2T2pLGKECN140uCZpDvx+C20LKmhQQqTdo/Pr2b99jW93yYsNH7p4hxgb
AnaxXbPzMX7erHjx6EJ/Solc7GEttfFEexTKd65QffFrhLXFJSiUP3mKR7ihKTwK5votxjjl8ZkQ
/P7DYktVuOf+4BP7qZuiCjMpfx4sTPGdA04Wo7aIG34KFJ8zvmjFy631I/bS0m90dwVBc/zw4aRt
yNVvPE0Rjv3HJ8GnSBuucSepGoQxc0s2iipVpngR343WdSI/Ed59IVG5WBk+ORsZK/XnEW7m2Yk2
qpuhII1x3bAeEO4z9wg+2C5Z43tsHj7/JtPrWZS04uG3klfxWfpzFXSvbBWFR9DgYHrtAwUVAQR1
/EyXY9LAE/Dw6tK3ZHJoRCwCIr2L0X8XRAGk8InGXg8c4EMUYFEZUh0Rsr8ISEhaT6fjAfpL3OKT
Z7jjDkCxDqsOQQk4VB1a8XAnMEdMj75iWjDIAmdxX7PS4Xhat5pvbVL2ApwvPw3R9CXh35Hyzqv7
0qd0CqH6fPnzScYLN48PMh23hETQCj7Vh09QA1EKSS2gKfiTjrJNj+3G+DW8UjFaxSelGCSjl6Jr
ps6nxOJ5+LQxTeG+fIJ7WXnDdFhVmHtgmfUFMioXGXWoFNJA/ypf0hclEtOyeI2DljgCtsPX4fUe
fpHyS0Ku6evkl1df2fO9cwVmyfwr3w8EPr50XwyciXeYUFxQssHPzNnVnLBZcDZIX4j96D77F+vX
rC/ZSwm1MH/CNXSieH8RSHjNSGF+S961N4A9sNjTuMoJEOHtNTtiJgm7r/nNstzHhjolwD7IT9Yb
mSOJZ68V97ZuKjcPCbe4bThwvzmWSCFiN6pEDEt9BZFl1b+MuDISD9Vznz0R7eEn+9snM5IhQgcu
AgA3/BYUcdM7pT7Bx+4YzitakYfJHglto3ZsEsyaCttqmF+HBczKfSVYJzxslW67LyUfneIWjMEB
J7ebn0421lpCFgATIS68DiKaPHpFeqCH0Bi0imCEgBQzNAN+or3QWjub27J7ZpL1NIB9lKP4a7Ze
0T66mcTa7gnMMsw7zTMj+FGtSbza49bo4MVi63lvFphuTAIuwrZZjJI/ANGG/7n04mmlglHQ+7G+
edxeeN+t942S6GliYD31tlYbl9tK8MaIW+lh516QlcMXJgbBLEw8PokAGofQqESoTEykSe+PLzhO
DtNtSfjPHS9073MRrYaX5p1Lm2HzHj5vk6jFw3DbZIvPpCD+JCHunXBIXOua3y0YaDb7P5HvFgHk
6YLIAh2N5qNMj9bDw+KkZodZ9azoWZ8XRKygACRj+JiepiIorcWNgLl3LjsozQi9iXhwsuF8miZC
Y9C1rEViiBgnFcYxglS4Thjosam9oYKGesWPerzPijcCbAqLxAoxcTLTr4dFXbrjFXN0/UGoy/TJ
W/su0ElZH/ajsR3rNb9JJCx3AadM85LfFjkuLRlVTOgtOh7sZNsxl1FOWChcrINGDpyMQ03Q4Tc5
alg08rAunmN1/0vnCkBqVzRt1u0H5dg3Tr9k05CdyHMNxNmZawOctlxWz5BsD2DXgEhAFpTYRznm
ejOoPyomF0xcogN4GIBytwztOEyGhdHQ+a4KEhCqJSl0KFwur8CUXgArism4CwhUYHlxn49ur9v+
RJ1Yg3d3n5B1HqJdVUsCa4g+YGFdnQaL7CIMKUS94Nph//4yQamgxw7OZrwSP0bJzmbG27wnnO5i
bIrnbid8uCtmPg3F5ERlsHAaBM8RWu3lsW9eRLxaF2DkNrbMFMyZqSYCDmSM8SAx0EzY4s/1ofrR
HgtOkoY3Xn8NYnJgwGIK3LWD1C4ZNFplSf69C5Jsi+eF57CkOR56J3VDRDNeN4Pu1i/GEsQZrJiM
q0n0E3OSceqO9hcZPg6WXhONjv9OYGnTTFLZMFw42GvEbLqhAUcuTzN5uGhfyBjVbmx4sHQTzSqe
K4Dqvvk20SqYrGWP/sFQI+y0zWLYcVKjFCr143yojpRHi/VXFNvxp5hfOJlIXAZ89JR0K44eRF9U
BKbQd7gjDWNrfrGYKnXFBRqGNk3t4hB7mNseKIXvBIVJGAiPxjYavZyzfwtWDmFEYPAR8KK8TZ90
nU4+g7CIMRasy7xbyujotah/g3XAEt5M5sy4mj6NrYMb5tpf8Z1yZGcC2mKgtC3rujlSKR6LzviB
Shx4zGEcQpc222K14mjUHVHMmcAOaXzkndxEFk3EcROS7oeLMJOfkt/mGWu6mMMfGJfgFly/1ywp
fFHtqgHcC38jJi98pRgEbR9/JOuJBQIU0FWsWtKaCeeipIa938VXMiYb1ui0A5GVzYhmidIx5zAd
zpTEgCI/RHQnFtLUZzSmT8QVSVy3FBoSceBtwDEImeIMMJ/TDiGHm+HcPBOpSKMRHQS6M4bdkfA2
+gQBwzx2NkRAOm+IH8IJEUhsnvYXteIMyUuULbMz/c1pF0H8qpwygFi/WNvos5xcn1FrUHZqwtyS
dQORAkju9HKY7osnIvF87cl5hWDht8CwHjTPJuP5qSVERYN9I0eFr736Tj7dwsa25fjQpCeooN/s
zzuDIAgO6rKnIAU1t7fQz7wMAQX2D9LHzwaEWqgOiyL3Cg5MFiYQL91IDB1Mnu+3RjBa5HhX3lnK
z86lXzsEg1a+gHw2nnV1O5O7PHlN7RtwRrzDG6JxiCDYfsLCjAsRb9yC6vJjjF+GJZ96TUdQn19+
k6sC3I3m3YDaf5xUOGd3ckO0rmeRt60HTul1OAZNXqX+vmFo29/xjZMpBbqBjRbiCqsNESwGlhIq
66m/ZeDbMPLHwbaO3iBOyBJfxqAHI1dGwJnrGBsiuy2ysZkaWLcGf3gnpTOF/J2Uku+oI0YdgQ7H
aCh92i9Ee+e2pyp+jHMbBtcJYwIGNA7s4Y24pVpcpy8GPaAhtzR0OC1h37MXcRJEMeofuRB77BYW
iJEdTlwv2huLqgnIHKFineY9COHIgvbbipDQgRUd7hVxjHjsya1zsYsSTw59AW9pNKxrHk3Lz1Xt
J1LAk7xEi4Jy8OlNB3yYOuQh1cEUhL3BS/JFAeU9NvnBLxJ/gluIqC1owuFm5lyVEUAR0svkxpRA
qkjBaGHRQ00IesuvxJBywarDLAk6nL2415rgAZoex37Y142ANLSU0ymQ7VMQNUEPqZOwmlJXFhtn
h6cC2A8ClmufEkb1mZT39OfPHm/NFOhNQJktPpJa/OO2EXMpyLfz/qZi3RV/DmC3DT4XJZAEiI+u
/x9NZ9akqrJE4V9EBAoIvDKriPPUL4atLSqIyCDIrz9fue+NY/Tp3WpBFTVkrly50jFR5mI6gQH2
RbpOmvkJYBI8bxohxgmTgoxPYh8N4+4yGHyS0WpKl5EYmFZfxXBhqrq8GACJB4lYSGrNnrGflh6t
HCiy/iSp2JUenNxu85zSHI1yE7JiqycythmHfzfMNwaKzX3yQenjNrFfMYoPR0f9KHMbYFDu/OF+
CucOpjfvLnw0z/x/f2XIZBHlHR6AH0R/xMsgKMgDKhy+U7IvoxzVMfouf9R08cIh5gIxUS+idjUL
wKYDBTEyugHKbwAKwjYRv2fKnk8+IU5+/8nvfPhALFexuTO+xVUe1EevF9wJLfN4yrCRRjmiQ+Ww
MDTO5t0bfZ000A1bZrKdNYEDO6Y8fM2a1ZXg58169mYq487RCe39oqQj5UFWh/MmFq95CJcl5rDI
cPZJK7RU5qbHzX14H9Gds8H9M8d5A5sFKQZRRzYdZZ2bAY+yuFPvCUj6KoeN6VfH7jk2C7YuvLur
+4SvaqDXSLmLhvwWwjoMvzSKBwsxT1E6Ny2yasUDkYcgJPkhUpp1eoh6HaClXUEGYL1Lo/q2aOQZ
/e93EXOZV06gopi/81ktjXiYmv5xKgXlyudnyxjxxxthh9jnqbJOrghx7p5K2Erbl7Lhkb9Q5Wav
oTIPBlMmZtThBXeoFqukl2yz0pMB+p7jOFnT4Ef92+73tktAw/ajdUZezowq6pYb5Zb9dtfP4Shq
KeJUHNHVcf191Dj7/o6AHIJvCoI/qLihzNaiAI5dRxusnagMIUCN9tG+DF/U09lGtJVZ+z0iCFay
kvw02m8/jg0MGoJ++MdtFlEQaPV2bzOyodyB1Th2FLr3CGTSPUypLL0joGEda6ez9wCKThhyg3da
y47aqLNDg9slrxupptsKv5dW04izyTqCyfGd1zC3tp277dkNYP/s9S3RinHg7ffMc0ea51xpdCAP
D6/bMRiC3IpGfrS3Ldvn/+FxS2e2I1Q7LFxOe7sPjdNhylbCH5jY7sjnWq3LYnFza+SPcmvPF/dR
ZEXHt1vx1rpn55ZPzpNVhwVBOculxYKOHqxtTSEH0Q7hilCx150bHRt+ya11uGapWOaIBTm6Bh9H
dFl2jtt7wOdx/NbI02YWb/fs0d0KuYjsRKOIvnMfmFDOMlJpeOT3bHvL8wyPrnWMbBoeRXdrNno4
I3e9PVh8oXULa3+3rMoO377ft472aL+OItUjudaOaJT27YgaAlHETx7o2rBeK/hvkPCt6kjg7mJQ
Xo9P0YhIVGyGbP5WHuWLESAON/bks/LK9l98DNzVxvqw9o9TtA4r241GjHWK1UQkCmyZPBY0M/vU
nJ6UCIGSxpZktonbLDlPLXh3fr/n1gA01pPqJBQ/a2ct2ltG9Dhsi344kCfdfW1w5imhiTaevqaW
c+81bA5u91xdoWkoC623rQZhmniGNj9Um1KdvPvbUhvdn+tH76gkv9fKSevJq7e+U7Umh3Sg4zqU
9aUz2dyZR/mbaE+QtCdNQrilt67uYzXeJ9CsKrLHhn2ynLPnUclau8VFfJkAwdjADWFB3JObiqFW
tFZCBYiYzNmTQm62dp/1mpUBIqkB4Wukdr6KbVoD4qHln06UO8EHVSKN48NOpduHKzLCxEFUStcX
OcxT5DuISF97IDH5wP5gI2gJmNVg1ieZJS11Nqex0s6T9i8m9btJpmhY1dr0lq60/KjJuzyZfQ77
ZPp8zK/X0ZoEU74u/xqdc28x1KxBD8vQTnGoE1tFmQwsUKD8Ts6qMT3eEv/EVgTuArOb8n5xDSoV
9wbSFNiFla9pPHf4AC0gJPa4Wi0oHWYqCBDTCeAQ2xsk5GmXrO1WvLqBrQKwAncdnDb3+Bj945+9
JqhQGCNz77F8QrkkIqJaKiimalXAgaQPIVEWA+aJey4AHYEPDYtbbWkKhpfpcSdt4iYDP86DR2Ln
gF4didyQFO1nZonPg4GT2WxgQCGAkwKbXi3+xnhUVCrofS8FnmO4XIqG+6XoCq0WiUP/+NJtWvzx
nlpZN7aV0u6B2yU2mX1cty9bKJ7JPfuD3Y3oX+IOZNG6uq2593hYUEhEspMlX+D7DNnjNcoTS2mR
PUh/KoJGRKnYDSrYRkCBNrVKEsmm609gnucQOTTuMAXWtLgS/2dMuSPaTrwK836CntM2+eqeqYCm
wIrkZPPq2TxlhpcvMdRcg/E/UFMTAIOknNhmYqH99h7YTAkG55WLrtI8H64Q6APamyJ1dfPiOESg
7UNbgIVPe3BwCn5hCpCIRYefIJk2Ymx3BvXl8mWeX0fxke9s4MNdLdrl70wi2lUhh4NYJbaYEAwM
MQp0jRlHwFfSx0qbC/M7Yy3Gt3ZqgKaDU/ddQ8aKspvcqUGk6Qy3TiJTaTNRxMKMh/yTYeH1eblL
5TriNwOIXHLIWSiYjGmk86xIASOBIw+7xm0oHgM0TboYs5qbTpwrmuasBsCihBsNybo1GzepbN5V
ga7g37PO+XrtJNSbpnQfYKlhmbmXE/bRHPkwR/TiBlxXbcmiJl3XoPopzpExaZup3gZN6ZPo9wjK
ml7j3rnFwBlV/eGBp48SMay8++RDy0CKlXcDtMBrku0n0pg6cyDqH/weyNTD64jOA7Icq8rTb5yE
jkoaAbE03EwgH8AJhG0HLgU9rgRVyG+CdwS5YC/BUzyzAeuGg9ACEjeK4eSw36DMU4SLrD0cT4Je
eLFpQPt3AaewcRAwgIgrtHEeN9eALloKuYeYzB7ymsWnzNQawI18eCn6t2j1aK4B7x1DBUgNI5Kz
lsrgCKGRMoGPA1GGVvcJdCq4VLQFtwJa5exAkB2gAGcamiKhxLf9nKHLo3TuCye98/IFd/MJdQrd
QCCFfAM15OkPHvZrX+bWQ2EGE39yk/3zjMJLRUAUvP0a6oOoBbb+kWY64mTyotYJ+VjSDeXJq40F
eOu8HgkDELB22mB3PXbwJKHTC3sAq7MMU+yS9qjBLB5496dfDbz+w9MvfOcKECSIA9T9tBHJusG3
2eQVwkWsNI8xfzCEYkStwhgrG7Vyu+O7dUiWsSRkLoleg5se/IYmsLcHlnlBhImIv0hdQCCHJWqp
OKiBPAbPRYkXS+PON3iPDC2C7vhK5dwkT+S15ws8GvNSEnwHsYB/jdVWeu3AStf3MV4JFm21aTdq
30oJ1KfBFXyBzxqA7m5C+BQKElyYfbcxcA9he+MGyAFtF8pogKNqI/qQLehgE7rosKNDb5Bg6GK8
vwdsWtgcB4vneY+tjOAO6S7eIISMNMo2uIG9gjWDkSnHPj5dDIkZEU58GRwI8p4BPomzdxbyM1rn
4hEo7TrkjUflcjqbkGvxEAy0fhw0zGpsVEiB5PEQZMZXBpH5Ogs5d6G5L8gIkKuAsTH2IR6rxPVt
UsJ5Tv9erT6WJLwwpyA8iyMHLAdvEq4i1FyVGI7HF3nm9J6fvHQABchtu9sML+Om2jH8B8abW6ZP
OCPMzg4qJ54TUQb8VpxgkEw8YxKXDKeAPQZpxErOzQrX0FGs3kaGhTLFHb8fs+MLjj9AqubSzOEw
pVd00vgOCc10sHphlwi3T7xeaAJTjR4yXeb3cFgZLeH7ibdUJcRb46YZMqmwHit8HYYuP95gMCGz
gP+jj3lPxu/mntHbwi8sxJOnoX/uFcPAcHJJZgTOEqo/vHWHWQNpB/8Lf5MBY/ghYV2d/fX7Nk3Q
czxKPsqQ0G0tn/XIIks9Ce45Ccp98QWpAVeE1x3dKvdNGj3fKhxuHP+RL/Iud9Dh4kLthSVOXvX3
n/ykC1ySO+s2bN728ukwlPBZNtqF3tNvFp4CsABIByIDn5OUB0AcecpjyDvcJXY3UiYJ+YuHxCOm
J+IZQtVl8hk2F2Vo8Bn5nb8X3yfMd3nodIfV0bE0WhRaIT5djJ2xQ9UW7i/bUyHuuXWfcNsAQh7C
/c3l4AW7qREeMC1xX4dTxnodt+sbBjIo4SnbUPiTyHu8Ag7BC8L9/n6cTmYLxb0SNjJ+8jAHVwB/
gdMGoGkf7CXkPAj40oTP8ctnsGDUE9hb5Jkg8A4fBVrmEWIle6PI2kDoyecBmd3UoPaQGAHg6wWj
jcvYKbcxAElOxzS3kIeHw0QF6AHu0h0QDrY9MI/qJTrE0+KFF9SBmlyFe8/aFa1IE9xVXH0+ydrG
I+WP78xv8xnuLZ/J8ce/cANX6TEPuDsIpGyWL2K77CTd5bkq8S93tArqAfpz50YIJwD0IIIIMwGZ
rhPQBRcmjQe4zQVoA20pqlDecQHAoobUJLYrUFk8LahMkCW5bwiUksu3gFDoZAWxEseEWEnjAMjw
F+AjAYGxH0QvsGcKwDBAVEHhtALIST2uCUxDj/h7A2ueLACAAchouPZPtjCHV/ZFWyBR4JYbqkvz
/R17Kw8T9KoSdVXvUP10vMPGakZYVNvH+JXbX/FRFDuloRq0GyhY/mFJTZLhQLGURYdGd7YBQOJZ
SF0gLsScSj1gLU4hQxqxKlgzrCJclcYY7oWKu0QFLkJZ9sfWTMGQugKrc8Qz+EwuHckJsslc1Mqq
1NORSZAIc9oyZ9z8sTkf75Ho64kbvy54NCxLHuIDWTxUIiWMOuJEAvHRwVxxkMijgdteWAw8eBP/
5CdDxA0zbjLQQWGB7ZnUOvhYoQAqGHzmBAmvwDliBF1As5Spc2V78gCrBicegkrC4OQteCZ87bni
/EUe/iMOC4A8cD0eBS+gWyC5QhOgIYdIDtJXeMB2aT4rH180TntGRnzkcejJyJC8uAx4cdv/sBFA
E/piIqut7j4esyRbYP465oxrIn2uzc1JjvGyvDNk325UF1pnTD41acMTMELu9w4XjgQBTaB0dByU
kxsCDgSwBc4Ud8PcLiiFOTg1KCaFdeoNVBcBNYEIFh79AZE1IJRVZCU3jk6xCI48ECtmHv0jLYax
oMZGEqSaxxhwAbEgPuJFv5svlAa5DfVqbpN1ylOApUNLIDScZ5RmpfgIGOH3xvgnC5NHBvTE0+AK
QIS0xC2RHs2z44EAFPJ3lucddTEOQo5YAE64xSCdF3CyjrzU0mWSgLcytACyXBD0lj4xHmIdME30
gNthqOLVv7/xlMFOuT9+vrjd79jxQRagmM3pUv1+Q4kn3DR/ZJ4wDvzCZ2iBYQGEftW+MWVIWhTb
L2KjBEv74swAwQUpS7UPKA9uz8SglzRB17kkk6SvB7IeAFO/uV5tJ7XPDbNGmWgClD4Amw65QKZ5
zCIga+BrWhC4d+yDjoOI90/cWIVyHmBcCmZPGgGXwNzEfmLK77jyoMfRGdA8zYC3MwNwzV96kJGW
C9erG9JqDD4IborIlh5QoIFIQEEJIHLHy9Edwpdi3+GLsacUwVs4vUHvY6fVgp8Zi00PiCAQzmiZ
dhvCGPWuBcLieF+K+g5UDHIw2y7XY8Hp2M1K6I+1/QSdMUlIZn9G9gB9ISc1lwrQ2dXOekRLBKDf
9Jz3wYXzSLgDrfRK/Jk/XHXnRpDlY7/q/72eICQg3SRKPnzalstRKXkHLoy0ourVlaghIMoYP4ZM
w25kLONQOkoEGm1lhGm6kYiewrLmJCYJBSseEinsa3BhqM04AkB+EOYRM4QmsSJSIKYwCiS4BTOM
BT6KQQdozUoj1FGSIdRAILRrEQowqhE7JC8FNhhNs30xj3mxUUpXwmHU4HT4UIYjA96CC7BhDnJO
cSRxqP17iT2P6LCw5i2gbXFBWuYK/GROEFY6cVUCI1hq7IvEIoSBj33M61GPOHXpCy9+oUFho7Rj
2sGEo3fA1vINO97E3rg5b1wx9GTfQouU63DNksGAad33b7JKnyGwQMD7Fq3grMcy/Hhss6DarESU
+fhdZz/oj0Deexc2oWrDBsaRkCkrtmadmmgcNYXFT45FqnfguMCpBV/DF+MhEcpllwMyx2jGdHpb
+AH8JNDBtOZ30GbCT1fM3KsYvxxNJawqzCL0YztWKCv7rFz4DQuKF6C6dtEuaQrZ0cL8f+tjAdBb
nRxIedRD54y8SRVqu4cRiq2FKd8jG+nIVxk7zFOGJovSOtQu+c3WL7cz7/D9qnP5ydV4n1MAE5/p
8UJ/DcMbNSxyYRgcYvwD696BRnJlHi23wAcxn/mFn3iWNJYlZxMqYET0ZomPnFF+B/EU5FCqzdcu
huyKNDNOItUf9+8IbyUNNHskO+9FfVYxAYtQg9Wm2SXaFClOvPVeF8QQEvjoBIrJfrGuGhAe4s+u
kbsvmYEkW9T+IPG0LyTrvUeKK+qmNYqNuqeNCwC03IEll0q28pWy6ajkRPGvPjIlqOuZ2Npef96Q
ykf2mcZxFolqpRUxU9mqt+aMQptuMz64RWMhgYsWtbz4LJAz73mqbnH5joJtd04oq327HWIasqUu
jPc5yYb6uadAL5u8IIoTi82wV+zbbzf7oJnhpneODeL8+wEyFbAmkNuBgci4rF89oXNe6lYf+SkC
A78ZtRMOwSf3VdGURvoctwLfqseoeEUMuIOz5z8pYy7yo53b5XW5w+nHOErIsbIOf7dNd3qyhVa+
Dq922ti9afmxmnjS8PNSc85gwUyNn4SHxpyhqOqGjDByp4i+dsF1lcF+p2wIm0Ko25L7oAAEpJFI
p6qENNfniPfDUSD/4n4mrYL0yQQHdEh6RUUGCO491U1IYsYZYvYTXsQ1nA5+SCgZyrbDs69XH0s4
Zi+Cvl4vdnun51E/SdP7qn+p4Ce37PbCHNf4LnHZKUOwqzf3GTQbr6NSQB80NyrRYuVF2eHWI9kP
jQaF/ICxh/a0R5b3NnESB4UcNxN2h3q37xM42Jduh/SH/fhL0VNQR31/DgYm3zzg1nh6nyhCYxyE
CvKxOqd8rT1i25R8yLHTOymXKKRrEMcoVoXXYAa9pYwWXWr3Tirb6Yp0XvJSBpckquXfN/VT0gfx
EJYJlvfw7StuFt1mJIVA1HWX1zl69H6+ez2sC6GDTRPiaP1Q4BWeYoW0j9XM76jQZyNKF5xxBAkA
UwhpbDoGIu36CVGMhkLw8SYLK8KzGPZ+54naYte/DWWZF9WZZJEHVDuqjuGenBDslWI63DkapRuh
x2LDMnWfWwNqJ8FtTr6epUbUJND3+VrcBPG5bW1TcWGjUNDS2Ga2sWgocHIkF8iWrf5vBptxGTu9
7oim83su87eKLcd6QdOg3+AvbKlUB7paVLiDCEPeODAKet8TeUvkyGHnpSoLSfKcSPGsHLa+Cmsa
5vTEwLwe8ByoJx0vm1/g7PhU+EihLsxZnzra0oyVP3tSmjmZNlQ5kMYsLvszfiyXyZTQJTL/tuxV
1Nk6THE1PciJC7C6cTb/WGQYLGIHsYXwG3Z5R0C7a9NB+x+OIHkuHkggt2ScuD191AxTFyQbfc2o
9ZU1IhkhqF05zUfxDpQSWJkSIqOXiv7/lcoByBGTMrAFmGVw1N/YoYph8EF9g6ogsKGBwhz8JP+9
y50Lm5RFfuX0thTSoO6HasxUyxJjfZ9D+wlNkjst6luTmqpZ83ZNpCI6cNxRZwYrJ4wXKcyEiZDs
FxnjjWsOWU8X1o0xhw9uHZPZPZBhnkyyCQVpfM0mZ3SCHTsljO5WsyvCSaQC7jKiZX8vr/XBziWn
HKU822bImVCHh2XfI4Zmxx7AhnO1gAqZyx7tMPfyIaeadXlP4AtZoN5TUZEKc8K7ORKFUYyg/dZb
6aEPWLG0VB45NF5htx6p40ImnHhpkqUMu1nqP6b5pKnw0ygcArBcQZphucEQVcnE9G4NtmRh1/uc
WDVCUMBypNTcQoI6FbkSS0xArDCspvQinJOrE8/uC5xxzmw8Zujwu3rW99QTK5Lw2I+WOMZvAYgt
4gcW5wohExGZxX+1H0vTMUPjZw60xtyBigOG2VryNp4e3N6UfXeOdPl3DNgrCovtKWj9dq18Qxvp
CCT15d0AvtcShTEgCbn16nbOFhVmT4CN7EoT/C1coWabM0eh7fGEOGmoksYTHUrBZt33MDM3yey1
AvDbvYblCtxtTG2bCcKUbrzM7cMJXTeXxw9plrl6jbAR3hGVm7zSEfWngMAt+FlTsiyoPP+hDk4s
0AZtBHcOtIPRd5rVh8AyeYx2HdbD3rrh8S6JYdwJKGOEsdXVnA/UV60vyTGJDiOSVyhjXoRkN7Hj
owWQrsizPfft4k8VRY+cQaTNCb0v6uHtpAY352A3o/mHadCntC3zeJX5N2opsQ1UTEX2uMFERrdh
fnOqCSxQR4aqY30w5ndVSLsXiJN2F9ynh6G8/9s1FzbcmTYzhzfKLUmgg+SfrFnp7R8RlvvLUiQr
IedgXLrIg70pLG8jMUgfUDufivwK5sLj/HSe0/62sEOCRA6Ji+7VS5eQwEUN0Nvk8afu9fXA0Qhl
lyF48Gf1ngitXYyBanJURvBnPeI3FgDjHKxo2G6eZ3KRRtmfvtfPyvmzMIOgp5KkZj1Y1xThAUml
Kkfq2/JQn5hzEWBXMHxIjCB1iZn0WSLdvOjZfofwQvOD9RLULwtKO9JeLfvGmNQMbfJJsfip4xaw
pZL4QnEwInS/RGVdEm0uvUtnD6VfglMzFEpnOt7KYKm70uLhD86ikJiyaOeiNK3//r1NiHLYKCOI
+SOCYZodVgF0syzoT3FH+idBLgA3yxZEGV7750xB8NBqKJiTCUhMnyg/YGAc+RuCGkSrR5ADLqS/
bXAk54cp9t5zhq+yTGrrMJYoJ4o9qXpECHquiTfMBVgAm4qBezKOQfojykBBqZnjw0SYrjJJR271
c9slM2DvZE/UoRgVP5ptnDgpzjolpSiUAQfVUncZ8FtyohPNmfnNtVpX3wwoWMpiAwRMI5I5AsKW
Q4gXi/u4XLbIq1m9y3tjnJgOqvdePGE8j1+zvlP5rPL3342sGxJsgSsg2VDF76dNLHX7XDYy9Gpb
xKjY2ifllqouM+WiejrBUP99fE/aP54oIzUgGQM80sJy2zahZrM/Ejh2s4URsPSqdY2yU6ARwUMl
BoyM9x6WStbWuJk202TXTQbw7TlgtBoIj6QFGMpWQo01CDciSYPw0k/z9og6JggdShdp36CnM0+m
g6CIsmMWdZunc3fvP3Fiixo0FZs8sEj7jTZcCTAhN7TpXrPbYWjAm1zSumQqlLi7X9SlcNd1gEJk
pctxQcZMJqJ4xY9Ekgi3AFdySdQVs0vRYVP7GrF80uy4PziFsQh6Ehs0m4AP3kkchK9ouh1REZTS
9kjsNje3niaxk+e2hsQwafVv3yD+Ddc9nebp+P1ZtX9YEGz/BCQLQotrrYVWZ0ukx/wRS7yRZNFa
S3Yqjbg05zIk/bn6DbWKaLRkD1BNJ+fsT2Gk7tQV44DWuDv4nn/PmOX63hA7IMImtjqitJwwze8V
bkBjSRjtcCVn8fYecpICWAawfjj9TaIxlHkM8SZx1QirwEgYNx7GHSiqCL1RGMR+E4864yrF5HFC
bj0yraimTrB//EK9mwg4aQBEK19WPY0bfFyXw0KVbCYvVRXdj5NSi4KYrMNsqOy9qJXGbPzhPwLi
QWWzwgBghgMPg3ZZTeId0U/cI8wSYNrB+D3neGugiofxqft5eq8pkeaHZ4yZWQ+4MkLDOB9lC/2C
f5cGrALa6dspW7Bt/BKn5uBv/zQbJtKKGpXhIKgmtE3vz48zEcBioawPkl32rBj+KwFkgt2mJILd
+R/WHmrPm/eRoBghNkKPKqnuV9H5jCTldT2rZ2rAAUB6pVggcR+FXJTcZqAh0CubHQgApE5jik8s
eFBs1iR7tA7eOkQPqgZSLfKIGDVHszkvNtiTIL9w8HDRAQhEcIlDfkOUk83otlOO9BLUJmqjK7HY
ibpVA+gkp2zBNr1AgOePM+PIysPThJ3gcRTJIdrB7mMmStEVfjuR/Gtg0h/Z6f4eU1TucQSHspVj
5Rhs1inmKQUf7HJZDq+BOPeqNYHCkD7+EtnHI58RIs8nRiRTOlD10MV0yxnUV2rOZdSzo9ocdga8
/XyklZvB8BDcJuTc5XhMJCTvKKH3wfIECoD7s4oBnKuNjJ7PHM/5iejIJl1AtIOGxmFOAKgetrCt
CJKQwM+kIboYPFfJWRaXFd41GrlH4sNiTpK9CZbj1KtingbSiIHkeGPKDryc/UqmK6jGijDCY/by
yiWVCoGnN+D36ik9cnhuCPF8EUo2+MOOSGV1/ITNUtlUyCs9RD2L9xHsIZ4xFUBRnxYxVob3as2J
qx132CdAQ6QPYraVVxN1UxeKEkEvooRgnwROO7jlhvMhFH11o67nE/1hfd1WoMSvUPU+MKFoBKgL
PIObxwLFtyMW5aj+Gddt/6TqoHkk3m4RAffKACZKYP59QgIzDA9QUhNi1tvqT+wsZac4MtASRRmx
vRa6k+4O8KwIuL/x1mxlw00P/I0gWFVHeE0OqXKYRNi9PuzJ/XtB+I/KJvs4LHeQjVWKO8OGhjnM
JKQ4KTA8PMb7ENBIRMu+tE4e6WBHn4gnEFoUuC8IFpEcw4GixGwmaibinj7xj9tnSbxhcALRBNDN
NWAdjyCHBJAKcC6Ykw6RIOA14zUhQiHgI9S8NNK9SX0noutCqxRUx+8fgdL4DIViweLA53iXaBF/
EaFWwCjcEdYbLhIUzS9gaFhP4gySG5/Z8cDsXmUACE1Ekd1PQx+LTCYGdNeUAdElFqpR7egMseXq
ENExboNmYabyVjkUiD+lBCVniz0RHFPbXJHOOgfwp4MVJRU34Mh0jVgG9FkQ8n9NAc4BjwsgnaRj
JA4IgiCGiNdydd+MHdYfogPwcAmiImQDfW+AKHnI0/tgTRM+y61D5zH55fBJygmqI+dyZm7qWXIG
7GLbANwCMjwfsJ9pMeqHMXd1EVM04gyNSFoCI91nmdNGvWNNdN2NHX1WpUMSq8cgZnZGFdFiglNp
qVP4fpebIweRPuJMpvKpDlGQmGCJfc26cD5hX4NlSBGx9oI5FEj+lrq1IQAgpj0sUyBXQjUExNH1
QSXgIiKMZ7yv6kiVXVBUcv6J3QHUC8iPPkIbqYedqL3YkBpmq8iXUwXHEtyBJ0pLNswsOJURhH22
CYJWtJtSStLGVqLzBUigdlSOAG01D7oAnhwChlcWBYWBJ+kRAcf8yFuDHTNMRHeHTFmoGmC9zOF3
BLLKcPW9x4zTo2NlYAsy74mQMtIddHswB5BI0Fs0SWG8kHdH6oyYe3AcH+f4bF7oE76pdThxxwR9
2YVE9J4e3/Y8EIFWWi0DvIDTBpcBlQlSsBx4KzOA3WRPjVoon8UC6y06agiQkuDjgZyqobKW610V
oCLxWJ3uQC3J6bFnvJQLo0PXB6fyMOXX+wIvkFkC+4wiqIgcRxzjAkgeZfOGZPzp/WfgxWcWBD1O
qSahONUcV8qEcUDw0caYzamDjStMDRWwFRBjwqzkXaMwSSQ/KM/wfBIct2ctVj9mHQMWsnF+Vp/g
4A7WN/ZQwBCAzS9aC62HTpijHt0TQ9sjEGUxYCDPpo8IHqiwoBpxBgAZFMKc5QQlA6ejRJ6rHyk/
xK89ctMw2oU1SVoZaD474XvyVKBViouDJPzuC3LqyMXlpMfowspMyKVFVBoUiTLkHwxGNbi27FzW
Giu3H8DXug384i96UEu7tffYDcIi+VUgjUHEWsIxg+qVC5KjjIvAqnNIY/szPL4NikrBqOmhck8C
C2qJUuDPJ042evXJiu+5eG6089mizfCnjnn/E8Do6tYGZ/bNuVPcm6iXCFtII31zezmH3yupoj2L
mVvF9tHYYnoIIp3/9vkf+TFk7kcD4IFoklyAsrQlQF7/4dZXWx4l2/bUR4y+GQrWf9D98dD5PMlz
2I0C7uh71KUluWdDkOUZQjQk42qPocl0qBbGyQhMp7eUxrWVHGVYC4w0xI01IyXtMYiKtyMnnLC6
jw0oVLxQp8YLzzf5hpUbz9TaambULdySh/vzikhOqqYoXBTkpn4iks0gpL6Z/2xATrzohtfp9Zev
ENRg/hH7IkL/WBX2+6cf4KMcxtCuhoIOEbxW96hCTo3ckiEruJuguD3UW/t2eqdMDPwrjLVfMKpD
hDUfi4XjNTVbjWCeO/2wXD6Xr/1nGZaAOTaGXrFoj8LOw7A/S6RMkw0AtrPg0T34DvkyKP5axvY2
7XiC2gb6A16p4qqGZQRZBJQWshvoI6hhsO0X2hFmYHLC5AX+1zbNtKMg1bgsicNZ0D9MgBCxKsuA
HU4DVCT3bC9TnZMgDwqLq9f5HT3PPBUehrJpo2qeY5DDshn11v3ta9pCrAZbLRaH394fRj7FPzLT
7ofUJDhrx8OWx1culT/tr/ipp7dTPj/8duvDVlkTX9Q3yobVuKxXnH03lsp9Lmp1SvviJ18kMzau
25kFew26IytKxmsvjsZOLHDOtRU7FntYGsV7GN1sphkrjbkAAsGUuqoWFT2B9GAbSxCTQXL59yBq
gvtPsyzDTJge7Fggm6/wNrlPs2k1NUaIkQKuCKm0x1pZpFgb2/cvGdHq/oAsQfqr478bwzcKHe0Q
mbPgNienug1w3RCXLP1ueAuIM/+mW3X4mZY4l+I4u471dXbBsOZoOUzbS4FlG+8Z0nZz5WERatmR
2RqKmvUt4v50ut2YoyZs3To8Gl6FzYqKApWz++HLi5c8lSD+wknMRv8zLCIqaY7SACiX+fSggjSU
Cn96mN+H3S7hfvqoFveQQvm4imeShxmPHlRURyCCKt0vv/GTQEG5UfEkFL8zItX49DBE7pdDIE8H
SybIUZ0+T6+TsYRvgwXzSEIROOSBmSJBiYWRk21IAU4RU4MxclsR/Ozv2OUJaQGEnjBZOMuwjPg+
hgkUF05BeEcCOzic6lUbdcfH7H0h9MiYAVWw88azfENUkvhzeuQ05IKcoezFChabKeg0yORgxX9Q
kXNyVKW+gX04O0Qj4zMutvgCtjUoMRMZ9S28fITIoNEh6rfISDIntZVsHGA3iEEQMd+4w4AmOGes
tKO+4XBihr4X8QkeK7RS2oBi1SPoKYLuYwybOBO0Rc4DNi3a43GCu0FHJZMKw2GjjG6z54qDuviD
74oH91wRrXuuRObOTUQQMf4EPYhrM3YXukx1TRhzydtnW4GzlS7IZSOe00GCQYpozOwYWLA+ifYB
xxAN5HhnARPPxQgUnLO+IP9hQDBQ/IIVUmz6u94IjhGRUIaeK5fL+vdZiaXwACwOUDG5kU9A9vqF
26bvvcktwz/mEdz21YI94+AwW0byOhl1yFWXqG0/KUhOEUqvmPXCR6CP43GJsC1BLmJW5uk1fwf9
4WAp/RQXTBozGxMRxyjHPk6POJrLfJOUgjlBbLqsRr3/UzIwsvARWM/KhTOXYaYfxDwZZla+xi8E
PymTzckClIuTxvZCrPhH5yhCpGVb79TlAZUi2CEP7LrOH4RaVOJ2I10+Vc/lJBnFhHx375mxue97
bCzEhKYQ4X7kHRHhHOOLFwTGb1Ad1gV0DBg+eGKNucY0JCzPmDBx4c9h5wkjjiEFiIMKBbLG3xGr
Jd8HXjApDLFN1UWFHa/4k38Za8KVAn3nINs2Y85JMBo5gTpPqU8AB8i5wvcnWQC//jeB/f6bQMCv
rI9scSwSMtPPRB8H2A2NzU8Ty/qBRelRxZZCN1Lt3rLgwyitdIT+0bKgxjgoylmjruIX3ufgiE/M
UwHiba7HwYl5yP02km+SpofE5JnEZEQSrjXFRFudqeEgPwOPjjhSbGnR/be3qPfptqWqTka+HGR4
i7RX03SEVg0jzD9NKEMI2Vy35hojG9WcKw+fLFtLiVrkfWLgahw/NBKAcRAwgLiGK0wWpjA4Hys5
LCtba/mGc6OkpY44ivMh+50IK3zd4vIh8gryjUY4RSDR8AQZRB+H/HASkTELEdoUon1uThAEGz6x
obCTXwNnHfyuoXA6TfVxa0RkG4yHU0oAjgD/mYCDODc5pKiaBCKvU8KZ6t8/NZSTjxAcVfF/IGiz
aXKosdYck0AkZu7RHCMeQToyAih3R4drb1B+mAx2FF2cf9A3+/3ludGXz1/iKwRRKKirAm78DcDc
fzG8Okq0XEXJrGT3/nku0x8QyzC9WTrJdvD9oH7j5kJpN63nJd0pZyYSUwgcswX8puTENPbuADLo
SzCmmnW7SFjN0M+BqnHCRLS8Rm60tlgGMTdQWNKmf5Zzq0Jz7JIht3nKiWqdwdLS33x72MduMle2
KOwqWzO2Dks4Ct9NUb+0R1Di+yj7UbfXsDvFGyrzbKtJ8YOZOX6s2KbNifnDTlJcIDOpJ9PN98jv
X2rouHhcO1lEw8r/CDuzJbW5bUu/yo59XUSpbyrqnAskIfpONAk3BCQkQiAkIaGGp69v5R91tp12
ZJ7j8P7ttJ1iaa255hxzjDFXlwGa3tFr/Jqrc2UTn7Itg4oRR+FIZvtw1km7H2BEyfQ2f4ypszSu
xnBL6dutSeYmhXjkZ0deV0uU4BcKQ7IckhJuE/i3RCa8ZWTc5vg8ROzDc9vQ5+SzbpQ9rwrPkQyI
+hTXbVXITNomn7HzfAeupnQBzDwz2JNSDQ5oG4CZbIL/4AfPFWNnIOomE/4HYfphwGl+eRXOiOIK
j7rJFPYFetZORbSV3lUd+Ll972oTAY6haYSiRJ6qOqSSRHYI10R57qMXCSjJLg74e/uE6moUbcsZ
/AyZbPuj9UEMJLoTDLlXCVG3PQkE96oQeuOAHjrItHMYnrsRSvF/whaBiZuW6E/XlFZ/04Zoys3E
VQPvRYJNAu3rCnt2UU2SyWMJIZMtpYyVEX6lfXlYi9kE7XqZjpqBNZenO/9KcMfeYaT5dQenFgQ6
B/Yx1YdNVvoJDlM9FcDSqFiYqXnIsMc42Bs6ZDiJAO9UnmKM0EwJWQvUCk20W86scCH+g4Z/WMPt
8pDWkKc91xZ53ULdxIdm9iRW+C1hN3QP7EPrUAQ41mBs0lonff6LF/msxeGzMAfgtDPjZ2FCmPlA
NIYlAT4W2lLinICAUnG12g+gKSRVvPNxfciXZS87EFI/LeJXuDjsy479QSfOgoeOOyb8FhcAnB1A
prw7ECHsEwoVZAYEXjbbVZxcxoi8BEx+rJxosZvVb3Qgb4t0TqmknP3d+2PFkQGEZHUg0sS4pZG3
L7nzgmJW1kgFYGi59MtYi5zSR6JdKk43a8DI+fig0C84t6ltKKHe2ed3Bpu3ow3OpvBkalAGbh9u
XO4srjJ2EIReimfqdPgIQhFDzYKPiXCbCPEbZOtvOSk2eOC0CMy1AVXYiSavgbw+b3ektvlIz52W
1LZ5M8DyjA9neYmVNBLW2OmwzPmWVlgB7L4257bUZhDVi6ddPVeG/wrkiTTWxurUHkr+tb2F0YG5
t7YqRnAtAG5FR5S6yJfn1tEcw9j0UhSxHBi6XwDlnWKLIusJFWIkiS1UL+uTRYwUHYx0y2vIyL/X
FMwkAM1aOoDoDu6nigfGQpgmDVI3uCejbEInm1V86A5FZkabSmftsNMn/9vb0PcA5j7M9wtaib3x
gRffqvWG9yfrSjwvcRYSHz1eMkjuOJFGEh6K9hpDCel0VTsMYMHlR1uyo7Tl7ZgDlEC8oidFKfVp
4Eq7mRwF6Jx8cy7Tf9/X6HNBFwjh5KI2CF47fM+3yqcbEVsYJxlKYi8e79i/QXPg3beOWEmQZMAp
I1Ne4b+5gEaQcnT5HXZXDyoRLxw7AhlLQTcB5ACW4jyz5R7t4v36oWzP6wutG1IKQnJwnmsoe94A
BK7TYvX6ICo9NwWHhYO2j9+4ineTZw/7oW4GubI1w7B0BSsU0YZIpkWaLQIGHG921x6Niq23KQ5I
FNnkFF+IlJAFGbCArz1+We4boRywt5RtRPJ/2h40JbYE0dvsGZgreS9DcqDDcuunPtYN43JRL7L5
ZYDFdAeyxnPNxcUJu7JoiK3e0+1u3Szu0NVoyKEkCOzV5cgxpHl1om9/yof2Uglu++x475sn2jtc
p5SvBFj7g6xseREVZDi+gknLPp0tRwDIkUeQ6hAWerZXY/kHZqzZ9JkftIFpHWxe8xLed4OZt5D2
09u4YsJybr+23AGEVD5xbnjA0xatKDQTu57CSszLmy/6O8SzWhAqaAw2O5d2SyvpXBjmwyHntSCW
XYsXE74XI0Slk6rbcvGzdFudgdqjW+i1XHxGIIntvLt/noQjzoQ5HITkF64yV2m7U8WGI672pPua
msM8coylfLzsHHXxjJzsEG7hUhQ0g8hrPPkgHzjJu01x8NPBDtzjNc6gnxxuAzKAeqYcaWpLG2pc
cgLwDeRJXcstuhjBuSqPEm3Drb3hkgA7hmDHD+heLbJKESLNyH/ucHTBzla0Hqm2qSek1DPfwU/Y
ddJe2T/n+E4G8jqaaF60sd9ak6qPJ/4gOZg8FkiFPHpw1aR98IBBvNFXNLuP4aDYliPktHwSfkRp
52F50rpZh9trIB2kAR4wdOFInRbyMtkow8ccDJFLNNsgedsNkiMgXj4lVPPbFF8QMNFvI0iCmAMV
gvY5WZN3648hJXXIyXvU8/yhZGG8JdyL0gIgYXE+1h8q7fS0dls+O4l/KuzeVo89VRl3KigJNRiA
BQigyfiUDe1sUyAUz6m0oJ1HNgks9g+vhoAOJpa88KcHfWihiW6/qrY5ZTOUUfuF0ePxemgN5akN
+g0LZspPBLHWNA74H3NxXofL25Jxd8sWrpHMTYQrBr5Gph8tE4gzPRC0sysNzgF/0QLeQC7Xv82I
jwe4UDM0ibRX6IrB3QrsKSSbaq33eKmPU2tjcsMiRz3dlq0NG65zdsm9e2IcSDJ+vdlDwbJrjaph
fHzS98mnyoB6hsvq0lFLj78M52+YDWC0+VhrLqV1OMOEgXN5X1aDqnuZ0JvkRUYwBR50PMHvFScg
sHMllroL6kloR2iqCzAtmVACwToLCaJwlikARRr/xLQPkLbqSAsQV1ablgNxiNcRb8o96Q7tnejT
A4VOHOmR0HB0+rcV1jdT/tzujY6W9QYEAeP2PqYRZvbTFRonO+9QwUG8BvGGga1jhaEwlRhRM390
ldApjBwJIp/Wz73z2mRkxW4pDhzJDJDCuNwgP5zAe3NuW92tCOO7lZgFRQU1MjdNl+0/EW0+bBjd
TG23HCB8DCMWgAg9c6ZNzhB+FL6me6eD4uXtBYkVpE446Nq7sO8g65vH06Rn+zTLRVyGQIpLzzGD
BQKpo4NaSnQ2bp410E+vJZpefaV62UQZ6EsFL1u+jMbaI98ql9GMt9AMZOiKZFBLhoqndRftdBPQ
H94NngHeMAAizwVexX1lUG5Dpkx6eW95IehcVngYOA9f6/KX4YhUqF78J3kR1cdbdSy2Gc8i0eQD
o0jc+lSeQKpyh132XLPjIESOI+/SeREg+qSBNF5nq7i9unR4/6RV6ew2O9/fkGA/saVkMrKLvBlK
VuYVS2pfaFUJgBS9DXztFI9kEahbvXrIppGmI49Gz1xWOMHNYjwnL92c3cN+giBSLnmKknQTU8x7
uwpa3PkkDRJEsJr6hyGW9GUhS22SgAmkfMRBvMo/4D2BPDnKSfMwrcKelp+PWAxjIc0rcD4E9Qtr
1I7UN/zCxZDTjXow+F1SOIJf5KU+9TMX9PA6BrLHBuo827nN9AQIBsNPfdNCZ7fFc3uYD3CBY0Ye
qBXoM00D/slX5zIv3Rn+sIIJ6UdO6drtaqkeYXAR85h7N6q9ZAhQobnwbxx9FnJXb+6A8Y4+xbMH
LtFzeFuxec7DtGvPY5T4XWo7emy9dF76zwnFAHaQyjIfUYcMjYW2ufhrVPJd4HVOn3QwDqLf8xxC
DgTWQ7jYA5zE0sd2ZKPd9C6bM/f0zqNHbfapX0QO72fTpqTVHw0EYEkzyK99TE20iY5WFpGA1ZX3
uwGF1fU9mJNITkrvLN7JJu4wKJ1kbwdZ5I0HYEeEfZMBJLs+xuaWn56A2fvcpnYfrhjwt5MEyaRc
2tgvUlz1lTXx8Nwn/tVtuiV20tGsDuYBeuRla7mi0OoUFXKDgTl8vO22l7UFzQ218Z4k+TqP91xT
uWdBMIHHNhUtbFANJ9sbfqurUwziaFn2YDN36qkxB0hR5pc1YvN23n5TPLLkFJtAmjOe2Wb/QBwi
dPAg/S4xuJP1wnH64UvTYnDhXvTFiOiEDiQ0KLoTElWId+6dpxhspbweFxFJG6ie3jmtrCGDsEnn
/cIL5wDfEIBCz6KpkB54j4qQfZyPLal3PgK50+yTP0JgdvqrxAcgEK5BGqmid1afsJRYszPDz0PN
hTCCQ0RZxjAz59rJD5cOWXU5wh12UJzoFEX954S6pFiSq5hQ5vG3yDL0Z4Ke82RzDDhvZFx8cTPh
1zF+G9gAL2lc8QUZjn8fjs9ubYpTjdDNTR2zhpRCFXjrf15l5xYJXwT38NanBJQyT+naG1cZQCSG
EGu72uES0KiIJ4SQQbHk6aIZBCR781jGEx6mK6gb9z7/nQqTB/HnYH2lVA+MSnLAZSgGRkyU7pdL
ccHQ4+UmlrETEO05MCO6BjS5/KYriORVTz01RRdiqU93o2MpXnky1ulMHpG5Rl7TBZ6RT3S4yhEc
YPrKkUe0F/jma/KZfp0hqjCciSMCe7j7XEejux/6TDAMOHQd27v4CLNHIscEleoYKyx+/QchX2iY
wjFyNMHVA/IjcNp9QGPKxQU90TMxPpzvWRXhRlWApk+xxsGMoXObl3v5Q/BIjQ76cTeBXdiJ5rgo
DGD4wuWn9xd2wzlxLSh8GqZohgV3ymLuazvlOgkfKH0F2aHqIXo7RrawLahrFzX/DugXloXaARID
uNRP1eK1r0s3pBbq64LbyTXOoaX1RXE45eosxq/tUwHqdu4pHbB8Yh2UwRVVhA/b+r2FwmhrclDh
3zJYN+Deb1LMTQYCAQCDIQ4cUlR/SP7Erzk+fJ6NulRBg0ag7epVTPV+zCCQDEJxoXAtSGsYwBc6
XJcO9iZgT22rvWRLAJvcIaKT/JDoYCiLatbjuNFIi/owhXsEC8C2ldaVus8BFb4MUaFe3vt5gCiE
F22sQdPuS6ow+OmUJeKFq707SabMPYU3qFez/6L+VeTslKABFLuSqLS69xtOJ9t5BpwIU22AwoG8
8ko1haJwcveJT061eIxZBF8asBaqByVlibGgl44KZw/eFRC10RtAQ3HzAQvhq8c7J9TGqIEusz9D
uNiDBg0fb0J2zWaKRxfCSdzbLHeeyVNqA5C+zoMMkN0v4EzzBO/eS1zMxTsX4OFAQirAvRh1817c
0bih2N09zmniPLXuA5ojHjS0M1G+4GFSj1OklQD5PtbhPYpxq/0gECDKeOHZtH483XNA4tp0BU8c
JEjqFluSQg3ytgtHhu3MhxjwExGZ2CMwz6v3ODEHjaKBf/ExugZMW4A+Df7BYQfEAGkbcKB9sxfO
pM9KibZzO++FgyvU5ZRLNg5uzopoPiwolqy5CWP4QP55CULf7u4ETp6ewLF2pESDxr9+QM6UnRj2
B8GEXGRhjdnSjER7I13s2QtoHh1x/SuDcydbtzo6RNDbEhERUc+g5zMCjiHJTdNOBPudbfhZVlJ/
qqj/HPlEqsJdJWLjA2fIDtTCaIbfC2l4vg59iOlNn/Idzl+HuR+b55SISOcAggI3HfvvTOOXqD+w
iJqM+iZmglieeEN8H1YEzUEQLTNAEXoe5LzUNBQXGQkvHRt+RrPSiMAGg0ChB1ljxeomfJiWY2p4
G2Ap0o6Agvkogxdvjn+8wSOXnoHcJR6DNYOh76AYXVzKVgodWFSk8j683CW96SpxWbtd6t3CboRD
eeZFTPZmyjd1KrIPXJDmIJYcT/HQvNxtzIpc/SuWqbjcWG1VE8TbiGsEFjRg+j6akUqP5OOO+49i
y2r3OagqKXEhsC/wG9I84cIUQAkm6dfobNpT67PkvC9fEMJxqeeaIdG4QnNyAAsriLs7N2UntoTf
UBcWJCY43AnwcqlFtcMd5mDvOcipJNguFN7cbVwXHRCGTtgF0Pbovru2Xw0pOidKN+tQhHb5/3XY
pw/PUY8nHzyZJCAZSlt7AzuC4ms3vgY8LVXLoVlX3d1c3HESYQW2Ye+2zNe7eeRbc36GeYgtUY2l
vEsizvJFNLDpLhRtCxAU7QUbM8UFaMyHIqm92J0LBIG0z4fCKoljyLZCEkTJhyUTtrX0guDiYi6O
6dGOOSt+wis2TAHeIsqwy+4r6Ugykkacf/yWyRRI3+a/1a6WuPxSy3xWUuGXMBTKDi+AwccmauzK
oYFEWYo2hH8KxDFZl3zFVacNfv5H5j3wzQe6+B/6UUDwrRQNlHnUj8lA3ijzeGDMazbNmoW6Mkgg
wYm582q1Q2Tx8xJVHmq3z+/EnqopNbHSpYfD4Fy+664b+q3W+51ePTY8ACqY9zY4ktBVXjwKxvzx
YG7d6kWmdysw/ejcIs+sfFvqPHGFYPL53XniLKeKr6Lti6vhv//1v//7/77X/+d8wjbn1pyT+7/u
T6qoy73I/+vf5r//lf7zu73jf/3bskxdVxVds3TV1C3ZkFW+/r6fX+5n/rD8v+JGi8JSlm9D89GV
zb5ikBaqimuWnpU9O99/L0P5/psp9u/frMnjx8VKz3FQLjAo97n0FiUNh0c7Y8ilAHnBKGsx4EuY
+5J2PiwOjRgbwBCCkoUHt8WNd1MfHuDcS3sv+7uQOvaxT4DqVmVDs1PogQknxgHTJ6IbwfI2g3E/
CbfEvh7ZC/nic50MwiEx1XssmwMVX7g9T8zp9x9Wlv76YS3Fsk1Vtvm/Lx/WqNK8aV2wOqOKw+2X
Id0Vta21LmZcPT98M/GPfX2NvEnTUjVLtg1TvOZfXuPDSl7nQg2vw6beuRUTx65vqKoHuQaVsFUi
IV9aBZUKnCblPmGKhky6qBgMwEWPAy6hSnTG091P79v49qlMRf/9qbR7kd1bJktgLVuMvg57dtDg
vjCsFzzhHqioFy13s3KBhb0N+teutikR1hL9jAybfALdgekJ1xkTD8zxZVmu1UHs0yxPjtSAU3lk
9h+kmdkCd0gQtaSjjC9jhGMDZBDjZhFvbl0ATU20copZFVgHKhc6GdK6tflh+f+2sf+z/KYiFuKX
5b89YzOpbD5oOUSZDevkmbUxfQChIvKCeX7/7RRT+2Fhv7zuSrqk9S2K4iBb5VAlZmqQQ3CHlgmi
+w4qyUw5m+DE9DG03zT1IXPQTaGtdrxPz9isGzO91xLyqkXj77wIt8b29r5Iwba5vhuAgPu0GtWH
1jyZ1S6yso7iJ/14RDPso4EWCvDokQK8W6Qb4IPwa/nun2OsGCQVAUe+a5+dF4PylBsCgBNktRFj
X0DkCwMWIKRNT14UgbQsA7lr9S4MEAf9F89XLsrgub3OyuMnf4F2l/URVhDx+VQQ6Mh1RJMATlz1
wSc2PhQsJ8ECACw/qg+aHhq2TxgiwQcnil88RYyUV5kfnI+jKVtuXXMlyW3tRGeHsRtM9njh+ode
AICAehwMXIyPHKhAUqgRaZ0ep/lbPWttmzdYxOm4+Gjeij0QG3OjqQfMFWSG54KmKVUGeQBCUtrh
RC+k8Db9eGFhCxDHmJ5/1OskvTw0jUrOH7rCj3JfCBIlkJ+0uL7Ly+s7MDz/2nWTmT7zuT/0OboE
1nx6OZ6z3vVNX1ZH6KBSt2RGlHN5S1cY0Q7py5YjgKuWgwTQT0dGFw4G6MtranmkCkJ5RaJQj8F4
KbZ4PnhIR5qt2E7rOlsENz4auvwG3VPgcTQms0d/yXNCn4DUQ61SbymsKIui2RV+IoCGAPojB84Z
ACm1NDegMg79+BCOEhrZ2SDpfr/r/3ZT6YZk6Lqm2Ib29Yy98iK28gbmdfw8PHerwlg81JkeYb80
+f4bqX8Npv/5TqY47b+cZlvVk1sYPuKAiRne1bemzGwN4i3sOMY0DYoe8yfdMwL1XW83TUatcXkQ
4rj7mmVekiJkordHiquNE/w/hOTTnAqwgdQjbr9+uGaUH5bF/HKBF2b2irJWEgfRkB42PbTlZcuI
L4buZEwVOp+iw+3QBE2vnIlE9nQ5WMid4cN691k2uB6k4oeryP5r0P9l9UTs+mX11FulGGmace/N
mTa7KpmO3hqft/YhncRMhSkkt6khXLd16hmgFnrRG8YqcdIa+shbJSiAiz7k/qVnDJupPbvP9ZU1
uLwLOibi9F4+DMdKx+6lywddldvssfywGc9STp++NEImMJK6Fh+4HEWnfGCNm8NtJPduPWkJsOoj
SO5h10P2Yfn3BTETY/nOddKaIgvqF0hd/NYQsNwD0gcxjvqtDl2EH96Y+dcFMrmqdcW2LOUzcfhl
gZLC1u+aXcQB/AU/HtOFECMnLYN2ACWJU7sPal2vcCvUqjQM29e+2SWmZ3MxJ812XrMXmAI2Om2T
HiTKxh7SmS6mAp9MjystMJqWgCf2KkEt9MB8pGejOFF7Vfca9A3+FqRNwDgY6w42oi7Gz6UPHtqP
5lhQDVZNX5ze3fz7Q/XXG8uSFZMfiqGb8u+7osnulzwyzeswtBDNUBFKSPS+/xay+reUiyz2/38T
68u1KN3jV2PdxcpitbtUZud980GjOUYLPTU7T59ZXH49FKLXW6DjhkGce6KLneiZz0CjfFSNYFRM
kj7eT0E2eo7yWQZRqCaorpkd5cf9fJSMoiBbppOMKJkD/28Ex2iNkAqhDCWX1mrvphfqcBhlg3Rg
zx+IzHlTcbs+IK51np3WCIsswVfMXTxs/TtdcV9jkh7uvwa7OPbqNq5UHZBmJtV+CjJqzLqJrwi7
gD2peEGisklFjYqWMhJSN8h2aNbdW9rhF1T1mCrQwaTEUe8OjCyqUZgslJ0UVRS7rcijpuL3Kdvy
gzlNBub9hxjwGXT+SEdtWTdt2dZkU/ryItRnXj4LtRQR9NZjDKfz9NVDSK7+gmU5wayx//zQkQVw
fQuuxqKcVCShg7pLjQ1jV5o8AOj8JbBQ5UCSpiPuYYy6eFDnhZ3Y161O73JK121rCFMfvL8PjuFT
SlXAwPdZvzwRAGgFCFE0wEszAMtqUNSrG+06Mo8/xWDjb/vOUGzV1GzJUC3py4WRmloRa4kUB8pI
Dy57e6K/WXAnMdd8e8D7wxIAhgG9bvpe/Xr4wFcSKt1uUVD/M4j5qOLDQuM1cQ1eYuRY97aHCUoJ
junneOoykqUNy3RV7MHCo+7ziH9sLeTDolEUOcla3TBI/B24FheXDGgI7MvR3eSH46WIT/H1pf76
Kb/cNJYkXbWLXcfByoBGRWk6yU74aGMOCPfAmFQu+xQbzwPkyTGlxyAafX++dVEu/PEAhkTUNEyJ
3fUly35cz3e9jlhmRj7gwLKNu+mkYVRdW/iqKKPChffISC+0o53qvbU0cC6VcVWDxeacrp7ZxRtq
cN85Qpqo9+GDgHHomCYsBQxH8dA9u7hZ9bD2oEVcbrJBvtbd7z/CXyOU8ctH+HIwrloulYX0igMw
MiK96p5JzPyG0b7wm4AqIbC0wDXHvWxWjZ/zdgZlXMMw4XxUXMrjdflD5aJaP6yp+Povl1FkaEZO
8RgHwvej9Q4327sOOJNpr3QhBweljN2RMiZVpYNnTQlrzsVPu9kbg8vayCa7uLy1URG5u/VnD0Jd
AVA736/aZ5343YsXCdsvD5k/mrwsKrFqwxweW+VrHn7h/nkW+5c+3GZ8NC6dx9KTyZX3Z9TK7EOQ
7R8ew/gz1TIkU9bEva2bICZf7rBQV4vrvb5flu5otKNrvsUasIv/DN1UyC40PycoxF3GnDhAp4Oy
PfU9Z+YcZ90AOo7sbNbQSZzSWd/bjjMLZqtut2kHwPMBzSl6s2E76I/73e7g+9X7SzrLY1uGLlka
PxTrSxWeNEkrt7QGhsoEKp0ZxIMrAMhlj/XRVB+cu9iY925cVeEkJlN7Lpn/dzf6F7sNQcpGwj/P
VEFKdc4MB8TtUoJScVM6aHgZ2dUVRHWr88MT/xlPTdu0JLIE0iSyhS8HXW61XkYaXYvgAjeWJgf+
SRT9SPrwf4LFBCUUjmo3nORqp7r62YzBtwuM9LA9RECBJoEf9G6UZgDcjHwdQDaAStL8kNLofwZE
07YkWbZMQyHpsL8ExOp2PhdVnfCYCFAe3cfZTyBYwEN+dW/Pflr2JbXzsvpVObFRyTR9K5rqRj+M
R3nTbyovu/o5DYIMk1a3hWwQfxtgA5w65w/6c1jpcNejtKOfB+1qVm4fs3QGDk07mY+1G0SD3eAx
sy56t7762OBjEiY485X/w8v4sxoSn5K3YeuGReH1ZdefS3tnvsy0CHanJybfqChw2gtdDKF4Kcy/
hgneQukFZwWiWMnkSSiy7SuxjFYF6PVM3wpCEaoD1Beol7MhYB3Uup3V1S/d11J4UxzQ9eEFTxOC
xhdI8PefQPkz9/z9E4j3+Ev4KO3bo3xVGWjDrKITAz8c8yaEoKMiaI1hDlSbZIHi7fBYF5Rpc8ZG
Lx9bAxemrajdqh8e53PBfo9mvz/Ol22zi6p7ajQ8TjOjAsE7BpBGBSsgLwYco0WZTjNYqbRQLkFz
olKSU1dZss+X+cn2jHfz4/yO0UGgDGlRjl6jYmae4OA++tTqyWaXdynvb9gx9C/B9wv5GeC+e/Iv
pd3FzMqXeeHJz7HLwFdcJbvh2a8xgsu7yX4X+wzotq5dMdFCR4WAHw6nFfS9cZuze4Hffh6lY5jh
+ME/ITXTPLQ8VCLPIzrh6Ier1vqzzDJtW1Mk4xPeJmX4/a3vJMt+1vqtCNQM6tITTdjZy008hbFC
8OSn/yrgdnhazNB6CFt+S5qGcScFsEFyB9CEvkESMw0blILoig+g0DHMAXoUUHpeLgN38fyrrh7z
gK+MG6Cjc+5GVgeMK8GgDRXvgoKfDg8doQT3H6YsYPaEmAgWDAnIpzwLufETHdcYiTvqeeRdxLBX
n5FguImeQ7fGyzX3kIFhdoFISz8B1F6RSpLvQKTA7xHqH022ddyBPZSR5kZOKnc6cHPsH9byszr7
+uJtXVFNSTMlyf4a6cor6PG5FRcB08XGl3N7dM2hCIDBQReqEBrTKAdyQyMGqYAxAjtorYx7jI7R
ETY2mKK04i+VwYUmELR6NEDkqh/qrPzYvZcz46AdkiAa4FxvDfW5gTfK1N4q78ZEHlNfLbROMcLI
VzhoqUt5aX8kUxOCLSALZB7RXz2VM0TPwpgnWn6/4+2/hXhb1y3J0DTV1uwvO/6mRuZdu7PjM25o
SvHVBQuD2Oe4QkwuNSSr3i6i6YVPJIoc74zpbAMNzIMkr9ttpk/gUnZlQjF+eu4L2z2VUReOhHgL
ewEMcRVXQzhfuTgXXhG72W0TVxQ4e0+HJQUXHUpojZYFpOeHEB8J4hwTYm6MgaYiCIWEDgaAhFNq
iCWVEEdgha0xJA6IEatTbGwDakTTedAZYT+FzossD/O9UEyEq5oOrGfMfDHnfUEVhAj16bWOAgzz
BZop0KIxeOBGxdeUWU7YIH6/uJ/tnj931X8W90tiYtSl+dJK7s+Y4UgAM5ipY6OLygxu2RMjZUEy
t4AyhhRAMGlvHxYchyfWbwz+g1dUrMAn5T1qRnhcj/FtRI/u+yfUxOv97gm/JCKtuFXpjXkvgvDp
vGzEADyYk/DmsTiCYILzLbUconoGkwmpgnNeXfc3V+ldRtYCnbTJ1QiwS2ymxcUrg0KCvyG+57gf
Nm1ssxHiYTfBEuPtBHsOPAqzrCUWYCJdiZyr+cPdo/6ZwhIUf9nPX4Kiqu6u8VnnMseAEd9MBjvC
vmGuQePImMXlXsacjI8Hu6q/G8pbumthI/RuKRJEGVeTbgzSjq4Ud1gI+U4CgoXWnL1EzoWDEQaP
DEkK6XlWjEr6If3+SxXw+7N/KVXu9bM2tJdIRHRI9wwRF62AW9CaN7TXN9Ixe39uWqf8raQf8aYN
s3VzMDcoEkFE6Mpe1o/oh9W0/5an2rqtaAogh0n1//sVc65vtNzkoghKW+SmKrcdNlMnrrYWpBCk
WFs5bNvwlaCiMUATQh5kJARLSA6wvWCyidRNYKKjuXsgIxI/39X2g00OWwKOKBDu5w/l6ZoQgjRE
siLDKvkHUei18NT3dKwuMYdHzfSBK4aN2W7rA5zexiuN3ZULkQEOgdLFfW0/9b31S9wfZ3pDTF1R
heiQL0O54C4hhcAbN0fahzqD3y/FgBmVlvO7coBtAdMflowJQ+GT+4/0s4D6y7h3+KDFT+fuz6pU
vOr/WVhdLPwvGZtRaeVLP/OqQ044SpHPV20zuYJDx+QGwuPWqPmIjlK7rGmUuw+GDfNLA54+VhNO
+C6PMcYh1czRDSFfXV3eURQLptkuxCtMzAqBSviPOBnHEVXv4KGOPwatFmmMWa4ocyBxfTL+vw8q
yl/PoEkHQ1Esw9a1L2fQzvWsstSG5DNzn6tq/pgUYHOwD7N2ss2xRz3IB/uMWYdQ1+3kNtBisX/M
ofttSzw8cEFlM4CY6w4Egu+f7bMp/UfAIz3VKbsk0LsvZ4xBDJFRNTwb7r4cMwuncpp2WHswzYWE
H9KZCFOQO5ya6R64aAOvQPaCcXvckcui6y7gYTiV0ZZjh+YynbgHPKcjHUh6+znEdA4uuk1Galwd
xtxjmpxicINsP/XS+v0VQVlvs53RcaOih/19fpfWSAlM+EB8drSkGdSvRDjroFGWI3H5JaiRQvxl
0JB2ucvwZIHhYbcTVAdMbFNdHTcXLL956o+UAgZgzhB7HLpgrCIucq/vSE1R9jESK4ftRDeQOVcM
pCo7ME0y2WOtIfswnkwwO22XPvr3i2789ZYhQVUlhQLd+JpdaaAb1Zk4EiQ31+ASQb4PURKrN/Ts
mJ0z18Bi3ER7R7nFMGi13UmZFbLgcqwXJubYuai5CtVTYZKC1uASBI33WDyGz3d0yBCpaevRi2S9
Wh8eTlwtUhn+qVCMs0RDyS/lPaEi2WSb61sVUFxCcGSd0XWwGKy5IDyd0CqwRtj8SYlrXn7Yd+pf
86xflkAs0S8H3rpn5yy8S+RZH/mq2r8W0klfP093KPhFG0BCQXyA2HFhbkkAkkW9fx6rwBDcDXg9
r3dyUPS3XD8gPxOoemt78f07Uv/EHsE3DUVVZENVYM18yQRiYLJKepgcjCGRnkIt2TOGb5Wt6FpT
H6CvqwNEvhWEtONlm2yVhT5XETtylR/Zzyw1Gh1tXWwp5yGo3WZW0kUWIuQGglD3/dPK8t8fF/Rd
Jb3SNePLOX4qSq61tB0xBjEEI1gcC2nkByeXEj6lnHm23aaPcq9QkOw4idHWra64U5GFvJfvCnUo
5/zNxqNib9AyQquBJy3XyZk8073ePLXlKJWHcrKA08iiX13qIDTmPr/YbUrOEDzxtH9h9GbqJYaj
QlCESU0LSumgrif/RxxPchsWbSDwoqG24pu7eOfjXIFvGfqjmmkoTK+xsClk4gU99qUW+sjiL8w0
f3Ar2RcnHKjcDCl+nFxkIfK5d8Sn13eI4exWjGngD3JPwbBWKBQYSQdWFYuKgYACWo56MG44OMIc
iY4IhX5yQFNZFi53GvaMLwSls+9fjP7nUac7oFFBKbTBVFv6ss8lrTxrqpE+g/IdJgzb1qYrT01n
u3pwnZ8HT6WTQCdnjKKMFTzuuc65pnPsNE83hi+nOwY/CjeP3Awy21Zzyw/TEw1qpmP0sel5zzq4
fjGaVd5DuoZqCaZCXcQqEMLoAtEhiZZ27xX5SAfwl7/kPwSzv2SY4hOCN3K/cWI09feTLFfX1jls
ymcQyliTeGccac9exnCpz2viRWea8aZmm6zlwbiNmKmgsFY8eh6XVjuGj39zL4wbhmw6jnvEahih
+KZ5ypwLD2Mf7rxWO6dfIjGl3s0b9/v3Iwsw6/f7z5KhFmiSqmiGZCtfEg9eW7irDf0ZUI5ZzGvH
eH/nmKbw5ZuJ+hJepvTDismW9CfExnelspZtQAmZ5ft9zcrz9Va9qmsZ7NADKT0j7l4vvdDa6zji
sE3uyAqpf1LUSBmiW3QHWO9UgR1v7jfn8iA7ezOTURMfd2zZCFGa1K/igW30mtR50dSQ+he5/9QH
O2l2Po/uj15lDGpm4TLHOEQHMHhFc62c77RNhSF/XA5NCNTpByefJiRaRqr2JpnedyOlmO/SlXXt
51GvUIYpyo3WqMG3W/EzKh659zA8SDfWpV+bkzg9ZPGqMdc6+umXMk9zP8nmatYPn4FqzxJSyucN
n6hOjrk2R/fm3/BpprjItmrGVC/agfdJMrtP0MDL7Qs92asnd1vEs7iclOyUSO89ff0QSe7ZnBrX
6bXeFHz11RzrDC+ZodX4eYW3Cf227p0pELtFjnYQoZL0VuuT8jp5XlfnanQzt9LlGOXrAtUxXFaG
YGJXksxf6Emlua4uX7vFDt4HbunpcLdbPeuZFJ4K6V2pRiUm2PWqhGJ/W9TXycueWcxqTYcGBPvz
8IFDqjp4hkwp6mvKoKpGLwyKzD4/6nh02y0iJOVaV9YnLXEdzA19nLz62FLc6EvFI70Y/D/Czmu5
cSRLw0+ECHhzK8LSUxQlUTcIWRjCG8I8/X5Q78bO1HRMR5VUKokiQSCRefL8zug2UtvAWCVa9MDf
KNsMOJtBJb95PJeKJmZ6ssqgSK91tr9Np7jYSfNWMdi5rTklWhlE2TOHwpOK0mtV+WW2F6vtjbmC
OhPns9GX8PKNgmw4Rtk+jAJ+FN42c+NRe8zLGxm1wDDW6XAMY1+btxqdiFzf99b2fmSPIlYuxzKi
XhuIiYDWpGxCznu2z60tz2M0nnyzRTYKsS+UgcTJ1fccRlWvu8oPB/rkm6YiXnObFTsOvtOCPFnz
qhxJP6N72QIyKptMeEriIK9dnjKKg1rfR/Ujr5OMPJw8X97WccqOgurX407M9mZ2TPuNeT9kBi3G
9R1wUtlUWPVSGzETarZOsxk/wd7mm0blG5jj0qPr6dKs9AGvYQI5bRFG+OjzGK2ydZjg5Urh8mFN
h5chtnTo76RHhm+q4GSFpbATIYHJnDR0Q3iLSGMaj1804GvDpMZGAUUG+lvUk7jh3u1ugHXPTtml
t8svhojCEJWINBTtntfFOEBeXmKR5Y8Ep9mJ5Wgg/vLKkp3s9yX4b2g6N8JNbR7Cz7lrZjaESAgB
mQaXk8HBmpWbVMvv8dgCj2KM14RVwHvMR58FvJ7XEScQ3+TBLZM1B6Pyond7gjQnrDgJvCN4cvxV
OS0IcO/2DM28caDwUAJk8ooj5K1xtAUYNF4JN6LN7KJb0cEWx4dGtIV6KRZujiU+mIPTJmtTZ9f2
+3zIKbFxl16X7xBfi6kCzTxcEBbzgJa5l0w6SlteazVwyTSbl5PLFReLMykNxyTzpgtuJzqaUrpC
4yqCI4AsBWWCZvNUvMsJu2xYW4xvphD0tkwl2BHqHkdksP+o3BE5DObOrEFcgW4ZFBw4o0MrMFh9
4OzxtDoty35ZjRkCnD0Oh8/8qIeNarGDcTrd4603UFdFO8QK5Jv9e4Ro9UbIlFti7VKTPYGr1zK8
mOQ4O2m0DAJcJ/ja1OixsfXG4oqYLq469MDlivHGwRYBAj7FGdt/mHar2PAYKVAWGRG8UwavBgWQ
0fT7U/W7A6S7E124vBVejoHAoxSiaTWfg/n9600Jyct46E3MtLMnEAWtLOeOsZc1DuOTG4RTowiM
KnrXQDtOpuCfy26QHhcKC0eEkYsTVb1l3HJCdawUM6+hKV2uPgY2aPLKtaBYuoo/Xczvj5r2I25I
CrxDhzdCI0PMHLoYdDoYZQNtPQYOVgcPWDOlr+Y7lE3OwpjYyabEPIF+CDxIqj6KBYxF4Ni0toW9
F52rlgTbVc8dYjlTQTPuAZaohDsrKjLK0cbjNPIeWMXvxBBwnpncaxsqdohmx3Lk0edqMzGmnzJk
Tm15s5zNm/i7GmnEP1FZ4mHzUGLFXD98MEZyY3kS/hooEBsHljLvgJHVXJvGMRb7V5szyfkBPAgx
K0PP0qzGr+rKC/BbGDVmZMCrKynEYsbtvsznKXOaK5s6KVlIXyEqLryvoCOA+qXLlo/H15ELH55f
YWVl70eHA+OXkfwl+oZYdLH/48HwXjhF/K5C2Oay7451XBIR0a9GtuSYJXeBWm0q3dm5/Tt7yumd
Z+5RuGC+u1XcGoshlKddwHd5Df39r426ka+6r/AZI6jwR38ezxN1Moa+x/axf2y+1Pf02i39fRdi
Mb3/6swRsmOwPtnssx/Kkx0XituEqRF7Js4xXhOXZRPLd9tTWsJkunK+mPhUGGvxK+cB2rCmIe1Y
z1UwE3TbLYUA94LEWh+fFe1QDs5IUEzoayzSFl1fDGfwJ0KEiW4l80uMVjRvhioMgUr3oa0KP0s3
9dBtyoUjS8Qo1iCLyfN9j2Qct9fORy+wbrgTLyXimHkHMZcZGp2jiRoGwgV5IpWDpqf8IjLwtWMP
0dA+uEZXemzaO1WM+TEvTlej7La/Ym3qbrbQ8gfuo92vhb++sZ7z6wJXbLDWkN6TVzBpfJSeFiNJ
Hl2D2JiL1HwE3zHXQLw4h6C141mKjJS3B4OmIirkyNWJMEbjickDccMIiwlulQ4qDri/FnI1mh7M
A2Aa4Zx+HtBlmUuuLpnBMqrbYTF4otlX0KDl5gFylILw7ol0dY495pfJ6/gGgLhsT+FhsyejlXYa
dzHM7NAd8MmQPGE+ELjab+mXGfKa78WstrAyd73m4c2rA1OiHAECkZFGG+OSLwaGhbmIgOU3VobY
QHGhwwdeHJfAloQhzZVuvnz3ksqHXUCBLzyNBwHNKXpxPIHjVVKvxk/jCW1St3QgEU5AATiN3zjR
z/pKxEYcOsjsKpLH4Rq2IHvWdJrHoL5qsF2jFZHcdJFWSHgLLAroJt7rxxtASFG7dyyTmtJTOx9f
qSR6VE50iZpbgLy4N9ewSEZSy0Eajt0jekOJmV79aOlOzdzMqQsIyxeLyywyfH4o4ueZu3XvRKLL
VRCYwnU7+sLlwDQxCbAkt883g7ajlzJ9nAU8JVg1WWo+xl15O4zdVleerXzJQMwVoi5sQjjw1yMr
tPHFJiCfcsRFEoduWp+EWsMdYqc8sEVlzd5wwRpxHRfrHgM3auQ5KNm40wHj86f2M6mfJUYizPcL
C5/wvFXOnaO6EsF/dCZyRveaNDcdqRhSASx9uD/LDdCPHj/OmW+UHnitxS6gbV9rg2AnJSrcTh+D
Ur8FUlf/ZOOAyUcukUaVPgFvDGZ4Lgphn2uji1Ukh3eta9v6TtE+MeEwM+Jph881ieeJo+kbpT4O
4rkbPmZzc+9ciUgNddHwlgmUWI9xT0Y5XjiLapbw+MpvtWDkaloupgh4/iCenmjxD343edLkVVSV
t42AcNJAhOfVGqs9jHdsiXZy7N5QlWk7VfHb0keKVlJ21o+VsuniM8q/VEK8AE2hdlphJVa20pPD
6SwCRNJglpnX6TkmfLaZVQHbOEUL2OYYsHa1B1IXH+hYcPvRocQSPn++XyFlQNSrYtT3s+mM9bIl
5y5byR2ple78yA2J7M06zgXkPreUVjdkheh/0RQq55v4lE9+KTmLgi11+FFRXWLEmjJF3TK5qJaL
5Bi1JrrukAKWexlfRgRUpBdiGm24UW3PjP6BtuCzrKEUCdc9yR3TBSNNhAl8h0GEvREjFoHBEePZ
X8O2Fl9lCnZYipMttjZT1lNqEivhD8njXO2reNdaXmO8Yps9EbwESYdh2fgqVEWA6hq1Txai98TM
FVGmhO7fOqlUQqEbj8HIai1ggbhSaMveN7Hs591ONPCbEj40+DJMMOmjRfsla59zejP1kl5eld5g
fTTq9WYh9Rk6vw69iSZoR/Ys3UhETQ8IRRW6U1QpTLrpYYAFVrbOIDmFuieq6r6b9WPHlo0dhHBV
bs8FQVnCxsBFASehfpfdT32zkfMgjMk8X4vhxqIAUb3qHmSjp2K00m5kVrlbS/6vvkcTgTK2ISpa
s1UMRvHoSjcmaUP4IIgqlQD2GsLmzgaDbg5CNvindD4+66uChUP0QhcWETydK+b4GBENkAyUlNTF
uZHwC/pzzziU8pvU1+Rx0H5Fm071jQiehYZVol+6W7K5dGSt8iy98zTGN0pbGrcYgV+Ndwv9EX0u
PGzYTloOKmieSKDgP/A8gDg8kJUQPeudgrz2uu6QCt/GN43wDkI0mh0WRMZr/JWZ/a7fSLh5YCyE
/XP5v10khJdQiI0Bx8hF29qf5x361pANM83RVbk4ryJrfKgIjVPpW60nbAJjV+5djDxZQ6vP+biQ
yUofhS2kH3SytPij2ZZRZGJ9aeDQZkuSi6ATVLdEAWiiinFpwos8noZeSN6qbQQafJcHhfpyWI4F
g72YG5XXHB40rElQ9rENwTYcKAUcUILPsZLR/U5bVQ3Uft/8SlBLkly4taiU6VZO3ggSw0ZPdhlI
nemwqPPaLCDIXEh+IlyNHjgycLHbW4lXdPbUu/OAnsmm9RujOnV6fa0VWwaU0vtaQxHjDaGTlOwj
H5QrGAKBFfCfEAgxfEEgNCkoDHfIDtiDsEDJhEkLTyrmGyic80+9Oy/TD3thLOriddNcysLVvvUN
XmV4DXB3p/Xk3tnB/WCRg58fx2e5Wo0FVxAeqr3pm40HTGcxH7YvOQal2ALQCsWMnl0XxgPdBvqY
VC3WEMK0VhNXXyZGm8UtYkOZOnfDMRAxD3jt+IXhcIRM9h3rl+T0eAxA9q2c9u4imWeFvZdLYCqA
FfABL6HQx0SwgPUR4vMP4bZvVV8FluUuTWN8NF6mu8sJLSaPOc9IuI/QxRKSAXqseiMc55XMk2NH
Axpz2y0usKWdv7Ro4fX1F41/3ldmOqytauWgMR5CF/CcOJTs0vtKoDvhEj7mmaNj0Y3+0c9gRCbL
4n3pKvZr+vgUGWjY0QtzKGxx8h2zKKYOzCUD3ihQYVlpbpuSdtFOr9hP814epAtnNJ09dN+WSaAx
kVDUdrhEFsm6GwOJ7tf83kkHJGKofrnnupHi5lRKn9V6rEgkK0Z/SR1doBz3jsVP6iqcjzGQIfmj
JEYUTLHQH/MQw1T6ER9YS4wk+ege4C3RSGMc3PrNLDxjVdBS2d42Y7XtYMYuvMItc9doIo7a5uJF
V7xpdLL8mip7+VETl4Ry/fEfOqZ/09GW6VjKugxwpdP2/ffepTzpY12IeXy521Advd4rL/KRU/gu
rUoyVG12zvt/eEnrPxFU819f0/yjSzsIuRTJdTGeZW/Z7jwVDXoe7XWxq13f9sLgcqLoIMz+G8Kf
Fal+bEfZg1E8nIqArT2b6meW8hOJVF69uyPIf8Ld+4HGFRbiMHh3iwCVTownfdyc/ju/aC+3DZws
xGCJU68biF+7el0c9GNmd0eIO4qPwfhK26LmKFySWpEN2qBBdFSITyM1yM5PILr5pTgbrrCIQ2Lm
6mHXepK0QhvZ0NKQViBduLFTlGpet6EpimAQsetmzlnFbMkbrpm0MiXXRMz4Yp7nH4qvH+p77A+w
THDFrVgeoJSkzw12J+QarQYYvJrLbAYF6xk0lbVd/mwDbcV0qF2B8W4lib6gMExatv54V+3+pVVg
79nyPiK3FitdzFV24mYcnOjALij2aBU7PS5QS+QIRheRmx8MwhOYXPku/NRLv0FUBhcbTxQ8g5gx
FycdGueU09oRIDV9G3cNMaOxx003sfzaLBjAMTL+J6Gjff3DSPmF5f7o58uiSnOd6gbYTvqDoSE1
VVwZYTWe0/tZIJ1D+RLSt6JjMxQTBTC/ic1nLvqK+lhoiCGF98YEpZN3lvZ9RwcbLwg2ejQxwpHX
3MvjIU22mbiRm22iv4KjicLeUC6TEDtR/Z5PTwItU6o3cvaMoxmdu/FrNJ8KtC7NRkDFHx96cnKV
Q1G/FFgLjeuiO5okdUb+RMurky5R8TjMryKqihtAu5afBrYH2ZEBp09rpLTAQ/ePgmTbxVxuK4eP
SuWEqLkpupBttZu5PqfqTjV35EqIDYnjbzFtlZD01jNR74a4awzWmyu8HTK+o2o3m/tMOmnt4yA/
D+Tbs63S1gPWdtEr0lVTWDfRSRHOeb5NMOcd+s3QUMyh/iR3lBjllZKsC3XT1n5arBVEPff1TJAt
bkAkS9Ja1ve34ThQ/M0whtfWfWdFCPTSaossssg/BvzeSphOcULLA2Uwjg1qcriHjyEbVLyL1J2U
P6acHDbg9QumgJK0EZSXNKHV7UjSNlQ8qbxU8ouqX/9h4Kj/CUgzxegajD8FLrryK+T4V0DaFA1h
ksbxXJCYk3uVhdcLstxUBfB90ZqT+lM1T/nilwkEEtEXeM7ak6qcYha/MUdtdbpJBzNfK2Fw1wM1
Wd9Q+hGhbp0WBbKfqZecJiw88BuR2rAnn3TtPJCiNe6MfsNviMnaKHZ85ldpm7UZlNVN4Qr12rBO
crYv4m027BkeJiQA66rTW2ogSjhmkOJDJ60s5SDddlGyNUk7ToNGOGJFfpdPMM5G4QV3U6Vi6K2h
nirG6/09ro8Rqh28msufWXmCAcPGyWnVZ9whxf1tPuOiot5AFl4rYvLEg3m71OGF74vqc6tuNWFf
hkFDISamj0N4wANa1APZXNdMS3iUGLt5uErZBzUae+A4/ezTJ131JIPQrW/dfLobW5BZnfA0zZOi
tdpuQmoLbUdFXeZw4uuLMKzS8pGS5HZ7Els6eReIMOyRYhVc+p8WmP+kDi8X37QUUdEU7T8o7zWQ
YRhXwvRUQj6Kwx0k4QhJUEOAk1+UQVO/WOWLnOzl9M0qvLoLUmUTN/8ERsp/A0bqhmaJigogCf1g
GaP/MgYLOFDWDCXnQla4Pf1Ejz2ZZoID6c39FoNbQntoIcokR8nBYlvHnvAk/ANH01rg2j8m0H89
BuWP5b0Uk7HOLHmkn0Sj30tupMIHxrLxdYtog1PIr2CfyIj7NpqCDDGC7snzOrtvGsWZATREB4Qk
Aw9BfEhDi34qbfEZG0NXQcqX4p2Fx1CgUT0k9i11SjbMfy1zENG2KsKeiI28o9HJhMzTOBITltPF
tLQfRt1eOFJf7MVJD2JRYywsKUFLqyepnahap98MG0yZSrfUd/IHxS2ZjsrNwzfNigLq0Zm/1TYh
zG3ydDWYCZME02K2umC/dY9pqPhltB21vTXylgL2Gv99nlGkv73GOhdZ18yF+/MHB9a4x2lomeX4
JL51LplO286VvSxotqYXeprb4M1XBDrfwQA0WAwZhYP40/6oBBaRtB1UrzFrqRFgD4jjG2GBOHvh
U0ncC55o/GlJg619wSXSzUMj54leto2D5asO+we2t1txrfK/8BIHqrd8XW0jklQUO1lH6zDoNred
xaRy9wl29RIiYTq+4s+m+UgweuNj0/iEYAUJP22gIcA84v/Nplt+Rtzg3f+VyrvpC/OJq80PyxOA
2HmSD5PNl2zNVRDzkdvljuhhdV5g+dW/PtNTCCLksUs0Y+gToYGPMV7+ylvv9q7k3YLbNgkigmBK
yhtPWWso27EB83u8xZc3HuPvZWCSdHOX07KcHAyVsWyFKLbRqWd0B5dLb/KGdclXy9fNp451pXRe
TpjyxOaCU3vDHI3B7EDRJeMXVzruN0zpcA/2FK9yFKgXkkfm71ZCGac5hS9+weH2Wrd1MZNwkqB3
rUvl3Ne3behqTsR5WRJpwmDclN5fmtcwwLDSEZ07kTyVi5HeKuca0M2ncp1czPZdyzPWgifwWeK1
FYfQT1tbdR4Rjx44CdL21JuvAn0nwWXnoAXLH0w6rjI6Ymd5swR3+zrJz8uHxaP++1D+Lbr/Y6Yw
FZEtgGag8P6j1MraapRLhZG8jLRltE7rmnHKKWX06U7tN4zvYd28Lqd6+c4y0pePOBjWf43JlDHI
mN5Kdu2RbsIgAFtmbHV+9bGMvzCI3Wg9/o5F7Bc4v707HbC8JqDNkT9zPI5FUsGXzxYfhlcGOS4e
sotTOsjADWeszPvvb1v+zwnSklR4nL+TtMxq8e+T9CBpo5SIenzJH3ZvcCf8+SF4/J73D7iNOe+y
fTkJ9s/zP+2B/mZe/reXNf5YG7q+L+cir6azqm6aaa8STR8RTxQxC2YXCedTwzWtrTT+zOBy+rAL
NSxiPqPhIJvbidQYelD3Q2cB9hTnLn0svtLEEXMf3D18zmlZRpUnATh3GxOAD7xL1vfZYvDlTpiF
kqAsnMfmWcDCRNQe++qqJ++SYTcmTvzs+O8lOlLAKXFnFoeK5r+KL9Fx5p4HnqHJAN2VzQ1XOHaG
JZRobwyPRHCoynNG6M6FXn/22gIJdlwxbuj+2NCKwbs0OaU4NeIFd3fp/uDYGqrPBKgsdaPoNNLm
lqGgmOl8Zh/hAKmZrsI/XO3ltP77IEd3zIZCUjURZfufpk7GXb8XWdHHF4pg5/bwWj+/HT4CT9q/
YFu7ur6/n1f+839/TUn62zH2/68q/1mMCrfUDNVhnM5jbQvmRzqy/slHYV4wZihkcJ9NKmnpLb/D
B2q/JK0OrPZU5y8a25mMilTNC3ewKOFU8DYVRVGU4md3HaNnpVQfDprJplb8zlv0nDhFS+nVoBle
oEWr13ryo8hIMQwaaPh31uCvzRzi+k6Tp9ukh3q41iIGEgOMZVqyd4QQDcpGVJ04+GFCsyBkpoGG
3bIni6hIYOCx0tcVVsOtBEyv0JsGrBUVy2lvjW0BwuhZYquOjivDAG9wlD7D5t2MF9qAr2OFKpbn
vKMllQrYoXstJF8LTb/xk9++cRgjX6GFEuJQ17NbprRG2KLC0CxoH1l3TE+anywfwDs9nZkRTknV
sC3FfBjQNQ4JAJjotZqMUBHtVrMPp/dWPRWLoglLZGA7cF61/hFbNmNY5mO2MbJcis2yEcCfFHgz
pDJioUQUH77N4ceEO5+onGYBdLZ9klUMUBAGdJ8yU/39sQP9VtpTOF0I74DS3luNmzVXtTzf8rXQ
7npcT7NtYeBUOIO/LtEWJUGNzwlNd0VOyZ4/CgMy0d5BdGfIIFP0GyxPLr1UPI/zRs78cLSzGEOq
jYand4P0oHVvxYtEZVQnr9A+h3pjEhRL+7M5WcajjFtXC/ualnpjPCalo3RPKbBuBQo9dK41nRsG
lAInN2ZXCI6nDh/p7bFOTkW2TeONRUNYub/GVyhhiv7TVYeR45KrjdJhMPc4AbBJuh2OBnf3o9Ds
Bp6ipyNdDF5MDYEQLKLMrDdivpdpZ6gmHXU83TTtW4Sdpkwac8dj23F3J7ucdo+BQiDbKqRw9reg
KAnKOrKBLzpfyy7pddQicnLQpxNJ2wCTWmDhsHfuPWoXnISmi9xHrtpwJRf2B2CStvxC4kTm5jZ8
yGxmNXeQgkr7KQs7vSYm5mq2Lr4Z0T4BZk4TbyLIRd4N4sFYQkt5y49pGIjjuygFM4avI9MqNrSt
KzbHEYpqnDjDiHU33t3kKsLMLq1X09hAD0CGqMxuNF5izi3KluaJG3jGcNEIQXrdSjryWVeeMuPL
qq4ZSGRL0gEyQGSKcJAbJxc2TXugPz5CJcBKBpHlHY9xeoaI+uf4MSL3O0iSh/KbUhvmu0CILsiN
fbvgsyyu0vvC5u+t84RCErwR/RLU/rldcQVMc0VaR/VlpIewps392lgfreSnWLFbq0k7W+M2V+ms
0tZ+b765c7it5kM3ObL0kqERhoI/dB4qtfIzxTtp3OlXrToXPP0+w3xWgKXhQ3wRlbVBz9ODE0EN
nrhFjioSavJD8pb1x7r3R/XAseeojY4jFWFqQz/WegrHAtPGzrGIs1RpEgONPsEr1XIvbl1Qoeyx
n15M7Bjnii18dQxbzL55Wo1zHmPHGKeDpwi1lxApbdAHy5vXQqlW9xQxpmVXm67kdAqa34wfUv7V
yel2NkS3r04CHI9G29QFPA17JPSCPTb2maPgyUkAmbpD/yOauRtLLj0zST/eZw8RaDz4d2Iwqm1P
P1vYCmFQTFAtd7kGwmEnEwHdTmf6yjnhkmJ9BgUAChXMiftiYwkpf9TsAjnQUTM8RaKPFz0oZ5Fp
rH64k+QjbsFJKXVkt689qoKELN3WaedDHjp0/cEGWowugP+wmZnceBfKbOCd8Uc2AhEz+M0sefEH
wXpFFqiqk8SXFm0HphYgy1cLToy60SPiaKJHk5GebAcj4909d+gjDeAmNIZj9Vl2NbSk6y1toZyb
q/Dm6hH5cjSsEmxOLmXzNA+2DIei6t4FQFHOqaVtZGvX6ZsWZxgjmEMnA7EWoS3IycVgR9Nu78oT
iaqoHxP5Z8RAXqFvumYrmPXehOke7auuOGSo8UCTfrrXsKZPFj9W6SXqiJCsntr2satPLIDYBhTX
ZttmzHpoMFdCg+jRM161gkY75CYwolX9wktj+jk9GJItG6ju8Thd5H7wxtLJTaxV1oC3rLjXlKUI
sceDhNkbjEJlsdpJXlLAT8iVMKMe5p1Mww/uFy1RJHT9o57BgHzAwgB7ojZA/k96E6wbGU2e4EC5
lw48Cyjc/G3AeY4cS2NvKHyVHCqiTSh9eMPmLpKPG/6X2xo+ffzNTdTDCp+CNn2TunezXeeZO2Ca
ftOeQWOn4lA0Hzooxo0kFZGgW8SM2c9dX5OOWJofLR3PMMPpV9ihRc4qciS2KuGZaJAxmJafmunh
Km3lH7n60lOm0mF0G+uig0qow6VUTgrZjqSZd/06gZWXlD8NMIsMWlRWDI5DWp/CCEqgdTAnH1CM
8VTRQu8ucxBBdBM3moV396ZW4J5ghY3Uz60zLRh6y1UQ+k61AvssW5Uq5n80j0PoA0b/aJGhM2Jb
jk5ngtfSEFE27WfqUgaJGl8U+lZ0z60GQPIOyzihVC5JFxmhJfuatZfhLMXK1ZKfEBIJvUHywi4a
N0NyESYBpyVEfeFR6ROnJb29vvYIssTPAaOuLl6AbnyLu7dee+9v0jaeTqYAYNsDesmvFdF+97VE
wEHt5tp7lmGqIaASjFs7hpF0n3Y6VOjMG8RtlENLQ35GRAee/VHyUbK77vKHTI+wT3ST5jAAEFci
JEFpAuonFkZ/lqnb9Bjnvei5NL5v8n5gOHWll4C8ldOmzC/oJFj9AJMOw/zS4L8QwRwJqQEG/lWA
0TTNR3nE8IW8YYaumbzr3FzGoFBI7CLdj/RAqrd3ZuAb3sJT+HTXX4bxu8CnG94PXukGyUGUhfr0
PaPpKufne/as95u+37eHEueyzxQvdQtrI8OERLi5Z59N/2bS1Ib6kviD7hnjtY/e9PSaims5Ara4
I4menBGO8EgJ+qVAdIl1pA0wLeGyQi1pR/BNOgXFOVSRqsK6UFsKDx/ay6Th0YwjZnSc6Wwve/VZ
sJO7HNC3HFoku75CNODMLVNRR/XEuTfJKdIvE+xNHeaQqww7mj2C9KrAV5sQUFcJAjXx805SY5be
TjPEYqHzrVLwxOwpTAU7inDop+Sm/w1/snnTjJflos3JueRGTZFZStO1lPdaSv0EAiPRzMqjGI9f
rAFgRwlF6Rg1U0Km2+pLmMggKUuVhbqIjM3uZh6b8SqQ6d1kz6E+rKdOYMBRmAEq9tC7aTSPHGu8
Vsdvrb4YquE21XtafAg5+Qv5KUsb1hfCJGt21NCJrYZMFWiUEKSk7s2kJDc4EqVER7UDjExFOFcL
/3T6LhdMJjyplFWRtm3MFyl6ARK2jI3B3hBu2gy1mfXoAKIpYBm/EFvQzDDJ3o4N/hOKdsaJfdsf
2tQVP6AStEBqIErzsBvg7ssaPF7aPwO1nZ0Xu1u9zqHEszLd+aA9V+UdRvyvbUiae/HRJH7afBM9
Racur+HkBVKBG/xtoyNDmm04FWF2yjDx1GjfKXCkynlrwNY3KeGJ3VjSOZpfIo7eEa92hdgDmmtO
OeKObdmfKwH+Y8Gm6MScMt6gJDujV26blzKQDTonUAPaA4BXnJ0bFk5wXdGZmnWM8eheFnZwUSDC
GcUZMZ1+ZN+btt+8hOVXlpNJgQAHOTtKZKWocPU4c2AfMTjJy4y0cj5Tg+nqbo58OAGowfT5UbeM
VaTvaiovXgqOmAVbsVP3InN/tCYUZgjABKGLVVthvJIG8t/3m2C3f7PJRYxosi9DBqqqf4jH8lTR
Qqm4yU83WCzcgdi4ry3Y6mZQO/0zgSLm22gukkOy2KjHjYciyF7Boj6zA0UKGn7xh5VlPMiNG3/m
giP48BaZKy4QSqE654+w+mLvzjq2jzE1wPXlZtfvJpWqsGLX35gPkMnvZxR90dvgGZ+0JgDgMIls
Po3XQdllqq+9iiiAwpUlPrDRpDzTar/94CA/usi7mXQLkB2911DNcsip8+H2Ej331t7YqOtcXqtc
RTv+IiuPHWle2OV7StgRxbBhR9IBpHgqnBHOCQFxi5Qbo3HmiyOLV8kuAvMx7D21NVbdgitNezna
hW/DBXxX/qovMk7Ew/rulEE6B+KZHW0ECy9CBoeA0bsTKY4bwPHDYtp8KiNn8cKxxclOIeJ9Ux+b
L8bd1kyCMx4omZrZD+FcwxWB8rro41TqTPJcrpNqKzvEne0Hc6LArDb5xomU286Gxv1sJCdBe9Wj
x+GJZPNxrbCyxCsJKAmna2n2mzX4j1B8h4SipwGWsHF4FrdwKyXFS+7H4VAfRfxIIlcIFmOJk4ge
l614Ah+RpMTdbdwQzvFpvOFy0tz88VS81NM5LE/JJ4UtzCL67/3x7ow7RXapJFg0YUGF32PvJWTw
kfxTP3bO1AbW6I+mo/sLiwn3Z5gmkM1IrjVUG8qJ1IEV/JOH129f7I8GDkwFHas+RGoIsP/AM+Ys
Dm+JpU5n7WC+324bsNoEwjYJB5g2sPFSZVbiB/pnu5yAO+b/iwT7/jnFIJMLdR5SG1bIhR4BvH7Y
qyJ0M080HTznHkrY8nt9O6+Z2WdMZEjt5NtoZ4iPtyDMQM4nO/m2ZoYoHrEXAqvY3M7UjU2NZ2+4
YYs6HIaP20euwdINsJNKcP3A4E/1YgGDDKd/UZV/8LrV/0bxbemyscjdsGo0LfUPACJMS2tIyxhL
7q28jnxQnt/uPC1+Wi/QGmjV73KwCHADkIbaRxvf0leHDcf2F3yhpdkOy3ITewrtZt1pN//3iP/t
vmtBTdt58sxL6SzN4ORHOtMA/ly67bIX7VMsIktCIJtAdCwXW0E3ZUM3+7j5+4pdn+Bs2K1X8BPy
JR1u1rebkzsZeAGJuojCoHJ6TN58PVyYKNaAFR85QAUwD0hC+JWQEU8QER8JHyZviKQiV3Ox4yf3
7C9wJeMY5HVFNDzkqpdofec3DeCKJMDdJ2Cp+endKCCQyhXPmHza6UuzUa/krHJmggUT6XwVO0/D
afhY/v3930Ul+QxdO08UuoYDY8fT6FqrNkWEQ/fCKz3s/+rdzDtYjr7H106xrVeyobyG41ngmNte
RPZWAAjIDv6eON0uWZpZUAEMNdtiCwzkTes7YA4Azlp2Il9xUVMFcRDuJp5heldsYko5Y4xbh3aZ
xwB0CAlfR2/Sx8hZI299+ez3yznmFRS7OyucaclOfBm3PfB3DB8lF1PwINkXgFCMFNr0Iq9K2car
mzvswZ2SFj99JgZEtsvIQMHdn+Eg/n5MNPr7dck4IIfkiWHduAJ4wAT00rgtP5jWv2gWB74gUAsO
sIw3iKR+8bpgYs0n1c/vi+HT6y7YgnFYMIbl0QuOlQW3PRGjnNH694os10B4Zh75vfARuIz+RJ8v
8dIXPj6WC6UCWanLzotHvoeuQgAJI2WBsCaSCfmCTtACdZkBT3aJAvYlmvN/AynioUBTu7/+Dd3x
BDDlkPwKDlQ51q53kSggz43AhGYwIpzpfsErYjgDxQv9iJRYFZX97w+X67+MRn2trmtGrgpgpHk5
2IX0P4SdWXPiSrCtf5EiBELTK2hmMjP2C2FjIwFCDEJo+PX3Szjn3r179+0OR3fTZpJKparMlWut
jBAy7CgrsZ/AZPVZlf17T5rM6j599MKGDjjSdLbtlbyDzNsear7Oj5RCoJIzdVtRK7KHMvPkyFp+
vUVa54EiVlETaYQ5TXQM9Uh/PjqF2Al51O+3yIM0qk5aJL+AQSQfqfsI6TyNspvGaZaciu6b/OTS
+JbjeBjUx7B59+XnTFc/a9vQlrAD5+3eS902zaWw5KBbYEUFLeXnVac88nw+z6ZSogHRHFIEpovl
yQMUDrDwY32pA1ipdUDPFPzYwtQnrivpclTQACX/OiywDuoDfRR9MzTDA6tUQjuhA/2N6Dsa8rZ+
5pdB9gOHibIfL+XZHH5gzroFTxAT30BqhNbIDInPEiYv7e9kZeuTZkIx5UP1NwzO+rLuXRSqacQa
0mRE5jp8VflE1jyWvqfruXigyxeYof0NfZA14kvWSDuUUqIckfTmuvg3LqYa7CU6lr5BHK8cz4FV
VAqXVPDkNP4c2WFV+V/m3L9X+1+qVUW7U5yvxbWa3z0pum2GUniDhUIp+eHlO1lNoMyx7shdfuHG
akfaVorEF/6nRmmYhdaElZL/NR7udZsJQOiIF4fxyB5T+ucN8iJ5qbwsZclASm2PeUdIF9/bwKBF
ZrjhM9p8A3tnRDyZzOWLMKxIu/uRMpZnM0rgnUjWG/k3eQOJ5QXpPOPD5bcZqx3UzRubFos4nfn4
fzy9D/AtkIcbfz+V9UDZisX2fnoJ6cHCm1gyQ15tj9uRrJ8b+IDHUb27sJ7yfpQd/iWU21DdyVfK
LzuRMj5/ytclb/VODkI2jSw8jTp8hLzmzmdaLNSgp7IqAzGqUcyYHBgTRoHqCyd34C2s2oPNUEaV
1/AXxTNWaBmk10jIgiZviUdnXGh4Yj+SwZc38j0DOXa1ZvQYBwYXJSrj147AuroKQ3+BMiC/3Y8u
A3CqGpcPLoN8s6zV+1EFt1i2O9JmDp3/dXixyhkdGc40tMfmmCe4/DIBspANGbh9KxdXPvP1fTWX
Va7Z6wRlCZZ5spmUO3mbOZa/swFAIPznEJ9OmQpy8DJ8MlQy5nKUciHaeEDLV9GTnY6FspDL+BgM
qXx5FjIZOEjLF/IDc4f3yg7NCfCOeiefeBtgaCEbuLwpnmYhhhZySU4jzIFbnmyjwp6QN965avLz
umLyWzZLOX/GVf7YYzmQNPyfQQJbkOfl1A+hMZFRiRlWeYUM9StckEEFO+DQwMZfk13OQGa2jBJ3
h3yCnBoXXy64PCvnKV+YPfd3mSR7rLTY0Y64fvM/GWF277c798v5ky/DkeM5v+Q8uOwnVz5S9t3X
Actm2X6OmdxyxY5R5DteX7uZMM/23J9yu8rHKlwg+ZzGkyFmqg7M8XO6Gr4MgJBMsoEcgVxficsA
JCayOqS8XTZb+Va5l/kmEGGOxwJ75Zk0BByVD5CvriPOlnWEuS4nRlWIaMQcc5SU+lNiB9nIk1Af
y9pjfcjxVp7Ms83w9VmHUCKKm1dt5ZF8L4Mjp2xJSMNbhapx9xIZLA5FZSIIWyb9lttY7vcbgZyK
Ny+bKi6ftN6J4k85c8KjiE3fkZis8KgQdJwEGkscnSEbCMHAdNvhLZAQTQgmsssdQ3pZ0ldbqB68
ZSa0jldId4Ho0UxvgfEtQV8nfAV/EvLd+nu2WwkCJfyT7b94UkEurjrb8O6NF/O80EJkq6ZbF9HR
nYDowKbQhrXw/C17rMlOW7KJy2/IzEIJIuTI9vymYccu1kKCEV6MOZTXofdqRSZ7r7UtBrn4rMp7
kCcQelzc00AZGmPh0QgxBbwvpPTOs/pEooi2A+TL9qsGJ1gSJ69aCLHk5mcf51knOLEhP6CZoJmB
XCRbOPIgGBZapEW1dw73WDD5LR7W4M08lLBD968DMeo7D64DqMqRNT7zrzQGlufp/LlD6TlE0sbo
yu/lHaVHVANdGc8ijlaINcoQWg2sHxl/zBF2yUjef6TzKIq1bYJJyHVw+JRYSfdT/jX5VolJtOjy
+QqBZDSr3YNvgw9C8jxQOWAZI/n3QHtsjrjFEfAeIRQ9fzTirhYL5dNe8XkFWjVOiye6FD/PQV4v
ivlu63lYr5hrHx6WTVTRWMEkWLL9fABNc6SghWyWVwKrc3j51CN4PBhmcpV58AyT5KUQ0Fw7aqAV
pSP5mtPgNYZyJnJuhHIDibjqrczCPZQnufInerVIUKcshVYkeQkcRAOylDwkWeFfwlznxjRFwokV
FPMQDqdP53qyGRlRPIftD3lAokPBmvHjrG4ObkVHOQquiRypcGiuYU6nRR1Ov8wEGjcRnSjPlFBY
RoaL+QeUHpPgRprmMiAcj/SZ6Dj7UO4YmYct7h3zo9hSzN7Focx/+Z3u33YSV8p5SUSZDw6jzVj+
0D+UQ5MYWIuuIfCGb3jUSrhH5NhOBKZnjgljTcLJJDBwvrlypPJ87YwkBpUzk2FjClKbYixpHCJ/
InlPMUcrDp2r5QqlqxjYfmct0+LIhTqFDIFMroxJJHGwTJ7npAYEgGF0Da9hOZC4u8P3yXWjC+U3
kq6M75VrLdOSboMjyvQy2VJ+TatOufgclurt32R6nGhmonpMk085U6Jw5r/MrNfskjuDYxk8dq+7
idoo75T1QT5LmciEOjMzxChH5pAcqLHlpPmWfIDB/eAcFoPaQ3t15uQ7awJ1vk7OBu8XPkxmM5Q5
Hp1DbcewEZtnLAF093QhLYBvwJpSnWxEP+ZQ7q0zd6IMhNxRKndqLp/O9cn5vcaxVzzL9WIyveYn
K4/eFY5Wy1dnsnTJ4imLDmk0SVU1JQdilgpHjrw4kIXSXhQsvrK0vvLoW580/sklfBED4YT1K/pE
0LCDlPnqtwAKtACh7qTj2p7pPVjjJbVvk76iLGb9l6RXkirhKhYosPz4RALF4QcqKYv8udNcljos
Zy85R/rR+RIeJSIG/8WplGUP2SEcO/jvgXAqDz+kHzyy0RgpZLGyeMv010L9W2E5FxSkIFkgiyAn
kbRA2iEJ/GEstDnwjuH+LbL/r2OiBPaGQT8Zw5KGc/+moT1oCldUm+zFI4VV9wGnc5iFjUcex3ho
gCcXknzY6KT74A5RKxA4ga7s02rQ8u6h5kiXjgzAJYVjtyE5lkW3ZKozDchajozZmWVJIJHrWliM
zVSunKTRRzbPOIKP7bWcOIgD7NklLJKtGTrpSCXNr6eGS1IGgCTRispF2gemV32fXKRZ4D2yY7Ir
cJ83Lu50h0/5bra45yZMDo05OrOd1Z11qHleto6HCQZ70etHEsdyTD9KYb4iAky5eJJyyUUqyBy5
HEPpefYiSUo31D9fAes3oDkKE3GDx0BKNzu/aJJSq06VdjsV+uPd29cEQMSGzlEgBRiwG+/Ye5OY
oGLQzgwfMD+k2v3PDWIj9AUwKSGEngEwmmAfoQT182Hm3J9hWifSvJT9GgTrGRXImgWn+plOS6tn
2tbS/YRZCn35XRi/kgWT0vJv6p9JRl/InLFQvP2KZfsvBQPd/A0H8p/n/isZ8VoabfXRUeqZhsVx
2mtUj9r7xEZMQqlnREEdw0JsOYgZ1c+1EWU390LKi0VyoMFW+T5CdqEVTDpDY/FWmE5m+3dcO0ed
3W1Q7yzda60pTV+X5xFElxyqi1Mv7fHGdFS6qZhbKiibY3Btk6VAh0EIR4NzCidWAIsCj/K7+4Dw
xF/mdYh4vVjipBVWa6r2uFjSqWeNX0MtMkDyVK17GlHahiTepcEDoSSSKb8tts0gXvOk4PGR2rRa
fWBWjNrBAjTfn0fKZfgoZ/j25FPbXBS0LGapjpR+x16VVENqCvjTu/5V1EzAGm0L2tlH2BSO/ZNw
jafUuwrAVophtGNvOXx0QngYXJe1a01Oo2xwpcwZQTU5vD8sjNZV7Jm3RyEoJOFljvOHegywxqBL
AvqAUYH5icUMUigliLNNkcz3+SIzQv0aNVh/Ufnvnn4ebffRp7fRSu8z1rf3YojL3Cnt0VEDB7aK
dnj0XaR7mNNsMDNwcrq7oU3sN+jYv9rfgv6bNErZpUtL62XBY3WhvNffXtHw/qT9B517HVx5kSnd
Aoooq6a7ZZ2mVwzVHTaZYL84MOXZKO2u+cFO2UNejhfBBTvkvjLSvhrMZ2edEM2RPSzZD/ptiqR9
as0qGj7MdX6MN210Xxnf9qEHEXLTyxcwyzdUvFfa6vaufl7GNA6FToFFwsp4T7/uX4cVZ3fB/XAn
FZQQ1oIZSZy5LfFaoK2oPrUX9x3Y/GOC/JfK5C3KPuKZqMDpxLtiVv5wXfAUxNH3vUSl3L9uHKq8
+FYUMAP9EvUUdCaYyJN4lh4Igx5u2sfrXFmaExVTpW6GVGPfB/JjoWtG8U81tZBcYdAxhx44wncr
p8VT0VenN+oyiDnwY8hd6j8VSrXDgPLD5upY4/vS3LhXerS3Q54rtwhASnOxvw7PSIAwraWEehsk
Xwz2UcE9jv+J/fc1j45GoI8MWtY1o+uju/GEqM8g3ftpfz/nCqy4YHe1B/lGzV2iGByvmx7I33Wu
wzGN6DPo8F0Qg2hyQhxpf++xiN3eXK5b6/M0pzqFjWNe9IrBfYowxb6hUXezJa66w9uIPqRZ0yvH
ynuzuC/Ta++Ky8bAmkFFsMUNnY5lqG1CJkNo9e8oDeh2PKIOe5jkfaWPT9oMqfKMehLef+bbjTZm
6TT7KIIb4qBhPGu98cFlr02DL/Z6opMEgZ/LpdpjYOobo4y9yaEVJ/uSOMz0yj6tsVS1m/TpE5Kg
I4khvXZpe67RH4sGojhyo7GHthGLAzIOqZ3txjMQb3cr6VBP8eayzEOjjwAZI8mydiuaT8ESeEsH
eogUjlYlF2cDB2iLDQr1r/tPLf2hKXYLe9mhFHTaXpEaz1W6Kx8AcK2ARZwSab889RgdpeOdlKiZ
KAcsF7q0KiKM0FiVWL5qRzeCbItEDvEkVh0oiNuBjUQC86GveKaFtLioxllkrDPXmv55k/tNtyCi
DFuzWM+RxdHY65co49I63FKdYhGoiC8xg5QMpBRzosDQgrSrezFZt8g6OuQegkBLwC16iQ56Q9oE
iUMPA0CGyTYdZYRIfz5EHFn/W702NNU0VN3WtLb5q2pKr+Nb26Sl0WzPHWPDwpha+wCsrYUXxhaa
5H1ttjA+pUkWEBjeRPe3GtR3QesthC/IU7Sevo6bcYWS2aQy/PAuSCrwjlvHWEZjX0L/1MRv2aGe
DnD0bjeLA4yvBzYHvT0N1g23uMDeCTP7g4W46uN9R8kb0nQToHA80aqoCezbwK66pRImBdZLgz1g
N4kSHZep9H6ZQTHB9EhWSkTtOG6zXuIRurqtrtszCBfK6mZEjwT785B2i4IMRYX38lkPqp1Ga4Ze
cg4QAOvowWhsEhirDbybrka2AKc52zj40VP27eAtY4JO2FOVTDobJQYOB92YwiRiEW52Fl6c2yYA
DAN08QDoHyVdwH/yLzzU4zGIQNI9fynhmY9hNd4eE1bL0oHNd9rGuYPFUI2fDbTLu6y3RhHgAHp3
4sUlwOTTgjSTE+Tv213tEFj4OPQuOWs17rMMGF0ihbTdr6YsChzBnDtS1s6A6ioUjlHhoSK7rcgX
ZpyXPcSirmeeXBStLGrsHyw7ccdl/dmQmx+a3nGNpQtH6uQhCxAZ2oY5WLg2vXf6lzKyIU4f1q29
b1s/yAhYYDL46tODy7KOGxFGZHfndJkp2AFiDJbvuM/T9TX485xttX8XvWMtrHVs+kUb6En+fV/p
iX7oXK1jNU+5pyT+lj+N5DV+uRD1uiiByGaeUikNZFOwQEHEEqA19uH13dss5J4EYAX11IjnBfsU
DBNAkoC0jKQ8QeYynGx6h5+CSpzU8NIQ3ZXTCvKFVCAlUaIWtbg+RUk6aMENN63TE2uQcFzydbly
kA+egblgFPL8g+2CzHktmXdDJeiZYXuScBr8kXwVBwael3id0IdSUGclxR9JsArqOBRnCF7/Vu3Q
/iuts41/DOqvfa/yg3FQbw0LQYHLL2Sr2CEu4C5lwWZqjdGoEC5iPUaMhCsgFEpozTNjjsE00A+L
FRYQbGxAYU0Pixx8LXRuDWYbyvdj988z4NUi8Fdegm7bwkxQbY3+Yv+eAXULCfJDeaYPJiuq1N1F
EcZKyopKjQFElZJnR7BTIFBBaQVFzXf4697W2LFu2z6sRBBkgV4FZM6oS0htpI6U4O7VUmYRsLqM
LmuVCSHgads/7UR8dX+KsWAqBQp1EanuJuFtLdOm+T6T4EpBSgr8ksAK4i9Ar0DnjSegqkqUjvsU
KO1m8Srookk57ZAKBHaQrqVaZn7vVwo1XsHTVcrFcgB7XnH3rIkUEOTPCyi+QwqQkjHZNHSBG5+R
RzfKzHuKNNDRfFhpDIE+lk94yfRQlaFlk9ktyeXZ5SRRMMbB5jn7we0/pVC9GW6eQPL/1GMEzBec
W1JkAeizUCoKUl/g8J43zmlkRBZ5Kjce+Rm4MDNXAfcQlJfwltSuDcggAEPGfYM2YHthE5RtL+Xy
VUBve7A07oCx8Acaaq0leE6+VpAuasAgLN700JBnBeGSH6msvvDaODxvJcEu302X6jRLJVQGaAvD
KqB8T8LMAscqAfmBcrGkjEJ6UKA2iELzsKqme1SVvO0Jr4A1yz1r4nR3ovqfPcERnQWi5Yi4VEoU
XG1PYAsRkEIkAl4HfWchglvhmDAPbhS7bgN9bCwE5btRyW9PCmahyoyofZKWto8nZFfpn1EZSoYp
2afyLdXYdty1qHhlAPMqB01W+3P+uWPuGR6Hd/KE9ju4Tr9+x46HQ2zo37dniGNkoNjOwJEQVekd
FamoAW/cEZl3nZxc8kYeF37JoiWYhRwqEQiCsdCSJY9ZKRUmKdVJtQJqeWC5xbMYfADYkXM0gW5E
gug8POuDGfi8kPoKT0nuPSuM3SnkJK60wEvCnlAXF7gmEuZcJ8KieGbq/QYoSh7tYV0QhxH+CLJR
TGFhPIEnYbLQp5CG8DKHrLDpMwK8WuaYFenMnDNXRMpRLO1ALwJlCelGLqWAYk/dq2ewGBx/hJEi
VQaZEJ1vSYqesBnUg0bw8M8XTiooiQCXsu5elsyuSFDGK9zCMBvpEUvzE58UBIzYvsWzms9uaYEI
CjJIOMyvASjnggoqQO3ySED+Fu+VV5wAYPWIzjuCCZv8IgcRFxBR0GKBPfnGF2wu8KwoV+XA/rek
IeifwNCkDU9wOQVffZUH5EZAnCLzHpt/7jKpvchZCDIq6LEJhiyVD8DYqHKRwe7ksWDjxDvnQUkx
RD7zteE0OzlD0Fc54RdSegWthND5RI1arkUEekM8e3Dvvqh7Wy7u6e/Ie9GWCKXiCSuxUSXgoLjI
80rZr7BZeaIuii+4cwc0On6X0PYyVdn1ZPdrUUtJXTov04JSIMXrEzMXjIoAS+NJNABPfkOHDwJ3
9MRWDiGvIK3CoZCXHIiLBW58MQiEPCBgogCJ8iNSXmHayIw2wxPaZKgVzvVNvksOu+CR4PTy4fJs
5kNxgID1l1xA/932+o8d6wkK/cOdQCnQH+b1o5mlazCY3MHyrRoTNrVHoEDZG/EenUNCDQd7+h/n
+PBoa5j95N6ge5pTM+2uTqK599I/TZo7ip7paU6aSCi6f2fYdTia3buL06WROErmmqyeORJC3J9d
qPBJjS2HV89KZBWrP2/Grd9lEAYwKp0+afOJlf2/9+JSP5ppuyjreQwmclF1ekyQ0GkTOoF5Sn6M
srPl6vnXBoK01fms9ejP30/zoN+kMP/vAF7Bwj+Gth0nVq1XajOrxtW6fXJsu8s+rbjNoGjcnFYq
In6DrQBoBdClLRF5Uon1Ki4EdVedPVBNBW3bw5iDyo4DIF5phh+jn+ztP0hG2rC2sSn8gr3aO+6K
JV4N1NDhoqXdEmH76Hz3qtMCQ+AOomujC+EVkiQ8N9uhjMS68HGcbwmVYZFO1JaDZ+IybjyTqhFG
oyAMHezTupSWyU7fgCUwOwIYavomUMzxY88mnX+BqECE9cwZ2FtBbtzuHuaPt0vWJYdElmT52ppT
N3vtnj6uxghhrqtqjOMOfFT6k/TP3DXLSnFEWzbGxaucal9IOfI9Jkz0TbJ+Sjot0aiKXko7PJQr
2maCNH5dbAfSKhlPYAJrfZaxU25tJlpwX+qNHCTb8n15Z/HYIuVqkmGR47PYrabHiCW+D0x03e4x
ZyPdeSwU5xblbc5daYKW4ppLfg+N/DGhQ5JBwld122uYYWx2njK54fiF9pKOH+P40c8RX+17pzFW
dQfcneiN08sixEbb9r2HcxMCa1NxGdK88RhSBB+QjmnRtUN7S1RkOHgAVhhFlROs846NU8Lesr3y
69rfMzi44Rm9qhKDN7GvcGAP59rb4qq56pf+/qi6yQQrPHzWMFz788x95v+/RrFgA/RC1XWmtf1L
HnNsrrFVWQftjRhsqvXpab58OK0wRvlPTcCm9LXvpQ4obtK70s3PScbY6He39KYzewJNkSAO0LWM
yQV/8DVmvJNVsU127bEBjQxqGN0DHGWuOOnH4yMbbbUhIjJ8EbuXHrVcBNlXtZtR1Go7R6dc0fhV
ofNkN9vi5tv87VyFKfync/2l4qJlrQLNDVgI8SkxqUXFJQm1Fi5iEm6jsXOFL5EQVROQf6Cs5vcS
az9TNoA0yA9wGUAi4Ehkg+MICz4qpeqMG4h6aeNLhVZiRan62x+yaZqUanGMZwNVFlsa+y2EUEBx
nxarF1eCTdn9dACvv4Iqzw4U//+TbT+BoX+sSPdEyav6YTQzoj1Tc9sI0CBaYZUMOHBwtRnMm/sc
lSj9z4rP6/LZaVhDDWp3IfazqOys6NgH5ycjvfRo4QXpHkg/bUtzkBuwgzWtBbT4RIiN77O50r4A
QAAC4oPZTa6uigh42JpWXxj19/G5Q2bu3a9+/R7by5ihA5IBhW4VnlH2unjFKKM7ae5thsc0offI
RC6G9oTrochiZISXTlC1eoZDZodZATsyvRiD2yp1mkukq93jEG7nPO1b3zjJszZeqxAk5oBsCbSO
B2XXXlklDqbiz45V+h1MGJYvCwxihnjSLkP8moqjbxn4xA/oeZKyrs2LtbXWSY0w4m07l13aP7J4
jEB3Edmlu7r0Tds5jLdHmr+9x0N7cWt6KGnMZYErE26MLJfYiivvBn0xL14+Tu3BBRQLvUrmXvXw
jrFNP9FnVie03w9dRNloF+Xf0xh/TqDOimLHZWi5luWZANoISUEvMTjBNH3/nQesQkfPJJPA9Ylb
CbMuBoYnD25hFaxSm84YT1hc3Q7iyPjgcxhht7ZxXhW1I+BzbwGiCn+9m5353MuiyqYxUQ6iUOm/
Y01Z5P6y3DzbGP1pWv5yD9qKdVazq9XMWjjIYH3V0FVhUN+8TeWewM0wsEU8efRyDLyQaiLmi51Y
cWnpqmAYPLuBIsE+w6I6paeR2E/T2nWAJGSPCXFDs4ngdAwNaivnMY5f5hETtOiSh7nyhp77gekC
lwEtDgg9eSD2u64+oKi1QaqFF6SzN2WiYCBFHzVtg220W9a9trgM4pV5/gKjRXgBskV8ioOqv+l4
hvQDprmdsqYxcnjBcJ6mym0c9tl9XROb9082U+q3dD/Aj/D82Tj5JJc7IwWMZYEY4mwPdIin+p42
H6A0H+23K1gSlGhkoSuma8ytpQ+OlWPDlLN62qoJkWyiSc/B30yP5m2oCLH5z8b6oMWuuuDOkV69
NKNziIw3NBDv0TiMPb+zLW54vLkWjvzTQqSqzmP1YzP7Tx/0D2i1tzQZaKkDA1oGzdGfzRZoa3S5
dw94qSOGFNwd/45ejl9oRGxMLeQyvZ/7YC8mPScVj+8hG6mYtKNj4u5xJCLAHFJgT+k82DsM6hpP
awctJR9i5KuqwTUgamsBjt8E3UlwQ2PFZgC0X46rZeXzAEFenOO379yWWM+1PpMcxcWNdYgjKUAG
sbTzkl2y1CZUhpoR9aS4ZLW4onb0WRY2JdFgN66ER6BzIb9bFFs2tLxDBvB1slwaW+GSfVvZ8fje
ze5EPB36NNE3IrpyITeURIYtnKyfPQNQ8p0XmtkFsVX3k8s7wJQaD7km2NbSCKHs1pajIrU/EKth
7dY1R/jex0Mzx93/7TokDBrTncQ+9Y7KiIgaEA8aLY2klvd1801EkJGSs842WwXGc0IoMsLBlWvr
nUYEQ+UP0+KrYg0yR6yMrFMpd4YmQWHyfUZVSz8NWPkKtG0rVK8eqi8qKss2So0IbdYpoBhZ3VeE
7dvjD2JfqxxbO3uLCgG1NFp8zEGqdfp9l5YYXaYowq6SC0kQiDTQo4sjBuCgEi5zriaUwW2T2iDS
fCL63uMhWQL0vTTCN3IKEgTqU7rrCgsFegF0ufI0YD31lDE2FRvfnB0enOalJX151Q/k1lx71riC
ubGt1vr6gdOvk0+vVY8Dw7kEarDqmjrV4W4yaxcB/Hrdoy9vZCDehXCKaHsaL47uY2V+PVbK0ogx
xg1OWe9ckcnHkAuot/YPbdJ5BBRo1drusc+lQrtyx91amJGP/QIhtyGtJJwW3vzxiPO74qOFDwPB
HmXuNX0ZClgTSIdiFPslBJW0X+t4QMt/mpbLvMCgoGP2MRVNuso0tZHjo273U7TUvr6r3C17ybWD
IXn35ponh7ugHmxw2c7FKD1Dq3mTSX0uIy5Bx+glY/wg2QjCyq+/Nqz8l4AeH9PCwPXT8GjiQa9D
2kt4looZpwIF4exSXSJlfjPScX3GI5Ml/PiFB/N7+YiorqX4+jgJjLVlZ82hUQ2kAhBxUDHLSbu7
RWBNDbHtIeREY6DcRsmysnr7t8NnBlke/+ao+cFWGUfrVum2qp5CnO2f0Kt9VAteUToFiyYLgOVQ
tju+4SjhtwcqTq+Jy8rxyFkOb5+gBohjKVbcp0rY+eKVlc9+HFNf42YnbTsSwH/ibrBvdSn5UlO4
78iG0b1f+tRS6D6QLilYct6yAFAyIGWhZorykIUciRblKxIdyiUJTABcMz+Ljce+qBxd/ZORVu/B
4dJr9/dG2Hzc6/fiLQ0qDYIDXbFdVXEk+v6k2qcmuK94B71LiyvwRF/aF3xwdA9aGj3808ZntJsl
n4ZKeRP7reVGD1I+igz62sVxpWREXf0nLfHnpxvavXQp99Uw7xht4BhGv+4/2NU+OHI1pDNvcXOo
ER9D5so2HUEHVWkEkE0OiwfmM8Q95iArqRt38bKuDZQSFcyHe9fK+w86w2FLjkKDAbsGd9z5Vqgu
WFRR/ZKGxeIzoTbvZE40SLG8TTk2VPpvGCMy8QXCjDvm4RNeSCeHg0vh5YsG6FUc2Z0RC0DvfvCz
CkpO80De7OKP3nl6weOl3EK9q9OQ1sfVaA/ntkGJ3b9UESY9SIL/HDj8pvO0IO0dta3Rds2k0ey/
M/x2cjE2p07VLDpD54Mtej1MsNXZd4frjxAd53u6gsVgzVbtdTYaWV4wU5z+8s/H0PmdFEN8HW0d
uL/Taf1SS7238semJMlfXF1djKTohtDdT7nc+Hx0b5rDWmxdB7Q3WcxZQdEifc2PQz/t+lb3vXeL
Iv0x3h9Bl27oW1m/Ph8TOnTOkJl2d3V/NvmLEWTH/C0o8Y/jlef/kQJsjkZ2Sw77ap5HJ+r1Pu0K
UPbWqZOEOZoO9GcpQq062nzAYkeoB8D+oqEjZpBilT076xQMhAQP+x6yDhkh7LDpgwY0on0S5rzo
DPB0nqkfh8EZjEufi0yHdgNP7Y3Cb8AOgpfBXM1jAf9FjJPj9pcMX5SnImhQ10+F+QT/LtCEEcXT
OoCvAGcUMoYKhy56VACIbK0EG8wPpeAghQdzoPSlioFaDXRYFIqEaaRonJ5KXaXGv07gccnesoGQ
0w+USySTq4HRk9D6oDjy5KRLcUG48AJA19DpRbIhf0sBhd/QXr1GHiFSlycTH8BaKP+iUBBePSZp
gMI2mhUp+IhzXvP+gv2E2yVMRMHYyW0TMElBMNvInHTOQlQGjwH7OerICqpfE4C2N/gMCuuv1acA
MBORX7HQApFPtvrk4UL3A+v+SmYQK4f7iIsHml3g5c3mfHzC9hvI4ofPAzRWqecLBCvAr9CDpQAo
JY5jqNq03REYFwz63BVyuxBChTofU0IUZrTAuJLQaj7WUZB9JZV90dqf2O2TPIqt6WlQwk/eh9nu
9XJhD7Om7UN7CD7z+gBJeIn4SJxy+MTCZ87JjDH1XAjXXUiK+1Aa3nMELzBcqOZyaPJHqMdyVBdX
3vYi9FOwodIgwLu4W8ojxKPA7Tf4qRcXhs3zWeoW1CGKrbBahQIuny4UWCHGgoxDw0dWR81ChATy
iQAaB8deyMtJ66gKvVQBsa/TCpl6R8eRpy43cG/hcAuh0iSt33grXLT4RAOW+mb7WJIkCKgu4Pb/
/lQ74eI+3NunIM//iz6Tz45aw+tMaqrECXCzc8pjuJtyr0iZzECnCRX1LxVs67/9ZllQOx1Na2mG
TWvTXxazuL2/1pV6L+c164KoiDOHnF0kp4XfcjZU/TpRsUvo8BSVSwh90FFzpiSqC4pAzz9UW54/
X+K5/tKx4gm1lMkqtZMLqE4H7P7saG45w3b2qTgk+6IyJ8xwOKGMgdhySn25jcCuHdzQVsgj+jsh
JTxEom1IouQj+xH2+p+X8+dy/Z9U9B8j8MvyqAGKKTrWCSh35O6L3bf4Gx0pg/7nL9Ks3y/E/3es
tV9KxaWaHA6bq93MztjyGIuL4jVbgk6EPDBVys89tWpbwmswFvYQlcVqExKFggQrX4TAluJKFsIF
uvZytzj362phYJ/iwl9s6BfiqrtG/+FT9gEUQxwUcBhY03DoQZTvwO1BkIxYyFWqGSHYHdQjnu6x
m9NI7jb+5uQkb7rNionYr0A9+gkSHI9IMoGvc7hQYBrQMD4BryHPtJIR5Bm9oWraUH/EeJdKIip4
2hFzu7aHFya/rzOFaVk0fWB1Zngk2FaCkZB3npSCsThPdAXcSfoKFiU+zaFKq4sP1Ov4DOe9DmmZ
7pcdsJnbUSz2IT7ebO/c7msgwIfecdIaNIjwu7jkvuGPCjgFUBsxlhiTtw+Sqm7w36jpyeYdPs3R
MSIn+IgfvfP8lPgpq0fRA5mZECPRHqqAcNYFg6Xl8O3haGWAU8WiWeoaVg49qF3000knpy1rhU/P
PlhDXCmy8TvBYuVwkNwLR+lPVyOv0cN0fP/i+wI9QLyYelyIjH721JuSIXgbZqr9ahGPoQJtb3H/
rPbi1L0O62GbO2IDvuxZcUT+fhgL/AW5lPI+FVL6qOhYlQE23qAVBSzPPZ2dwe5hf+GcPsoPnBEB
ATLMQeftefwGGW6BfQOuJZDnR9LBuU/3OSbWMbJryjjd+xeYLmvO40d521Bpnx5np221kI8jZ1Z6
X6efwyU40eAmW3XInSnv/hxWDeXE83ctZE7zJ9aweadniKfCfqM8BMf3+nOFCeOeNIw4vIsKErWw
6QhlBYf2EJcI4lFw7itd6WGrQtXoLIt5a0jcj+XPFrZGawdedqHhEZzPEQE8wey0WkKvpO9a7hpH
ryINgGd+h22OBQ8tEbz4OE1s54xaJB7UxQinaHogLIpVzGYEyOXq78pZcC9EuqBcSngvwbbSHrw9
KUcBQ5g0Wnfv+iyhhaZX9u+4+EIGbKI9KQPteErXiD9uw9iE3Ojd6XB+jVoMaqefwVFHyAM9y1pV
CyGxkzIDEpyWdvqNF2rr7S8riCzG/12qTJOO8x2tRZfjf0dy+cbGZeeo1AuTaer012084Z3h0fWq
7vTq+INWb/Tp2pPVFkRkMIpmk++/ltgEmPvTIQij/B/BZGdjXE5HvSjnomBFOuvf3m4zbH7hG0nZ
WKq2kD+pueYIK/58+i319wvo/zv/XzxAkrqjx2rLaBYbcBE/Lp3c1cfZQIfZIaW24UcCVoN3GWW2
yrHo89WrZvhjzo1P1W2coY1TRa+icQ2tiDGy2XQ/PrTBvMvNcu6m+Bf27N5PQrMQaV7fNb2PIWFj
3VsPvXnY/cn6WB52yS/NYKVgd32dILx6bxl9xDrc3MpQ7EprL785ePyo24JuPn4bpoOj7bQTlTbu
EACl/iLpzm7DwH6fHMmvuwG0WBWD1Wn7L1b4xm+zFHrImzpOQELy//eFooV5kRoPon4JhVNwGUJd
qWS0oRiJ6FKklrdQ6Ga38Cm4fHQfc40FHe0DaktxCReJWtXDMPAZ4BC+oTkS0ZT8aSEyWsCGpbYu
0njkN9S/5epDQXjWP5IR+7oDGkjs8ud5QK73u0n4f89NU3+ZB82putLiQWEjhblzj2hmrRe+co+u
eADY/iV3642LveLmgvG8h9xgo3vnzLVpElNSVHPMzHtUQE7QtbldNdM9nmnT0XvMaepall1qmQbs
ZLGB1NfpthnRfahZqYvq1M1wrRzoA6XtVO038GNwV1j3tFplszwIssUs3JTO9eTsFQBM31Y8eoBn
mVg30nDzPte9Zo1cAcisNWBXxuar0XpXihjYGcGK7N+jfaQDKw/Pazjb5oJW6/vvhKLT1PiiTxnG
QTSdgdlKq4jGOTTOkTh/pPaS+eYNdy7l7F7oCaYFxsG/sLZR9KC9VttJSJjQKTDVzr0NBj05hrj0
6aKeCmKbNN0aZVUCEOVS2Mirrl7gaUoXYDzBejFVH6MHKR1EBwKdTkuoc69FyDACaIELbrBdYBb8
ndK5p+4BBxQ0wzn3UEbgD8i3ARfRlo8oIqbdQmS0HMA6KqPllg7t9TtU0tYUt0/d7J3LHj4f+d15
QJC2wVKDxxh4f7PLcEACqtHcDpqtE4zpqI3tDhoSx2DTHLR2+LNB9qNCa5fuwXZL1nz6QsJRQL95
9h+WY4H90WKUnWLvsAWxl2MX9uC0IQ2dgsfZZcsoQzZ6C7Ixo748UMo8YvFlUHWOHRv9HZvVSeQt
zKci7qYPt28/AuySalpDtTxaY9RZ+OdZbshi/p+V1mjpYittdXTjFzJDomh6nVn/h7Az205cXZb1
EzEGCISkW3WIzhgDNuaGYbBBNKIRIAFPf76Q1tyrdu06swazPN3QqPmbzMjIiNoTffKqx3qV+cpP
jRYalRikRTS6oHPkmvxz8m7mn+igac/wAnPz1vjxA2IITkoPnXyJB3t/HIdvV3fdpp41vVeCT9ok
m4MeC9bD12677H0cct/GwTzoTNjdvIMXDb///Yz+P+v3L6f0WwBsJEaWHuNKjoiFJIsO4QbRIjVx
SzaIf2S7xz7eBbRW2W2UtsTBQr3Zfm1AqMPRAHZZE4oVfYSLNY0yG9LfIwCssjaav3vSfsFiO5SW
/ym6feI+Q7oh3s4O0nqlvR7kkbjC+CORg9+6+lrpNV+g2UhgRKwcp21jOqgWQastvwF1o8mioXgh
kiDgGOxr4laSj3ULjINc7S/XqfHH9c2iIQ3NcqilvycK83OtWr8/TrCK6f8v2/hpGIK5RToWA0RI
jQD1hj5Lhjl6dMTIFOlz31tLi4CK2QYFDQiQXM+kjwI70gsitonmSHcUVxpmHrmuriX9gsgKNQKJ
N607MFCKIrYy5PUYibIHIa/6W+nZFioZv6CaBx3r8K4GV/3agl6sTFotr3yl2dnpOzPwgqUK4RJe
0oM0EHkecRxT7qw+mXy+s6clndIlqW6B74isGpljATvHaPchqtRhqeT3+YkGNrcGzRVeUVK61ICg
m/G3LO3PCCPUIadWoxcBQ4T/vW/eb+tqfrsz7VJ/SlWPqfdCDBhmrwvYoV2aczwr2Luvn3TkBrc2
RdKfyYU9PfoLbFdr/jEz/58DaRZkp18irefeNoyzE1dHiP9e6E4ygzhrWevW3W8+I0qlRzq+tnjw
+g8Ubg/f8QylOfZDx8YnlU3PNZfP1E+wm6ngGU7u5T1esR6LfSoV2Sgl9VlA96NTyGHFQykUutHT
w037DoUBOdbYy+tw8sOUnrjNMK+06ucwhuRZCy8mLUc3iPbQdu+djJ5xMMF7J6Vn1Q5zq1fdcrPZ
K5t4ehxIMhB73iKBRH2v7jXGzat/sNz5JkhPLaqPRvsI6HDwgOzpdzqg6IwhJ/tU5waDiEIGYNTa
zxbVg2fXUe0k4g8/IP/UZhXa7KSUHFnkw99xTe/3tEJjHtWtEJvpHImiDYImbSotyRqNJAoQhGC1
DQYyHpD1KeOJwXbdbjY71wxpGaz+qNx28brEQXYLJ/jcctLggCdHPWw0+kg94g1pYYNx9Z+fc5ig
SbROu3kdcZz+ads9HXsO5rqwPE2PerSN0CRu7n2UnBf7Y0ijWfPhVzbd/BA1895p/hcYx/xjZkAL
MW0ztLHav0dEzq5ay/anBy6Kjuv37/7M/oKCE6C45KV+vz9I89bg7ObvZzd0keX8aP003NsUOVWM
iF56uR98NSlDQWOkcrRxv2pBh+yBjoPNAmH+f1/ezD9ubL8cqwb+LwM73pmGs81IIYTFPpfNJLBb
V1qZJfuCGEiYRWJgC6Dcte8rsauvHVGp7TYuImp0UA+5OqItqDUKMkUG1cqASQxU6APK2S76Uiwf
Qp3/cvB/zH9+OfjflodL+twm6ZWGD6HPYgCJWa/FFwh5QhFaGDhxthRQtu0jLH3R3gWeN1prgNwL
ZyPw8bEslUXEEcrDA2d5BSsVP0hn2vCPy5RNTC31gl4fIWQOzuffz6VmidX1f0IM23Ycp2rIHuO3
/Xi/e5pI3XMnRG9S37mSAzQ+heiLaU/d1hkokoXoL/BbO8+27YxgB0kcRvQnwdbM1pVECMvv1ROg
PUsSOfyGNnI9E4Iiq6k0bDBZpT+iBvdbO5Lo1ico1HLOMXB2vA7q/nUglrwNyivxCJpPemeosSLa
lnJlakeRVAQCCVwa7VV1Lp1QYbn3mDMpE9xw2gV7FCNLCC2s62gOj5fnSaOAH1EseLbONMScp2mg
r7ox9Y69NDuNabV4V4lq6D0lG6gIo4SAn8g0iCycMtoE1qpJ/dDaFKNPv9NI3Ha0s+mnckxKh2BL
//bfdqs/Rwq/3MHfeHvr6u70bOTWY2K6PjL+7gDdILe+ADfyielppvDrx479mdW+ThYzvU4ZKqit
gtNbrY8A60dEmAfAdHXpkD2G6Tq6uTvxgJrRaUmc+6y79b/MfrQp/33QGb/NoE1jXrsm9qk6invT
nBpKfXp7hxW623jQIS5PD8jRioMaJBYIxU/31nTpjoajfEg8QEglWiT4b5cLLcWCIlOKzdA3M3eL
IzevRsW34a1xakh98hh6q4/wQ0nAY99OQxtR3NS/Paid4mSBBDWmH24GCaYCO6THEo3JMSau1FdJ
2CiOxXwa5itw1IBhWUpRgGd2xEraoLKsCUJin/3VrOtzOViHPyHtnHhHWg4pIxxGFxsTYz9xPJgk
HLCJtA+1H/oFe5eXHQ0KitCsF+sNMaNeY/AYoOheece50gCRROoPL5aV2U96FjxU1zyppdgYbW5e
TsmGttWczl5vk/pz2vqmMTX3HHVn7wgpAosdKLTFm0Cc+UlXt+XhnWBtaRhuFdrm2dve6W324juu
MJjmBjcDJ5XASEl3/AQaJtksBUp4/TBCbEzC/es7OaKxBkvweAXbKVwBqtUUrvkmRV+/LrHarQjX
MCA8OAgI1IIIQoUjr4JD+7jik4EcuVsFhrz7DVhNjmtUuBf4uiEF7KaAokg/+Pu/0M0KCYff1zmr
1sTtiZDabhRFkF92nP3+0bhv4011dNl2TDQVR/U98ukUsOzWthHUQHzSiJ5R3J7J72oDczNBgYDu
I8OHAr8dnKIznGA4ETX8Nv3bqe/UOvNT/3BaPsC57iFi8ywoh58saeU3D9T5Nj7BFAj/fblu/Ckg
/PUsfps4VlIxzmZOQHglSJo/2gf6BBthvA+RFbjRcD8wpw88eUhtjegQh9SvzBMg/ICYDWAANdxz
7jYgD97a80OYftwOXnz6wGtnAAgAiksabwC0wxQ4B5a/GeDsTUi0s8NKd0sc/3OquFn8F0SzZv0J
psLd1TGgHteb1u/E49p2Z97P1R102GX8SpHjcg3rjdiPWYGxouo6drR7g/uTfj4xY4fNgYI1+yes
yIEFefjUrmWvzLbO8YeyAiJ9lej2s74NjnRb7Sa3SUW4NwydcD1TC20tAACBm8y0p0AwIzLdrb3d
D5wQqo4tnrPDFMfbjpygWXm70Yw2PG9b89emFYCqgAkuq1uUJSb5vZV9PM8t9IaNz2d0WtTRs7mt
7PF6eCMoptHQPdKM6tcWjtqdquufJ1ItNHt/ZU0QGd/Iu7fK1YWKD4Nl5TyCZE/Z1YLQxGTTMPOW
x3t3vnSwWeFIJjTF177A8Y8Vv9Z3dq0bTuDPcYZtQXS0ZykqyHYHZunOnDTPQRL3UPhHqOf5M7/A
WgGT7p5acEE+HXQ9GnBzMpKW7wv4ANLlCxb+8ySdgLbvfNvqnEeUQmi/33vrBST+tLFs5jM7tbz9
LuR1x6RbrXoHh9WDqgCMne6a7vdp1uytYw8U7UrVL/dwO/n3oV//U8hoGfW6aYN9mzX7N9R5f6hY
z90mlfpl0TZLZxiqtUH/VkjPSWZFnevwuSjTSu0G+k//2TmsJGFF5ZnElU3a+lue/ic4+pejcn6r
HGabunG8HzbPyaNze0+iXaeRu7glthKIf9StPv/9Ihj1P8We//08o6q//7KMXa3sEjezpDpCNv10
hOzTHMeX4Ix0GH0QVnSBMkDPYDWixgQICe5p75CeYFX26XHfG9gbhA3QAtLFnPJGb3/CmaV1h7uA
jhttoAiwQDiGB48ZjUDQdB7CeKM613x0LrPEgkMZPk5hNmISpXYHpvR6O6XaZT9ajjNu5u3zc2zs
Wo/+BRcxqIM7oCcf3Y+6b9sB3j5VFvnm+NanSGV9VA/+c92DWMjW6ITZtY/5dzqqOkFt3jqjlfx1
q7dSVrON32TvfMme3Ws6ADZlicDQ6b6BFPwJd+/cz/vpN947QLLp62OSfsrcFJmZPaEL4ojUS1GK
QbDhMLQWCZZZboza1Hlk0TaWe84XBLHKPMgrAxP3511YW4emQ2HTwdLsDd7sEQ2YbnN68VGSYGiy
cwa3SoeKovk1R/LLBE3u4eG4ZwPrV7lcediw+vH56/BsHdEpQHIKh6X+qZVwVaO40eUVN8QLY8JC
xNpjUEYoyJRgwTH3zwnCFBDJvsyvRxJCqjvs20+KtJ/mF4kr+2faOdGRAQZ1paiIB4b24KTRs4xO
boLTHxvekyJ6K0WI7r6PqnOKp+KfO0bLfA6fzyGGe02qNpBNUCXa4ajl3s6BjSM9zkJpq/KJt/VP
HePvSs8hmc2C84dFWISfk3fZDaHZoKL4sg4JmFDcMF6yrY86yQfElVuYpH9BP6w/7nWU3tGDAAHF
MfF/D/UsMWrr+G4+JjHM3wfWUhG38eyfAyjJg6M74251L+5409kEW/9tDcuK5oJKtMGKwLNOQaMW
/uDR6b1l3Z9s6znBrta9kbi/nZL2/gEN+gNSBzTSpP2aeb2bH3h2OIIrtrLX7vDhjrZNz/GHEkvP
wKGzdvL0wQM2G/K7fRYp0UeKxKKj9t+nOG6EWsn+T6hiVnGUNU3SzOZva4pz32zMWxU5MFa6XmOo
7HFLqoUWBomTjTzu+k05mDLPZmc/XhNCqstV3alYb0LaWHd53tBEtVOvFa/LJk99dOq0XivNa9Lu
IqiQolDJ+kKa0xlt0fksdUmbKRUFaeNeKROhqUuZT5mcVGylnFsP429Yt6y3YGK9FN4TsEnvuDIH
dT5StSa7T+MX6S9NvDChaDKn7gFwbS7JKd9IA9V6ji7UsE7bNQ3Z/eLghxaNzdtvqeWKkMacEMwp
blXRJa5iYg7BTEKjamKXCLAggxtIohJm+rh8NeOqhfja29H6q4cJpKBjPv1H/lyvLbNS5a1ieInd
0uSc0JYJn+PSuVXNvdq2L8QQ8K1o8911LlzaY8dcJEH+ZtHLXKO9WlmsrgJ5LNxsIkmxyCawHsVC
U4e1qF4YzMDgMWnT2Pad730rWQA8U4OG7Zz+qJM0JXOUXKfQC+jtkMIksJAo4Ue/DW8k1IREH7og
WoiQY08inw+0tZVPCqZG+Fr/k0D1A8aMks/DrHDNlVvuYs9qBNo9l+a1XiJiHagIrDyHtn7JrzpL
IcpgFnD4GtK+3bzA4kb+GaUepF6lj9c1qeOJfXRHDGgK8ljw8tTQql8/OPMm8sAbWs0TIERGKmLR
6NKedDtADmykpqV8XEg+AzAIDZEighAFxgMt3zy9+LZOPtCpjKR+oYOR3LD0MlJJ0fE73Xk1iEu/
Ri3eNvj1FcdiSFmwtkj3yeslBS98WT7G14i61SmSgCD92CoKBMlU/DJRt6SkKuaWWtZpv+/r6SKO
3QVQ/2RRHPLr00K97nDKvtd9Idd2W/3s8zZGA1D0Ch4e4yzpSOmDDvcZgtmh8UNdg79L8TCNTl2i
PphlwiT0kPBniVQg/krQaYG4Z515CJjLQWx496xbuDaD3Z8Zh8K6anyt8Wma5JcJfEBCwT6HQGMk
1RO1qOOtS3cVzVPFa0H1P9EVSGj83LUaiIa1AK5RJkkCJNuC+geyIS0U/6DoUF37vL7WiZxMSP0i
D1aZj/oOFOb7ylwSqlOyJjVzyjsgLQiDoW3SjM/g6/9D2MKQRxsbtM7SM1gzohhczNY1DB0hPsJ8
Dvgk6zMdlBCSgLlFBWKDIoLOcoN6ih4bjlcWBxw3eSLWwceWYvYWclmc+p4rvB0kPyUWKFOE2gcM
vx814HO7YTVKvIRmanj0aIWqZK1pVAjBrtSdR69eRIN7Kw2IfXpyp971juh6io/WCG9tgy7s20j9
2HV4JpdXG73ChD5tWsCZoFLcvdJZrn7xJAQ4GVJOLkCpCp8iXc/N6xGlUZr66ABU9/v2XdRFNHFR
/HzwzDtHJG0VSI2UTCSsCUrVq7Y1jCWpIO0HbLIpsaT4+8kcQFiWcCwsKF7A6xmqjCg5V9ehEtLS
G2jlKMrxsavj0w/XofrTBZbBpAmbPNSlnoT0t/NP3efH8DTZdgSbnlB1quK3zRIUu/rhEVVZZxDh
WhgLlffLhvXEz1pG0SCvk8dgSx3z5UJWPkkmAOgOh6fhlUWt/LR8oF78I1Dt+dX8ol/hVT3zOiKB
emIGYohN53v2ws+9qi89GhFVxQs8v8I3ahsovDqwJqWy+0C/oPyJ64tygbEUXdWYGkvRWmGXdkQM
1UR7cvXFSUEIAXBvzUQrruksg9KqSWjAqecyF0xOXrB9oLSrH578StdbJhGy/NZSgwCnFoJCjlQr
iuQzJXihe7Xu74plgUKmCLuoS0jeI2FbEkdS0KHWFpXbUhSmtUDxGxYWVhrIqY2x0TbGQigvmMK+
A8pLT+QSGmPdbx2PjlplNroBuHtVJli51QpQLCqRMJ7TUGKRKqHd2AkqbRwKdBfLvaXKfdSuUrjL
928RYY5VlEMhJPNu0ilQORRhq6C2kwTvE4IHfQ3MnfWnbncCH1NvQBY4SVtXNiw99LaU4zpxBzSE
5gBVTWVorkLrHl1C99GVj8Phh46TRdyptCuvcQCds2tEyCwwOISj0kbh76Ord32zoYmKV8LEC41u
QmXwFl23fwEgzT9mUb9EWMo1f8mizKezbpo2uaSEPjEamJ5R/TDZzqtBDkVyHV2+UmIriTChZU/A
Key+CYmBGuqdG1+ZSJ1Y1ObqSM29Naa82YG09mKiEMek89KCbX1/33zrMmqoa0+vcGkuf6n7GHWB
Pv8WL/6WGSfHS319q+MLgR9eKw2vYXWmIKyI/lr18QPCe41NnN/zO7bqkvTOon6l58uenVd7Nm6J
5XOOxd5cLPiFfL5eQUWDPmiiA95HrjE1lNEydlTLa7QRZ2S7ubNTSp3G6Wr7EHAvaV+qOGzAa2bI
iZRcVQ8RuEUZv4SqbKiaQ67D5XToKWqvexrq2qCN8bPYrAsGNtNEO6425f882A+kr6VpRaYJkAG6
r+2f2VMUACShLcT/PNUMFq+8WrDMRQjQ3E6mF+RG9JBGibqEHnCW9C9pC/qXeEr5cyl8YrZO1Gbg
obKGSOtbOh2aCZpIVSIqzZ56uz5GpqO1n2ouiqdttrPPPT1hFKCa0LcVJ9WxI6EtoviqAEw9Dbw0
K7RAaN35LN2W4tbzVeo2ms3HqNTm/vccow4F7C9j5rfkytk/d8d7tSEahu6xQis5KPFgc5ZGjoJb
u1DjoaujCLsYFXyncEzJAZEdvXJ0PciFQmQy0hJ0m+pFCU9GRqjycMcUxzj/qZvg48PSWZVqEAuq
FkCVuSDNB/HHPIw/YC9tP1RqQVlvqr0yXSEPT28Ci7/UaxrcInpjuRW6vRpUvA+SRGgo3YFok36M
faxbpEBvDlGFxJ1kmCStadSXfmLKihqScnDS0GPZhQmy9TJGlOK550JqTGKVJEQYGYFgxhlkEFB2
/V0fRyFoKd1NX6JH/Gmh8I7oiieKtFJD/acGd17y1UpadNXslpSpyrKYZpdSGmVkDZpRyjQkJ6Ci
4EZAnSKJpaysitqyRMDS9o6D4oCJejSXzC5F7kCGGTHNMOtFOcr2U3k3VTTnW8ZM464SNalB6nfq
itF41HuT/4M5KLQ/uhkEkISCW5VukQ3Fh9KtiwByJiKIpMskz41QU6FtpBVD+YKyF9yMffXrYJ2H
LLF6fGTPg4XYz409pwLfU+0tDiHhJdotoG5Q3JlPyINIEx4tmtJ0oNLSro/XH/qlyrPKsG2mAErH
4uBoVikFOipSYS/XXD0hlcAcbz/fNFicibSTLIyf8s/G+EDo3xhT2SN60j5M9Z1d2xhpz6R2CnfF
olinDgNFXA2GkoYTRY0GcvwaZCJ0KhiUxrmWB72NGVQ/5UIFWBDlr1tGJ89bqStGSvIGTQvSASq2
v48y3pUoFfI2uAXhVK2OJ1FacBLCbZmTui1ytsl4lk2I0QqddkxWR5hHEHZJ/flEBsh55+zButb7
HM2fCrf0RrJ+IoTlUukX/ywkiOi0GC2zzUp6FesPcyyXNt318l99fAx2H3qnClmn7sYNZlO+cMRi
IidUpphHCQdQ7P0LlS9lBFcqFBXKYAT3CvbZG9BU6tRG9TEoD1LP3ECQhGJXoeNqMp8wpqFlk5XV
l2weErDbokpHJxl9WRSHeUjUUPiEPODYJZAqV6qhxJl2SHZY7bJqLFNq3mjRvawJoo6scrrolyWI
EbelTJdjfcwVSVG2OyCHhZezIifiJIVxKuLeuLEqB0NPilHr1R37ZyHXIj9fVqjdQltFyLRU3i4T
YlL0cal+Fv9g7cslUR6jgc1G2WbfJ1HmopDUs9h/qsFMOZG07zT5NPzL1V2cpbhVeEDdug5XWjHV
g1CMWEjhUXFbQmqLuofXMCty77JYLmqfCvA6dZXM5YbTXG0QxGMxDdPx7q1k61Iw59oZFNCdImah
Z6y4Wzq8c8Do0aRnIUE9sDaK25sH901KgDpRWVgpEJTSVZOvPP6TNAA+ADlIUwtNUwKW0ptBF4s9
cZgWOVNGf1ZpAmCysxoYA7BolxuwNOAUKNvw85BKRzdMVgjQN/hOM+exxI5lpW4zB33lClfPiW4d
NQJWi6AlDU3DK9cucAlG2D/j2Z5oXWsGyBCi/K6tVKNdF/n+KcMtXdDyUW+fcldChhSQxvbktPzH
2kITSC+kE28kgkYZKPEBvDRDYhSEee/r6u3lfyQoJOauauHUYNfyWbDNhaEJdSvhqSqgEQ7rbBda
mxTblEGh/DO0hGxaFNvEGMB4hhRFerpakgyWMjPYsewi3wkMwkZR3DxtD+Wo18/6KG0ZGv12H1sm
poc2X7yeluo1tAnV5IukrsMDYVmpGKrJpK1Zfy/csgrsLmf7lnpjg6mpSZ1NS70biUj+Y+ujrUc4
jyat8DuNbo3rcsPSkWics7lw4U1CHgX5JJFF/C4LDa2J2qXV4Ka0TX17EpWTqlte2Fyom9CEGq4A
irLBQOt+KYxGLATbT1f7GJSQZbLSZlhYUUkAktoKh6oD0mHBTJFxkRYMzT6o7IBLYBErYQ2oGPIP
YJPvYaFwHaosNuvo2s5fFOIL8dCipPMqKTnapkEj6W6lD0u/KqFFaUvq4iPyc2bsnKPNhxCNdKor
RkA9ujGlNwMECQskTtugjOMgjxL6VbQB82w175Vz8Y6DC1KfirmrYLBS8Hwuy4Ut70DZ1KTXQ8FA
s++wR2pmSOBTgK1+r4FHuD68BbiL87PBO2tLKLaCYgQJQ5OcpxZgXQXu70wfd1jqOLhCwb6XrM4r
jTQsfbXeWgMhwzpEriyrcEPHxgdzm/kruvSBJoMOREwnvdl1qQ4CMGQNhK2rrUTWENpk9NAOny0V
TjIC21RBwI8Yq8Vba1zrPMpJpLGoCSdt0S1WCYzinqLIWlgElhrK/7F8Y+BLCFf4pIa+JsFtdceD
FA4sE0A6mFyOYpBrKWliH4YfVWuPCZwwbUmUqlWXAUO0hGElZ6ePFNq5RcWnlwOPl4vKMcLQS5OP
PU2jXdf3n3ZirQhNnqc7qjvN6b/KGaRGIKTncvd6lTDpHhnVtdfyGWcSg+Ifz9OY0AjXvdTQEvSp
mXYMdLfhlLMW6sJqqLOtYt0l/Jt27LdKiEMzhTNeqiZkvP1kSKa/KzjTa5V8lMdwcljr7Ylien0Q
H0BUqGFJw1NfJiflIWm9FGy3L3RDy7x9yzQsl7yMASfG2oltTzkBIDowO6A3i42uNc0HgILs28Wi
8CiGqKaTQm0M79+Q10AjU0CtVGtxDGEeqeNEw1MZZoKhl4q17GlMPF0KoF4qG/pdQkxQ3Hc9kxyc
ZwAYCk6lJQVB3bQt8F0wvdxHTH5uAt+rFKBhJojRwp3E1utCujn5iwbVfx8qW0hiWYuCQc2kRJog
PFZD/IKwMJHkprx17ith7vYSUUzCCVl1ORNBckpOxDFDtZ1EU6CyQCIaSFAfpYWMExNmykFxccyB
1t5y1eWCjO3O8QXvhpHDYZMiyJGQpGveenBqcw5fOVSOmBg4MhkLOQoZ7rpVR99nGn8IZ5r3TGhC
QqG00eoxx6Oc1sMmMNKavGhNf3RlhqImO67SW+07NXxA1ZajMBjzI7yNjgCO2sgFNOrtEApsX2sI
uwpIzshu+JH0JyG3sXmCGqLV2czbg3nJmzflUdin+s6XIgFl2+Ip5iHo3CtAIcFVM8r52CeqmEmY
tRrgfKB9yzM+SzwkNwrKpQMsyHszi0IQADaouxoBMnAFfV6lj7dWa/eqr/uX/cv25cyhl/us0LuS
mofXL8e4EY5WHK3C9TLsEJ9yXVjckO511aus3Kauc/ux2/Hgicwdo4sbJlh7PtPNUmEoj71C+UCz
jc2laP4vXXG02eJh2asRSGhKa8peCJBZMUzEdVZSUtC0tbAaLG+8dhTZ+JWvl66tRraKRZjf+dND
j1qLtiRtSpq3z2VhSqj9u8bUozmLl1zDxrDcBxqAO7EkD9hhSndSlXWqxWTWco0xpgRqWxmydFqD
FQnsKL7kNnaLsrtkzdT6oY/TTtAYnvDnNRlxdbox7ow42U9QEdEYo7QGEl3eaw3+UrVW5rxCVtTD
r6ibPn7+csAYV/+XR90pUKQoFWNNkmqBaEsR+dDdQUDiDW+he+Y99FCzRlm6WVOB0YhrfmpkN/ha
IqRMgz5AAuNSyLeeocw76zZf1cJAxjfhk5mU+qo7rmPCOR3cXH1oGxytyAuYxs0BQjFyQXryJGF3
HDLe6ASwMkQS7nDhITxeSKsmvcmcu0aVl9JXG8IRk6aBhrrO0JrwLN5VegX61MqdN0KeDkCMKwim
JeCrNAnWAQjk12EJnNYAdh40Uzw72/eycUK4GO89luWZZkXSvq8UTMkpTW0VepReezQtlz+Wll4S
py6lG5T0HFYXyls03DMVpWqgdDeOTA+ztClywawEpRCBmvQOX2LOHntrLOtk4KaJhVDhRKdmYHYo
kFqXV+uETZcNizCJyDpiTK1O7fNLPbx8aSk1JJs9WOPOiCgASz/jCm0NYtYiElX92FymhYslVMxD
GxAC1ZYaBVNJiWjeiTQsdKkO4oTDECGddmsFeI+iLQVOP5Y6+uADIdK8LzSSPZp5ph2IkLWHBNtE
G7Qe2rClaI5ICWRxQMSuxuEllNPe5VN3jkdULcZ1s60VTerMrB2MJuR7ZqAJ3GPhCQZ/Le53GwPq
Ls+VpDVFwHSh8alVkCaa/mlReTksdJkY6SNGATS7C2OdYZ5g1aIJwADlAKyAMfb4bPhg/UV9B4M/
3lOgWFENiPa877UL84zfKHGgZ4F8hgO5hM6X0X58C9pglS9AVX2vO3PCuIWbV8pNUHHqPVdIJwvw
OLKTUTGmS0Wrv0zlHAbUbRpH86XKXIrGrZRKwxYDmydBu9WivEzdRvhLUUry05ZI1zYmIBV0OXGv
Jl+sUZZW7UqbioaU/j1BajRWt1/nnsFAs1jvVcEpge9rUSWQITQ5cB5t2ACKnFhJ9iPSZ8hkRHmm
KmKYlnFoaiiSI53mpKCZ8vpqNS+vlvnC3WK9aJBuVtFq6G/68++yiAtC37nR+ySr9LIIA+rHrMSi
Q6uZbsdxui6SMaEE9/+ImzBCJpqidT5Nn6h1A/XOSQ0nHq8204wQuMSHskZqCFCCS1pQCcGlAQBB
DmfPrjrS/ttbpRVAH7RhMalCieXTSIa+LpQ1BVNKk7wsg+4Y3fiOfENfY4oJHXm8r4liFKsoDtYc
Ue4gcEEwsgrvQoYrkVK5AyFsmcoxHwTBEKI5pLHYkxQl9EKQhtkkq1yJ2KgiX848eQGwG7DlMQ0V
8mXgK1UcewQ41QEaYRstTlNNKGxga2AWKfPr+qn4v0w/0JDv1kZr9j3BNQpqsT0uIsdsLIziPrZC
CuLUVWDHccbnYTaW0ZxQIYnlaK9U3UHnuKNlTZ3IivdAi9DZ6m7UGciU0I0m4ECXBUCQYp/il3sB
RpyKaVpOGE1g3OAZNLWOpoSGUZmTlgLn9vJBtwhGdVgsmp36SpaTp68L80JzpFrESJo10sfRjCmN
HmWvLstSLb/iFebcT201urcanPQRzBR3aUPMb4CJWm20K8DAlv2sCh7acbS5mNAPVOrVUzSetMaW
3XEKp5yDb2EJzagptxkFMhqw+cllnfIbYz3dGBfDUD/7Cvksr0XrVLmuaffigvAMrXFSnDdn1gWB
Gq0+evq86HsoFrdx/KGj0RIn5Ga70HKmAEqUAZU5ddU31NMFdAtnV8cNcvkFLL0jqFJYoEUvpWVF
xnja1fIwW5XdGJL60ZwRXEQEa3k6QU6VdU2CPOyr6O9Duw21pSgar7H6C+nSz8e3RiBXE+wBeI7G
g2L961gZQxnLl7UIjZ8yUSr9z5WL1AfiNmk8zifplKrdGpFoBnYl0kDGiYlcnOwIa6YCH0untLm0
E/YwdaFSB/jRrqdFRnsf6y03Eg6+BJBUxS+dVDAI4sbT6MjCnmMhNLksFX5wj4Grdc/P/rp9H84x
B7wPKywhGiX6elluetqA6GguhgCXkAgoYssQrP1soRbJExneCWX9f0SXMvgJkt0XfKSBpAGEVtJQ
EcOFwomlAZJG8YeKJxpjWrjuQ31OQkCk78hb2Hj0t8rkafHZBzheBWgF55I7pjzB1HLL8WvsKQzR
3xXgPMgpV3Lw1frFj8UTUQ1ky8DKjFU6Xd07qEaVoKviG73WbBFq6RtJG2erBlsO5lhSOdb80eWD
lavrqWqb9grhjU12GrEolJWJrYGggj6u8IDVpysGQkKXAAojOPQN6UMtNwrtZwi7GPAChPJrWusP
9EPoylt9rcJKNc49QGELpoBqeSbST1QCtDaY2Bnr+BEUZakOz6SAZwScTPY19kU8C+Q0WyKiBsdo
wArhKwuGylFwO+AwcStTakRcPrUXMdmn9GvMB88VJzKOI6VCF6KvCxQTZT/zgUyW58XJbHrz6Mh6
slGuOdX1UfSmZynG0wXU5qxYDjVVFcSy1Y00Ttu5mqPo7sfTWYVzKSgJ0W1CK4NtSpavRKGEPksT
oQP2p3EnZ9dNUDtH2p/LogVK64uur+7Fmd/qA60WZ6DoUncrmZZcpTkhldhV+yLk0QqlgaqbQ/yI
nazTEXUGdQSkrWQ7rFv6DHI5kUIlMCB4XN/u1Mmv8C0RAXrNhiUVRTy40ra6pKKcKANRMym8XBGu
AWdTj1UePZGBBvTQ7lPGe8rDlAgd+vtZCp5RBbhXYYX/I8gXbQZC84VXqizz/LzQRyy6nAgPaviG
HFfAV7i0iWywBd7cgpPvW/GPKllKriTZpsoML4PGcOoLz8+71YUYD5tQhYKSeye8H3fl/oWKyhZs
RR9a/nN4n/kb78an6J++6gDKfnP6zDkUoqGuGBh8HrTcqNKGoUHzJnkEQRN/nYvmB+QGkkMVZ9vS
BeHEZMqFr1eu2Ko8L56j4698F+p6fEbDovLA2/bthHdSocrhbsCJbVOdKnA7MCt9W9chFdf5wKlx
vTkJfbQuQR6dL56OeKg2RGgmvObclY00trBPUKe/9VlivfrHIrVFF7xZNW3n//jiVnNzn15vd7B8
AKQCKRG3U3zNBlIUU2XVCly0F9xDpFqaBP1KKAQ9iSKrkGf99BDhgyiqZz2Lr/qzXncAT9M7lLiR
opNil2WbZOEvtj+lROofFKkwjQoqofY5yDiMdk0QYSrIqAY5GKBSDmxJS9hQdxblWaDuQwGPY0Hl
tFhsBCzVOk30TTWrl0JitMaSorConVZa4kmePRbJ0jVcq5jsW1Q4VMEK/nFHc7is4Wm8/q2hsGb8
kXlt/s91/10QbptmVXO3r2wmF7DmNe5NeLWGdv/8fsB7cogWJFXkFHtitXmiFz/N0Xxerb+u08fw
0sHJ0bu85OgV7keEe57TvbVqH8fJXQ07uwkV+s1sNzwMbq14mUQWhIOtv+Fyr2nxdShHH2cx7yCR
HsdFriKF1m62miOsFLWwzkfbF/RxryS01V49SDusy71maINo8B8CJgNu2QzzRlwKLl7mXrD8puaH
BcGm4QlHeuIdnr6Yk33iPtr7TuUV6VPLx/zko/rm9KxX6xNpMYBcvvqr7V+aWP7c6vTLlf2N2m2v
H461qUHVUdm+rHgI9BHKL5haFZ5GgQIq5IEVORMB4LRo4LitQUliMit94VVeAvP7SUH+yihSCa32
bokrqk6t7I4dA3IdcBzaF5q6WtC02Kk4fa8w9bUOAVermg8dRavqvzNNGtVmo/ZnftJ/h9NvbKvr
3Lrkl63znFS66XTfo1Ml9XP0oekfQrxkhFRbZybmyNm9vfX77yzPbj6cpv695k+xFm7Nwl13YB1R
Vj26/s0bDlmOvOH7c/TeGEJwHWZovLizgf01Yy3s9KfUCLvDuL/F7a/ry27FO1eC6bTuDlerkeFG
o1Xc6pK3uNM8QJgOBdmGyVejE7/2p/bFvXS61shPvqreoxIgdJq49UH3sNxhVmP6uYdJMqIbqNFT
tPWeYX8GhNjFhs5PxyHy6jt34VzlixDXOeJ+Nw1ZMIfUOmGPHVI/cRv9bv3TGX/DphhEeLS9myhk
081wQ2TCn5786OGyVxy8bT8anWajgze0/JQE2P/+fq+2phQ6vOSOCDfHjbVl4uoQGl4SDWBOrxx3
MLh4Id1nkp2VB2HMXKi8vdn+G8r+n6iExYM2mHrfcqdbeMFc3/66e3Yb9+L6Hr8sskFuS+y+U69i
+hMQeZZ7/EIAqTdrPFD2QQoDq4hZHvR9Bs0QuXO3enWr0Xq0QmHNS1D8dvmt0Y2G0X2AGFrP50qH
8SduNItzi2Pj38Ubz8LE9bc9v89laz+jcexheF5ZasmhxEUrKeasLu26Gbx+bFBeZg3bm7cyf9rt
vvP+749Wd+q4ONj2kONz61P+QicscWka5B5yzT5tB6To3M93XEbyLorj3a/Ty8TzVtgb5zS4Xa7u
8F2nagffK6T/Rp6N+u62P6L/w3u5ZK5nuCO/G3NBMLHjPWuj7jBCwXKCjNDXfYYqZbSmYyRA3OGb
6eW/fzcvhCcRRFdvcg+8zsppz4NTjn3D+eTRWf3B2HYP3ug6ROp3PRrWNt2TjyresOuvRo/2aMSU
hGufhvTholLP+LIfAca+QX96C67+e8PiKKan3l1rsDm9o6jYISDyBuNLH6Xt6IwCWgNhJO8R3LhH
KSEicwgiP0P9Ed5D0zWhIUbvLHBvGwSHT51J3OEUNB4dn76/xTDqBEHP6Qefc9djKEbHj2OXWIFJ
q6U+aGgXZQgyLEzXnrDfhZxcN4q8njO5e3yS/+l1GtGIaO37/TTtTqsPbgKIejHh6FB/q34NavRe
4nl999CMWlxwk+kDWIxRcXKvDl8ynx4Uy63AMj26XXuSfX4z5Q+47oy6zCT6ut36jZveaL13/ShG
ZrvqsmAPv40+FkFtS67gjICw6/ijancFEdV/b04o5KYRCoIPDiWtSS4peb+mEfjFuxW/oi0MNo16
u8+WcGqNsm234u8G55HRPem9h6etzyFsg06wfn2ZrC7dQ3/Nr9PwPe5Bx1+xjLpDr3N/70zQTlp1
v++34OQPvRQC+oR5/M083rrvQF7MKXfrMa6m6InFwS3o1lj0tl4DspBbnSWxl9Zdup3awwieCj1i
VbfDnT66X7E7oWE/d79RrvTfVcGvDyQO1b2GUdT5it++DNdL+6tDi9ijc30PJrfRl7X6MvwOff5P
lKHciLEJPvxpuy+d07DzYnUCFAC60QQ98pP71VlVfHQ/kKFGMfFlgp/r3eUQVmtWoPorVWWv2vHf
R17waQIcfr2gXc0kibky8y0Hdl4wG5gnSI5sx5gFMEIx5eAkL6tma7p+k+tVbeObIcKhq9lsx8pZ
726Ga/fNGOMi5o3DwYK1icfNnVa9WYgWaIfq3AS47OEPtsiznd1D2B80WH1TH88P+P1Vrl0zmPaf
LCA0BDKcwLQGmw6lsbDNqtq3uff9MBw8kPpHihuEiV787HVxCMdbFkx3YOPT7bWP6tv9eX60F4NZ
nqCmMLtgsrW5uLPGBNcR/M/ccJZm/Og92+M7LuVe01uk34vzcNHvZ36f1XgwnT4JXeJrZHjnr/9H
0pk2qYp0QfgXEeEOfK1iERdwwY0vhLaKIG6ACv76eepOzMS89+3b3SoUVedk5sl8t/AbxHVlP81w
gCMtwZ4GgWfMahG2h573gdk7mT4hIQKs44CjAR8uExmRXpchFq/zlKWMAcJc36RR7hxA0XhgWAlu
vMZ1jhmYiUkh/KBzxsJHZS/oolNO7qReoAC62Z2b22mC/O1qKG6DUk3p1PWywsC4dtb91OKy9UcU
Bud3MGSvHvN8T9nE2A6fSoPW3Ie5LJy0EOuMKVObgcqQNZ5N4wUjcvlpzpI2FJ2uy+7LytSDyRS6
LnJG52VU7jtSE02E/SLJF7ukkG32+Mc8DD/EYYhD+zIe7M18glmPSkt5GFZF9Ls2bcnUv+559q8k
ajyl/rKw2rSGLMJRE46GvKX5EQf8542V3yFf4udEwYebeIu8gWQf4ZDibCzt7Yu4KlppPsFbkCH1
FnP2+PMdW5sEg4GCfI+nfZzTLYrRZbw8z188IG73S0XdsEFkltHiOHvZ69vNqthxnrnc8mqFtUUY
0Qhuc9Syg9zxFokrPE7h5nn85qKXTFnAROZ15ZOB+j4bjtuL7Y/1+gXP3vFej+vSvuPn8pq3K5rP
Z9gi8OvGNj/iR1ryjTy6U4sWY9mYM5EJ4fCiNLu1g1GBwSGnLznquNV3bXTtO41u6aI8QzUgPr0O
MR4ngV68WLc3zuy6GOLgUllbLdhWLFycJzgicCicc3RuUdjEzHUzV1raBV7w14vUl/hNhBy9GBnw
pAMP/3zjhkAbEqfp8P/5bmolXZ21HM3knW21ZZG4vBmycliCE7idyXRd423LFdI5wJU5hypX1sl6
u8UikSWNmS5/hWnxng2Qm6UGOoPOiv9+LJI34EMfaxK+ZZQz2U+vERW7w32pjE16kqt+5iuvUZja
EIGL1s5bPDj8lJ8i/gSM6wq2B+3wEgdVTjjBzT7wZIcXa9HdpHYqQnLiuQqRqmnM5Y3FEkV8E0If
t/UEmleI80KzTRuvix0eGItEpLYT/MIgDC+GKFri1BtMnr0plgotKoubLDbgoxhmifCyZdqWKNOu
c59hQktjdLNqqyQTIwXjb7tYX+FUQpyaSIdBazp9CN6uLqYtO9K3UcKs2scNNHKI8M0Kcwtqf+OE
QVRN2Fqu5+106hzIAn44ZOrJFEuEFEuCHybxw6dGWJJsToTM/ATRjH3TCbv0QaMfPjDxU8QzNrdN
0L1QghE+aPWvk+d10tPs1/4yG8A6XIdx4WBtwqKj+uJi/IZwCeW59SWNAhcW5aNZFRZUCD6V69f6
93ZJN3yJ1prQA2Q76jPlu/fC+WkyTNmwEvTQeVDT9al0CDeziOBxIAAN8c+AIV2dYmaLOe95Euzu
uDyxsf/GoP5XngZ2cXbL4Q8b53Fi3767EgkK0UysAWrs2+xHidPB5YKVks/a2vSDn4j4hVEHkE0E
BCU9+FmuFI6eiCsASLhMls5b/rGeqCNZbiicNzxEmQipSW2OihheGsccb9advv/w5G5Ee2BdLrIS
LlD4Y7SgfB6m84e89bjq7Q37BwPv/OztagGS4yXjxZPvrB/h66DhstOfM0CPV4wgBLNmGdh+Idl/
vpunXBpD/zYDA1sybj98Be9Afid3oc+BNXvlaJP5/v4XZZgSyxX//cM9U7W9+hl7Rt8QtW51/vBa
5r48p5fGxgltYIFDl3cnqazL5qNzYVmnPOzyPWU9WDeXot8fTD4YOtgTzn6yMR7WiLcTLyhNWuJ3
Yha6EN8QD0nxnez7q29IwdFxbKLX+0iMCrGboS05mVMC7gthmyN/9A5A7PBF1rwzm+v7cG4NRy+H
rGVDNDzEXIHuvM7P3WLye9j1d/LzAbrdTlDZ/flj+5eVfl3bM4KncPh2B9Zmsms54jdPJf5wcAbZ
RZrRZkKh4ndXxqElurZP4uO+9ke34I5F/V0se0PDAfYd/JHOSJnQle9603uGHcNNP6Lf2D8CvzwD
c9497J+D801j3UJD/M68h74YYO05sHqMxCHOlSWmxbJHlSnT06kYs/v6M67WXXC58MfcZ1Sar2Wz
3FclF+m+x447yFUmHD2H+4+jedE71S75ddfMat0nv8bChhzzm8zWFqdLUI1PCjCFXwIAXd2cEbKW
iY1PxNwErzPB5v+Kr/W2rh+x4WXL0v7xvHA2OF1zw93GehhbBqRXIp2xrNgAhIbHoqz8Gm220PmL
Tld+7Aq9gsT+IsEkG2jjLWepXCyoOQInYu/tUBt//og7pIRny9WFk1uee0eNp5aUgaq3vAdN1hKP
t7z0nU2FdERMdrv0yr14dXAyrtc0QNSLQI4e43gGV8hA482GmcuGf//sB0cC2HFROLN8PBvwI+JG
GIpLtNJ6sCbek0bgbve02W3fyIothZ2bpgbXJQEAFGbW4jmmGCE5avxbXg+cacO1MW2k3rPHDQjR
iJ6UvKsXwTmcQRb0KKhan6wbedU5q6F36lplx2ED3G98eoHtV2LCu9ZpcsrDUT+O6U1UkdAbRV0r
eDq4jFMqRtFtP9WD/h8H1h5LKg3tnHohdWr1cFoXBa5kHI1t99Is8dnX+Eb2P5JOt1eKlsQvQXXM
KU0WtlAf623wc/W2+kPbvGbzHK0fNoDLOXngucWkwKVnHbsPh9lspMIPx/AznEPsjzIoV5Zc3a6g
9wJygPtR1e4Wzab82gFGU+LiLCCg64cF6V2PyFK8WJlj7EqmgSVbktTbdjKi8QcFeKmOmzw957L8
bWILecIbY1BSqmCdflbYOamz5Dd+fpzk6/Esqtr05Qa9FeYb+MBY04DzoRSHlq3KNGo1h3vlfAsO
ijr47eYvcnwP87667JMxqCzbhizZewOmedldBYJM0AZmUASFIu5Sy4+DpRYVzDQK2Kvp/5woofT9
YTNCM1T+a98bd67fiSYCRRlfqfO2EbkMmeVUSzw/FuZikQWUe3jsjFgvHOqn64kTR1zoYeVzGX6W
h2jaVcssaCgPb/NQI2R56lE/XGZgHB1VWpFnFoFpbrErIOp02yCrR4TCpy0lI91Xugg8esKHZMz6
3yHhmYCF4xtHyyvK8PapSOeCYtXnmE0w2klQ37+EsEeHGuK1wj8lszQEZ09LAS+x5gruhhdyBgc/
0f04gRqEoF49K0GkBVOJW/W6e3US3RpE5BngMPxlYcxj1ZkriIEebKaGzpKgOOEIRN8LErp8l7JY
zdnFl4QmXoNlgtOIsrOPf/T1mejPjummIVKOcqxzhWZ1Aiqn0LsBFiTETKgbxfqwPZoHvvQChkoX
ETPgXFQkTTeB/IkCKOxPKAeklzk9EAwuDyCOo7628GY/X3jl9CUP1/GhSTmYqTApUxsZHUyHS2js
ycx1yjV1MbZp7ysxOxTYzrpL15u72epC4mRqmdYRBR2jwAoioxOJAn14oEICz8ABZHgoaQwSei/e
GAc6y1Sn8J65u3Ky23z/KixZN4FTYlgmo8uMorIT253G5vlzBjFAdsd9y/vLSzPZJTAC23xOSowR
JNBBJW2Mw22OCFLmpqu95o7oaVUOi3yA2HSma6pE1I1Sq+S2oMLlH98Uhqs2kLVOC3r8Ds9X5yLe
wWjyk7N6vkGAM/GJ5iOlMLcJzzqZmXV8MrcuaS7qGXGE1se534OvBGJ7Jnzqdld8H/w9TMwA79bZ
V+i781OO7vb+CuAworv+ijHoJGiKglQo+a+gBFMHQO/qhlDkwW0RfP3Dc6mPgfYWA9kWztMA8rNi
66TdxEJVyQokStjVOmcdWOkl9A+PqxJWgyLUfyZBitu27m3vykk6vNph+pCq2mTFslZM9tXKfg3E
q3RqxlDooDPrN1zc3FPH4wZcvU3rTY/EUUUgMDxG151VI0yZF/UwpIBa/MUfYHkTL1fcsWbfmTt5
b00OYmG0xV8ySWhuJwMihQXfQLogLgeUMKs0WvA2erueN5v1OHNnFPSHKJ85Tqj7HzGYzGq5eVuT
VlBaHJwPZN3rVgAnfVn3wvbipPvJQ1K7Zxbl5+s65jrY/2phjw5i1sxQ520MNCQ3e/dOhd+Wu4+N
TTa1Sni6tGWeT08xO7JkCLAmd4KAAFrLvpWiObtMwgj1pND/WPN95OWqH9VEUK7C24k7SU2hKtnM
qSt6AKtR17L7pCOmf/8unI7MWauAmG8ZBU74+/ehjTCV6QSKa84B3ncmk6/uGUv8cSkqR7vZsxCb
nKDLnkjld9aG+5ZNpeI8On1pTFBY5uM/2GcscKwfErCe+sPmvv9acu+jdH6K0R50DsSZJGmI4o9L
XbUjuwOyWhY6+Rxue67ceEWzY+mEPFOg79Pw7YaLU+84a0c4DuYP/21V592b9uyzfxXep49HklkH
qRncJgNO074wMahzUF+A5VZW1lnfei0Sv3kgqWsQm2BhqFuVNsLV3OtDiHUmuhgXZHavGpdoMuAE
nTXODEEIQh2EWDxwcXq7U73BoE5gEhrQdDQ2p/AF5Z3k1IYIXr/tC0N49GBk7PHjHLzKIf1ND0FU
xFd+7+vvxQGHU+ZhlBNiS+iLyDCYEF3ULZyWp5ukxZWkEScAT0SkyUgB5O+PdaAhLYxhhGHGMlA4
UD570YOF4X3pHabBJYwiFfmmNqePuCIiX9BLSRbM4QccxfSbqI76Td4GdPKYzzu3VgBMgKe0Fc9V
CBBqjgFLoQrf/h2bFYAtDHzl/Xj42i1aLWy8RA8YIuXrFl39x4I1APrtjjnRgfuHUZT6W/wqP1a/
d1SZ7hRGqqYiFJexZwGDZ+e6t6YuqRygOA28BgiUFpWdjSxnDOZxa5xFlXd4s1OE7bGXMKc0JpBm
gJw2HlcH6AN1dRLEDPjwqSRnOGqrLQ6AOxzj6lI+Ig7Mxf3AAa8L9/TZJAJsOmw4Vr77cjGNksUW
H3PKJfru2ju06aViWnO/asnTqebamagNiZa0NBpwwnN/oHuOXkGrjH+TkoPVbzCFPtzJkfKI8+jW
nDMISxs5KJz+X44kgxh2dmg6WvWJVIB10eIZ62AvmeTDxCBewO92J5XXsiv1jgvNMjX5dr/TzArJ
v9V6smg5+Ip2GWbWTNHKl+/WVEXXWjpnd074cBe/MQmbwxFzAxdy+t9xujcIA2bPVPL9H40CAagi
ndNXsn/ym0vZJGjNOWUz2pGVV85xR2utek8O5RkUqWY1vX8XsGhzSXs01rS7uAteXXzTCGoIDj07
MkZpDfzSbvltBbF9DbmFNZwTJvVWKI9G9m+wvp7XFRIXP5Og0WJipkwuYGOdi0mx3r3C0WgwpFj4
VlQJyxLvPnmMC7gJAOgKempruNGLRlVG4+14bqXOEsz5hZ2dvRwCApuW4bdnx89uYF/hc1vumkPo
Ac7BDQCBSlCnSIOswB5VAEAcBXCXcE6grcGwM7+bDJb1npLX2L4wqiW5g9I0PLE5azwnrKj03wJI
BJPZnR18u9ZY1+kLL4h0dsPuBmFwxjF6Xt5HnM3HxrR+WJGjktz9vtCZ72F39qqE9vF+Gc7b6Q+Y
Lz+lViM6w5dDEjKdLaMdPOwXqzcYFnZuSHuT6Zbdn/56W/R6m8aZPH9ydyutmLShYYP5k5jQKZIX
cw8e5pQ2r+P9xUfmxk8cPOGAM/+FHHBmD4Tq57Hb7DjM2l7sribOXLtqnttUGD3RXOWoGPn32oJV
+mCg0V35ek7bxmFlw0lGIOisGAt5bGdI/CqsQQV5NrotW4fU0kFSCYcUlQt+CR/T8mmHVNN086Nx
ndi/7VM1UYSZtGeGNHCbEOtyPD/fT/PYpoX6KmaMXhDEZM3xPKE//wFNXGe7eLkz3af4pXIPR+7L
/unWH65umdgnSIdEgudHJUef+T4W1X7XOJd9v+BnFQ5gvOWOYGtQFPHc7yp/356mf885M6R8XIbF
B+QAsVL8Y2dhyIoBDZoelCe6yKZXY36+TC899ZlqHAktzepqp4xAdBqVqBEtjWDSO/nP46KHi3n3
a8ebgWZpSKqE2Xe6jUhxqCXLYnCNul9LoSJP/zJswC8yWyfOQIOEIvdYk+VbrLRRIdKv6Mu4x/Qg
Duf8Ciyc2WVG5tygT9UjDvu6ZT8YsUPo7eVrAl77DsoxpeyiqKAc6JLdo15mvRksX0Cod/EXT5iT
AaXrk6tBRwaHKmfx8KWuLVEi/ERCQs78M8UfhcdFnKnnEYYoAiefNpvz42cdH207l8M+98f5nEbY
bOKk62Mloix398U/MgfxDQ6e8yc4+BfiSzwVj6d9xi8b7jLPNYFDyv09TQ5fSsKuq3WVk7MiGh9t
eRz4c/g+aOOnZ8JfdCeUHKp3BsS+b9c9JsUPxBC1usP2V5yHUF/DYePtJ8gsxAb74cmuP/Kfo3++
QEi2xry13naALOMubL/ygbWuolqxs1pZT7A5LN4t/ocXvwEIDZcFGmfAILXVfGo5HC4bLH7P3/Ex
lkek+vM1wqMevBvfCi5GmO0xPmEyFqwVKeycbm54AKFQrZo6vxpJt/6v3QN2iyhlAeOAfkEP28qq
8lJJ9llqeusNHhyvD/2+bYIy1/H+X8H8Ru73OH60KI7w8VfM2xf4swgP9dI8kOFDUE1AXEr0pscg
/MCUKb6TkC+qR312OSnqu0hNKwy/ipypS5khURa3ERQW0kObM7BnJxkU1hU+CzPCyiKxYFEL8yZC
cE0FXXZTG2DaFA2z6wo2aNmHcv6ZBY19ubhpxb15koxj38hU5uQ28mWSjwZzsN/7SVt+wKbXQBm/
GbUR2uIzlQ1KUOcHWXiIG4Lpdch4cts8JAMEqV43Oq36ulqjd54bATJ9lUL1isW+M/FLb5TIpURr
VpywoeRRS7E1uVlGx1aAYFtCO24KRHvaaL8DvmzLag/U8/+Db8IkEfWZrRlGoctt8eUntVwjwC9Z
OBrT/pepQfaeAtnwok4Qfght2hPU1axsmN+ZIVY7PLBtf4ULNAvocVc7ZO3vWx3h031lq7UaauRc
2xJc8buB/n2IlegN6IQ9yKESQHFcq1Li913m+jB/hoObq5vTpE8YD9qFkqVWYQbZ5p1i4FvtnxqN
Xx30u4vE8Fvzq2IU7Y/zQ3Znf88tIJwU4cEV5ngJ0SW63tEkRL4tXwfsQdEPnJf5PBtxph0S57W5
PCaQsOOpojRb9mCERGBdWRUe10iXDAym0RmizJvjwUQOEhdYDgdYzqCwtNZEFyJfGK2Pw3xEbIji
S5EV5PP/eeZxN1gbq7ESt1zFfL7kyiwTcozjRS455miPMQgfphdJV6pOALBs/NB5TDhVt9lkzgSH
L9+Tt7eXPIJrdCvAas2ZVcWfSoQ3iuZ/83s6018u1+WIrpu4XQC2ipwI8tCinxWBzgzm6srTiYr8
O15TMiuam4ZXF+0ttWofzpKXfo1EUGggMKo+oU9fKJ3C4O7DmOXSYFDToVKn3+KRiL0GFsC7USEr
p7eg8eMRbBSlr4qJB9V7UOP7QEOqwYbGumGLdW4zXEG3HZVk2PNuxpe/dyGfFcoJBjwoLOmuQrRl
berMtngn8m5lA68kBoV+FQt2sC+oxtLljHrZqQ0rLCoVhCHNHs9wNaCtqWVufZZgilgpDnx9U11p
eLPljSjQpypAHxIpOuOmNR3HoQOtdGtoBXri+bJap4A27sV8f5TSEmYWRjROfWgPH8SIpuJzPEx7
wFGlhUX9IJmbUGGQQXZehP2Lff/Ilr7t0hiqXSqnDDCGzeAD8/3Cj2B5+67K1vQNdaTu38B9IYC3
+mZwofTnkjVy2sckhnCqnEMxR4duYw4A7MK3bwtGKeELDHgh4OlvMjXR0+fildG495SmKiG56Du+
VQuuOv7majspnF7LNlZ9QYFWbwc9Xq2HF/W+3OOt25EGz/fkR5yivaWmfp1RkgyG9R+PN0sQeiWK
5+rr65cYnNEI1XBxnbuFI7NSChFnxsusB5QrgvWqtF5fP8ItP4CmalPtn4og7CvwzO5W4P5wQCyR
xA4fkWFMem/GAODfkQxSQWtqdTTMaQ/GLUO2nTbS3xn9t8PW+3W1TU9de37L78AOrZj251gptP1y
4hMPEL4RZUCA2c3F1jq7nUaM9PqB+P9itX/TnBqpISy5z3a9AdPWDz248l5nwo5WvNZ1izIQnW1y
k/c1qfdNVDKjxU8SO29/SE4rYj+vKjHYPlHKnz/x8npztK+VtvwMB6OOdXsGsbiYEtf9fFHlm/Qj
uR0Z/NzXuiza31WHpyrOybsqvIzksuKF43lqvYkfiHPZ2Wo/D36jsuPKZZRx8Jy+da/gVOT8tqAZ
wksp78PZbvfy2EJRschGiY32MBW2S0+eiyoRs95TgMRQatosLffG+AhZplKzcU3nlxRDpgomv5HY
3MengQd6LyqbVNaQOjgG0ZnNBsePSJSnbnPMlPrb3rXRuOyXBPSKfOh/NGoDZo7nbAlQguTDAaNz
y1UCnx8F13HPLpawpBzw24dIgP/hP+kGPK8Wfz3wFstjU2ECBK3sRpezqzQ8DUh7AZ7q5AjtRHiT
z2J5Uv1hEuGTRDDaEmySUB+BiKL4uGo5srD4a+GQPhQvoEAtN+x9+MQZ5mSPUSmmU+VOQIvSQlTG
EIpaWqn4nm5qF0Mv/Pe2p7S03m8cBkGE3fPyH+PAfeDTVKYbTb9MRGaMnvExDyTrTBWu/IFmMKLG
rbg7rLLd8S5zWrkNJO9sbQ55NBlhnH334Ghdg6Gv193q1eJgvK0LYzTsHaBOVwZfTLz7R0/nS5ws
4V00jLKZHvSOQDAT0pgvRCVgkSYMW2NL/QgpTYVfzjBXJOiVUIc/+s8AP70IwyHicZ8e3ELJ/J5t
xwG80hbuLCfq0rRP2gLwYCARJRBr9SLFccjqu2TSpYJ/UvymCfxUYaMmE5M3EZb/NDoZmocP6gbk
pn89bwFI5CmOOpiGRAuNN+W2EjOaetDDnwgR8fYHFvMmqXQXyqRL8RDIbGZX4ET6vzm4QViF0YD2
+Uq3/pveFfKT+lDoU7IjFB2hqmtqTPF7WNxUgyC4nvcC4WGkMtsokKVDlhNdYxk8D7+nfaozmTEE
+3TNbH7hLs+SzzDp+i9aQBSPYWfGrFo3eP6tgZejr5uadk2Cob4p3iJq7Z9hDQJUHZIOb4kjlR1u
u/2wbersXex7y27XbuhiKzMgKWcaedDxp2SaHfj9On2sgsbZhCyAPsuJ+BXWezRu78aWc2XKz0DM
dT6qflu7AwRzH7w5ratgji6II4L8vgwqKias+8cJml1sJJAsvbvbPMbK8BiK23HY1BYAKx+Os9f0
sgzDUh7AztZqb4wrnrvOGtEsC+fg6CW2Ck7YkZ7HobIKwmwLQCEW8WxxN2hZYCZmIaiEU05L7kXp
85TWYaTGc1FhUVZ0CJaAllNQF1xO0fJ/VgzIrzZ1BBw5YpEtErox2gTFoKHMN1V8JI/0k22Z6JWr
n4X3iaWEMwpg4MrxGFz9LVUG049j3NnhFoIucCPU/UBBN10VX0dR9vDhA9fqxRW29ETj07V+FjXd
H9qWNakrV1SZNQRdLrbRQR93h4fO6gBJAPZwrt8UFRgjcXCrKjKu7W7AhvOh2pqZqdXe0Yce45gt
8vOQyyXtGSbjLes+WqWa+3E1gNrlsxYj8yXkchjTUCc9RFNHCK+eGqg4J878o/pcSujL9KhkkHwu
wN+p7hwMBfMaDWVHoAN4a5buGBD2d1QKFac0xxfYdB8AslEMBcVWTdD8jdqxod5t7mMu1Jp9fa4r
ktb8jO9twB2O6KQOnpw/PUYvBiggYBdQEYMyEEDAO0GB+6W2q2p3/t2w8T/n5P/q6udQCm+VHghh
GkSLeK+V2LICEX2D/MyR7i6pQqfb1pm9mAsKPVaopQ6E2lVaYO2NqK+ZP7d6Ym1jcq0tVWZUyBcx
kR/OWcP076AXjZgfv/N1PG3/UTd26ZGGQI+1dZ/9enKgLREShXRpUELIOXwjxVae4oyz4ICuzeRl
JPe/MyCfV4RZW3gX69QGEEQNFeTcHTQmhF+Ay5s8ZR4lA6RClwqjwvzjyUBWnxuF2HrY5209IGJJ
YR0DhfyWcL7D8VB2a1gd1YTHdgorZRvpUH9jK3//g47iil+Blwqri04XSLRhg7PpsvaqbE4agRrm
tkbCgwDyXFvZB3gwHyxiBFJOukBehXMZpLowKAGlIrbWnzscj9lCsj6IkD7VXSCy65psD2bGaBaU
7h0dlVKXA/PEwxSnbyC9TK5hpnXiWtEFHweF5D6Pk4u8QITl9rzQGFd6j9ufYZaNLw95nCNUA8Ir
S0CFPuf0BSEYd+E2zqCArLss3GVKGgCmZsQk8DzSwlqpdbHVgr9fBSuYhXL+MRUm6jeZtVYWXQQA
yo/qmk7OytKzsemQzCNMxuDquxurUQuloUhCmjvG+RBUxEAdtatKjsdytHqQT+plphx10ObaNEwV
KM9wZGyy0etKX1nMpZ/ObJXP0Qm67m5y69MVPv16v78yhcDzMv9ANKMoBLFBurT1R/p+4IzeHWvv
t025f3s9KMOfnS3qVpQceQdAcYJk2YpaBIxsjTrD15Ci3KzV56UkN6mFzuVL9g0PMqBTW7e/wP0V
CyHm+TBQPdmgn6QNgq9vX0gpGJJI7AKK+jlBuff0DUq/2jJzlqa88+wAqquHgP2/gz/YzSbEDqer
r9WhOIdbvFgkvteFpTB4OlWnvuzJ/O0Xw5q5cRQBVAnoTpiOa48MnjFIvzb1r/WJR0Vv8cGszSZ2
EC5uzOyq/C3bHnmBLT2kyR+oNPfMbvdgB0ueQfBpjtZUfihuTbtLevkVWBp3J5Rn8AOBAugdhx3a
QwALbZZGoek409iNDmGCxngTsutC78RTFKzUZeHtahPtkdBOtIhmUjONKdsEu2YswbQf8aTustN1
gkw7NMn2StPBsDC9CQ/4za6o2AfJqOqsbsxMZXbaOmvrmyY4kK+fqZHNio/fTuC9ser+iQSlTz1O
Tb+pJkQ7ZGFz9XIAJjqvj/PgaBrYpnoU3icAturJKdDXBQjs08BnwW4oaA/m4p35/U7whdoj1A2r
mq5tMp7Xnd37oxcSrc5XVC1K8oejP4bvctUx7PrtA64Xj+FHk5B5eFYgyHZbmZXM88uENoL3wPN9
m0OZmn1ydewYty+GUPkguu6kZKq8CP4pgFs/83oQ/nBhF1Smhe7cyJMmCWycM3hGOxq2mRdsYXnh
9Bje0iYtpjhxR3wPea8lmgF2vZyN6Li4cBDToi4fU2htynI5OMLnwaGY4xnlAMCiKinKvv8YUArX
Y5rKtuwTxolmjoZJnd3uhYnvYkUSdQPBK1LosrtmvaGIXvazY/OGf/yK4l/q85sGlwN5SSTw5bu+
A5mDsIj8YX0r660US6kpGEGblB2xQ2Z0p6kWv9vwWcg9beV1NnjLMhUbsJi/AngD2N7N0ZwRYZQs
MNFOvYJ/s1HGng06Urluf74zUXO5jfXpuLv4ryf+kKIxq1S5m50J7ep2U/jjBGkSkelAp1nHBal/
W8CuMXn2WH7TTttiosvTjCgUCDqAPkoXD7HWCtxIdC87jw/y6tKB8QGUm1A6v1gmbNypM9MGc9qe
q2TxtAr7j54Cdb6DcQR//5AEaXNQI/OO2Gv/6Vq25Ge2LTg7RYAWMfUt3zBVVtBEhXFyTlCYUpB4
SqBJ1DWrM6b3X+gLNiKLlmlCrPVDSeB2fhf/+BF5PaDY9XSEL3Tmbzb1/CqRcm24sYCDelt6C1Ny
AbrTievHfw9vghirdGampM+azcTk5dmbhDvBRbCZFnQX6co49hFn2PWGCt6lTnCjHjm/ism/hFB8
wExqwArhewcfSfjVSRjeVrHlqDkq0E9FFzDVYndRJ6qm2mEkR1GXHaBotYCwR3p8bc/F1QAwUvZM
tthszYCzqrcTOqmrvfD+mqAf2UqNRuOxtmkUOTNyC9f6qb5yvVOIHZiaQlKvyAb4T2zb+smIGSgS
qJBWROMvvNoNccVZ/3u/ZPTxykU3tUIUNgpdDdNxUHQn+hZgA7QKiREEn5oNSWkV0Hpx/SZ5ZmGK
cRknG36jvqMOupBmptgUTnp5O3QKqQZUMnuZyBFsvj/ownN0xGiZWrec6uUGUICP97iNFyaKj/V3
jtcohI9Le/ijIR8N5HeBZkfH/5eR3kO5+p8f5iop1EERdgAONTzsgFe0Hh+yYlmht+n7OkvmLFT4
GeiBzPq8EGV51QbvKUfptYAZ4vUHycUSyDhCaLRZzBZp41LdPMdYEi1dLqbGE0bRdykP/d80fnnE
h8XwHljJ0PdkUL9WikGPhkG5uKcBqLNp38xFv/fmAJpczr3Cnt2hSxiok6k2eieMupvxLDbRF9TB
IGDg3Opih7FL5Js5slm1z6A+v1Zh+pypf5AlT39f/8QeceF2Uktj2fKgO/C7f7J1keFH9LCcdcL2
XOUVAWTs9n250l8CroTXbYJkQv+X0Ss8xKb3x3DRLxcwG22O9hdTLUFH92z+0Cus3eAvB1epy4ke
vR5hR1cD/DdSGdhsbQ32A1S2Q8o3MUsgcuaYcvK+Q/mbHJSgpXUezK/g0wowBIdVNomDn3cpLA1d
gK5CGiuLOPm3vYUavoQ506FrNCSHatYWFZAF8RHGTFsYxx5D3C3RajtoqpsFqfTqdplo1O4Wohnq
c7X+MIiUnTP9FqGORJ4Mr62gCgOo8HKKzBysSh+WIAXGuQHdQ90BLVpOeChbDAxhoLw7skgpjVri
eAXpiq1j4SCPoip+jarlExOCh7zO2wf2H5YOa8/QJ9DtCyVLxaRow5VGX2n5193e/p3ZOSfEGj9s
9sZFRnenH8I0qhGeipNSocRqz1SKUR/D9LbPXcrln7kvaSWmbPk/ACfvCgnLokfG7lxlNcTs6mE1
n2GrYgcvOTVaMmFOQ/4YI2dCJXX0LuF49WOYKMguuYK1VAphZQuph0k6uoH1tewSXWo+OahpGdVp
NPPptv0IwI2nA3CLu11b9Ue8FrT5SCeo+Iuvo2GwJm4JYz+Mh734x0wdpoYzbKbYhB8RbE3wCRH+
JYRf+h1g7RETj989tU6O/XwSlSsN9zh42dVn4A4M+yWBUbqoFRxwTiYWeojMvQJflq9tPLynvA5c
1JhzpRbZTrnPJefdXB+DpcKgn5fgju9x/PVH1WqIWppGYM5T+7RiQG9mw5swbstuM6o5aO0SU6SW
gOn6j6QzW1IUicLwExEBCIK3rCK44VZ6Y5RLsamgLKJPP1/2REx3T3dtCknmOf92JqAYCUOUb+Nf
WEY0MrdJL1N+BC8ZtazYL5HuTjbGNqE8sY3rxmxC7Hh9Ecq7Y7pfiR0MIst+7nL/qbimqxo4wbMQ
JoLOrVjeb1MNWNgpd0fZ1ox1y4FdtwRUhgJonRKQGAB/0VZaxaZH/QwHNe6APuBoYjNIXN4k4YMR
mypRw0zHy8eMYWNV19spDfbM+6BY+FoFQneUoMFbHK98XJgzBFB8WdI/fFaTB63CeLS4QEqwkpy7
7j/sxEm8v3ZHnzV8BJ/wdv0rJPtxLUG0eE/LV2mru1WB+I2Rw/DaK/hDLSwNPJeyMwDropElnyK8
5FNaIMla3nwMeAPNWkF/3/jgzZbWZcgYMgFcI/MVTaw6KYYcaocDy21k3VGWdDiRMNSoH1ucczA9
7H9WWa0aMUCMNVCAlBgjMTCWAzCzGC8JTSCUcXTnrynOrZi2VGLCI6g+PWrlaSQ+jlyNLRSfEWo4
RueS+Tm/MRr0ucsYJfaM6iOtIQ9rheNt26yfZtTqTnWLj7xlpo2r7ghz8EN183aRUQeNvAdGkErf
lMnqTohTO34WTt8gEwl0JpjlOAE3pRiZZ5ckOiW2STL9+0IQGyXfMODAvn/dR+uXdcQR1a+AUShw
0zIYFrPhL2AL7eenW2Tdn4mZ/u3rmZ+387u5bhdUdckRMQP6eFgRq87WRwbTsN8svsDWbAOX8i46
oU5IkPCTMDksmehgLdp8VPjPurEfb2J1cMZhKpctk6wmyS/g178023xBtzHRN+BkG3idNtG/dk+M
4U/7cj/45bCUIWxUKMPs7h0Y+WL4idoeUNqh46RHLT6RRmmrOa/O5XjX8vF9tGoaXyLnJExHzl1M
Jc0EfW4is7HriDJTE1P03uPshBDiVf+kA1sC7aT/Lew7pX8+RTTy6Fy1mMrkBRwdTYlrRuNq0QfQ
uMRGQDH7kPf0DXdOe8iYoXufa68VDTfjRzAr2TVGWjRGPASwAs1s2Ny8I1bRI3vuOtXcilnPp4ev
9FYOZYqcovG+xk+OiFzCy+LnlNu3WXVzc6yyHJo8sv9EM+VtpWvxS4+LOwp2kUGdT0oONo48gPqv
toBFVyFlO0p0RxlNmo/XNB8bzRyUjPwMmSxcv+gkFw/mODKzkGoAOdP8rQRDJZBUjp/2sXpWqS8f
VwgAVEuppnkzeR3nTBsd0FYw3fZFJKNw7X2gPpinrorHQdVx4N86Nz2QZzv7jvAcOKbmdWCLLwBZ
h1NWRct3G56qJ1OGB95bBb5gOwZ3SRRw10Ovsz423Xt5JLwh3TdvN6/s8lKhNFcWn9v6A1duoKBa
IlnSbg4QU/o8qNBJmkNier9mC32SgUA7qFM6MCcyqPDgbJIS6tcxP06Gsp/mjF5KRROp2+wULTGy
vBMGpgIwreid5ZHDjGeosnJCmAKSkNp7g3jIrz9VWwPdfL7zD6UUtzypTx0l2nM8esKoOEW5fffu
ndIRhVm3l6jpSsco48SYoNhgFiC4C5Q5eg4gwOVgsVXfEeHxwfYR/RRsj0QYhM/TZYz3f/qjKj5H
XR9p1xLGiCbdZUfSFxXCgtMnTpsJBfLAG3WLd4GN6nvO2cDwj6i/CuLxfZFDNauHF1UAZfnbaQCZ
2MwRxRuuzMm0SyNIus/hQ5qEGSPaeY7fkw6MKTJDdOE8qUg0WGwMnONhqvF9VZb+wMJgPfef8aC3
06WySUBAClvPKaxtFTZw8om6j1UHFdceFJetJzboyvn6kxzz+jKHqG/u+1yNbhzClX2blFjV3/ZQ
OMFTROi7VvZHl0/wzsQDcdyVmq2RJtP7bVREQ2q9Gt1N//sJlUu7qw5anAbfHxR2Jknf8hh8wVh8
/JEiBM4U76SWHm0lBIumGQ8kwuHOd6QGFQIzZwTTwYmxxtg1QNe1IQKLszXkDPjYHGzSShm/oPCn
LOIPORvmJKddnvcRc7xNJg4+/eaUKtglnktzwngBeu6fgvxAQgUDg3U5G6guxwAeTsZwbimFapLC
hP1cXd6ickZTrUTy3xNr9Py47II3FdJWnt07+n0LQRbYzuinW3Qk50zfVHtbAFUs9C7i0kGIh87R
9jdoVfUbMNMRLhAXMpsAqs12DE5dPeYprjbN0WZcCBZi75suZet9nFbkg8iT78CFNn7exno02Emm
VynW96c7N4Lpyq5gVX84RTguoF04wUxxhd5/rS+jt1mmDDjkggGtXnOiUWisGIai2CbkvWblTIFW
3Q4Gca545Z/pg9hghU0sY5ZFxUG+ZFM+RdrJmd2PnwSL2a3LSxzNa58CUyM+c2BBYs3lJSSClw2R
Eyo/DA4aOWUyUauHA7/bd7MB+aqFi74UGwvZd7CJujxJkAHeCy8j7CS3SSWmFKwBRaoxe7X0Pb3K
wr6B2+R4iyZqxnxi+050OXF11ZTQgM9tnJNgiZrz5VVr6W7LpIm6NAp4QQRhkEwrY2MuXwuMks94
QFscAE+ivdl26AkogKVTOaslt9weIeCC75qcgUJwFMQUoJD+uCSn36kqokHIvfPkPzUfj3Dn7jsK
pvltjQuKI2VJ6unyHn5OyvUzNomMj6SV/JsDxzzQi3LZY2qQb2U1DGHbZX86FMbQefo9jfLySIiO
fnn8HEEqYXUj7EMIo3YvJRyS5rEpjvYxTk70IO+pYljp6t5DqWyyaYIxAolEvm7Jp2KyqV46X2PS
AMnmzpB5X+vmJOu7YxmxSsy/Bq4wbn3k6d9i/QIeKgPWwghLgmLdKaYk97VPRhFF9iNznr2D3lQf
bNWK8ldZDN+YeGi2tiOGgTU+4PjosZEPzU9GtVK1jKPn1B06HZfzKLPXWwhVWWRqFb46kCw3+45N
E5ue0DjpYZ37lFP1jBruS1zxE81hbYPKgody7kCUjmVE6qqtOLeWmL70y7Bj5/52eR+G7kKrNJXz
nNwWMut2j4jHHap2m4PQe/drRbpGaX8Og8ZV2e7xMaU0wa72sZ9ImrALoctAaqBxMYFtDZScs7wW
eO9r/Rn4Hc2MK7stCVHvGEqnWXy2AL8cw+/UbiDndOZ4PgxbWhS7hO83sIfT9DrEuGUJG4wA69l3
pPOtRqv8XuqLxtNZIGjLXPZ7l9XXQuyDYsk81i4VKk5bjt8j02VwGsnMKE/HSHuO15pI6so30b3A
ftovKD/yH/JNdhtztZ9In5dMe0asAzgFpopZ954HRRtjqb8P9h27m+H1gDaZ3chAX9yuu42ARamZ
KTzGzTrMkEwY7O9X7e/7o79XxgcJU/f2efUtUQ10r36BKGpUu/rPV1SgXG08qIDfSOaV8YfO0ESE
Is17RKLEfiYeAKuprxMMu7QVNEuEAiLez2xUWr4xV7CcO4NL6468hsnMJ4KuYd9B1hfdhfWsaowp
tjoEPGjDq9ltnaozhkMj9x9IjkKDRTO910MMY68FkqEPqg9KmRqPMmJ7HLQbOPS2B4zGgJ28zlSF
1P09g3lOr8S+vybyaRiP5mhxOhrxzDGPFjFuS9zuGCCjx2EgtGPKnKNSgr7/KYsxT2uPampXmOBL
SjDiAElRcf6OGHnbvHkgqVeo7TQQpwk9xfBXot1ByjxVDsmUtz/8E6urFEdCv67mBVPYSIgnpXP+
TTkOsitlyxMhwh99i/Azimf0VnBGdEE5KTaj5g8Ym7YbNdLt9OI+x8pgc582j4l8jHv8QEA/f8P3
6g5JRDaWg5lPtooiNJjMWWtWU9v6IFCl4Kt/rQ7SV58+oKtGWtDt7uTfGsiYQ5On9TPclLAkDxvb
14D6tvxlcz7mVM5uspHui9ScpUc76f0y86v3WVV2HJKP37qdPJXCLi6DjDPMP+4IoIQ7XJiSJYOM
P+eP4QXKuGJofQhPDns6eyDpMFipPLJfhIeg2tgROWsJC8xt6X3OWKzywK0AXsiiZEAXl7c5ZaRG
GYfulFKPHRDrjDbFoVllMZXplyb78qFiyUFnB4ojT/GRv3ag6KCkuSfhHSiQDw5ok+cy6Bwn9QHH
3htLiDbLlvjAkaqiiyj80dGWAdEqvx1YEJUYfwoNqaBX8ASNgmzfj9xP4yaaPZIDpoWLcoZ0HLhp
yU3AX4mk6E7Kw61+WwGUKNOHHAxNH+ZCXZgrHewF/MnTWS1BVXJByqXkDgnckUk8or03f7Pa6f+6
cvE6usbNVV724/RiF6cVLKOcRPR6hS1D6i8ZSXDIRWjcH7F6HKenMtJx72SQpSaweZzQ+fe7+Erx
5MvBQkP+02qk5qIduwAWua/x1VzEXHGA6/fbuqJe8DXFWqiNvRvOI+gWJEVWPsPZCxC48hEE9x9r
d5e8zsbHDcZugX/PCd6jtbZonddzcJ6bA4qMSsliXC1mSRCbKa+eS+eXDzsify0hZKZd/A4mqLax
aWXR5+UCIBEpX/lgWyg95j2wA/tCD2ZKycF6ACs/RueI06dxG0L1trw/aRE17jX2gnU5eeF9tw7T
LG5Sd3pgqdEMhbWNJgX1xQ3ZGso7Z6Q6mI8kfDpABcYYdRgFEIEEQ/9VOSB8wsB//cwXu8ffYmG4
C6yOMYUa4H+yLAqHH9GTGsDUiFrICqfT+++PwZhrZ3qY8kSOIatjCKdrb72+Thy/UBZIQV/84DcB
hhHg8Hq0w28JucKRBvnlxjx/VvbYnEeuuhdarIQdmNNgQd7ALXwW3jmmBCKP9goZ4GKDtyf4Ca7A
KNbkfrTc7m+XfLwXe9x6N/MrDhNMC3KEE8QufroChMKZTYoFeacP8AlH3Pnu5ix2ZmstWCFYzyNM
wuKb2stldsIo8JSBzDnvcaZY5ngi/c201BnYv1TkE9Rzo/cGyOAuRjj0diGkvzvzZmNUq1zrGoB+
wsWD6KXuAQNc8LTXPoHNGABBnxtXQk7wg8Ff/2MF5LWFM41MZfrV9XBSAECbAVYtgs2ELPpYLUrY
Vs42it3hUPjBeSq/qAB5lh1dxk71pURNrfU37E7tG0EAgK/PZtURoe2iGUrtfvVO7BO7AkAtZOz/
8teHoPSl8IJtJPwwUkbF+gQf26BoeBHv6mkf0lqOXNy320S9YzB84jYu8CZzy2MW+EOsbliZyC+w
c/+MpgvDPmuErVI8iwSjIWC/iZSIxcLsO8+XE9f3b6FP/lovyEt+Y5igzSNJbUEycyRItHvq+u55
EQc3Dx2P9kTrIpn8hqYN7DbDg1Wzvl4w927AaAZ9dh4RwN26gxmkpXXN7J0fpV+buICcw9qWQTnd
12/xA4//8Yd6wP1yNzJrgxDKWftyNA3TC28UK0gzH4UJUoQPe25IASGd0bd6Iw8lnT7mIa43iJjw
UFgcp4Bkh0bCsiYZY4EFenMaArzomKgPQj/x+PnByNZ79LfCRQoAB/X9/cxq1+iZHKSD+dw49u9/
6LvwTmH2u4Ed98jXiRDqhNrUNm3dmEvkAhketMpKIJKHiikAyIBcY71M2lm64RwO9XUDUWldgBqT
1prIspMM3JeNM9pBnonpx26HnG/R60mrRjRR+QZfSYNaJzFuTjsu287Lo0hDM5wtLkvcW84b6SSr
PhMHL94S3Cc3DvCHRZfdXbskeBXA9Wlh/YmhV2x4l18eEPajqfxF+zLa41vBbP0Rlu2xdrSBBtLC
Nchm6xFYPFBC84fMGCDUws7bWpWgve/hdKLrzrHhO4NVEDqWOCCf5LaW4bOehct6h0nGJYQNSfzs
FruzFONQN+VV/THjlwIJvMWgnGGSXH+mMfkZaP88jSZyZT40sJCPmAS0UWI64fZfVhLheTQ0aKDR
n20HDYQaqLdsw5cgXvT4RQShGukJ1+3bTFvUBxLpU+sERUFrUw4eN9rsqQXq6bOCQEIXciNNh+aW
t4fo7BtQxGmwPlSx+VzLQ0rMD0ZI9rsSQ731ebtvX3iJ+/DUBBREyBNwWbqdda6d85V8AvSAD4Rz
zHsV2QPskgcFZm3cibQVZBUWMsn8rG1qrHMj0yrCbqW5z0nPt1h8ps2iWdAJ7EvE/LAv36gPElZq
QA06UlEI8w/rJCFmUvwtI4InCemYrdQ5HKQV0zqp9dFgrPPMNZi7UkPr4fIXDUKMqwdL51TMIA9G
cTr02yrCln5pOdrwtxR2talXSyZZxhzHhPiSx4YLizzNigsp9PQ9nAfpa9weNBte8keoAaZ8csU9
MIIGUJqvE33om49TFlsU0Wyl+k8yRmbCMzeC+SLrAJRO+nmsmWq0lO2vw/g3Am2Y84I5VBgqNWre
1/pLxBD/RcDL+aJRiUbM4mR8W2coZtY3psp0GVBEEmeE9f2li4/wZqGUIxfk/cfsGWiyFmUdDDgj
CMhbFANpvh7Ti1illrZFstowFFmkptMxgBqy6aMJAIsmA/P7TyR+E0M+qmC+NshSmR+22zeOL0At
NoneQzIDUD44a0tiQO0eVso1YQ2A/ewy7HJkWSNHqNdgkvnnlmtytA3+JLzUGaCvIpELJGbfQhsb
Yr4S2Zq45ClZ16OxHD9JRPZpTUg2m2UnI9KmCsZGWlKTHqb60ZHSfJZAYTrBZdJFm2HHp/i/+TTb
/CJVjIC/fTprkCmhoxJp0nS81ieSeUZzbFDOyh7/3ezUJ4xBPK84L3nStm8AkK/X4ikG4of1c/+q
q7BKEgjtNFNgdlyIMguFvQk9GEvDbsMtshq+AA6GIVg2DYPVTo0TTwne8HB41ZlNBH8FsoeA0xOZ
F7Dua8Eq/mMUxcEmZq8wbtkp/YKDEpCZQAFrTSczTpdSwHYkOZ/xa8q8RwdbnPX7DFCfx8lin49/
V0QZIkh7eT/pokczgCKfo89cAigVs2RGBT1ccl6xFHAdrDQf+VqPxFFM8qr/il/s7nPsIkfQTcz+
aDc/orFnHQEE4a6SmXuFwumHRuqti1GX4fFXnclIdHmkG9RTKIKEt0ZaDyCP9uWuxu0oWdz+wYIa
NhTWn+LvgTYeW8u0/sOVMGXKaESWgw+ZatKsAft1Z50CjBa4fXm95KVBO+l43dMOIkwsHBHG/La/
xKZ0Xj9kVoaEKZ4wQLY1vu0h22o+cRspM8SmX8ZVEY0TMX6Nfp7JQdiAEFA/AXXwosukSv/AiJQj
h3y4Mjx+LdEdrkd4NrmXJefTOGefQwRRERNLjsum2hRz8J7QWAhU/M47ArvDY/Ww1ZBkEaxhSBUN
5L+Y9wyW0b+79Ued76wyr244LQSDQux2PX6GJnlTzEYgRqSMTGpYAmKSCbiVChxdIUgC3bKfoyWM
pr65bek8qGz1CSQv3YAxeQ5d9emm187kIXWOxfJjrFNECcbkLtkoYLtrYzOofHMrFlrpJM9J8phm
no5YNUD1ZoLlKKcjlQYLOCGSRZpoMAnXW+HQ9XLUNcVWPvGFWguj3VErGUtOqIosM3+010IQB95O
U7i83nezUYHkZRuBKTY2dgn2qvy1ZhYbyx4ZHiAROxnVPwlOREeL3RZv8vS2IOnu6Bdhmdjab70d
INWiN60JbLMHZC5U26IUw/zuIT8qj0hsVBg28bUBax77Gt0J5+AEzCQZGzNluJbBVOp5inMTwsac
EEw2NCJRubHdhzAq72tGBzvGnfS13/w3q8l6czQ1ZI/j9SEPKyt6V+ZhGH2kUMlhvvw4jC6hvtHs
8mUnQw+j2n2wbOrld+QjBDRr78VRXntVHyrqtioRImW7hGw9pz8/iabhwDYIlLClp6P8QGpwuo3o
B6CPtjXA0HagbdXeee3RBRwL9hL3yRrEt4Pc4CFifIBvU/t1t0dfoJJQ4AjnOlZxg1bj7EAu0JRD
8JH6BYmhMKIly4DICqxQ8O+4HS6kFxG2Rq6A4hvhsfcLwEDONoq91/QGOzoBouPdv4EGH+57GBKN
fOt8ztHjFntOen5ceBlgql+Oxj8qrG+A1kVDrKqNawxWuTU0yV6gSca23+F98CkxVIAwQi5jyttX
58GNgFTxlhKMNt8FLb2i4G5WaS89ud3Uj9ng5eoKskhpmWEj/lBpvW6xqcJF2PeQ79caXtVOWWaJ
HoD7cTKC54AEcEMR0Nfozy7fCxAZmXDXOsYkgj8MJEpKnXQNoVCxG78ZwANjREoVxiI0iyTxq6E0
CPqdQW3IAcbDAHB2Mhek7Rl68P4yL/LFW5mAJ7UTE7zEgpp9Y5z4fcpBr7kDRgOvHhdSDXd67RYh
mrzuZEavjw28QFNTvK0eIWUASI4aKCPvkoEaxzULjDZnADTOIBOV7iZXNy05SlQHb0Lr7LoLHuVY
z7yk8swLHZbOgIOfCiofYXlqIwcyX/O65eaSQUKkEO4FSgBM1QQYKsASSGvSGRkQcGVkdbCDLvlI
+nTev5Tmta9m5wSei6EWjZ8Su0xrxsiGkI7qGxrxgIJRtjsK7jaAR5AvWEGAZBAgIVMsJtrV1EST
RrMG5qRUPi+27MbGOxqSA98yzKonOnLo7ItNwg4C2IfIsIAQ8N7PDdTFo7ADJHU3Mtj1yUOx29bJ
y6C5T2HB7w+nnfXJJveOt7joJ9AbioKVBXGRchgu9N3w97mE4zEwFALoTB9SCMrC39g5it4lR6LS
xjmpK5UjKVx8vMPtF9GODbIGmWPlZ50J6OWUZWEfL2pAA0Z4i4PGBP0f9gFivR7BQMgDJeu1utEo
qVSNkEvu6UNZvfgQ9Jkwdal2Xz9sTH/3v/4HrimJ77Mp8ZGowjz0/9L84IE3HJFq1Yb74Y5y9RgR
sWZOFWPvoPdJxAfEQ/ckQqTEi1nsettfXIspUfluDaEi1Lsk/cS8TgGrIWPE9TjpV/1aFfYi8C4Q
tyO1hekbZzyc0dNFlz9HHI6M7i3CCt50BfIsnDrTALNO4DHg8zNBCAiqI9xA0NIgEvyl9etlT0eX
OfUsG58UZG/oHhFPIxFBDuFiBI2PSIvXXEmZyVV3sG8GrzjVpY3nQXsVDmmkiYy/pAKedXPGWwpj
z+xU+wXbPsIDt9woYb4q+J8ry9ECvRwucPeMECT52fKGoglJbPDgn/cCNKl2ObwfsZeBv7Dsyooi
8DTF33EQTm6/6lnoodC52fk8n0vVJFhnVxMrwaz27piRg8+8ZnQ86if5MkQLn9qMeafIg+O8GPgQ
eOcSncCsmaCz6ybK8n3WVj1NNQpvB3UHyth0K6Zs4skbMsghC5rJ9UpGURwzLcIP+FFmhLlvWu0M
lL08BuX1y3BFwkXZqnE5+qMBHQ1L9wEwi6Tr3rlDB/XW6De/0wu9xijrgF95zTSP+VwxvZjBmKOc
2BtClEAq/WvBNKcpmt0YcZeTQIZGa65eb10HQsN1rkjstq/VToXZ4BL7wHB2uQFNJw33yGp6SiK3
4OMPdFZ64cdEFmoL04nvmyBzn1hq0YsFsZ+fKvRm1SleaGt/108AkghAGFp7t3Zk5tKCwzGaajFT
iUonDfEcRQQIMqyonjxN/052AK7aH5VZje5jy168pabXKcQ9MQJ0uCK/SGQnsnntdsxAwj8mJPWM
TUWJjPnE4GCaeu3yhLTvZqFlB+m13te1EYLBoOdOsY6OeaDfpiv0r0NbhUBy2AdotQZU1TBtQuMq
NKeayFm7xyIpnfAxwT7ySE/l0rs2pwJ20jn2k7gUsZ4VcaROc+pCSWP9ZKaLGk53tOS6HmApZbkj
AeoKbgRZTk+/SMeC86XLBe3KJqKCX4t+MsDsxuQefbl4OjdIT/GdDW3MMxJcC1BORLS2xiDwo3dN
BTiKag91AOGrslOTJIuFbHpFyMnPmcZBMACVI+VP0FQ8mSfIUIjKcWO1XYiSmcWKUkuEVmo8OTnp
tMUmJpLoaesQD6SJ2SexhxmgwNdBzP5HHQAUN1/g3EMKg/uQ9/NcwgVt5weV2BZhJH8+fJxMxwln
JrpgWD0mvDAuF90rGzOtuZigagcic37dyiJFDHknkRKrH6J3T+tYiu9YSgU0jTr7ar4nki2ATd2O
9dn7YV9jg9WNzfpt4z9NNuYjuiI+53Q6kZLkA4LlaIS858BXn+HdJTIaj4vQr/cmvwXBcIHZ71qN
K3fB9Nqrb9jRkDiKyYT6evyyZ6451356t1i8tiLKPmrxmaZOBFbp1w6L86yu+9hwtcxX9yRngfPA
EIgxJOxkinMiuRq+XESDBVc2CQKhEleAs8ousSy0rwtUsGcZ3yMF4HecWObiGg8vYHp0aGxQvfXO
Xe5iXBxI++H6o7sWOJ41rxan9Xptxcw+FQleEYQllZJMm2y4TWKduS45N5/bxJczau0QByhnj3Zm
L/RltH/yXcwFoLxjuGf3HlkLHQCckSn2vSCzGHWkdMoALShsfB7kx6mBabHZxYz52X927A7HvdhJ
l+D0J6Y5vF3uGPAPQVKHQxs/HB1altTeOuUZgZi/eTkGeJdqGHOzHQTZxvfFwT4B/R86uCv5berv
DMMePgG5jx4TNEteuQLWTUNKmtJnNsf5TlDvyM/YzMiC/5flMSVjmoOD2GN7Smzd0w7SVfw6SZQt
3IoOdJjlrCpesmwZ+MTiBSlng+4gZsDS6hmP1B29zmecIMIPqTG4k6iJwtHv02HbUX/wJyDKtH8J
2lnOcH7/S7vZ4R+DcTBnBIq3UBxg2Bkj5qj2ZgoVNkk/22gH0o5g+hX+zz1QlaypwlXJCnxuAiNk
mRb2FGjcUfyGJVqCxAr2+5n++zuw344kT03ubm3RglCAmhMTM9AdQk8aUcUlaIVt4/wmTZh3jyF+
hMsERRDSdvas0U85m1b7U3040U1wixSTo9f8HUTIlW30Qsj0rTkR0yjEuEZo102nMsdo5CCRK/uF
FNqnPMlmUOMBPwoVY8YciHcNeIBSDNcmw/ZstkKt2CFkqQnCFNP2MoiSFzsrhzrKhdJ+aGBvZRnB
SpUbCaEXQVwfhmn3EVYEFNFUxUhyl0OGUct7dijhFUj/VSBXziPaxGLaQmZzrqTFWsetlDpdRrET
j9zYb1vrcfeHnPH2zXBq5/bXagAB1ZJFhIiSXdz65sEOG03t6P5nYO9kxTFMFMsEptfeHqmes6Ov
JUnbKguPIymKsCbvB/Z3S2zfgGQghpFmESMGbWnb7jEJZ9P7VMiIUQBDvOxoOKDDifsS7zifU+NA
rXYY6C35yP6NiY6GM+c8prRQIGseYUvP68h7yb6JZQmfOVpjo8LeLsw7dnlgDkBi6cgexZ/P6Zo4
GAeS1p+nQMUi7BtlScFtAhyZdqqj47V2Dsz6xB1sXvmRG8rCwKPVoNq/xnC1dKUUXf+u6+oInclR
zS7VGuIBpvFlIwoHIVJnEdipWKMQV3HFdhmsW0545NFYIt068SAoTay/7xlHkuCV+h3UwWvkxGxl
bGkIdGBo2P+JO7sgEnIoz1DRMEkH3oGcTwSZVrHksHTTH33M3liw9432hen+O33XmASXREtSOXPw
iqjjG1wtRF38ABC3jTibCgYvWQojkjRjsjOhDv71mkxS54m/iINaPAT0trXmqfKS50GYYgVBhzq8
jqFaPht8FWG9obb1SdAD2lp/198IPz0WTGHKvmtAPPU9/NK3YJYtQdVcOl96yAPbDkv/yFx5iOHW
NYCFfBrP6fDunIoxxyNhsvx62pBWQBZsTPA/PDGm86/aaHEjOlqOLKuJXmTAk4juJKEKpswxhHnY
0sdYBiAP+WKNbR9DpxUIlbqjjMk1mRf4+m2QGdJjudoMuZof/064nJ9c9xxSswuvTQjLLO4DBldq
gILlZJI52HLxVJ0HLd8NUVRzQU2RLr5en0jgfcGRpY1L4UJwNsFuN2wUs8W1mZ8M3AwzlttLFWHF
HMgDzW7/CGpHKOfm5LcILgWo7l9yCDQBhl4B3c5vxEhtGfTz9yUuWST61i72mp/yF+blswUUjKk7
bHxi6wSLKKcBN2OSjUWVRVALaDYDOAV8PMX3fSD091dUX70n/m0Dts3wG0aESWx5B5nvRnuLoowq
jGpOBrF+RRi02aOQVkH6+TpIHfIQRCwz2mn2J+oRxhmJCaAAy0yGHVJn+blI6B+nXoa14S6KKSLi
YPKTCWcOr3CTehwjNMqiYzg6qffldafeMUCxBpHAF6bzjlNlziPMEVcc+BjxEKLqwrhgUQfkqyf9
Zb9LvXJz3LMrgquuvmNlTNNBNc5gs3x+90XYF7WXCxePB+s57Tj1FPJwrCwWb25+CmI+hTECLJ/Z
cC9ehyJOvBHUaBDTorw9f8RzcqTcRNnwpKg6LziVah4/58102KdzJQwmTq6DxJL3zbgKxfhX5jWc
5H1HX8Q6WeCOvg6JyGCwMYXJd9bZRwaFnikyF/KK4pASdjOKuRIOmJdhlxA4lOBuxkOL7sbthPrn
TkoKl4uBruGdHl9sN3fGRiUMMi59Yu494aMTLSgT2Xmtr53oDdi1W4NjZH5z/rWAY5KshvbdffPM
3sngh0oyp6ovXOxfb/AjRD/IGh2OJS4OH+dPakoRVi1uknWaDgBHflmDAOhvSlDqsIMz3kwmFdOw
NkOYqAtAqSC8/i1knzeCKLGm+xQ7FGJpGhzR2FwhkjTnUbm3nRgV/djRJcWfSxKcjx4fqh0Kb8fg
dKk9DHbOuSNiXsxaNVeEvO16WPYXA9Tkszm/g7n8cgZ5nfsRozw1IoaH5xRXE0GqaOstIt72IuwX
L6Mx3VFe2UOS7YlZZHhoz6RTimYMjI2LaIKBsHQ628ZNZxmZdfh2KggGZgG6I/93hscLJ6XzGaFu
4Mjj+5AeYh2ZVX93xYJ4YVuyW6c8ErnH6pDPX77jh0/ZH+HxZLodEzzIYsAAk6kGMwVdXzMXk/VQ
3eI7Ap2XkfNu3+yZsj2c8OCP5gWkURdlMX8upbn694rqrXj4Riv4mVuAXntdRai9jR/kqfZrLRyE
dFIg5qjNpsKzx6A/X+Rmp6o1RD2K5dBkUs/shqqKo5FZU9IKbtc7Ll9R9js4QzVQ4sxbV/R3HdOs
khnRDnPGiYDoE5tQb7MYjv63Z5V00ZcjjFqW7dI97jm+7KE9B2SBruw80kEi2lhn+2YsNVyAq0Of
GSsIZ+sCAVxt/pYhSA05pDREBO/iDhwT0vImMJPANKgMPiZZUyYUTeMr12IqxjdT1fOYfC0UwXwu
BjLktSKjGT4OgTkLD4jMRr4nqrU5OySmE/grJZDjSuDZoeQJjmqL/n22DR/0IVhfVyIvc42HggTT
jbQgGwiM75qjntu0u9tUx7u3Uzr36OY+eSX+MGY23wVeQXi+yzHTqmDLteVoJfI/huB5XGQUttsq
OIj06Xw94lmavwlF4sQ0rC1ZejmvOMShxvYq2EsoziUzd6EFoYf4FGLJ5rDeiB16x6PsJ1i9JatA
2ae+NiOlnPs6gKMbIbWFHh4E2ozWOhwwBzzbmcxjsC9I4WMxMKdwyN9k8ozDpClEVBbfaUu2xIJ4
J3pLP4/MTT0ZwIrw4zijcz633Jku0fwOwFvYIA/+UdkvL+rsgy3JraFp4YQWKSJHmCGQP/i1v5Qh
chBvARLwzUoYi24+v+x8Kiagq/Ej5wUoge6U4SWdwh3pFynS4sGihlqBg90uGS3r3Pm6kcOPIGRp
kQNewFLwii+XfoEYgZKDUUUFxiHYVzZPutm3IL0fzCyxFdI6GAQ8/q4uZI7xyAtlwXBWnlLfWA8C
AJuxubkxVVo7PN16MqSvQU4yZwgEuZ5sHDja9XNBDXLkqRFlPsgfvKw5oYpn5sLD6y4KO9iAJLLH
3AiNseaKOPaGIxLBtYel//QmlrZZNVTq9EkUQQslQmY+E1lFDxKUxKdnQK6vlYDYnjPzDx0mRxB9
wnGfTUj5FzFPJCSJPP7/SDqvJcXRJAo/kSKEQBK6lfcghL8hMI23Qhjx9PNlzc7s7E53dVGg32Se
POaX3gbKdBEc+50YeT8ELv5ojm8RM16uV90neB5XA4vtJjZLvJoLwOniH+3dYgbqbELOBvyTWjDk
IZVicfNji3LcQ8OjHCUZfMj7KfSEAli+QzsBHDkUVC58kEP288Gj+PFEzgjTOUDQhHMOkMKKDjbY
l/J7MP24jCV8XC4/hxgOKxdNdRVq/X+CdXExiQnxl3KLWuvBz8TrYsgd/VXCiduJO8CxAEaZKDRX
QjCYcx5h4wyygdwZ1SbRr1rcQJsw5rIrJAL27fIXd9aZmfbHA52UPrrjrFY0iMRsUZzEsqWGNA1U
4V3qNgnU2ZfdGe5fyfAMSMKUyj/wm3JaUQwyrqWNyh4j+YGpKikEBrdsAByy7uPJhLu8S94BV9Db
6Vfkri/ooP91QVU6uF1x22K6T+A6fShQbAD6M+LGlb6AEvPAzQwMAms/hKIrnwZUwsl1cgouQdet
Vpa3SAkMzfgEu67hPt+UIDglvck0RwMLoGdEnRm9Wje6TqoVyAY1zN79rSiRKJN+f+y0W0CTwxvg
v8/sUmCMGZ/9V4ABHs4/hLGHd18G0XcOIezP+awZgdqrn//2cRuY4t3HxlJYAsAfB48WnicHpubt
6EMgwq16AjR9KeW7MdFHP7f9F/6OUUwE+gQGfcrrFLX9GIIEV8U5AqigpARZf3mEYNb+ZmO52y3j
KmSHh96ZKewH1gW3JIN9xJxW5O4Jca4AdTmfW9AEYH2Fdwuzmnb55Pv9kS6m++jYdkAi9tENFxic
nci+VAtkI7VvhZtWHyOXTRtYiw6OikS6ZwpeQSZ7EBgYMBPd+vZxj3y78utX5L3YbjgfvupLGnDN
moI477epiPGIWdL6/x0A1RAYPQEo9+Ai9imHxosAE/jcINbKiM9DWWgrxb4OhVnhXgZvjKrlqBf3
IzVrp5bPCJol8qZcIwEBm9KATxVgKDmMBqLLvvE0EWaDk0t78cDJecPxnGGfaor7HsWXg5cBN2jj
ZHUKywN7HoBXtEsbWAnEC5AYaYOxKh7LhWqQZUejtGIwAv+It7QIuIstHw6kvFm99/S6nHyMWGwj
ltfg9JNgZdLFdG4TIVoRcgltKxQHW70U5/UbecnMIwh/SMF63z7eK5zDagM/RnJCvj60XKdaQ9HL
fxvDE/8ehnB9IU6QizYyIwaAf9QLjmL0CF4zsICi/1bJ14e7zIPGxsPZcSvL5Up9xNsJjTnLc/ue
ingB/s4aQ0N6UQY4S84mFr/iDcFgOVTbWPpIYjQVGYeIvDfhPnC+/5E3uCB4zL9pi7i2GHeuc0Tm
yRP2B7FZOJh9Ofj5mPyxHCfys/DmHaB21otJSSQBitRShON9U8wxaW9ipNnQF2XIB6Z8Zk5A98iV
DQmNfhyxSYQugECMI5sMLiM/Ecf1Rk+h4YW4LHqrCxcHcthYn4AOdKnqpeERGTgKJnom3ad1ZfbN
ofj/TwajA90vBVzGrBwaivhC0TvJhCCUFknGSZTViXzXJnsAddC1Apgv5JQK5QzByAZmPutL1hrn
FKvsRtCUzKb4N0HKX2DFR46xo3+ZC7eVRSvfBo+DBPSE5QPQKu9d3vBKnB05EuiayBN5T6ja+D/M
LDh05wAoH8hQBrWs1IbimMufPwpVsg2+LRJ7uQXxmrRXEKWwwvnyUNvAH4ekxbGP39yPpBl28R/X
Tc4pmRII+CAP9g1jiao4OA4hidnEvHFWcb4HkT8f41DM70CPM8g8Nflinq78+b/+7hs9c84u+ey4
YM6ES/I5npF1TOHjQzb620ey/1/Ltr/qOIRdwUamxEVaEyn2ath7ZsOVJdFkH3Tw5N5Q+gBUY2lm
9Y7RdNV2F+NXjtqPn5XzhsQCFGxOl51bs6W6ToE0PDEh9rENoYoBbjHkkBWyjw7jr3+OvjhvySks
d9mZBnbRp7dl2oODCZ8gInrVo4ly9FSuO36hTcctVCSU0xxgb7+JF0QGTFulwdxQJwMy4j0R0CCx
zDilQKJCBncYyKSFJkCNsdtXG0YvO0A8kIj0ODz2GT7+7WaTuU5DX2fx4X888v7oNsZj8R3lrzXH
EO5ndXrUhXgGjo1bSSttuTugJqcuP6Oru59aXTz9AV64jsnfmh2SAwwNyrWc3cKcPrtx87MLuJ1W
Jme6c/X5z4rBrFxVqieMOm0rb7Qd9ogk+vLYpSegIuNJwqlC5cLwCuMpQ0ZIr0Fz75/gxPNeP+Pq
7cy/7m/v1nc6xkWmanHLp8o+YC67+nhX3ZtjeW/AOI/m6JRmvxRZmtcdn2f32bPokWrtJrymeL8x
jaID4bjj2CerxppyD6z3mw5rHXoKX8IaH1/7vJp755twHWuUZNYUbgw8QupA1EjvlFHtlvZMc7rb
ts8dQwc13YipoODK4synrO9vrh0h/IGSUXt++O9+2DgU6XkVVdE9atFexF0EZzxwNFp/y7cbG9uW
f2V8MzD5NmO+yU1kLmynH7sPFZYPjNaBqjJgzY7h29dpnSprfWrEh4EMxlXkgvwyFAg8BGVBtakq
TzluGjDWLNiYQiLk2EIK9HWpx8YtGsh4RZtGzeQxD2KQDKiGrcOBi6nlNx7lGZpkTgc+2kcu22kR
0CSyjuT1FLnQOFl2hX8iZKKVggFz4LVcBPZ9UKn97J1eZFEtCvlRn0sTWvlS6RlBDUmSUgNbvDuB
jcIz5lPmQmYuC4Jg88wVbllYdtQlQybaKDe3FvJJPEl4O3tuCulPASqRoWNaZZ83h8RMVkzvuHb9
TGpLoMw5fJBz3yBd/P9w2jlFZJRlpGNvEge8YZZjgr233SJrTzHLXeHRxvlxshN6YgzKpxCCxQHZ
nrphEseEuwEx7KJ01vG79s7xACOc0HUZ64fhsiFlcOnB1HCYjA0otDhiGFMhaWDgGhNPkD+ieBTS
jJFsWjD6jiUaWaX3g90rHJbH7d8iE2SAeLPqlLZ3RJfmCEw5JX4TCOCPS9ym+AY+6SY34lFnneV+
n1ypey/+buczlDjXoaqGLd2DBbBHI3sL2IwvQ+igtDxYqfJIvkrG2v2MLzmi27xHjU6pWiO/0KL1
wOf+Tii7AHPp7e9uG19C+vWHhEy6QktFxDx9jfVdcMcemk0CpL7oLQKldxqc9tm19uiUzemJXbx3
WYUwlWSiSZ3PoudlgeBv5BS0Y4R+e/p6Hu4M0k+w4qKcGEx10bFO7uUn2zODxAcRKIOJP0w1WiTJ
fJq/U+4jCko1EBb8na0ioEfjUFGUUguaXNVWiwNdX4M5RwtemkuGL5AzEVqKI42GkD7lhwJENYpX
12GF3/CxhdFLuvd5CJuU/lzAQoqIW88o+LoDtQya/lKTClUL3nCLXvbPjORbZxh/L+bUH7sxd5QF
q/WDn2G3aCHZx9IOZhykxYKdy4kXozDFPrkVnM9zZIOXU7TfdOnM2+l+AwOMP8JmYYLEyOLtAliC
wc7nbFzuEhM1yPQ+XJDBqYanS6yhxnFUVv6sDbPxHp2+YZPzsJl8wIYbsFPmlyu7lPmXONnvnn/n
0X74XaNye2whjRrFD0ElAI5uY3r549lfxnwAODgjES934E2896g7R3AphGEyLzC+6QbU7VoAwdQs
EYDvsEuv12Z5TnfjyqWda8XvJv8fzVpk6A2eMIa/a7wrxc70Hl1wMIVE/k9GQULtEWhX/Fpvzk+n
eD7E4Men7DKCmXT4xz80cAZY2yFdGCf+P+qeN7px5p72YoPK1kCXR3+GJ/SkmnRpUNsyX5G2rZ7g
RaZRocy+zLv//Tjf3kk1YUByGulUE6MOM+bu5pbV4e7foo+tMkMgfHQo4w4MdMm6+asJybUTxfeh
GHRdJuF7/47IZURmKbyH26iePESyhmr6Tdn2XcESIPfVQ3RFoUaw518LKTg53cLeb8nvCfTq+26W
JAQuAOlQCfUB0N0xTYKwf9gx4PRHYoFh0HwndOWULZiTJKDi9tr6m4JRYPbeqv0Ado3wRwIuhn9Q
CVcfDWYIGXmxCxdXZsEnulpdG1HlQoyhNOz0vxO+8XMkeZh1ouRf8lJj0IpMyaUYpKF9Uw5LT78r
3itUfAsmz98QJw2eFq6NYlOk30L4GI/Roq/d6LpvBYbyo7awgiDRQVX8ET0LLxGB9j8IkidnwYSH
gdbwM4BoisT5VnyR0wCQPGJIVk9sBu4+Ixjp11tVwDDvhpUBZZ7mk+OHGoqzgZaFvmWOprqzD2Hx
aPRgunNiosqjHix+3mfAzKXGsOza19kqeDLTZBhFe72Hi1ogor2QpMrC5uaApxV2Z21qSRC3QXt+
eRU7M9oxQWY+Gh5XyCh75nyv4IOFlh4qkwXuPVXbrvnwXwgGzx62e+2v93lEUOkszLLsQwSxAaOt
ihMO7Rt4pBpg3Fi3Ykz1akK8afymhP7+Mig6X7Hm0w/Rs4W7hiSYPsFZa6d9dx7T+hDdAUtAbzC+
ZDjm373j5FjZ98r+qrE5ut2Jt4QIGioIp59YNlX+RQO+vp5iXqzC64KHci/aAUN1DFoY5WpnpJyO
Rp9x9vFb3+29B/kiGvZ4y0XvxQ28D1sth9nPLleqCHj67U7H/AeoitOevuo2RkN+uLjVHqLlKZd2
W/DnTqYVgjaOpeI5Uir8/opXDkCDX8ftV4YJNa0kjEbPKk8thFRw3OVQfrsGBRwybDqhp9cp6mm7
R+5dT0UTZqYA7nDrLBsyONEAO/e0rabABN/11+Lu8qspXrwf8KF2QEeL9g9e7N6Zjo/O2IBsRfsK
VnkbXxEN34botY9ViE0/3SNH97nJ+U6vX2S+AGKb+AkHNv5cvA56I77snvHKFRYDVwitXj0lWcli
IPF39t2nkNIfPG4rVuBj8okgQzrG/AAahpeXhLjzXQOLTRTlRK6ho4fz3slqMZKAINsULwT3PRrh
07FUVacFdi5Qyj5FIutCzdc3f8jrK7GinasSBULC6fQTfQN8FwILrwXmFli6seXt68XVwcDTW4S2
kFC5aJ8oAcEi7/H56i3WPwgOgeFz0bqv3iK5zfCtU+1v1uJxBCbGcU5VnItrXAUk+vSVSCwd9vGt
a3dWpx6S60AZHrsedEMJAWpAmpFSYPXG1EW1R98g3ttVcA2UfrFwbh7rK7CM0OxpuD84NF8CNx9B
hI5Z8YJaDziEhKpk9cC8B0l24LAudw6zTp8MLbL8fMUV6P0H9I365K/ROnKpftRIx+QVjHi567rN
uE4P2FHzWlzJIorYR1pB+gjc2Z9FC3Na6ouYf8nkJof+696DdiV5upPr2PpFNbxqWMV2m5gsHshW
Dz7ubdhp/HPeuB1fAgA6a/ip7MZ2+mH2B78v6Azv3i64hhBEBde5ZMrR0Vs0+ibaEJOu5hVgwgZz
llEkAKOje+gG7BvDeLKrPNjnnmEL2e6LyvOGhcOeENLZCUXKvPp3w0ADcyz/9vF35FuYCBKdy8e/
av5Rd8+aSBDuD7IgMP7wFrn5sc8chwvXeAQ6BcdqMXhAu3WVyOj0dKwpbu72AEuXD/2cXfFu6Ztf
gsvC8z+16x9KNUTeIwMPflPzr+hmdlhRFcfsGpjQ3Gq7OHR9LWR9NsHz4X0S7BsfCPLmFipknI1R
VFgAOQ2qVGDLHU5gwBX/jv/wRjEWzpVMlSPg3+3t40Mm/3/nPic4+EYMVPpPgEFa5XPQhn3K5+cS
wvnTnXbt3glpvsXK5rH63nzd9I4dHG6wr3klj5XCJY/STn4ZReFz0nkmVzxPIAcFN/9adJI640LM
XiWeO2q6D5GMqsDMjh4rxRmSPAqJvbOrXHV9xiWhdyL21MfBgKEgp62StYMvEz0JpfhtEWpwtphu
pWYNsdUR3h2QXzhVGexBlII4qaAFAtaqweQpmzukUj2nNCFRp3cdo8UOIE5EDk9cD9rxovw5+3wm
A8W3p2T3Oj2P394513wleA5vbrdrn9BKMvkp8Zb2WfHhs6/ZWzW5uO2vXYFMb8oQLg0a2GgZOmHX
C534L2G600lhjjP7iZfiX2f4FcJ7Tof47F3c5wa7GztnrMlc9MefxvPnmFyUkdpxunQ+5mZv+qfZ
c2hysKQOhTXh4j/POkXo3Ttvktl9Hcv02rvir6AF+1bvbDn82dMBsiOVCK567nesP/3dRqU6WLcY
ae49pbK7a/x9otnPxMsqa3YBeRs3OLTjxVSPD33Sy9W9t6M0JCX8GP7GR6ZOXpMq8TPaw7yIa2BV
D3t4+xGNMLn1VPeIT5/bxpFt0ELhnJc0alIkMaEDD26L1V2FHBkvSY4kPNXwzCZ19xqUJ5+EPEDo
f6CaHEDj+oNMrELIKtOvN2UKTO0c3Q1LC3IKtGOh/1MitYX5KNA+BsT24OSsDRsBeNUJ/g0ogSjb
3nY/yPOQ0+7sbON88m9Ai8n4/x/TFtrcpFKgDDkAcwwawP6QXEKpgil+yjr9jru+2suOT2gcXSS+
0wmhgMSKf9wAkC4I8mteHbLPcFQHHAcI7sw+QoqQbfZJMJgm7ziCnc7oi2MSdVxw8E9uyZuNR/K0
VRsXt+BGDDzmfrseR0CcpzSbQbSCKgPYx48ElOdVECemIhJkFhCSAVEFVIAQMTBBlbJO0GxJIln3
+2luxffBaYY1HC4mMwwUn3gtcHqxCRcQZXok6po8O6xKcVkefIbHwT48DjBs4TREZE71Y9gd8t5I
IWGqZjO8d2cjzthcgu1NjGsCtur9np/6ZhfjX+fZcbATm93zVjs2Uby3Pa7O6DrYPd1T/7ZLDrPb
UD0O+JDUi/Pi72GupnkH09RPisXIeKm6LBNESxenjakV0FeM8CRiU1fuaWgVML6DZwozMDAgqQEi
uOqUkT2kNTImadev0A9fbu4dwxxKpx5IQNasy0liBs3e1ZEO5voFWzNnzwhvqgRk9B02jcttzFEj
d+41x+rW5mc4OIe+QgGQ5inExNkX59aaJpjcrr8vPzKvcfV4R1SZz1cvL8Nnqm8vSG6o07ZUY921
FTyGGsF4JpeTeQcr2G0QL40N/y7ROdEjwphvK0a/s487051Puptd+hoGAV+4tDb0OY1u0L3nz2E1
QGJ4zTu+6p5QS/VVPq19iMG7zmOT79WklJvecyNn56O/D18wIe/2b/kc8vUHNuJSTdUUi3tkZBBT
x9Z4ARfP09Im0kdGFyxDhxAe7Kmm7XhHffJ11I+szTAkByNr+VnmuiFWBugn8DIMG7vKyjoDznNb
Y9Ud6V97Ke8Fck/C+192OuP8zCj6pOa32suXYDIeRBDDNoNjeGUmcQqr5cOKnhf/fo7qrqwncwmf
ah+gDNvbohIvY8fxlCL3Wl51jpA8hXHJLMotEjOlRtV7U2BcGQObpWBDfgaLDyAYCHmajUOUgfcA
TSPvwWVSovjcW+Hm6DBiZ/vFef5xPeqfkDudhec58cWP2YJnz2E7/5w4tmZwUrTQycm0VAwoJWd7
RoXmxU58dYowaQYha+vnHE5oCMP0EKX5bB/mZ2gst3TSbxWYTNTehNqFypd3jrsOhFgYlh2LqkJ4
/XjOj/qW89KdvjJeT1rkZUoE45GdWhWdbwk3Bnp/3jQ8Yhi/L8yW6+/IeEY1IMvVXZ7adtzRvTMr
ucNz5U21T3b5HTWcoHBqPCd/DGc3K5h1bnbeGuc5UZx3Vi1GWViyOA/GJOFhQQJBN7RIysUJAxvB
NJYNq+vUUPlIezvHN9Fnr80NQiexGCGcmO8Bkw/WMLDQz1nevyxYWYYxEeqa3aB3JQ/WOeNwfHiX
5yr9CZ8P7qTL1X46BC+13GthfDxDuIs5hUqC8d7O/mLn+pac0OjQb7HoDwe225460T3A1IKS6xrP
kJacK40Pj3ZB8VmhUgzgV8WUZfugyQCvdQlSVg6TyvvLsmRxBNgyQL+1UwOKE8PNiBBtoRzhmkIP
VrCmLn3DN/wdL9ry2BG8TXRjbh2UTaKu6ATCYsSpAGEWgpEVNCyEdM2FYjJHb+UH+Fboahwzl4LR
dH4QaT9THmCk+tWYmTSMpBZgl7e8bV7DWx+vg4EYipDcPEIfHtGqsdsv0RMlxPq4VP1bdIkkvOoR
vdLGfQ5/XpdNb42bCHvSwWV46i+w4+QIJFEw3IcaG/Ac3ty/SE7VLnEuY+Hrfau/gGpiuWzUg1se
A7BJHi6l+piLm6IjPsZn6BzG6uTf/EfPSDC0kLdOpZt8QmTEJG6wUb5ZxbOtHCrN8F0cqfExbUAG
jVwTRo71waChQePNHlPc8sy9/LLjODfsCcdP+o11r/I4PLkCOOni6/LrtTjluPD5lugfPf4Z3krO
ZEehrwAzo1NCXs69XOx6jTj4vrgLQUVInjh7God+nceQlj/uEls8zCQonrhK+Tq6nH9KhB0E3Q+5
k1SvR/DOT5wUbBqpCV8pghpo0pDUHS2aBJNd/+s9UwNm2gsamzW/ewrFH728gx0Zr/TbPqLGPQ5m
lF7D97haWqh1Fj3Vx+o16tp8lhXv+z7SQjThtEHy6SEf9MX8Ars9lOJc/tR3UGTtQigzB/4C5fPP
MaGzHgcuD/CaL6Z3jvUP4wA+GzM4RfcLhebHpWPgWFLdiusIVwi+/hwqREwqQXsrtDr27o9gR1f6
LxFoYIKHIcmQ1mTGyUbPSD38Q2P19fT4nAPosgYtikvqsUSqTmxFHQka+bCuYOZwMAyWmn96cvua
serPJsBna8D0uPjQzo5ZRxQlrtWX56/hUhyeiHGEzDRTMbDiA8eaeHQdfUDADCDW4JM0vNVXn9qA
CIKJYR/IzITtn7L9xJ5HPHwuzqolMnx4pA7p9gdHz/hCbGqHXXvJ53qanuN7cfNrpxrIOtfERkcM
BZgzBG/Koc2zry/h+vqdUFpYCsZ7VnONjUgzCargHLPLnAWXfI2aqF+P9fhUe7+ugy36svHbQSVn
P8+RgjuO405YPlBycR4tFvw5AnypycNOUm6b5FjcnbiJKAzoKI0uO9TawR7U/OW7kN73inZhj/2D
y9n+gqlUpwZZuf4JubX/crvlRKchdAx0knbwcmk5WIjP9DW9ew86+OzCeBoWpYVImOoUzr+QSQdV
eHJa8+a8XB+p0uq9w4+r/EKa3j1yC54wPdV4uXznHXFOOX5tfKLp1EJrM259YsN7CO3rjCzxlfD4
1EnZQbVuk5PLZsl27pfsqxtLP70Q9GJrPVQ47BHVZznmqM1HKPOefmyORZ6+XLBoGjZ+WVi6Q/d6
7dhlZ1V+ethyH+0RVsJ2a3RyEbfH7yCntFzmO4iwPP386sUF/aecE7GAICM2vIYhxeHkhDFRuLyN
1taC8gh7h1EYLRTrvQCUuLle/AARITiY+9JIwLrYGagTGncxjd8D9kX9jxq7V8Q7N8Q4wOSsC41w
RCXC4d71R5xMeLt0Vogbfeh+IdG1ufPOsZwgx4lJCKXNB+9JpgvTsZaNK7RLfSCob+96xfEGBsQL
4TNxCAdY0s7z9rUPq+tjfkE3M4Dv8YCL8fuiqEYd04fhdvDDWw9JpSABhCNst7igjy8NzAmoti8k
LM7uHmPGIR2MdDKm4emGt3thavLm1HvGEnbCrytUsM6LFGJINxIFteNwrb/Dhr3lkAgcju9ie682
4dvvfnvTXX6AvnhdQD/f913oPeTG/G4zOB8crIBMF+9rjpBpYzXxKMyytuzxzwxgi6DaaIDYcA+1
KyiHH/sNFxunbEZfHSKGgNhuHFmABGCjXU9NBGZCRv3COLrDyds7ad720eUwfwJKxd6M8ma3d7HP
z2dVzgiuIYgW9IozhE0E/XCDofGm60HnVNwwpEEKypJX23QGRJpbTv0BLZLlasKs8kO5JXJqgnx0
80cl5g8zhTvsOr87209YY77ltPutqJ7hywO2+hfE+ghpLLG6xTmfpfqpxeT8fbJDDIm2IB8bQRS1
r0eaU21b/VBNSozTaKafUV5yd4IK+UUijxOA0HDV+UYbEEzutWcIZPovOxFo7P5yhH1tigCFVaOo
aagc7e1WC6Fu7uf3UWMDvFG+ZqWQrT9vexmHcktZM9aDyfbE8wB6zxEPPLyNL4zrXZyVN6+WRww5
zx9WqHhclNes7EzICddxKQAU5gpuG04sl0bexYrWXf6WVBXHrztrUYZ23nbcGpXq6hps2YTl0Sa9
G6tl6hyPHclOiCm/RkAhDC7vMToHb/Sbx/nzIudaTGMTd0N+9noHRAguAzjIDlf64ZN7OthYEXGZ
QIH2FSIR7wIz5R3pm16Hu63YF5Sc9laJtpvvjJ7eBhj9FA3U0w2+Lh9k8PaW7MN5q2P/5VdtAcKU
WXEtTu6yduimwBc4zLoUTTV0byePnZC3wdBSwaOmMFrept0vxmOsUYkX3rk4I51QaTHJ32Dqfvc2
BaB0TMbdeKwjOWH09TYjdnZxdC6TI5YlgG4R5iyNK+sLuIAuAMSdVnuW3CYF+Be4gTPGkwnG8x7h
NP/7oM7z9M3hGrHbyX4+Bh8bTw4W8B6WSHHEUeb5D/dEBBtA8v9UlFrE371ay+fN5UbkFVTV45Ow
W7PHqtPwBw3TLt+GcwdMnpcPzoknCwF0CMtyuxOqivvjeJmOeKiNjwXcDztmJA3Nrce0lEqwztsG
NSMHPddcUlBpORrjszOk7RSAmtcXzlznzan27b8/9ngBcOfs25MX8EoCpeXlFBY0YSzb5fnW/+4Z
GIOanAttcpwTzWLEAHr74K7z7nFK7F9HC8/IO/kr5C0kMHNhfZ2pszA/8PU+GCMWRB5L+gTQSHJt
YCSkvTA5oJI2pqiJ4xMYw3dMkunJPZVk0FNX8rNMa+I68CLZmBF8ZPIciIwgEJDSgrz0+OeNDr5q
U2s1FLhvLy+NyR52cSET/JcHE+KN67bI4R9LCCafMVoXG14SBnaPYMFUG3bk1f8cnOOs6qt/DFIm
MX0mfgy8W36VYpRCkAYLuJdBqyQfUA2YeDY09/9qWG4pJO0BaySSN+qSO7Oq5iRNBc3KgkEYHAt8
yrVVlz1RGEnn6f7mxqf/KFXCNFgMcdO1n3d0evZ19Ep+QFTueXR2EiN4jmVkLfNnKERjQhwXBewe
rbJdpWQOS3h8uzyMd8vpQxjzwgwm27CmiEZAlFf9dvoo9BR7uBdPDhu6BHvNzwgmM/t5/hp9WfPo
93YEK5uoD+H5QIfUpyuoHGBBRJCI9MYZ3rFWCl8FpgrZG6s/bF2XwqtZIeJGqA3pjjn3b9pet/kp
ZcDToDbCWo4RL+Mg2V5MT2Q4LpJmyO9z4UaJBFzCY3Qoc3+CzPa6YngG7A+zu9B7DF40lQQrm2l6
2sRwyLu57k4hOz5xCFf4DpA6YFe9OONY0oeVcE/vwaW33WzgLXSLB2lvus3kYQw1koGE0mOkzxQ+
e2y/TPyvEUyZAOnauBvcoVwjo+obQTfARO+QY1cWSsgybr/xR7d5Df4WOqGQZWAUFFUfsMCEfypP
iDCZV4yjHGQw8NL+ixduoOcc+y/YiPZrqW3lzT4KPka0YMvPchETkhzuLAd6TwNvpxoyq4C520MR
sN4t99Ee8VeBZzeiQSaBRzE2wcyqA31blAIco8dAy2Hds+yGtV/zc2pYr0Hr+fHKlWvMGX+9113+
wdCuW2CChhtUAF1xCoHxjlE6X3zF0hmO1RKJBURG8cXYz4QofIIaLiotqN8SUoOWZ1BP0JGjeWf2
mSkDfplN5dyTF0T/HIsPoTubA1jFTht5oeV1+wzqT0EXeDXaFThm7GBBVyH4KTqmU3YINFoEDK9P
dFQPt128Ic5is7nmakZ4QyPjUdEyR+kHD3rml/+j3sY28+lq62ba6X2Z69Gj1J6e4ajr3TjzzskJ
lXcQBDOaRfwn2lg7ikrzzpxitpjhHPuQaF2Z8etdZGcPxsualpy+kTBM1JHQDuDM+5mUdv5UmEwW
oRbQ37CfgKwPNfA6lDivr8v9AWvsnVapFquAnNCsTDgZcBO12OC0kRkemohc8W9YZ735i7DKfMFy
VEpZiHBPIL1Dd5K8FIUST0lfGAnxZAEhsF7ren8UaodC7YdHyBxiwgrgPjanc3T/vB7EMQh8cLxR
9/MWEallZgKn0AW+xqYVZ7Kk6ktI69733ytm5y3eDeNjjjj2eoQB3hfCJyh3RKBYTS+1s+ECFUKp
tjCRRQLL30EwWeC0MQHg5ghc3UbDCwg4HzGjZiY+PmBlDtc93EPphVL/L+ohd3ETYnuY3DtDOpB/
gwSHQ7iS2DDuCyyfEy41+LoQv3uwDYdKinPSRBt0c3NGnEx46FWBMWE6FTCdYib0XLjXkUIK7NGT
LpEyKqTpAInb9RhCOrttzQes5gqJt6BGkBqFokIwHKwT5CGRUprr2wXGSHTHFjiGmocarhWiIRQX
E3x5xjpRRQ0sR0mwVconuOQfRYfT9foMhQLESBDCH4y/tZB14RqnRC0QQ4npNOy3zliFPto+QKQE
sS20BksPV1J4xTFDKxbImnDYSnZ0L2tjhPE25Q9dPv+rDwVfgAj+DPnHdJ4N64n40azqEqFqiF2g
a63xC0RmWfX5obvYKBFBQyY592FxRAaIF3zvXO6w9sWcxyW4OXjB/P2t2glkEf8UH5Gt/GOW6A/Q
CiuwY/qXYIHShUnHF5AK7siOfXhx+gysgv8FiOg4xY3jjDBW+HSECg/qfkuDzXvtXT5YLXZmdYIy
pNeetENz8iyGF7jvTAQDEkoTzF/B+NBemlQnBG6Jz8XRvZeIAtfqCVreS7KKYYY9loZMyUXw8nYX
majSrtExOg/xFENbz0gc1h9EU5E7GC6h2EJ4J1hMFLNyHHP6xXKGnVOFGgBSR7cQMp+IdMSm8YfW
DW5ih6t8h4wTlgo3/DfCEyu9DJpxZ4soxcGs5IAM0Dl25Tj7g95MziIlv2StEIjbX8SXgUjyLaFi
5g9+9Acuxqe4GVmoS0baCJ73c3AID1hiiDAbPD9n5CgHHG34bd3O7uEiNFyLMK9doBHl/e/0Dw0n
cQTQE9m63HcJNOHbYHXx+HjuBzHL/rkQ9djWe58jdnAJHv+gEf2T+xcznmAhzCdURJkoLFddEANs
IkAysrPLUu2Lj/FjNOwZWyOGdYfF5EBHySEs3MdcHSFn0qh23hGG5pAoRUUjbw72L3QNvNnJx1ny
VBiiuytOlUEPzmQn497mBMQyCsI8lDCOuB6UXhgP+TuFxO4Zy7tv+gxLvzx0HJtcuEEeNgRG/3v3
jD7OJBnmRKzRX/LITvNn8PxSbiEP+iPWV6XIk0TrtAsbio5L3vbPfW1swnBd4B0qh54FmVXYIfBz
PNggPjMBDtXKlcHK091xU6ibdTsAfVjcgGWDiy/DJYsu5RzW+TugNgAXMBizzGoSaR3BxMDDYvLY
cW1w3/gxNuGL2Mwe6FOL2vUxGev2lOORC0AohrDQh9lU+he5dU2Xnrq3K894aG50HAn//CI4RT5Q
iLWYCS+7f/rHKl6aKGQT5gJ6rO1dsqemF2YvNFJVcA+ER2FyiD3AHhQ6ZXpcCuchlBVvHO580YgL
JbrxHtg8td1GPuGL9xp8Br+oQx4ETgNsi/YEZXCCK4YMGL9cALs5R8KQA/jf818FggKyws7AForA
tp6VwpcBOoxpNbNTeYbzQeTUNfuEVsTAw1Fm+HrO6HEWKP/d8gaaUjaTBnys5lNSE0C5W1kyK+ID
PNrEDCG7ATURZ0UZ+fNmKa5Qaa2Ez08rKucdCwsAssSmE+DIoQHhSD/4gssyQ/C7k/tfVxpbIK24
uuPe0WVKhlsIVTIAP4NMMNEPKCkDcQDNZ+9EN8SvhacesWxgSYq7ZcDqxMZKC/l+fis7JuDk4CnA
zP6HRuNFYjODn4XXhoIgskXGcmGhR5jxJrSCld+ZU95t8UdDIy06Ibw3WXEiijURdhoNO4IkzF3S
eJdcNEEa7GtGvUJPz7Jp5hLnixEePS1ZIC5N5QCXuWEnf4CHbN9k9vAp7HjWePy1vXot/CjhObXL
Y4ocShSmMo46psJJ/cJJrdxj9HE2XCYUErgGZdf1y7EwTz2mb3+cINxEVykSUStE0oOUwgrf66Qo
MShx9UyN2BczLWQYwdihnJHP+MbqPYcz4pjRwinLZQ5iii0WcN7BBSh1nXzyy4MZnzVIAl3chq6b
Z1ZQNy8cVAbyE1/7xHPjRQ3ZFJ6WwSEstfY1Y0hgeEXJbBchGwJ7+s5gtuyuCKd9Rs+I/jyPeefU
6N4N/rDualTwMjtP+yQuILUDuOUPtLybK7Ns8DhCPJx9pmy6jppTWXCvA6z5spW4MunyZk+2evr8
0+D/R9R5LSuOJWv4iYhACIS4Rd4bBAhuCMzGWwHCPP18SfWJMxVT3V0FbCStlSvNb+5UjmkjJso4
s5ScQ0I+djT91mCMQg4jbycNcc/oz+e0aJqu3w8h6IsnLC60XfA5zoSPpA2BWlDaMLPBhIHb7xVy
JJCSkoK2imXPYiRmjBlZ6S3uDN0uVroG/aOpmchGLhroid6DUcNGF5fn34BOpYNz6jJFUeRaboFa
NGP9zVKjdjW/g6psZTCY7FM5Q4jZ/iDVg9CJZupmN0ckBZ788C56aAf4OT28Id/Q2K2qP5TMgcUA
o04IXF0P70MgKFJwm89xNqj64y59ZXrmRsu85u+ROmIaZjPdRnkU4zfjTE+4zYsci57rJ9glsh0v
9qsAP46QtmpU8+uddzPKpyhhfEFlmygVqmrd7ESlDcTNfjtNICNvPrlCR2z2ibfxdfQyaxTF4nrd
tBtd8814srjOmWg7D+bvtxC5Hmj4AliLfQAczFNDFgPiq73gBghoovbbkME2c1ngLV8tz4APX9KL
4XrBwmm5xm+IqMHarvGtosPO1LHfcGZJI7rTfn7084IVYqMSw7C9w/CS4eeNxWcfUqBL5iXd0iea
yAxDk4GA83G7XPb4/Pdg5ud/3HUbuBOwptUHbytaVHQEMRIC+VZR5TT78kdeI20GLfcb0eE31OL9
Mr4A+RSrBSga/N6kUaDkSMecwE7/RBct3wf7RESFJamWXAdJ9kPfPGBdBxYtvPu46EHsLpRBK0KR
nQ6FcMoe5p6UpukcQQTScaGbQCHNmfOi40gPxO2FK/qodDvzs3FJcP4jxj0RR6bp9vir6GrTH9uw
kfbW+hgB2OvTdDfdvb9mlUw6aTt+tOmWAKu6j0WUnAo57XiX4EIdIgh6ot3Ru4wOMd9e/uQKuz8g
KjAlW+sGsyp6GPSnUC2kC+tbTkyn/2vEg2xFbMo+fdpmKwKyy1tG8JQS7g79ymN4X0MYnQudUEiJ
unOYt0HsE2GE+tgxtaFwDBr26sAxcEI6wEKdpuXNVtdx5VaE5uI/4+Ol+mNdoB7VcfZz5i+TduI8
kdm4LJcamGbkr0wEo5DliduAezDIVZ1OdLe1omukwETsfo6LVuKJXsfG+ksdMB7j2scTiNXNhJwp
ifOznhaCDbw3GHNkdDUxBb6BhzjJwUCmAD+OE/URlCYg/FYJQPbZ34yltENJkiN5Y+kmsQE0GEOX
TAWCogJ/YujKpIdWu9XlZ1GkvsJ2Seij6a11qWz6T3YJTcxjHKYp52DXYfDpzFz5eaOx6B7ezHOA
aabZSt5bpkEaFfZfx1KnM3cXqker9q+wwPOm1xy0Bl/USUjyoXnLsOyvCyBxy8mXKlRwf0jhdY0Z
Q8U9UVB1lldLDx8+WlyenjDjAvxpf+ze33v6cICuU3LtachWEIVA/CGH8Mm0CM9oei7w31Dzx8jP
OZbdkKW2etDF5bRlgSAt0HU2iwtH1jZSOXuI/cXqpNv0/4jrIADd1xgYI0NnRn5PqMJQOgWftTfo
OXLMBHDS0HU2u5OdXSF0QHsZcJ3PweYj5mGQUcysbLT1RInkF3EnrwXnvnONztPngIYvHdOh//JE
d+CwvNk9vzMCw/Keb4Mqbvg3kAPuLp3QDyRP3znLb66Zy0PYSj4JwY2xPVNb0AgqiLo6+jXvztML
p2rADCN4T2E8u6RyDBt/P4DCruEJKIt0484gnz15nXbJ+AcKBh0wozds467H8t4t3mkvrCHW0Shc
kNKSdnQSPfsYOpWRv5tTEz4NzUJ7+y49dDLNdiwNH9UrzcywrIk1OCUvliy34AUWkp2oc0+awTs6
lE+GsnsW2tP+kLAaX/asyVphvjg8mTgXyKz+ZPqAY24gCC6rL3/lKSNRTLt4t+KtcTLtA4xwNeNO
S3JwxmCWSf2YA4NuSLr9uysGkM+dyRhHZ176iDQXNAcHQA5YgYLKw4LZ264RvwU6CYaSmaWJiLu+
aPY5BD7eD3rVBYOLi6uMIx8WrldhlzcJ1naH3zFygGDdVaadnCvXOQgs60DC2b8nJxtXzgNhjsnS
mQPxCNz07nYIrGWSFHYvAIrG4GROTd9XYTfP5tu9daNLV3CQMFPY2OuVBlAlV9JVe6oOWtNruaUR
wxdJHnYr3oy1b5/ZKz17fH454wmJ2JkdIAGsuyXkN2grMvfbG7txi5ZqP4gknFEeSNom7Y0u7tEk
w/DhzwaJQoeG3tMYrWaIP8owY8apdh+jxk0eiweD8+FPnXfb3AKX5ONeOFIH2Y500tDtAX0TEtXB
b31trZ39BB4wPMZY+8pwnaOUvjB5h0ryQqe4iatGZZuACdx2vAYE/E3PJMjAMZgjcz4AruGwyGDc
Ma5jFM8HnqMZoGt+ofKeVw+T84vVKyIiUpvoFo9epUKYXjPFejB0ARhvBE/4VtcwcA0WWSe7hUxb
G+aKM8ulLuCdxdY5LYQXzozfxdxLTjkSWWG0MwHR+Ignj+LZLysTpqQwdR+g1UOlpGgDRCj4T8AV
YXM5Rt1ZFFmJYxf0JtCq8/40Ok6odrrVuL6Y5wVsDHQMROBwcPqJR6F5Jh3BGrjhxDr6TJgBLxj4
ilZWYzizd4bDPGSivkyJrg1QhkxpCfzMr+WvGDw2SETf8afQaTuT98bHuOtcBSrIXgNFhD5MI+yY
aipJbMPbSm+qbG1BigMpqChmRNVfUORVNlRwxO2gcjnWCk6kltdiSEBKKcgu0jKzS4c4U4CUP35K
fQ45+d1urZjiB1s07ip3L/J+1UJI/0hbWnnKzCDWw9cE8+O0HoMzRySlJrG72115JZoDFyQumm+n
YeSpA66WWcjjCqTjUwoEGcJIY67EyMiyXFl362f5LHfeG6V01H2x2DI+ZScDuUejrLyU34vFlJe+
C3tSOrCKc7eV7G53rGsgSlrQze2ay+KEDpBHe+H9x+mLppOCuAueRopzCGsaYYPDq0/D9vUaHBhS
J51sG3dopVtdXx3dU8ABrgA9rugCbs03R9TyBbpE/KWQg2wnGjTacDvajmp0Icu3obfCWQJ8swGD
HLvykChC027JtBKc11azn+EVLEqPsC8Qoc2y96cHeKIyJqfpQqPa/EYYBA+kBgU4DuoaxzkQ1ocV
wFUWwiYFdUB4IW/SrTaZDuUik2MetiqZ/URlmIk7D5UeHSyZ8pz9959PFvQG+deYdrPzaJsT8WwI
m057CfBcoBage8yM5X8g86MMI08KRrTlCLIqidebbih1Q9iOgwtAww5aFwAwLPRAyb2xuDfom8p8
ie0jOZuSMH+fSj2Umcw5tjuhwj9K+v0vaHryUdhd9ZuLARd5SmqHUgK0ouFnPX7wwR5aY/l2jWl7
cF2Lcz30H/vuyXBYSkiFjvtXEmkF8cY2pEaIAMbVEiRxL5MLu5dUmA+rD6SqqXMmK+Bf3Gz97+BW
Uz0Hi43EEvdHeCvMaHl5xwrFbQoKj93LXuV5HVpGxpQXWk43/CZX80IZacKKLGtaO1/6Q2ihBwrx
0JeZMNfjSpyn9AklOL0C+hcg23Y1U041myFtInVKBRWz3KQwLgQJBPDfs1zQmyuiZit4OA+Dx4RN
1hglzuWD+nrQHrDEmiWYkA7Qad2WskKmDeEEWNIQWeQn7KzaGIeGMZAkQ+XuKsknE6L8x9ejMzQU
5i7CAdVu9scRexQGk8aEVlNI02NDub1ejToPkbyoUQWSRyRNhgMf1iEdaFEoCwAPrWzmCBziQN+h
6sRkHyhj4x81kfbVEZDVE7uQiTV2nK7150xCC9jR/AOIkDpNtYB9D9qAbEBOxo85K3H9Ib7cTPDw
oTX3DYlSZ/BfM57v02yTBaap4nfZ6jzgh8/hRoqrheNmMmYB+K+waYMREFsS0OfggCDkTBr2SG49
fXF2Afg+0DLrLbGwh0FSZ8shdmHicab4ekhTQ7ZJBgp/+0OvyTn9GsNfAUNJMcK+vN1MqSTBYM+R
X+MkmxlZo9EHkz9kSkCjBkr0w/kQm8H2AtN8k+6G8VCq+OHdO8PVYN7/4VHdyyU2AKZGo/E03GXS
Lz04aq4VSgwo31MRuBBx4HDMKm32/Yme3E0rJBO6OkO/SUmqGgCADneS03Y+4wvy/K7+XBlVb7Ph
X2Pw4Cwwl3vGEdqfvCPQnrQgSOCh9sIXM4/zl6khRSdATOrssaOC64Snump73Vi0w0nBh11Or0iD
D2Pp3hsLHVofCE7TATPbBcJ4izYYn9ptI+OFyAu9iR97qAm48EkWROHOj74A+EYgR7qHnPZDsun8
FJwWQItInM+GETftG5nffSWJHJ0gRmpv/xJu8Jf3dr+1RHhjhQmcsra6HDzs6DvnAquM/MwfrIky
0LsONsUj+f8z/NJzmI9RwCMF6zq9TFDYPhvj2ceJp+1qgfrmVpEB02gjIYRAZAzPFgMKgS9SEZ7R
xGC16JaWUw2uOhNlchg3bHOFeCXTIAIFJkMIx/BvdwIfVs14GPmKsIjp7NeARnbIUnDWym4zTvwr
1EgACsGZbaYbpGuORE7YlUXXlK4lNQdibRUvr1G7BknYoOVSLWEpM5WN7z5eT7RVaeoyAbjRyrNp
pdJuF70ksDlLkiVdhNUQ/Mv1fD/svR0oJBvWMAcGpfZ1+ODiUF2ghZ31kO0om8XFVq0zyqgtp23r
JWZrP8iwtI5Qg4QrMubUkunmJ1XjJ5yNQIlnnJBF0/vUwX79zXpRZ8p5e1meXd7ltZA+xJkP7IJo
uaEbS/oEFuns6DFWZHvHDAItkv7S3lmdnQtrdaiS7zg1WDZJ2k6kdgDTsE6221jvvBO25nfwu6zL
Yh+R3AwuPwbY1geWkM648+1Yy9UruC1U77AiMbKLVducKKMAVA5pK27maJwkt5eJxt6gF75TqeUo
ZVIKt4j0xz4OpbHawD9nTykok/3aNBGCG92sJ6kiD0XYX/jB+L2QyLfeh+pARvNViLzZ/N8MYuNi
9R3sJy/UUN/LUtSZjqlMOpGwAli3GzfCbSQ9wV7RMd/XfnDqmTzlWgx7bgvaaQGaIE2mBLU5upZl
BF+1t9R9pisiVbNDc0fkZBCUgaGN/jEtqWugTZiNvUknZb5ycq+EeIoEXyHzEz0KEtLkNKoZ32KV
laKdzBAECxdiG/dT7X8hqW5Dltsp2Icth+KNOVbTmPZQ16kQcapNIBHCdm9n4o0FXOSnmZG9xQJt
UeyAlbSRA+qx/kAQWBBQO7RjHvaRtrAU1moyak2Ft5ocFf6omaOhRa/HZ2kH3E8e9yYBUgSowzww
pUFmx4RoAa5h+uQ9O+p27tgGtPUVwoGcoiJehNQsu4TE/mrwP4XODUnEg4dlBcw44m3RGGiZFPRs
uxVoQreVqUgCflkfB3O94nUmlhWofEUCycFRC4wbDlsXN6DnrX9gSlxQtLgz1KC4l3oeul4HWGTG
lMBkJ398M6LuZWB1+7sdLAmJ8aZNXOzEKGdhnISiLBABaJWQ6/eVw7AWVpsw9RcoPutcOyofbxSQ
z7YGVkX3NwE2digBLRuw+poehr8MfUcafB2Uo73nB7uB/otUkt46yBRCBpfzTi4Ire3d5g8j8XQ7
M7sNEoicNJ2R8xbPLhz8u7vqgSm/oMUff/Awod27qJzd0qfq2cOVVn3BTwN6B+S/jbpYngOVpVj/
lcZ7YNqV0QCvAy9R0seet5b5SoPJBLX3+il7a0/Hmw4un4Msuz3HdXg15CgUMRBi8NFY0XykDm3Y
a8D+1IYM34LV2aicx/BMm1HPkbGZijYVKlTWlGpKAzRGE4J76t2DK+0oCtU2YE0NgRHWrQywms5m
VK7ERIFXMlkBFroFVorlVdgreiFNhqgdg9CSZrtRYmzn39l/NVOKi8WuO3IX8k8uaNNz22zH9aRN
g/4Dc5l09hYoK+pfakDJj77sGnGNqME4XEbbLYqyFRsICZw78UUEMkHGsXjaec14cQzzM6Aqnzyo
N3pmEzQuY2T3Q9//QQlL7awzJWmbDfYdRt6vPvjB69K27ywOFNoengoWByqiU4XvrfmEaIgEyDat
EJk5wDHZoWqzyTVi8RJKu6i/gI0iQUUjFeEamYDyG4pTdgHwYdHjawqsh9c/QpAdrK8OqsmQXdYt
xJoIIi4HumgL7s2Z9/eGQITKHyrRd/qE6fixHjNLrpmAF/JsZlmUoN/AY3V9Co2Of/J8l5YFt+on
MPXkKd9cHWQO9BrabEDvol6qc8XceQ7HCI1/HGzCJsIktEDmp/xrVit9hKHuE34KiRu/mDkKC382
1elt8DZ6FyraR15pl+VzjlwIsyxEoH5THCV8xWh0pY/Cbo32q3PaADmm0BSKe2VVkLNRfV9z8KEy
NH16cNUg/tIq2rvGpzgtEaAh63+Fh1Rf9nxQ19u864wR2bQg1NxL5+tvIXGojprt4/41F/YZPXfq
I+Nk3+wry73hI9rgbIOmKRQ5lKvDWzGn6NpDo5o3Mka31ptukBPv6At8sSmu+VVRrWpJL/r6B4yu
EspFqL3ViMQkYsbgzZKDh8PJrtjPv8Zz1seQiF2FshNUpA1MENUi+b9j27hsAkGZY9GqdvpIBQOA
lY7sprjs+qRygMUnDf8Eb+NLPTTRe5RBOAqQL0Ks9M8kGGSRlJWk0qp/C2eDA1wdnhseAEKEGn2t
hgMocbSf85dLRib3/qu4py9PbsG96JA0nP3XClJdnQmB5bOYxcJd/TswjUMgOoF1T7XAPO2P20DH
xiTd3bsKDM7omr2YydZDGn/v4RZsfA5Z1niDlgAPIsUFTf96KANVWJLMdR403VCsB+5iDwx/2NH4
jveBFBNnngnT8Qxpc+dVUDDsim2+zyG6kBDf0lOqzglcU54yjx2OeH5ZbYyef/H2sdA7m2YNaR/u
RALvzh+SzdvXrOLGMFMm/6M1J8oBBD2JRJxB9povRv8WrjkpJ23wDJNWYo6OpC0rHZVfwI7NvvoH
TASsEHBXtthe8phe0vZba1FCFhFjNgPe6cxi9kNkCbx9VpGEmcjb+AcYLajCGEeLqn4MRBWoOXqW
lESQVMxbuCmQ9l3ePSZB7lUn3iqsFNZPTesRw48hDX7SdxJdC2V85zAEHFuNjzUKLcZj3CObsl60
6xgJKnRBNo78U0ug+VI6IXHH5LrriHYAXEOuQokAWiBlwDjY3iVbq+niXnt2iGHdycs9R8Ca9jhI
LMAbxN8Jbb8X3GdIMc1Mn3bQI0CULHtwoFOa0uUHKfZFD0tGJqJ7KJDvNz2AtJ0LJ0B1Lwugx0Gj
YxAdubeymIY7urAYGztnJueLZ233JldM3c1jxM/lNeANBqxj9w3rfdpaNCabQWtBU4PG/Ytz5+jQ
/LN4AJwCNOoadjaKaMWTW0GCR4wR7jeRHV8aIibxeQ4McucynUYTS5J1zoKRdE5Rgj7JgfHc2kxA
me9Y7aah77POaoZbHmLM38nNrRT7sNBBY6fbt6+mdZ2dxgqvxSYOpsNGpnBa3plwXDWKCynNqm6A
/hLiWIUriI9fJSP+IdcEArilsJpeC/QCIAlwVv19UNJsmzDx3A1OwtONyaiXu1G/je7fke7n5mpC
EWKpMvB2kHyxP2PgERD2PubgxBEMv4AhLvMOQbB10M95GdlKH4rkZBNvZQHslSeE4lprXD7CTfwu
v6A1RYRzTd6rD5HBrCfn5Y5JG8Zeton2aBCh/bH3dusaQbFr+UGwEoNfDsRq12cs2OXXaV6ZWwzC
gM8i8dLX4JMtAUilanman2Ly0m2BTFOHnkf2snA8NjZfA7AYjFzYP4waj0tlBsDwELNl0HQ7FgJb
3AE/RHwKHcJl0ye5b2WntTZVBqMZTAISjagUxRZBgauJNCeglKDSICWXwFjluER6r4VxANgInveG
TJGvliFyJZqVdKRozoFvPSGTcg63SNBYfCHsp7kqusXULDLlfPahw+zpdaNwzSSJ417wGVrO8pAk
UvQg5Fh8GgHKzYOtx9PygdgwK9nvaUeDS+h5pEfdUDfYMipi04F8QyC5TncA9MROmNYldqOc9kg/
ujSp/xPXBGnXmr4yxdvSdxesy8gcIekl+orTRB+1LZwCsOtcNpLTiTY+Uny8mizRvRKLrMMCTdOn
vSIqMToAhAs0ngwZQorUikK5AAQ7uS/2zki3gDsGAghohDd3s/iKUmQzhn3eb/6aRphaCMiStJi+
HweRQU1Er5rSbWdpQHHdNitwVRMECWdQJq8W+6C7IrtqkDIE3AfyIv5oh3PZGC9SyjPSeWaovIJC
yKVJaTcKQIVBQClQlmp/dAou4ChwPKVassHZoahzIWHfO7CKxgDWkZYC4wpgx6EFJ93DIMugRLlZ
trqTy8snb0Pxbg0gVXiAWlxU8NqAW7PAdaVL+mNtcEs6LFumAgasb1CftGf7PJ8Vl8qnoO9tw42g
7S+q6MivOgBwcsEu6BbMGrg1giBaYQVuuIMV5ZzMRvh8sEd8kzug2C2pERQ0mWUYMDKIUVS6jK0p
kXHops8g+Iv13tkOZeBAq1TYQNI3fRkjvo5gai9CkomlcS/fREYQ3C4uhqFIxqSfJXkixNCtvTmE
EI1ZZ64Ahwa5PVRFfkGjUqZTMYawVfRAr6rFhd7tjT2SA+pYIkR0LvdgZQezI+3bDfIxFQn3PgTB
riYNt1qC5Fbwk2cIPG9NG4EeXSk14amSiQLk+NArso6hHm1Ge5qiHeptSk66wHQxiKjlMQQT5uyY
w5NLMjrPAFK4NDTeNqkfOTYHBsjK9sfaphsIoWUTNN9IjxAp9VFd5mq5KbwBHMIPuP4wmXqh75J9
stFqTW+aupJugRhOi7G8DgQhQlUz6rH1FcJ+b6mCZwc1ju/1KSaNbq4FgA8AaTTKsjXl3U+LFAc3
I4kiYCzhNewkAWpMMGyy3Xj2R/eGJc9VYGyAsBRYzkf5XnLdzzU4TrSgEJcDzUkKX7aR65rx7y3/
AA6zKvYTbaSP3sUMwc0WGugzR/dFSrdX7tNj2iu54Jp5I8NzigDIATUHZts3q+I2R/juM8JY1kcd
zEd1kJ/zCNWSIjE7jQRvfw0bWCHU9jmU3aHTXkGqixaKFOPy+GB5tAj5bEiznXfMelKRNWUUVdSS
7G62jbSi6FhQ5Z9LafBCo2Na+ERT8VjUoEDEgpJj3Ny5h0A0MSvvFiMm+g1noJLlJnaTGfhr4Qyg
Ux9KXTAFAILWlKhlnQGEnInneDPwTu4+GH8Tcy5X8y9sMRa6kI9ArZvR1N4x8hfR3J2T9z17keTo
kQgKgJq7G6DXirjizccfKTlA9iB6ixy9c06ueBecpJKSdycLhbeIzWO/j+YKsxDyR53mp4WUDVNZ
+7MS6JaW9mKckrbUw0jZqkgEQar++0Sv/IlazM44AYodPbwviFjKIMQhVhxeTyDoLALMTZg/7ijT
vihy0sZfP9gKZE8oj8l51bIQis3af73Fl4wU0xec1RBMx/Ok76TKx6DeePSXDr1fRzTatQlDMuSS
abNSEO5txLGPmMNgnwYfBvoOOOgjEGRxYRDvesHrimjTE5yyar7pAvY4OgHe7vqFAk+jSsD1ukj/
Y5r2HtSJNgfaCvYNUSlvi57sNzymXFYFaBlBQWQzhUv0QNl0F3NN95GGyUCFwHC0BbacUF2JlqQ4
2jM2Z0J9XR1gvOA4ta69mU/PSRVxPNaciHcLnvRjkWeBAld53seiU6olvuA8coG2U9hC8dhhFSIH
CgclUGLB6LLzEbH+QHMiZJln84opVZKYJCijFUtk/eFJS8epR1yWiMFemWWbfJe3fUnogP/yQSI8
rXJzYPXIJ5xYLYL5YwRF4W9EsoIRRLUEjzujicp35I1nHEqQm2R9yj9FI46Va/X6m+CQY0dPPJAW
HPsOqVxc7Nf3/JzCv5o5bQO1ebltX+T9hSyzy+XO0TjDcAi57/AQ86V8iW6U4FQC6Gards0t2PHB
opHbZZ7S7cutKb4ozgrmn3q7Qq6+Sd/vn5RywehYBGBRNw/FUkAS2SiaghEHbM11ZDQMfr2BzrJF
fJBwxw+IIzpGgL7xquJbegqIT8RpeC7y/yf1M/hgMmGiEWhQHYNGGFofieGn0Zt2IdkHT5LoDT5Y
viANzcuIOE9qREOKtOkDbx/9OzqcxIsXeVc5BRb974eIvLwkJMdCvObtRp8EbMoUkJMTnz7w6/61
oPgfNZKdxOFtsYmJLxUBqDHQCZx6Jo9ABPgUWyPsfaypTtQ85M94dzZbo5qlN3/lV3tDGj9Sivfg
hUY4uszIYUhDvEVOiR4FWR9SzKJ5ffYqovFlThPFZcEQsEdqKaY0x3DrbT3OapYhyuvckO+/1YMP
2maDD1rPbhOtDy5OGMdVe43BtUIHz3142G4XT7hbb2lpCBUJTUwKHGkeS5Wh2l9TA03i9FiVshB6
S26FrDil/5xqF+NDv9N9vGzw8Blx55qcfNCfQL1pqbZGGmsdq4iv10AfYNAJm1FjvFhE8tjFUi3h
gKpomh1Esp21eedW4oy0NEX8nmOU30YVz98G2yQYPvB7xIkzkQPVEciC+B1e/dsfwprSmNyDChsi
1P4LswgKF3n/L/Ug18AyOFgHhEGFWYivEPH2MahgRMDkiE5WzybiCpgeRivhqGNPj+nG7YCGb7F8
uQPhnZ1xTGU5UL+gFXrGD1M0YOlKcIr8W5NoNrNMF1+ipLB8mhaniiMWAhLS2n4DpsoFs7Z8ySTn
yxRt7ACs2znnAMg7XhVdK/eKhMaxAFg1yRILwRWDKGRNgsRjYcoHUeLFclCRMfxiTdfl2+P4wQnC
n2BBwCZgK1B9IOcYSckq8ZS/M2w+WaoHuq98EaYtxJN6heai23Uv/nUg/y1a4eKPRBougQJp7d9/
EY4V1Off1LmYXtyYNiUqd5R7pmG38ZnihUwoV1wsMWwJ21vEqukcX+1CnK/u/YTE/ukU3p8Hr0tY
DJy/7rvASFDlMBCGF/aDtJw5Nxi7fRl+mHrKURPdIugKzi1CZJU/EysA7DdN4bggre9sE3hiOKeY
nAABSl8IuPbwOee4FIMGzlr/Mq0GqJxeIekOTz6/2AMEfmImE4pSpXUtgfafir5ocLfYoosuD142
W4tIK7+DOid4y2MgYasx5C2Kfyc5d0UeaI40K60MwCE5/qm5LD8lgODzAykKYvnB2P3NcQ6b5GfH
JbIZ9JF4JhDGcGMpQEwzyOBMJGMj02Mm0S9YtwXsEhRl2EEcAywCS8N4Vn5foK1tyLtEY1sIQnIN
P8VtQ9gwnKMWEcbduRK+5BKmiwWWfvyziKayzKfo8vM7oZXeG2tim3KF5ZTSrUSnWVYZzSy5AdYU
Q9SmUfLXQTn9+dlKXGZZyGYgff2aCc+XOm+6wONW2Fx879/94QIQAIOptmHLABxiXrC3C5yU2fbC
bJQVy7XzcvEs4EK53CJhNsTf85G8/f9/FQUq2YWXFIVQYLnyg/X7Geztg1/kBVw5lhbxgJ/t5f/Z
1lr5v8eEnSFxgi+Ds4LVcUksJCbYBYv89wT5yQv7Sz4iL7eLopC1I/4IG5+H6WxJaORv+Hd5tAWf
ihstfRA2rPgB/b6IJF7i2/P71tjweMn/ffk/edN/f9yN5aNzDxdq3s16+VvmdNj40kUScQEfrIN/
t0X5fTMe9IKbIvdOyIRbk40AqwcbdGxO4EwRBhnUiGMcSwuTix816Y22XMECWhAef59FPCZiypUe
zUdyYGAjZCX66xfeybVzG5KjXZzcE6keLhs2TgB3YgBRO1zAFPM/I560rCJZSzjQTaeSTiDG3/qt
EHFyIWGUZSG7pvZElvzB7/IGzhf2EAumTGi+25Edlb82h04Ra6K91yRzpnkyBX8WTaOEwCTGlD0O
6xfn5rRLAt7hFBCPMTB8syEAFepsoewLkI7ydMR8hMadsUGP/wp1o8cJcfOpzmHCbfxL1MtBLo9n
4Q3KLrwIhgFRkw5Vuhl+6ZswZY90ZjXOHbJorObHRTNV2cSCGH6lXauT60Vn069cNdrDuPC+Wdu8
4vOB0CDhn96xq71QFeSHMJ0qGlZ/M9wMW+kLJsywCmZ1Rt8SdBh8XJXJD/kecQk2b3r4gxtqN+cS
9ja+PunysyuQCMoUSF3wWND21CaKYol44Rt1u369EOdF1ZVnekIM/0/ScH3iFdgc/p3H4rFctK1P
LFQwBKDNWTELMaO1a//hdyKwtM4Suql4cECPhkFWBuTBQIafvow20Gy6MqVshEfaKTKppB9g0G6g
KCBvYTNKnOraVfHByB7F00h2ElmLbFkUfy3JloQYKEYI1KhkqdBqmDdTOfPgiCzyMPVM8lJZR9A4
8WJokqp3yCVYf2x7iTMfg6pJdhlekBAijUkIBIrxkvXwG/Ozewr1ASa20IlFU+fh6ik7wZPbsE34
d9gnDYzJ8cxKNsPjWPwY9cmBiTL8RTS6cb3nnOAlOU6WMDRPxgllgRvmLpcIA/hjcsruOZI+3jPu
ko3AS8y2XPPJ/WLZwUVBWX3gfOf0gld8y2/5AbOnbnC1a4w4OtAl5TAh13Jn69udw3Ofys2YPuGl
CmNV7vUqoCHifuASjMSbRE5zWeZywMigXsBIqL2TdBOS2xkzezGpmEWS97SdN3n4m9dgDKRPr+TV
H7w7oMfah+w8gAc6Pg8QHzeP5hXrBSkV5GNVzv0D9kmUqhR6u7hTXtmz/mstLeymL8OpHbDtl/Dp
u0mbbJXkVSTt6TU054K8x+UFSeX4MlLKXYxD6m4OGSupS9oGvYGayOkhDT4oUx9aIpVNp1VQIgLX
5aMoHsCtgfPIaOfJohAmFyxtVgCLhRUkp4ysqAaHm+RVBCTrDsWSuIb4JfJJaCAvuoiTxnc2G3ms
9djaVwjmzIHhOFXs5hYEpM3wn9vXC5wJ7pbHBbLpwhZgy+urWvyLlRhr2QNncce6oeMMWRHCAS/o
xrqpxBU2ot144/TiBnBKNSdm/70XcNSRXch1yJMsIRdsaz2epQwhKG39bwDOCfgrp/zk8PL2HDF/
ueNYDF9gaAyk0FuLzhoiYvaVEY3vW/MwdDyoUYJ+kEOFRKYPJ5ZU5mQtEg5XuSebYCpJiXhQt4m7
CxKtG7LzIiZRwfBgf5BR/nNMkJ1Fa/nnadMijor+ctOX1sl9DUk5EzlFHo3FTJbydQrNV3jldGfP
HjLBXJtiRGeEwpiwUA4gDQlJvC28ApeGIS+z2eANy9ZSoaV7no2hWRjZpld4nuM5yAKbTuqQ/Xgc
wP/OLfF6k8pfTsI/4iuzmmrcYPttrOefVyzuxrTFuDQVZziRPSWsQBbiJCKcSQsBD200+CR5E+tZ
SfLuTk0zj7CweDFhb1pPNBNr48CNYUT8DVj8JJy/VgtGs9i/kRntAtIaKXwP0Rl9bf70bF+oSU5W
4ZGh7WBaI5flOPiN2OLZSYSC5yCwz0waN2BmLblyO0+KKcfjt18HcP+ldmwCYjiB+DzRaX/Q61YG
m6/38i9sOoJoZ9B0vgNgKFo0m2qd/pbl59BUVJZYMFNrNtgKSAogbgoCkoiZaVkPVEdv8FhWSxCW
6A48Hs43eZSjO/3FDLvIiBQ8/AybYAGBHg0+w+vgHsGW5t64aKUg9H+JRCCil0NvDvE2Mw78f2az
TYLHuB6jE8EJAhccRwQ9xRjCelGaQC45eHf7NYFoAtWC7fWcKLHmVfIAALnhLeB+VpX7cB8BVHT7
Zvz9LdkI3IpdHwwfsE0nh3NDXS1h7RADe3DgR1q4zzFxNPcMaYCW/9aa2EpBY9/BfJX8FmUHFr1U
KqzkGtmSe//lLCQS4uBBu+dJ3IC5Cuy0T8cwVkxI0eK7iltq/rGo3ulUsv4vcmjQ0FGKL3Xuiwnx
CiL1+lr8fJIEbcDQY6P1I9EToKMr7hkoQjhivroBKNp2NvNuIj3fKaSVwTc5L1F/CM+hSH1U9pV+
Pzi4XtENgRT9MFMN6Ff7EI37QYvqhvMjqINZirwl5l/iU1GNyc/sanGiYLn8HejyT4DUzABlEde6
LqIvnTuoqBsx2YbDwNXvUCEnPMwFLQApdSR6DTa5JRZbwjfuJs+1ePzx7Xfz3Wg32u8EXVyVmzVz
CrXYemgotTOOgw2z2IGSvBE0iRSvlX/TC5xWTD+wMeCOr1lF9CGHCCmFj5KmLs2tdsaI64sTwAyR
hl/HJKPfSlZFToBbIR5TLwdCePAk94duz4AZhW5EO1xyoRoCAmG3VwVqvl98aOuzsD4TbTUrrkEn
b6Vt4oUsy2tyY0o6bv7hCY4gu/BBAywV2frgh/6kSJSOlKgWaNit0/Iks/GxhSIi5EviQH+Tr7Ig
kI7GvsAqgjYNhwpHh06vdruqaeu96eaxz2MEGujVSp5ZeZscJQM6tKVSYqaLTPigm8i0be8JOIzt
ufUa7t2CPMG4I1jBNUaUCp9xCLfhE7dSGfAwaPEEFw7BML0qARzDzmRmrVZgvC5Ymm5D0I2WdP9/
klPAFK3v6kZ2l34HgKWxQJVxLcDQDaO11Sqg80flLWcldmAEbdIwf48vIPMFztFjOIukLy0LAe5K
KL9a51Rit1igtcgsLggIXFdipSW3jTYqJ4Y0NKi5AwpgbCnl4DxllMrcUPymHXmltFPpaWoGdtQL
qpS0B8z14d9tRu1RDZT8Dh0JNC8uFX3auMc+EZjKpMnW10x8rx1HJGCQAeXP0ahAI/Xws8p89+VB
7jk5cmC1Teom8vzx3w9X23qRWNHpti6Csm1PqqA7w8b0sThEW1Nhn5Opk/00I7kITE45Yrdm4swQ
qgDgX5Hr0Rv5YCDN1DxAEQV/bU8PD3IOkwAxJWQOQmn1ly9B4jJa3v3wHwq46TYXIKQlUaIUDjT2
IvZS0MqwAWLSCAAIkHH7rSVODZhcL3eevEO06RH/9RrAWTY0v9Z3+BVP6nQUOAzerv8Az5hZHyTD
thfTwnb6DjTgsDNVp19Owa8PtZCfyCtO0YYGBjic3xFPr4jWBxIe5h4MP9I2OLiNyRbjTyzKAa9Y
CvVpZNJaYH5x+wnJRTbJNgLkjmWJH3ljBFfwfyydV5PiSBCEfxERePMq03IIIeF5IUYM3g3e/Pr7
kr3YiLvdMUJqdZfJysrCbCblVOiyZpvGbFACajJkRJIFrOEUcG+89xV32HXD+mhPv/6uOwCC48a6
Gamm1253fqrtnzt0FDRXkR2BX08zThuxRvMK/2D57MHiVHFiQ6pNVDJXfMB8S/cmQvpopLyZ6KRp
9QhPIckkbETBWx0MVNEtp49zhkQTNCmmfxJB0vbdV+a6xZOfeH9Np3awFKwBBLJHcMTIoCxYN4bf
OPcjfTILjF+SYx8YzEcsqGG4W+e9OIR5/g/hkL6JaiXSUNclcU8EKIh6HLgk1Bvi4Y+1uE6KvRd5
2sHuQ8VCn8e7M7RawDnFzJF0Tp8+lcZoHMVxQvSARxTiBSqQgC0YqBMwL2hoXEIQFA8GzrHzRnBT
OvAU+94rbABk5+hNuKuqM4R7ogdGhA41xJsiHCMzJIfjrSnwlmH90Un8/Yba1dZMbVIpHwphE+mi
MvZAo+9uIO0azVRgdDgib26RWr3sAXairWEkxANZfQCHGi7fbPChvnVx3uRqdAobjBOmq07/8Jbx
JQWD6AGZHMxPCMFP60krfNOVgih0NkZASNQHLnVP4rrIDNBSzLyTt6dHOkW70Slq9Gcw2bfeNdIf
kTGkgguFJb77swy/Do/8RYqPxFDjtyliJFbraxfxnXVGI+qOREXc70yzZSONSCk7vDewmBWgfyHs
YuB+vhNsodjs29UUfrSpI56i3UdLDYEQhNd1+zguelBoYa3K5pJc+JFIDjfAqErygJ+LmrVHsgFR
WoIkWnW0yq06EL0CtisFcYf6t/MLC8AINcAS87tqptb39a9oXOzs20Pq8G59gN6Z+qbJhX9T5DmV
xiA5ZvOmMd/8InbLJor7Jkjf+APViW2AqBSXdCKExyBwWMxFOLnDsYPautCxaazWOl7pRZ3n/Coa
X5wOuLeqDqnUI6yN/JKJPxRZWjCelRzLz+WC2EDpYEF2lfy1vjE6fUjqfRQxQzJu7Ax2kgoMQuyb
1HbWv5CmqVjNPKxRVB2CZYLTTceq9juOQWqqYXtE3V/wUaGZYnaMOKOq9yBHmjKY9+8gUYLJc6Dz
vx4BLtaL/36rmqWI2HN63TFmHdUjxq0gb/WtaBVtpPnIn8bQI59D8t/2IyE+R+EHywpYxW3ICQLx
6cC2MNX0zTmv0VYxgdUnVC2A6uJkQGWY4zugXuneRreohA3DqYBxcfSVjJwwES8KEAcXddUe6jYO
8S9xmITSap1yIO4YEcRAOrw7bwa7jkSy3K+Q6EmTlwWYl+90LOH3/iCeLQhd1Or6CxIJYCmTy/Cx
hrvCRUC4tdCqJiCZYwfb3b1SyQIuTXhvV8G29M1IJf1ViqyQh6wVvz/f2Kdx+fdGqRoLhf9j4Bd+
IKHK66E9R0gtcBTgIBLyDtOaEB3ZIP/Yk/SfsnZ60qw/qjaMtY7W4HN3rlwhCTBUBRnGtu2dptse
Y2mjOqIV3XY4QODCcnE+LReMox4wbYwgveNKv9pRl6nEWXpNe4jgR5NbZ9DsAjF37CiuA1mmRlRe
bBjHXXf+zcuZTAjz+as7QFhUEcKbnnjag1llTdIlcXoS4wwRJ+gVQzwBl6m0XxyFOyZBNconeSdm
e0IcwlsDsY0AIVmiZncTd+ey1AW3QX9ODaVMGoXncEeFz4BFc1cbe0UAsmG27sfXO6G+Q17/sJ/0
yKC/gZIcApUWWSdXsbuaR9CGjGzO+Cd8IoV+CbOpy+GG0YBjAkoOSeSO4ggDcdzXpBzfJvUBRgNy
BG0OTjyjXpi9BNTQ9b3qQApbtuQPbVQAjTrO5Ddo2jCHHjqScG/EtkEtTiBXD0IHvJj7qJnVunf6
54804NCWAbWyCqVqHW/5szGzDr/FyKkPblIu4sPRgdP3mdBaHhEqVgJ4eHgf8ZIUlV+caHCaoH+8
RMdi+K+ZoyGhMrGBCGTgbTEGejYgY4HrgIgZJ3oppULRJlB5gdUgasbTKzIEFtAXXOicVkhCMBYg
dJpjK+e1jWvdxqTZUTstTQO4shkMnS9IK+vCeFi7PCxg+zC62LmGledHcx9Q0ydgp6YwbI0VfFfh
XYDgcXFylrDWqyVHUi7ChGFKy5v9q1buPywbzXoi/99o0iPvDh6AXciwHGlHYRId/ZTj+IHhHdJs
Y10Gb4tOdzocUC3v0e7Em8Q/4cZe8mspobyF0EGLbn+Uj3BL6gpu4o0uvEepB4ktR9yN2jKiw1Mx
+WEs+utp6Yn7qkGIXYrfj8psLOZGgR7/KtkTr2KNr4PBCLkRlSNmrSCFzqdIaGEFpvn7zXY78DIR
WkVcoY7CTK3bdDeAUg75EE5n9IJli2Ae5NgDnXbkAH7RWkquBtb1Cv41twx5ViI7hUAyKIXg7aOn
z98k8bBls62n6/DOWCJzWdRhQ6K5qzXZh5/BD6rvLnoQ/BIJibhz0ifRWyMg8dUTS0+C2tHOkYhp
1xByWufss+fxFy2mKD/MZkiXC6R68KKnC7nTrMeSqAs+AZZmQGrh/3VrZhOdURdjVDLw5sa/QJbY
RQ2KV0FhQ0UZ9gVzYE/Z05OzesFIKLV3DN9uyZp7FcREa+1VBLuG8rFSl3v66L56O9UrQ8AfuC+K
6q7MQGxExUGtTfGIVJnxtPdhaz5VrUK1Pkm1lfCVkP8hrHGUv2wfGHRooL2XVXZIhzQa9hBzIACy
e8+Dt2+T9lXEPDz2T50y/Chsi/VBV/RNob9BA3FLnN7XuFCSZ9TAXNCwoi7W9Ji+yk7+SpkSnNzR
mCWtHNKisBuuQScAIGQv3u4RfkX5zWf8tXdn/B6ZMguJyKv5g+cJXcEAnIJTrPwzOrZQo9DRgGVE
FcKlc6hfjSs9aGgaBU/rHA1xXybrvEEQDcW64VNbgbUzO2flvy4zmRn05NRr5oXUIwHRPYTx1bBv
qJBU3VvDryEPyp6vooNkGmuEA1AxdwsnnHbl7jXpTrOaT6e1dqqDN80DWKudd4FIdXavyCCs7Aed
jihN9AqP4Y38uOmUN91HLaaYX7t1SscvAnTAJVcLGvdp17vHHHDdaQEZ1X8/AIb9Wb84eXH+X0iP
NoOHT6T/GK17hexFJzydoFNVcXdpJXrGNf8eN2jGxNXBHDj2yBTtG2BeYKxR15u152QBmso5J5/a
EAsIpAXWwh/cqLtoBmYVNiHVOqo39CaSul0N+ytQTqEa3tnuq7QIgFsNPmtT7YOFbckUCh18crX3
TqTBcXFxbvtoU4xuYMogfKKU49uOOH3U+jszI43UBm7o6kgIrTOaS0FQOqa1vUdfq9zgYo8bYqqw
/CF0V912M1CJt6UKdP1JlILG6aS69W43kCCE90p+f0ZlZfL6ONQgBteY9d/izlujC5x8LPV7QbYE
qQH16m88RkREFl3rqP6ndHnt/NG30uEumHH/I4ROt4WmyQGjgpoHWVwpRYqpfW+vGU7EaIJVQBN5
9rCIPmZO9bcBU74Sly5M3LEYvHq1FrzYAegh2KDtzbtk+KsYRVkQnipPQ7kacR7Gus4YZ19ePAdy
2yvSKEI01se9TzZ2Jda0jUMwmo9G9IIgsLfp0uHxUwq7N2sE0opGz6RKeqYgkxt5WVRNsS01q7T+
ZnLkpzD90cQ6YtCXG4TI4Ed4JdwN6rZgqN3N4C+/jahoTaSTKTgNIsIbl9QVbj8z2+UIy2tn/xJC
qAOEN4oRQfxVKGJWHdd7pR8AgbrDdRcN95NVER+Dswa6MVIWjJ7DzpsTSD3N6M9/Zat2hcyXuWk/
56dVQH1sTjuoObSvjkCTwmLlbUcN98CuAfRvz8sB4x5m/XqfHfzpWG5IPdRzvSABy6PCtWJ/zX4V
ozYRReKq7gPCD73Sf7zCMuGrYtx3l/HQ48JPLb6gmlHJZmZPQ7Plsn4nyEolBoHMEoJRJJKGN5cZ
Qxd33Xmg/rUXjEFPCfoY9MzPPz5Iv9Cwl9N8M0OA4a9kHds+ZopqzN2lA+8YqPkLWumbepwyEfYh
Gpt5bnJRHwLK1RT1UJtNwF8lkwsXwH3ANkAh2ym7t6RPppwnxLGELUwLwuuvNMwasklIIwLZkgzb
fQkISQYMRlmlKRc6J+HEmwSHOgcxjgS2aKpApreuZjGA0TdxRh0GQwXVyfjgi6z2gMH1wTjSd+Wg
r0AL3aCS0Lfm1AimPCDhNqQGCWXRTYBtHpKlabjccM1T+Qfo7ojcXvw7HoKnmDp6VnE8xGeox9SO
AV37bMkdr0YIj/Z3hvXof1EIFfrrgaC1V9OicEPs7l3jI71uHM9wl65NadSYOaW8FJ3iI7sZuRC+
w1X2iMNe431ypDh4StF/5WtoP5JCafu2ovKANhBqu1CGSjhRMWAakUiRsANkSF7o0dv8AwzFChYb
RtapNIJF66C7MnNUn0JkGfEAD10Tb4RAMAIgtNNuBhzoL6Ly7I7IVY7AU1CzwjZAFd3JjGRmPrBD
B71XTR4XJLFezGe7Sopg3kCAqySFDOcHbQwworJ/21lfHRW76UtO5YwIAKAbejoW00WQhgwr/MYh
OML3vHfYM9z6gg/AEKAMOOF7zB7ttbx7G32Qeq9G8CF+f5FI8qaGBKTEl01yh/Lg1T5SzcFqZiVs
VbH3sKUfx824lOmoMTElPYY4qJR+3wYjGEfpzAWlBfDuRcSyJOVvRvd+gQUOFk5c5QKl6N9mXG4N
qgWrCXpEfqYahoewF8Nd6Ds6tRELYJ0AAp/oI32QrDMXq0PxGfEvRG2ajpd17yagIsyA+hgUge3N
Ju8A1wM8wWjkjEy3MAQrRvTaJrrlH04cLK2mVwPnaaDubRFFbGBFxrMvGZENeOJmXyAlj7nYzqsf
MOLVUsqMkmkWtKPqngrA/JdCkECeAu0vmnlARYKIMlVSh2hkT6BUjX5zUfUL7ajAKZN4aau3hQ9Y
4+8RP3CNlKxQKXCKnX+SkaLy0xvmLdfu38tmEuzBQDBeGf6GyAeiXUsBXqeb5SDrv8RwWOk3/k9e
5t9D3AIgDgVLMKVZGRX1a9QHQSfEpoSnlsnQxGWXiH4f1Ob/rIgYdBfKmZR9csDc8rJIrsibC4tf
pExA3R47oiIxy/pxRGiYEqWJ133gehCwqIj/Y7HBS/ryYVkjEhCQSBWWpSkgrqghde7n3w8R4sKB
H4Pok1ooJ2D5E8TnBCJS8wXZLncRHsNVHBHUoUxMHAM44c6/hwrcIcR9YggEFt5TOIwEtEA7f4GQ
mxxQJEhi/lq3eCIIMmcLyuYTsrTaf0oGcswbXAvSJgWsGNQpoq2Z97Kmy3d3s4Z1STAiF0DbhdpW
lAmRB43Pw+9dk/rx5gAY1R3lOPv+ISvbulRMdGzivwC+2j272knwiMT7+cfFAKkRGpqrKAr9B+fb
Bxs5eRn1WDfzqli7apeTQO0v7jNDPRMegzOjtBdk+iUKVPwiuXfUilrwIGU3SRT4bw5fQ98VManp
FCh7w29D7rJuvZYvEnqWs2Jt8NTr5INlPKS7cDc9pQ3+foVpTO90gw4mINcmxDrRKwmcI9YM9T6x
ehrMHa4FvxLZqWbETrhfM6Sl3X5SqMZ+w40EZ2M3+tGQ5w+ISeVWvWAqBjhVYerJLYCMlvt+ZIrD
RdEXy3xtT18wGqYzuLPFn3Pnr7uKTD/zGh0cr+VK+4SrIsKKYgz+HdOqeYJpivAKH4jK3evHat8o
PewWUEqaEFNWgQQPL67gkbpFAOZ2Ru0uZliRX4W586cYXNpJYLkqLaaidaWo9WbLT28Be3pMoRhZ
Mrb8dBrD0Y+Z2Y4TevmtTP/vG3A1+BFwuXUYVliUFwUvJiXUxjwHpByKOtktwrKtHSHn0yftFa82
L4iSQdDf9iC7GqruFptz10luXVXMoHMHLbEKp/2TBwpooC0F8EXOAhpVTntQBZD0wLWBGPY3r6+1
SLBof6Cvgw4zmkjCFz0938p5VES0xe9pdBf2goFUSnvXVbos1dHOHKsoSgHESTWAbRHXxYuXcep/
gQ7GKlMWVZtfaIQC4ywCewj+VjFsJSBYuTT5vOHIMmYAOruc+BeQoMeSnUlFv1/osA5rG4vC/ECW
fLHA7SF01EEl1lpAxKJE0ClkBN24F5brubj1ztMCm3GTCk7cw41r+FArNlGO4gRSGCXSxhYlR+BW
1vcDkj37Ge7btDiV0cHdUQfBjsI5K2KkHyv3tiI0+XPK8QWEg7ONj4gxLaUcluKRjHZjNYXjEtHI
WDTg+v/jA+2ptSoRrzJ244usyIipGoC0OiuPMjhGBD22orvxybePk3u2ifrAgGxlOhfIFrZj0T5v
DNX+JYwgT2cAyKd9C640aFh/AG/EcGioq9KGc8U5n5S6fDmM4nORDUI6bTNYKnh2Hj1cI0Tta5GT
vp9ousEhk5mjAYOdMYVFTxx7T78XW7kQC6jsJEcV6DaeaDKibWEWVMfNp4Kg5f7WIh2JojKblgH5
mcXMM4r4TxOTRb6qim2RKSqX9pmoItBDN5d4ykwLper3o0Lr5baMw4/S6Bd9vB6byuzt9Bc+4N2l
z3Cl1IrjyKnnCeFRcqvaLCuaezhh+JCVD2c3L/Em6ZF5+R8URBdezfVWi1qWHSNiKaZluBcqkTvv
SB+ZnswhRVXcBxZJxRpaZ8Ap4hoyZrTXUB4vD+D+rgiRqez70H8gaMBCg2iUg9ZuTIkGt4nsUstW
xLVGgThtDDQodFpK5/OMe80serbL421n01dc35Fc8E9t0PT/EIii4PK2ejW7CkatMaNdCM76nwKV
t6mP6aknfgGXRpaRQiHJGxN2maN9bU8o8CEIRtZANzyCCuCy3na4IltgeJ9biVtHp8mkqaBKB0/J
K6RPB6Euu8R4xcdw8rEbNeSd7oH7A+h9Qtvp3bIIg/5GBXtOCh7Okf6rO38++SMhKfmnlPROR7sr
rpUIkVETYpbbpRI780VyZR07/NornCuOM/nblW/8iz7tJ4Qat3mlg2ZF+wFiuRHxk5g7UQ1Yr4/V
oO5CnLN2JWgjDRtEdFQ5D8o4/JNb6jZBhHTmOHCEeKokr7La+ISGtS+WQ/lfGGJVB6K/1rtEcdaR
lHDGS+3nNPOYkhOv+5rvtKTt1doFin8fnrR8cUUnl446QoXyMHLSsLf1gZ2B5+JleO2+sC5rf7Ax
iDiqF0PNFjv3He/8/K8/pU0eFhEth/aB2wLAXKHHeGXcYHFeSPdDkjSkDx9gfUydjCrdrUsZ+57s
en+D7QAv96IVjqbhgKTjr2kVsp1roBwSSkA8b3USFOsIvN4ctIT4E5+d9fuxTzkDlPL3lyklEqFI
B2i9p+NZqNjnN0UFvA5J3jrSlq84gqYKjDPMTRoGxjByIZ8wHFh46cesu6wop+0fYyGe5hs+YtbO
Hk4O04tMnZD3O2CkZjni9J7shgo3cPvx4XA1sGu4YvHbdXogBND8RMMM5M4kh2xJtSEfs7JFbxxz
qGBlNoPNAhtte97VzBsEYXWnSwKhnJaRGDgq4isSzpUFQAnPkzjt9LS8mt44dlZuSzxVoix6IKGw
SeweIlflW1TS2Iskdt7pt+wHEY5AibAHveHR9oeyvvIm8a/xmdNxq1dly9AlViJkkOO9MkoAZzBW
4PMPTJbgyjNsTm+mPsAt7YZj8mViISdA81gFqj6pHhOFtl/ze4eHUWKXF2ikITrc95veLCUQmIuq
p9IidzwljRCFAy6gL08mi5xX7QYXBb9ni155/l1NoaUetByS6VA17VOxWPl5g7ENXy4U8xGUfxSS
Cy68Gs5SIM0745SoyJHsF8PjlSbGJyA3RwgmJpwoKYEF6TBa0S/2Go/h3AbeiLO+WAQ5hGxe0ZMz
UEzH8TRIMsAcWCBBYdDtWl6WBKw6zUJqWqNv7AfnTe0Ynuc4Kbvcxg41Fy1ZjejrtLGbB8KO+9Xc
aIv7ruSPmjJVHD38VDSp6h+j7m07FCm+21AgNRxXu6RAo+jNBlsIdqRMnA6H6TuEPnRVtgsx+KDK
qwg/UxWZ2emV8YY4kE9cjqvxyV0tW/7w2CbRF/X5SPV5HcwYo/am7q56RoEWcVqTaUevTCgcUz7G
brR6qJ97a8hETo0Cf5t69IPaFAWZMl6n0tOlgJvFc0VuqUVjthMTvgFIuXESwELuNLcWLD2l79Q6
Vy6bNEdpYXTpsTtMfbnJSnSEIwPhF9vkyBIHX4cFtGPvGHvmMqAL0cz2C8JRofe/Owbd7uy21bn2
Z6jPhYhckqGhGZ2gOobkx226ts79Cloou4kmNTwjRIkv9mDyNp2w7j+Tms2veIz5XNlIjBTNQ7Ox
3Qse5wod2GjEbAd1vwrKLKR8v0NSFCVrwkjc9Brd8wprRwXCGqAwe0FwSlJWqif+rJlL4RPutYKN
2RkN/N7XLCQb4JeYGVdkKrK0PJFGxLJODoGGb0vCCHSs5rmTwY+enfmA3efN8nv35GSaKIByVTRo
rOWDmkrvxTxbh7lsvVYXnXfGTvR6ks+81BiZwEjTCSQlAvUw5EuLZ0GKLT7tfzSS271LqI9FkoaL
XVK3aXUbMUyYklvnR/jjFyazTNK+w6eN5SLCeWNnW+wonU/RNd6gVEwWlSgu3B8qXu6ZwrjQMjXA
3FPgBfMgllVLJJUOcr94Sts4vQgvCgMEH9Or7UAcoArLKEv0av6YRU684tzsv4vN1PUF8fJkHTJi
zpN6cgEtr14IJtGeoGJyCjb9F1UL5y1hKofFf1ub5IY6yw0nhfggqmJ7JPiUOgoUEBHtilAD5c4L
hVlTzkDCqOTtkVB+Y6Pbay+FseaSUmmGsVM3PyzK27wAES+ol5d7d0Z6qSx+Cqp7M+n8hEeoFR93
xXTdtY/IVr9prt0D5wahL2B0ISiI/KCra3VByOdkUcV+uY0QDTfK856pEmzJBSiuOrhD6rw/zahu
vt9nxjVC3JqFwZtCiqv38xMOmGbN25ZAzXNUCDa9ZcoAzyEJI0nJlzhRIwWJnhBnnzY4UIU+/z8K
pggeIEqAhAEz8CjRaXDxhdFpoag7bCnTYfqiw7zNonmSqgHiChlj0PskDH/KzDcRIepGVY7dzSya
ApIxzRVrrXEw1G1plifO5cvicRf9I0qr6HnWvT9wQ8ODEjkcLcTYVLrFgaLmwNKQwgurIaeXcuGb
k8FsIc3wbJrP8N5HTvOqLAXN1lnEoWx5wE49Ls8HpAg+iItJMlFm/ELVa06vYSVAwDk4kGhGZxNe
r1xMqjoVDjLvEMjukh26VYOQprkRbezDMmOPjxqFjpJDPdo5pSpDteyN0T6sTch0314peGd3SgwD
xD6o+jJ9Z/SHROlyOFS+SUs7ATS717EZWOkAxSkh9pdrFqvI4efFuhQ1dVIpbvY4ckeGuqK9hrqi
DahEWQIXlTRp+J1ueRmlBUW0psVkSGbG/NkUdNcutCSVbe8R044luSXFXKRHGQZdcWU+yoDLzmP4
GV5Y+gFzrdd+BTmoOjPT2YIh2qsg4+xkxtj4WFIb8i5jYrcpj+IX9dJ6vjbUxtyYnX6hZFrkbs+s
0w+mC6fkYNS++42bBQ8rBHsPvSd2KGoXT3/5pseIsCxGeZ2H/Y7hOXo95q773P074tlRkWPXMFkU
BQ704JGn3dshNs8N10iYwixFWjuNmBjIow0JKsF1Kck23aiY4T9Y9og6tfPtnGAGG3uZxk8JcCDa
5/O6/mz4BtMr1vzeLcX3XrGJTB0EiN6gxEz3F80tvF3kl2pMh3cPNBqc+FHGtIaQGkMshLJyDx26
8gitdtnt8CJLKRm838OoiSV4VvxGdz2Ydc756WrXkByl9n0t6Tvo62OJD/M3mlm8dASlHh4T599M
3T1Smr95dbg+9hq1KhTs21vciev+2IztvtggiRCpKIzDCv8ClSrhQyPmICiEZpdYtd9iB/2O3/to
1bQQng7D3n3EiTM+hwQt05hBnQiqYbYQ+LjbjE2kjGdIDaIlPuBmryBiDXpnc7HPSdg0IeLR4QEH
8opR3lqJAelqRrX0UBdYoOiACC6vtcktkFE8NceEQ35G/AlVfTkuVKg5NP5xhzfjJhfrsNEVeeZV
w8D+rri7DRJ9VfQVA5iB7HdIcrUJEfxxwR7HDcK3w/GCqfKukUUJUIeBKAeCygb1qfu56CbNWBLk
9tbemqGR6MqU41b7hORUwUjJRv1t67YIxNBBh0P0V+/YECT1gcptAhJgFIh/X/i8zfhamzCXLg1n
CFlwPlTdY8WsdKdWBjOpxk+6485++o8YIV4AT8ciP0eNoML5Hxaizcg5M2scbSorLQML75YP1cSx
O2wcG+61ZmgSDHzGFM2L4WUDf7mZArYfLDOdEii79J4D5tAB/6ANoIE6kpIGKcvA6MMgKl8jghEc
fYCITdwFKJHWBXxIYpNyELOAb5R4HInr3cT1Z05pMEap370uX6aakvtzO8NSwEFa/bzRKiBSN+9l
PKQE0ImATkQorIZ7FNo6kL+ZXhYDJDI+N0H2VOq0TfszqfzxQrTbMQzayYXuUj1uyzQV5e8M+Q/y
TRfdww5wH17WX4prweaBHwO5cHjmqKzyqJg68E22NnKbtC9WwzpqTePhzUDxaaHBmiL6Q586Q3Q8
Tj0BLjlFQntwVxyzi2tR4qVpAk4RqLXUWDEHvCGXCBUSX6iQlPm8blRJSMiYYz6GnWrRtZfUSW7j
eCjqCelNTKQfM7Laj1CBGJM8AHCBRlooVVvkIdSfVTJPDJmxY6hLq8uInIS4GaEFdkaw72o2H8m3
zZCLvza1FBRFsRKT3+WQX4rjvjUPMsM6I+0wLC/5Wd4ojOB3iHWlTwZjJt4MtCEHPwXez4BSkxP1
q39YTWRjfTY7BoEk/jSYMYRidzL+o9BBcA86btR5DL6D3AgSFhAFHe4HbUbYzzRNA8pBoLaILVye
nOtSfNnYmUeGKL9dtVwMbnu+JnUEg9mapNKeqpFw5tHpTfcEPYqIGFCHSRsW2/nJdPR46HPX4Ocp
QS1r1s0MHYe3DTexDRB1QdiFn5xNHQMc5a0ydTwPhxCCBMiLDStJLNBpoZ4OLG8lg+gVRcK02MEC
7casT+m7rKQj71CcXtGo/9DT0Yt6s2OitDDhJZ7dJuBv9ctRY0V4VmNIo9g6McvrD2O6Xrw+8szO
mB22s6bZ3EInwfnl5ZvE4t75mOeQHmyFqo9geh2WuAAdtMNhJVABYYtq2dvm7Lw0/MgYKoIgRJlx
Yg7qaw5CSQ7seUeLmQd8OLLC0uySNELgEQ/eLCuBNCoOGWlbByEvl8KARYHQpfOLF6Jez41fdpNg
B35cdaVwpbZQ9a0JLWuqYHd3Yzq0zJQoAnJQFMB+yJUj3UmqL8TG7HI2fouSAjtfVoMgeYULi9bB
GM4sd2Dwj2ffiaM4P8FNpWuMjAqUso1egPfxrRE7Hy5+CZYGo3ED6uiwR+jxz7pZoLZUCiRrp59U
nP4R3QAKpnDSW3rOpOmJ+U0tDojdOcM69DA8fVWC10YfBBkcPNGzOu7PnAwu3LgBpU2kzYkqHUBY
tbWLUfHywSRgLeaqZ6iZFwpKYgytzZQmaGF3jZCSAvqwMVDw3liAcpbHbUBhH6hzK2AiXK9HlXNL
X13d7vO/BxUN6k6IU3MG+hZK8e1s7XBKYuUoJMgakPvI14YxFYuNTdx9C4MWzW0JrVaMHQLTPzqX
HjWIOLguaHH1uDAl+/40DwSXCiddQ5EwfaAHPoKHZBUzqCs8KX8MDzONiWedFIL8Jsyydofc37Kr
PqOSRha1AiP8dJExYHL68r8FcsBl8J0pvinC3zuRyc0i+6BTTuRgu3vL9V2L5eClZSMpyXvHUdNZ
DVrudevUmRLpPqCDNp0q8E6B/qKHvxnQd+jxQmYYOCwYq9U3FA7BvyUk1Ir6MC849Bha2clsRNBl
lWgCpNEMcSU1m/WRPDCUqDAnvE+wplewn5wyVV6Z3lPvgH0YA0BEf3xy6JDBgw05RK80y3x8g4oW
4woIGAlmv2O0UuGTSVLJ1XygIr/GtGZMqUP+yPJEnP44uTRN4kt7lZVDod5kkGHUYExJlCqvk0+F
cbBHghDwbFjqMi1wDSCnbPSbSq96gAkA7TIJeMW7LaJ4EFB1Cjy3Y1nQ815AjBxXJyIGWVIEM9OC
1ZfIBvCN17YZjnpwwQUhuHDoXbgBWdDPqc5i+O728DUXCTGKAQkfo7iacu6pSUGaZWcA/NCPgr/n
p/l61Q0Ctw2swcKo8gm5AbvtDNnXcGtc3qcI4qhwUEuE6VO3PI+tsMJrUP7or1LEn3qcStAZrohm
kRP5PZ/yzovjAc8eD+ykkb4RDdl5i5ZLwQsOCoVLNjI/vVaFX06MhBtzSPFOXdgyAZ9og6HfUFq7
x8cejamR4nj/6x1jyi5em+FiWA16wTnwEScabRMRJOQj2U4bsNodHYmYpzsIJng0jpi9nnN+c96j
qPGiv+dqW9y5UBKwaZbl/iBesU+AEAOMQB9uNi+KHtUKFGWVPxZAY0GeG/rqTB6wdRcXHzs7vVK3
gizvjH9TbD9P5KDAsHMBISkCdPG1AHgmx4eyEqw+nQdOwxISpsocJuoEyMWrbRNBwPXgXlp8HHZV
HJsbu9Rnq07x2lnV6gaURLysTf5hk45kAU8UBXRKqrMFuqaDyoTFNeBg+RyeqgeStrEWcwAhtphh
KRpJzHOpZMyyxhCdiXPpXsYcYNRiqlh6jymBhxZJzbcUQWbsvInFCnhovFoBiCTldSpFFj/LW8BF
Iwjz8lG52DqohFkYUN1GGzHhCspmT7qi1zwP3RoU7cFYKLRkC6tttaG6UKcI6GMTARKOYBOjPNLW
4030oYZ0s49PbQtGF/3h4PtzSPtYYHRTQJarNpsalMliHQzwaf/q8XJV+uqLUYDtwN8sI4dFJMlN
kKigP3hOYysjxdm1NWtsCEnY8wibrO345bCvbxG6sxS82HRop3NMiADriCE6UxoYAOqJ03i9dewD
jsni4CSsYjEDIBRZRPo+uEWR+jHyZnoT9j6MzZQFgxnEKrFfsm7A29n3sAHE2CkIM3zZEF4PURGT
hfEwPXRDoJztIxhzdMnxdLQ5IUvZi0hXol1HkLLVBjP0QGeCKY1OYyHwFL/VOmLx0kzMHhUWPpXO
Cv7IEKausOpdD4eAX1RMHI31JAL4E8I1fqxKlZ0Ilig3Nt3gaLJgkXXbbcuoIlDwHYB2ROyHqOTE
fV69gwoojeIcnMxzrQHmGe9qgOi5ITW6gXuHKyuBpGFoWVgbee0koGLkbWJ+q41TYtu7XVAlezTh
Kw8uxZRUKHEchAysHR5PRu2ev+3CY29H3yMbnpOJtJsq/wpf8Jk19k4cMVABGBglS9RxdWh8e6Bx
PpBV4t/I4B6ZHq3dx97nu6FS2B6ZvctEnRSzvQ2mJuftosFBTV0wtUOAFonMhInmYahQbDAiFIwU
0T30Uys3536wEpgPthGRp04F3Nw+MihMbeHkGtZMkYKsXs6rWAS8AbYsFQ+abxQnXGPF7znWoO8t
3BHfQAiHlwSwY188ZHodcEESzNB2dbLdiQ0Fi2X7cduwOel6x+uzTHwN0xDHGBduQtwN9oda77oL
SkjEPQ4sXT6MqdoXiL/+dpwX6UJS8VYOi42JVQ2onUB8G1ASHWBnJaOhjnDP/dHLwUQRJb5wtxAH
pxGLjYZg3CfwgkuB9fKyx4hocZBPQeDxMdMAU8WO6nMm8MAIShF/sl9cmzlGODtsVpDDbGBzsZnY
lKzs9w1hgANuRj9JsROzyAbepOwJYuMZgdtrJEuPY6KpRlRjlcxxKVeMF8lTwlqz+76iSuEC476x
F0xButguZFAWRenTQdTdAk7Jzgo2VKCFlcHxQ1EEtRG83x2JBg7/4BBnWoGrd0j75/DpJWWKGmoQ
R0JAJ6fEnymSVxy6GBFt3JQNa44tiMEBT2Yh4AOxL84YgWmwgIhasrtXoliPc4HcAhY5sNj/f9Yo
wGfETMyEKoP4YMCK9LhIwrvEbXA8WSPiFDyBwc5rr4lUQP4g5y1lKBlcKzNg1QmxMYqfcUICQYzN
5mgqJoXCxZvClAh45HoQabBAeGqUgBRjsFE1M4gX4eA5mPHXZ+k8dj2hHpuJAJHi+yVAMCWvIKDF
k7EBsKE8OucBeTM+QCl/rhIs8YnOBKoXFfakplZGwxQtYBBznBABBP/FEI8J7owFxefrRdkyYgY8
OXKUmrxiqIgAJ7OGWons04toDkcKaRmdqAbLq5ijwsIoKMNJ9Cn0EzlnAVYLtszGh79KqTYeUi4k
FFRiyOBC+k8JGsaMZMBKsODKDRIzNsGWtnS0PFfKl2Jwu2v0W2C5CU/CfU/xCgjgEmaCg9Ukg+DU
cAxMgUbYPkSbtUPJ0Q3drKkUy7V7fmgxKxwqZ3Y1XHfjqVcaOoL3FpGYynmTF3b0M+611VGpkzXE
d87axC/9WTeojXJRmvBnK2t664uYC/dh/UufBCk1ki+0G4iQWw3ZfNpv4jAR85KFqi2xxg3yQgXZ
LnlS3BCp5X2Qs5kcZymgi+oIGMgwLlN6jxzihAKz07DSJA897E/3gQi7nsSmeBHixT0eDTokX/oj
4i87nHfuOpPoV0bWCAF13nTYy0Vj0dt8dmhbW3jt7ouLkMi0EWRhBqxXxMlgAUV6wGdgtertLiaF
A05m5LHLFjd/vpiPvMIU4VpqxUXop7gtkWNh7lMepPPgxQ8TBjAHgvIELpNOBug+ZJAi4CL7F1aw
rH+m0kQGGzsAm6ab56ROaLHlSdwMeWatbCNif8ZT6Z+phEuz9qc9bfj5mU33RrzoRgOMRALJaqfn
nwqbb4pGgQZtcGCQWyX9luIqezXUTPrCXJq3b0grB3yv84sXZLvHKxhG8GF2GS0cFX4fCQtHbcAX
5Dj57G0/RgVk5kHVVl2X/IrXNbMBA6jOedqATrqEoJnG544+i0ACS3CxbQeB4bRoOeTPSDjAqBbn
ss/JHRNVgPnQGNxd/lLsw1sTKcVjTiCRXQ/zlGK7yRJESFI/6rErRYg6bXg5CALBn9gCTi45lgRt
07NNvI5SB9mRPh4HWFXNmN2NUkySTwncFXkK9KM1Koa61uKJaUJzSEII9ZCTyTJiZ+p4zNK8BwxJ
h67LCEHCHYwAViVWvhODofrkO5wrvCy3zZYdAzhNRVAQcoTwG/sN8a6MTaBEFm5CMsZtUNyGFkiO
eLMyLJxHI6OHEg8h5A5RkobB03K4SqjtIkGGGaDq3KPkSw2YfzAJjyDW4QHKXszFRD9DBIc5Onx0
hecOUHc1vB3ui7SAXDXKkjxB5JCyITIeJKi+c6Dt7MgbwaAc1PMkbEVGtH8IGVlF0nqOZWxNnveT
ANrelHiTqHk1Jau0EQZ6uuBHMXFTqjFdVooJVsxB2JbI8qQ+NOMpwNcUm6Ds+LW2buQ8O7eVixIq
FluhAz/OD7IFh4yzlpHwZ6U8iFlcI1k+LkgIg6nj33J/yJLJB+F7x+8UM/ylG2JhsLd5vvu/OYC9
BFfQa/DSKdKxJ8XIrIdizinh4M3HSbb+QjlEzwYwUyQTg1c7DYCI+BqpO8eaMO/ugCgAO7Kb4KTw
HsbwDKHnk9zTGI71e42gXiHJpVYw0N5yeG44tQT9lA1tbKDDYgc0EWZmkBPpoZoTC1Yu0t/iBNFP
rC4IKb2PT9fRmQT+hX6T0rscXJTC7uE/ls5rOXEsiqJfRBUg4quyBCLI5BfKwiBETiJ9/aytnvLM
dI/bbYN0de85++yw2PXZ2xwR2fAkKFozObpInlTQ8DleijUFBDA6whmVKg0C/tfyltx2Tvweem7O
Sh4EqXUawarFIga7hdqD7OXZeeP0JIih3uHGR3ThMGsq9Cr4Rq27U8oYB42OApXySGaCCld6TslU
heBEoCi+gY5rYDrDQbK3jBbZTDFFHvOfMX3eYLAC9pXnpRy06F/V38wo3AnnxuloDVVrUOItS+eE
rIptc2tjX0WpU+mxc0LbmvJzBKfuhxdAf6fRMJcYdbdOzvJqtTYy2/1MXpOsZSPtztE3LOFw9T4b
A2R4i1//F5HGvvcEDvg9BcbsDa3vY9bgSKy2GPH0Lt12fzu6Tko/bYK8lH6A8e7brcCDkav2B06X
jKtIXO4hZ8ShcIRQqGE/STslITOomV/gMGMonhtvAGm3+Hp7rzZ4+IhqgsPSxl7vkdzJCjAz7u3F
KW//dk+UQ6Xf12r3+6E+ZFZK8yA451NAOhpiMjtzmNhE4lKkEAuVhMdYgDnsmCHfvGsaaL7rzoFg
yZZfA8dEs22LznAcKWcEupzIFBIOtFAS5HZzeKOI/CfHudtTyms+FID5lPMKxfYJI0GU5KlHYrjF
mQ+yw64kFiU3sO1w7GsLU0kO2AifrahE0dpBehojfvKOWKQC4MkDkvvJStW6piAAEMR2qwUHCQtc
SMf8UWGDKxNumWlxCrM16XfMrL2Mn6OPZ+eIwo4H9DGNiw2XeSKS68K5W4Ap+6MgHmQ+4Tc4I9q8
YuuDyYnDsxA+kzOcPYc6+BoB7UrzIvsZqC76beYYU00elvQ0cYOaRY+gyJLqPGIxcTnSRzwA4LEc
yzICA2IqGJW8TPk08mUcH/3OzIdIzACugXxa44TNz+/FZPyopkwmGZrfiBu0nwivZnm+8Z2vcBhR
3sILrkwPSs0aXsiYPP91K5vl6tQrzzRGqA9zN0c8OJ3DTSFhcRxu/M3f1mMovWNE+TE3jIF8Giuf
Y4uBl7b+oqHs8PTCtegNfYuTZFV4mABxdp3x+PdXE2aNlDe1h3KU+lAEfFVT8tBghEPCVoqjBlTC
5MQ8+mJl7s17eCfn4Dzg8jBJZnx6I01HPISMbL/tetm7JwrErB2RZ+SK6JDtUKoyrQxcKfbHEhBx
o3lVPiXjkfkUqYQ+GQy8Ey9DobRDAKJZptTSbRgSbcYz8gVRfKGUwu/51hPbCO8QmWh0tl38NlZl
iLSpt81DSpPL1z2enG2DDWFQGdX9KyAkOyq9EIjsP1teRE9UoZo1lZHI0mlxB7QhMitg55M5Mobd
CNurIfiCEBqGo5QYkw8zlTeKjwc3DnRkQYGlzz9dLvPfpEk+EREZ8KxecEqUt6YxQUpi9p5HiHnx
dqgInTLzV5LIGb6m7oEvYkjMzLVtX5Mt6u5dpAum/2fCUlwC9+Tx5ynffOlw2UyuHh0/60zUIXIY
yOvgGvI35jn0hB1MG2WwbhhOi9yS2i2Wo9z+9aFNg78pyEg6NQKEPMUVPJlfCqGDXkcX/UQ2gz8O
JuMSqJNsggvZ090GDfxgHsxLQW+qXv3nwRdeiSSpM/VUFSYtCAnE/XofQum92C4bxDHkaJX19xgy
BW9XWv46JkFYOVoy9UIB/T9RHxZKd8IX8NLEn0VvxKlqyK1msaCqqvPBj9EyOCCP14RLr+0J101i
cTHwhBhBaOWxYpjJ6cLRD80bZ0w9DBeU/yjtuYH8y3dWasmfz4XcINfXeEdeEAy0KB+ALJk7qeuP
Atvy7QlPL0fBRITwlidXQ42DAY9wIPC5G/8Wti6AfgS9nGWrU8Ggj6Ulr3cebuC8kTadvmpA1Tk6
7xG+QWNcx6BCBo4lYnIKCNI70UeTqqxWPMmpv1Bn3O4ot+0d8C001kER42GO22AecrXkBKrrpCvl
kqECZ5Yr18YckxoIfr+dwLznJ6sCxUaF3VvGhfD2qQ4Pc2Anog40T4FHfwdUucMmxgN1iyWowaRx
NrH9t6eWumIPmw3rRzYPVUye9s4bO27a2IopSTCVCn6WKJX9yCU1EbOyvlgATV6WiMdYTFkAG1jh
MUuf0IeGiPWW7GdNxhf+gZ3jxt1dWlj9MM7jlk7sqsRc0KowaefCUD22ufry7KBfbbroAl7em4oY
8XQM+kht+jYNvnqORRJVt8FIVPGiGvkl+fgzZpOvUU/zQBczJGojn9p0KZo2eT9aSSrUqfs7G1gz
GqiQHMfilqFO8Q5oBSl1uIE04JS6YJRsGHwP5cJSTW6XpmbVqvRoUzqbR3SJ7v3jj68yiiEv/Q2d
v6QOXCRqfZmaMPGK/A7AxZWzUeoHbU25Z5z4D119+beGYRpMfuA1DGNhUzPWkr1UC2kDBeE5zKMn
PSFgHSNkDy2+9yzkXozvGRXRjeCyRXgxsiF7kbyo+33mr7P+KHPa0zesY96BnKwCUKcFi0UrrcJR
WjENwS7SJpIrEDxcBt6aHIHN6mnBPoQ7UXFtcD3oBHdavg9jVqr2AR2aaKwwgkE3w+hFN7YFDqOc
N19dK8Y0e5hwe660VkyGoIFogfRo7eL12oQZ/cc9oLbXraL9vLlATiXxvzuuHgm7syEtCKEXVThS
lsUCmj/wEwA0/QZ/UTklyDT/GNZzpRBXjLJYqUYFYaJldWBIQdYDRy9blAtgxGpPGDzxyG78kDsF
BK4+q/gkyANIGOMfBoVRQH8qnXSkDpy/9uzSSBN13wFEYdhehTHs0qEuSmoYREzbQzpOO7uROoGv
bTAV4iFXyY9Ds9OeUbEe5nt6AIDXhAtLmTu6k59wVE2r1qKsGX7bTC5uollgBJ7KwmMIQ9+vE+va
I5AgRqtVovtdZL96ZOjEXyRutXh6eUw2rEZulwIXaMhxN9b3Eb9YWq6bnWGLwwbqNqJtUIuuykFm
X8XGC8eHYclHD32YbSmRoQhwpP8C0sAF6Ey+PwZfSQAt6//QfSHM4VCQ9HOLvyY7Nx2vKCL8blWF
f0viQ7apm+mECLQV31MpOR9qa36Hsb/bxJ4Xo2eevReWezfIOmdHZGecvsKrzgMMEZku8ezXCTHD
6IYmi6NaCxMPee4DkPMZvQ+TV7Y0yfdH0jNjFxUW3OYKeuXjsHpllScSG+Uw9ck7O8Yp3iEqvY7O
0d+tPr0nNyoZ0b7caSwkIHyT98U1/RTbenu2aEyeREC8CQUgsbf3gjNPZs25xXYh/BkhElUo3ruQ
9xUfhCEqNjPbQbXFZTKUIgq4Ei5aeF5JfIutIstVUlBSTuzPhn4Trd0LQDrRdJKatwEVyz5HVLCU
3etVhmJPZfbWLvXkE30AebyO2w+TRpGtgRrDGWk/lB6dkBTNonpJdfLmJVfwAbkie+SyyYe0wp+y
3roCix4DHSpMnPruAmVCC0kyAXuxFhjECSvtPJnKyftLZAoWsXurUzOdIBIfC8sVPkU46HdUlXJs
R9Sx29rU4UaNKpRGgCy97d8+VsoMTiSjzwTAalBxiVFRKMptZHA4N8LGx6RkK1ufTRrTmt22HBDK
xuM0V8ySKjSQKRAmvDKpl6WNZxfVpjVKQ3oFkPRYNvh3DL6Q1wUfWtzHSFdA4APRDrjFN30p2OFk
gDqT5oqocoHvC4kS5EowIUvaqhWYZMD74h5+7fIk5ToKe2eJWXW2+IQpfWNdfAFnbeaf/vT6b0Fb
Zp67QSPkbaOtnpGdAuGHbY8Do4HvoFglC7DEwOxzQWSmtvdZjL3E6AL+JpgUMeLuv2IDN+xX/Ipl
OpokbC265gAbYE7Cp9jp+u3pJ0qbLNhzqDyCrXbM6oD57RqcovBp7qjy4aPewQUgrK1fcdvd7Xjt
Av8lCLuGHw7xLwtCEk1VS1j32s9uBiGN96LIvuTo5ENGU/h2M9GmLtAIFolgewoQmXMUlZGUFQpQ
Rw3c3sJThQ7vAdeWlwSeouLrPNQZVZpmnf7jR/K/pivlnzwNzqyHOjshTuX+d/QAutZ+q9yMvaoH
8AQ1ZDv4IGyM9a7BqiWY9k9Hp1TTrXA3uP9C/eB6P0nrnRUOeMD39P5S6ark4uotmlrvKgMEzQRs
C3E6TiNZs5Tw8VBHepMvSVCG7o6mTmDKauXAtm6GPcecv9xm5N04jc1VGkBvoX8CRHZK491mRac9
TYHC2zS36mbbwG/sPcC3pFHb76uDx0K+Ptil5NnizQF2VTm3Bfc8ieHV6tUybGyqmzZvTREFcsHb
/WVxhtLRxY+Mh4+5zMjwXxAHDiWyr1NamDZDHgAR7xw9yyY2MMF6ORea0hrckpIDE2UufsoD/bFf
DU4f+361a/Z3aCwuzp7ddnVA7Rs9wkYVT9UdxFhsT+ZfL8Pby2uPl7T85cAwMJ0zom9cmqReq1sN
tlOAlxHHnFe6A4C3aPH30X5M9417P+hHDNaddpfumvaSPALv4YOvczEH59U7bozKCO7AC3CpA8Bp
OwYjBF36NcjBAG6NNmwGFgmj7pEWkxZSGjXjQYm1dcb3nqdC7XawvhAoQbnk4TL3ozKvsNW3crTU
JAjsuerYCMFdH6/Zj514fY64KFNMMShUB4cpw4obJrn46mVRK8ByulMHMwaZZg4PalNxsjV1I3cy
xp5/gMgJyxy23xdbwogtsmFiEk+kGhluuWMY4HcvqPOch1ieU2wlifgW1JV9nMU2598Fg/2DRpCm
ABIjOnTMbe/lHikyiS/AHG9wbTnbQ3SHZlYxHx+nMt5D8aOJG96acP6D+GoFzPReVCdupbdNqkGO
6hKFg3mrWKPnnk1pBACDBcXgyBp4E2iToeDiqN6AvqCJdT97FD9tk6vNyq7BjqpTozAbmMr1iq25
9wBXAUQD1LHPF2e79Y40r9ZrWD1S4NVGvANhJKR9QG1YLL06Pc/Npa/I3APMaWKRXX+olgjjX469
Or1JQtQeqC63gkfGox3AOIv71L/yszkSqTj0LVpWBdcvGrCmvaXZhVUM00RyNiYS9EH3YgOQ+8yV
64+5zclPC92udiDO+x4pavWtMo4aPEaUxuxRqcOwAN02S6VOD4TVWL9BVmduUmW0ovZPa/Hm02yB
C4UMfWgAKz+4crLbVa0EszFMYXxontJAcDLhQQAhEpAI3Qx4w05x6GiCz7QAVLjrLfDrcd0aGJyO
qMMJo6Itb3NtV0uwQdAYaOfgCmW6hiN/9pypU61531Vj+II8RepYC9m4EqLaJqWbkHd5bUm7x7Nv
v3ocVqSkUY4L9Id/MyQdKAL6ApYbNGEnHxkhczun2W+N6ol3A2cYATylHdaamHTUvGzyZKAtR+Zv
90kQWdnhCMAf4ch7K1/NB3DG26xXKd7+Fgw1yier+nPbH9wlviPmuVSlPqW2mVDmAr6bLFj3Hn/x
45nzBV4MigdzJvUMzIqX3d2Uga1OJ3Fwb8EJSJgePMbNoG6pDphmcfm7yPdn0P+ZHX2OAO9ucLBw
Htl/uhVk9nW/VgONQF5pZdOHW0sfXSjF5G716xlyQHXR9yrHOlH06nlSs/oCoDzPMIKeHNJoGzYO
ZD842w35uinYMTL3hNASiJj21z/YL6jLmbl8EoTHYm+zf2L8BPxaZ+/eQlKrADryJZSFAYM95EVL
yDu4Zs5BDQ1G6bAGkCxP18w3c8agzOqLxsLoPnhEvvhJ78c0010Sb8zBl7ENDZY6uOif/P3NmQde
yDZeG7eoDX+eA+XWHId1kCa1J82ZWh/s6HjFdM5MGP+Ry+jsM+46ZyFz3kPJPoZtEtLqeJ5/mdd8
ZNPx6LZxjmV75f9BWbaYu6Wxkh4fwW52DoVkLeRv0q+taZSrzuXv3SUpZEfv1Ah3UEPUjfiHUZsX
8iVN5E4oC1E4v19gBGZ7xqwGdYpS5dUzGKq9KK+zBQ5yRD84+/UbpF/EsQ6b/XRLKYplB0csBclq
JULPIDiut1vGmXxSmzr8sa/X6LLXvvHO/vaW/mH6Uv7MeWe+4+fBHkwv0C+P3ekJk0yIHeE1+GKw
9QYmaVpK0oApbbMl0iTgM8Qt4mq1K9h31zsJd2/d2DNSANIYawIrWpjujpgQeKvNi7Ii+U45oTmX
f4TvXnF4U+1xXewXgmaOtBA7+4WL9M+tZT6TLQT1o6JzCgs5HL4eV2/514xvZQBswcT/NnjePKh0
4+k/kg9GTh6jsAMz3f1Yw5g7Y2U5muE9wiwkXgsK5yXBF30menGHn/3eTBfYzoZaNJwMou0qlOLf
WchoYbWewmd52Q84aFNcygbXA2wYOK1yQsEriNP67kInIV1nfeRoa2pCefKhHa2DN9+Pn8khjdCd
gwj6vbITWkEWvZd4yUBs5W9okkRfmQ0v6PcBUcSV263aVFuqoBGGC4R6dg2ObftEiL1rUKJDzyAf
IC6t2oqBZvODjn6T0DaflPp1PtfMre+Bob46YYXGPO36DFIXOJq8gyBryKLCrAS42xNCnCXDxvi0
kvD3TjdJuw48tLQ2+OqDzkltMmmPWtII7jeyWxYCcezcw2rvE1NtySv1jP1JyX3R5k4gaZC1CovK
BCQXXDhBm8ffEQ5FwBghcGRz0xk8HtSl+Es4T94oaIwoUHf9hnIXKjV3JPduMKhkLwPmthg1p01w
ADix4JONSIgUHvEIXRg7ChvYajypseblR/b2CeNVyk6oQ4Np7g7SAC8/eVth6j5bgfSQvQXYpguN
fBoLZH+JOPPZJXWBXRLRBmeicGZAD4tAhfoP8l4ONJ1zkPFnEFKYw6pyvloj1UnYg2DJe6UHYo8v
0lsT8t3M5sN8kmeEoxD0In1osvYshJT31c2hvhjWF0v3zgprehVrjGYzunk+snur92ZUhFMOe2WN
Rw+agi2fsDruiM2OuFmsc2sAcalh7za5u51cnHpkXKw2mFvTqkf4G1sGFlU75li38TNqTa/9ajFm
ujjGLqwvpgfzd4sc7OiiMLWeuLsbXrl/cXCvaVpovDFZZOQ6rf00oxqfGbDgA0hB/fviSX9/hLnL
fjO92u/w07/dzOXDai7yVTO6zg6b1wELwRrVKhupkyNw5KmErTTIUOvXvfbNreMe9muE5dXTaQ+/
stSSPc5psutxXjgPmSjzrdm5sIpktzkgEmFYjslhPa6n5gco3BwgNJyfB1+nHVrnwevoYoNR/1qn
+GO3w12vYfCeKnu/8Qifzsd+TC8BAGGpXwMRWDEqN3JPCusGJ9nfI/gQEbABVWItbuePEXsxdVyk
MXXEcFx3+IL1Hesk5fEThkCTGj3wBuJ5BELoVp2mv5zIVZgyiA/AeSx8dxQ1E5GsBHArL/bunD/U
ckpBVdZI01yKSqCveIDng+seTRikyDV4ZCEN9v55OHHgyO+70Oa8Ie5DgvM/nAtkAuP3/OwrwiGL
1UZWnSOHx31SnnCmeJzBMK8xiiQyA3NfHiTYyJ0XicIYCLhk4gKffXpH1MzKqiUgo3sBatKQBQQo
t/7uHQm/sKCNGEh1akw3lGVBFc4EqNXLy3JhYj95hYS64LJOkAY6mQelbgMDA57338rs/ItBFSkq
HJBybgHCdz+b66Q11PStzH5zn+Qb3MBPXNRS//h749KCtwMY8BSxG/+wygtUVL0rfKWNCiuBAgrl
SofH8dUj94feJOEI5aF4d+DXwuWDWPmigWlO+ds/dM/uvacu8F+0L/SZX8A2RxEh6oNJlXLf8Csg
87CDFEfX+ElUFgxyWFt73LhpKV/0PwzDmWx0MudFhaEzBHNq5+S3nQfaUeTBJ1N9GaU9VzSFTHE0
Ky92LxZlI6PMYQxZERdOX4KFxdVuRw2ENJJ9tXFJIfqkMB7H53K857xoO/TIRYJVg42rzVi71SV9
Cg4TJqOeuF9qpnTGPrAThz5tp2u51PAF+jJsuWn+mjzXD3aSCg5/MBfr3t02vGtX0wBRHA4ceCA+
mqZCGNdpJNYGF5cLzEEILUoJTGc12jzJWx38/FfcBTVqRz5P4VT8bHzQQME4Hp+Fm2Y7PvIi9ezW
TOadVl5z2Kzo2hloY7ZqKhgqR7DeTSEeakpCG8V7hsUugsJY52MV31CF7H1x/Ljad/fuonaxv0Tu
Pfnc0pVRJ2aYvAcqD/6EDZ6N8sK1pHSjXnmYuYuHewuehKba0xdz3LeVBbn9WjGIvdpXe97r7qok
GVnX4NCDXWJweW5OnYE/9gpBjTnPvBksnWOS2j8atH7815QRI2PGbbRFK6jnwcbS6uQhALbYS23Y
DNYlFOR/YES7lcDZvViP8fnn5h2Lwa3k2z8W40EEquOPW0d0bjDXbaFJrXu5fcVf5hyUZ0ZosHGl
fy18APStDE18vcPw5t3CKrJa3BU8ppB3v82rwv/ZqvMtL94OKfTB0esgS61bdT9uxWp756CFcQ0H
Du9OGSctKKTgLOsM2BTVEz6VT0WjOv+WFwRCjqQnlo+N/h7O3R6/U/0qFl2VLPFmTw6Wla7yXaXr
eHfOXt2/zLGUYbdh5V/BTY3Orl+9cuSVee70rBAI4IL5Ogs6ZfZdoD6GMJDD4MVQLlZMwFnmS84C
lnTdp1/ce4EBo4y0yf55uMTFtd4rB1k3X5WiI/zrTeuntEhvdtNrzCpcva1fRrl/7r6tpocmSmvN
rMQBCEW91yiZqco6CDNkoNRB/ZbEu7O9IlTFQp0YhPNky3ZYZ5BHBlowgK6BijA1E80cR9APjZAT
2nkPWUMUYBPiXPp36Bx3rkwOITaNLp2Tn3mVuN7DyRiAhnF6r05ImeJwuCrDr+JKERd12ZyZHex7
GPKJClfvo5RVvSGOgiYAZ4IkjkrxpWsHt32TbYw6cNjuf8Cr9kwoMoxoIY9AdgNd8aqLT9y0XxAC
9gy8EWZT2MmBUZHSTIftycYfsgTLSeaybINWL/1pxbA2g1dnI0bABPFRp8kpVl/2l/bld2dPV9xA
ajNVGFAyeIS9HOBHaoQbxCJA3oRQaxoosCNoHsNSvCNYUUMm5bWePag1avNUhNXWZYHipwrTNARz
9AWAiwk7Bimk/M6n94MlBSrlCUj9B+gJuNm6e2ryhGGL5h9HkPGDV4u2oOCY0e+sayfv8DRuzX0f
Cbh3WeOGHuWdLSZzGihXBngF7KxTzT5OK4MzJATvsnpdyL96ku+0HRVzdEZQXHK59x+C/e8BvxfM
gWDoECD9Bv/WbPyyypmfgGTUOQT9B170hx3H3fevDMGOgaLmoOKAJmdFWn/9PVy4il9JzlSBWcjD
Mb2QSeLtoHpBCVe+0ugcZWF7uh+yXeEJnezXjTm7tolRmp6+fQTQCJgOwcajm6P9PbhP0FEXO61L
B0bQk8Gl80XZDfbDTlsOPv0mrYR8t6qDqoHM49QBOLRPU+As+NNSXTmEPOySGMwtjq94uuDEbddj
2ltyYsU41s6vHEwe25ZdG+0S9u0xeKZ3fVlYG6+86QOa/Dn4uFMn777s3QTbEbgwJ3P5U+tfJi9X
2ZvGEEPkI4jahZ+bRo0BQCWeaMy7h5LqppzY1xAKKdc8lfocpRM3OvVLJyq56qBhA6zPdCTe7SbO
xmlVSuX5YbLsN1baFWVQ+3RKC0rFh5M+FbbxRtDJHuXSw06/Xhrsu7X+bnJzQCkYAZsrKkTzGaaU
s8gf8aNawzseXO3Va8Dun3FUDShzzaz7HfLFpcmgND50GhitTKqwi1cXNnKPg6YaTHVU8W37Mpy+
cGxgPsXfzrgpbJhsbGo2mRJKPI38CDUQF/0MUGSOKp085WiS1XjOzihBxtua6kWDDeeQ+SxrjCHC
L+EZt0VIxX8p9ua3de1yhXu9XadsVxxcO9jMU5wrfqv223sFRtWzwqvb2/9VWlbv1zlgd/HFVKEK
qehMaIT52+NR+Ok1+qLLcrec3sMKpw5v/WAy3+zDZDrb4q7R6mPK8JRg+m2dTHDQbJS79egZZsES
JtWs+bEoyHPDwiGO/+IGfP+4294e4MOrunCsUpx7nCWPaffN+et+HX7pWZiMe1bMbYdJv+b4RrSD
wAGeLQoBTUhGrPmiekgBp1NAbDz3rC4kK7aBQOg8oCB7ts+0/YHpM9IXmmS1I+bcCU9O7wwewdi1
/8L0pjbDn6jrzGGVc2K4JUwiKeghtMbHiMGB+orc9tAkx+tliSk+ulFz3U2Dr0djyIwIkcx8jlHe
HGHFdPpxv7oaDfUqFx/E+OZX1Gld2N1z4d1YcVMb0NeDI0A/Q64WsE+N1NyNjpEcRddAyLFOtBF6
TNYWRJNu7HExND/uM8MnhRr0GEyAw4off7U9fmx3pfbUg5LSQsqGnbD2U5FiE+ZCGkk9gkQ56Jol
SU042nHwgv4vDlumrwiDDLBgRW0t4FzTD2t6RMqgF+sBZ2+hvFutBjIZeFoHrsgSbhqXfXCe1XgE
1Zdi+Mc2wNdycefk2orV0EzUfUtNmySF0aO25Ca9t5ocCMaQdKWHbgVCZ3A3j7mzOmn1jfSrmDLa
4bjl/T5DFSAuU3ITGMLSZTSgfwEDK8+bkZPF0JjBzcGGWEFViUcWmwiXvoPV21pbI2uIUU2/n/B7
wG02wdUD1qdnkjsaoQkBTsGYLEZ6RMXHCkAExUiZiJt1PDW7pvWD/Ikq9B03x+wIJ1/JbLkrNBOX
HS2/FCLuk4ebigdHQz3mIDb2LTUvfm3AjgKK5ICAykohZYsOgJsoXCRzYX3q3eqHNn1uGS8mHWLu
yxYowEu/nmkfaCA42bhI8Cd1lUTFZGiiQ5YcBKrUdbPMfeK+rIm0s2++/kTRAfQabDTsJW/u9o1Z
F8IYVAKU/oTfUKtjOPn8eTcYwqkFhWEhSQ3aHrKrpOWYUSgV9202U4UgJEN8BDWcu2BCfCXyFtox
M0HCcV1k1OOwdDnBgbnUSbRACDM4wgALTN+0ed5dHjk2Kblm/fZwFkJf9lOYQ8PrstAr+3iLyVjr
65hvxwgx9y4hNgrrnvLkClwjWvp03V2GK2QDhAbDEqUunDDc134wGAj0aASDdd3ZQY4gK3N5Ah9C
YBNrYMhdH9xobrxDhykhjy5pe6gMU3BkNhuefsbTnGm65Ow0MfeHf2JdRkkGKtMlzaXgm6SP/Rxz
zjIRI4A56hW4PQpzL1ku8wkQJ34mNwuwvjW5sM6qIWoCZEHwDULRbOog9Mw+mW9zAHTLG4rbcCFH
PSVdlfqXqtlksm8CI4kxl4dNhCaDktuEaWkEuI+IdaWyBsRsmLrY5njiH6tNONsh03n5B8FBxnvm
6KKuwRAJkmJH0Wx/lYGskEXaYoICJ1XGDn+41RF/DrQA96R7xeTIIrOSOUgeSt/TsiBxpkB8M7QL
Q0ESio3WtEQW/orfzic1tl8e94z5fKLajVQmEt+fg+TuCUVo4jAL0quP8yKHsEO7rafWd8k7Disk
q8OKuC6Y3ntiRZ1KiKtEB0i4sGrN2A4g/tan32mNG37F8rJnWL2X/XSa8v/iUcT+jSbFsEofRiXh
kq3eNTjike9ejP6DYYrp5pPzcMb4KYWZbu+/zJ5bcK8Oo/dIlIIvxAtp/F97ivpGSnD3FpFcQB61
tWIHGIALS82IK2xlOmI7CWL0pEEvZCGP85/zIB/QvJnX+Yt7FX05+6A7bihCmHnBg8FM4WMz0mRB
PqG2qeNJrePbTAp2IZsuC6zTekU7sIqmdW4DwmYVbzb8G1Lj44aD4cfsNACwra8aTTs9hMbqODlw
B+zm34d7VGcmlxfGN0fU2yVX8zputCy5ji3IpmAJJUYqCiudTOxOBFbEJdqwEClE6Jxwoji5SbvT
mjzZcHA8bvfeBq6Yubf9oR2hv3UfLA47H9ec3ewx2B/DfFJPvX2vfUB5z1zRzQmFoJSuObQnDOQY
pOD27zFQa4JtHXCNdD58pRbNx2uMFbAnS3b8hwKYonJBebEw8UXhoCh7gF60NFFWKG7PvaaLFkj9
QB+GCW0ReqYWGuXRvQTvlz6MeSFg1oneRzsUj9MNBxNYXK7xcXej+kpdEMk+qAmynn59VRCX4MfI
ecKYEzoyTGkMVVC7MHXc+wkJ8lOdvmsd2yuNNaZUjEsyNQ7JNtkxM4RoH3z++KW1NbsEp9DrrVdr
DmKOHZB9gJ0D6OSJdbtjPT1/DtBFakwgcdrkQINQxy5DebLmKNy6ZtxF8YENL3hGyz4kbasSwx1A
mjznjClFxrBrZixFHV3Eh2ZUy+iRlNFSAk/Rcd3i5NsmJ3+gjW5PJwYkY1fXkOX8rJMRkcZexOwf
QQzudEogwAG1YRJBU7dabsXpUVPOtR//Y4dfPBjnJ3p+yj3J4UQZkNBAdn4LmF0wwMRFFQ7JvApt
NSeNFxNEA6J9BiqEN6pOdeai0n0j4RusCscdF44M0kuk6UCYDFqRP3HycCPQbZF0YACt983Ym/Jy
MCNz5l0OTAkcyUhh16Ygag4l4Gvo4OWRnCK35OcwpsByk0qx39dMadcf0Sisi+JAj9cib5D5LD21
KMqF8wPCVri2JXCGz2QBe7jfBGa4sRMYs/Mkw+7pSezSZ3PpZj1AxxUOUnZKdBudtvPc4RwjXrZs
6OT1JM67UB4MGLH6+yH7wMMFCjvEc5I+zPP07H9gm0DxFgx6xqOtPsCO0T12Sn4DuSdOUvFVWdCD
ZoDtorvvQzsfXpSgwB5P1G98Jvj3YZjf1vrs77Rt/135FdO+UaNXIp5TZHFcoAeM6bWlNxnoNoMK
ZtsQ1kncRE/aHlXYHPlTEqqwRPkj5wzCFbQWX4DUh6OLbSJgAGwEdcrzioUS4Fuzd+Pd+rDOUYbV
iRTDkenmlnzI3nDOd1zPy6g0q7JFi7yNRB3MjzqT2k1LLykIo9zZJcehuJyfgkEP5gBHXA/4i52A
mTrZpI/ZnR2bJz4FV6D5hecugumraVfD16YQ2XPUiCm94J7Jn/iMHnFBAf1PNqH/Nlk43wx1GqtJ
9K0Xt07N9seC5MhEhpY9Ki8AA/Bc1Westo8rEn7pqLrYAWBfgp8jy/t42RRHxBHRfuyU+QZrMgI9
DXL1aqiCAamxMf3VnEd7i9ylvsE/G/QrlSsAEzRTneiNsBqWw8aQ3NrhJzSIb1ae6Gn1mJewU26x
Z5e441oRW/JR2wSSyhL07ZIB7rlcG8gIORTeQ4ABGrvWjGOQgjg8ot/6gt+rptMsJcXEl+gnomMg
MdEwO8eoBLZJCxKwbVF6qkIHA+7RpALvqv+sDoSONgl6yijLavS0Dfsdt7qoY0eHjgYz+6DVfzrH
QFue6v67TV217F466y1GJzTegTTFK1W8bf7ldIwa/Yxoqwt3Ldp38eNudM+zLRVfwfRzFb4Go54C
rK2vHn5cEMauwlveBDSqUcWC0T7jQEuAfa/kNb3LZNu729YPgpwKOqh9lfnPMVCgyrFb7Tejcv8+
o9cmYp420fC+qJnfsRG9Y6hPv0yTllvzO1T48I3OWzHEJ//BVBSakbRJRGb5xNJ7QjU/gzuQMMk3
paL/UJnBZET7s4BuUEaw6IwGrTFo9yTPl3QRppFQ7ZSanIEw0jnKPz8LwbiV5sGomnBhxutCvMUD
pRgHlSfnKVixNesbgofreaES0tMiWBQaB0NI/XRUZpwAMS8jOfKSIbo+EXaysvlOt6m+i5g22bg1
eCJ1l86rOocHlUYEr03JTu8Jhyk55Zd5AMPAQohcNY9a4zalGFW/SYtE8BYYz5i8jp5+pxeaEUMi
PRfcANSL5Dz5MZ0g55ImBv8yvK42ojngS/I67eOASsvFRBNX0FuM9bf/sG7x23tYY2ZzXouoHzl4
gnx5Z/cU/rwjZJUmAlyBElWTOlWSGtWqRvFlGXHID0uOovKlr4AEYC+CY3xYCqtur2o/gKh7GvVV
vKx7Z/jxZhwqWP/k3+eCr8gcmWu5X+jTmcRzOyBBMpJQ26uwpwV8ba61hltwcWCqwXAAJNM1TMcx
nSRlPpPJYKSDWS235s74FOcOTacQO7WPUMOEdS9ddXhLvMzwxw/Akxjz10wQNF0r3W/ip/9onoGy
/u2FuseZU+Ig42l0OHcvmxpdIcc4eJXkYt685wy+DFIVoa5xMwlnK0atB/D3fSAcnmEvPxHyBXQE
pif0uPycFRhzFnh4mqj6wEqCBUTbKPrDPsRoin3YVh+uQkPIScwSg/vWUpHD2HLAn+LoBIMLEpb4
pVRv9CNVyMdVRn2KFxInXjv8HrYV9VURfMl+zxmuDUqUdejp4Qy2GWZwmA62rFrKOaODR1opyX7q
dBrbqNZT+JBqv7crU7x/3+zNVqkfoY7yyR5fcMbbnB2in56gCPNo6EOzuz18NQEZen8CCPTw6XHh
SaGqooBVN63FXAAmEY1K8d0gUVJc6MdRgxYHxtmkx6H44MbqDqP6kGUmuRvmMHOzn1OEaoshiQRh
Lz/F1DbTv2i0/smY5Og9UfWiY+Zr5z1lWwBS6JWdC/Ci/6KD0f9yLILn7IeIzaN/T7zeDLGzaB01
OCTMkg9qWfG01YMLi/lHZqZwJX6MkOqLDTWO2e8Iogp/5eMkX7E9ijR6DUHafFLcWHhOBQnFW8W6
OoIJRHsSiygfKhqH1p7aSxIQ9fS8fEj7nHLcMnWUWWIgh5JrvGRCy/A0EodEQRsaIVfspvsYaZra
CgXo6ELqzaueFd52JA36g9lAr+lf3E+vhgpKH5CUeAQLuoOIclKpCCJIvuh/MMRB0VfhxDw6d8+A
QKz/E27EB/ud6Iw8vnyH0XrEhcQJizMO8k07IfM+e5v5eIcXRqJ9kzLdgWY6vV9ZANpiBSASt8T2
uJYUVQRrlgqIx36t3ykwmWbS56V0ZldHkcJ6N+Lv5Vd+KneJ0W0EnfR54WURyaOnaCSLD/Bulhmr
r2BTSM4qGBctz/Cxh3N+Ar+vTMkm4mflRdsLoxqyVtOvUnZCFyR9WcLUxJg+gV0mxxgu+vbJai8z
RIVOUsJXJY8+JMEdF19e4JlDhjCUH8X9EEII/VmYvzD6NUjT0q3ZDUAlwo4BBN8Epj048qZER/tl
0hlT72obERNjnn8ZEBW7nk+KJpdJSzXGUUM4Z8V6T1Tq67QHjw3gXHeYZHWXHM0npwn45jfY7Ocv
28npu4/B3AD3zd0H6vCbXwvW2puE99ADMBVHtKulz/nol8FkF29o5ozEYejAQ1PCcwAtG67Kl9Li
QUGhQ7IRrI/cX7K399ZZevFrZCTcz5StWu9bLzkWvwdDOaKFmbJzvXixEM04z+tRo5syIKQb35EO
mXcfkw/nSZlyvOJUXcoKOgbOr1BHvngpmBou7fLObhBb4BzXcLO/VFFnEFK48l/UcHWEcpwF197r
6z14mv1vlweCsefu57jYuscxw30s4MZlCtqfI3ux0iTBfIX/8no5Wh4ESL7ZDLut0TcuD9ifxyBV
iQjBDOy3mQskSE4QFnCAxOU5IeLzfSHC3rpwvqZ7Xhh7RLG6dW5wGjw7y8F1LMZkcmLp16dXq4z/
LZKx1H85JMEheTcNjlZmi23OR04m7QPDD0SSxRHGWsHqg8lhtdbPv3OctWxsC+3j+irbyOQVV7qi
TwgVBDBMkXC1KSa15nmIO012V2BwIBBWUBoixGCk1OFhSIcoWrLUOke3DF+JY8Q1oVrpgZVxtyDt
JRl54ilHFerCTqVs5gvoA2jT1FjXcJhsWqWbxdm6m978xoCqVrCvYJ943X0wU3W6ILXsXQXy6/1H
0pktKcoFQfiJiFBQhFt2EFG0XW8Il1bEDdwQn36+6on5l5mebkU4p05VVlZmaMQCNcs0+Z/K1OS2
7boCtH+Iaj5iCDKQR8Uu1qGw6XyofiMjrIq+3FUVuQKBI1GMgTPP3cJC2Lk29o0/Vg4HO4P/J6iK
rG0rvwV56cAqBfjgYmhkPq0HE3yiyoBw3iPV13IiXZdfSV8bdlHLM1d3t22TtMLDokLNgraPgwFr
VJxrHnzYQGMYcglK+9MFBliSGwISwstkqTJFsuxSKO64UKFS87f43ZKinaC9Cbf9qthHbq9esImI
RSuDdikflKxBJLI+Vrkp9h0MdFCy+/2tlzT/eFMafQwaQO3EOEJUTMDr4Saz/ZGe9+m0RRkExA4h
Ybu8juGc/L2S6GTq4OKwtodibyWckTY7+Rsge3P72CwXoGhJP8FbT/arcBqAv9WTQ5CNDwMGU9ac
O1UNGrJROnvOb0Fy7EMvA09xnxvSaJaW9InFBRHwHQtegPLRr4pvKfdT0qyT/92w6ORKN0xwkVXL
0Eb4fZDLiNfUp89dy0bmXMZkOBsZXrP0n3twxV9yRNcli3tTciLgv+ZKkXOmReUWkDZIY7+RtAEI
XXQk+4eO09qRQRKnM/vds17gc7yR0Eae0NFMwgEM44+dzzRZJB0oa7JqWHL8iT1mP5Zc7ska5Zss
fsrVq+Ftoa0eN2tEB4De4QIxPfnWr90Bx4AgwZtrgzefUjxuPyXmwU9K7BWeSUTyYTYhXJ3xYsKk
AfIZS4xDbA/vjfiXvJyCRPjhwEjxaFMerPqFd8rLO4bqVln9FUnhfV0k4ryk+c32vG+9LN6i2eVo
eBcu1wYwsJFP3naZsbi9mcbsuYf469POuFoKfdPaqxcduYB27Rx/jqOacyg0U7gw9Ppq70gNSAXv
n8Juaq4YUwEMY1BCmcIJvjDv87SrbbfTpxzsVp46hB54t17bzosf7aWsn/gKWXL7YnxrQdtM35rp
KXy8OAxqxl8GN4iQJA6QzdI7P4dOduM+tgrth9UZH57pIT7GOYkx7dqL+7xbdBeVgZAe9ckdegzn
OzoNiKagw3BjGpL0pmvpbadWZ0rHk9/jCwCZ/TaiJ8kj+gDkoWd8cT6gyADzTJzhRXtwtQ68dpeG
zklOlgtJXuVpH/etO9xHxnE+gPcfN2eYvHKUabOTLq+oc1yt6QWJhvVh5EKooYOoIFH3duNxuJEs
TCYqJONlu0jagrykDT34xjzCmptlcAqTZe0AFGs4qabDwumuvoxCcmFWtchnZ5wpoGsOjBd2LlGl
2Y1m0xvBh1azDxCHgAqhuKosks4CaguGNOQXSTs6KdHboKKCS9a8bG5wOWs31gPYV8Wkiwf83d8e
Bh5fDzSPY/kYPXT+83E+rlTA9sNS9brRI37PDPIEsoWv24U4ZEmXnwlCuw4TfVGFin9c1nE1eoO3
6VY+Po3wSIkPHTtb9CIsYeJrcv/a6s1aF8HHbe9VD6UX5znrMLO9gIaZLcpE9w6Axk5vn+FLcnNa
MtB9GbGBYCs9we1pEakODg31MO+bZ8tgRcZtutlXnEmS7+w2wk9CZ6lZ7u3n6+pYdOgelrKI+B9s
o1+Oz1dHQWAFBHFOs39EfK69B8oEZytf07U+r2WPsdSh5YVXunsUWFS83nd//DmF3P7Gg+MTzmvn
9tclnvcGD36LwZevDzFx9nR+7gm14Tx7OIeYVzhSibI4PrayYt0+FqxqFhq/rf8jFazh1/bb2Gyh
x8KYvDyi+IRvUi59aLrsnSM7xWr37G+irUzTPbM+J8TJPuwhui9X+0nxxECM/6XKNxGALWzmvsr+
gdE8mL4Sq7pEeC1pcdzoMYNmS93h53tMa+ecOzRmC4t0uezTRSQWmPQ4a4rq7tl9YyVjZaAhTmfY
GebwJA5vYo8ynWM0BvrdGfZWhxc1aLE22YPZkPU7UQZSnAtHkbWHbM2etvgh9nGVLhRXA+nzP1E3
5b97rE5CVmw3ZVu2FhfIJSBofyuYIJAnN9U6cM8rtl9YzlirN9oaA74HHjArNhvyE4YVv6/srw+m
DaDZbTXVt7iweCPLq2xkRSmh3biKlSIsS92uqU95acThT2s6nYhaX/GKZOjepS9B30DkdMXgqhMp
28Y+rj/OM76tT+sXjzzp8JyoFQpwRURIx5IbDakxxetJHYufD7OfYkHGELgYckp5JyON17gESn7M
aDRcQDRMQpqlbCGR+T2kyA1fxn6kjBbbgYNHRxU7M4rrmRo9pdWD5W1a0haUUlnMbmGHephs0X8r
aZzoaQsO/+K1P8eX2UV6hch8OG25eJj3f1+0OpD+6NEhBzMT/irY6u0OByzDTahFODyG7y16LKtu
jrEBLZuicHDzGWhhKVhtgYlEZ6yNOgmmSAPd1d32spqDIR82ux6CM91RWbiaHhf2u/Y7Y12sHnAc
oG8IzKuTwKLmMHPuqNYXMXA3NHM8EFJtKFVXh3yQKAc6rA80xP+BXI+zgjyvSwuyMxBVEyPFmxg1
D/ncJRCDUIGyKY6+acsHvV0wkX6Nu3irCddNfM8eexQwFrT7nMceVRO8tHoH52hgMQFjGNmURgzW
nNde8OdWSlMq/m7fXoF7F+qPqK0hEDmgJGQ3ghggO4Vh6cPVeMQ7yGK01YQjJ4YFGqalqJNtxbqA
R4Ewn7gTgMONFz3gkQvWlITTy/oEU1rWQ8mvt6NMwE1EZeCOp3Nv24l6i2Z2HH8xEOLdhTv+82vN
r5aKHYYnJnXAm/P4w7kCGZ2uuJ0Tm5iziW9M2ryckqpNIzoZVrYlTN9iczUHA9psWD8EKvBkNZXW
ihhGi/0FxBhGaxmyOPs8FVlmiIdAOkQml+s6hwWvYYEMMXx3RymhorJVREuf/kaKZB/dQtQGoVp/
409cPZDvfwj5GRxFRpz4yBTwUopjKECDEd6dXVPwsg+AaqRG4dBBrfkZ1hxDcDiPeC6PZNTk4eJU
R50PsdPecDD2ma6kWCX9XLYBQSCyt1UaNR3IgbNTwqwzIxg8na4oKG4u0UZ6ApcxQ9Feeyv9c4F8
HtQsyHS60heQJ4sKGKhFg+iYn4+6i0tiROXoPHrG2IVu89FH5SW941gmkZkF5KJkv2W+vm8Y+xNa
Pe0pIToI6C+wmDkUCug1lPf78CNYR0tPoM2G5urhHwmEz7ctcCodnZBK+clHGXCZUNW7C3NbMo7/
BZVSHfG5a79kEpRndlqfyOn/fnvnTEz13Ob/H6+dRU/IF/ZpVoTa9rE/nq1W5n6fzCXKoCSN0Hv8
XRBqhBtKg566nUVIrZsW91BNFZJxvrS9du0PlHsOo1a/5eMB09i9l1UWzr1rvyH8185n2yr9jDYc
VfRjnDH22nOOV/9MVQ9XkYnUalApow96kuQdtXMy7Ounr16ARBgByqJK72Ot4t9FTQQJBc3Wtocu
PmD2xyRQdu7ES7McfHuIR/DCC0KqGgmNUj+jAIvxl2xYPsMZ3q5lPDgt3RxGoqWcPGNwu/j0i3E2
HPRpqtiG7FHKd85phNwR/AVXGEMjpf6j7lwpeMsIUg/2OrlwQQmoNgNgtGML+ww572FP0l5N20ws
Vxiv2BxhwmIqhisThkz4Gwna14EXHjo7M+DaaiNR2BfO8e5B7TzMVNRvZu9tLT6CjNqm73b8NK3+
V3Nn3cltbxTBbc+eqRZq2tDlJsIUmv3suLd1RkCngy9qE8NaPN9EoVHaxlv154kcx9n2a8nqboa/
VLlv4fy8fiPUJ+R72bRAsntTYsXPGEZLTY51XkOzYUgmoa4ALKU/niFCORaMGE483sw01kBnez9V
cAsIV0Tnlq8P7gsNJYSjhcQk0BoZRMe06sUnNZEgxLtrZNErfrqTng/50B/8IL9LFY5pCKyRuGvt
RJXpCSmziZgQayFaJfphjS/bT1R2GZWCwkp1p+/IrZLqj3bP0xFFDBou6NQdlXBbsx4HNJPe9lwf
vvePRfGImyNTh9snmiuTYn931aGk98bQxVBQdFkrthRMWlp7TURE1YbCd0AtcIEat8dSv4q3AZyf
A81yQepvi4dXj7Zbmif2ca9+3Mrsf4GhKRLQFmGh0xK+hSBSEzBgNOkhxKgIBwskDQnqMHvsdU5p
5mwt1EQ+nhYDcQ4xNV0sZFgOzVW+EVWWxRtQGIIEp/bwSzRBDbpyEOmmzoNnAkrzI80XYqFPj3sw
QF5NCQ90OwVJ1ji1daxOZMiYjctnIxZnuMF8KSuBNL+AflS8QfkAW8JtldrzsgCGoXsD2k8/5weq
QXejgOFBEWCK5zCgBxKgqXYF8RXolLnU+9wYfecZZDWGBMegjo+j+Mgj5IH283OoM13FTA2ulzxB
puRzp6R+p2FDjdaFKcE6f1HozRRg2n1vqG1lXOcwvqyzb8hAK9mKOaz3QrVQiTW5o71EyxH5FyIY
GVf5trStSllnWgd6MnRTDbRWe8MyxiW0sZ+LAwTDu3XYt6ugTVBaXC5u1hM3TMSZLrNDcpP4YE4q
osJeUp1FwdclEhYEkOoueY6ozsjTING5wDBoD7H2fNJXuONLbKv06+XLwmqSrcjqZf6Yo/1E6tHj
FLVfuBA9l2YM9gLwT7u7RG+nXHyX7RGtb/KUl6UmuU8v3G6PkPLbaZYx7cXfJe64aE61LPNnh+ib
fduYTpZIwyBLqOFw1JxMRUCOKXVWmDRCyCf65E/EEY8CN8LavBwoYWnvJwV+b6U1gfWDURiDYLKb
RJi6v+/0pxO1b4xLP3dx0rvyA+Zoiv0afHY1yK0ptzkqbrY4prsmTBpsLgGNAAxA40bSjiGj64Bv
8Nl45czGYFiYXaJRiULd9BydhlnSDU1xbp1V/avPJGc7xJ7Ku0+xMotwNrsMj07pHyd6QMM2vCfU
im7StadY3knUhJbkKMtgn9Yo4V2nV65/ptPsNuw0naTNvINZIAZx0llho53mDzYBKCium1zpbYO9
XlTiXYwhaGN9dbv87SQ7GA3905BQXWKxVto4D67uvw2kC4TyMvv+y0+Wg5r7IgMN+8mdrvH+tclv
+NyZo5NhKSg0Fh0rX+0MGzEEkJB+OT2jYyBUCUSquVPyXF4sg0osSTNXlAq1MDUYFVeETGEr8QwC
/P3/Em/sK8McrPcFNAJ4LkdCXhX0d4dhcJsXg7Tw9bEsPzHHtPcY/8VmoI26o1fQz+nujIX/kL7k
pdVEXfUZjl7f0Lv/T3HGwApoADmulDuA7t+MofqFWJ/NdrhG9yVYUFmg7RZA7pv0iXg1Lyeclh33
fN/nOnGXkoAGo4SeFqsSsgVCfwHaZmra5pKEuTJJ2+GlL8cAn8Gy17XHiQjkqaF8DQpUgpYzL+JB
2GazUe++pU85frv5uIzWcMzVhYrM5HmgaZymJb5Tvfi42eep3Ma7xzAKFvYHeGfoQEK1ENYJfyPm
hGyxz4jRYCGT3sisZ0qMRdy8xrjvS0Lex2fQb0oXd8CI8+rRL1Z1wBLhtFqwZXQwyzbr9UnbfdAE
UeRG0/8rwYQW2WXmSrQsadYRCzvOq89ZPjwOG96eoWKfNR7dvIxdSktNRUTxu30uepMPu/dJquuf
65BlC9bHgJaw6URF0GAKk9BDARZ3MhL+y8z4BnWXWY+/fuIXWbuP16IC0DNX+B73BUtCG7bSA73f
IVyhmg1GwmG3a55Im0onyRIEEemMdh2T2qjL2EkV4MCJpIbpsBbPqSQijIphNmlAiAvY0Y955sLh
GR1IXqDr0K6Md6dNRQrDjuFmSWR5bUjqad14u55j0lBys6lo37dWbKDdC5oPxCH2DAVD4WD2uXnI
IKbMWqfFr0QBQpnbW7I02BEjndT8Ft/m4u4qBqjKDySiDS7IB+vCIEao/YUTZcdyOnZ9LOzGhf/F
fNeV+yb+czpek1W/t9uZdEsRAKPBSgwemPjQQmlKRJhUxWrzyuCozwja5JNo07zfhM80m1+c6+oy
yYkEVJYHu/dr9M9Bd/Zd0dmA4Lm3k3gttpwlDKucRFK4T8VAcUpGTSvGyNlWY4myIioinypz9zLO
fITNREj1SztqvCpsOcxNK4S6wZvK6GQRiYi9uYgXYgsfLb9RHKF64iph06ct7KlorJIHE3T3fOqA
MMLCvNtZX6gMBDoUUcZAptaNSAifjwu9eOeg410Zz2hTyTFSzQY9OmofO0GG7Q72vt6ksx2xPEAt
GOdjxSlQbmAhkkUVYBXiMWqMj6i85vin0ooe1sQX3Jv9I7vkOGlQpWHd/jKo9HddqlPndOouwz+q
LwfC0wYpHO2ZArSXUZB2cE34T+OmZPHE4UeKcOElaUOTPUreUlFBV25v8qICD8+owJmoKiNEts7o
CeVoXrx/aE/6jLfSHILl4pU5KY3BQQp1FeiWfckgC726CRNd0Q1F4YJm9R+Phm+MGGHyK2mw0trz
ESF/0/VFnoLOIB0WJnKpHqWVhpznF5kcnRkkmO5oBTG7msB6QX8iG9GHoCtDw+606WpWNaOp9EYN
lb7H7jWtfu/05pITsTOB5rUvthoYUmGrdDE7xG0nAwP0zz9lCKmPPCt5gHTC8rqD6fQWIpDwjKur
a4KlJub2I056FFSoRr7cavamCYw8wmsPk3RPssQLiD75NfwuAHbgEVMyt//Kwx4de6rF6iBE0vNO
LOR1v0oqZEOOQcYaGd9H3NUxA+MzmOAovsC4vY1FWaDlnndt5x5WiQYGQN54oZd+CBjjgKtIto2K
Gay9mUBGLYhhDQPYF4itzVpagEKmU8w/sOTChZBPUjC4XLdM9ZX49JDngjuLDChi55SmSJGQZ15j
Min4tgQWMSqnvplUyPeS5UOHk1xFRlbZvvZ3xO7yj/tXVKePiDl16AnQCkSxuAt3AMUd97l9enms
HSgkgUO26EzQs6XjzZsKYw55LNr+Ex795jhocbqOUQjv4lw71eEzdSimbo76Dowli4uNxJzxV1hO
AyEiSScSGZOKIebca28uU1ljvQ1jU6vbKqcsnysIMtPXh3deT03044oFiu1ADqtOZAIrrM5U/vAl
WMlCOTlDrRONUIofcABl+1qDOkAAH5uc3hd0IkFHTPAZuKAwTgLYhSeWpYvOpoPmkGo/f64l4mpM
dUN6IIONaMSQSGUbGs/xd6BT04xPy+/6nug4CdPm1q3v2kCqpy+26WDmjNp+3Sp8wVvX9peLWJlH
HUZ4W14Bcg7Cbn9WBAq49Ce7gtHGHId3GXY2pDsPuINHTwJiQJrHudgw0VsOzNB0+IM+VsmCtwzj
myUPERK3ayRCECVM7kiUQjKhI96sHEN+frCzguAoetEkKwrJ1Pv35nUCEYs2PCOgSxRffhS/bRuQ
dGHbHUOZBmttHwsg70l3AOIUWsunmHMwo8H8bxd+npYAEQubgA8dnWID1jKaELa0b4r9bVHC5GEp
3oPeyjrvP/aDECxoL32lJ8Iu4cewy/UjNLYER+e4+7p1ZtkXWMqNMwXOtMzoPp7mAZQzvK2fKDlg
se0AEjmPUGQwrq6yN4I742Ytpw7pMcTtrzjKX/0e1NvAjiWujJAI80pLJWkM6IzAFrjxx/hkL1+x
6NlA06IbtqbFQgyIDrvGUdIlgIXzcY8jmY43rDp3WqqjPTzD9J+qn6MJ/eq365BMVZLhVh9gYY5e
cZcD8ebuhCasy5hGbznhpClszoMDZN0s6YUPnsaVgI018UAEoCV3Of8ePc53lpWcpuIVqiffZYUn
rGy4bH13euA+iDCQS4H2+sdNQXKNevdlIvdiOhEfVazPatJmV/mRXAy9Z2KA7FjOO9ECP3jXXwbB
4XlweFH4WJODh/wslA1H0iapj3hFww6mSNJ/3EgFi8wh9rEeURXXWTWSfbCk3Fe/W1BcZMnZ/xTE
jDu+w+pgV7NIOVhT3o22WMnh18adXmN4fj3/CI3t5+jXLJ+PXayVtG0/kybk6sUNnXyRVIxDmL4s
XJyawfocT/rukuxpB6UZUSpnsZIyTbTOTrN7bKQA8WDEveFxJjiHRlIF5ZnTWT42IRHVDAehVGjR
Upi1sLtG6510lNwot6alBdZK34nzONJgd7/9llyyrAUZ6boGW5q5QmB1p206YfCQ/lrFoBIscpNW
3Z0+NN9SObcaaqk2/gJbB5D3I1qFAAiONv1ixTzHNnzboxSiBx29hh96Xl0tUlWWG025VjHVt2Au
bo7ewtiMOrFBhsCPkHKTyDDLrwYIB2D9Xm3O71RbZokSytLBCZ1fBFDWPFxaGqrSuJLc/SlcELud
Mpm6Y34qVBflWts3HAVG8Iq5sm5Dk68bHX86FuNZBRkL1gMtlBagdfKHl1CBoheresV/EJ1Hwd6g
ylScatLqHybYgF99lTSeKaS+JEbc2r8AQvbD6sD9wNXgrCvxrd/VnFu/2vSc9lJx2AXfgV0EAmHX
C2ktigU7Yn3e20d8htxq0ljNnDeZl6v2lMoP//knmbxYeDPd3WNdkUDBKf0O1ODmsKCJkBwcfIQT
UZUV+hm0B+rJflOAI2ovtuVTgiaXyK3k6RIl0mZi0BDCi7z72x4Ia+g+mDY5k1Pd3/dggg4D38c6
kZwybQBtSGWcfWlPn6gnHPgld+g/CG8QUVRPweXd8CSxzfr1hK5u3whY1XETv0g7DzaR1Ouyumq6
Ixr5/xmVfMpxdgp75D7AudvS2ZFkbcKBXa51Wp7cCWoDO5jIx2BD0ikKjthL8OQH/A644eBJTqqQ
3Ne4GsiyFx6mMBkZASDvNgORXWkh4iT6E8LBZ9WTkiro1Jvhi6vAWpx/2Sphm0JAMlGxFqAAw/He
dHCkR4dZxnN6zItBHGSFW9wdvkiZN84H5PvUFYj+E2RJYYkfPKgpUxwMlaS9kHqG95C5M4XNdpjI
1EQXF3TZiQQQ0viu0/hdR6bQhIcoSCcjPr4g7CYgiPAPZZxHWkD/O+gKW1qEqwXVaWwaFP1+jy+J
AYqUnPxLlS+FluhXoTDjSbkrg0p4YJO40UEgKghAJBFEamXT4dyUOyeJd8GdO9vlVD7HDb+FAb98
qQ0NcqGKPOhFUBXeKJVu1VfiLnKPzmd44YJobTEj15ucY1BGH2yL75eOnUBIZFfccLkNoqUllEuB
8IFn2SJczIzF0BfAhDQqFAPv9rDh55Bh1Lj0JxMRb4+gFsjsFJIEdB7ofvwxF7soEArPHr4gtCsh
oP7JrJDubFBerbGUkqbEMTkkyB+GPVJF6Up+gRzl7V8gcsDpOJI/Pd1tiJA3ArjgDYMNWux0N6X9
QHdogaeATGfII+gygyW/xMlP3BcYcBTw8o4wNLLetIIgJaGwKQRqmeQr0SUuRyqitcKv33CJaMAI
RfXBdO+h/0pOwfdveEvM3WVK4456AtVrqlDLn33KY6n1WEL7t/8dfJCnWjOqDxRgjspps2ltqL0e
QyP4+LchGz9pD95+h9qxWl6jEyoqhjf9EH03l8LT+0b/OW1B1m7bRXT1H/0vQS/ksZD4AmeEVdAN
H/0LCNWZGsueZjDjrKjVf6J/TwC5TxUnJQDs9+dfakIowpzbeHDIZm7A115zHDkmhX+b5zDG5qwk
JnKy8evP9psdwDu9OM7pQnSX3GsZzTRH+UD0Y17ASK+5yQbi2BkAA02/yHkRACTQEeQtc2Z4rx+V
RATBGGq/IuqAm92nd27iRJ2zYokLAF/ltFxd2Z4y4I+MpVsOLgj/9kUr7BrpAXwK8tGC/xtzXnT/
gvjxcU8ZrJznfot8Kb328572PE0BGCLO6afn5wkyKjHyM1G5frunUTtqHNU7J9n2Pruv7xVUBOcA
BZWTzoCuwX3i3QXyk4bK0QMN27esKLF8RAwAi7B7xwxln7vvKQgM0oP8JOHiXll2BMlpjaZ8GFIG
T4VtoJOOZWguuE/k/GSgwu2EY9oJoqxHCkodIVKPCNxCmYPE5v/KOICKkMoWmgcekfbedhW/ga1P
/EWwUPK3/4QdqCAMnIl04R3VGrQbRBji7kqKh6TCHHo/4kcO8/gNpBAqPdLcESIPIiW2TtBNWMa8
EH+IgM6O9nZOYvlFRuyK+7Uf+0lkB5ifZeMiZcLBaqcdDlmm9+nYYESKEEOyfUfoBkBmjLY0bfgo
o9boASFUp5L++j24nD6qAwgf1cjGwM+1oIMgU4Ni44d5GiF/HZgWTpfJ+uStpxNStFd4GF1oEZs+
H6tifEASq5YHbTfjLrI0xgV7E0giYhx7mrR/72BFgZxzb0CXM1mEHIMCsjw5pxCAW7UH7DSWvtjJ
qMHFAXRO1QAYgpMoGxMfgYZ4xCC7ObDJGYyFXADImNCOAQp2f5wh+8rAZQbpUkqXE/Nyrf5xyAqQ
aIhk4O6MRIsZi92MINI4TUQTNSMpZUuOXxx7OH/slFii8LMNgC1IMyfIUt5AkCxm8gCd2LWbyWRi
73KICzuOWLo5/LUJSMqvRjBZ5GvyuJUaAzUlMcdGsrEBF+VFbmTWmcscgEA+OjLtfCT2X2GRPEgW
fnBSwwW7TU/zdgjrI7lxHGTw24PeTjL0s68yeQqSjYYWMeT/OcI9QXTJDBHPodMIZs+/kttmyd+J
Locu+aeU2PTkDdckLTo5J+9EjJJshx3EqvvgTNvEa1Qs9D/8CAIdSdhtIl4+DaMK56kyOjqA25Ju
UQEyU8jZpI8JZj+CxQfYu/VTwkqo/6k4CuLH23FjfqScKIFPPlFr/MJCLg66JCf3ybFlzdoHR/s5
f/xWDy7GggpY7XrYjHDiKXqoM/h2tat5r3DaxMgINWdRUMpwamU7TCOgRWd2d2YpJ31I+s5DJSjy
/CmICASG+xk1vo6PeWvV8pWgZkxO7ikjk2cwfBIigXS1UekTKfSx/OHUBpvXwTUfnLc5qW5Qp89l
L6448e+c8tqupBh2L5tWctw8l7BUgpkh0HAFTyVLavBMYFRi7WlCJwKOXaCCzfoAqIRucLe3y4Q8
gQjpnQTg7CVp5MVBI5DWimYfRxLLiGFAhMxa08QFI37ZwUzlpCNJoGeFV/Ld47rJfU/DmvSVCnJQ
8l+pB1mn51ASDnIwf/8nvcQhQAXuXj9Wa0Piz6+r251dlqrTIBQdv5PMii4jDQLErOW8woR8WdK5
sz0D+W9sUX8/8bAj3DOWh0DzDtBlk0rGfppZZyZTjXCaQNcykCpEDJnq4CSP8jAPLx1vcXM7qKDB
arJn7VDUdXZOJ7nNgVXJD+HZ2EdI0IMzw6wNjVTvMCx+SdtHStyB+V2zWxVyGX2qD8DbDuwpwXm7
HIGPufSNeBVXw+FI7ngq8AP4NavMev6yWk5Oj74US4RVPFF8OlXcP9LWnUSGO5WH3G6m45ctpM0Y
APyBCPuGU4ZmEFIQ4LcQ7p74fV5+IIKdky/s2Df9H0/4/fMqRnSVtii9ZyaELebRVKYXKFuBb0i/
JR6aPgI6n3V3r0M0g9jej843BtStZnKT3ODJY3+ver8KGEb6ejjRZZmD9Ln2l7OfhROoyMRxfNgp
5s2XnlgsIR5MDS5oc81nwqeUEoMbADGgPZQODINQYYUwIkoM1md6YbHYl+FfGYPoLul1PpXNwXne
YamwKKaC9D+iGS3QTmqcHSxp4X3lP4iZb3X0plB8ZOoKrpmsKCg9MqgkkI3uUb96hW5FmquT3EJs
dW0zqnYfP7coj4guw6afVhtyDqsXfq42hY1YgRX0NcELRo++RvYDak9VUQBTH8CluojI8Yw9c9kb
VXMlRn5+og+OM3XFEggJdwp0kooM9+vhwTe5k2kT9SVt4sj+uOjkdAllaH5AMHGT9YHfymI/E2gl
ZAE54PAoQ2JsUNKi/wIVAlHkLrB5uP7akIZJD+THlCWOXNZp0mxOQ3XebM4HO0/vEEOBDn5b8yLt
9J+/T1/dnCYPSvQPnb88UgPJkMpB2VDT0GQiXGbj/FcnBr1AvGWgOcOaBhoBbRy4QsCeZ3h7FSCC
SmwS1hcAMOyvJrrsWww8sfZZ7lEJJ2oAeM4/t6v/XXy2p9nlAk2vEJergrxHhsSNvlTUwEgdRlG0
qI6fHNt08Wef2WVkbI9iTKsMoJCiQld77Wj5QuRRQ+mkncJkhtZ7izN11oZ/qzBhqff1v9cTwm2P
qJvN34gEyr/ntBN8Bnzqy9WiR7q5Mp8OTZOGnn//PbA+5GZIhqhKo3XKQtjc0RhsERfrOeDNo/+K
zvHTEw8PqBV9Ex2+9MOJuYZzhx76Z5GtXnvV76z0lT6AYQRKPnxAD0ADoj4FyhDCHFWBZrf2qL2v
hed0DZkZY7lmg/ZC+mQGtD6pP8whQrmwFjuDzuA7rKPT/jDjBaFp0pJ77BV0hrCzeUTZtE6/DFEf
11kDmUgompwpJePTBH8CONz24aNnzWZHeLJ76buiKiVkKg2IFwgHxiXBWmol5rthc0pdKU/z7S24
8O623i+w5lnAxMJ52S0gTv/oUWd/S1Y/lR2iBox9kQPgaCeTixfZj7C7f85UXp6M+uG1mH7EKIu0
TgcMWsLMowf/hZl33x9+anA2+BTwXZdJQmXv2I7YrGLfI81hWd1X2y7TaeLSUaVGPkdRQj6dTAM7
ZTD8MkeW3dlHTDNY0Rq9rf1zn5MVM90Vw53xAXUg4E4Q59QnbT9WIQ6/yehTFabvwxNOP8rdMGLI
F6F7n8LDT7PNZ2/GoZT9aflJquV3cHahRfNpDhe7tQD+GeE5CeaWnBM0/QTlhXRL5j3UOO+G+tCY
HFUL9j8fEfLuEdZhg/hfHZ+DPLj9vMJX2Eze48cQBkNyHV9G58AECulFOUWY4DBHxlf9+0rfGEes
9cgKhRpBiuiRlQXSY5SiXX6xucCtUY9N5HcPjrg1O07KbTU5LwTBMH/wPsAEYdobUbO9NnTtN9U8
e3kCVVBz5QORU3hseAci7Z2slpBr9BFCG1KdLKcdqg3malBs4EyFd7Gn2sKlKg2CVCLSxZlMqFey
MVmnxPGsx/+4OjugvRyku913dOu3xrr7v6nNJSN+zbEuxSN2CQAkPGH7tL8utMlnOFPo9N6CWQes
8sDh+BmCFCxblNA8ZwIlGeeOBe9y5PYcafZWwK+TPejLBh2fM6hXB5xV0GTp/d3RqpvkHEs09/4a
6yASMyyYxA/940C5aWYPE5qlGN0uyIy6zi4VhIZsbMbSAyAZdPFAh2VQc6aggLAwWB9rgU5aM5XK
/Y/GJPLCcA5mmtXfIQiJXrbIdNwZ3JVeDuX7z9WBPUqVPkDKXqZth8rytceLSXyRzQlcP7pLkqXI
YK8aLTghhDAlZ5c5EfQAitbAWQykizbYoI19JIHB7ein6iFKVSxqCiFXdIREchvemfhgycaBGrwS
GQ7Iw6M2w0wBmXdAAttJ1OS5fBExLg2dXzG3gsZyFlpOFbTgZUmpiQhF9AbVo9vh3wdvWh2kGylE
guXyYzMuIuMjIa3f7TWI50vDYkwA0j+U9w8FHSN4R+hkqL36/NVSalukspO4s/3uOwvZueYvh653
pY1JcnNfvXnqjhpL4ZSPqcbSZT4+/qBk9UDBiFrXBeB77isZEmg8aqNR4+nDLsivAM7z7ZY0elnF
SdL6EZiY7u7Tr5hq8ZjI8A6LetKbTb+Dm/Mc12w+bf0kXRQMldGBCE2XoD2N1pfRaZQxbgLNh7/9
0lqhotf8x0J6M0cgYsrHxcNkIr2sHXErzaxEJO0SZj5G63UioJ8dLZFeUKn067iE8iMjPG834QMk
/H/ptglgUJANHxRZARz/MHiUBXNuoCujGlExzoP1VMSonvCF13faWKCwTZxIbIPF0XL4mub+bUQl
FNSwhWIuzXCpvvjqzQmABKRw2wfPqbq5TqXoYWO4IhUGYt+NXGOIGN68cpBznM+ZCGS8HYdfkepD
9YwPxN+4CXdFHtjbXa8vjj6XnhnbaVAeqJAKCt47L1pElLh4VlK9wiXphp3k0vHbpPW7K/wCtpOg
bmBnwpfNw8b/jNoj6H9Ih8C2xitTpdUovmjkfBz6E/gjSV8bNpEAbRQ4oRI3QrwV7hd1Glys4Qns
XMRjDnyYdpRtr2SpBQ0GulgtdAqF4o1Mz1xkywxrjTnwjMWTLNusyHxsDMltWdUsGHK1dWlFKeOv
pt94Ahjwc7S+XCnqFYcwA4sLOAlCmff0gbft7mxNqPv8tvpgQq4UOadR45yT9Y3sWuQHOuE2Tmoy
lBdja6V7gc7C/XRgC8FLI8CFWu1wfgh2EjOU4bj797gV0xL7fU3MX0Ge2u663p1d4jslPTjCrxpI
GQWRbFj6Ku8bTFWHTw8KN8BDeS66EKpjg9bcAf/7uXvG6JYeaMlwfk6PaIXLIwOQq/f45k0EfW6h
iNn1kwQ+BUk3GslMYIE7tGDFcKwcPAnKwlARZlfGCXJzeZoAsWmfOLXCEoBAFaPS//bwMLVm8Lno
kbV5zDDXvpOamAPxUIcjcYPYi4sAxfrAgfOuMLo+HFCHzWZdpw+dH4y6JxbhYNStO+nL23MglaBv
NKANT5hjIqGPEyI2ox18HheYOyJRKfP1EnOxLaQwCOS7cR4bI5GIbBLCsvcY75WTzRdExoCJfLIp
I8KG0fnH0nltKa4kUfSLWAsQ9lXeIUDCv7Awhfcg3Nfffeg7PdPTXV0GpFRmRByX/b6zazJlDWgG
HvDhWZggZ+En3Kpzz8M1lCUGnmjldSkihsdTpC4y8ZMz/AQOqm1HmW/zY2Hg45PU+lj0G7I6ggP6
JvuKlxN1WzZamVdIkQSvPr3Kc7lxMymfGD+3t8nraG/xjx8paVCD4n+9eI1deQsBmKG6CH16eiFn
tavjV/Si31YTq7OPIQQGQNBONgGnlXvtPmiWrTpHkSO3ZdkMwKrgsn55EVELYohLrBrhYE1I/Qyn
sQsKyae5MmdGHsBNmSAhYgpewAn51IGUwUCZXItOk8+7iXLHrCb36zZTejoylieneypYokIX6DWS
zR9Mw8MfL5KGvDLEO4/kJmbKWM0xENQzRzcJroS2w+aU/nRf+/CyELyglofRkKq6jUNEcNbvJwjp
2FJvZhCQ1oplJeF2CLpFgcYullHgXXxmi+Ej5WWfU+jr3APhSQlK4hCDOxGSKqi/4Y/gNDTgQT9v
7C9XMt43nAsMrj50mAuYOPheFZfEhklBE+Ld44CkrX7VJ6cLlWK1+w2TzazqVcPc3iTDL/nUGqhC
0Heqs50mlV9CkVagnrtIYwdZY0PHsqhLb17G3vRt0QiCRCYcimG/6Ifq5452X+DXDo8y07HJrKbh
g+3vJtbTu7NxMwfglRzp4Eu8K1DD4QlWJzwOqhzmYPiKaMO9/O0wvGLD5aU7lrKV1eEdQrXKO1hZ
3SNDI0aI1GG+9Wj5jhWzdmDBdaEw9AuBuPvZSjiViKB7qGO+pf2Q/FTdEttnOGv6q/scGuiBunBD
FQaWcKbQ0lqFrPhu7+DBOV3ECwhbl5g+xAaxyOUQGgWHZ/sNjaXOlqAaifUvOolcUZjp2K2TPeE5
mjqsKFlosyZZoKOHi6SNvQNHKXUXlDDttvK0PlaLIueEOyQPSxjZVGbdiCJLkApiDL4Y4bJXCymw
WtRv+qthN8K9L1+MNFW8Knoc6O3gJvBYcEJ3keATW9Ki+pPZGjqa9hyl6ezWu6ZKnYDF9AlbT0Sm
uPkrk+kyomttQJsqQfjyN2unzp06RuXWAd+X1g7UEtSG55tT0dfn2AbhDahnjuY6d19dNCRM/oqn
sAogfYPY6G3nb2Zc4IUvrt2VOeZcRmRIN9fmSxVtE/k1zzo1rfvxb62H92BhM/xkv84U3BePLSsD
UKRZ7iL9tvoxlg5xR0thj3HYlUML5OLI+IkD2J4Q8EqxTmZ7n+FrevASlpPIsd3cp0WH3rVUy8kZ
TGO/BqdmBzr8ycFM80VFTnzAuj5h0x+94f4o2o/tl23cBuzM8EU8m3MX0zxcKjFFkFsO+hLaNrZx
YqCEq2GA0/yHf5mNSbnb6I8afL1hDrornnvIeIyFuBtCAatgkpj986VbbFft0YA6vxosBy37gq0Y
PSf83rLjsoAGDaRz0M+RuOH76JNou3p18Wfh/lOGQwBujdA7QfzdmZCpXwhuOrXEWPIH1i8z0++Y
2XFcXVZ7jTvSGfN7MYspvx25A70ImnEeRvRXU4c6Gdv/XqHoGhB2vmyJjPkKuV9OK2khJj3t6Qzu
O4vvyn5ZSe7+Z+PWyv6VcWDRhNjx3jk/Huu95AArs4PCVvSa/CAKw3dcKvhnhkzxAWCknwnXgi3A
0V2+07/cWuXoggf19qSJKg+3U/RJWv9kr4yhxrARrYHlozzYQDp6oTWmz3x8EGB/uxVIgWkwaXKr
thN4hfg6LWJ2131QuFhvxMGQ+oFrqPPYP6m5GZ2vqWXYS9mM1wwtp86HoRGTL9Ei7+1bi52HgduJ
RUh8MMQQ23ox6XduoVrZmnumOsHbDxxATBhhwbxTa9YH6GNQh4sAs/wtxPsK3zBb+e+XaQDnAxcW
QZB7X7aLEw8c0V18nGnyCZwOP31wPOIV6Dc1cDaWfO6PK/2Cffj7dIN7+sFbEYKWGL+vqNA5w/mH
+wG+eAJsKcAvYJSFhOoqzihIYyNduxrUodMQFjDUCy61OJyyam4/3+ahGX/3iNdB7J1bvzi//T2p
JPbO7c3lf7D9F1av4Nm9cq2oqUG8HmaJLqwAM/kVic3DvP7E3FAMsR0KAWARGnfmdrwA5rgnE7yH
Upkb6fLP7oUirja8eUA9CrBQkEX/AFWX1hX09PK3b+9C3pKfU9aeLdV/m8leFNcJRfBQBf8xW4N6
wCx6t0SVKvrl+SdSs7tDKCDtA3eRk7laY7DGV5J99PBotEp/jbnwEpFAnq0X85Yyw97FI/1C6Qjr
s3wJq4LeKAT45ezm58PCBU9Zoz9Cvp736vRFCNDzIK65e8heXxw8jj151CFKUWV9oifapeeghj0h
rmTV1blXWuGKMS66jUXTezvnoLLA2mA3OwYbBseEM2lIfQyYlGChz9kdFwjrqBOkgm9oxbnV7Tfs
FvdZ8sSsIlUdPE43eQ+4wwyRev5jA9oxcKl60+x9JE+MNouus1+GEfIKVLFf0rJ7mzW9TXqPGQ7l
GN3D0EPOT3Jbza5Bmr35CJ8aCKqGYpNcA8ZX0J9f9j0GMqTDRL4hW/eaz42LslWXM/PqYDDcSFkE
O4sw7amZ+YbpM26nR0qSTSLaGIIA4OruxqvbuitIClYRZZjwf2yBkV5osy/PRbgBzMowtQRC+N1f
8k6e3ad3AxU7Z6tj+9DNstDBxx4DUoA2aNkq6veuD76OS3zEgAzL86flxbfBy+4nR1vsSS6NqID7
Ni9iwPb4o7er7Gd841E/wE46a3Xw0pKdDwtFg3HizDHhOAc4GNEBqsbYIA9HesaP/nHOWBTqKT6s
yyM9Eg0jQGmJnl6Mqif15YHP+9zx1y/bFUqkhGwDizaWIRNvhq1oAqGIq8Q01qb6oaW0jgDhbDig
slW64a+DZfGJMZwyXPbBO6zIZ4M5tcknMMLsqZVyEpqak4kHCvI7VpdWhhpeqLL0iGzsbkaJVoJI
tEtVXn5phPU7g/W8o1UhftFDvZGPnRk9NAguT8GLKC+2gv63//ZYROsRgwpoBPHZvnYakNVvqdCW
N8sMKSFuBhpJV+kkhy+7OMJSwR6vrTGz6X1QazK8fvHJ3DEN858tHj3v0eL87ublH2rJzL/Q1bOj
0eY1u/NAHvYglXDZubj1M0O2hwdhA0sH3lwAgUyXMWL1s+EJ1qRza4HVUcBVkmvEGdhwiA0WFUas
FAxImSHfoUDnzrRL9AYambtT8JlDMUO3bosCSoDtHGgEes1iijiXWS951K9fCMrXlQ/ykxR1WvE3
4q46FmiVpJbcow9FBbVC9ygYcnXo01WqT6naP0CDgIQi23GIdxXAvyZAVqhlLfyPtoYt9OBQcqDS
sTn7FRZ+nA0YGkj6wsASz092KqCTq4P+Erh68AWehnvTQoARlBNATxoVgOzcN8a1I9UqHC92K60h
4GCWiIiXYMj8OJ6s0F9WNQv3jfaN32/uFNsncNBXiKWqI9NSqFJh3dz11EWR2k0kd+PGX/dJDeUi
Wu7e8wlDfOoZqA09As0INdUnidKj3+eUrZOadynTbMG8ou+UcLtOLypaesWaKI7rmOSDf/HjTbk0
ISonHV2p31V8KxjOCJVc+7JgpKB6teZz6aWJTk3m9Gw4lx6gL7XXURlTaeWE0yPhenan7FWS5Qe2
kJToW5/KFikBTbDo9PukQZmEYw//K6G6llb7whCbClqy92mrIGNnGT3Xue3HZIs8XLbLCknX9PI6
KLlTUnwQE57QH34g+MODQsHIDyQQTQ1ofYMCHMrUqsg40ZVji2Er0PodT8M2Gyw0K7hNZVGr+Pkx
4m64/AgrHQhXT1ptxpxU/HqRb/LKFd/OFeHrK0jKyyES8WDqlbjKb6LZf3GLmFnQlfOPfBHR0r1t
cgnwVSc8EFQZntg/1pXIcPSx1pnoz589eu5NEN6TcJAPJrTL5HT/LpIMBfANdAije9O3NDwDiT+X
SjFKZIweAhkbnCDM6hnC/wIbiR+HC2ZXiL5gJONZBKgDcJ6RFJMfYDDgxHFulX92GXQbaNZ0q+Sd
KWexpvPErKmHSl5d+6H3WSFcm0nyrsVwZ8nABNPNUx+16yGoF3GtRtd+x6SQiLkJ3rno/VmN7hlN
A5Z8vJVG+Ju1XBRXWwnR1LKY8G6TzvvgNh8sqFe/hMagzmqq+k1c9zZWpV/3c0zo9L25OAX+MK8r
ws5894iuc9AGcPlRTAygFwKJt3Y9xnODzwoPhtkXY4ailbMPI83/kN5HBBzexmRAsVJV/CtjvffP
3pUwIt56wzbSBwlqRzg8MJA4Ty2lBFQ5X+xrV0lzd15UndtVm2nIbbi78ZcRgLOOyKfH51KqBSwL
jbUCKt4srdLwTUpIfW1eSByQr2NpznSDzzzxCginaCAYJ5Iqkrni2SLfGMtS6jm+DfbxNoG63XN/
Z6tX0QNy41pfeoXcemKUFtRHqPsRkLw5yLRIeK8DOo6oPcm9q9dD24hR+dZhov90QfUnkA0MWt+d
3EZYjQQefRwcCwAOvi7aGQfos+IZTL24x8Bq9exKeeadxHfc4uAMLAwI8IHP+G0TEizDTUmPKmyB
1bpXZj7j7Mjrsh+Yi7svurJGE1kJ/gFkhV5xZW9/0ukMu2b0pqQjnk7WbWd+l+/OY8x81aALOkfs
emyDVOjW9I/YArRmO4iGNg0sTiPs3Pr1SZ/jChc22A+LGBVbEB1IYfTeuF4yhRje62YNVRTaX/F4
tvNiuqvAKaqiXrvSGdFfnUGCjyAJhbicShKnzztHz51TSTctBL+93NzOkfiRPl2HCdqB3zmnK4CZ
1L+DY5XGSO5oBQvxHbsE/v1NHmnSSGvJda5uYvnT5Io6y1QYVR1QEH0ihw/YkDj4SO0gGOr7fcd3
5lf0bNchY7MdgnT8SnQgSow09bS1GL/NuxyegnUqRwoeHc3DLsF9pg1be2yVwQKHAdwh9sj7oAQr
hb3zyR0AgsXNRNsm1wTQt+wZRJJmiLXpaButegZYS9kKLg4LhC1rBO92inaEfvYQl3G7xhTAvbm6
8AWopDmJ7YwCEUXDG37xJczg//mOX5EXT3n4w3Lrkw5kq3OK5f19GYGQjRtM0Dm7y92RzHFk3yHs
6AKj9sYEpAYZVZDuOm1tky1mKxWPRBJOWYfx7InckqtzZbijJbsBUi61iwwETrGGAtPJLii1HwtS
CNrX1S7AN3GdHPHVYL8jgnOAm0b37UaImLjbXHLGUSDO+ouIvbugHAocV2vPJMErpgTaQtA1eC/o
rSgqgAeecS3ELGDw6bIGIfxy4dAPc/RvAg2JyimmrsEmLkSvsACe38qr1AA3LpaowVolov/modGu
l8zmmokAXha/d5jT6TqQphhj0+2r6rCMMSSbqM7/YOC9ommikUihY9N54t7eZ/r60ycCFFJNrTJ4
dN1/2uJ/2Ci9nb6LdOkUH8uVPG8PIGXwfvjQlqoerpImmsXoR9tSNWT8KiLWAN2xSHGo36Gd813E
8pEGgOka8AZdAYZGVExQVCcMcHbhU1TaOy0jGbKoCD4UtDU3E68VkEn9zI7y6WHNxGBRSYxowdn2
jkEMTsZBrdSw1cMhwK+nPgc2pM2ocVUDV9kOuAliC7MCqghDGPMsz34TWyJAZd6SJUI4HPie+Ex6
vH4NtUWvg/Lz6ALfO7RbR9qFB/3HzfoE2A7QWk3NfqL+zhzvTKbYUFq4CrTZCPpVt1LPt8pIGF42
pXcRX7ESkE0C/1BsVxi7lNtqQC4Ua6oOyxHIIx+lGyGdDhvt2iLRHGS15FFANOt2ajaz4BD4Qvy3
7irsw6WwP/wiOK3NKJmJ7cCAzvOhA3nAGe0U7UPaXE1HoHujtwMZ6sTsuM6Y9xgYHtk4ozppoSIo
wDFAVJAeoUFHp25leNsLS3z8kbtj7ceie5Z9Eh/q4azfz5dvVAjJpWbO+vc2rTIjCFSl26zAbLxP
61dAKUVtxv2r+JUhUlwLug2aMVo3ZgCifuYIAajZ5QYlJBk6+BP2N25NAWOsOkUklWGJLQvYQtsK
mx1FOCb4BlP4jVfE5WpHEczsjr00qKX/6EpGRz//Poejhw682dmV3XXWZLSFl2inyfHnFl4U0C9c
XPrMd/gYbkLgqu3NFk4Gb0O9FiG/tMklD9/tJrzKPTadJ5RntOIc+bR3VH6eSbsMJycuhWoOiwvi
23DAuPy+SVxvPSjzzTiVdy1OwjIyxdge73zJ6LkpHmaaDzOtBVvS5/8kHCL+i6MqvXGg46spI/fO
37CO2L4aSmn/lAyKT8IG1wb0nbp8gzckZywzu0+OntY7esy3GDGEGzf96wAHdoZ/R+vYKlETtC/t
69skaCcj9w9o1vrOESERcFtnZpy3CLPtYstINtM+pFw6uVfPGPZu7fOkPlehUeBCzmV5vA9rDefT
r85x4C3Me9cWhsZHh0hF/w6Dm0LjOLm33mXUm0cMrY+Tz9+DERrFKvgMcTalCNYkd5Jyo2hWxnh+
BjlN3bCAPUk9JW8WEjKumhj2pPXkym2yuBrF9meJ+guuuyc/zOasvCQV/T6euvXWcIFBjAdjyU1N
Z9ini8zQXhNJUu0y39h+lAqAS+RnUcsacERsIj35HYI2jA03P0uO6DiNrN49AHvIZB1++xDyjJQ6
hZYk2TOiTwDbefbHwmDicXFxYI+p8Qml1Xr5Ypx4GMRj5/e4grcSK4hxZPhZXG7u6WOyCvCiy2mF
neMI1z7c8TTv4WdVsU5kFjMi/bP1gbzKkKfW5gUgg/zY/KgH9xzS+bjpxTEaOFKxGG2A3mSNrNkq
gZ3jqSkzZ2ZDBzNprqQSfaEQ7uQ9BiTaMfYu+2WpdXL2o120gfZkZ7T57Eg/aD3LflsV25mVsOLX
S3izHSSTkHTv7Bjn8ZsgTrg5G3g7RbgJyNQrYPtN3PYLKzn3h+DIECHd8NbadGnHXbr3m2fNVuF1
/EiY4IpHiZdCtIk2vv50zuijvVqk3U2qwP5sPJ4hJEuwIWUGMNt26p5hQUZndwNBuklbOStzB0YF
6HC7tOiihh29raEDQ/AD4s2lm2BTlRKqc6ezqNJkxNUJBKdGu9GuYIii0UOpZTiMMkCQ4Vg8pa29
JMQH7Hs8Bug1Bh2epbgzPMaLdUAOlD28DYocGgxYDlDvG1xjki3g0nul8E1YhPcNsREMAMyc4TjG
xbR37E3b/HXfc+KFbp7b7OL7SJ/Jyx166ARK7LFDbR9k6gBq1HzxHfoQHTwBgPtx2L9NPln/wSkx
xaLXS/g3LuUfiAbIilWONW2GdkweOOeb4eWuJAmOVwzim4Mj60+EUFuA64WaVTEZ0pjbicNahH/2
4BX04brj2imvuBh2SUJmI8yM5IFhunMKOcv6SDF8H3Z4xkSNMdc1cBL/l3lahw802gVMJwCw8byn
EPhEEFuhTDZ4hNmM0K31UcmYIRPcsM6WKHNTt1/hVYd5pxYZyAEowp36X5XOjtMw5DVCRmD+Jvo+
sy5xqzQPO2dP/GWOMCENJ882EZSLGyJlxJ4S+x17M4OB/yNJxm+HWRasMjNhLyYHYlCXEkRvrooS
YLFLmZzZBVq47pMnkIv1MYfcwfjFqciPWu0G7/DbZVNHCJUw97Sb6Z7INU+5HcA5NO5YOZ+VhyDr
ZHwiF8UxLrxs5H8KweZjSEbYwjt1K23Y06DTtNYe5sQp1OMO2hMT4QfRe024MwDlP2wCacibhTM+
w98kDYNnkffJ9EiVTMnRxlUGWeKhqTCN8zLi7mhVmJ1afsMNqRSg1qIPqTk+LIisIRnFBQaKeOZM
wjLcQSjYKCnoBYyOKo/ch2B8g7uXoZyBcRP4IcnTE85nu0tdKS+RpTj/BcZGtr+iVOQYXg/EgrxQ
Aa8HEvfvh8slFAEm7pWp/aTkgdjiMdt/trjPTNAB4u5Zg+Us2Fb2GRvzQHWMtvFs87jz8DEN/QR7
Aw9Z+/BwK2C0J7sGN/Bk5zBRqet70m1/0dzckvegwldWpBviwVehdFxC3erd4QtjlNG7YX7LZBM7
FYaLbJZs5A0jXQcv98WY9IGhbtm7sF0XWpLfVEZYDw3qBEFREe1SxY3EQ6N7pxpkLcjgu2D9HTHM
D1IjQSiUNJY13CTwlx5qrin1DCbUHfQ72sr+7Y3ouwCsLmHDLSJdqBBncnUf3bNbqtpwi3eYsvA2
vVsjzqEfNTv5vA6BGJeOksxcRGSEVss1YoYLQvHoN4bZjcHrlA9SYLcRvEiYqfmgJuU/TmHCcM/O
aj5IU3e7qPjA3ewJ1JMMljGuBMcCdHf64GG9ov1ETMrwGo7NFVZlzb33nskOPzN7PUaivvPzoOEm
evhfQflpYoX7nEGdz+MqO+CCcDzcgLll5Xg2u8fbjt72J54uDjXTKIcbnqnpAu4OLCr2mYKHepUj
8BrDPJOJ7xEmGJX2z1L4Gs9OlMUbf+eXuFnI+mFZOZyNcLN9zdB1V3Hb1dj82QXlZa37RXi6TXsZ
odBEFWnS/1/sqJkBejFvmzBNsO7JPTFcPPqceYGPgTs6VdewJ/lsm246Ui3Wug/brk2ArQeExZUn
peCspumMnx1pAVYXhTd1IAtdRaQYtvwa4EfmtOCl6CeVyAiD2rhZShNRp12Ww0PdZuozOLEEky0T
R1o/b+0Xeczj6gJbNFGGmVzArNnz+CidigoGgstAHLAvQ63KiuDv9ocJ1QRSjlOZVTE5s5UewOzF
mU+go/wmokL2pYuk7IHQ8WlN/5CgJvew8ASJvcB3SMvpNQJiRQM1rMsl6DivBgW3mDA2Rr3bSIkB
0zi4ro5PaVLBe3ylYcYwg8L5QSrXw/2ke8ohpgV2BBqSm9/M6F3xGuCsWX0UXcVbwKABJuUM0wA5
2vJewKkBIV8I5svMCa+zMqQCtCRk7pWt6pk546TJJECTTLSn8nXER5S6H0/JRwmWxJOvh/4pZmZU
5Sfe3NKSWQoesld/j3oE1yEBSpgW+PezXSP1fH6DQnPB06sMMRvCxMPkD1g+FXjXjPYqOBhJ8FU7
27hl1Uv/ux6dqfZ5lM7W4W+1xLQL9TtmwS787/nuap76dASHvQOWvM5g9Y0LnUMfb5wDGsaXeavx
2OEwVhx+ni4PYLhB5nNpfebqDgrWa7iZPCpmkTSfPz6VP37hqOzt6dY9vBlX2LuuSPL7gi3uGpCr
kAlvtbJCoCO8hkP+U55DrS/T4R26uwnAMdFZdAFv4rGD79oyoPr8gQbx33u2Cwv8ENrA6t+X0i8r
9fuFEOm51WQ66R3KAUf3A06V+8YUAMe7VTVMKm5CmuQ12HaenP4S/Xl/6BqV4FdvfcPNjOq3BUkt
0J7m+Af6x2lqIRlbEGPaIUkojgEYnZizqxzc3SbF99/iET7Nzl+PCHaCxad2I9gRBmsaKZEmcuZn
GyUhDJZoUKW8DCSzYUsQ23vnJ7t03Sl0v1g2cizKG0Gyx5haCadImKvfMMfyWnA8SpSU3nNWRda/
8VVrU+z6Z8gy/jS6UlXWZwihIHhMYXnC0MYQqshxPzf6z8n37+3tQW23LHknD8pYYWOXoKJWiCWQ
yOTANnQdY7ayD07p7O1QD+R2hRiHBV7yHByXAZBn+AwfbGzUjMURdecxOPeo4QC2murB8+DA3ihg
Vdb5J+x1K/oU8FE21MvswSyCMLzwkhgDsJ6ns0srdJBfp+I+Zsbg/LQOvphRVbBKGtbs/UZffAPq
f0D9hUKA9sTcdQ9h8wyb893fODTeFsXPwcHhilVh9KfRE0lS+8i1KEdHakxsDI5jDh915NEDmFRn
OQe2Kqtr23hzMN05NsQJaHaeWFodKQqYS+RRV7x1gWcnb9+W5FKKSuzF5jyEaFhWkiJhARpBak01
3Vkd4Cjrm/Kzevw+yds5LwOHCkjSYt9uJnjuAcshgOQsH9wAHeHyUqxfQbboej2mHU+oZyStQ7/4
YpoFaskNPs2McEsHNKOg5RP2HR0iX84uaugEC16gxHXPCGmzYNPte1dA1COnhow27iDe3JgqRjji
IhuQVE80Lke3hGwZLggnLWR/ILrCyXqBLoOSu9ik3SpUnZp9GWxTCVMsRlA2Vqfsm8jK1C/lc5yz
+jmy7p90tPNCAFUe8k3Meq8eN+CXrSAqXDvvpBivx5hHNBie0yBb5dGJZURx53yBaqhOd9JltnKk
eMSaZQjX1m7O5oFydG2ze2wRf9cRAGj4BDZdNFmucrUvPs07HvRU4BRGWNPj4AucR25ew3rCoFBH
uA5AV7nB9jBm4pPcA2pvqK9bOA6or2xjjHeJRp8IIl8slK376N/BdjOeGroLVeI1hvq2sTpWUSz4
fOdPhff+JGOBRvI0a2L3vYBUU1k0Kg6OrHHz6JQX5AHUFkdyxo40Kfj6FEfrp1n6OI9VDV/sW4AN
CUXZ3am11z3aKlhko+eKTtgQveFl4/8WNzIw4XYTn92XPc3oyi8rg6bqeXQ+oy2JXNpD9oThIr0g
3aF7Ghwo0+UjfzBvKwIvfDIUWlo6m5nyeR4sgyrxfF+v0MfUes84hdYRVnolO8Z1Otqpy8LCIpaQ
6w7tV2dByErr5px8sn0mhiZefPdyr95nshLUW8VlnZ3sarMX8F0OyT5GLkBo99aKNSRTTOAxzkdT
v5LdXXHzpzFSGV7TYBvn7qLukPNmbblMLNxhlYjDBdGGcfomUVUC8xreKkqbGZLw66+9U1RB0NWw
q4SolAnXwKjfiWdDoB2i4+xpvCOHg0+a+jX+UnfIvwHPSkv21SrveKjK48q4RGWUVsZGWmRslKAm
dmo23Ovb0TRaWMqchqW0lFaC2pY4D0yVrIWBRzIkj8Zy3brAPLsQWdLoGUl5zHc+s60fvbTGBas6
m3nN5ouT4lJK3c1cUZE3/w9VOamCCkWp9DS2iXLDfEL48/LxtOiSmzL/fWgHqe/CR291IlbolGTF
hXEwFaf/ZBiWbh2q7K1XSpRskhIgc4m2vNVG7+ZvW7gTJyQYOje/OJZ5/rb1xzm0JTevwt+3rYci
hpqpDh9QKJeEXxndkpyUKNTvNCdlZnO3PgyY/Fv0KmEI1iCJ8hZBUm/+sqfIaFzLTOwxlzNuBa56
hyC8XyTQlVR7DOn41lVodxGWyEB6OuQCYDJ/O+FXiG0GIYiYihFhBYa7Bn12e+6unXe3Pja+c/Kh
42sCPJ0wyqSGxAxjYzVdsY0Zw2V0l6xtYsEq1jX9B7DczbwLugcASKhRqMy3AwheDY/m51J8TjLY
+emH7NwXmnxtMbVrX7Lq/OjUI4MAKuBF5+1PAwPuHSbrvgEdxiYQ3mviZo0NwtVT0Ns0mJLHZAzX
OPIRIg1Kvo/47uCy8taQbZw0CUxgjfgbQGgEQcc77uMcKhIGT2/UqPtoXnVViNeEx1og8i2ugn3/
pbPJmwPknr/wXtF82+eUbwA8Cgw/A6omggUCOJ3c7JuDvR+AQFBRrrZJcSWDez4TAPhrq6QnCAQQ
loEhF2Hyttuflr6bMF0F923sP6xUMDApgHYqVfVOIFuVKebVOsAhsUoEbZZ4UxXn6BPQCMyqaLed
zWqho299Izp4dsJg3d2w6/2RDzRfdwmLWzskks2BZBlRwpuFSPCONnz91eMysQr+Bedxk2QbviZS
SMllrAruWgE7VjoZrJO1LJUEdcVGnKhs4iX3zmYk08K8n/MxxgthKTLYsPGn1q1Q0B+fjmedGItE
Rin97O3r/U07XE6Mv2kvgOGCwAtwl27rU1gUNWtr8hTByVQVhoXi3w3z59tcI4s1oZIaXjRIX3oO
mU/YjXEzIQQwZTWQIgV0zDTaSXcu2mcB5SmZYewpae9sBQH/wPBjk/2dPZ4y5QkerfSrH5bCdeAW
0DFfrVQ/l3Anj+A2Lu7a3JPCRivN2ETvq6V7BUHYocGONiTfQUoumTxvOxsiMtaNvaMFOu2y3Skn
r6ekPWVcIackbYq7xw8k3w9I/GoRlMgLO9nY59F2TOZTui+Z/Fyw1f84NeLFoZ3Y07DslHrE+9pr
HzbAxoLevIUuoo9sxghwvUuvPoLVkEPqYKRvv2MRKdY+8HRrgic9MQMQPIuwUqQia1dgeCB0mDQG
dTYZlgELSX7nWgqC3ZVCx9lvzduC6gmGRpsm1F+miYySzNsSGQS/KjzH17BdnvH0KNawzap8ESTt
l+y5WCoTHATnp878npJokKyjO7nYd77+zc1uum1A7yWyhhjStfUMeBr4WSM9p0DpME8mJXgmNevZ
g2ICd2cG8h99eM01q6cov5e3/wUYHtheyGHnqvSUJXmymfFLYwCxhhe4sR4Zf+bF5WxJX0hAMM9/
SQZ5l6vIuwldWBzvoDgTl+Tov7wcdwXr2zCLPKfIZ7079t3WZnEkQ8/GS7wwL/cr/Yuba8vKtN3V
sFCEyIFQrxSBOZxDPkSd0uKVsXi0gO4tUu63QAnsdozFeeVztiwew9zrkXCGaxEvnY2LJcP8TcjL
zef8uOK3dqO6JC54pGrAaFU54e+MwVIjfYKkkBvIHkesQKeaXhjeKSWQw3rqrjnfcR60d3MdiITi
WofhiT+TW4xxzC36ckQWzMP84VcpxfWkcaT4d/Jk0YQkfzfOj4J1QFkxXNNEwmsOOHVoiDgQ+/jM
8NwZZuniTOG1B9A0oGfzuDSTxxDoY2qv2UKpWjjCeTKfEQckAxP3yFNUJWJ3De20YJVweuB3aNvm
nQ7TvjXM15/BcXBpP7LnBsdHs12zqmjef/tu3T/6eVqeXdPrHQLSo9ccye6B0L+qxDzdJ4odXKnl
M5VbPxUtvDl/MHi6ByB1ZiZXdKpX54UmoXuAzqNolTK6apyYR9hLE8CBmURc2dDdS78jKcs0kXZC
woSPVWqimEbD3d30YM4RRcNgAz5PuK+ykxcd+mvINldBTsMTkYJV4D0DUtYluJrTwW7EwrmiFf3a
xztPJdmhPLoGJwKZFoHBw39Sfia7pvw9m+mW2dzbX4cELLLdsBcpdnPrVOHvVGNswIKt/65Yt+Vu
XHYuYw5b9BnEtucYuT62ZoN9w9ueEXLUjs7r8+MJ3hZn/01Bjx7U5n69dnaNgoOF4U17jQt77C0C
TaPg6lywFyDq+elPx9PO8Y/kvXtLUYsl2kN4QNIjEXXCLgZ5TDOPDZcOC19PHD5NSEQxM9hU2Dx0
sh+x4bba8wIWM47sXTmZw0AGusy5Ktb80SYQgCfkaN3m9VRR3cVg86C8adJ712KUdsX2omK/8EEk
tclIy0EOYRfskuKW8ratqvQOIf9odooBPkGERCLMo3xFHc5vJpldKArBjqaMXPFQYPhDGczHmSw2
oj3Tk0b6MTHLFrtbNG78AnbMkisRKbioEb1s24bB2r234ZxD17Qu6QzwBkozyVeQUsGu0STipTkc
HoMyNfqLzBrIzjPDmhXw3LgDoocYzePog3bP7NrRwx4t5aC/BKT1l0vkUk3a2FX/xgRE8857IA2r
uNe8QtiDEJUvvPCP/WJqWbTRHOGBgEL1Tvx0EzAFlSvzW8WU/gCQrRzzBNqf0qo1uzArQF5yB8BR
V8meAI0YYA79ZwGQbhvwnRiw+qwLtD9wEsS3rrg1ctMEy1Y9wyNnuvtpl7w3zSxABHIsB+oxli/Y
2fPNxxeLLh1Ypu/wsp1+A2ZrIsk70sWTlTEqrbhl93Fy7gxGBzLQ2tIEMlVbfJREV148GcrE4JJN
YMjPqNB6hy/Us/lCDdGXip3qvFPGSTShfvbqjiJtVT/f/EekxGtGMmRJMfm5OaW6tY7XoNVEiJjp
HjvdlNjJaLG7mQyBpix7RIQLNM7x0JvanQXCXY8AR1bNOywuSmjHNLRh9O9csWfgk2vty4oAQEbQ
4KgxrfiYL0Ce5SORP7IsTiEWT+isLhH0dIf+yqSeTwuDb4o+9MH1QwfsrDtohtnAn04oHSi3sbn3
mK1VIKMEVcIH0eACXMJnWq6QbgJjgf9hbCWyt2VhgyK+ME6PGkasf6kBXaOH2hLTJiYQVoTVPVwU
5Uurqbd8KBrLBh8uQn1SoTuKYE4BwMK+ka2T7kkBqWiJ8VuW4YnIbPjpMjDVs8yB3RoN5FakIT2K
iqwLl6jejgbdDEPUksX0RoN73IRga+BrVIOIPJowxWw/3SJEBpTycluN1nC3sHJcMYUQ10R/AfBh
tLvFzVXeiHUZXhFYsPnDcEOeRP67wIC8PpY57+k34+WlImcqVPkquUDch9Uxc841sTzWHcmBi5Ft
ME2Y+2AAiTPeGPKDiDcboIVmB2J+n7mnIIu1vD+27gfrAB7yDK1F9hkifRcRh2vbhQKy6V7EBJE+
5WxjC9GpxNuFxH34D6W4uHHr8XUA752O9GcgHcZgwLhZd4mDFwIN6CwEQAAtOkMn42m6+oxaC/Zj
ckhPPDJFszFneHUDiwQaxNCeG2ldWug42Gy2CEbE9gdvRNgkSj7TnlA58juTyR6AU5j8fMeK0P1R
kjPkKEij6I/r4SOZXZIiRBgJp4U0sdZiPINH45fwQ16QPDSFJYLkM9pnunQxx80PMYQQ2hHyxZfB
js1gkxwDWdu98NmSVPwcr3u082EtAwt+WvT6YEh0s2vTqyeAuLS5XtOh9FjwNFJIw7gw/5gBHFEc
eh7t7K8O5thv4ZFOsU5Bra/at1Ka3XTvAU55FZvHM91a/CV4UPDgKcAcgxltHyUEMA6jSWnRohFH
Cv+HIZYUBtvMx3PNyvqIq7CVy4D5ugwCn1xCTQf/+bYhVGUPF+gKPQOWfcaFMqznwAktAF8UyTJF
WDGzNyNW2YcAAeBqK2tyV4oA2CvMwqDlYz9sYxmW44tvYRtBJt2hz9oBGuQZyw6To1uJGsMvcHAN
GFOyGxQFD3CnNMw5b0oMbIHrPC54ciJeohQiOv1no1vqvkrm8LF6W5jqUexJncokaQPWJDgJxSzJ
kPwfqBX3a6YbzAgSqOtoW4RF6nszFsNNoNtn/38FIW8RIA/tzDisDLGbUqBLtBwMIOyZyzOw6qoc
4WfESQMkqmGqEfjZw/txK1GHItFji+CtCbctc3Ro4iv4axzP5OrALMWrh7LPq7LwJX8dxqyecQmf
7qfD4SK7BjQdfBoLjwmn94fyB4LO1GYPBFGTE64PAZJRIEs3RKbqh4DYuBBgDGiDi9lZKDs8HCNA
EKXswBmCW6ZxaNhH/6H7ydGXxImoSvBR+ri2sDX8x9J5dSmqbVH4FzmGGOGVHEQEUSleHEbMmAV/
/fmWfW6f213dZSFu9l5xzrksYCZwEBZlKoNbBeIi5JGLroMpgcRBUweykeZwNQdXJ+yXBeXcMX15
oY748oR/zzc2DfBOL34vdC7DgfN9YB7g81hwfUvB2uDQjrGI11BGu9DSc7k7uGzmRMyur4ECQMLL
MPYpFBEkVPpogcUGUxQMunNdiOp9fYplYDuJpKlM5AGTq9Olwn4/sJpUbqmVojdND5vtBSIQtTAk
M3lcgKg54DhU2PFixLd+13gRLAiEDkye606x+lYT87YlnKCKu5VgDCseMC0l4935BcL7Q8wZfm0C
OEHB/9IzgaN97aih2/Qk5S8iqo9ciflYMJgRRaABpQsAsXgBifCI9DDGBhDWniWqNMDSUFTH/2DN
G8gWrpENNVFxSZhZg/DXAUfRG77oX0E8Pei4JU7bWurxO3SpZT7LlAs3XLYr8mE0FAF4CvqVmVOB
4H5xDS60F5eGH1qBVgc/M1KBxbG0jOLo/+02ID4tGM0PoAbOPIFwFSHt/tFppB0mgIVvMkRC81T8
z7IPBF6x8ADEfA+kSRuj1wNuIp2sWgTv/kkTzhOgjQTddPoZLRgCGbEF+kONPbxCwECwobkUeCgt
Npg6CDXsfL5oLncWHv2AFznETQ4m3HCaYV/VopkBV8b+3J2KQx6ectHaOB7si3+KL8ACbbyOULCE
anUnMqX8foIbeAdGRHvEbqKZZj2i3uwdnm36J0XWch9Pdj0zjGk0YwOEq6UCqaRtfrE+Y2BQ3/DG
ZB2aSvvs5J4s2H3EGOacegHF8ekO8AmF/Qc1fsbYpy0si2JB+3vRe6D/vwsUq7T9ybBF2HMciVZm
01Qp9Pn9LS1toIGgEQihz4NufFAN6tov+0YgLigixRG1mBKb9yQkRmwELZkS8hYdsDYR949573Qd
ehvOwwO1QOndQZTPhrl3HIka6cfEMQmfSsKlLipgYDPxCxzHK/GwMNDEyp6gne3/bmuIcRXsN/1E
gMngK7vFihBuLxbzTBzlcFik96lIpvUdWl6E5GrUoPbPzdGkETXJVwZ0hqG0d0a8auHDbo5v5nHA
p7F32774NpkI/rnqI1qUtHck2EdpH9kxofvvRw/vkd5SWaXrcEeNEVlVzVmgM3MjUqjNhSiGa04v
k5V8T9EZ51/RLquIJWVIAJV6HbjMBxsouiKMlab39rd4pTTS+DXZ6ZMPfg3ngomKp2I+0OzipJHA
AVP/VUmE3SJn+2MIRaAN5rczVCE3t0cFMZLbohIM3xtS9BGZBA96bfuvnHVA1wzkQje846QxKERs
gPiJpjOcVLA04KB6Cbq8S8Fhi7CvgIdJXzBEMQceXX6NY7EHoSMKvwKAJn1qznEtKBSwOpwTMD77
6JCzd8fu2migbqPiIgAx06LCGwoFD1dNUBiXgu1B7ZS+1hhIHSHQi27OAkgQPcWaLyeK8TfBNxA9
6QdG4AjvsUwrC82x24A2DUKvZnM1oGo/mvWd2eDta1Rd2DZQpoGQCTxJ5uXNZkdPZQQRILeuNDLY
r2//ZvZS+seST6pjxf954b83Anwfl0g2DsRNiMOeu3/CjARhhGalUd51d/x3wg6j6jjuLCeDgsHH
g8XTqcAQOU9GVACCWRqxWNM38zGlnIDji2MAAvWSEQebGsUPB8ZJsJuoIDZeW4URcAz7LIdzCPAr
JboMkAO1BW4vCntPu2cVyzusAYJsOARE313zHHTTsq/vZzvFfuIjXja0vZa0BZmAMfpglTA8l9hA
YxcsD+6LGB85jl85ofEr9SUqpF4azvOgBh+B+CudRV+dtYWX2DCnjAaW+vbDMrdns73w2QNuC4QU
KYBouuADwORPmRRntZC6KwG08IEol3iae/EYWTu4oecqyqqHCfH6rz0oMtNA5A0AEsFh0oVZQjLw
d9gcwgeBigz9hbfIsnnvqGVlnZiS+95ivk5pbOjIqFTHS6M/1/stM8/XW+o2Zx6FCxCF4XV6bldw
hVLuC1EbqWrq7WgK5mbKWQkhFLzIXHgSZN7zCTCQocwZZHQqKDz3SptNFJtktIezkbLc0s4zpgHt
F0zmjOn0+Mgwr4je9oTFzehlJy9LkRl/B3rzQ7bisE9roZGdRsuecfbz8xBvT+h1IqeWYOHF4cX4
OCdalCM+1Xf2CMEiUyRi0CeiDOh6e/h7VBF+82qMclvZCveNlA6krNMaeIh/JUVjCuv2ZQVTJq2t
EayRBPDu2d4p6gORpuT5oX8h9OOADMztBbFmBhR8aTpYNn7ZNGl/mN2sjatPr1EVCP8l1GDHgH+h
JYHOWBZR07dzuKLoa0gtm4rtr/60SelcSIWreuop5RxRQhPyy37L1Hq/g9LYEyAlhCkGis1zIU6h
nHhjErGas44IOsAoLVCMLxYP69nmxcKs6YKi4cUZ+pFj6nRwxLNe3B8zwnD82M5zwRxBTKSCazL9
9JndwPCcBneGzgkLS1R8hNtZU/lAMd7aUYg6eR120D9xi5O3FyIbb1H7jIUVqYkntUB5AYIVVL8l
ea1sqedRJOMnOzbcEpFmfK8qNCxPHuXE76obHVC6ajpMSVsBo2LS5WnQjYRPi4x+VNn7BVJuKNJn
PYdMGs6pyjlnAtrbZgYnI9ZY2Lt+/AhQiMnLRwoV5G586oPXVbi33y+GKfNeDKIijWYVAJts3ytu
5uO3Fb1GePDEaGWISbDGsuMZiq86+TDE+YWWiq+ND+xTsjnmEN3N/vhpP1cyfY2x0MhWnrd9muZ0
HG4eok9RL3xCUaMFfbaaLDQwpnmuoPJynKphL2duaIvuHPNZt+2jPc8Zp71FkLLcclyYw+Hxs9cC
UdCdV7ovJJa4EP/x8Z6r/RQcEzOFmCdKQRSKD+MLxjfe8VrZnRylSsZFei9QiW4zNk8FBB5kg9D2
aLjKE8DWd/3GDk26SHKY33F/cF31B0jz5vAt/Q5CHqMCJ2+fgbvRbJuUVMuZoQcR7kHN4ma/CWj8
+eL5k0ls5ljFA2LxkK2zmya0OvvhN0Gq2n0qrBZv9I3USu8RF+/0L21vuHrhebsbqBPeCmGDMQTr
8L6qYz4NSwxxKmY5oFwBNWJ5GQzgPnbGAXbxuBer+Txvj3eUXqk9r9QQdantGzGUKuvUBlM7WTjA
YTt0xZgV2mboj6WtaBcehxURiaNkj+mFIQScN2FXiTZAYfc94ZUhOzAZ+DFoMwLvN5++q4d0V3dR
REQvhSARE3hYYWnkTLXldAtCBlkkbDAxv5tNP8SHg0WMoZZuCnE+E587flaltDLzglpJEGZUoLkm
YiJ606M+Ru+AXvFMuGaMkdiLCmJtcFkOGuF5Llbiof8ol65XBPRGjlgICvZ0dcknckIm3Iv02j07
QkNmSlIJAGQgY/0+iBZWqKpmOJMmeaY/3qJ4oG/0wQIVMBIhF3wpIUGwIOjz6VvzqMSZ9YHrymcj
caGNjP6Fqy5kcqzbEUAxttXgToHonV0kiKQkaW/5h6ZxGT1ipoPJjO6L2Z+9qeYZSko7xqcLg/v7
0rZBT8rs+Wiq8hxR9IbC1vQBKIITlGHZbG01V0Xi9SyKaGT/OxNbw6x1RA0Mloaxe4SCjFnfpfA9
m8A7pjxwXl9Mv6u3zSREcd7vVZ/7R2tuoI133nHbv5mtHfjJioHZWZuRO14DoA4H/7zFflCvg1rH
6ZGdxa5qOd3xhbnJCiytj9mgWE7Qig3K2G79MZYhhKfMMX7jLad3G70dh3vt5c24Iz+OsROmolAj
MddbURqXbghRxnslSNRWzJcXjZS0+LrvrInJARwtw+mv2W5wgQAryml+y9HI7/02Prpxt9SQz/q0
b6SAHVooskckBp1vJEGEJTk5DEoMP+/Lxbvjb9Rw5ziuuBVjOTlgL1zZlUSRd8aUZxUacUJUVHNp
0zAsyJTJ2bUv12y4rVC4bVCwgZ76TWcPeg1vgncVyCs2A48u8M+uLmKXjQBY6mnQi4Upfl+JwuwP
LNsec2twLHclTDdRMqI2aRhUxwwQaxQSFv7YdQMaQCcvk0EFIMC27tBg01KnGPok2JRTMjMg1ebH
LJQ9tsQTlC4oVriEhGuZvvSPm75P8ugRL3O8A2/NIWRcDZETrFf+zjGn/jQ3MjOUps3HovP4HrEx
OVQ0Ag9j72p/wisyoLRH+SWmQYC7HQfbwzTCPR/+dTJZ2f22iY0QWX/m0BC1Q28YrJGuRg6ApLiw
t8I6+JAv7zbjMVUFbc1AtISBupTvx4QF27EGXZK7I9k12x8GBYtS11QCMs4UgwrQwwv5xLxUCrey
amEYMUA5tBkLLVTobBpP+9THXvi+M7m9BYni5a/jOEaiQQpvAne+mxkXzpeeFAhtG6ff18MpUSIv
DpBEIvEOpoQxQYieE/l1DD2aPlpU6mHHijhlQXD8cgeqAZDPRDGM/2VhgJaT7kIYNEIzXIJBoTCg
Z3l+H70ZqyLQZujA5lokFUWbKHZRquZNpJyRc03UuSvua+fxOlsZ9BgoQHvYLVzpO0v0lJnx1jQC
2L6/serR8hOmeRTmGaUqV3R/DPSSMEdgZK+6jYyhhNdUeM5DANUCLcmXzcln2OVbN0IUFMxScE8e
OhKIXbWc8Gb04eif7DQMQXTTjoe6/nWTS3RzvP2ETiD4AJ0MFeOalCjd8jfoUtIRHt0tB07G0QFt
Kq2LGd8CoiPt+7PjrTzHIje1+FmiQZs9SWgYJCB5IlRmbR4C4zaMoU6JFrwDA8o9mHQ6CfpgoCdg
F5LVkYIkNzoTap9K/GNrQ5j0fmSH18GUUmzIm4HV+IxoOA0ATyTX8SP+DPesFEJrc1/TTyMtuy0A
Bh1GeAQRjGibS+zz3EESg7Yph6w/xruluIe4L+VdnvWDYeBBtqY2uY2JoPAGVLRYU4Yws3xUrcyQ
Pcia42gSqHBDx0HizebRY4ZFXYwNxd46i8RkJuVEMgCmIklTI+CJscmpJKNEaWF3wMAHP+NTWlNK
eusg0GjjimwEnjLEt7qk3U1KwmeExhCrppSmw/6VuVP8VfYQa0kuhTol4K6IZxvmzJVAziwMRZou
oEsT4FoRaPSSp5/wyGUfkalwW5wFOqczKmvcJnJ/MRm17A+bOZ/ezsYBe1wDFW6TZrWsd2h3g55B
IcLTU3uJoaZXKliGMBdg/3mIbgZk84zNzyFizoQAw0VHzqWVJFsyzFPCeOAoS5T04vUYFSC+H8cc
bo19d3N4t+DK2vBOqFZICbBcaGwXujhTscp8KtbdtJlaSV+bOmEA19LwGvrbi0T8k7qibadpe9Cx
6Pc2QIh9nN706eGipzGPLLSXthnKsUaYD4U+TAqqo2h7FkyH1yLMAVuKr2VJiF+DcBneuW1OF5oT
RCbYQh7qyePfRWFQPpLtNYaySoQ0PzItIQBmQdcduVCKDCCXCkzVil3bLFANDTkHoZdy2mogMIac
OVEXYcepBotP9GViRc0AHwVahECGByYGWpLalxWGbTF5mYnKIIeK8EssCfuuvWpSSG1a4AdCNOxs
7zZJedikGjwO6bxdPMUW1YEdGWHKBoOmH0ZPhSMhT0vMFNtLoPTsmd/WZSVYFm8jGiJQPyQ8iR7Y
OJppv2RPQT8EcEW0129xO0jRUP2aNvsIgVLuwE49dgmSSZ6dRjig/Iup5LVtkHChpMSgXJhMC/CI
JjyBKb+kORN5OWsP+uihn9AUDfkwS0UnGAQ2yUNP0934ZnDBZSpwuNPYIzW/mKUPar6QuVa5wi1Q
+pEnswz5IJnNdrsZPBCaGTwVebiKGWIGODZcnmoz0C8H2WwrxAQdWFi5PTO3gYfpiWHxGyhB28MC
cXMI0RBg1KAK0nLC4oFOAp4uXVuiVj4q+3qKayJnp3JvyyPmUQiW6cPe5jGxM4C5cqzYkRkyqVhe
EU95AOJKEmdAMc4ZJEnq2XSTuxZt403D+AI9nh1pEs8xxQezPXuxYwt3GYLqEnAPuwQnJJubtwXP
xLsllJwSvn22UtZ1CB6P55HwKAWcyJsid2vrm77F0xFMUKJZGz6lPBniIC40HwH44CqzhKdUmbYH
Tgc0CCAf7m/keIkX2bJCunPkc/F9z9FB7A+49wPgGfATgc5B4z7tOZjcRHdm8kOCrgAOurJ18YCy
xkDgeD7JQB9yYGSdon4Q3SYyg5idYonGysM5RamenIjOvT2oNaxODeiKjXhx1pS91jSf8bpY95RN
A1AsBckVpa9JGuG5ybe4D/BaoL9qrsc+clAMl/0m7MO3CSZMs7nYVjTTAtIQAguig5aVc3I1HAyN
QmO10mkO8cnl51jNNOEPmx3EE5S6ROnIYVP4BA5Aj5m0Jll4xHgArHFuRGMlEw4QWZMd8SsMG9hs
M8jThM4jw7AcHj+AtfaArNVnOT1oI2xXLwXqVg6z0MTfSY0C98QDAm7GR7PtpGF5EcWhkJD1/zOb
YV9EMTMUbaeHw3LlojnaXV3JF5iJfMCMYDBEZp7t+CaPywCJNn2BzzzNclssUAwh+LoTt0p5gQaH
BPgUPoyfqglfkF3Q69nrFd5ThozcLML/CgGveiteD3eK9BfXmkogJCnDbUtJpLJVGGP7KZPb8RI9
4kXRYu1iTEVzoKLMKOUaqYdILeMp0T+1FjVUSMMItambkBGJ9lLD/SIzVgyP03L7gAzpqSFsR3XY
I9cl3VFJ04upFA9iagG/xKnjqBQ4yKlOpjphikj2BiR1Nd5g8MkvgF1pUpy4azq6N1/KIIN9LRkX
yzVBVyRkGjNZipRBdoOalOxO7ExpCLWS/ZDW5Xd9p5RTrR4wtmEcYg4pEa16IMAoX5MD9cd13Av5
BAOZHNjDi3GDs8YF+Wlf5sR+fDQykFuQ9IrMZ8Z0GugWY0roZBFXswDMzFguWqaKNRbwwhbKA7iH
+fAdFvbkxlC8+Al5VdaTJhZ2XPTStvR96F4vJhyQbX8Hv9pC0JdmnvA11hy+6GKzcYj5oxQ/Wplg
bqNsSmnvYjd0NEYsiMQQZRcnVE2gezRpdqtMiZfOVwv+4I5wgVCdYmLLHa+ZzWdSYJO6AHVkKd7h
HgM2ZZUdF5I63IaqP/fV6RGMHLadOeV7Xap2UkEAB46tuZERHzAWQMFGHofAAHkMUJEdyymTUboC
PaESPNofRT6WBKakiK0iYiPDb5AlyuBNpl3ie5iFJkRAkJ3k0+Q1HeuJY6hskdl5xNETGS183Zvk
NKFEzXFp+owZ4KgS+5I7guM7+5dIQGZtsAGrjngfYLNnUP2ls6zQNaPaZ1w5qSRQAs4WW98Vtpe5
afzmLvCxAOk6Am68QToYYTYrzAXH/kMuXZFf4bGxRZW+eSAlhVPUp78Tw/sUaG7xenSgIGt9QTdQ
AE7BNyQRd3oYYLd3Zn94tVb7cFT5TEfgS1mns0ETZ1TpYQ1odjU6epA0aHgDeojPkwdGE7w93kDu
NUkg2bOKvJBilvnbBOc48Rxa5Xwb35SHYJYYAKwrOa8zrkucUHDMP5OPcy6YSdExaqbyUBRkqps+
dNcf6osoFGWePqKZdPZowfMuEXBXU5we+r2sCFIZFLSQDeIkBVJAyoAir4gQEPL6wXjFReH5qKeQ
Skl16QZjOHkbXvoEG95AbINcw0jsq12jbq46lQkMB8gcCuJSZUX71P0i66v/kNbU6fcsykPAHThn
AZAUlkOi8DeCpiIIUxlpXhqfyZ6IJKJE8WbSTHsPePmUqj718677TtGOgwLLCTSoqTMLE4Q80UYs
wmNp5T4mO5uL98DO1kdzg0fMPU9PX1Z0ZIfcqee5in6KWO6dmYJdDk8UnySCZ1w0aUKbwuWDiTpE
RuhWYfpqHxNP1iIDjzDn+RJZOCq4jiiScbrYHVf8voAzhUVw9UTb7n9HJkX1d3oUKsXN74Np75kJ
sEzRXCdoAE/vwIrga9oPeLcX4UafwOaC85JKb5jam8olOttTsUdZxEtVT9zvgRR7Z0sxX+Y7bgq/
5VUGRbmLwt695bIyR5T86DyAs5zmCF+RuIDZ4Yn/KvgYpew95tCbL4cLg0z9EQOg6ZdcQEHX6W23
MWq8rGuf1m37CeSeuwjKhIoZ72ATHlO49O7e7q9Kwbe67OG5+cOrV4E2VAC8q2YiY0nkzPW8c3iw
o/mIIMTuJ54X5ct07uGHiWQB/hJfAPU0duMHwNaQ0gc6Utll3CD2SXogOq9WH7y+TIZpOiGB4xWs
PsQtc3mwOVO/8IKMkqECVOa8Jfh5chDNSuRqbFDjRhdFhPAOcFYQjAuQUdksJSCbEwL+wjKmYKJe
qmNyR/Vfw2ggiNDzpC/YGTWsK2bwC0WGQGzSgSijw6JB6x7SDfIGvPIaPGfzEUwa/QiFHrw1B3gP
3Qcii0kavhPygbczHx2CRHpTlBYv5hugvYLJatJeovM3LJFpFAVtBpeh1kkWgFVKrq7XDQodFQWA
idz/UUZ1AqNmvxDLwcmAEnEMzxvWESoIJCopWJaO4MZl+3HWwdE75/AWFpOSOPXH8Jnt8zmBN2uj
nydYlRS/MiXoJx41jiHjXMBPsmv+miMwv+YdJTcTkuh9249V/e8NS3NMQ/bgSHcYlUNcruAcEUAQ
eukhKIxqQb1/XY7g2TFalmpxjER1enLr8e3vy6T6pvlaF8aLWfOaU3qN8DBFaQB8574DTR6Ymt11
djejE4HcXfHl8Gk1QkFbVsDRsqu1uVpa+CosJT9sG5MWsl8sCDvYu9z1gsgqU2JtUngdqq+RNnnY
DUAxg3N2rQVqOXjSCRhpFlzmj+DhG1bzYzxn7wDqSRd+gGzyjwwgsBp4SoLCMPymr5hqsORFmfQu
qfzcDW2vnxhYSM34FovTLDcHVT+Q8coad5O+1QXrnT5nNYKvkNCwHmnrr8eWRV0JzQaGh2fP6Rej
1wQNUKMOS7OHWtjO6sHKSYoGiGIkYFtBB5IM3cQxgwCeuMrS6C2/uIydrs4Y5G29hy1TbVmaANt6
kJkL6Kl0B1rLzpJe+m9yGbBB1EleEeTqK7Twq9HdEIEFZ4iSO1q6sEUn4Dp6ICbQmDWfxhkZC9rq
tYvcntvMv/DnG6kMmhE0IkNFZTYQAEheUERUECOZvddNCVQdGm/0a1ALxHI+7ctAi87TE9NWRXEM
TWEiSsTHZt11W2A+Xh9iu0rrugz66xpZv6feJQp46m1Q3E+6G7sJoIR+1+hTZ4Sn+3IvIRMgw/24
XrY4lU1gMg3uhM8L1CZGhaWMIHN7LE0V3n0FPAIIF5S47oRejLOyEXJHeaENOqQ/bZx0jRmttIqR
sDhpxgt7/TDLEXxlYHnTK32HlwejdZ4Va+jMQAm6AFtqU72bD6+mlTu6DBuEwFkvY9hiI+5uEd0A
O75iJLDoXPdWz+lzIQ8VvY7pd6v4fA1Nt7fSnD06OQrKOwUj0n4FNpRrZEzDaarRDA8Vv4M9gAnK
8Lvb3TydYXvyL+/a2lMKRPoWqHWfFgKNBnvvcSTHcNyRUyoHTWimMbjoGhgKytbxaXrZgnLIK4rw
Pmhu+ObtvIeeOQzEbqjET/9hX7ZzNsN4zvQfYC20llYnMMpia6C1DtuwQeint+kMDXHyk555gZ/p
zEcNYMe4Lv4PS0Mxk5HlDz2MLVnNCEnKCEpIj++cnWO4s/tDiCPEj5glqEs73bvQOoZI7xwnEIjw
Y2KB2y6+0HwGc2//MsH1N2l9kzH6h+jBzld1bfbZlIWRfgk+6spQKDJ1Z6/N0a8nDzTJw5tzHbfI
92MtaHE+eOZ510V062qf2NhQEuJG6fURAX3RAaIUme9vdjtQGkZ31qE8CxaJQrT9wfURG3hflCeM
76BtarNzfkM1lQave41OY/yXfbKhvAyLTRFiJwGev92uBfMy6SeEdMYTv3fAqQqZbQnYoEdsS00T
XiC0o7Z7MFUIbUdnZ0J4aG72/mtyGl8i2oz4hy9hgaPkV/fMZbSEdf/CJPvoN4xI31DywvmA4oe/
YWu1uZ+oF6MjxM1GX1f/Kg5ARy83u/HhiLv7bM6ssBD6SDX7xFG3SXupzC5j6EVgAB4TTTEaD6O6
up/KOCj6HbbGaLdSNzV9HMJ6jH5SDZiMCi9xNzperAuRbwoAYFHRfSeXi8uzecGxxWSDICb2Q+k+
NV4Ewi1693VN050kjyYW+Rn5I41Q/kpSSPpXx09bGdMx/Ub9gUJHAKjjDGo4PPwDXZryH0Md3Jx7
iOWo/wa7OafJ3kY4B+VsmYL3Cm4y9xuskkr7orCx3cZh0IQNqmsrxT4m7YwbfS12AFl3Zmda8TAL
V9g3HQPYiPdeP4bygLtud3YEDwKNyGnM8JvQFSsqIoNBIz629DMzslBtCL4JEcN80C10eLRkcoWu
wWixidYoksBwKibinXfRnLiDtGN5zB+Tz6QkoeT+eX1wHx8A/uJe1fQSjDbkDEHNqKzjkpAGN/Jy
ynhecnevEEbTY9I7Wvzwgxs7Gh/Ie+4DcJYFh47YsoWyLxMiIM+QHMOEewzxRZTrDpxZ1dMMiiC7
v5CixhppbimGQ0rV30uiTVO7m5f0toDROiWYXvft7gAICw3pwM4QA6CtJa1BUTDB9EbonNDsrOzG
+Lw9eHSWrhoW/IGcAK3+/RREwoB5jzMARUz7415qYz/A2Ow9ZjjSLABYuyDHvZvKCsPmfmqSK+AU
9OsUMn5gDiuERqkfgPkQbAYqM/9QBuA2fNRZeDOR/jzxXOkm+7WDgEuP/rIypvW4aLhXyg3F8hO3
htqaDtoFGO37rydjqyZ9ryHjOxLNRKwrmYLKABgeN+zp9uP2rKv5He3Ayz4ECMv8eEqrxzGyKAKR
bCDfxcBPvb0Q2abb+nYFgga2kxF4iKoIF0DA43OjGLfBxAA8/c3buRFJLh/LMyEp/qqPzEJ5peWM
4y4iNNDBjU4EXb5Vh8yfsJsMVUVu0dttDpMPhadR92D1hgVGj9Hyg2IG3GHQKS2wDMs540mAsi9P
YFKbxov27Ej0hRFrpTIhrra7RjkG5cc/YHkMLBp9AhF0OcQ16Tr8fuaTTzTYe85jht4osdoaB9un
dQdNfnRhulEh88PRqISyh+goyXy8q/Qa6OoBL4+q1ssA0y61oU6oEXl3Qd8oqyfNa0rWJDbEkP0Z
O4+UjTuk1n8jxiw21YWgdO5pwxa6d16hWm/m74whXgsf9hBBFVPcEmIohj88iYJy3BXfISbqMznR
bCjBhRpY5IvUobH9jVk3uLPpe5tqfEIcpk8q1IfUgy2DmA3mEA/z91k8PaAbeoOsHcv1HbQslMQH
mt5YFS4qPtaZ0YFGkVzOyONKbYCBYqg6S+W98hgs80HW/EO3tp8+ZiT95IrpjeyK97d6fxT1yHbo
OB9AWVDT5JDB1TX2JA05DVrAVmjVOmDjKOLEgVR8+oBoiiHhYlJRNbnlfHLyvLl5XcLAH0CfZS1e
KLw3sifd2/0esW81vlkUgNp0Ax5TLRObtbdezht649zhmB5s4nVY3tRkNjBwcSYNqICfjUIyK5zX
5Ex3j0q9EE0RiMJHSpTfDF9OQj2S7KYfHC3FfWyEc31dkmnilMgjyFIq98RAMUyImx6DOmxTkfgk
F7MNE3c+fQ3fI/BiydPbjXZzbL3I498H1Gtkjia5SESlQvW7EItp7jk1Y/JMZXBOuvZz1KT5xAci
pztQ540oNNuIWtlnPT0SZaTp1wRswexcAG7c0PtLeni2PLYIDE8wTdLH2lE1pqovDP/GUJbxO4Ms
LuZWWkyV+4IXPT7m5eY0luKOsKjLEE56pRexCudvxlXfy2qJFSVSF3HNBB9JvgQLdoNMkn2b7H0y
JP/tVpDku8tLRAxxpSZCUcXtBtfxMQaE47eYEt7mE7bJ6JucCjVm0tNkGWl6j2kUJM6NBNhbwJ5G
OPQa7f17VMMzoATdXl7HvIl1j+4E8z6ZGETeJq+Dq7/32wzI3pRHMlahV85JtE9RESuz93I+gkKL
v9nZFccM0j7nyO78waKlsD05h/MP9HxyhSWnzi9ymJjr++xKyYmU8Is2wRiafPyGIIreU3z2bwLT
O3MXx7y56bGzD/bR7xIOtYnBGlyf3MfpshOEXY+Pqxl1jxjFhZoaMhJwLYckNvVHF+rvPi0mGgv4
7euftyVpOhBa4zL7/LXDVnrLEIncIvmpIChUDr7+YVp4vadxcfGjT/2ctTwomw/quiew32rUzGCF
wAVN2rz+6yvOFQCNu4dh3B6q5q2h1xhQhK+ME/sxVVRbQxiE4s34qWBZznBnP8aZc1DNeMRjoIdX
BpfEStAnitiUefMGddnoL18OG4pdFdbQsp9PozE7YwmEzo3ikSFdE1Qy+I3AyNOC9xjMxeKyd1pP
eweAfLSn87ksc4Ri3RvytGsRRWBvLq+0upRBmfSMFgb17+2VQ1FtIM6NdxxBwjqWrpi0aVS9PpIM
Vow6QSiaqkfbeGSztvOm2s4n3nsXd4efxEA6c7sJ5+el16sPFXCLbz9WKsaqba+U+A5dy9nfwdNr
PRP3+zw7DxSMzMpvjfeY5x0tKvRxmxHiKoO98fQPc6CrUlsTflYBP/LuHo0TFF5jcw57o30omiKa
JXPge0Tvnb9asYk/iW0JLj1RTpib51/V8kuqLIr+FDRkn1DleM8IXZfIAcwoZLJ8fBf9iC+FTRGG
QGxi+ZgQY4miB7oeszZR+IGYV1k+QmXWKo0XiFJ2JuxhIhGVePU5rjdfROmZgWI9NkLhXwohmPlb
G/lT5CSu9nzKqAHqLSQCKoeVbGzzYvNe7BY9gFHf1YID89DBy72N+9+JyjJxEKaabnFySzrT7s7B
a1DfdveuMmjoRcDURAohVLeG0hYS4Y29+0yb1j29YsVguFgk/S1wtM1pD2rsGnRxa6piCUV0oGnt
/mpqBs1FyxDpBZkt0aLMjUQeVOgPGji+AvGAV2rZYf2B60ChtkMtecEE4kVZmQ/UjSgcpYfRNb2j
HbXuFs5zPnkpYQepdnSPWnrFwOyndaxMpEhOZ6Nb23dQ7eC8AFHAWfowgaMI9ljuE7FoiXKFiA/v
7Nvm7Ctdrw4PuPQrH/menpNn2uWwT+vXoNOwHou795mWwyN12YTJrMfhY4pABGcCgLzfZhIx40z6
WWc795mBsN0nTVruJzPC8v1aWRyvHR1xmaN3Tt4DsOzrzrRMTk+3nlK+/7YHN9y5jLbIeoTrV4Z1
1GSyqNWHuUe1Ns1z+ueM8Wu7xOzIxmi6jEBnsbognyuTFcA/tl8GMMiGdfGA0xLHgoq082UY8ZiX
Yc5QUnoLZSLInP2wGuTCw89yZqUYPf+YvL09AyTk65o7++Kg3qYM21DpMFDQ2V4AHdLteqM4qOcm
6nQBKHPwdeQTXKljXO2Ibh19xBz1CW31HpRDUd+gj7a6TU/pJYWvrwzULY/0xsMla7rA9fGoGLNF
TikI8pY13/a2DLY8oYU/JAsZyBiPOiTnvIAuehHFqx3ODBW8WXfZbuH4ATKucBn4CFogNSoSrJUI
pRSWJ11kGrpHUcoJzqF28fYfKp34ldJ9B/cApYa5SRbNyeSnuSb/r5ksE5RhSrVWgEAHU+uTMPbY
FXD+UXlBi0VPismTQ6xBb519MQ+0G7kIYQumlviLKO+vn+wnJEJXwmfs7qic3EKydJId66Tqksy2
KQU/o+JgdFSzD2PRPoyIs2Q8SBf+s91klA652YNfMsOCcvpx2FjR/0xPaUjdmW5FI1KyPfp3N2Je
k4ijcfeq9nQev6ySrjRFNurLaHmwcyFZHV1y0wuSqdCBmNLUAeY9D3utdHc2qpczR5f7YROy9u+0
MzVafauXanzBNsZvEqX0wM/urGMZXL7DHY//6925MgOECCQRXeAMnK2KBoN9bRHm3Y5ucR1dVa9V
Dhl1iwpE+zDYFc6hCua10UB5QCOSdvdd+/r01drIWmhB1fqhjKq20b+mpWrsqEICOuRpK39cW30M
lE/Qhs/Xwhnajy2b7hIAfeqbaqj1vbe2ACdfM432ydxaGp+oVJIC7O7m/CS40sPdpIXLcJqr8V3R
ZG2jqQMkfh5+YCDT1pjn++mDO0AILAdtCsR3xZiEJznWF2j6PH9SbWIEkqA9QYIDm5znXIW3Og34
k3+q/WIKxF6g6s/snXFZfuQDSv/GS7pjGrKXtsE3gZbzNW8A8pQZJvzepfQPPZ5IsquDMeW7tHaL
KV/yTX6/A+8m0wQmAZT9hnastaN7/PsJXshPf3z+YV/LJfjhO6xwDObvWr9/l8udEP13+Bt94w9V
dF7IqF2FnF+g7qeB3BTtpd+9yKu4uykX5j/ek3kS8jsZHaBMOF21fP3Mjlv++P/bHjfVopQlP9Qe
cwf8DK+TW6l1rWUctxXFC5DHSKCQj75vJv+BgWVWC18INrzZCeo6PGXNvBpdEeKEXq9Zn7vxoOhL
PhdVV117G83hfPHmAzeNYqmsn39V9IbL1jRI/KqomdQOL/sUeitU1siZwgyDm9s2n0wgQXEVcvrT
vMuEDbni6Evwy9AXANFO2+tQgnjTz6pGzaRJZZa+MInjT+OD65WSQdMFJCIZVaMT0yrX33EVdc39
bD/TmN7SSs4zhroMqwtzgVEKGVV/3ZRBqA7zSrteP9UGNRBc2tsKc8D6/5F0VkuKa1EYfqJUAQkQ
buOu+A3VaHCX8PTzLabmSHcPDZGdveyX5VtjKnANuwgK7lwsN+GZaXA8O4my7CRtdNmpKcXb+B7q
9nmk9Btd48ucuqAXLK+nFPb5k51HVaxgP7FjGHcdyR9e2CmA8XtKv7fs+u3JjBfrdhVX8R2aKGZh
g/bkOt8NvjsLtWEIptluIBYbMs97o52gFXTKkueI3yrUbIcLDSBYv5s9sS25jtTJdfTBwS/Wi+vo
i+UKjgztiZxEz0ehMLtif4uzJX64OqwvPelZii9UNPCyFj7IyBD8fy8dm09YYfSjoPKE0KszOYkl
Mq1mGy04C+IBOovouFK1b2kTJ0qk1dYNRuukmSkOabXfBkb/zVpdp3IV/oVESyoefZ5+I6mLikQY
QkQNK5aG+/SxaKHJIOA48YV+Mo8UmyxJkdAE27PFV2APBWliHkitICkgO0TNQcFHhYKkV5O+09ZG
iWvUHF3jM1WQlCo7x0dsDbyvfUipkw7pOUbNCkYPs0b3iMwHoy6JC19CC8V6TM8LnbVYVMKURM/4
imEVozyp5MyX9yD3Pf7mcfvBcYDU2Og4UOxZxncxkgB0kxmbQ8bK9Gwfo0pm7+MHv7QHv8THUehQ
ovEfpIU2DFgqS0leoSSTJIWC46HA3U/JCUl55DNlKI6qadS2m8kt1GlYqwVzGO+FLhipLS4JN7qr
IkresaBu6lTQuElA4aSbG+v+jHSdLNVKC2pTrmSfCbJ1RJzgMTq6IncltAWZE/qYWDHkQ+pOZOXk
S5nXbgWMsEGUhxpVenLUhPw66Am5dJTWhxLgFzNWhUJWfiDvLNdJCnhJOKEa8G4fCeiFUhwRlkOv
iol2m5tCKoyIlnSQSQCYINIzDyl4+AgRr9vwe9JdYZxN1Y75Gr0ZLhJhn6ygP+8X8kG02lG9Q+CN
tJxy0pNUnhCLxI4mOn4gjSm6+SCZvv/KbconVJgoS1HWs47cMP4wTVTsFjQNh28Gn3APNJ352YtL
LHXEbaQDdxW5My4VN1fPHiOaQ6/wQdlHscG1n0UKl6XgyCClcBlC6afLWHPDndcpORUz6yYKd13h
nha4XBRy2bcruqc+S4eTfFFrgv1C1YpXySXmXfmxNAe4Acw9W9lqxZqNVx+D7wQV3cq6drZxmcAB
4JNq9sK/Dz7r5fEOTD5ZETf5lrf+Deookg7zerIFBtb5rasGxSEOvFnGyD1ZdXyEhzjYU/i6uIhc
1NntFjYQnO4aTE8voy49Yk4CgxD+fGHSF5pP8SsTglvIdWJGfhp1/Fv42XE4Hfb0kfxU8x8MVoAy
iiHIjeJejm0bQ0Vxv4g7vkEXeBdqtz1VPygY/lpeJH82qHXxXizjvgyc5UdoZiU8wbQW+Z3u3VjM
HPndbSxVeHjx6B32m2AXgJIlKF0WdB8cNWYOhNyTI2Ka6hdAunzY/yvEMXAUX/6SCnbmHJuWOpWH
Z+bcnTqtUz6PVDO5LpouYdiUgaxP4aohQ8xMgdOss6/bKXfrG6QDlvwi2/aMGbAEMhgIYot9L/66
1MewqVHHceUAG08Z6h7HvByEuy9V7uI41rYWb3okAedxhxiWXhe8Jf+cYIPQDAPtBhQbQsTyYezW
fF1nSJ25nFkHoRda3CeLz+DmdY37hPfgIvDqao5LxZTj4Vuu1p4ZuFxF4B0uHglqTMvigsjmxWuC
Sfi6u3Ujla+58x4H9Jx8E2VYZ9w8VlBUp+qUI79ShF8XSJGKlIcsbbmSGr4JasyV+QQzyLdge/xq
2KQ+1/vk7c7Gx4TjA/Fc/zhHBsNvizZJdZBmiTLdDZ/jDkM/2u2dUuPV/LtHQpq/P6w/Zk2MWRyj
YwSDnVNv21r5zVFlCrgTzNCfTjW8O/uo6TahD+Rczua0mX/z3brDq7WS26AZ/ErCC6a8dMHxw57h
kORduE+NtDlFBindrTc+h/11tbLJmtitD+s6pe/wMOoUp9aHyWXkon1zpUfn4eJxnKRO4M021l0F
vXQcKysuGhcm4Xv5e24Df8ltAHGwl/4Id0sZ8mDMaEnQr0vqTGPf/vIMss5oNCNeu7X+39LnhNup
0biQgaPsGsh98lgIQubmPdHIz54fFGl6dl8wSABDXMXsFgUBB7RN16Yj6894atht2LyJFWYBbMHz
db8vrwk7E5/pJ0KohBiJeBldEeHBsXehgUlQAEWSMmxjrhlSxkrZ/7EEcTlcYsKH08XgYgZ/ItKM
esy4/lFPuBSEZCDT5KIQewgftsEJOO1EY58ReVzQ/C/vMveRtBoB7C8K+kdgzCR+7wXIhDIalSN7
vO+3Jj7BUbqXdDjlS6I1SpnssQXtrMryZ0D30soB+kr0oCsl9aBUmlgR8UpiBsnn3mBAeefHByad
31GxS3k5gFfaNSCFJRZRh9JUlnjjP4FSz4nBMrgF2CVyrIKXK8Bj85VERkpEwh1d/H7ff6KNeHDO
uS8vpz/dZ3Qm4fLgpBz+rbyk79/3dXyyHkid0pQk2PU19PJAwYtMZJrei30oWEAa8s68Saujgf0n
qpDW3pviXPmg6zZzqc6p10E51naVxXAwvsDRwHc57DNuJwCgbI9jmZtBbIhjLQDsTW1zRwqwNkEd
wTb60PxBjJLOcmWmcxnfSkJ1Di6g5eVUeaS5XSeSA3qe9HsNt/+l4cRBANiTj2a1wRGpObixE9+H
4fT3UXEHNB2zQfahri2AMVEBPXApfvaU6N/Z0jAT/JikMiCJpHX/dgH2MHs2Ct8AaChFs8yWd8Tq
FceHVKJs+7T2UUvo2RrYRPMPriRVCA9/1MDGzBhtzRXIN/CHoLwJieAABwPMkI2WAf/qgQTcBWJb
liWmF/D7mY0OnfBCBgCJzS2uRoaNkZopKnDmNkMjzzSR5PCrAmkF9MpQuMICaJNFDXSLougcIYRg
j5Cq0Eu+ouh84jAFGCc9rC+2hoAF+nIcGUPV3qDhA63CrwhsgeP2f0zLPqis37VBJgpQl5vZOG1o
adsebX336bzAXN2tK5pv3+S/1BTahC5R5LdL88RwlojJFjKk39LQkz7V1QSN+UCA6g99wJV4fe5j
UkruZeEUPHA3Uo7iMvLJFETIQ7Ya9ga6pDyCxLAFgb6DUD6DonSC2jhQztHLFCUmG73Nrok5mS1W
HgQNE2S4PUpGoqMd/HGR+db+iyjwUFwquaBB8qciEveMRLAI85AosbncCT96++J1hGqg+XH/0E3X
nY0pulbcIiiwg52NHozLJqL4QK3WhDkboA9GTrgqo2GiYz+1QRJQviamuOXJLs9WxQDTGcgnoyzG
9Dr8q0GvbEy00hFTUcEesR3xV7ykA1rZSQ7it40UkkinGDZvBWtRPKgNGLeBasuxOGimG3iQoyvI
6SYGJ4Bdu4mDHjph/GoEamUS4WT1tFALs+Xblz05/U0+ax09dSXfor/EwrkNjz6LxIZcYEdct4l8
hWA4byoKIEyPt33esesqOZJ/kY0R3cLmB9fI3vZ5515uH/6UfKJz3dUA/RQ3qUUL/zb8HU+CE1mE
spTNstz0JzaqWZPfu2LIvu3fIz68NRYFPXG6m3BE0QSNqosR2ZFI7UcTI+FLm2NBscSxeSUfcva5
naIxowY2XlOnYdc1EWpx/1yuAhQW5K6Q8KJ/HX3siRgcoTjVdXlTeV9AQl9TLskuGemYrXGAfADn
bfPh/P6IC8F3O4Srfn/F53NYhomyFj/nNOQg8dTjEPb+25r08t0fV6EZyGEm7svWU3RTElc33OSI
mI2cjZ4ehl+6J8jVV3/MWBbMY3ge9fTxtgA2MKIQT7fKnG2sbr711bwJTzhtpfi16WU0mnkv01an
3+Ixqs7+gSz7YakAIM7OA7b8qEvTAFjEFs6zc/+4Z4yPTonaNasRGukvc+YtVhRwGc9md9CFCkrj
g21JZglSqQgwmqKkKJpeUcC7IfIiae23i9aJBJncGXwxcYZoQRVroTK7M7aaQa+yA2yfjgX77tVl
lIccuAfhaJuLKjnDgwvPtdREYMKT1cz3Sfz9vu8jHk+FQd3gnePvCNyjyUdIpUDYRcAaUg3b7PNK
PLqlT7aIzfRg3U7GHOVRoicR0WoN6uk5UD2JaYw6PCUBccPYkC37lhLHZSgcC7OE4TQ8yukRmh2U
2x/hasuu/QX5C1KbHJaSa17bMmxyAFrE8euF0qvEGByQ2dOpiKWGibmKBQfJ3oPoPFtc5PpEkl0U
AmoIh/DhIJmsCrb3q3VZt9LRxCxNg6x0xEJV3B12RUFLxCqDv/OS771n9vTbw0Yfz7qze2D7bqBA
yozIxrtowxZ0SEaSsy8y2CsQ217O+Ba11qjTEg83BRgUX7grd+a0EOuKRaMUIX+SRuzdOyBE2bSM
CE4ZwN4xdHBaYnbVh1lC25LqwrluzSmEBmhJmbgQRJOmnUxc2y+a84MzFwl4+r6M2EX+ZG8sw/UJ
C1bQ68yXadETDZMHVSUyM+/1i4I1edBal+Y82EpCdw325+VAqhdnXWBIzjIXe1e90FivJsN8xvG8
vAlJEMQ4AebLXPvE9LmADQS/rGekZEX9FES84jDBh1HJBYYxB3olRN8HwKvHuwhBF+QsJwmGG+Qw
OWax4qrhucpuarPgDddEGZD9ARuEiP1fBEQFI0frnHEVC9FdbL1xPE2rsaxsIPU9A5S2+Hb36cyn
QNFTPsO6+RZUQYh7Au2R7gssBfKe8M3gQAF9hdDOeErGxMVWFz++kSPcOBE2YRJQKMAVpgoLUr5Q
HbiMmssZwaKHUgnZ4curRVmY3q8Ju5Kxl0xBgG+GMU1xElRYUOQ5AN05aWgYLpIt42EIdRTZA1Qe
vrzlLRI7cEos2Pr6dNuEflOzYuJvptOBgL4PfglUYZX2+t3lB4nKHYbOXVTd3vQp3O/D0tqBbusw
gJLdamZWgybvHCp9rDsB/zG2B/fJzTc1MDCSFlVAnVCA2CQvJCZ4APz86t1O0jHzFUTkKlot5jIc
W1MIhkIJhvqy1yD1vPMaNgmp+BgppDL4Q58PrszA8uD/1QMoDQATwliIcqCl50WRLQoQ0TD3Vr4D
E9YqW+Cbc6hbwjTGTcQjrTKNpxOZ+8UuRBAgFGLuQRiDMAxb0yGMXliG9PiC66AtY/vRJd2l6gPS
WGYXXOtU0FpttrbvaBsUILZkwxKVfMjc0K5hl3EE6Zy0efUC6SAdmzNFyPbtPeb0jNhVARkPpGbB
NtVl3yzcbHVrmm3y198sl0ZXxtQ6A7v5ZGrAdbBkBamYJbONPmnXMUpynKnV2Xtib76jZ2w8gYRt
GJ8J646FUWUM4Rh4ditbkDRMPMUDfus9mXvBTnbeifAIjAWJ3BU/SZWUIRHBR3swIN4NHiZh7zP8
24Uo25oDyTVE4Rd9YsaOBJ5D8l13QQ5u3M+60zNGl73XzTuzoJvfSEJHC2mTbNxW/zz+CW8hvZp8
EcoFwxq9nW4MGJxfdi72g0l5Lz5jcunYiA3DnQalxONOjg/9OuzYooImkgXA1JHndh8OuhmoBlr4
Zd8w3a7YMFjXvHocnu0Q5QTmBQ/nbFs5zzzR9bEWsd9PAMIWQJp9pPkcfy+EtyyTzsCWCjdDtI6j
O/8MUhQcIQEueRn1OP9QT6v5RXNGvXjUpXaF3bNw20iYHgiyN3tLIc6v2QvKVI3afyFww7uzNaVT
xDTZ7wFxEuFqNdm6DN1UiPhIBhv00faDYgUEyhe96yzT0kUGmkWPejZT/b2ZZS+TRsXiRuzC54W2
DSVlVkhd5rs+aqJZ11STFY2ibJXBuuRkbtKX7PgafZFwz6mJj0M76aEwQb19sRvpe8GJt9L2xTwc
gB80L2aPTZvG1sVbiVDrKCo4LPpC0KtitQuSk2Un0ABp4MKrkI0f4iRmJSmJeidTEkH++kZBsw6c
y12zTk1bYFGVRXlO71fVpYnIHijtS91/zMESjAij0nA0VotN1OJmuHJWPCMiig8HCbLUyCC0G6wb
HrkteuCa1cg+xW7+hcnlQXIl6gOK0ScEo4eR8Ru8qftA+sZshyBikAUljyDMMx8BR+w2gR2I9MZH
N67Bp2zYFLpzNZIxO0oM6BkCmunRkQih/6SOGNzNggZPFRsqBDkhTzZTtl94U74PeSTaxCqlvFTZ
gEfjHhGKeN/pH0YKjLm70fJ1whIUIDdzuayHEZ2I8KewQPvU53Ap+BjzoGRJvyFXQ9C61/zo3TJp
hTP/IiViMMiy8VSvEV/wp7tB3gCv13FjH+3/CusdOqFds80GlPCfOwVpNeI+07y8jISKvKItT8+X
Fq+erfgPAxQ6te35OaDsNefI6TPhBwl1NL/kLvTKxvr65l98p19cwBcmVdPOaPTx/PoF9hium0VE
TCPCSdZlGRqZVs486UZld2eE9eyIEkLUhKHNAFQXsHyCZnLtPVVUZifEfcOXljUwLyxFriYsYOvH
o+03QzwaaF/MabsEtCdwTagZeIm8A3VkCgvQeeOgLYCCl3WJUG2Zyv5LQe6wzWk/FEMz9Issc11U
ATONQyBHvRgPSj963ySFEhZ0Wr17xIobGf4IieBjFjwywlfObDPBqZTUC2EYijrbrOxgQBEgrDZc
j37NoTncmm0gSDvHAbBrkV3FdNq5lHfSkh671QGJEckfK3MK3mAGJoHMsDZR76P0Qgehkc8GWvx6
YuUMKLZtDUHZAmslpaZolbfjK5ecDbmVjlv1JY26oFwCiZtTiLuJoI54pjHyJDNfAfOJbiHLC2pS
wYkIONBdacaqhVBtgvkQPS1/8xRImXCoBK22gT2FNyip+w4wHHYDl1IUAr7ySHz999mGxwnGoTIh
Lt1oUt2tfQEYsEUj7CKgwf6uP2u66vjUb6GLB5XtAJCeZxCyRqFyFYAj7UYU3UgVq17LP1+gwUu2
uKXlBFgDtZaOyzQd9V3i93gcPyArUtwXwPMYnfCgMkdo4aiN5HUXeN+REh5gPt7aQmOYOVerhWk8
NC41ObD8byG4soIA2u/0G/5CjMh7bHjSGOya9YQWgNvxF5kEIcZGlCsgA0HTmLOljAZkb9wOXl4P
c+7ORD7oNhJauUx7+oyXZJIhJcWLxmC8nx43/jlnPM5i24eM4nwHv8hVMySfS6eX7FmozpWu1my9
m+x5GJN30iSVkAJHREjXRzJAjk/6gS6fG0se6J9XbAM8ouQJwvcH400e2zFlrZKAqxGqCaSycJdo
H0mDUCZ4fZ4UW4Ig9E6WHwgY+iN0t+iRpf2C+PNgxoP4/Zz+CfOUHVdVgCJ0B4+Dq7DVP9acnQ+t
iM9PlgSQ68sRbcQx+SKFEsVJiBgJsAUI76xiJo7zqRwFaALyNcSS0EdeP5mZDskM7eGQUTSVgX8U
0fhSpqn5sL3kKaKiFcFkamnpsZTrg7ynyaOAvtIODK706BxRbZGxqghYC/SnSzIyp/1KcTWbbAIO
V1AvelaVMHQlPtAWBTJLYFhk2kS6xMBOaTLpJOd0Nl0Zj1I6IvIYYuzDnQGCK81O5xwAGWR0+gVh
WyNAc08ey9tSs1UdXZLaTLsvAyT0AU5k+qOjkm6neHvUJOd9RmnwXY5kcezhBoFVqDVkcKy2QhA4
PE3PBOUc8jZ3v9I06xU2YAJKIjzXeAhFruanezN16ECyY72LM6iovBE/ShXPq6ZBSEHBIRNmsEq2
ns678x2EfsA9ZF0IxE81wOYax2B9p2dHnBBRrAE+Hvb8rYa7XxV3kg6j/MkMATZRuJlOgZ/K3ulf
Y58VihQRN9YaQ/Arn7QVBvDGVje0/mHlTC9BC+bQEgFh+5A/YPnqENiOJZ8Y3RAuroL3/AZAD2Xl
3QCFfzTM8pIMmmKAIGwdBkiQRndvh7/BdY7paM46YVVt5iT90xuKB42gkfN/OMRXW8uPb5Fcc0BZ
BwosZSAJH3D8jO7nOLZw0Qym9qsn0AGkUtLTSqbta1xMLziKn1wI8+baDMxSY16FG+DRqg0wFFmJ
MWBcQzVRMsSwfn02kO9dVM/PjqzK9c1k2eK5gLJLmFIWdJ33X6eWFAZXdOhcNsIatH3b4weSmY9s
2jDJpYUczIOR1n93pCXBBDVQcgS9tPOF4W4BdXtZM9LUP4DDIopGTc3qSXmuqgzdC8RjADGTnMmC
XGUR9QYJkexFDHvJ0tjtKT6FHHXW7W0AutJ+PHj6V3SUsRVqxJSJf+pvUUrROI/ZdG/Re90FnJRs
EGC6DgWaRrQB8ZPU6yP+DD3CpuDZwCn99GgtXQ5rrDqgjfAOxh5HQpS0OSjKKIcOUUucet+28FUb
wBCQUrP+495RvkPvlbsGox40oejHScRzyUhZqLwP2hYHU5Nf1KZIMnxS8dtEdw0qiCrSkxMxKoYt
+BP4BInPcvlMKrd2kW+NQNeA0Qfc92GbdEgNfMDnKMoQA8dP3uvszf7Qfxu2XNkbrqBDriM0ft6j
Dr80EuFuOIEx4lxXw6RRimCjOWhYLbxIKeVunIKA+CkJKDlZ93Ik4Zi5SUwhn7KlWhAfWcPncJkj
nUSTzmSBVORKaHN3RoPBl461B2/iZklpsRyqcFKW6EIx5kMPOW9QTLLGLfTZh0Nu+3xKg4SchA+L
r3CmrNzEw92uvOQcTZC3T4zFYtbfukD2V0XG3ySVR58zEfd45CKoWf7rul2m1FjBuusPH5MTqFBb
TXtlfPCbYwCiR+zlKNbtXguMYg8crOpdoQVfXTWsz4gzotbTbBj+Ft/ZvTA56LQ9cFT9BK958+Sr
cMopLU+9/g6Hz51VM/f2T10ApPkNScWPu9knkJCcsL2kBeHoYDBRM7tYh9vodnM/zGfapX7IbjP/
/ac30w3SxPkenPTZq7qBhiPANdge7M+VxT178Z85CFBVwLB0fJpMCLHo6IJBHx1p8N3sO124L1jc
rUcP7WvQKcY2PT8Z6AOBYmdfR+U4Ah07c0HsDnXAqj3dfQ5h/TmPllHhYPkyqz7Yvc3fZUwAUsuQ
hs2VyfafeV83b34X/7HDWJliyVrRsq8d93216vG5Ze0VkF9J3TK3T6NJ731jdkaX/DSow07SKk4u
oCYEY+3lNm2NPrE+723NreIegLLt4MyB+nmA79+HbfoGbWvd9OOx/rWnjbiBWDHz4AZiPwVNwW1x
T+a7J2NQnsQWYKm5Zkz46IoYRwxVPu5txyZuN8Ky8TA7yIkQ98YqP35777u5fKEkhci88SL2Q103
PsmX5WkoYJeGddHGFBZEB/Xc9B3EKIwiEaCdF2PRhDl3nDaaisMUzgm+n7T3/t52+L7YODX33uya
p7b1nj97ToUxNLny2zuTJ+N7lb0NtKw3TfPQMYddcgscF3ZhfUQpqRGq/fM76ky1oMaCCVHPP8XQ
YbNhZCf4bG/VHeCnYz90UNLGEfmD8zcoQKO36EMFGkB57M6NS3Q2ZleD6R5mbsGUjYyHOQBGd4E7
F7xn4fqKiCxLwM9VaHRl0JvQZsqBGz5NXI3+yCs1w7xmtyq+GQdPvThn3ditWiRA/XyjG4gH8uLg
+jKSF0iFsjNv9IW+Tssav2S4bHbV8HrvwenvwxnQz03OYE8QV2CvPFq4HpuTrttwbn/t2vhQoa4x
qz2c4GV7p7szS1tw02y677xRwPin5x7+2ghJt0WaxGgTy/bBN6C9nepp8+Z8aTYgP+4yRDj6rLyu
94H70u/FD4YfrQWaMa/17kTP/221HJm7NZyWE7lF/+ULN6hAyiDDdcre+ncLHiNTCoSPKE0MPDC+
uFnYTmEwbfjjdv0dkiiwPda1gUqlNwZgqrmhFZjG6cCkzjUcNu7p1GFAzOTc/mNc8Qpcip6kMgL0
EpFg8xKbCc1lOEs5xTPnQxeIoQwtjjodMeyjinSNVbS4jrFuYVhhDm5mwEiDvmkbE6dZ2ZvKPA0H
WgaYDCulq6LSrJcCFJtPVCM+TOiq+UqneypNNNS4bOrIlfQW/MXq158XwcNPDpf5ZlNHRpPAq1DU
HnQcswzzys2fIi8eN6HYg+xH+MBR3ia8N6zRqZfsE1WWmCYpwPrWoum5c9dlB4heCTHuEK9bgBqk
tYTKJLJETulVSMybXs+vIaGvYfLlOQLt9I6pidJ9Kk4/6+X718Ek5EBlj9frBk3Ei5Ur/ZktiEJI
ipPl8hyiCITr8tt4nPE7usJO3AEpPINkyLxe29wNNs4WWuwdRh7xirjT9hGBBdu4izv0U/m45+jN
SG4DnVxZItZrQPYHx42YUMvbkuO83J1dz9tv0m6SGE6RMQ1PrsuTwQmvf0r+NZGk57+NarrBtaQi
9yZKKaSES/Sch0PkySE8ing/AadRrHN0fp6h6AOScjVwi2eDhoMb0hkmKe9mbTIpBd4DL8e+BUlF
T5WriOfHnct3x8YCHmfe9XVbuHI575/j85Lz+S6ixN0oxJBkOUR7AdcP9pXROeR/fLDiKN7N0amR
gkaDdJXkmOVK0XH2FEc1tOlwSbiFaXpZvJrGFmXZylfRlBXNVZR6TdJG5AaGmxr9KeKz08DiW4He
SMGYiobscjizsfGhUfPrTx3NrKBhQX1sjHieIpmsU9AbfkSnALF8ujG0m2RYUgdntmXvzbvq9rfk
bXrLHEd5RNxAv9POlb7kcEgPaKjDwUTkv2uR13pcjRBXgzv41h5aUZv0Pb+sTjGSrMHHVoLKu/Y1
R8HN5mD/ty36tHAYOV2xmaFa6r2562UpaTYyrPzcPKfrd7jmuuPwBX+TVbWkiX6/2KjAi9HW42Vr
RfMNcFcrvtkyPLjH0Te72kvdxGZ+SOja/ccGo+TqPmmT99C/nNkHs/a4OTHLl2QqX+PAcDIRvVKs
y/SaXlCqqLG1Ml4DjEV4pJhhk2DxKGNjxxoRvitynVx0D0SWS4AQkducBWuBzSUNyin8REyWtbDc
mXkbGO7qtEJIitWw3pQH3K9EivYJdJnZjLz66rGwPV4s3ZGd7QH/fePg5c2S9XnUs/JK3pDvSdGs
NQda5stlWJNzDeU4elkHXHA4pNub8xuVhEbrFLNe12uLMvUSl8sc+X+fm7WLEfPkblnewJNpHjtE
efcaLFeUv1mg7T5ICbn0IdqYw3xNffrOVaIhHaFghoVKKakf+6Rg91EMN4ZMdZgWptZUFBeZwoSq
TzoY/uTj+AvWrZ3SQxE6mlKyEv2fVh/1GGJzv1IBUP5+iCquFdLipgo2JRE1OTySVtIvaQbBpXlY
9L5Q1kRLHdlPWeHMTEmHMVqw2yink8fyrJLGS5cgBFe9pMC50hGnq/RAhBAKFcr88tcii3Q0bsID
gDMxVeCW5ojZIyj6JngFx0KDP3eBs3mnhpZhnswx24zX2hSo97iHpRmr9kGPkn6AMKJq/C5VHI7P
AXpEDHZikKbSCYYF6pEASCdJnCM7gY4SLGSOHjsX7TvamRtqJwHYSD3OMmJ6I0DXD10MFPQuFIrn
5FhTbDzt1/iMhjXtCdSvIBFgN9BwCevUFHh3ym2o0KYXifkdOwSkAYSFdOThFzDf39b5T0k3RQcL
XM4aEX6mT9/xDkjZX4Pg2JV5mr2jh0OVGuDTcPD3wxry7jYB80/5gBCtaKg3Ao13hz9yX6sLZmjy
0UipNn+T0YbZHr9aRvsnYzgHi02ra85cDhMlaoIH3Qz8BxAlRn5v+3dCDVeDz0v6g2olLg3wIviI
uGOSS3pk8xR6094CclXLhIsr9+DuOl2Okgs9vjODiKDX0zJ2WB6nDOWm5xDkE4fDUKx2LRYyjUKQ
tD5TUMXAMJWrTGWITF5iideCZTEU1MEKGs81BaKloFBPnkjj6Gnz3hxSzJkAt8Ko1NECqcwwLfhJ
QeTP2uTi3o+4HUiThglsAXuKbgtaXGLNQNVYimwg94bOoeyNBDnkfJ2x85ox+qV71HlzABbcnG5a
+dIrJediLnWzOusHbOOxqKRN552/hv22sS0e1hga1vY1OSKpxNqQrX8X3RaI7g+q6FvOekR+cjk4
lyR/Ydd/ezOaDiJkqyAY3S5/D4UIvyIgbTWm4ABMZpft5e5ld5fMLfkaJJ+ts5USg45ztibOFW+8
lXRTEMnRER7oWQ3U9t+GTpbytHoK6TfZhLWbNrzLx6BkfMStUPeUwEzawW14GxrfQHBWpE6CbpkA
u7JHH3OzNSgxSdKjnUG+BmLl7Vxxx+makQH4p4ay4AXmhOkXgKLZqE3GAw4HNzGUIHF4wgtuRnmT
9zLqXXfdpnZdvylwPYnwONTYHZubci5YeIgNTWvXY6dDonXJ9sZ+By5ETH8wSyRbQPlWN5fMT8gb
xFRAG+G/g/+ToLzsHS0lrUCeB8MXFW0DEzuixZ5X/pSC/JKPI56YW2stxqYWjW3ZbtqoWVBQy7bE
dcI0zzrYxEp0QamZe8QGsi38B7aldyzN0xQkZWIA2QFLQ6qYkebZAyYHpi2OdAOSWGkiVgg2QPol
HohXoqCgvJJwiydNPuRcau8mskpiivdHof2pjQmjSPPniSfudU2crNoAsYIGkKkBqWzbTZgr0j2K
EiW4+9heWQFAqr9APE1rKwgkGP4ksQ4uvmvl2mMnzddlMBClCInR6zVNMRpOBMN1SWRBmm+9FsGm
lhyhJGkMq0NGRcslkAf+tzfKnGhCWJGwRv9zibq65GBWPVcm+3JvoQDJCbS5VnKipE588h1HjPgv
wU92wpxtNCJJn9h0DCbc6x36PLiYJugbeQDCiOAc3YVVKKlfbTzny7ax9IiieXm0rs5fUCL9wH5J
OORGe+3Bh+HqoCbCKj4fSevB5uJNuEii0nK0CO0bK3jlB28XzraGst6YXVCF+0zsTN8OnEhrAYgq
ErSZDUqE6fSK+RzD7kkEaAg3wkHJWWy5RkfnkZcEfFXW1C9RfbOsSFjdEpeyck3Yf2IQKJL9qB2L
6jyXlxeytgj9pIzeutyxi+Skgm82e3ic3HlORDoma348JNvkoC8xCQb5UDWQNqsEB9KbkL+SRbSU
nk2PO0Pvj24gjquSzdASsQQ2N3lbX/PtVMmmZTXGgggzee9SXHmGSJzkUPKwgGhBnB2zxcKPYq9l
sacomXaBX8UdlKuZPYcnEPsba7jMq5Woh9I8f9LPhj7FkSNjv0Rezej1SeN5Qa/f5mFcstV4ii9d
Uon+5DDSDm/zc/riD+SsbkIXYjdyh0M++kMM1w+/10jfHbnW+fPXUD4TpW4YREs0BeIqYmcNpv4w
bA/ZJ5rTuu5Ld1oakII5nUs6AuLj4ChoGZJ088aM0ZWyxhLFbeJhISKxp3twthFNJdMQSVamDNIe
FC61ZqIfYWPLnWMNxACsaf0HTNFflOZgzcReTBFikeJ4gfOdE31+ehsRP6yJ+hI60/taexvMib/B
iPHbglGpjt6mABu+4XOFWDK9I4hCzN+tHvMf8nP6/uY+F4KKcFiZZ/zEblDHZk6IcslcDVEQQWWC
xnqiIzi5R5EUgj+XRVTe5P/S8RR5bQjeXADE7bd/LTlUInnD7t8Z6bG/l9uOuZ0iLMjEtcMs5wda
gxsL45/hqX9c0e0SnUeBeHRD1TpMTtkzUS2GCT8EGt36UibhbeDb2/zKvJvJLKfFcOIFMl5cSBAz
xIcS9Y4D8qdITUOjv7rPWEBMyPbxUs0CRvsFLQYeg3G9dIsR8GPQgQqmiM7Rp2H2QFc51rF731Jj
95IDKqz+fnWbt3Zg3mf+jOlZwvAPYRHHWCH2KmIiBd9V0IT9JqqTF8YOvRHaFGDKTXI+ko9nsfUc
hBGkwca9BYtEd7sGJYbmR9s530yARGg1oydYczWJ/jIlRARkTpsOQvul34Nlms0CFNi+yEmSecwR
5joHIlDRtK7FHtr2FB66zGMYnu3QHKhXMlupzA2Lx+C2yhAH4JVhi6abJ/ahbHLs4xNUr7eYPMNm
EWSA9JYQR4zB3NAhmTlYGTg0D3hXRK+hUzOuEwxBx19Vqb8NkDc4wjfiInzCFVAt7gjTTi56v4+M
taH/0epnoAtwjOtPLs/8llWBKHQsLK4N8s+oP3cCUUsFK64HKJtkDz8d4ztvMYbmyKW7T0Ep8rOC
UGGtg1YnFJ8isp+mRbrm4NPUCn5OMx/4aCSJkg+51j75Oh/+gHaKSdmQPudDyL1cSef5/L3dZV7O
NeZe8Db0xYf4RvcYw6mldabMA28VeGiJCbdGsKvsYSKHx9WTmC8AKTZ1LE9N5JFNcsn4J5hODcne
VMWeGURPBwdV+09aD5WtP4h0ObrLPjJ9uOLphWypbAEcgkA/wDPm0AhYNDJzdIZsf1hkiIGNE6dd
bmW/yMDOdYxuDqjazTaIe6OrMQumcMbljMct/Owo/qB2YdlpisA//rRYiEuIRX2KNOxtAFcmJmrO
BFfXTWTYEwT2SouIizCYS5YLSMiMdTku+uzCmDzSOiB27lFKJG1wcnMYAguCY+2e+s02NvQ6hBsc
mSyFuoTyhTx9VzqiWc8aZYxLWYNSkaCpZpNd2vSu033+ITg+zDlwMM4PDIjDCJYltmEqrc63OYuK
vharjuGaaOAVbFOrBXpGZIRoHNUgJFqlihgtjjZIbzUCmqDHtVq2XHxWZ65MOR6yscqNfWRACLaI
2f/cMrBBWlGEMvMFO3N+8+MCjfcH/ktNC2kSMJpIupFQ34eo3WY8elvvWlyWcDHkBFg/lJ0icSCT
LVqZZFXq0ODeUVJsw66XOlSltX38ekOAeYRq6FbuQzMa8zcm2QNMjVkyF/cUV8G11BTTvOGKSv55
sDvhOb2nmnd2JEye3HI2InG4ubfpLW6M6FSpJCP30nxmCFba5HvSxOI3W5h1vn3zAlQ4u5lXfNQr
POTpKTW471uHTGFt8qwzi/FCjGF5MlBgNjW6W6nPRZ8rC6qcC0MYbCt4LmgUuzwrPCY0LeUJONC5
QM4JU16aE8xxQNdzwN67TECtmwOyCDP5s8kFcYT+x9J5LamKRWH4iaxCBJFbchJzvLEMLYoBURH1
6edbnqmpCaen21bY7L3WnxZFOHW5Zfp6FMH4REg7EZFTh1p1chqv5unikZz6Kp0JgHtaJ5+kE6jJ
xG4BbG5ARnjXvN5oBAH77ObMtAqMvr2/eIFkg31i4C97f3QYfwi6U1NhnXiomGUZMR1zUIMwCJhj
oz/cXx62OXb2mJFdUAjDkeOePpEZYxz6Uheg8vmRWIxRE20mRFaHLrKONOaP0YhFBLtRmCLhosGb
5xywtyRbK3s6ZAJJREByAGovfxOF4MCaBH6pg1syj+c1pQ2r72SBwTFvCRIZhcpxf4nfvOSuHjT7
gifaC6sPPmzvf33GNPjumNvGN1Cm0Bi3rMBM8EIzyfDpYVgfHgCb57DqbJVdwUG4J46+Q/1JFpqW
kuPmBIxn4/mWj0aeB9tG3OwLJHPaXDad4Tej9xLsis3tE/M7BfnKGFw0pvVKKSkBO+G7T945GHHN
bNYWU51ZmyMK3TsdFBXpu/v29ak5PbhqAjStsPrwZhAWitYEWBMxMYH0NDyD/WAniGstBe/Bl0hU
EoScwYN59Ccs/5SnavL2b4b0XEnBhOzcZcVeendbRcAPc85SPm0Va2KsV7PWFMOat2JqO/NfEbWM
AIrs0ctnuGnyxcQwCbjJo5svT8okFwPJWnVs2/SZTdxfFLuW/cQfK7ugBQjUwUtuhEfMg7wj1rT3
wYfeXACyInZz2uh4HKLmWguDgdAMY5VBquDJb0Zc3+ymZtGfRWmTQdsQXmcyUiG9gxobfys8AiwT
pCsHCxvQtDt9RFKIlgE4LB2aaQN8deymQHtVsHPMRBl2bMBemixqUAFpdzx817DLm7zxei8a/j6Y
HoPlmLvMkE9SMIdwZqCBEan1vGMgtpJ2hidD3iWdId37xxdIKha9CZs46YU/uTLhKyxH+fu1uDkH
vuYSTTChxKbkBSFh86X2nBB7CO0tnjwQnKnuldEH9SHlhmWuOFCXYGXgbDj4OKkvQFAE3MMqo30g
F3SXE39NfJk9Jw1HmMV3YpLXtnQMEBpBMAr4/RtjGQk1lDFUS5mcgjGhxwwUL7wRAOieiGzj4F6K
Vl0oYSmMxSS2dOYyBLWMS55Bh5QH/7nQ0JyQqZA9rRiuAhzZaSyurOj4Cu3q4/kn/CIUJKktUSgg
M91uxwcMmXsE9vBuOoyO6fCbBCPDwIbjbqn+lTBmVwrML9JhZEWz16YxRJM+aaR3jI6oLbH3NfE1
VL4ZU1t+Y/kj/ikK3xaFOoicFCr8xccYc1xIafreQIeDW4k5w0zF6y2VcAudCyd0QD1E/vjGJDH0
3wDO7JfBYYyqiJETNAefaOqg84HkAi6+W9BEM5W4Z5ltj11own5JMz0g+RAEoTOEqRjx3Pq0fr+j
x4OA+J0SVBos3PWK2oVsJRp/8kLZPIPi5ty72uw35pxIhvjw5wxYwGK5oOKiBFzV/If47a7OBRtl
NaQUB11DpTSavHz6cga4swTlINrx5AieIF+ggWJcrd6H7qH9xtcZ4J2iq4QOshg9LD0o48H5oXxg
sAaRF7D+K7poJiQxJUQGGMtLjey04SOzcL6TToAumkIqgeo/B082JCbUV6HMi/5y6qAhDPthb+z7
fFd/1nfxdkDD7L8DZae2rA4EjHD5lOkodwGlkgyzuhT6CEX9ZHGzPuFx/iCau2AvolhC9sMcdHsn
AkF0qr+hB/IOZd9UQB2olabGiOeUGouEZmbBdYYdIDffIFVDuZDeXLGMNaI4rZoQV33UAh2mZQ2m
VXSnmeSsrZkQ7F0N98Z0auZXT67g+TqTE1eX+AWnrSNgcZq1BeRmYozL3WIDeZ6i6ABoIJIvvs/J
kpF5JIV72ZyO3rvpVaVfotoZfgFoyFmyK6rXLqWgOW4Pz35jwaNi5BYj1Dk/TyRjbBpQ0oiJ8/77
FaiEgI7BFhk62ry7t62ZIDkj26RgAjoTW0k1VX11+fRyYljJrX731eHNcHOe4tjcGeOv1i/Ijm4M
HweY9JxjmBdnPw1UhkfS+9bR6sEFJK6zZ4xwmBBZ/G1HDVL44/MlbDEf6IsXP8siI7dpA8+5d0dc
zEwY7Lt/5C6pjGxULIrGaloz7eLyh8rpw4N/8rKpeUhaMuPlQ2vwcBkTyUzQzC90aZkA36si/bIn
N3HTEV+ZwZ3q6OJNBhQAEJ4g7IYHaliJI3oi+kAV3rqTz3frjFUUHh33rVgXfD8EGqQ3wiIGZeXQ
xyrQ9rpzNqNjRjYZw5rxk3Sw14RIGJqjIo/qyLki+j2HH9N9kMNWexX7ZE9bq8gUr26jHhVsC8ML
8svxTbX4WbQ+X1oEBqZIaIzT9u/h82Ufwa4vA1Qf94PVhF9t978vO2N8Eylu2NRy+nL31R63CQi/
s8wpIdLsbT98Cmmg8NxvDBH/ssBTdCxscRemp0AnjJBHtcn/IEladHaY1upqkVOhtZNLHh/Rkscr
4pzc3C84Fgh3JbCU/ZF54h/GmHfQOsFIp9eTq+m9z+Z86hsMwrSbecrt7pBgcwWcTa5bkBxCpLL1
6hM02cRLCQg6iGml0gLz5WY9ZYZC4s128SqtkdTKOcFpUCEkBnqjc1QgOLoF1agdaMSqPgMlIZe9
vjlXsmfdrIK1ndwe7CxCxK2Gwsneu0jtzjdfI85hSRh8SZhE0708U5MQTiZf7k6X8AmKk/EktysP
lPaDD5XGRiXmxL26HY9ymi2tExel2wnOwQElXT5pFf3L2Uue7uuJu1L1nhT7z3kD87+N1dfV32xm
H9C9Bx58cm5eoC+URmNKM92m2lCJiZ5xLWZsx5QVNZn9GrTd7sGIAwVt5wA2O6kP3lxJb3NCFAHQ
ivDmro6uybNeuKs6OhbJS/NRFj0agclWUwTEVdT9an5oW6+07B09KOvDH3k+9nHTKVzFYEX3Osr2
fepfesZ5K2bVoiARMTX+bm0n5xOsrDbOJkZPnIIHk4lMf3FHdQyOs/9O1XmndAhWv6y6+pueYFt5
xwbGYk4indyt2jkPCzj3R3x9ew8qDAKmedKZdlO63+/4AsYWNNA0lp7GcFI7Uu9+RTIFRfzReeqO
TnmLfKnGR9y0P19HVARFywXyhxG9aGHrwPnEiZ7ZmdFV6Wjq4AU49AlRlYAvFqNX5VTf5NTcksv/
iTpkMjJRAViEJKUjQ88171XZpR6r3ermlsyXrCNj9InqT69xTFaGfdui1mmCuaJ7PPkfksRbVvEI
Vua60b2EL91LLmOuULEie3/zppKk42Ch3TneLg37g3JD9U5OebXo6NWZEqAuKjzEWKC/0Qj+QjBj
stHAWchlY4GCfYOKQlDgdu4An19QrGAirp0XltsT+hP0VmROIG3BHr2C3+Be4WR++mJ21qmLv2uB
eQW7Be7nWODAhJKGZz53GWdkULxCRZPQzASESdYzREiwSrMetILHW+b9yLqTWKYVPy3vCC6Ydoqo
Zl+N0VRw8l0pZ0+OfP+PQ1mncgeqWEfvCMLBkUN3Aassn4PaQfAPzimYKNEBdlKNg4oEaPmoopjI
XXV2Qz14nTRIhsq7rQXRJZz7gtVDDFHhotHosz0lJEJRyzZCkqL4fhPshEyp/mMGgmKE/MvhPC2D
RyChV61wZZdxI5Fy8NBdQczspNagA2QL4AflRxfyP3hnlJonvspwUnmLP4yY4QgGr6ClHQid0j0k
yuCQEH3tGo7dGeaT8182uv5VxMxuzIaVjfIlaq3PjA7gTr4ulFSD698Ild91zkYZUfghQpk2hXv3
M2ss+EY+sX8lYICMWnkkaUjJY++hs6WU/8Qg8jSg1KcmTIkUYsJrcL0jCiI2pUCL1YC7PmF9d2+D
W1T1Hzc4rUNwWbAIHKR1/UufsBj7221OtKC90eIIq+9GKJQDL3MdoGeJn+AE+z1wjVQzF4ADajDD
7sRkbq9prejklhzVUemdZeNqTe78nk/I/znE5c0qFK/cRU2XAQ7Oal4nt/STfBihcVP97xkITPHE
+s26jZT5geCEll9729+sJVbADwxHO07wi/O0ZpolAQcErnDovhEvnacUuOERnZUO/LoF1CHdgWqz
TZIOqLTUyUCOGLfNX7VHamu34iFhnyIlHZW/BdVXQSoQievMLiE2OpnCgcNNarjMXvO5wak6wRcM
tM9G93WzZ3jatbBh2ff01KcBc7+uhi5tWIaqdxnr0Y0USg9qi/oGddiKI4t03TaRDUcRrRkfHOzt
nu5n4wu5MARG8DmSZKFB573tS7LFPOXORPcyc6km/J/L8GX1t5J7g09j/QeKNaYjYLA3icWqBnZK
6IIDW2Brf9IhiFOCAUxcLQXP2xH9cgd3AgaP64yxCe5qjBsrIxem4+ATag3faAwCAzsfAV5MmPCw
N/0ujhjoXeJsKHvZghAvIdqlZ6BNVpE4Xt3cfaJlwqN5i67oRKQSp8FGN4sDETKJRcLu4inge7/G
Xng/iBznkaRrml74oBhfL0oIWWkjBOFOYycKl+tAoEX+PYHhiKny6b8FMRJOqYC2Zno2plf4cwGS
QDtngtuI8oangdgOdqBjj976lty6qMEQLAzQQqIM20BkdT9QOu0Nj4crJGPZzzsOA0Zsfgs77GU0
URMtsXkKZo8RD0pvUu+a62osck63sdfJBQm58aZvw/WdMHV/HMWrHfFzX2keuNcs5g/3sQxJQKic
D+N0LqHus55xF66CI+QPgT6Sg6Xha+I2aLtWdxWckhMUnYXfhCwfdHSN7st904Nw/VOFpUqsppvy
BHKdyLGYBDuR00s0Ann/Cy44VHYyW7hr7sMEWpiDxarnsqwXmLmArtAJXi1hDb+EieRBCovGnyO5
m+yPJ2/EYcp1IFdCA7dPUyGMR2sQGm7dwBl0uU/4tzD3ymhtUH4QpSn/7S7SxQS3GBs32/kOAo7g
1nhqc87K7US3JzvpfpqDqRpgBzrI+/gd95rg4gBkvkkrfvM2m82YfYKQV5r4+XTKTKPMY3HACTr0
hBzRMLucQoz6leNB6GvhZ/eYf0VYI4Id6ew9UCqWhKTzyXB0viIaeSGSxA5ogGKtwJjj+W/IozOV
xgvIFDgGqRZIySDgkAXQYrVKK1bBB/KpQb/RJewELwf9Yq3yS2qXd0GCDbA4Lw4X94M7fr6bB6oc
SbWdXyFT+BfcGeYDRCUyrx65uK2mp5n8Zg41F2eDjN+Ycqh8ceDjOwOMW3YhXnhZfnjaQDkzx80j
NFjtb4AtVr7IK1DkAOJ/ohb2Rvp5QglP1HoK0GAFGhC3dsciAptEJc4QRcCS3Jne+PX3+FwTb9ja
UUneeUsU3E8naFKIXwPlA6g3dR58Ypc+MXa+LaIhT5tjq5e/Bp96WwafZ4YYkdFITU8d8ovM5FUT
0EpvyKmKC8S9E5BojFu0aoyzqLwvUmj/q9sFDymBZY35y3ApTKniixndqY6kbLxS6Cb59hagw8ul
FViB12k+TWbJ0LHwA2gIopQiUYsJUUYkcrMesUljhkyAPMAZXcS1GYtnJ6A15E8yELEKDl190SJC
spSgyT6wHHBn4RRN+4jLiv7R4YA1Q501SoVASeOYCzrtBsCEM/23xKSzZgFwj1sjTMm0qVx5Fvcd
BknkZlp3NZkLl6H5En0M96TCY3bBwV8sFXp7kKaGDKt/E+XgqelPy8dqu3dvkz2iV//c5TPfaa6o
kSiGwCSoxZouPYRwRS30uIXUBUCepog+IH/onFGpFg7CxSpoLrj4mim8M19afSlLWmNKE5A6kbsJ
Z8yoU8kvqgacDGRW0ecR0QHSxvHA6Jx7DC1HPIiNbre5ZCiNl89UkGGoyAfg5OwLT5ItTbp9p4Si
gJsjObVvkvVHikgo6R0MQ8eWyehbIZkkToGUZaFqYzOYCoVrWj1MnnAkDC0HdHs7qE14gnJ2crj4
UEAhMf4fHEhj/vnwYQaH/tvGWAcRwlbAqeTcPSIgBuCsbCkjERkyVEVUoqqNwo7NaCT1JJzjj1l3
4t/u5Ii/fM5PYRLheJK7KsCLFHDTeAfWgbSVG0n8riMTV0Uaxf1D+rZR+KRgiAWGRoldFs4WawNo
JBD5b/aYbCNzto6WJDPw4BMzwqui/mv9QHJAdJ5bdoxgyq8d1eysggWL2OGNQVLoeXY3oFRm8rik
/GIYFRyVxwWFnCw5WDznNGMXE2yWxU+UhiBcJ5qiyyhC6BkFT1/hCIPxG0zFiSU/JReKXy3y8dXy
xouJFE6WQJO5GoK9tpCRw0RKPIdMxDWZ4sLbh6WQMFMeXlBBIdZr7h+7DJyvTOFmV0MKAOvwkY1w
WgTiA0QzXXMQq2DSbHwiR/jRxiqTn7mKI5M41Pbg4cbcALlgy+WSKAXgEf7i6jKJkncjj4v8Mhlw
ywXgR8CAL+tL2vbbkCnyXuigmFDMWqboQI+8QpdNXCwXOhNN1Ejqg8Ge+aasDzgRNlCTRuzMAN1y
+nI0xmN8jyy4a/hiToSI30zWXSg78ZlBSU9PRA9yyX5TFBm8e+grfA5QAj4EMTy4XbndQrHIRWT7
BYZ2HiKPRHmIOZZB57DNcqe5eOLolEMIYFpEk9VUwsdo6+yNEW96omY4LAioFyN9j6ScCAhXCBc0
oGh6mfiJQk6WklAsdjaD2fFPK3ZpWa874mzjfwJv4U9ypMVHDy1Ss49vkzGyyGT56UeUzR7RDT7J
ZOJfZT0zV2IY0MpBQgliP+ceygxdbSA3Ge2KKE968nmaQJinpahMyHgTzF4uyb/4EHahMRc4PLAy
C1Qi357cd5GzPgmC6fj/rs+Z5PaXt+o2+b/CBsQvp94/ZewUHBOKcYdzuAXh9PGF/BJhijxrEs/H
cmQ9oqVteDyNvznCU/mqSGGa3mXIymOMMhnwc23AGcgf3yTIy3s0rMaIj6348fzFnZ/z7KHfkVeX
K4nBzZFsGpn+IjrCV1K7zwQajtsse1IWSPi/6FaJspeMfSkOhHST5co1lQycNzeoR8Ie/kvi5yPJ
u5f5o9xwLEtWDLPpoBhDQMdr19xtGQPF8yWvInQFVC4WacQsoiUhxC8jsE4PehJej4xUBBrCijB1
ACMgxAaDW56JHOpoMwQKJxyY0TzNQLeC/Qe2lcaaWlV696edIrmjdmPQnf2RkK8PEGM/Te31OZi8
fXgsFP02Tx6/ghILsJmH5XK19s5uHp9DvYWT+/9ipDFSItRSDIPS/C88t3rgwcbbKDT8fLnZcM2l
qJrGdOmDqdx9bgcq5FbvOG13X548Oq0RezhJOdxL2a1ke+HEkypONkK3VZGfjf4zxPCFFBS6E0mv
A5DCbeI2b0Eorw+CZbgsbjOsV9Boh9oeHBDksRRqe8rmV9MzjFYgzeAorsqutgIPwCmKTCL/FQ7A
0k6j7R6QNR0nF34XxOACVhB7E4XdlVLpye6vU0IhEl0qKDgb9mjURK3qV/3mWvPusMifzM/o9YiK
M10lOOtI0hlW9Ss3noAOMOIpI5VnaunrxHQzitv+QnE2kAOPzaNE5pzrQIXK6V56B2ZqedwWA/UC
htWvfQ4i5eYcb87rD5Iblc9O21Sb/BW2nt3OsiTzXRlk63LKCInavRBHwcLV2SC3tXtVHZ1wsZur
8oiqJLpo0M2kZJX25+LdlaBMdAJdq4antWj3Skp6Q6epwTnPYkbZg3PzwPSSJzs+u9DLI33mu4oZ
CYVXizbk5pmPGBha+TMeTqNcoBcqjna+XfVBAc8UH3T4gwJCimD0yR++RMVwr6SHExGiUy3BqOEw
tNTCu6F4ou3hUTj9NcdfVFMnKzQ36KYIOQD1JkUJnJKM9rf1APVbvIcE7BrD1lBzjIlEbtAHyb+Q
UjWIhWa+K9kV7V3rRn1hyKRX+2U/caYfpkyruU1T7F4lMWsPPjDsje5X85bMVxycLb90jkmihOpY
G/cb9P38BkCwxsRcZ8QEv+m+8IbRvy1qxJFZ/9jP03UVPogZAdYA3BUJk7nAOJH1nt1HD+Uqglsb
IPmCj9ur6HXr0RlIt7FnMio2LRq/5n5N9xsYe9UrCfiSiLoiee8/TtMlbO4M/gC25eBZQtwa4QyD
KiGVGr4JHYB/+INA6YBrN/sVBFE22oMF3exn98mwzREdNHz3e/kZ4209WZg87AUWsqKf2S2Xp95d
AyZmL9C/r61sW/4xqfvH2va3z2ir9Pn0VmFafaVvUOdt6Sft54d3x0t8QVpgnL/Tc6B6b0x6h6Ot
eGQCaZ5WWG7h4TBk5Kj/oFNj+wqa/sMRrCXZqsxltH2lx4V1t0MfkkW54dunduOf1xmjebtc6Gwy
LB2tV3uJi8hJ6fHr/cNGc+6uuoV+sPXh6e80YRU0czskKo5qKyTIAdSG+Ce81H/9fvJwLiG67Ckz
ahlLkJAMYxnROQVM6tcOb5W1QL+s7gxer97qS613Soxu26rmhCBGqpWu3/TgtSfwhQUQzDo4k4F8
jleJQq+QwdQNRZT22oTFBDEQeSGEzJ6InOT/3eOsy9trCU4Cm3W3+jWwyLZ/8vvE9Plb/4w3+Ei6
ysxn4J6AsGtEKSAH229kdt92i21lXhytG+DUc6/7MilUHyjbRlf30a8Srghz1PRZQRAVnuGbAwG/
OvMirI6sFlE7vxEirNO1akXIqf74u2nL6lrgPLxPFe+1/tLfS9IcwyT95rQMn1ymkAUpwMF5mELP
Ug4vLB+XNnq7xFosUCkDNTX53fgTxeE4tt0vw1I7VEt+O5jYz2ELGOdGx41gnMGo/t3l8y2aU/IO
iYM89ctxe97SPVf1JNOR8wigwUmjNMXpAPTBLfIXLCSm6p4AtwSTRvsE1/zxztbsG5HqTID3d3bo
PdlHtiKNJC5Joj77M4Jb+HRMgs0Zu0lSM4EeItGTp5jw0K3O08tEnV9mPKX5JIvwnWwOvU6oyeS0
ky+iSwmuRw6GCuASGYFOnIbk3Wthvnks+sM/8nT+/nx+2YnKngRX54/E71h4c0aT9bDEZogD3AZy
RTuUqUw3hfgfJkvz+EPyDiUcn9l6ZMAz2hyKq5vz5maSZdRx/p7BbeY/Y63FJuZ2HLK4286jtgwa
qdw+7AlmIge7mRHalYPMka80ZNcz0ksXazlhJ4TV8O8+fIx35Fy5OlXLOvq//erhKb1ZNZcE7oT+
aOauetAJbttr+O81gVHQ1y4y+iuY3bHPLOc7a6rTy+G5eVgWoD6ywK7TwxB1FLAVX0SNTsApLgd/
tk3I+ERlL5XawEG0R4UBnMkOaQP+ZB5OBjQpGOsxdcpychUH2X3mXEDlteDKuyDr0krZq6jFYmew
j0ZsU1V/ErwQcLmzPsEpOE8lnccWxC1hWx4mieF3WDgZjAZ6UR991SMsAdI6FDZuJNIssBmxrWFz
ICW3xd5JJ2BPasZbssgEGOtY9oKpyiSbpajdbdUaIQgCRAaUHRZg4AfrNTTQUkXtzW1pv1DblJCB
YnzD6MA22D/TSLVnZ1QLCvg6Z3hglyEdFkMjhWyg02Cmc+HchvUY5G2EIAlv5D5isyXJgii6Eeli
6AjeEISC5kjI68tH2XRDaDdoJIG9qDx5REDKkaH9MbF5ovKuBgGuM+COCMsf2l6afETiqHYQ1YF1
5C6SpsEd0wNCRVgV0cFDYLq2sRCCwBMVhrJZ2dwtqXUlzIDnHKMh6qYZ9Z9Ea2TejmJJxDsmSjFR
f0kjI9/sAeBhNhbFQcO7e7QcLrIeK87oiN4ekiKCkitXJipRimDUmoAU5UhjJDEEHyEiqcMP3x1B
GE3oywEJ8aUPqM/4CEzroJgPBvS8AMJ4c6u40ReG6M7wWFq2oE0lxAXAltgL0GzBYDj4jYwQ4OmO
6JYJ33i3+A86EDpgNEowGBgB6P33GtSG3Lopg1QGr+2Danyz6dHKIJOb89PSMMPa2FxhHuKf4IRG
Jele0lMg5T19hvSPkl2Rh3eHqAtrR6Agpytl4pVIDpHGfj1MgEhJ6VVRMGLhejtYzMTZdEvaGE1p
eXs0S79ZHOAfMtFKvHSHOZk/1jcB4/jljzxcJfryaQg0XSxfDBz+YsjbNL1XqMhMCXdJ3t3bizug
n0c680P/YuVjSepA/hdq3FjYekTDuzOTTVpIjsTZ9vZkuneFOStw9sEIawwu6yMRejvpyZwueiPR
7XPP+PA0tkgTqPNpWDYCsZLZxSci/JV9jj5Wmz6GZHalDO+I/jr9sTTnhAuJjIgd8Y9cI9r24t8Y
rxVXWiVuknqvx72Zz7PhLVye+9pezIQfpp6IjYx+WbfaS1Rn/AlYst1lbJHIaAFbvr27p0lbyxCi
OwUzE3EqxWZhqUNtqKZwcM4LzAEGK2j1B5dZO9UY8dJsWO20ItvBdNpDFMYkiac0M8yvwZqB5s90
8I6kODIAdc8+JB7OKr6c8X0uhdQ4c3QowGL2E+Fh8N00377paGggagukDSmODD2vGEBrhubTMRar
IbNk/tpDfh/RpfxE0HpH578CSDLVF8g9gQiHJBW0iHmhE2+g2acwYnje7CjP//k3GJk/C0U6+GlG
cXGbfVEsEgiReTdfvihPUFTHx5ECr3+IVLTyMGfp1QW4v3jyByHiFKfhLyhNAyti31xcQkxsPqY0
BkEPjxf7QXDgXJ9ijmQOjaM4ZBpEZX+yrihR2SVPRJFI3pMisRCvP8nYgSBue/nwEKhsRmyCPUCk
2IYdvPnOdTAKhMPpzB493Tb/1tWFo4RTA7bA9LMdgQtE1MKCCeUHTfKv96TKJYDBYyF+2RAhtRgF
OfyikIT6gJbACkWDJYaiI475xwzZad8Awvi16VeazgNq3d5nWLiASlh5f9239HwCMjRinu+gjj5A
hC9PDCiGVU7R3fkkqf5zw9BxyjRjae1lZwNQA+1Au5SlnS5Yz3trcuoNPn42fXqX+NvfN2GpjbGB
SwjNaxO/APZCLGE/w1csM7bu2ypCxsczI+DULdRHeNtjNWO/zq3A2emsTzFHFkEJuiBDoEEHSOR1
sPkCecswIll3+BldFiirMcaH9sIEONqjtr874hUSPr0OHjH/jwgoj/Z2Z4QitATkGxU9ZHQOZx/k
E0OQOTyjF3cJ2Qi7LKebsO7CR4ODnl2Mb/6e38JadRF3DkjchRAReEwO0z2tBR0MfyJkiq3uQ8td
22wIgB7jLlJM0CkC/gsyUhlog75lhHzefo2+oBYwxlPCahCe43chegfpfa8dHYeXFGQDheWY4ETU
9iFBpXhQZArB0WXzqf2rdwdJ5pUF6kXqLshXgSv9jF+nB46Cen4tSSKCSoISoJ1c4kbUe8dUfL0C
1jABGAQO6yeiUMDFD38o9w+oSD9GEGRrA+OHHH3wFXNfuVMiimb+GqKUdavHt0TtwRmTKiuly/pa
/bF8ACY4lRJuX4yOa1+5TzAIdrOHWzK1Ol5NdPj2oGJYeo9UqG4e1hF8D+iqmNKuXI/CypBPZC7O
VVIcO2LXminumecR93HOx60GL547Hg4x6rTxbvjNTdVtF+RRvvqAbCQ+3YHUbaKAMtCA4zCv/Nb2
hIIp65bInvKg/Hazx/BdhoriZ0zqe66ZS9W+RuYq6KhB++BBezUXoji6hrl/mLQhSJjm57IOqOJ4
g/Ojd4FYyV1j0SiQH7nfxQl5OLbwjDnY4fXZ67hl5ZUGgnKsvBlpk8zLQxmmOAjrsiEpzm1OPuYr
h7KbmyCE8w9d8sh8uFfGTpy8B2ppkyo4Pm0Qad0hLG9ue7LKIwURDlUzyHPNv5H04ZjGs31Gc6Z5
6scq15VJWGBF4B1QDzGiT7d8ePWUiIq21cnDs0YyAgFeq0HB5c5SBvStBur6sn5tz6Z13bYI57Pz
xlb9dE/799N/5LM37xZ8EzkrW/WFvI0WVA0CuLa+rAus6cxEISAInnd07rjPk1uvsAMzTAuNehNX
PDIDMX+ynWYLlQ1UYAk3OcO6TteItKCvy6TW3Jxsowc+B1pwkxKotrMDEcpnEkeRE3RPDMGxqv7d
Lxp2k6N+kXP0l2x6Tbu8oJEkQZ8PKsVIPqC2ZMj6N3w7d9KyIx1fLkPQ706j92S0A+NjHeYDvknD
BfhsWd9RsdZ8NarAT/F1m/6h/8sob82/I52n20DSCfZJIttaYzJWck5+rj+xpz5GHFXhi82Idg5L
vI6jkZc4Jwcms6O5s9Fb6iQSfht2jRu8/+LJuLvNRvhmryVMClSPbDIkOPmfxrE6yDOqQ4DWD3ke
EHWIP9Vr8GVAW+FAZDwgFgvZ9Uzev8+X3+1EWeZUP8vvIiO1CvnMweYmaim8ls03rGC6U2QC7f6K
J5g8CzR+LmkqPqgfl9Y/idejw/knecYiGbpPStVV6LeWde/Sv6AzQFeBUPFm5VAe0SfO4VD85p8o
inbXeZ0Hlzq5exje28hvTtS3rd7h1i2BCe6Eod3R8nTStt6lFih5XghuyyEQ1OXDXd4/Hm/dwO7d
sFpgVEVkIJXVnANJpY04UxyUhS32Ub1nNuPnEbYG2Au0gKi3V3cFsoCshHkG4DkNdjXa1wFzXOkC
AeZMJlZX6T2k4MPtSJzI1hx9zd4XeO5+cPXMf4X5/OqZec9g3yodBq4w/sHonre4nIx5sT4wHjtt
M1GSO0M4JHt3A19I/e3qJ08zMM7fq6CNno/9lmm3aASaT2fX2hXPg7V6pKwpxs3jxCjsG6E+vVfa
ObgvSkri+hQO1/bgInzL7+hjSCzWJJ5V3S2Rd4wrt9kODseU7+CvXp0qJ5luFj3ifKkie8V+jjCg
DJEmW1fNKZuTL1Nd4Qxr13whxl65+xOr5tQlf6tmWPrLu5SjXfM1bhyRkdqUhY3guX24b9N6MhVP
IY6jbR1OE9xWjC9/um/k1AFJFU3Tq07xCYnf5gJewkM+eoIZk/vbsEtSAZ+Qr/6Rff9PmTxHCiEW
ksrX05P3mEnFZH571xGJvQU5FyRdUAtX6TfREWVyDD7IB1Xta/8yrKfXsVi2Nk2rtxGY/sY9e4Pq
l7QGcmbiLSRX40oghIpNTd134KvaKNbtS4czKW/Z3x76MggSKTDAtUG8JaJPYYjnzbS+J7gqId0e
UXsppN0LJYJuTd+9ZlgEeTtpjXeUuANlJvH77bS5eIrinUetzTFEh1OTD8hT2p48aNwyniso4Lbh
QSIXhfNAADdWhcVXh1zaioCB2WGyg7mTOH3JgT1hQGtH+fhOqCm+OoJup0xzpbs4WnA22FgGxzQ/
OJwEfAeQfYnTiEDVwtJ4njhqsT8Q1Ne9QiIA/ffyhFMT5gZr390qGJx6J+TnM6hYKE2Lg7UefCty
gbRuC8JlcGSwNlkT9UDx20C6lFDUdFY37JGhKWO+/jIMosOxpDDWTT8P31v2SXaJtSgcNNL5cHj4
zGK2qbXgyMXrrfmnKW1qmu8+qFXH77CVvAhPewIKW3W3WuqInGuYaS765OE/LNV9hQTbfQjAxQDs
GRVpn2avQQFSuUIMklqCTLoELA+affDq4IyLeES9vyIaH7VCSWiDMOxCY5hbGfhYcYytIkJIrwt1
/dqppsyTkoqJT0H9wZFGOTOQOBJpOtuICYRTrNxjynNHwyeUk7hRTO83tYozrKJCeLpEOvv3JEt/
rdWwTVLPlIsoaYhCnWNXR8JA1gMhw+LfhBBo8bIiIIFwrbkWZKh+ujXTnPTkih2v113OiWOPqUs7
Bm0SRYdrkjv0LwUClhBbyLcXO2ZwR4OQMfGycJ9s/Jrf4cLfqazflGSq316yP4UY6qNDUkNefjGe
4Yg5kQoqBn4UKbyNI/3h24HdUHkfTTYzqYu6mfsltfjqkZPLE4cknUBX9OAulRJ52cy3wPV8GpQT
GbEsMxfQx2dL/chsxpP7YtKrq042MGdCjynrM9K9SPhmadnZpPZv70BLsWo7rLhsLyyjGNjfuA3Z
Thh/QQdb+w3L8C5EL756p/jVf46uDqWuS+Fa++q0Tu/9f+winHGiET8jbQcWUNukLgRmIBf4Dlkn
9LDgLhrmFYOC+CdgCluUt9xF3hz4NdFCml0iuBBTTg9WlcvCQnBhjKmMmUz+GGK5xTGP79n9VZAP
NhbZljD+OM1N7jVn1cSYNRk2+d2UQAZckEhc+x+XZkhIc2n0IdlkISIaEveoDJwcSqS1d4olLl1W
VUMMQ5vbaLyh1n7dHco6BX8DRZ6IWAAYfvQg6gQ7mPMieP+BNIQc5rsBHPReZ5lNO5Nsf4DkfaJq
EcpPKvSOL7saQZfM/IVup/wevpEMyPWTx1oyYhRXqH7xNH69DxWOjLEoMYa98H8+0SmZSccW7rti
KxBjlSTZcGzi6AIaYGiYgFWAGdiFY4JN4y9bxy+ohHZRRFMrBtke2CSp/VH3gHUh7hU/G3YTiKUw
o1F6QLIhk6AtkrQriWgjA/f3zyudONWhd+3euo2fx+7o8SeUxBImxX+P+Hnyuc7Mn5WvSOSGdOZ1
iOgoRTALF6vSXWvBywefpM2GOqKscRv8YtS+vJRooQ/IIO8g2pmNwJvvUqw2nM+aY9xCdj0a7ckL
Jd0L7ID8FBHuiuYUuFO+E5gMQO3u335vSto49D/8U75fhofJMCgxPPE7+Rv5niD28hpk//Iq6Yos
wwoZOHWlsAV8aSLOSqrbNF2serT38u2vPzJfIsEX//1GgQzkRUQcrjj4hvjrDhnxQd+oejrTbERa
bg5qz5cUA9O+QZKcRFwKVXiE9YHPA9xxIOOgLjr81gx89OSQ38FHAH7JYXGp9vw2fFcH3UKLXI0O
Hw0oxxX8hrhNMBmhwUAx5a88Avu08JiBbk9FISxhj5k9Qbb4k32bVFxytf/Jw9F5JR0ENB234bXd
4+xCZ4wMruF13FZYYDfXAcw+KF7+o+m8lhPnlij8RFQJEAq3ygEQOd1QxsYiCYQi8PTna89/amo8
Mx5MUNi7e/UKciUqfvEtfxNRHxDV35XJtgR9AlqO3FdQYQ4SCrS4eQMAPAUNMygfE/wX1zWQw5lb
UCfXLhub7PL5sIF2RT+Dsl38xARGkBtevspSIpwIA3GwPheyh7AzpBcWCZHEuQiOKYCh8COR+vCb
EYZ9m1881Fc+CUt8D+cO+L1CLBHDL+7skjv8IESDgZcGBY6wlBx7Pw91nlSeUlpqYUPIrbuHAiLL
hYcjAERgl1xgV0Ya/xIxTf4kDJUZikwuzNnVPy8lnZH+ImZOgqJHBFTLDi4N2pYejpB7IUehPXTE
zPslE5Q//w/5+hhBSv6jTiF0LEqbnyI39uSRKLzMiOGTkRsWGsE/uDF1X+TgEpcoo56HTGUc8g6h
YBHvQ6gxccZ/abbgFET/up/49ZfJIjG84sAMzZuNhed0U7dDr0vMLhgmUYsZbbgYaGCpThhuZv9F
Gy9PDrwuoZtNSEX2samlf3dmJ4983LVwvTIecWQqqE6gEuBh8gpws/fNv8xj/hfmXIePzNyISJnH
knf5hHfNkAoTCSlc5BDn8ocKpwIMtgK4lbM8wicCRaeQ6D4MmiRUhlqHjC1mVTyrPK8MoOTAyCMW
T1vCHnlarl0Cd+W4CI8E5FlWdnDav1gjdhric2BkCf2I6lKKDVk2N473x2VjW5hh8zOR0Ap+WnIk
5eeZmNrArTj1tisQ68PhRGyAq3PhHQiCD/hCVJLYEWwuC2HJvNgS2GuoYlne+SzQ5KA6niayA+99
uWjhOIkzAq8sV5uUIS+6CXG52Qj7SFxuuRqBkeHF0jxaO14Ay7GRGOlh9YfMTnbUn0CsAECyVj+S
XiQ629Ltyd25wWGft+dxhFdg3RsodvJqshEj7axgiiGqWg4csHKwLtkmmLchx4duCAUSoE4dxT8/
hbeC5CuuVkilf4KVEFGEOMZfyPyeCz1JOEU9vyBAS+5k+S3UJrYhWIt/RDwIx45DYaTFL9ZTmSJd
YOe5+A2KMCJSg7mC4VUUgdoyEj0xSgKBbVnHZAWXyY18YPDNAEs0yiV5+be9geIE5AQ2ihifghgW
RDqVc45DBfN78U3hH48R5YSY3sh1BPTgLzgRCWer/xcnjcEOIkSuEm4EriFMcCSFURLc5MegqPD7
T1eMMuJMZYJfII+7eZC/QPlYauSuo/oABiThlOCU4P6HCVKY/Hfl8tLIXWNJT+IRJLTlf0lKPJDu
ircVIYVFrnwHOLw5zFB4a7JeDWId45yrO4il7crgwfUYgRSTT9hMukNqsqD2T9gVtnwl+PNwEKrc
iLpMghmgO8sFdpApCy9PeSILJMw6CkbnDJFLlmO5pIRzhTsxkCFETtqKf+uuia5zt0vesBpl7b5s
B2SXyCIrtZqw9BjY8H+MDHz5uxSKOwVuljwbVGaXl+9830Mud2kF1UgKzhfRDXJbSNkDNZAXA/qG
wYRnCYvv3n+Tc5aHvd8RPyUcrxe9YE7+i7wckx7KSKYp1OdyL0lhmZOlcVr8V7tTO3HPycDlIHzE
87iTyDyu+Xs9mpFAbsUzvoAQHW9AdSWe9jTPnnC55JdMnl40lTc08dJnvDZKwW2owD1nVxveh8BQ
m1vYbPCCkJ8WHipkUYAMZk9AAEIB4z0AjyIK5JmlnpeKF9CK+1Bs58W/JYfIDvQmtgFz4QqwUa87
7O8tl3nqUYJNZKeX4ubii24RKz4HevbwxxxCIheCuYE2yuArDeYCCX7co+da0JVQCpRBl5k5Pz+Y
SInXS0G80V4x06H68cXDlvrAKdep82SogJfBESSH4c+e942pGFIrKakoH4SuI3KT6OtL5JSG9fW1
rBhkQJNjQogAjklJxL9N9BSUGH17OY7u6MhVhr63SATnd1x2pTj6s1zjxWVdgaEL5i9VLiefpfNO
M1OPah96NcV7i/sPCpG/bZrFNH4jpz1gtW0PhmJjQ5gTp1auCB3QtZP0GBOmtIJSH8ipkAbxHwLb
82/Y+BfUDIxG5ExJC4GBE+u47AgFYSHwJ8ImzmAjdP4FGUHXnv4j0uy3bHm0XIjtUerKHppOZWeW
rY9dF9oDe3YgzgOyOLB7Ti9smX+iKaD881QKEBxFJc8A2ISvrBUxjMRYPLRYAKZX+ROfS3KHuR/7
zp3mRPodWSvQI2MEI+2M4CQaR4MbCmk2QB6/aAgxNBpgsPQHvdCW1fy6eX9HEAMw3dtH7deJfCO5
T/8aSO8aCIKmuq/5K0QFwZKHb0DPPUiGUN/hq/xiZkH0E/ex7DvsPDtBa8Tx6MPNKZMEYWrKTSU7
1L/CrBiaSeWYc7o57E4Fy2kkeoBeUTod2nNUxxhHgV/xMtIr8jK8CPRGCHqbf3Xgx8kX7UpIn+1X
GqikFsvaotPPiFGrdDsKA9Lrr2wthfdKRKSHXP1HumXkBYyf8Iob4fFwouI5/i30VANs/C/0MJCi
GA7GVAUx/THR13LCugoD6NIfkD5dTv91jk//xrCGhjSQg/xxEun90qBCmC7HWX536EmlP2Xo+3Jk
lVIjTMFY1zqcHlnx5OQ04XslB6vLMtnnJL1gpQpVtqHhYK8n31nqVOHcyrIgNNv/17iqDLVlWYR4
7QFs8V//VaDcKwpwvRDFxYlPEjiEAfyvLCZlgk1X6lPhfTNCQODe0nULmCGPFXRNjrbCOlQx1Wae
DYv2/rc134cUB9KPChAjK6Q8hHxC5w8mOFuz74mIFTqizcdxTnzmZB9qEtp9diBpklXuSzaqm3eQ
Aulh0wAfyE/giPw7YNLkYy6HhZPKkepSVEuhJcdPyhuR7Mh3H/+ovxzMX9lB9gReN0MjakI58iUb
3NmdnXlllgUSk2SHEs6BcGBlHgemwc0i4ThSzoO8OnlYDbvYnkh88mAoZ5gqkw0V1zzynnRaEXkk
U3x2W/Fnw0fOVpbP6C/Gk6ymAxAJl+rAq3EdnX4S1Cu4AR/ZZOfth5/ydh+v8hhlviG1BGfDMo/l
GtT3p4Jy0U0wNFFAAGGqnOV+zeziR6Cz5PR9wsdhahwx9MOlQ4+LBsHLEz6X7ja4ljzp6eLsbFfc
lBuMid0OimMPzvWKogDywsiIigsHzeSidrrrcsRsH6SYJvgEwdxrViWLIw0oM4XBEXkopePw9HAb
ataBtX574woTUmSl2dqAPWldN820C2CxvO+UCl+r27SYPfdWNb0dP3Ntqg+JvHmhj8Th5sAkDck3
xkA3VnX0ItgA5BjPy0D1trzzFX0sLe+AxyiQNh9On4DnDIYTQguvE5oTfVvH+lYX5/clhIIZMYST
0xEhEvtaHZfY2IphNxSZsI1NKC9pwlesL7EhABaAvIMHqVPYD0/Utqp3Cu5jPdIN6EYfcoP7RAi8
GBz1PD3CIShsw8bPo+6ymubTZ6LGedQ/Gig6g2Iqv4tdPS8TLcDsKCrnj8rer+sTFl7GWh7cjDT+
LOefFNOum8tuptu9+L57iogEKzBMcRBgGhiT4/mDOVNngm3LurxycE8MVFJHptPyOYjkSfZjfrGY
AZQ8oAwwuvChMlcjJSgwBq9Gn9ElMH0JSqjcPhHL8As5dD6eBcgs5eMj1OZp3lgiTu7wWTsTjvdS
OcDDRtjcHkBf5p1QuBeINkmHaeP+BM3/v8PZQam/rINnfBmx+R8BV5jUbrEw17fpXBXWBxDPWjzK
+bVEOJ1wyrmieFiKjhXofEJdEpoIVUV9rW9xYzod+QNq0fy25PxQtZxkUPiH2EAph98kYkCBZOS8
w9dAcIRrRJqckV0LuiQBBPUBf1Bk8VBEkKDDKoBZAIGlxNsCkQocKHVMu8C+jfkG5T5tkWw3uH7w
68HiLvFo0vAtFtegj7boMJPVH10auzPfTejmnNUPxCjAJKEGQEBu/wCOX8xocSGVtzi9+AJ0sIuw
w+gLDnD+snXe/sDWctucS814oSJ9/QCAMzmp2Z2x7ekEJ+Q+5BPaZc3rZSSbSo9NLw6I0yBEVkP4
kAGJWevzVLb3D3/vNW6BAwOSRUTplE7YCWzNsYL6bHtdno8q8+LMEk8fBOSHvOfmMB3wWiEfMSXd
xrru+AY71qh7GDRUDS1jKIP64sFj5u01fvpv5mZcwMv31a9Tu14C2Bd3iw2Om1Xl+y3VPLAQ/N8E
TycFjUX8BG/mf5+WXsn/Meh6L0tSFw+Dw2PHX+plPn9zRA5PsWCaKqNBoK8xGVWO76W55uHtsh7d
k2Iu33gwKWBoYK7viHjmLdDrY4dJVWfdjh7T9zLnYY8pD5/jLRrWlDy0TbQjUgrR7fALHhU7SubC
72pHOkmUjwiIJhoQj/eIBrRM1IYJlZRXkqghmT9RV0rDZUaiI/NBiiGdP9+jE1PA9nhPsui9bEcl
xUQai/ufiSMnQZOCQtE6JWz1IOklwFA5qo+l3w9kkxCPxDsdPgA7jcht8mdAzn7UUAUMsANlyztW
czagsUlLxoTTf0QCh9OeBZnL8Qkq5HrKyIxzydRURu9xZ63z0IzySw+ahIfy+U+bZvIeMdD0mcfF
8mfry/czKscq4Uf1oB3rpGCRfgkWncEkwe3L1eMWg6t2l3vtLPfqHSwKhIlQyYGy+g6xMgH/4+9X
Vx53+86CjPdzxa2Vqi/M+L+uw7NlwQe47LbUiskFDlfnysdOeYn4TVN4s4vtjVn5dXbq0Esme3Wa
vPGyoCeGQzl+V9956z9m+dlRV72z/apICQ4LxqFN9HzC96bGZWy2K8d7ZZfGu9eT+6FctbfgDJOY
httw3nSYhpM3URf5dmnl7G/G91UHd2EXVIKLOtxfQxN8m/TWjzd4x00aG/Ax0XRWdoUfDiVYZ1Tg
NXV2e+mCUO3watoD1tRreIagh9G8un1qVBAjVQkeDEgYfFU0p4D7dnY0qcj01K+fYw2ED/UqTVsa
a/QDvqliBYv/eZQ9J48syuAtKmOkTR09uDV+v0AIR4u3YgaHFeHbor2ux4+omN+APylaa+BQrC/w
r0CGAVJkG1Dhl0x5V9A2oLnoXOOZdN9VSDbU+7cJufhs/IrSSAI/GXWe3OdX1XOeEs+Ei5gTU3Tc
oSvZn67VFBtNc+7ga5AbyHmM8KQV3iDlW9Ghp6bEoxTCJw9ZnZSGV/xaSw9eSg0DY1hSWMJVCRh5
FlSVtx9905OBiH/v0qZwLxFzaur2Wgfwu3m59xnm2PixONT55IK3I4WazGrbu58pqC2hGEUw/wLs
bvA68aivUMMGRQg/UQxBeowBT2FJ6QBnCaLF3e4Oyy/VVlK7+bkCsDCPhhv9ml/ziVbNnqvLwqSV
U3rRlQz32+60tx755A6kVDLQ2CNQwqt21JvqBWQVprk1jAdH3F26cEguzFBoc0nQRhBKWz3RrZqx
EJNNenluforGI/qDik8O1fxDaUeJy16yyieio5LwxsswNecb0LaCY2o3gMRzhrIppJUxtypK3e64
ujkmoBHcpWmfA5bFt6H2tfcN+JvXgPFT27CKfVCofQLiIuodPRhEnDZSoMtxPVyWBmyPA/P7N0DB
XbWvIG+evtmzxJUzuqMVAEGSrspX0lEceEuPmD8vrf0EUro42n6oa/iipAeU4ScAUY9Bc/Xd6F9a
FhOCRZM17M77mMnCR34iSSdAJ87A76huUqeXQdVVK29A9Rsyl8bxGoursjP8dB1Fd5i6P/tgu1SZ
z5WA6i2sj/mF9CK8uQeSAQC4uNE3KFQTPRm8vE1v735U0hDgODfYXIF5qDo/r1tFyNWZzj7Icpng
98E4oNhwSalw3VBkSYgqgH+PoJW+/eKORPbag6LldpgOXsLzl37znpA/Jlkzq3FobuyHCct1l1Ly
9kBfaqAZiAQKA+zRZShkCxwryEigx2Jq+rRRq15xIylwTGLAnx70v7ETvmr9EE+0KRBq43U8WF3Y
G6hOuqebpAsDSH3FVPu2sSxY/lgpmjnbDZ0823FnpkA4fm8yCBH5VltJRDA8V2ANhCaOCnmSOWIw
2BI5RgqpBpGVMdZ9evNMNw/2XueKUEow8davKFRKX+tbL1olA4Mi0PQTzkojs53cX6v9xORSmgIj
RPrazBYs/XRF9yHSwlEdvRhZoSqK3i4Lu3dPzq37giNFQg3I5CkPMzAbLji8Md0ODmsseVilTOA3
EFN0Y1RDg04bL8vMrHlEpwRsEgO35xHJRzUvfR1Lv1NECfDEzlcmDcxLdrdtvepuIB/VK/iDv6fK
7zMTXN8fHpaZ8JT3cNuL1CcD8vSjRO+TXa72ZEvf8KGiX78GsE66eyu70//oMTd92NK7TZ/TXY+e
nh6/tZr54lupKZkOLFJG1KMcqJlTclLh2XgdzN9xJ/c0qOXiiUZkPA0RKikt+uAO1g9LsVi13+RZ
fK0fA3uPFx+IEMQW9HkoXI5Y0pwQdKDj8B/EDpP4lFwXrHIIybTP+DXuOHUAd/bN2uqcwscleNce
wNnLF6aCzOvF+ggv0e5XgfcV14eXDenzUGEisw/vM+1m8/QmsNzQHKl/UBhcgIlqHF5IC4lqQnHi
lZszHWxhad+FHu/14PSlcCpWLAT01aUFl+wB90nA1y8lg8zGmZb2WLe4mLW3yyb3tHJMCOEG2m8k
utBoy0m+I5dtOuxPu1FJ9LqSNAXStJNiVdGV+YYzYPHHj+LY7UCw1911OrmBhbg3LIE0yxxJgFoH
FTyGZc63+Mx3wOQgvjBS+zMXAecQQANxJ/CsSnwN9CEZQxtCFaHJT6DrCfV7MIGpU1ExexoNIuMH
wkJTDndswgA75REJwg0FmO6xAwyCPhfZToHnzCB1iB+q/Vro368QRByEZnJhdg4azRTqwKZ2oNEa
bGGOKDPBTCG1+qf5ZW2yhVdOJ9jfnVHfSSGET1+zT6BcLfPwxD8KX7jbiOGnHqoIC3K40QAMIcXL
c5bOMJAurA6Lu2ANFyN4T2l2W9YoUFr2n8+wB7gMA4EdS+6qD+seYyVJb35Mz0hL7p665BRuiZek
sOPqDdLaKdnSbsnecC6VrS67w3M3yHTvCo7SmaeBrn8LUq3cIunhP0VudWAifLHb3ERGT2ODkMwI
NZxLoJFevWcGT2+ivIUr1a6a91xZNckd3I7ocSXUX+4+oPNEGHWad4SpCkt92N9bVDvNMJuVq8sk
D9ndWIkhJzGyMSJq0rid4RlwhmIjZI/OXBA5AY5EzKD++UowF6ESgeI5g5jGkk4UEaYytOijR73k
FC/K3P2l5819VJY0hgPUUkccLUlhkvFL9+eELWfJFLnnFAszfkljQX82Rtc1qL3HKPOLCj1qF7Dt
RQ23YGU4z2A0f0BkdVZc/e3ptHzpCJ5m42jX4LLdT9/TAsBac69j9i05QtzC2PKyccD5XHC9cTmm
Y7YpcBaeAKcE5B70p7VkQGGW3loKyz8GOw0IH4VAyIyviAxergv+9oBemMW/EFcjzYVG6hFTsfce
HMgfPPcOsGqvoDHCektJBejt0lnfM756LsVuiwvAnhWeLjQ477rxxbDuUCGaYTkG6DOwvld2I8IQ
h/CJeh+rZqeH24+oEnHUb3oOIRh24l06fTKmeAqYXUeBgqCJzElQXazRpeZY7MSv2LQW1yPxSwDX
WdAB7yoDgbGVqc5HIPRWY5iUHjV7V7u9XZfAqJS90Ix7q2wGqjV97B6QkHqecnFzvB/gcZ69Dx2l
36B1OoW14aI6pk8MH1EaU5TBowTr9IwpdNo8TMlhykDnxMqgYuAD5gdRDIuBOYaaXMknl5piT+0Y
JK8hXNmSnY6r7TTvMYXuO71HbGK/sUrjO7PJi01p0QBJUufQWBGV6246hFgwfMLaB730+3ef2tns
gmqRrYvRLRzk1nTvyd2wbghWG3ZUU3Hvg0irZaaOrxtdLP3y7mkXH5jS1gnWkkuD3eD5gCHMwOmC
rhKn+kCu7j6nNM6QjGPu2Xv7UylWiUMEuzP0dPRH63PtPAn0VK26c+zvbVw2MQOb50Cn2njQUL/2
wWaY9vY9WpDy637ydSO8Z97jizsZYBe0A+fm8W1ivK16Px8M2KkmGYAJVLk+vcHLHazPETH0jD1x
/IRWkoNGIMyD9ebqp6CFQYyCuuNr2FfATk1KOOOfsDPqec8f9sgBZBCczyDOMCxV47MDaoe7JULZ
dFE6SLJj+nwy3hEZpyGTmvHARg15SkoGuewY9tVw2xOCcnJrafg+eNu5bPpniJ6p+2xC8xyYHGxk
me9JpXqDUbsFL0yH90PtmdOcCHCI97DbOeJRCo87x7E52Q8/4/w+6V6ia/gI+y72o7POz0/HeczN
sZ670FuwFPcEsxPzrWcIzrqHU8irm2PiMe3O0Rxdxk2YD0edCtrjP5HBw5U4svNXA158dYuuzQve
aXDIETv2x6lfoF7yjNK/FbjtvCItKSF3Av09e1ZKas1XvriH1LRM8i+T+qtaMOcem98gxUl7ibjo
Zg0EPfs0Vyf1xem1dD8DbvWz3CaIak+G1YEwh+nqsc8R5XoI1If3JsJz0A9uDMk+iEmhE0fd3OWg
4nr7xLkYigs02jTisnwyroO6ygaOYxlsH8q438HK8PbrG7TKq2S85OtsaTiGw3Y9kR15XVmTNHTH
0ZKyJ2H+L9Oqf+MBmcLg+3XwtMY9596NQVJKBTPdT9pm9BhMtK0OXwfyPyuoEE14cy0rE8+RcBcO
WEJIl0ktoa4xC5BkdCclbPsZXwmGv67I9cqbUO96N0yVqHxAC6/lPOdEqeNXKzbIpeawItESZnzM
ccbpOqRZ+AqvuwtbKfxCN30tTpfkg0AK0dIon2vFsmjQZTEENMS4Xrl4BP5wLL2GMcDHwdm6Xd9F
X7Z/Oz8ZiicUehpmK5xj1rPXocNwAygBFhVyugLc5aAcWz+pn0Kn+ipQmhq4vgHzI0u+2jnwlWj/
L8wX4FXikfZbssx3txcs2dS4eHqvNBFb7V8yPVILRy1Mt+Ch6ov7HROahgn44xSCB4Gzxe2q2L6v
Tnn8YAPLQODrAeI32Y/psuwc6NzLpo8lsb9gX5yMkVLaBeY5x/tuoFqF6X5ol6p5N4f8BmD62T7R
B9xxoe4BQBx4gUHQW+5oYTEnvR5qPJ4AURO9xUAsYYvNL27JceMc5B1c+3Cnx5/LZBJGKYcBkg5T
FOeap6tBR9h9uPvZV84BWoobUhXMhu1qCaX1zVgNtzAqZChUjdMjdo4UC80t4ZBloQrPqeM3zYLa
CjZ7DwPY5TuuWCW45u4IcJg8QMaApj3CnKs3feOAAp7tneAdUju9L3C5sUiuvy6bM6jeyemPCvi2
uN65z4TlLqI+6VlrVObxCRYghCXSfa5TELnZdUYJTSEMJmjdsB+oifQApKEbVXwzyNZw35dkLs+U
2k+hk1pdUd/U8VePkFpCZVvskz42bUb6oT39mTeQI5MLE7qujdCNhnDB6IYaRR8VENzWylG5wX81
rT5Z2ciJ+uBrRooPNHDfiaj4J4Mn6GhpcGUzrAeTvNQIPYHT1GsCo4bm9/q+tD9nrtua3VNfXPax
1uOYXRZ9hgXcfLeuXcWguoN7GhfmllLHYLXT3Wcamc9197Z5A79W9TjlRc3VhdmNNukN1qfOIstt
PEI67OOZ369pR+h4S80b4ORwsyhoDM71fP8J7zCx6a81ISxBARneJtyIOJ3QRONBbI3O8OT6tsoA
9r6IVRnyST6M9uYLOa1qZFpevmXe5feFdFILLv6SReoPcnXuSWJ8UcUAgB7YEh7RYt+Ghyf0c1Iu
EQS8P9EB3OXWRBlGtwvGcT3gEn1+klZXJoTPVXaLkFEAXJ2tXdUw/CxCDTEhi0/2pjk0LRBOML+B
c+guyjHMC+myezrFZfwUWH9TDKG7ooc4LDhWKOT+EUZoZCegxWdrccKR4JiRSmnNqOfR0FvXJcYS
s4WKqwHf0rFhsfbEGrF+80qwuO+U20CKBKMWMiHEkscuM/c9Hdw9ZLMyMGx4e6AeWkRz8UWDtdhB
waXmgD4Q3aGZpWd7xFhaozFDJmOnoLLwrAfDBwEI3IsW52gPycbPMrAD2jcPlzpgBR6CYw7oB+nJ
SC/RMQAN83H3b6tbcLZ2aYqKa0fLvBltMDO38sy7731N+uAD4VARYC7djwkUDA053wLmuovnMbWq
g6EzfU12bGgwD1+kOuil7VUcn3sCwujMXrrQ4MIFsADL8cua4PtwrNZXW3e7hX1U0ZWLP8TloNQu
TfFR3WpOb6Hbz++UHDv8mWTgGkKYUsPJCWsHv1rfu/Zsvw9wtebQMz5fXHfPJTIlaCfhoLC1s9NE
r7c9wWQCKcDFOhKx1az1WWO9OCt2x7SPphs+fMhQVHLRAdjN9d6rnn2Bav7DhfkJF2GmQvk73Lea
vWBUf3ziBeRgZNJgY+HfVsiGydCW4fMN4qtlosSAvrWfcMJzPi8nnt3nMaJkuzPuNECKHWECwlT8
WNluwaX2sUa0z/e+c634gKgIaXa6gZAC+AmsKSBYJJ+eY2DmaSXy7Spm/wfFY4JdIndZfLDvY3Zy
tqCIaAR/gz1YS5fY7lBoGl44HIysGTvq4nCAVbfZ70YoQR5WchDN53uEKEMfvyzU8PkkDV5zGV+l
/7qu2zfpGpA+AORz64ARRpivZyxgCi1osl8dwG2Tw2E2C2/WcJ+MfdiHIXOaj1XsnWPHnhSZ9X15
W2ufFl5jzNr47XxPvoAiPM85mJOOE+6LklBRGRuTw+BPLoo/U7eIBAej2extrAyHOhdsBQuN1MrZ
bKGzIGJ99rwHd6pb8+UD9ZNdi/OEWK8faLeDzN3UGllooKIWxBJqmFMc4u4QqAywu5gbaiGnh3+M
4YUOr3bnS8ekVXc1Z+/d47N/5fWaoOOeR/psMDZxKNKcozmu4uJAsXJdZhBhrxF2w/4rSHeChglf
A8KrS6X+eDDXegIJMfpG6YB/Eks3VwVlPEMb8YYjNoxpEIkYgcrIBOCFcc/B9PpDlgZ7wWlxmIO0
3HXyQKEnaHYiSizuTwhyGTg4tEA4IKyArJZQAK1yxAoGMwShsuLCehCe8BXOnCQCIl0ZlUvmaFyz
JK08kMNgR2YdmOFEeOAIdxD4BtYpZD4mNCxRbnfNlQLzgOtsZoQv3rCQKuSiOJCM63atGbbMeLxQ
EeK/jtvwxHBY3yjrTNuXf78nR3c95D+BdcgaQyjeeuv12e6PB+OjusCRnxbdz+MeWNHi39GeXZKM
TyFExduc3EDmEKD+AaIQ4KrRK7gujZCx5ovPdGa1U0aslW57lBg/yFhodZbAhQ/cqDnajN66cT8e
xAwSH9NsCsggGSQDhn1PH0yiy3Ttxi0EtdHrx8QgQNl4kq1AVcSTywimh6bBhJahutcYvwUCk4lR
FpoUB0EKLBc+GJ1wnEVwwP70IcIAYVwn3BJGdMMT71M4JAtCHwHFoDZSwAtLCQSS42hseUJ7IbRl
mJacyXYpjA9giR95wOFDdKMOE0qmfHLkGR1jII4JxEZYjTAkuUuFxHNox7KeyiP+uJ1Aolxgcokd
ZOwmL9xlzcC9hlVYfv1RruU9s3RA3oUNJG+cNSafMxXjzTOWPtkhJz2lvCJDjQPHm0y5GOS2KmI5
W9VaomdIZQd+59tCphZ47uxXAUOMLpuqXWHQ/V2srSJ36X8H8vNCCKc+32/lZpEr8o9x83dxPf3u
gVuJQwLTm1schjd3m4p3A9xtVvZ0Rz02Y9s4CInaWHTRzDHqeDog+jaLPG5V4mHwsTXcrMklc3X7
ve3OdBjuEtIyg3/tT/6u1iN/hcyd0nTP5NgTVCnnhKRB5O6gksJwhsrsWZhJYfuEedA3xGqx05Lf
SvLE1mor7kcIFcQTpssv8T0akECvYcCDzzLUgreFeULmuO4LaURubUUVEoklNq7UIuWA+yK2/vBT
RjAOkX9kKE2gJ+AFUQ/L4Z6fkSeHeKzGdC+gwz16R1Fa9KPephuli9PYfQxTXL9wwZ9mmC6pIE9D
JZFkkk+Ukv2gOtqQxcwecDB0zNJ7E1W83j4QPsP+WOeQFTzfPkGFxt+eTnfHAN7Lg+LtNKnVctBH
AP/f4CQ+O/Fk8r0mMDAMZRPcL9TwQwFEJQoRe8/safBwoAw0h5NHEohGTb3EwMk6cDAHrGkH8Snn
8A9V64+odfK4GtCUDKiZdEKNUJWEMzk/IliYiUv6RMQBwmLkYYgX2O91l3jOpZxN//t4zHwDw/Ob
tQXks3ha3VbCy6HdauA3QId8nNprMcd6e6B2PgcN/6TbTDTHYpnVeg17D6v90BjiHocb3Zu4HCkb
rhwWVixgDDreb7yqKG2s7zRUsXIK8ljDDlfT3eLQxM2hQxUgO1JD8EwolL3nsr/OiQ2Bu0IpE7HQ
PJgkFFs48NAIoEdM4ZdEBr5iWNezfMpl1HEBuqCQCVG5SYokoX9n57jNuwchTmVRcbKM2qGo13su
GTLgRzeGO8n+ScaJddlcAUBQItB8MdsHqMOWF1kJkrEzjK3q7PRWdzI/hbSYjaF7UcG/MlthrIiu
pSSnK5uNCpwtha0pqzxMcKudsfoBzcmOps/OWGi9vW6Uf9VnqzMCFsLJCQf08cddPsM3jmtMtIFQ
KrczzRZi3vQ+W0yGvMptN9Smffv21fMMzOa+DD6vYZ2wGxFfEbT5GIqVzjBHkW/BiWpBm9YTfOs4
9I2br3CH+tK8QlKAq19xHhnYL3/AvUCmBm6Afe64FrXSdXKaGd/3r4bA6q3c/ZNyq4T9nToHdvb7
/nXY61oFk9Kw3YBfYeZmcumdR6xJLwTNvFhuodSCecV7x+OkcgkYsC/cf6CKUcXa6te1pYSfGcaR
I1MKES5wrpbehBXG7qxa2kSWvihFEgdz4+b2R312DgpE7c8evh5K+MAVjzvxxtPQT0HJPbws/0oj
GXPj+axjy8+sO1PDwUwJT2uqkIC5kdHY5t358NTl9z3oA4RbKZKovv3YPHFJ63IT771eooTZ5h63
273HWpuccXbgI7IM9JHa/WY0Qpx2qJz48UxP4y7rRxbKGlKSy3Kyq1/cELJhW/lqcmfIZJ9RB0af
KW0in0Th5ldDRjb3w9/Szr2tu3tK5g/lIEpbBuoRTJ35v81TY7BIQ1B1rXp22r5XpFPEpAVFGtkg
fcR2REg5L/JCkPuTSFktc7+AQTy6TUm6SMSb+7I8jUAA1DEen8MXcTtIUi/YMRVOb6rujN0fwbZ0
6YPA1FO/Qn0Jz1RmumpUDbMxWC3Gf9K6M9tnruhKpbtCAC061sYjhX2ks+eJMFy2MlmiGNTAM9cn
K2T8vjJr7Q0bqG9sXygc6shwMwUP+oHTT17MRlRuJDI+LWN3onIL6qjP9slkS7ezAhKCbWKK8nR4
43AA1JIpeifujV/Mn8q3ff59vJ2BnuSbJnX63+Y3+HKENzE6QmWtcZXNcfQ18R4A30A4oTkpFUZt
NQSRPB2Dyemht/s7KKixYUcAPkO7EES792dfIsZZqO+mP4LINd/wjN/Lg5gBq5pToE5iSxMGe8Jf
c2f/wjAHnoXbhXWGfoBnKQAgV/0N8w4T3jKr9g6LFKyWKRJ2QicWLiyeUMZUGLkIEwBKwNtQw+bh
5YcZHPMna/B9Wny+ezizED01xMyFofu3MjVGAzSNUz2hhRVDmGxWhVhUCGmFYTcuBwNMEjTslCk4
7MTbTBFhr/LNYA6M0jLoR+ZQY9TijKSLx/TnBGsYhGf0xP11UzLJ49npoazqG1MYv6JPBlmgHXd+
xPdOHCFF2nhFEwrzLIEbSqXQZ3s/TzCYR8BYsXAojuEZMEPnLQjVI/5p0RQEEVjCB6Iqik1nCnVb
+83Gd1R/6pTPCZs/Y1rA9HtCYmE2Tk0GA4ALPwzIS2v/+0AnMnlhwW7QxcvYctOHnNCuTvJwDQ8a
4oUoXRkSIMItOQ89h6MBMF9gG2kcOlV0GbjtLzXcfq3MeiOgtNf2ugZWq3XU/2j+VRgbfnbQ3E6Q
Y7c02EKuBJszIF+L8giTNFiVuM+jxIShmJycBKNr1CB4jlOkAbTiFGKv2ojgM0AIETISkcW4DH4M
kgtT+PEbbiKrDPThyceQ3uZdTPoQufB6Pq8GST+pI/mBXioyfW38DGAijWFsTAzO81Yb44U+g1+p
+Tf8+HJEocbs7tcWKThIO3jmaeO/sedCQmL/SOhEicJLcx/x24c8geFXB41JeQ+1GTfTKylFJVHh
yN1z3r9qJBocNRJHoQsbzqqD7CBzc/6KCWfp3oZKbitTM+CAmcEebjZCdxVCxp2XJlnk5APohh9g
cNBN2pPg9fD07RPuYfDCvQQ4lIwCkc0PsI/Z9EbYNojH8SeRuOA9yfJ11E5fE0l7x55s1wYiRp50
wmsiVxDI7QdbgScjH+x7nsENMBH484dlAgwGkgvDwZqFBaHaBX0Ptwo5JyhR2cJxppDB+j866duV
sFbE/bt6ZWAowGJOVd8M6y8tui2gd2EkfA/30/r3QsPEdY+tAzL4DAeS+4QRg9CydW/HvPwbTcSq
T4HLItl36DSsAy6CGGsCWDEK7XnsafsfUvxa8AuC2mBDVD84Zzg4Z7AUYGECS0r/BrE/Dtk22KHZ
pztuszaBOqBoqzwZgMV+KI0AEPzyMk/dEl6g8YXUwOVSFyUCqkWiAPtzFU+f65fIBEC2GVpetj33
MeW2QfsuZYi0Ma0PIEjHJa0KCcrj++I8q4bKr/5dG0gBuhRM/yPpvJZU1YIw/ERWqSDiLTmIKKKi
N5YRMSKYn35/PftM1Qn7zDgKi7W6//4DXEAhFT4jkEfKL/lGWdlqbnY9utlNNW+lz4E6bVmnsEe7
IeR7vpk4O/6FGk24lS3vgY8kzMIvxZbI5n5e8TFuE3BtDwjrPCbX3qZ7jpjih8xSRWeKIpSGBYKq
cOPWMP8HCgM05zBX4MVxzRTMGKDeutKZDV2ITSf/2mWneTstl5P26RymJDEoEeW23dx2bIoNSs0u
Q3Pdr9aNJTPbZUOu6ct7ecWOWEOGcjcmgUIl8B7QC/h2+ScsFBHcMigsa1S9ml8j6rK/Q24D0IAr
MZWF20k6CQ0ZOiLq7Pkl4ifXNHc0Vv5hfN8xG3ZyYUH4S4BMdVh5qt+cq37DbKP/7TDrJbyUXg8Z
0owav5KJBzwIxIXpWjWPFJJIk3EJq/HlWEsDf8R8xWV89pvlAdIjPMTwOF+kDE1YIwhwfxYwXHiK
yrW0iYX55/aLt9xUmqWOS6ldmGAyNq2qo8ykaR0WNHmbOwDOI4BGEhR+czPb4Elc0ByLa4XsDGLh
INKp0+DLHL2NEZPYt0FuG2X0H7tdDqyjk6GqA1YU7nkG9ueSQ2dT6TydPkX/meZDw+lYpWr7Oicf
O1xyvZm9aDxVggRz8vpvRvNE1ZRW/sUInP2g6WaOL50rFBLowFenO2usL/aNaBCXgki5CrMQZx5q
/Cq9JPIM8NxeBqV/4ojKpthssVnLDowECbMFscdiN8YQH/BczCY0POlFpSJqyo5zHh62GntfNzun
HNbLC3NI1f1smFTjVCc8Dj2AuaAFotplKmIvFmCmAKqb0k5SWB7YaAizAtTgvhLGOlZpsNDFGB/x
61SZT8lgEWs0MWvgS2zsuaui9qKZ6yH34Xx3b1PM+faQvUp0VVcfssMVYtzXbG1qdLKIDnG1otzo
P/cK7L2AXfkmgFO6EPxaBDVrhKS8L8EMaM9ZIS4iNiPGeMoIzxHkdzXZ/ndkqFzxAyUCIudgkg35
KUTTc1YHNfWjg6g3a8SHtOrfcCOjfWeQGIBa4sYTnPu9MQEHjsT7VLhcYAsV8CGPGKoeZdbPqSgZ
CCVpAbwxfDDBUAXqEHn2f6dgCkzbT28CeXhgqA5AwsmVslEJ15GGm0UG4b/m6ghKktutkOnpRAA8
AKkfTk8dj9Er24f3nJzH90jGGKBrQB7tCVBgJqJZZc1uGwmiCFhLqrpcd/ONvBKfWRwRcmtLpUYM
txycvGGEmRRgkh6L6SUWslwQgSvAygTLECiSPcqAEEEGgKlzqJrbcMFWLxgQFxgVOecJN1QuEw8n
rXtFV1t5+pZtBJ3gIW4kDbtnA3G3GQoiWnpYKh0rWAyjAQxKmtHHj8/kDfpxL2w8jPRb9mE9WRUH
/YftMl3izjz+DggWaUCXo9Aj9LwmdRFqyZmjaWm8VoqJBSYFAYqMVhuawBdNg6n/rOOJMEhj/Bzf
5wE21c2LiRIoGH9xQeSezbtWO2lDrbArvMSH6hOvB2al+qCRyqWQcJSO4aRydmBAA28fef3xP6jT
Nh0NmHDBAkOpJ4OOxRr1FBeM0cRwN4MxZ/fdIXB7wgiHrGrrTQ2AZI+rm7XNaLolHpTkQ+J4smgt
GgCBTCHA+IuI7xK7DsF0graFmAjB0dndbxG++kg4xEVIbhoLW77xBmAkDmgSW/j2Hkx/sVoTPQmD
Uz5g7pzicoLPGWNtiHI8hVBi0u72ydgZdA474TtuJQBqUIMRjkKiFrY883yYJqlCEqyk0BOXirdv
VxHFKrdcd/Gj7S+ZXEuvxEbJSjq6xYqyQB9ROUOV1txGfBn8aHGEwdoZLxfMVJzTtDGWneW0vwNA
4XMgx/a0HdErySdaREwygSdxaRAUtuNVMbwdzKyTR9qFO+RRuwIrNEXFLVMfQE2ZNd3g59Coocpb
K07kg4EeLAcdN2NBG3YeXz0oujemXhK2Idjk1XqN4dkkouETP4xyDFyLXgVrBaZR7IsQoH4W/r89
lJAQYRFwN3mM8GWY4qoEHZdG2M9q+7LnMIMs2A7g3NDEiAQQXq3C9iplUct6xQ02qg8ER2JlfHj/
su+is4xa5PqqEnYhXxTFB24nROIDm6GEf60FTsf+QMBU2PmTHnSQP7A0WWOti4YwG73ZwtRZYeEd
CysJaXHSTqSxRBj6RCYI23IuTH12NhDpeJ1lUgDeWDJTi6LHxGqxD6H6i7mnypD7NW/COx3q7lrQ
OCfxGSSxq0Liwt4JsjifgqeP/8ms62RWcKrYCUDnc6PeKchC2iucEGmLIYcfhugsQJu/tlgynni7
h6E+6g4Pg1N6S3tAAtOejl5NBaqbqqGOeOtOQ3JlDkb78ITP2CAYt2GN7ZW4x2BIc7EG9YvnicmY
K6CpGiujJ4kCcAfsPzt2xqWbmu9FosBT9jYC3LPBfibQk7AxJRCLxfbk4+89mm+zZR+9jvlNkesB
xBKVBTg0F1iHUTj9XQ/EtCRsQXMm4oddiA2QW07GF6u7Kv9yDJsOqXm681/wB84R3uObNcHwhlhJ
+zQ+YV6z4zBfnNo0SwLQajMADwyCckcSvDBowz5chzkA4BgCOAP8lGvdOpmzTrSBvzQk2ZbztTsA
Du3/ksJ0e4FY8XRcKFZuNV3Gj6nmvDD+JWYU+6Ji/cMf90sA+ZC20yuyY4it++a80tn6+9XgnX4G
COsAYFbFUI8fpDJqm88+TzHyBRYGQHYGBVO9w0rdUAd9wa04ULCJvxVGj64ufjpM3ZToEbxMRRz6
330dhqn9tdRM2+hsVSuuPq0EHsRXu2VfB/mQOAEoLuEHVK+NvMA/eh+zHYuVP0UZMZ8VxKgV7bvV
wxlofuvfK2+4Aas9uUldE4zYQL+GQUCwKgX7szSnN30huAdBMq6LR3QIxuO70+632Q3+zIYGnAZ8
wapwOBTeFgi56CV1R+W8dNDBjUWAR1w5S2T/9cRNA8dyWi24JdZ4QvKtPRbp4TIhrf7uPeZ3r0Pi
utz7Bl1YHpdsGOLavAcC9T4f8xgQ7QnPZ3/GR95trgvnxPnKW/Yebx+ZH/0oVu1sswdYv0LxCrUE
/+oQ7/AxlOwHCstvOBYnpq9HaMekjK5vn1onqKLLWF2310tGEhUDSGoU3iXmBMhC11i/43Nw98Dk
+AVvvnCE9sTR6DHRvLtzOmLAdGBHwgsedtju4WohEgw5S3DGNOG4mStJeCU4dk5S7InFTb/p5zce
O0jgc/rM2nvh1zb4zJdQ+7gIxNDyq1Cf82jV6AlJlXPOI20Nc5GntIx4x7TjWih2Uzkaxp6/f5H2
ggPChQDfu1Nvb1abzgbyD1rZm4MvO0xD+Ap4Etpeedx8DeKWybZ5rnNn31E5KfWDU8PoMnrb7RHq
QYk14hdPiKvrBcH8ids0BEbEK+7Fb+EWYCijNp7PR+9tva0c4S12SAS8gEKKuspqBdqGucYbNQhn
WSae1ywqIjYBiyUr9tJvQA3f3zw58Tvy2wcskWBsw2MFZu7Peeed0jhMEJJCF9vrXEqx2r9sJNmg
EyA27gV1/HJ51dofqH0MITpBVZi3FxpdLbsMny+D/etG6kINvz5kwTxvVgXVZwt766kB7/SRA8wL
Il+6zq0Eclk+ndbLhuDVOoYNZczaKkl27zdxCyOo4OOu7uncLtJ5BxWQcWGGQbDGCi9ggOcah7DJ
2RufF2Okt5qkz5Tm82ft91oT4Kk0TR2j6Jcb7OFq8biES9mbjotRW8FCa99AqmnxnUEFU54UGpOr
2e/3zwQbYkKaW32bONqB2MeTi9wTRKiwJkvd+CoW6wpYW+KzG3NQGLriCQGswSNBOD1pesHvZ/DM
tENQNqJ/oaLqBmZpaGI9OJaDkBxKgAkwi/NW/FKwAADQwKKS0gC3x47zNsMPWQKgIZOG5QnSEWlv
CoBIIU8CCZ7xo3K2MRTsGkpt00rcWkExpWv4IRrCtkpm1Q5MWCFSYJ+XLtj3KwurB98/UTWcrfWa
A28lJ7pO8Qj13C32V7LPYfn/mlMgznwWXsDIfvPOFpHuOZJlQldKtA4XvvexOjf3jQ/3+HqSD/YM
t3dMwOHGzH7jds9qFJxD126/ebMAeVpOUfO4CBPxaanklUjeuBjI5XHuEPfHbfjLvn241wW7wsne
Q+UjrJaysFwUPITkYoKaXrEj+q7R7+733eF2dPPCt3m+wa0OvfNkFLZ861MHHSyWFpTPwvMPl4vw
Aw3AuHOZiCtNw0Z4m6GLyVpxhrd500RN6qQ17UUaRZbUGbnFnckiFKtHK14vsgxcKMMPcBnhPgQ9
SvRkX7pTk5txXJJtCg1pJM4tJ8M6ojaLQnIH2uF4ND30p2SbLqJW6tCo4sY351PYYuOEw3Z0Gixq
I5W7oSk0/D7TakJL+V1RWKwpil9OprkRHRlEcSbITNvFMZNWcoMjFJMw/D91NztNsXd31ClUcQO3
wMrRK3P7YK80Ma+hinFoFFkD/q5S/MKFWnACDmEAKbAALzlaf2j6pPbKslouHPNuC6hBiO9IXB36
HSoVqlaAfwAjJrxJclgnNExrLAjgapoAbFRZKOmWrOdMvD6EDJgsLT/VA8fxYYsQqbMMUtCuBNPS
iLQFdGK4bu7JjQMl2bmyPJ+JY8ASSXwnJ3pjd/WYM136Q2iP8EmacCBh1O78DoUutPVFlNam38BA
0vGxWX9Oo5i8QTFagrw4oE4G4ZteVjwXjXL0obWHIArGgVPoInYcQZ8WiwoU02ACQjRvg3R1OGNL
3GoUmsHKd9aF+IpoiMKZ6P/WDLcXl0GMASeLRLzpogi+j+/7jUGib4nz5NvFRTNsiuHHgcRDhCiA
v/sIxDiCNwS5w8e1VVgBAaZp+jbpUX8aMNq4ovCSFvWqJ9ibuDNVF97Yuhw6UL2EDQFjCxEK1C1Y
LIhr1am4tcgd4s8e3o4QK3MI/r30GoBMiId2tNrJZw1ONRPruaXFr5JGDe2KGHqIWRO+d9S6t85f
EChCVQPnR3RSnNqSTJhFkC8XWKMkDIJRlUzZUoEv0vTgkDam+UQkMWXIyp68BtMNmwaf9yKtkkiJ
alu7O8xPeH/EY3DDWFtKZeedUP/6mbMWynIF0mlxmaOIB7j+L+RkPiBz3ngBYrvc8XAJf27Nh4bO
w+XzcecxXfcwGxb+sOlv3KSYdBLQDy5+/MA9VV4Xvs0OZQCnz9vA881hfkPrxXMbOan43PE+k5Q0
yXwv+AwTmpGGnzPyf8RC7yRNbxPYJF6aCAeHeeHQFyMuwhShjfI53LiMBcIgjBr+TZLwhmoT0QjI
WfbY8PRwNeRK+T4gpM2dvXN1At5DV7b2DLxlSfEMWQEuLBpWSd3D8UChQb4ktNvp0hIWhWBEb1tl
SpNl3THgloZ4FT/uB8ejD10AaO7P/dN4sAZV4Cg4oONPy4pulGLG6DdmuPDDAfRmC9u2gXxXZbhm
f4OMxGRFrmUc85AijbmxF909izXKXrngpsvmJYUBy0EKHY8HO4wYX8Wy4FIYYjmQLyhIfBNT3r2V
HQnfJB5HhiVQwPlQbFlMSBSDfVRSO/ZHd/oeTRGWUFAz1gNcLJLFi0rBuLXlGcL5acY9gZ9ABtTQ
8VN25XdpMiziWS2Hcvkkp1XnImb0snTB4F6HDZSic/zzuD3r14X+9YOesxgsOcdcoXy+hBGkhGl7
UiBz4l0LkfDkIoEgrqMGjOXXw5RJdObhdG2oOv7QWWAYJ03FGeh5c9XaeRdmUYYvDbQn6ZydpRBC
H3D+TG2E0z/TNdTHo8PSgxPK5/8SF3uCyMvpjGT2QH/MwWRDBGPghtpp6UqXWPM88SbpgM/ORzFP
XR6Y9/4jYsAFN0W4hDwWMRgL+qEW1FroLVvsk9he2Ow/YJRv+Lf0yVB1QDEFjdSwUzAeDMHONhkD
N1yVugzlv5HWqBxGphpmbsrghzqbfZwKOiTi8nGyFEo/SlTrsfu2JKie0MyTGUCoMc/0kcuExCao
NZDHKfGJslIJXCLZZUylpJgmd3ZkPhgHNuFpWAqNDVJZkum7u9zs8LQo1rEDY8cuk9yk8PUoI/fM
sijlcRdlFWcRVIrTAPNAao3xB3uC9G1oyDBm1GO0krzU5BjSuP5ItOpCBGPkBX7GmEtBYzjfX+I9
ZcSeVmczFteYy90eYxljBQJM8sfoCo8Bla3CG2UsQxfTZv8zf1uwWZ5GH1CJomBEJNN3RgLNb74F
U9q/+ZYzeLbd21K+MJQiPui5FtCKqV36zI1eTVt9/Us3YK8MCRCAZiStVeWEnBtNOIM/brrjVGN2
+vJhiKlwXCTCTwHigNIGvufHEaFAAoChSJZo1P24sJ6zrl9ydPwZjIshH5MYwt8xN5QZgTyWIrr3
D5T5GBCi+2c/ec0Sdt1FxI/hFMtO8EZEegGDvQccwJW/juN6sl532YEZpfpZdrgBVltTHLYdp3bT
v/PTxxQby2vIGE1kn9lCsRYLxcmEPs2BBjua7ZztEz9JCpD04h3gf4O2bK7DxYKjLTv37wJlGwo4
Lg8nJ8EnFIpTY1A24e96PrsgW3mXphmv1Adu1xgP/qE8F/uFioApChF3jOsSbU5+dHzByBk+k5B6
IN1SEokJK76p1uNnJTsKpSUuqif32ML6mwMUtzbONvYmNLYhFB8xMIB/DjDntv/054y1j1RbD2q/
7lZsdbHLQw/AnaYo5eITMDOSbC8Y5EBoIImmwy5+9qcC8rW/nIn3NSIOWS4dg2G6WNLKo/ixqIDK
sUyEb1P29mnPOwM2ECS2Z/3RKpPE3XYz/re65/Y998Tf7i/TgwQpnwwVWIp1uOGcd9KkwZHCUSil
QxdqRGVlH1w8pb6oPCONF5IvLT9lTRv9EOxQfAfhH3PTZOZMQQPJhIos7mLSwF3mToulvqQCvxvD
O8Qb5zAUA70WRxSzfvBr8RtbBowlM/6sZG+dsjYAv3gBh+qNA3WRRczVMWcE5PtzFWEmIdwDaVXA
f39m1JyC1QURoJqMjhY9sD7mrmCmPnE0vBa2xNgvghqydOsgHHX9EUVqgT8JzuY4xbK4Ua+mrM8F
ydxb8JzRdivZZozNicn9pAso9yUultxAsosxuQMSFycxNDps7qw3avyut2bb7GUNjtq0ZCVTdRFj
wSC87H94PzeoWIsuozU8PJmnYfZnacNrCa0R/srPQmXweTpV6Raw7je9SEE9bZCO+ktgKsF0vEyk
sjlRsalXmb7teMuUNX+LnHKO/0wEl2VuHBCCnF5GfK407onN7WNGXGKSnjkuE4JV+3dIC39o23zV
7A8Gv/3bMmA0nQ1d84eoQba6v1MSlyRZpo3EzlClqyolUpznUnj41MZLy407XurrIl2GHEhQ2uI+
YGaFhxhLFuR3Q5FeG74r1BzYonwb9XvYSUNKKkJQjGIg6gKI777D85b6zLbj9odsqyvl2w7VIhUU
NGIzZZOK2nwmx8eQjdOSd7RDQv5wNonED1CI9ZgEXIzhstNf9qun0yTUhWlUk+B2Lu2DqFwTjiET
04FsHM9orU+BhhMk51mRwHOBZ+Qfh/Dk7PSzZv1/WtCOLq7saFCVpepOsA8epz55ux7S19tA1dku
4bfwzQmUunozy13uVZjQrUjlx+YBIs4eHMFW/iMSy7Hfs483KKxo8RjdUqjDBrzD/LHb58H759Zn
u8by6zJAEPO4e/rHz4/BRQ2VfArrlygNdqNWKFzdNkTW+pkugVPgifrzs/DpTkLDI2Y0ObAu6D0m
L7dxspdYUyJAxTUMDOpDpm9l1hA6AIfg7ms47N7ttqeGFwcHGmvZGryxyCOU8tp2MTq5caY6vf2X
OUgbIOMEXlZixDcpnMl7TI7uqxV9ru4dRdaBsGKIasPealOGO/bWwknK84ibzvhO43z5uY0KA6bm
RMsdh9QH2mG6nPeq+In+/xH8wFXJ6IFenXvlnLKVgb4UtEVYDl8Puzq4i/bF6t3iV5+Jc2FXGINC
B8dNdckiW3/tZYnapx4wxGjMlJBnEk7iMMmj5rDttwjF6e8awDGu9nF3DyAwpjbxK5ues/zuyuwJ
fz3oaQcKty/ROgGxKVRP5mjrnUGTjzZmIOChtP/uGG6WUNpe89a4W9nM8LAI/jpU7l1yI37OovLr
QS2Ss14+KNos7662f5FIDPsoLPVtTyqLPC0Lu/Ojh70xDejQdOHHwpIGfsFoqJF1nCfuaXNVCZbw
Xw58su+qvjK+ZUh8gxmx12X48zXhzuHU8zSmXxNhE7bPjjrSR+J120GeUFh3zYFswSPrp0rIY9T6
YlrOUUoT9WgZx8o+U8ZsGkB6ZBGDLyAN4uS5nL1vYTbY1NjAqJWz7HUQlXmH3oCdDdTPoaKALMxJ
0aI8EAyCtglBn8wqpmKrKy6gh7dBk0qDgocZ2xX8bBQBMoPvCCUmggAGHY0q4JVx3lGrsJH+BRCY
x4fNHlJM2X+pxkoOKZVAjmOqBfiK6ivxF23vCeWSnZ0J9RTAomuw9aNAcxxt18Loc7qm6mhyNDv3
j+mQl4Zqcovwizxs0nEUnCA6lddrcRWmx3bOWSP2lse0OHslHK4400Yd6FAkttg9ZKJ3KD5Tr/sn
i3wuzQ8DH7s1ZhxF5TwEpNCni25GP5CmhNtyktTsxewFKgTkHiRekVD87WZWinWVmT4nSYptW3Oe
MCw7aaYff5iI3RLgR1qQ58T/rMUgqTCKl5U+d0enDRUzR9txc2ncOwnyDJjb6wboBjco+m3otrgN
S9QlWQS5ssNMTOyTFj0eA6ucr3uG2qAcO6DfbHM2wWN4gaewLnKesOcIFANjSX+NCKiLuaCJ8rZl
oXSY5t5tAOqD+YFDCJlUKJznb3sBviGs+0B/+ZBV3JRiDCszHDuoWrSguUfrVlws8uOfNGLvj91m
t4+wv7gbBR2cLJcoT4ANrSh6D5yFc19xykr7CaPqHYjbeMuJ1id8xNIu6kEjhZzNJRX6MjUak+8a
Fxn/QaA85Dho4W+scDV2c6CFECVRs5w0uixOyCtOqfMPhIbS3D2TVh9OlvFmcA2jpOnjeMVVilX8
u5A7Wi1qJariL1IOnC7lqHBaohFUkHe1ZiKzUA6UnWgVu7wKykFqoaAJRjpmuVLsgbtyga34pmPu
yaDT4cKAai1KSUjhJYwSLi3PAM/OsJOczA/0GY6ZB947WFVcTG3LVK7t/0rKzc7J0PpFQ0ZRTYWT
DflCTY7wRvkZTKigymyGdQOi/BOSNOStC8L3pcDup5sx2+iFNayOXgk2IYFo83PHmX2CmfutICht
2gzYWEOHn9UlEvmbtR4Ih7oy4tTfLLvuzeJaLrFxavJHS3hRy2e66bB/waWZqw5Uatu0UfElfLw1
3nLgfVIDFMHuBKFaszYqvlGMWB60swOVe8ptciDkrF7T7v6aqGKyxuSr+QDBL7ZH1k0VzfEbOMDR
dRTVKXuzTX11vi3j/XZL0jd3HLBW/7XnCORjlmHCbvKnD6PfQ4eFuugdpT3Y9JSHFxQnHLVG+23s
QIhaRnMiIF+mLTKHo5iA8i9SI3hUN5NQAxMpQF9H9xG8mRTfp4NB40py92t6xLZGfh0YoBFXsK8J
PfDd2rJJYW6tWh/LBEz3mGSNAOs8DEgH83LVI2rJUL/OvLK/D/dztjSSOpjYnlRc3egVcuoLbPZ0
AS6p2yKqTnQIOYIHnVERdktYC5C7eE6pgbXRkX26y/OjlAxjRu/1B/Gybuz33r7nwyCpPVy42l//
wGocw4zZfPfgvz0e7geFgFVBJJXh98c6VlJhY0TGQ5Z7C/ZFH+IX4JNNYUhh32Km+3MXnC0e1hsn
q4A/CYJCyRBcQhKNj6jyrMPkL/Prb8ureJKEa0yOE/nuJu5JpU07T4mNnaeQJdUEf/EtVEyvt4UM
FU6rlqVgaRe3Wa9/tubswzokGPZF86aTNelSmfdyRLqIfJ94dHGSNp5y0h0xWOffzn1w9TJTyjd0
ywZYhXEXJkWzNek8bsb2/jqIMn8JzdPs+Fu4nXwbADpV+TtZf048++cueOwde3woLpiMWM71Je58
tbH4tQ1B3VsGdRtOzj3wuk3N4/aS6ZZ7yXbnWQOsTh/66BJZuAdhUCn9WHEWfADCov7mFZ0Ktiv3
f4mpO9cGPzOsrCEGw474DbQA+7X4nSAHUXrUNhpNMKuA1xMwHOFr2R31rp7uL7lM5k7YPQnWPS4c
vo8w4EUgKsoxbENaxmvLu5Xd5PwUB2Qn9fNRskMQK2X4SahqtXlbsD8fLR0Tajw/tTmOFpAQfVGy
ogykr31SUmAT/IQU4Yv4BDjK5Ek/IYC7Wp+tai5/HPXnNE8gV3A8N81HW85FieiUpIYb+vcpbTli
epz45Omn1gNi3albYFYkCoa2Ajv8UBo6YnncrQUtU8IWO+xrmIc9GDwcnO3pdwBEEAEuyCSAyujA
Vm010PHCShkg7eVF8T+9cNJFbDdPt2VcuvKYjxDvybZsXGu3AbHTWn9/8IDk/QoCkCfSAsYIYv9k
u8lOhYYw3FW8RVp8qc2MP4lSv+Oykw39ZUNuv1/iQDXvopIEte6yzZSMhEYg+9SxgDTGY91LuIrM
fS1XGTBkX7ik1pdrNvT5btdFM/n3hg8UsYY/fL4Nn9eAE2PHKXJeEITHME5B9Yxk84FZ0Ji4Lhtx
skErZRxWVwNtWq1I5rqWzY1Z7g/fQ3SsFBFmBxCdqZ5Nac+2NGNbO2EcztWx/V058+WiovIDmL8F
MY/ygXJfeVJMX4HqgEU4cvsLB94iJxe6Uk7QPEhB9irQdsVK33BTaboY+3AKPRtG8ljTY1Vep2mS
xSIfnwWVc0b5P09+LL6vnFhQzaokpwIT3IPht7pcleUwxYpQBM++25zzdwXNLEsQfFqYWLkR6y6V
MK7p6XIIYZBP8PLAgEGAruNUn8bUEXKlmBgyX3OXW7lXd0IDOy7m03x6OdSbQKpIlpvYzlnlA7P0
L2L+9GLy1PLMokFP1sBbS+wl7OYLTlFO0uDHKmvrgIzpMLh4D5iThea0f2Zbt3oH94gd02XRrUdV
vj43Jt0yrpWAXoTQk+/41ox1El+LqIZMcbVLCJcHO/fO37B3sO7JHye0NlCH9VCOSrVQM8fuln85
6OD6xZQNimcI+ivI7bIc/qpI3bd0rH1AbqjTLm0I44F62zV6GNW8V832aHHHyrbyf59Zl80YgGOq
/fwXMtGLrUKTaGmC8L5or6Hipz9rIUA6dxatvTxkUkvyRH8Je0FOg3ui8RXE5tJiEZyTUxUud/xR
AMUMu3KKJeppGiccgZpDwcOYQUZPuzGWd50PoAsKvg+YDEeMHAcOm4wtVJYEFxmfzSFTBWZvLDVo
BJw3bLmMjGInjdcwNDGlwR1XwW7NQgoMwjaCRowCf4HT4N3lRWTPIqTptvt4uwr6cIQ6kMpLnMHE
KayNKPbhv3wngvSd5El0SEngizGsaHwdJlRK6WkwMDDFRj0HIfw2uhJp8BctQCABFpD61JHXicuS
eg3CraQZ1IPCe68evtODZqUHeEgJzZZ/iOLja2PzKkEfeqAHvaxHYVoxOryvhL5W+lEb409uXPB2
X1TB1HPC3DsMMV+z3xeLTRIjQoj6YEb4yYrtFPadASfy1z4MHyRNQUZjBN+v+qfBG58xiZRQ+A7+
PRFCvNj2P+3FC6ykvT8NuGecMfVUUkhI50VmU/pn1PM4bZA1G5R9sH2sjMTZTTz6P47QfNETIYmQ
ucfBbdC5kNFK0rWwH2XUQ+4OgYD6KML4C1q98ne14I+xCJqmhbHHGgwJ3YW9biA/lA1XLJN/DDsv
UNGoMt3j8DCE0LfH8cw8YrU5ePTFYOPRx61TMnGnwNEyxSSdrtsfZUxamAg4QqxMS6uB3kDAy8rA
ITim/6VkyabfEahbaH33DmdMduiT50yfIW77d/6ujtpscBlojmaxNrvCnJUJDLRrHn48oyOnw5aY
sGkzs6DHTItQAmO+U/HjF97zI6Oa+t0tbcH8KWoOqtyyin2FPKXjH01abQl5sEiU4GVzzGuZd6gw
mzEV1c2SZrHbshhgAwzzFTItiK7bmgv23zfpDY1UuqRhHb2IexDhAmc8tXQX7e1FTheigR5hJ7pC
5rgamz6k+MZUVazzvtky+t1Ry+13FoX5G+Uu41O937V3V5jykhcCMPgwlMo0elj1s/shzqAQ5RQ4
UPf6rztaBsI6Jmi6NioE8W6Mf2zEzgLV0rhjpV0C5UZTUjEhCEQ9IyJH0UeFTpCCulpIoGAmW4d8
FomgaowjFmwf/0uLo2iX8mxn3wBuQCQrAc8DLDGxZyAEaMEiqujhaUE8xOrCSmWoRT+/HR12r40l
T8IT1e2KgWWWWd7+AkNLCymZt1tcS53nXsRWGLwMnwhDFl06f+ucdjZO1FyBoYKaq3vOq8j5EnO0
9CmI2PkpN5yn8+w3+yvbhqLAWFqDoVlB+YvxFx0dHIiIy/htHclhhwEMcEnZ9J3goPRkatxCs06a
AmNN+SmMKk47jkz6uQbi2B9RC3zAVtPAsKAN7RMD2WpYjU8di5HvY12+nGIiknjVp9SCgUlTf1y3
jxx6u2J3x3xPsBMMqqlZjwC8bJFcvpazZhjwh0Uz9zXJ3zEYkTRpcDnAGIMzOWmZqZNZlvdcj6wQ
DsIN10m8YdtkszG2gJuCybsSnkilxOPb5ujro0eg2444qkuQVYYONrzXyR0s4UUGJ59U/MdximCL
KAaKRNwxuf5Omoh6RH8sdQ6djOv/JUcBVyEJOM+bU/KD1SkuCHiSF8xskCbpRntXjpenIU4s8OxA
v9g8saiDHi7tDCgslQtbMeNKqSvlGJLX5I0nh7gYXWNVNTpIS1Mq2p5JRYtXMTgmNCvBLd4mLI4F
PropG40Zczlo3QHNCTz1RsWYARiEAIANQClGOTJ1OY2KkRNBj5jBg4cZIPRdthIW7hX/NRmCpMC1
AZceMgMyEKorKhfadjxQgCeo/SjtX1yxtOBi8sY+6/vkuWutqcfbnASHLfNLmNJ04zD8DpEUutOF
RV5Ax2CDtJgd0M5wyDGH4gIzO5VTD7GSeYx5MJV1hRcU80wqNNwqmI2RrKV47d3VWi/kI3f5YZlx
h9mCGTbqEsQ0nCCuMuvOsLvIRyeOwdsuH9UA/Qse8TpSwrXEXL2n7P9DUecwUh512FFBKfHCD4g8
2/xyNvwzSkaoA7jPKZQAxHM9kybpRm9mzg0mJ8vgx5bktrKScFocVYMDusdPBh4/eoeFw2Rc8UfQ
JjllvphlME1jl82d7VYbMUpTKczQ7XwR1qS02szGdyq3n3xaOfrxRhb51vq9E6eN5ofVDwSHqMVp
EBVEU8G1JyYlbNB9+zHTE9BJZy13pmGi1sduQjKRCp7wG66IEtTjEILkDkt7B2bvDvtPS5rxee3r
3mCO1aD7RkzcL70PPWCSL15hMdHn2nA3NNyOa3Adk8To/8yu+7WYoNTO8GGrmy8HgKlD4T0OINF1
Kv7rPC18oAXntlGi3+BuFf6lDxm2f131EG4aDffrdNw5A2aoeYgB6pdJ/TQUKuHJRzKBLZiPSQNO
3S82euZdX+vA/ogvlKlaHexnsKvgQ3ft40zdMp44Q8OQgSH2ob4K4ZjSv0MFhH1AfUXuJb4IUu4e
12z6s2KnzdWhbukpP421DV0c3eBjzXGAHi9q2Nc1Mo9+Fd5wYZtRL0+UqIIBAI9y0WM8C8MIo5uO
XQJR7o97JTrOmmMVH4UvapwxdGJjyC8L71gNwZfSzN/s87PY3vEofNnHwgEcmXxuHpDaF0/Z3EAx
shwiBPM6sOwvktNwHVN0yVRF4+tu9R9214VL2QbgMN/9O68+VWH5AepQTWArMLxnn9Er6F/SanBA
2Ecw6XVww9oJgRatlPsZfYd5H8Dcaez0PtAJp2TXvO57JU6UX+fvVfK067aCC4hJawTrOdNjHTKp
sj9TdJsPglbaRqswn0MJ+Cvd6+TrXWIViRss2XvcoaEdFY5kgHTnZ9pYKZ/Ro1ISaQg2lDkM06jg
964Lq8KkISwef8EvMlfBmgAq9guSuPu2ugE5BQgNrcb+2ccnwf9gJ9I1MUnBOwpHJL4kxLUTPFmF
8gM0+INv/7N/2ehF7DsLiImN2jOOA6wjMfuP7tYG7wEbBSapj/35YFWZEB4gzKNs8hRzzg9M+/PJ
J8pNHBT4+LjZul3WH3Y8Ue43+VLplWhIsIMyoMZc2DQXqRzgX5ud9eiw9XFJO1hpiOeJeDbYoA+Y
OH1hBudUEzHuysl99sYz8bDIx/WsOz8g4NcHdUgiK0PnHrZ9J+QH0WMEzxSGBnBRNWr3cc9z7n7T
ujvN9OjlGyyX+d7a4y/D7mBXotHPD40AOsdycDBWOHxcjU/A0cESz+HISkgWe0bpKOLLA9RyAoI5
MOoS4yVwqonGWm7GpTcctgLxOUF/ufrBe1dpmntRN1KNG6rD2sr7Fdyi2i78XtSb4H9QMJfg02Jo
4V29zyh/wkvTrDZRKbqvMkDadtqeIJZi6zkHPj0ezNJr+o+gG93B+UZMtAofTO5gsfry9GMDf+bm
fa7x0aGgB1/vH01ntaS6toXhJ6KKCITcEhfcuUlhDUFjkMDTn2+sXaeW9WpBkjnHHPLL2+9iI2MG
ogITLnCtc3R4nKOrUy0uZHBj3IeCq5ejJSj5d2QwDT7vjNFtp4YJ8bcOW5iKYauHc45pn0fZIGUu
wKKllLDSzcVXrDJuAEMPW5NNF377WERQxBf4yuLgF3helRuYLVJQ6vQlBpeFMYZ2ZH9XYn2soGuj
IMX1w9vXi6UXyQkjWi0i2nmm82IbED1Zr2hToCEzam0rJ4X1Ck7hYYsNcRlfpsp/ShqtyWUqg2LB
cOOCnGIPvBhuWErmoLGyTv/QHSHRsaWhyoUcXlOrrJxsqC2rIQpm4NNPF6cQE+WvLbohXVqU9756
0ML6Ym8UljV66Q83BYDL9rSR6iRNvIoaqDClgLPugZNVKHXgumDGSnAFOegpDDQQrUuswq02hUuC
nzCbp08NwVs7GscWIAtw3HcPVNEDy52TnrpqBKk7urkFgCGYCRzXKmNNjlPIPDAVEbUEUxNldm/R
pQ3bm0Rr0588EmgGM2e1ypyaNiUGZKSizw6bUAFdAp3QfIXJptlrPo0g9jDEc1FMATWIGgFbDowM
DA1mWMQCr0V3muPfP19t1hoP9WLayWjOMradQYO6uIZSrb4BdOI/TnTuzKE5PZ3GMfYctMCRMSKH
QU8PZhewN4Cithyc4iNHY+UTn+77LPpHEG2mcrj9QnPwJmF5e5BO0BbnFO1jYuVtMDQhULslL0Id
JX7ppsGTlfV3U/si0NISmpBBGN3luEQB9g8rxxzc4l/IIToRDdyvKwJGQ25ebd+H0HlUV0H0SP6A
yIZYACmIXUScESJdG7pIuqm6/du8NWm7cqarI32WQwOWk7LHlkRJxxHRMfmXGRfuiMzvITJGCGt5
8j9x3b2AyEEn+V8HlLYuvHTU9+gypQh6PZDIJtOgX4q7YiD0Sb5iS+dUoKyYAJILwqyn4pGUU5I3
6RIiRHi1DWSuZMjPY4uemNihks1B8lwAc0o2kmsj84McC3cUvaHE/3myhxAUD+ExwP2m2AHpxbsS
6vFr/XafSxG+YR8oIaymYEe9YQvk/xqq0R0xirvPIMFBVfNo8A3wemzDuwVChGLc7RDNgu9BlJzk
aUQQ6wJNpvn39A0y+tDOHwjidKBhyBlznpuTK84A+jrpn4+73+LlfnD96lhlILYBxfA5bSGb1HV/
TgFNqOuDLCBKFd4DWgiQeQ5LD2g/jmkmPXSYmA5NLBu0GS5WGHUj9YK3GBSqS9j21Shv25+JHheh
5uhxOX4HF5+X5NSxiWR0y2v4U6IrnSPR/EUEi+/CIM0If8ti2CzlFcnXFb5LY1nobiusA9V+iJpM
+MWqvW1/Y/mObEgeMVdhPInzWhmEEPH4oqwp+SW+b6+xQpDB0MOtA/m8BuelDgpWHGBK6O1wlmB6
YaXggfHfc57iJPdlVCEe8Wckc5+kAriXD7tghDateYll2b8vuCYUCzE7FWJuzyohQVTQLJmWI78h
Af21Bz44FA+xGrc07ixBW410KDZ3p7cvSBe77mt8F2e7Ek2UUFTF2uu3DY+u6ntks2hdWbOJD0Uh
msxms5dbWY5zle/nDRN5u/3Yg47WcliZzGmw84lTjBSokGR4JCVORio4zZGoLFnggIoozKEborEn
olP49opAND6ijI0RxYVdGaLGhjYAncgRqtGAVGbSPybniIwh9mFkcck8RSCoC6G+5WjgovlCFQF/
G8g2PAPl/mA0zqhxIYms7FFhUndB8jNCssncEEu4WNt/IAIpipCBpSknvV33AcFW8290EUrUKMRO
5LVFCItRxIRyCUY1lc4TFUaEY1di06VFfB/l03NUDijLMWpFNBxJOz6BNB4dbIjWbGUxRP5RaaHc
4ImNK2NWbMkeW8b+3m0iV0Lx34xTGBGKuEOXSyXFceJJ981EBUg6aMiLBIK2R+x7+foTu/d7XCM6
UEE/SZl4IfBNV5dvg9sggB/5NQcJhxyf6IOiqfdfX1rCMHeGAeR/L0iY49I9e5HUS53OyUuNI7+4
FaBLiDr8uAUYzHngB4rkA3/oYaImmTNogoLOtz7IhUT2ThiKEhkl8ftwZJO9tze9+MCVJy34hLn9
sVISwsKRZPRtc/qQVZNksYR4CE4kpBAwYyAj+01/KF2pc2p3kqYb8eOFqo6o7Qkna9ODltl2k9EH
g0N5HDnCVgR0qinVlUSiJzpttNf7C9SpCWBXiITCR5Twzx5ElY0p6LpYwqEib/+iKfa25ZxpLVD3
I09mmgFztHQxrbMPXV43pxVZDznsP/0/pm4rgGi8GByr7DpoQfsks4LPRn3ryD65RmL2WEH0kpj5
JlFp+KEDbP//hBN/3HWRPxQ3e44LGiRCIJF9AHyOU/WwQu11OqUPAsBdymvIwFLIyvB0S5eC3rWM
kqWVLztNijIBbaFTTSCGgPW1yYhQE+oDDJ79ffu+UAALxMcrrxpI9dCC3y/mhMLWg54I3epmg+kS
raIhkzjnHTAFBVKlEcEQdeH85Ne/awsKpg+PDCa9pXHgylkgumoKoog/cl8FcTG5aXJ6CoBPvkOu
FV9lHcCA7aszxlPmrKYPi7kT1PFEzD+G9IkxkW7NUj5qXHHSle6ttOtpLDBDoD3N8uNtPxzabyrd
7B4IcSSJrasoSdJX+vmgWjhPWaxcD/kjUoo9jiUlvJBPcM/G43HtjuXT3EJJOkUAZOMlCO2EUsKV
NuJlJOwTRNq+vH6NGq596HCISaopYn6vIBnJMmREQHd1vqdDj6EsxkOCdeprB2l0t0M8X0IRjWqH
OjBh2PET+ZwxauhuCLYVlWtMttGZ+sPPS7Dr8k6lBySoFmaH7EtBPLNcEKnEcgks43WGGRIFOQ2i
nweFdS2oCrnWOlqnsr7YKHFrq9G6paPA59/M6mW3/bwMNq1NpDYcELLZlXIC7WTvN+1RpvEIIYVh
SE2KWEzBTipZsQ0XRjZS/q+zwebgfsq9rG11/fmTUmN8HbbdFFlItO/ZRd3DpnbjuDer1w+ya3Lw
f9lC5TyXsjuRKEcGUV4l1XzAGhitxrwgQoV1QG9ZshXAUoQDeeG0VSR+JDFl+/yy0tmEIpUr0UXE
fkRWRhT15P/S2uvRLnx4fJ59Qb3ASfPf4UM5yYEh4YW+iexgFbCTCIDgR7qqfDlHOsPLiuTu32qR
hzZR5W053Y1I1SCBQ6jD8ZA/YqOY/rs3qgPqaKfzdwq2m3katDdBqivoU8i0SfBbQhHEPFjsBlQW
LXGTIwX9Bo4LURBoDYWbZU5BgQionR8S5E/OsSISvkynyAFZ8zKTlkemb0CbWayXlX9TGMFq38df
kE9NnIRnRoUiqJrNv3Slfnb3r8AQvue1zEXnjO+0jPD4Z3uvHMaFjf3e6fDEkGtCQ5IxyXUslsL/
f2CRVvm5Yo0sf7IYiTuAyxmAc6pyZlSXroOgzDIFjPQHpFlmEGtGKX5G4XRzdX8GNuNmmxkfdn4e
FsDXMB9l1kwhzYFKLr7n1n+B5uVa1H1U+E5GLEcMo0DRNORf5W845DMZGSDk6eeJrG51RZ+CHA9+
NewEbshYhFCuFpJdDimQfSSWWb5PNxZQAzAUpsAIBSCHISoXvSnExy+cWTGK74BlN2NxgufH/Cs+
q7XoAcAvJWsa5KuGYc/qpTg2j9Eeav9kNuhc9kWB4Dc+FrZG1JKWq82T131EeXSUdX9A7Yw5eA9s
s1povzCQDChffZPEBUyvhPSGvhpZS5DtQf0iV+LT5h+0plDOopfIh1NG8d/W8CSVEtAb0drtiD86
ydIjFKllkAkryU2ebjaTo+NfXREKccokTRqdt0AQ+hL6RI4XFNwRTSIa84ywyYjoWHi9MYEE9Agp
D9/xHgSUDRw8EOpoKKNEBQRljvmAjDDOfRr1VzIfpuR0fzNwIPzUorPCA4LsqAGGTvJjYTZhBXid
eiP0gp4MJQCq65I+sV2wCmFoysJiZgkYkpMIwhlt368jQ8xhL1SXrTVGgciAdASdyWK3qjdSE6mL
/xQsF5p6SOj1l0zoZqHlrBK/6q9q1zGlufSIY+cVbMp5h9uAmoSTX6hO6LJxYE1EnMkcofmzHKyt
YZr104Qv1PPvLAtfm54PtthNsPb6hy5eJVFTOxlBafbueLgRQqs+28toQEUvrR3nAe/MLYCD8B4q
Br2GdMk1+DEsjvWWbjK3W85ZumGhnvQ/VCtP57e7grZz7+F1+xhlp3T23d9mBd60p/aqWLzxp2Ez
gwujAKVNo1gLBCpDdXWb+d/oLqk6bUEoZYBmaUK6IvMh3CjCyVLWJPU/Ui1n0bYbSBkBRZ9SocVk
jT2bgm79UEv/KQeYrrTEZu3wtwaEm+7waDhg7wDkys3oeh6Kg7qFgyr6cvnfhTZjFlzGyUQ7vKkB
mdS9lzgb4RSj7kACq8sfGd7fC4zdHJiBsQaR3i6Itxe7M+R8wW+Gpj5d679krad9dZ1yVRgj0wZa
XtB4BARnikuMicUDzT46vb+pPv8Nf2DvdUitiTSab4MO4usV5fM5ZLD4tlPMmsx9h2KhtfoFCAFC
TwsMoHe0RZNJwYY8AIKlD+7rE2V0+xOBwC54ThA5nhkYG3Ms3S8oR60PZKZXRDeG7fqAFAYp4okl
2Jm3ikhbvm822qYzTvfq9HumbXPRbQqqlGTj28dNQsgZX2SgbGa0oBpmQL3QzLwTaQvgAS0XwwO4
mo+ocdvMX8GZA22OE/JIRNeYfXFZ1mn0wtyYADOgJ1JET461M3pFc3UM2PE8gJ1TRW/MrPCZPykr
yD4cXNtLy2pW+qbAF6/uqwj+QRwYl1dbP6K96uNYtMYfpu2eKyz/UFBykPZ5ab5OfMuwfxnWmQOP
DVs4g6kPMn6Np08fitWprRvQcwpG5E42b+BIjQPQuLeF7MIo/LM+L4tDGeZfS/WwrODN4sNWsh0L
UG6lc14i9gBWZtbJbfg5LSpNnKLFckNsOnK8t4blX3vYGStBcmKx8gTaHLpPDAeQZ8j/PvBQgB1S
ePzh/4HgS6whBARj/Ab75DPOQyLV4Bw3CKWXU1AyjyV6np0R6MBldnGw+gDSsQPsXdBkAlATJwwC
IYGi4QCPz2uQXU2mL2onMQbCZBj9zyz4sWtn6c6ItZF2txrIZ6LlxeQzCcwppiU0pLtXSsjuMTPt
Ls6C0OfoOeYe3a07xLMpd4l70wsUpBrpH928AvYi7oKH+5z7C9x98hVaYmuUUib0rK7iddCmZWRO
S1Pcj9HRCQC3VjBggGEPLu8QX6Upg81aBrHNalob6GEBtgOxwqgX4NJo33Qdzf6e2NOnKTLU92jc
m6maZa63iJhCX5lFiJ1a6pSLinUZRjG32ay3v/STCP2qCBc378HAHCJNzyL2arEWM7UGxp6CZvjg
RzDpMmPCk/VQhyhuxmewubtyV8RI+dcLvNqi3obSnkmMc49wTRsWMcs9JSFBsZVUFiRIZl0pTwsC
IzQ1tLcU23RvJCu3UJkCuzroGL1WG9hsDATN2ZWYwME1LnfN6uxUGKS90Xr6Oqabd4F/3ZZ8VQ0z
7FKe49sU8jWT/JvNKKcTJbAoeDxtpgSw0WpQ9ahgElFoK2SiBMFveYxjOeQ8vNo1iKEBl5IReicy
1umuiwIKlmospMrslxfr/WceTJdJxBcHcrYa+RzgObS0QXKq1gXbQi1CemTQZbuxKESskrYrat2c
ZrG6e02YBCdjEBQAy7rBfcXUbMHMftg5qvgo0fXhnL/0TY1N1y8pVnxedXtahtocduWv7pNqXKXn
cw+T3MHqflt4yMF6nERXho7HnnVfE9eqdTr8mRKBiENf1LKRbT0QsNh5DYfdtjXLGGO8o+sipxFM
v4XX2LFISoz5bZ9QG0Kg4TaMGrP/7tFYFS5H71QChzv85ik8yF//Q4OCd7HWEQq6OAmHN8+vupWn
4G7xts3af11dzqty/9sQMn/a9JPbKAdnJE1/CgQVAmMP1D3vp+XWQC8rzzg7HRT2yPLpuuJIncFI
Q5oC2C+Z9uk36Cy7hFGGSkzG108AqBlgEatChv34PL0xdumr7IPTN6z/uFOGaiV4q+AZs0PxuENb
GkUa3BIBGGYW1pDXi02WqqPgtLs1jDwdDFUWTP814lsO+AlIJ7cT1tZn9t0Cli+ZiS8L1le51Ol1
u+cILgH6kB32CpTVfe+MkPmvtCt+V3571yXRpRwhW0WADW0ajlJAnZilMhEkAD1g706KhwWyud59
jgWYYOaZ8FyPfOlFyCojRHRFu4/zrSCWgc1BaQ/doI7dhXEEJ4XTLMAEHbOIcnLf4AmxAuQq6u1i
HTYx900i8orUs4d3+Jv9NDyRy+UXxRWee/IJun/58kkRUE8RRv7nzwPsj4MaEBhholBhsSHsQBLA
vMRA7wPMEDAVuIvUEaArEafBkIAVhpYvNBOYvf0OA6UVbO0MaW1Lwzjw2KPndNIXJYqIc32kMnr8
A3GGnwITUFopyy+iYxTTpdu5ONxyVtr3Z7Vzy4CyfQta+QSRFTT5uqhqp38Uv7injnoUk6ikD41Z
Gd5oXRKuunAlz7seAkbsj4uH2i9r1DlP6x2gjBqc5QR5w2aO1NJNRFtPFUKN23rwBSmWzd85RHHl
bQkLdydOGmz+++gVAsLrLRUVL6cP/Dm27dPSNyCa1StSnDAmnZp2WGK3OY2PNZ2JabNKHSTGB2xy
/OxsnvpyaA8+R6wYS1DDdL5eUH8USJNnX19+Yt0yVmTnIcKms6d9Pd6hAVWMOo+Iul1sAcqVObnG
v+mk62t9OEpQnpa5D0j5y7HLSw57bHaGzBYGZCbykGf/GTcHfI7HGg7akGD2XeTc4PDrTjZW/C8M
EVxSfAUNrZZVntLofgSFZwBRH3V44wzcuBgD0h18E5fPGIFN8DyDM2Ok2ieCTrgBYPD8i/MMe0MV
Od/zDprSHblofJBnIKxdOG7A+voGiBCchvctPrTeB8p0iFBExJjRXEN+x/TFv6KmuO/ZjPn1GV+Y
vAVTA3ocbpBO2wvJKXwb+8W4OtbUL/8ig8FDDH8kKTlQRBQLvl5n89ircChxZV+Q+9BRVUs0jCl+
ybwBx3JynV/eFwWnFFaKTXTpepejivg0u0AOYB2C39sjJ+xSZDCohhNhfxg282Wk2Qiipc/HOfkz
+mVM4go4epx3yoi4+f7aN31gHgFqWtn2xq0qffAV2EXq0Z2ltqX5/lhVbhUbMEPNuAw/2GpieRxy
4E3N2W3XnlTr17KJ9I3pPKOc9I+EicSgN/nE3C84YhHlxPA87XkX+nxoDARnBGoPbwzvFb+I7lEy
b2NR1TfB7/vVHqTDiMiKgMEBBKitTHPEDccVXrGYK/i4/Pr1Uv8zAYhWFOz5kA4FbfAf9gOiBNca
Vqh8clYR2FAgiuCikE3B69FoqiHVbKcDZVr4zxU5jhIZ/neQRvX2iuBum7sVdTeNaBV3OQj6101r
LdVZRioF/NfwU8hFGRj3BcdmsoEG9ENMwa7H5va5+64vyxcUZEc/mg4iNCRWt9O1Gwq0HXGjVRvm
FMaK+3kKl7Of0hZIqcX6KVP+x6Sz+iCricFOzRPvaW0O0i1nKQA5DCkxVWLcmMTlBsurYn9emFgR
MDj0zgeZUpXxIzC3DZcqLpnOIN8HpiWxC6qIrgXHgNcqDAXDf20pare37YejngxarIYuGJPbXUpb
Wpp9AosJYjxxuXiZhtpzQpYEGgiofQy0lIWl0KuhXv2W/epjnSkl0ITu+Up7+FZQdQV4ffe1Jvow
YWki8hkFGhU4nmLyRXV5To5LN95+Vg7a67VUrz4SGZJGJ4MPWk6CwEJdpDpmYyFq9Tl5VMIZydHH
BhqLgDVgz7Z1BwWGcJWoW25/SBqYIL/eGP4RXKgqQ5aowLm3o+kJljt8d+zQgPqnA3SDU9FZGeXc
hs/8eRRv1i0bXbtt/wnok6npngSH31iZRR0bJOybzDKKuh66Bh97+zxy0BOIGACizocYlE9IEhRh
yrZE1mIM9ZXXTJ92/Znri5G65CaDjTDoFZEih+8yRiw9/6EhbGI6fzgvOdS72wckQU5QJJnWSIf9
0b6J1h3DZ69v3RsroJ9OOUrouLYHIwIqGMwBqijchv0Tisn+MQUwOSIqIvzcL6dYW/n7DsjxNx3o
3NqCUd5eA0CiaE3UU/AmwF8xYIYbhumS4PCFvAongQthUu4z0BH+3P7Oe9WVoH6ADmvvUEsgO7VM
DCqeTg8AiWZlKq+Y0wxf9YAU6xqQskXUnxrHw9daQwVFiyDqLZYoP1QBalkcsBHYMpN1BfpsPQBt
Gb3hKJGqLAksv5GQ+cGlIjkBuJjEffneoXGVh6POHlwkfIYIcR1aASKx9f1TPRB2yF7RM7ySZI0f
O2PN2hQCJbfBfgxBNaPr+UBYANTJP98KQiVCKSNygx6GLH0WHtzcht7WFfgHfawn5wIvhJ+C4740
OKbXTyQJZKXxLDJxgDpiCuSv+7fl9jDqgybMbpWLlPrbAbKhkqYRAOEYLXlqUPlYY5RLgVFXgb5s
TN+li8JY233sBjwX5g8An/3eFkmNpRFfLcxBWQBK8PUQZykOrJS3CE+Bcx+J1gLTgzm9AL1nf1HY
p7/UZYZlrrDYECoOketFsws1bxTkNjJAUu62OPIdnitiEhRO8XeCp7OQtprSsvG4UfrJklwuzSPV
MTrOBdyW6jGJooKy7vRa2Gjs1SYfVBn8KnP3E592RAwI9Mi17+oOGgv5Dgi9iGevI6P02oYwS42Z
Dm3vOyraAG2yQTdByuN+mUKdK1zN8N9OmlvqF6loTM67gwtyleRgBvOAp7lDSLa28z+VfhZqD50j
s9xpN0He8QpGd8nq4Xboy/vxE5uHLU7t0C3sFmH5+U8+4kW/kjIdEsY7nGBPzo8gwQWzl6Ir2GNi
ysDSipDT29LZBn2l7Of7rSvRJ+lEtH46fPyMaRO9JeRwk2yNPYRCx9K+tYU4QhZDOIChZYFUdeFJ
D9Yi8UNVirjYPzws/l7cMjrEXyty90BZQUMLmJ69kPasNakxu6mLwu4eL3YPOgjK9j+g8eR0UK+B
dD5YTQSG/NuH0/XjBW23pAT7IthKPLwQHNf1zacP/QFS5w6KteyNAYpdwmrliNnOOz6oZwYjuvRU
2dD72z3kVSYLjm4BybpgXH+rfDH/LjTswCCWKo6Ar8UJbtvAdLgcSTsa9A4h056jkXrr78kG2wM6
9MMt+kJr2V6opJG0Rehc5Cfc3uhxXpGaE/O1J/j8Ktg25ILWiGGpkPPEuWa+553nFmtXVg7LzCSS
fWYj0Su+lGgJP4Zbqqat2SfI5jtc6jVbmaPxYdtrFkPiHJdcEmooLLbRl2khcmZlIlhIGG0OIhEE
DIkUR7qgNMxymHT3DVhXDlomEsUmNaw29YUmbG4OGc41kNXw17ANsolpmskd4LGJMZ8DZb6wH4EF
72TQdZ3z2sAG0zlpO93Q6L9K3sJraaD/ANr5Oped0PyTN0bnjMMGMqeLncokcSItALbUncBiR7FN
gAJcmwvidNIiSdlPcjyy1WhAD4GJ6i4zbTnukjK+3cIkO9QfcAb655/n/YquvD+JvtNokiJXOWCy
QO9fqBgDckIyvojCChHvGXKnjCH+jsfMjgiOI1A4olgz6Mz4+984FbIQRby4EqCv5W5JtFlN6+JA
7b1Gq88eIFZyLqwBduwUf+XLUeZPt7NHjuEDkAdRLbpGQU2oqZp9AhX/+CFnhoyJRld++sc7x2EQ
ejUBvBN9WUKvrUEKQDjHRWF2H+WNhYOBCXWDs99w0hPkboC7xZQjzew493v86cC5qZMh9B3uCTWe
KTRZojCcLlZwQGoc4etJeQ+5iD0yyodQe3iOMSzpJacwFJipIOyHexojrMHFPLeKUdGjU0IwJOur
JWfqDI1yfHkfSdWmvQ1OoivYjr+wtW/fHdjimixSg4Cvrea3hXdqzw7aBLBUkBD2+jWVCVAgAi0w
UW173Xfoo3UY0N33j7XOIBUJX/tmeoXMj81wl7ZdPtjEK0jaLtIHkIGRB5A1bevoaAUgSfCKFT4L
qTdC/0dkRHLv87SOyA8hH4CPNeLgOQcu7dQU6XZu/evvgXWXKFBsKawbnTLL5YLT1gHMgGD4isx1
s71i8g7q+0LsuhwoYJsjCZ7hUsKmjBW/q98tbjjN2RhZaW/pnRGzAGp2qJr19mCgYwD0wsGG5jod
A81BQyBYI4tOQBZVbm+e4b8GBP0W0THbJhMJdIMvehsgQhgF4qXJ0qkXcw6qC+TA/oXmo9Wanq6l
laTeo41DBEcXdARhIwBoBlXy8x9YW9045jK31WEO2czvRw23yPZyy+EPC1uY1Ge/95f6wOrpwiGZ
pVoigiAWJ+x78CsmsByH0nkvc6DcAi3PjJOTNHPRyHktaDACQJg9UAFgSCnObC65PoXcK3z4HdxB
ZR79w/aWHPK2zUaitTj9sEJoazh8fViM6XrQLqEk2nZDSBOQrXlp3L3+OoomAteKjspYMlQ2KUo5
ATI/3WML1sXIRZQSrMPULAEdJqBAEe8I6NswgC0npTdCSNNcyTiUyrlEh4GEeoy9HKKVcEMwPXOy
uUxJ9sVsv7YjX3BR4t+ERFQ6vIyzeN2FKtV8XcrAn5udPVsEHZnM7yRASnI4R6sji3Hv4gvyPdzk
IuajZ1ArHrmHODm8lthl/LVm/6TqyPv/dO/npruK9rjLX3RUqOggzgC4Q2VUlfkAh80dhXtxUo0G
vs3IMIIY5oJfyLnyqAa5rs0AE101H107hEfkv4nlu5GEKBIx/uGYEsWTpGeNSFu5q4SAATk9nWSB
h8A2QRZugMKnixwiPxWVju22LFExIbsSgcntCJGz+TSYGtaJW96F5HA6BfP5AJlHwYaCh6DXR6rE
Ic3tJdE9M5GkNyLIngMsW3Qt8HjJ2GBrEDHM6Lsj4BNMeIxJ83A077LUSDEDuAaBPlO8p189GOyT
TEOPxsjWmALRIiCiZ6oz9IY3JFxvGTF+xHbmkrN6mYXjt9k/9eYmuu341gGPvvyZu0cNEoBHoKHH
stwC/3/OROxCOuR7LSpmApTIZuKVyslMJkPD70n6j9AhkerXowJ+CbTKUk80r2jn0wQUnKWr9z0v
IDuEq8Y4nkfN3HKg7OHH3uHSI8u3koq0nFzA9B5pjlJDArWwUAGzI5aruA6I9pn9Fy3BsfRh9pwn
/et+ynUHlBW5bmqdRLvgxzJ0qVhYuRFKNy550LTvYK+H4aW43tw8KrNiD3ghSrcGGKjc0U/FBk8D
mur01Ci2CEtnOpMMNlmIdnv3gBT5XchcOV3cr5bedoFCtJ2HbsPvOOj0KKnaXBQtLiCS+gyaXNlh
Ip1c3N2qYOlvXXjwj/XHAvN77YHLMIiFdH1QWfFNr3nYP2C83xJYD0rYcfqwYq3Tzx5e2aK0sdpQ
sBx8CQWZbj58wOrHqVDqHRlV47XqfmiHcwIemSUztMi+/+GtN7uc0Ws1HGbAhHdApqqJSr1tIbpk
faMS1Nv2258VofUY00u1NSTr2ZzwE3Df+7pJM7x8xekQ9Q6161wfwSn9TK5PP7W6iQ8sBoAt2GGS
n75BqLh0yLnqgeJPU1qUYOYPjZWDaOWMnO9abV8He2oiaeaoPf/nJK2w2J3HkCfyN1dBA2S83Hzj
OjDhiwBXy9mGVgvunacNbmX4yCaxiZYCLQYrmVc8M8Jo7c0zKt0VpktMj2w6PozsPonV1sdCFcCq
p6aRQTIyq0EdvKNj9pn3rGXu9AYFb1PfXq2rgAvkrEPreVdPTJ8RG4KZ5d8ZpwySLNFU3VOIvPDu
LAI8w6mcIPEAU5MM7/wQv14xpp9SONJpFkmKNTe33xnTvuoA5d5zfRca+LZVvLNCBYkHmhwWOIu6
fx2UUZX4NzCrR4alrfkrwm3o3vVbPdo8H07VFz3CN3q/OVXhB3xLV0qgnmcisDACUPkP85ls9JqM
en5NODzgWoP09d9tn1JFhXFEmlvB7fo32ECIomS0RFetgRlmvWARQthDibmyn9c9xJe7c6+8nEnc
6+9HIzSldpfEkhJ0j8V14HWc13PUujsHNAsoPs7L3gfSsKq7nZEBE1sNW+niUoXf9+4SoJqVUicn
OcIthLms/4H5uoEiAhYJMBta/brfeD8cw28uWvtWz9VA5b7EO8N/LHPahyJ03NjXymlTP9c7XQ01
RoEgwg1bhTz29CotFp9AbjRDqV5g5pM0maHWNGTmRSvmXO05fs4/64bKET6KoJsQWbxtO4cC6BVE
MCwhdcAG0hGnKHwGwMJqk9t/xpzOas1qABbmQ3WLct1OnDbPVGI3AsjourpXCBU+yn27jK/YmDz+
lDI8l/v8T/+CanmpTqtUGFn4KTNo8Krnj9vKTbsitNyfFCRADyrUIl9zg73dy1Pr9lqy5lR8TyFP
3arKu2p3t92eKCYSACwVUhaloCGTwENvhs9kW93cVxp06KgpM/nq9Ttuqsx5oFf/QuBLzT92r4CM
dxmXnAtGcuguSgWx8/OieAed5NC5GE7TovZQh3odK+fDz2hwLaNj/IAqlgJVK0HItcDXM5FJvU43
UDCo+HxpW6idKu482y6PQCNYHXXu0xd36H5Z0tHNW+tue/HjaKrBjncuLuRwistW7fXK/iSqmEwj
EvKh3//2+Y9Rh28Sh8v8U23ul0OaQehG71Yvokc+u1NjpRmqFdrwA3+yoLvRYjY+TdTR5ePXFYOT
hlCJP8nbraGS9W/XENvNXHfNnGO85sWiGEUCwnyT8oqxRhfQnf2hjMMOh06xpPREVgtiPpLzWowo
mCj7BV5q0dQNy3iYMKqzeuuNWNFipMyxOKW4qMYk5ejEdPsXRsX5EHbjsvMANKYv6BVjksZAjiyf
FJvcqXXo/vFGgDGsOyhOEK1J76wcifUvM/cLafK2NaULLOknCBnQAQAVci/5QmJ5SpmDlyYuTbHy
nb7PnBznTS/1NM5kFffL7/5HuqGASmT0c9H8jAS5brzvx29Rkw74tzgzFgMFZ8Q1At2Eaqaq+cc3
u7DxL0vmrF8FBTfVN24/UI7t8a0V6PD44QA8guSCXBTYLzVQC8JIM83a8/y5+D2CohP+3sQWJlaJ
dS2HlyIqAHuZNn//LqtnxKJrvZxaapG34RiMRi0V8F/XOdPjKPor4/53r2HM4LDGVMDVHh6uESZd
j2TwNva/8Lv+Jc7DBDfA/TxoVG1nY6HbOfjOK2rGVn6fZtXuc/tLrRq2TTm8Ke7tuUuAdej9H9bg
T//+8musr1Gt8iswek3Yw+uYDrPZcw3A4J45pBq4WYiZGMMWg8IkHTOXPj1erg4eBIhYwmH/hpun
OHo1allMsXiAhdLxAGfdQjIWtHSurmAfGQ6sAsZ2ydUjlyG3ouJTVi9YVSJ9eMbgHUq7DWVeD1uH
rQiy0X9BhvbhIQBVwWKyTObIZJx2M2UWwf0GWKBYv8SCRwTNP4tKyP+sTETIqSAaXjb+x6sWFLeH
CZtuwhx3ZQ7ybKIRwoGixufxZocbudTnX1j0ALoWm/gWQ6PJ3VVP6Y9zjSzTuhBKu77X2sGgqWDe
iZtPwWN5qOHn6GSHa0JpOtxSCwRew6yQ4TGYI4C65CU2pDO4v6Ted7sBiQw1waQdS/U53aBp0HT6
8T23Vt0+2atir/4ZShqPE6nsmL07RYH8xX5DM+cZxfKCw8ryAQXi4MCJbcEx+6e1JXQjbyXWyite
WU0O2Q5Q4sHY78Qh6Y8vyydjKcGeh7kLtNEfN/30BGb3QJfSjttoWGw3l+G97fPjzJFpduluRYMU
B3b/SQw1LKXtHIDTxnGfKU3gGTT+acVuSwrjnrVZfZnA9WAFtYGnr1TFTuhSGta4HVA5qUy5IUpY
otbmQLxYwnNTwnilDTyvAWGSdwDzN9H0RILiIYR2ejFIf+JJPla8n7UZopkWb4Di1rn9wW17OOan
aExoiOmsbZIeMgqVv+sJBnGBHWmz7gJ93MPyfEFdAtog0QQiP7VNRiQk2qh/zN6RwsRKlC4gvUS2
WyBiyXgn22sNy+UU3quxYMwlWG/KME6VaCR6xlQMPpgn1obUl/MH0Yk0SwgCGaZCfZWeeV+dc1ax
X2hgvKxqpbC0eq4Ql8+tPilXtmrQrYQsZzE5QwiBFgMKfRS9Y5FFuFoVHngdS0tiU1vXhvfscsBa
jWHVELdnMQvr03HvT8hCX7cFfJwcAAYfMNL4VgTZa5xjv/oq1jWhovuaJ/6VJZIHvVnGgFJHWIK+
W2usG37WcbNu1AEqg63Z3X2oy24ZKlefdYoBwW9zTYP0ugcSVwIQ0sZqOzohfovsXOz00cOmM2u7
U6M6HYR8cAdNStpMH46BzeBsxOfb/lpGBNt0ANyByup79XRzqUOyh8CxYAD2Y5cyj30MTGCidt5e
G5+/D3IDZzTYQOo6Jl7ul41qLin7yFbBoAbp1wML88Xjnur+SklV1k7zixG8aSwNi0sgKtjxWKg/
IA7BoSHTWg6l97DlqK0+F5wAwQssINwU9BcnH0bbDnAPU6gQkAIgb/V/f3dk8oAJiiuT6poccb3Z
ikKT6R2obhDUL/DeN4+7CvoHLy3uHIO/y/9YOrNlRZUsDD+RESoqepvJJCAKON8YDlvAAVREwafv
L+t0nOhzdlfV3qWYw1r/+oeYJNW6b98YLqOruRltBP0vPjH5gUw64GHRpFVva5hYFZgdXsGK4pLW
VgUdAm4a5A+XX0vX9MOJ+4DXJUZk8dAWcuXxuKHi0vxJOjJ8rWZJE7w6bqeHDITgS+uvO5tdADyh
6Iv2UR1gaMHnucNX58eSyKwKofFD3E8LehjAmoGSbELOn16c4Hps5uV4J9IoDWiez4OpWhvMFBqQ
MRqLRIOgruyC2+RRIABBFgJAM2caqvJymWpgDHGRs89LHq9De4ezGmTbghEininYWQstiqyDNYEw
mx1GDvewAk8pseFC42qkAgfOXwdBw85gcLXJ4ULfsG0BIs3IcUaEbGVfYzhpIUNJ7FZMaY8ntYoG
AFyKMqfvf+ZX9j9dtQ6GpvChkhFZta2CfEa9VTP+2XdwJCWBASpk50p1j/DzDN9KpFxgsPPRCyN0
9FvOFTGdh5h4zqSRCxpi8T93W+1CmNRFkhZCYz++L1R/T/8+hyeMqb6cqsBXwifcio4NFPTmrJ/a
HHaEQsChnqGNN1UaG+gK+RDM0BSKzsQQNLvp2Ne+Bbn402P80mGulpdjOhKw3mk1uYaYYrFBrkAk
t7eEaTF8WOnQ5e9XCqjPAUYqS/oPEO5wMfo9h5eVObqH01s65Yr/rOZFgqztUgndAwI9ETAxbt3m
w5FfbMf3P26yDNU90ml9lkxPXn+mVUbSEZ3JW1actVNI83/3juLFP78WQh2sNxqJMQUgBpjJFbZA
s6W127nvcRfB2kyJC3B6xUZgEVwiKirw++OdhgeBTw1j0b4QP/DgI5LN3IXgQametOCf6T0ezw2a
txisrlaJDsLqtSAZpwP5YPwper1Fhwupe+hXSiiOl8Q4QB38EDUaR6NLKtGLtsfQMEsgvLIPgQc2
6ND40TyLDXIPnq85CvmOe9cYNtb+etr3abDDFNoIPT6e/3KIphoqk4Uo60ZCxzDKrlaG9BjtK/So
nU0kG/KrtklIHgFkjUjiuP5MeHLG52Li1dSfwXkS3Sg/woZ7G9TRCfNdm2k7w0k1s6iYaLKaW7PX
i1FDl1TUespEM6WOpCLHCocP1zwXT/NhDzXHeTE1aA3NvJZOdUgMfjsxKq6dFQlcP0jYV2PYgxBy
DtknmCo58dBZDOihexjtGOXDbUEeM16FPyjc6sFAnz52F9xkfAU2YbXxUHPZPVyA91GfowFDG6q7
2sX+tJx2f3v9ReUrzj5Wt/R0qBKXoDcyul2nBBiia6f/ob1gNo1c4e4M1ai5DN7/cqZgFfduxiiJ
3gbkt34BHjd8CDrLHXoHEI7fSPQeMmn5vS0sbx3O1gdSyW9Wv5xMJ4Ssw4nDXaw7+mVbIPbWx0Mu
8mKqMngSzOsIme1+DE/tR5bskwn1hwOHYqPfgsov3xY5Gdj3vPfpztVpqPWERga8c2DD5b91DQx2
lRiFTJB7MFkPJ41UeCXV6Fhwp602T6obG0v1w5bUUBXIaVLgsbjVjO3QMz9TTChH/wx72mL+6lOG
/A01waH891r91ZF9HMakmo03rEAfBZM+IY/xY/r+jMrV1yfokLBDoAZdBSaup+ZQ+Ed9wYxJDudK
CK9kdTx4TtXLUIwPh45yXZ2Oo2zxx/jxg0WyrQcR1jjTuSrusDz0/hOutW7cAw/sM6UPdXGzSU5o
4taba5eOrAciemvbwHFI9/qesoCpHmJ1WX5LswOHWiRj3344fx9P2DwDCNvYbkXvVS1sVawVR9tX
IZYPYa6UPy5phW3YSTO8y+HcYELYQhKz6bgIvQfOy5zNuzipVYhRbyx7opaGZyiII6q1HyLOHqw4
5tLtMS06UAHtN/+Vv+OOIAlYfTu3VjP+dl9lcNxRmdKHqpQDorcGBMICp6uh9D+2BM3BZKu0B8Zw
e6c+Y5SxC7vAcBq/xszu3/wsJ1GkJ8Ga34bXjjpTjyMWxJ6B5YWIUbQhFXE5VLsR39Wx0pMaIsJe
od39vBAXgWKRxcKkByby0J5ginaAxqkErfxEhrUPZsrl1aFJBqdggdLoywtDIuQ/dom5iKLjDBsg
qYlKe+ldHcWUSaBfo564xKdeNJSPIymGSxbxMrWxZgq95FA6pxGS+sK6Z1bcZmdal7/w6Y3mIBzh
V2Y3wfjcOw0C49ajgBCXpwiVpgCETJxUyg+0jMfY2uIM9vZxaOcpdxsq3JJHhG30mkd7aJSvX23A
PBQVzDF+nXEVzI27WJKrIsOwOYQExf1n2bRea6QvOZiCY8FL1eviVaZcEpnvk5awXr+YaziuDFgW
gXu3wuUaRg0MeBAETThoNxlL2c1bLoL9pkKB9zZNM+bg8kYx4/rluTUGQTcCLPh90z/aeBkwu4RR
UrjjyJ6ZfLs5QvQ9mJp7x4WGBlYiehGQZHHATv5BriEgubyE8Wv7jSEqy7ByTtrsnFjxxYyZxXZm
yKEINcJ1hCv7K9+a+H6AAKB1/uOyIAd6+5g3uigkuPuwUyfB5VvO+t3gSQKh287G3bsHxaB3ce5n
2GLERe48GB5cHciek6CHJ6T8JVFv20m3fej86mR5qXlxZaYEx1rwj+DWjIQae4yIoJtu6W8PVH54
7cMA9adfzZ3ioKiIeMyZn0PwltaUNd/Bn6GYsj1YynkWdXZTdAY0ySw54lvDRrIOWX9kQlFxccc8
0L7wT5dwI7VvFDcBphGTVVgGx9tHwNyA5NR/zC9MIa0h1HPjtx4kk7RZ1ZeF/sTdupjy2REtoX2Y
GeKcVi4iClAUYP3CfTu/3En1MEPIRxgZ/Upk29TGHBMtes5+l7OMaa0ZKZk705vfx7A5vfRo8KWg
pXLBefZm9JAvWlQ2FI/IChgyMwTJGKkpARZEtnucAqHCZbXy1CjPtGd4a8E6f+MiBhYfkmtkk6/Z
gpakwqQYstI+qLSeRpkPXl9MQu7RXQsLOBewicB8ehgBvCAm6hUGqniXmoNe+HzJJ3fPYFk044Lw
CMh14yL8TpQ3rEvhhDAdpe4fzvt5wUTo7z2cD2e9D5aJrr6jEh+lZNv0Pk5/h9CfzIuyZ+TJBjz/
tm6ZYOz/UB2UExEY1NdOkVw3BhWX/f2KhCO/ejOHyDlsC0MNefTo7+GYYkM60xcbAKV+p+ePgFmg
kpXimdMw9ukHGCp04wFaOmimcnUHDEYT/E/lfJ3vv35Aa/g1NsP1Ttxne7ct4iRm78dt4n2ZcSSS
9Amm+2ZASxkOGWWwtzZKvH6nZjZyhozP5SaNspM5sFzqKtmMrHN7Va2aHV7TkH10CHLG+XU1U/OL
272rUjedmCJlJ7uJWBZOY3PE8Rb8x5EdqtG7MCsxgCq/uGCR4JT/MbxDmIAxI92aeFpuoBJB89JC
Dc0bHe/1nwz02niH7uDw2qokKgZcBO0c3A97eGcxAlo8QrDrsB7ippMX9iLn/DoRt3z9wD8Uckd1
LXYvo4dti4nnRcHUpoEebwX3075XiA3Rvyqxxe8g2fsa99v2UqIQHsDlMkvaFwwK/y5XbjQ9vHdV
jjBiA0w01MhKG3hgnFd3mOBkQv3C4C0x7NbStvuMqXdvo9bDnbKOzmgL2R0odyKlbYzmdKQZtTtL
riXn0yrULc5pRsb4siKV8s754svJC7nXZsSwXd9gnMCN0Yxvwfj45z/mMApfVOcGAdwKsOCw/nHL
TSjHldTtX64gEwgmp4SW3ekn1hwkatauzDzhEASH55axnDlPrVpEmd0e2+bGRfca53/Ob+ISKws/
wkYWqsbttymE4QLiUMZpz9zdBVMz7aGvJnOXBpMsXFZuLb8T3jlgeC70aMNxlYlVZTXTm5cebtCu
IVnQtiLUdBhw4rAxMjJUgabuzJWJ8m4sbk+7pNWTndofGt8W8jfzpzMybClHN1o5Gno4cadMJaIr
TS2GUPiMtZlHycK7j4zf7AsiY4T9j3m6fpaw80ovbFbKnYgNqBkxFiUO4zzsHHBXCZR/CezutziH
yqil+Rcf1Z9/Nvk6xQEQef/yNoO5LddUGdpz3K+tPJ++Ry6iEg0LW4Ye9JAqo2PSMwGrQXdAGkRU
fBx2P047is/LBYnStVzcTQQBN7LHOvxSJpSIVYP3+Z6r3AkC+uhCzW3mAALgHokxcLmkI+1CMFqr
kI1ZDXcfFZBz4E+94PS9NVm/bQ3zpJIaCvxIdGYAvB22VLr9PrnnuAxDiAzdyfK6pIY6t/HchSZw
AoDfZhQqbFCpXvQOKnm56nTN7hUZG0ImJLuk5fBS5O/lTus54mkTM9KOWmMqH56indGAmgNQM8X8
AMT36nhUkRFAk/My1HgKTMBhKmUCDdkWvgnj4dNW88uwh2MqFRauyMRfDZaqd1bsHeAfZTkB9VyR
jIxSxdjD3+TeJ4yXa4qZ7YW/Bm8PASHswN/5sFBCeVsKKhV+Y1JBNqowz9TPLzR72vAY223UXv3j
elAt/hFDt1t4h+w65dbyl9n27O3a4g9ywvwAfyH3SZfFoNSao3hF336YagwdSK+gyiH1YrzbjKff
APtxeJ0/MaVyhOYwvgNFyQgLcIzD3wz5c+Mzm1JxEZPJfmFvzcFHR4ARNOU/IzNbT0xO7ryzkqsE
P4irOYXpqFnMTbm51cjfhLLyVOynIpw+NiBFGKUq78cMLAUa5mJqjdaQshXmsc0371PxUwTwtgk6
puqs9DSZ9hbgWwZsp4YJunLJn/9WJG2iUXJaqJnMMsJdVTKQBfzMmSKYLzXzxEKb4rnQjS/agzWk
EfpWxT/sTpg63dbLLgVG/4gJ6lJZwit1F79JaVAF0zf28kZvAMVpxx2MUohQaDjC14DFou5i2ImK
4IHtMFmyrMcsoPypdQc90dtuu4qN9+qicUKU+SidL5M0REoQSFCb0AswGEMAxTQI5YiaPgH2BGCl
sye2fAXMNQvnkSlpDBZTH7UFp58PxCrSCf7YIAwJpmABV7gYV3hBmdl+WNjl4CejHqly1YUiuc0g
rSlBELjFnWW0s5kUQ+Eu6Kd5Bv8Cifpid7d/jQVOtP83LGPYrGybT/9/mRqUV5XCwMzsHxELajTR
sqA3LLAp/93yQ5Gg4YBL10CRokF8z9giuQHW/LPY1MZuN6M8vzrrdeuq7A2ISBtTjqtSnUqI5zbg
I7jt3I+VYo2d0QErDEnBLkXEHfGPdQ913HuaRSPvZ2g5JdtgBFqCYrLivFH8ylrp21X2K46vMCEn
745BW63HS9hqXGGaSFb/PlY8HsZRHwOyQz2DK96llFW/PoGZjoZr/yC+puHz2IXW5GtTJguAdd44
Mskts1y+VCxQyIznU1gRpvPCWhtzrKNHDeA1bfPbYHLwflL5j+YnNdf3cvhfbcHM8+mdKpW87I2g
djtM990Qwyyjr3y40Q+OHuLc9hxvueYuo6T9WRfzQbLkOZsq8bGs1Lckzi46PxYxvI2bSamQu7fG
+CUyxyHN2gePTAZPAt2Hjjt4GDtvMXLzYMP9PqS1xXBtM+rYoL9wLIYVY6IBcxvVS8NSKXo0ye3j
hsmIuSqoRi2/t94EbR9kjL+vbIuTYh3XOJTIFzopUGR2mmgDD6n0kV3gxLuHmU1TDumpm52Cb2ru
c5OTGz1/isuZPQDcNfJJEbuXkeEGVGC0SbdGrCA2rfB8E9jHnmaVtcFbAOer3HRdng4diOfBBL35
y9IdmGGchs6SWe9FxvgSfA2J0WB4qimy3pw9wKoXLD1h5U/ii9f4AeOjxnEXcAkF7njqCi9TM4B0
QFKntgBOUv6IuRypRO9L2Jqdd7pA/vCk1MtrG9m1l0/OiXHq0argNSJPcWvmkFudr5e/jXdBJNYX
nSPKdAgaNMn2VzYdFzTnIYBtsp6yo8gttLHOiXDZfPJlLCFKZzQ+0+nQC6OwMlglwwvdKDrxwsx7
RnJAl3ago0OyWq4wHoeoAfRu7wIw5NcEIC6kpe6DIT9RnChPyPPVOPOcrZN+Op0oY/EvTGH3LFKH
jkApPTEGCMy2kLy/u8Xb+fIaNPAtfjCspKvD2oYlXrlOWP/hy05LLmlIF0B3UbCPWwZKFJXvjQM3
ADJNmTEIaEdD7C2VwxNhONJ1zv0xpcDisXjILrhnlQsw0mKTyD1ybZrm4GnFfFLLTtui+T+HFxO7
I/neB269DSrc3WL8kK4SDxOAO47uPwiiIjnC4+ETVFBhZwIGk0abzvK9f+3Tn1mlRiDNtx1n4D8/
I07F0At01y2sBU4lNMfL5g71nla0WI5iePktJ7VPt4nD42I94+BgVgofv65CNmb8mIQwXEd9WTEV
nqe2rs36xg6oEvE0nacXDijnOKiNqvbb13W7MV7ZTFOaX4rejgu2MBo4u8mTMYuAY7K9zUDVKFbv
UXraTjMPs+XFHdtsbvpXfNAofbbcL2QqwDno3UgF4uSC1hNexm8LpequFB70F9HbzZ5Xh6YXiaig
U6ddJs2WjwOx1D+FOe3+crgdoJxLTJX4xp9aArIDUYHOcy8idilFx/93i04gtH+URQpaCMAaRSFq
TUFxlI3T124vAOKewat0aKKJ3aM8erstsKZg+xl34SBz6K7XU9jdnILM0+ipyFeVpHW2oLwong1J
FFg962NMMJC/vKC77gbi0GGKTfYmtzh3qTIb+fCTDmTU4GKwUiPzuUazJBEsyRRmEDQ9UuQwf+J1
36j85LaiB8pNyFZ0ul1tjrKXVwUHC/qobsA5nlBY0mXkWAQCTAgMn4CirvhVwiB/GeA2rhxWMoBS
wbL+xqyU81fQW2toEWhMGG+g0RpH1hhyK8XF5Db29I4A1m5Nu0PS2zVkQ/cpfPeWdRe8gyvDbzqQ
4T9kAmcDa5tRKEIEER1F5L+R/Td9xbXHkBCbIJoAmHFUerBfoH5/F98KHN+sYBCandXzjwHe3W7o
oe6MOf6Nm2BKm2PYygCK2FdIpmP4Uzwcm7nz8aL+9FtzIlqvA6OnctERnwFVjUWCIm5+VzGtUdBj
dZAqq/ELVEUg6fGUskNbG0A2jbvU4jeuM2RS3KjPKdNRnJiT69XRjp2hDdRNCEnidKm+vXuf4q4C
o3yaf3O49rvxXxcTlK8/nBOCY7Q/hKc4aNJFkcvj8IRHCdkEUXSH4c5yRrPJ1QYXEpq4guTo9uCR
fdGeOufXhCApI4MquaJrjoj31sTJ63xlqFfjXmOA6vcxX+HWbLEOjQMr4RO3a6p7dMCHLxtrkJsd
pXX7UB4Z6YzRIGVKpS7vicJMWfhv1Lr4T5hIDL7R4wBL4OYlLStVietEBmHRk8C0tqK7Pf6DXkEG
Yhs+agTrDVTEtuaHg0V10vJPXL/K/wiojV3qcARzmZ3VCz/VUNENvBTH0ZW2ko5vDikVbY86Lbgm
eQRkb4PLngZRvy9Pp15warQxXAs65ukH1p5ixb820K9LKujvFe+JH7Ue3gbY5MPgvUsYK6rLbjZH
yC6Q+3nt2QQuy1fOIyScNX0E/1JUcIp/HIzSMVGEnQ1PU6kzOK64wHvccSp66wTe+Q1VmMbEmE5x
lJ+PrEPt8zKgoIBI1ofx3X1QIfxLoUM91zeoUZwh4opJavIlPDnjhHWdWHRzlXap5kTnNxRGlE6O
1jPOMVUKzi6wgCGVxm2nLe5GQpoyzr0NxxcFAPTGT06zV9Ly0z2qXokNgXXRUyX8edw/nP8309X2
qF+FW7SM+IGqDrxBKunNIB/fbN6HYj98XWwaRE4P8jbC19u4XWx0VyCWzFwmuIVc3WzfSUwPnwxw
wp7Lq5qPRF+TGgV8w9IZdY3XeEQw2rqCxO4j6+TPEBrEHmbyo0icHOfVbgY8V/IF0gcx2YUjkVXA
wvCCe+fstqp+U1iY6vgGjACSuGQM2jB+pmbG8TqA7VcxwxS71Lq1nNKpmJIaDZZBuGY4z0YScP20
NCLIX2ghmnWb/PjKemJf+jaQab9q+96fkJsWpiYErMTiT1HfNLEb5qoWaPnLlkOD8vEna75wWptG
uO+IqdnIHxnxq+YWbXvc+U4+NMmqMpyQ0wzNwXSt6mJvF4Xll8Wnu/EOMQRY1QJL2DnkvBnCu7/M
AsfC9GuEtVop4+HLrj6BCoEj8JznP615Qeg0xH7o5EoNfJcmJ+x4wTdtnQanpcxidGCrVVBvsY0+
VR87A3/N5I/G5YH9h/zh9/rDh0OMzvhEfWwdp1zCgG6rn5km1jMzBqp6A1PX3M1Ixyw26Ji5uaB0
w8CaL0AEmb6l5ua9DGjo7gLvdcxVUN4zGVVuyDc2dkTfD3FpZrNovZdLVgWlhFZDp8GJWJML9x0G
5m4Kg6kT2v6GWIDFbwINZGP6u9pi4ppfcUVWTu7/iNl6cfo0Aoq3Mlf8fQ34SVCo4CyQiXysw+Nq
U6aGP3yE7zsXA7DSy1i9cJIt/iDUzoN9X+57u0V9HX+NFiMhfHeDpidbUDHud4wdO8xTzhCZRlgv
Ci2VvuneTFx21Sx2pHLk1RuX5mbl2zahXJPomNj2pltJ37dXf39DJTWweWt4g89H9uaGg6v5rwrb
if3FgYQqF2Yr/EmfBOCYUqnDCJhjjMMC027Gn467oWR7ar6/zzYKeGwbQVfz26CG/AN/VmTzTW3+
njK46OuAQk5ZZ8VuF0vbRTXjXGCKjcOwsX8JzCzN1QMOeiCd28LpObft4k79/5Ov5X631s/7GP1F
7LpBMsPWsRf7poLsHBl6VEFeGC46lO8mUz/mdCnTX8Okb6ByBBCZuncjMP3nmgiJsT9YB4u905rF
C5dHykKUMM58k5+6+eFQDBj849mawULGuyBW3+r7KgjTh+m2KTHPl3dDoWo9H9NyuydmsMpn2sQ2
g6prbFZdRow1n+6dc3Yy2EDooe2u+Vffm9K0K3+S+nSYVxjOyMtaATbIM2fqJiK+VkeBa237uLHM
iEWbl8p0CDS1E13huiivSMj1ldVlvtAxekcw8gujdXyag0wTwai9LVL7ETV+eUKq30zwBGV+yu4x
4HvSfjEqMThz1gDFEZ6jdxEM121uTTDv5IPIi/r/IRYpHwYL1QfGFGl7qp0Jg9aWmmvORovVapPN
odWlkrRLJlycy9NLeF4SCrTuurgMys7mxMcX81EIu41zxMIWm/sYNUHk1ra6BQw1bFqu/yFq3ttS
VVcOw4iRqiZZVtKjUjbi2pabkW02vpoLQw1MZrXZoCU1H0Pj3zp64nA7ia9GV9Aj+siGPe4+Hn2L
cKQfDE8RSG4ThxuAvojeyZHSVYuDPczVc/p85SmxjIfkGPM3M+UlezsQjqpIOz746J6lLMyKeS+e
qTBy8B/1lYE+x49LX/jkl2EYHocf6deub17aDj3mws1la8yxWzyNvfsI9pxcqonkf3WwYGs9uwaa
CcwYULmd31oYPHBjEYwaGojE8azdsrSOq0HzG5CrCncbdB5hiLj9JjvnOJiDAjM3VkQx7JdhI3Hd
9wNeO/x4H/Ljjk/vDWdMMmAjsE4Us2CzYkPdZ8N1H6SQpYPD52jCp2x+Ie2NJtDzZyrwnZ/hiyCR
XKrMF+QwEzLwSVUYAxIKfsfkPXUhWPqCvxI4zWMYST6j+mLWzI6kmSrmaEgvRYOv+jWmmhCvYIzC
xkomEeGC1YIUnZkwZY9PAoNXqpgfQp95dF30kCCI459kB0k3fk1iekU+cpNoFsrFqjVuqO6H1ggc
DN4XwYnGfZJdzTv/X3ZnR3vn2ERhkDG01ouZrYUrMhGjARpHntVgFsFzu1V/w4eIVCkMxAuKjxmR
HGfEvV/FzB7M7kRGg5799U5D/w87yC4tIFMu5wdabbe/SkHXhuJCAMHhimEYwy4qqn+yqwGxyGBa
CeRVFw1MTvYiX316WNQOKT7EhXyJHwGljE9Gk24xx+O0dFc9GPO2yWd/3HyxB9FVJm3hf2DCXS2/
hi+RooBmGf84FYN3sEeqssbXVZ2on2SCQnN48W/LAWbMfUjmKzJ/WI8DBjBPmB3C5hjnvkKuQO3C
mdd/YepapA8JjRfbWL/F2F5A71AE9VyYgxYvtn4dPjLzBz4+yredhEyxui2B/ra6bMcJ4HbUaJx0
2YL6l5X1D2hslEyNp6biNXtjSIQ/9keXKZwGjzfthmzrCljXGCGf7hrJ5p54P8CjJm7djf1CLnhF
KlGl8dJtRuMH35vuHUCM8ceYCfxIutn6EYITgTHsf0uQok3Fb7DA3aQj3Jcb5ARUpPa+MNzMusaQ
A3piZ7ZORFcYn694gdXIG1oRq9HFCV1sy+jPqdIpyrkhP05mfbkqwhadOWpxDy4R0EDb6O87XLzl
vObq+TFtb6e45CKuGl1d6Czvs/802rEN/Wckc6WtylcEBhs94BmjHx2Pv4B19YaqN+5NyzWFQgA1
GvE9eCLjkSh3xOo6Fmro2OcjS6+Oqhow3gWCF08GSDCl7BLJh44Z2XQGS1bxZ7uzCCawbs5KA6HE
IC4BMWvZb+Rq0zDK01ozNjiWgYUHknOdd1xyXpAuZ4m96vTFiMmzohoo+jCj0OvTYBDYOjMeHJaG
eynsB2o+bF5RfBUNIRq/0kJ8hbd+/yc17gb5KTAENXQaubaR4WmI0IOoNFkHbh4FJAeLe3/8oNpP
1HOM4z2kNJdgAFI6guLD8bH/Acycnwd1CP9Myi+d4U/owk0YBLe/2KWS0M/cUZefWTNUtTYDTZpc
55iMXKcu3DTqUwp9glIK/gbYQbZzc/Y5eSCu7PlDNZ6N2296CeeKoXcRvWqsp6TCnRIrxAkwlx3E
dipIWKN//M6vDwUDpS6PuSHUgy6fK4H+ALzKxJIPat/aOykm26kbLZmtXS/hFZ7944Z1Y6KwuS8a
BtkBvXvX1rWhx+9O8MESuoYd1rJtQ7/SMJy0AWE24RVEzK6/mKSuIYGQZVabHpDKrkeXoJTwnfGy
F51Kl8kB4YiicnWsOkR9XO7+Cg8kG7k0MzK8aYxJTu6MLoGqShyTNeJB6b1PlwTP4OjxcurEhA2j
jU9otJIpFnqJi93EF0ww5PNz38eLjy/BsgNdSV7pOogm5K2tGCcTzK4sEpCH0Oeo0QpMAgZ8OvUS
Wyj8iiQ+x+8FLJIQd166OIAdXj2Af4F8rR8nd14xPxH0hmhJvFY873dSGe902IMv0PW51GFNjXsw
Lio5/EH+QShC7jq1z133YCW08XzCGElZRIAyGkkESkS3ThvH+WRuUzTL5vRyHHn9lkyJBIe+ietU
RwV7KgDt9dggm1TfQkPGpEXxre5LjDagohTTinI4xtwEfQiAfblkgopI7sw7/oHMZWdQKOYsDL+X
FQnz9CvgZlB/8Ehw8qP3sfriA1cVvhJZZ3eYFjVTILlsWcTK8Fj5bYYRisIKBcp754th5uBiSgL5
Sc9slkWy+Xb2bbQhYLAcSayTxvZoM5kV0WM5+rhlnAjvaXNp65YaJUCq6l5chgep/RVaS2ibQXA/
0JF/juRRb1p+BZBe4AFo8BqXbxTuUNnOJ9AQqp0DcgEw+OfLY5jxGLmwq1qOTjbSy0wRwUPt+soE
ZgXKp9v+AY5GeIYo0WF5DVDKxax1M6wOcbsLhgFWvJNhwta5yOalFvwgAMSPzqnaOEMV0JQv4oK9
BBXpY7ZhrBv1H/F/uahOF/BYDMIi9qkKSlMFk7vql9QTG3O/UKevwPIkBd6ywt4BMms168ug2wcw
tJ6lAw7/XVOECiYYTtzujbsfS6ETX8yfQRHUe4VFv27fIIjQPEFTNgk5VNU2E0YoWajizHkx+ftT
VSjMk1XE/WircOQNyll+Li2CPRv3WiIq2Y63FtoUiMZyMLsRh4RXfluQHzwW/Bce0QfIBsUsJXuM
6viH396KWS3iZmV/AqGbChOgPlwusVuxpuRPALIe/lL84J8rhqTMUBewFl/TeQl9Ugxnr1WBUT23
uVLQlBZSzrYN/VSJfLnj70Ya7aCCDI6weF7UnvWF+iYjiA3NKH5VGPHgqWg9xH3+r4WlQlXfBw3x
OebpQfztQEgsxz3L/SIlZaKIZzl02psbPxaMBzCqYTaQy/prg3F9RbrYRa1x5WUxJ6FzGjSwEyHK
8YjDPidjNyJk4m2hYebTHyGkY2EgNLqQ9ez3onJo8Q0cC30X34c0O35zp3gHV420O2CMa9gtjLZG
wNXuw7i7dQKuSwyt2vQwGrmwk3rbwhtcQmx9s2np3WoXVevqUli/BtCG13Hv2++W883YtGAU0PkH
3DSjcdin23duE+5uCNVnnv61LXRsJbAKJ7YJXCmbsmCRx+rV/P47fBI0GbqvG/ywkueexJ3CP1+g
eVu74ATwMjRPFacxlE42xAl4ZMEgQWOZczMWMxqj0V+BDwcqRvGGqNDzd5ULqMH4XjTc4ZUBgRSX
0jtvdqm1iWEyV+bVH9YWqoEPYidggN50lS8pyEqfwmuDgCkYWPu8GVclNNQxOsrrx0PoTMBtFt/M
elJeCODqdEk8dR94TZ9CbpenCaHNqHgEuJzT+j7UTTCUdDRsQuQu58yC/kdeO0pZ3aYcXHUIZSH1
tTAqSM1iN7ebqb2qjI0p8bB2WmNAIwaGebYcGa0+/PQQEbI+u4Mmy8fFqGg6bY2R3lc0tf+u3ecH
PjZsFuO7SmjYGlH/kbcjcqYHtAFAWQJS9Q/RlWhxy/OrS/0m9qADnVqmtUnpdiYnKIGujNwPSODm
qnOkdwB1wt2YxU1j+hLaYsDI7cIVfmblSO3rJk/7lCJbooVmGXY2OgKJO+qTn5+nTjKyyOVSuUhx
ySqhukjk7eOnHgw8QFpjMLCzEewXvQfbTA6AhDLGW/9sSpS0oviNk+XjbTchB94SvTMtHNfZD98K
olmgO9yAPhT5WWHMmnIsUSRJrjadi4bPghObi1nr+HoqRvWsQs49fPGvUCs45ggDG/JDR0y2fxbk
BdB14GLyiZkshHjcD0zcIFoAfoOJYpz2uGhsbvIl4+/pi6ul5TLX4V5m/DNitj/lhTH4RUENYWpo
v/17ybRZBdZTKCj+gsRsegjncsE1PO3ZAxtpAYPYqIJZL0/58dPxuUeMJOg25m7LZP9vqRKLEpzy
+zE6ZgoZVa0s6w0bnMeT4dAP6S3MZXxOqFZlyKMGn+e1Kd/iXJUBWwyOSCUTB8B7JvY6+A9u0aCm
UDEahtpidy6in1F9jOmbYSLjE4B4IoyoeP+bo2PUdf73M7jqMe1blFM22gLRETtRZoanBB4UI8Ul
LIAIDAQzuPbqNlvCcSgVc+/BDV+j9o9gBwYDo9q0IZy+g2RyvK+f65+LmnEelPN9lRn3DRqSaQwj
OgRE5rWZ/TEj1RcWml85MKkTar/0nu/ghg0wx8roHuGM8tudqZea4y35S0njel+ChPy/BPEhe4G7
zEh3I2KdgLeVwqDilhqNeVa4MlFCfOXvxiWIT6vQZ3g/AC6ZUJtT95lxrSVWOQwJb6qUZqELkYkj
e9p23n8PfBeKaRsQnSeByAQ7YQqo4w7iHhGZhkZd37b67oiTCNxm8R0Sj7jD3v0RlR+B67wLF3i4
4rBoifjC+od0vhj9ZH+xwBwHcpmxU5vvxaWksDUYh8zJ+TxarNmWf1H2nygl3tK9DUSAeJaPAlOQ
p4JWFCD4xCzq1GpDJzRbLG4+VIpCKAnUXY2EHoYvlDL6lNSL+NnGy5avselUBRSDKDCXIdLNhZUM
pYiza4xWGQruBmCm8e5tSnQT3CYk2xAOtZVh11nZbbwVNAMyt9p4kLRVKAuUDuzRapy38Chg3rjs
s0dxfd0DeXMzw5C+yLu3hOSkrZEwMMS4K2EuYR8C4zrC0KGRABw9DewdbxgFwYNG0EGZdySyT/zz
O2RUa5aM8VBfsWwplOHLXxfcZzpu16BYqC3fSKM4uXvZFMEJN+Q0l8X3HOqbL0X0vxNFWO9czNkL
CcXsFhYyZWq2BzW1PSOMnbeCguBWgBUATO+rcSJH/2PpvJZV1ZYw/ERWmdFbMhJFVOTGMgJiTqhP
v7+ea9euc9YOcxqAMUb333+YcXxzdXiefup4EHTeBi3RqzR55Qu7QWFIJNDg6bY7U+Q7P6GiltwO
7EFbxyDvMOFgbmrATPrwR2tGXkfAUwNEQKt+Q0sOVKl5JeAvQ5S7wG/5hNLuwD6+8jizwNxe6h22
VWVSUYMVn6axOrcaY4C5RfUEWzh581a8NOeQTWeiyGUlajTUfBghm2OemxKlo+ABQPqZ7LfNeUcr
owVoOyfG31/BaErnPtSPU1xcB+60SzuLypD+2BJUqdTxJKMeBaUF+fWaT0uyghrjQaoFhfqu9BEM
EGO5wQR2cFGDtiREVuFEAzoXBKW7Ga529zXUvGISoxc58WNLeMQHYkcTVCnXPUCNekY0r97Sh16c
AHShcX6+hlcfzcMKQfHXuDw4vj8gMouWNqVkxWmW7wncy6H/ELLw3eBzifaY+szzmi/VK7meN23F
3CJ4OACgwLRMoIBgOwqTBFp3MsaHsRIrMmOML7BMB29IztjWA4UpWu4YDb83bvg19D6Gf5AbQA5X
cgf5R6MzhhBDZk8Bn1U7BAP+K6CfxmZzMZhTZ+coY7rpIo0QsZSNdQo/szRVY2VA8vFGI9s+NtRb
OGF0RWVzcxRKShBjFQhqjs7xgK/SXUXMGoknEKcKmB+oZpYcJpTagRJsHovovK9QRnPhIFg0mv7j
ZQ1y477v5/p5T7wUCDjpkV00P2q/p7XpMbARAEP6IAKbg1XtrxhoqKQeUQZziuMTy1yrR72CVBXR
Tc6MpR9e4Kipl9q9Q+Q+AqMGTA3uMwHG5m/mHehshmiKgDlkfAMFWbg7iytzJoYWRrHvykWSeMi5
ZNWcFowMohvds+5xo4x3sDp8dON+dAJJ0+KF5sWMLgmJVKJafXh2ioAzi9oDYYJDC6LAzGP11Zlq
5AX1Nlp27iV4hhtAneYwu5sLkngZBzX1wobfJE9s/bTq9Lk/740F975i1kxhnmslS6wH4gEy/HCM
xWevLKOXDmpjNL78ADopGSkgcJ/011ifEHs6+k4I4wGvP9Ir51b/D1sDXvHUVmYZPQWU6n42AjgW
jPXV34of56NAokcsyXz1dlb3p4sDdya3DmSBQpslZGkALsQlnvdGBpOO/npAI7Z0ebgFd8eVIdoV
pHxgzbiMdjtFE98c/SGjgZSpARej3t6ZPFvo8xiKMJz5zaoevwrH3LvgrAAgPWZBftXrhf+D8ENZ
2pvdCotuJlpgQbXBf253NXj/4WjB5C7irifx3bAW3VQe+ZbRhzxKVcmplOv7raJ3C3M/dIBr2WDZ
N7Zj+wemq2PjzzmlBcsNkwT2BHrSRsSwFUbbVJhM/VwM3KeU2E91LE28KEJKHM7cwht3YwDZp9bb
EvPKZ9ROi4k2odvIJxxxMIHeU9hNDV2AEJTaHRtMqSI2k8qpib2++zpZKVQYnM1lsPun5fKf+FLi
HGHStoRNKDIinTp7iGrUGZBLSAUs7bWt6H+mKGOb/CVQsP3eBX+4IiMa2tsX4mr1CxYxhLirulAD
v9aAU6wA8BC2kIL5mY59ggZO03LOy/jXg56WlybVOSeGAtHE/3QB2OwJokakpeCE9njygdZxWT3W
OW0lHRD1Pqqpr327jqAqlJM3iuvK+FZJ7724DM3iEj8ElK3HrQq1j0Vw87c0v7SJknnJn+5k3yB7
mPztE4eoPqQpP46VR9ZguHLfyZe8Dc3m12vOS6Q/bjFqHKI+7hroP8yrROyQOFCG568FayBnt1K6
E+41xDQMzvqRkD9+bff5HT0r9+4PesTzoE6yhbx3LUZlew3p4G69jwHFyeUFVlktaPrwj2InkOro
GAQcEL/a4CkENwrrLRR42UrYX9ps1Aw4Ifyo0Lomw5K/aV/1KX3LRf8Se9UAwyZPHJUOP+m19qug
doAzFjg/zEt0zxRl2kWfTmibb2uUaXwbkrBoUfWr/2QZwhh+mkWTAGZQKRhP8F/NWu9v5ks2SY4D
NIlXsaLoXQVxj3JSjTiT5JjgVJQWhdfaT2iorOnBXrVLij5K7jH0/TPExCWq0r2owSgMvdp8/3z5
wqhelmF980F0gZW7dxD/5VN7pG/Ob+8JG5NtCto67/oDbejHd4JGHk75MzsjpB3wfkwixRkvLwxG
YeydMkDIoo2kzEfM27FgE7r7xQf4XybRhmJXrUEc2Hx4xabzNrzHUPUWVzkOca6csTMahdskeiGG
f5eSDgXv/ErsFkWK7PtvbfNY+uyzdw63r0eZwvnDJPkajOhFR2zMGgfb2dpe1nhkoVnTBOn1v+4L
oZS+bzVUxalkGEjq8oSJMfP9zeZ5JWdP4fFSf0Qg72RChPol+Aj0DMmR02HOaeEZlD1sT5RR3LNw
36UtPG0eQ3CrrpAJmL8dAhnxfsPdJ2dSZDwhzlYJzzly6bTPcSPnilEn1xiFt9k/ch6sTlHXrAY2
/yVYBQOXDpaiTJ8oDv5FCuZRnHqMV8ktv8AYYK/UVn2bcRuHeseP42OF6R78KdWKvLeBgDuAKbF0
z+zOHysAFl+Gw2weMC2fHrlA0zbz9Hu8fKsrmeUoWhQrF+Ze5zWndxcJCs/ZKQkYROJYRYwCKJZU
7tRmNg0P2x3VKTTgR8LsyeaRE7oEuybl2354MV9tlo3C0aeiJRkehAHxuZldJq1Po1f450bQNtsU
5c/0Pcu3JwRAzEpeDBwUPfj1qWEjnE+76rQ3BTHhNGKe+dI6+8bobfUx/T3r69L9QJG5njSzJmbz
DcG/pTr52HJ60AFuZAb22mrRMBbwP7RuL4YgfNKv8HW8E2F6xmtI8XVhunyLzkGBZWmLgG79cQ6b
H9wg+J1mch7qm2USc4qpYc44CJItzpYfmPAf7HYGsPGOsKSsViyXWw2ePgwcdyUL33uk8yej/KHB
LVGr6UGsNFA0YKrq1BHeL5RRxVibHNBtUUpQUDPqoMWaVAN1Aj8m4PBtp4s3Juro3M3HL3pD5Y8k
C3HpnL8e1kENrfUyf4rKbKegFlKrDxxfFT4XH9d/QpKjrpaXRUy0QHKVYyPHCKq+26xf5oFcCggv
f5Mb3Dc05o+yoag9eI8t6wQ2ftKmNHxQFeYl243G9r+vCFAUjtTDbd6syYH+93408OCW3Ybde8Fu
bGM6YU16Grtbn9M0YMKTaxqnM6VOw9KmT9jm8JuH0eRkUrx49IYyfH4kpdgc3EfkpD2nV6tCXffU
Vm+eA8hJ4ZmnVV2oJfuusZiebjoWd3j7rdDlyfNYhoSrrzkWaVDR5LHFzXMvIslT0/aPOelyZ0yR
AXa+lVZPvs4o3xrSOIR76qiOFkzIvZcKYTx6WtOCGdTypNoAS6KkDaZnSMAwkexg0e5oC8DoJ6Mw
tqsxj0apeZCX+QwCqnM5Bj/GgJwRC/E07KbBaAS1ScjfmAjS63MxOXm0/XE6/h2MV8ug5Z+CqtLI
9613X3uCWx0VOVEEo2Jg7ey14LcXFgDkp08mRsd06RwZ9r5NIQG1iK88Gr1nxlSzHy4oG72+TSv2
R58bFTZftjJ5taIiL/FHJi6dQ7TnDj3CyYSPwWABbwwu0TH79IimP36ckj/4QthYtAsT37A5lvEl
dHR+3rJppUbY5VDqUw+DOQC/I0vRRWBBOoFNSiNTOo44No5S7aoksgYraqMSxGTEx5ocfbd19t54
EmMPwjgMO8B904bgfY0/FqnegA1cksv6htmCJlz2+w7c5ALv/kk3zy1q46qpQhLsstMA741lntFw
efs0Pa1gwDCl4R8BYyiAuCn1BjcJVAwfMpQrkHuIUOodvY54o9/BdAWreKArEnTot+W3AMwRAaMc
w3R8qPp4YUOteY3qMRUUCC8qCxFO8+yXL+4kk3aBETkF1C6bMVjejTP3OgIusfecOa6tTf5tm3ZO
X78Fm9Zajuunhygb4LYTYxkaMMmZVCo8O4EueAlI9T111PSelAcTbe82kNKbbaCKCDpw9tSbI5mW
dZGjCrnO7suV4KI87JlCjXj78m9bDgyubARkPyQ+vbB0Kr+WeWbnZHnjIKi+nVd8jOh/cssnXuLr
r7O+iMDW546a+dVKMgK71l344D009f1T1L8Yr7s7aKSPs/0BrrhZdWtaDGeHRlx+PdwthKq6P2rl
gG+yfAbdsyPDAnsMr3DCuHa4AGbvQqvT8mGyH0/2oFowOV/zyfnCGd04x3s2kWjPKKj7CqoQPumy
60iA1hRuYDEqjH7fvzzde2VdoWas77DJejyyTAPdikn0wJx0103A2ynb6Act0JIt5EsFr3XXDQIU
C1xG9pOfr62U778RB83BynhbTy1/aiKcv8ZsW3tOKhAtsqW66gS5C9g8dCBjOBvxWuAHQ+8k1h8Q
Fem0KFFg/BOgxba4n0GSv9l/9TAFbtOVsRQ9380o4QLenLxWr9Aj7JISk73sRJfWvZFGDbAHZWhx
iv56GNrYEY0djg7SoD74H8waOhK0//4IdQI52B7zaRPzCHbWr87BxRFfbUbBk9IEHK+JVME8T+3p
iG5G/L4CTvDRpGDbxTiApjGAjwc6z2ZFSd0HNukD+4HdnIHVHjAj4Phj1spuX+rDSHiceoas3oc2
a49fTXV8mY/3fJILyAArYWvvz2NurA1tHcZ+9sVGBdtyNZ3NxrCs2OnYISC0ImjyXZe+ig2Qbd5i
0DDGDlBQ7mc9HpPvJoXCzUaGKgImgBtbDCzEKwjmA1ZUhY7WL9NnA7oT9gJAVz4kFlgyhcU4RM1l
Pvshl4awnCeSHqw8fbzJdEk8IATLOXu/nEgPG02v0WTBENyAnIb0KhUr36s+JM+60Igdw7dojB3E
UWP39QbGoafNMPd5HuimLvwyxPzuCIN5zlknvtIlMd9zyFUg36i38UVM5/zs3RLSP0HrDO3WfHN3
4L+xSyqy++ZtXiQaS3uA5iaI2pAoUlPA6nX9NwUqg/P+WKBzLjtfPuPl6N5G0CRRphUOb86WBLnf
zLBjYrLQSu767L1gIIJ0CgWRwtycC4EmRXaGKtDTGyCl3rU6m/eQAfST6XE8tPW0Coh0STC2Awa3
8ah+TrAvdk5+DMs8bGvnCH2oCCgQOTCSBHAcqlXguyRR8mOhQ071QcW6/IQRsDNY7L61uosv2EWh
O8HciSSZtB73+DBV0wJ87EWigrnrh1KdIbfiUdvCpJmCGAM8TeyjNe4H264PfZ9G+KJiJe6O7aZd
ZIxq14qjOAzkCuti9DEDO+qdkEEI7/XITN2tZG4B4yJbF7Tpmum8sWf+i2S54A4JI06dKVxev2kk
yRC8VX34xcRJoFP6Kc37XyTKc4G9c9fCTz37JPhp0okL0HuywzhXiz9XAQkWglOJrx1mNg74n2Wa
iB0IbOMurPE5PxMxhmYB7lrtAJS7BADPP/hbIlcf5aOYItIxG2rlHvHvxlmRclWCQu9PuYrlGOU5
vDIliIr9BjsaSuSr6hAjbZpFhP1IeDDj+IF3KdBni/V5sG96tIPKljjHjSOy6Dgm8rsTO4WZOLWV
+mIxiqscdGTkITCuJDGYFB1l/UVc/Jge0eo+wzrmpsdM91qKeew4UO2cm/8weKhzeBg5KmSTYdrG
zc7iM55ByEgzxV4zPALZRiXrZBAvRJvaHPs+aQM5XyoxP06IpRksRQNxSSL2bSh0skzkjAAVNxUR
GjM1VjZ+8LQqSVbGoZ+cW1xxZxBxWaDWzed0gtaOy78emm9Iy1BDzTNBdzgIMjIzupZuTz7+ZC+l
gPnn3OS/SzWrYu4qb6AAHBCVypwaYjwEeAN3EdlVYWpIxo1ykQVlVrsjfkUf4pkRKaChbqA2rUkM
gt35Y+D2CA8fhFnfD79dcw5md+40kMnlMMLt7GJsOxAbOHbnZ1pJocHTU9FlCQupUVNJQ+KU5rPL
tIbyajrGd1NVWtQptTEEw6/OOr7hdw/fEbmG+So1zSTGJfRPk1tbrE44lKL2EDH4g7/+IoKpcYRO
cnSoGsCjGIPp5ZrCCCjmKmK/FuPnA0gVtZVLMYHHiVXpE2SkLlosgmte2hY0i6QMWEJktKIARfXa
wkld96t5yhb+YgDX27z2vvmyTD1VPCJesRKArJLKs3F8OExnVty8lh0i8q0NpgmqJFDBNr5o8e6+
1BzHf6OYTXBI+B7UuPNTIx6tafx2dx/FPLTtTTfimXVIb8VdChcXMLavmkrcMCQg1iqDym9wy6Bp
9nSni3DQ8BnHwNngvOhTMjY8nVvJM8pbckG/zITgVE2pP/Z0J8jOFphyI+WYXTgUXMTwslvqvw37
RpbbP5ZM+6KFuA9v16fR/6yKxQlzRj6U83NMDEOudo2FphP/RPwMjnkGl8SlpYvBapc+hOrWo7+u
dVqEk4Mv1c6Bo1f/i6D4ETOD6VNfj+Ynr0QQYMUfFRlz+CmA9d6UXzLlDFtco3shhirLMQ8AvI3C
4FL48imRHiWlkE6/tD+8GB1ezl8Mfdpa1livs6yTthG9P70zgF4dJEeTMJzKwF9IvVDwbZkjMWPD
FLCx7crtO8FzlxpwqJqYjl6sxHqwaTv8w9rMupj1wWodauv7Yv3RazjFxjPpeRxArNvZbf13xHJ6
HCgw2W2XyOEptdMDqzdXs9pIWXcuqFqZTpkO+Dgvm7xbA4MclU1fBtCSp6bYGd/t+kKCKCv5mnAm
Yc/Jf+m1dUIC8GkAlmEuw//Ra/PU76qryfK0BqTjyXZw0NmX4TnFiongr5Uw88fL4G90/JJkKO6Q
tfHgXTL+GgUoFxiLMDR7kNCgdSVT5eoMUxT7cvq13ITz+hpVtpmcJ+vG/Dw5mDUQAm+dhCffearW
S/eU0cJoZF7kOBwaKNwCRujTq8iXiGOvxiEAbXbE9IIKm4uJxYHe5iQ6GHENOqJ1dVjvFGJiB5I4
HC/cxdFHJYup0Mj6WY6RfQ6DL1Wz1i8lWywbWJksJpz2WfrJesj17o7Pjt/XiIGpNOpO9iJ2HyVC
asXfcU/5BWJASvn+nHF4jgA+E0Kn/eyb1VIba/wzF2vuZQ+XLnxSmFEhVOEr4MpGcA9uPeDDol56
I1HHOogh4+ihdpDoWZAO81mamtnJ5uGqxrcpfqLJn44q+/ZMrPgmR88nd2Pg/K0xKmD1GXHjOAzK
jPOFnSUbjPBLRz2ZmcqD29wUaFtMMcjqfZpbzR79HsyXDcpJShgmoVvWeupj2JSxQSQ3/6KxdKAV
9smLQjQmfVl43JhFaSxHtZJiAIVCraOHAwSxVZCmord0HHwlEqwgoDzk8Uw0avt2k0YcrZo6cxE7
YX4B+4HDix3ojIsE4CCDTz4fzZFsF3LUUScxkNbDIXh0yP72mTuRaAUsZ+30d+syO00J5lQ73h8Z
cS21Gk/VByqqiTUAmdVLbX8Fxt7X6+1vsT9aYPdaj5mTDtsNMpVQIiF9zBBGc+l7pVq88RrJ7XfE
08RY+avN7iaiZfA34cL+qeG4TOPxazRL/Q53h1QKSqV1YzGeyRnlDywfM6a20WUttyVYIiMH489t
7IOtZZMeFjieYTgDnCBLAUxk/4ScAj9Sx4vMJJXucldbE9Bw6NX01/tusG3g6skr3/pE99Gojp++
XUM91C+kAa2Hizatue3W8h1kXAuFVWHu+se2+ztn2AEK2JUmQb6dyqxLp5OTfEkz3dOR+Df7+nUj
lNWUCKpfChkG70NeqiOuKX4J4n0yYHn01IHCF0zL+KSO88l4dkJsjccwjyCDNLaAhMfLxMn255oJ
xov8MrY+5Ljg68+vpxBEOWkAB+xWBEHmq2hPk5oYD6+XZKl+teKYvRhDYcNAC6H79T47J/zDDIkn
CupSLe+zXoOUpQYes/Hf/e4aPEH0mMy82ZYYEefTS43/cGzMsYcH/7VOCG9QXeNgoHo3LGm6TOkt
AxeO1U5gQUn9iZ1H2jN2lJS4cfzshAwT/0ZWEKHYza4eP/oa8Vr+a6W8RK7MhpmkBTseZWXI3oCT
RHvkS7AOCl6KyaR1ZsFxD150MHbbtpH7o6jPKhv5JUeueBI98U+2RFPEkcZvYR9j4l8TfPC45XGB
X9AzUUlDLDyzUHPbrKm1E1TCN42IEam/0iFeSPxJ6c0nohbEQlBW+m9+Dlv8HcDPVP4ZBxiWNNFT
S0mgAkI953oLGuMp+615HtSbn/QZosvCuvCBkJLIiICW7S9th1LkLxACt0Y8YS5UEw3DcdZEN1IN
fPckrkCFXBBxwzbKWFMah0tQf1jALQiR6sejgSFTrsHs3ESwJe5FU1xOV7T6lI0ARKJEO160/faF
oijDAyWk0xzojuTlpQ0ejbY+2OPcqbJL+n7zS8lqluDAamGi5X2omJIcEE2o+Z0TOfwr4+5vgsss
sQO8xRn7DigEu0uOpys5tQ2iiUY0oQ8spTokj8VsyDjMJJi4Jeum8ZeeQalSsYTyGHsSOTdTukIe
cV6XfV0oK7Q+HZNYsO+UBoZk9RmLV4yWfITylOh8nCW1u3tw2sRRXxBcB2lBhg9yfao6hO2zrtYD
V+ChKlTqctySRWYOGgWY/nfPppQd6ydn649Sgd+gTjmnX44TViBBBszjLSJCuVpJNSZFb1Gq311I
W/TYY99OcQHB5qbFnJ7cpixBuNDCX6Y2/JCeK/Hlw6WdDbvrlcXld8fcpIwV5orQmnU22DWeyISh
xBPgnWFLBI374UgoSFjZ6+Q2JcpKHBe5z9LWsx9IXroiI867d1v9M4XhTSmdIJbQIakh7VN2fxrk
enCV2kbyvWiYXGNNdOPYMMtYaECXGdU0RaiUlLHf0sUFGYFKvPR2BVuK825xYD6mDtZyMd44R+P7
UZ+yelgWCXuCeIoludGmhszhE4tNFQ0NZzgNRiJOKxKwSd2f0cxRXO6sOa7t/QkqTgpjwmLVmsab
zN0mSy2nIx8aJcFJYAhUANUoyceO2vMf+o5VS3f6FLSfEYTaXSxpmBIkXfJQ7o5rvEy5LSWgk0o/
tnuu+e3PhHkmHD/sINzmdFm5pcQFFDVFPy6stPiWWM3ARv+OQRiIPaSoEsgFZkWJlkRqT7yTjuZy
tv6wP7DUkjT9mO6Qerzftks89ohCFdNQRpV4G6S64tFXcFFVmCRrPMpKI0dvhdcfWw7bUJfYbuHq
yYX3/zQM0WMEiIz1jSxAzElklJEkdwKNfrp04kd+S0qVn8kGLjPtr3ZmleBbkfkpDwYfSibkjVy/
HZwlRK5TocFWlwVUBV9jXbnh76qD0mBppSJEhjPFgsevIPUHGgyvYspmMABOxloEGB0v5+hPw95g
n5soKMaN69OAo0hcJaeTMnoQOsH+JukI/ZoL9Lafc+kiYvwdCCpFmrZ5mQxmR/ApQH8bxEDCv2EY
6XXGCDGJp2GfATqwLppEEvKlI5Hn9DD8h/vuIX4rG6L17YsHPlNR+Ed6I+4xRARgQFCpa9Zr0+Mc
+cCnYSFT0XFteZFdqbWy4rztF+r8bnziSDRkMMMh5shIu9HlUxlDionRqkoDg8blPUKsuVJmq/cq
OBoaTIU9OOeeimPmQaQQRwgESKNTJs19/IutP6+x2PIYrrxXK++VM81GtJVtvKCfLvgFnkIeaSee
G6ggvdXLCz7W7WyuRnCPAqP1YBfOo1pfNsw7WdaKkU93/Zx4JZA89T7glJE2nHu+6WufhoZ/5EHP
cSJRz/MoFpdLghYLVuQfsX4Rics//zEup/EutzZzFhViHXjLXsCs1rCsQnfOkxYGGSefkTOK0nmv
B2PFiD6KitwK7/YNI1psfF+b3LEcCSiLWsGG1pW3opw/aQzdbinW8AgREzP88CRct+s64/6Dr5Tj
olBJlIgE0TmNc7XL0YMI/DVmnWOAFg900i54UbatkF3McZZRQwO7WeQqEkUrrnzYTtHxbP8dfpdK
v/Q5Z9d+TuV5THyKUEn8eHHMEC/Lmt8BM8WYKNgY08qxmD7uKllxxFN0n1pkOeSOa+tHIA5q9LCW
sQqg3cBgWq2mJbVvNGLSi4tyEBdzy2D8pwEqazxxMR+7mLD5vzK0w62S77ZuTxNSVnnjg+ag5nfM
+BtRQCRJ5bZAjt5rZ92larlZTCXrxdCIf3KdsV8+TbFw9OKLpjZWESGHUceXJLujyQ5q9CwQcK2s
kYRGEZEIFTXT2/4unFhGpBFSQQbwcZKsJcHYX3+BcaWtkCLWiIuHhl8q7lC60mdGOxxyLWW7lSL8
ATRXWtXBevKYoMkks0MkcF4HH4gU7SQCxRYanp6kGcjvJKVNV0En7ofr5BBa8cOM4CnQ9smoXOXR
icMLD37MVeGZA26rWONQgpvO/AGKBM7BfW2oYUosFIVR6p8Mtl22r53Due7EjRlQncgkH97cc2KM
8SjRuHMdfkTbwV+qzfbA+pD0BNegbqmQUewdwxCdckPLA+qNs4nynlrD5zA1gSPHNLO+zG8Ay3Y9
Y4POr6ZRxl+6u/jwCSkh1xwhuKMgvfW83sjjIMwp+oOL/9iJ4fDSoc4qcZBSI0K1BqMsfFk/rtd9
zmN+QC8YFYf5Q4dKwqOP9Dap7NeqpdfWhdRIpOjsAmwDkVV5MKLJTwuuMHVY2LTav3kcd1WVhwqL
MExSKXa9I1krmEMJj+YRGvyb+dG1YGfKuKYPtQfiQAOCf3AU0e5N58l+rtlQ1W4i2Mn/DEmP6rCa
itlrsT7bjEg0cS6ABtPuIkvESRS5C7PZX3vcNg3moYJAwBbGdzYcaEximLkSV33SvcWQ/R697jUo
k+vs5EGGeKKI7E/7S7PxoRsqw/fSrUvgEmvXahlLeG91edUHTq8FgOyAwmBweC1oMspecPuM0R/B
xWwiOWWrsmAGwPT3XzvS7d9t42wOIXx9x2+OlneYH0nZwnd1Sv0VHhh288jQoZwdZgHkgoHOjftU
R9xotGk0tB4P/U+7LWELfx9mtj4IMZb73qJAwjA9542U9QMrv5b3w/toNhiF0mh18DxRaN5GPbXi
QFvavfvo2pABxkD7Rfm+nAEENmi7SMv8jo4dbfAlld0eDHGVQ+sYEtSymbV9TkkGE1BIEIzI2Yqy
D+oseazELjljmEWoAMNlnOM7TkONJvBaj1AFKca2yfn7aZiMWsTPMEOxwDQAh1vveDCw/5ID/0Mb
8Qb4QlxDJoGJaU+DQiQrpezz/dmgD8YP7xubIykAcTy6rVgP+O7jprOUyGTasbWg18qcdnsdZs09
PVDS4jGmh2UWM6CLbpPk61DzULJnGRFT1K+VohO89oW3OtCopfE7J7E4vQosvESG1XL6RgfbA83F
l7rjwPt7/HS+HVpJ7L1Y36wWwMH4SJor4DytCuVAX3uN14cJMtgfq4/VBc88DFm/GOxbRd9WvB9S
mwPx6KBlfAjz1jcbGIf3vOQMqmA25l1MqcLfj6YLJ1HjavK4tNQDdX3PbN/43B+YCxqF0l3/yviK
/Z4iaN9B0enOxnloc2NTdzke+ClOwdoR9Bo/1u1MOcsMKcOgnXNConmwqMx4UU9asP7uV0f3YVYj
XsSNHJydDaWSOpJz6h0d9fA7II5nAkbd1kKa3OS028GgUTlfQLy07M1EgLBxQZkgUKphQ+YFN1w1
dScExN5Jw4cRKdOam3GjTtbD5LO9mgfenKHpQI1DwBkeKakPPzeDGcbQOLIbep3SxNlzzNyLV8PV
kn6wkIq32PxJ5g4vCQCVQ4nQjgM/Sj1JF5PRiQJJixtun9Ief6QspZzHGd51fSpdWswT2wcl1DBg
pXLCAv2BYrLzO6oDhVTJ5qVmxXL8t0B8lRh5w6wZAvV2tOph1FReNCKCjr/bPNR0OjJUfEn67Yca
9X6lfuUwQVfFAtJNztAwzfe0bjQ+t52cNpiTIsem3Ti0QVHiR9DzHqokBFPjC3GJ5uZgggqa7k/i
5GjZVnLs9bw1A7+czfft3ufSWwD1ARIiPx36yoS+B86dh0ZCVLpbmD0Kc1REd+OuT6gU3SMY+Hao
bzsJ45d9v8nsumY6sr3ZkBMm/TkirrHtVnuez6tH+jqeqvWOjxH67t1MdbpNWK5E7Z5lMuqCAlHp
j3x9u/3ySvBp7tbX/qrbYjdGLsQ6UUJAmSpgEhM2OxY49SEBzdZ6a7QEug80cWIgh6Ljr7whv0WF
8dqmpCckU5uhma7tBjZAaH3maKhdwDGxMoq22w5zWlqK8MtVGfICzKOxY7LgWhzHwlBFWaoxYkoR
e4TfoM/mylMPX/Ziz/aQK7kQYEqMO7yMxeTKxGC7R5IEteecCUGnBjBhSMKZW7nvCagps2yD37H7
MYl/2vetz7Z8OJGFL9uElzx9seuQ2BBaF6bUPZdHmf7o7LDw/UrIJ1g+YpT0p0NpJCAyr9FPvOR5
F1Inx0xHfV/2pXQGppbDhOCVCDjA9HfJffczHYW7DR2s4ch3Q43I2+NU+WZaLb9B6CZauB6MG9gN
fPgeVC4NovwINzpAoSx7OmA56xswH/vwQ8jDbALsxEgVhwcDrok6jO5sX2QlDG16JlDQn94q1bRh
zpikXH3d5gO5sj2H9HCMe9ZszpA7IFE0xejDBbQ9ZLCXjEaUQ+j5MuhPsw9TjSufY2gkdwr1jy3N
ztUeeBbExTkWOMQdxtZpR/IcG2brZrC4WewWdREFmBgboCsZXSlhQF3OXqbDAGDBWu07TSQrifZU
8OMr0cNU1I6ZXCzMNqQwSQQbaPBoidaHFU+PEOdPTMUNfiv0sy6KYmZdFOEYmCEYVD+uGdYnnS94
9FI01UK67hqAKJqMwoE6ku92E0tvhf+vPwQoYXiH1J6ZONfETJ7wECI+j2IDmQd/uqIu8sp+9jjq
M/lBUNy3l8H1LdT19x8iu1R/DM3QfzEPp2vG8WLBrgL+cPU+AC7YQxTcCqY1AylH1Fl6dCSzBbya
coGZS9vK7+bh5gCjuv0PZyaO6gBKDFWWPdUlA/T8HPWESnCm6Ya6xJZEGvBGzBqvMCS1sm1ljwGj
x+6+PdB43I7bG80WiNBPPU5AIjAPzEDCj1RxUTG0e79JewWGoN3GWEcryug2PhlPOMFg3WxZJ99q
Nyzim50HmN8hPY0c7M2dTXsb9TvMT140R8B0b5va3pA+/mw+J58tJIEnWn3AJ2YXzGc0pxyfumr8
b/SNiwqwSYdxknqYvOdqS5rPZQTnlyaJ7jCp2VjKH4cbMvY5DxGpCX3uUlMOMLADlNYAQBRrHxID
tAqfQCsJ28Z6IA9A+PtrcoClcpt9tHG3fbH5nrmaDZ9JPWQwtcazC+gyu1lt8LyUak2XM2B+0eWe
Up2k/m8Znpj2tnW/lcoxqDq0kHcedaTy1I7x091RjgDoHDmgWipdBdbIltBBWqAY/pdnjJtvrgVC
SOjdGA4BT4Bv9GSlwmFmvMvoPyPKnTOOBqqLZ9i8q9M7xnEJc6OOcbCnXaIcbzsMCjhs9dLirbpw
HfYKB+JqqPb37VlzJRUKwyq9sjbACrIaBXx97YqBaiagrWcUunxHZ0h+IexuTro4pmsmC57FwGjO
BG77kf1r0ww9tCcTHTC621TQ190NGgARLqQQ0MFgJDSEfI5MEpxVxVrmavd1aT+gGfgVtzqrXBx4
SVzoGqQlWspfG/RBsGEYh3iqgGesFu+Z0GeVrDGLaJOASRj/lCPVmVsLTABy4NMUxlTTHKJRp3OY
doYGg1Os00B1W9DwhDja9UZIlropG47if8YcsYqxhD+uQluEA/siS1K6/gGYdldvaMrVuGBuRE8t
OJfy0wGuqX4+OKreZStmaGJhDclhze2NO8GmygmDtCn12F+vpkloMIlgenZFDMV37cxhN9agGUnj
BKWBZ38YXKwKRLSMGdvyRuLKSZ/MdYtO7D2Iq3bcV5n31b7zkSEm4MRuSSjmeRHSNMdttOS5CvxH
WSXYOaRenCp5xPXY6RDzxeiUIfAq668aah/iqVTRs6Wmj6oNNlawofBiZC9iXj86tIETKgzIbeVu
JWAragGpF/tNTB+H3CvZA4qnhk8B35hG2YQR/raZjesRlmnTychg/x5qfR3VW1RNhRgDaML4mZpB
dt9mX+3PTnZnoFLSM5wrhTDCquEMorhgrkkP2ncaD0AMG5gnh7AofOqjnlHOLtvQh2FXnrC6GFO/
Yceu9Xf3moliywVd42NEcXTleVm90WgrtAeGhyEeK65bO8myq3d4BhpalWvXBivx4YfsIuEllhMj
dT9Rhw2AgYl8EubMNGKmSHhcNnR4YiNBYm/AxR2zqeGyAaljSw3k+52CyEteA1j1YQ1beEbgixu/
yNXk371YO1yqxo8/aT4YHDS1Y7QWf3/mGqwK/sJh3UlFLO0fEZoWB64T08uiVhm2+y4FmJBZ/mPp
3JpUxZIo/IuIEAWRV+6IiCLl7cUo1IN3RUDUXz9fVk+cmOnT1ZYi7J07c+VaKwV72zF1QIzcOP/B
uz/MPkC3Q3ivCSWQIwwvP0rDRF1cwQn6DEl5SYMJyzkXsgJ3qR2fg64Lo9fXdEcs4vS+v5mTy5Bq
r1/0sFPFZdHQLg5A0gVqTnVXKvZDNIZbLViKOgqx2HAvFlyICg1SLlnoZUtP10/F80+QP5bj/HcE
AOkDdcEgeEwoZ0I1ehOMs87+4lQ/d/tKiIDgAyGdxQM/fnS0Cd9ZL7p0bWASfi6svkqzMlBDHzGv
i27NtIUowX0mhfuGvJgQB5vCTLWVbgDzYSP2i3eexa9we8PrlOP/LBgcgXCvoZQ9MTCHfbL6smZp
1MJ5Xw3brLax8PNpf6XZfUob26b28ji2RlAxjSGGfUzxmAgXK6NdcAwIu8BDAMW4VGQ5j3EPkpdu
mQc2siaU3pdZBpgIpSvpD73wlKQ1aB5UQO4Qg84sX9BC/iMEk8x8OhA9Mo+wN3K7I2a17i1YUUwu
kLGGa6oCCSNsbjqAKXvfS+AjkjkojG7DWcWClVaHVEO8DGD0zil3ZGgZmDcNQRKgm3PzLJ4Kpyxi
oIWVel4ekxutPeg7As1hvspiio8oISEWcd/l/CFfpUTZrtdPSMzsBFpr/d0+hBdTT2hFSaKMn2Cc
cCJJzQjYJ114Tu/ciZ0eSrI5hQB5DaO97Y2TToyfvURr7jjmbifDmrRL2p6EqeuLeqJa64uDc+ZU
pytLGFzHXZ9sSnNzrwIoHjipaEZJ7UIIXARUPIAzOTXbMZ9QTNOKOchAUVkIlcDnzKcnAtB68FIo
+AzanKNr59DiFnnY8LB5pTy4Uat5nsxa2afqeM98IIWELtVOvkBj5dL3vU4MoAO7BIoATSIO+NNf
mTi8UIv9kTv+skb46mHQWpEWIz4RGIDil+WZskjxyWWaneSTd9v/+h/PCpkRBvQHYLlMgHmyj7jL
HFnhkgvcgWwsbzn4cZZ8jXdITs0O6BkWdTeDGDw4XcvWjnaY90P/lLqSft6asL3OS3o6ak55CPFz
xJy9dLBLQ4NBT1QrFqx/cnJUFf92Abm/w0gVPHWRpqA4F6UizTcyLLkGbnFqsLPhFvu335F1C9I9
95r5ZtqQ0+E+pJAFe77CVwRdfHIiKHbN8vcN20Juv1pVzkrx0dawUNGEM4BaUpCT0+OO2mIBfbAJ
9qyeGf18OiUU9fa6Ey/NbO7A3QYIgmlApSkzHNHbX0i1iUHcd1py7kvSPXmnwlaUiIHXXv5H+wD5
+Vu7qCEFcY96GwQqdq2RUdL+cB9/F8PJ/ZxBbrxPsxAjH2DeVF2PzFiZrjoIa9CyoT7h231xrFu6
i8IvXvArySl5Jr40n+mF42xMe2DlDhXQyzG0adKHxpucW0DRZzBQwn2fBPS+TNPTjDt5SLyaiSbv
gDyXA829oCq1n1HVAl/7tCo4fuiwkTgTJ4gurfe2VxXO6Mh17cs/ZlllHWDxxaieu88xXpoiLdOW
DcWCXUEyngEGM2ESUop9b2L1GZkfdkGntQ3yrYglQ//cfuXFUJepKELuCI1bmBW6w9HNonP1/FQz
YQiyNUnRmtyl0Lgy1+yFH3LVG3LC8BW8ciCdjwJST5++su/x8wWhtyUuszS5lQ9Oawy3+C7HwoaM
V318HQSerA9Kh3wIbkdwCLoQ9cY3PATujIQfPk3PQCGP6vKFSciw3/X0p785++d3TGbUwGat/EvS
PfPczwwToe2j/fD09S8+KHe74fnjDqSd/Q2UJ5SJWBu0bq+JbvyFNLgc8qQ7oEXKtGVizIB2rdGd
3JRp3771nPfXw9crPxrWqZnxKmZY0kPyvi97UNjlYfGiGXka9sF8rSO19K7AvZ+Dv+dpZyc3OvDA
sVe3q/TZD2vmfQzSyzWp2+VjsPs+V20Znc4en9K/+yXS5aer7fMPKlO3ZvCkRhnTe0940fUDYxlO
Ng6R6QfEcsOAl2N8NSMw3BtSmj7+ULPBvOi4/Nu3mPCXu2kPGDmsjM+F13mlHQhvRVQOoormLc7/
4frRd7s4/j2gI2FNT3x+OnoblZdZ1Z2a1mki04KgaC8/U3ik7PZ9KP1gsDDIbvVoTQhg4EvMYZ2w
ERmSEgiJWqECuFKWcCIoNDqJATnnNej7bkJMS+F5UQ4jOSdWG4uW3fsMpbiIAU8fGM8A/J6gV64l
yvyFxSwMDWLDH95HnSD8AtKhf8bWAPPlfyATUJqE0xDVo5dD+Qe4NI/w6cPhTriaMbT9R5YMfjl8
Kd/Jq1Iaf5/dpAPYT56As6YcgUIwvvedYwT3gmcJA184sjlWcNCd8pv3KWHOaS7r4z2IsXHX3jxY
32yGH+T9ZbW77Y6FZ9TShB6A3j0Qnpg+xS5vYFpq4yvbdfe5uynJmSG7Qa/IHwe/Y7IsNl+7eTvX
mh6kf1jBRosH5fxUPTDrRnFnLBW4nBhOxWVvNehjWleFPP6aaoKQh8feaVTdJ59nvjRIRxXCg/eA
cYbWmDkWAWSdKSV8TLhb6rMjqg6ZgtGFNlwDgqGYRrBuuGhqPjl84xVaYfrUO9hWVJICJOSv5OYN
5oChzRx8pGtV/15bGg5rJrig1pwjYrJj5n9SBH9d0lRGgAqNs4tqze88PXrqSGyY0/FP+MX3DzkA
xxQEFRqQNEQoQ/JmSjlIbxmU5CeHSJ+kuJ2xUmEZYm5F4S8JBxPZZJDDoIL3QI5DXQSBKSPv3BN2
thuSAvPOQ1RfXiFRJ7wkHp6s9i0nOyNuMWOqhjZ1LUc8UN1LYnok7dzDxw641CS//C7C24tQOwi7
958u9GIBdg8JVeL65GiIyYnmJj0GKUsI04T4xnlgWUActVUOM+olRjE+vEs/0Wvr07qUAZ2fHIpf
s34PKL8dZcFMq3HBmuGbJocb8yrgjvtdOzlHN8glX0gc9A4TWOnrePB7865rACrVoNgjr6eiyt4z
fSHk0hPMHH4pecxq1JpWTWpblVFJQsyiZaIwdA8Zvk7TIun/04H8YxnZEcM8AiEFLz1PTzPe7s7x
/xnHYHM0Dg6Ue/T8y5L43/xwkw647ViPgoSrhOzwBZN4NT7NSBqTgMc6giniutqhrJzk9zFtJ3Rv
G/+wQfc+ehaRcR614owcfK7OEfKnqMAiStp+2j4mdQ9uIk5SyFdMWjcyovMJ8wLlipCoMyVlaJmd
eNiPSS/HKEkOu2u6DyINvkffjndi9kzhYNL+D8x1uVRREmRvnDfm2vwVXlP4TgfnRN4oc5QgBCa9
2Z1JpizNoRCMW1udAV7/a6Pdxr5D/Ma5DawGEcof6E9Nydredh52iTbEPwmO97FjNlejILIxLJmw
sQTjoiGEEQt8k+VnCKN1IS0wSCh2R1A13VPMsG9Ts5LMSG3dYlVr5flt0gAWjF9dZ73c4LpF6iXZ
X1xwebH0pGF8ZyqE6KWSGFx8PwZhr+Ppv2hnBqSK8f0Xhhaum0yl+MXJBjzX2s3nMH07T9LrGmEC
BkPTjygKp7s/+ZQ09EmYaPpDaVEvlKHrhGoRhwXG5pLHLWUwlSiQ6hEqIZBxMkkTvY2HLJmNyi9B
ZVzHeei9KUbYSTRuiJesepYY0n6BJ2SyO87aDHEoqBgp+kIAtTwpU90D7ah+tcfkeaU/DI/Urt+U
xrQXIMIgAAD9fIkUifmJjPZlz/G2OSqTsxDe1rnwfj8/J2iL8Icz+Ldh7sUN1T5TEoCWPRniBZvx
ktz/O3GYUg6ywhsbsyVziTlWOi7J9JFpsMwx0dnqKrgedWJHZneSwV9hBfSi7IrzCNVejkQiQ8vj
mVHzk7cQ7KVUJBUDSU57Ob24jx+eAwCRf2wVIBwvHazSjKEEAnqkfn/Hu3gZI+f4KoAeCeTz9Gyw
+qHny7rosq1ynnEKWLFnPZhbk03JqpdCR2CPjerd76MjsI3Aa9UafgJtKUCZvVlZt3wPvCGDN3gQ
Hbb5JvS3Exc6DE7WglfDAHGPaxViVkL5lw5GZGI9B/llIvADeqtfWjwXpn+BAzLM7o8mSHdGup8s
NkRkU1mTH5fakMp742gPUEgRJQmyGJ85kd1jOW5Q3h7jakxXbxB/w57GaeI9DP+uQQwjkCQcsYKt
EigBBXUcuLyD98HHTPFJfHWX6dYXXIZXPx8PAfdPSUPj6r32zObAdWDkY3dTHaPPbqH8aAkONrcB
I3M8gCP0i+I6zPMCVh5IU44VaaeyQqS4OnD3dDsMKWiAYN5ezOC+o8WIkjB9RiFlFC/DJvwR4PnN
sHt3tDdTH67PHiCWFEaoOGQXDMWmRKJUPyJHZakAwHDwh5CK+D7p0bX29XDy/6/3x1lvfnk97CSA
Ns0SvErkEp01BHev9RMs6HYJrLBbom8ciEc0C3mb3schBweNowoaYRxtjcENQgHiSNBJXqnL7euS
pAcZFPsV/VDoP6ETjoE8sAhNL4x+IUHx1rGexGRmYDAgGQCsHo9pWbqQSkmy6yhlgLnPVmyEibru
/rvQGoojfUZSRG6fnX1uHrUxEBgblndDjfOXdfGVqcGAsgAtDDRQf0ERDWAEuw6FFck8rFnkJF+H
CYzr45joHXO0P6nAIPrIEcQUvfiRrblxNcp1hUm2b2Tt4y6FE/CaBlcl5dgMiiH1GVRGpA7ea0KX
Yggv7Ie6uWU3fceTEXU4rLMuTdMTbAaaOP0yoJ47WdsDnsJosXlE9+lfpmYEIUOAOf/ZMdT6aMaQ
b1t/zSVtETg7BkXEg390K7g4KdE40MOwWidApj60roElEyBcfwHCw/pKmrfdC3IEafSUhyh9+jH8
c1pzhEfie9dKpBPGIGDKNGg3rj86TgCCtcSfaICtxR59z+AOFMAMzx7UJmqwjH321y7QLeZPEdwr
jj2Gm59wlMheDAzfq1jnWEjZTXbjn6ATBgOuM5xMpx25Im3GJS35gR+zQam+vilOJ0BMYfLccTWf
mLKstPMyzSVb7eVsQsXy/S/FYkIEEIJtduzTKbvRSgAmgZ3lpPv3FICH0et5Avps7XVgVJ4NBH/C
zD6TREsWN8hq4kmfWpKMLE1N9uJhsQlugUI4FWiFrsbTQaHnlDFmh07lVURIdBwNPXuOVtcg4r5l
nBYhybDPwzqEQUTzsetjTxzgc4ZqkFTI03yZXw2IPn4HdYC97bD1YZgGg2H5W6Sff2bSn3rmxb73
mZ96mWz+ndPz+Ls8jTCqzpSRMrrmdzEaYEP4l7gMDqPvSps+HWbT+tqwCMykw4C8a4iXXKCj0UTy
ZAKMdCVvXTPExr94nNxjHGbtx4gqlJG4N4ojg/GRfb+BPHJx+rg8I722DzJjHH/KWY/7TrsE5VuX
f2Iw6cZ0FTzDf/Hb38hgxq3on2ANYNrhQNqCwFUwdOTr8jQKjqaT8wQZpdhz3szdxOr4X4MouUhV
p0XZcRS3L9yVgW3dfz9PLr/rMvXXmsiErEUT/poMhSrcm/gOjrSfJr5yhPc4H1WacidPjYyomJp2
bXej1cDpkXG+g3fAgQiw24MlzFFPpwwi9dxIOh/y6xrpkWs4wZtqBveWyfFfL+z6Cn2rMVM7vQto
4tNRw+O8g9L2IgXiKTABmx9+3++6x6niUiYzt30wfHA6Xmbv6O5/3LeHByVdcikzcF+Nruv3rObL
xjAw6NgiGqXo7FEqhGiuSbqLcC/4Dy4tOF8gmmV/CUlGBbxF6sKXq0c1iwkRETsWuOtIPtYOz/MN
1wDmTgM9QM8DW3/yCp6RyveXKdFfH0MwpxiybiMFGBlQgJV3nALs8XILoh9TYOELQIzEIoJjXqW0
kNAEX5m2BScs/itnJlrByPfZ5E7N6dkBIN++Od1Nogt9IEY12dJSglLmwEkNdCiUcloBY/NzPPKk
++n7tcs502VlKBxuA36r4J1VPJfvvPM7Ihj6hb/qOxgahRU1xnlYway7AcZzLQP/67wiFVjo7kMX
jqBfD1uQysZFGsf7dGxJ8MjoucKrew60aReC1tXfykpRg4vHxAHbZH+CO8rwWxtglZm2jsFret5T
1Gf3cT0qx4N/pn0eMSUzbLwjXMmKSkONTNv4OYzvYTn6YNXEFSb3sOHvi8fcOk/w4fF6CEh5PSTo
8Y3VW2CzTJZqm/6daUjcIffhn3ycAayzD2/149Q/T4jIevwditMabmC2TmQm0oxnMB1sI3l5cx33
7dvw4RvhFdYBc7nwWiidvuP2ENYBqrmYfUd8loN3kyMODDTH7Y73cQ54Gpj+NYRj7BrT79CMteQY
vpluInrKgj+qX4MxDhtP7K+3WU6LwpHnCybGVAXWHj2qxvllcqW34obwZ4hny88Kri9/Wp5z5RUh
/gvcoobPJmd1TPuUHIgnPDxSA5GVn3gagrOdnG0vYDQni6uQyUALKll6zGwbanxswzrwq2kd0nAB
C8K2myVRcIjKr1JrgqJWzs/2VwMST+82TTe6NiUcMqAWEixnw6dwX+2JYmU1B7CN34DLi7n9X3uP
JBbgBWtxAvLid/jxPh69TWtR+hXDm+c68fzCG77sPQg4hTPRvaKApx3FxlBY0rW7qPhOmFtTZXKD
SiAC0jF7QgjkgT3dtKQ0hiJ+/btPE7gaWNiQw0FdLfFJMvnOfJiPZIxbIsKfyu3zTWkjohDrWfO3
hyTRzvTkEsqMR4jRzrKBgFPBvND4BNm4gM78olS1kKB4G8BgRyq0lp8uo643o1gjtaTnDrjOfy39
m4OFpreZnP0+W76LKvzhDmYMlIDbKOqPijPvzK1qCSQnnqOAwdtjTJNpUjmX+WneYm9JDYGR8Ncr
XBrwAHROlhDXaciHPpRfJ88GsL1pJTzdX55IhzCBohR6yJn1zJTYFs+pvyUiNkk/HdaCwltunC10
GGvCM7D3A5YsCQ8HzOiXQXr72tqeyQHhLBKa/15Ld459tTiTnvHJMiL5+N93/Tq5HCZ44lnwpVcz
kYTJ2mU0y3ZPmCL7kYrjLYxH+DH8heoNSFi2qYpSQN5MYZW3rN+rMwH9wNAKZr31Cwufv765O4KX
8WtMoaOGRD3Gp2+I7gzaBFNixCBLS4pOpKRfMA3eUuOXxCKzDy5MhQxIx/Pgk3wqvaP7CsTKlcwA
bERjA8jZJSUcAxJ5CGwUuEo0E12ZFYudLbGHdTi8xiqBVAS+JT0UWClwQai9Dh5AiNX6xXAT1iw2
kzjDycIFPDCyBvy2t8IzeuKQTB+OJSY3aItp6+8/Brn8ffGr17L9VPse1u57WA+LUTccZPq4l2o9
SrBN9ow2u46CUsYcU0Ge2AbBOb7G30iNrOtaDSg7pqXPQxg+QGmqnx5D04fVT9u6zc8DwsMz+cT3
4Sd+wLojJhDUb54eVT6ODVERYUadnoNX+MyuaRE8MjKRsQ6R6DV6hWog/dDNpF70qUFX59gYFz86
9PHbYjN6Rp2JNlFIJrpDsSSihLEnuNhZP2efY4Tjq/FLWmvyGJkcEJljGRNzcThmaJVb+R/PicPu
SqAyWWwcZwIjDFgRV1Jh0RyyU6BCfOwda5PVe7QlsaENRteW4XeQRc4+xSdsUA5tp+fkR3e7EnEw
NF8i/0xhh3dd0Wt93DncFh5bxR0QIOAJ9ANMzifIGyM3EFCA6Rd56XOmcgF9e49aePuL+Q7X//tk
IByXBqBJqEVZ5hwD5G6caxBMuH4S1k8M4Y7jp+VBQ4zi107kbZRqHWckSzbbS5EjXjgc8wJtnIWr
4q+25AMUlkCec8w3MC6RjQfGiEcXK+uHlcgvMeSASx1VnDgGLwBb4g+6p+l6+7JyWeBUjoQoCmGu
vcsaI6VGnykRWEAHtvR+nwlG+WKlDQ/WiOfmyXLQ8FYRSxYJadQxYkm7ZTjSH9OE6lEbsplC0mlu
NFUKDaa/kCASOm52y44lC6IRHrzxTZRTtCFtorVOR1R2UklqcNjxOajfDV7xdVWbOXMf54xfmgRy
+FMcLJQ+lMidhHlWV3LJT9KdHRZ1dCQZ6RPJEIxNG5+8MoD24uusK1lPN89Y9JGt4c+O3zyT2PFp
JaFjpw14IpLmCHshQclMxao6OyU8c31HBjcUMsmB74161ilhNBAFhn9aseEF4p9Eq83wGBsuVpvW
L0aKS1SSJHAeDj0eeT13m56hy/rjYR9coFsIgpEchZp/AjCRSL4iZUTyyuag2iPAewdWVBlrrJ4n
z6jkXWAxeIPVhgfMofvyBjZTeq2np40pUFz6eMQQrJmdMzNpqM9Z8m974BnjQfgILiRD27xye6Dv
ClzKkmDWZ6AsIgoOOgIcK+8VdVb14nC2e0jnic+HoVkJJebDKZ/08urHIDNM+D96Xg0RlOVoX5iz
bn0IwZrVpR4TIJumIrUdm6XjtD/CA3kze8yt3vaZ3pfWBvqiwyqHS9cf04AuXUCJo/vROVmPD1vh
cFP4axdbOHCG17ivOx9TxYx9dblNe2dkIhuEECKqNYvR5+v3m7P3Da/XqID4b7bjXjM7sliOyxfA
sbGhnebdL6GyIenljbXj/vYIN2fn0Y7bMj2Z9LOa2ScGTfv6CA0GRajkz45TfKfaK/EMI958h+1m
dKUUu0Q37BTeweCbtePmQULA7Awms9pP6kdytEPW23idinZeK50sEyJ/kV368z6OoM/d5hI8N+Hp
NWz63vU1Oh2d9jrsq6FSri47tWuZDOUox6UyVg+u3vjtzS2CC2j1J9L6Xk0a0WWiewRmrcpZ+llX
62+GtOqi2WrBcUTLKYKg9okpO3o0NZ0vG1fn7DN0txksB5RXavJ1qktwTnk3rz2H/U54fzDkbfyk
r9rc3LsKFKQkNHMQc1Ff0S95hE+toF8ZbhCpf2e6d+owZ4ZSgnt7eCStex0sT0aqfiKjGT6g9CsJ
DJ8LOZjpX+pggPuYVZ/ZIYebp1Y+PcoPlqktgeryU/WGX+dZZevNwO6WOB0by1qd9PS9iuChBK2/
oP0/v4l0z+lZp165ddy2OzTLaf8+7qh+1c16z/DbBaG4bIaq4l3MpFa8unCbGlbve9mBkfQKH8yv
RfL87ws5ioVrdaEWH/B2xviMsHr3xbkWv3i4SP4PNCynh68fdheCNy6jh+MEhBnsjRm2Sq/WrnBR
tIez2U7JdqU7R3kfUMQlz0wnebM8uqFQW8i9MJDyplCGf2YB4DcCXFIM9NQR9NbnUukHMklCssqK
1hdc1WTJ7AjoWCBZMVYwUc+KxI+ZD4WDnQJCB2BDEZFeYFogYzVZAhlzQEwu9ERBQ5g58hOe/RAp
WJSIHxICcfEGihNPIOnTllgcHBncYp2HuIAgxImZ+mQCtT2dnUNpgL/B3V0674MDieKAZ5g9xQeN
7qTjPTyeIgoyQFb6AA23Br4m7YqWTFgMdci9lzeUHk9v2uvxs/ngJ4qxWgqtTeBL5g/eiCa29bv7
z1pYI6mvWT6G2C5ZI0yYDHgcA6QJYGKMExHuF9LmuGXilASoySu9BYdRCi/Kybv2Q5xTzvDOF/c3
GTzYM+ZB/EdQQrRhip1iSfB92lugN9CiEqInIUjapeRsv+t2TFp5Hc95snj2z6adNbUE9HmawOVQ
QCZuPkU4Hdr1c3VZgfDLDf/r4sA6cWH33TIRqIEvaZhRQQ+CRwJwxWbseUD9ku1rU4DQWQyNdikM
a+jaCWp9yfI/0zkiYrBPVyQXW1gTJPp0ATcO+jSz4+4BvApYPtAVE9qAa8Q00ZqzyAu7Gif+l/Yw
N4qj+brkw2n2AbBSApf2koYjcjyTT79NcOY6QZaK6M+Ae0RLOH5ChkLZEDse2LsHP09wtMK/L2Ws
dTrR4aAp00XfUn4WF0vGHILcKHMt2/paMlp1scHfBI+rhTRtpI8ZOololtxWneLoilU4WZjQ2AYz
yHETSIp+N8cV2sIz2OUUR59KAtHO7PHp5m5m/uIzmcDs0HTkBZDbmax9u0LDVRkUYpd3UANgT2CI
l/cUcmF4llVLntE5IRzGPR9slcKQ1mPGD7XWfjUgqpsVa0AOb+jPmJ62Vp0TRJg4Qgfw9XXw0wHW
NihMhT5znMLw5NRFxVyrNgQwbrolPNSnShoEMuoqvFRSUJQ+7vNJ44ZTsPm568wQ8gGdL97/jzQL
Nj+91M+nY8OFgEfHSd/CWLDLKy3Bd3ydKnV0m11OnvIdPRIQpMxQ7KfikAVCeHZxtqFufLrPD1G2
9Gjb82O0Rxq4Qum+4c8DmsKWQMl2zDtqqJshDTvNvpUQmq/DDbJhq/ey16fL6DiILqv+7+vpNulp
VR3jdYOGFKHN7UANY7zs8hgolNC/OubBOe/x2PhaMe0qM5WBm04PooAZVoXXfZDh39Rxh96iZRzc
W3+nNEsYAS31stUzAsrFfyZ+VA8pMo/wrY0eVbaBFEOGvN0PMFHRbDTe7hS3MKQtiLiFF+3w01F7
tiZGSsjE4i8EhGN0J3Yy4Ic98aX704MyCmEDmDXM4YHS3OYhVZaM/VA+oEaldI1idHVwoe1WhqU8
RjEtjBx6OZD/34JYDz4wx6C/ekDR1RXtTU4Zt/aQHZFxDybVm/127lKFhZMjCbA7arrW4vBvspeB
8N8NeBvLDqgRQj27VJX8B1KnxJksY3B8A/BahOfhKem+s0ELA6u5TK6lR3LS/Q6h9ZyTI+bA5W/j
IxhQrQd6wwvytg6G/2ZwReuHR9ghUzcIYGHNbqHsdF0dc82zGd3r+akJD/25+Vw9BtT5zfbzdpQj
mIyamGVCImGyanHmfaX1d/aonP4j4qz+4l7vdnEgNziE0OF35wMtK0hvy+Q16nmv3sNVm+GNf2O3
leOqN60plwZB8YguL3/D0WsfdLxoVabL1MtjSUHsvY4pTarwlBEdj6l+rWytnGuQO5bKbBOf6InM
Xtv7XBSMaAyoe9CK4AkVPwjBm1jHl+sSKIzy+ljVfDnAd8/RqL+lp0B39SSoSH/abFD3xdUc2vEc
4gR8now2y2tbO1G96ozrlRbXj/hhxpUeMWoGBQqtiOYfumYGoagOZMFX4/cR7QPAGLAE1RxIted8
yKrd904fvfl5HZJelE0qAhkxwDIo4fuEEahdU1lc7Tg/Q/cRL6C/MYh3NJc1VCEIhoz5EqETbSNO
RbqPp8VnuDRFgrOmXNqQQ7mwSISFQq+DooGurHCKOFQReUx7MziItvP1WJv0jQWqDeB8oi3OSdtO
tLlMgR7o3epjTmg6sWx1SM6YCFBYLNJMqidU0UqUSYLM0vekBy0EWFF9vhYEhllvALmNB0DgH/jL
hsbDyzll9egBELjUqSAIJ4wwRhoEclTyqmqcXB92Tp81lYapKC16gU40pDnXofMpXRS6A3Q7nkxm
2X/GdGY1dgJpA8XelBOYp0BeAfg1nBtdGz+m85ieTzuMaWYv483PvDP8DwroiqFU45IrwOxtR+D3
qNcuWJfoyF+nUBFYOjRMhIUqShUjgIL7dUyGx7o5po1JvJl+bOYjwMphPa7zhKICLCKQ76JvDeJI
qwIW33VwuF5CyjInMRI2SdLBEmZV8lLOxrrLaQ+Da5WLLkvsCnobMMgwo0ph/IIcLAzXYhGJict/
t/wNPYbtDlyCTJeyASgEFICS7zN/wpdC7SafcYEbBnxPoQ4f6qTZB5EZKfgI5GQdIijKzSjJ6wxm
b9JbcFZhnmif90AwlpGLEVsXUCtJzqxMUFxhO5BYgHShJFpzVsE7I9tZV7908YcdsNaYrpX1+WUj
N1/mdxJ78f7pW3HxO19u9hh8EJ0NUVpCnR/zZWlfvqOSERR0PZ0ttMvZdsBMVzlaJfc4stYoKDkQ
qGvFSERjTB4sNXzNMATFEJ5ef20xMrqgouP8I3lt5rDtPBItjtDN5I+iw4V195rwWMGPxTstQR4A
TbKmBrCEqSHCvmPwGfcqvs7liKi1/0X3iV/uiZv9AOxEFUImi76f1EmWZI5Wgn2BE7tNOOvaXgsR
GEMqLPNwI8OQ4JCYkA027JiDyu/RCSes5dwsYjq2yYt91oF6jBKVZDopn+Apx+BKhY7JzfjRYtjV
sbl1axRYhIvL7OhS9uE2I61t+k0q1ZvbF3WDSRp6pKOZ4yHzcQuSsIOoxQp8NOFXc/zRzxKPCCQJ
f8eDGnmsYZqaHvwa4V6gkaE/0R3CIKlkr8HRQyzHOmNhSJOTaKGw5OAnnktWzHVaQRd1LhAzznse
Fd1ZzINY9ITjrNOnCT34zbWvzfX0HLKDm8fGBEXzWHSXgKSWMpO8+R1ypMh+BSoIuzprXSFRPM1A
Eji6XPa6YPM8gO9RhBwqGGv2ykmaMXWTf9XYZfZrJwon3k0cP+RdccnG490e/LL2ny/2mdem/JWz
o5nrno5O45eaHrIUUlNZQNx+uVWkHzAtxDE33Hb+HDy4fTlZrOBZR/hjG4PAKOlX6Ycw0sD2U1QV
bAN0YDEMmoh9zf6HRqMs+zd/rXv55e3BVUdP4bSPUTZYNcCYMd289OBtwFDonbOeXjMNpEqeghgO
VISGZX8NuPT0WvtNoSUT0NaSxqOVk8yaCJTnz5BuPDyrLqeUAUAc820y4XLCjVybHmASV56HGQoN
ss03djDFSya0ModEWi29K+YZlziF2c3wahhi5KPQidt9PaMJyhlrrw2Y9DpSYShjEUkLHyAaNABm
cQ7swsQPuft9rvoadG1OKpAmHFyXvA48kK9GliiutlWBNQ5k9UtNQuaBbgIOGujhdDcFbvUtux8x
14cuSzfZHuFtCDcVPvtidEYMTjNLVUbFCCcdX9Fi0uquwlp+vOZXGfcZGG/IPf2WSTh8W+iKb/La
AZR/S/su0cmgA6IQIZP+HII3HUhjGD46TpfwtfEoW7i4syxaGoEutsiGp27ErMExvLbvwQjWFSdB
UYmLgEpeBXe7cM3BlOGzxzVMiUszVmjmfp2HFvTAwM5++XP57AjbUcU229d52lntzV8c+Ggw07u2
m20j8PnLVTtY/Xz/IaJjlkZ8MR6WCVoIz7TgBpn2bYEAkP5qoIxfAfoHX1/kg70pqO21TzquKvaD
jBvKjnXJ+84dd9uT80kmCzMeHX5PtCcau7h6zcg4he53OtmfSSdvnMOcxTjbTD7J9lohMjja2wND
NpCRAoahgLW1/bxyNx/7u10+6Q893t6VgdO7a96X+YhQg1kSa/hKmK5dQeHIKbkGumlfxrT6xcDF
efKPjL54ic/JSbHhFd1ZIFQ0Q3VRwP404LTBQf30J7jnycNh02FtBRjK1zmP20PQDNjm9g2J+0kP
u0VYP6A9Hu2b19mfDiN14x1pS+lC/nlwKxl7ARi4mT92ctR2qJnYgZzlyuztvZf3CrIhqc2//7wK
6aWhqxtqw9PRhax9QqDof0eEtXZPEQWNIP/E+gJkUb4WuxY+K7E41AM+qWC3uu8MIiQpLD82oN1W
8ek1Mcbqy+mNT8lZTjoevukahJMf6mQiClZzgM4H8gaIvN5l9wrfIYNzaZbkZ2aZeO+FdI6Lknf7
/B4DDmhognkDh+PFqUKiDDDdxhl3qlr3972R3Hz8lsjVvXNwLTwOxdfA0nsBuOdX/xlAf51xVi8e
jJX0N5OHFuLJUA5PlfOaFIdwcJl0Yo0Qe58qSla3Y2IzIXiAQUIFtQqgr87e6sRQElA+fXv/WN+Z
2fHu7uCn4xdzFVMS+zUCUhvdZuf97RkRtLt0VEF+P2Vovi08rimiMVlht+flUHs7g3kNb+DlNFOO
XPVgIXMSVPy1IMUDT0dmgG7hMOtFYNBuHRGQNpNjLBkoR6LB7t0Ek/2D0vf4U9AQEV6tbUaYPJIu
U78RaOjnrk6eOe6veEhv2kZn1/QePIsMcgFhGgaFybrAa/BXpQ9POPXmplMhH5ZuG8ResjOODf6Q
+gon80ZH7io9LkBwMqFYSfuwHuTCNk6flpDOtrxyiUQCLKnH3+CM4KGa8g1H31EHH2xxLKKnSVoB
V1iCO7I/gg5ffq0uQKOJOcDK0ER0dGyHLW8+hDH0x5Bfz0VbdgsphhAZsirxcqYotH2BQQpYO32k
oPtF49EkONKgwQPqzQkhXlSKneG8Dc5O9cmFmaAOIAR2n/ibI9kfzfEcaOk4EyoDYYZSOfwHiVFj
UzTwlaWb2eOmS4ytZTLWcC8IAxvSuuxMmsYlPJGDLa7IMgmtpYw2RrSVaKc5t+ySfWkNZACzDo9P
ukU0KR5wwisffq/flXKaBNJOpUEpB7aY6ZAUcSQmYmxA5mbv6fn7PfSrmxAgiAvCgBdIg0jNoQW4
Jv1FsoPahuOu7LUjl63cIazgY+KhLErRQg2P2DrfoltQEAls07DxB0Gt3Hp9Gqqq00l6/me5mZ3G
7WjgvdKuc0CFmjVhk/Qgso46wDZwS8MekNH/SDqzJVWxLAw/kRGATN4yT85DmnlDqJkKKiiTiE9f
3z4V0d11+lSmA2z2Xmv909mca5xqYbUfbYvkg+K/s4Z9HqJx8Ue73hkSUHi/+rp5CqgH6jkkkjAt
oJ28IUV8wbh52StB93vRDwErcNVEtACnKf2pvYGdYPvPQ+uedLTY3LNdDifqBXdp7NEa8vOAZXa6
lglRJO3J+fg13RnvXjFl6tzWeXnXZP7GGcIEYRFsVGxsoJp7WQL2c6rOxaHDy7Ijzo/JJ/cpn73H
pJk8ebb32v4xe3FzGDQIGIblUkESIzyQECLnsmWuxRlXbccxWotj408EDAOnZ5nN0RrxkD3+ANr5
5dBkPrxk5VGNAsAJsvxDwGHcFDP5+A8+LiZfr0hQakweLHHbe/xEdkgUj3jqoer84zZN9RMHfoZ7
GEk6VUoumTrPDs+d5DUh0gBf8QSFBZBQc+XoBgkDIJ6y54jLKuoJg1H4gwClFahYcgn68xAptG0M
ajC+816htJt4tD7q7pPob+cdCi3TF34GfyqMLP86x/CZsqgnaff2+zx8XDO4RkqMIxUQWY0pgnBs
FGNZZs3AYlSQUYovPAMDlfUoAtJexH3ZA7S8e6jD9gFmNcRT5qHMCso4t9v4Gb/i95WnkV2kF6pj
+MiMXRomv7lLzcIpsadd7/2/D/VcLIVpcN+otbXHfomIC0RaEPkupUOhAr8rhf3zcCd7rIp6f0iT
e4kWd3iH0vZi2BMzutzdB59sLvTWxuaSx5/BGXhH2WPAwtyx+gMH+7Q40oYGIsCgR5XAe99hulTT
zBPwoIhOwusiFPylf121bzL5vE0Buv8A1XJ8lJkMcphfPe3rPq/XOYxIZCjvr5I9AiWHM+LYWzD1
cREAg9VyXAtqu69NpTnUh+izfLHcgHHbSJ61gR7WgYDW/8TPzdnprQRSj+af+BBzQQM6tbgvQg7w
MVaECgRkCNvM/sADGeBUkKIGK+INYekBF7EkPPcgmEhUXMbyFYEdxx1bH1UyL4AXpLAQmECJGAl4
F5ZK4VdTlhfbHeWgcDMX8ORpQc0F4rt4Ch++ziMTk93gEi5gHzkvtMK1/Y2ybMHxyVWgkgd2Nx0i
UIm9i7EOENSaK6RVgbn+TZ8Obl5hseMsZBoIRJbowq2LiDeySBBSULqs7htBTNQALyibrJ1MwzRi
/2WqwE4pampSSSzYrQXTVpttg9EqN2XRcE4x/12KBkqEiPlHLjTrB/ogDKQCGIQN9kSfi1ppOUR0
JUmZ3MMnXMTBp0SasbFDfzGh8MiCZCZ9vwxoZOy1sPmyNf0s/kEwWIgqsofYnL16S1q1nja/nDVn
smHCMst/3rHq5qsex1zZUWoPK6/6ZNqMt/3l2xMBMBy6HD+CykKyLo8v8i9fguiBg0hMcegdBd/7
TzRUPMQCviALAj4dQUocgTJHJap+yKMAygDegt8zZrztFBGkrA9rEf4dB1Vmt0fDBSnACdZgfT2D
pwxRQuxKlE++EWM9BE+PvqpyXw4Kl6BctMn4lM/gsVJMEIF5vifgs9KP6aYr0y6+nlNxgyC6WIgk
7d/3tCfczAquMXNUpwJ3v8KAEdTNawSmBI8OX18MmcotMWzRsuYS6JiyDcQ83mSiDZt45CizSTLB
51qdGZuBcz6EJhNgeTat/VG0RqzGhQa0KKcPj3wIL/MLh3w2sIsnb3C1dE/w7i6kWlCl22lsAvtt
RwS6FcnWBM04KM6YWAl6HcgId9fk2ZCnWVDb28G5BoUzOJG8lZw3JD7dgzWFk3WieE1SQdK5bLLV
mB2XPZh3I9sIqpHkMHL3G+8E2ZActu0jfPm5d2NYDpRJeoX46vfpE18z+xmWoRS9Tm+G5KCv9s6E
j0IjcW5xLWrc514Os2l7BSZ8QOSZjxxtcSW4NS2sfC0dr9EQ3OaEaseEynAls2nmT0LhVJ4t6+n9
r/578sbvv9y7u2P3Sj72CJkdPFQ+QEvQY+pybQP0njyBW9JplmPmkSd+ExuIK5HnAzo6IOExaD/8
gBNl8LH7Ubft4hJrgZwMszQqF69QbIiPmR6ZkbE39hjhM6jk8faMBAyHWergPn/VAxPyT5gHeHIj
JoF6mNmcK3qFaW8eq7v7qV2zJ8+Y5TJTrxeCYUsdZCuHjv1gIwGeXkM890JjL+06gsrcLLpGagDt
186i2v5M21nlwfkcRXVk/KkZpinDplw+IyUpnsgcyI677d+zOmpX9wCAuFunsUYcg3UNVO+y+OxG
0eR85d5m1mt2dQ+6xUrwgJVffj2NWCL6+lSx4XYwIWntl+ze0Th4L8tYVEupdT9g4/JIWvaGmZIA
nGBjVYXytF6Wy9dP+6MHz4etcLDevmUovuyH5d4EgKJjIew5qJcZIDFnJqvwaFzCO500AmAijv5I
ECdSSseUhpnecZs7Df0ReaSkyDj19HkJlWO7LZcfTB/JER6c0ZmGfzF2zWN5sXU6Y+SNcAeWj3k5
TcdBz4TmgajYkRcdo4mVtKqCq98AlPNp9hMw85H/tE33EUywyb+siJoBlTyOvMpNf/Id0mUxQdNi
5k0QRmhbm0rU6/2W9lL5w0tSPtaLyRfIGCrpx88odTrceRgnQmQmyBTzmp+CSdo7nKjbT/v1GL5N
xItZolzRShMvCWE6Y/S+BQ6UtneW6f566uFOWNm+ijCe0v8GZgwJsmkO5LnKoIXnmRMOaMu6ANNs
uuXGvDmFQUKhrV9shu/mgeVLVAJrOrUG2KQEh1M5Pa0R7C0JpVPv8+HVv+yUnXjV7kenFSBu7Ubb
yK/z45jk60zFLRajeUixG53RSyqQ3bm2F+JYHGn60sOu8hgo32KpsSic+OeWBU0fTakG95mzX4Tx
OqA+CkzTfbobJ7x0+/ve0Cr3mE291vzmMJvwtiiVD+bOwBhnwpRznAAIlr9I59rMp/l8herH5ZX5
9w2EOVEI3YLGZ3qAJwU7T8ZEyzAtQZ9ZvmPduVMhEbA+M7ajAeoQUyWtgF+YMG06hvCBmAnFaO9F
Qzhxn7GxvYXWCXIhBKzpbUq9RQUGNGrBR6F8pDqpUV7ctvAlA0QQ8C+PG3of1QL6zxdfWJQkFGiC
0AnWCLywSgOOS+tQQvMSRGZBcmLK+wKSo3JWe+wJL38UXFQpWxz4oDmmDo2atzCtE46i1AOIbN06
yKcKrryGq62owf2FqC41mmkaIEZhpgNJAAKms5BChWM+9SBAGfadHYysLneE37ggzC4WzOUps/FC
gFYnmuS/OpBKTnMVNwRYhBQjFOQznmt34lLr6LzlCLLiDf/cCXXemLN+yznv3XxhJRQ/cBKpvzDv
DThDcVkUPRdFL75IX2Js8SItQFC2bliL0RyLHkD0Dfo3AyvYWWZYf9XHN8UvLTP+BfGf7qQeYQXO
19tWTp2TAd1FFRh+vctWEgmJm3FUbAaKk119oAmg/eqdb8WKeqcLxUmESYLLqMtt/dqvcUOG1qJx
JKWY9l4Pj2Q0xS9Khc5MdkNAROaLX5h8qDFan5FvfIF7C11Wi2WmGe7DKTwiXfE09LLpOed2OXdU
3PZ7207ZTn5aWle/jPBksIZwgm3XJgsYuMRDiJ2F/yBC6kFwJu8xhIw+HA3GjYIwhTQsWETWt0mE
M6XiViHNt/Bu9E67gTrG4TuZc31+IWSAz+Soc5m0DMqwUfJZ6V3QXy2C0lExmg6Tp9tUHeMYzMQ0
347GoUTaSDvDyKPwaSOOI+a+23+Ts0nujWOYa7UJ/Eroq7DruUCN++JhqXwT0Jt7A8WVTOz5TXR0
DPIRZneXoNZ+mABPKh+ASUXDooYXsVbhtGAT9eZqIM8N3l8CYigb/9qy9TOyoTDvPen2e4ei93Sw
G5jKyWg/uW6fG/15nlCe1nZDr8Po0XRGHw+Yv6hmEAU65ec+CUzdU0YzTVnUY8JVrLsACW6x+oyZ
YxUwYLqE/53EAAzSKMT/I+kmYi1I3uw5k0drHIv7ZEIpOgaOpEgNB5nk6pfqMXa6YtZxdf6wFupH
wY0yG6GREqfa4l77n9zLCtpWZRRwWVOEIZB1f1S8V0jRQISc0OT9UHbJXk9Ii04o+yPAY9acXTg3
kZw9I5IzSaTPIJBXv4wHtGhUxqxbhRIeV56xnRIzQr00T+Fn7praeZ61J3361623MtjNQeOw3gG4
kgfjqP1nWXTLyUEDhyfJ9GcyfUG89kuGBBfGuyFJ0LBfGZlsm9K6xpff+9vBHGXobAajHdQQ0y9H
Ubczz1xCWMJXg1kL101IuzuSvpDO1EAmDgZiKTQjOcBpi1FmcAtkNtVDVdEQDDVicatjH1leOrho
llJ55o9KxCMKeFiaWCR9eMjfsCXHC3nWX933hLKb7mkye8vuVfPVxYvMV8P9SHb33WHA+56XcnQ1
bd0IzYvzgvAOdd0I085i/DL8NpqtDY5B9hhF3xBJitdNIaAhWRKKqvk4hkv5XHdTjsgHICr4ViQN
Xrq/kW6wa6hedx9XYat4zjU9zjcGe/1g4Q8dNvj3f1wsKZMbKovUvQ82VnK9+SfBFs3mo1nqPCE2
y5jP4HgwCB/nrvQ72a9M+9oERBjV1WaCeIdhURNUpX/f5BXMPteASsA0rAlHZLof5ITjWhFcNECB
ZnmLXl910H/ruXP/Morw/nWD21BGEBqkdaqHDyNkVMMzXtXO13cxeA/OET5/lbjtZYrsZCUIxbfN
hEhMZtO5cE6dEINLk1+spvmqTtQlOYowUHJkb8w5EDrK+4npX2agzNy4LJTnynWd5yHuxWwVPakm
wR0XmrHz+r5Qk6er8u8KHdYq5s2cXHQe/u8CT4Ei+oAPKI5Iue+dlxE3t+T1iK9UkDvIFBnik+TS
umU6U2qcMdZc3PdMl9haHCJ+J5urCGFC/20NRay9Z5AYWTMfL2tdXCuqe9SQ0h1qhBQ2KK8zXJgM
OP3waxW7XYBsKsCN+G72zPBnmeqkpVNQ6UtM90bOELR/SlDNPzRxbmCWIRGtgUb7mlmpHt3999Vi
uqX87CbmvEze+5sSKYN9K31NdnREXfWqoHnQopLTF2MalQ7B8Hs0McdKtp9/uYmbKrwswA5gG47P
jN3F5qq/9wXh65jmGoQkEzklfJ1yKKYzWLFvsP5mmi/hRARGgQ61fu041qXs97HlvAwK9IXoKowV
JmIQPnKgJnj40BiiWzOTQ9jOhYUlAlnrj9zDR+DOGLf2+7g5ZsSmvbwnzjsjS/u+44rxjLqgYP4S
9EBXi7S2Nadf7qqzwpSIMZbssEavgLFMi7nLlDWVI3NK8dHujgnrfCEkCEpPXSgs72QpmRyRoSle
PpALtaCmBfXyGFAQWPGHxzlkD2xNieK7eIRhXhxOPryGtfB6cwGksukjlpb1Pgs/uGrR+4yRboLE
6qNdl0c1yS0Y/4CMMLgfc9ini8cUAYwagnlwtTQHgAooA1MtV/sSg+7KVxTP9/I/tvdLlDnNnxwU
0QT+FjBxt0uX9/C267VY/fkgMwkM2aoZ/pphS+AQxC66p7vkVH57HK9WFYnO+4+vrNX1Y2zr6+ws
/8irrLVUoAhqDAY4QJJK1KKuKN3PVv0iA/h99T+l3X63HMekAkIkWvbRixnC/ImsnZGejx99bxVa
2PqHiCBvqtTvFpwaiOKgn8ZIzf5p0hyFbfj0tvXTyBDHOoge9pZKPBx70nV6WnL1a4wZy89FcY0e
fXpwwbKEpo2BOkNMyLy0DBW9s0gM/kx5uIJqzQNWMkL64YHZ4KF0VBM14C9SWucnojCeNh+1p43W
czNCvuqoMW+hU+9QTa9b8HF5P0iQ9c3ZrzLNQmN+063HyG0TQG9WDY+oISfweY1EpbjesCBpwEf2
+Ol9foY2uMP4IF2mIXvaG5hQWooza7Vl3R/733cWjupFFr917zkbqItmRcfka3y4INAAaBtHre5V
qd+3tkwXkdx+i5ffq0mH1dYz7i7xIwUAtDjRyjy6GdP8lbErKZI1gtGozSbt/IUhoOa3PI9vI4Es
h3+9o7UO/RxtofZA5fpRZxo7YNmHqdulNn99fyZjjeccH6ypqS/HkPVT2PEvMGZXAf5dvRdqvuz+
0a+eyefxjaX3czTFPUjCxN8GBb4ac2HnPfqnQ3i7k6gArjCD26Jh+BPn+Gt09ofIvjF5LWg7pFhb
ja/wzlwTynoM27v+yaf3btEALaOdoroP2Y8ebpWxYcuCm+G87tMOP2qnpV7uIeRZzR8kSuT+0isY
SXb6+1H9DPtqJjnLFhOPdUVU54/JHnILWJTqUssTsTi58fXxAw4LhS1ftWGLhNlAFvKkP584pKhO
nMnY6j+r0ki6uKnf1tJ+eC1zm85T0WFWWKayUCf2A6nw4g3tiuKTL/70CtMyU0eC9sjJiRj+DjoG
pyy56JYML4M0KUbNQ6QlN1g4qzKU6xDmLsa3G3b7ywemp4vQGn2GaZPH3ib1pv5WMLx26kUOjoYn
SGqpNcHuoBAulCS4LFRvo1P2K3vNoXeNOVN7ShE1UiJxxJ3UqVgGAI6QkK+IGKcwIfBcxhBG25D4
WnyNFzrMGFsLx6H2LcYxb149Cy+7/Hj3n9NyW+Hk8TcE46vDzKdE2JoaFitlQjcKcO/ctwOzsmx5
n44WYppZ/nWx8U1DYCxkRGiUV6urrzGAY0IAhqnZn28d2/ZynyXpX79s6J09BVl2660bB/Vhb/fi
0GacJWSXDGZdoDaikJGK4PfeBbtYjWBTO3cbzfzulxPArxjxdLC0DfTdzKu8+5YGBJdAMtltpiJ+
FY85+jDZ9/hMLzcDWAi64Iq8tw9KP/vTZ1fYsNbjKCYcPVuDxpPfBw3kfOQiQHFtyOSXonJ9O0Ap
Y9jM7Ko5SO5lps0/2Ht9PJT3Z2Zyh9SHHbretOHohCwBPh2CbF9ZpAljP83ecm/sbPWFD2m1MiHe
Up9jvR6+EzK/FsAG8QXFexrBdFvlgbJDUze/4tz1oStQDsJYrwG3tpFwIEQNTL9lrpZRfgp1N7lN
3uCOeaVb8E50Jt1gHRA32bbHpAQWYIoPSJB5IDvkC6MUUAiMYErFkIMZPcReEQEoh/iTMvFnVyLG
VyNWl0GnFAwiJWpLCY4A8e1eA4YCYlR6tQ7EJRJb7w+x7p6/y2AcIWOMq/kdvcQ9aMJ6xRjtc5DP
TNCSSdSjf3cqj3Laec2eDDgiPZaS2yLfjKaSJzllZHo1OSX95rqir4e5GmmRbK8oiEB3BBh64qz1
dDRTmB4Xzm0B1NtYp+832quBbyhkeghR6Cja3YAedaHEN/LoiUD8ZQmKuSZM5c3ja0C2wHLiaBXy
PBjvQoV3YwTKGX/WmbWNQozBvCKUSXR6z8w4WyriOjg9XTuDRfkVGAuGb80cMI0EFvVLjeVdu7xG
BjEav1RzAITSbvyyat2dIFhD9MbhFKY7yH6wIFbvNbdeS9rFA6Yu5gkrmj0VCXdQLy6s7kYIiBgs
sQr4OfjaY+Y01+/yG44kmYoBP023V35D5F50M81jIUhQk3E5QwHAJOgOvHz9vcR8gHaj73jJitP3
Aw6t71KuErYKkBa/y4UZYVyBdBLxawm4LOBjaXf/VXf94cHGCFcD9GAlO4J9qnnKjj/NLvFwUFxp
V61G+1sw9joMeIEVZrwhelCAN2a+mHIlg1jgK/HZxcpkJAVVQKSg7TEvsG/QJ+EO4F0w+yQd3Gbe
oEV+KzhbNRM4l7C83L7yUNDP/P6Id099hP783x/9zMsD6mILaAv1P95rTDh49jBWsOt/esZkQMeJ
8Q/MmN1tlfqogTYAQAeh760OzJ95xTrkaYXeFBUzM0oBGWUvX5E8w282u2xxBcXgc+IvxjPPlrkf
e4JlF2WLfGWc6gSBR+fihRHhybHEZqvFfOIaQgNKhigjiYfUAOIjfsffQiTzA/NPEOzEVPuOIwTI
zBOKirIFspkZeEyM9lS+EGxdKOfMjEpC0UAD3rasBsxGKfWQDzzXUFWKiPBN2OWLqgj0asb6oofq
J/ZkxPNUzz9ALahzc4nYmJBDRkNCBtmnnhfK3DQdhGivTf2ye8W/j9kf7iEWgG8e2G8j3aogP60L
7X9AhGYrNLam07fexAw6xeciQBzXBLFXaLxK3u75EK0WCP4tHLXR7R6UHw7O/HBj5niVFwMoQoF/
3wmzrBcoouLDxmbzlLmYtLCX/YhJqnu7gW907kt1J/N8NpkXB3RnPLpYgu4+0qzGTo93Bh0R38qw
zDx6mLHMiLSGMY0NaYO36goP6MEBvIJjlsc3Y11rSf0i6ce6XxwNQNFcYVqLfx5ukvDMJI885TFo
IdtUFo9G8/J2KNQlVQBTFLjd+sfVGa3c4UlFj4df8uatN8qc7M2xx9J5Iq6HWPbxWLcF79qpm/8n
t/Rj3S0UDmsH/hXzVwwVv02R7/iOe0L+rjhwlUc4hy+mZvCJELIIOTvzRIsGdgiyHQONyWWaPr6V
aloM67crNcEnRRbfURUiZnHTU8EIE6MVUL/SNycCTziPWFIJcHPwHrPT3ZnM96xKAkbQWMTFkfKu
ieXfMcUeYi8OwhE8Jiv7edM73bzR+cpDcPcmpc/upnjsmyR5METHwIhdPLpgfuIjfpAgAzMa4WRG
Dl7Ep0UZDAtdihlqFGmAtltPWpl9GH7uOy4nnlzCZYdMTVvVW/kUuc9DdbIvCYNJvggTM08B0UaT
t1bC8kvvbXJ24IWNY+OLkTdLjzV8/80ZfO2b2X0xnIfC/dew0Twx7nZoguSv9xcw6xTrqm01FaSy
PNIYzSDVrATC/r849QepdYnL8z8u8KyAsXoiGhts3rsoIuN8HN9iIDHDYm4pJPw46yzbVJzxbOKU
ue+EfnFbryfeiPt/ddB9UFAUsaijKPOufVi18eQ72wLiyk9LQlX6TaDw41zyCrL/8iQfVGpENUMJ
COlABFGhOcOEQ/N0w4EeCExape4T1gsJUmosUXHk/hiuD/ksCL/pHoUr4Fg73gpXAsO1P3cM/KzJ
CT56v3tuAAnmBgj164hI2PT0ELojY+ZHkJEFULndJTQHv0Dhb2mcvd1SWTxNb6B5g6S7ulLzAuaQ
ikXZOCeagEiHYktWAlYFPa65cRtDrzNfglOBtgqFMk6qpj1enOmoi5hg3FFs/ALjnUivmgK9QtJi
r3t+azgNEGOI/zSMJQ4plJ2UJD1E4q3hGOXqnLqY3mphcxw5N1yB4MxyAWFmXCzSyaY0lXC1JJ8u
q4nkX3N2n5q594KRCufgj6kGf78AzHMoUPuv/BmwZpk6hrQ5nPUG7qOOZIAe+vXN6dfUDAVPWaS5
z6AxXDia1Ppl4+k81kE/B0ILmRsMafzhIzmg8abXQhWAqkcZekH5g7Pjgj2QhGBOD/0RE2qRHd7D
F+xuxl/M6RkWVqhcCpdanwr+0ZykM7uAnDwig0847X4eEMU4tN7OZM4+h91Dw2/hqGlGA3nnsL6Q
zUNzgR3jyg5VWYmShZHCSJwbaxiSwi2OE/yMeme8hwzHylpyfcjyuJqh6E75gmPUZ/9WLEZOhNEL
xXRUwjTiA1po5AHtQWTcXHKzb05Kutm3I2KWd+yzajTuMPKitgCqix6utHqDPBJ15xicYGrUQ2qA
aVNA93/IoZw50mA9dq9RNNB+qh7pLOlPuqzDbqbvnt4ROR7UJS77Sqeby0iXp0X7xx6OLheLIU95
ifkSzHla1M+fif8iBhjNxiWuNbfcSIiA+YzCWuzeUDzXjqJLzqP6k+pf6X243JmMhGgNquZqGSUp
aQ1uwzSCxwJuZ6H4w47dGCm0nDtlzmj+4+HMWr7svLYJTldex3u7IcICXY4KbXhcYdtpIVGGYNms
MM41Xj7nKseDVEQ11RveVTDsVu+X/waVoT5+YaLu6xxebdDJIfP518uSSnJmZ+LgOExkXJFnLc9n
vXuljKKRYAe5uskuMRpWQ3FepJ/xoN2D4hkrt/A5xC0yLaiwhwlTVDYKaDT/DmPWEDfc1LynGYgh
oOKrpc++QYvI17x30RuWZMPZ67VNyL2UO7vFRgaBAjw00zYNB/Ee57mKGEGi4XSKW1g1HmKoZuQy
omsz94JNRHqox8ktm/aPuCGArwnQPdFvjvcpRFvWRWrdcvtxoFvNaIFKn4XONOmDzRY7ZEbIqcsS
6s68FLM1pV2hAjOq5YM4v8MYtgwl+8QfXdwa2D1rgpyyiSoD1skTSIHGnobaftfOZOSpPeJ+t9nR
qaAr5hHBiOwnfdDxXr4YyzJlZtoMdmKfnecyc5cXj/7Pq7BxZMzRU+QTLIG+3qK3FLEyv/m8ipkb
Rwr7ppj5YC7sdEfTxdk7gu8XEpBL/oAMz0X8hFAyC4eHCdpJ+AcK+/jAecCzB78UEhZDd6YhKgc6
aCu1oklj+p5n9J6/7DaYFkBKqGyDFnkFoOd/MKxX3O4AdjstVswCzhmXmx9Yk1MmrgvTOO8e5szg
d8pPdbVbDsxEDsX5LdlEHXCILSHTuzfu4Zx8pXL2PvVnnYH1b0Xl/KEDvAgHZzCmCYlgPulpSEag
cN+x0Lp692dULOFous8kU+Bu/xzpEAKADYyy6My+IEbDGjI8VBtvr4X8gv8ZhEbznOmhrP/jogH5
8vCibkTDs+jdLrOZLerua92ZWMPcENvh0XKkL0pIb8mxRXbThKCIbJ1Ho9nEVTfki8NG+BYCXYHs
QtXave2ni9GFhvssblLEVrRoKckEdQTnMCiIxRMJk3xCaEpOCAOLwNurrYDJatOcqCF4NJr9psOn
wI00jLN+PjNK4NUzxiZuXYVZMN49FpJXU7DjG+SfpB6YVl5xQ74aH3cqKFFvb46fCwQtpAZOtaBC
4LMIBjBx4ThiAcgCYsP9J6iU1GfrkMYwOHgVLhurie8NNK2EA1SxvHYO7ZJDet87VGhMEA85NLeR
u8JUbY1eCtMyGpT9c4fnmK0msou/JmTokQs2mrElp7BuX/wi+7r9AO0kjzOEDOtxkZ62gpgBnh4f
sATBnWuiB48+PvTI5k+8dnNx8CDGMeAaXeZKGYJTx1I6xTdqnXryTHf+YKGxDzPA9x1h2yKAyQqg
GwzMea1es9q+OMWXsaBTYFr33FFYmzgM1X7FF7Qgm3j6SToJaiEpt1RN4kbimgmaG+mn8vyBxErc
Olf/ZSXfdz5G4V3sEh7yqqHS06zx0+722K9+61YPSOiCHUQ4ciCe9drITORVeWTU/Ia3vMHhDoYf
fL+CuGRhm4ZDGITrebXnJjdOj0tIeCJ5Cwzfus5u8DAdtQleLlh9creS1sX4BmJNRx17t8vC7Tur
71wIzX2LMtSfrD73ffNImBzSYynXXTXhTRARop0ocRKHLsFR0YChALs33i18cadAwbWPmxH+RgPB
CsGsBwba/IbZkgudpoFMbk6l1h7DTSnFH0aQuXm4RZXymqmefO4czc9Wt8W9sdJ0Puq3Mmy2PeAG
+gDb8E0hLsGon6xLb0IsJ/5++B6Z9qCu1H9/VtGQpNO8dccmE1SnXI15hlYtTGudWYrM2O3i3YgF
K21l9XQ4+lxwJ5A6aPWw+GjO7X5Wh3T9S23dnVM465fZy/vgMzlg9fmTnxklUnEQLOuMT1imu9kv
1GZ28SVaVr+PRH4epYDYlzhIrbCwV3OhlVrOznHAYraeU5CpdtqzgQIQPO122c76tbxlGVjr518N
hzuHbRxdV/nmsVD3jWKlEzgX+OG0B8nji/m3EOiRTWTgDvDA2cDBBVOgj8vALBiSBwPzevYmXLye
TSKKjdCMGSW6pQsbCeA3KrdZNArFTApCHtES73OfMN2OJa/HPW4STSLNfjiTKF9IkPIuCyNKT+b+
ToB3Ou88DUYfaPlC8W6L9O5pg0V/lSvOZKkjTD6wnloGsjjOnYdGUGHNNWgsVfMNkIrZvKvP1Xl/
YrRtQCEZ++Olgsz14tSw9zRsLpTvZzyAZ0L9xw+A9h+zJbBoxmXkYqAaGs+oRTFMeEeTn9n4rO4P
uH/ocIBmjH59+Guqdb4zlRQMyg8V4IzpNBN6ZEre1driRigsA/k4r4gFjx9t9309jnGZuscIStg+
WHdeHT+/pIUSSnON3eTD9gLf4wCs7PFfp8dfyYg6xnrNgpN+cT8Y/n0mMPjvy+IOwWY3XmKLR3L5
zf4CIvK6TfGroojSImUP14RrWq56xTHO3DgViyigcTawAbcbqzyQLa2z84mrmz18GZ6lPH39EJf8
nGm2HlAMHSBEzhTPtCJ4e0x7AfqZwK4fHnTssAn79WvazaFge4/vetUkbIcZwlpNcWHBcXIPcIjo
TZ2XcGjiOkNohg7Ezo6fWmL4EuQ7SkxhvxSY8c0TlMjRYvR9hQD61WCk3thp7SvPQFOtB8U2Vk0l
79u9bOLWPg9/dNZ2EvQuyICLcnVdQadP9zI0PsRDtXOl27oHLZ53SiS3CfwF/b2eLMUykJfA59Kc
1VBTK7O3Lce9U4Ss78tCiy6L68zgyZOmtPI1g5HLtAgLxRpRgKguUNgwthP+cYF3ONgdHf+hPT8h
/phh19m14Sin64GZKiMAF+AShH9f4Uw3eLR0190L+kDPXOCzlNb9txRKFXESSmsbP3mH05JV1lyd
Z+oqa76j7mg/GhGPPQntVLsnmCLjcla7HFooC2sxa7hMfD7si7adREZ0X1C9C59/yx8qI+APoPPQ
+/btuccLE+j0wuoxkC6+47QO841YaA8NybarReNqV4UfRCjg5gIQNGqLawKteEbIYNgOIhKzSOA9
tPBp57hKQ2OUfQAk/VRkbsWZHrVujd0kTplwPrDNvDeePPy7yZMlIDVYC2nX0v5+GC3ZU54YHV7I
/ykPT926LMZR0wQ3Qb1NB48FK4bM3BjGKk3m8n1eZ/hNhsNP8PiXu87593f8uT23gAw7SBjgXqfM
5LSWUeEyOnelPhbenJXTnC58f/sq+RIoHQr6RW8kcIz4z40bbWlHhnvkA4vQBqjoPOVC51VAfCJy
WoM5ErJcxj5X87KRz/kiC4rFoELPGsJ+zpa2h6UqDOP6hI8/1/zJ9MKZfibsL6x0LAVlnx0a7EEE
Ro1wFxA9mCjzYO7xfsJNpVzLsah3iZe/YSur2z0tOPoiTORG8f3hXG9fBkMpkC62+xV3EoQZuY0Q
Z8GKDz5HLMGoECLhsJbjCyfHcAuhnk+8bglcE7TzWrE/MPngQIp3YVLDjzn3tfw1Dh4RWMUBl5Ff
QU4ftpim3JwPCpgXvAbPSG3sN2gVXWOWbymj62OO7AXWf8so09FmkEPhIX6BfncOpJzxiCoc2xNm
nGn0WDHVFc0uEygqFOQMXEcevMkUhQQNMn9X4lOyvMPbqwPDXU0Jy22dMZNdhOTwMex8CsPrgjTs
9D3Gv/iPE3+xuhCb+P0gxw21SY3PoDlP56w8go8WFcv3Onsz1bRHW3b7MnXfSqg7bxRnwep95GNI
uN5nc9ivsBumGNAEqNbkIwUHYl5cUY/Q0wgmeh5VPExaNA4JzliReconYWbEKrJ+P/2PpDNbUhXb
1vATEYGAKLf0IKJi741hkwoooqgIPH19c1Xs0+19qmqlKcw5xt/OJRAkPF4EfQpR4locbqLTjg2b
XksNt3ix3G8NYBNJVIpp2UgtAk5q73Nb9I4aOl1MB/S69ehuDa6YvTClCHViz/9Q4nfsFqz87QoU
QgddZ91kwR5XRMK/GLIwKSwNvgaZPMkM29TH4TKsVi+sY8K29SGA8oEVh+qgtTDRYzDnSfkDlnOh
BA7AaJ2KZQ3r9QY9lg0IhHGAyTkRH/g56rRRVyU5ogvVBFyUKI38koKKnvzUu7kf9wdajy3r+bVg
2Yz5m/lnP2GXhIduwx5Bohr6AHqI2RnKUaonMooCgnvn+4MCgaWJsTZ4rRGq/yhzfiBrwxXp1F24
zAklacd7UD6rcHPSrt5rKcKYOSSAztQHpvGw3ms9Ro4/LQfh5TF7KdZ3XiValBvIyS/nFbuUshoX
AHo1Gdj8HzfTvy/pM0z/8vEbwMdEhW9BgabeF+Kym4zGx6F9P4Ie4M4sLcZo5FerYkVnFCwtOuvZ
w0ISZc7ZaL++OoWcBXRZkbLtPse3ycdTRRMU2GwV8lNQ3PqxWH8Q0XnCtICeAfyTsCP0ohcWbHJY
Og7gkOIk8ilKcp45xPvOXU+ejDW3Xfl2WeNSB4QsHIJRciWMnoxIQHm9c2/7ocoZgvRhfTFUY813
9NYqO19srhoMBxgDmyueuxACyMfdiBF0730P7xXEJdtBcD9fAaxOr9Vt9XIQbhOJnHBbgsJ9A0P2
ezC+oAW42/zXF/UnKupJ8788Q5hTGFjN1UgkGWBDQQhckQyEvM5s0d7X6NiloLLqGaIjnjUMD3xE
n9fMkfGAfMO7lc/U5b9ATRMTG5kE+kHo9aCsDk1ECAmJWaAVHQOo9SESvrfRvTdXoAG2G+kttFCK
m2GF9gQ2TFBFcMBeHeCLYVbjInjXJvfM6el3MHTVQgNC47yfa1Q0OSqp6dgOgCJK6KhnVK7QU6BO
EhlrpT+MQSnUqUR8sl3vLj+LLY1Pmoclw1F/1lkVtCt5095v3Sdssr2AWJWHAZyOxZUbvl5scDzv
7P6eELEYc50UWeFGRctDyCRaVSGj9ZW9heQJTK9B4SSSmZQQqLp7mkCbrAn88cZUMJwNmKce859j
zUhoCOaf4T2Noypi3BDDzDK+um7ywqbuh0/W4OnVW8etqTt8CqJFggZmayJZ7RR8P0mOG+q2SdNH
6ESeJr1LCNTIBBICcfJCxDEiSmELbwHgAF4BHAecIBg/JbzyB6EG4rmc5IE2GzWQam1IpuCm3WMo
QEBJSc4kjd4OQkdrNbBX4u/mVMGGJVxHLc8vUkCuk8at3b6oCh96BDdQmuiV5C7wItH8zhu7n8Fl
ulV0OxwRkQBsY1PkdUTLDg+Dg5cbbeLuRqPzHMvMFP7uBvBeEQOUoyTI5l9g/zOiAXM1bhENOnJY
HKroGZDtwbFGPoRO+suO+AiqqiAn3DpqV8g5wYh2/1J6gNPgsElEIAPaQtuARso5TnqyuSAKht+b
AfepWKMz6DM1tkJrxZfH+jopYvzLWFMVr8L3S1gPH5XWqSN177wi3AU3z3AYrU6Dm6mO1XEfTfsF
XKDOQ3p4uTnmb9x8O8WTZ92Z6gYKu1GHoVXjHSOucKSy23XzbP3PeSxEJAIJ0h2R2rNKvT6ZWolI
RrUJ5ToSjpR7qrl6YPGSL88aESdJO+KUnhyz2QJMdaFvG5oV+Yx3bEYAL7yGYm88ZqYoswTXPF6x
mYmQl2uCuQeZf+oW1oBbrfGnOqUwAoEGWKNknCYy8PI8EPkdxlykbqYo+murAZScSTsZ3zFCydOT
/P2kZ/WZe/lf+FmDdHVFjx9IwDLAuGbFExxNacQgBmrq3OPbtFnFoWEv9cnPHYyxISub9MDU5RWq
hRmg5mFBCzwUIc9APksQGH5Vo/veytdwByUCZlx9NzIh0dO2NlIFbJMJTgB01hBiMHyWOsssWUZ6
gVyMJjckbXF2YRJEL43ubI9OfmAz6PFr6ly26T5BI46Oqw6Y83FKo6eNWtAtfQI5UTDs0kClKKoD
z5hB5oPh7FTJ3bMs3V3Yo0eU1pj7avu4A4KHonzHfCmrue6H/g8tzBVmujl1J2EQ51/xg1COHnbp
Iy+FOHA5R3mORL1DS2wdabnrK55SjXoGMCK2N/yfnHmDHQGzZpjZ8zi6EXsBWceQhDhyUwYGHBmu
BMG6PTiLApCpxXVJrviUmUBCFI+SPPdI42vWOnYSzOSNVbnPCP3Ja0UAESgpOih+pwB8kBUGDjX+
wOPdrR5mOXsRqk+2Ocotp4TUvLpv9sKDooqPSiEGf5+EuQwK5CcHsGoa17g87ctT+X3Ke3E9POeS
l296SIEsol6bOdRitf1U+E4MfUJubao6GuFQPhbfp4jiSr/BD1UXfu3G6T6zDhpB0DFYcFVfRIfd
8Dg2vM16AmHRrg0cE8TuFi+kkuEHiDmFfn8tWk7PjPf/eqDWi/1MKHI2rxtCDjWqJlkzTgEgb3Zf
nmtAdncHGT9+gJvs9IcC+/Z/y8e87nvE9/yDLIU2iGF6if5cpNvUQT6VHfTGYxTBb1G+ki+4uzjO
D4REcctncRF/IZtIv0H7LaBm2CEEvrhJIdZG/VnrIq1lNUWKsezxySEuZ8BsdKOjvEhe0xKJjTK6
37y7vv6k4X328TTKL8keJg9ZDfTkXmmmJCFlUBAkf/3Bw72qhfnZtvxcaB93vXmz+YA61xzXuGej
/nPWB9FFMtuYoxxZ+oCr7Ffa/QURGVu8oU4fdiDisgh6IckB0TPkJo9ziJz4fd6ydtc4RQ7FQro8
YtY6Avrs+67C40nKXjJ0s5McoY4sF3dHWac7TC6glL1DcUbwzJfKxfwAGhrSUcjMQTMDPBe+Nnn9
G5VrZGPwf/wIqmZna8mn5RdKYdnsV1foyYniAzf/zteHGLqq+F3Dp9gfxSProMeiDuCY2tXh1bks
mGnykX3Wynr1WSnIoFWicelgrVdXcDA4mgpjDlliyf3wgsRrTVHtIJAUadYLn3iXMGh8pwImBuzr
Lk/cpaz+K1wNCofC/8JWjmZA1mxbx5k7RErokmg7zp33pHBB3SpTRbeEPSBsnDd4KEeavT0gSkQR
5wjUCNUcBqDKWoKV1ki8rpbm627qK27P+TcRmwAyeSyLkgywzkH4iYdqlDJCEud0tdMRv0G+FdDx
lumrmPR/5tcHm9reWk63QSDcpLlzw97MHMAFYjCPKN4jUnBK59Fvdt/IA+sbSn7lrqAZt18zH2ux
Tl+GPlZmkt+ba8TcDlHefsPenFzfbQrvzvcB7USoNlFilB1xzQaXPX+eNNLHmgefZgsOIw30MWOE
B8FSrioGvD2HZ3PqTd4hT1d3TtES2TD4fH6Y+eLCPch1JE5JzNS+tiMFYHGW7DNnC6uAoFbocanY
s0KS0VDUSFxl9+Bd0M/K3yO4/crd/yFNNN+jvt3N1Ymgx/vn1vuGOgVYSC7HYnzbNEymLEP2rTJX
iFYug8k15kSgGghTMfEKIK538oyHMxkpaDz0GkJOnN4mi2HEaIRUUOEBjSLslOaQb70NOnL+3SVf
8HL/LhVigxnpVmRVpNGLlIp0kR1k8se6M8XINO8UsURbhRy+LsKp/iPeWXbqhah3vM2wZLaIO+0S
PLLyWE9nSEYIPRW5FHQf7R7zB/6SJ0Iu4rEIKkrdz5H+I+JVYZjnffzO4Ag/vHP8Q7DyXy2D7LB6
IqRsUVs6OkqwAYCc24sMIt0whq5L1ClE5hBDVE+qLe/jDPGTz3+g4IkB++U2Qkyju/dpE+iqYJPJ
pWCm4KOCRwth6PcA3LapIhYbaQJPdyWKELlcjCk42vPMfezhmAkyFH9t58IAMqKQ4IgaDR5NIV7s
FvfcdLFBEPyE16da6M7VSGxAFqsUCMWfIEsKmFbwnYHPB+HQZGSlVuM205je7sF+9oDxLphUVHG1
zp7R9cBXWa5EHkcf0hCxNJAG0Fp8G6sj9u01KXb8Dgn8IVBN++PxCjW0XCAopEDdRY8XIlOwwSSL
UbrcA5FDjd2hNUeipqNzyT3kayM85E4QRBWIjIvGf9PvxpYj5GV2tUDqxhOh8FwzxxGt+jqQcOPx
eKGUGKXYoz/bF/0zxJkE4DkMH62nxc2UHtjZYP5EUnrivkqITOFQRhOrxXgnitHzZyp8qHTMG7Rf
8oZEg4j/84Xhvh+wU9Qq1GfG20ZILscK3gkX5GUIooeIA0k1vn2mZX45xNoEyCcEb6ryV2O2Z4Ds
u2pqo/bTLyx+bAIpfwnfqnyR5vdoOC5gHJdkkXHD/hAGIBW2v+EIaxaCxT55QPILgbV8YbrmAmZf
Y3Ik0egE2vBP5U+gbjiYSNw7k2YydAZR6ZQ8CgIoZkXltyz+OQTnYf6ihELsUbj3MDkBZtWc8iQk
kAgo/91GzUJZiYDFwwttF69hseLVJ9uU4JgIIju5Jfzhj6gHN0INAm8rL1tBjND30lqry1JxQ5F9
qVPy1eA6Y+bjc66o061wyeg8sOT8QGBc7Q4nHIlMIkZDkJIATqY8hXaYpqK3EYcAn7B0qAgTE3Vq
T+CJyzEEmhXpcJZSTIQIiU19t0g6AmD37AtQUYQAik/2x/ntI11xCdFIsASagmJV7f20WIooloQM
Y3l8LBNMzIiQbFBnZsMFkSXip9BMHtl8CuPs10gjFeZbdCsIjtnDBKM6ylxbNHX2MMkia2O4Eqtn
8OQ5RkTDGiVW0UVmrQswHu2iIbocEpaRB6wjSKZ1IuH7JyG57MNWhmhBBq52EMFP6T+dKh1VnMdC
qCwWk7fXLg1gzC82e4mNaLPiJSXVElCTTG2snW8UlseFaA1p2DWIJzE3F6vnoIEyV9zN9jgbYdmB
8zUgo70+dmrxj96T2uiS8izqKm/LY3spEIAeC3/Bn+wcd6svv3aRSCVugWqB9cXSdxAIzoDsj5cj
9lg8RcFE5BqKPUbIoeRQ1K4RpnZZXVpeBxFfDFxC1RtoAMcUJ9E/Y8qmts8i2+Jhnb8oE/5fgUSe
kPBKZc7uODDJpMdrz+8Erah5H1+5R6TJk0FQ5DYeBce3Y6kkIsJht/nQW7hAqhirk11HE2IXdH4v
Oa3BnRcFVZhvjwJI9XgkF+QZDb2xyPHkYeSEXcsUU4gWFGrcLHnq9cI1QnVnUVoBefMTEc1o2Igq
dLbszOcN5Gnj/RqRCmZOOEPswbwh1AEc0m3BWMp1bT+3hvuwE+rc56wODVYlXjE4VikmDr51id9C
i2aeKFKrnYRU8BLyJoIK73t0i5Cx2PgI/FxqvUHAOIsIDwWV0Rjg+T0TtyKeLlS2YGrWlIUN3DbC
+k62fmdveKsOirWp7ObBt0DaH7ljf4ieMSbxYKQ2bc4uV/rm7ukJBKIHmgMIxFoafIG1h8FvKuBi
+A2r5w3pwuFS5E0qPJYMOFNKjmm9ITPVeY00r94oHBhcZePH8QXBRkgPE+1ECbIA4Xpt3Yj0+R4I
P6CQZE8+2ZWnTJhAM0e8Ubjwoc2GECUErjtvHgVOfJXg6jtvYl+kdyAf6/wvcDUFH+gHnj5as2AQ
9rc5FIlxY5Rs8EGWDJTX6BYMxus3ZZZkM/KDXsMB6G1t9RNyX5Kvx0JjQt4iBJCsekEpxRZJFWCq
W44RFWAY6LsZahIWW0LXkWbkCwQaJMD08NKnkx5fJcYcXLmpaOJNJ0jLNi3z4sD6ozCIk5oEcEfi
dc4pn8UK7NCywce8jq8o0HR8l5zavugJo1esDh7iT1XZ/0GxUcUCuTdrIxZ/GP94jPeElnKdig2R
7Vo5Ezo7+wn9p5EoP2CX5/oL3F1brzcfMY9fZzge6z0vAgBVv/YMmGdt9J1UgOZ4ex3hZW99DO9A
8Qzjo1gZ4SWCAq0wref+0N/+Np8UNup5eNvvcee/Z3s67hrnE7e8FtDIBumMgXLqj6FdHiNIF9wd
+kiaid8+/2xEVXy6LIIwccRSy5/yxWA3ECkBc/S1EYl8xfjjfzgf+EqGPFs1XYysAcAVvjLHbcjG
LUwP5ebnfknsuI/WCoQP2tn08NrkB2P2Ia9pf4aC4ykYBqRirRj5AeXZnkgVYbPQJ28o7WwBZikF
uA0DdYZHf0XeDHlAIuppUSxIXILKQuIgzcjrzpw+6wxVT3rQ98jLSIo/MrfoZMJCzBod8uej6aVm
ZywijDg9yGcXRRY4eITi3/5C9wzc11iIbHYdZyT3nMKR8ZShdPZ2f0+aaGlNduB9HMHEcvAulhbt
gyMs6qChDHTYdsQMJmCJ44/KKfhDE8HcB6fANdlc3RFCffLGWHYDCF8WioeI9RC9ARZ045o3zFqQ
7sogweTObQCn/vSTwvl6k80IWJ1DAW+s6C3k4pv80Tu2oMG2B4YmIpqxaJunH5IBFCj8rGxnpinN
pmxv/JP2fkWzI5J3kDCd/y9ElSpAYH4dCTn04oDv7ElycrRNBz0EK0ygIJkbZjDgYYAh4avNoLIy
DmBxi+MLZ15iVaD2iPx7UQtAEReBcHzzoix5ISQ6DdoWAfL+TZ0QSSL/icZHhTRiYDk2NpOONK95
v17mZIKMCGGPIOsFn8o04O2jhiALymRq7mCeXOvbgiWNRWWHaBR98HGngxlqEoe8Bchszh8+efDm
76V0Q5RWj7UQhpJbGsEeMtWK0UGcwKurfcYedY2VixiaNwwsTBSg6DzsIlswdeHGQFQwO5DoyMd/
HpPcJUZDM7eH7xQsGhCPekNoTPRF34BF2b0CKN3NwxCynlQcZ3m5W+FQ9A7GtA82DJVXK4o4hAye
qr9TdCCwlFW2NZc9q7uINJ3KS527xx17d9DsWfM5e7B19zuHAeq0FtotUtZe5IXwj61MkdUk0g8z
gh8/QLIfSpn5rZDC+OCr4EAi90OjNFENC8RYRGegcDVDoqDI+uaUjZZizuXI4Cv6LpqVMdtiXrIi
8fUoC2klB50VXmY5+tyXM2oAhAmM7M1L8LiHRS3lVwQjDsIaGhu+ccDz9kZynbrEnaGMI88iRkDw
r2xji1SPM3cwRmxKReTeVFeKrUXhD8oDVstaCmkLL+wDJsLKD8qJI+nQ9yoOlvySX77wJmeU3krQ
JUIBzL2qc/STTkXV2HvacRrymFna/IdXYkwkzsOUzwLJ7CcPtrs1WS+OxjmEaeTUmzXhjzV5LB5M
aTaYZVN907f2GwUo6Xt+Jk2c+uL2UePPiJM5W975pYcZO7ZIh+GNoiD0zVorhBostBn4eYXEkToc
MULyuqCRCZGZjLnDEW7om1eE7kETUYYw7iRNIkiPtc0ryOP6wneCXTeCJH1Tu8fmFUAnbTunjlOo
YpGxFaPysof85ZyEi/2E58BFQRB8LneIrNkezROqCR1BW3T1Xlj+WeY4SXnJsdmIMYGbccSCsviQ
rffE+o/Qwtihv+PLQHQQUW6ETIiIr3W7KaItegBy7YBpuO9fdgbRYX8Ei0wTTjdrT/Sshv27x9VQ
O6iahD0xFi42IZ65LfgwKMHJzwyUbUMAaol6wzSO7OLLj284D5qMX9xBhAojW9vsfVQKwObijCLB
g7CJ/e562M+KGC0xh2jcm8DmNdM9x+mlFPZ5CUqRuK7kEbxWdVTEKMhd0BEWYw04XwlZxChjXbF3
6mF7IR5gypjAuTy8ZD4nVSQTv0ANAy/WWIyzbTwYYbrl7xGUezNKcRUiDWToHpInKsUyXmJ0Xx8b
L+/jhctHZIu3y4Ym8trheoqkHWJA0HdwN1a9Sc7rCTLmsjQirUJ+8jrJ8wHAXyqEoMpWUUU/Qbns
MTMMNsw/MWfKqOILAx/mPvPSi8GZjKMWaQqWLTdl+aC/WcZa2jr44oZeb16dstWerTAEV6LawmAv
wVfH598azE97pHTl6MdMs069Bzo8wMnyAPLyoEbgAHJwotV5OANXouNi3ib98x7lFeSnbPZ4zWPj
PDgbZD2Yox/2whyDvJkxFyxwSKSc91TEXrQZboarhvau6tkPoCWxleb0wvMKQOxAnpGQsLnGO5GH
SKLC+KaYWfTdQhuTnTv9jPTtAFMqC/dRuoo2nIqErQTmapajK8tGz60G6kRq2K6ZiB/pOtk7rOeD
oLflp8Hvqyd9tI9bNfcey8trLhPmoycd58exq/19Qo6YhB9jABLq57uaIXz53D1mb0JHvsjsii2y
Tg2xQPD5pxrlpuZueU6rd8DS+iYHQ+y9AM1lzysvipelloyE7T3SaOWcGdvXGrEifil2XV8JK9qR
ecKWt3Hlf7dG6eR8HiZSNuomrJ9OW/uyRtIq5nLzVzt86uvfvudy9xmJnLPh3TnkMETGCncpfDTT
EtGpyEgIP2QY7jkF8U03uG+rQSdHYlZjlX/Zz2mkEf8fUmwItXmj6mY7BsDq29c+eW0dwAqho2SO
wjsJ94UKDAkYFGUs/dyql+vo386KmK0ixLFDQC6mCrEzGNyMjUuQCIw1rc8cAfSTVk6k20LpMuTf
G7McBZcEXagIY5EKzqXTUCE7+UZ0vhPlwQT3o2ep4p3myG/8ckmIBIwYt/eF9xWsAr7JSR1iJpZi
6oIe3uQMGkXEQMgg/xZ7ZgizyNw9XXztbXqokUoZO67WQxMmrxUOyQUk+J4VnLxZ6x2Rpza+YiYm
kQrJD9OMj9a/7w5obf6EKOB4NHvow8FfXW1L5npmnrRtAlozzzDlfZGWMOtEz6NMi/XNUUDJ4xzG
oeM8YTk56K2pXIAqoUU4P8A6LiSDgLWuVbI36s1+BpkZ62w8rRgImRnhs7mmLRLqsSRNNGQ8GZl6
KV5pNi0GfwbeL7Ib9eFw8dp9BmAIccAzQtnc9NDBhGoEZmk575mI97+htryN7jT18ua0BFw83fbm
1MR0p/McN9YgfGHa+hDo165AMBHM3CVLR2xIOBOiFzxPU4X9U5mU0Yv8Rkp2XyfoQg5+7pEOPwAk
WMmiiL7tet7jWg8bluGLzMfnAlO9YtNwpyLExs9UX0HBasCiipgsl0rQ1ZC5M6apKCswApn3VHj3
QSP1TwQeSIImOIDh6+QCYMoXQCaGzzOsBUC5qLE0Fjrk94OisP2Yk89F/oF2Gy+vhfzLSdFjEdOB
UutuP5++zJ5JaiKV57AQ/mBEvRGZdtE/7PQJixi8DhhS0jMJjKbEmQI5dWXuRX4NbHUWeiPw3isu
NYtfXvO02yVRjx3CJPhVOpM5Ivx0C2gjy8G/n173QFbVNpYp6QaUuODRGaKrxUJMaBbaIxFQavAH
ZAFOrIrp88pKKjmkkqQbwGINc8F7rBK9NbQVHno+0GNaknpMDFc3UrgIXvw3v3jOWlK+vjaqSTH9
E4jsPWhUGZOr7GfeO6N2liGGA4iShhFmpJBfq4CMBfyrHbjocJ/eo18o70r/5aOs5biCimDt1u0X
K+8mX/BCDGDewwdBIL3HhJectF4QciIcIKTZI0Gu7kF/PoiwpVQujD86BS7WMXhz4ZQteC3ZJafn
dOD3fdrc4zuCUxFW0QACruW5PGG4YMaIKzKdM55xTA6ZxVYZokGuwd4o+oPa781yukgCfr9YXRg1
fnZz4HYFZICidkiov+6adavF1T+hbx2+N/pEpkO1RNILsD9SGXJHFA55yNS6fC6/gvacryvRtAuj
PHnMdWwjjPGkxWseWMSqGIohJ8jJo+AAUlfNZQCODsC1ugO4PBfy5oEudPGCViTjbTr0+F0C6zXP
yTfF7tIs+CI6xXrPVP9DeTHi2mWpuLxWtz99OkjuWBXpCq7XBSuFR0IXQiORsg8wtCeN2Xx0gSp7
+yt+Bxl13JCFlAufBpOZgr28SPLCpQHzzv68Ivhx1mM/61P0WdGF6b54/8e0g8jbdipXjr4w4pow
Hpv/KpnCojKBYEEtsnqHAxxiqHBA3mDtwOcaBKb2UjTCv0M4GWmk3b3HyZg3ytnQ/dvlcRrCV6yb
H+Ex6R8BQxqNFLRrsuDyXSH0g01Dabhr+4QIMEeAoVZcC7ULwyCu98Fcnd8/BJX826vUTb68L9Gn
gLan+Ui/mm9ioQJpOix9hRd6ooxILpvg/ZqqnMjJy31Ncjj4PVGu6hPprTlA3gy26+lCAPSi6A+0
nFq1CkAJhmdKnRJdci30AIF7mo9y8wHXXgYE+2jfybW3QZv4axmNIZtI9gelt36NOXxFQ6yWUBMY
SaldeCakdWJWQS6Ymt8cZy2yDgqaCbNrL680qJD7fCyRiGmEtzaott/SqckU0BmBPriF5LkytCmx
G8J+0VpD/9M1/qmhfri//M98PyWnba3G7VZZrCV2M21RJaqD0g2xOUM3UgtruNUC1sNiTuRTNnkQ
R9vEPxJ7FJP/mTNrkpK3INlMlamvmrfALmBdQxxcNopsABhGKeT6YuM81aEKDEUHbkC6HbpcY4Td
ywCk2HWjAsUHenzEvD/yH954z2UfqlNz+YMyLJ64c0gMQkm1FUmGzWp4ymN9wgiKcCHSF5yOvOHN
8XNk/fn9LDyPGar1H5C0yGw8pIb9PRtIv7XJ2zDTlnv5QtlgPPyyFbSb50Va8rMhVSUUYP49lTzS
48cIwy5wWO2DgrKcjD/HbHwd/7aK7njxnqkJ9KnHxHiLNNXhvWdBQTKdwv0aszvquD6x7UK8Zmnn
QAv7p0fUl1zBU+EhHA6tfccGwd4LldptCbvnQCQ1gfMLEIYLG74bdPNOGs+VYLjJDfSEBPaBjXvv
Jk1l+CtoEHWhxe/1wBbR/Dia00UVfd+ugsQFmfx3Q0MqkqkUAp+ld+gNU4uBUUL19vZJAr67r4FN
iatWrgrAQwSm2NEn3akgWxy5++WNGYbwKWMfaNRZz3WwIhYfmPDaYaxtpoPUFBnTXIJRn/JlAO06
qKcyQfVYNIvwh+T0TBtj8iLhgWBSAnFwfZP5AxUwjPPxoyW/l8UmeUpBsdYTNPRctX1wjZZA4omG
B2uGV2VmnAlPws3saF5vgzmzk8Y6ASblqMQO3KcIl+Q/rxF22Ypv0+1NJBdiXJ3KHlI6KK/WEqlo
CmaixaCdVqf+grc9n8kMVanpX9Hicuk4RmpeH6ONas5LklJZE3v8KIKvQpEoSuNwITLPwJifMewi
44kWk9wdwgXiYWLw9ElAIUXjnbwPVwg4kJlv0jNgHXubwc39rkhQJkUd/oSkDbhOULtPwBQqOp2w
/9BZ+nKUWO25wyUh3kjgHRDZQkj3bjsKWRAPwIcNURrtrmBEX6ufRz2I9S/feAZNzS/UwlZkfQJN
mBT7c50T8D1nWmDOhgRkH215AFXUd1fve7p6GJ/gXvBbRR/C2QD++IGESRrdHQsqepvRfjvlIj7t
wSRAbuChbIA3jIcggdyuK4P+3TpAs/Mec8EM0RiJSkWgtqcP1kx09OMsnSAGrxCw7YQ1giuTUUHg
I+s9tMqVr6CadYpNyiM8BuZJGlNBhQAqiC3xhmyY8Tt8Rr8xQiZ4cnl8HUmTH2VpFiFoFTQeOk1b
YsIhchgKkp7hSbEcLn4Dr07d37SMsk2apCsy1hCfB7iFwPNYZV9/OoVV1eibeS0pO9ue/2sImws6
QkKlJGMmog1F1q2vOnrdvBuhRPuRUdqv5YJ6Rbq51w+EGg6Pdh1QOVCNFR3T4mDNB0V0znj4tJ+i
c/13DfRXJI+54J/mrRfgQR/8E2l/RqUa99Tgnds6fviem6N44fgmALmy7lqQI9AmZhIj1ecw9JHT
oIz5IOjI/4o5y1egT7ZDloYvYYHhugYcCHnHcWmzJD0jHnOI+bBZJEwXllRMSwhSNJnC6JKRmGNw
spRDiNm9R64G7BzQ/6Q53Qpu70AnpDEeCoer6E940wtz+4MT6Pyn4pArIeenzlgoMJx9v37awkaB
UnDDOJeZBN/oEENhTsuHx7TJD1NcuNz3InFRI3f3Hpct96wR6d/4A0cBHx0S3lXMe0h3v/S86yiL
me451BhGT1R9e+yKJT5eEIyC7+4aFjwcuBn4DjqbF6uCBJO2A4nX6EGz5xhfbgjDUOLt5PY+cKph
qyHZ6T6R6THhxbx50lBAJURGJfArGwk4mUIBLOUgnI5yZabFgjRteOPfB34bnbBzGxtBRA9/Akrn
hUTq/SOep3WwewJOUHNSLx7z5m31sT0gm5MotOQcWPJkmOXImKrT+mRMRGQV3z/15vzcJYqN3n6W
D3fPYXir7bQKC0RuGXm4aBKo9uCiFCKGn3e9OcwEA3wdlbNnCMMG2yOn/cMcjqJkK1EX+4r7KRj2
jphNUuUiCTvESfvLh2I4lta8nDynvfR4L0mQuU57++P+7RLw3S5l5z44P7Dp/9JNo4NtqXb5BAFi
1qfGvrB1GOLykJ+pGpf2BWZP930L3lzVGh18GQl6/Bjbpxr9ZBH+gQ6AhjpkGt1HhPZ8B5jgCYeR
fZFWkw3Y3O/IOQ9KfwSEhbQRuSjZS7gUr7aKt7Xn9xWbknXkg8aGxJGVRhIhJAz4O68VmlKeKtwR
H/qfXjOS/rAgkbROpJIh2SXGaYzWPHpvO6cB0RBBi+wEkw+2yrulIl+/CDqcpIhyMGq6GH/8O7OE
dBFH3AekA5j2ijzxbd4+NJbVZMs5fOL3g7KV6mz0neYbqu2c67onA7Dg6xy4fD6QLbVaSLj3q1m9
PzRpoiEHQbfH/SyM4B1MkC/fvTdTLbJFXpBn7VHAm7YjAx0k6aStmEqBIm5XN9/wpPF08RAhk24I
Ug40Km56DiM1FLj6b5ZJblqs0dR89TVNHDM5K6ozSJ6U1dww2aLuBTGlXrdyQKJ5iITvcfidUO1W
pP6j9Iuf3yv9DxIlynUzn+zjl1WzlcorFOhF47NgwoHY2XKfjb5YUHTCsG/jG+YqIviOJYQgKGP+
9KFJeg+/n6DyhNdDd8kIQdoK8CvAKnbUPPydhnwjbIc6gnDdl17uo7VfDAdEaiW6TYh4kKEoo9GF
C33ofvzqKOdTiSpghRSSIlF7Tup+mcWImYeSk3Zft0nSC9sqJwumzyzCxDy4qJfbebsFfoAQbNAg
04yisP910PalOd7sju+xskD07ZYJclCB+ECgQEfrTngzN0xMcKsPOhOYw6+hgpmZzDjQeXgT1CnH
Aero3JKBSQsnBa7FnAzOlfOVlKe6EDYxZtt7QlMBKYyEPuNX6Kz7bylMx1QseVtpWYc5fwkHcYe9
sJ6R39PD851NnySTcOYdCd3VUrRcJP1i1Gtj7eWr2BGzLLoT0Chy4XuH/mfKMTsm7Uso33mipSZu
H6vbY9TjoBkD7bArgw7fkGUVQo/PlT4I9PeA0OI5Fb7dXDZsKn1PKfmvTOUX0jme0xqZNDJfkDP6
r1k0MjcdilpNbvJi1vev7On86x0rzitmzxt/dcqDNxJBFZ1z0xY9Kbwmojy6f+K3Le3dM7sitUIJ
3marHdA5SvYb0QetET9SpyM8fM7Uwpt3i8nvGqCkMN7OENclYp7nNP96TxVJPn5wuXIROUBCUsiN
T/uT3PZrm8wKpRsXK5wiuRIp6MIotz7eckuoG+8RqjNkDcnDIB5SoM1f8sa6QGl2+3zeb1z6jhvd
z5lorgw3N8xTyJn5+7zce2rUu4y0RIULVkZlJ3Y7Skm4shHEbnu0Etitx8zBwF67xFuZr4cvcQMI
zdvNICfrhcSh592Ea2J495Cx/S5F5xT7uB74GcL507cyEWggJWAYd0tpzin0ENkeBdZTKeSOQnCl
E/R2e5AvhDyLn7+IxzfdNcD1ATe5d8a83OveNRRjakuY9nY/4fwzBwc6MI7qYThpp/04A5VIAUqx
mmJNrZHKzKsC7qxLx3vQfiDwzOswRcOb5ShYn973O32QMclsNCaut2VXFO0aIM0/D1kyom3005iz
h9RVT9DZKiBwdyrmHlCvh3uxNnh62nZUG0QYbofSWJHjNyYnuDXjWHzD4h0QjHDo7jhjK+LMSDQZ
2mxwOlZDBAnZSjoDdStHfa383Mcj7GskALnswniCtaFbkM3wHZU3urQPFGnUKpUYpjwI0/dSG+zA
0NtrRHkGY2BKvvsx62y95zxbT+dW/gXlcDaAuUDqmv3Mj5SAD2glAZk4HEfCVaJctCWmSIRbo9/T
/d1iSVn2scs8kw4wgY9CHhI6CTrKnkELzSw71FIR4XYbYhmm2fqVGO9x+1ndwBiNkSqiazjcSdvc
0hn/fczzYpl9ThVduSjEQUfLpNC2OjK+52UwSH6HD0oJNusXHiiMc9dZX43abtfPknzKNSvvkVoI
txQbGn+gHKoT1Ow+36D/gkBfK2N5VhC84f/QH5w0j/beWB6jBCXo5h6WuvuJmAcFnvuGlrk6rzGt
vFcfSSLk6mdKih8ZVrxDVH7zgoE9Vyc9ZEmBUl0JZ8j9P5LObFlVJAvDT0SEiIrcMoOCE443hm6V
QREQEfTp68tTcbqruk/s7QBk5lr/+od5zUmpqw/j006k/lTGttL9YQkiLFa1OWIq3KiZZYO13Vrm
+wDfh+dsFLtDWZgU9ffX4Lf87tNrdf2Q8fyeQhiFSCLK30ECeAxj8r0bSNa4v+jTGZOfTsWzxFxL
ZSi0o0xgFQ2xyFxpfZz+ZHs4lcHXHhZwI5t4uuR9mdht6PmA4o3j0qwFke0TkWLyIe7iAW5nQiKH
ZTCHoOweqelyCEww3ahLnFFLDKaGxop+6BExErL7Z6HHEXRP/AwW41bIYJlV/8w4HK13AR2G4FMg
h9lxKxBkTEvAdHB6fPpGE42/AIhfjFLuyH16xEa7DMmtTfpm7/aVHfo0qZ28BpcWCxKg9ue1a0i8
VKaYCY1+syftCJU7hMyqFK59A9D/PxVxGuJHuhtyr/PXHxK5ce6of2ygElsbm03MLabYqhaIm+7v
MxgyLvANo3I8AEDFBZ2j7gVswCjYajy1sT1Taut+am4/AnxohMESXxRBXo95+tGtSuPI4N4nkU8f
XVAWu2zEn3LRwH0d+sfEzhi80vkGONFWONSJ9nzJL/3+eiFZ8viZ1ziRrL4k73kN7Ldr4sTboVDY
NDqUKkzEDXnG6aXAQztyRg/+MAqDLzywEuADl2NkU2woyG0CYaCCLoT46DN9XMAw007vdcJnuHu6
3BR81OCbbDu3vydA965Qc/YQoTJDtSmJGER13pneAKelUKZbK+FskXXljvDUw3d/z4A91uGWNeus
xuOJnAbzG/JgNtjMd7bENDFMOfbW8FCm1YV6AJPMj5EAjVO3+FhEl5sxbt4ve/A2hiF8KPgCI3TC
zFQ3TSsiU84yNq7ooNslgpsGovuZeuwnHAmC8rts58qC+Xfb6PJXzE5fXMPOetzwtWjQ8iembPgj
O+t7yReWguowRdu8rBJ1p7xJbsP6RMU2vg0eyxav06XyFbpoCqY8wdccsBPz6QApM09u9vf8TmOC
fpmXxF8ffTDDPi7287H4wW+ECgcLrwhFXDtZTq6IhL5jgsZYVGSCC215eaGM2DLkfGi20oeVW9AR
8mtjc7iFmzTJy3WM76/i8pKKFsXNrKZNVdYVlutQ+uHXMaBQzthm3t9orJDKsV76WH2+POqP/maI
Eh9R9g+mUKXxFcm8sWX0djQsywJ8kI9FdcuuHX3OxBh1W0TXa0yOxp3zRYFTerHPZjOe4ysESaV/
hM2ylz7mXZ5Stv2RQFIhrTtx4oG/pXi0w8aHQwMt5WENe1YaSI0tQy135dnbXpiL1FQZwE7T0io0
sp3OtMiywrYyXL1UDxzuzQ7w1T+7NqxF+si3sD8gMvJ90RQnhPLkWHKxqW6p6prYbwYmY9OEY6Qw
1RJj0VuvZnstgeiG3qB11YH7ArA5fqM631QBkxhkWVvIMZgD7Y7nMcESYPewQTDYAQG+FgdSyg9I
BD6ciwdGGQx0YK6Mua4OmBJ+pYQL1X27QvcPyJG4PTpzTPqY1vX09/n9sdM7TOMvR4LCqIYnD4+F
Cu8ndpRUxw9xgKnZ4vUHQizPe+ycAJIyGVheOitkA3t/JonuAHLUegDY+dRTLDs4yPt27/yq9NXd
LmGRTfghuPr9EFNw2GSxisHyCKskBhfa93J/TOQx4SbbToGJC28QH/fnYkwQMvtCx+KvCfuaPyN6
L43hVX9Zk8o4BFTAEwdBms3zmlxGQJKIONGKkUZv9VHzkvEk4bGCNgKGH+3Ob0iNYFRYOVUO/dQD
M5cCXnx/neVBvzhh5X/vLKWGqCZgRrDn8QXqD/M1ZzRVrWzLDLu4kkAzgM/1D9NSmpCwdGAhYkhE
tLbVLMY+DofTFYUKZ7R9BM104A+JKfiudog2nzBWn8japL/HgxHXrW52zyxp6P8KUy6tbHS4g9xY
bxyiYU9/9ty6O+TRs7aU2GF54udMSt75rjzuR6yLAVag4+HR77Xek/yQYZjkQQV0FneL8j3JKov/
UZPOyvzt60tapNKiIQ2+T5i3U8zHfi3vclyjLRkiJTmIeG4looMD8wBc2WbZ/tW3vhRDuBXc8Q4A
91LnOT4X2X0fp7e3cv5y9tZztkkclCHVve1htpSwkZDWTzib8ZxO44f5UUuChMETyLL8F6oUMhrk
C/a3KS4VA1MF/MES9evTZDpQbM0RzSJxvBgMffH+CpFzfe2h07wdIlOkvlfDN4Cvh2vmheEiwDSF
BGzA2iqgd2nOfWBQpj6PYHwSewyaBDp5aocRrwgbAkdzzcJpwKPYBlSgg0GPd4c3BuvCeLysurLf
pKOEQJ45Erni9PS6Xc2T+fIqnN02j10GRPsO0zOcESBbJsgm4XYiWx1Vw1eXXqig0YTjuMQgHRNj
3pepKltsIhkvNOI5fD2sA0o3e8xAb7hqJcmAG+g5/RWXAg4Jy/k3+QdIvidJiU3jEA86F0SSMK2v
IF9k55iklmEPFo+j4acEPYsqPdGZEb1Y+gHfVjfaC30nw3D8UjlHwJwgPgjtLDtFDfELPuUZ5gaU
fehdVoySki5A3JdmEOIMO6/++uNTo2L8AmWZSvyk/AwLHmID0R26zhvMsMalbq2RqwZJAlZs7Cbd
VMNGDeuMrfQ1X7jAfn5Llhx45vM4iQOepRHM+vX44yWpXRb01MJi5KWw0uvJca41c1bT74ybsa1s
x3NeFSNZeN0446ye9XaY75AyxY+QT6+dXzMMSplZT+5u0uqEU3NqIG6dqtDJl4OL1v7l4DTwmClM
9yOCGOADlKeOszwFJyJOwiiSW33HV3GFobBKzopzJ5uVOzXCg6NK/JwjxEUUNQDEbUf6/X6Jh8yv
4AmM6bW3R236QJBsSFCFIemQiPdZxbD0QS37XvWal+xZCM9f+xLIlz6g6Df6W4GHPgbSe2wfH4ZR
SvRFF8OA/pTt7PZKTOiHceRkvOduA4xQgeHOhgVBtsVpBBRxXQsiTaQKDWwPjSOgY1ph3diRu64u
xjxB8lo6TmDfpL8dF6PDmHL5I9kXP5qqc3rz5My4VmNSk+EcZKbtIn0uHxSaTbaRG+h6dFvFMlu9
C0LGDnHrjfdCPVqtBm+zfs+UsV0/seIEch/O7/gV2w+m7AOv3y6yweyVzT7aPk18zkGqr7aw72v2
UOxYZqiN8VoBNV5IRCut+FVOF4PW5EhYDQAN5xBuBICTZAkzH1sppE2sCjLJWjvqW0IFJgCaFG4X
FwFcn/7KTehI/nJXO4/g7hEu9ir9+2ClDsSONxrp2d94H69ZUUcMWUiIWvxcLA8KeCs/t3JEljaT
LGarnMUupi+oGfgD4kI8ABRTIJyQP8vxFNNjRzW6BYIj7h+EfS4IQgOcUvCU8amUCVSG0r2XN8/l
4KiXC+GYr1hdoJVTLEvEJu3+Nu0ljcowUY02ihmOjCajdtKDV3K0FGf/QSr/hnX4PHRAjUSvIXaH
cMREEoe1dd1jqms9gnQ7VKwx13BbkU77fbqDdEbnXyFAhTsbcO72tt/77DMKj1SDzyhJ8R+7yVhl
YVelmCqPHe4ePcm/zyXh7gRtFRnqVy/V3RAzKwsPJVh+aEs1Js20SWuBFcx/oeKrHXwfxs7uuMJV
Au7HXOWZhTdZwcSo4RX6OU6hnDwOVUTWO6lYxFDpUa1SII2eNnOWcXoeEHgGf9HhXPzA1+bp9o6X
PvOeNWNUqFoGLL+A1aehsdrmu9qELw+semcwZ92nORrC2w99yx82I9nDGkGCEUMTER3BUB/ZBwcC
UnYZOa9xwSHjbxQ07HoPjB8K2LcBGM793CMTjZkWuEf4cIozCap4GFn/8kp4VtZdaSjA7BAE4Mn6
/2TxEmOrQanj3PA4d8tiTeYgDDi5Z5ELTt8BEI/kgmIYd2e77KHpaBAnIaPMw2H795R2Xd8djaYj
D9ftamB+KT0yOp87Us2EZXkPsQuavakPP5gNpZM3ZH+6f+Xzl+MAfofOoBnjiEqenR0lSzdlPth+
9j8kyXg6T/okqrWZmRVg1eGn9FtpeZTchn4ZZlY7Mt6pzVCP2KWn0aZCS6AIby6VUEL0xR/8LGAe
PhZa4qZPI/uu8TInUpXWe04pRKtfeyBFavC9cDdr7DHoderJiyke1jV6uiPnp8I2AKIIpIPHPIex
20xiYtQxd4ZmBUq/h5FQjUJcGKkflIl2NF8r6T0Rqj6kIXqzl4eTrlsStLaV2A3+sdJpl7KzykXN
PWDsdzdlvZXnPvvhdtxSAjilbHyf0zjIIIb09CSNqsF8TIhif8agn2qFD7oV3jQaw8rxS5hyl/hC
HuHkQitEHATHrUNoMxdyfbTE4JsIKL3vHsk/vjep/sHw5dYt8YNvEXQJl0Egc3XJ0UzMB26rYx/4
2aMFxb1gy6ZCltFJSpavubLtnfKT8jDuJ1D5uwvzBu6+p50jsLD6ytBKcRlETUjFwPVDclvIS6X3
mDfL+Gv21pxykLI/56fAl8cXngQuIQ6elZMuwI6hRSNqem01CAAT8XzS4rp8Vv7zLExaOgAMEGNq
35+qXzHwAEAE04aBtRsg//qSwxv9djCFoTigbugH6uXzse4/dMxMG/W+wMG+uGlhRYpexcWdyfmK
f2XrVi+2UMluk08ZvOCfraVJrO4ZyQ2C/GiNAprMAc40dxW3TMyLhBGMUL8JQ9bI7lzP9kYDhAck
pBQEArg0pEiUfzDGqILRr0WZSREqDEc4AwJv5rFGrljLclAN+DNlfPDEl5bh3XEPa0DvzvQw1WEw
Z1RwiJog4i9drBKwkgSmwE2LsyWiXcRWRAhPxdGB2ccH30M9wQWRZA3oApWF69gMk+h/hH0QR1C0
SU4JzMNmDu6QYTnDdjVf5zU9POH3nT+riDFjZXAbhVZELc0Ps/9ukvIlU7fSGa3n6OwZz0F9hnaa
7QcbHkO7cfo00KTe6LfEX2EY9Thwowa662v722JACUnllVmE/VyKxp5cTJrXTIT4BPiRkG4K0snP
Sljcw4ky7qAmtFP9te8CuEoi17M0qtWbdQYtCOusZGSSdGaX69XD+UIb1xegNfpiCOYSBOfhZBYE
2MWgFYEVB8bLvRAA3k0yRSTz2xl2BFe4dEZGQffG2l5RvT/1W24/LR/HIYZT0HkM67NIwTuME14k
iGgZMFr+qdXOmLxXRqY3cCRG555ukOVsccjTOzHcs1uKH9N/40dsPA9cc9WD4A2fY0hEOyJ/RPAx
aRODhwvGuaszUaK3vVnxcKueN8TC0Wm/uqmwa4FB7t92A7Mh+M25Qs7i9jQWbN4wSYIXuTPb0hgM
3NIoaITGZDmSJ0YmNNNlvgs5ZcUsbnWyml8d3k6SqdCFkZz2oQXD3//cfbDv22M1wddnAyUPj6n0
mocDaggGZkN+OvnLYPOMFo+P+0shTXmcLlhaH134XrKVbp+d81Ct9AUpZFHh+DNllp2fcU4KNbQm
Tu9oDPNlmWG9aXRUpq1RPqcZthcswrCB98Wqe7IrwoDPgBGt4h4M30aM+BMNPnWfNn0fl+kTwNXp
5OuoxblY+ivkdYZFiYyKi2+vOP16fh9jvcQTRlYcckK4NRUROIusj0DBg8UDvRWH+4eZwbciyi/O
YYngBDi/r/trQKrclMGj51jJgzKWQJfF7AdXvsMSCrYzM5y36kozppJeC1j8hNdp8B7M+eWH/d28
j+gVjxK4LmkOnNQeT0puS/R+PECqSbDcWMXcIu/Nx0C7OZ517LWEANrvBlophKM+JK37y+3H5us5
7/dIQMIfgoI7S4n6cz8188SvVx/d4XEnZUHHsyGqwK7962DeYH0HVytRxZ4zQAfYOQWPII/c4AAQ
VzIPfYz3CWVn7L4Vl4Hoe9Kls07BMIU5Dlm1Yf5c1rTC+eM84MbIE2pfDkD1c0WC9PFyCeEq1QzL
eeCpOdvOvVqPyvXrEQjiJvk78JLGKGLI10IUTAmcIxVdsQtuqZN0dRg8Rmw10qS4zvRx7NLl0IVh
DHmc0xCM7Yh97DAoprHPvYHo/bhHUSPdhD8hrQw/2rrslExBRd3M0YQXFsZjbKKr9JDMbNs7vg5s
hnMsEuEOe2AKIP7UChsSPbBatj2Pi4TiPTruI5EJwI0SmxmNP694nNso7wKx2UI4FgxRqncE7TbV
ekSLEONeCP5KSx91rowbziw9wHMFPzRg9L4+84aql++MGeADGIKE1gw7Z14NT0m279+Ecw597uRJ
NsR3KpMeRxvnvxGRLV54mWemfKZAwLHisZC3w8J9AN9yGDKBeaxoIxY0BpXhKW6+QK7LgU0eDzgb
yRjTbAZXHAWOEGf/JlXA/xdvxvw6EziM8GeMrceK2ceVH5qw+nq6x6e2I1BMPrMlTyBmCzCYaxJF
eBfwP3kjcSH4h3rmsEENewCeCHi9wtD40g68Z5Yun5viDZya76fPMuwgfoBXHEnCxbIc88OYFPGb
d7go4sfqgK2SbyNOwspQPnYLznIoB26a3FKLhQQZTrzk41/2sY/THBBKYXyEY1IpCA+5pdmDzQ8r
YmN2n5zxIYKGBhxLCczh+w2zv5q3JO/YG2NjaHuR+GDDMyrJYKlxnIo7rJg4mQlXL96HceQ5KIWw
wVZdDmZo+2ClKBi4aH50xoSAh8OH92OzXhJ7Oeui88Psr2cxUeFTSv95jhkpFJZJNE6Nc4SuyLuO
Wz8OxEvka1CBcHn3lUnDIXPlJHFi3+O4Fo9TJUhY1AK1fhjuCn3G/UWkmrf6HOUxJFCUlQ13pPvH
BY2ddv5H/Oz8e/n77r+troYoUSTImBj+pPaSOI0Rd+N+iCDQQu7hn4LBwOt79Ro8lpVTBLlx9j7n
iBVJGduK8Q6lDZ1kaV2PJn/HPIDaZebla26Qyy9DaiJs2WPB8Hu8SMTi51kY6Mt+gbKdZ0jg+zGk
fCQrCIU/PMR4/adtxBe5LmGJgYBvz8fNOXUPDKzOKqKUbCXktx6v4s3ArMUrzmAa/Htfjwc5YQ3F
B5nYFlIVmZvLzO5gpFxFocMqH2Bdpz/PMgQRt1t+Z5ifviBEAKwrmvk8P9l3r0JQyRaWis2Yx1c8
91x5Sq/oODA9ZGKJvuRDBFTC8I9ZevhZKXx2fgi+v7j3PE6cqchyvj5+KVvQERxnuaFoIIDJ3DfC
tz8mKM7UAng10NHwcVKj90ISQvXciOnFUS/2pxFzEl1TTZrPFip5HHxlSDFrwPexVBjUrUZ1x/t3
QcJwk8yPBaSzDoVJYSU4ZaibMp/EvYlaTZp9zt/3G/eJARTN5UON8mFlymkEbMK1+IFX7HOY/+5g
X0surdeQaGDy0oweC2p4SEzmP3K1/bgjDK68HgUSIZ3g3Peg10QaKPIXseQ7LF4HJq76dzgHdPsW
UzWdgc++jsyqCPYwIjYN7rqoBhMU1jy9PKt40lDzIs6f6Ocjq7fbwmcUsvjMlhBwGzU2juC6rNUl
+7LHkQSeZM173nYLrG+HFvb+ekmk4KxZpRiNUg3CXtIJLRWjJjYALiGTIXVyKvHt/Cx7BNqugFKp
51yXMweIVoYmjxU66guKTmWuXMhKWENhnSS4ny5u8cple2YoJfKjqHsvguJ6NG6r3yeoH8EP+vUF
t4t/gAtRGYf3NIBmyiI0lq0MIrCs7cacYwwoWmQotXxZyHHY3FX6bpdNNxh8UgaRcFqcaTAu6sBc
YU+nxh6cXbSIh9IpKW+1/WKRnkFUSH3EmJhP2uqGYVi047WkDy5KYf01NvlaVjUNQ78LX4cv4mGw
jCKHpTapa/NNfF3hiFGAMn0uTyO3IPYwn6FRXkywDBHGOxIeLZavkugEW3xNliDF83eyIuncvKmt
fhnOi6NJrcXpQ3/uZnToiodiUE0EG+gJxRrFKJJeqFj48sSpJ/6FRtZcXEb0pRstRfZVubebG1pO
/9LOf4z9RNiX1JC2+kY/OPThbtLEl4c5jzV+CJ2BYtQo0W8wsJ3KC6AwYy5pEzCRo+Q9yewk9fPp
MtddZkezj009UAnRU8BwZ6Th9KQA13sNMRaDnmDrebamB9SqFALs3GydbThr1jyKH37c8zAWYWus
rOixymz8PFyx4+ac6CVxAxVNOCbEkhF5Q+oSahj9Qc8ts1fSkrHpizkc/BL2L1ZOD/umkt+lwiQV
WtZntdNQAoj0PM5CjlmAPR8bCuA02Jj4Ds6W96tHNRGT1QUJmotPVyiIRDA2+Wm7vsawNmuYnD0B
CFY+E927BaG3utaEdvItcjZdpplQLoOd8DNQhMeNiEgaqWbXTXD/jipdJCsHx6CEl/CXQlTyFR7E
hDn5ASYk1wTfItieCLfgyJuQXBnZf2t9FvSIBx33HIXoFZJUZjsaEY4eFG99fWYPOIFjDD0izgRR
T0Riy0v11rGxvNpV8CCwvonwtYEZxvwCVCaQ1QUVInvuC2/F/ee87CbcBlEwyeeKnQKQhweb/3LF
Q29GtkaO84K35MDgclGDmVFxt7g9EDPBp90snpIwo9kg9INrg6jdE8MujJFM5gwwjjBwpjWgxY3d
8909o1vldJfd6Fjp3hUcQCxRzqyWA4YtHxUW5dgqXkQe1YuzFFsQDyEDImyjiQZjfgZLtwK6QI4M
tMxF++qQHBjNK9s44VviSh3FeiTMNCmfK7T4sbWkHuNItXk2Bi1bxDhaDq3pnkPgZjyt0zvMkQLt
JKZDGMfUxJXAH4AGmVsjzCMg8n5tkloSapu3Uw2sfLDs3W254U501vixH8UbdvxXYkvKASIWlq+X
bmzfkdWYDpeT5xIEjgm24F9Df+XpopZJMZ3B6YIpo3487QJo1lS7oop+2hx/hXFFt1vKhrOkaIZx
z0R7Jr6/sJU7OgHJXWloP+j4FRMTRq4bqkMGfEvJAnv7oIyKMUMzIypsvEux4SYtsAcjL9niT4R6
k2O3xLWple2eJKTAlFlYs1RGJKSo8U+X9Jk6YXE5Gu4Y4g6J5gEfYxh2iV0SV73l8AuE7GqBceh7
Cvt/tyMKiAgjjv6IoA+K2EDOvZfLrwVXMSKukbUKkARF/rSx+zN1LcFbGPpiI+UxULzBnO4H2tiS
XQULQ96Q8luHm4MoFkrcEhZtsayFd1VmLz/bK8+olxwR+AA2SQg/leDjo1aDjGAOGsPqNqeUg3bD
aT/HPN9p7K9k99IpYlUFCqb5Cx8k1T39ikBpiIKQ0AbzwWehHCeov5r3TNJM9kVl2ePg6dn1PpWv
DU4z8XSozeXK/tAf1XO1t5Zx9WphaK9jOjAVTWxiHj/UZP8OXaotataxKFsnSDD0iDz48/g0Q370
0A93TL5+CGikFYbBvxVesssGZKfnmGOn/hmHGZZb/9bFstOxwLgbpPeMZX3KWLEfPTFB6sNQWU2n
780YgwnT/yfvUvUVIbTEYXBC+6dXyKhx6I/Ju7QUIQ5Ga7KBiwwJBBYqIYTkHl/RDLFcMPCPq4M2
9Ef91bN/+sFjM9hXRAkeyVuymjzAupZcLjznFuco6rYM5dbA6NcPvHTU05C5cHBCX99taUpAFL2a
4j2/PlbRuW/h5ENi2Mg/YP6isFAhdpUr0blEknFVjdpudy/cLffqQw9bc/tbkMsjG7pvdIFPG4v9
ofklpy9fffV4RhcEWgI21d+u/Gp/Ql/0peYg1gZL0rF9+m1OMACxwaS+eyHpG+lWb3cnL2LR29UY
QuFF9LCnHXU+hvBInERoUP3G+0jFnpOPwxKgNuasAikxBytp/baO6XokgIXWlPl4Q6clkan2sS60
++zN6hrRMHlZtTUkwPvuqouOnDMoSd+wzSBDXXpegrVkrS+d59D/7qHASLk3boLXlukUrc+QYYlx
5fSdl1aK9xt0Pa8lclcLazMvIKF7D/3TJ7XEBj/g0WddxxZOvG3QZxzj9k9CK04v9zPtL/sLsh5M
B4+Yu9DYLo/zEmEhdbbD9nRHE+04Oj6e1erFF3KwMCLRT6jhHuFrA5owHa2E/xR56yzcgcne74m9
yx4Y381sOJ1hzGGxqQH7up8zHZuHUxMRf4ywwDvNeYxC4N8d7zC3Y+/CZ04TRPGDLSo04ZvlCKH2
nNEcVpyqoXZWCqcNphoTAfe6BI6gvKcMpf00zjO+CucjcYm63ecbUytI+NauU+t7ZVaAxxRAHWzO
K+G4CiWjAwIKR8TgFMjXwLrHOdkQEnkMnARr8fURqyvo8ogRImshJV0U/6SlPg9PVIDu6jG2vvrK
2ut/DtME4eFRmX+1aSkGzhs4rC2+qt7o7sqyHLQa85+/FfXwE62bHuZRKOxP8VFK38YKhasZw8ld
XlaPBaXHbmWsHoabBO6E9HDwUXONY6swQMFJZVrepvt7BH44SfTBdiXeC/GlXsIpO7jNFo8R3FSo
oIynQ216WN0kD1Ll2OrjaGQwXAWR/awJ81KMkHBsYKdr1un+wyJISrlZdDLTlzU8/P2yYD4iX9wg
KGW4YOTEhE02LGZ2kzUz97uxare3fq6TjA5Ca97arRvLBlEItb64oQjUyVCa7hn0bh88KeK8DGvc
JyYnZc1iA08l1vuJCQZpegTtAVUK71icJOT9GPe7OSwqTg6oSheuDihxDcPI1ArbzW0/w718z3r9
WWXY4M3G7EIPtRtJPyVXF6NZ4/Zej7a3ng4QzGapmQvDB4vkx7i65pPuD5i5N0kTnctXmGsQ4N8t
XBvuZfN+2m+mfkYhbF8/uDa9LBXbNEuYwS4e1xXqW+Ztpbn5+uhfibx/XkTNgjvgOJg8/2iN5os+
kNzHApNesAXBgVP0GzCp7+L4S8wEtiAiKRroJKKYFHI7QYfWhHrqADGNkk7wwiFLwiSgCB7qgT2b
0bxHUTBrYahQIGdzFLQ/TCVLD4AjYHaGH8fbfuxemY5uUcmXMSuDclvQsjiUjBd2GwTy9fBIHLEd
2MhF4EhNvufnWprDLl4Ny6Ucc1ne61WJULE80BVw1ZvzgiHKplbB259/pZkjxIXj+LbV2okL8/IT
Rx45hyOkwknAvPUs8HzJ7L/5lyxteCWn79Z0qlzwxCI/qjPewRCl8BpOI0wrEbh03AJlYe7TWPm+
XErOD5sxjYjRTSuye5InPmVS0Oy2IzzNhG9YZtC/3gF2s+18YDY7+I1Hj7wmxXnfoHw5kKvpsR5u
uIrJoLGIlXfct2GENCl7P3N93o2Uh6eh7WHxqnotOjYh8JRneIEiEOFgrVyXh5KVaa3DypvuPxQH
DET+YniL92kGLJBZKLC/bx0E/nlNdLFs7Rtk3AUXDUE3pCvsPBhnGmIecKEdlA1G4aWRiwz6dUXX
C8c3DmGm0QO/QYwGmMON7B/STdqrXWf5wukBiQT60hfEE0NWJ3u/HbujvinBfYXhfgJE/j0tfgh/
BLfXYFCVLPLx3+dpPZhZ/awW+m1iDWHoQCTmzxs5v1G3dObb/VN4MrGXVD4dDlVkfIV8KApA4D1Q
0djAPAEpoIC0IhzW/y8NO4AFaD+wdhBwUmGrq3wHeK2KqS4uhSrKyd7+oZlz4nJWf3NwNby6SCub
4gVFoBVLjWEK01U93sG4YbqjN30LQi2blTZfkAw0ZQxC54wJtn4r2GWh6jPzeTrH5dGC2r5aMcFz
2bIc2AUi48vqwA3ucxQdifFkr8LVxEIy4LsZ1SkEXvIoPnuVzT/acGNafcWvhEjEwiYinjfsw1p2
Qn8tOnqRIyBF2vzW43HktGPDiI11CC94RjzqYkpTa/zF0/k0nPo8TWjmnTCkFR/9cR23R/t6vFx7
HgWkbIRje91zxUqImcUiZOePf9qLpACLFFiEuLMFMxx8oTe3ZsK3im2iLnWGX318L+CsYLyZBNmV
oQ6DQCfxP8HLKCLF30KrBZIkRFkYdR1nMMBeGyNEZyPyHL6rlf91W3eRGbdboocMyfkw69P/OQ8g
FDXA0L7CmZs8l9utJaCDF7fUjHKpZUXcbZdDKaynPCBHvKZJgA4KT3V8LMnYpnFBDJvJbcVJwdFB
sLnOjXtcGSSNQ+auWcCviF0SeS6ftu/2lxcGfFikoWE10Kgw3UOySK2Ft1geWQmhRtN6t+2Jcby0
Ed3/z5/GfJXEfbiIUxbpjK3EG5XW7W7fjGImVbrfnU4cQ2X4OnXV5Vfbas979Gbd03qz9fXva5lE
xfpPEeOZnjAyIxDxIwdw7sb66bEc2OmcXyIhjl1myHRN/F3tDqi9m/PxtUDPH+e2ir3AZCAFx93r
lLhMdl4oATF9f59GT7YKOQh9CRwQMbJMorWjPZ18PkwClfNCsoZ+yRLGVQoHSDtZxpfaq6NXrfvQ
4TH3sUEMKa5fehoNnS2LsDVfTISzZWflH2cQO8UIJZCu8LXQt92JEruMQGt6YQibreQSbFj0aU4x
wNuMfiEVCUV7OkfnjhM7N1xjqeMoIEGo8kosWFoYJ/3Y0WB5jFUuUe1K77NUTO6NXzf+W9kfh6Qf
6xnnjsm/SapGAFOGGrXGSDCueF7VyVPFNYKGAys0NmNaBAQOBaIwjctPOT1q2HP7Hz2s9kQM7mHc
bMezblwa3/H5mNJ4RWp/8WJOiM8aVlbd+0WE3KpOl8pxdSxmGOYfdV/bhKWIvVEf5pbESsCvX0On
Oo3Rcr0x4XgjzHq/p8X4zCuVCqpPXP8t6dMY+4duKY/V0Hm3a+ZvP7xhEmsMgokJS/u14ZTleBf0
idtLdEPsJ3gZWFbqfSFjL9AkvXdKfy9R4Q8Y0HONQrgqipEw6dA/y1XV2rfnHT+dTXte3HVzV3J4
axMR4XpWx0D7+EpyZuDJQo3FJgOZLCLgG/8jNI+GlgQn7WeReEAMOF3GGMrV+6xIc7I2ST/sBT27
qj2266P+20hMQrjhd/Kea1zlvqs75sGVPWLjRHX2Rjhp9PSCVVFec3sF+tjdLWlsUfnR8Yw5ifUa
wxttyiD7y6NPjW/4fuJTW3WFLWUWWcY4WzwNzqwV33PxI2ldAlegocSPoEe4Hta/gHlfO+kmTQ0Y
oMMzIvdB8b8bDXQKMf6sva8A5x4AKgys0Vd8XXSGIxOZSaYtUSP1nOFnIj8jjOr3/SXsJWI51IXS
+UfjBfk/wQKsTyVoj9CX4hvEe3BsOLYMWoTxhEFkrqkJg6L7e4qHA+E2DJn1p+ZCfWYWBNfQTRQd
ATEmP6Cl8HhxHTE0rtYHag36YLAHGswpLEWYsK8oeyGzwyaICp3yhEgAndJoMVD1C6WYyaiWB6i5
8U7IbVAnVudatV+cQFK0oIJer0Bhc5tcgxvN9kQFipFNqjRiL6zD3QXBMt8kqht1ZnZkfK420mTM
5XWTwh56ucrj0INp7/2wvGWDg01hMjoBgrctA/gWsR57PXvxZ71uZ2yxCy26ucX8JUoU313EtbGQ
TN+wpv3ooW+n5InS7mXQfHX4Y4QT+sUUDykYPXqzY4x+Yti1hKAoAK1xBFoqmuZAnQUgIxFgESQS
lKgYA809TBoh6TNrcQDBsZucWfsBKTK4im5HxgzlMiMqL79emTQwBWM+k9ne8k8d+Fuo6eZIT4HF
7omDtethXa3WEoa9uosjGkYeuTTtfQM0MThbOMyt0Vy62PpJ9mj11KekKL44s4e9WYwQTU8KSxlP
iGDEtBH7xwtr5b5b/xAjocPWvA90RZhzufGNnTGBlT/GlMY4OWg4zBtyH3ta2nLcX0GTdUV4G/9C
5kPqvvvtexD1cB3U/G4511TkftQi025gv9jB2LqS0aSKHdYeYiX2K4ImkQrADfzq+4qHCwhkF342
H+IxDDIedUkVeBHMQ+8IK064gc1jdH0thru/xFZ4V6wXirfzB38p2ZbbK/vtqzDnGPnQHdJFGH8f
5YD2BW7EOb2mDOWODBRpciVGYkMcSc1rJtwf7CXzfWWJIaQ+KKLGRNOBjPxlTqeYGCKdwEgFjCYd
sC50nzoj3QvcRmO/l6xTFaXlDHUkSp44Zax1ZgicgCiN17vvDalb4wC2ckISHJY45/qnt9RntMX/
kXRezaoiXRj+RVYpQfCWLGJC3YYbykgwIUHAXz9Pn6n5wpmzgwp091rrTYhBcKh1RBtDELmRE/aW
ebv+wJV+Y81oeMDGNNfzHqIGC2BWUvGuh3yATR/VpVW/JwifzvQINdPo4svkUbA2+mMJ20UUVyti
3SHI/+Em8BJ8tZx5NOAt7T2FtLGe7oTJOKp+hYm48wuiv+iP9boBQG8NrPgyfQ0xAFRxoDMKKla/
iTMwHGvSzuGRJO5NiejxJvCC2J+whtkp/nQ6fzLvFjCn+rbeG8KvhNX5VHJV409eX54nCM8Lip7J
arWst5dhiMI2iK6oQQ4gLXrHgP3fNAJOAUqujzlViJkjCljhaskWlmfpgcklqFYPQDczFpSd+HOq
mfcoSYfxcyoDJKRGnAXKvKOnMx/DXcyBRD1WhoP66Ka5DrUJVdTdfxAIpXIS2n3FfutjFUoLktpy
h2SroMiLn2Zt4QS9H6B8w74TtzMUcXdfw7mqcCRGQSOg6qQ/7spdXjP5saUzXyi6g1YGqXKpS1tW
uTJoWa/tMEeQ5bX+R6LE7WODpgBGDJa6QllOkN+8bSUr5wCWIFLmg/0bC87RYtsfWNoA4sa1aVb3
yB++8UVAfQy8GaPfIA/yCkdeTD9Js1JOkYx3kZWPWIyVsluwvcSazUXSK3N0pF/CqHufMO6i58Uy
IRp6SLjM60sesyiAdxjTrAXhsV7SGJtjN/e2+FRiG4Rlk9kXI2FW4gSNNhr6Yc/4RWb/aw9rZqmA
oOAV+YQUdsLsTYBTJbOvL76h7zCxvOYnCJUMldY1JoreVZ1Jl3P4hhknaC/X61kzt4z+tpilnVnt
W4QyqKswBthc4+nIrHxpvogczB2wSTHDaxwIfk/w67Aqq5j9LCB64ijJy32+XtaFEWG0+1+yhZLr
KbQCFNim9rZdBniM+wEfAWiT13hkd4vc+/oFJuF2v/QzWvBurJIpVIS/avMcBHGEVdkoQu70CHHJ
iZtlL9++ttz4YgQN0uLoGVrdMCh6PLTfdYvCXUruxhXy3+ILcVNaNQ3TyU/mqkwEYS7SPltaExRQ
1OA9sJ/3NmCO6MqOsPA6b3kDvlxGIdOTFXMRtmxmX8w9n65Cq2XW9V76etpjN6z37Yv52CQSFDPw
nnXZjNvnFEE8cj4HRAzcB4hJ+zprLJUPuuoc5h+fYZvQuEUvM8cgB9le8ljiqYncQsu3Wp/hMJBp
YNuVyYQNdzCXIrA9g/9WVm8tw41oGKndEGo2YsDxcD3TX6gHlyE7kKIycHr2Vcfb5ZIUK0FbapZ3
5CTQ2IxyulZgLsYx08XRhLcRH8LIAjypgCieqvVB5Zc6iJRY1oqVMCrpm1yrFyIODHaQHXwFkcIY
syNVutNp9if2geIrXHcJScxsXkcmo03sWLqC9+e84pkbtKH843xVDyDMoaByArd9gS6MOdAYYQRM
xqDRlCz0/MZYOfnD3QJvWfjKqJOnmBCXxqx1AZi/U9OuA/CmPd5KG3GO4I8ZbJGyGLg87zeybTIr
9C55ZV1uy75HM6lznvib4mUxcIx2ce2T+87M9mvsOT6imDkLayr1/D7lTexI8piK5wZPUNSwyxij
NksZnDrs86kzDf8749fobwMt6/Qxi4yO7f8XY0l9BjAaouIhgtHF4KSLHQWRUGFmkPFagTE29ldn
/GS9FA/9D/N82MQu2jcwmxHHyIcWjeoRz4RRBFMRhH6M7SEBXmazgR8ikkWeJoSQc4AHEBkJwM4a
U4gsRcjKfYVhcvrigHMQLoAfA5Js2lpTKkA8cRcxgYSaNW3PjK92f2h64cK2hHfFGMDf/9BTlx7D
xthFjEyYCjbk7N8YMBhdYu5ektUyYMHvZaQbxBj/DEpTEEQGOoX3G1iAq4f5i7KV5gqsWUC+66n1
2DFzYOYH6wsmB7SFW3F9XG+5mflmNNmAHzJYWKXzG6R+a8o5eXhXzqHHUL0F++napfKQjXWxQp8a
m7I6Tu+XObobzoYKIyCsq1CV1i/739xeLKZoES5UO7uDL6jQrcHwzEx33pTb2Kr5T9Md1p6Ei2yE
S4aNXJ3Donc9B9LD3H52mjlS/GHh/9LxonfsVGJ+P+OqF8h9fzFOl4KVQyb5haBptxlNqTl1qP9I
Nj6GEfYvi22zU3i4OQaYLQYq+m1mATyPucECIHD+00yCzrnjZmaQOvAUQ/I6s1kG3DMI5zDV0FMs
wPygpxsHyZ/O1ck4lGdhsEVMqQteJZMd1/Zf/qo53T4Dexlbq99mg5vwxUxSc//RTqwcddeNprPK
jhF9433TGR/9+Mu8/OmqfbfsZt/fuGwmsjopyrA1o94hwXfhroTMUrLBstf3E8RaX+szIOnJrlJm
iRVxrzmbTTwyPj3EN+wtRXWtybyH/dDfqOBkNbccMe3yh5+ORgoZRtXcc+DIyMTOhl3g+gvLsyi6
4WIl1tWBAjk0x5TeHJbzf1vSet19p/23A3cBbUChuuyK0CGxtOZXYcDSCgdTVgxYiAA53q68DQW7
yh+IgAF8hAW2zsYreIBQCS1HkMsE5xGBpYDq/xF3KgPDEy45mPzbBPqHdSYEQmLTc8f4iP1PBWsn
zvh+RaKbWYKsCfsChUw7maPfA27G7FgliWpRZpNOaB14sh5vD+wVtiia6+dmrTciLmDM9n8gwSP3
45jXEnSI9vQxeaeDSd1MRYSpPOkD0fpjkhAoBVeg+Ij4Moe/jO3xGqyIw5HPKhhImeAiTlhcReZ0
U3B7bLzyr3/A9tOKGJRQowkQmaLKS1FeUSKGo8SBBcVsNpv16LOG8mocUmWO4fRx2cF44JC01ACx
D4f/54FkQ2R4odd1KETZ+9ltJOxL3AaOKz+Dcg+WJk0N2jy+OKNuph4eduYuDkfGPYwhyuNp8NKR
8ROGRTtMpY3vQI3/XhFAZMHjWNSJ0iUvWWA0r26ZzUCNn8JxmocFvkrPC8fR+OliJGX3nrwT3oqk
zD6cSKhbrZh8PRwv5pqISSJ8aB1Z4VC0Ytjcza8p+Jj+FHUBOuAUOdMVBE88c8DwEiWHFkC/GcVG
/wH6RiAM1wlWbbQXQ14eqwN25tk8YdeAEVyAlSkzDbHn6ziKGQZ8ENHO+nTbg0i8Xc64RHX1/dP8
9/AyEmb8Cn3gy+7HRkSepnhhvpZemTDNrr0w5AoKeQEA9x3auiWev5gjgVMyNQTtTscUmwimgUUf
0uAbTRKd9bafwkYBL1OjD1VbICOI9xecEvGkwe7Z6OD68eCf1vBEp4c2dmVxng6Im3ROOIfxjCwO
HYm0xu4nCEQ/sOi4tQBcIPgg4qFC0K2zqHvKnfsCKld5m7HY08RTErW+uEALRuE24ALF0aF6GH3Z
/DycYTEGGEe/eB/wheyvc6L5m4IZlJyU0scqVUNsaxsrJ+EyxswUXdHo8DOpWXEIxUwH/nlIuLml
RbakjVtzz6YfiIlg8WIDHw+kJcPD2feIyTMNXkD7G/GiBESivTn2nrbSOQiYXsaMTfVHPijt6EIC
Qxqz8kjGcATpxmA3ZU6GhsmJhuP6LNLc8ehE0iByGIqh85QpB3LY6Iy/ayA0c3CbBcqu+kP459Iy
CFhAQVCw+L1cJQ0jvEc48wOkZINllW3TDotWc8SwB8cowcnp8zz0bG2WkObRlxfKAuNhhK6EBJ8p
7/kPYwpzr+/Sy+PhgVngJeeAvZ7EUBrkLfGO4PgrHQ8L5tn7ivZ7z1T2Z/iFb6JxwC/XW238wZCZ
/lKzbivSMdSntX8c98xbps2HKJt/Lv8fAFE+Kx6BrmEycqFv6hz4dtE2INGGUR+MkhvkHGoRMS6x
YEeMlgpECrySmOAPz8PC2hv0DXAuKf05sV7zUTsvh94vN7ffwrnL5jYgr8d48So3xBUzAQs052bw
R7KA6hJU+aAY+2D6a/amuBbTrTFIz+/+lpB7dA9mc+6BbTM9WaHACkqRuekGvyLstdB0zUD8ir1g
QbYzfYJz0aEy/Z+9T9e8XecMBUaiTStEh0NQDsoBvW1JyAzLXXFrzViy3gHMJ+Tk1lZf8QbgZTKo
GDJRnQWv25Yf7HhatkN6ZFydKGwiu3bkzktuErgglhLMN0pLdX8EHTCaz28SxiakwDYGg47R62/0
wNL8pAkGIX52DUVHclLt593B06E70VilzuDDLtYivtjwYDQ90TAI++365cjT0tmaHOmiVpV2W+2A
lIzmy1iMKHuM7ZsCePawj3x+zd1+wQr/foUzcDNR8dl7nho/sQvT3CdhEAyoHSqmLbwADg0eBvLH
GCIOPA/9OMCChF5GEn4lX/gmKN0WrGPbN/3lRLWA7QUC2ExwUI4tswAC3xtbbUMzx6+e0c3tt7bZ
eCsAQx644ex+whg27B/6bu3/RSa4RHHwHx7Ezl+4kOafswiVsA3Iqn85ba5mTLzC9WcQNgxe01um
MhzLFp7paBFh//Ew/zyvBHTm4QfiQh26eExHY0YRNFtv04eSwnLtnO0T87d54JtLiSOBaHiznFCo
81MO7J0joMHfnsECSzF4jm3TL4D6C/do8yAeYPlwRfXV/gcB1V/Wk9QSqqDZtrrtZ95NW1+Ql09T
51J62mLp+dU0AZe8XaSQlQYs8x7PAD5N769dqMznKGatghjXP5kbQB02WcIVQMNtPBfVsTqCTH5L
5zOGDrfuB/GFf++YC1na0+Lu49fKKNIIFkzHSDrkYdzP8hmOLxrkAmt7PstP7zxwjfEJiUYYnhds
FjY4PszroPXZjEyA1sfm1k3wY5xYy7dnMcQGfwMqkKeufTS9mzSyytNyNTuChi3i4Ivq23LBZuf2
kU7xVm9v/sy0F6wGK8xP4sTk67Zhr1b1Cd9Gd/nBcgDuLNC53QMK820mLhDaSlLDNFO8BkBiLop6
OBmwehNjM3vMgqCbc+2VuT3zTHpSlE3WygQuhOcAowHWxkb7GOZsFjyDwD6CvHDPuawdtwMRmr/E
C9G8SIBmD3P1tNhXUKpK7306DCOFNs2G6sFp8/PrEVsoQSU2qQN7/ALBvuHjMWwAEIJEFULI4cQP
F9TcWwTFX35EWSVkmlC662sYriMZe0MFW10XQtuaF5mLAW42M2cUueDVE49NdcZNqjg9KFJ9aHgw
XVoDTvgVLrgV1j0j1Ez4zM18RpKYQQIR+6RqamRgC9ZfOAbQD5yxkT3H9CLU39Z2SDC1wcCLPe2+
tv2Cdj5jRdjp2oSN8lupqx6bpY39TG7wJN48aGlwswCStgH6XjYFyLNr1mV3geTk2nAT1PXE9D/j
jecx+8utiAGUPVhx1c090USQTHLDvHAraWaXfwroxxgKOSuVXZ6pkU9Sz8YbWe/TE3orvIC+53fW
0d94vyH3tAK1NeitySd62FD/E88Ism1gf22TWYS/ysxls4XvU4Od5C67CHdIn78M7uxm9ZzjFE2f
nILKGLbpusNL2F1qZ6sbMxZTY/gbm0U9ckmUMnmEH2bxgmc9AoMmoQdA6ujb+0W75GePK9N7uOoY
krutj4Ar0o9ba4xHkd6bk5IcLAa5jLvPu9caiu+QZnVYCHa3SvjPirsJ2AzMK02ejfPdpFbl3ljs
UOCYUBCZXCaCugMyZwhcdgiIy58k/u8Joedf7x/1aVvLSanBFck2CPpV8/baQHe3aQUxHyfL8jlZ
ZNBpHI63GVaQfbR0WC2C76vU5Gvt5R6x6AGACj+qDQqr9b3RTfuYr9l98ZDcwe8wgv9tAZkKVO41
UAC/wIWbQH5P0gJr8rlcnVTs3gTLfWCDo41uZEjBJ2RYr3BM9614n16qOgTHVJtN+76VxTqnM6fU
7983CoRqFkcAoCo5YJ9Ff3zHBRIjcnyh/OqPKoQcamMDhgbAAzWH6THgnalGyAvrGNHsuGWehhXx
OhGwFVwCPbxXYKT+E0UdtyY9sYfCBHqZFjtCNPsXGt0obuIy1m3M5TsnPLXmFBH7GHsyAgfDdVV3
P1NYi/nDgjed0Q239yW2FQs9UBnF7yNU3wJuoTFCMhxPF5zZCkGAR4asHMPdxb2zxXHNNf+ocIgZ
nh6uTJ9d6GvbWNXP7HoHzSplNuPAPr7jxAnMgWlKCcMEpzSVzEK48IxT2aufi1k0t9lc7mNOyqdV
4Icyk5CxHLcjBj4NFS6nazcbIRKoKa22cSEWNeBTCkCsWQaFLOy5BFrGXMKX7XGoPn8d5uR4tewf
8r7M93HBDebJ+B4p/xCvo4kELnah3A7Q4ROYWPZneo95MpbW864cV8ee2/DxsSkaYPdpdoGke5HM
0h2mPF44bbys2R3p7gdRKQNqHa+ONbDHoAp449TMiauCvq0jGBtvAdi/O4yZjL1294Y7kDNA/WEI
yiXg7nDkv9mqUrr5caVN1DeCSLB4ogzH70CfM+P6UGMZpiAGcxP7DhAo1V3cbfv6ifJCIu6H4egP
c/vTazCtX3g5u7NyAbTFFWjtrsa+a62PcDgxpOT4AsmX30DD0tBMFx34k3iyP3v/NeupBjQU+X0F
co+G54e2G+6yh1dgcUiwGJ+7N5zMNDohAVRjOykHvLO7covO7ZFqij/l8j6BzEABC3CvkiTOv+iw
dz+XUY5vjFUrwEwPr8oXJX96RbMAEyJ7dqSyYlJTwGIArZZJxCT3h2SZN9BwLlwSB8gETd4Kjk5V
wOfAEovTxW6CfMie6j6OVCCi0NRl+keqU8p6oGCMS+CG5i8XboNMMwEr4P40s3gHZ7HPb+2cYAue
RRwltT0jRLTCrtyQSvSRjKi0YwwjsU6ms+IFH6sgTsNgD0IXFSSsZS+7Zs4uDydS53QY+wkTpNKm
3uk7fd52AWWADNUbHAzz0R9zezhIs5/pFqqjyKbm8kiyEqAN4LdaeuxfvRJpAt91j+aFRjckd0Z0
7i1xpGO7CbT7thdP879A0CIhUSWzGpJ/GiIEo8SyUfzC/tGsyh4MJ8/Y3TbWcGQ8sHod8/Fs7t0P
70e+yah5pw/nW4X8fDLbtlyIZzRXKd9oC9/EMZXo6s/F3ftCsLPgHcsZrsoYQowLyM0FWhECUKIp
BsT9HfgP3xMw1FnDI3kDjBbeoLFY5CkOtHw4/tRE0365S/VxJi3JVlGwAfzcD4/hhLlaZTPPrt0X
uJy4XZjaLhJ8NVUOXIhhAfFvrHAyHVoaKFkE89Lv0PZqhJCsY2b3iGMAY0bTPcP7IZkeEyyQ753T
1Px48HpNSprlGka1Hathj1CLOYcz71t3C3gDcRLu+REscglQxv9RktjQ1GWc2J/OwYbwkwU0aR3o
F1ek43FgQJsFUsWBfd/Sr/JZpXLXkEOMTxrDifBFZdYR9Y3vznZUBgKDA1cboeL5G/B6cntoX5Ms
ZsFR4GWE1sbH7fdGYcIYnchNNpZ4WmHlZ7U/otACKiigmFKCBzopIARDbCBfq6mm5w+zTkYWtzfP
4XAHq9JZrUZQGN6evOKNxaqthkLaZFaA5dlKk+b9i0xgh3J32qd7J5Fi5MP/1pRdXfpA3agRgRrx
3S39X4MfvJVg4NNhMb+VXRC75lzhkEPGWuGMOo/pZL9lQgjvggVsj9DgY+upOPgp8Td0qB02Al/x
XpmB9vDLhaZbYK9lIkJEylgPgi62KGzKu/M+Y2/LydJ7uPxFknnd/CmHpTT7SeN+4w5lC6Jbs0/R
hzXmD/kM98mTXohkicoxSdzDE0tJJ01lAY+BcaBk+OGVySgMrCZzo+8SAHsAalwJRvjjBEb6bl1K
yGFvPMLUf4GXFhrBf56OlRep4GNy4lCfxtcYzcE3RH2Dx9s8W8bkDkVmjK9W6txZ1mM2ZeInWreV
DZmQ7b22Tp16kk2LxpQR1xi/fbzt3MFiOOuHSX5o2PaoYznfo0kXmY9pB+ONdmiVMztj+ey+oXxt
qWdCSNkpvzAVVGI8aLRrdaimOirEkZVM+xyz2BHvtQXDhund0ObqWt+UhM+pq3TbDS0tgPAWn0ia
p1GgEekjKLSHDg2XEWw646Zay5iSi3Gy9Zx8PIwbrOUqFg2pyALdzVNbc14OmCXeO9GFwWMf0uhf
5san+wnGirqu+KTNkjXAB+2R1kVcff/QYW1MD9tH3igd+mFhVWdAWaf2MaiZZD3ma05LVOvqd+lC
KNBr+ZJndrP87pNAW2PdQBKf3bvoLWzgOzzMU/WmZuNem9W+eJgazG+nueEFrzF16i+aW4UPiDZO
1vc/ZSqPS6ZwUuK8IdWj9Ja9dF5MJ/kVsl5FBOXmvUgXNdMS2QUa7+8+6xqKJa2sUi4o0KElv6GC
wuBRnFY48DoK1YaPqQ1mEP3b5w8HW2I3Vvj8efGt9kcpF25IYAM8bACcat8bN8iHV90kc58TTdBx
Bk4b0DKb95/bMKmF7IXVIhOJn9Dy1S7z8kk8ec9KQPkZjv/TH7aMKU4MMCeEfQXP1QgtLdaDTLqx
wF1o+DsOKGAnnCpaD78l3vZ3h/8CzLIC0Vr3M7CLZlAYXTJ5XDDlHc1SBO37ZL5mGN84NbbAqc4I
Xzu/KAUvkH+JXKIOLwdmQXmsG/xmyGjb2FoO9k+C5dxohj3NgaFXcyEueVjCBNqkYxfoK9kiL+nc
jPiU8JnOgB9k9FXCMw/kH9szm1dCTgO89XLuPUOnnbn9/jLvN30c7uk+O+SiVs2WwxPdtH/HJt/A
8TLBiMvogpFKYaMuO4dNBuN3KaPlIJ4NIQS8FWz3o7VKTHaZIWhCNgXlKJnFC0zrQo2bJnHewlfk
OHzMkhkN63CuTfU0kFbdnE0GzBpEPMcF0tMxw+N6vXrmZ4rz+nYgmBQhAUB/vV3kg3Oz7S5r4WTG
0myWeW5Ll/58KOwzJ7L/Q0ZJwSaoQ9QRyHtEf/j6qzi9GJSInNSUhlzIurD6hEiK+TkjMsimGn7h
yqrCF9j4LcsdkzciJrwRbQxo7pbWGXyCwxkbZGRzsR1qSAA/V/IErHSqheqMcoO2h2FAtx+uFcLM
0P2sCTqb1g7nH80PUei1NYOXI8TibB6K0wXy3w9eZotYl78yQihA6GF0v1gMIDPhqmC8Q4ygLJ6U
q0IBns0YEcLP5B8gW2aQieNeKaTssw5SIC1ENDwKp0BANWhVeO9DC7+28X1DRumk5W8BsieK9dxx
ruw4Y+jMR3aa2XFQOvDC7IrUkfVjO6TfRHlhYaTpdGdaG4+rwmhSucTu4EktJMy6lIseIMwy5gfd
PZTGeIFFouzfx9szL78ha/V7ithVJ0P2dXgbmEmsATHXUM8UYjHAKH6eRjpzZd6XYtaeTl9bjXkl
ZUqgrLHLhr2hrF64bhVk5wmp4CLyNJsIBpwGSHDDehO07I6fQYphA9yJnJRoeIF3wkmwLwQ3zlEV
sVa3pAX5H0wnSgMb6NFqRzEqJH8YXrCjCrOO7+k9FXIjEREd25HVmwlAjF8zeQNF1Rt+iSecusRA
KPIwSiDrAlEp30D/5YbnMJx39hiVKTZfA2/wD2oSmBHbnnk6tWvNgRrEJiAcBYRD167v7lrnT7gm
gRnFAMbY25jVvD58lsmOuTt804D8VPO3HgTVGvsbpvlrcKzDj3jt1vo5hwSTJ0ASUKxJZMVXZYEV
xEk8hiXeVm410blEGL7gvtuH5egpwlESY8Kvp7I9eQh8ETf3kDyyglETWujTEUYBbxC5bRLtysWd
CoIC343LAfmm4q3jKWGDFpkkNgKW8FZ49ilhcELozR5zlHfAbkJm/HUODpQ12fpZkt8IyS6oC2A+
bqBOSpwg4lA4CSq2FRlsNpBjL+aK3q/ticuF9hTBKDW8cXoRAiL+VQCDmDdkcwwzpsydcDh5cGtF
6CFcM4LbeZjQJpeEPvBKCCEFnwTtLzwKd+wcdjxqJz6ajWelYjpC/cv8HfCMphlJFnhejn6wwnoC
UMoOr6cTyjEXMxDwHWxkeL6wUMPPx4ncZAERxhSX6+MP+OT1BjNG3ENYoULmLJTIIgF5gKpMc5DB
Bi9SUmtbREtz502YB18O8gMfiJi4MQ/ifLxonDOTSJOJODFPyrXbEL8qsiZeC41jRDP+lh1jHJwF
jRZh/5Dr+8dwWDPmw7/YO5BwaH1CjEyM3dCGG8EFIE8nHBnJQoHKyc58t7vjIMBqE/cvSndL4q9D
HgLjKhSSDOWoIxyqMIRE4hv+T7/mlSU4zLcN8w7ouNZT0CWSMdHrvA+YwP8CMVm17DBilwJDXlxF
dDugJ5MnphDwILiyfE77aZ84ToFee3wMHmyLj13yD/YQPqRaQ+OJo6BZDbZoScSCxcoHSx/NoQFa
9ezi9DUWgerTSQFJs8Z4UXsDmVVsXRugbNnCp8YnvgoTlPUHKbMgXeN4HTmhQA8ZHrNzElRHab0B
uEXdLJ5zHt05T/H/l0FncaC13A2Nc8vXsG2hDLAJ3naZimLuRKAUuzmx37jaiSUvnkGsD0l6VtAk
453qfvmlPii8/eLxUx0c+lEpC50yW57MNT2JdSJW1s+ruS60+gxdCRmxsUEfhFeorlCnlBV6R1PB
tG7ggDCKLRzGAEUgWRl2YfX9Kc+58D8Ya7PtwHcf22ILUULmvD2HgpeM6T/TJKgfvJpzHY5J7Q3r
HYcfDIt1CUsagBwTPQWgNncpyvu4dX0vOaVzCftfSI3z75+yR4TVUKU8wbC2/a8HPJxOq3KC5hFm
CMizwo+pbp+/L5Q5xyAKMndIXvrDTJ4AC214TmBXNEzYBLE37h2eaLYHQf4bwwskHYcuBIpqpM37
2rHQVhWuxFyRFkuHxeiYIhEtAXS2uW5u6Wnsbc7ANhOj4rsqDuMgi9jd4PYZrjAOYYzirmIi6AgF
Nd7gUoPpCDQM14uPgxfr1nvrTnZlnr76tWYNa+OQ4BwCyyaGRn1bDt8M8vMpw/3eGj5GOmHK/G1c
1DVngOVgFAxH1oXBO+7fy2zzY4Zny7zkPoGTwPTT6wW4XoQPYJN0vsr8p6N49+EJ7rbC9IFc3NkI
4itEb06O/pwh2vdpP4P3yFjgTJzgYmzmyVy/XEtSj4nM3sKmiJchZQaAe0rFbVBrZGdH47hqXNya
MVcSNk+QLXg2NuP5d4E4jkUZQ+aw+KJD9uqdDY7d5m7M9eMUfS1+bTxHCcteRKMT/TObk5jFIJej
+7Os4eE9vQNRUVCUysOJK8AWgaa6z4BjissT9H2aiIzHN4GrtwQCLBojP0vLZuBDoiWVnObEViWg
bFoTBUYGB1dr4Z7C8Nm53PqnVVP9KypjdkemyAWLFL7tfrSAxFKaN5hPf7U5JbIrYUdXoR60jKHF
BziRFyoITpAZoPxj6IAPOax1YUB1oNzzKtSNX7b0UePETEnH+X7+OazFLoEIsjdjZ8JeKML5C+Q7
smDXQMFKl8TKuvUVqsnzMP+uREFXI8ExIYU6p7WQkQPrcybp+xAXispw6uXIkYRZMZzAiX7FyApb
D50gTU6YOPGFVRA7D9sZp7HA11OSO4l15sR8C8vU9MqSYeOBVo/IeMRMvTIVQWvD3ps9nefFF2SX
cpML/3F42LQikGI4Lq07czVqjK6BB0FiOAe1c+JPPx/rMmEtJUyS1g/waTg63EUkpSe8lqhrBkaD
2T33nJv9lSzZeXIkwq1s4ad9cs4iYf1QXSJ/RDcldBVfBzA2gusWH/MUJUBpIy4NPkc8R9x4AtcF
dfO1Powm1SK/xBMtsZs7yYjiNOGoqbxCPIQ/Jqud9ZBtLBZkQziUOBXP5AvT6tRpEaSYgmDkJysu
zR0TGOe3HWCkhb1XfYhJIbibp+ZulZt/FQr2Ui6KR5jdxQSWSMgFzhw8trbU9xigUP0nrIHWA9bC
6CHlh6LFYHJ62szgfYkNj0/PTYDdXfwwTEAv4uSLdlWanPKsnR5zc1zHxEsBlgtg7OfBI0fBWFNE
4m43h06EewWmEMgdM2SPFBFzkpcFlejF46lVBjVKnuDBYIsqYSO8vIYdmcGcEnBg8O+iouJGhPof
Jvgsn2VmRfsPX/5Q8Gl9UXW5Dwi5wvHZ/UxTkf0hn2Dxb9GeZ3O8u4HT4SYRTXwlDfEMzfQceewe
QQpglwUMTfMfbBGmYdehcmaYp8/hLBBriBAbq4AKK4a/aJ6EjfWaSaodd5O2DmuEUsNwSAMGPgCi
jWutn0jLPVji6LH6SvA5cTggNGjDaF8hJVNhpLlXzpAUPkzzoHf/xnqOLwKGleq5xyANmyDdJJGu
P+6fGcnlzCk7h4mlDXqbq05LAQgGTybya8Ic8ef3C0/vOZ1oIivIXNLto5yr+yofrFtYjvnrkoy2
33qjkUa37hXhncS0p358ZR6TrK63/JH0xYx5JLtlb6xU04JulVT290bpEyumjkiVLr6c+z03/S4j
XNg2ssYhudVCMipUeITfMSx0jW/R6lv9tZuMDGpLX3CmRCbEhMHQBzP4Tvq9q9IjosJQkTfBxg6/
J0p+/gsxiQjIlqfyef0k1LDQ6tiT2XLQw2I352R46FUFN/rhNDw3GPWJapF9Y9mRJXaoeiaO56xs
yK71A6asmXZmtWovbLw2UL1EMcuwgywk6e/BiNNsnd2r8ivrUZu7jFqR6vhrQSV2v2jCZTaU13T9
ZI8oBWH8fpX25WDygdCFK4kwPycIQnSx79SFxrjF+CFeI8LbgSLEF/RkKSSi9xpZnx6Bwjzu4/bG
TJv25X1FjFCyfmjZIdh2IP7dTuvMexZ869zCnYsAFiN+OxVT/f1VwzPCHKLmQctJoZOgunJIgUix
ujThstOzUtpZYeFBLmF9CWaN0VuCe278HBeDzQWR2eAdLJGN+kcU+GFcI1QsS5F73JrJkeEmyXPb
1taNaLeHEgNpys10gUdhCn/DGOaWdwi6nH5sU0q672CbImlgQB/gvzM03kGBnzbHlPXW+Vc0PUwN
5xhspJ9lNViWFrQlJEB68Dhd0w1hzN8T5ZhuhBi9Gects2nQGhBBkEMjQzc8HcIE/hir/mS10Sf+
rAv2jBuYFw86s7TgMy2GwciUem5BKrzLPJnh1QqI7+m9B7B0/iiU/Mp2GSJDm7kzNrEHsw+eIdv8
trXxtn8mtgg7N8SAYgCzqMmNxaCDwi8UPwO3ZYLBR1NJeTGPso0a38zYQB5LoosIIuD3OQqVAHY4
RkfWQ+JmXkI5pqxzPOEZk2kSIZV2j+JnpqSkFzNP4L1ZgKPv+yblW2FuR7tnRPRr+IIQZgx1rwla
O8o2Q6LuFIwbEZetkX5icsf/IAHa3SVL2UlceuXvpTIE/wlKHIBETkFSwyxT+DrDQaJUrJwvoJTg
LkoM94IRz+GeEb9eLPO+JwF7kYyb4D0n0CwEp6nVq3jeiKpc8kTmx+FoAwssG0yfa/Y2criAab8q
2Vc53IWhjMiX4U40b9gHZKS3BsEFspsdpd0rmba9xeCGctYU9KnKrT/2OSJQAzEVU2Ut5scSycUA
Bz/+mapZoE1oZXLWxdNy4dO8bGDiDgAFaIY3r27A6JEcBL1py8CHO4TWzFMPZWH5+2PC1c0CVfL1
cqfPH0f0pq7iYB4ziey3PP6hdpLpgD54Ay+r9yIWHJhB4YDrABnFixiY1AzAbOQfpb2Ath49G7hH
j22Qk2dpFzd+hGdg1JlAaqBlUA/fgNiGyARRdvFeCX5TmJE2BXev8zScaZHES+C+GMFoODTgmPcH
iqMJf/Q3+YHPz/QBbbhwvrcB/hjgXjA/MSI1f+rk9VfYMNj0jyXBENPcVLH7lVsIZZJf667yGcvA
EI2ldkCzm3vwuOFV+cnXaJ2yI1o5CfnZtfGw2DtKy4Fs6dMKGdPu/XKTLxRudAjp+IcShFaGmoQm
pT/5j6Yz21IUy8LwE7GWoijcMg+C83jjcggBFZxQ0Kfvb2et7ujMqoyKVIFz9tnDP6iT7kR3ugld
fbbbkwjB1s2Dzob0uYFORxhl59buObnMzj4cPCTYITj0UaXBGwt5hRJ4LbqdwZe5Lk0Nu7dcI/Or
OQzEMG5AH0CbdzyGN6yqt5YBdjkXU7gTUIb7cXvDaBF8FTZiTEWi7mq96+Kukl6HKjDgYngB4qfb
n029x3hOpfVPYtwJqEIcfBvKg06vJH7hXGA3A9rJZ8q/K7MJ+rFgl+eMqwozBc9mxBrx+eJxAr1l
IqeuWu4aKPkntW4AXbSQXuVYH0jdFTyLADfU1w0ChFWMaRP80N7qWnnjPHp2qYfZqvaYwM0+GmAI
T0m9DHpsD8FvWPIxYXtV49wV9EI64a8THt6H/kETP/StJ2VzB2QofrtM8d4IvmMVLL12wVJfHDJU
EtGepd5w9Q6aaYesVf3r/vVd8nXK9r8UQxTqywIQE1DW8O6ghjL+tD3WKys0Kxlq/WOoIYjE0Wbe
DrQROUg70aUTPf4IjRj73u1qT7qzf4JdqsNPK/wOW0i7MckF5SoMJo62H4KW1mv982AiTeunX2pu
2L1i8uR8WvH3kAdNiOEUdRZvDbxzIIaEnpOCqUrAyFb438GiI4yUhCtQD48HQ6gJQ9ArPi8B8ZsB
HQNmBIYHFX16FD9w2Km8hpH/C7LNt/NXZJMXuQxtkstU2RDuHwxRmaETDF9Oe8zFQkMzYoaU64Zu
JrlHtsRM+zeigXFq4U3eDvUpHVWXmaKVz3MluB2Y6p0XEGN5+4ddj5jemfip5cyy3S9R+WUCiqM/
MXy5dD2kU0EbhYHh1q9HyMrHnAy0ZxEgRmEYMzgYaH2Ryg8Kh968OutPqHpoqmpJunlBLkbb5wwh
R8DakCzwoHhG6nvd3UIttKo9HWAOrBZtnyG8Cotjz++O0K8zl8/CIUj8voRmNjPadW2QY8C0Gqd3
uEMrZY67bgOeLSm+m9IGo0Jzuw7w8Fv2UTdEjRg1Ccp0u+tTr38xEI1vw87bLoZZmE7PfzJ2nesT
8DLxY5nFFI0C5kNSPXpO6uCC4gv6CEmzM3iIoGdoxBzvSZn0EF9gis//2yS/TLmoIhHKpWCmcNxx
FTwckKe79ol/aKB6GhweZsWsZesEUpBOZ9hMC3pBtCsftGreZnhZocbBCEkzBcXfByaGmBo7kxJz
G5YYRlZBQ0eNPlwZvkZNgl+2Vc3v6IIgXT9Y9JK+rc06s9Ym359xFL3+vfa6g4WZRV99O/tWNpbs
pcX1HX/Jd5h68HHkyGgND+KTy7Jsh1mSzwyvt1LJuIhKQH6HbayxBT7hYogXiXhRQ40T3udYlvIm
sOuR6LigWjd9zi8uPQfYCKgmCaKznGfMQPjD2cHG2r2NUMFAA63r+3QSRaH/GRc4uKMXMDYCxMbr
CDmScn7e6JhEjEGJGWvmda+lPmHCpYN7Wrb2fYxwQHS0LbQGQHu0LRxNczL0tH/4LEC2DHJYUeeg
4xnjmnOd9hLJ/Xn25Lmwgt6MtmyjdygID40NI+LQ0JNll2LxF9P4yIY4VHLHbgMVLXi0K1iVy8s/
FP4kd16I+t6sdPyJyik9lIQ4RyVcjDtk5Axkggy9x8ZHWZBiLLpPcXZgtSPpWtoPBgnPiGYTytXC
Gfnt6SvD3HhAYqEVnqLze4urZTrOhh8Q//W69PGYA2UJ3s9bthBXEiXuSigQzByQevP7ZLZU9lhn
5pNeeB884OmfWiH4ysOX3iz3K5R1ddMplsvBw8G5VDrCBGWy/RqhbvZof47G/hCjHeZr0AAGKckz
WXo+o3DaTtWDoKiKQFLxNEaN19MP3cN2+HM6Fs0Yz7ABL7ZcKjnv5zyO+foJAa+ydq9AB33QMwfo
oDiY4DSJEly98ZFpprUDYA2y8TFkJOCBFr7iMStOCqAZL8cdRiDePSwXQMJKT/tLceAq7Ivup2mE
dc5lVvVXlUNMZKW+UabWgwdalru+x5/VQ9O3LwHRHvRLr++3f/7rlzQnqPEYgR+ap2uM9TpCxNZ5
GMPtI+h9phCvqtsCmnBHNAaAa2CokU16Fxdrwkt3hBYjUHvoJjlIjJZloEgJJwcK5huIqmb+Yo56
jX45RwQD1TxSL3E7AED9+yYoF7jnR6yyqyFFyPJDuuABemED/qfq7Wt45+FKHxtD49DYfdp5HXIP
W3vEuLBeQc3YUb2IjMNC+yU5mn/89RYNPLOvpqgW2IgP4qPW2XIXSLCGao+DznpNtuH29N3JqLJc
d51mWsInoSUgwZkuMqyoR5wdcB+wX+5jnONQgIyvS7dm9lpg1JBcZ+cRHPKOW01x0AjTJAvITDor
Yu709teRtkQxzsPOHi80KL20LrhBFgZcQTd8L/RT7fQ8MTzBYHr3W6FyzkhyxyyFvskyZxBGwyZ4
UAoM8S+DMBtcFmmiDLPRF5XZlvMMIC/ewo5vkMucEf319E2uW3LjhqRSyHLI7P064mYRD9nNiwe5
+6QjPrVFgvEueCC7hRXM20mT1+k+uGd0rrfo1L6+zu1rUsSSHWUBevdIaPHuCSWtztyC4Q7Biav4
DVXvjiYIhOEJISZ3iTjGWueTXUAEULkl+aStOW2y2MUH1WjdShMVB0Lqdi9NBDqUiEDAm35/5QNK
YSmucsacIHfskqZVPWd8iZgJ8cy5RcagYS508y4belLohkT5ph0V49Klobep/F6gH7eD3uD9j6qI
SGagD8BMc+SCWJ1yClONc+AYAgbKWLoLONKnVMdiyqFo64IlT22YI8BvOFKZ3WJeiiVJjPSVRmlK
l4yGxKwDDZnTOd4edXTJaWwZEQAFp7NkHmy2bc1VFwWeXf/QCWGOvYwwpIhpaBYwdqI7R2Yrn4yj
/rnX8S7Lx7DcfhHldw8BNOYZ8I9x82JowawN+5SJBv8RVFHl7JZb+8DOGeYDvJXgYPQRBv9rJ/Wa
LfZwH3briOEouedI+Tfx1geNJKLGBAzDj6C85w2UJG/EQJF25mf4aw3eHt1lBn44sqGRCOYHXeAH
Xs2sq2fQ35yRcXn77PSb4vahZHQDbdIF7pM6eoAhJy1+Bg5jPPpAA/WrUf6ZIWnOzEHNDtuZ+g7K
pQhfgKgCXA5LzlNwki39D0Z7aIfxmIIKa86+gyDW/ukrdxwKnZ80fEiR5M5B77suM+HlsIcFmbrS
7XxOE5BzOev4r4/Q4LYB7Hgmx15v9lCQEPCQjIY4h4Yr3pe0j4oY6509VpI1A6EbTXy62g5WD7Sh
X7zxul1YnRc2SGFNuQhy7Rvx+xuE5aKxP0FN3+8x/2eOyIBJ+ds2bvkLvlu065qQvtiv5dR0g5ka
9DefrUPLhqqN9CvPJksDgEnXPAPFkPkTETCFvJMCifuOQKI15WiJwASUHeg79eHb/kufZFvWGUmq
qbpi4hY1e5bNB2wEv9+wI2FJoOvLmP7scPfKvY7Ctw1TVwWhDyhtCsvni/8b0e87Ou+7QfdINEab
Fc1PeJ8X67rQvBeUiTsqwB8fBZiQ3jn8zh9TYcVREnwnXIyveB499Hi763xeRYZD+xo9TtGRJ54n
RQzoYy50TrqhHKdtf8imYldOGK7RTKKhRJVMYw+Fg7b3AP6Q0Vxl5uZsA4NG5g4FPdrj0BZjGX13
bcLDOA1o9QDRVcaNA3YH63d18A0qbNT4PUFUc7IFiJFinZk8OUgB3Osr8teuq4Fd7Zw6J2RrV+hG
Bt/Bg2oahRX6OvKCpGLAValCxwCfaXZdrK37Gy/fNskazseU15QF+lQdvleQxzpjbcwTBCtNaRRn
i++BzqWdB/qU0HAZULNQFCza4zxQygTstPSKssWZAHaAokVkKVCFnXYphHr2Y/VglO7dVjiN0iLx
0oBREmxr5E4/InYhc7X713ocKLLweATWoixS6gQc0NSZPuAZVvT5/03Rym583QO5UUeVb0AZSb3t
EYUI4HZ6QMWA+DfVQHTxmIzWGAt4YCL2dO5pYncAuNslwiltJu8ynGF4MX6ENF4/sD8Ze1fH51Fz
q1mLn+gMsKr9JnnU90smuvfpo0HqmfQNn5Vi3uyLOYUtVccSYisIAHBEPEJQhBbgv4qBGB/AA4rC
pJJV/+QpgdaBB7lnpeFFeG5b1XtErKO3SB9X+rZLrG0l81N8VOjp+F5A9fNdiMlS+6jOC6QHCeY2
wHm2Btj2klqnl0Xcn89U2QGm0GzGn2iEnA13q5hkoeg+nK17jhAVMBXeGOxHJX2RbsH2WNLfRlro
9grpPpL70CsD4Kp3LNqW27bNxoVFl/UguxJiNI1c/l1Y3YMRK4i6WGr79ONEP/PkOUoNuGL09pJ2
C7cTm9pXeuQA1Jm/093MOVVadmVgQ3iXQK4sOmPeB+QtPa92wpjg8oDEDD6SSfvLUVA7bqxl+2Nn
tG7JgpdQbLFiwLkmutcugg1/WdsUTW9sytC4KBmAIegNbhIJztz9fpztETESut+woJl4oRcO9OSR
NIjJzi/jCwagiSYuXnbVApePTcOgfR3D/kbaG/E7xmjjgb7qTQFdrXCXdvI0uFZWqcJyU6wCnKTc
QtKiNtyeLuhkC5GQbStqwZ2AF+n8EuDE6BbBOAQJj/g7YvDLDkxESqY86r6dB0gYaYcqIEZr8sNC
gpKyaLjFbALSN2Zis9sMHgQRoWcjoPGzmLz59801LmwrWV4jaUK37A+TfUR6YMBiVIcVmMhBc0X2
WiAHDLwd0QF/K+hBGfTuOtTpfg85yPsifcxoDj7PwfYep+Wa4QY4ZDgQxgZuL0jaxljq5NZGNYen
pPTddM6o/NLAlk0m2FAzxG1zLrn47eoLWi89GjbyTQVcF+J0dJE4X/FHgOR8cxB5Eo6sZBM0NxCT
L2yg0EYs3WEUqzQHwWh7O/1Ug/52mY4aGvMUu1yx05v2cXYeUwDSfAbQy6qAcqrs7nRCT+VicGbN
7hq6anzUdvy6m3XQLQqrHvwWl48HHaDbXbQV5z3gWmtKlALBcU8Ln7fTozXqHXCqBNj+IQFDb46c
q7MAjN9FSkpzn2Db4D6ZzYKqoVfVJqB6+BJqMzWQPKaoKOHs08Umr6dQr0LQ62wdUa36wLIA5Bww
jlJxvlg7JVJ9tn449+iPwuECy6f/Rtk1hLRwf7n3i5/nk666oO1PD1o9fJAM+gU0+9lk4Ax/AWyU
B5KREHkPoPerr8NP6Az1Bb7ODeWmdNUBYljg5VurYvA8fVNA0Yw9Q/gxN0Ym0KbG2Q++bt/LJn0U
3pNvhx4xDAw6DoTC03k75S/nhsfvb+4Jn+DrNCdek6aPmk1a34RIUQA/RCYNSuzLvLaDYsb0ApMA
6uUvSNbZWYilXCTLF0oCXAQZcyCyN2Gf0+XdDi+z5+K6wxHMel9dBnTUhCpWH8Is+MoEEOFWPnY+
eDApRIKya5MGVDyCO1/Ub6hxnxMOJ2CQ3OgN5wH7FA7zEEqhRoc4bO3JuK+bq3WLanjAXmfYZirF
qslslVpJM19fs7ehHAEM0NT4sd0cbUrJWw6yJ/ki/VdXH9fhd9yNv2N9jjRBBHC4LK3Puo3qZ/gE
yur91CSrrSttEKh3legMd1IfV7qUoZI+xlL4gm4ZFOW7fWbCPr/MC5JjOGj9QTZ9qdGPrYPtFwcB
qWBr69+MP/oOtcxOcrSK1/TL1MCYix2ABIT710+DTgjMGtIFsKHl4e9woEP4di8cbIjD3ZweRAXv
5zVfDnX1cP1Z50Qf0us6L37MhOBPpnFHJsWM10DMhZfNbfyc3rhzJxUhuZV6p+HsKr7hc60Ci2v7
DeNDhmLoqRRNSM+S0AQT86YQ3PvdiEOcw4LTg638RULWR0T1/71EBLR6w7qN/qNHrx1qBfn/Hd6N
/TzRUo31HiB3wfF/5LxRybJTx9g8iVG9QZtGCJhN4vVNkA4HcjOq6copydBqaYrK0gh+XwsmAXwG
adNT+4BiAQ8tHwBDM1iWHpMKI6TnSpcRkgNqLn2/XvWGrPIMj5eSsaqJCNmWRj2TmAx+AjpnLvxO
dIIyl/KhA62bq6ezgaY8IuJv5x51gaaS93c221usgTSWHfffduf9ta6LZPv1hxRReOewZE+fgAyp
jfsDjwmH9AmC0MpjwQs+vFkVkaegux5VODDdBTdFZDc8Qde+DhAwtJvzAyfvS1tdmwCoAQyVWSpA
NHAkAiG8eJxr/QmfkbJIlYeEgoX4SfCZUDc0R4LHY7TKrPc8BBrgF3NdMRkGs60jsp+aNwRgSrqy
vOYu6QA5J/Xg19bQiVIm92XKeeJk5C+I/fldc4ksbqig2SBsYVBrAlgF/HjxhKDP0r1G9ZqBSkBW
0Rr1ycTak5xt8c+O4enAVYYqQrvp7qcYzVo8R5BUrQOd5r5HkkGb84Fd4YTIAfuGGAB/qKAY79wp
2hdqe5CpeBbjfqhFSAEMyCuA3cx0Cmtiy9PJTqCfkUn1oS9F0mBmGtQdtsfsiXJJcnD526IvHoHA
dT8hw/sVfAwgy0LwbIA6UV221jgcY96afEjoz9j3kFnddfe5bHow06LXH1iHM40vhBe39g1P8RaT
cI0TdnPbdD9DkpD3hTUe0qAAJyIm5dEPUwa08zTRoATqMrnh74v6wxj5Q5ly39y8mVHTYZoOJsmT
T0ceR6ZGCWdMdOY+1Bd39KnaZvcTsVlGny8yru+rVTPNWakHJmqVQ91O1x5JyxnYCKm9RxSruPO1
Iw26MEi9AhwtaShuVtElzuPUaw1bEHlpKa8uo9cAoARzSrpeYKw6A6RgP5+JElaTLZotpZ2lQ1rV
YcU0BarCdZNN7gtGulAQOwSW54GBwwVuTlix+1MUlSbddKd85ueLn9Jfszm4Oh4nPB+ceR8lRfPz
NSYUPBgVHuerj1cpA82WgZgqQ1EcrAF90IbLA4zQ4EZdF13oVEwv+mNDizreJ7xG4LyfFCVv8gez
v6kPRLh8hlAIXUbSiU4IK+zFWJ8N3Y/VQ5ZwECGZ/LXPCWcaP8yxCQfxc+qutPA2004cPiQPTHJZ
ehmqJjR5FLc0kqs6gxsG5xkmmOICBiHvpKr7zPsXmpnGhjyXz/187cmbUR1kVvviA5OMfUnt5gQH
tb34GUvaA9+ej4znvRk+8ZlediZEYX2U4chY/+FOgzucm2vAsWrdUYBaehwJZvvvR6YYNX8fDxPQ
kDO3e4CD+Dtdd6hV/HwVaDFSU9huMLXhNipP5Fp89cDJDZgFg/L8NmQT8WRJ1p+LW8BsDT4TjYRR
3YVv4nVOXQBxK24/ZMT2qYHXapbJb9Ewhdf9yrsNP38NGKLp5cACcfrQTjndc2b4owxRTeDRTr/t
XV72ZbRF0iyAe4oCO+zna0JesF1Von5yTdKt2ecz0DPDuzeHhAWycaYP2xefKQCTpAOSDv2WVwPv
VMbpjwlo5ze8kZEOMsYcRHEVMUj/o4w6dKyV5TkhWDA+APXSntXNtD8mH5ptpxwJ3xXXq8TCwQSQ
QJGKgjrHo/yxdplunRdPR4p8yR/HUBk6XutQDLK2R0bEtxj2QPbIg970E/Zj1svbXMq5ow4rEhFC
F+NLBYTrndqdthMmdmBsCUAzJPohJwCGoecDJc6YoNRITSdyTGCkqO5foKQFTF0GaojEni1am2C8
x7hK0TdvQOVQHYL7Ze9/j8C0PoBO6OCDzAU/BVYM111ymOQlEGUPqYmEJuhQ4VRYSlQtdwjNmSKJ
8rYfg9bh7nxhpKBHT9afeupoBK/P70yMn0m9RR8QWLCDgk2CDlk6fszpFkoflsEBp62A2mgILQsG
EYXV5wr09WX+8dH5I6EnVWKqcAbhfMY1TtCIfHZrQoIbXt0LL4HE6ZD6OlJgLoOQo8bMY2mR6DTd
QNBwbtUezALmr4w54RHA3RHeAgZA8oKwoOEpYJuF/14R07yqOBmf/q0PJcd4U3VAnrMrqaQBzyqW
Qk8F+gg9GIP8EMGYw8ekVSpQ7D/EfulowFC2AEop1qhrs9Z86X/eDvI0l39gnQtBIfMThSkjmd5I
zrMcNPaT6IGIg+qC5Pg3a396KqQ+7DO+iGcoo2xMMrDPXTQC3GvMdLy0ULkQOXkcmLu4h3n3+DK9
2NSeZu2nU+FAXZAl6Pr4J01l4MVYC/kS5lmMrMRsToN79fBfvp6gye+XcTH8zesj44qGLbBTwj66
DR+vStLazPw+0WyyxChGZ38JQ3Ou2Ix1KfTofvQYdZ5D7AOgEIAS4tVv9BooupKc31Aw6pvasXPM
MIObYGHBYpqAiNUn55uFi46nRuVc3Suju1f+taLafPm/NSkuUq0+ONHjA2189BdJsJGMBPYEbdrr
IscAXWH0jF+cpI2lu8XoFmgnSssO2hXPRbVDuJfiB9G9GMZ0e36OfvE5TO1bhO+4pwP4JaOZ3qDX
zdu53Yi5u+7J/FJPCpIUgPoADrE5oof82lWMahaiSsYv0A/wKuggO9IhOrv34Qeu1UZ1fi75fuVV
Lq33wszGLQ5p11i86X7RLO4DRqL5D6xi+9eBv3gCKc0vFAHmd+T7f3OE9ChpF/CaXH26JFzU9rxG
neJzgLACBs86cvJx6XArgZwOt6SqJZJeuldSRrxNXLmPCNohKpHbC+Y6qU21cIv6wXlc85fbhzrU
NzS3oPAxSDuli8eJB4HMULp7LO4zonCgeuUqXXZgfY5e+wywsJMCMrPxLSk1+wKMCI3Qp1ND9ENQ
bIqNplkxeo0yP1lLZSmhQFSfudygXAizGzKpFT5NLvDOYqXssW8sVrGEUewUz+ojzzpijo4ohM7v
j+h4Ypr89JikZiZyVImBUNfzP+0PvifMzrMnPiJ0mKBbIDg++NhAWexNOqnB3NYObW+INvSA3Zal
rWqndlagA23OIrtyH87XY33gOqMFYjujBdD5jkJCfMM9heLrXXEIqrGwly/RqJGpr3x0VF3+fXDK
S0emwE/rGp6dT3yxW2bXnzJJcubym9isiOhQAUipC6Ame2JxjkQnw0H6+OHDFVTKNqKVRecUSi6/
bjbHHv8EyOVSplpKKN+vrI4jPyM/hR9nAKrU1midKCfV3TUOykToLwAluJvzOQ0XbuRRJtG1z+YX
Rw7Yqg9fx6cdMx82vMHtrk2orvjBQ4UmoGRO5uCs6WesqC9ytOSCzNgrjz57kOI9hRAIWXE/XPfD
30K+weNfI3KD29CubSXCulsLBnG5RhAfaN8jAHpl1fYAl4DRYJ1wT07cP+4eiXRMzso9o9tDX6Xt
tOw+sgq3GUrPTskD73FKA9iEMCOroXR+eP8s8JRE5hhOKdnEsJ/a7eHNL5biWoK9KVEudWt/y0NL
+bfUNkbKWh4T7TvsjfojvmOXnlxsLgwFT3xxyKPZf4wh+SCI7qpR5sjdIhSyJlh/EHUUH2ltB2t4
WY/8urOhzmj2H5Gz5zbm7nN+m4rDzsUO5XmzqB1iq9w8lsHZ8UP+K/9dJKeOpyurZ8uXaA/dlt3E
5xHwQPr2AnazzQNB4UZ++OmxnpxwvtvNpyhvyiLz8VSCONEx4wX41Yu54riwqTuhwzxdRmDs6AUf
0wM9zAQbGaQod8lP/60c6BtEWBtVBGudgX1QV401qlCECnkoVohW0g7xJNbN9BgtCjOOjhfzjWJP
6fHhp374m+Of4OsAJcQh6Ms+/p0oo3ioWLjw9TWn2CwRaHoODqnWlZPgHPaWH4ReZIGryMxcRpq1
O5ugJHq+atNrd7ZIeUBoX4mn77xNZ0v8NASN+h58bUd1B4KRWTo+9ygizJiFaXOWcJ6QoUK+QnnW
lYvuogHD1/zqZfEr0oLM64ya0kL9aw9GM4Y4vXl62/0jM1UcrF7T91B3H6ObXdgovfH8Ms3m+cj+
o6MDJVRAOqIpdLWOtAvdRuSAMu+2Zyvx3cLFHZatfHaqGEY/ykfeFYmlelbY85bP6w3xgYlYBCGn
rk/f5eurHNdtkF6ctnIXFVJZF1PeCvBIuWHJsLGKUQbkgB5jFmFj7vTDZiH9LAxh2NXBmcQKCzRB
U2WTz+KLgkv/1MvZf+oAqUOXTTb40Euln8VVyEomlrrwagJj8GD78Lk9dp6EFHTCrDlAhTEbGw02
YCsefsBODue/3KgRIeYXJ4lYji3BNJHA/M2AbrjkgmSC0Np+NsQZsq2Rs8aRzBlR2efWAUWO9TrZ
3Wx5TeKay32m48RyBvQzUQhFvEHPkvsi90hWZbhD4XqwhoPBy2ADxJ6nBWIZs57TjI6IxWH044+3
4tAmUVfi0HsKwpZJEo4Nx3PUePXwPm68BwJQFf1n4q5/Di/DO55T6v7U4NuDWpqsPfJuR+4Z9xKA
qblEj0xIsU+QJjRRYNnx8UXBanf2VY4YCexsOd0hgE6nnFVcKaxb1uVTchpzjk4ZljzoZu20cDdF
lk3Y5YCrSMQkejrdiBodgAuQIokwV3YH4diOYlBgzO0Xi/HYn05bZljgM1J55VjWYQu00Xks0oyi
V4bqW+hwez1SRo/7wxMzaeMZgTGq95zAxmh6ku9B5XckgyP2Ec7fSxSTvPbZjFi4Nvu4tlDytOAI
C57h5XxDbfimRF34YSp7sWUi6GVHkR27MbLwkSIS2RAVn/YVOCMKAIp/HgBPZ+c1I/q1mbnIAnw2
jIEILhCx6EuGHd5FYiPixpESoSHCQnOzoOIwfjutsG+CvQfOcA/a7s81htfgHFwHIgANwNbRveus
SykCPiNRabesshl3iVfWgh/TUyv7kyt6RRKP+O6CXGagb8hQ+kNIN0kZ0KQOs1HrdA++DvI7wcaF
KtCUrmgASuDFEsIhonp45ClB6ubc6fOGb3JGImXFwiAj9L42x/AV0DzdPFJlyHShvmxwCZEFLYCg
+cdD0IrnvyVCtIG+QX4v0CAzxrQeqPHo+otmzZtsvYHaqMOKL1CZZKrMq3HABSCQgn58P9H+kykn
vcMmbGsizVxG4hEq20DcfXgoiUM8Pvn+0R8fx3Y97Jif0YKDZjoV3TPLtlhItcPNOEr6FK7bHqqb
JmpYNiZwJ5VFcXbCrsn/2EC2jRnKNFTJAdrwsqC2nX1GllwUQeDicoMk8z+hAqeCwRm9/DGBgVOQ
JYhidot4AnHgs+nyl2SHcaiZ1YYgh2GV6lfoczTz++a5eUwJbSDkPh6gAnvXIjNJLVCG5sebk6Yw
JJbVDJOROrFvIZaJfD96hHLFcJb+wYElUdgips60hKgAEOsdzGng21eHYb9z9cGso/YmD4gTnbMt
46CVE/1NtfLyM4/Uxom4Kw/nbnfMBQflmB1Sgbri2ufTEIm5vsd5t+vyhueJrA/ROAPhZSEAKJGf
VjbCWtupIAb/KXOd+mO07t03T8dy/ClZBKEoJzTxwXa7O+dpQjjgAJXsVGXfJsn6vmAiVASILIJR
pRSsAO6mQcUDeYuiD4/cRecTOVNOXxOt/fncctZkTT9rOxRU3GDUxtAkj6nBqQhR5LJ1dC2EmD4U
nhT2vSiqWj2qEmjJZoPQMa7VJLcKyiVMR2zlH9k7s/aaz2ECyVpo1jm1CbF7Fky8kVTqvJNU6vwr
E8GMaC+XL4ljMi+daW9/RjRvLUkcCDqKDmOseRWONxdZ0mBsoXMcNMeT+jaDgEInV+r4wvoTw1Dw
Ls7h0DDYlzX9IWpyBNq7HahQliYtUEiiX86A/0K6bDEU7iV7JiV2PmQ93FvoY5xtCPbVAZoTiOd2
XTkeVRYuwZE8SI7nE9WC05tk8dsnVU/OsZ6Q/VG3KjaovLjsAqrMaCTYemJIXkX6JSBOjlDnX/Us
aa8rNUdO7dwP2gwT9sos8/qzdkA6RmUhHxfpPiQ8ZcVLyDcC3tQ6Ho8n+JSU03IxbB/JzuTKJOu8
Eq36dm/SkTyEX8L2lnVK+ZcOy1hSOUpywpCkjlKOs6T4GHh2kHBowW3fS6TqkNRSIhEw838VBMvL
KWSPeReS22v8jnirOPuTzL6MlbUySi//3oeZvfNbU8wQPVNenNqJA5Eymsy3jK+egQyPnmSxFpw9
dF1IbDswyB9O5aoeMDLVoxAel9Ch/mHQ3Muk4yJ6lWB8YhtUw8oB0OnWO8+qQT5h6Df4gFCEqYgp
TpIh91DBuQI+7/dzlidaLSzJ2oFkH9YOZdjX+QIquwf1ouO+kjTKfdXR+LcuC3UvYODn7JZoGNGk
vvwowk3U16x5FKTbLO0t8E8h8GscSJG4dMpH1+x28A5rcvRWggoQdWBtfVwNrK6cUKSxpjaSWkce
zxVqyZbMUI6v/+j5yHiaq5ypC/AqyLTQZfEHXjD/dpgkwRT7uT2UfZATj+GXyDk+R+30bj4CxXsF
z3/Fi0ol92ibITJ5/6I4IrB0Q550Y/zvCHiiZcQiHciY9cVylhxC4qNk0XeTIrlyBO1TDLQxTpv/
CuQd7dvgmdyOdYDgqAv4RYpLSsyHy57okk/LV+m8yHwoNFxZTejbRVJCSy+ADRaVMVpL2Oei0e62
IvEaJDPqkqzKj8tXK2JBDa/jLSxSwTa7LZOc5TMvKWK3+/mcEn3exDBycKsl3uG6+e9inxP8mcgS
pWaTr/8u5WnCJSSelpOuK03YV9APVZf2a8FZWSDr9ws73sNOA4y5wcl1EmxyGXCILgAtR8ZQMg0A
VuUVKwkwfSf30riPWAyGz0Rg6XdLFBEnS16Ych7okY5MrQXqgpbqBVwS0RYRVkQN5I/amMB2X0hA
TdiZEYm8fG0tzUYzzFR8NIUp5opIjW/+zddsw/96ii+aAOjIW5VbudIUoLWAHKc2khwEw2iihDbC
y2Wkw02RqoOltH4tZXlt6ZwpSFg+bZVmTzZgYkdlggK3jbkA35XFenNeobzrh9cG3RtcThpS659D
D3OkOuwynhg+ERPdxqhChAoKQ9POmzIHrCoLvqHC63qfVddrH2TNktN13A1tf/QvPnaKJ9oXwOad
bO3lwK5kk7CuvxZjCcCb5aAFXLdx+Za9WCxIx8m2iV0BRVtOnVzG0Mfr/XuZcrhN0WrlSItP/E7U
ISVmdRCFpMSVePX8l49LYMlIPaeSP0j9ath9Gih9Wws0wueVikzI/Lo1jqa836JjHhfSxZMey1WS
VMCo3Unffvl0eI4nYSr8q4qlyFKIsb1EfunOUf7ym038gsCQxd0EV+L/bi0MD3klXs8YyOsQyjyp
hSUfZTzMXQOYxV/E5obv03DkAbc86MY8ZPmqXIkWms2ry/mQ2qfT1BokYTL1oyjCYeRpr+S1OkOJ
FPIMKh6m3HuSW4LDoVqdB60xvG6v5qbLr3TRi2HlgSiJW0m63O4oT83WBPs1p0LH2P6Nikh3qnVn
9kb1+EwTgLrS6Q+qNeQG89jh/ih+5whNgjtw278Qw6IXQQdKIc1Jp9sJrUIb9QPGX98ReR/gdDfa
PvZ3ZfMoctJucsWYJZfaQppipbG29I3K5VduD1s4nV8fdyGL/+NK7i7LEP+Xh9Meys2pwywA3h3U
oewAuUkfVxbgeVCBtO8hd9IKux41zPg+QPn2TYIPqwt9EllvjGFs3Gg8em/uE9wEy/IakMwjvRGT
sN4H0KTGPQ88MrIfrjI0hu1VCgjQaa/o81BYkBuhQCYjiQ2j4pmLPsrPfTv16RpcA8bqXp5I8YBM
kgdZ17sGq8XCj8rAdVfyE2DTwu645G3ep1bhYJ+m0dsfxCXUk5sDsvvCJy6iD8mv14UZ940rLlXx
byfpGTaULJ1hq/DQvKn7YUqvtO0zmS4RnhFhAVEiubv/nXSMp0neUkj5MOKcDvvxd2CNsEMJHhr7
7RyAraDnLcuwds6D9iHfaUNkANiKnKOp39gFkMTgbJhFxMB8jKkzCwBoOCAgNCI0Wg7jgs9Fh9bi
bOvZvyHzPJ5CNpPTTyTx7nYDFJrQgeeF4S+qVXN4hygzYwOeEYIAY0fKgD6T9FKRjWEesOmYUFlz
Vyh1W+eNmm6XA1OJ0BmnlYsSLycHnXfkKKggoQ5LjnDHE0Lf1GwT6SZoozfN42KpSU95gITk+GNf
JvTN3S+WQ+yUh1NE5659W8KNixECQWg7JMDQhvvXZCNF9oHz+++og+Ldsru1bOW/4DnTIcP00FuP
P0SJPeHgOje6SQm5kcSJ/4DfFqMUerUEazZskA5TV+LPe9rQcS2hCtHH4syS/qK0bgzByXDKA9SV
Xh29nCt/9+ox2CBi/NcFPUZRHKN3ZJBRNy7UT+6C7Ngbm/ThS+SQP4NCNhcEomgVr1DS9cqA+8U2
enITJL+QuEWhGjNh5n7LO5NtoI1IouXTlrJ+0+ORZAxPcoXoqe5pGTU0xdGHzjFh307woATZJEng
GU8bKvt3xEmD5KFUNhi4/vtIyFZzyPDZiVbSuJbzReK4NFi2DgMTSzJNyeXkA8klg2xjt8uf5UtU
iD5u4zawGCpbNpMxlRPBGGazNDGQIt5lM2XaXrXIeFZ0FuVlcizMWVDyJWmWtNhxHOQEo80ondCb
8z+azmtLcWwJol/EWnjzKu8ACZUw9cLCe+/5+tmh6rl1e7rLgcxRnsyIyEgdDWtdS5fjoewaDtu/
04aHsNqY3uQMhDsGmuKHPLG67RPAopWQWS+1fQBnLlcOuXMCT4TRtVvAwERJuTBSZb/gLCBrnYx+
dn3CNerqjOcAKMrikf+SG6kkmEwmIxWUsrmnq8q5OTy4YdWKI7vDLIF5kjCMtTOK0N53pVEc2MoK
yp5QlnS57Pfx/DRpSNMtF/zJHEBTzkCksOAhbJiXAWPMWHdNysBlqlqAAwDtFVhTsW3D8FfYwM+Q
QlHSdbJJI9j3kP2Ctr4sgXcAZDysVqyeAumuldZA7DUh0T7Y8ar2h0vj+PcG3KH0zzFTVJhbQRpD
laxxI5TPGowOAkT5tKEOpxxWWgZsJQx3mTJullqUqliAmR5kFRgUCRniA/8wHdslPXp/fMZyuWOn
nwuE5lGwlRSr/OCuLKiwuTfAICSNf/i4qmMKZ10p1iuFFreAR2quXT/xQIdBKTDxeeHUrULsBvgE
Yu6VfKVD2nBowqVCrbvXiP4iRsuyRWjbEDQlNuYLEQamrf1alS0dRmwd+vm6q5q2SG2R655zoxBV
vR9y85JwSHaK9tBK8LfPMA/N81FScjOD8iQnBhT7g/5ZpFYyB1/k2BskJxfQ5BVmfB3woBzg2TAV
4DJVKlFK8/KBPasZMGkG5VnVvnXQJfrHn6arXew75GTYPInd7/iTsK12XzAVQ4UJigj4GBrBIhTJ
EzUEFsP6dG1M6sNseZuKyWBPJ6LceKFC90HEoQ+InG9NJY1IiETi263beH8QLl0C8pZFXxYOw1zs
n2pF3ftyTChz+7lXpPqUpKjHrctA8RBSrjgF6SWs8i96eJSVKMUZX3WD6eebak/6BDeALGYEdhtU
/pCf5V7Nmhfix7Thk0ZRgVNUvxrYqdqD6k/VP5Hg0TBLWyxEn1N/4LJQS0qYN6Dpo19TVJ5IDFqG
qVezFgs3QPz6sVBooPfF46KCjJt+ARmB36DH1UyLrjH4DNH9dFFCSB62c9847cfll1ElfKMc4NTN
KxZ+OBjevU2GGJmZR1DxAhrQN6xvyBTKIzBcm8Fn3YY7nhURkThCjpg/RxvqFwaBG2PWw+Z0b997
gsXhdqb7dvmELYbTiBsjROQFxp6MWiPqcqSNuL/DPjyJQBUcCpkdtmiAtxYsHPoxVtmeWS9bWB1B
Ahi35hHqA5XBgJQzlEuzc6Kxk2sPlYPf3WYiSrJEtcD2czbvv1ymW0iIk7EpUY4rVpl/R2SttDMy
x5LfOeBwRRLIk6rE8Dh7ARPMPnjShkodW5E337o8cnZE6YNIiD8KHB+aHDE10MwdBLqqIUeRBslj
LGBEUezGbhR1Rh2GkpBuwcaNisCjF58yM7AZp8ho7hSr3KUS7x3xmA8PaAKP5SAz06WIMwqGlP8t
sVMV5brUDxMFCCChB7+1TMw0SE1+VJbAOSThKoyz63Ly+lHiO9pWC9SCkIRQgb+clq8vaf4h/46X
a+RpRJ6VtQXR4ucSjwEByskhfbnA/GV7ZpJog+at91xMpTLaAHMuk9fd8FJkGzwY+zZYi3lm+ILy
gQLYipKeQtS0yTOgiG5QSivrNhVgBCmBWZl2Z/boP3Axv7NcExU8VPyC2bmBIFbeconhwBYHQcIV
6AIJCxufwMexyXXhMll3K+yzR4p+1R1O5n1leC5pYf9i1xlmo+VBKm4rQddH0T0sUfL22UvXENlQ
0PleC8bOC8xVWhK1zRzK6A8fpNr856/qe9gUm1BiGkrBlg0dCJ0tMlCUJVUGbxOWXfa1jxv2w7Cf
LLlbFbrd2QERwgZMtWZ8MqLWlkmPUxWRYiUBFdyzaAQHipabZB3GY7CcVICfjUHJHBEUeAF2NOk7
GYGGLWaBx7SJTCdeLPJBnTE4IxKYWfwMogHNFHrFmNkHNrualiysXh2/ciaDtPUtmzkNoHUOIcWG
UrQD00wTTMy0q3D2wGnsNcRspTl7M2Q7B85jy2NJCY7Th0pKMXQC57g12rOVsnJZWaMsloS/RLou
2QYSJTVa7Hs2uPn/hLQkMyuea5IOr8P8IdE/CQteQS1IJ50crNaYKxvONGX9JOFcPCSFpDUM++02
952Mm0SNFLq7ZC3ysW0rE2SKOtsxzjavUDw1+607Z32jB+5QfiYexbjeizQQGhWPGu3nQT6uBI7J
MwMzq5DaMjoAnqzDUBPTY8v12iSvQ05UCX6eBRKE27fpNtuCiOo5ysNTajOCCoy3DvotMJY5LUHg
CfAHCGDRaMd9WkIMbrbqlwd8Tp8L1iDPEHSaKDRYPOcJC1pgZ8JKsqjo6IAgypEeDYekSy7rs89j
pqu95Wq3fO1sTh82uc+d0z1bLrk2c16aVBlyx9ALLmGfrH7oLVeOggkvwmMlPIBrkXiQF13HoYQs
q/LMZRr9PBEGtdX9h8LYQiPD5Ui1kGVnMiD8dkgsUWa4oscyli8JYLBcNkBu9UBxAnpOmx09Vrpy
fR4xYRe6XWQ9PPP6UIRXmqfoRO9+9zHlBqKIKli8cQo+Dh2jQMiTSZrObX3kL6b1KcRCN2RrKq8k
8eD2KoISArmUBHDBIKANvJZOM02JL+JidLuWKzLcPT+RX8SK31Qg0ZohF+BINrwMSY27ZAPR0Yky
fXgsRKt/475hL8pl5u2UG4N/85/2J3zxqxg9sSRyuUxC6OJK5PFKoCgxOGdeyY1wdbe4C4dwN6U0
IswMuTtJwpIsGhYP2Ocze3laX+t2HQ+ZS4iSa0ffFHt25xJyS7FHY+2t6X3KXxjd1tg64wDB5ySi
QuxZ/b2ty/hPwqUniJrzS5YvEloG+xDt673WD3uyQzAk2+ZN5oRacCyarwDEDHJzJYu/v1NngxbL
x1/RmPpTmnrNNeosJryheWUdr32iHSOjrORgjDM0TZJHKPCSmuqCWnDOUCEXQhItAZ/ZnSSk0I4Q
M4gt4jEleabcAHNkEdHK0IbEIrG8upQg3AyvSu8CKDPbYdk7hXAGf2EIzIpnniLs47aiMqIA+jBi
Vpy4CeFhZNhcpIaxwWcZODeXQFEHlvBApjwkm2YYTlCHwDqF5A1KqfBPGxUidpymfQVvZDoOReJ8
zVxqXAtvIHjbBBB37cuposi6TzcF65nxr/J0DIi/8r40OVnY48h+wt1nT1zdL3brNSpzZ+i/xV2d
tglGjfp3luFnChKIGbUW66U7DktYn9Nghq6NzrAq/YAYc37Z7/DTnTXwYTwaEPqHq7vc0G5gX9vb
ZNzhOPA+hy6sImPat8e9x+BdNZ7oxcxCdID+ZGobGHiKFc4RHyuYXKU9j7RewruMwd1WVskOklBB
ml1RhNDotJ7QiMTAE4TQjG544VJgVpmqMKdPAWeNk1klbbPxoYDYbBilg0dP2DNcJe4xHa8cDa0f
v90NYz2QmtKfu0HwuQdupIdaM2PxyFlhjktrW0DvEil/WfK/Fiv7VzNU/UKH5mQmxNRlOFCvmYwJ
xi2RFhHqFAODiyYemgySNVe/jLE8rIJaxRtjz53RUGFD3F1oCjAZSj0memI8O7087UvDvvEZuyat
wwhssSqke1kH8FXX3CKOIQYZKzQYuGebRE/pHVNf+FNCECN8vMXv0vFgw7WhEq1HZeILB7/GF67Q
odvbWffXg1fNxI/+HI4jNaPWaSmApntj0oh1TZ3tGcM/Gf6a+HfoE1oiqF9jdb/Rf4ioowWVJ6+9
oBLSM2L89Pxck9pzEaW2fhvtGolEw+wtFphCU93f2vJ+7PViFcHkD9sOEvsH4D2Di/piPxnQ/jHX
0/2UJmi68Uq9o1eGDvFKnWNINrHPbdlUDbykdiQtuFn6quriN7bKT1bDzWmY384VXUPcoKXvGhbs
O00f94G0KT9q7T+Onr7j9+IV3n7GLGowSpU5NU+bJjufcY6ayMSgGQjYB6ZEMDIPv7SUxubex1mR
nAdqwxQvgys/lKe6GaXfrnbr9EJBTayAEFj3pD07E2kvozrMs0cDtxqlqNYriegcjbhEZTKKOnDf
ontoSQS9SA7+xxETcoJdRrHululSRsytNxEDlHNEsy/+QAa277LLcotDbNIMhgQ09lT64sKr4efp
mBFj3074q6BTxnnT6HH5Gm2IkiHOYXXS4z29TNercbi7fHY9uF8aV9V4eTdo+A5dIAYSMZz5jctw
7NHpFA1mV94v42xs+pzxicRwjWyN1NCNDGnwO4cUWWAmHUGZGof7+hcbzxmyKnAIqQmsc3scHuLi
D/MwobdUf/HHYp6SgULwT9uFr6CJv17nY6Gbrw8Zl2VNzmpKXaPngYmC4pKuZ++93Yw9Nt/elEiT
1XkJyRCJkQcSAk2OuSTng7nfAOPmG2y2RKYHfwxl/eTpOZIvMcMQfRFpJm+KWL/EnUVOB1xUdyZw
/hqciBtbgo0zzL8IJRAkfpEUb2dGEeO80AygW1DhFBmu2zNs1pItKITZfSl1AzsK9SBZB1hMdife
rY1L95nVEW/eOZs/Ujh9ECTZZ0kZsbZNd10pBrdwiWubbY+qU7uiyiv0h+sk3TjLpWoNshCyG+QF
xOUlwypQZVz4EfQXCSIlxEMA2pRrGD1ZoGFCx2iZdXStlAWL2x3bpFz61spJpeWEoQSsYRMW4FOk
AYy8xwvJYshMUpQgSxLIgIzkQIqzp+JCcqKUaMUBMbPCSchpybsRLIGwrA0vZQ6fDtRbKuGbr5QZ
cXE7Zfa1NFHCvTNC4MY2lQe5uxWSoFA9ojBBwBK2h21Q8gkTR5ZQLX8fKmE+gf7L2HJ27ga/T/VS
7BQcyRwt0t2iSc5aM0JclNkmb2yW7+5qiqmMUKMVjzcN1WAkjn6Zn+zrh4Xo6EW3vuyTlbMzApE0
c+0LcMetRgIl0lh+nhe62W0yXP7dfkCkhXnOoUIP1HN+tuZWaqHYsKmIvoHNwtGHHnfMd2giUrhQ
3Q1wF1cN6h4qbxaQmWW5umLSmeBqCeDHirJ5srFMmBzis6EV2Grz+xLBNE9IHvQ1SiQmT+wxY9SK
539+z+86clq5GO3fh30yHKfr/yx6hGS4TwTWPAEj1By8OkWcngh+/8waYjwdRYDWN2pNlg5S3ZLJ
sC19RZEKcKaDBmU00GOAuBPPIpTofaQ4GABh4VgDVbsQj6RFbNCpzKwwfPw+GCStft6EUnxXLOIY
714yJ1ybu10V0mNt++uJSibaixMm0UTrSc0VhqRJwbS9oYQReAFSUaUFhqOlOOkwGdIjWyXFRh3o
RhSRtPvVGC0rzYqe7BZyrT/BDkIrnm1EN9RmDFEZ8kISrRi0pcoNCV83LK0pKdq4dTKeVyZxzZRA
OaRXgdbPN5z0M9Csj1sL6zswWYcJNniMFn16ub3mD4MxcBGkY40umkObjbqNSS3O7QBT7DwFk64T
7+en20We0MWVuUROIbdqnFtwv6dv0f7bZK+Y6NL0gXspLhuSyCxw3ZMLhzpbcPaI1xaTLsZkGgsf
mDeYBORFzKUkbI4VxfILE42iQZz/exQhyboae6Tk2zw/XaYeJaFpBh1a22aLxdPrkUNwaUdnYzQQ
Hc7ca6Kf6nlmEKIVlVUneuAv9x3xW/S36T34cpF/F1y+iSca+ky9D6NnDc0GFkAgOF0ZsZJjGgyl
99YWHes8//W6SPrwZivU6pMgHBunDphcUJ9VlrufE8tHy+iF1AvxKuicZAZX9462h5iYSfq+l96F
aIUcMtgGz4WKsbKXx1oRPmv0CdKuipKWIA0VLx0tKHIR4fMrpNXSXdLqSw30V8tJaUSqDRYrCT+g
ESXRyml2VhbFWIMgSMikGGPQFQWWChGqflVbKt2ptyhlVMyTi9s1AIi5vqz6hg/wJQVcES5wEuLB
GVqUww6lmKFVSFllTjlPHh7RsELYeQnH8UK2MU/lozpuxNoIRKLcUv3dF5QKnY3aBJEPryjQWBUr
DvGmgKgcrANth0Rbcewk9dQqTKikgtSOw8NDj761ROjDMTZtQq4QoY/eWNDZhYpVgZ+WIU7q4+0z
VaecHqUAFa7HhsFGRcj+mAhBNQVDAdWywvnf1qIDYY/IK2UjCyYZu0CnYmbsp+zXgClc4gcLhFNc
pkyWZQasS1MZGORgQGZo2wxWztkcASV8LIGtOYGxuQQqIOoya8GR7kZiVdHPAhlEFPzK8xNSAAVQ
EVJAo0PqQQVC9kWUFv8oGEOxXnh3kyvaZJO70BbSv1ogCOx2fCAyYiiLUbbF436ds08Q7ev11Ryy
6mENQqAHg0UCQps5L4bLNghJkY+/t3xDDDToijkzhqTQrV7ZaR7LGivAl5wVeo2PO0cvuk16gb9/
AwxR0Y8RFizFl+luo1X80yls/YZUrSITOWXYcJHb+pAz2D06+9foZVPVsp3p7M45ugymws2R+KMF
GSKaXFQV+DnvGyBL8CusVvzBKsgmiBSM3YRVh2z4+23wGGrSNJ3PARtRuj3AQCjy4ZEUSskMY2mk
xWSZLAXSBcANmmKsP0L0gMY45/9K6ZflBC4jUQXcIlchkmL4E2wjxmbA+jSTh73GqtptoMpCzHX0
6SfiytPHjyZ57x8moo5FQ74daMmhxAeVdI2ln54EXc8NNmRaDy1jWqW+594vj/46PnK5934rPfXF
HyFVY2iC4fx20Un+dJ2pLkZ3SkyFgpRsrGXs46u/jVk8ZUaBopBkvIO3j1FF87vD97Ca4PSWbGl9
gmQvJ38qjwbcftPVnX/Zu44uNCa2xo2WwYMtu/qtbAkwrqePnXMqm4fOS2K3ZTO/gV888CqzPc8i
Pf9OadZA74BVmlMOJKN4O1pbIlMLnngvmFG9hLANfXqxWZWCOjAk5+lTt9IdJk3fYh3AepXRqSHs
pB9T/Zx3/9DjQZi8rSaxjnPikkKW/V4jWp6Wv1Bo9sVQF5RuwfYHi7n3hgcNAQUZUihkDnx1TqZV
JuliYUmorcuqY9AjaSQMSic+kiCCX6Az4+HOcz1Sd5orfyC8UH0dCQEYUfMVNmml4nfG4H7pcCMt
sIMOX9K+8HCUmdysKGYMuL5o2gE5L8kp4IsoFfHCHgbmBoGFNFOwrBA99gPCuCLcIYfBCHGK68gh
8y4OoTNpKkh35QBcOojku4jgGPl9Xhwx7zy6GKUEKOXhjJmLAFSkVgWKqvwtMhiGTuQarqmWLcmd
9rQhsaewk5A03xdVhTNQDvGu++TezgSJwZCQ/uc/zvGx/dDgQdPPwVEPGLR2/nZcp7xzy+RakaYw
0JL9vDPBXRySlt1Gp8z2lLCJmedAlQNLFI/XQrD2bogMC8xRvmBAXQvktXLwD/6OMrLi0l1MGlUK
hOpCASOZVTaecsY8sS3rMxXoJ6xw/UZK8RkcAIGZQs3usQFcUWmhtrMmdZbeTUL4gtsK4CylaVRZ
pr+l2M048KKDdfmfCJBiDqdLlU68ZZGfUl7xZMI2/ZY5Syy8XCdFAsfeDmvskaExeJYOI9LQAfA+
yahLdKHbSBeVquIK4KmyhfXF9svNJsdgj5D4lWSAVZHffFIG3uHlDHih0dMeCRPnGChcRFe/jMtU
gUrKWVGjqU4y/xZtIZKr6+Y929WQ19dmn2cOKI+lasRDnTY7dYko8crd8w+ILDn+Wq56FCxQl1Kc
VKimd53g/5knUx2yKf9N+kL+Razctr2UxhaSbDM4/NjwBgULZgypQaRGjTOSdH6IHVvxt8zgxpRk
j29TLxF/SQmAg5d8nvEmRYtGgChy6QnIss2Mh0FvTPumk3F905WDycsWxf/8MRBALKhQqG7Nv2hE
+310Yu8T+wbSn4ChVoyzFQr47Sc0S3IAc8DGfgvRV9MMabOhiqwxCmoh8YAyAh4lCQe4MVzQObZ5
yIYb/hIwGaQcWXWzV4trPlAqo0xH2iUeUy7+Yo9+gC5TFMfkCLSy0bAMZJAXyLlSXne16H2ApOmT
2dfZ9cmMTmHBmYvfIX1K+uMFLjUU/FuTL6Fyitf0ssKwlNJ6u/r7Ch4B+w627Iloh/IvkCKqI6Mc
9MvM1qHGo8+dbYEY7lwRZN68xgg5krluY43T8IWKc1Aqx+mHBMldk/+wQEAKDZ4UHhizQi3DWTTR
9diPs40vaWP+RXyOmAtpRYuhqziWculJ3Ug2rkMGlHiVn++Z2ZgiFyGTt7TOkVn6R9qvj7/iFQ9F
6Me6XfwtpR/I9rVbGTWLwkNDmXJepmSh0QPfW3zZWxVooZJfbq8Rcjc7CE7hUVb9cjL+raNYk8qR
zI8up+Ni36adRc7ELglwqgaJM7rj9nvxXVycqlOUWpgxs5xVYXQ6K9lbnE+cecuv9zhyNm1pRd9o
msasN7bEjceE694xrhWYiaTpMGurZR9x7d25hV6zhrm22vEv5qtdsXAOrZrKg/Ahic+oKpWxFQMG
kR/sQnrEOfXL1ngK1uaTDIZECrISFB8Ohhzg7hdJUN7DBjWTX3d/a06RDf1jcifpp5mX0lJ6sctJ
I/1gKp80MTo1nytbucUNdx/mBiWtVB6zWyyC9/Mi+Vn71F91+A7Spjbrg4ZrsimJuAsG42SwLMHU
4uwwyA5dSZkptub7YcqDkOkr7fNElaSKHbT2yRlEXg0IdLAP4kobX0uzljwo2gkDdsWevKn0x92W
S51OLVohAsugfd2PmYPtXKJLtPk55NV2icBKkeMoUEKpbxcoCeKWbOPbUC6rbrNzdHfpY7rkri3p
lCSYskcUgQCJ6Ny5A/5SqlzYJBJAe6l+7szRPXWP9LWVrRZT3F/0oKMRL/7UOJk6Xok1KvI7Rbyq
fsXO6oDmRKCoJp2PwpzuJ/OJd/pUB7QhQIL+lzIa1LxjVvARIZQKqOWZUUs0JocX3EMUpEb0Xymg
fKjtWc0DpbjgtH5O0xpiQAkJeUjgkVjo4lcKjpRUtPKROSo+iMTNqdj2kEr5pzslExkqw0OI7fT7
RZfUdKZHnX4yUuMPK1O8ttR4LzOBs83Z72LnjxF/GQSUj0ELOD3mSJ+IIKojFMH+/hYdrP0EklUt
tTqiFr0OKlxUJikaSfu1ZYcBrtJmd2W7U8PSGbMZJkaA1hBttZNqa84zEo+tavJPDUGpwuZyNZfE
coAxbaV6Tfhq9A05p6WKsoFHrSHBgdo5FB9FCq5QRyPwUL0GjKZ0hiUXqmWLc1SBSUHYYScjIiia
g14Ju4KUpRyhQT2nVFXTKG1vEEWkh1YvHoyd2uXtOoSa5Ii3gaI2x6f86ao9jORIb58Haq6NmPRc
AxmJrSqE4rB4eXTHDYinNdvKZcCoa86IzpRYV3euckWK4D+aWLfv79jqiXTlfEbOOXbVkMSMSpLm
K4+52jo03lDf73ObIDjzHA5dORimdmeuHKtSaVNeevN5mYPlamsbUQk+7rGMWF0ErVx0xzWjBcji
wyBz0C2lG0enRs4Hq6r8rxGrCkdoRfeNTotg+mV1SVeFk2BUcDZT3CxtfguklR5eMkMY3wMZAYLV
oRKxDBhJmatAjBcJ65nhHwLX/rr06F3rZKySPKETp97RMvprmOIXECOyQtGekHIIRNWJUeXqgQI6
4Lkg6M/fMdUUlO2fGEQ3AV4yPTjpn/yOC6WVRcqlj1v36aoNTj1S6tNQrqe4rjZGZZpaTxKKqmrF
1cGHUSVfFdDNIWqG5CxSlsFhsMvycywYnj3hAYIeRDPmNb1Wuz60orG6IREtRzz9ej6yAN8CQBd9
kc5RPPfJ+5QqdSajF6FRWT9pbUaog2tXciwYWTABZ++cackS8CKVjRIWCfrnwB8se3Br7usmTznm
fzw6dKceX90snRDPLx9/JfnWLMWnQYVrJ4yEB50lKtmPFgu4tj7RM6QHRFfijkzvYl8QwQkA/qvz
BRZUg01vGxdYqGABVFIaWFfMMQFhHUIbBCa0KbXosteL6SIpwOgeEjSN05DkGxxt7WEzZFVInfe9
sdFYCppc9+gUdvZeBW1+BRhM5c7Dv80LwQeADc9Hv0xrJevXQdHniFkmDYf0KLVTxh14NGZ758Xe
vdJEsnaZGJCcuqeu5g+sA/oA4nP7mqE8fUt+iruKkCzWVtgoMGje5kHRZGm6PElzYXx332iLh+6g
HL7mr2hfp4vujSlfVp2So6yz6gdJ8ZeZwPz0dcEL7gy+foOpGT2wMn76e6Yz4ALGGEWgIlp5rd1g
qd3kbDC3HayeJGLnbS/x215/7TPFdrs4aDHkhOoS4vBsf+c39E5ssgVQkcPyTY5Er7C7zkpPe0VH
eXC8MEqmWFbTulXXdApy0ErvOGUeztMIbvegaLUWpxRF2BPjxd6Vahn+k1Hcp2hllYmRPMiI+a5d
oiKeWrRHTDE7gyoNnzBNLfP1ZMnW6bsv/DCSgVVbS1YlWDyGVjIfep89aD+JqigNonvYAH08OHep
NLiOWBxatJRm2kuUvm7DySbeMr2HkUQg26jGyuGVrs5WDoFDcOMRhOTpow4ll/b2luJodoN1ox9m
+XblgJBp8z+61RudjgdnMmpQUWyN0cpnBBfKzlFWDycgpUDFVZ9HaMJFMtmHXlO8BFjaEuKd3RKj
7hjJzFHgXUcxiL2c+dyamC1V9ww6uFjv3j3Aw9XcLZgh1WM2KfbbvXfJrsfN+c5lDiPHWunsod2B
nzXSsW7+vKGjoVaDHXL5hoULYTUt9J/Cx5c1DEuNyzgog+oBmjfT+9W4DffLwu8RIzAkjAe3sPWa
6Q1DwzrwFtVfv8JwS/OO9MJZ4zVG13uKX2RS+32SbCEeCwvZN6l2MbniwY2/5oqTuEDWieDFRBwl
b8FlNhNT2+0mXrJYeRKEl4w18WEdgJT7r6jobBjmsPm5Ly9RKWihTN1omgPmqw9GxfBviyNCFxc9
HI1XL0JVHDWVidbXj4GVGie6AQFv0iXIFgxNgRsPfmk6JQMLH3/jN4CYmCGyyqvtDTT8gT94weFg
xjxo/2U9GZrAcL1O02l616d1tPM24sll9Pgpmer0s02kR88eBi4BXTvnCda6rJ4R1Iz2lMGBNueD
i1k1cIyJYzXoKGQ5rFnEmHOk4A9HzOwd+80NLCwM0YgDANXX995J1XKjGH1Egp85vba0VP81wb1m
YpK1dWHyQSr5VVmObwuPrIElKZmOeFkxKGP1S7xvxrV3mu87I8WuNz+G+SHGDhMO3rPQDIUJTRJD
QCGcWMDh6fA7b2TEjFlboQ3ltCy0S3ic3YbFbsktd2kRRkXwYurK6qeGPVbT33Fi+KoH694jevdx
klp7Cn0nuK4T7kjmMWdrXlDgMOJOfYark9f4LdMh3mhfZrgpYhz6tA+09NGGTJqRAxOwuSv8Ah9R
2WF+GgnqKzp38Mk1W7Qdttwxb1Ixy4hJbv6xh/LYoevdK8CrcPJGnVZF/rXc/Ohn6fWhlbKaP7dv
u0ZbYyMYA72aUHaSD3+ivfegG7OJWw/xm6347b47XxzV23cNg8MvQ421UO0OV4VOynNQjV5pBcuA
k4WcaOV4MBaMcGgf7WfyxEeAzM/b2vKnqE63UMkljoksffH8vZM0FMPqQNqz8wIZUhtvibgaqj2a
VCIjpL9Q2DNkQe2GEQ05Pra+dO3fwvUC55WoAKpcQed68b5xI/qmZ+rKNfV0JVavnfrpGnyX6o90
qjGi/fmn3nmghyVR7Uh2he47PHSFQL070Cze9rfgt0bLVqxd5sg3HwN47PBDAQq+ptacFQXMh4PU
NwujvavUa9ct0ApY771pIxq9oBgK/meq4gfaBM26zorSeEGXGsl+hb2eVyc9A5am4qApywRLIAl+
mOXfD0VwLaaZaQVzcfLqnUNY+TnZarUUkF7B0qGFSq7YqfiEx5S+QvCPvDYnZ8Ta0HyPSv4teNFh
hZ+QMPZal+42epIFGzBdoN9sr8mwzu5707lvwsqtWzg616HkfHX7lZAUdyTYTwrgKEjtEHiLM6rF
ImgKPzUkzGf3MmhiQqM2UOXvpVElvniYqAW6P60fjqF7nx2QlVHxPBjUI0VatI7oHuh9ycrXru5C
k44jVVV12Ol5IayjrlPPKcObcIaSjCSbD99Wl1FlSJgLQBv3Edtpvb33m79MBOFj06H3Tk1mauAu
UoqfI4HOjASptKiygQ5MmXhUExpJew/oiioKEWMbHYc7UiqNNSKJngCCH2eHQd2+OpAGag55+Et+
ZdfDaxbUqQ+0P1ORntJRSbNZkXqxEpfici9XvFW/oBe7gUqSkl9t00wHRpPso/OQott5Aatw5ODz
6T56zuhBeEAWfOg6VJZeOxugNDTwr5x30z6k8h9CWBmu22gFPRj+EE9TaqqTV+zcgmKH8VfWOip3
Wt6BFkGmlMAyJGtffXz7SFYr3xmAwAZCkEOgG6xXgp+dfurGM8IazGwwkQr57pBO8Q8aN46pjKet
jrbFJfjzBhPP92yDquqxEcxxpUu+0X1tfRVAZNCaN0hC474SjlVOcqTPKO54NAWw3K1xAiHjVFQm
U3Lsozptbvm8a04L0dsdI4t91hg9mMrFy3FPglYXTgnIp04jTW1UiIoAU1ktLsybvXVGEcSdIj3h
cfPWxI4rwxRwkKFuqvklnpPjEH1dEQbjxujyXf89ezql7rtb8tHcbQaHEK+9m/FSXVn/3UYtaojZ
1aE12ZNUkUfn5tV7pdEl3A2eowNLfGxWab/rnAZ6+RKdJ70K3dCFOZW+S6cv7QtYLJmsxGbR/qb5
DzBLLPywwA6DD14KF283reo+qtvmFm5okFmMO/XeYQDmBZRIMzVCFXmvkbdj34TPHhrQOaUnNY6J
CxksJ9BbLb6ALwLXLVpMhjxS3K8IMugod3TfuBfGlk9BMEZ78JGPx69yWYHUv5Ns/nSqyzdEyNqe
4Bqq+RQX/4PI4QMn/kZIhH2/ifCAqZJOyZY6aGN1jAjfnRboq/ZwDxxiCAGmbkHRNCVH9YLTHoYe
FtgCwIWel2y9pEAi6A7VivelBO90ZJBs1tNWu+IirDNmVZR1ys7ixRmB3yi2XbhRnHLRjzEQy45J
7OU1rT6XtzFDHOS7NnYossBgVptRmcgThY1Y3AZFphgNseHatw4US8Y5OAeq+YE0FU25qIRkQauF
6Jz3FezNw1RaVBVLwmz/5botX+Wp0N8V7hJQ5OxpKwc9suzQluKSJf5uxARuYHkVzMAj5AfXttxi
xD0IVxXUztbFT5T4U/YeTQpUuvRCtY1XvSp4Fl6y5wALR+eRnrDSUkmJkuBEalEGdlOBmXEtfyp2
9uyc+A4ffXJ1IHh99knXobh/Cawq7NZC5IAIo7L18jOK8o+1m3Mb9z3pz2TopU18UubnP7g15Dp6
4DK9Wb5XX7qA73YgYRSig66AkhwHcM7mycH0hkReHk7gEaS11PKCr3UldJXmxCaEz6eQglabBS4U
fGHLv9jWerRU+yDDOUasClTmAmcI2IL313VOx+0ATEVl6oNfUVH+Mu/DfcTuNGyk72GNYdAGWKqm
SZ0I3ZCUrXTXryal2bjdSvkmEW/rM9KRluxPQJM3JDHoKkF/61+W4lTVnf3AEVHNdkw+DC78VzSx
+HXBSoAy0Pyqd7Wuf6fiZeV68VqOa0YBgPUJlTxu6wXVM3qMnieiaqurxrJG90jP9MNu0cW29Vcd
sbV6P2SyzkEibIWgl8nhmUefF6Tzu2hWZk+ryb/K7E1/1LgOgnaNJ6FStCVhPCqyPdNenlQZubWl
7/sGjNA0v7Pzwxz/jn8/AeUl7/Cl2unL0Krs8svaReDQZZtw3bPhPqAJjpglwHm3oAkKXpXG/M1y
nBW841BotUJ5IRRDIJsHrq+sRLhhPCvKPQQWNX6esDWICD490o/DoNzxPoAIzOAz7kzHsErzkt/i
tm6jKhl7++PimAXgdwmLtHWUe9eXwU+u3QNDk83wI8TiwOvKbhKoho27iIqh5Ky8M0KEKl31R9Se
t+jNk/7oXggsp58jeeOHZ7hIfoeXVEamlDZGe5rSQPja+6w4fQ1oCN1C921hbrZJGeEuvQo0sUH8
rSjqr3UThWGLLCV78nm2/t2lNCCv0D0SJIE90JDHRSpvFOPoWfP/F6dNdVCs0vrYKtZc0GmsZRAt
Ll6DKxNZTyZ9hjgwIdHm9+kSFWYkn0qer3VyXZwZY0KrIe8Alsz4G+uF72sKtkC2CMJcKZDm5SG7
Pr2+jRLN9O1Ll666EM4VAvTiNEMS6O6qZWyG5ajVR7ACjptCLlD7bTBsrgSqr1TGHFGe0AvJFOWy
01iu5pTTngRib/48+/iDIz3D+fXYUZqP+BYWVVKoG2MmjpMtH61k3C0yee+gIQUoiiY7f5wWZ4iD
hx9soNeT8kzEAEPzLPzDZKtCPN3zNPSX4nJPOOmr/2kTFLBhZo20184Y8TRauy7zBFMKah+iFq9F
+AM0bxdGGjMGgYKQY7YWqL8MZnO0aM9puFsOchMfqEl0Xpv5KS5ahaDMHnYOoIZ7WPD+7j2wYps7
l3J1zTtH9vx9JpDGqP+XAg7MZrgbMj6yLJnoOUg/LNOXeemv48JsPVrH4+SAsLtbm52j3YXYUCc1
IzPFdAJ/gTWpZCUdZ+NF8ZcUlZ7wARv6CfCL9kX2xcGKtBD3WIIqmQaNqu2hulg1ufMblRjjwvwB
HNw2k0L6WJLkHf3b8jp7JWDUczZ59fALc1xHoGIP521mrym4k8siplceaNRjUAadCuDN2W1wmWIz
ELPjAE9HdMWRXpL8vRkkBZvC+G9IitYPzSd1phLEq0HZLaStB1NODFpp39Yc9sjl8wqXqN5t/e6Y
m8D4QrP2MUfBinysMqo2QB9HB/e91SzEo7coM+kdF5rxz7thXF5mkyltjJsY1XrnafMM6WRVeeg7
xdGmzYzZxTMcj8bxtaaBW03j9DZ3SZWcslOfl30mYOAizqiidac4PPcb8DodAIEvnG4tOE9WP+Vu
5Tf+wEbUzCczDr5MJjY2YGD+q2K8kxKtAASt7oWZVJfZp/uYPcnU0eXf5Ko9FOLEtIAhiNF4+LZ3
rJO3Xaa3tuIWGavy8/GrmKNd3Vu36u35u9SuD+phlYNkR3tnzel3cU5wnnR58zbeg+nOqizKXtk7
4w5BLoGbaXVwBxPHeAUcnmGyVfBsNTHRZCUSChMq9kmwLAjttR3s6RAaCSI7oOMoQCCoyw2lUoT/
H5sMUlEb6X6F3MVE8y21wh0s+DGA/w2OwTU4kkuU3aTIHl6x78kp3XQJRmy0wszVU62ngLTaLk63
dnMwHjTBM6+myuvqAAxW1dFvlbHj26TpVRbEFFwhs2f2vBj1wY2d+43dvVmqynYLcbbYaYazQqAS
korT+mAdkFNn8KntDWj/AGWbZrWe22cCLENgByuqHlJevDHABLuN0Qe81nwExPaXWk+BWsL6fDvg
XaAPIfj4MZ5Rf58RkttYc/lUcCRNUIodGU/QJkyaIM6HRGvxGJCsQqgnepdVinmZGvcxM4UjjIVB
qq7eiIdfZ8CJyBs2DsXAj8psVdP0esvoU89LY0QNjxE4H11KB3K0F9JBbhu3pICMUJYSND8+aM+H
I2ELfDqfF9v6B1z3FGNeGBFGuZzYpcH1nxFaHqnGeIIyMf8tyWxYIGSIrFvqcznEIBKwvbPb5Aj5
oocfGRew5Z8GoLxYIFHhoCc9cJhoYTLMG0JwzBfebztIJdxpkdBjZoYeHj+qFJ0Hk3exl3YuU5qo
gieIiwTuwMJanOUQJSi2m9CK3tupoCvfRglrmjfYxOVoNTpycGUOe5vI9BMcCEzlNfj8x9KZNSeu
JUH4FxHBvrxqXwCxY/NCGDcWQggBAiH49fMld8Jzp7ttA9LRWaoys7Jg18iQKL6m/8X8ATpcQ1FB
zy9omfNUBlpZRECIqOnOA1fnOgy2PO2o2ZxKRZQvhI9QsF8SGt2Yao+oQZffS1DnVygeGqtS4Wx3
wY0bADxMxeA5f8LFy7Cw9XFuyx3eDOY2peKbbH+IYwuGMAc/x1SWdmWIc4nv6fqcEbwOAvVybu8+
Ll6gKdtxwfyTBp8YZdadqQhR/PFhjykVpKrMNxTL/fUhfHhcs8duQIrMHOIpdrRGRzm95SgrvuRD
Qeh50CPh6rf8qgqYEph0UoxOPWqDJ7YvdozuhISAX5d7J/3Mz4vMmDME3z82ra+ooHCQd41/5gF0
78RiO2BneOyUZxAFKyJWPQHWLRNBQ9Efgh7qsJGNLWpDiXvg/ETtKXEgNABEsuYSsNKOFIgfHRr8
HX/vINkjbgivawxNsfiTBFYJJ7e3ZtHwfnyYOJlrKNjlMEIuospR1LW0lgWGucokBq0kOkV0LcqB
+qb3IPwIC4/xIPO0iOREfN0JPGYPY0XMSF6rQr6B1dSP4KJIkhTxz0WecsEJjjXoOBjM9b+T2wU6
YS3qISguG/yTSympga9CTqo4vS7vImtCPk0fr2fPnrfXaHDIMdgYw7LDxCwIbvmPjII1xIZBtHVG
CYXD4RIp7j8WOLYVew4gcqMlkdTHtJ8l5IgnQg2QmlCFrL2KTAvBV+rwTxgaLJ/c00ZlHfIn1jn7
zs35J10krbGuRIhwW0G1z+hk31yzsIFTtFGSq7Hu0Ec53V2fIkEaK5C3sFxqLEoWbR91MZml99jx
yKBgkQmE4d2R/FlWLOIJRZwzCxg/sbcnV8Ii6j2ZJCLsOt/dGWoifuMqnx+5ACCH+vvnyeOVKmJ+
lS2MBOujpCb64znv2IiIpfdAe7A/vDM6nJi5C/oCKALtzn6Ip9HTA62QbU579I8BNJYMCVWgT7hQ
hl8+j1joQKKxB+LdxkCJ3S4+9bFo0MBExVGiDkJb81ojGOcwkPjiMEVBF6Ll4Yx4bJFO177jCME0
K6V7xJFFCA57977f4xHHEScAIGp9fVm+UCEyVV9AJH9jfO96JlUO4/nnW8oCpvO/5Y+uguIdElzR
yH0MUTkaCPsp0vA8qS/nB7uL2J8nzrG3bPGPfliw58kiFTz9NXwBfmPMTeJQI86VDbS0kug1xZNj
X0zzE2r9aMjAzwSCN+k497JgXoLjD61w4E1ohrgaTHuBoGheAEUBCajMmQZCPOEp8pjKrFPnRl8f
H8KCOiuOc3AOsA1YqAE9tCtonDfOt4PNlXqQ+u/h50VgjTIQO4qbvaX87263XFxvXdFLOH0RVMKj
yLrjRemVmjhgFwvQQR23mmnDevSp6js6adC2m/ZuoWi5S60NBCbE1MOpbZ5fTzrL1UalfeOdVEVH
W5yRKsCulKDIwuDl1EYvaIAzpJxe20Kt0wpyvw7wH5NE0FvuUxzYhM5tDk2oCgCLSe8P88VJ15H5
Yj8kIcEjA7twtGEsJJRDble6nOmdyPsUXOctGJnRfYlj+/K2PxEHtDkgazwvRA1sED1Iu2Z4nJI8
dFWVzeY3gq69pGy7D2CSlBVK5MF0JnmTjXQNUAz/0iWSoQ6zXMp8Ng310jiz9YPGZByZD6AhK78i
GGNhvdbodH5ob8vyP9JFNiCSbpZOja5O0P6AY/R1hQ3mL2R6BDHxnOIFKiKo/yXYIrFJ4NZKe+zl
KOnA5g9TdGJ1L+BbYzTiJNa0i+ZNIKd3UM+UsFHAPA0oNRr+zNnXCdQk2yVRhxY42XUq+MmVDhve
n6McGJtzD7j/38Fmq/uYDbIdfhY/scFrDeEqnBmEf7CApbDvLaMO8i8/Onx1/uIxWPbNatJwaoz5
6OtllPi7kBdvjbt/pbttYYyi1tcZ9+d20A3iWeW3kBjJKgNjOTAOdUmh6mKKz1w8TrHhuDm3X5hf
FH1UZDNUmxhgB+lAbrc3YMLVpI9+rsBW7WpTOy6JHNgMFPbA2IApfAF/NxqcNjerDh9B1D//ODf+
0oC7/AVYsPqI2bdYs+HwBjTyRC9OTRclnD8iILBZHXbAUJ40FQfKwMcU/zguDbYysx5/g/kZE8fD
4rRAigB+r8IEOlbRCXyDajlQH24ENnaPRjUn67V8jB771F6o6uiIMi9foreH4r14/pvYxo03R6qV
rI1DRr6kyAjpiHN1M+88SYzEmLG5Qx/79M2xOyHDaE1vWKykxmbrSureMPJpMaWZYmYWYwzszToN
T27+efL6yWbp2xg1V/0g8c7/BgCCJpavb+s4eSMY8UkK+bU2T2fStGlIEjxgqf3Yu/m7qzkD5Ywk
mEdnBACGBpFqjnx89ztO5bNGnGxaGKrmRXr/h56dHuqDry3uSw3nSW3a5Djh6becomvkKuboAMii
RizG98XWLVZ3zGOfP+VQyo5F6vqjr44V0saFvi/D+hOnwQaHPfBaf5Nj2JiFvSEm+esYz/xFD7Hl
alcfUZHiVpgtj7I5eoos6q/7YXwlaMyd8pNXdfYwfUFJq2v1lDZunMoAKfQrdbd4pqHFCAvwbYXo
MqxsqOlKTnnGuLVIboSAdwfk/fIFI9WZlwNDpmwk5UB005RO7LfMzGn7fl80QY/p0lSaeWxU89em
ZW2BjxEy3uen3+6+Xhj3CboV+7aIwwujko6znwZ1RHS9RkcVNJy6SZrQwwqSiooIOY38FogWxV60
jO7A6i0yhF91JvjR6rDGwcQ+Ojp4Bpi0bw7TesOG4hlM2Ec4pSaY0+0Ag2roabB/osPBmcIAWXWy
9FGhYJRERoAN7aRJSP2GCJQkntCGELbUzvfAjpYAYRv2HXqFv7ZGPkG/SMsrDqg/bAVIaH9oljpk
xyWNp4FMx6bNQQwKMVGBcLU8b4jzidSf7Ghz2XLQJ4+IidRC4DWwdWGy6dCBgXYmamhyW0quT764
zObNXbkvwV05W6EWp+IM7852A57PnHnayY+KSa6sS+zw4lkdhuyJHdcNsJQyjq77WN1g2eoBhS5E
xzSohGWlzJaJx2dzV5isMx7UxH8jUXUPxpR/mXMQGZysgrpV0MNunE6yCSQ3PhX+wx8ENTf+t0Vl
9fMcnlG1d1Z97xygQsHCgcS1KeOqaXdH6DWpr8t9c1cRPt4xn5Xxw6DGkCvhOdgcQPAW2/BFuzRq
Fu7kVxfztU4tPhvQmgQQ11IJfvoKgTNejfAYPfAUTu63AMLFDZClS9Nrj9asb+P5c/MTDJj7YLkA
byZQES5tGELLdhzV9eZMm895CxqRWByrRxpvbB47nCAiWcbdCfHTqL1+zM8bzqkd0M3kuCcKJgxv
TLoHh9gd39T+6GkmCLOpte3a3t8UWpVAkGzyZch5/xA2iGdoNGNnWOxRj26gdk2MMfIp6Fq/kdnp
Mp1ls/uipJBy0vvqoP0d4nMeG6nXMC7ze9Rd+ZTHZq5v7E+hepIubmoLecRrLB6p/3nf6oHZIV8x
T3Oaho2wkoiDq9msTHkWJimt0PvW44hQBlGF8DswwZ+6U9LCTj5vIHJjMJRZ6aI0uqGMkJf807la
PfPaMhK3AeJld7DTME/rpp/QxrGPSbfNZ3axsvbj4BTFwZ2QPjhGyK2nLa777T/oxNCtjNe+5RX7
x6hWpylaWpnVuoHNyWmebc6UoMxbu5bXWqtZWst7UnFJScb0tS/Mct5fsRcmXhxugy6mJkblUzeF
fx3wHI/QL0HrGpnZXKkMq4e998ve0dNt98ZCo+8DcdFzdIboxGpN1f/4YdGA+7JSdW4NdhTVzYle
GlSeSPP8/IpxVrFTSqF/D393vCYSfDYG4wON1Aq3tctGVzOx6elWGVuO8wctzpMgmeKJcSM4yYz3
rgzB0dR2bX2cbyd91ltI87fKuI4aRsEgjAaAvuQzVGZAPaxOkwEueattUHJUvFZ1O/MaVoZD+cCh
ITf1Xad/3OiQtltW+48ToAv7a1T/Hps7Ss4o2RznPTR/e67nSM+3o0MPTS7mvfZjqleeWHj0jy6u
IPyv+TTPBdomo/3d6BlNmsOwF/LAkQ9SnU6awwpwH7/tD8RLA3LQk9s4+y03B8LFXY+IcIPomp4C
hUWInqP+qxChvNnl0klFA2OwuwhITCAxgiQqkzvG5e/xizXeyXbzxK2DKJU04qDh8GQwa9+tOk3g
vZq9tQ4IQyNAR0g3RKrMQ9w7gO2d0phFFKwFu9ROcVKjpe4NSDCst43nvuM93SI1FjeAkGgQHn+3
q/qIh94JmVD7DDsQVsVrwiqZInyaVtR5420ySf4hkUroEsr2+7Yfi9ofPhD/RLCdaYb9D4vLu41U
5jb+EZz1IpXzsCp8E3Wj6QKYV4efp4VSm3BZyI3cM2PyiiVSJAqDjXWCfQjIrPWdUe+OVp7CCb/t
PIf3MYoeq8lbkr6TvQ1P4VoZ8N2kz1SJ3BYIZ3Ghel7knz6nDSzRdpIJ5gMn9JcX0mQi4gvo5QWw
R5wsL/pbdtBgKvBXdepy4JK335w5VzOetK212pUFU4bVZmX3oA2oZc+J/IM69bpAnSlkB2E/AhZi
XNLkOUAlu6rgCLSFrqpdXmuKmYic13WDcw9hrqxp0fzwPtVy/pc5ZG/c6qf0+sqd5j6HAalICR3R
Ctq/0rLRLFs6NpXPUToHaUxeZq8RvzHzAXnVnqg7b86fzu0Gio5mTW3hEoSAtLWXlRH9RikPezjH
FdFJLjc3PFTmz9+Wqz9hNtB2oxADDvX7uFui6jMa0/58sHn99jZ1fq00zy+rdneyr9jtLbf0prdq
A/NOCDI7/FWIlmgGabe/sXa/7p6v+WBQN49XRrKH4wq9kAH3gXrRN6bW/A8GObGg5t2sRrU0AxS2
mcHgruvXGhbpdbUfpGaY6HgJE9B/Ll7zJfu9bV+txngYPw3+UUTetDb8eeHRQq9U5JqMyglI/a9N
PT/pNI/5TLMiqxgY7nhJ4m3gdbg+rJA9G/tDxA7PVi+nHNxt6tENOcVK+9vdAAjUzHhYbQRmvSlv
jRKAnFZDyly4mx8hHjsr8gBYexWBMMo++hG7IpvGZIH9/sKbmct4oexaCkE6AbJXqgBya9DkcS1D
Ecr0vslo0Wai4lOq2mAQZTCywuiFwwa3Al7o5hhAtALWDBm4zXNTcYoU6N+8yv75b9KODXvIs5sU
Dq4IvAWqSS725cQler+KwAbnmBFpGQdQTI6Z4dxE9tJ21XdHqiBEzUQyNhXREJBoXqK+uxk1CHEA
GviPek+Ez3jLjw4T/gKxDEm05bdlySHbwYjCDbUccTatr087rmi229AtTPLzLwpwkfn01G1oRFHP
g6zla/Wvb66aATLCldziqP9YsLVjTc/vqR6YOp4DDPEZbw6ZDrPeH2bPqEWSZ8nTo/PJD1K0TapV
UjnPSHGzSGyKgqNEcgku/eSu4KO5efIlNa9A4uNx4nUD+cg2MSzvu00aSsA9kgWdnOt0F/WM/lQX
VC2kAm8H2YAWFoQTnAzXKd1wSZm230mQp3Z5x/776CS0tEG0DDpjdwBV55hCLNmD49hcpEhA1o2Q
8xjejG7LVBxBwOwPdBjtOHrDUSuMN9d95b29c1QsG95FJ1IWm9nm5FyYbCj1CvPVNR/719VorTmt
pkfrPIekc++c9vmmQS9v/Tanf3RGhuxxSppZcI3Nh5pnX5fypsjQlvid1KTX8o6kbko/3+gU6SJp
nj0b4Hzk7v3E2PDUW1YUT0uiC8JnBIVdnCjoYDoezHC9KIiK3l5EEv1CGjDa0VJJ8UFjPduzi6z3
MzljKd3kT5kQeeWOVDPA+MLJR3GQ9e14GkPdWOly+00/V6KrhMDqZKXgOLR+Rs+3LJZn578isxxD
DUbYWOzqPCB6s1J6djCPVmW4k5xQ7OicnQcOWVs/G8WEExhuUPzrQdxbOCC+mGtml/e+uoXbNQek
kKfvs3MNWtbF6XnlJLMrolmQArqMdOlQsmvBub8t2kX5KgdTXbkiIabSYoaZEiZXY7IZCyEKNWBD
RYl3Y/LLiONdwPYJmiRXK8mG1CMdMyNgJVxNWKc91/zBuxK173qyx/jlGwsNeajI00nOZrR5f31R
8SyLqaclE9YWfi8yp1LDO2qQ+M7DxyCmwh2q4xJkAWpha8J6R+/ttyfJsgxTEj6CGCyR01k+Vlb8
+htExSojZayTC6vTioz4VYNDaTgOAvdh+08Fd3qW6oj5QG3yoir/bd3orSIYQuXyb2MXUkbExvAm
n14cLIQdAlC2U613lrTq9HH8l7Hpv1VJbd+LfFzG+5Tf2RswDNJNKUxGL9PabGSKUiH2aIN21N3t
CLeEoHLUPuCOMoW9Z7WdSkm1ZR/4oraJ/aVUbVH0MndkxBaiEYwNSpQgYkrYXAYA/C8MkjeFsRkY
z5U+Gw0Jb4dmBnSmpIwREtpRWXzBGxD4cbnCTwUVg1MjbzxQVoG1ECCKbAe6054RZXjxq+5QthEd
uHJ1etBGx9yWDzfdk7ERyKle2kqgST89ARYki+SHagsj61V5NjQDxiGA8V61gyYCli/tVcBFCwEv
SMkAD4yZy3udGLgew69KE3wBGLMvSzprWUNaJhPGBIoHg8E100Sco7IVNWuuzY/+INpOoduHLZqk
NfmsdkDCP65FW7dNSx360KJknySzLghRi+wZ1KS+6qF0WrWGPXak2Kb/M34FdyUbNs44DpWy9FpO
gix4jM7RZf7KzdauGKlNdMfLAno78yt0yfYKN2YDQOeA0pxzSSMz48pVNdMatmjvno+y5YENUc44
dyL6g5mbHK+sp3P0xuSu+00v6hkVEt5gfFkTUfPHrkOBAAooyhz91CUTWGejrc+X9QtYjVEOMAhb
WgJ6/DkFl8HQZatOPJpbAXJh7v6toij643zYvINNDiyhHHJZyGIZw+TW/MpP2wC5ZL+U9lMA3ybD
RtviQBqAOlKhFVSjcnboOb0V6jHK7vtew6a/MSKxG6A6FB7mZ42fQ/j0D6E05G/7PHugKu86hJ+o
w/VbDQoWyD1V8CoLunZQDhMPbAphBENEM3s79tpUwyVhMRMKFpO2NG3m6WxLfWzHIQFr2m1wspbV
IPz6bg07w4aVhk83N2f4/pzZilCDuPA/tG+m56FKWV7W97fM8dpG08cYb4rOZXajTv9iuAuOjSm4
CfknqcuAIpBjVLj1pevSPbe1qg8HgTptKW6WSu7pt2AudYu0ks1ERHj1YZsKYlGYhJ1OtTqzKz2I
0FHQFQwSLAOQBpJE/0D7ycJXG9qGTVrOe8o/iC6STKI7JYBy2qiG2mTvi2r4+rmyTbWcK02eMm4+
n3U6uFMcJyW4n9CHAdihjukGaEQDx5eUmmS6QYU6RS09+gdm7M/xk9dLiRl7qddz2qjWcIkPADH8
N2EBCTQdqPgUQwcKw8wkzt2T0+IDrsHAOXAK1H+oOaYx1WvFQNupnQSFm0+1dezY+zixqW4uzFtU
fDpAf0w5jF0D30dK38k/JodIBo41OIn93fjV3+SVaM965n7m73Y7JzY4SckX94suzlBXlwM77DE6
cqFUx7RxbOx/XcK74UJ7FiYn7LK7lGMyNynBCDn3rAW5/lUnIO6QxZUoQl3RaTXAWRW1OSNJsvm9
hqfj+UjYcc3Nw/y95rB38IJkNaJitbk8ypG/G+b9pxgaRG4bWsh1HAU9OiOYlza3ToM5rfH+U5EF
BlY0Sc/NbOmzNkcVhzMpouQtUjsBm9hd6xL2rUZMUtqepG6b/sRYYl3WrOnL+gSHQavlcXtyCc87
naBd/+bJsDJxz+sH2mNrn5inMOH65IiVmr/2r+iZJiv1QfmBGEwAUkkuQfH+0JyCp6HupCzz5Xx3
cGYsLKlpVdsoz8Liu+5TNGX99sxLyMUtblyYcdg9aTOva41dTDGHbf/GD29eh7zVwgOTEkgzXrbA
IWtG109GnXHiur+/9JydxO7d2LfBbBI3djGn5xJnBNwqq7nQxotCPtuJKmtz93cbMCYFXgN7wGTg
ZRS8GI1Z1zruiLdmMW+QmOsS3qs34hpVKGa4bTRCVPGgi7laF+9XcFRi9viimstvR2IKL95hd/HO
4dtlhUQ5INj4tE64rotXe1MgVsKkspdKpqSRPu+41OVlnSzb38ly6x+cGrOAx1muS68MB7NabJQ7
vjOBA6iAZpiFyFWIo73SA7ThDnGHtFVc1EW7Bs711cM1EjdP3bwKsbZOd3jzuv7dG9iYiA7smaZq
hQ6q9DKXD5j1faI/G4sAJ1sOesbB0cQ5RFsWC6o4uaK5aN5648G4DIkUzRkVVJPaLB+9PfB+ZnrD
K5iNLegC7Zg7rduF5uWM3X7ScrfzdoSYkWFS94GS/FhJ05vyr7f7ilqjeNicG8e/s0fS2hsJwIqH
oDSUEsEWQutQUpX6FWmaWq5ldOj8z1Aug0RqB8dFL+pFzUCq1e2IMooCJ3YqAYaDSCySfNvv2Ew1
yUMw0PVkStFq8O02DZfkTo1ojPWjpTfAucflVtyMPT0Ogc3M26JBP/Lw8I39APzG29gzWUjvQEGE
DcvXBAbuPe3gttCeo/OilRk5YglMmO0J0vkDH7oKi1dji4FtG7fjE9HzlSg9sdNNMcLeIGATY8wP
84RmvTdcSeMRPJBcakumZ2Yya3iI/vY7W95ZA0wav0NK0OFgzkaZK0nbDZyyR6bAk+N9O7v3Oudz
Gt614hwnAWKPZEci5D+wS/DECWyoM8QUQte39e8hWYA9Ozgy0kXUxtUsNCC8prE78Nm5eYkABEeJ
rZHqrMEU2LsebsF3suWVydQhPbeuo9xlitsPt04rAIL6xGsykAUj94QAIZc4odTil3I3sQdMNvxp
QwKYqIzOBFiZi0UrY8ETGZ9+i30rPDSMjFxoC3dc0BzmFD4nFTsEphAvVRR7b7pfJX/Y6ZvYOXHG
4hRBNmHmARnLtGQLOe5qxE5980BdiXLQW8THwMFdNxens9YN04wtm5bzt9/gUcOUWj0qK4lzPCpt
7DfLMUdU8uITThejNcxnTc6dkkNeN9bgAChmxZhPNTHgTczJAk302ykoSCR1aTibjteySv86K4eH
i/EYK8y4+1ExOpOFoWch41fZ6YBCu4pwCR6D1g9uDZIVMyh2YpKCFd0LOSbPfGAxzlhvbbNcFOPC
+EQa9gl0P/OuQfXvvbhgOev0V+fvBpNV1JNPBMgZxMxmISpTOzmLLb5lfeQ+uMrIR73kMH2NiW1Q
4Ww6w8NXz6uT5RnXoP9zDZ7jhpdjS1wG9fnbxT0NYfYXJCm0Khl4DM/4nOXUmRBRJmF99CYxQ7yH
gQhDaSCBt97e1idq5aNTBrMcUtuBrAxVB6kCOurz5LZgnDhl394OkKJk/kUrCGUCeQyd7dR7zO7U
eDjHX+DwoJx3PHJn+0Rm3l5m5LIlpRYclPG+XPeHXf8AJdvwD0N1jVduQjowLsze+jq9opKZZ0Ex
aoQD8Pi3d4nSYIInN//Ilwo+djqsdxVULXN82gpfS/hTEvAgc1vj2nJr7HMWDYcO1Cf0st8jMXoP
wVmDh4vrdDatbpzqxODuDeviyrhEWdAj62twfwrTgQcUFp/XUTfIg3PU2TF6bD1hBNXB8shxnkRS
wLq6E30yJtRihHGQVrg/C5waT2K7bQFv4Ak9YYvgtNfmnJujjrHqkVQDpsDG4yQEHJOp04/86iCO
WLHsCWHLyzbwFVEukPm6P7HU0mkavOlXu5AdO98wYPnATdjQWewsUhj6EToO9u3EBHZ5EpTtnm45
FwBwZh1lAWgCiVKDtFPC5hkj58EfW3mQb9jZOFAPvPPLFnnRsvgUQrMLL02Zl0+Xhxn0+O8MfwWz
je82oc/Y//rKvZ7BBqR1KHlYbuwgqbeuYsrT921ynggH6DmNoaABJhyRVssDtlLieFq8rbufj/tB
uaV0QsUTlN/xcNnkuI3K/K04ifqgLbw3FL6jgeNTkC+s5NamSgpSbjAnpcmVJYZxk4/ljdEm924C
coGusJPLW3sLhAKaxEG7UQ0JkJmKsgqkAlq+DdJE3NvI7ptmOktmmMjxxnjh2f3TJ4gbfEFvQ1Y2
vujOSl52ocfc1oUQ4x829yxrfARatM6Qqx71HbLM4+ux4nV/nd82N0diZTtfT1LXgvs/LlTZcUPd
TSUGNXzktOrVROLd47KUiIc8xz/VGAojzNJPJ8HkD+++jtEcvaPL75OSlKZLjcpleBv2ETbRybUf
aEA7zjaQVmCIoSN8VGP4dCs/Dd/+wEntzO7u8+AWdbwTMoA0yKbgZZym+TQlTD0Tw1Pn52ZBJ8yn
GZmrYLqjw0P28v0xSgmAMbPHxgBvdbCSJWRbf9L/7k9wai+9eE8gQdN3RdiImGiuzPdAwpfpvkue
FBu3uuIhUlhe5OPfylP5/Bf2dcBxsuT8u/Q6OaFMOkpHTAXsVqEJ+fWYFIeltLUUMhOEsbTU1xST
efBMm7gpTEZt9MIEUDcPRfn5LkapC8XIMYzjtGLh8w6Yhx/t4GMIKG1OV7dPicEAw/TOmMS7Ne7Z
/QUhEEfSL8d7qH80CFzlSf761wbm7lpEaf+ak/qka0GfE6zLKBt3d2wRcALGuAaXrfnSBumuTLRh
FBEwGIpSSHY4lcdSkjCkLEQZ3OqEjm0dy1A1qXkmhL54TZwFGjNVsnXhZl6T7jBDUQSGFRVOZ/Sm
O5RC3QaxV0H77IcjiPuNS3c3en7+df2K/e78Rlwm7+Ty05dk+3VkEv67jO9j/AQwwjt6P02KIVTk
JatbLHuU4n/sR+Qse18hfP9kwjVX7oOUl9tYBRxZnIRVld1HKa9+UANXf15+KvuJfnqsWnLRH0Iy
yIvu+r4FIYWJXW0aT2DmjuMcw73B9PijwxRlP+QKtewIpMo/9bIF4EeusEmHVVDS3ZtY1Ks3DLkx
lAGKfbB8gEHIAmUp+upN9TfdLBXycwZnWjAg1bTk3ekd/zJ4u9vfdt5HKehU5p2PfDjNh4GkXFc1
uVo2f71Du+pH2NrzILrW1oOt+PnBTE8QAOoa8qAG5I2oCdWsyHxd5W81RHHsYPybsjqy+oOHjnR5
M23UWx9yboxwTJjmNuKE5OuFQQkCf15Co3vMp+V5p3TsaDBnuvhUF3gyyDdaRB+FCPhSR0LsRCjv
mCt8ub9yT/+2h5MJWE7JTFLeqCSiR5b0X1qq1TdjmtCRj8wPuoPUgAn9yUCgQh1leL+IDbkxtfUj
LeEjP27Dv3THa5NFpcOyw/cZ4i9ZDDCzGHpR1mvF+HgsrLqy4AY7dTX1H+Crar3+37vgOE061gC4
5eC3b6szUnL+lI6Qj75xGZTX8LeHo8GdRZsdi7SvDFOv+mW9T2AuAYYVXNegznGqMLgyGe1zvZFm
hl6pxgC/0OTpELrqYyC0RkHAlHtatEdedIIO1UyazupuLJf8F64yAoiBjsc/eg5UKmIuwSow7+NE
dKYoT2gxFDGUYa9ew4evFgNgxjBhDbTvQH5GrQ0xNhbo/LRqU2BlUlZ9zt2e7MHU2ELZOFnj1Jj+
sg4Y349eUjY2EhrHqDjG32u/wuVUACZxF4ceZNt/OuQfec1RNgSOhq4PLA29L7UK8vqRX4AKRimp
QNrHL2WUeiIGEn6Fzb+uVT6OVGn9HbyDl0zyBbB3BIPn9oAH2OwYScABwtkc9Jv1RrXuGBWjU5uo
eTlOzdQHYSqAAlimXicpkyfyLJx3wzoYFXYbZo22kVcH3p2xkpWbRhMsk9CdCmtTQeXTvTgpOJwE
EeAofJHVOKRJSmPWyCASdnft6DsYB4iFgtAU9RnNywVNy8i1DalUOTmmC6qwpeiZYBalAMjyU3nE
ROhVx+GErtsFkpTW0CFQ02geIrBS/rsSzBEUKzF2OChcgk+QUyQi9nGOCIKUTDgMRxXnnl7X8v4D
h0h7PsnfcwmKi3CPsiU4pMQ+O58mOJ+fkSc2xFjZCAWcDJTd512Joj9JI6E8kRknfnSVvauciznY
d+CFdgbWc3RoLQEqnEw5d8MHGpQTn06k5jzJN2RzngTRTvHDJpql3IBwWrAqXsfPyLRwxz2DZAr2
YuA+uNud6oToNH97Rw4dlIsEO67kDBWbRTLleOGoPVhin/47aHXfb+LHE0mHAqOa8lcSS9xrOIp1
JnIyfjYSvdN/zBMRZITyhPBPh9UWxK/ycpdgAPTBL/kwYKpvYBEz3su+PR0Blow4gfmRmfPYGSEG
TGNzBr8mmHS6P5JAalQPTBvUj59sSnRIxMrogc2TA30TcMy2E5JnxQ5qR7JdxO7Nu4T1bzrW8kWv
Q/Y59W1h9/scxd2hEG5yKeILpc+wis4l90hfuGeNcDkRrsnE5PNPFjOSfOJDSRyit9cKE+ODfvLU
UkiSzaz0fO2MscHcc9hHZ/gQcbRxsJ/ADhgRrg+GlmG7e3f8JD2QJPM1GdBERnEDOAlAFyqnU6hY
ezDW5E+ZZvJ6hEpjsuQMUYURvhJ97dOp+XZ/M9KYBJovunZZPppqBzaVLTP4ai4Wb1/LquCyhUTT
oUXQiGLdMhTeUIGWnLUDkYox2Zipxzk4GvFVj6oNZgQftFfApfSQwICRAS8C9yKYSojFBjwqoRbx
vqZpGxIAAj4cmI212f5ADkbqw0jC43zml7Iy1dYr1JYmqTAX9NoBk2QCCyljtQcxWUwSMFr8ztuD
cHXewkLhNLPpCcC0a6bMbb2TPpD/QFpp2UMCxOJ7uE8AH4dGQrpRsFhuuw1Hy7VnnuBIgEGIEZ66
UB1lYzVeLMBMya1GQw+f4pcQ/PmDufFkJtqAOyRnIEa/+/V6eO/TOMI2Zg3jC+IPJeeb3tcw3ET4
CTOlbd78AVJhyG9HekXMNYGnoONhHADLjxN4znzcg+THOpsEtG5+rr7HjTATeYA18020Os6XyfQB
ASeilifMFAoeNE2Yd9aIzgA6SEbDM4xrYlfsSqzgacmSIg4G5+UmneMBCAxp1WneI6u2L2Ks/4ve
+csVvC/tmv3Jbd3GPPs7HQ0AEEitQFGYcGudC7I4pnoWCdBvZRZfoHeNTWNzRyV1oDVNGZz/Lv+X
TXG2br3OqKKWgWqGwi5+EcLwi1tClCE4rN/+Zg9AY4dYmnQBNPK+bqnm06pTFb07nkakwYC0swd8
/+Li1aOOfVgj8Tqsq2kMDjCmae8Z+nU77C1jkJfvHlWZrQ2NJa4Do8CvCEcwwtRW8HR6m94m5hcJ
vMd7sekp6yoZISbLlimzgi2ChOSyvsl8i49ojXPqigjgqMJIFw/rsHoHdSgQ4kH6EWHo9NtevMcx
Owo9qMhQyI7f3nPUC1s0P4oeqZFvGM83xBkodtfntlg7FbpvXD4BSiV9qdmDGV+c3irAgIn+20Z0
JwEhQ1DGMlYOqw0cAsF6LE9kYFqx/wF4KAeshZAbAAevNiOfYnXSuEKZ0McLlicL0Q5lgjzdWFFQ
78i082WOFswYamnRPILPC9emzxF3e0Mg2J4ow0qXsChbn3s6c7lsNDp3TpwgOhFTXpb/amdCV8m8
uofN73t4CwkPlTpZM5gJ8GcwjrHATS3i3uctFld2aglVn/buSrzJnn4gN2TmgTK0+XqMG4pR0XlO
SeCWOmZ0wzrg3mwOOoC1/LVrK+xsjC/ef3tih4mkuwY/5THwMl0rAazSq1Po3oOUDZ3rHbOXsMj5
AC0o9QzR/XAf/Ef4WHG5+ObyAXsd+P1PgIWiQfmXzksK31iTuv66uYMkIqxGHvPETBM6jElcgQFr
18UhhFFnD+PI49AT5cP2C5xE5IAYHL2G4NYaSkxAmymhD7coDqxi4Bl17CI5QIU3MG8uYYthpJ8V
c8oTWfPf5qOjVBwRqAf0FOCTFJaEPa5Ofked7d/AljLDR58KMsQUgmTuMKfYK7WS2zYW/GzwQvp1
BZBaYAyVNwNJEy48gOQogwfObELoT6Qjd86wIdgVsyRFE5Jy5rCBGyAysPKWDB5EWSFTBvqBdebw
U4NmMDxoQ1FoAwAPFEX8P4UDH7kSAY7gCiFOqCb8h6sxHRgXOMbSouaixDCa1gFPm+krql3GOHLM
EDIJ/34FvcVammNYFhkKApIQUpHNdlMSDkrxQImEK4LuNFfcwSqaI14R1M3xifKFOOrNWYKchv2Z
HZNI+oNhfo69RQusjIGxH8hdYbVFyvH2I6YxYYyGi8nChJXkf6EQTKUusq1EJeOV/mZUgTde9XNA
OYhD8ncmOdhQO2AsBBIPgF1ulJOoi0ad8BRhgoQO6koia6dwBKLFI9oQBoYoN7gGPEU4IxXGaF9Q
1Jggw4ULBTB+Q1FygES0l4GDBB9nOdwJc1LyIZqXsxBBUZX09Jk7TFDBgbGnSSLwjHenicfN76M/
y34Ex9FDVMgcmjREHS2UvweIwvZEB4lUrXSku34QDK0r9ggnxfpQ+9Rpfp6jK/ic522WkO8v0HHs
NAsPljvpUbdE21mmMcJWQE/R4PGyw2Ycj7gxEwILfBTBHFwgHJ8pGz3yxHswVAaCFPRqkTOK2A01
CbURKGckTyJEgsvEi5QhopegZGGsaE/sSjzaK/ZIify0yBW868zR5foz8GQwJZQOlVF/IrTKBB0p
rGVLUGI14A0yc4GQLqzQwLKVWjxbiF5CLaDfBz5nSLTwaVN5qvzE5ViSY0/W8IFsr1579sYp6mM6
5pV4zQDqACPSzdy/0ePGbE1U7liEMtSiFnV2dPFawENjne0w/MWTSu6qh+HNqc+enCN2i+pMeUJR
+40nk2pYa87Lna7ytQrYcVizV10XQ08VkdDXktoqNWyUbkWWdSq3lUcadi37RxBSPYFC6MKylBtw
215o+2WXRMN8Ug93op3/QDVmj0ZEERIR3WehxIGw5Iy5rn2IrIo95847vdl/OpjptGHd2JCc0U4B
X5ffkR7pBQ4r89cD7URowuJ89QMZEAucRfCDIgM88+1saU5SsLHARnMv1GxhytlQCwCkI1SKYt8u
31cMgz3ezVAJL09lxXBTqeb1rH85FjLcIjXW8qqtfXxjwiKQlS9WMqy3il4faGQcYb9q6HIZkjCC
y+K1w/XoEtRNBq7GPizUf0Zp44B9Mw1hTsp597PkJJ9oOVUB1K0spPmThJwT5CdsZF81nMysbtCE
4Ok4O5xeWPh6z9Zvbf5m5MZyYeZuze304vewQiuMx0rAdOOr4ShQ7Lt3yqR6zmuMLA5k/isln5Yz
8Al7HrAVi0DxfzSd15biWLOEn4i18OZWFgkkhBAIuGHhvXcFTz9fiJ5T55/uripA2to7TWRkZIH3
FlVCdaMZVtYqUbVSXM0XeOwW549zkRlWuqInXMDDKiZOMFcuzUpRkVCJrwN4OwY62YeHBGQaIhGw
NvQ0r0ZoqrT6y79urFXBmamra92Ez9beMOyT7rOv9R7Ipn29E9hHrCy+wYfLUqrIoESj+MfV5fgg
WJ72mvAhPMEQozZrXqf6/L+EhBfw3d+NBAUQMbOmYogoyyo1K03qlAfrhPP6pZAJDJbezvlrXSkx
wKUk7YJ/2clRo+4TBsO/EGiqfU3/mV9qUjmsNJ8BrSd78494oOhcx7VmLi3SprAFMw8enb9FfQmd
Ew/W+baPdau8ulfhsrFFsPFUH4bIEnfwNBcWk1Kpf+zfZgoTLukmbxTY9GElJrxc3P/8YsWc0Crk
XjrPt3epY1omkbww3JIi81CXb1qjFeCdy1bjRnwETCxPZj+QEYRoRLYELcujStzOL/LgfvRwIaN0
N/8m5ndCvNoIbyn8jjz+MjwGGWNlj23vUki6bCg3wYbdq7wVlNqbOQVOswRjq9n4Ol8vfzZPdeMI
m9dnDmtQmB1hOdWco/0+m+/s5eABkHPf9rX/6hSnZUq/R5p2A2pe0XucI6hbrKGOldVSeLRv0Tn+
S27RbvFIbp6afqgfDJlpwxb8ouzWoO/hVbHvqCVtzV2ZvsINkqDz5+ANIT0+RIcIatD8eW69wL2Y
ugu8ubFKDDkje7oG1UZYp0jzodXNfW2si3dK6ivV+J92bl6hs4RSO85YbnUf7qfr+Oa9B7lhfvBI
jlCT/iBYqoijtJOY3on2/QK8LZVzz2FuzhVxfNu7Ba+A0lAwogu9BQ0kiGhF9u/eMar4yLKCsobr
Ea0hdnkIwEyXcoXRdBpYB9g8mEDIqHcmvRJaWfhyqNHIpq4mHMJhAa3TG626eRp7Z4hD0VPVOaNl
WhofWsRyEOtzUCRAA4DHka0VBsAuWTefg+fXpmRqMULLF3SFofFL9Myz6R7NqlXsQOn/RGV4e9s+
fdhu7S6RmuqivqjFOLJHOon+0k3voMrmA/7ftnvqUZU/URy9+mcDJumbnuBP1rdOFwU2hWRJ4Un/
rYGzqZLdowgLnSP05RnJEjNeASEgAAoUkuON4QW16fsQsA/3H3B+j2bMtDrndqYfp9HdJ+D9h+mk
I+b8m6Y6QhVYlR+jBn043ITkUXyXxonn06StAnEijiykFTLGHn0VARUKn8xrN2iL7vdhROwVLvmw
pBUrocyDWvRrxZsWaLRXzzh/fdBiAYq89UruaCRuP0/FheSfXsCOgfARDKmiBlEx6AjoHdsoDdf5
Y51MOuuotBKWWaCIwWghERcl8oXYF6B8/yw5A+roOFEEN+/eFV3CkssESDXGwBjwLwOudJ28GKUH
Ac89UaO4tqvU42AgG7lBEQBIyL/y5mLvzL4AOmeCLlA2T436Uc2OyGtXKsmUO4wjbqKbZMNDKlvf
UAMSG+YfXKVTSsbar45gs1GMapEPNOsLKJ1kQ2uvmFTsXapeik2aLxnLWwqGYUJPwvZgfUSpIppZ
ih8kDJNcBdrRdlkllCtiZoRQcUFnOiAUUqmGQdnLhQm2jkymgq40wnA0MqBct2nnaLvAYlHqtucA
WpDDCW7J7NryE7RcD8CY906vy6i6PdPq1nEn+aFMVAztcb1uFgnoPMy9XWteeld306PQza5SdYLq
NNZHDPAy7HosHgGJoMu7AUEFJJKMiAY86MAkEhwPu9BG/dr+UiW+RVgX0sk1el/rgPpg66iiMQEK
hmnicr6tB6UDiKT9PVADnBka4QIIsIAgAjwaELUqNJKNJkndO32tbf+GiaagD9ANKt+998/ufkyT
QQnUiSC6o+xVENyxyRhrTTt3r+66S/ZpPfGs1NQlOBbB8ncuDqfZIZIoEujjkXR6oJyBW1R4rl+K
F+vg1NrNHih6RmBm4bZfudg7rvHF+M2sRbto//X+NuQad94VtgKa9xEYDm7JKom9qjwZ7AbvXqPz
8I4IHG4ESBfULxczdzqcJKKo89zpXLz0SupxgJOg6A5AnYfY+kJEOAeH3mZv7jrn7mVvQmHB6XaK
SFKMBbtuTOLDCUk1LB14LbX+wwdoVHy8pbaFN8uSX4ggOJx1C1jd2pJ1/SraxFPKUcQLJSiCRiYC
gZBxEHK2QQHO5yXCX1nvfq2F7bGvXUghhxG8Fxg1+6ORo/ZHUc4jTmqQL26bAnyp7tP5D0iO1aTi
rnb3iKUGBFfhl5IzVGrID+EPJQE64S4m/vGXL33bvBEOiXlr4hocaFHchwoIJ+4DXqha+A/Oelxq
nf3r3djhhqkbCICBYXX/uAeAAQHoR9asUYCcTTRC/zX79YXJPfXOXbWzfPPGrfceN+rGC65IgTX5
4LyYiYi9xy1iF605iOnDqo/2XeALoV+Ue6Lb7IDKB7BQConTg/iVm/7VzPvokFaROthxSnbOBSgk
z+dt7VvvCT6o/KYaFUcnOmm3AW8DCg6Oy8asUWyZsa3GZaIPkNa6cabdJcfiQ69pEUZsqEViGErA
qg+mZ52dTYem2z53SiiheJHWmN6B9WQaeg8eOqtQELU8CxjW3UfzMCsuIDuBzwj7qZmVAOzvRew5
/hIUrYNJ+9J8AyjNylEVN0zFX0g2jJ6I+e9wy0W0yMp0ZFXYKOD4GOgvKMVcGZs3Er32HAAP97cB
1f9wHwBq8l9wNBbAF8t9B3xIMMRc2C1EzWNmpJkIDlG0QY2SUbJ0jR2adOgZSwhs7FbZlRfDB6+D
Q6LtCf0RtJ6D22QWX/s2nAAkbGOAKbphiJr9L/z79Zi+INmP8sU5Al1cbOzHF3CEJc2APWxJIyTI
I65rmNByy1GxZJQXN3JaiJk0LFdCcJ1bynD53sTbdkWIiFWFpa/V26AaFahXMC37h5ck+0S0KrVn
FWxMBjxQGqnFsH5lto7EC9QnKHAAYykQBa3D8PEHWNnikQoVBGYCKIQISxTd6sB0bmmLBk9wERWG
MIFmo9UArxE9EcieJBzwiYoLIBBQwted6Gmw+HhaeM2U2cGQd7IpLJcwZSIOIOWsvDIrMlyPZ0q1
gM/kdPSpKH2z/gPS7R7mFI9FkZLMvWodUjmZrfkc0b8IbUeQVqmpHiCND1Xcf+V0CvWB57TA3leM
YJyoKAo31Y3msSKRsVKHMWecTF41EUEitHytgbHxNf7eh1fLV0wY85dSHiHE2pDAZvPhVZlncAB8
A8EjBuunPJX+K3Jn9LFiunT8XTR+eK+X0hFjKWdIsVp2LhEBni3skOiAumRFSuCwRovsAU7pFlxF
eYuyaVrckzwso5mocrgjLm7JQcFcYjRldO3tWBe+cQ64QpVdxJvBrrcwvncq4QXOWi2ttDpvkNJ3
X4YetIpOSM4jLqe/61CxYfgx7BDSkFRR/9OtNevLGsaGKN2pNBsk5i94jTgKmAFc8iZSMgs8NiYX
uMCXLEHR2rcOo8NII1xRpEDRjBlqzLHV4CIt/tkYl+F10ZYITIEu2L8JtE2x+ics1MM7ho2OyLZV
u7FAMxKBuTQ3QpviUjUvywY922fycaRoYC4sT6gRrzv7HmpozJ8pNhGjSG9Mcrx2qumj++yEN75Q
EF3l3O3o6V2gOqC/6klpH40oa9uhgQTptqIE8dGRQ2grE13YVRFUmJg1VKzyCAcgF7UVqILAb4Ek
uFNAMKKUrFdoAPsbKMWv4U16Md9F8WY+QUw0k1cy22hhUhZ/uZWsU1rNHTm4LPXml4dKzwUiBZYk
B5HuA1U/thDoRoiYvmTJ47bL9HjlByVy6THzTdOT9QnuMfA5sQ117bP/ju8xrE3oVbcE1IT/vdqo
5agjQujBTZUqBeJV87GA/c8mWjZIHbP+ArBLGNw9opL98soR/nofkrRHVGKrEPxUqPtUWqTbrjcG
VUEen4k7y58ceANhMI3abCAxV0UH/4UxzgEtoQsnUWhaqCrW3whYpU2z5g3t9hraO+jyVjpS8X1D
/YJcvR3QsgqI45c6pR78Vemiv4YI6GgAlaAknVnpBaPMg9ovBFu/GqB07jw2ljqvUB62BFROBkU6
S4pk6Xn7HY6r/n2wDZkc97YgdJ+NKjLEheERuZVTAhzMhNULUBBFNS2RymkaqFo2xS59wVtiGQrt
hjMZKAq74AqP4AW1GaVYW6g8NU8gj2O32G84T1KbkH4ioooKCef0PaijVZSQjFaZQLAC0XfXdG1t
4zX0xJqxEN7yoEtV2OiWfhY8goa+Up7/WmP1ex0QednSwX9xaCIF2BfLLEnwpUaeiqQP5/lGnHAN
BLvXOIiyATK8eFSerJzeK02SO0ibQ5qFFNenow7wipsLSE28TO9B2ZeGu9xh3dBMRJW6FO/LlkJ/
QIDPqJ6UwqwxtBSeUrVU/Fq05g2boOAAO4IBh2mC4AONrhd2IvEO73GFikb+gYc00DjchXemUyFT
+zJZLIqq5hv+RsF+j6Lbx1J9fOkM9yvJJ60HKNR07swnmVe72dBgqjSEmSE1Xtra+zjVdtFn6LCD
IBSjdl2e1+pxZGYeVHv+s1lstlYFo/n1ZhMElxuZoN3WKQB9tqpUYxkz05eQDYIcHOUKcBQDa3b2
nULkqMxMFOc03KDR0D9AHPHoacYY38Cmyh9jtyBSuyzOyH0PSuQKo4+ahj2kjXADTglw74J5m90Q
/nPAu3MYWsRy65KzABe60WZHwP0Zf0LSi+jaKozu/qdLG0G3LrWweBPwvUUOp4ZAwPgyr3Ix80N7
PahJ8ruI8tT8uSpB5Ga3Y1ZofqwD1EH1fJrr+PKiGfE7vLWrfg5KFnUBgL4CcXAhQaIYfwCL3d23
tjSjkXTE+dURXA0TzdJCtAdRZvwP+B9KLejdiWvD1C6rtrwxVA1MGSFrQlsI0CADAJxM7GNi83rA
DGPntuMC0Dt/+9XufcU0bPrzb9YVNp4aPcFep405p6BK0cHND97hGhQzNzvMb6NcSsrxR7Kgcjtr
9C17+/GTgPCPHazE5ioKh9oczt0iyj5B2X51Ls4dygsemdQDBmdQylMn/O7M4s7eBkRHEHe+CGlG
pB1Vkq5c2RVHgMZjn4iTYTvUSj4Bb+IeUWtDs5RNe4OhwpnNWMU2ZWv2c+sZHH393pGglaoIVVxq
5LnBgUNUHgGCrPviT/wYYlvRImigqFMmRER4IZJnxS6SfanzaZKUyMIA4VRySOq0It1H1cWWYLps
CTk4rcQlLIwnzbvzjhiblG7hxygPV6ykYsjefaRVj1SYcobiIiVCOtx4VULMrV3itKnv72uQQEFk
wFJAf+HBHsG5jKVeUicsQYSIrH3dv1HgKY+yZh5KK8Q5lA5BdEjdYjeNGElA/v8L01TMUkXjlN5a
1D/msEYmzjylHgL7jTIyAYvKKYqniYKEA8Q0nxpxTEKeJBoiqgQMdhAWksYBmSSSQlpukiQh3+ZU
NL0GSTefA8tAIau+qZIhwQo5yJmij/BlWjF4bEknoVakwGeDMyJcJJHn4uH+0IceEzG6FIPgkfN5
qicTRVPRFk8hI0OxpUozWkNsgjyFeXGs9BrmSFb+5octLphXCx/AbJnb7rcVx9586cUxRYv4yA4g
dabww57cL9VExQVDWVMgrFtXdRbuFk9sQ/OTHkFW6vaq0QOtm3XXe83ED6b2A3OFdaV5qk77lKoe
JbViqQ+2zmPIUUfWvyZkhKy7qkTEhRjdy0xcyrWrvrb5/O6g4uqgp3izUYFAXRFG6d1KLyuoE200
qDHpteA5rAW0yFFJe/hz2eQtQhQiN4ofBBelDbTMW0KHgqEM7Auo88xIV8clfINzn0iAZsAySF39
LVYHQvQ9xZQsBrsTuhDS51oYwBAeHMW7BSQnLlmgkBKga6BiJjxsiM8cHzhfpCnzsgU1FFY0lCLK
fkID9bD1e8I8RKMmwdGvqmx+aYn382csqcuJYLmFfbQDO+M2KBPydnpH/hePh63FYNEatmhA73TY
txxKA6SGC+Ni4AcVUlUZlVQcTYiQ6pMrv9l7OZO9SEJByU7XQdJNvRyYgTuIl3G1HXMp8DnEzBGR
FVtKZ7jgLx2iNRQSHA8PiqJjje4K4e4FDjx1bCrZ0EBIF6vtUzOi7i/eK1/sgRz58G9JIKCZ3APN
oxOnFDwRV/ZFSaEcGbBCgGTaIryyxFkFP9I6q0xWC9nw5GfmcknFIStE8o2cXYPv8SOri2alD1QD
oNqAa6GeWI3jpt/TysPoTkVJUtEfrCjMc771d31hNHg9t86yV4gbuAmQmapHf6cuSDvxkOq/+36O
PJRP0mfpv2WPFs856G07RQrh1uT6uPco4hRxxrOnkhmJtc7aLNHqGn+0jmIqq1iDbZ/+ONDfOeCE
IYotdx+5KToo7YztfIdJXSa3mv+efURpFq60j1ECV/T1E4ItIx1l7PasuW4XQgg34NMyO3zHRDEU
VUYQZCHEPGxR0LOXRqP2qOb/MYSh6KDSw/8Y8mjtE4jOCLcL271zCdDzQ2TcmYH+ml4yli39e0SV
ML71gZKO0Z/6xYJ59vgrVOivDZ0WfJnXv61R3TjRi6vRBFdvmm9PodVqnvjE8CG430wuE28b5VzV
CsRdnaAB024EI72vjzga0+pRh+VtNV4d3NS2z55ETkUYt21UkggTEOuqG37IL3wgb/d8n9+fhv2T
zTATzVT/oHGhn/SzlvESlc+QcTdzt82EdhTckPZmZA/4KjpKGVecEE7trzDRBX7radojtFpRPdLA
ct+mnZIuY7tkTkf8RVg0irFOW69puHVjntZMl4E3Ydjv9Xro+u/QellxWcw533AZ3RUS0k2T0v3T
MkdTHgRCrer7Z61o6+deR6kLa3HJBdo2yrhUnU3dk+Rsr55o/tmjkXZPGmHnlPiLrA1LHiI6CwdX
/mawnKw/YyNyPuvgs4p/9qjojNqGC9HQdQ3dP/PbUaBv9v1wqmewjepw3Xlo4fTAGDlWkLFuPaac
cvXTmk8/gQoBo1EbBx+laPL4do8ZMb2e6bMsXE9o9n2W2l6tyISkFsUKnOxed4XaFBLFzGnV8Azm
QyK3y9Kvmk09YN/0e5o1g7w0IotMfTIrSM7z1eXlUxSCcNJR1E5DROgQKaBwcLLB4DKufo+mAnNN
L1Wk2bMWMok8TpSae73+dOrrAWnjqzCk3gdpBhTRJUbTEnFbXesFPYqPsegunqbVtbTQ9kjjb8Wx
Z3iDJcK2vtIvAzWu7XY6f7HYnFhiDOxqM1GpNVAlVqgQhSqsO/VAGuM6Y4fGLAZ4F906SiG0ykIN
EbtGShrQUPh/WgpbwyDodJzES/DQl5Q/O4D5QDES1aAXyhiiSYQoiDWk+B84SQySh4lvLgmObKyJ
LKR8idIekWw6OPxN5pFiWsIjTKnYLVjyGDMGqVWcLXkpuLae57ouhqsqwgf/n6rdXMx9/hobMc3I
S4yTKh1yOA/iJeo/PsSlXJCyf+qW6x7QjTHZDm5aNeiy0XDcD7pkOtWfzFbsE23His4pGjCMLMQ0
TfvV1l+wE8VehPVpn/0JoYIpAStaa3gePISwbbsYUZIu17XbthlyDrZWs+f3p6Fp9jQ2gTnVYrxn
RofnI+RJrTgK1CgBLeN4Dn+U36UbrNts8o5cZxq7GGbcK0aWG2mHGJhVT6SHLu+N3Wy7bTfmdjke
aHP1enTkk1Ex2LCP1BYTTLA20v3SrlJrzQWp63lE4NThwXmx4XIKY6bBhnd1gGZU5Zv974PoKuGO
IX+NRgyd5BAJ9m+noxRLrIVTAwA/xEjZ4dFjRORQLfhTwAw6p3/tEZlQ9RfdLNvvmStWq9nsmUwm
nsp07Hhr2eo2cnMvmflUEl8jFDd/ixTa8PkYCVlFprPPBJu+r84G9NLNbH4xd3mhLMUl6ia5UNYZ
a4pEZ7HJvF5URhgICfkzxifemk/yaq9UsL/phHwBbPnUMn6bEe+uThb8v+FBmM32EdvMZkVx34R2
LLy8FkJvu3AX/rpU/vQKX9kzumPEc+pnrwUFwrwn1cpcdxvJ6KsVp5w95G9Mt4u+IUso98Wdsic5
D5SVFMroEQMlU7Kb498JQNRjJp9NtEoQzNGdR3QhKCzcmxnfcd0nCIVnXYdBr6gFsltfcOuZMg9R
K9mFqmo3ooEYAhOR94eWYoXPEqaAIvaOITI4hQ2nUOSQur9ZXBEbovGBHvCmojJRqHRV2qE/i/0y
FHVEtOopQrMEJvMNhQjzKI0i4h0+FdKVG3M8WVHWlrB8CV3sYmsaboXqgGqRAim09yMWlcmq2TI9
nYxAXCaUjIn4WBpF1tgDAn3ddMOMYl0R5SmTY05zPJSwCytCosfnb92luKzzSCy3IsVTWCaYkgvV
a4IlE30qXyGVwtI8IVCFbj3FryKVkSUVia0UQfFCKgaEfoCqpGqsVmcm3ucdhou6qIBT9LDIHRph
DGFYWPnal72KdLs51pxuPKkwYOIUOtPgyZfaKkhIaMc6WTOUE8bBNhw7UC0xh2oy1IOmlgFjnUdE
G6XMssziSQz4o0mYpci6Eub4PcXHotrWiVXB20nvWAyb57Htr/sK/kQS0HIpNlOQLbxZOSD4d8Al
QzvmFVqJqzXP8fMJ6bj4eMSidGRS+xTBUGUTPWJRwARjw0iBHkduQt8hF8SuiCIFEJo8QQcbXxo0
xxiJvEajM4qWnyjmoU7+4+dhLlLOuIJX9WXpveWRbjD+dGnasQp/tdMUWvIk5793P8XrkRyfxrUz
/wBHuDM0Pkn/3v3JImRywlLbZTCNpQEWlOqxymDBMVESBAcm3DFAIfvmx8CK9JE+5NtMP9dUPGn8
awr6hAEnGmRfbGGo1pqVgwrlYlA3B8QGE9z9oc+vIE70hICHrN6baVLALwwZCCpvo/Qmaju5TI1h
xEfmFyQzmTl74gTmKNGRdQCU1pyMLS6/YdVh803MxcUqGVDUJuA74K90eEMBRlyF8vnHXTDOQiB5
l15vcd1QyrXr8Ad5I5QdNbaLsZPZx/SvDiJKLL0iBcUIFya+qLlrkz0WPnHMVAv75Z78K+i2lkNz
ExClh/HwF9C07zDJhYco1JtRGkyLKGLIm0y60D1AuovEUmQ2Zn+Hh6HGn7PyDBnhpvin3KBCRcWu
6MKwVuhr9oQs/98YujO2w4PNY/u0Ptoh2HO/t9LQCWSu6zZ6CAZaxSCcszUTJmgZ0xUWjammC0qY
VOGTqIw8NJ77xdWcC5ZVEVvmEfjRRY+ID+/5FFIJmq80nB0h9fy+pDeqmcuaPkCoeyPLaOc7KXYY
nUZ1TMqhSUYyDe2wP+1phJIEsjX9o8J0HnXQaRaWpjHCSGJTMUOAn60dPpEbyvowGUKAp/pJQP0R
+TN3iLLj9oTi6igk6pBlgI+rg1PgA/OIOJWIDIvZLqQpDzVTvTc3rX7aLBNgwAxbhQEzT8YL31Om
QsYM46RMUQ81dWBtHYJVkTXVgBPJal/GCJvyOCCtZGM57+CY2jANBsofmHZxb16ZKkCIUYgWtUi7
sE5L+1k1H/FQGVvHhmreYTJbqHkzl47hCDxhti/f4Xwzc0Vfun0dt2w5GATKMAEgQOUm454Spf5q
heQ3u/Bt1JmmQzXJgJ/JUwY+fjJ3VSTujMTKyULagCmz+jHPnkFLDDLy8ih3aycwPoW9zpnjIpkl
o+PMLfMSnRMlSRCjbG089uPaARaF6Jqpe/eyRCxkzvebQ6IV4XhywdnHcDvatNyCq6hcumRq7Mym
aujN2PDmosJRP5g/W8DZ0yblRe6qC293seD7CMN1GQiscTfSZVgMdu6AK+zyCJu9HGLqTDrqnXhR
LVs+fV52NMzM/GwYmaQNpbGofCajtvYcD16iWS297Nlzsn27H5J32aZt9k1yGVIgQkBeQApz4Qz5
K0wcCRfXgs3gXjXlp0kICZzO1XNOeyve7MFQLgSrsM5aLdkHvilT8TMRGuzBt6ATOPdOtYmF5Pmt
tLyg6sZ1pDXB8jU3wZGuNSqDGuiiS5f6E7vf8u0RzcYUJIHs0JVQRRPjzhfcFlV6b3QyZGae+j6h
Cs7t5+K2OGXaI4jweR0oz7eZ4AyVIeyoh6I2o1o3wTykGZG43Xi5jAGXO2qhVJUUQiheU250OVc0
hfOdR9HLjORjCA0EDgrviyMw0afDCVRq5iUJWluMyLOCBgUeeIq4+DHCgMpwmMVKOUscanGZP2bN
CMQVRg3wYQU47Q55iOOMpbcQwHzKCEt8mKrLWbTWUncHmnqI59HBSCjGtW2JklT75bKI1UVaEDmH
1kYWSVR2Wix7P/iNC+QGhYCq52NL7WftRehcQbGJCCBHaNGHbSxJzGoImFI8QyK2Fga1xadLP1d9
8el8LrWBGqpFBEf6dBBV0GfBn1p+8XMVZ2ToVtVy+aGgVmVbsTw0lykkm5VTYKSUTFcr3c/MfiGB
NMRqCtXRdNxfNR3lDTWVC10XfR/simBPgQpvhUyZipcZ+Kp7U6wrLI6r53JoMvwFwdoxtBnw68In
hWQStPEe5FUTvU3RW9J5+IuKwBcjkAWTMrKk6T9UnLNU/ucBSNx3sTqrsfCS8P3wwLq5i/ke7mlA
fxFkkG7gBpQ6KEx5O1t0D3bIBwRrr4ZslaYD31aNQLLLWtn/Y1a9mRQKCGsUxGbLIRHRPxzOJlMh
hL+KdnQVgeoi/f3oz4KA5GF+vkkNLjxCIAwZUCbPcLi5zjwdag36Qs/tOuLR6TwdSWG4ohxVH1Tl
wlGvF4gEVKWMSb5DGRQy2KSjUkmok0196IkH00sfmAmln5R/zuiU8MdvomwNfWFtZ/2J/uVZOkYQ
HNS4g67w4EEcwgAKrDJlYQmnZMNQ+Yb0GK/pFUOMDyEyofiNK5BhxuOYfsRujdle2mNqAz6SNimh
J2Vh7/z2kmJ+4ve5VKGVIklSq+ZuEzX9y6L1beA+JJUgSZ54qoZLXlvjG1ergCyUIPJaAPEQgAsY
NhKOmO+VqUu+MhUInoQOgpGmKDlYIzvEiKJBxGxOktGi44d9cDBMtaI4RW+rlQwubvo4l631+9hd
TT/jryS2fyBaU73gZC6YQ8XD0sytjX1ziwxt1PwGDKMsK2BP/0A7e78EvIOB7SpWycAiOf0HphX3
GRydo3PtlBmzrPlb5fRA/HnEsMvJyF+ueUOMP/8my9XHUngl+MOeI7uNd9MYV3l3bW1diGYCoUI6
sJDelj/egH2NLmTBN8S12ev1DGIA/TPDKTfSN/vSkzxavX5PcfDOz1BBoREbu9hi/Ibb81c3tylN
AoGFBwORykRsk1KLAinQm/ibCI3Ra54h75RllJpgndFYkrAZDQpbaj6AQOyphwUUNKMDDnApeboy
MzJmMsZKw0jfqCgIdxo7gdXKcDb8VcsKHOTAt0Zx+YQ2L0KPCogg/vRp0a6DN6nCHIP5JpW0Osp0
txmVAlTyEG1R0UA2AcEEMgjlmHy9AJ2zfVH2AE5PTAvvdiWQy8rJB/NgteA4/ALHbzrixImhy8Fh
yAlzrc1pSP4PtxVlM1h/CMPSUZdT3V/cHrLCX7Esq/+R+Ml2xyBrW+g0uDFuBWU9KxGjB8oV/A0d
CHm8DnocxEmAamO8ikohCfZPBlm5JssmnqXI18EY93KGc9WHPkT9U1w9ta3pV1FjDjQ7Qhq3405V
nWEwQ3kEb8iSf6SQ+tqimRx7SSWd8ZHqLNGkdTUvKpEVCwNJkDEfMpYub4O+O7k4YX4oBIvfJKIF
dB/+N6MlYqx+xyKyodXVx75A9fjwTl+n6ootJbncPB5TFkS+c4j50DkbqG9PAKLkeOkbUasafWxJ
ogxaz1SpJb6fm5PLIwXsbMQTIxOG1uTSwo9o0JpgwKc2RN82C9lXZVluSb5ERSGJWOlZqHRITjmi
ksQyH3hLKdCpAKssXL8BD1nVxyTZmJ9w5hGEeAkC6WAeGSWCeEW1MQ/khZRcsYq6Q+VUI9JWQeYf
gAr+KqgIy0/5y5xrn8kT6L8o+os+vfZE08B5kAeQzZYtwwNM3TFuSvKFN+tsZ8tCRw+Nmgxi1XSp
ByHHib4e2Wf9nTFEVqOn1iek3THINQbE3+1TWzO4N/SNS/MUrnJXlj3XUweV3nmo8dw0ohjV4I4y
/Bu9RBFYWmCJKIYAk2MOlKegCEIwxxRFsGuZxAnRq766dT5KQeNioQeI5V/c/cGQSEfEWUn8QXig
7JjV94Vv/II4HVaqd9q+0Pf2zSO8Hn6djYieoiUhKLWcwmpi102g0qjpMB/UIPuVYeNqYMi6+WpD
9wnLfnn1RjWhZbWaViugmkyHJc1BbSg7tDnlkfio+tfpI2PuXnnTjYnC8jpmcx6hE6l/6IGi1a1N
FyMy2H+QjSq0Kn3QkhUtax++YKir12sbrmN1on44NX+eKNZqgCtmUDeq5Q9rG9bgR9xh6mpnF2kU
+dDIKoEtMYDUGKYzBIcOBbsSHwFlcS6lOPAeSqRZubK7y8kQsHvh+ijSmqFTMVg3izR9DVsBXvlo
EHEOsRmqoWv9FPDkYna/yLnMn45lMyVTJesZLVNkTlVW4+T8avV3yIBQChQrYaLRYtShx/QQw8nq
OjPpInRQtv5XOcU+8AscNR09zgTqdBhovYGueWvPuAywwJ8WysST/IVOqJrIrtgo2TBdibCleeS2
QwZ3KCFnenmRKAe8GhhUDRcPO2WvrXGBeGCKM8VhuTdXzZLAz680datcny17TxNRJgwnZZJNdgN/
eJ0sh1jS5MwGggSXAWj6fEXZtxZMdtZE9j4jfOqaxGKHMszhVTlUuJ+IxqBK2TFVXUp+nsC5zXWI
QjX/KX/Mfwq4KpQ2qJKUqcTX7PwIDBAmsUyMHiWPDsZXQ2nA3Zbphokax1HNbLs2waMKl6otKrKR
/lLF/ovrL6ZwQb0AL0tusGDUWv67XYovYydBcFwyTCGS8qFNzKa5PkTyWJF0dPRs2/X4feyZHi0O
WJonXrLEIEHpkhBLI86ieMJ+eCVbSN5JRgQhs0hm2R7IKBu8WCvNe+mh8cMvXXCSmSzR5XYYOUjP
aRbfsJHVbN6IzdSw5Gr2w77TmHzFflDxGdKWxiiugMvQuZbCKQ29d5NVGQfZrAp8CBUhodQS1xTL
Zg98KCKD5IKk/6QUQf92qbKOqJkSBk/tNmwHsXBppNJ3iHe8Z4S0mKAnhUYU1mwYAGyyG/hP/0e+
nOLMPw7dQFhXTxrDWz4Igw1oW4EZbPMBeQSzFYnpqSjCVEwn4KdE386VJ1TjFUCdEquhhP9guAJp
B70NyYHk1tKTcqos+8aJ20Y75I3s0GCcvJKW+fxGcAGPQEeBdmeOi8ppAY3Sakwrd9XVqLUr0d1K
1y4a+BtvO5XfveEx5nDi5LexHW02AoOTcMcNvHVWicORMbQJYpVMqHpq0HBHQbvQVlP5IxPfznw7
Tm2GNRFHehur6XyTtTao8RKrSKfmxRN3Us2LsOdovb15QctSTY4BHXhr9ED5ovkNAykH34DUqeuS
K0xE3aZwZ1FcJChDKwazTuckAc+sMxMAHoyHd3ItbGOO7j4p7tegsqm5U9uUukLApuNrpt7/bSxh
VSHn2jaZQhGOWo0ZagtVYElTPdwhLTrqkplP1u8/B0QMMARxPjLcwXgmGF3nXWuk345JOZLZTAFZ
tniQWWjUyX4SzY3YYXGpU/LW6kX9vUTGy4PepG50Wb0jXH2xjDJlTL7zK0Pi1QhrUUKgBVWWH21E
JjnUSZn0tW1KZYD5j/hZhTfQotVoqiepMinLyPDuso9zfwwPDJQGNHd+YRCrC3TgcvJJ08h9U3rZ
qWhThKbLh9rXyaBame3mmER3KUYLPfJqFpLZI9VfsjoI19idgFXZROPZrMBb6pOHgeN5yrQURqmH
inhH6r2E7JzV7MESZQTD4cuxHMeLXWTS+Awl+NpwWh1vCZmm8zMeWpmftUJSB3IYhpTgdlxEHFNL
MJanV08W29a6RBWevaJ/uc9fKLLXgSAadWmsmu5bhcwLw/tju8FvtKUKX2QwnBzrr/V83byHY7am
Yh/1aCt8bFlDMokx96jQTvNJlH1QIcHG8QxRrOKpKmQ+d7d2ByBGUE67ynhdVlxjI/QwtKu1SgTW
mEXIWHjbznhMbMTzsYIWuS4wubWz90c7t/HXdGUXKPGeaFQ6WJdqWBsfoK4AwRzsMpbDqNMBN+dJ
/OAJsed2PcSJ8J6KMpHmGWOX3SLnFcwCRMicV+zcQLZdzoWiRsM8pOQL0LBQO1CZRtQeADK1Uiir
kq8XisSyY9zJflj++uiHzTyRkqZ9AGobvyJhSiVUImlJkgziHAV1olswMUKwWkt2BHYpicvvcRFk
UPfTUXmxCPLBBaID8caJf+Q1xEnmx+wbHU7CZC5FNyGfKmOeR1LAUrPyBK1xiJ2hSmscIX5BGFeV
XhB6VmCayQuou+UYYDw8dqvj0Esyd8uUj3Fwqvf9mex2Iuu2sUbUL4W1qBqgklcVq0cfiyKzogjq
uyC6/J+cKwF2FV6j3gGQgAZicy11PB/SS7cEJLMZyDbLJRQ5DEUvUg1LyAOMSj0IY+lgDbUlEIbH
gKhsWZeexMQpW4fZ0jv3fw0jsDwb3BetmI4khmo2hOvsPhV1wKxDS1uvzfzBxZ40xdejH4dlkCSV
yHYq38LRJIiDvoelQX6LoEzzcxRM/dJbpT36jnaOVlzpofa0DN3vb7RiU5CmCul5MGI51Npm7GK5
Cz0v7X9ZM+Wnchi4AYM5FvwX+ZL64M+j3xsN63VL03UavIM6EyF1VWVvMUWMgFY5egQxiOnTdM2y
9Gm5U+hKXZAV4n1+C9KmTPt7aKrY81vrpJ1nklzdELlJxK+UMA/PDlgCPLLKUPAVqBH9I8ojmG6K
arEKVxQKGAj6oVS2AwfJZzhJlbkfJxtoZX6wH66+d2Y8JnUUxZV/7tU52aoXMbrCpM5CXUSgjaoj
kr8k+ro6jMzIag5nEBbaQhSSicyVZ4qbSj5vS5SrEQV6F9bHG3XH0ZQR2bqTOrEEPQRQHKbc/Q02
iTaioAApVqrNd+/lxr/vqZz5pvcRsoLogzrd80i7OSUyLwWi4BUlRQUeKozr44zKHVQq+WLFMrzw
xVbbsp+YQomOZYlO8h97pcwn/z67xpS/O7xjdrnqpXOEYosj1csv9nX4nr+gHGQnZFpvgm3VKVll
PBZCKZGpEA6h5iWg8UkYRKcNd5gyufBXceJegSPr7FtFgqLtaqOpjV+bR5a9aOJQSecUdL7YtrF+
8eea1ZwATZX9TBdXBDUH6wOhOpLLlf/QrgQoslEkKtDBJXhB+MGw1VrwuJlHC1a1tpoXcCwm6Ayd
MZsQ4AN4hy3dcVoDEqLBYvA2Awtpop3F6Uw8xxoOFjXgR5VY5BQW3aZv/oiGaZvO5IF8BWgY0Fav
221+DIsJyVyGn3RIkkGLaHPHlXSAZjpB0Go0B0HgiVhkiuiNGmAACbyF4Dyn3bu0ipFw64mTJ7AE
Spw/aeHpX4d3WKPzRmYFCphdUSqEOAlz3NLJe0dJ90JJvehdqLxXPaUhPGXE0CBl6xvYIQid+lQR
OykOHKnVU/zmG7L1MrSwMCXeO5fCjbYKG4h9uRkI4NRgd1r+oZq01Q4uO6le8xd4sx5yAXx5bSJS
wIAX/Vmk+cadQmG6GYcm+DBqpTGTcZgSw1G/eyPm0oUjGxJVig0l8gYVuBhiTd6MBrVhTXAsMwor
o9QowctIiNpLsgDapTLeLzg9DIVslh2EPds0aXb107+sVUU/1784Gsx7l7qrsN1MKZa9B4sZ/5AE
M/y9giT+CBxXJlRFBPhrxoGhlVy1CnIiXP3i+JRTJ9AFTI/Jfnw7AzcFbVJJLiOdy3egZfFP+iI2
pA0Nr0GbFiCualgHUStXvV9J1eoqxnhRghyC/qgM9AY9kZh6yViYpg3GA5dTO3VLhQtuYL8/zWNC
+E+RwUX3TgbYUv1UmUzMhFX32VqseqoA8wA4ZbIrpMcTgxK4KqoTorIH5YlTcHYY24PJiDh6fZoi
WxfNVahCNYe8DTPpSzFS4xzsr5QYca+CAOoev0OPAfJs7BniggbHs0W7sCppOqBgsE2ggM6MoNcC
08lIeqie4H+UgCEPiF+FXHnNqKjrZJ00GCAieybp5D1HfVVzNzE2E+oVmVNcRjXv7JXn2hQm2Si+
Q2nLxwSmdTw3FRhW8nncViUoBZW9URvvt8ansyaCC3LBNkEy72VU0bVBgCOurf6mX/tNPESf+KNZ
wnUvPhgMnujbKp6Ny7TGXp1WO7tBCdHdDV26R68R5Ma3FcoQD7vR3UzvUOWLT6PcK4Tv0Tf+un/+
92a82LPjLXFBr9r70KCW1Lrr5L3lPipSmfUvwQfgXbqzYqHm23ItDzoIa8wbY5ghW4OKeMW7tg4Q
RELAO9o+KJgh7bGDSFz5j6cz61JU25bwL3IMUUB8pRWx79MXR9mkih32yK+/X5j73FOnaleZmQqL
1cwZMyJm8zWxfg+9C70fqc7QEdTk8Vm4PBgQKcqNM7XxNLjSCtmiuLwI8HmaUqNPrtO0jbyxm0Gr
3DhM92baNjv11u8jOJHyOi3s9pYgFmkZi0WrJp891M7RkVmty7uNH5sjBZhx2nxd3VcbBlx4Wl/W
XMoPZSZCMckxjt3rGLMqfCLOyaKhdVngpHFg5GsRfhRvzErqmWcTfH/gUto/Rt1NK3TzVsds/n/A
iPIdpZlfoslItVOhMw3CiR1iqLksFcD9sVAgoEF1RVcBpPmtzx7ZnU2hbE/svu+Uhru4NKQXnO1W
OCWT15C2H/1L805/HGCD0EIgvsfd9IEugKqQmaEmQcI+Y7bRrvg02pGf+JTbThB+M+/C1maPtjCV
df7hMgAQQaOXUuMzuIWIvLr3k//+zdBGx+nowcLoZPC42HkJHEbGrEpCNEpHaFBXC3w9SEQrNNDc
DzJ6TyCERQKSNSyCRHtEozOqZ6l7caTeRphU7xSDu78f2YwZR37lR1ajlc2tt/jFB+Bfuqq2DoMZ
QuxWMSLV2HoY+D7H77bTvA/SnwOiPsSecR5afvXn2qg3nPYRnLaKf5KS/gnuNXd1Vsj8BXC+4VIV
HXybWjzDFTOjC+kfPlWRUGggJ2I1q4Sh2PIvHd1z2nUUyUgwovkpN5FtzGJ7zqw2uyZomtr9gZ5B
n8KXk69+02vhLEaT5eTZjX/O7BKX2vaw+Hg5q1YaEww4ca+sebsLUS64MrnR291OjzM6As5zLFYo
ZdAU4Mq1gADyNGqrym82Oq7lylTgH4tQfrzoyQJhI+SKRIAtAk9OHKneHRw1cQ1foRdHh4LfL+Ew
DiaJ0/rACh+cl9gRcISScWKwYHZTQvDMLf3DROc6YzUjUTNW9ae7i43utWEPvnLifReaFcfj8jq1
3u6JSATiymQHPtC/CSG/JNXYHlh+mdYGD5/eQHiPeBDFadsHUTpJZIsoP2WLyiYuaQd37QT3Bqvf
PyVJApzUmsfUbaREUUEm7M4manAs3ovV+1JNoIUnE46rOcn2RogeNn9k1BY+Z8mE2KTu0xpQNoWn
70pjMOz+x0t8H/YHF8CXdugVH3WXHBwAEZSJ7foD2qwUPufP2Yx2i2JsKDKGkX6FWgKf5E3gI6kt
q2p2oyYgBzPM0yAqPMKJ06705aSmA83Evk92ZSrxKpE+YBg3yfiJVyg7tXuQevuu+Cj9KzZpB7e/
hc79CDP+WuX0m9CDYgaDRDw16G4h8ToRO9LgHRZ1qpzqgDTbqg+LfySrOsTSsdOpxeIGceGyFUc/
wPa61iV/Bnoou+ja2EV2x4pLrR3KcUTJUO1UepBOvFuCcvZ21blZHDjxVvRREEv5JYwfUxfa6siz
WhzVY++EOFe4vkAsNd/AtbCZ9a7y1fXTH7kHpD39ucNaCuUug1IfLubn1vZfGi/a55bVPXJcdlOW
rDAsebBR4lrq0dO26OvbjdJIGLs45wL4wKC9CqiFamoqJAkh06oDWiE25jjeByzt2eQSPMIr46yW
Iw+gv11MOcW7JFhVMiq6xwzHXk4KuIOTBuIQZka7O1pSAyQExNhF71RNTnN5LqN4BAg/c9t3Mj15
GIOtEaDfRgL1pSSXCIoSCTE7QUw7mZRaMh+8NuR3XhvZwT1RyiV7QofXj3CrNJcXrBpUWAQ+8sx8
yLwUKxZZGajkRzuUPdZzNRzy0piOouxgZaoqObYlKvedJnLGs/CzUbYgpXeOzrfG3+7B9p/s/rS2
NEGq4nnVWHI17Qox8KjWHr57rM1388AFQ0BXTY6hHJXbeMpRD6KCkZikrYfGC7sDevPEi6Y8V+hx
pExUC0YT++ZzcN+odGmmf8DkK5Ezx4U4/vQ165RmEgCBkX3+FZiGUfn0L//OuA/SnQWPl+1gO1AL
05RXcnr7aRLlPgrduNR1UDTrQpHJNj/NKy6E+v1sai3hpo25wX76iZ7NS5C2FmPsBJDZX/B41A0L
8f1EWiHl6NO/clU3n23GoEeq1pjRTfTXJxpkTL36x1kO+QafyLxXQtH86Rddc85Wxlsu/gEczz98
mBPIV/KJI4EDd++5VO78bBDT/t4g/v0yj/As6KA+8etYRO5adXqfCXKmVwzRrYilrOh698yd2ZEZ
FfRhvX0dCuzmGVsklcC08+i5G+HVpuOrQ4FO5oM0am5lnKeVEy6Gp87XLHHvpiMHG5WW3PvQUmP9
YPiylyuoif2ZA2qZ/LUOUrnwtiO3RI0fpmsQPtYMywTEFFjPlIVuzrriE3/VdoZFwGzYAU7KX7CB
NGEAoALzC64Vc5t98EAwoBIFmuak0rYDNnBx8uh4K3Isf19vodNBiQjhl5IGePm4Ana0D3dBmbRz
F2yh5Ik66HQgHJAb+GsYfql3Soze13/SL3GGHJbyvaj1YLg9Q7YiVos2wzQiSGw4gdnB7LNx4gIW
/3B+CHIsJbT3lkL4iWzMf0jvmwr56+t2AJ8mLkdGtxxls2xVSvbYDGTMFdXKH/62I3OFCs4K+epp
sVdkrB69HTawPW2aWrQqg5STynLfFWXhGNiJQb+86MG5fvG3RLmiEp18MhxgEt/GvawaDJvQMzlD
VO09+CAmgCnKjvSKWChKidgMdu6iBpuvNBKzh63B2+EOWoUTumv/zbt7w+hhStW5YWTTwdiU0ai1
GGmGWgXjJ2Ezv1hvGqUag6mNm/L2iWIPvkxsijmRnA45LVQdc6UZvn3snXXqFHuKr/4cC8xIpQhV
Kiy+/0MBWA2NYNvdA7s9mcCq5CM4lzhCZ9S4CbVcHd82XOjql6a0i2WYjlg/SltMkqbT1jZMevf3
2bTUZD/LWvdfOicxATXdv5ZR7G3Aw3cg9XgUxbCm3AgSY2xA5bgQ0AA0A7YthbXN51TKwI05zKW8
4iQUlOV06j5n17vxN+t2Lhf5v2J6fQRBnO/R0GpsAMOm6/6EwUlmKvqwCIhSQbUp/yKnLr4Wu39Y
AAR9sGsY9+g4qIjQZYtvAiX8Em44oHCU/uNX1QaGegjuQaKot2HhTS6xv3I+CVKkGxNS88umwH6/
mBbTfLkb0t2R7++BCC1CFcFoqon604GdWX7LnQdtAW1/S8giiG8WtAWDg4i5tyTI2Hw3blMloGqo
JCl9jUQeEEPwL9/H20agsWUa08ERBPZA86Eqm/JXDMIlL2Y5q6gqSReHLdUzbHpkSE3qeo/C57f1
oFJf3ILgHe3xOkvx88D2kJ3jFJTpJY7ZMw3jdBKLk4Q1uIrt0UA38PUH54jQeI1oMdedq0pCyVad
qjUP2sr1S3SR1HmAHY6bjQRRCbfSMc9T5vSV0Ew14y8ET0ig5Pp/BSdRlwDn6VAljJ/ffBJf49lo
hixhQYnZgK+EyAJ6xCqsaWPVBsqxqo1VO6nKFGoDpl9lj05x5QY74cc1m06EO96pIxMZu0mlMIvl
SZaxT6u6QhHjGdH8OXj1srCMVxpmKMH5J02hMBQ06ZJbzHsuNFh4nK7s2r5yg4zmXzyTAykoxxvu
wlObeQKKAHCPEfq3MM9TFFqtmrOiGt1dzsgIY/6WTogyltzCTNQhRlbBGVekMhDZHEUxhRMsJX5/
1ww+m1TQvnUXDbEoIDWeHKQjAQlKImgT/AUe9SivxNLcpEZMhwPuuaPzj3yUTApwW2qfBY1HNYDl
QAV0ffwLi2GTJmxazxwbsRwPVsKHXIp/AzeYihTZenlQfr+rBeSNAwXakSq8sXhY1MOoAelGqLNy
o7js03tPzIkt9gMRFXrq+mBmgfcPNVj0HRa0N0rO6h40I3wGsHQTKQvjmTbXtVS7WX0YlTQ8UvGr
1WBo7YLXUFcZaMFIvoMKu6eDjf8d49OEfOf5WxpeJs9fu5/PTmwSbKPaK2oMyHy+PKu4DiKKqFRQ
LgppoXO0DvLpT3XHtXh1Ac8THXfVW1Gc0jLAsLC97af0+MYfjdv+Ttkv3Aq7ipIREi92h/0hwqF+
bizTIXntFQMB1FXb/ihkXE4kJO1uW1QqVqIiXkXgVfJdrSYBtqdEFtX4YpOjd+TIbsQ23stqCr9e
NzzYjCgZ+9os1z6cl0I5zkmbd9FTWGz5tqyz/f20FO4iiwNIOO+TaRkS/5ObJYJ0RXCHS0bMOpup
YMdWj1ohNvnAy7S0JhO0YuUT2meH0CGd5IpmtmWNF8nQb/iTJOV4SLFpoQEFEe1lckDw6iZ0cU/u
yZsEJmORhDd3t0nbx28C8/vhhBQ9UCWGCs2R7rE1sUMQVEBPxH3mrBZlkws5OA3EKlicIp7+AWPa
ucPfPjmbejLqqOJkK1j/mOD+OjxX5Z54tFjQbmjAh7l1W0ec9iaTUf2wJJZLmZzARAre0bNPV59B
gQka3ii0lcBm5YFee+Hjq8b2yP6D99eBZ423GjSQC4YXp29PPcRth6hH5YvyGoLSBk4xDKnOobRd
i59IPKQY2od24Z8IBKaHbtqHxNM+lPxrWIzHHWZ9h5hB9FHVT9DWwmUUqR3kZL/hbHLIIXGhO7SP
C3XqcHrwJkzLcwTxlDz69pg/+8jo1HDhcp2RvcbZbmkM7hBisCZ0RpkA9xy71UG5d0doxOHdqQ7q
d5ABlRdVs9tGLwy5wKXUCleHzAmohI0LgHWuZjDAU6A0MAHHHHJTXv5zspB24I//LzTMdl+/Qjh3
HemEb7+7Tr3faTZBdjmvHQTYu/4hQ9BBPSopxWRmO2Txd287REJ28T5LJCjDz7JE0Mk3nMf8Izm3
Sz/y/kK8HRJVtstuPt/OTuHBNxvj7ReXVrGp3n6ujm4rgMwtWFsIrPktFkhzVwC9rjYUITaOj82G
/xUE/B0ldC2lEM/ZK7WC/BKywOjjI7zjHyrB0m4kFGijgxUO1kr0asR8wS0hEKBM2cEQSruLtn9V
dnQQqJYTy51DTh1ZsllpB1PQsOqxZ3zoTp9z9nyvEZrUz4873ejk7j0CENNL/C3ume77R5XQOkf4
AA4Cex0wMEXCSFMMCT3VA9qjURGc/pUIRG4yMU6W9FdE9Z/cYyTgNyVidQt6PsVA0ipf5N8apBS/
EJhpraxyGmUQOtIGEuQga2NNM+FiTI8Q0RGYEwxS13H9TtBDzAHM3MPXdoD6ogorFMdDFVRYDYOX
i0yjPW/H4SBerRiKDeJeiqiIVCQc4cQRB1exqSAbqHjzNtp4sB/K1hq9keix7HXAA+I6sJtzuJH0
32HZ6lQSe+GPWsvJDxdqTv8FdCpCjwQRgCdG9YXQPx0nBJPaQ0f0QOXhUFylvqXyG40n6A7NB8jG
VceiTsAlnnxzTihRKuZdTjeufTPgT2ImtnBFHN3lUhREWpY2CTl0KF+5hqWCFcQtcBz+S9t8eqAr
pvkKRGjvIs2E5iPaxYYJqVDHWBrGaP/hXbI5+2G8YV7RGIZiH5YJneAf9CvqGs1x3m4G8hpQa27V
ehh9KNeIb73p1MFtQ0XZEynJmOKqSjdI36lR0pCOjUTP1wj+UZr9ivPkDZFPnnFBZzzsnX1JGB4T
mn7DhdMjlfeKGtM763qgMlu0QaSaEq48AEsprg9uUzSrXCVt0VlA4iGIq/c9e08IZRDF42cMzClC
jSpqmle6bVTY3DDVO35CbywZCrew6REbEJ1+z86NllUPlTyrpA24iSSbQhkFfdVDtxyx6OfhFRFh
1lxAPSqKVO9U/hNwy8XrvYFDA/6KWyTg7NOt0tWD4+wEO0h5nh0ou09QfYIAwccZKMn9eia0Z5yO
wG6AcaCBtHUF4REVnHkAZAKXYg4NBx664i1dDDKLQP/VouxC7kk4fhpoF3WCIQ7ArWLsDf9hZvCP
9JDzqdGnO8K3pLru98EzuTQ3Wb9dcsHfdZ8LrLqVSH3TUUEBCyodRRjCcaY3FrQze+P0l2MUMSlH
5GPSkujqFOeCeE9U99V0FJvWaRKowdxanuDnAHXqXWpfJLQdhsT5zMvYjaJpT7SRw5/saYSnPAG/
3kZzegdtQbjQzusyy5W8UeAiElhARGI49mIxIPxo4SSgbUY1TVymQPOwCmyGfP3MYhFwtpwXXJVa
KhCC3IXXhcC4XIDgN+DYLuvpSsgLECFieLfdJdhA/YWILulTwvsCeMCVPokcRzhpJ2ZrDJLK00IR
FJUUgAHvZqkxQQ6JOiT5pqBKewmkKGwTzgm13Y2043yjoITO30lDuezkK3FUmMMSFMalCPAOAPUE
3ioDKoEkuqUWCDCfq0/X5+vJSaRXcZsLKpFf5xCMQfmlurROidL4ANmsGvWiAcGmwzwi/nHb3507
co0+7IAp5A0tD5EgVvxbIQ129Lwqv8Er5ehFuGioHA5RreV5QOCaFrp7wcFCmESiUowlsZw4XDta
mwjjy7s0tAG1sVyYVnf4WELMbv52soux3SRFJ8qbCDJVqx9wErZTgQBfgg4SBJGT8H4mCdAv7W+a
VEx/Yb/f/I85dMKwgfwCQvkONYUWmwwaBTMJXnnQFWRySrZLqUc5HdykHbZjN4xWi5ZJQzEOIxmn
ic6FlkXSATjH4xFr6a/eyVg9fAyr5pqSnkEI9mwT4pNFsIeLTEuuOai86RiFDr9ENRs6FfvI19C4
uUN2qHwSvTxd1eT7JtYhB4A8leSCi8G6lHCQAEb2mX/BKqLTIgQBdnvtIughxA6AE8WWjiJHyYSS
T1G+toyGPM6RR+rS/2oWfBGe1JSoHtbQfUN3KXjB3SUHjwIL/Nk4OvDE/Yv+r+NjVzKJP3Y3OB3H
0IviOx6Vp+DTPmMci8Xe+DEcaSyAacoep6VS0b9HIWqmvAqXao+lFtEPPCWU6Mm3XTQzEUf/fulf
YoXWphxO+iaGjoA2G+rJMar8+0+mMYr5WLrqfHuXcDzqK3A39B/+QV1LLab1y2DsNRwYyLFolbqR
YzWJDSGifWl0kM/0HAiPA6VDKkERFRA1M6RdldD1S+c0iZUe5Xn4HZXvBynp5TUyO1H3v58OKMHQ
ExcUy/9YWPq3flTFd26cnFdvQ1NBT7A2lojwvA4UEnRlml4XUBBxwOQzTJAKX04Yy19oK6MPoSSP
BAcJjMWoUWIqiDKSW2AWDDaPxkbi0gc90OxebSCn6pLqssy27bjWUdYOMiEOdPJqbKHtO74MCrGp
I7unus/n4HA/+HMKpupI/l8hl4P8jOcDQip5rdVFNCR+GvzNJTCZMdyyPvfDQ5M09z4WpvBHD1J5
mGoF467x11PWI/yjE+m7uG+mFvH5N+HUSEkKVaW9qKAujbte0/FFq/ZgwzrQ2GgBilrHfbOLhwJ+
10dQNMpJE46MmGelR8B9kwoMddjr5xhZXEE0FuQojOQGL2dWkJ7fgMiLYQ81OFpNaiynE1MtMlhH
vALQwxvwgDyugSsiq4Cnx5/Cdb7qCu79jkpCd8dC4E7//qYZKWmExmHEh6MV4KPxKtezYHQYfdmf
6MEpUhFBHVONb+NxjMu5nv9nenIFGsQB5QARov/7WPA/fl6BvuZInfdTjIFHZEI7KxFh9rwoCukX
0avxV9w5FRrxG+s7UDy+R55y3DMv6K6JZ75vyJchcGmqaNoxWYiG+DpvriG98F+mAfsRH4y/ndOz
v9qC76TlS/wIORoQISHOAA49t/Ka6qkpajvxoboxDSnQwxIMiud+jUQ9pepG1K05olXMsP5NJZ7O
d+zYBuG3iPEsYxCFYIrPzg11ac4CMT1lGAbRrm8PDQjMUsbu4SN9bRPhata8A17GHHsm3TFOs2qb
DoTfl210omjKeEMNiQbtO3jeShjoPcz7d+iff98qZ7/tlzSKkShjywnKzQoGZbS93Zfj6SFu4LfD
A5Rhiu6Ye6fIXTQGMGMIKfHqlXJVSgOq8TRh78nqRsQt4pNaVINbUiOz+oSGV20atA9R/3D1JLei
7UiZ0YVD+0m9/yYJmXhg+iVehBSw6ghei94wFk68xSswmuLwSB0ME1Ap1dO/Q8UJIfOEessrDVj+
2qMrZv/50EqlFon4uR0d/5VDCxc1BfRvNLniTMpWz6BFi9qbn2KFVZAJ/Uu86BofsjW97MD+usIi
kx+cZMqEDDAZF129sW5LTdkLbgwCSv88MetQKN/hZ2ZFTrfUFh/zj5p4J2ARr0ER/sBCd/oiUkfT
HJ3o3l5rO0CL9HtR+7fvABCFbONqm3iEzi5haVzpSnynn9HTg7TDo6/O8wFsx+Tdq/8rOmcZHO+m
FhL4Gg9wVeOJ2jQNhX8JW6/cS5ewEUxeyJIs1ddAGk48a554ZGGpLI7nYqRHfKH5xx+GJm9REBD1
+tXepwM1DQ0cXUW0JjeUforjEDy0GhZ+SlMJmCCzZ7Do0+iI3K5CwgdmiFu8MG1pNbdJDldh33Gi
9p0d7KsWY0/RLioC/ZH414A2X5kUVNs4X/ktKq+yvSvKOpWnRY/XWSSyuEzhOSpHzEvoOy/OFGEM
+l3rpKzTvwCCfbItg7U8eU1pC8IpuZ9rv1Zr6WebfFQ9C9Xw98DChu7JiNADTnx1UkjRH/EHQlEk
bZo2KNq+enI1ZbUwthkcykpcILWhiw9NbWQJKT4gLEYfX9QzrgZ1L51qTyt5qiK8WOZwH89TMrF9
bDGZgG7Ip8r8APRuHqw+i5/fQ36BP8VeWuvQxJQjUhuSAq2BHlQW6GP0rO9MyV3nHRYRnHVBMHLU
y1mOJtmcAl7NWvUxEWl3y3VT1vCxMJT3GegMU4WckA2YV7ZfPo5mxyOxOHYrzBLSOvYsdnw8UzHt
hfuuHtmUNb4nyolDj4YqDKqAOk6hbyB253krgIWxQBYyPzQ5krh/UhBFG2yIouOXA4kbu/Wptkia
mU2qDQr/6qnZMsdnGpJ8g73m4qeYQlanw0HhlpYSHcrB1eZMuxJ82Z5EAJyTOsnou4gPs05ZGCtX
4k6NG/srd3JFVH9lj39RaJKNlK0tLUZQou57TEn2Ndsvd8+NMgoFmTnUeVqKYl70HqoFeJXhkmCO
QGro91HDILnYupXeY+vqdW2jr0SURcBAmlbQjYKfEVe+0uORAI1ZQbnbO+ML8qFLpTWoAB/wpKYv
3qQE23HL7KKLMza/l/4B7/U9OpIabUjURIUGNyigR/UpxoWqL1vhi9Io2AiHCoqX95Vw89TIaO7x
iM89C3f4R3wfWK27G9NFTsU2UG70Fg9wy57VMeAAoxoGME+7jsAk1gWgKicInUug81Yo6pOBjNOS
Z3DcXICoPSorO79Ep6YOYohW0b/fgww3JqGfueHtCDgxXL80FyO6bo+Kxmr6hPl38s7DHPdpGdFW
I5zOdHq07DBYbduAB6D6L3b23nN1gpRR/q1dgiNoslcd5OXgjAc/zDM/mzyPbLp1y3VujcusFDkN
eoxVMCBo3cO3P971F1+PF5xhMFSC5XhH67LtLdy0sevXe4uAVgXHKB87MH3pCQDEZuFbOsZE/It5
Y7C5xYoc5nh029AjbKjmV++G2cAtagAVl4p0ZbBWKwGj95kuqK2f8WXH6AenoPoPH46cpT3OASCe
02xcZkjiyvI4rpzcpjnjPPPO0X2ZBg6fbPXSJg5WYKqtrP9JbtFrLBebDRgstjLV0AajXl4f7js5
JfznuKGbxJv/ZuE72UEnxSfo0D3PXzCNu60DHgj5JK+q71iljPteHuy2/bzoVma2u+vYqwun/ui+
jS51ctdFx6TL02JoFSX3RmZH80xzfYRLeNm5Ran3XDhBGdYoEmC4njjF0qEN7wHz0XRWu2J+LseG
vDzy8++Dl73i41Y/eOibq3up+VAbMjU2u/Yjvmt6quIE/qi6daNfgqPxD5gCVSK81Y93uLYhZ6aH
xvnRymFNbQkd4zNR96V7bbnXnc97lHa2W741Hm//BhB8i20nMj7dMswASlVUyq1VShBqBVeU5a2i
aNfbJ1I4C1jXxFoNz7PJzQovO10tjgjVPpEFFIeiZ0B/24blxGhnnUW3Qkn77Zc+jYoxpa9yvHU8
ke/K19CuedtFsD+61RWUfdKcCyVhjCJhyVz6O+raGqYGP4/o4eM9jr/Zr4UcfZUP9loLTi04XVoZ
OsOTW3l77+cPDbVIwuRafXRGZyd80owOW0ZMK9vvt/eY0iY7K4sSe317oNrsXIA+0WVzZtSwpuvT
suQypkNScnjLAxRdBITl3xKW/VE+6DmjLX040s5g59ufGSqWl0Ng1FvpkMlr7uqCyPTp5n2jwz7z
wbIOljSt3Srorg2wLIy63u6NdI7EkhtSxLqMX4W/JTwru/VrZL5iqh+35EjwweGxJyxlkMsrPFo8
q3Az7gTG7PTQh2J6m5733U8P318jSMuet/0x/t0qUY4pAGFGD3tRr95UPzx8Nce86zaNCkxcSuM7
udt2bEO6YCNsbGzKWaPjJ9jRQzwb3gmSfZAaiKiQbGlUFTTrE2zOyo3DrW92i8ELpmM5Yq+wAjYn
inuvBP9wyqQcyQaGprVq87L+R0uVouZnPGcFXuVutV2vI5G9t0498xQ6Jf9JP63u0fOf54bdWTs1
18On6j31jhev/54+l59ka8XH5vneM8aXcsuy/MfmacYXOhI47qdxM90PJNac/jn+LcpRb5lE05TU
ggogSfdIsaR9zOPhx21k82olND7Nyiu8HaLnO9xu/cMZNcP4Aq+w+W7db36p/w9aeMXNOt6Z4MDx
Cme42Pon+FKEwxx1GOwSANiuU/GDixVcFt1P2qpjC/D0Khyl8F5usyx4Y6UxfS13lJOxO8QYtDzc
xuiR/+1Xz1YtOj09pkv5p7zePj066fXeMPdmuwGWIE096bNf5jFtpOtGJBG+kSBnTBrQ7TKJG8kZ
BmzQX8ksFmuH2vNhBNc4PDYXWXCgloiBzKP/792lVAae9EDdtGDzZfdwO4HL5VchV3ePTXO690tv
94A2y3QLNJTL7InXXs6QgeT/Hu9uepuQOxTz12n4qI5SSDZN49+ZeZicoX80r73bv9xOtvGoEsyv
/9IKcu9RvVOn29J5irlR2sgRbNyp37ayi3KFJ4UiGl5W/MrsYK/Kn3DXearVaYfd5ppiuEffHbYl
e5U9WoURHfKkdl3dr+3PLb4s2naldbYTp2vWltDNX49BeWWcgu2J5t1Vz6GnTb1TfpEFPJrmucun
sufdrZW9aN7vgIf1YaXefV16Z474issPkqYYfSvalXpW3zx615a2mFN0+83SqQVkebr2Pw9a1hqR
la3ONX8Lqx0ZyqpcV9+UOcoZyK7nD4P3co17jZJr+Db8lFpntWgbqIKMvnNFNvVx/h1phONV+48q
a3k/vpuroj61TlloDs8oWuvttPxThceZrbK7VF1bc1U/732SEFzKz6MyiN+7d+AGKT+Py/EdEu3C
Kz+DD+nHkTIVSfi+f4HEEBcDZ4RUCPysQxYJs4Zmu0t419MalCjakfXM3p2CMOajNGxRRr9hwyLS
Uo6Zo8lUqwShLFLg336qvhroWQ2CHODPOB4AgGMtjFdikxNUdK8hsPBwDEeMQ74aUDiJKqggmri8
UczBWPGvwD1EsdI8BjKBa6KhQYHfUA1TPdI4biaU7WRfK5WHNEfIBMlbncBHgjXsY7yLM3KGYxCH
uouxeIfywjb0cSejWPIjtpnKdsPfBjD6JOlTxP9QhIY0FYj1Kw8eWP9DmQhKr4OvkSoW4QMTS3U2
0QVyD1LviLS2UDVRHycZhzkjyW3VkS7plFc2enr9l7ly+FabxS+LClcfXr1NUoq+gKLBblAmWXY4
dl17dmeIz0EOEnF01WiqzNqbHBudV+e5fgwykKrJE2nL3jth8z4pjEYdVkoaWvCb6FxUD4t3gyAl
JaE4+EQMHzftZ15+dbew9G0vG2+B4ZmhhIikaTzBLSexa1lemZAzje4GtlDshibPAgiLN11+QDra
Bmt+SgCD/0brweK5etnLTa3gRJUQzisGit2sdaQRIl+j30zb2rmXD5/p31YLHF/4uazubslx0K0j
g765tUP4LEe8QuMmRJaocdIYCYUdPX+76cv1z/XImmE2hKbIblUxSsByh/thBU6vZxTnyQdmRGKJ
9rsNHrSqnO0pwkC+ObpPx8shHP3S4WbxGBiHVt0a7HoY2BTQiG/uYXBjY7zSsxY4qV3U3KqJ0u61
pIXSpxRAbXLadEjv7chtfw5Ta7QYE9b4n3l9T468H1x5MjPsbdgk3XWp9ahF5WT8GNghZupEmR8S
cIxvwvrIIisAYze82j66PoGjGwsjSNL2gR4xa2t0aVzICvYxY2RCjjpRRPlFjONemU8tNoTHHLXq
drhrn/PI/vgXYs0GpmZl6AAvkVocChYHZDkWTj0wSDAoa925d8zvmiDw3umffWiYUQVaBVKf99L4
Oc721GPY1Vb5CqrH7hFVn7TI2t0btuUiqcCLgNzZAjweU6+AAwoo9mg+EFON6q2j6TqfL6mQfd/B
BRRlQr1rs0DgB7n7YW57hMslQsmqa/wsgpyziBZaCA1rHo8E6bv5m/Xeg+cY/xRK9hTmrif/sWgW
s0NngZjWW1bDG6dUWG3cTYA+AumoNPvgr3BmA5xkoA6hGeRmw8r8InG7hw2mwOtXzS1BIzXdkDbE
sDrF8SEcqPZykCxmE7ysKmugI5SCxIuK4fo45vB6LxfVxqfserU08rZiV7g49ZE/QBQJfqGVDnZR
be/nmfumOLqpxbvUr5m+PSjSoFqK81qQtutxrbe+E3nhh0TPIyRVor0+2cPg+SzTrfdoW1Rek5zu
dRvvSWsskppp47M8XYNyAtEXBXV4IuIGPYzgzsLgewev6ZmrCamV0BARstienthZQMBmA3Sp6al5
8O9tSjwPN3wtl8SCxsU/w+rwbhkZZ2jk3dLYJmBAaltxTeRUJ3aRF09g618JNO7+G/XRcXqsRKf1
rQiMX+tDM0zOWdoCd41FUFm0iwsiYMTGXVohIzS9rxCfru1WPQ/wjXEUj297VyAtWl7sOpykRfQx
2IsrzyiF8g+evcom5tWHZmEnNv7m3hMjDkgiV69S8fEbdLzt+nWHDNz8uKfuLqgeXCgvuHsajBuL
48Mu/wT2jczpGUH6mK0tBxpyeUhbiMYpSsxGDWqzOv8Vo1drAe0wNIalcEEh6OKbJ9f8+Ckk377J
zNf6gANe6hrhizYorRsEGyQ16ejTzOiRaNB5q2AldRakjwN4+fQNv0f50hhZFbfAgWLlzN+ocHYt
e1yHWfOQ764NDdl0eXbm9NNImPhJ7eEvUHi386oUnwx/wCacNG0nbJIWOqCz4YnOV32H8jMVbShl
5fmtTpF+9wB5sSe5Wru2alXvMnjD3D5c8Ut9jYev/js2W2ZivoiDsGbGmBGoGb5qze3mDWxIwVwz
ZIo0yXU42y6U71c1zg16Z6A0tIzRc5YhWOofShGw+/7qbioAGtiHg32XczCASu4+c7fMNKLaMAT9
Rwl1brQO8X4ktOQt/0m6SDcfY7P170jfiwUeGR9ifa9+ZlIagFfV5uLp/ZT6n1uj2jdgs6Nb85yq
GrMYN+9NHfbeO6A3xnUJRkf0mhpTywgyjjuUDjSe710Rib3pG9ys/4Mm/Aw5lMgICAxqUpf4t3V5
sojuhXuLdz/5Wp575W5quxmnJc9rleObiRLrEdl5WJ9bBRrOb9wF5BqBL1ebZaibEZOXhiy3gp73
Xo6XdbmRluOoSdkYiPg4tGfmNso6Z0QtkHaYfMfGnkP52bJsDvhOXomOCCLu/XfVz9vv4Y7QjbVV
985FkHWsTYEWcvD6R88zfN5YcRv7SvCQzz1P0r1WGYEZo0GP7uFiUM3ceu86NNDOYCZROjTSwcWv
geGc3d3Fo6RUxgGSb790cRT3ic33Xbb8zXOdDjLiiduHyOEO7hsf7g2CX/w/2PeaZiudP9rVMVED
+UbaqdQan0Vzd47AuGvqOcsit0AorcDAWDxrc8AzMUWTH5tLdjxQgD0yYIzXSHV2ZOFMaMRtu2aV
2JLOiXCDfONnN+buhu/lC+ezknscn7rrOy3kG28QUDRWCLoe/nWyHeSjAplRZXCOKmciJ+Nn75tT
rrGzzVzmj7S1AcSdFIPUt1vZcoSQabe51+Gl7Bd3t/nv5/av8CqzHSXgEgUA/BA6HTNMt3B2njB5
cIckEwHboN+kT3Zxc/mSc3E71vtf9q9MJf/QujzxLXUWBB1Mk7B0O7gLMcABLXBp4rGwF93j8Xt9
8olM9/g576co9B/hog2NsM/9z7eHpjnf3sIrtLzwCliZsoai58UvsH4wAgNWiXtFIHuBU4FgAZKB
2+A0OXGU1poPJ0grYR8nTG5Rcv80R7OxGKyxKU69MiCBjlHGmwF0AbUAsTYw+ULCdF4Y7sP38kwN
0S1Rn2mbBbuAXfKbFeAlmlVsFIReux8m59gCmRsOy9MDwRzb5G/JbyRrqB7Qy5bikQiwhy82q8Hb
1eWkAeqM2mb8ZE/ePOMFZG52DFgPqBrdRw5cZsI5zQlwr3gXpHM+ZIAgTkNDtSDhbb7yPMW/W8J4
qJphbcOjy9rbkP480nYhg4kQ8opVklyT0hoi5sntA7Q93fpl/rC8AgPTBRkjj/BKnl18ot96b3Jv
4OMy3sWEg+CCtN08oM4H68G64xqy+fwwiUsn/LJy0PBKV5y9agEQ/PmhvRX5SK9w36YaVlJjpSPV
GTieuvWo+8I7aiAvm8cdkjK0wV2bNF3uF9mvijg36K/z6sfbOR6n3Ktpu6SeP4vu+R9BJyfWb8Vn
rpYQ0Ht7Zt/KcNDaP2rkz52PVOnVUTGBW+YkShTKy8Y7+ZX1OhG23TlNscZPvXMevr09jVDx4iLO
LcBHaSZaAtE+j4haDWAtyPlvepkiU+cz3O10QkiORoscyTtd/HVp3U+JWr2zxQlEFN8f7rs5u75W
AH73bDqHLiasIdCLvNYdnjE8k+7v0F5i9J22aZhL5/aDj3w78yrTA4RdsYiH6eaI/2iJ4xRGFQQV
5DBH1Aju7eWhdFvGgFuHvqyYypBr3Mdobv6ee8gUIHzwvWZkqeekGMwvH844fyBIviDtX18Lt0JJ
1S3X1TpZxKk3jGIk5a076VYrqdr/R9OZLSmKbWH4iYhwRm6ZR3GebgxNZ0ERRcCn729Z0VGnT3dV
ZZoKm73X+tc/CM3meMblQ1TfvNoE1SPaXpwMtpqeTSN+vEaSqJjMCTO/71ynTSQSy2bbWNfW7vum
TvV4t/CmHk0nC9/wO7IBXcCyWpq3XJ+fHfd6gBXV0Km4cXu58IWipi0HcRG1FxRa1BMmMrEmvG7k
a12vQJfaiua0MhQE3IW59sHcx4TdNJs8KfGOWPsz/5s1+tjBX8wcOVf5NmZX6+pLZoE8lhNqLr8T
TNyzPzkXtKSuprCzotOCEkVQDA5BIUAfC/E9/z18Hyuboy1ffY/APZRFbqDYYM+eFneRG31/j4ES
q0izrDcll/SWijN47Z9AON/UZOAp1CqU0z4USiIBX9AKGFUTUt8QvoI9rUUBwBDvDc9bNJGZmCZ4
45NDv38W4+/TAReSRgJv7UdbO1zeJk+LMugp8EUIlINwSScg5/2wNS1XL/FEqguD7s0758xYyiyC
7S9ZX38rv6rM8o1R8Xmck2YiQVs3QnZOBs7vjuHij2NZ+XyAJ4gPaC45Vi1zwMP21xxQKTGy0Vfd
42UabmCVRV1mDrdpCib54kEEZMP1Y0ogBJjTk6E5fToFI8p4QgoE/mf3tD4fq6uGdQDF8Nu3MmhM
ZgVaergnpEl814qvqKYGzdfaFp64K9OmmuxzbHjy9NA4cxYnRsUIFWcss48iuYSu+OBx1a3Osmr5
K87YbY7RPeYu+77xcJv+4kSAjUahpaypL35f+wAQFOJxy7xRIx3Lwk++1uqywpnkwcX4zv1tj6WB
W72I+D6MmqqQgIAdjyvYwgwg1+FICXIY7/3lChQMb51Eb/xVHPYUACFtI3VNahYeLe2fL8OQSY9j
xmpSlw3oJ3NkU4oetPp2Xyj2FMc/UeCS2NvlU2+GDWtdHnlWboM2DwV6P9l1VHh8QKckgRwzaFxD
GtGsb539b8t+90PwhAKyNpuZ8SDn+rKcbZVjo6U/h20xMZnUu/ywgfDmKkNlKGpqwmmbVldCyHgI
gYgvTmvwcDUinKf0iZKxMNoM6J8rZ7ZiRguoxHlFDLB1jeHLeEyYoCaAfaKVhPTb7PrAVI+r5aTg
9+Y7s6CjjeMpI0fGlEzW8jObBa19pjo9pBskvOOew0MMVaIDAT3Fy0xGwFfgB+OCj4CBM8dffuyR
WSeVFdUKUfUtfKAweNDfX+sMkgXP5OyUHlM1zGiK6UBEjS6XwNm3h5scGchxsr1QIrYBtCgL/fdN
7+yecPcNwGS2BOcGI/FOiG9AGTUpJXqhSyAKdeXpYn7owKyCZoACp9Qc6zWcsSSkjqJtacOvZDsS
b6FCR8d3n3dHDtVu/deltdaoYlpLstr4Zkr8SA6fN8lSZ/91sZ9mw4Mb8wGA48MPvCEUyVXbb/dB
K83H9P0Zr3gK2i1auAfyg745KIaTlvsZvY3B2e0exRn+hB8J9xTh/BEGQm1SnFK4ecfz+hETxsBz
OzhBcpizBmkAHnmkgGvq6nvXZ8d3MOWBvwIO8dFXTyUSX/isb+J48BlP7qNJ58VOCrDkXHu8ailh
LfGxZD3s98HmFLcLa46wU5vu67792HXlSl+ZTndEvD//7pc1hYUQYFmQQ3kOQTIuAWKfAuKnrOAe
rc3dwwSAfF9r1Dd6KFH1SmABEeZOALxv9PlEKkjcHeQRckqtVmP8PiFYrTnwlt3U/2BQZtAOUKln
o++sfbP8lsLWc9bTybHY9cYb67aohsBd3eBjN/x0rmGmUbIp0kdWq8rZCm75nlO0qDeYMBVuDPoF
DyqUjvcd89qHTNlleRYHzldQiZNRcuBj4SHkSDQtelnqNL3o5AizfcOiuPgpPdR045UfbuwH1re4
tN3gRD5OKHP6x+JurR9fPbou2+YXv9kQBXR4wh+zZdlCtHzA5BTqd/dhMYshwxPlAMXZNEe1wETM
7CDs6RrO3V2UyzDhLB2dB+xkff2MCsAedMAVnqbThaMiZlvwNW0hl1xXcC2nL2cK6UoeTb2nOAqR
wUK9gkJAngUltQpDvHRgMNclTia90q9kfoz9Rqp7TU6s6VsQ5efJZ6hGouhfY9gLcUwlMhDwN76a
djkTUt9lxAx7ep+Q7/XV0zWlAY4f+v0DH7ecZ4W/hvTpTZ8Rh7r9DsECPyZ2AJQUd6v8EovePvP7
4oK0XIjafYCo5fMoxObbYB3XA+QGvGNAsB7kQv8BNMENaZvx+glZX3CrAPeDXXuRTZJJAoKYTXgX
hFoIu/KrQB9DODzhsL15GiDDsLTata3pOb5nWGfjOJCgvhZYCkHhmPKqGIFBIAJumdnL1BgM9vR1
V0olLbAfJ2OHRzKVCJ/RBMTSYw9pE6CQHv3CDIVOLC6prE+R8zVm3AHIgn22QygDRjljNeHuxLtB
s8m0hJf9+VIL8QOe6WFcBeOdrK+mzldORdfKR/ktxcS0x0wLD9AI0b7+GEHgWkYWs9bWKdnKzR1T
JQkox1TeSUcZGQM9ZPLtBtygDzG2+h3C1Jt/f/aiBcU/hkmh8cB4AL1kmfqbI7XkxcLEBsMUt/HF
WZ+lU1/hfPRLw/bsimluYmfc/fh1aDyMstI7cl2FnuQyjI6ynXD5hKmJ9U2g6dzYNbOkZMKON5aV
mZgfVgew7Wf/RVPbwAHEeCOrREgg0oL2tGvmmB+IW0PDv2yTs3XuWlRb6/Oqwe6cw23qbxmuvMbA
lB/e/aYyH2OFQdDH2WA+87biNs/X9U8BkmyYAJHwI+HqUlPSgIBeJPw5RbaRwZ3Q32BAAHe8m52s
G6gX5vPKQfZgpA51FEYoTUs1JlGFLaINcNoyLl3j0PE6K2hEscSQlIfd9W/3WAtvmxz30mBEjbEO
zsWQ54Qi51d4DX4OrQXnYDRjcjD4RakO0yVIjGpVhc2bUHh8PzLBliHxg747uO7Gp4OWB9SK6saA
lg2gKp72BWkADBE4+rj1eKVC3qC9M1oMDkQqyB97T3+Ht+nJvZ10LpJZKtZaWeYeMHSmORp1Rof4
Kn6aruKxi34D0ZW/a0GRmRUjXEpWih4//RZ7i0VrM3xwZxzh2q/Zy7Z0DjQi62mcroVL1uDx/6mG
T0LIxcRLQTEEXC2K7deDlVaBpU6Yp9KqqFhj8Fm42vB6zfTwwp70pqE3GkOnGV5OVmMCh3KPLJcq
HH4ibK7cDE/D99yqw6uuzfExUB7GZndJjDa0R/NhlxewtxasKZb0qG83wtsQ5zo9mzNej0J9O+Eg
0QR8pAVGTYhYk2Z6NEj3zYT4x747eeHJ2TN6u5vpb/qMs25L+n/ASArXu/Mh3Yuj+9ZzfvlLF/sW
MzA9gRkY4EJI+Rw6A/O2nKlUfB0GYe1jTRoFBSalw0uSIirFGmCAMdCoqwuvT32bYciGVbV/b1if
0SvuuAU6FKMDixIA6rj/rgDq0a4pXnrjDCZ+w5p9I1/9GpeXiX36SVz6mvAI2nxwQIja29ZkSW/z
Qfe01FBItxn03nU6ZA782j4NT8P+n8SUQaesKajUFBdJdSTukR+GkBFz4uVd4ZKJ7x7nbUkVbi6y
15gthzRBipmm0VvWX5thWu357tMduW8HjJhG2sI5w/xHd/keU1ST4EJNOLkWRBSKmnbKBJGa/iFj
QpnHAZR9jfMYvzFQHtgrKABESKL6p9Xm7+EBDom+8AadrCOsOn5Gf4AUK6iHp6vVIUuCN9iEfdR0
LkPqb9Yl5dAt40aclpMG8pAD+WYyLBP/kxsP1aLNPAPtL24q+AnoN+xuWsYro8j1FLfpdafdffNu
zF8+wAgN9vGy/ZhLuxnGpM1fkBKtozzMQobPx+4EH9HectCcb99GdzbJHVpOqYyegCOtdYb06u5x
UGEZgHJnFIwmKUPVK5nAVJwBYzeb5mKrbkUX95I67mlPKNr9BxNgXYOdyBQeeb0xuzNeVU8xY0SG
iY+Vrx2bIPQXnQJwZu7L2ixUnUyt3WNB+0ztbmpuDT7WGj29wXVrDcgPezDxJqRPImPw0KRV+G0t
JNRTrsBAwiUTojXKNFDnzjDZXUmX+VjDcviyQ2Ud1g+4D+bq/EKbCR+GafqCZc0oV/G3xOI+wsEK
LTN3Ewx1+6LLeLndPkufQQLpyiQqgFkNsvEGqpxbUmbW7ARdq4BVhhWbDnPlkxlM5cm3B27QC7KV
CPEUQnVa6hJ0hdRRErakIY6iJu4ajGjGCAtPmBs2wVzgiUPyYweZXlJ9erPGjnJdIgqGRu2HochH
L9TADH1fePdDgRPr37ZqhpBLL0ahoIgtQZtWluX/kLXjKTOPid+M3kZ7/oZwbfuf9W3pN0GbzM/I
miXjApoITca+PU/b5FTyoSSs9pqYNU0eivV2z/jCrcE7a5eauUjnEhocfwUPgY2szcdFl7pi2Whg
czdbkB4wG24StaWMKY7Nq5VELt1JCoOywVNNLhlrWi+Ztds3nwprxO4ec+jB7vEq4JLTtsAj37pP
a2sNnZFQP8h9h55m1C+9Rl6h3x5WjSzv4Xy8fPrxXj1b0e16gFrgNmq7EM9RUi+EhASwbx+GnNY4
t19UyMLs7+1p0neVvwsehvPG01ByfCeSelI2vE5ptvDIQg/Xz+0kN1tNH6cU5hZWwXaBYDErqfoD
egcxJPsAw1DhL1VcsjS3ckCVjy93f8ossDhAVgczgDkCwe8y5yGrGUL7yy5bhk5p/Onw7+rkdCmm
PkBJHV+c/GpjjUaQqzBkBVeupw2mcngnDLJtmNSUgttlhNBNc6MYhwurG8bRfcq1wx4I9+jk2KGB
zRJhlzaMNoJy1W6lGPX3w+d198UTRC8K/X5s5royWvkvFKlNY4BmOSULrZiJbJLDydK3ooysdR5V
IgPb/iq3YJIhnhiPKZvHOMKaOWPXA7U8xP8btI1QH4z81JToYeGK4+qwGrb2BUuTKCGy++i3RxNj
AIc+FL/fyqX6QIScIs8RtOhkYT+RIJ9gTL6rvLZry6exLGWEGi9PzGq0YO4CU3n9NNkchV2MOZ6O
IAZlG30O36YsL2P0uq/MYKVECsel/eRZNC8qW4TRGqQ7lXQkA4Fiipn/Z08BrKvL11zQxJw6TWRc
6wZEb2z/cqo9ISCX41jRQfIplelwEBdPKUQfQNRwzdjumOVP+RKphbXldR+BM5ojNzVd3M3mFMlJ
x7gOG5QYu53IoZrB7SaO4+CmRNIRNtwELDQ+PM+u2gif+pcVQWnBcY/jyTm1YTus17TcUdwNJDbq
M9ylyDYvQVzOqEaDNwVfO4zV5ekrEr87zgofGAm2GjeRGTZzsnVk11cJJWP5hKquxFUOAX9Ts9xq
A+/XAAy/b243AbnupbvvDRqoyR8+KawKDnWNQT9xWolZciLxHR+4v30elLKnw3lIpm18asDipn2/
X4zbNaUwSJTdMFTAHyfozfYjMrflaHeBMYOokgutoqTCo+wJ8Tu+I6ODmC2ygN2NbR+/YWzqxb6w
OynORjcurA72aWfK86NcinxaD3ZALZhyeHEyuWFo/BnGLcKmB8W8mK8Tbulnz3U9QGUW6zgdzp4O
YAOr7TaSig3jK1PbIOlJgf8E7bFpt6Ybsg8vGJASsYs04PHxOvCdEwQfbfFIL0qnMQQTYt92n8am
gLB8iqAOctTEqdu/W+rLXechtbwTEADn+n04MxcJQJu47qg7YbuoXQAsPBNc0tf8VksfMNA8rgbu
ZIQuVAWPIbIoN3/zk5uO65qsxM+ePEcQ6ic6xy5uKl/UQjf/+THjiCSFbtx31k88ACVMiN7rUske
YaqL25rGdkM0AeMJKlubJB+jw4rmwcY+BCKWmXdjriEXQxBo0RGel+w0TP2DL1LEXwgEghP9vbHX
uAFBoTHZkPikF/2uRiqV15U2j1RtfmAHTFBPmSXikPprCG99c92m7eR7iPRhwCy/VJvfsKNV+92O
FfvbzuDM8rAtTTGbwQsfWxjuRxbvCmwEmnod7Xi90N7FHuR5z8YMOZq3WAr8Ms0li8nEwwDloynr
J25jkye5bN1gKkoqeq/dOJVOgueN++ZLQDbqOc0Y0r45RP+IEutwX4i6lBkVn4zrjFyEd4ahBvCC
yBZYXze6KiQgE/kuvkHju2Ck0rcyxMa1wI43Pk+2ZPfQ/PFzd/3tTl5LRIEYvqFpae5kjf2uNfbO
ZYQzKIDCEwYR6InclGcNNsIWgwzVntJK87VoAuyoMMzIRLaSYQEl6j4UrcYBKYDoBETW9cE6wqqX
SgQDc5gEXtTwEcYvKztiVby46LFcZsawOBsxhDv/iWtQFcJUAtgXHTCPdM2YYX2d5uzq2LLI2UML
ul5zprDH0CRTpIAqWS0/IlcjBsdh2lEbaKZj/CUxusOJlv4KKc46SqYRuw4vTU/GUAnljuiNk6H8
t8o/yxThtsRzLSPcI4i6wHhcgtXWMbZUX666MpCyaOyJ6hPZ3VjOIYEHXnTXXFHONqR40XDsvP0x
SI6IJOU2sWZdb0pWAwN7jCZqK4oLRxxEWVeP4z/TgN+P5arg36tzUkKzcgQu0ybF8R5uEvPNzI8T
om/gOASl7Atz+qI/5lymv/OwaV+gcP0zxKgNc4mZqUlyGQwvyRVTJ2es7qD/JB6vIr6ObYadla0w
bZx87BMSG3u+pw6YtydwwqIsFLE7VzniLVJzsz/312evgPCsNyfX8Hk2FLeKL0dGSG29ZrBMuBhk
RXwjkd4DAtC0ymcP5NP3zf4eGDrf/XLeGaUgVb1EYo7W3nE9fCmG28HDF3UMkhc9hrM2hjXHFvhZ
PBW3o7ibj5UQfLTTGqzZO247UpTmIfoQDMjOZr57785xtXjOnuvPVAEEW733KgTCDOREDXgI3gSf
Nd1XhIoEzfKT5dqIvh6nWdBAqCUCLLJqd5vVlU0b7WsVlDDaduw1i3SUjnJ2FU5XNGCySjCd/CN7
c0d4DDGHk2c0hYo1Ji5tuF5jQ4lXj87nehrRDfeB+ZJnZYwRIhw/aX4YJNQDTQ/EDPFrxz++F7DH
OS599lf8iIE2kHAnjKdedneQ0Xx1qbYlT7EZvDAdJ+gjIJEWiun4OZsiw8JB5iD4R/ukZ65cVPp5
ePdk41z8O40XYSAMhNGCFY423lDqIAOi8m5MhKfbPH59VJngYy5G1GFKcBYPb9O57p406Udl1AjA
S+gfx18uHPgNZuE0ZSASZOo0BqWREcDWQ9nXNDer1D8Fzd1395hpILZsH6p13tX7fFciwekyis6O
39F3XPkvFE/oouKcGSPGSFhd4uSxazG5AtEsVjUz7pBx2kL2w+Q5gemtDVrsJiDBM/jdhKia7dHH
P29PHr/peY1Sfx14g08M6GkE0Ufhw2Tguo8PeG2Uf+/EbLXNDN7Avo1pG0TUXXpoqVZD8TASsL4w
9FZcKjRF14d3qZ3TGmvtB3pgDEr+ekuVxwMFFYTS1W0JSeK77fxh0q2ONN4EsmU2sBkjp7Hmv/mb
NDxBUD2epq/wc/wwPVsm8wxy6m34Pp4ABP3LlKmd1dtX5MLCsihI8+QRYXhW0bhXVth1LEZ/mW48
PQVQo8JyvrI6+JSTfCFKUXFFKtGV/oWM8JPdcBg2cPwfDHo2VGujpTMXq4iGT9afw3OSmv0FA0Wy
yo0XcWWUuNuMqFHyBGG443zVsOlmodDT8cJCZ0vhL6nFaebFS56BvTCBz1YWTaiZJS/uDNt49hrS
bYnVFBQ2ppx9tqkaP9+SOCl2ywEDd9ziwG45fSCDsiCxxMWmTwjQ+PB0jNyTWqoN7C07BTu+5FXK
eUxQGQw5q8OJHLPXf8y+I0wHSMhv7PZKa21SZqYuBw61LGca8BX0as4vSoQmJ+vTYY5AFZHyJzt8
hOV1d2LLcxlw6uD3/LSa8dsWl1kxwZDM3Dden0ALqBHxQud0EVuEjGauYZyHlIykRxVz8fLb8E4w
UG0vM44f4BvcVuHBO2IZjcLBVQJxOO3qtS+17BKEjtMSeJAqkny1G6i3OA7JZ+DwYboIC0DgkHlC
foG4bLwgPsgHlgaJVBlEoLF4uYPCIymUa/KvXGH/AI/Pyf3lv/gOyBAw9P65IcvYmvfJN5UDfDDl
hKedp/KRI9byMLyOOPb+HXQAvXQX0H44bOJf4U9OKBCwcRukA3l58eiTwxbGIDaHEjAqpWMtt2RU
mZfBdSqpjMJWgOzG6St+afL10JuNn9EMxTUWKcZcrEW+9jJyA83cB3IvI3bOZQSrvKYxHZl458DE
keRz8TGlHxH/mgDnagEIgbhcY0JWSKETi34yNZAUGNs/4jkgIrDcEW7WYwfGhrvJknvJHQTGLnDw
hW0InwCqT8BMjCk1fx/s3QnplFjTTYzjCHu7iTvxGQsSXENVmzkMymhZzRI4x3SNrUFMujthamcc
QZgKCU22C37OP9fUoDD23+HZoW9++fseLBRxGn7wx10+xmUx55MVTNUCqB9ivMIwjuGauAxjqZc4
+8ci3ZW66rWH/A7Ok4I7K464GIc7dGei8TpyieQanCPJJyhxziJqpeak4PXFW+EIeskFybkMyAj1
jpsTqaHNwcfgGomPEKigK342e4xUrti88sWKh/sWgyW9MxL780IX6z8YzG7LgVVU2S0J4UIt9jWp
T9d47UBnuob746it26/xv0cV5D7kb36eIWoQU0WrS6mjW1RkYFZzYe3IwvlFjpEvJ4u4I9lzeAFz
E6Sw8GJ6B34exFLJCl1HV8DtCIIiNfRYdxykLgzvpuK4AidyiMqcqRNDE1PDefLF0haHDjYQCo14
aZrBYzfKDByRoIbifAhgtQzcyWyAqSCD5uMkN9j3KmvlG4xV9Ym1CodvPdQtPP9kM5DbRIEvNl64
Go1p16n/omi6i2iVeV8xNmDTl76Z79hbqFGkm6EwxiKkPGC2wQxIKr3hEPvUgzTbXyYV4q/m331A
Rg9mVmE+2SxX21UTYuIzrKzKgvsAZWPVB6O2Qofhjkya6HZS5/C3AOvbuLyIFJdP/uaQ6DBGTuzz
4dgbhyHDZw/xhW+FQ6SCuAV2fldoR6k/+PnvnFwxWY8/v+o4anuUdm+7+qPBbvkFDy576n4JVy1i
Le1dEPzMmPiGu5+jLPrdvHqe/qpj2So+y8dchmkKtyzeyQ4r+wqqeh+4inf3kDETwnfx45gy8Ax2
Ui6nTGXFREQCUSjCaA04nkn+nTDGK5HLf5jpoEGX+piius2eTQPGtijTfZlj88gF2ooJgM3mgO/z
WceOcsS8HUoIRCIxV+a9//6uCEoQVgjrMi+4GwlSFxW79CvkE/Hims+XrgveIZE40AMV3CbFTV0S
KuWJwDQfOnEbiSNsE7GixIF8OqWWWUiDLiHQEMvpwanTxLpEMe670wFSeer0VnyAYOMB6abMqkR+
3JSBtYS8SufIZi2jzBhJFX+moKTOpJphxuxWfHqhZdAKOrh9+pUuF0Zhh5yNmfJtKKAlMpGJjY9B
Io61vAI9vSQnf91/s1UZil1o8uhJuLjyN2faNlplyQqT05DOyq54exJDI6F14rYmtiTyX2Lc1TeH
DQ+S7kLG1Qj/V33zNOtj4IEXJDdTpmji/dGjNW9ZTbMYvPc8AZ6+tRiqbfACkGIRaRgVmXibit0F
BeuamC35o3/+Dl2rHyIkZZQ9nkK31HXLd0J6Ob5Xwy2yQy+Vuxcc476Iz4m1aA35f2LyNDTtinyX
be9sW3dgRVnO3/DAQv+gytKsnxQe+8kTbgbgeFTB/8fZ3f59+0qxVCxkNJDqKw04SJz8oq1gjs+H
/LlEECDKRwUo1IyxOrhE7ZSWBUwSSwGsEfgidXyJTrOzjf1yIO31CYM/4drBU+cfOELruGPYRMr+
WaQGLQSgFItlyFJOR6pKIpNwXc4XLI2BNtbomsXAjuytnbgLjcU256JPOZpTDkxJ6LGnco0sh590
wVX9l6AuWUEnayyNwNeV1kma9esknbFCWQ3iaHEWj59AHHpYERFLqkQbJLGAbKFNtm76dxpYnk/6
eBl0cx8hUiBCk1TZbtixUn59PRIb2AQJR6ZblVIIRGRHRbIEZ75S2HR/1RjnuQwF5JdUNVKKvXg1
sQ2W/QpMh2milYETICiyuphpyAmAeIOao7LFOPXH2cFKj+AKsfaibqIhWrbj1uijcbhsaJ6WcnrO
eXiluKBo+hnIBqAw/8oM+Fu8TosCqLJPg4J+REqWKNiblFckoC5ZMxwyUnpwRT1nyAFiPdb0l3jG
jXGrv5rEN0h4dMPCRk4oBVNBssX7QSoucSw7G5HkmVYEEfSobniY4bJAfMYPTmiQhdwxwWPBuLhK
ZJQVxnJNAtoUPKhjOqHjjKFe9OfvoawYWOg2ReGS0nEkVdEytjm9gMwEQsAyCoMotghrPLXBLah1
5dABZumBBp1ZKgJkySlzwFFRfDYXQ9aR7Aq39XlyYxkl9vj394CE4lEpd1pMTn478Zo6nP0VoMJ4
Oe1AbLPFDFNaTjZ7vKx5ulkRvJzPfrESGym+m11EkjvZR6ivWYIHsR6RTUE2G7FZokNjC2KHX4vh
lBzJYgi+67DbcWzLvj79R46QnUy8mMTz618uhtiEyRIDtJOiVAgmuVlj/y63G1dkVmFDZuEUGXJH
ptwrSmPxSeGHCC7FJRGs+i7vWzAs8ZNDYc1nlMJbfKFpxPk7ei7+4TvFB5R5BaAAOEwxlqJamBeE
IFCFsSHZTS6DoJACBmrkKawlXSGZFhaSttLK+TGkTnDfuPniIr8xeuOHRUn7EEN4KDaS580NkwkF
/pJShDZ8IBmQSUG15FXXO1kI3nRMMc7ZoPE2dxLMO516FhyiUNfhyRAOBTooV0dWJc/tr47n3JU7
gm+6yafhsRTkTESmY7FB5CYZHvlN3Kl/udu9i1GzHeoACkjyUApse6nZZb7NeJnRQXOqLIFzr8Mq
lCc+L/TuBlS2t70Pa+uLhibsjHqjZNoFhvduc9b96dj26rv7XtEEfcP3h8+VbNDE4WpS7aABPRwI
G+iwGJj4n8UpVNclUd+Pw/WPUUBcDpp05MS0mb3DmzkYFOYPbEzr1DNypOV3zibijObKXMGldcHc
uw3zGahKYxbJzt0HElgBF0N7SWEywFN82PfFmTDR77Hh9bEoBc9HdX41vCZjNLDZoCBrCwcflVtt
qe7zcI5tFY+ZN9s6HgigVg37gmdfZmd8VWXWx01Up85zrgVTdlqSnRr6VLGSRc40whhzaOxhn8Wp
CjD1iGBwAYV0zJWMFeshg3bFqACZmhz72erkXtH4MgedpGtUa/yRYgJBXXrGW1COpkpa9b0df3Lj
RNpLdJ0z6G2mpuZ3hZJyR0+LnzFI/MdB548OHZOIl6m33gYpalBu1Bnke/3SwkklvH6NDS1Xy2xa
A+1wgdyJ9fbXQTLRolyaJADKB8iVsFQ1HHjii8mk+xqgMXmFf+osu2N/Ej69bJTaUFYzWK3frlES
V6GUrJzp+0YoyiNA8bu+TXqLAiOSbKse36rBCNboLN8W9lWkgA3vLE0vIXFXEhdPw1XhMbDDKyH9
OBAbMY3SPJT/UA2MZLvJps/lrRmi1x+uSlihcQbzjKFlx/qoZkXGQAwr423gJQJnxkhm70MXljBj
wNRLNYev6eIXoQyzOSxP1OxXyCdvH7ESL4xdxvd+UMnO0gbJHAvki65srB4TpoxIHLPpF8/o/RVD
jhtFQOvY/Hqt77AHmR1x1uWMxLu5etYspC8EQu550+nfxYvgGW6y0QfbqGSyyZfFFaIvAtxB9x48
r2GTJrpt3AqnRLPAVPcankGJ7oA/8YPT7I1VZ984PwYV4yc9wZbkvipfbDnNaR/iQLcbEKHWpJdP
8Pjg+9+5Hnbi2iYZ12k6FeDUsvLf5KUXduUnUFy1qBdr0dvCEQQjNXH/fFvUXvw/RBJ4JWILnUMt
6cX9WIIcGa8R5viFI+enKIWzY3fUHW0mkrzbdPIaSEp+0AXnMiV6mTQSpS2OZ8w+jRbE37g9qvwS
YzB5RYL9WK9q9PUBsrxyefFy1gDMvKhNftl5G6pqYvaa89bLb8A36eY7RUHkgbW1ohpZjdg/NZ7M
eahWzCQ9FuYFVCVuKfb36kJvnsOc5z1ebuapnFw3VsoOeQmTfKe9to3NOmevhTvJZOEBh51fzHQJ
de7Uw2tjdG+530HKdte0Wxu3FLImjM2aqK2mIUw9IhefKPlIP5SupEd+N94mA8gFbainIgyc3LdY
xRyxTQNfdJ5/j57LCLpdQlt624+3c9UWr+fyL4MJ0wxRDfbaf8l9eILvVhX7/mmetBuEGt9zPdWi
BIeL8yxjE/Pa3OemieNL9+ttJtyG9z14Lb/FjNffNChG88A7zTZ2D8cqMgFOIfaGVKsg7aQyvFy1
NDdxD4bmUawdWiMVzdZ1+6gWRY6u1Ul4EFQzbQzVx77XGbMWq9R6a5MOuydqrobqfXJbQ4YtdnTZ
Y9DXdJSAz79eNrqCHCTHxdepukHrWsFdkESCDyk3f21H3GfQM+gLCNTrCtL8qHWy1Ci3UDTc5FEy
BrMjFvw0VPTUlrWJXyFG4fnZuJD++DJ5VgsD2oc4zQ2FQICOJwRgQCB1m+fYxHKZgIqu3vIjpdd6
KlZlFF4XTv4vJgv4+61bcSKOXk7xx0XFEM4V866LsXiBgmJe8ITIM9iCZUq+NIvRxoJig0kFjwRP
TQ/WmTITd5Z2VKB7xOfKUmen8AkUgSIXijsSk4vRrD1UXuzlF5NancMXjcIpXMjaWzoHVhv/K4dD
2I3T76j5C/hdkBoAmzL6gyPfhTXYm3oO7ZD42WXHcNiYSEBfe5Ds+nvEjgJJU6cHr4P3BXamgeDh
clsPu9phNInHy7NjtqnbOBSg+5tY64BzawPxdOxzPjKAdlqUD6vT7Oc0aqFawQx01gJ6KPUv1nkF
ylenk+kMkPGiwMKRUfmC35N7nRjvbqA9AwK12U+5c0h1FCdzyciuYxUjVwumz4ePwTTMyHd/Q32Y
hpu4r6vw3rs+/3be0Gbq+No3ymUTEHqdLslBdq9z1ESECqOW5lfToC+SBJYUg7VF5YubHI46jmxH
4nS5ESaF15/AlA5R6DCTYFsG+uk7Hf6Lu81DoCJYexGV2LGbVotWnjAHF5KfnRtvGHzMolX/hW2E
NrpMMxSc2zZbnKg2HyQptibKrGN2Jp1JdlRmgOzPvzpuc+wiKR1o2xMDMAwEVtIHonzN4Ck8R6WT
x5Vi4ns7ghvuvyeN6BJcAkIocX/atu6WTel/g6vMUB8EqLQSzXt3rZJ52xpBVfqCP0D+GK09Sxby
qmoKvYpjisvxNKBh1X0XScDd/GCjfnrxLxbrhp7LKKep/bBbuHIVcT76RqdlP7j731k2gvd0aEHa
GvWC1yRfdw/FpHmootnDlq/rBW8HXae+BTByPhRk3g1NVGF34kuIo2ITt0ry2JedySlseMpWvD3H
zqLPwYyhl3kZiuvGbVrbtd31H4Sg9u3K6dul9xi+x4pfTPMX5Ej5bSvc1uE5aIWF10I9g8X79Bz0
3MRK7Tc0SYXQRbsTfCopMSyRrvRBzxoYj7+NpLLy70gdtnB/DkjN7JLfCrcfhDu7uOi73wwYViuo
heHmhF4ZcFNESahAtauekIoGkaeL99kIhTqNnTSJR+olXDW3yBv8ZJ1H11Fjkc9wUyAf1klGtzid
nNcNsSqQKIw8Qk4S10ErSKGH3ib54YL0D0DHhe/FoYz1mYF6QXxUOBqm3QOinJZ7wgBr0XL5y1Er
wIoJAYOMOlK7zQRlxqdyt5U18N1SHwkoNXFnM2DEEYgr/G30KYmbrlSR3VYMbnjOXugmG/YG6al8
QgGscV0BqBs2wOpUtGKKoePmJP6cmS4Cl19Ks4yA5I+21G0jzQOEInxsX44KYBFTJRCZpA+zwzyO
7RardJ5i0blB7uOaohwDojaMcOGAhAB/DD7u+AAIU5Mke94mc6qAWsfEbvGhXKiw8YR/zFSI6Pim
geYkGcOUs9wtJkJm5vftdFVMv5Yo01htEhPPu2QeJfYyqwFDo9IE0pSN95/3uPil5lbTYWc+eVgA
/a5BR8dz8uvwJhwGTRih/QSqfX1BDcJm7LyxKln5gxtREGF/sgj9jfFyCy6ysdWt1RCISOKnNAMw
ZPDm3cLIgipNCcMRyg+jFHpb9DNsDGzlYZ/p10YnBn6BAYro7EB7t+wkMDMho0INhB5pz4TkJexa
DpU/Z7UazLhh/6xwBJ3lTgUzjhQ+5M+OvvKx5oHsCTIqMO0isxYhD9QKHPdrscs6SGFclMgykKh1
0FjlJwzDIodllhlQC2V9k55eAksmjgCLPVLHwC2dzMmjs3+fJQdleLw6/UEbdYarEd8muCQ5d8b+
5YtY7blIHPR2RAciRCdCcLEZlED6L+B8PP3d77AaSnKPYgOjIPgRrv417Eed0X8sndeS4ugShJ+I
CLy5lZeQhCQ8NwTQeO/N0++Xmo05c3ZcNyD9KpOVmdWuGfUIFzgYqYP0l/CMzoHHRwVvPVvH5eA6
ELCNFwt+7zUDI/xp/IQMJlgjFRp+c9ontFsNvXefAcLUZNkOG5OXTHFqPt8pRb0NiJpiEwTOjhDG
jfnJbQq4PE2HU8kl6KawDO/MLRB382F4wIf/do7iDgEN/D1sjcUTRpbHmjWfbUCocD3+Ys0zvHWY
baB72tEPnVyPDS7Gk2zadArJDWIKsULPNs0KDkSf/iuCrpvS6vD0nDnFa0iyrxQK7sX807iGVZrm
vV04YXhnTONv+z1/8wqb9NgpY8Go3ac38xS84q+vxXx1D0cHaDUwdx/umZUMN5M94rMLIjak1ivu
ETv1poQu3ktEp8ZCGZR9J7fJKIy0tUVCvkUt2KGPw1MIA5NTvzzUxnE8EWzFmItLk3e1pYi9uc32
J0ay6Zw76NkJcWv47oy68Ez50huPL5yWKV0odTVRb2ffO0cHzqqiL30eY7OkmW114iYNTEZwfTx2
7gWTa3RC0rzDKnVYq1ry/YAiPS8wa2pd0KD/bfoY2yDROrg1qpjk6WFOwybt/r57YRg7rpIb5ocl
/PqNzavtO6/olkL1fwJFI5f+q8CPP0Stgnt4c/ModOcHsKaCccMndc1VeOPkA0ICGxUnldUOjznu
Qimp+dwJ2DL+VpzpgvMaawND6c08C38BbAuOXL1prI0xiNM47fKamf6Mx/jmVCcXHKj0juugn+6u
aq3nrzffq8Tu96vd3vQbfzjR9Js2+xejFg/SBhenPmrfSNsgkejDZPBB70BtOMaMB9eOTtGOv964
MKc1EFYewmLgL21mjYtR6FUS9lciWW1/ZUwxteGpJ9AOEYL+kjJ7FetZNUtnJ8Mmqbip6Icfi9nn
QBMLlIH3h7HaOlywtXNZ9mfBCmeWdWdNiunDZMYAsAhDHLYdDzhkALXq3En8AbgWDNvtFffDufS/
Hr/DZqtdWp6tGrpDxagQb7BYlbh8tOqLdW94DMsLhbeKW1B/SKi/4x05ZtJFwH6YD3fvBKxs0Urq
plFjZ7q985oODxbjH1iVg/ZAkYuFFExIeHDz3ermlbEGegRmCNnHABwvMBwAaAToouhzFaPZhVCL
4Y3U/SX+5lhFseA+25vvcSWuA/3fvMWQhVTMuLLlxhGCDi82x+VB3SVVZXVLHafWd82kED7y7XDK
JwbQpcmVV+sXfOD+HCYFZwB6lHir9+3PRcuZz6+C6lhkEIDPMqwGB3beMcwCB38nptKTGkyDelAF
5OEfFLrvL0q7u/0FgT2Dc/3YJKyFubVOBDcKVw4WgGP4wAi8RZGqHRY/f94RinkOZM68n+SjvxQL
X9As2pbzcsoQqJkczUUGWxwkF3oONvZLTDQBSuhkKpEqHrbXLElXiW16HvtjPMvEXknxMU2trsmx
YNjFQ/9XGaOfh4PstSuGRzrYEWAVSy3Q5bvNDBULgXabyR/ZFrII9gp2+HawcsEGnbSm4Y6uMhCt
w24g7pSGa47DvuKU28p6LPOLoFsBuQ6vq8Zw0/dR/X4MQC5GDilEdXhbtewC7OsyFfor4xMvPnYd
1v6pbSwq0dqfOk+HahNsgaXv8gyAYNcxFvJ5b/QfMHwIechNaP9chqlNuL7A8JkWE+lEaJdVGW0O
G8I24GJulYkTNngBzgGkk6LRnXF4Sd9hgxZyqqIjINhdzLjrmRxTcsWYcXTq2TSKjEqYhHuBQQtD
i0t1VPFxW4PHCidDNDacgbjZV4jxDMEZw2vqTbwf/QJlclxxsXGkSsZEwMcjzBiyPQtkbyH4xXC1
x4DBzMdpRhufbpf9NeJpWJEA/KetnaT67HMOJwPfi3enDXwg4YHxLYzODM0KGlmmOa4vhebGNBwD
WwNeh7hsjakz8DqgGskyWHDGnCH5x+o4b8bvcAldtBGmHWAoP0bkwFo8VjQ5/SKxY8PgGjE/5pyr
Lr59TGatnK/QPS3B7pI3CS0HEVUPrygeyVjdo7VakeUiJpk2xjnOjiQfFSySW1cZq+yxaz4MMevW
dOnQWYPUM59iEm8XLTtf2nXA6HftkEBXAy7mX7qieqZey9kMLQveQrTrI2mnLOhAw4prUGpJK8TS
dcczAyy8qeLGMzPYO90bh9ZlXYbx4uGidTFkvWQkRoCnhEOHRi2GkQen4W3Us390i6YNxfAHP1G4
wYF5Ni/sPUy9eWyAysqfVt+2cV8zhkQQBinoBZFwIgGOskWDvQ0EpoULndbEGpwJH84nLUHoG6hD
/LNedmWcIt4rGlV31zkGxwkzbDNLHqbt9jRIYdrab/q1zLCptpu5L4G36rJLa+MQCHV6JCvjNuHd
lBbSw+w0uGIVharQHqJWSKioYSK7NMeEhI/J8d7y6ArOKJl0xjXc8+vc8xnsqpI5U4vGAqjV1lqp
dPyj0uSNaFOIIiTsbl02pg4lfhQZZTBdYtK1bJgI25d8eMZAlbmugZZt0axX2XH1ACq5YadeoTnn
5IUvjBLovtwWMgualew2aASYUYxnymZItxi9pzuXTEYA2ju8FcHKX1Qle4tug1NvGIHdfXwMcz2S
tw5kgpQnMMDpVe/+TG65uV2QW22yVK8vI0zNa3oaiUzmMDnaGxNXEhYm7m1kst0W0nkGKFkOqBC3
IgKH09Oki3TDj5+vqFw2G3lT3vtYFU4/3Fai/6k3vcE+gXv1YiHRNv6xcBgrGZhZmi9W3avd8k6E
v5v5LJrfdINjRQQOpf1FMGE/ox2mzXDBmi6LrbH+h8uCbdi6Bh1UZ+KCRQ6mcowJtR6l98QYLDp1
L4xe9wy3jrBZlvLXOTnsY+ltGaNdo98cuSsKjCBzbeCM7mZvmP23xeEH83DHfWIx2r2Uxg1aHb2v
YbMTd5+yn7en+VwZPt3PyRJojYamhPjDM+Z7MaHU4JLlc4wenV5pCC0AbifC5yWxkO9DoXkzu2vL
pBQHp8v1MWUYgNAHn2HME6vtxkFA1ZAQM7msgTTvkEhwZDYCzEaAk4nkxGApyE4EcEBDpp9cJOgf
J0amjJ6oTKOjnxhMWBkwMe6Db4pmCrkT6vJJ58JzRESEuWMPj6YPLKidM7mz/KOtiL8AnLbD4XLJ
JzbrZE857q9tAKxkTJFr21xqU8apURO2WMfRdJ8FHyoKOqxEDL+j9+gy0LqshYuw92idbFVZkD90
Vjm+xgxyDTsJFc7z1hpHIvPbe/tHJ+jXnUuA6zAf1U4MNbrGDGs5NnAjrgMVMT2oSH9tslY7MLFV
uvCwqGbSfRoPsVajt687TYcvGm+M+vxmmuSQMmRKw0rJhi1jHtGglPHycoduT/He5h+8bHZUO851
VnLgwGlM6TPsD/WV/36C2vFyh/joQ67cJ7TfJXvjxbNu0BUoYiFipPlPXFb7FVy2g7YsRUA2+y1s
FjlqTdzV4fcHjsHF7Qb9HUZhsQuPfWN2YAz4sNDFOp/4hHdNwn+Wc4Sa2IkK2rZsdbJlGLIOVX0+
/bD+U3YKadnhY6hoDIXePPFtvYaoEG0+T9P4WuFuhmkLKydrxPdieP77xDsPKB3nLQxjCCEnWt9d
lGKwOGwkrT+SRHZvN8baP95K6vK8ooiXHUrMPk+1RsRzYGUcNEhzKxo6gBdZ+8k8jEzF/0HpIv8R
ExGIz++e/kZWorTF3rlteTulJdxH8JCsJVB7JA3MS3CYQRx90iDORKdolRvZ7FxSJ9If9vmlbV5t
pefj2k5pi9tw8Mhuqhrw5zSqHU6b62+jugg1FjePoatP0cuvMpJLHnRhfnBK933FDlTpDNJ5/KXr
oGBeJFwwUXqJADi+tXolcIrDcN3f2vPvQJYFyBp6fAcCJWyVJhtPMugEonNDQPYgoJj8DSQibfUo
Qm+hXHb9jZXBD+/sOnDHsCNgHA/xFoaQcgOxaIo0j6UP7RYldz1psZGqaWWiCECwnzJNpv5OljsU
biYUlsDs6h6E2BAaN0p9FeAb59jn7cMHYq8ChJIDJwnGuDPHNCCeBtrsAMkBw6DwBSX/4j8Hx+wV
isxagcrpYxjpb5Ijq7BFSWswkG6unK23pjgXh0a5S+xWSIR3+GYMb9B/lJlMf+3dH/Ii/xrrq6pM
4DudfbvhbPk5/23IIYcu7F/+v8cXw2nxSXYs0SC9TPJ5PNN4l07D5xU7fhICsh28OtAVhjJPc7w2
ycDYSdlJgQEFN5boZ58o1rRJHrKOORxKwvtwH+7q2aYoRXI7GAqxE9QY2C9bBuFTntLboG4kd4dL
28wJS8meLP6BfD5cALCzU+eJ+nQcQEFklYGxgOtOXK062M0wxDi5Xdse1q0hUaaPf7IAErpJ2FRg
ahk2vsp6pEuUFJTgYe6cbNBpiW23c07ID4iRLlsSzVKbhRonzCZEhVinUPKgauCigIcZcVW3EfKQ
MccQDNC6xzbqfEtRvgboNFBVgPw7pU/Z51dM7Y+4Cv+4GeIaDzCoAxLRIszRwS8G5N+4ly0v7YeH
K2VGVf938YpdQD/gcE+r4veI2FWtmPwBtv2EdjxphX+KK+ZCjrl5CZeeHOEt9F/VwFm2zNjefTLG
Q4P2j9IFxUjAw8UDoI5zzcWAxwQdjnm+QWKKkFnxjiD5LBendoEKjV3K7A0H4MsoZT+wMm03Zopg
m2NATLXK/KhSwnlm+nX/Vv0ywYaSGvuAGwC7PH3gVZpxMGYFUijbbU9sLBaYBdyFJGEiNgyTi51g
fNkJ3dAQUJmRSdlUFbBLxKHL4U1LhUXVAgVPCqo3hPX80WUgwgTrh4PetKNzQJzXdg977EJ25eQq
pzNPJtH+I74DntBvEJ8nLXitWvEJ1rEDH2xT+K4OgCOY03Up4gP4zWSIj0X6gUXlfAHd35DRmbfF
ou9IL0ZXiIUJccEhqsDTgZiFqfNkUmXMlmhRJ5NRhiRawsoEhXv2TwUuihkLXbZRKz4jJ+GdFDro
X6Dt9iiLSeCiA30MWB+GD58MKiIvR9TKaIiy7IcarpnyGeb5JVCjxIrXEADetJkYavn5OEZwaNsh
FwznfQ6/uHQBMdqkreOk0AHROOPl7CQN85Op0GbGx7N6MVx2oy1ZZlsJOFUh+lwC1ZIe+ABzkNDI
iaegoEDIx4RFZ/yBRTsjL9sJi/OO3CesfiAaLnWy9hNoYWzqMxaI1nhb2kpFNU3gFuyQd3h2PLs6
s3gslHkcmkFgkocwUmP/jQEy+EUvEUhaPA4XC1LtiT3FAAdux+fGOvMrG/1E5uI6TSaacYhdzaJi
ZwKD7AsFC3qSA5BlKaWTUIGFjPTq7VzYySM0NtKgTn4c+nwZ+wTiGnUV8aHD6lhymkDKstXvIv5A
FM15iEZs1yHfQ1Kr8eMdjKKnfQq/SMJecKRJNx1fXU1+Rxj92mEox7tQzxWF1yjiRCJpyxNcSeTc
6DoAQ/HMOzULqpG+9MP4exFiVL96NOUPiwoZRjYbUCH5QbqX0gKKbtpuU6vCkQPHUL9KlubuMhTz
AlHuCS4653Uch/TpgHUg8UXWNScqT9QrXMQm9KBam86cgA68Q/YlLaipoNdJsqq19DPfgTl8BnSM
YGS/PIpm6IjKkzC636jusvzidyBbvoH76CG11JQnho3YagULOaGOIaGxdDko1E/U0jFXhdiFkYw6
LvZrYSxhESXUnKYjC5Mi5HDcSOHoNLuw7OH8QzemBve4B9HP4p+nF9dTxQ31BrQP3KbomLHn8Q7g
PUoWMorStrdarRBAgLl7KMQ8a6VvcBhppfAN9d4Xb8JLiIqFOFCEEskZsiEdUuugW4DKjepRNLoJ
C3qpHrICTjXRyALHP/CjPWh/zV2Po8BfQxjGeQByMb9CsUfeMFVngbyIPZ3+6W5IJlli7y5c0HBO
uZA9iOJrF+Yy01pGWEcWYCE75oX8SHZs7al95jjs3DN6bCzGxMZUH4YykzeiJ7sS0wlACBRHrYZM
mJE/nctycbUSNnbp+y7CcNujKyA3ZHpYlDjyAgeXbG+ZdUhdk1y904an7uHjqioNqWPKW+cyWIOn
vY6/XCwNKFpcdT7awxrgq5j+/RUon1F4MC/gXGJKgJ4WTiPrWCFJr/s3omOvUzbZq8oTQ6jqJTwL
yhVCb3oqImhuoqUcLzLDtcfqkvDEoPy4AwulEtOnFreSrx6Ije6s0oLzl8Mj6R+DEi5q1Ol9oOfO
tUiMgIAxEsKHUc3ifiJk0MJTkqFW5i04bxmHVkcbNloCqotwILQhscJiLaGRsKyu+ro2JpikQG0c
hmMUvdua+3BJWE7scfTmc0r+q3kMOtSWezRQDi7+ooEq0CsSQZumGuTDZk2LeLWOxfJX5tdS9Itz
TcW+JPalOTWDsQtPIIvLvMrw0IFzTpXLQjyQRi0fkxgA3RJlFyJc2Jejsj2XnVaPhxY98Tb9eew0
gYurRVjybDz7LbeQYo7j0KWy5cKR8ydbcNhiOD76RYcHEItc60Mb0QeU/tiHmCLuZ8fgTprBQPEH
LqSvYn052V0cKKgIMPS4aXnBzwjF6JqMj6dGuEimIS0uuNPN6A5aPFjYPNhoPVidUMf/GvTRakcC
CqRSkS6gP6V75ruOXwEPkvi7H8eKJj0ihSvO1YLM4PfoTOM8gMAZFOpKnFTNVMEstmad2wN4yHeX
VevcVDKSQeoSxig1C02E04NTBQ6TjxtjUqIdGCEPA6UpDizJ2ObkIlWKz/6MtmS16gbxmKeDB2WI
i0lsKzclmdED6kaITsLV49J5282AjpyHFqIp3QEJosHTyLvkT/lDZTL1FGJdfFLQyEWFvYqftApj
X1NZbYLkRpCHOYy88SElz8/cZcxAw+roJzP8twXdB18WgKQxpCkKqxf14xe7xS+Db5Y2vigoWxFP
CZgtF+HlMFtRWGTcF9E5ZrRFwAEuEOtuQEM9tmPY0nyaTkQqRG8D+MlVwRKNI/F03AR2P1Dckpk3
zkuUPkx3cD9sgIudoi+j+9WF8cYl/fS/TePXP00u6bXziMYuVwhQz6q18cMoGUCN0g7hmd6F9oo8
kadaj0fFk8PtXL0Tt4rR9B2FzlhZniuKb6tVs8G+sSrk6mvbqDQUrFKMVV8IjYFLDXWcfbXGoQ2g
bWrZ5YvLIdNZmOeMThZwtuPtSPodpt+n9g06kyplwCR4GuIOQZllVLJk2n3Jdh4mtjDx9C8uAid9
sqoyHad7b2KgGDb6bKLirVEo73vAQ+YCC+uLX1y1CN1l967d3ZtQe8aRvB2YQac0sSDZyFFQasEe
hq8OlK1AP1hbDZJyDpZrIHwG2yWlRKjgkNFIy1Yj4U3mX/RRSkLRoMEXpEqgFpbCloA1uc4MbuTr
t1l0i8zS9AjBV2C6ZakYgU3GHzRxmyG1ocixfgwFXmjS7zaSe774iez+Q9F6Y4Ui+aLXFClq+nck
IbMvur0HW0LRj4B69LKoBwoEPQgmeKKM4D53nIlFSufR1TetT4oTiZiocFRNiEZP8Usjdef8l5Es
N+HylyhxJhG2yw6GNOwEl2MfviXk2pKvqgBhlOY/ZRu9aVBHc8pwjsSlHcIqD6YU0BwYYj3Vlcjf
5FUpKh/oA2vkf6w5O6xOx1Hd/iMT5pbpe7ZlASDpRjycO5YhUuS/RSCHXcVo50MbSxJvP6wRyUE1
D7NER1o6PstoRIbAlJZl4pBI6HWtNjNX3EpGkxFRCyO53hnPA9IwjgVMJSSEPDOXKHlzpGxSl+eo
FO33sBgRQFr2w2DsY9A9/VOCatmL2WIh4vKh4R1zHJYrsUDSGM76M1vP+iKpExDLoGgxO+mVP3h8
FS+GDVBEpgT9MQhjTMPEmIlqmMWzFVfdkrYLlb3YLmBxNrwQrKn8w4TlyohviNnEEgLPJy3+LVos
0lZd0aO2Y6Vp9zNkl6ShIvcc8YY0hWL/ElU70QCiy6PdBBneWAjp+chw4imqa4QZFYeE49uQ5E7r
czW5dJyUrz0CfHCPeFjK2u9i04uv3buzFNWIcULwNH7cNX5ltiSK5FeskD8PDpHtmRb426CN5iQo
Uo5T6QTwc4oudhHtZ4DjuKfrOxlwaoqgGTf/MzXedQ6cwErGDT7lKhYCG04Pvfsmx14UAyldOyOE
oufhwUSlFtWhcEityqAperAUABD4esPBE6++BzUsbroBI6Vvtxpiol0OyyG+knFptgPzUg/LrKBN
JcjpzavuA5MeFR4c0iMhbg60RPTv1bmgV7fHodJ0nmoJJ3wQZ9qAxdNJ8rTGyVaN/DRxbuW7sd62
akoX7A9rUUKg7s21ahTZS4Fv3uCa4wyAOlfXUYLgklPHblxWPjqGNer0Xo+Npkwu2IGNHC5/5m+O
qkxVG6fE6QBANWxXxtsqx3vbCR0l5Z9csz9510xBRCrTI0wMQ3wscTcG6DWn44M+/6toWlnWq1Hx
7KxML8TAhi/Q4eDbPrqK0SzPIE/TIqrPpMxa9jgcUxfYaX0EbQJswW8ncxca2TCbzld5w/7s3p0r
k3VtYmSOjTgb6VOAe8ceNs2LaJY3EIyAD4ZRgq19gYtdclk9wYtMu8BBbG88rMO7PZqmx1k5wE8f
HXrFKMb/SnsebzwcmYNEV+E2yEiHxjUMl0vkpNLf4bOZdzoSDpIZaU+H7pKngE/iJwkUaa4S+1hL
P6MIIxsSazCEzS2CmBo1zXiaxoEaqwjELYJXGaBZBK9N+xMdreocVPVtbKhwxLEC1Xr7YnyVKcFm
3WP3QmUCEEJqst+WQU2qh19lJMgT2NKrDXUXqE7oS3RrI9eg6nggh8DRQ0gAuiYKTfl9PdoNxU5g
RxoPSYhUg2r/9sNrgqtiOWkhMaHxZvtNySh2tIUY7gkYWhMsuggz55DzLPpsQCTzgdiBDLwtaKmQ
uYeaLsqTkdyplcFIiO/4eS7+Me4UM9S/YacE/gFwRUL3Du1yFzbrF0JwyWWXV+c5ejr4NRztq/WG
bi9W8dtBZ3DncYBtKm5boa/trxCLzfIfq4/huN6tButTCJG6emy6dN+clZ/byDkYkvdee98QSqWH
GV3JfsH16YsUqKlrEzDRupmVPpaZ7G+LuUUoIiA2U+SI2SgIJGFfJs4YuOlIRlmjBTWxrWCfDbf8
AfG64bbwibj2dHFgnTFQggjpnjuMQ9cgTGyEMI99xobmIrTjYliEM/gFw8cD4oM6AM+JFdbT4BdY
39Gbvv2nz4WcAnJJw3kD+m8uqPma0h/HkFkp27EZp95Ttf5goxoPRYXSH5r/jQdJKjzUeGk50IBu
yhxNUqoL9IHgPbv5FRWhtx7YLzOhd1wGHD5uzXPduM8Of5deawQWpeTXHMzvZmN4ZWvVlfjR4ns9
AQO+QVEDu3p65Lki5zb4x4QPpzbUWGpKlZBnjo0lKLZJpa76TD2MOinFWxiFRbMGnK7mlfKXO3YP
1VoNl0Q1aXi5TqwcikSSZA6rUVIRE0PG1XnW6RfsOsC7tLadCko3U+A3ngsIx3gcUp5efry8JpKV
AiFmbz4fvFQe8jToeMFxMe5EVt5ZUkPmDMsogfAGsy7Qft/q2uB/Kp8ky9+ED+eFXrKKORpgDYtE
OMHtF4uRm8HN37EiuYTJBV6wXCvcopgKA/H7Bj7SVEEYVBxj0N6Kw/5kqAXLI8uXS6GQ9rsN7gDl
L9/WV26fOC5i0ckHEAADQw/zzvugXmyXJ2dPbUw1LiAF+iXkPd7Vm05o8yLQM0ENvtyWuot/BaSa
8o1qYj+oUlgO6mmhq9io1VIvPsKDeuwWVlHEKeJXwktyS+RmpUv2w2MRxKjOhdJQAgt9eCIvyDNv
RxH07vigFnd1VnqlvOiSRYWyfZPCj4MQyaJCXQ7pE50pJ8/9on+fX8YyvRPWprRUDQqLXVJiML6F
4rP2mrz7Y1aEzx0zT26uKg4u1u/ZNV57c0asP+uGSRDlJuMzCi/OkN2rDZ/u231H2Om0cb2a3M1n
ht0MongpG99Q2i90Y3Wz5czvE02ND1hjMTHuIPpllfsPV8LC7NIGrSLzd5AHhTUUrqiIFZw4MS3K
+yH6fvjaBwwNgR9cmrCaTR8miP420BhRq8cugyHqK/vsY9lu4Q/pnPnd18K9xd61p+2DfU0eGN6+
GeTB+SdYzl6A/R+z2YXrsiWklvjmJbc1odMoOmVaOsUFeBTJ2nyGyHEwgbn7QA40OBvz5dfCE8g7
h5s3uRkKzSlDKKAh+blTT8oQLXivQsER+b/Cm35BdXgFCpW0KzxrcJ89EJEjnckhvGKHJHbOKay6
lcV29jZ/tCN3FpVd7WZ/wPI/+0I7oaaxZjyhJvj4MQNi8OjYz9WLxoPamWakThVd6Mo98A2vi50g
7xw833ovmZLWzUuy5ijz9l/+e7b1ShaXnGMka3ONmfZekT+tADg64Dc3M4CxKiqgKCct640nRzV+
5pXQoI3TR8u7kbRBUs3PQmDbl1YKaQCyUI58jZa/god+vS93DoxvfchbdFBPnueKDxB6cNcdmYhQ
6TUhUI6x4y+vWbxiYXjQppNtt+t8A7w4aQle/zqQvA+gSET1faTN10Gf9K6wU5pjaiGQJtg2sCUT
jVjf3nMIwRVYxIdwCzuF/avQhF871WZ00fRrrBxkmq5GUJYxhQ5CZFthhJJYhRgLBGi/NJfWIK5O
L6WtcKUy1xESnMZBDCfMf83LJWzhF/YZD9p62iSYpZcGLBZP7Dsm58aLJX6mgkR6k1d4nz0YCTao
GW9Ps9Aleiika1ioYrnkPAAjcAqpocQ7gFQ9sIA7x2SNIgOMGkX5zSkQekBFBYYWGYoAdup2Nyjo
S5ibhW9Whwf7uIFIF78yusnn14D8cYP/lYOi5/g5O8Z1jN6L5n1ArCAQ4EBEOQlWhfa312KyuMVE
mc8ucFVbh9QZSeg+dXO1P/NNSBDePRgQyiZbHP07xNePlRuv2TIDEB2xV2LqRqmqZA0ksLY/aFeV
HunD4LD+C1dczLyLxYQ7P0R4C7LY8QaWTH0OWMreA8LFOdpHTTYdOPMJbR4CVTzDaH/xB/hgAjVe
DF0i+2a89rDktD7ho3dJmI/SjbJp0Lr2K0Pgxk8JOldpzs4nZsow+RqUNltBCCaFUS1GmdewVV0U
eLOAkwi4mefAUhpiIA3vBdqTc+0zQHL2KcM5cfeqFoAE9hjKrJHcTzD+ali7KvyMHfIt9iQ2p071
4K0jlvHCS1q30dRcs1Nyzc78KOTtQMNpONJflwAIqRzQopM/lQxkXJGL03U1qd4FydC7652o+YaF
IxNG8rzQUvkiiK526taG5/TdR2F8xH1/g4to95hisVfPmxbc6YDrO3hOTu6IfaqSne+SY7ZLalg6
7unxFf2DG+s1eyVnH9dGh96hN3VJVqsrB3fqNkZrJESDL4v2cOPN9tkhefiaf39eVC78HTmFU+IQ
yc9Zke9PceNuIDxr+y/O9Nid6UJNzinicyqVA9D7hXf3oKXatm/dZx/waa5mhdKnyR8DKvgNpzjA
NlWMYkniGxQOFEOXpIkZld5JGVPJC5AWnjT5hPwZf2dl83C3mquvXWGc2XvPdsnzKLAlrRNGv5zm
Eo0yOyB09zaWj6HGmf7MXfdQdDKLQzjXPFDbFWocsQrTc7EamLYyij32GzFWvTzRTX/6dxruhm6W
7PC9xnLZWGQ19FY7kW2Sor9oyH3tdTHrYfGvau1BU5NLuxJPewifkQbZDzZfENCa4wYAFHxipGsy
BhR7AUtdqjWPWfamS6PcZWCzRPmNHwricl5ZNnCvEr53x2hKm7GjuGIXHztIOAYckqt9ABC6mw8q
5SeNIrBnTehn+MLTS9ewzPBrOgGv8sgsHey37G3dWGc3cHT1zdOU225WILWS7sH4MnKOvGhggFg1
YtbPmgYMsnDJP7q1bL5nIgp5gI6L0j7c2kXGTnvQ4S91y4bC47uazBcqs5MGPewtfFnzMwt6gTav
jNCGyZwKymXBEMxQTbVpnkD8sk5lhD1qAWLh02mGpbhgzmt0qVroymAbYk1S/ePP0ew+7KcjTEMc
ZixXiTcAOArBJ6gFJvB5so/2bpIkdwu/70vNYI06bw1kMaHKRdka0QQjfLRdCE40W3UfyJdGj02M
vRgH744mYCDs9c4LO++4r8WCTBnvPnUsvQV+dDDQC9FY6AOrmVjHCM9m5wL/dNeUz/BcqC4WgLcP
kEAdpkT9JS1aP2CdDh0OyCSrwVgAgBeSpOAINhjCw4AUDerqAzd/jWHlaMMmFlPyTRmEqXL4pXNv
MnoOrn3Cq1/GxKaUcQ6bILV3/t1ijz4d3Ba0iKNb7AN5txcVc7HHZLXJiboMYZgXWOdbBJX8q/+1
7M0cyXDdH6qCgaWxWBKCM9nAXK3FDTX1Ffa1Ve4kJ2BbZJrLQsx1TkCI31ayIEbRD6pJOveuLGUZ
vgKWhMKkmtGE4eFlpxfYZZhyVdtczg19FK2SdiyWR2DfpWCDPz+6bujL7wWgASGRl/1e6V/LdfYx
PQvuEaVAhY/Hm4QyfRrSvrjsidn3eZ7gWWx5M3zSu7obntB9dI1qw2//4Nw5uLjeEnDeeRTXsH5v
YsW6NXkspfVGctBjp9+g6nxwwHNqK3bUbxNpCkoNZLwH1N77OwecslSe8whCq6NSLv56Wr/gE1S7
r+BulVKwPjpEWlgoROKksWKTmlKTDbimiHJRWbMtF0g83IZPB6H7JoZohrthA6bFL68Ya26NWrbI
dl8Wnp1wJtwmd5pRXOL2eY2PsULytuspABFpMupMGHyByqlIFBsY2jfY2UGUWQcdoIUwrKRD6pTc
MQbdpQB2eDf9y6fNo0O4ng2e4LNrZw83OghqS7aEeWCds6JziLk3eccbMsy/QnarscsQ9z9Ovfl1
4AYwHYhtRv3B1SlasQlruT9jWhSb7FXY/oFZ9KbGps2WO7Qa1OgxMo6yIcZRCFAa8w0K/VfwpDOh
nll8Ancc1gKgpZMBXzAcbtFpNo1tb51IxIEO7YO0eNr9gIsQYHEXt6vWJf/J3qqhzRbXOw+vm8D/
XxAgQha61yjfg43NxpN+/5l8eHM2tFPXIBE5jz+wbNtf+hxaGSIV7Je3hMlzwS5dowj5QnLHOdz5
bOoy22RikqKFo0EYNRePARTA3o2umImQAbtJDOczd2qX8TJiRbWCzwxuJJgvtuB0Jl8aKwOfA1CZ
bY/toygKeaC3iPfiWQU1ImGCZyfEdf80U0/OSEn9CDYbTGvrjpnW8CuvMudhwbGdTqFIEJZTCnSP
p4mZdR3MmQk2nxchNGoKBvHekSvoXIgCSOgKFgqqbffQR2Dn4BCBOsd7l8x9Ey5X6Qorl2HfnTt2
p7l6hmf/0QQOhGJy9cWJ/plYTihcDm9UT1PnnXD5uWKL4dsKwcJ3loDwBYETYhc/IJ1hlD8CYG6Z
cDVBXRh4xtzcYSXCJr7sJEbmOCVnpKHiJLfRc4Qaa0DRMjY44WkM+081T6mJFxJ/RcGzXCYt6CqF
wQtPxZu5pepW3Pm5dfZe45y/uDsXuwZ0wdPFq31W3JN871p/2t55rSUaWOCM6gbNKAxt3aGalv/e
iaUUGfbP1jKPwuprPdDBVTAdteNY3qPcLeEkHDFWespwgTYS8YnALnSuDU8oYwtoGwTsB3/2ktWW
FbfBIBEPqPqSyocCBQhC1Z6qv3/WWcD1LQMn/RMb5fTfn0zad3SXNPCMQpybpQ5RI6ppWnen8FOL
eDFBTIlr6HuK9unvZ9GkBMWjxeoF+F/wGiJGJ4UNpfhzhvKLfhyzX+bVTzy4kcIskANogG74ywX9
Kap+03UMi7pc3ZAmUbAoiCBNDJRpwRDG6FsyOGD4BhpArmY2yW/zloK1q3QGo/vqR3/BDP9ttn8L
WBpF+tY7WHrnQUDShkx6F6vyoa0V6P2wDn6BJVu8JsM4y7NNBgtPszrBSSrKR+83/PUhS00chlNP
hlKUuowuDXkI0/DljGinx+TY6YyiiGJ/A8Cw6dwjAiIFPhACdLcFo1IQaeZlFpcEcgIaEYyxcDnA
+r3rlY2AOZTHvJtXHIFhSeW0zHoALFQZAGjTNzY+QDHOay7BA3HlhK4GuZKNWJYDVZKGCZ7ISptn
IFOFvODaLs15A7iNO3gbvRhtTXh3AivBeOk9hLv2OlzDHCmHmsMnwABrTVehKvM0zDL1S7wuWCK0
wT7VqX9mEdfaeK4hkHSc5lJzv2MWrb1jfAe7kE/0rOkWuk87anUOG6vR+QZ1rjdH2p5GJZZUOiwv
d94rWdU/kHVNRgzBp5NtrONF0/3F21Bd6eSKQT2riyioOZR8BYjQ7IdT150mEqsX/7KlW1X5yA4H
1lUsGrTO23g/a3S2cT1tdNbxJURsgJpMx7fq6gBX02KgN3AJ36sClKgBLpzMHGnf5EK+nUmW9LI2
PdYelEaVivleNdNbeEMTYw2grrCzhYz264reWAyEo32cE+PWWyiGYEfDarz9fFducU/L9nXzKx6V
knVh2cKkODhDp9VY9IlcyYGOxwnimk/4gCxtGEPY/Vk/ltGxuqQe0ND8aWzYKWFtTfufqS2tsrDq
GnASy8wVB0xXNU6FUYbfHZox6jmKESb9Igmy/aVz6zbmby1IdWg/ixYCAHHTIEtkJEtz1qUsMC+U
hitoRqY4ADrOrF9xz/2r24NJIbQGqZ1xzXfTcadKzOsQOjhU/TngqiN9NLYH6fxAcXkjvrGAIKjT
Mdn9TQEsuOwuWF9wbprVFGpXwTvKrBx7F7irbxx3fyVGpHNmSx4qGdjbOabUnPywBXFfCxUSG/8e
3Cy2+UDlerOKXmKXMqmIsUIRa50X1p0wUyTJw3oW1EZfc2NBwnqmBmK/ZaFga76ldXkQ6OzLkPqS
kRrmj0Cc20khw+z+4/1K5mahdnbbADNgO4NA0Qa35NGbBs9Yw7Zt9l1NAWje9il50PXyeAErMHOF
K4y4nShr3uJDBsL/M+EFfy18MtCWhEkmggfzT55fujef0VaZTQPa6Dp2w+Rs3oZNqx4ed1br/zZK
7bxgg5qeSYwil9gAirfKWE3Gky8uF4zjqCVJ1d0QP11MGsiXdX697GCFgQfxEBK6dcHdI7rQxVDG
NvosaQuFFyxUVCitfyhsa/byXYPF2Zqx9jgGL4LYzByoV2LuM1xmzGQ1ldVkBbwT+NBNiuO1Kyo6
rige0AMAydquIK1xmONoPEaIT8HERKTQ3xayXZdfaJjMt2IzLw6QWzpTJtWimCzdZEu5VGS8I/WC
Lgpriag7dXvXPVLnOSyPwsdKpevXod4lRY6ZY0/XVnlB94K1GRAILSv5Hxox/EBD7q0GKYVifooB
N3IS1LV2wr4FzNxxG8zwgv1RUcmgMvugO4NDQvZh/gCkTDYlSsJtUc6GqYofwtWy+2zFSqliEERo
X5kZUKFcWbriNjuyftLI/CsDmwdfy2Y65hbREQa1bmQ+Goc1g9EMD9+RT82sjOIUkYZ5c/vK5djL
wulhuPFkBsr79dcu78mn+/Tg6JFpGBF7gASy9Ku0rzRa7JBlvleJMWhT+mfBFRyli1fJ1gwihV0T
2v+j6cy2FMW6LfxEjqGAirf0jQjYht44bMEOERvUp69vmaNOnj+rKjPCUNjsvdZcs6k57hiYSxXD
zWgmdGhv7g43l+FJl5IBoZtd+6DSA+TIZ4T9mcMn2bAcLX6sOAiOZTtDiR8Muq4wfUYm9kKUrWwj
LhenF8k8DYsY5CA24tDuImHqQQoG+1vSt0eBSA1hde18l8rfmMkbewCROKIbwkS/Z9PMHfCz78Lv
/4B6F8DUA4ztYxw6GP7sEkrB/Wg5YCDK2PMcVGxYkCJxB8KvweTGUssJM+04oKB975FmtazzFBUH
I8RuwYzuOdeAR4RuIuwwihwuZo/l6GrUbt/Bg46Jfhlh5wQXFYfg5pedD28JqiMDeP+LUXC+elJp
VXY7paicdRBI9HATQ3nvSKhQY/d1HxmeRGJ7OjNmHYPxpNLj67sLWvwnuzt1ys3Kp2L0QYjcK4Bf
ec1oiwEgiDQ9wj7CC1/DTfjqQC6iFAq1EeUc9VyOycYBSfdCoB+Zu8tPfZ+ZPBRH72a94Ds4zfgd
tNpMEPg5ykiNqD+H6rC55WF3Tv0lXxVgykMsQdd+Yt4yeHO+G+pClMIfylOu/vWv+FjXt0NP7bEq
8PbLjSWmKaDG35LhQYY5UJrcLEbAnxarjQX6Tl8fxLXNmveVSwvewBOh6QBaMk7AZKcIFNS4R6Nb
YzJl9Y7peUZV8dqU+K2wYpt0Q9G5Sf/MOK7ylqrVGS/7xUzzwT918OoyBKPQfQPI2mAd+jiH1QXG
gx3/sNPmSiKPxgVrPJUlD8yFgHlWzNrD3oBtAIfYXYY+jldKsoDQn2J0d0EicXCkXM2gtI0Nh6F9
K4DiZrCTabWBKqPXlRUSd/E0/IZAvG+LatNhd3DGYNHMIiO8YW1xFHYhxcutg/kFI3V+mJS/dR1j
PCuBjUP36xrsyRVIQISotQvcJBI1m9IM/SXqFZawDDBFnY4oYYHYx5codDZvWBm8BrvXkHzzGAnY
n2XuP+Fl5KEX/4s4g8GtY0gJsHYhqUR6wrDfHwKeXKAL6WONYyHZcP/uTmf05PZy79QFllJw2cIG
x4toJz+RjM740XACqib+Y1gmcw20NnQBjUBBLkkWLcfKtrFipB5yv9SeVZZ2DqEevq6b5EuTi14d
zfYwm0AvaJtNvl3Cj7il2+ZczQxCI8TDuGe3iTljL+O/hYin0bWo7mPPVCrVCZa+OW2IT+I8zBco
GFRegIfyEdIoICo6RJZXhrOVDLNeaHdq6zpmpNb/WJ3NYUxvg7falLGcbmLZyNx4TxergfzChcHX
zu8FjZv5AZ87D1XzJuLyS1LpmOd0A5Lsz2Y+uFcWz2pTNfmXVqBt8BUie+GcNvEF0Z32pI3fF5Yj
TbyeXukEACMjq/BD8clbEMhNtR/DC570eNfTMcBGFY9eKjqAkCmE1nMq5jJHvC/wzwqRnNI9i0sR
XpH+d9WKagLdT2IzhasJTDiiHOweXZz9WjxgHbRvIHMYlmf4edAgnACszA7En5DMLcN8RUpIA482
7wE1kObG/MbhNE31ATpt5scfibwOYTfMe2Cf3mt1J5MvM28O2oAKTE/hcrTsD4RGnUql9m8H+zFo
Lg38pwY9juJuxRWtrbpPkkVh4/sV4efiYIcCKaEKghMf7LyDNWEVqb5+UJFAnYBu6h2DPOhp1v2L
xlCdgxSrRounF9uafMHR+TCPXmXc0CjUPonzCw1rK2wsEWCtcMTYVeByqr0UXxZOAfZ2UnA+YRMA
mRQLoMlXZr4W2eaFdamh7srFSAlJJRdQ4RJzJYVvUb6Jv4Ztauread5aqXte+BYL/HnD+uvFXRuo
hBd6JU2Q0cZSiu5bRq2dvxKg7TigvFD+Lg/7OOzuT8mTMNgxpzVH9s1XDkY1uF+cT7/9NZv9mrsN
rrSaA7oMOV0YiBhNhhvYFX8tPXiMmQPx7StI4ZvT8N2nTTgMZTKxbzv69LwVotN9imTaqZKD9+g3
4k5KTwqlkl4KELphdEFpjFMojAkqfHYre272QKEr5E7wlV+g11++goH+35nzzzkyhqWAxdoAg+i/
NRxEqSOZphIGDK59neqwAL6kPcEnd3/kCEh/UmvQiEurKLM2aCOqQ88g1Qbx22wdbEeM6J1FbefJ
zYhFEynHP+gQQCPsXA7KDJNE7iL4KW0CiNtjBT+IdzS19T8Nr0Esynn+TDyDgE8wF6UwpsOyeiky
e1z8wHtF7mQdt2uVrBLNLLdCofDXjrNg05N+ix5qcbd1VDBiIG3QabjAvwZbtgbAAN0T+qWEIxf9
I0OjhvGZ/FiG9NxHwhEx9ObBpFuhcavoMSv/ekdk9bZOw56DepEqaiW00outQR8lcAvXfFo6tnHk
Ti+wNwRPX3fDZH6uh5X7mNwEvAGsQpMSCB3Fd2NeH6pB2zul94gMFK8c4cNLO88MdS99tkh+11Aa
/rXcsgFvhCNfrDQs/jJZ+JMSQhTPreboAgCVwNeQC62zV9jfRYtHb8LPoukBknRdzk182lJwMbBP
PMO8eiQgI081uXxKX0cLOUdmbn9x9AtvDvGdjX0xVKeAX1CaFQsMymhwMA2XLDJXfM/yCly1LKxm
v90xOmLMyJ2tUaqjPYYJ1XDv/mGbe7BKQQTn/CS2LsYCuZdRyzI8P1i3eSfk2VRhn0XFgg2KEPvJ
OV1iIhBjYDCagLsx/0bZJxy2c3CND8TEQ1GtsUNkfraefE9Wme6b3jc623xbM6yiZqjTYfFN0SX+
zLCYiyugk9mz4+IUp8wKxMikNDjH4I55lO40Dez73tDPyb29xkd+xjFoTZQu5f6uKILnlulnaeSY
ETKIblpV0lvihgqjUrlAgNF2ese8vnGEZJYHUX12VHDRNJ61/ZlcF71Z7fYA//iFiEIeIeiJactT
Q75GtJBtD7cKTjn8rh4SjgWdnfg28xYhBw2KERHnkTDdabLTNvX8xR4/Iwp6Km3sFrxrIDbc9FDp
DeqSGr6BTGn56MpbHr0L8g3cqx7mM73Dfr6mAi+0Z3dzCafyTsoWm87+Mf6wozQZWWomn4bR53Iv
z1UHCGUInWvfCXIcloVQoPFU/YXY2kydP8RrfMWNSfW/YEWiBfz8CLvp0bHxrn4Oa/YjmGI8/7Iv
YQpKkrg42d+NNUQoZqh2tGhZhG6PT037EGbhxXs/mEATfXmxr8GXA8V7xNBvnrJFvhK+qZbW/GuV
43LJCwqyxuCIvmM3fICo7xImbwezyaMO6kd4IcKaxowoQ5daDB8CAdlQTcpQkrqTIRLqhQSovY+J
y9VnQQYU9F7T4CCE4HzrT4o0DzhBuU9OHl1mDEXoe0zXphNQB1SnJj1Qh2cC/BL27gAWtb364JvC
FE0H62byZt2YAujGpOfnxqT9we0JU3SYg7gVQOh5oUFm95sw0BDscjp9x7oNDI5hFKfSpfgR+oKV
DT3P7W+E8o0nCjgKbRACEvG95bSXAnH/5OgbYfLWGaT17LkGyh0Ok669e6MAZ8MnvOPtMSHgrbTN
Ox8JXj82IIRA7PDxjaQiBLFzqYPdIqTwY372ebhvii89o5Nh+rijq9/M+u4AxWA2ArKXwYGGX5C1
eW4OiE1EGCdmibRaR42jG96jt/pJQn9DCBk+yizozupij2cDqcSLQZsVEy+YMCZkCINjBPRhYVRf
zGrJKSL9xI3zAnomSfcMUxmssr0j1FNYrZ2V8ITh1QwvQAd0iV6nX4rDLLf7O+NhJFNcVgLUkmOi
7I+sYagw8G8kFIq4PYZkQ23/QhgyzCn4lvAHUHA6jU1LYdp8GhZIpOtKrJEiqCLU2ORdDnxxfWen
hdVf+NYF2OiJRFeNl5w0L6ekl+BXtFDMYsvzxXMP+lzvHZS28ZVgqwJTGuCJBf7w0QU9LuhV9Oov
A3318qEJLL4NTK5uTa8T4K7Ze3IEK2Zjwx9NUZ/yf5L/hOTTYOxvw+uUmd572Iw3FOAs5lbKXRKS
I22B8BPgULMMmGYGEzrqH7pI2J1g7A3QcWFefhbdUKK3tDnMX3OXRc35l2eJ0x3FE8Kjl2x50itE
/Cb6c9V71kMJXYwZBuCRD+XrD+DbYSvjtIopaBHuYfDtb/feSApXMaFYrQI8QXHFq72zOxqxRE4x
q1V8aULyg/0DQz60ppCAHOH9CAlQHl4h4rcIDhXgWaTYP+UnIAXEIQB5col/PHlMcxaLeghmHSFS
gmvE7cEGjGrqJxk4wyf7+1pRC6EOEXeAK/FC8P5pm8LC4iCQeSOKz1RUI9b0H1Uzwjr2d8Gz4GpS
tnBBkQAhGptLQ6LEG0FtaDw3tJ4HYInlVqkNyBVmySfxD5Ou9KQ7dZi0hmwzBA8BkuJa46B47Isc
hw003aajhvXlPWGaSWh17emDJt/2k2A2ofRbijtFHnLEVm/25NqEvDfRhDTNdQOTePhyAqFm3vkF
AnxOniuxARsaHMGInyyKLb+HTz/lDX6SmO8ScXsk+kBEEcrQu3rf+DCtAc/pYXnYYeL9RWywQpTU
2KV7PxcGtk52D5Hq8yCRcV7ODm5dExsfihlT5qoDfUtJCfb3c5VAjs61tUQ5O/FGsPGaiJHcowto
LkS7t6XYauhwgLQt1gltupB/wAPgnZ/jpYCSsm+jY4Jp102Wv8nLAjSZ5pplZXnnHWPD7ZbJYEYr
kduX0Wkky+hnOxp601BSupboZCWgitqNQoqcVOHwGOu8NpQdSiG8bXzXnlGk0bW3+6UTU+nxweEv
oUT21D6hEgRCCSVnHSuretjEbwxPSq4KSo7pl6kICV6kCyHl4US/u8C6rKmr2wC2HPAb/4DQx1gF
Yex7fd0RRTgCKzhAgBpJ5kEL8LYK1WGPc4rkQhdYBlNixgQlex6jvyYWz/fNoZ9xWYIW5hgUwE4H
ZcHmvmmcDP4fQ7rc+GLXK9/TKjmGKkpQn23y4fI3JRxk+ZsiZ41+O1Z7ceqf90rcSkUHCFP+otlP
OllY5ZO3hhnYKL/3z+3wEfAj+f5HQIH+4SMYeLBn1rOU+WRzTO996GN4zj8zQI2g9bLutOId6z4/
YsEGif4FsV4fHadqDjzpOmuiMqL3Ogs6tTE8wxmCtSDJQMux7sOSSSCXrUEYzHsrxN+kkwABvAG1
5q2u4QOwQy7KAkIgJuQCGtfMPATCw5NJt4JJUNQZP8CNqHtcJfmC2cOzGya7ROOdnDiX+PMhagab
2F2UsxG8O+YfW8aCOAIpEE7l/oGbtAzkVWKtQmYSzdGJLFphuVSQmwgEs1nbnH3o6R1WOhglNkuT
/MRxejWpJEZIj+fyxTzwABb2sOPfakBr+8RDImAS6InJ4/KsTdwVNb+ZXNsgbBfWxv5l5l+50Rjh
8UfauAjzNSWFu+xXXpMrznV9D7E659R7iJ37t220PjAsyGuAXh23gjfhBIZwvdD2lUB8QIvpicHu
lTuLEpJ2BfYeZK+D27V78Nuh8tL2kZduHmfq3eiMD/wVjK4huUqYfuNBOuDzRRh5e2dYzmxEvjiX
sILNJwR9s7uGBLfgFnisccj58GdDslWj7wx2YdoDBqWJpYBl6wjLOfQXuUJAwm8DIE70XlhYCtfm
CmkKA3xEEelW9HOkk5hdC1s6PFLNQOtDWG7tu8EyBsTsxNBNnEP/Pcxnu4NLNghHegPNmPS1Rp+K
QuA4njjKQCFuy0P6tWiAj0npv1AYvRm9S+TZeiwVUMFWIgFgOgQtnVk7tSTPUO289icfR2L5ae8U
vJHp+M9/M0NiphifTW9xo5/Z9xblXoFJzE2Bc5Gbb8hkTKQMFbXcZOn1JjcyENylYhKIgB9ge3Hh
MTF4YjYAfxl64ogflpzkDz9bnXQclhXFzfAT3/6W3jutSrghxKu63wH/dJXRGfDp7xO3meqgRgJV
g2eBL33WFymrsgWGYbtQxp/4t1W8PjwaAukd3Co8rqE3dA2SV76D0nsxVhzcMdWCIUwLe+WzA7QK
7s8zVCJjLcJd5n6g6YgDzhgS1hMcwW7D3MWQ3qIrcR7GjoQzm0Mwm5RrAmhDZX6H7DtUkCF8xMhe
mQOknlx1qCTAfx3rvDR5gXfX0Mcy4ECTKEclwWuz5bZjNVWgPWJizBfvycZ5VB2SAXMGzu1Y19rM
19r4jczAbI7+yXEPfSobCBI55pSwnpZO4V3+Ci+BVV943EVBCbHwH8uCU70XD/axxb/QeiEXcUok
bVHPufJ+xp1VzVoZaNO3Xybv8Q3GxqDc9hSrSMptPm/CJS4TseHDGsBALNNagfpAlTGefse5JvX4
PsaCyH+OHwN1pTtH7z3Qc/dWu2XwHhTBI1123GOgEkb/wvB9OVMnuEggf7/GTRHRThTjSr/5cBXj
QacbldJz4GByA75q4b++XBfBMXygH27T7gJ3GSvoWA2LzkOgP0zCD7hG1sZogrOE0MA/JpXMydji
7Ieg3hSfwb0CXiywoTikPTDIrgAIzPvD7rZSCvwbI/3ZAXcyCn8IdB6jr4i+wk2YSkIeIRkEXzhk
4TS4f8ISKcBe4e1BBw2YP4CrKsS6m5nfGaG4Eoi/a7ZS5kl0Pl4Nu+7BmupAn7ngNgOeyw53g+cH
iZE5VizU9DUjvP9B3JJ2Q/F1yMs9JCNPskMgSnGYMHEAKbdEiSZnqsSgSWPAjOhLqmcdequLH7xQ
w03O9ijD6V1Ii8sBzdOebb7nEUsmHnmXmciYxVEOc75gwPzihaUcRgLsfb6rNs2S3CLcXinoFJ9m
RtSKs9nOH7d4n9hfrOHsyFwPkI8gYd6SjjW/yNt+Gg6Dju9lzMTv4eMkQqWDW+T1VhqPtQzvAGYp
xpoxRv8/ARxkumHFTeUW296HtM8JXSBDm9mNJktGlTisAxm7Of0nUI5Iw2CUvcRdHt4mHwLGRsnN
x+53sq+9RkLvJ/d5pTmMYy4/U5c2vvR9DkEOf2GiwvWdi5UmUBSOOqRl0NU9IHjBYVtC/mRaxQaZ
Hof3fjW9+GJvBW4FEOeUA0zs8Mdqm4KLgNIesGXBt1zedkEPexVLZAw7REwhyme2WpjVSDJaUKil
rBT2j0gnROEv4YxiP0lzPVoxIF3xaQBR21OZAiqe95lB5xLTNk9qY5haf5S+qt9DWSFabFE2NBHX
Uvbht6wh9ZrZjBw5cNtDOZ1PPe4IIRyDB7NP6ghco5h6u19amxO0JaAGhGV50qD1E+3uJoHQy2YP
D3D5G8XKfcNUVPFZCbKF4jqEjizC4oE56IA1h1MAGskTniYPGuqdxF08rWrKJxGAHNTcE9c/ndtN
S8ZQV677aeJuXJh1KnnRjPEGcP4W6kKTETGsXTcf3mFKwZGTIfWrYlKHYW4BWes0bjqCsz+GAjG/
xauBl2BuHJAYBy9bxvHMDEGXA0z6Bqex0FMRd87lx6uuPlLig9+ONOu6Ke3GpMOa7g5F3AnPg2W+
6cC0PfPUMcm2XwTEMX1VCwT075CS6x3eMFtomLfJl+qthdUJtTO6aHpTOUo14GoVxEpUX8LsQWVp
ZpBAcrTn8sTIVwlcW2MDTxhSwtYk/fAayEflZnDIouNhLM00iUkt5ijSX2yuQMUu+T1fcya8Q8aa
CQOTLOlssuRY2AodNAxgRrZCR5ZN9IP9cYr6DSlMA30MYh8XY+SSfZciVbZBmwZUfGcBEZJniGOF
wMeuyCMrNsMWyShQoZ9Asz/egEMtLPJ1HhGeEDAktB5C5sY5Dz3wiWM5n87OU8iyJrA+kLXVcHGY
B/gBnBS/DLG56AWnRGyI4QWzyEc5Huc13Zy8uyuaIP45ZDVjYyPJvVNMnGjGpgA/f1DFZD9v+fge
icqN/hkbadnOaj4MVC/GOuYEOajlbRtk/OL3jLBaWC+Q1yw8cbYpPFERo8q5oCbqtg5v4W1NacmP
0+nvYnJSMVKECGVqM+ZG2NRroeK9yOUSX4k90V4uXCUMmhs+mOmkihC3imGehGO8V9eE39kClrOm
gS4V0IAXIjLJbcP6hCZKHUbp4Mz5YtU0xOX7OIrvQHssih2oLy6yxD2nQpwukLeOwI4CDB0BzEwM
kkg0D9hJRljm9Y0JbE6L3QlTLkuHoaYCk9urUTkJyHUA2uWC7NPeGMM0s89DBs+AHfDjjR4uR+SF
GX9letMCplLlWue0moz2W5SZbLWyS35AvC7gvrJC9udg1PBZLsuQ+dZEokNOI9ilIAGYW7IPqf7d
4/dEGbb9o9uBq+S35vTnbZRZvTnWyPT7frck31anD0EnlrHNweaYMSpgIoOyP6Bbf/+pm9O0NxJ3
2w4uEgTm1HY1zueCjH59Ub4ytzHUjdholJTCd2+rArS4GHunD7hMpfUU0SlHGVuvxAhIRvSDWRyL
YkVKdAtup+YMmGBmW/wFvAKNxDlRTOc8h3K0ZVDhPyh7BRImj4hTgT2g6d/+pKqi2NOSJpU/R28H
/TmWpSIakPwEKNN3LHfUAC43zkUPBqn5SpTzGt1nW4DBjVQId1D9DS1sqBm7YtbxT2gnhG6U0dE/
ZocJFXu2q2ZCbK/WKBrWml/hywh1nVKNHchuD3W/wIfWpvufHUf3XUUaCE0EDjCz640TX5wQZWAl
28zPNlc+zdlprW8ToSQ+iUk9BOz03m2HeyhFwtNVMOcQqxjvFokCQ96NvAb9PAJCTgMkJtBZ2ZF+
MYxjEGg4rmWshuxCvATB9A6VM2daJBqbn3mJWItJDSK+wNAZQDLEQmiDtsD311hPGXUEsEDTw5YI
GIYBFYnshc9fJJv+bLOrwjFaPAEa7r/tcgnbhYxRyhkcDgTb2s1Z5w8o6Te/nzDQH0OEEiLxQQwT
X6j2sW2lp/CZ77eMCJSS7dMd89ci59zRWpl899LxIfEdCCEzabIqQ0wpGf9MVhApzgbWSTtwAk4N
yqV9bgzmlY2Lad/ebHgDDVOcG2E14WtHyWPMKdkBEcc+rCpG/hRJeQxCaJO42OU85saJDcNMsPQb
42bKa7V/a5qfBfGKFxW2wc2lhQYEueELc+6DyA2//pndMqEhoO275fy5ghvM0dfc9gbXOJTGpWLk
aPaYKUIAyKKLCeaI0HuLP+CXc1US9CQVASx8lkBwo8Pkbhy8McYKgKprmne0WBUKPy19YExTB5r7
hJEZtf7K/nOv7AFSgXdgNcIdgq4lTn4oY4WRXKEVSN9/HfieXywVxvfpg/eSFADFoLlwETnZUF39
bjHMPy586WTpQdh0wpL5zHtUDdyz6wRKBRQG+hpOlIyT+scXg4/HXKJtqwtAdHQnUL3MZLPJ/GL/
pfQQm4EXf6mmnITQwoJeqjFZRn/HnG7pPQuTjj3zic6RCLSfbAZDAbGqJzUgAn0h8Iw0bhyblqMa
6BNlCvj0AnB4/06lrLxQEFITpJIqeJ7O8HtS/qS79eeDpz+D/RnkcY+zjmEjfsIH6GfEXDFc+eLW
MhNr0Rlo8NVdLwDMeRizAC4f7dj2kzBinz6B44ArH/2XXzGcaTmvvmjl2Auu4CRcN4H/4M3ejb/a
ZBLLck+GogWUVGvGDRRYQwAGh+9Iz5hRPF1AU9BeRw25yXi7e5LgfUiXUHZKsbTU5wID7X4h3Ou3
Uc5E9XgKgNZBHNhZgIXuhfCKrhtt1CFa6+40prTuaHFGyogL4Xbd1/S1KpiBHrZPjDJAXKgIylW2
be1r4LKOcdi2Aw0PIiwjdII5DuPWXqdQI/yMurEVdNMvBd/Txw9CkeEkCV+Dez8Y1dhHakS7P/3M
1BigytEogIf+25+rVYPqhgL4MB60aTS4ffy3xE8tOUCxqrAU5xjy4MmDDVDdQr1eIrq8NHnKnHKM
s0K1NOJmtFbs7pqtI8DJyCZt/BId41jfFfP1ARome5VULuiKRPUHaQeA9u3hL46bJ3OvJEdlJmxD
qZY7cGdoFHomX2Cj2hNUATbwhgozS8TIgsbCPw70zY3zYPVdzBmuCE/9RtnIHuRqsTaazVdnm6Ig
mlAdrS7j2mqk7UA1n7HSl3INSM1h7PsLd+KdI9NlR0Y54jCFXCOgYOgixgIwr3EfZqrPXnw1uyGA
bIk2l8eYifwBHwJo2izL9QuyRIPRwKJw4gpz4iab+nPiQGBlgIlZBSRnMdq8Y5TKNsvn23VteOgL
VNM3j6EBoueI4b2JPyZnNqOA3BQzyIY1mZjdYNLwYQ2aW6Ra7h9mFW6DaHmdw7kgiw8e+WVANSsC
YSmUR1dyAUtKihR6JfpKPBkfnICv9Y5kG3s5H3IkSot4SnPO39zhcwJeOzL3uMy8IqL+ow7g0SJu
her7yhxLzFau8PXzwSxJ/DiSuAqyu401XTr6SRY7Zis0PoOerbScHQUqQalV3PJLpgKDFx2FV+6I
MLKWwyUxhJSApO/Yz3DfoK4IlLCeUbXgF0bQlT5Mu1hYkE2gJg2HBm2bXu1rZUTj3uAEocFZbE+U
TT0ScpTBdVYdqUTEyzR3D+ttTfaElVPI3bzWCPEjfArEbHwFdbk9bQY9ie1VXAn2lgYu9Cbwglae
V1oeW5uMD599KrxpsUGva+wbiRDdcXzM3QYacaA+2keC3NLXn5gf4cQRt8kXAMlig7G8yZ6cPgOE
BEsWyrqPN61oB2oaUvX31WWyCL1X6iECcrbMVekAlQlWH4Z1JnAAu8cnpZUJgEGyXj9I7QHBuDTe
qU7ZLaYGljVBXXoCLOe9V/7bH7N34RjVs56sgsWBBO0GFBeYwQcjCvEcCIuxvHwIx0tBGBgUKPd7
Pjhz1JDkkf7iGvxY3GHa8WgBHg5LkBiY2gwZEzPDEGXHYXCmHGlyFdsUlJLJp6Q4FdiXAUoSJNrB
Me52jR0uRjzUsNAtwiLD6mo15+LpwJnWB5C8IsQ1XcatCLqEBtcBDe+6ZIniXSjOyjt65xVfohuJ
SDWi3DH6G2l4KIGszvThI4Xu/b391hjvFhMC/LhAA65i9gam2mf7QYS76gQ3jgFgf0dMzmR3R02S
ouW6SZlqeavb2KTxCcPFFyK1U23XtwV64JqdctQxsXVAhPOCdI5pB987TYMe2+8NgrXuVaniPaLT
aG9N/0TSy0ufzTtmhif0eznQJNQL+j/zYV6s165yNUhyEt5WED7YtloYSdz2SlD4Da/1Aeq/TpdR
vX/3O8G/sZZiL6D7MzLqzUU6eOTNd9B3CLmBj4IjlfATYGVGL+wK5OJnHvQrHVI81OtGANQJueWW
SCxd5hA5EUscDWOZ/oS5A1dZTfvFN34ejBlnsTO4YdbzsiEa9yIIJDKj92pU4Fwn5UJijcXvGoMC
lV4VAX70ro3s5va2T9Y02awnp8ZMQht80L95lhrzXPgyy1SNW7hv+2Q+M2wPpO/oEI3DSr3b+Zj1
Qgeuo3ExIDAx+bAyDG4oN98WUissODCgZWJtXMOWP62NMO+HaSAx1Q/KFgpzqwrtfABlr3AnH6vJ
8wzAAckuER3ms9/XNm23sxGrz3LA56RPiMGn9oLN4H8zxHyeLSFUxZdOTdroSyAb1MZ93fW36FiQ
vbE3H5PpHpiLFSO9pzheaEN1y8ak+q1E9dkB0pIIvZfVHjFo+Cs2uZ/7rU0jhg8n7DbqMXozbrff
85pp+EVN8DRqTppFBYstH8PmJKh6/AcWsRZHnB7hiwyaiSV7c9uZe37Q9ejMyDg+LsOPraHH/wtR
X8C4+Jd4IL10jwX1jm920305YKwSektVCQ51BoE40LTSe+PTMahDct48jTA62vBTDMhLeS3sKHFz
EdQCCJjmOovv62LCfqTbvINmwG5xtVFwTVOd+0Nk2BZWUlAwB48Y6rlwxZwmpkJEzfGDSBwj+/vA
/SBLFEgA7IFtj9WRPoHjSjfEgYQja3gH+VyuPm6JnEUcJAnGZhuh4lbPmHb0YmRQcpC+rF4Md5AP
rfKjM6tHCjJ0jMK906RHNTCoZqSNee1155wid+hIn74kO1pbcD7YaSiLlm3xOl+P6XwEM0ukpuC/
8cWlWjF8C3OIfN6Cwfixlb1CBiszqX6FERszGj04DBuQ6ZrcpA/+JT15TfwQtODsH/0XEixxT7nu
GSqJkvLz4UEUv0daL4QtoPvrKjfU8LIg5seiSKSVOhgLoCaMAqo+Dfno7XzMOxPvDpYOGpYhYosS
07SR4cmXRvwE3hbVglCSKHa9m9umiAT1o/pq28255AdQENOEYCkxI0zeeNDgVqFYGzHLoGSVuaTU
HDSJN6BGjPlVMBmxuBIh0Ni/RmPe0RsZmfQODz/O6UGZ58YQs8TPGlrAAjPv9x8ZN/JdOJ3wzrlR
2IyMQi19g6Pi9CRrTpRuzPFxLGM7FIPbFlNr/KHy8R+OnZVx+GBccw+eGfvAloMjm323ncmdG5cZ
F0GgqsJ8zXveiSGCmTYIL+tAvbQO+5xZmb9c8MwIOAHJZPrheMN9BYMWxWVnhjRrvlj0lBYMMgl7
XA7yE3mFWKbHzTVBrV5WGHvWZYFAV5xhD6NTLhsdaXeAKpBxgX7MJlVxE9jsjHRE2FLwfh2eEwmz
A7cZBSSwcPJn1lZsWY59bByDbH/RnOLvHXcwvfLFBUdMrXjn3bHQlkuwESo3GeNK3aBHPJ1cuR/m
v9822JFBYNxzn7Dqy43FWmFfk3kHTy9DQAnnPdKn+dGw6FjGbecJEyi8CdFn+vXZ/X3x+3heTfxG
gAOOmxdTJ+89OjKMOFkwP5XdJzpu8j+MQARNGB0Bunpgpx4Vmv/yKg4LmKjiTl1HNJgszn8WzeLY
T03ffhmLTiCDEBmTsiaZieM4gdxKSl7wDUAUiyLz3a9XPUyuurTHZx5mnEGn+i+HkyfW8cKf9+rH
jMLPGESTGQCnYxV08fkkSesW5wGnZhPC95lzYh8h7oWaKLyGr1dPDkEFs47EZMAnuLOcyVf7hMcZ
s3JcarrGbVocjNPqxKlSszYrv8IrpRyLaPA6JiMHNuk5BPfx9e2BRu/i6v7FLde6f+MqR8zPkZpR
+g5PcMt4jCZcns4cGZd8aXf4omv7tbFkZZ8meK0lj5Z5pTgBrLFJQWFITV6fYBtiEHLjQsXn+Cf/
QXeghvmIRMEFr4XvIFUxI08i754RHFyKfi6ctAey4WD8whgY8izV/2HxpFeFBIi4EdYShQEPXI/D
KKcPEOhIenLIEr+oa3Hq65PkFUueVyM6+OhlXG0kLfxM/mXGlKsbJUtPjQrYG4V3gKym+K1h6RWe
BgWJ4kgkPryas+naSWVviCiH6c2XdGXQ5e0aq0yo6bReTV/zj+t6fgSs5m8YQsnADNCsNXiwsvvM
NYbq4Ivn8NNppTJrEtMvhkp9XgO1g3iFbJbjK/zltqltMzdppcVehrZN3L0ylwQTjmACITAt9nYd
K4ugIkDJEMCoZyZC4yaLkUaiYXZlvstd6zBKcUH3XFdGt02/CJfyYoN3Bskp2TRHRVh4+RoRoJoZ
WmnUNR7HlVd6B1ccPMgiFL7Dwzu5YEZMGGQVSLso3pcnV8e/E7aBo9Mc6Qm8C2Fp2CwFJhQeOGHC
2JDb/uuoWA/SNx0CNB7Om6pbTH4LyEl0TfBrGFoAAFK80h8JYC/UP+mdYQsg8MFgUWieuH0QSYE3
AhNotnWidBpwQ+i1MDS//+TJDdbakDSmPXHB6MNkQCM0aw3Q5WC6ANMJmRmO26eTHe2FkSw+bA+o
iYLH8IseT5gVUH6g0GGNIf+7gZvJ/JKb07bPYZuvFqBV8JsefjkbeCJVqOAE3MWxV0z/TpiGsmuA
b9BbyNqWXycscuQIElKfNN3AMGBjEDT4QVwAqfslkJqRK1QiZkPWphnLxEeWKksRp4MSsj7x3dwH
tPws1g8ZLwK90j62TbACsIBdIusEoRSYHTeNSS1tBmJEngtQTXgvQK2hILFi3wQSC5pKYBoDNsF6
f2+XD1b9UmSyH6ggoMNO1mVJcL28fczleRmIFzPpNGSMuxOm/D8bXaEt0KbzPTyDvwMY25YBO8bS
J8SQDy3BfcJ3hvfM5ElspsC1x+IioENi0vo0GOPPFx/K52oZ3DPnBVD35Ml/O4cZMjd2RZicCjzD
q1dDrVed0vHPYWZXxKPW9iloAzzc8CtDDmIsd1ra+gMULs3bG6Z3DQp94pMc+kIshZCNpWDLKsWh
TEJeASj9OgUmoI/IvMf2jXnorEE3GYtnHuSMeQt5/6xTm7fdyXuhE4G1fIcshM4P4SomTdpIrl0m
CSXxe4QQ4G33Kvexhj2i0WNyCmGFZR8x3eGx/xgdxZjD46KBq+TE+VKJzBnRsgJ06zqhmklQknAh
ke9FelzBUt5Q0njD40YmAN2hztYIZYMRByyLUXf93nZMPmB7Bqn9SW9H1QYjas3DjP0LdjiMu++W
raNf/Ah5hJ2hC/53hZX1quBItWennqW9rePdyg4m9lqD3oNjDe4muytIBqu/yemozJVxxoM/hBTQ
gP72Mhk6PzpGhWuMjfLPOiWoSJPNF3Wjx7zbLIcaTTRamXYKdOk2hr3cAW7H34enErQO72dTyZgn
MaR+Gd+vmJn+3S3j1L+zlf/x4b4DTBJbi/MyZI964S12KOEKY5Bt4+o7ruzMrWaHtDFQfsAbqKlN
5tlrULAH8+96fOkZ8Om+8EEKh54aZej3anNT6nnJvJfYHSTuOrh5abdgnKI07BnnIkTjmOkuysiD
luhLr81Dar5bdknT04CTO8IHnT/CfHSpQlWnfmiQsjtQAGkXSPNQrjMXgHF4mwwzu5wvgKpZJlOw
EsbE2BjxRnqcLVjqEhPwMjJUrB7GXykDcD6Hvi244tuu+aHIYNY6AgPwzusX4OVQ2jrZKRTOBLF7
5NyKQJ7ZNTTrO+SqQtg4sb1Ar/L47cQjK37kKHyECUvOnAGVGBuqnz5aWL2SfDrrn4SXwzvZMTpo
sI6bBb+1B9TJMEnMhE2AbaAvYRjKvANoLSMgimnG6ewsbOOiZ0BBzziT/ZephXhhyoHLW3QUdvAd
OD1Q7w6Wz4EdivPuP5rOa0lxbQmiX6QIECDBq7yE8J4XoqFprHDCf/1dqTk3+ow5TDdG2rt2VVZm
FoEdkpIMigOjrcPEZq3jpsMpiiN/80SubqiQ5bR8Jod0UzwVYwcRvygUCq7n3+HECk0i8qjVz6vI
YvgIFY0/OLqB2HTw9KH/7fgUDTfs+im93xLwDgBnDa9OeRJdON8VOquEzhv+xwqdZDPFyac3CKUV
Su7KxOCZS3SHj2jO+ABkGQrZXJy1OHbq6Xu7eBeXEzTJwMmkG28G8GoOFbeLhHRoxhg11Nqn5pEv
REWbmK8U4iAahqfN2bZp3RjYpftG96e76vKWSKqiSwn+Amdslw+M29psQ2KbU/HAEKTiqTQtfNJu
QK5HemlnF/yR2S7qeelcAWl3xT95ID74hmyHV/fdL7efUI5mtfZa5zZDk2OyXahdsdHmjjfaxRQR
4jpPAb8dly3cpAXmG+1nU4e3WJUYcnOQvyPOD04WWpN6nN6SfiGw82iszBHOzulKwDWFcQi5H9Mv
DUODc4Dek2OD26On0e+Qa3UG6fDUw3T1emWqMaoycj0mD0SFmgaLQ0KAlrSSvbXyT+JGZJAuKH9Q
0qDVqMTRpL+nwcDQrWndn/3N3yO5AgBrRkJOMszshfk3NZwskt6NV8Iim3KO9aKjTuzC1RU/JaUA
apjKcKjKFzkTO6PGmt2MlGjdJpwnTNDFjJg0l/RIPPLi/Nexq6bnP+/zRYK8DDW/fBY1zKBCw1In
4pbvIt9okFDojCYsQL5cUo3q8/AxiSQ6YXXw0hT59wv5bZ1DBes7ftRwCyUwuw8Cs3TF8toHT1a+
IIVtMZoCbesPpKBwxQuJwKfultlVlazX52IXGDuNNLwq1GaFZk8GLlQQoQsV9r/LqUf+c4ikbG6S
cAIccXNI23TVt+5SIy00cFDjKSQvoAThC5Ykz1JwxqiLsJbYiNnC4cdUOdE0lStfgDmx0GOvdKgm
3HCtf5jI6ugGjwwdM2PMzy8+T4OdylmLQkT5fdU7Nj8YriugrMSUOrGJLK8+JEvzN5h2ml02aVSD
U8TAYTiVdhsOTn/xi3SbJEcm6TBp6KDjiN6mtuGRy9KKqzOePra6BGhOAJJteJEz2N4+G9gWu4To
ux1XWufpl5x+xyO2u+Jd8A8ioaB0aT2mii2IsafP5Pinx8TCs+gjMVnJghUrkwE7zNA3vzxmFML2
xqLKDOgsQWXA7AxGmRaeSHRFWCN7X0DVLnU+nS8xC2bQtOZ/e/QjW3mA1rnfB8fgS8k5cWO4XjON
9t84eD6G8h4OiONE14xV8G9IYvG9fED0EJwiXagFo1rm7EZySL5MSoZD6BEp+042xPDJCZ1RAgJp
N+taoE2RIPZFJd75WfIgiTfgjwH3Ihpbilv/CEFUJJeDYr9jr13pdZF0TKgU+LpQml8GlwE6Onah
kkqeuImNaPAKVQCCaxDSqMDwcUa4ys7QB6QeYRFrasWOZBvAi79bCInJ8kXPxkOjVT9RpTQ4Lhv+
CbXDgcwWw0p4jJW2snkiLSIQJfHHSblN2OYEhJ4/KLBfyPOV8DWl//qGTUzGBqQKqMrMDGbXvUj3
6iL7VVmIj1kJQ4Ljsn+LZHxok+LYVJ4NaN876EbK2/dLm/fKQca/3Dj8dEQx/7k42qjijhMKvlL3
M6sPIVhTSwDlg5DTErA46avdaldDplWAYR7JZ4bsVSVsW13jX4yiEai/6fRTQ6lgq+MU1TX6i7j+
ci9nZpXiQ9d14hd3y2hj7Y9+XafIc3IamDCkKQ2TMlQL6NUqtmWYageosrBrwm0pPY93jDIglOKO
FnboH3jhxE9/zr9+zOSaW2coo1QOWHNIgudOjB6c2hQVKyJWZiNU/ESEHohP8nQp4zzIVeZqZNxn
eBgUp8R2zP3pbxBaoeS3OScz7kd4qQdAD26JE9cgSlE2EewOLok4xSvxrfBk2Adl8n9d7K6zDvpn
ABDYnThUvpNnsv1AMl4EVM58agLKCfcZ/MyX2Uir4VphY1mQZZSQ6Yg+Tih/i2eWwxEdb55s/5tF
cRzSNw0gnfJWOCXfkDIJ+IrUjxDcCpwQ26sTlAWaUV4LG4hAlI9q0oqH63ACKRAR/rhGOsLGc1SP
YvRPIIASXSJP5HDgKGerzHEoBdn0Ie8zKmwPD94cg+c4sU4lUJl7k6yoWZmXew9E4OvNSIwYGrz/
aG7kxgRNBA7oXhCzkyfJ+IPEhe/qWTOpAJyQGTA/zFdoL9LzKd2EJZrqVLJtiN+oB973tom+ZURD
anCmZK46/F5pmjiJIiatgyI+A4uxKphjUMrCL1BywfWMQBSApofY0UXm7LGJyFEqufvs7hLCTc0v
ExipcMFsEBKcW4tNQhHa5G2Oa2k2eu2p5UFSt5fEmpESgDp8QYN0cKqsKU8aNISpTpHhw4vEKSeq
gz8p5aCEdY5wbHbJ0PSZXiYfHlFcSGcw6hpVogeqSTXH66CeL2f38vk8ByyHDxHE/vQ2rTIXxV7x
aWR5Q8LuWU8/mDMp8uMG8r6ZbEgWQ6cf7wfXEPCXgy3prMlGWQe4VJCGIdT19lxtApQwc84+nAYw
zf7JuF5FaxqZe5m9i/uG+Cq3qErrZwDviSSHbHyIzmsymV1+GGLGpVyXuZ03jOhowMGOkSPd7+gJ
Z1se7rXWSvV/W+ZwwPOY6PHgbHaAR/0oojfBpVX/5c6QES7n+JoF6YTmoNIBmKELznglOjh6baBp
0/ZmaZHZpito0AKYbF8KEuK0flW8R5vITG3ffANqvKNL7iILYDOyhMVJErByoysp5QU+tZQQDc5z
xLstGGlJKZagCGFQ81ly64xdh7CArmE/AT15sZ1l+mMNFQN1yHIMM++bc1oOK2SCRDpc+REEP8lF
YGUBUdS7Si6VpeQu7c1iRRB+lYGbxA5jhEdPeICd/WAjH1gcWDjLrxyNnVIi2UHVcR0QDZ+Jd6QT
OipEZVd9cPBrkaAogZ+LX5I63tcJNcUdNyz5cZ7DY6C07ehBBOtrjpKCG0QfuogmxkWawKFXhklP
amCMZWhDicLKE655BzFbsDUaJCBCSI22kmCjb804WXFfHr2bosU8uXsMk+ZwpfLQYhQ8Qrrlay5T
BXE/SmMsgT4Bw8vgSm48A7Be47nPBNe3/x5f6FTJG+0GBRTFMb/h3SE2cxnrIPw06dBhgx/8DbLO
u7ULNoNNcGwx/JuewILJbQsAQNvZtuB6w5pgLopMDl6AY7gOEXBONn/Ff2Dfr7gfatjbB+J1avTo
itGNiwim+cocoHlhUeYe9qEFOccOxbTJhKSR74GiRtu/2tweUeihUtKtZU6G04WQi51294y5ax3F
lxuT7uajNxgvHCKLZBlbCL9lgRwtNd3+TXhbE98oGMMroxkWHNGYv3BmIMSZWqm0NxX8a3VEs2Bt
f3UerZ/6BmogdFYZBzuCoM1wP/5MHzfcP4BvLriF4OA2PfyaRss2Jo0M0r6fDBauG/G3I2BijvqB
BIbgB8+SI6McvoL3x8elWxPWGyHtbFCdbdPGHzo6JtVLsl9/oM3cHCMp4w2CaauRGGGVTh6D2Q9T
0xie2J1LYAh6Kye8RK+ja9Y/v6lEFvUUQBQIh2LHvw8eUMzgYgHxNLEsUKeLzctBfYiYfFK0LzrH
wamT0w2qOABN/MX6yXtlnNLijFnftSlmeIvM2/QX4QlSe6Dm0PaIH+Od/hxUObvhXE/+y+yd4NGJ
0AqkHqibBVMnYEB4cr8zypBeBjNph8NAVnhMlf07pvb0svUXjPJmPiRAVlrDUXZ8TTY9nCs3a2p+
1dzKfglvdMrg9tFJFB2IjXkFuhfn4OVaPRrFHp5WCaF7Yv9WYbzMnnRQRzemVrQavwuwMBiHUA9o
8h/GuzYjD+4P1+5sh3QWLdj7X9e8QMdg/fpXQJEKn8o5vhPmLLyPboUjXj2zbcwzuFNa2r/lgJH1
F0bUCV8sr7gp7Tc24YTWIfF5ItYRNg9U1IxXptk9YCBEbKe0pOxUg7VKxHviZcFD3bGMlXGjvLI8
+JdwColi/8HhJLmazVTFYX9LFSQNg5iK+uS6CVaoKSw5+TNz5GMLTZggYhW8ZAQ6RCBfAghZv8gt
f4krTeoPyyu3t8tyv9autPnff2JMk9ZgxAFOaQOpTnELUSYAi2IcRVazTFsCcyVAfURf+qrHAjH4
iSoyGjFDa20QEAZhUeC0aa6RorXqMwuOHv2ethXTTohLM5AwIQYMvp+9MV4XAs+rdLfec4lR6EC9
M/JQymCQIbqpNGwY6bjzPy00/ujmld+rOavsiSQHQICBpj1g8gOHNTxCWr5tAQLK0L7gsu3FjGyI
gkCju3GXoLwn2WdP877XnLS8y39Iu3pyGPxTV5epUGX3BZ1Uo9LUHIYpNNZoMGEBIJOpMSh0zBBX
JE6XJkVGnipbZWyLsoGMAyc7okrhlowL4epUpwh4k/GsZY0vAB9YjJMPXY9qUVnyKGeBcadqFTGB
V6a606QXOIgsfkE6NKaQHQpgWykU8UUk5Tn5RlxdNblKx4mGkONNwnHVCCtJOcH7KjgA3jJNdYkE
hGj+QkRRJ3utcQBz0A5L3Zy7+FtpfygXNi2MufCaLwzV7DaSVqo1bkxzf3CH3B4OOZURWAL3VMHQ
K2DdAC5gGSmGocW/YQFw1hBhJtjGzKOEcwaPJYSYATFLl2ipSIR8gCDwDb5cRTbNEjgqULBaslts
Noia/AI5qOLWgARuTgGqdUmlUpT8pGuFaMYmispJXlDE1QXWUBlV/wdIwR5k4SmtZT4hqwgIHreR
KqIVQSxaljST4CAyZoCASFeeBtOXKbha8ZTk8YTji5eB6J7QV4Hu+U4ewHGPlZz4dC2FJv57RSGS
QhwXpEZKR6kbwQCdLtZ7HMKqbsvYnXzoqpuwSCRL1ySrPhTrdMtwIJ3/VTYucAoVEh0j1KVEPIGQ
wjnBOFk6klYL1OhqoohglzIcaWiBIqopomiCjU1cQK82d/qArcW71Owv1QtKYmQYqTGNT/+CFTb1
y2CHc31H0Ik+YgbSoCxMjWvwK/INZVcCqEhA2YtKoVBBQReXodaZIW43fETQB/DnY3BKbmQZWJmS
RZhe2X/E1/iaUqBVV4uHs726iGtfKAnLnPESRmUtti2wB2MK/pCzo4qdHv9KnVLHHFaHiyhfMfwO
2jmKO3ZAleF7G7rvjL0ZWJ0HShwG+c1UCiIvoLPTxNNvBZTSvhq8/W9IZQ2KjoF5ynfhzkI89Fjl
gKRoWXct1SltZdX/VFClQakDdo7G/lX2soqb5b7RkvrtgZm7DU34QG5mzA+4aT4gavml1dH2zEXS
aBlzBEulVaW3AARE+IiT9/kQPB5RDg2No4F3+CPMj//FGLECLnBv1dNsesn/bpfwVUEjWUKCyZQL
577v5eAlxFnfKPngqxC+cc2r3VwePr9cYGlsJIZvjjxOPI8/X0a8vnHC0ux0yYLIIiCG9r4tsoUj
xK2Fa6G7+0X1gr3FxoPDyThPmES3EEbAG82yb0X5oNwyPczbHsMvxu81bu0Qs0hGiDTCQ3dP//AG
BdXCKfKbVOb5yh7RzKLc3/DGYS4bhBi8PMMcZyQWsn7q62PPFL0bsMU+cbay4QQ/W/mgutQLZwy0
z1HlQPqa/2MkZCQZjLjSu7h2s9mzffSzwFpmgzsebdXlHcWTNXlsMYPi4chEw2N4j8ljuYGsmkdm
exvm/xcLQoTYD9/FwNjfUhMXnB2mcyYfsd4cYfaJZV16/9n97tlvky1O8OGktKr93X9IvCqtDUCA
DXfC9HdtlaqaVlVjvOWHjh5mRx/XZF7ZJzFDfMSUdBgMSZsy7+tGsOcA0DFQCY5dQtm8M5fnCIah
pFzDGCNXqu9Y4z66bEC0SkiW3C5oh3omxhgk7pms6LDH4mHKs1KtbHIdulyHJL86Wa+2fIRZz0DI
u3WMJxPIlF/YzeoIr2Y828MhSAMWTrjN0OH0550n7JUATHXIScSUcRjk0qn0O0O8LtgdyBc7HSiB
S8gVeLeBugLNDBn4DVrmIR3510rXWbnzOwHMri8sMroFAfUL5JTyMItstKPwsApeNpbtGOFAUDo7
m3ZjAHMnfgctQAzexMefBpr7h10NznBARDKyKRHM9d0fzBjksAYLA0styIstmS+LY9c0w8UIAhDf
0Dwh5BBlbANHFMpaIhqwuFW65gDwv1l7esIQHFMcjN1wdWthca3vqbutVhysgwCLm4YDzZZvCPvO
POadDg1NNpeuh7QA72EhWNKOwGiPcsbUa0xOB50xpwFQQtESAHFgGt/cRvryJFv7GEXoz8LqbEPF
CYx4g9mk1sM3ovUJrJRkrVql8wHO9MiGduvFL8p2TCLMvb9bFw3BRdanJ4klRu2d3kSkr5KbzWDP
eKflAUKuMgWBmMsvre0NqCr6HUwBx1tOQBPKClD4e3noAZ75KQjZu4WtqSbwJjTQ6gCpkBCH0o2S
K8aCgenILo2f/aTaJftRXboblXDx58hAONU4ax6PSaShXN0G+EFtB0PkWNFuzSerElVR/hFe1EEw
qqjWKa2goP190f+UliReu/kFsKxt0nFouCZOrgGh9I0xzXks3pIIfcAb5dWDjjnCRHNyNilbdhDT
fzXJQ2TV5m8zj07nACMIyPm9Vu5z24adfhw6odMFvuifn2Dx/b5SwIJIwoFJQUePQpOjQEOh1W2S
+LreBlKJxTCy1gfMJkK73q8tYXBRHzq3mxM/L5UgJ2EwEPgfwQMQi1U4+L/R0av/MIoWJsGL8SQ4
I057GiMw5s2Jmgc7bNOut2xIkKfQPhuetXFLLShFkPXdkBsMeCZphd4g4ydh1UAP50BN1HY4tKy4
kjlr8vOw9HLW1e56jZ2OLNcxfH2DWRM/aaMP82OJJca8jTFDoshJFl2S6V3ncfKxSaHSPoPvPl7R
ux5xPfZDSA0J7DZD09eyx/qQOx9oVn8g1/YjLNvpd/+Ov3W4qhimePmjC8HO9p40ybboNf/uNhnw
YTv6/i1y5J12uSUKVfXFDNXT3+f3SGcZHG0fp/UOOpXePbnunetqR8qxdzZvvH/6173HOuaD1uSl
jVGUMGX6kKQsbKVNcptIgFcnjwEUoQyW5JpWEp3PgNR6qW2nHE0uJOLnGP6JBdddS+KDBTmXhmx5
beIePCFfei7re7K79clJHHgv0OnpCmzIOYuuE8pUTGqhz0mlNS0/CIh31CCch9RN7wiFE69FKYUd
TXwZ4PALB4VeBDt4A14IOwavAr2cmhvyfsbbQv1wkFbqI9Yc+FifxgXBRwFPAynriUL/LQXJlUsj
Uu+uRNmY9ooltEcDQKqNRdehOxP8pjxeTR7sEZi3c/m7/FmD0qCGcmVP1mL0Puntp1YHETj2rel2
DHehvrr8HLEloLODqAvbEYPJEHQRXK7iCm3eJYI8QSOeQdzhhApNhQSLhzSZluuwTsKG98qLjEuo
g1L0zMXEigJzk/RVn2b+N/4yq+s8Eh/n2wT393jOdqUnXpnU4YAfYGTzskxNbGWgOCdhuU7Rx6lC
XxuoEVsB2gj8Cmu9p7vSgLAnoFy8C4+2gyu1F66ZPtaRu4PcaXLoSGSBDCxDNcoFQvK+WoHz7v+u
5KnZVA7jGn6s9pUGNqch6bf+F9xPiN9otYu7dD+oiUiyNyM4DUjUFLD51HxApfUnmIKqoXmXfeT+
u9FzSftChTGBHoUmO1SFjFA85JeU2R2aS9zYGhXKPWaIAnB6QCIfpmeSP8spoDCOTrHWOwFaipxZ
R86K8TBup/Nmcj0m5V0nIDLrBhm9boBwcIFf+WvnkEThEcC+CZA3I+6TV3lhagzoROnXzujQAMbL
aoLZk2MDfec7FU4pCo9YWiU2T82HGkE7JBm1G2GZUH8Zy1ZCMBVSENA8AiRhPlnFkOloRKALmR3C
cDWZYOHwrqNho/YOoed8UzsAB80IlKwVNcqLKKmb/518HbvkvNbAu3SXQa5dXK/YJ1B80Kyiy6OJ
U3IpR6g/OCOZilfQsXg6G6SD2a3z7e+LeZS1ToyJEUi7u6Bc6ccI+nhigcDQQMGlVGkz/QWvPKGs
WfsNAkAvXZ845uaJdHsl+CuJwMuYREUcM42eXk0QwIo1vRHfhEbwqo8fTR+hFEVgDjthZXYaI7yP
FtHEbuG78PG2Udm/JTfn2d+i1X+j2f+kNkiaj/3FxJJ1ReQmPyMNeULNwCDWlPD0b/I0Ke5dxh5o
UjCC9EHzhQf3Lz4BD0EXZbDrj/zZIa4zcebqN/8Ygda0gi+TJVRlmw8qc9wSodbB25wwnxkHXnkC
3anZktKACvoYUiA4aOx64ll+o/6qjP9lv8KUcwerJlxtjpMLGdDvpcnZ8iDFJTjOtNxZ9EvCNHvd
+8L9mFTj7p2VkKUUk16uGUVmzPyywqHIPq7vH1mzwBzapLgQUU9Fu/QEQCdInVqC6YcoKmDZgPXs
WJzdolG9iXnfwj4VtRAwE78X0TfUsLkVHl4UaN8el6fqvbqXG1dktUjLiEXoZa7zF+Zk7mpF1SUO
VQDKvyBsNPCVOVIA+o1vTKMNOhlcLW/3cNEs7TA1ogbb/1VaFITluboAn+5i51dpPqJXo8Yu+u/U
qxMQpzf8xGAxZAJczKWpG2wiXIUeIGB8YYh6whaEnudrBqUfFjJdz/j6pg8mluViR8NgE37pkV5U
T9WHK861b8+Yg+mSRIGMMFgAVyeICFN7Xk7ArPnKvHe7SocdDQzfxMwAUPV7L/n62+jBeF515L9s
wleQzvyEAwC/dld+M3JYKXMnGPY5SWfI6uFTqOwZRH/jWozMcGC8kOWxzwalSD8mM0+ck+I/7BMH
CS/AwAWXe5pybDKr4gfv23UW3JIfI8zuvhHWWM/Z8PB7puSuTivc6DhP85SpVyeWuVw10chJUcI0
tRsODVbwU/KyLrHp5LDgDXSslcTH3vod0mpNw5Qmciq6ah7IUlVjyli1oFM0jGlssFJW8lcr0yaE
KLI6Tw21SWjuDJhgM/tB60KuGGLRMUGxgpOlc8YD607foeHZs7y5cMtEwwhPhdYewRbKFVfzBl/L
AbYQqkv1q9zKO0d/9A9j+HjpjBc0O+WQF7Tbunvwq/U24XtFNRbuZ7Zf8ha3E7AAi6VkDnMSlv34
ONY7s0dlxizWB8x3YD7b/kdTMSno9WAFejdT7TgLgcV/nraMlafbnWvhefDyIBZqPl6ZClg/qVup
0RUXZ3RGySBh68m1qXnXmiGDuib4dtCIlgFwnNN0G98Yt20E+qzXSR3dGrI/PvOWPS+5BFkZsliG
1uF/waowPcrc96g62ffua4klsDXCMCMylxgd41eOvwSXM2/muIM8Z9+uQLUac24OWBQTl6mTkMpR
MXCoF1yIQ6tBz4HMc0uxAMm5cAk+BbgDZ/47rgUamUuhqiFld44e6rFCdfgB1Nf92S3lOYHLxQzd
lGsMcxxJADLaumNIznqXt1uKKNTpGZUiDdjAqp5PQ5rf0pt/42CEwf0+/GURs7B0pTCCdxhKt2+f
WZ57Zk7q/FpB0onClNl5M3xCd+5P2Wf9jAAmsFipBrc+zsW4QH+im4vtRWv0GRypHfBBahnxfq3L
iKVJ8wlWsMVSqaTddcEo54ySmj0TQjzE3FdzOhttAwPMt0cJ30RL0mwiDAGl8VqMbjvBFFlCQ4oY
Qd85gTjQebsvBacPocZ92qcZNt/AeKiNaKFk0b0LRxa7MMxJ+X+dVbJKR2IUa+KwiUXnHLT4/yMN
azGCs6J78NKB9yWBDOjX23hADB5rREEVboZgyFOQc/rCDKWW3HsHLKKzeW15pL7ZzIWlb0YG4yxw
luyzA0QN1u2lSzjkNGSuBMNTuIpEmLL/U26hjcT6WpYrd7C5waCne6n7p8V3Q3hzpgFoJPibaVHr
6BMBsTHilmzC7eTgUq+Iz0h5A3D9bdrEEst9tE4MET7P7537IGMF3WIEI+AH4HAMQ6IlSgEgcwPe
1i0CnVL8eONRGdKGJqDgQMl8iTxYNThn9G36UkEHz08v8o24G5lf8UrcKXslMthufMKfntLRb+BY
/4Z4zaQrJMWbth6ng/Ph4tNlLXHVG9RpOMCCAnAEw8iuunOULFLaXc5slfPHYbD9J9HXtwGaT4RP
Nm0I4rwG+4ia744qTlaoNJCCMjVdH7PwVim8B9v04RjBHl+YGwCRxkXZqdk3gneFh9n42jNGcOO1
1SW6xXTXqMMlRzkFUH4ZHoxLSWvLTdMZVW5zkdWCMLgG3D0OfGybGAXLeSoevh4+rLcdqtLBLiku
Oiski0x0dbzxYWOF+q7H+O6OfGXswTYuhaXwxcX6JOCp8+q8+JQw6e4eH/2U3tBmYyP6p89MssJl
Yo2CyIyxsse+t+I0eUAcQ70KbPjfWsCAATwJ/Audt01UAcGpUdabOJho36g3opHVBm8G9Ww87wz3
mI907rF0veTRkuebPn4fZQ+7qOYHwIrGGF66ugj/LgPEmv5Q9ZowoVZzDCCU6L7qx1HcKp7RUkEH
uIENOC9QJVrtPSD7Vj461snktxcPnQKNidluDZhCjXguU0SyITRmhPgHyGHjIgH6v6SbZcQ0rHBn
85GtbHOX4uaNNxzcJpCFZ4Xih2RoU4VQ8HnEn1k+g3/wASGvWEVag6iCbrKXoYKD4kxcBRUZ8gJS
q2y4Rldnd3X2NfmHwZIqncX9Bekvu5W7A9ZgwQvCVlYFQ+mv4SzJJVeWow60UHfaOjQBZBuZ01Oc
P14M6fm2yxQFfuXLu0Ba1H4tIrzyTsmzlkAJA3FHbsvY7z6pnAgCGbjRjl+QMaDTMGe5C9/oQ86L
EEsUURRqkyfsmmh3aENs2eBIyg50P0acob8nybvASb40leZRHYUbHE3pG9IvEaf3LP0W3nGcOOMP
3V0MT6AkePhskH81uH63id3Gio3HgEL0s6RaMxWgazg1JJes9pCyLXTSdvvnEc9SBxwSZrnpLgke
63WtT65ZsLtNmJ0IpJZ8JuAEkWlBTdyu/pmPTW8Fxh59RPEiAHugSHT3GOaL5UH8JBRrFiAD1s90
luiSXGZY77Oq/5EAFcTFqhVVGPp3gvmvfkQrvAH5UJuL2YIhPsXQlJjrDoIpsrTmi4t7qEpEq1e8
GGEcYrZXWjuSkxduKwV/k4tEO4h8GN0XxQMs4E3cXcmvU6GQb6XFQxKLuGJH11YVtXisp4nZrXw8
VilVLldqdZwsUtvXa2QCHwgb6iv1VadT/cQOBxoVMs++0hOuRIbhunNtaG5ka+Qc15E+H8XuwRlq
HZLugHIJpRSLGjpwXJ/pllpUac8lJTFWSSAHI6Iw36fWqvqj9EyDM3w5sBzolDCtgQB5Fjp+fOli
gBf25ZDNLVRdhg+3pvoKzdbUP/puHVhAkEr11di7axQAJQDI21JUeGiWNIshrQEkRvpSu2zDSZ1h
H99/i/KkThQF7b1ZpZ/MTW+qE63an/VBLg/vDjUX12gNCruk0IdijssJn1BKQuQFwoloChMivL44
ztF72cgRwzofSmeoOewVnu0D2XVHlYAL6qkZ9onG+M3SwmMZNlfgFVWGjVre2lkbrv6DAixiIY6Z
/XVfkN4afixmNOt7tI7Xa7aAtwbiq3ZjQsyFPIJ/0LcTGQT7NbRNurDkaAFis37HdYlH5bHOkyG/
c/rcBKJaQcGjJwBSkwMGcp6ciKVLtUZFaAWVZgfxO20H9NBa2Opj6jbAJFANv/NBtfnfvv4QqM+G
0HIvhp7iAQCmHnLE+rL8DvQM+9kVZKuE10NjKqrBP0o2Fpkp/islXJwkxVdbhBGSvLZVKKe37C6g
lWK17DvMpdo43T4nmvqVK/ql/zqXcvuUWg70DyoeFTXFxxuWkZR0MxAS6iQVrlTdwjS6WtIICanz
UYlyTbkyoAdcsR08nkRe/8SWSKE/BqETxPic/AOGlTrpzfyTjOlzAwlBAEUqQqbBKuWQAAI68k65
tjQi1SApOzEc9NVSB9pt+CXNKAfvLTkIfWpigUIUqArPI3IGP8YF2EQfrtO5vYtu8Zz2Bq0WvdiS
GwMJI0u+AI9gSzC2nlC0QHELcj/vQEuHjnlTVC3wkKbo+kvdWTu4cOTVOIj33TkdnW967TNHbHjs
nAYH0Ev1psUw0zYQivdPQv5PKsAO9EkDeZA9qPmd2rv/QlSIHuRINgbpDb4iHKQ+m0XqHuqmDZ6W
WsRdYq56rtuxCFG4TLIwV7aPVgZ1CfX+iiQazRU8g8tkOaRVTsSgP4Ucj1i9LFkEjefE4MzlgP3d
rHcjkeHLNgcBnAFsTNm+NTohbHV2sa2lbl/8+75zY9DW7Iiz4aHJA/GLhd8sbZKDGex4j2/3iH1n
VBpbzP+FbRdul4Bme99m2BS+8qSoyxxOT4+2zJ2kP/qMhjoq1PC4wvCZ37fuLfNpAIMscLZWeiYj
Y2vNM0GesiFzmEe2C8/l4IxY4RcgNj+lVqnZwCDy7L0M0XVxx7zBf+cwxU6lyujKO3IvacJb1/lj
DVAVmnyfDhR1Ub7LR+t79bdMDufM3U9IFV6zzwxFFLlCA1cX91jhunAjjLgEnAPPox6I+YI2NsVL
9++lmjPGQ+SMAAAmHsmwVDp3NtOEYAmx+u5whAP+dC00W9sJjWEQIhrBhezW7IIQES0h1shLCOyu
7PR9a4qesPcinbjvkxo0ePyZAX6Q8pHu7CdIefqMcEPK8IwA8EH0kaM2S7TQASPujCeA4eWR3EjD
c5vAi8dYrVk7yyDcmh1r4Slv7tZ2PYDmvyCYk/qUy1JndbcDkXtQ65gcFwQhdCWr3PtM6aOfU9Hi
QZZbFeTMVSdkb5NUrykLKL0HB4yjCo7HAz6gHdanH1q+lxeGL+v3oGtHh5/TPexUbXxuiSX3UT1a
JSNYFJ6VPjNnVcbwWrwnaPAcqVIiLGYkPAcSLMo4Fv53mfVgEbtPxpnFxvRDPxxF5hUzkea1xeRR
yEB5L0v4O9RG8HPuGTRgbiA9eZB1jqtiGDJ9H6DLiNaYaDBfFO8Sqio70HFMNwHMGhnyeoW4bP0k
7SR5ITXjEsq9rP2ky0FHg9+4UXA/GOo6ZOoSY2bfg0eIWflAXDDWV3EZ11zv3Rqcm31939JyezP8
yDkO7Mmwz56Wlp6rh2H4Fse3FGO/LoRSfMPxC/fqv2B/yNhocoT0A/RHdz1RZF6xjnYg207M4chZ
ojHStJEpD24FJoDx1Jz2xjtWjsQorz2+eBVCfxHvlogxoFsp2dnRlB0sUBu/e2YnBwtBwgbNd4tp
+jbzBHuPb3/1zgI7s78t+MuTMVB/cPeBAOPrzbsxuQAMbUuxCqgSMqspNIg3/wok4mTnkGC0RfZB
FwFgkH5QcvpDmZ2e6EN28il7HtyR7WaMBZnX+qzvLoBz9RcLcfb6KdrExgjRTTjhInGmuHQCT0xE
eAQEg8fVu66gGZLKbVJJpo2fxwzFlgNTl+G83I+2iTvYxa3DCRAHgTlCG1yIj4gXmrF9pjvFHSWa
H4NG0/p59OVBRo3/LZiKHEVkBGwrMtwmweQ5qc4UH/cLD2kNKQ4rjDvc2TNigtXcPPQuHTQrPxl3
mpuSu5+R+Glncl0LtpanGRz4JzQrZ08/ybhWMr18DVrAucMUofUNhKdXWn9GOvrFaMLTbwtUodru
glP/a4TEmIzXP6Jy33JOckZNykv1QvXFYLThMzZo2i/CBUNyXswbwG+SQo8xuP/U6WRRnC1qKhlj
4Ox/U0pf3oP+Bz7jcdndt28iGfm74QfTkhjVyzk9MYcRusRA3Dglxtul7W5ic3iDJ0yiYMJgNO88
ItfJ3OX5RQdv/KBxRCAjkpLsRskl4GHhbkA2u0tsaBrbGJV4r4aTVqCqHa+TcvzBxIyJ0Tc8V4IH
VqpYqGIY8u58+uMnnPsbc2N2fy8UffViKgSFcaNz+MHwAjKBCSoHYS+t1hnobTEDvIRAO8TElTqT
ydNGszI020ZqtUt9O37hPDVIMg/Q6vRlGuE1riUvqNQ5sx6fY7yZC+QVhOoS3h8eHrGdy+gVnUaG
h60OtrS0ZffJqXfp1aOcFAq0pl7Ced+NztoGt9HWB2Mb4QjU2jDOdruuzfLJFhMjXGjN9g0cWQJ0
IOl+o/uK4NYcEMxgBsYIafn2Cj016E8vgeXCQ+dkufgAA/vjKIVJPF7pfq3L3J3zpF5LnnQAlofl
tWnd3MoQ2LIJY/aRlNqM3Yb58gKJg9v9d199cOcHDgfpeHdhyL5M+S/1K8MqP8dhiljyMsWMxux9
eZHBCQtwPGs6jTJUWTPZDrdDE20UBJDE7B3wiOMwwXqGkehnZ/eDACJ/eVUmj8wftM1aFSDI+W58
v2CnW2+9cOIrteEL1H2rb7X3Ia5He38DKzs4zoGzOge8sLiyjsz6rP7m7vxWsCAfyy8HfKFFT2nJ
4KNfjFNwj5ND88L9uwNUuw+nkdJ4xc53j+1cbcgymoDmDPctgDv50F2gNIibOJ3Tcu7fltAzaEQB
yBGCg1Yrqvs28u8+2KnV/sVZ9ZRcQtBu7w8TPptTAtLcMTEnMB7ESV70ZUbF2KGomHv0xXAKIHhZ
m10nT3Rf/RptemDWsFQPdlTexFeeqpHmURUpxgiHgkr8AE3mTW/DKkd4q8FnHp2AlRk5R8980Iix
wgZutVg8JeBiOUnvBjCpaqh9Cd5UcJyND+/RxFcHwRUmww0m8Dq3CoDXGZwPw6B2icJ39J4xfMiW
mYJ7/rhWJUQFS+cWiMf0PuOs/SiHuMRwnx64YyFWejUfRnpgwBzv7uZnf2duBO5Zbi2qYpiy/zsC
oTN/FCHrmGYSIp9N3d9Az194OcREwAkUlJCP269zuh1sGIm4H2RzFXI7+mUQh+tMez0uOdQ+4AFP
NppbLTUXv0qjipF6MEIoNi0g6nV9BssQMUAlOjTf8YLeckQ25Zx7uTvUwQXTAPFIvveLWb7PqIK/
ELFwvR8w5H2jofYkqnv2oemfBjuoA0sAr21XppGIxdh70IM0eO/QvA/sCCrbDM8bSjUK7s4Smidn
RUgOFneW1BcagYKNjVvXz6gE20QlcHvHW4T7YXX86J/7NsrFa9iZLwGiT14NRPMcUq5R7L3An7Mi
39chk/UOCW8rG92XKpupHRcpSQa4AJQlDoCd86LnClTBhwH1kPONCoV4CAv1mXYsyx0eqPUP89uA
TJEmIP02kB+hYSRpwM8aLiVem6j+7JugA/jMHDqGiZEXdCrRpwVtA0I28yqpJpemWw+XZX6WaWXA
R7sW/BYujTaIBEQMOHu9XQhsjbLL7ey8v4zgUtsbrYpndRFyF+CNVPBDriZm1d0HTKL7747qgWDO
XE0iK1q5pt189T9taNmyE3OZ1/ZM30XxSrXDlM8fZSWqi8HhgAYly5ZairSGqu5fzdvgphxjaRPm
YJeIQjhe+SLBsQAeSe/4avFyzKIvpD0PiDhcDAFKNuGo8JpaNprUKqChqgHfgJPf4Imnt0pGw3mS
Jwk5onj7AFijfJS51DP+etsZY7q6G6BVmCPTjy8PyioDCaqIEvSnSHHQ6lb1EAoCBgA0K+iQ43AJ
zV/UXurCtMohzNXm2OMsajdWl1i88yeOpFXSvuF5XMjSOvLbFL+uin8XlAL/Tuh6JTkE9jcd96e3
+8nGFlbH70DqwyPGKMcYKnaiqAzOzpQuuFz1HrZZP9WkPP0y567G6ffF/3HbFTb+Ka7HBcqRuO8g
wnycbpl/FmxWomB+w9W7pyUuhNTbUkO+WGMsnaz3P5bObElxZAmiX4QZINZX7RJCCCEQ8IIBxb7v
y9fPcXpuTfe1qakCIWVGRni4e8jtQT0TZRozbryIyw2vAfImLyxsMUhABSeIrSHqDtSe8b0Ha4ec
yq5NqW1r4bAD4CHqUClXAM52Ld151qBSGOWwMpQ1uDTdUiyfWmc0FPq+slvIO1M9sLett2y6dV8N
HLaZf4AJyN6D68BLK8Gp/Jj5As9mpMAsNpBylyIfQeRRPl6zWZs8GMmbTAlgSOvX+UAHDp0b741J
AOCMqnAgI6AxHT+/dtt4BiKHabdLlHjwTAEXniC4QTC7MamGxQvkw4zDti5Q3HSNht2x6x9t+Rdg
XVWl+4Bg1OYjcAv146d+pt+gqySSwj8yuZI/5oFjxkdzUHCoNimocwqzmho/8riKf6gp99LJMDZn
oQweZpu7CD6BsRJj3QDyFpiXuyzyKlxSAX3pnjgnlcZ1BooFt5LrF6YqfIZhhmwNl3aa8BoEsyB1
P/MH1R7WgphAgPtBVFKCI/8QkAqLQX5n/+TaYo0oz1dJs8D9A+ckkkWJw6TCotIg75SYXjZBEoNk
jAYEG6AFJTms7CMEOq9VgsFlqmWQhqhXqbeQtShnXSQFLv7f7/IeAEMqCFSboRtMBIgDWa87quFo
0fxqG8AlvZvKOdi7jEeJ5q8RAzGjuLfEmLRFDx/SkqS1oxrdYTHtKWnnAOpUR8jGqbeBFiFpyH2F
6eSoBQBVoKzY1DhSewgQ49cxU3XID7CcwmkEKnW/H6MiLTM75mYXxmo+Mx6DISGoomhLo6oyR7TG
cUqB31PFq+sdwvicn9DMqZ1U47aRNlOK5ZAZJCSGkYnWQLBcpYeYLRcZq+RJiVlCYKyefrljdHdB
vXseQGBx8aIeyuNlh05SyscEY2PuHFAR8PXBzEexJo/6/RFztBhE5dxGIoukWiPaurJ3WgSRCY++
gaNWXOIyi24Tw/kjLUZYBmJgpdxY8dLOsCSBdKAMgu3BiSRO0F36OBPi4SGWfkyCKY61ztpmWwpe
kv6EE1AnD7AcYJsk1jREpHLSjRy9UHRWKbnVxaBwZLkwbhBAGZi88avgFYiIGfiKeNjm5SmwKZfO
TtaGrDqJ6O0100whc0tJnVLGa8vIOYzT35uMuBoWMybYWpeJN+mN4q0TQ9TAZkYL+EDz7+VVJfyD
gmLTNaHT/8Zb9en0q6qP+BmG1l5zbONgzmIFhotCm22HbImFSakryIBX4vveHDiaiou7Cn2XdIC7
i+0Cj3cXUD9xfKvSg1DqpnMZljGOY0S9hBaWQw8anmbCAUmkGwpJ6Ue0adMopw3vHX2HrnFf85GQ
qM6ZSujjUkfPBB+Bn7IFLifhYTY+ZnCn6fFC2VP/grtRMl+ewEYgpA15xoZDOMUmA1cqEA0kGmAD
pa4HwPuCGrCyDCvuwR6AsZjP2QJqYg9O87lmgqUAnAHRL0vSNwZ9L2ucwZwntwOZ15GsqAyjD+Fv
VoRPybun4DRER59HwEb1RjBjDGvE9mEcEDdNzAdZAzpWX7OeIWROp2cT0gtDAnVu8JjR7OAlzwNN
la/h89/BdY5GE8YgQBmm2zkHLj0aoOqAZCIF1hdIOgJ44p0kZ61aGHwrfJHu0M7gzPjDGId4/3OV
uLcW9zBJ5b2CfZGJLoNuO2eWPgzyxlRQ+CmAv7luNaGmocKF6VJjRSjYNAFWjHa1zVIGTeI7fT0x
wnGSvK0EOwDu7g95JJJgL4Qqz26QFM8d5Cq8bikUT5DJLZr8VY6mUVIFblM4mLMLtuDPTHMbg3qP
i9L6p3ezjKM4PQ86S+hEzQgcXphwjkV9jassuhEbP79EIyBbc1QKKeeDCIBv25kNpYrgsBP4tULS
t0iOZjwtm0yWmTJ2gt+7+gTlDCmDkwVzBo3QF5PVwK4tyvsX2jAfWUon9W5lmsd+gujDSsWZiUv7
MnYsSXXEtUg+WW3qWPEZeFHoaqIe7cEbiFRZFKWsQRkEEarA4HWHOIDZY/RO1zP2AlvoahV4s7TO
vxAP7rNmCiyveFSLWPL+hyNCtg9Qzth3IPdc2mKRYNyx5yYp4LgikgbEBnw94GatOEChPHK5yj2+
HOvcDHm9rvkgecQdrWKvrDUzipxElyTbJOidsXyUoPPBrOKAoysScP0c4evhDSYykxdERiTI1wCv
EXKjrR7p98H2oa0GuHqY/RoDoJ4/iqyh/qrYBIr3ogITqiNAgDtOwvFk6BDJOZjmL+h4h6jelq76
69Wg5M45VDTPQP+FV9cyUxDE6wttoQRf5z7UrHWrDEES9TPjI0DYiXqGn/4MCj3S+T4GXZ5o4i/4
He+UW9OAhzNtuDrfIqwJ5jCDaZ4P6eYc6N9yu0EfSx7vB2/fwQILeHjiC4ZsuhrTuGc1sN7g2RLX
GEwnXjWTYSyOaE7mV7Ktm3jn4PIxSgsEJMGQCbPd3hhnygoMyEgOU3yUM2xX5T0SL4JzmzmgTG8L
eavmEhSAhW1IQ7C6eDUNXlwspOQTzqq8Kg2Q75jRb0wUTyj3vCxNCTdpCpvZSjMKnYCkB+JDkFY5
rBlWxFFuE+EP2JixNthIqzYH55wPgHEaZ/Moz1PGckc/Zy/qronbiDyOFgk9Ra7TRuAtgl+1tZDN
v9K5CoWvelozWOEelogpj1luQVdHGsh1vMqaXSNkch4ufEQsgitdH45DGpjSKeoWEc7IV28mIHPq
pbkzkl8QnymZX1v8vE7jGmQW1Yodd6AtLRsXzJzdAK52+WHyULWX8Yp06GmDHCt3QsCasVcZ5RVo
fHXd1MRNBuDgYMLGVFLkMIeVl4XlZcZ3hxnVucdjVZQhVN0hy5YIpGW3AVGRVWa+TAK1RkXUSRvg
3PEKB7Dks8ky5xyRsRHrdaQE6OUa3htjA8jhbYikkVc0bHgGNSDDYkeEckT7PcwCaT1KBCl/gZs9
x7QC51T6u9jslLwLWeWGRbNeVmxwYDIHRm2CActCE9J8txzM73D7pctc0LhR1BLJQSezHJWOeJjQ
beIXMeJARaeexJ3kQ9/DJ8KrZZWAX6ozqwFb1XiFsYWc6HhPTGXQ+rFq2XG736Z79Kl7SGFPbbY3
81iIfqyJYlKUOBwdCSfUz0Z0PZMrBiRdFSh0H1BuqWEsjkMZqb2eMf1EzkbyYp09iKPTe75ZbB5q
SP5c0/gtNct3HnGOz7Nj+mP5RcKRLrBEizFgtAqL55WEV1HQ+/ylbHilM7DQchXuCq/qTlAfMHtJ
yDd4A22e1HNiWLzhGg/1q0nKR9BRSstuIaDJmsKwszRh/gDZhiCqnW3hj0CyDM9MqABHAFErmvaW
fhzBDtakAxoX0zk0ExUA4lgoDrOluK1SqIOQUQYQPb60kkYjHCu17JUqaSJvMy7DhKfMINwSJVgd
8vIrY71EJxFBFk9GlQF1QFuJp6GWpZgA+1yTSDWkytzAZQOgdy/8BBkFYMH2d8BI568zSFyIf0UI
QnWPFpJGeHDZ//o96rGKPPIOgpRtzGVAXqEFqyNlnvMxtPNUsrGxOKaUnbP8sDdyYqvfgxiLN/YI
fQdpNdBjkDL5yCGJ6jHtrtezyu7bgZxexQoM4u6CE3Jt6X1MyOYee1WxfEbt93Qlqy4iVwhSMicy
1rOfjJ7srHhKbN+45H6YyfPMxJ/Ern86xTEEqQVOmdgnyiuFNIlMAyq4Fj9NaL5+6TKQBNL3UFCI
nIy+VI/SrlEmm16M8CFmCTw5OIcNM1KgpGbtiBfB1FH+ixNjJY2yc2Uvezu7LCnLjYD4i0dPTB/4
BIQyIr7jxD3fH3S7MVEj4XvEwFR3i0rmRQOhEcldr1RknBDUJH6JNlGmC5X/LQ4WEU1eegzZJ4FW
7sqn+dyi/6l+OqvEmhPdoc3fnbzSY+DuWDta7mi4O9IC/5eH62/ZxCkTFX7BR/QST0esBW3am5Pm
tFRKcs6wjv/1/FXe8six4qKDuGEQNRp3GvyiKoK4M3Dsl4dyPC0W5JaO2Jt9Z7o92KwMDkCOYWTa
Py4m5TXMA8EYH0iA5O8k4qwZL9emUMBRZBRj/0y+ZMKdwGhzxISaIvw2Ws9t5BtfajKO7Zj+FcDK
waNUwpZ09fF22Icsdjv7tkDTh1vSrd+crYeCActINRrhmmxisc65TARFC2QhNeg2PWNtvv8uKZSU
sS4K8lpGIx6TxLKnXsvZrhC2bKoPi9NkXOCjUkTIGfaM8lNHxcOs0oY4MY2DkRagFLwEBJPOaVlE
h1vHtBtDXA1+2cQvjD8mnoiBJFY81GeoZGUu02X8ZUlo1EUT3KgT37DvSZAmza4ChWr916jQJ52W
Vx7WNDqIUSyU5we6QmE1RLMNL+XDvDu7MsTfBVye2Y2oLJ1LUHZX1rS/D7G5VlPrAEdln2KhgM8g
ptw4Fk0iFhEsJB2bAJmIXaBad4/wxpglDyVhbWVIb7gs5RPagbD/+AxCaegLL5Iy/a4NGU0NkkRO
ixeOCR9wz984PjF0VDgE+YzpgRjIfY818kvRNIMOvEkkECErlIhUhQUnc+mJ4eu/9mD5urWUGz+E
awgTlbW0kkqRhMPHB2xY6xhUCb3RgbRW/HOAbkZMmpXhJcprJuUdjH0mn0t5JSqP9sjFJnPHakks
FOoP9i4M77+/v631h2MKzRSOIhQwZWahljeoI0YoTVzoCZWMNKElyCZN5qN4Gi67lbgB/T2cvtk8
UB7KZn1vo7toq4WsQpbk1XutCMuVROkYjDiKnmiuFnbxTrm1F+h094kDKH2U6DxNaED4L8rgG4Ae
WySGEkOrfgLarS2CjrBfBiVzQxrd8QyN6wrbNKDOE9+RO4VAzQ4OuDoNIKSRZvLad6jK2+nDngcz
INykk668tMAJhPvux1zr3uSIPVYWOU4dBId6wGW7/lJ2Vbwx6WWVoZ5by7dGL5v5fZFlLR0HQ0Bl
IzkiGOVwOiBJl6UewTZtvOpP7Eu/ZFNpkOIJIuBST8iYmUIyvIEJVgGxGevOIsL6K8KbIJgDrNEv
sI5k+zzDjlGlJNpFGvFD3tSnI/XHfFH49eY2FlrAu4ZVR1FSNuvZ+DQdB4nZ6Cjl4aDRxLZdXOk2
KO21paT90RA5TSfmsE88mU9iDeUuUkVCctI6YsBg1hQcmXpzvcGZ7GzO92YuCi2PT99UUepFgD8e
2lCL2AmapTwI1sqsOHrdOa9VcTX+oPrxYEEPnMlfk1DFoUoQONOTBgtipEIqTQZpSMorSBujvytm
c9qcahzBBHs6GbFTSZTw6e6oGJXzokBPguMMyhUrYoerheDNOu6RB+eOHqI5FNqqpJXapWOEt8ij
cXPTMfaw6xwPadAeM+bQYfSqtpzM+OVD8kU3YOUc0JksTl/TRijMv8LBRZ4TN0xGNkKS/xU9c1pu
SMOQ40OeU3Ul7r2XzhaAfMKZsqdpjmeIxJyEkQA2zRya/HCXe6C+pykNo9v0hSeMkn+ZDGZZGsGa
mCBOYio06TF3NisLCK1zNHfaSt4B2CpYfkp5WYfib3irzPBgA6FcHBvzIj6HTR7eKt2lz2i2CmeA
xfRLe0LHKWrNFAvx3m++7aAO6vwDCjn7qddknCKeAyg/fzroOylqrjkjPkHzsqDDC0HChQXDY9Mr
Ef8g1hqcQAQBhh3yuWmzWGlnlgY4IsA8JqbIYZDRxmygB/6XBXaJuKNvgOIOcltvli4EwQI3YlHZ
OU1d2L8EPPX9iw5F0d3kCasK6bTbL2tQbCDKUCeGFhbx9txKOwjR2ecfiyNYuJ3qRp6sDGUY5Qer
5C1KOhx+QBFuM/4yEI5p8NZZMVmSk5DAgXEzxYZEuTHenclCfEWVF/NgxxOIiHrUskrHqZDERbm2
EHs/fc9LkFPh/gsQUlWzgTaJekeTtuQ7VXM1UAiapRdbuiSF9BR6NFsLwvjbxn8nZWXagAM3nors
i0Ufx9yOXiNNq7Nts6iyIAnqZqvb0hMRviY4E1Dw10qA2+U0TXwtOjOaYgd/xo2qMi9qXOfRVCxZ
aulYPnOYtap2zx5idsVsq23wCAt+3Rw/Xe7aOHv6C2SxKvSByMIKb+NN0XOj76DLAJMR7boFAvJ2
h7MZV9kAUlnPEPKxsaJ8hIfRHBtxXCkA9xTpIb4+wSFRrhAn5k9rPdAsDR7jzllsiMdmIMPCgIcw
tPkYPFuq8AYUIHJm9jlnUf/+i6IcDuDryoB4kh8cDLHdmC8AuHDl4ePRlUCnC4xHwRtwR0quK4Ug
JU9KzkATyB0PNWGH3fBkcBG3o4y8G2iRZYJwHLyn06556ohipJEmgszAgYjL+tbE4yy50aZTcnuz
uCcas7sCWOUDpBszSNIg8xKVo4noBl1Li7jCwotiBzUecCiFINXVkz0WOVY4AZ+wyM93BImKWR8j
m3y40AHxHuLwa+GmyDlG+xTMjmOV9LK/49SADSubb+q6HdldSjwFl0fMPV7t3frHWjeUAzXNbd0+
s/HbJ5zLSK8+LLZ3iDtUWERZRo7BvLiMYpN+BensnhitzKm05KFf7QuGVpLw41Ulwhfu8WzYcgDT
rGnV0aCBF4NBTnydkTf7NRRERqFt13oSdfOMgLvrnDynYOoo8+gU+sxIZWC55KSH4RaprnXYW+vl
lbnhKAHXfFqgHuaX8Giv1mH4ephXhMcv752uIpR9x9bd/GDctUbcuv6QcBj4oNNbcXE6jnUdcpC7
DGmuFDsIYktdg1OjOPxahW7TOwPJ1HjHKoAGB7ecNNfULx9UMyJ8NLp1aFC3WDIAtfrx7spPNete
ssAYIW8101W/gk0PLEHDfKE+I70k+qlSkgLkRUoHywu+YEZnfELTgmobWQ8DEMhp0LGe7GOOZnaS
Qf6vtI21C/5Slk8aES9G1WpOgKf6zbgJrfZL15e3K3yY9fdEHorMnlQn54HH/0Z1tM1nkRyTckOi
digsvAviAq9MavZXTvYzXjmtU075Z9xACsC/gADFZ3vX38BEh8EGlWxFnhqegX1dg3Ok0og2zuuc
Pkl5mNqnY3MyWLVmH+dtrzgvLjEMZc7lJ1qdDfvm/LA2DWvNIkEZhhxp0j4Myh+n2vCODMuzxh14
bEgpOAP+FxohT8AJ3PWlnuyefBK05fgUzy5phyQEMME994DbtMbZOvU+Y9jvFHXwyDUFgQ0jR65F
E4T2Z+yGxDaq4sGQUPNRkkP7B005H/Fm+DhtBvsOCYoHjQFVx8kMhrU22j93UYFgSaG/oD+S1F5h
ocnZ/ph/kYk2GY/wI0aODQ7gA2V8BnRO8JfDXZEBemntb17J8jJcwUPn8TAXoJB5kBktklNOtcMQ
bkZCPZJz14sc2eeC9VjUKOQBJDnZSTRf5mWFMtk6dS80rPHNtXYvf0e3+WekT7lFLdcy6vz8uvf7
9mvnPGcLaIANElhNcVVr5AMAtnGzfdnKDmeOAyrGp11RkXjwx5+j86EXqDETtcVxi6WM/Y3ET8RT
BieXOuKw1gp5Yh02ESym7uDkX23oPMMDETMoGvTwXNgBrYI/RPtH7xsHobENbXHvDJ4anqoASDs8
VcgrJgw2It66bRwdke/RqM+E7mIhOAlgoD5c8r/zwAT9vB0tr9YBSzRdxHIw3QO6QWzTSgci0oCO
Zng2v3QKMnCD/GCAoxcJtGZ9SU6Fv2ZSbSMVt04nQDKWwqeT31G+kvDCQpwM40L3FOW4cdO8wU8V
FM6OPnP4jtPcQUXckCFzEBjkjuYiZUoHTUJDVr9r2zgoWXFKedYgCMyqeDVAvcgI90cjwPg4KMHm
A7Yl1wiOvQBGfUHHH4fsheY8Fs4IyxgCvT9zQEGxB/Q7kV7yRDfmgXCcieZAidA7dYPzGYcbdmp6
sD6dBAEyfqA57ha3kZrEcl4DkKr8Zk0jdFs0FQCTRT3mjiozs5hGQquJI5Rav8OLCAMH2oGATCGG
iQFyKtOYGZxtVQyQQdWDVSMiDxOq0HkHZB2fPXQCYOV/TcxDgZTHFULzPKDLYhYNufuV88REwpUS
+Op4Y1VtA+/U9mXxrye3poYnHIIGCBG5jlD9KBQQEiYfyyi495uDqhJRZHe9tf/aeGVgiGwPjRIj
7jTtLoYgse2Q1/HA1QbiPh57WY3jFxaNmBql+TYoe+VuybBXAzyhTgPY+0TwJSxBFlmp06Bgjj7e
gOGZnt9uj/GMNA8LwHs5KmzAd/FxPVuBW1xbw3HGJ10sblVrO8NwttLjNPsuGdhzcHKORDK3en8x
ObrJ5++6JpGgDYh5JRzdZskBNt+YxX/clB2FwOzgX3usiw1m5BgL70fFQZneffqC0MYduMFmEVGu
EhbhYWJmH643Y3bZxYZVShaDnWny8jrtIozDP1h7+4uJNdLggXxzeBkMGdqoVKTQgX8FDFI42YEB
a507Q4n1GOBPsqO7RZ/FTvAHMOOaG5vsP+IYkB93wChYDFE37WPUnjVdFsLiMcoNjzKV8EeUd2CM
XHsfZfkkUopsnfFPPVvuDimEMP5i4ilLmAAEzKbRKwgBOEpYeFKWYKrQ0o+3sfX+u+R/XLIw/yD4
AJeZLBXekOYzWT6tklM7TQvgW2SDhGWL+HjwkbIChwCEDTq71qwWNjwmHJOS8yXvnm3Qqq/FvaxW
EmYSgSUVz9a2yeM3x5W92SFdA/pgzZeJ9rV7u/CKlBjB6c4jrHLoK5x58oV2ZNQxyswbdwlCMM0p
9sBRFoq9M2V9jESdMc7c3iaojcm0X8vvXMfEjFtLkn32r9zconsKyL7QUlI+z0guvJQDFtOoezJu
r9Jho337WC1Wqgspi2f2dXFX4x4dyMi0cRDo7Ag2GPhR+rIOIUi5wjU5i1PM75my6qMPW6DrgPgM
hc2CichTZKI58HKJ7U96MaK9Uvcr+K21Lh/rau8jYCTS8Q5juTLyePvVbTPfL4MGM8FXSmDmh+Ig
p0lwxdwRMDIjkjW/Nv3OTT9djTOasSw6BphSsjZNdtLASHbmoI7Bn608n6QbfekieF0IauR21vzH
T5lzxYggQJnwMyocIMPimqeOJvJv4ue5ZCGhd2vWK6UNEY8pMNtA0uw6xCGYsXY4j8nexgb2WVbn
TNn0pORYsyTx/t3+nTbW+g+0WiFksAeyWcJnvJotdlLBPfkTFJkMyNwHLc6rv/IKK97AwEN/ODyg
EL5m46ZgIX3abYm8noWIvAvKZ8gsX6zkCth58WLDE6Nm/xh2CE+ryvxed2i47aDkp/tj0NiSmb2B
8WUaywl6RpJ1DBgCfrUHrwOyb87F/cEatgv+HQOHFKU5fdsO7ECvfa9Y1ChXGOfG3f5rfVjREAA/
Tolpvb3BySmmH7b61joOtxtzwFRZUdUHCOtgtEgOtGKstv09UlkQ6SG47lviUQadL9uK9l/Vgqpj
dEuh59VGkvyTAwFB8WA4o1GUP9EnBu5sO2qPryt4+4YLUw4GazCoUDuxVG4ctCQirQJZ+uIbn4al
jwUfFxSrSKGwzbUhEDCMCRtAYlf+ugzkKjGeBah5xGmQ1IkCtDl7/MstRCJhfgpnDmzQX7xhmmk5
bLsYDs/hj8xVFq/pyFBDLEBAdGRASDt9nfbg23tZLW6ebuqjTqxsHeLx8WaPqz49CqoYDmTiRcft
UGO1zjhqfJAd+kRHeNyU4MruSq35Ngf9xR+r4E0tpoSubH+N/VaOz8AlgGJA0WC+NjFw5m1IKMpm
hs2r46BAEZ7J7vcf1DW2n3fvOeQhlrFFJDyaHsRgPi/+oxE0or2dJymkvPY2Y0pDvX9B8mPiIvb7
UXd4xB7ScmdqPUoeXkRWgg3Mg1SnCpZDR5mav0prDZe6VsDWhgHMOx/tTvZmABlTNh6jRKKvuUcx
Am6Gb39S/KOdLjsTOF0ltKv7UQczhvQ3GBI7mYede59kgdN//2phh/F3mC0ZLM38wtCRO1UcXy24
3zt3a0IEaXovKjehGUideAv0LKGP0MHv3zphY3g2R8cLpphcdKlLh6eWpWTUO4eUrhY5UcliLlrI
4FRHcoXeyQ2dxpCBrXJAWdn7/u1mLXtF/jXGv8MY/Ew+3o736TCUAwBiFJ2XTszjwTYeInqrsmMU
PJaxYfflsx32e8v2N+6xf+Fl/P347t378Lch0Xsfs//sMhehYlWPXuOS7XEZrV5hAX1YWiNVa+Lx
kRfTIJq4CdX00QyttdPrYuLdPWJQsgwvbvyCYnMC4AgaoKz4Mh2oarFapYmwp3XUKMmHZHiLPmXT
kGkIpDsme85XYwnG+jJD0vt8pJGnaXazHWdiviqWcx9Qv87zqhOkawIczCgWF+ZyzNhj3lMO64Os
a2M55eFlzSFUZhR4Ui8F7ykJbJPZgvYKy+4v9I+14OvD0Imsfn/n9svmOW16lU9++uZ1r/hujZ5L
WH9VOhZgKAR1ELLXUHAZqisPvOA6uARO2K/MQKKnEA80hByj+rxhrtNf16xun9yYdVWaUIMDM8PC
AhYum5alFdPw+87laY7WFwt3FidkYMml47Am8ssKrNcxlgA0a1Jd7whSypbyOKA22AXCdpjCAPTD
K8ttRUk0N0rhA4o2xpLWtcK0zMvblau02qXQDgJ49wF1LN68rOM6fqiOdaK9uUlgboWotDwfp5KQ
BxCew7K/0uyBt70GI8aowWp294PHECCkurc/e4gPkBY/foRWsHKxi40OBIX7MXlCh4R6uHLKNUyu
jANqzuhJ3Ynl/ccswe7ZMhQ+KJbpRTViY3yZfzrHTVBHBd2pMtX4zUALEIbHyi5e/DtjQ6GJ3K0i
CtRruLsE32LIP/V+peYct+Ht7RqY7dJyhGa9sikAd5D6bsmu4KHLRHa2b5Xezrv7wQ8I/vbe4R3O
wGMlG1PkCsYSN/fh8qAK2OGyEoefIX3SQ7b2v+1Pq9Tlapt9Nmx1/MBCFdB/MOmc+fPmZ6G24Aua
3QzrNoR9xCe8zC849ZsX6P+24byiAtvo6p0ZSIA8qMbhB4kA5BPzonYx3z8YRtgpdVegUF+sot+4
DkKjYGHv4+dSJsu74DiohnIVlp5okxQ8lgiBhfeGrxGLU6ReWrFVhJlUxJiu6K/DInKoJjPsq0Ej
3XQwBPJv/somccMOqOY/vbuHj21/03v5Z9x6ij61m4sjVXtnP6EK4Lby+9o6fa6VBgKdJ1lvQ0Gi
NQ2dM1qnW7ySNHWV1ix5UVTyttOqdwqaWA9rgsX5nzFQUk/2/caKIdV7skRim1mgtENg2jtzpPeJ
OYyS1rBoBPDdmlcMJ+1Kl8gYkQDtLepONcJRCPePbazxvUfn7u0dzIl7R2/Voc6wGLPOwPom5kNS
Uk2sKfdRI2MNzexyi/NVhiGyJviBkKpHCSQGos1mdht0GPHIhnV0pQFGxxv20Z8Bnxu4iz9Vu+FM
nGNbpkr78OTii/x3gxxeM7cYXj0x6mrMjY95peYfVmWIjZDSqDBY5gZX9+3kqkuBzaEZlhBvI+Fu
4zA5ZpWFjFMkBvU096RYgmJAq4hd+sC+6+rkb8YkYvPcvc2B0q6IywKk0aQVb+4hLW9IcB6gYh/g
a8IEx2/8GF1B7J9sQjhelk6Bj2nlpOPiVZIjdIBy5dooGreCocYursA4cY402tslUkAW/LlKYj3i
9BmcT60iw76QC9731P7PQbNLdxYHJwaQOLusNpzs4QFFGG/j3FU1KZDJ+s8z0nCOcQFz5UXJN9Ni
gGmbxzDUcDrd+5ujFd8ytOJRPJ0+u7hOIKdr7mJMU1BfoRpr4d69X5LlkPsWsdw2H7K4co+Lj88A
c04kHtA27F8udvysscrhDjiXmEYUfbQRWRANmHXPuP/y/IXBWYljiwe8Wv2Qf7AJINPILIOf2NAC
pLd+5VXNFwqW15RNiXAatT/0/ZMzu9BWekYlt/qwAB6Htf5fKTm3184Lngd+uFsPQRZ1YgGI7ILX
Xk/j4rF9vV2s+rAWKhlDnx2+IzmSYqnykWwklCJDqpYKqGj3Q5umhKKzOix0ToAYQwPdq1NqgtJU
6tYJ2QXKknaph9QvfHUr7QvT4N/uZlkb84Z4H4X1SEqSu1vqrIkyLF1z8DfABIkv2Ye92E8VWpQM
Kfo1U+V+hRmSXUQSWCBrGyhFkmGZvoSvau6VEk11ZXfTcrib6t+u9nvOoFx5Q5ISogykBgWIJUcn
edcG0a+WwXJD2sqeOt0k4u42Kncvyw+Czo91jPRha12O67QO0PL3DWrAlzXrTB2CPic9J99o/4dt
D7PK6KaSuu4px7YY84x/N49+UdOlAMSACyiV+kFieuhzIj9J1iSZwgKkj2OJpFauDGTtFMS03plX
k3sufhx6rlIWvdp7O5vhLypdysPT1wYuEH/Qdv//izQNr8E222bXiDsy2E1LwzvikbWlJu8dgBWT
NiRMNCDevRUtIpfX+0e9moyQkB/6HK3M7+bHdunqaFO7z9gSsLwoBssVsB3srPmYWLFAsJAE6RKv
R8/ojCjp7BbAN83IMUlayC7pH8jMhwJKLhyiGzTZwOLk7tewaOg7MO3pjN8YbimL99P7pHp6YrMw
JwaXnSqFHwxY9/m34X1BIUMNixZesEJh6JI2CJaldentnGtHybf68i+4HWJ2jL8AieAi8hT/utJi
UYbiRILEDPcsWbSpzuR1B5CFCJB448lEeudy9DB1wIBKoLOCyb3E1yKgMnJOVJiTGHksVtPN4ONz
JPGl4HqWbx3p8RozuQK7/pUT24nsNaZ8yoz84oB72RWvHG7i3bTCplNvGw0ClSEEeMxp4FNQnzNp
FHOZU//UZ9zIaNsDUvznLYLU6eIgWssrDvqg8JVWIxm3bFoPbj8LE6SArUveYTU7p8FruZpWexVv
Z97nBorlltb5sC0r9ewLPe98s1B9x5on2XTuVHUzQvPzNyfAwO2AaP1NVwwbAHeqWqWrdaJ3gF7q
4ePyoFAOuaVKJP4YdHU0SWASlZmWC2TCd6SReVdDSMiUJQyceh2tU93ZYlKUMzH9hH6lkl22DgpG
mPEb73G3SYk33hvvJZifjYyZexfW8D2Bw3JGCJ1jzGOT0z5eNJdtfg2+NRTva2s/YxQM8eho3Wgy
0TeZtHAjqK70T/GFIw/OE/x/6cgHNui5oZaL7+S5vxnzTTBCB7RTpL83WAKBJzW4ARgsg8UA2Yr1
zbxGXJzveaWAvdWECo42AhR7JskewScPThPkCYeyhscDLfSkqkNuKR9uD17ddkCFiAiqEh7ZTlrJ
WaHOyi3RUy/ZDG1e+RArhQxRbWOJTCYkigCWRYhLQEJQIHzcXbaNaUJEorhXmGqFQROtfLYT3EUv
CXb9dAEZdQ4KlUouCkl3nmAPq/FcCBPKvXmSLK4zGBQeJipSMZFJq1F2hn0L/ezHhYOeEgSMvom1
szIjojUJvgyAxWoKW0OAenvotjNggx8HzUK9QV+WWQEneIeluBh4lAaTTnE4AmHHhGfSoW6iBqI0
bPaNNqISOlgYKL1z1jlNr0t/44Ajz669K4O8JbqBNg//iRIcjQX0DFITx2AyX2lWzR9jsS5gmhEV
xsKASZUwnGuzqYtqP/9TWARi0/O/AOVdQPDh/GQwD8TlHSwWOdoAtTrjmwVIPEB6TJwQoLgTI8PN
8OKvIAt6Ey7a45lEaaLPSajwXZJAQB/ImZzXh5xzkwmw6+Q5rQc8hKSIM4DusAJn0sHhbb6qNlAG
3oNEPnz34PoyrZgGJg9wAsULegI6677CFMAG99ct0dNYZyVAvKKjEP9PhwiHBrPohVi5tNKsE7k0
ldoNYrYcrqNIH5SfFRYVMO4Q39Sc6bS59yT1Br9ZJOJFtseV8MnHBvoWyJyBLQBBCtWnqGYoKa/3
SqDDIsdq0D5Vsu6EVu/hv5jPZslr1okigL95ikwFprKdgrwScMFda/TMoFu+YChHTtEWMSuBsFJ+
kaDR7oKSDXF8ExzVq+VFShBpa5wKDRPnZGuEjEiGUlnK/tbCQ6fbgYPe5mmlMMUJ1hhJ0TOH1oli
J0hKHoofcU/hBwvxkaRSCUrd/d6RZcKm6IDnGJwcdIcC3Et0vx9uAluXu8bTA+fi73iKzQAlIlYx
V/CDoj1hE0S5GFFqt+jQhR76k335F3WfGjZ7xPTMn1kZBBytNNi9ccMG9U5vL5QEDuIr5FkwPuCM
U29b3YbVcLo9X0K7PCkMRtMtlfQrk81vrXPb0KuqQM0RjZ1mIxS181LUJrxv25CTSwAIXO4NKuII
avrUkISHgqlZ+VUsdftv2fVDjOlNw3nG1NwfNFkv26nRGpeb7Nl8AV2dgu/SsPpbPAyWva7/5/t+
z9r7/Qm/GO5xl7hafo8Lrdt6NcZ0WQ7s4QKHdCnmhoFMLw0PcsVowljgPEKX9U1fIwQz8xyCLSz/
J0+y3l2BhOEEyXL02GsGtId8i8yRxMZaiKvAysGBZCrFyU9YKLnWytoDug2oA7XcOGXd0AKrwd3Y
9ydQvJdWWKxQpheWcVkGxuFmOP1CbIi4fM1+qeX77tp8dVbW6FY2r8mssWjsmEx2tD/xOytN4GVk
N++DD5t5vDLddzajc9CqwNBiegF+WIDRPWZ0oEhIsX7XKpQnX9OF2jTc8VgGY9w+a2S5BaZ8m5oa
cnKuODHEh/zvAc/ikDccLGhbgyEsyMtvShusU5LKHQnssgZJiN8gO8WBhoP46SqbJRF5xJA4vRNS
GiLmFsoS74oasUq6JC33Ndik9Bg8nGPZqFyWihHRiEWfm1/9FRZKjg49MnZCE0ClE8AWDs4isqy8
JgY+okgAuoqfzGAIURk5xaT8EE6idJ4AOOtg0Int5U/9x57+RxWX+JNwbZHtOMQVNV7JBMyI3Mcx
E6lSaOsyWuoOk5nNAEyZubM2rXdJcpH08L9JD0mO40kkipyNqu2cb+HQ4Es4YwZFWfxKKWDEJ9X6
wGDPB+lvBLUXgwOe+QmXS1aKu76QFW97fLn7gnVBaE0J3WH6Ytmp5p+Fkjy6g5W+9N9lZM41a9Mq
2bQFUowBfWxB3dfgGiDu9HaxlCZIz5XBh5XuJ5yMjxRcOIRsAygFjfb+gVMrvUXCCN5Ed7fm1Jwl
hGoXWxW0Bu42xGoYmhQPiN4LnlnQvaAGUh9CvoaOTS7LtqVYZhSzu67bH+jXYza4bXgQJo/LbwgP
JL+wwUXNNBhb+Zr/K9/h2yGMffCD4nnVubuwjLCSg23DiUJSBslCx+Ecdi2n6Jr4f2SUFedAiDgl
BJU6A7o1WNEYUosoxgNIafckBF2xRCCRp6sFqgKejvJb1kqHhPfX/wxkfi/pqQPrADUXr6cTkoOB
boXUTTtgexh3ecpyurmF/nbJFOqAsDRYxy93Ag+m6uSwtSJxevntf+MpfpbfJ/rqAiyuzokot+TW
QHY1KLNXZQ3s0vTOVTBP6ChXEiIE/ZEDtGYV22xE2jkWKUySJyAe8GfSOTEcVQ5gFm1sHskUxlB/
ZYU/a78aiYWo6d6ZnJoqOWf9kjm5VEqinXGCB8FC7DjJkytsDmjVLgcIeYEadFlwRI5Kcd9i5f9H
05ktK4plYfiJjBBEhVvmwQHF+cZwOIIgogwiPn1/Oys6sqMrK0+lA7D3Xutf/7BHMOAL7DoC7Fxb
yVIQUccQNcT2hXu9OL0Ffs8vi21NkPT4oOxvHBhg0dP39IMbiyXcQAV5SzBXsw3GLgGGVzub8bTN
h1lC5kedJvTUY85e1FLLAjqV8bf9EnER/kHhcWLIK4htRU3fP9ki9LdjP4/xKDsGYsvnGBF5aKCT
9gmGlzhQ9hwZAtdKblvON4G1Cr9DiAyVOQS2mFnG4na9usaM8wVlxIRdk9N4cuHj/6d3gNYM6+tP
Wf1mL/AiIGSxgpVaXFOc1agaiXgFkYFhLI4zChKeS6GHoSiiKNmRYWcOFwB5glrGM4GaDjxbqEJD
fGdcsuD3kkhy9AZE0YQoV0AVPI4JUzr/25CEEYVo1ILKEnAVk1KbQeKfzqj1twgdIQmhCg6R9YnV
YrFHAcaXPAUWq8j4LqsBn0WOkCqQ+BSlG3kuPtwlpFPAYZPgXItUOm+AXTQ5rLBroYu8LJYOWx7G
ZoPp1gFU3zrGgmDVvYWOzAGYpljMrGCjGpvA3MWzqW3rQl3I+XYWHiRimajXvx8PkGIKR3sY9BPr
5EYuGDLevaBkd4ogeDZcSu4GNxsKOMWwzuPzn65LqO2/1t3GKYhSLkTlp1M5Nx6Y5X3FjHkCr5fN
VujKRPiEnZyHFvs6LDBewhGqTCA0oxka1CDDmXpVR5PMKc9Hc3hEl1G7ry1t1LUOBpBDaxcBLI6p
Mg3cP4366kHjK8RC4hXTrYYamGsRT0KxiGTCBiZfbMpyTACEWR4s7cuTaYG4eJLTn+OByJeizrwM
p+UQaRex5iTQBLRYtVlqgXq3QJjJh5RdeCp3TD7Dy9iie6zRssKxQ7swudOXtRPhXoDhDl8yBBIk
hX6AhMaJoeA0+VJ41vYMfvhsZq8t9LTeO+opU/q6BxQbwuju4aCh2fwQSrUbqnu4+m/sglL5NHi6
j8eO4UpJCtb78FHt32dTPgktEvLxbvmUDEbhbqxjs4ZydKpKdgIng30TH6WQObxve1KyX66OqFX+
yscUQ72ELgX+DZjD0FEVHAhRVgCgpWEuxcZIMTspODIfrWd5LHrad20yDrqow0mIT+SEccSedv/h
AvppP+uDdkiMIZTdEy0zEGS7o9SLr2tlgoHXy61GnkByC+BfIwVdJt+ugnY0xlcWO3zsvO7zWrXY
r+rD62uovRW2Q1+vg9GoR/ea9fFidr7uQ8qiVcFEP4fTGnX69w+8+vUXSbQn+hchxceO57ABKxy/
WjqReyCP7bqHNdSgcbPCjMF9J1VhLjb8a2W0evXj5Y7sK8tYtu9/PUMeGg3DfvzAFad3Sl4R2rYu
RT6HeiX/uNyoQpk9CyGFM9QPHodc3iFsxZcgER57wmEoIelVge4H96LhgINiSEGRsrl0RNHZ6YaC
YzUHJhE2MT9MZEYOACPAyVwLtDMBdq8UK/TEgHNvVgDmtZUkDgcx4/M2MXbZ7ICGAaobntKES2k8
U+qkatyQzBJK03ySnrYZO8/hkwfDqTjKTrnZlU5KcFyGdBQwHgsss+jri7av31rNLp0BTISEOQW3
JNFvJGtgkcWI1IDgU7FEGN+laNQwlWeJ718snNcmboyHTMHjwiysGdEvRyuGZg9z3JvULfu39etP
OepGaBIycd7DVu1tLpCf1XsgbJxBXJKtCi71iVK+K+wOYnPdjJaFISKaTRAmS4F2YExGEvv+u3Kz
oz5LSU1bMowVE4wec4WjIQNuBJGon1ks9nG3T2cTSCxJa2YkCRsf3vAKbYrbgPMo1ItxRbVTBn0y
atlUqGRLOgSGU+8HcDQDKiTV7KI2Q8eMjnd+AYQYLnrTF9cQNZqj3JfDvleK0B+n3rST/iTmOefQ
4sD7Lv7+xmOdkC8hCEpO6LxLk6qIWRwi2NJd4qV1NDt11vGpyU7LVKPprAbmuAXDEJZxdbmTTMNf
XeWbsrIaanUmdNMhLnXAut/Zh7a6uRW3O6+IbRasDo895DoM30fjOhhZ44GVCbnY2MuPxIgoy/FV
RLMp1N9vkyAHSrZ/bvT3IQANdm1AvYNJNZvmeMn/al8SZjzjCPYYyPo1A5rCQ64InvkcklGPBiV1
86OF9hl72NJtjX8BHu+X8wSmt3qr991uXHXZWzHsmbzdKobNNohKbRp/51AlO2OaeuP57luaY9wy
pdW5mnUbnmv6In6BefxEiMS6Wv+wFxWynYHmDsluFEXIAMb3pBJICV/hACkfcOoAw4FYxmY6VvV2
3Tysp9CRdbOYaQw9T/8m+4Tn/mdVaOQb8LijNY5+NhMBjRzGSjVYdo/JaNHcNNYWUiEcIsZB+ppL
cCPHZlbpEP+46YrV3tTpJoVXFfC2QvQhTJK+fa7fOJ6M6SWAsFO7k2kzHvMs9lrVagR9sIfykvv0
uxTZhs0Wh85YqAfTKG6t9zrmCcMs32c8MmI9v18TxMwvE9eyH/Vr60lAYGxKaPUxh4WIXP19kR0q
wkmVv5pGD7z91wWeR+XbkqilOFZJdIC6u5bOAn6nAwHzGc75J0C3bGPrynwl4ZQo1ElqNvSTWwkh
qrr4CXZi27qEHPaX7/X4Zw4Kt2qJlHq1/NdrPklqN+91CeuKj4ZByRl6I/TnPk6EluSyzXXZ7KhE
fRguvCv5qGw4+eKfVav23bxYgHyP2KrfVqnZXRZKioupZqxNunZaFl793LXMHoakrH1fLp1uh8QL
g0wSTVQmAU1sfNmaGqys3jj4uXwe8CamWc10JHx0hoytADAzoI41Y5fYgJwtZ1Ytg4rO+qrFEIp3
Q7n5U1y+diXuTR8TKhRSUA2tYmgWh/uiwUGoc3549Y6wC1T1r7rAr4p+7+Vjfpcy2nhBCTczCnfh
GzESPh4ZHr3Y43HCFFZFrQDtCsefvg3IvmEsxcF2AzEXp570WldwR4IPLKmXfcT062hGElo2Bl9m
W0D1cMrGvEcpvTi6BNlKFi/OCPYtsmyrIPuEpWo9E0D5ggcO4B2GMOzIzuH3A2UWRykm3A1j5Pap
xxci7/koHSlBtRo+mKk3TAAqBaPFu8qU+PuGh6IJJfExDr8/502cIuFIPTPvmZn5BNBYpBZHc5Pt
Y7rJ2sjImWG/ICbC75izcpT//up1yyls8jkNLXW+XEzu+yxjTh4bpVOwKl8+KT0ImvBKDGQuaKbP
hsas+NnvFbN8c7DhsB1ZYCMntfYGsNqe5ospiPHiFfH0lY0xCPP2cZALl1l8TuyacG6EbLDNiVdm
53Eadv2np4XC1hObejZMvQqffaPx8rupIK+swnXtKG7JsTxARt+5HG1Pw1jPZngcbAVQHIr1xByL
jMT7gaHux/Lsw69xkNF8VvOcxTGKXRwmMhoJQXRk6voALIVqD3qItOke9MlaDkWAw3JJaMTf0RuO
dRJNkSkAeTAPCmkbW3vLeFZo7Ipy+rt9b4CIt2REajwvOUk5ME9kDL/IUZts5dIaIG4aOh8cMoQj
VPchFXnhP35AfUPjN6VcqkGYSkcbGq+Pt7jP20B6G8ddAotaM9aq/jpBkf45LyrsMqB/HgsyPtOA
WrJwgwRyEalfTLGFjhTBaX23l0yrHGnZAKG3LFSG2w4EyEckdrFATATwhoTMKzZmNh7WhIS3ERYA
AjwXTaOnWG8GfG62zJcPOkioldBQ46fF8UK8BLM9RgvuoT3lCABhFdgJkxfVLJZDBtMM6q1BSdM0
eE+l0v12s/sj2pk9vPwQsA3RSTEU7IUjGucZGACqsxV0QCGDRLXy9no84B+THmUpMGuc9pdzXrUk
AudD8onLgPA36+doXId25oIc0aZSphsX7VBb31KnqhGYxZPkIFr2ZUzI+n8+ETx9uEzS+wGnIZT0
vucl5GF0OiqELn5TsmvX5l+C26MgF+ZpABtYqFNCmTv5jxgAGtzLPanwM0fZq9fM+FDhMNShmy1h
KFhQ9pUe2CMiVAyW+Bn8wuANaYlnss8pQanH7gZQk2fmYPuA9A93/69VJwQL4r2vz1c/6liuiQMT
s7CXKQUqjQ5mbE/FS+blmdOQzQAJ4A9i2s8Ei3kFIZQiVpnhC0AX6h1GGvr7APJOfsmRB4WHd3ls
2eNqqkN0jeuamZWtnM7qiBQ64zg0j1AhBzqzDvmPXk5yQSiWlBkrKQH1Muw3DsvGZ/6lEgbtY7Is
4SgK4sT+GdH8cI7Rdog5f9lY2hHlQEeSGhRZUhT5xgvhJNo4/Tczm4oArTVaIzHh886Hg9YYuFhS
+24oAXa7ziEpLfvYWnjDJvZqNn6uk32EjZ8Qlo+3XCH+Krs9XzfiHUnv3HNFQPMJigl/jA7+VK/g
Tc+tkJsy3XeQdDm7H+Hk+u4OUxnRPj+aj/HoRF4ZnKdpKB6pN2rC1rgJJ+4hH1GPaG2iBgNQXWbj
mXzZb/RP4nbbFEDPvo8wHQa4fvwtaOKXKWYDd7MI4Gret9r14bCH4n27qKcKECGbRAIxXk+s0ZnC
C1db9pJpgAgbKQD1DLSIBr88CPvumNlJ6Y9Vv2Pz0jk3sfH5WgpjCr2hnF/UYQ++wAzrS0fEbJF1
/nCICM92DTYS9RQrYPgbbqDCOHhA/b0vDwfoJi23UsMpJnhXeiZ5eW2fKxlxxocYooE5xoCGJp12
2yhf6B2PZ1mevmc5BnEz1nadA1ZJ2aQ55e+rMt4lYWs9xnCbKqsCpIeyax1V46BdnprzqbwGCRrs
JYD18PVxitouCIeU9ZhoCeiA6VLOsJ4/NssPE/PgNQc5NaRJdaJWrScDFsk/g1jinargORUmCe8b
cmyXzniXEdgnTKZN6WfXud3baTJW/ka+fP3s5G6W3KSfrdxUKr27kSH/+E3ypQZ0TZGZXke3bqMS
tILU8prBhoBzza71uA52j5D/YIQpNUjgTPELYsaxgu57d8x0wg9+nmDoAn4VzpQHYf2p+gXODKp/
lP128/KwZIXujOE643sux8jRLkrHUPLoUIczkgfIxUEUP/FZAdv0kgInQHrITzXUBnSnkKL4NBup
srITj2piqIuUnEi7B4Ws9JRFcesoSyX9c3mX+nENizRY3CKaASBW84U4fMlzt+z1bZAG5no8EwvO
JWNxRNNEHQRk1ZBxJ5yeee4cjFWiwvQjljXHPD2AKFbcGN+1/dO4Ebyo2lwM1FHr5swf0M8JdyLL
d2cdkX2Y2DGkgf2EcdThLenwCwvIMH3PcBcLeDv6NRMCl6+Z7rmmqiNT6qNfXfCU4qfsLdxo/bTW
xDz6EVwt2d77M/xXCFzQb8FiGgi+NqP/gYnbngtMCcFd36CGaNzRcgy77boQXwVWDWETeIjiUM2T
XqDaHQtj0CvseEqrg2C4FS4W1lynllDJ+zzxa8MSEyjIuKy9oRlvi0BeKrPrIjIKu51LU9V+8UnW
4GMLMwimB5uDJcGQ+HtFPMlJJzQryKvNnbqWIsIz18JkFvY2IxlzavKi3JcH/8f1hxK0gFoRuDAZ
QAUO/K2O1WrC398Fbmq4rhGtDbijtREda53SxcCCACxegOfZZHjQDh8oPmgzxTxSTCT9iGnnZrHj
5a14I4hC6jQlLoW0+GgHZUTEz99P99kdMsWTDQW6HtWt/iBPArPzoLW4jj13oMPM0Hct42h0gRaf
rkA+IILQ8lNHMKC7gB/C40gAJ5MjrfZMU3ODAJprxEhyua4hNAKSB2uxR96CwKQcwFkrw0xAFrPi
I+sU6rgFUey9zF0Uk4UvrUaMQYQQLGUFqDjrk3FmN/hbHsTQierGhJPQCk9oCYvgYjaAvSXuPGlu
pNpXN6A5th/aS1NQ1vnkYpUhnBj5NEGEV2lsoe1tsJOR0qQh0QNCdl/4wjVTfJqjr9EI/vvKYNz5
egX7nI0uwm9K2IO8dZSji2xBAUTDxXkgvG3uYvx9Xg1MShKB+K8YYlNjrATbGg3IWQQXL8l5l2VG
dHCS7lSUCfFLSD1QOB4ws0ZlaNvMLpSQQ3+Jb7WY5cElBC2AnCijygNh1Kw7kybSw8QcC7tJQkbp
qkZDHEs47a8fQT0SliMCxBfQfmaJ18j//plaIXIVQOtvITnausS9BR95nhyAXDFdA7wxgb6E7VOB
yQdme6MQl03FobiB70JMCbAXDdAImxpD+IY4z9J5on9VSdagVhlshRnOH+JKKgjQHmID8+ngX8/1
bi3KlyNO84lL96gxYYe4C9vqQkQ4jtWGstFQfzE6bKdC9TJ/MLs/cSuIu70ot6+Zn3pR59eQhile
bWUsplyVdTwMhfyeFSWWv+ClCWkFt1yEAsHxuHB84KLFeA13Cx6dF0SuAzcLHwB4YmTKeJ/drs9R
L3NSAtx5GCc8vfuJR4mJ+IobKihXY/z3mWDeEMz88GpmLOzR7dppKHTvPGViPQhbhzOEhVgPiyJ4
IZZWXXSBHEG2xFGFewbgOnt9zTBP0APuyyYnOqq+PhABTu/43FhnxWJEj+lPNoWnA9fF2WcJAyky
toRR8CFGPQRvQFS9KF3wAGSgHX6PyB8qMQcCCWRg5MZMuz/nmFsvjLQgIzMEVje4TEMXLoISVA0y
BgX8i4oe43Yeu6ed7FYFl4VSj+qfTjOllxYZGihc5upJ8BGKw+qcpFSZT+5tbJUBYn0xWH17KKzt
vTPGuwjqfr0ZO/wEK4b1eQWnbvkHJigEKLgpIf0Dh/jXZCHgWvYoEWgZ8vVPBzYQs5oxdBvCtGAu
LWHN7GNLZGxLev+vfqEyL+cdJT9VBVARFx1za0g9K4LwlkcXvHPcGS8Q3ASK/2yJNEf4oMMyEbNd
X5rOjE6gdrLd5PbsHiKNxbWEaav+wCl+YMCMz8vd22y/9ovXkXzAf+SyG5FDVxa+Jphg1R59TmP2
0/WdFXoZHy2gXDli4YwBI8Vi1KTTjz3hbueM8kEY/zFAYHQ5rBf5492ZqYJHE32SrzHrYUacrdvU
QTgyao0enVi7ONKG1UJEmADpQPobnFhaKKKTPVTKLHiMfSCKH94bVFbnMe5wAnyphmbl1DQErFzr
PW1bb7AtgAj+Pwog0BHYRljS58LuPkVBx37VB293+4o+p6h94l/Hb1huZ17ByVW2jAcYFoWze1Dh
Zun0ZI/GlymaDmmrFxTteM7P86d/jsfGeXTqvuZo8/WEUXm7/gBElA5gFIQW8hWmxxUZ0uwmBGmx
CFjcODY6hHR7PLSdEb4gv6KO+6o2zSmkx+OYVIKv23ZE+jyfOl740hkruDSQXv4HV1AaCiHFI28K
fXwlPszYTvffu8knY1rJ4+n3SZv5QcqqPzZycb60YFCIldycDo1gRS3bnnBA4n9ffolWQJhoAkFS
PMfG+Xs9vxc/F+ImUz0Mk76LWhcRyAxs28aobyRHd/Y4MUZzJhyl5BSIUDYEui7rk3Tr1/6+zxyx
2pHluoT0B8cOWuiYMTT7zPXSh4+/EHj882e0sVMM4ZtI2DxXO4mOGxHDNqbC88WEilBqt17Q1JKY
mFBMm9EjBnJ5GARdjAs7Kr8G5EW77NPFZZSy4wDO0Wvel0WyDCIdvg0GVXDX8BU96vFLh00fHAF7
9Fl9esumqqcPt1KY7N05o6nYpD+KqjMsQy+It2gpvjZKPIQeZnuOfpnT1/kk73m9KLBpjikDH1bz
MqMngwBEA6nZDxSX3mrqn4Aojr3pUS+pDfR4PzB60Nu/GAD3P/rpgwcQo9gNQrGH3md/Xbx61l4p
9FM3KfUuyk0yN56LqMdMhgwWI5mihIIaVzKsgaRyTRT6F6O/HK1HTA8c1UrWDal2ZnEOAtH4kdnK
KFr/XkjZgFZ9x/8BpSBFDT0i+SCNZEksT/jjxOwYrz9lizvVl9lSRX1IWillSvm2qyYAF9u+xz7F
VsQlzrk+UZQL2CieL8rCdl3lnNHAcR1Gb0vZ1tNC0lF2ZLa2TxDgwfAZ/mUwMHdMuOHO6hjDHsf6
7XGI1gp9PvchiErjlixim+4wuj3WdxuU75bNO9R6evSaykHEcoVgQoes9x7+D9rCDbZ++razS8L0
42XkZL6ZoKiAyH4c9YMvpTJ5re5x1046E+XJ+j5P11XQm6CWINaoNMrUGlxlMn9Ap8iBG5jdsl18
G+vdgc57/GlbGulkUzHy7ZZvwVyyS3J4RuvKem9I+HEqNzloe3asGZHS0ePQucmCIG62dy7OgQv4
OhT2d/qOctl4+ncsSBYF8WGPIIdjxCybjjU2uKLZ0/48aZLlyZgErD3OKgP9qYlH5A6x2mE3JZ4H
Eop/iq9sel5u5tEPlRn3x6/mIzcp9SbRB5wcf62H6MRfDzap/lZpwmlo5XMHY1kkOveIfOcNEbgR
fG1om4HVMe899d7GSf+MbNYF75ddy1k3GfNobu53EwxOyW3N1/wqVBk6nF5AeBA3j07CgIBK9fp8
mtrbkM1mxco7in+OEiv/8F9Zd179bSiy+eH3lVng0XJ9UYEQCPs021UT5nsNIsLPZlHkoTSC19ZB
vhD/ggLuueSZSYD4ZuMn6fM0SvJEOr2B7l96PjAHzB3CbqLdqhWLLAlyUEujAdtFtaYEbY+31key
lZNjb7XzHmjRmkdUOsWgkJuvZrSrh6vaR2GRLFkveKEccXqW6r/TyG7u5oM8MVPF2IWZqvskMZxh
bXS3VQbXbFOo7WqDiK+UbQd3QIBeRrMRAoptdR6GrZhDNdtsrkHha/VvK2T6gN4PbfJaHLN5PLBY
IQpGXji4nLjT99rtI0Y6sWE9f5SG1rt3krHs1dvPW28rV1a9wWgnD4yjgrAlxuewXDxmKh2cXmMD
iCRP+3f7Olh1HOklnv/fG47gC/a83qLFJ+/GSw/fxigx4Zsstc3sRwMJ6QN49T+x+knCckD/HAYQ
ssyqdXjcKCP18YbbAiNlCenBToJTfm0BSPeJ217X0PlQvPQDrsWi5j49zR6e/2L/ZL+xiaryVHLD
u2DIqYFtHJu+96KbRrB1Ld1wBNkZEtUAxQJTzWp3IbeYX4zypqQQNHpFb39T0H8BqwgB4qc1ZcmM
E2v4c5OR/vvNtV6oFX85q1D22Uebh70/4soYLxvbem2GiFNKe1K1gQaLDYMgS85IQ+iXDBdQM47m
LZspcdW/6XNs3hOTQSk/cLYxniE95sTZwJh0ivXMfG1KtuBEyJHqoA6WlCUYCJDz/F2iCextWKVY
KZFbyYBP8B7pOBpB74Lb8Ffstoh+Y8RMDbzX5zCo9bIzAc8Zff79l7WDiQLUEbomiFawdSf362wA
hKDLeD9zxEG+gKpVmNDxY0BvIOLbQHaxdaYmjwEFoWtfRpPtwFFxKeGIue4H/h7jtguckryFnhfG
MNKOLpddsNnUSPIFj1SeQ+CAiy0L2/zeyxrtKSg7+CaQp4inxD/98538pWcQ/ZeTHg3xJYHwBBk5
wFTsqwOZU2Yfr3wMkuQAVBvhrHCfhox8LujDkdgdVafbcRv7O9yo5phDuvAYrZUGRDGuPCo/jmVa
w+F2xXCJTlE4XvKR3yPXgWiHokvubPjlYkrwu1kFz6ugzo/ht9NfMvxU/eHuU5pP2RTKdZGdoiKL
x7doHTdgGXFrfiV9Y07pJoFasDyAljkyK+wJcoJS4qCYlSShoxbqvb325/VGHNOlyzy6Lt2sPD+4
oeXY449+43WsCIx/gcCIXh4IkZJ38ZTYJRYYF4kf1mYverfQQV+xMxCg6ZMXeRv9o8WR6LR94I7P
BdcbGqrOekuO4kgDAz4KZ/P7NxVnde/xDwID0wcyi+RFS2yFhw+KNx1Wlsx6jCoMkkDwQXlUhKkr
mcSqWeKxrhLjfVNy0IkeyDAjdEvqCF6zQchgUxyRN2VPUIv0ms8GPR/bXQkg4UOhjllZnzpBZdje
231XAkRAAsaHZ6Ke6zvAPJq6pSAV/uygSYzpe8N+ObQ6fv3swa65YWFAFgjz/A5hinIDBizLxWF0
e/ddlcQ285hbh37fO9aT4hiV92UPQ/pmqWbbGHofmpgKlbzRh4KXuUM8YfRjOXknxoaIOG1yP8eq
rfHcMqpmBGwmH+uJR4PxHqN+M3/hUDaq1NVqI8Cw4PCZ2OdxIIi1SfQ5v6iW2YXhoWaw0UIEI+Sz
Ktrfu6VGEerC0Uq7L2oNE7J898Q1lAZOur2OVnkUdBlL/tq/1FU4TFPv9b68fl5Fmhb9Rp5Onpum
sx/dQXte2SByecIGkqSehMzZSjcATgM1+j6DN7e6dNMqtj6d8E/7YTzHXyaFkC0lo2D7oaxsg6+E
TOon5h7PHvPNzB927qda3uVb0lkyStzUf7dRCm5yhFioCSX+d8iU1IHSIS2Kyv+kbjs8S23DPrPO
2ujeO/QQMKt4jnFTHtbvCNQzMIpRBlkt7tnJF4Usr/AhFL407vGyeHvjcqLmEM0lPbnlw7M6nv/y
a39glv1V1izKvjMimTQPv7LXwWR4nH5f6/HB+Uad9nPQeolC4e3mPadovH6kVP9kzDlEgD7GDvV0
qMhGKc9/ZJWNRqisqQnDYQWWnp5fH6TCAgyfyRim9DznJ3t9ok6rfaEtn73dpddfHyeJ4nQQDZ9+
rdCxiU22mhUaXTKVGYUUth1qspFYbk+kEO8cL6b7JcvO5WCefi/9LzKmjysphw8u7Y39zaYIjOrC
/yrTeKoiwUouw25ZfFZlisOLmFpVX0eqGZUl87t2+xBJmObeI5uOzBZ4yXjfneErinveAFK5oYFf
X4aHLXMzMC1QaACnMF1WHuXOekhR3Bk+A+BbZss1FCOX7J9iO2z1Qc/tIHU15o1JSG2MGJkkmA88
IIceqOyazIi+sl0R12qWfz/6gK/hp9btKDoLxsDf9VpFaSGCCJl26kcLv5tFvzPI2a4yd9SROspD
F706pOJukk5GkHu8/kJBUOhDVGmNJ7V0li6O8FL6DPXlIT5+9rvw+2P9J+SYo87MQKoICra+PU8G
VnlQLz8n45UoiyW7YjPbk+t3GfNHj1ZfLLT9wlTZ0yqw0/4MRfKSSEVuEAQuZJ3X5I8OxhFwO89H
3MdSwR4er98eP2H6bqj05/CcloNw4PVnI2voNXorWZX7IXUBbohxXDIq4tVJM3RYziGjmnUJ9eSc
YDABLu0sBvpGWbRG5bNHBMeZoPuSnSJsirGzcBeatxibjymH4tdwybyMUmgUAFc4T+eL+iWuNRUc
ciDYG0I6rmxfxjAzVdlq5n5UM3I0EVesC/uEXPBBsIADh0JQGWi6eCvp7xY9nMWVEVxl7ZSxmY8Z
8mNreXfngAjV3xwYNy8sCS8cQyPMDdh2fKlNTWJgYMSc9eQ6JkyetC5s716mf3HWaWnnEuvfjMHU
rukHnWHlbzrQGMLZoHqhi5sR63nto1sEs66MNA2GnLpkSx45uMebZkzrqkC58BTNxN8ig0Uynow4
2j6UZwNImjxz0xiihQSoE0R0LuygSOKjNsBPA59vc4CjcjqjZdzGLyvgGR2/9EWzjW4Rgmj30xri
qYbnKlo9zTuS3ZhRIkmI3OvWQMsib/tcpLs95sobMLEeTFFuOe/EB6Z4pgdq6O8V229XJ1WYtfkD
y6DWvkkpr0dPCmyu2APDH2pGatENM19pA5aFMTROFMW513PWwOwwS2hn2cUYUZCF+Zzm9I9PEb9L
aCmtb+WD4wvJ6H0J6Jl4zECYaZJ+1hwU645S4768zzr/ax+qWc+m68MrP6ddHRoEsIQighYXDxwS
Zm97feuFNKu0h8XD3FSwUbk6lC6VcY/qggXv+LMspGTpJqn7mcG0C6L+mSsnHt10Sveb/vEw5kGA
XvOAvlNfVZj2KNb8sHt608F8x51KjIBqA9ameYDZdYcX9XGJQw/HKIkR1jPwX73IGlqNL6C8lAGs
y01tYin1mjxXWIDVpikz2+fEZKbV2wu/UGb0y+OVB3B1gUkYX+Vd7PW99DzEmu4BIHGyIkY++HS8
rOsC0kpi9bx3rQvnBXYpelBIK1bmCYs8jQA8cwuJ2Pcf1g3cA48XVhvHtQNbPafi/ZcNhvfoBXT9
R207JtrhFDFjNZtz8veY3gAdjK8z8ycC6RGaKBag6Qv8pdPln9lreQxH5J5TY3LyQkVBnSbY+KSn
vsJ5f4q5FWYYCiKeviOcMHrTD3j+IUOjMIqdk99fdXqViaHVw7mOxP5ijbgY5+dU4Ec8Vi836m/5
6Z8LxMJvxC72nbMCo+EF/9wByp0+HF7qMjFCH/MkFna2E89rTpe8P16EdBNT24/RCoe9r55BEFxX
CZl7IxBEA6RXhHb/Y5qIJA9HPET0ImjRlp6tWB7tA2ONf67Tv8kcYwDqa3A8y8knCs4wwO/U0GhY
GL9TeYH4Tw53N8WnrwVEh+IFogf4pOoaKI/+N5yFdWeK8QcPmSipsRxbymhI9pB2GZIAvlMNwcw9
kvkkrFS2w8VPjMr0lc5AhAC9vxSgmLbWpsqfa0i/0INi8PkPMv2BUtOqohpQoz3I8Sw22quPq0e8
AnQWRt9f5BuyffLj3doa0xCHJUFDQcGglUckBhN64yt00YWw9CBQVfWNd/pADI7aNfMQyrc7kmvN
hQGRW3w7ojgFjrkM1YliyhGwIFdb0XS4RrRGWySasbEWHWiC3A25gBV+fIKfCqf6W2qARYSoLHFj
+bIBgCbToCK4wYLOkgIIfluAfWcYwBIijUo4OmPiDuceeZwgA+FWzfSkM5ORL+81vFpwsJnSMyLw
UEyVOAiw6VssnJ5aG/BZ5zKqcwhKG5nHHjGvYherCrWlME6nNPFTTGgEz16IWrDfhY2vb/HQjybq
/OdfEP6QQ8OxcxF6Xua6P+S77502bW1V0x+nj7UNuWtXemiY/CEhiLRjzyCjoQPGu4xhVeXr0T61
hd4CqDnwUJY4vakyD4VHXMi6suPQXyeLXvgyqnC4Pll4cfwTTbx3dxxn4OcgERExAiIwTHLRojH0
pjHNoTlgpI3MSygJVFovRhRY3Y9pS4dW2F0uf+J5EWb7Y2Oyj0MN4xNSQLZbES6Bm82QgFcuaI+B
TjqXzhBOzOXfBULwAFjgtzxOUDCt5uhqUK4iDQ0voch5ultLknKQDghH98zownDofG/CxwWFDErw
oArGK7gjiDD9GVEw4uUElpwi4WdafRQzGYzshQ5pj5oFPQ4OVbVLywrWDfjOlSpZOXMFjHf51yFk
wd83DnFCwlkGZiZYXWzkOLhgB6XjCdKffEE0e6QjAP0U4YgHuaRg091INn+Abbh7rsV4FxkNz+TD
b+YRdCK/9dp5FZVTEDtOeR7CdS8EtQMu89vg5RT2i6O3737XAJ12bCf+03nRLOrPvyxK0cAU5mzG
Fkti0ZDq8iUkJXssutyehz2OtT5hOfVh4xZ2nmh32QJVbFBFKsOd2PBB2JGVAC6AF5idewBKrNqx
cL8/PWdDKBbW0NmDIBnrzEwPie7PUoblYDIPnixQgZmzFKud3Vwf/4CaJAOzvgvnnzTlS9JRsM9S
8s4ta626RjURxis0wpb1OCEOSzevGyU9T/XTDbdbHv35x4JcaQ25Vyxc8S3MN4cmvJxVu8ICaSou
YMm79W2+FlEd4qucAJ8gVcIDgWnPTUaDjNSEUTIyl5XEsLNi3MgsUTg+sEzxrkfObpEW6lywr/UG
Pq2aXsMLeGw6u5pwNTjDZPs4r4l+E7FfdFQDrPolRLjCAwJkiCUN5gXkObBYx80/zTSKZiV4gfLd
Ov3KGWKM8ANq9ABmBqMKkzqUa8iH51EsT+JK/EsaCUUCToj7GLF3YbidGH598BkNw/zyt/9j6cyW
VEWXKPxERgioyC0zqIiI4w2hbgecBUH06c+X1Sf6nOjq7tpVivBn5so1MGJfsVE6EX+YPvCtvQXI
A6gP8EZlS1f++9rgHZKcx7yKuxA6ayR3OfmPFZ5ASPFNyK/8UiFSfc3N7MtexmLoRC7Cdas3OY89
ut96JJAcaWyAAGaBRZC6uL1F3nAlK5T+OiALIJyxuenhPtXb9lgrjrIpzP7Kyna5EVwfAw6t8+L2
WbSudp05noq1FWFEl9p5nIm90g3uwMsQ9Z8ooi4ipXntn2QdOOwzM4k62nN6xCA7JbGnsBuaMqEG
9rBmytGiY6oqu4b7pMfL7bg8zBuC3yS2tP11dSxi3O6kLEOGRIAVw/4QPpZZWmYdP/572/qjW2b/
XmhMeV5gBVxE9vU8fMGcTtewjVloBX5kXMJVf7pAesGJCf3xg5Ow1g47WHYJ4bFGns1IrKzzsyMn
f/RovDsoGOeqsfFErCivFUo42CeHys/hI1k9+P8t6Jtt9qEtIskf+BWS2gaFtkPsU3CZpGnHGZ0B
+Ze3Eq7a+OIHrI/PhBM+rHpxgy2GVagS7cqlw0cKpskmCviW0QLUH/+zNHt7ZxW47s3gHytJjKDy
NUq7g6260d1srvnb49cGTrMu2McNJJdcQW7YJA0hcT3nHXrn+WJVozI3bixezSsTd/p88f6S+30w
5Fbpje8bhzoOdWd6tz6mspoT3G408Y89AJWFHc2sfATZE7o8wlnY0ixz0O/al49reC+UlrcZPP5p
w3MzyNeQOpQHqcb1e5BhpcHZjbFsDqMEY2QCpHk0CaS7QaMUsQ4IXm8O8aua/8iUzudl4V7VYV06
tQ1JFuHFEvJPC53Vn9OovtQNQaUQSxjhre2dMIBhX4qD4XF6KEZT6zud9ekoiJEp2k7jTRkT2I0N
flOIqCQf64VfOZd2UOEIiIi7j+j3rdJZ45n7ONzx9ix18/pwe9FpZnwYGgC2zw5mgzOum2aBGH24
GRgArenRnjBoCi+s2S3vqtmHwWx2LkHWDugVb6Blt+gnEtFz8LHmhftw6CeQa7nlQtGdk7bo2gBY
82wPz2rc1WfN2xvA5DFP1JUDM7X7pWuACcWo27cMfGRBDrtir9osf/1APw9rG7zvXBBGXc7xY4ao
A69TMtvXXdheYBX7DC8BGGxMykzuXdCPzPqjsjFaaLi+2Ww1/VBr5LFrCXuNbd746LbsyW07f6+W
KudceNL9Ptp2LPDAVSVFab2tx2ma41PsEAPyR1YtrQKRijgWQSoALfwy/H9xIlYCY/ivHxkpvxcf
1g+mNPq4NVafsci1sWVlLFE9MNSvBQzYtphUXoc5s29nBFTwAkpf4eV/cX7KIO+OTqOClqsb6vaX
5mPwxIUTmCqgby0djTiM0rkfvW6lIFtjbuelSz75ZXNKUZPBa6rtWyT0QfDOS9IMobNoQ1gfaJKJ
Wxpcx+hO1o9P8EI0Tv7azQpoPI/w7blXR5/ksYNuPbz4RW6XCekvnB91SPYiHvr0puBP+eT+8s8I
jZj+sJVQ6FxxIxAbmDYsLQNWVy/UID1mf2nlEmzesbj1+V4Rx7jQFkYNexcFrr2OeElIJSVO/Clb
eGACJAwuYKRX2Cyfh5XJghdnE4iL/yafwREmLJBH4f6xt7jr8E/Bb6bjPBAZS3czrWY17OiRthAD
qd+WsDokGtBizB7bCAgbgFm84aPDzl/YrC/8hjmWBuhgMzwG3xBT9nTUCZk57UBMRVgOUG+FScNn
5QT7BkOQykUcj02oQQgcT0pAkZLA5mycTX9f6hy7BkrK+skcH9V92gRdpdSVdpvUT5YDt+CSAjww
O+T/DL7fijYtDO+AeilwR2mUNhs2RXFFZxcQ6IeGLpsu3nSFDZdKZD1nm/eaGJa3oK4iQ+96WriI
F8kR7Nr8gsrtlpXDE1kPbR1UGzPdw3n9NY/uZMCtKEInmsIckVkb9sfJglNBNPh7fCIJCtUhH3wR
1H3/N2yRotSztvQZnD2YTxUBpgTsFYAzg1TsbzkGPHUNbo4eXLJyL04HbhVMK8xrCRXheq8p4isW
bgsoIEwiyKH4QCgV5BHKbBXHOu70lLAMEf6L8dpYi5T4thTDB84fziQWMPdxiT+YNkxI0t5QIaju
bHNBrgYwTemgMlqwFWFZmVVipOjPNth5XAKV0SKCCu2+hqwF8aLhQWQvgbMKcy4rEDOVDp+/uMdl
s0TkHI7j7K3taiZTheZfeUMfr2Pd03OMoATLhY+lDx+YrgmnVsVOCeTvrOK81t1dg553DWS7cCST
jas1VHaX+TXgP5cc4sOMn6M6xbQUX3JOeES9acZvU+xHSGkLW7trLOErdx4SbaAKzefsQgniSq00
Uq7zi0naerkXl52WZBNgYbe8Z9AOWaQNJQHo7xYxEh5U7A649jHELH9PiJ1EghwJ31TWItymIVyt
UIRj8itubCxSeDlyHFdO8/8n7+Xg9jEAjwE5LVzDP3nK07T/zuwcKQWcJV8HPINgbpbh034Neomy
6luc/H7Pyaw72v72cDa7T0Sj82VS+Jj+P7h6PNuQ8gxXbI+ERgczkFCFx/w5lCjgFiWyt3puuyzG
4CrqViK2IrhxiH87zERcwo2oD7iAcRXSWzwUQy26ELOlLDRIX+kWTh2peTdsxIqpEJ1+Wz5E+8T3
tZL0EjZmgjOIQCuKvR3/fJiYrDV3FQ4wP293BDngchz5ZVJfJJ+YTOutskWNKMEDBg4RMiPAbcf+
LdXRSwit05WSjbuRwp+VUwKSKOatnBy0UihixGAOQQoxDyMWNiMJFGKbPzqSnQbBzX9P8YN6Ofep
5uuks+wL3O76uPFQZiBa7+XAhD9Igtdf5u1WHrDbOg+D/e7HxfnLf5vpESnnIa8HyrmF3AF1FES9
vfoveXRg5lhJsU1uoyDt+vpgzH4TyOPl8fCfTfzZgr0KNYgBtR/j7ETIOPPj0AhjWjqx1CYQwd9W
SclbISrzSk6lePmi1Zd/BlCl44QwOgo6mpnvEyKgdqYznQIO83D2t5flLOoemErBMr5iqm+uWt5q
gSs0azixD2HJGFzfmRkDb+D0SrjA8zjSbjSffbJrODmGnyWWIKYWwrj6Yc4Mt+Ki2m+ML+VUuaSQ
A67JLWW4AXYUT9ZbChhq/xy8kOM2MwPLfisK4dKERdJEN/s+weqYGRpX9Llgs6fJFe/ScweJnQlq
2kotOOu/Ocq92mIK7Y+FA24CongmOaMbxAT+w36MZYZVznY3Lv3Xtk8Pbl/XdfKaPr3p3UFqNlP9
9uLO7jnpRVp8W7RyTzwe0efiV9lLSmFW4wsDKw2ZMto+1OmVXy3ycdsvRl//bSESY2DATYGjQ3T1
+NRqIY4hOM7a59yiXoBMqr5qVuMXdJhmTcyLd1m+vb7P4O2+KNQmrqhTdfGc+Z/xrFqc8Q0uB4xr
P4upElmKrVn4x4r5xjuCVoTzrGpuOi4036UTIY6jAbYZRkNg5itD1WWp+hhDcW5gewGrxOLYiYGB
sNDGrEmxdmbCXfHYE5hJPGvjy7243YoTUBn1OFO5m/DZOnp77A8Qau5pkCGi4oUIAiw+Zg8eaBRL
JS6KvVgCC5CJnM3rFpcgkxCz7B+Bhpjy/TuOzkLdE+edhvv22SYABqiqwf8iaEWoaX3QK55sMuvM
E4AayaEMzSK2l3aBunQdP6c8rs94K4ZosiD/S6mlacBhSwBDySQ74uaGWNfmTIj56AlZG8uQDAam
pnH8cdvuFTJO+nM2H/gfgGZsv06DjDEGIAsnMzxy8F/5AvJjxYsnquOAEsLUszWn7TKnMh7TwwIl
ZuA3Z4oYKp94+v3vH2AF+P3BLCTLIG3PKlRT8Mox6TvXbiHZVRmzrt9s0eRZ2h/19790X7Z1EE0Y
yRfE495QxomLOm4Hs874tAGT4yX2XBauV0dlCn6lZYq/9mpxneOrBS5Qc8ThVyhJzeIzctyrcUsO
WUiV5BIKUj0c7mFwsHmW3f2Hhh1t+XH6T0/5u74aIJAY0aOPJG1EWoPTvy4TJN7tKZ9Dg1btymlC
F4hXz5OvH2sF7k9azTuHS4K+r3UVV9djUtvl/LZB0Tk+RmeINuS+tUHwKBXigSqr+je/RGw/h7Ur
2w35XY1MTejCVer1lkH0r36fzC2xPdsK9FzilH+pqJrEevMV9uhV17L8EHVOM1z3Qmn3/2rz+p4+
0xYiIJRgYRYC2OoDHDvZs6soeNpzLuBKd7fdAQhemdDNCzOuE+YiaKCXogIw8JICm3heLhg/mkQq
hdBMOmdcYooF8LfDguFqdab4QNz9zBUzSexdKOGs4sS6GNwIlhKgnU+0I2xWYE6YBbLIwdVjxWqZ
VqyhhKJgUKXhexZ2TfZCG7+TSExmxVS2N5tjN9c+cFEfG1ajUuJpD8dbHBrcKqm8z+gzkk8GLO3H
EWbdIU1Yz0eIdeVpQQRaG9OZjkhjQW/v5qwIQ8WJ8LjrOiAhvFd7//nAjYX5mR69migOLeqtCp6Q
DvJbikSnY7f5H3qNVgDbC3y1cntn5wVZtOXxEMsW4IY+XEo1fYi9f6JVTfSkBqt+weHWt+MEaw1Z
D6AvHQdY/RULiN9MSZwuMLHpAyX64Bimehtl5mKvdYjoVv/1eo6EPgCi4jchmNr7ZldDjDvNmkXW
W9A1LqEFocy57WZQ/qDeaTd6Qvfyc6Me0jNYdW0KWHhgWf1E48nmBNd1toZZ9PrZfHK6FIy79Zpe
nTL2Z7No5QgIw04i4e+iwjltThFIVuPAywUluyxpZcPpjNO8DJjYRaOc+wXYWy7JnNoHhwsJRj9t
znOQKcHksKFmy9LB6gffc0WHEhyFDsjmB0s+kZ4+/fa0Cxiag6JVNsPIjTQ1FgbY/XBOdYFcV98z
jhqFf12ocLPe5mJxC8hMhqnKeQP6Os6huaoDWUnO5BT7Wd4Q/FqN+2B3sNCwwsDZYtdb8n++uvxf
XvQdl8sO/LDOGNAT+dGE1UTHBgfCEmWf9zhTjeQ16MZGIAjLY3tbSCrFOTgzwf52zyEM+zERRUeo
Q7rC5unHIK24pIV0x5g7Em/DNn1ewFCz2Lgv5xw48H9cIhPx1ELKz4jsbLfSBaOLuMzFK7lNef1M
UHXBzrbZrZ+tCVNjNup7BVFbVjb5T7jRR1iH54PLD+x5mNaiABrDDXe3aD/InLrS5PPNEryM2dY7
zgclumTzFT7d9320fqNwhQc6wIqxH9fxqzNtyVBzQ8LgBUhPvDY7y7P924p0QRFLCLY5mHNBKEfi
hIvvhVV+MvqU7ucGYPuI1jQ1KUraVKGZlJIHDw3bTYbkJwVRpWoCMi3k6CcfjzlZVjjNohIvBkJp
iP+A1c/U3LPq+JHQhL7RRVC5+uSFZRWPAP6lLQZe1inmBcoWm81fwCe2YCt5lgQKnNaHTyf2nooj
gQnDiLZqQ22WU+uCUftOSux7cHRwuRiPmtxkqjwm3aUMzhefTtZMsznUOZJ17hRyhF3iqlys1v1D
Fx76br1loFywjEvG/bCmhd6tR+9Yxo0XJJGalG3N1YbbgCgIyPJcKQyBoVsjEkD4sIA31x2kt5H0
1dLHEwNC9/wbCJdeB/JjGXbFh+YS9Mz8Zt3nyOVj7D/xgGMm5vkyi6linuHc82nwaWFwTade2GMm
BEoMIjTRklzj1o5/4W8DEUBTPGkabE6YtySWnNw9/Jm/OJa0OxQiIKoUZn2clBKc4sTZyjH3OAvu
5NRnXwu0YSH7e7G5dYIKKsMszS/y49iE7McVZ9oxhOlj1+M3e1XrwiqBwwzCgQwPvGw00rx2kwVU
7rxGFZupCY3Imnej7r8d8wc7Fl2vw/4QifuJ+wGvgRxqn6pOczgphfWSgDZEF3YrShUaJ2m2WAhh
LFUPyi4rEyRCUwJS5Y6DG+WnbDsRQQRf6h3H/D9Yl+wEeXxBtIHgo5YTx0yLVvSqzMgp5hWUukOJ
Xt2WnM7UHV165uiJ+E5YBPKQuoG3J0NKX+/oIvgWtw5cjvTkGF7HbY6phD6Ms1eldi0VgwGTNa8c
Dc/KqpfUssYl49yorQsuB1Sx5THR3CqqIh5QHedJBxlQLJfox4pKrvglPE7c9BFC0EzaK95KTNuC
3X0Cr6kNNaJAxHHThx+m4JbJYLlvFvIxytYPg2a0ef6e966c3FaelixQa/O5aOPp3Amed1Cifo0N
gLIgBcogZcFkdfafZCRN1fMATQufpYpkMGgzTbXufi8m1YvFH2mmeF03A/bImkIBr1pmkeH1vG8S
fFs1ViMQmUlqgfmsn7mTHjgPIfaSQ7/adUx4uZHivJPZihv7EsvSwnDCNpuiH5WEYnF40sZvClI+
IQ70S4skGOsErANfGxUApRl7rFb8gMC/ix5xkUR3qsnfeoXudPE+Wd4v2XWEBwuBl+4oPU5Ak2qC
iJkFmRyru5t01Cnvjkv2Aoq0eTTFmKlF3hZqsUt4dfsIK0xty9byBnj2ZWfFppaW5lIEjHLXjSzH
jIvPssD+4Z18d4rS3Ky6ZH13+ACtPutE4XVBqi6iTTU0dIzDVtnyiBPIK62GzHikMHtcmaFTkLey
uTG1MPZU+Mow+imHjNz0Altf0QlnP2xWp72Ff4B+rgeDQqMCQGUprBl79Rh+MBs9/BV0zeOcc4Zc
StXVQrr005x6Gu89bgKZgt+D/aNFf7YnhhF50ODlAY2m3BY8+OINXYgM9Eie9JkTHq+c9+I2Yhtg
a37/gE4893/pDf95TmGgZhkuzi42aiTEyY3TmDRJHld59/PeZ592C3Lh5ewgIuthhBbKa/mjjIBR
e82GD7vfstmCDWkMaX/SS2NiTESVt/F8xQwoCLJVZ1XhemlyGOCwTqXi2RKuFWdeZq5vUds6aUM0
tB+7qpLPa678YXZabq4vb5odAEJtidWUOQBuv3/IeSDA7zTE4JHOEbTi7o6TIPmuOAKbv+qTbil/
HN7rcfNv3Ax/kgeXmx/d7n3N0fiV1OP+HJjLKrnfLv5nDkeWrQgn7WWgD/pzHv6L6r2u8i8gNL8m
36j/sKiMD8XXxa3hBlTCuAfkPOROqR2eBwAApFFHrANeASS+FmabzMGAWM8NyGlhTVvwpRhiwzyO
QuNlzpzVCi543FRuwrXuEqoB2XXRWi+ElI2rcQseW4TTp7fbJQFRtlM0lVScLYeDTl8ex60ZfhjU
dRy7yxHl9MNkCwvyTBqKyY8Cw49L++KzZ8NFCRMbt6GhgMOcUdOxeP4D+c/DLvmFBITv2qjogdde
0ITpd1pjLKaezMhPEfqv9RxkVajTyw/oGKQbiXqAfyy7oNfde93sK9wguaKtpVaHcHNAzRCMHsqb
PfpaHVEGsbH4uXlSAnogoo2QprHYQMZ8jQ2zcwDhlRfahkHHUmX6xfp9+LYVXtpTOqMX2jiVfHIH
FSE3UohRnYonxu7I6bqsW0fE+laHde/Vbr5O5zNo3dgzDhXeyDdgwQXTnyb7Fuy6wMKmOl4QIYRS
xtwY1TAix+n45Klly0y4U8NxF+U3kJrsRCvLIZChrUG1kyDrXxJB6hOI+h54O9K36me86t5AH6Sp
3rGO4uQB3IPa652/5g+VPSqOCOw8MibSJHNeASkZtwEDF/53KGcB2zmETHEC5sH1MpevD6tyyHG4
QqJo9jTrFHkOmaqJZMxSQJg4ZAXBuJd5rx6xfmYgS0gQKN6UmQDAOmTGgpVTrCfB9jig/eQTF2/1
0wqON52E+Y3GfAZbNi3EW8m0S7/SNqn/IG/S9nTEd+yOBIWrRUeCw1iXpswUsfuLg5YPDZSiZx4f
Bx6cHr0gyHtWb1of/nYrQfrTrxGp90H2C5oOA10eASPzY5k8cnssEfOQgYXiR8ZHxzWmuMzxAML6
Mb8H8MfH928IJKy7Z4F/svjo4sZ/3+6e/q4L4D66w2UdEvDMXrciEYG9CMnt9A+fFnGpGGysdnT6
GcxJFlCSW82HAS0OE0Bx/P31o9Z6dTO896ZhLaJsZgUhbywzItpML2e3M5aENMHnTgNqVyj6LEiF
B2PYKSAWGLbvF5bshYfOLMRiag+X4+5sNmydgfNTHl6rOGRjfjZiMae3XDl7/ImcQKSg7SOncwms
Sfu1xvNanaCxZXVWDgY98TJ4ma7uu0krSe6L7N9eRZuCfv405XPVfMkcudPBmiBDiSg93j4A6FGx
9xx7jY9pGkEWVpcG3evldm2dwQRX9bxtP/59MUaGn+70SZCyip4FkbZqwfFjbaxYU5UC9015wedX
zAbdrnAUjVZ5hxuYJ+eUYB5onwcbdq0/S/ei4qBP2oQU4q1I7BRMCQTeRGApDF7wDnc7GhLu0PQy
qLzksUcXbI0NtzUm9MRlEiB1T7NHS+iQDx8/Dz3+Dq6zf4MWDRXtGQFOHB/a8G6nTBVAt9J13qec
vWOUvY2NXCLDdtiqh0ffwDsHrz1rC6iOLOYrxSsJbhNcvHMfnIMoAaT6gntDXZ0gkf8bsEgggVQ6
xrsAB7wTPiMD6V95jc0/IhbhFLLbNVFyMzBAnlrRGO3B9onrvIk5Iz3v6S9iwG4WgIB0qkz5V/uz
L0dw96hwLnUILa2Vyy6d2noJHwB2Gb6uK4c+nEQnFEwl+hrXQTAjRsR8H2/gicSPv7BxY43EfCRr
elrty2C9PseyE1o2LVfb6eYRdyiu+a6LTRjjI5Y4yF9ZVesvXzJO0JXKYocV+oPVktXDCouFaR2c
Vn9pQZr1wQDcXBtsmxnDxQGHqbY/AVZqkNvjfJ3EL3GIStpnr42b1NHsATmzC3vxOrMYogOJHxfM
zvlgGfiYiY6juM/YA+Hz4XKv2l3dvMMBGnMPjF3KPOMjKzfm7SNLge7i5pyX2dH60QpqGFQDonTI
8+tALWRF+2h8pet/92m+ZvfK5cNlEKIsLtrrx4gfke95QfDg4EpiS8c0QALpzwdWOeLgh105IycW
sl/mSfoAtnJb5iGNJyZloadQOk+uCuOYCIvg1MaB0DIMi5mEy85RgjwA1pRTDcFKYe+Tihfl5+i7
ukPs5WQRKwBQWFyvTlwoOCQ8cwtF5l2ZeKGGkogN+4BX2ooSr2MTGwL3xzj89bSOwXonPc/v80W1
hJKCZM0paGr/5nqUghjCkCF6Aku28L78uR8K4pi4VYKRDXOpevVuySoZWExSKk50IN8GCO/HgcwE
u+W6cOsHLE2SJF8nAbNUD6JLVwFfxvyizaVHVw8++4Ku3J9/c2t83eFiy4OlbB+MnPQWL1wbajoy
SxMn8iQBEQNGWWAtTvvZn17JF+ELLhWGX1Zrg2shc9PPZ/QFfebXbM9bpl0gwQX81YQWULFiWSAB
Bgy+zP/KQLaVHWf75fxCWccZAQ7D7CebGats+Z8zUMAv8hbGpDcm5IBlAqsYTF0RJyYSuFliEAJL
kc886WEmLs4HDij16kuonGxfhtXSaJzFLyRkkUoN4Ekkl9makERWlG7IeGLdOOrIt3NCxKsd3Ir8
Z2PDiqTNLp3FqmAlEXyW74OKjzyJgVed5bbc/M3iRptNffyzLiNa+cSKW4dURZqd5SiNOVspcHkU
lCLawerOZ39CbOHR9wYA6n9bXqzkdwKjE0YxDaMbXzxsGLJ32H0606LFxuPy9le8jfuBHDe6N2lu
FqqB2u7JIHK/mSyJHe+i2LeeHxdf0mloJQvhiz1syQ55sYynDTF+sx1BiZMhf5RK5LQa2QXAzzov
AFB+EexPdiFtV4MDuHLwmYdKumdFh5Wd1RW2sDLJP4PL2+veY7UMIRC/YXi9SqfXctXn5HrbK96F
DrznH7+YelR9RLNWzsuEMX61TzyNvxF4cWtefiwVj3dy6bjTy8pP9plsV2oyQoBTgVlA8E/wBwhb
ZF43OAsFv9Fd3OMNh7X990Af3h5h0hGYdLOLGqkpJh6x/hrsLny86lI5fOzi7liRkcMO7dtaH8CS
aYph69CLEEK8sVGUC80aqIN2XxlpGN8DJzAtXV1cFLlBTUCIwqKPbtFjYOSP77tiDTWvzw5pf5z9
zSwkKwm/7cy7gNfOJpJxU3a+HFFMAccRvLXCsDXQB38HRN0OFrU11CfDH62vWV/t+MvhjlP4dUH+
am7HeVA4akW4CeIs6Fx80/vKNhymsvBB4yE8g4ZeQjsH7SWsMKCuh+nQsd7nqw83M3RYgzu7N11w
fO0AqwEGqMxX6KM0mbHQfhm0Ar4esnukO20P2aDcgipjvhxWzeDv276xR7TAWWY50mWN+YZXkq6g
8vGefgsOgOC87TO2D0FkfX5eY76wfInrp8V9pk8W/EloKG3u1PizAxsm0BFVOMIKxUL+D2w+Uhe5
e+7azxGaARPlscqTRwm8Mi3ZyIEXT94tIlGzt/y9hMVl0JP/o+fFf0E/nOilPRWWPZ62ucmojt4U
AndtrjRkduS30VGLdMH42ODJNNoYOIz608vJLm7Sv21U24IjBz94MMX2Dg36FwIyDgb7j/l92J3M
OrB0tL5ba1b9g1xcxX3VnFXxcYldp3WetOzb+GDQK5vTGuNuvA/wAMMPD/ZAd/q06dpryGBlOILB
NpaND/AQ46JZgqETRfhpW/gYiGLhw7TlNgH/TQlOlsBCj3DbUJrXOrYu5rI77kMPE204O6ITBzGw
IbmV2uqfxoI+IKT3NKFdu3KkXuOT00GehcO61+zPTntwwGMDolgHR4ewmGzeUUZaQm4dZX7piQhd
46ZA05HAzXxZv761ajbZzvjC4aEJBuRAWvijee270+m/8/5wDj8LxFn66hLg64l4GqzpSKmB1hL8
YCE9ovMK/lzGONiVAR7P6gL0a8O5IbrTkSLAKuKEu3Msmdp/dvljsPOKoHv0Grt1ssVAuYd5UVIm
wOYEc9NVPC7O44jfhlimUKfBFymwYKIKvWKvZ2lbccwnY+ViUd4f+L7TgtH6Cnn5NmRYWl3+iVmr
4a1OEXclgA4bdCQsk3DmsKjgZogwJijMRzo0JnVB9E/7ZWvwwqkgRKuBXY0SXrMCxdpBEMS14SEE
rexa+wK9GvAcZdXSqDxCKAj4MPFYIo0IRBOUkldWkMbiIvdgHyREkAu2WaCjHgG6H5NmmL6OLq75
k0NTsbfbHoonGmFaPVbMpz5GH86nduiV05TInCrRa2uru/X0NwgaP9jTquz3ZJ6ZOEftU3Wmb4XB
8UslGGFXup4DxBtZs84ghMHsOPGzMHfR8xoOwca/cUJHlFzWOSJ7+6SY2xY8O6AipoWUsCeWFnMM
0g4DfEv+8ul0Bg0atzq9+enLI647HTOSLfsjvrM11sBQZRY36KncS5g+ZvggnaW6uzimPlNheuc9
cAR9LOvOerhev+NxwCQq/Cy4GcEnjp3sxWByujsRdbvC7slefVyOBGPExM5quvlL3riXJqpyYlcJ
9WTta8akkN7tkVufHOoCFlROstfaVlw4K+3Lzpdlk4jQVQ3BVJylHIIk3gBl07HA+zu4EPUdW8cR
Dq3O1z2lOoBGt/IYurp45ARLROJzsTrUBOtg9/Jl43oB4WBm7i7X78At4m1GlBcaDuwdV4zCEc5T
fCTmHUIYi1comAQWm4QZYyz25JatC4+x4g3Lk6ZK2nwsV1kTPkL5QCk4GOGBzsmd0gbRsOoHYhd8
2Jgd6FHTdp0i7sgGdx7qf0xeffxNGTHeKD/h7aCT7SbKcUWn1WyPYU4kOQM/EMFt1tCxEJfBOpIH
5rhi/VjlzIkQqJ+X0QeTjX1XfB9A9GJFwcXJ+LfDxhdC+Gmw42iXjk8qF00IbgsSe/e5uL+cZlBo
yWYPqxXH+1ZOb9iz6Y4QavckE5DfiGOauxNvv45mGypkFFUDpr8uPHrvdT68d9zc6uQUus4/6Ok1
W6beUGd/ahU6UdzfFeWkSS4WPxTCQKTq85++ekO7NizwcVze/PxjvRjxK80weSqxYRGXNyO5qG6g
fkwQgPfgW/ugweChdOuYhTG9sIVnnfCk9DK4gPzi0GNhtL+rCyvup5hhWiwwd95zS/ufkvTcJDfd
gZP8YRvOooWe/th3hIs5Qqd1chGrxz+8MFozytAEOHx1lrrrSc9G9/UjaUaLaHHkxCo9GDMgMhxm
kBHNn0Kny/u9mTE6stUlHaLniPf3BQKoBRAH+hfuWuEndtv86b/jD+XRhc2NncBpPU2xC7sA+7Ly
aiDNcbjTG5+fDs2JktCPZn5WC9X/RwbN3d4ZVvc8wbf44e7BC72mcP/rE8yChCToU1dsp/kpdADx
jd8rRWj9S43F6wmLz7v2BW9M2Skw87ait+i06nPaYbpl2A7ofXiPwVs8vPaaRjJhp8Uu5m//AB0w
SPK+pGoyOT84CO+avz8+LK9qvE5vCJfxHhKvm1NiWMaTHDugoU+Qd+1Z2DdmVyygG3bXT26dFlaV
ABCoYeQuQU7A50Rugp9lrqfrFoAaH4Lzge3WTCsSgCt4LQ8Z5WiLlBU+Il8Is51KiC7GAYfqangL
8KqeL/BrcVbR5R/4n/VNI3r54WlORMjXWlTwQ5gwrYK2U2B9UgdpUaXW8DAH1JNVcyD7B7+tOJNY
ieQ2S0xv92iB3zk6VCRBeFWOMgxfnihkOy5OXg5gkboVG9sr+SHoNnV1gN75z+f8cN+jvEV8Ckn8
ZU4smGkmsRI7xwxRABT8xw8rO1OJAXc/VgYq5QvudJ/UI22PJD2OjDB6dYFHnWcCn0cZnRBJT33+
nN8nQMB9gUp+YAKc1k9+eImk6BlibnRCMO6jPohWr++UGUZ1XylP3FGgqyMeTeZjDOQPbr6pp6Aq
bGmdFj2sdbLWRx8YmJRp+0d9w3qb6IzJCfE88zqT7BSiHYV6T2FlqP0XewFJIhiODr8RFOUumQs8
CfgEOuMMBtYAUtNxIhu+9x3pQib3mMhK4X7zGBwZymUFBL8RwRhv0iyPzAJ4C76FPEWuCWNFOoZr
WjH0sWcmawEPt5ScMsZxOBrwpRYB6GGcAZEWA54FJ48dWr4IWhOgjZD0aeQXR5JCcHcRpV9UDduc
XVE3fD4jFUT+BrcEhSGErC1sHIZyBE07ViOM5BaOjczqS2BuWr0ulbBK2D3jr6sslxrR5AgnHkiY
DfORQFrWsDDa9T9OisciVneY9/W5YiQ/t013DN0Hf/ElJxXra+Skf2X0ak2RN01efmXWq2Y8H4ye
lSdxpycgCZPCzFdEIwIerA3zq3qCsD67zgh0YLhWCWxkx0JXqXJx3nH63Y/Ba6FdQ+/vSrFjZ4n0
1cbxF4ty/u236/5cGL9g6xvgsxOWLAH0UB5MxRz3D2Rbw5TrYhtJ+Yc0Za1vfWBAs1WFRE2wzB6f
c2/7Vq0j1AWCZS4QX+lzVNCWBHCGUzG9YxlmK9AMfbbV+YQOIofPenc/I8or2Uof90uqNvCzIBuc
nCmbguYfOJLrsVUnifI/KkN+M7fjL1bABDGh6S2mz/GHVW06Zg+B+TbsJwkZ5pSiBgobPb3uIO8O
7ycPE0cbRWtp3rQ/TFIICrX98Qx03cgAagjecI+u2CZBwO/hmo0bhZWeX3gv6wvp784t7t9ylJzG
e2wBu6zgT3a9oOQCtDhH2vsm/c5ee3Kq3+M2ei+IbB+rgRfWcxplRnVLa6J33IciAGq1ez+9HHOs
VPOycXd9LqPOGM0X2wpt1K4Hz49MSZDHsYHAKkI5aAarnWp4KX3h63OwZ0cyUXtTsJku5ensH4Mu
XPU2OtDHUoSw9MAn0swpVJSqn6fxLMvJyZT5sXFKaa2/nynjISuLsj8r8c8nGedxdU9dN4eyZT1x
5ERY1w9y1TZ+wdfFZB3maivcrE4J2nWaUI9+IxY3qf4USZYdbfq+z27z0I8mDBSMjx5nTaH4mhUd
ef52srZHK1/INNmEC/4IkAScI0aWTWeICcRUrCOObndFE/91rWj2HoXdDTwQhvQBKWYI2HhoaTLo
mJw95EhYWl7SC7C79EQVxsGLfArM/20ejlgO/Cu3EwMccowhHeOqZ/TdLx5wnDlHh7Y9nwBKnKEa
oz1mecpeFCIDt+QD98gnzC9BO23IF06hOnCXg/2LQHJLKAMsPcFpw3G3Y9EBwlRjVajIwgsJBaMu
/oFgeEIrMStIc+4rodhuVcQSc2H3nbiUWBlQBfxrFvRvIV6zHDLArRXNAE1kRl5gALl7W67bx6An
yRqsjkImcm3LTUlgiKZYt/7QFe12PhE4bVKuyxn8VA22Tjd3Ww9fAJezh+MkAcqfi9Nv+RRoAp3F
CxQqGh/mWTo7CmV6g9uvBdx6pd0B+ECHMgL9VE87GDZet+P9iGmHbwTaT6KDYdMSPQd0Lm3CCFft
rgWo+o17IjCBrLwBEg/v0wyNiN2N2neCZ6btf6ze2XqxaVESPrxX658QETpotOTh7r7jSouemTws
3KY9zelnAW5e7XGO6TPnFvoWSJZsrSbYWuo356v8j6QzW1YU29bwExlhL94yaSaNCCIi3hg2C+wB
e3z6+mbWqbN37KzMXCrOZox//I1BeBEE7Jt5HjvPtvMcLbUm/gERkPP5sy7oJKa3i9kZGO/Vd4XF
ziDB+S/r+y8avfl7LE4otzVMHR/hY055zHmvd3H6R3sHAQkRbJvgDhAAQk0a4ADuTljL7McHpIar
9ZwM0aVESbcr4NgBPlUr6Bp/EeRy5TTHH5meZKBxS/EMWZOn0n4CZVjgEzfT/QztakwQBtsrxggP
rsHT6bIWdi+G07Canx3Jjvt7233vfsa67auZgNN0qFqLjukFiG++lST0jbdn7+X/zHJfh8m4LQXs
60HpnY8zs6zfSHfukKcR7+m84nV3kpuC4gTx6RW3GAHHaniPijFfi/iNOGsKvP4og8LOyYUFZt0b
VO5faNFK56Ey5MemvqsN2//lGRVOdkeo2J7XFoKyeTByQTwPQZa+Mfj85zBWGwQTYlyvKjeo0Rm3
uL2WIcO423SNOExhO9oYYMeljz3vNxcOCl0BqqcgTVHeQKFb8KdBh7iDL5uBe5KPsUTYtYSfpunx
o8vnGqbQSnr65j7kcPrCAYK0BLWYlE4VakXRTMo4HSEn9ErFyeFOWts9JIjt0qRiLHFvwcXQ9iDc
TXAZAVy/WS1UIPKO85voUaxyLVzvIZf3J+mldy0inaf5+zF4bKODaRKgfHh12A6gwqEweutMuAbT
AkW1PiaI3Ri3rVpilVWsjajh3AJE/OcTM4CTzM3aWkC/VUkh3HRcsObEYxq6Aljylh1Itac50/Wv
sWqT+MIfwvGb5tro7JjIK6fn1g7XKia63PgnOtMj6r1f9BvaA6ATsoRI/BYAK/OS/ykOiF7+aIqT
LQdWXzAMoBq4zJ94sNJp8+JUrlTBGibxrxmkuIKPvm1PpitNTYWZRC0UmWprHXDKzB/MP+H7qoIF
g+jxPw5FZZUVgLCxvZo8nka1PFwrTI/PkkgGaIOcoIXqlOekLx0xw8YlRPllTGeFAlP+YT6AR/GA
0dAX6gZaPMy4xyzwUs4HmoVchGk1+EWfEhSEosMvBvyxW/ya3FvwG9VbRoDKq9KLQ7eWJ3R5VrN6
xtcLVEmO33YOCYxD2bcu1LmoHsWr51LBLjTFSajmd9jl8zKoHKRL886dCDoH/gg5ET23Q0Hrk1PB
3qngnpIQ9qrDQvOOtfeateGDPZ12y6yy9uIwti/zwcD8/MR7fwsht/QTPMe1xZfDBSGIZtxYG7X5
dQ6Kp/F92J3WvzQplZ2Cxy8favAQFY1I6aBF8t/hrYsVtIfj8BnlFjS+yrBgftHhsi+P4I+PeN7D
7N8YDYjqvSCnkvWqxlB9HIwag1TGyznCPHvLMuAGwyUdxKHTk/0e1Z/4Rc1O6/rMqX7gxbUDxP9z
z4X9w+NQ9VMdvsWrcbzL9q7j4uZ/9B8ZOEY7HkOEuxkF/mZS+9LQHRDV7rWR331LzRmPiAh5O3dS
C0hF+qpp1ImLCxLmmjAZhYWcvj63BqNUhOPdYzh8R/THt7SD9g8ttqdhboCLBdAIiTsTEONyuT6a
tIw0uADnH0UJH/q9gUcps3l09WNf/DYlASXdFHsmLHMpxWhxC2qJ43bMm2kmDWwmVIqF7o5ILXKx
Rr3qd5sWydG885Te7Brf3aFfeZqPgbQaKz9xIg/68SeEropYvtnfT/EXdPdgrff4k7W6krDL5w+L
RFnd7WsCww9xvn7c1Mj+22bzVXxIpn1nJusG+6ZkJJPUEfBayyNbc8TIe+bYHXxPjh67D8DwJ9fY
ec6ZtaTvdKudjOY2e7+xA3av9i994Y7ws2/YCd+TVm3SRLBJsGxQ5Eti6ZAhAzD2LKLmStGZDzcD
qvl23lzNzvKx0dzvHkYn8Te95egiOmv30GX/l7O+y1MFFnK5TSmPi1Wj1Av3g6k1DqD0eD7AzZW+
OyDgqg8QhdEEzTr8VV3bfRFTEg5tXf0WNFUUTmDTLedCnsNh/p12GwOH42HQwdustIaFfiHZrMbo
N/0B7wJLrnrhiZS+7H7E8/ezeMEDxfUENzFY7CD1mnez12CXWt+Wtecekgu1xbzleTxyxvhja20T
wTJgfHRVdRH7olPTWv7kGWWZIDGK3Lb2C5AOw/nVWTOtImKL3N5BH4d/HSgW2TSHxvpjNqV5Ua51
VJaf5AwdgL9eSQeWdHtg9M8GP7TFNJsHXruHl9cZ2k0bQJ5iCRSYQbI74ph6W91C8hKVBGvlbcOL
5fRl2xYRKA5dKbPMlZpZs8fpW8i45BEw7sEwmzML19j4OAeUgdjSmiEhUAfwJWMTdY3jDA/lSefr
vfD1zcdeTfwvOro+HJHOzaVi6mPc1Narz195kH2apwjQ/FMnMFC7VICY8ayqmNr2rjF0j3o3Z9qh
/tyydN/6lAEYb29duNN3W59eYRjx+OgYobCiYO+eQqb6WMFbJP31wKcIdzO+pdMMw1fyfcTqbQ7S
9Wt6sJ53m/WOJf5PMvO1gfc/Q3G/29b9LJA11WwHFGMQzyMezqgl7llreQ0GL9HVjA7DXOeG9Fv9
ldqFvfnFEsM8AQjw/YZ4UdLJ1AySz173Pe3zBl3FC9vcH0a9aXcjWsIXDHkGFD1xd0qoxprR32Dh
zIH48sY8J8S9ae9nkLtXJ1cuQsD3E/kcf9xEq8OSeQM/D0QDFAqcQYytyxy4Y3rxRlqA90Xn7H7W
m8eyXRiMm8nh6hqnzZDvmMagwdWkIqoGclRPfw6t78/8kIHzkOd5i7kDWjn0UtNhjFiu2akqBt3f
S+BDNL/M6oPJXKszsLQl59fR/OJzggDffw6sx1t/7Zt/eU3M1qi9qZaQIX2Mrj9McUQGJ3S6uH7Z
x4FZuZSTj57Rt05kQt6N7wKD5fDjNfo7qkpbWxYKbh/xDfhM1VoTcNzSCdACbsvpY7+GhT6hmdgj
VKYrIfNrZN9moyFb/Ll4Is0Zx1+CF5nvYguBmuP8wvmHV0EjPKKYX1sIMyclrMGneyxwmG0z+2As
x+yNozuFNW+hAJMsbxiUHw51l8biCkRPmVDb3y2YLWKY5AxxlFjv898lPWxVkB1l7mlxSF8fUEHi
z8+FdzH7oB3y7hb7k9fKIDWzxcCm0d5t9/EnpedrUUz/cmr0lOu3NHHJ9kv0Vwh5MdgMr2dzy/KH
KAH42+yYjZ05BMdBm2S3wf8TSoDssUHnfb1LiJyIDI9OM4X48sbeYIMiZ6oozjBz82rxNUcb5su9
kdFihEuLQCnJZx7BjoG/dPfae0YyzcNklhnYYggJT945mcIL1QD+wThxHaFHKigQZws2/nDPYLeN
/dRxfpod5Clo/d3z7g9R63cdnDqTrlVRTw3pPs5kMf5Q5PdhEMCAxCwepxjzuaxQf+dJl8QcPT9g
mAKUZBCCyLh0cd4XP6u5WPeT0+3PCIjT7FFjVhgPrbnlF/cNhyAD2v60vk7HExBQqJWgAeR8AK4R
Kg6avloDg5NjaVwa46uJ+q0/CE/u2reu/axFckTIYF/DNYQ+0s7W4rdfr1oPcwXT3Wjyvl1iXy56
y67y6XiS3Bp8dO7omoYfv8S6Ei1/HFaTr33e30z1iDAgZFDEg5oUdIWI7qlY2lNW8ktFB+yGD/k6
MPQhAhT/C7wMApzedYbJDJr5nOX8iAKCsTDY6g1HSBxQUYe0qZnxwrTz9d1m5VyicfYF9kdr29fj
QfYDd+u7BZt5+dwNE+qFdtptG+2dRu/0CvtcSKVaY1frnwYqVrZifRAg2HUMZsLfX2fSt9hhhd/D
outdMY+wipX1ls2+HyP0Elc1tqXQgWaTvuKv/dGLtJfdrbrBo2P/wn5ANFF1EZ9oGLTCPk6F7bXT
TU/URB2rINcC5z+a7w/UAGPAcHfS3+YLiHNLruzOtMfmGBiAgPP3ESYu6sPaeII/iE+Kjrf62i/m
WoxEP/pwtv4b7Vsj892SB9yLYHyhZoXp8ttdDvIBnfDgvmF8YiXwTF+Vc1y+plixt27wEWRDuDkk
jPFEeXzvW/nxxMku7PMcy6Itv20hzPppccGvC6vcdqEJreUY/T62VQYe5SOc8hFwvN16TdqHD7Hh
xNmm/MUH9hUzhVJ/Pv0nUO9bUUuaaQvcb7UO+9ko6eV1eMKOd0HL2qcCVNMCTkYIFSQxc9Q+zBHt
5xGSSAp7RWnwGfOiKBY4eWC59LRf6HGwBPYd8FrXodYuXGUzhxVh4B+hMD2Z2I3NjHeOj5g27U8H
Lu1lp+BW4mnnmG8S4RD1aPKQaX/7IOcdl1BUFZpY+twCfalxSU7qefdidexfcB/pn+wm4W4si/lh
VuORricX+XW/5gP3kBX+BTCBDIqjdoCfcxs2lnVMSWQ1ulIjgEqFLGD7+I7OfBisr/UjuPoSXoV+
3A3EETiQ1dbFZ+w7o95lZiAZaJ8nnHBf5ulMzRHZAu8QeZp34+78ePSYugPVPO/smGbasR+gerDN
SH7H3aMnMjIaeFwf55c/ReujH8z7qvHGYWv+Oc5x0FeZSubnHDGuuE366Q0Vd2cxXhx32rbCEth4
qHaF69Fsw7Ig0KBr0+JXI6NwbozmwMmm6/nw6vNBCvqrPnfwpMYtTJwTSigqGaJJt4D4JaIArhaO
oUoepr2U4Sg0AcJG73mPR0dFOnJRnMMT0Yki8HCljl6lfqcShDq7Lcwt/c+aI3h3fQlCFkhrUOrD
RZdlfIE8dUmu22/YhZrrfqLxnDAAImtBeK5tq3swMX468lQ2T8Gw5kP8BjqQGOpYGb7wQVnwk4Cz
DLZDFTFH4TrtRR8fFCl84gevv2I8szRu/Qx+eIk94WP52pl+UGkGdm7S5dA+WtHJjuLIhXqyucwC
hDIg/R+95UA7M6Nf5rEh8esB91cJ4iAHW8BU/HbjOM7Vk7fzNzZ5zrunR15cJYZcLCbeCadkbHiQ
OWtiX3/9CA1o27tE2N4dRgx++CD5kQzIk5skHXMDGwwB6OY155O9qFB4lJAUsxtUAne8SFzO5Uid
HrilT/aE0fHLU9Qt5QE8SpPupjFMO+3B+fo8bRvy1HOz+doxZn816RSB+4oTV7kA+CObu9sPdyHM
HhiSujCv2YZhHRq/RdoRip/nqWxwDvcXJgRE4HmT6wbZ1WsklgYq6OWSzkS0Z/tIG2Ev2N7C8Xg8
RHS2OLThx8QU1yDOjYw8TSzgwMKRRam9XXj42TUyLixsinHkHUuqLh+uprfImy3wHTQ8/rOm2RZQ
ZlxgY5hCfCcUFXYBeFaquw/bQpZZ5ivN06bSFVNvvBqCp2tKraEexsFUT/XGwK7tkcIghIENHfF4
lQ+M4y2M+HnmPbpsJsDRNPkG8P+StfLSCapNAOq9YQ30cBZUJpCBqb344bgWkAsBK4VMqABym3GY
RLiUkIuID4Vz4njATVm2wSnhwVVBxt3tX+FC1Hfpm2JDnETmk61rPoX7uOniORJJzBdqRAP8rDwD
37A4ef705P+ZINW7/qNY0AfobLtH3W3IRGQ69bJTGAGKKqZ8+j5+MFjgSAvpRmGhoOtc4DRM+kOF
AB5LF3oyZ+7PIB6G64wWYqXOzk3b8GFzpM8GWunAxe14xkL52ry2enqYmBHhqPwEmwMKGTdD91Ax
Js8yHniB5R4vtyEUKNjcTERzKKnWJtmBLBPo+A32sGxwfy9jqPx8O8MdvQjvdzD0IMBxEfwWfe7q
uwsxLXGTEx7RJo4b6NBAiiWTUd6p4C8yOX/ohM5uWAuNzHnzMFImXCv6d5IwOeDZPTqCtS8LTc/F
muCdpN5LYfScCBWAFN5JGHHNc2z0Y5y7LVdt2JfDJ4uREcinHeNd6Acmy12TydmSyw4oKfZozCLN
7AufVOCEoZ8JrOxtkjer+loZAkBUzeyvToC5ZJssTb4jIR+pdM87kdfQrk11HkBR+0Re5OKGBhXo
XwIlGarMiakvXrrkpdWuNeIo37dJn41yKXoMjAXPMojyElPmmCkxD3N4czBOzvkFuse3Rc8v6tru
3mTx8NS/KzCxVClBGDvHBnuQ3073OQ7Cd3GDqAYW5fJ9RtQqnDoNhSonpxNwGlJqkhKitkyl401p
iueCj8Xe4pzkvJGsAah1oDVRWfEaN3vxbFELRTeOSW3rllnQgvqYpmfNTjmh3MSNjpbEmViKfcdh
a9z+/tkk7xdAFi3ZvgXLn8WskzHpMDrM8WDv2ojG/omNhnarZf1PuOa3H+Z42jAWwk4Hb6UQucpi
aqlB4+y5xQWEAfNk5bUbsZwUR4Ev3mA6MQhoWq6us8nyvVsoSzZ+LKZm+pufOpr+Gw4zV1XuwIit
4Bv9JMDszUb8slyVoOi8FNSqtlsy/OKMvluVMUywCugxjsEVu4aooFIVSEW6kcNZlm7MHgMKNXAx
6kqAI6PHZEZZXIP1vc1xeJp8Sr6bNfNc2LLiUnL+P4SkpG7pR2M/4JpQqyHhMk+uFmr9DwId/Vex
M74rFqPyC2ccyVpRdbnwhsFeyM0IBF24bOYLZ4fYNAzN72KIZaVLkVOhnWFzP5nn4hIaD7dulOdR
AZkP6kHsvm1RZJwl+jdQW6iJix29wTS+s9FHLufqO3gjM8TDWq3SPCqlIRO4n4BKxBIZZhUIBL1s
/ePS7SAH0MVosznIEctbTX0U8XnAifkFh6Go6w8clkLXCGoHixgXH1PeEtfezWQ4oZCqujbc9ZLe
IFCJJXgQMCfMziHzSh+qOScA2zQe0fAzr/xMC4Ftsq9T0u049kwhYHDwFfz7EtBxbk99T9NWeCef
GfnonaHuUs4edCLqcaEAHlts8GoohmYHY2beFNpRqpQf7FZyFaEnqYGQ8lyAsKkcWYiauCEYgArb
1bEED5Kbmwyv2CRkGc4GOuz07PuwODZLO1jvYCOYx4cMzGuJWBZNLtEPkCYmBNt3509G0PHd7DRC
DXypq7kWysJOh7p9uGJxbKJbzXzfxreTYcytMf5xhc2Ag0NekmKKcwQIMwdBjMN68DQzoAko2GsL
BgYTfIv5wxefxumWCWVHOGRzoo+APsnESsQHU3rfFn9d/VPZIoGlm/mtlQkVng8qWAikg3GVIXJz
USWJzWnGc7ZTJkrODAHNHJUQwyZqaWY+fsf1d7ywTUKjYD/+/YUXj5thYdr+Ycsk2XwvgoPn0jxD
eEkGi4DJipvhPo6vrMl5Z7oZpTGTpRMubITgsrazhdF2MZjfa6YqNzwOhMmq508nS8PDuS/H/0ZI
vJeUYYPnUfNwKkEoz+WVM2pkp5grh2EPGtePAB6TVFEomJeA5SGN/oQf4fLMFhUFTizlkO5WST8V
v9Ib6d6r4PWMF6WOlK6LrapL/7BobJzaIimEWm8sRJiogh0aR/JFP+jBaOfiyj+esTa9brCQSNB0
18SOSqUTwVoFoOE/nym1x9PmUI4Gzl5tdPg4Jz2vhFz09lHUSOxEJCuYi7LZ7qOD7U1oxwngNfYf
PcYOjZuAY3uxXEc/yxpZ1sS7LPcGH59KkA9TejI2qYX4WthnQrlXaCa3H16AdKNYcHKNqSPcwIjJ
HLgcz/Fxmu/LdK/KOSUEXBr7UxLx+c+NqJbk7N7mxtIo5b5HVRO7QvjKFRgh8SINyBVgBxtkUgyo
Ag2KwVKfeKODvu+FWCwWMZ56Ev9yTojr/JunKWPGkFjY08EKUy4TauQo8n7hXn2kgYFuj+owX/OF
4CEqE5dFR6k7WqXYImv6G34EC5h3HnCPxeRSBN8Npf+HuzzO9yOKHDhb0rhbxoSUYXfiNfbCyz3M
ORc9Cu5/FwlvsGFl8TuwH+6sOmVSxag34Vgd93S1GAqLNUn8GxcZQV/UmtK7UCD29IHBUpO5ZNjs
1lkBMetthuk3snGtCobWBoEHk2kpgMA71GMuOiGRCUT1PAFzbKvKgFLbBArTMJfmm3yke0GBITzC
DGTM1y5ZZwbfmbdQpgUThNN4TZBT4cJUoEKlOmW3d5eBazykV+HPwx55mctRYSwXV3RmqmDgBDZH
7GXOw+AZbL64lQdD5Aki8l7ugjkg+SZQ4vmBY7mIGcjzCoxXlHsUpSj2QWgChR4yYWKD4OulCqVi
mi8ejB14OaD81dJYvCQbFiIan4UjjrWkjBpsXpJOjD3IHKjnlnOqbveW5O5o4cL1F2Q0Uv8wooAv
daC+6rOLGgsS9DcKaXICcdy5pj+wKY87bTsc+vYfm/gsQt82KedV/JY65ll0kffMJOqiLpQtJ2Ml
5bekwJWyG/AIGslDYD8EGahURhuOGH6F4JTQTLO1ADEfs6ghTmLHXuCiH34yDrMZLCzBfHem/w0N
jgtKnWjkSLT/toqxCPpL37QxQsFdhDG1C7famnHYQShxHBtrHSqkINi4HAjRMWWj3GYUub5tz5gG
h6HOrsnYPJJ9H9GJJu8NlH6XxUT4sPQi3rUggDOjZKILU9fYUa0DtWwV/VkR1Rjg0mBRTPPZCrog
sAAzeTkF7RyboszAmN4zRK7WGDaUfllpqYpWUQE3Y4OVDRrn2zdAC/eHink2c7bTHrj1DOhWcb2a
CVeFokC/U4RUsKKVax8adnW/wiy4sO08N+OoN3eH3NZ9bkbWuko6iTxgMo/EC+GizIlwf3FxiLvb
fDshD/2t2LtP3bQ1ejVOpgEfj79ICbJYKH8er0Hx/7U+YvF+qcVsGGqb/Vq6jNwzwTz6UeNoNkrO
EkEzm9GIibyVSa/bphgCRiOyse+7jGsNCKIYOqzw7uY+E5wTSXyfYLf0x3prd8w9seHcIxPsiPRV
W1hsoMeIk/YF+A5082KOG1UuUZKQP7oANQZQKZijAScXoB9ojrOQmwSIFi9vQeovLHm80RFvHSEf
o+9lbPYEONEdxItwHmHFqWH5A1mfpet69m+3JMRtBuIcQoE4ikC3kR/oMOz0+TtcVeHHtma1EZo+
81xACTTn7EUntNMqxy+bKgPmKEQTl/XBKeV5WP6ewaQ4ONV5ztawL7nvt63AlC7mgbHLV8atx07j
Mx4i+p0KUTJxKPQYnMvKH5/C3h76u9lT/lMwXHm3Ba3n9CHmnVQtdX6XEDv8GOlXNpXLnKP6F+Ji
5JQP6kZAzAMhvZNDEXCo+DdqeyI4JtQdkEspc9rb+EnpeZEuj4Cu3SXskyYv4VogPVXn/WYiOL9M
/gAO63zjCJ8T0FewAW+ijJd58NThI/121OvcWzSzRzsp12J/xbPP6JR0pkzvMNI9WrQyedPhv8/T
akUbhrTaQCxksgoEmv9kEEb7kb/wFLqgGjGCavYX1ohUGjQFgtzM5D0ZJMqMb2T7/uhtkNnic1Yl
8XnKxlWaUZp9fkE0yr5X6Xts7CkLTvqGgc6m5jRHiKaXaYTih3ZuMyTTmuaReatO6cqy76rCrZi2
t0fDvUXgSmqaw0GFP8cg8k8Bwu6n+pUJYq9LWlxvv/6j9AC6yLnfjSi+xkP5+0HlYQq0wd8xJ9JR
/O4waYhSY+DWsqAigucoN/z7IgMLIP0KpzL0uiF2qu+I1cKk3wZFbhmskuGW/F/xjp4PvcZfTQnR
u1TJ1SpW8RAjm+KyUXb76xi7feVC1rLVYfXZ1yx3i8qAhKpRy26gyUBho3CkB4/wlNzCxjpTqiWD
zXNWwHrnCb9t7m7Otnzfmu9xvUWT+DI1cdwSmbF/pKBqpUGbQSFXcNVlLA2UupzGgfqh7GSAAdPX
YqCTmK806mRUgZ87HVEv5AJ3xgblTlQZgEutF0YYuJMvOCXyf5/maAxnKm+Jzd5mZjp9NP5LWccM
txRW0KI4N7gvfrlGeVPlyLR9jj8rQyyHKjWmJMkL7mhuYQ6Ryfa0PIgJLJ8JBSiEWNqpYfANW0fO
r+5V0g5GQ+a1otu3z0RLYVTOksOkiOIB3DkHpP6S19vr6+5P7ZGKQ81YFywNGcVMF/ggs5M9ohgb
maxSKqSxkcfd7Qfn56ENSFVYew0JuHh5F7uhm+dWIOYBaQgYGCR4M3iF4Eb2owZ7Im65ZsLCd9qZ
sHA4qYEiW3Tv1JT31Ts40gDWMCeM34QjUAEErDB+3JNRknjPaDrqmHuwnHaYTAs45yrblS1BZiqv
cqFLbHv8O00qP7rznmqDoSIbvWoc98SIBl8pAd/+QBCjotA9v7yT9VPWvRA8lYOhMe7ujSy8ET+U
FySPFftA0gGD74RZrQo6Jrp2w7JEQpV0x7JAz3M3xeNqnRTWu+mZCjZtuQzYIOPlIL5MHEGI14w5
SNVSVLXGIBP3CL2PgRgOBbT86N6OdF/0ZfWC5q3F7dE607U+7ijuRHf5Ex06v5HxFYw5XkQM6mvk
mR2jdxCHzVe8rMfyBIEJwJLx6iE/XPEzfGS7vrMrSf6Eb9y5svhxsSLGAcHWOkQni08MQL/DkBv8
F8kHc8ii1O3+lBloERJ7dZI4vh70iFod4O+UCBQCSV5apcLMBqxMjuvRpG5C2NxK8VMgeeEQH6hC
WfERwY7xh0FwAMCk0HHkz5SXozlsTna/viBsDu3TipC1Rz7Sse7GQk8vUT2eoUjzBz4InrIXkXgP
esCD3so4HJ6ri0up/qk4Sf9lh1PZTyMCp9fmAIeryflHPoF4lcb56y86nLOCicvpj35hDOiJgBOe
MC55LwOtA+DzGfVmzGKMu/6mA7KtosM/T9iCv6cFiPbGOJDv//FWJwxf9c3qTJ5Bv6vzVXdJu/cf
fQapzcFmYIsxohX8I22S+kASs0bWAL7RPGyoUO5lTDNbjjnJOxf55M/ZXLkbrbUp+0yjvJFLWDAE
j6ezqentYcRovAmWANMLdJjMTIE/5AlgB2272Ta6jHNAfKxri8mQ+UUN0bU/WDCqV2v7G4Bb9lFP
aEv3SYEDxMzduGEFYVhDEy4o167zsi+qjtMR95s54hiKsE29X9zSaf2kMm+kM8BB8nWajTXxox5G
Dd61KxzHJu2vN8LkxX1jmfB5kUXNV039CDgPV+G+eSgbHMxxhqgFWCjl2YeT0KKR6oRF/ym0hxS/
RTbEwulFPtm0usZVAGi0Yenw0j+eEz6yXaPDuRh+BnuKyypsnZzWODgg6cq6fS5/3is3e8fsxumd
Ou7H32um6EEhz0CVftpUnYWaBPZpD8dHZ0SCUocF85uga9LXcXGmwlcaQP06htu+xjYgHKDpOCAw
UFXnmggtfv0rjVF/gm7TOE2/em87Q2/2N2JwyNgfuIG/iXZeAR1oX33tRmDIXjOaDzRzuC+TIeQl
2GDeeOC2TCpv+DGl+GM/jv45fY+p0ih/rGNfnyGQ0ouvKuYxUj1S1rfjf4UjPQWNu26m/HCFNNt3
M/1iohP/e1HeAvQiPDYURVW5LX7I9xJfOWRMSBoSS4TJJJuTi4TNCcNM2OjR/non8QePjOCrNQq3
E+V5ySQNqYFGcc1glCGZ+dWPuKT8UTPOeNsQTsWlJ5XyHSCKahLZMPM1xY9FpTNl8Opj24GNew39
WxHcdodtuSyeBnLLJ86+qjR9oWDHgkwJU386JGuUD/pwgXrXoI4qMR8jJg1+6YKMgX86DuXmXdMS
Wbg/fBnJKt0b5Wk9cWYQdH0/C+hgGt1NAqq2O7CKXUM1trsZjH4lQ+R7Bqu0cUFzVBrbH3oenl7m
06GhBbTpKBiOo2cUUCE5ebB8Qw2JaO+W/tFKYcuKqTIU2umVWGenN7NnSvozv5qsEOXTzvfFP3eN
DzPD5vFv9sO+BGIQ0PHbgi4KRKweiTNTXPmRSKkuDdwmZqGlwgEdffbDeIfkipn9YiDohYjnqLzx
vygTFsnfsOIjwzo+8R2PZpctrrJpSBvISaU4iJ80j11T2H8qq+7fQiomfzA++NxYHbB56ZuVYKKS
dAREYOG7yy3MGRpHnZPK2iJ/S/dx7UOdZVB9dcRb/um+nbHeBKVMwZxYzFpj449HARma9okpCAMU
TYAL/cO4CiPHOoFDC+NYzPEnVDUuPrp847twNtM+PBiViz1jvhzyDYEW/hslUvu4ApjnZOeCiazK
9pTMsckhANCGs64Y0C0PTJnKgxmZjvkdOS2LLxGa2ormdE/+Iv5KRiQCMrM+FmjWgXNdeiNDUkom
tPCqAQeEU/ElUSQ3dRh0kEsBdXAYKQSBmkIUDPdofhkGgig4DFPgSGHwRUHILGFknLcAbL148c4i
LPgSLuL1NHM3IDo5EpVYqu7mTWIWIbQsNj8DT7lTLrjxIwVHZxemOO0suhNcoz/C8wyAcJOIQSK1
QDQFAxuMoeYeboldccbRVSUb5vSUsIDIpYwg/HO1KmE6XW1M+wAyBbK3HoPSiEQQh0ZEHuC6mqTt
PQ3xCffkeL+PKEtNUtRAeDMb3osqvdTsGCyecjsGq2vIIl0wbmGk4PVR4VkGTT9fuQT6UsgmBSTF
qvQeKZPbH8YFUvK9UezKPbDVy2ScjwmjQjzdd8SE7iJfR2Nz3mfrnsI/kDgwIcvHmbqtwzgGT29B
3cMDw3Cf2Bb+MN1A7r1J4Ng0/MWKQpwLtje0sOMY0zZjfvZ5AquRb4YEbIcm00ai+qSm6dnp4QjQ
cJsxKwi++dOkTtkhWxoqMjFA3i5UmiK15N9gnCk8NROk3w1SSqZlCMiAf/vsy/Yixuq2pRhK2Izs
KEHn2PIj3rEQQAMKvbdZrAIwamww/81ZiRHPKpKmqdhaKRQ4sYkZIClsMQL6DfASCFygb1MnK+Dv
zAhID3WA5SQGoIulK4JWpMYBuEREwnWDNwOFk27EKuv3YBu89ABWCmEuxo6seDBselEWE8uEGFqu
bwJZujhC/Wv54aUaKNyvmH+KFIUhZBYi66+kgYYoKTk/kDGPAvx2HHXQwokfKllzyIkn+D++u9dW
YV5Sjfc3ZqpGpnc9eyqIyZWXv5h6gfNIDQj3NYoUvZnR40nhMor1d5XX3ysD3hTcARSRdREB8ynE
Oi6nMXip3F+3RBLhsw/dzE/xj2ZGZyyKNGLiFohsfREmrT4/36Wae9quGWBYCRnYnilwAY8VDluu
KVpwhtQm9TkoY2kBFv1dEwTEGKPq2LuIgFzWHEoxjdOSXinLVFweEUsgiyEJgEe7RWHLER05KJL+
Lh6jjLS7NO2Q6OqQC/ObcrOhF/BaQlnwU0HpwGm7o+PrM0K9ZrqpZ/AcOxOXRGeAA2atuEwvw5AJ
CNJYHntKPc5ExK/aNhaK49PkAUX8N2uJL7criuRnqkRiUFrxwpgzS+JJclRwhThOePP0mQJoOirf
42XPsSHFP4UcSJRlFGe+eitKf8Jdyq2V8h3rfs0ZemlMVgEEe+ywAfhMEG91XF09WrsX2Ux0yhMS
tZxutLhbCw5Ql/uuVk5/nBfq+93XnJG5CLAlRKoMicLNjXxgqC/HtG1UAfYpBedUEsALFu/w3ZV5
62hy5si5HMQtT08PQgIw/Q+A7v8t+6Qtb0A6UTGVzNvNEInezFbAJTcL8G3hm1RaPKm7RMWevrCE
BSmEfwFvUfN3Y3PopBln2QkQiRWFwRk9iXKT6aGFT7jKh/N/96c++VyAoOFsO9zczN0JRXOcF54Y
Fy7kP+xxx8gODYoxMFlQprueSEnFLxMF6/DvMObjQ1JpKWs9a/6HcZlpm7WDVy1zlacgBJls2T2H
I9LXs8VM1Vyop4W0OlC4UK9NTYl8EQ9OclzCEAiNk1EqQk7kxqZJ7wNOzL7A7xX0wqQYZliApc6X
I7+3YNR/mkhCJzglXgYfWW2MQdgAGBz4CVy3S+hFXE7kK8AUScieZ2+QtAAYrsD8zA4R6Ds4c6wN
ZP8OAGa2CZgUPCcxbBV2LNyZxthweviM17iz9ZkG6EeuksQl5KhKTUi6XiXTeokabQp3gP+nrOek
Mf99ITvwZPvsKKYK2A87UHDnVLuzXuCzKjo9lhfXj8j0G8Llkm+wYX4P/MH3xtHOZAIiHE0eq/N0
15l6MdpZfCsdAgBICW5nolKGN6cBjFMYSQdO2NpCps/kCwiLK7mVgY205iBKlikw5Ifo7rPQTe5l
2kbWOQoigCymISzrExPYasBRXaMCNcLeakfgJUM+++69dQe1GV3wht0EVL9x1yaQZMB3wergqncj
wDf+iZlRIsjy+s7/eL8QSDukhKgmOVhMcwfBdfY34FQHmwRgoMiAZfUfSefaZDgXReFfpIoQ4mtO
7hFEXJovCiHEPUTw6+fZ5u2aqX6nNcnJOfu69loEBBMeIr3kGcDkGV5ahPfQzR4k/60kJSKR9nBH
3/7w3jWHAI1JV/qEKcBnlLRI2VZ47KcS76rgF+ApBLTBpIf4HoSQ87ELyY0B4RIXHWc0+Jn6uplM
yqh6v2uV60QDtY8TRiMLU0inp8fB6pEWSmhBn9CmkAp/aM3hOUnsFXjkwZRvEJOjsxXe7e8wpLcF
jsRTv6qWkDMBOu304am6KC6ZOV3apMRGFAd/IBmcLvdxgKwWsRP0IRTKB9su0emLD/6Q78l2egUS
X/dxWVewyXXKvBXol8K9O/h2yBR6vRltKFfIPkbQrYDBZSqcSj/j/jwEDPdsBjAdnswEBk2hgaLE
yUaXvQBRBgEx5jy4M309HqHDNYQTl4Y90DbsSUSjRfOyhkn9hehsOXAbujnD7x/QrCCyDjrrjCke
Tziyc0i8AIdzJXgdqNdbfuYOj747Y+v4axS06Ehwwl3QjZjJbEw6tSfMg4RmRKYLIAdiNdd0/KYF
Y/qGyesNkHb2FluBZghhXCAVqzMDz/2+1G0lWduM6hRazXGTyyBvmI26trvfq6E4Go86oSWPDSA1
lkQaw4JNypzdBSl2T316uproAEypWtHyF366NwUiYHdsfQg9BcHpAAEfHlzDIpHwIbvZJw4O8CWU
Y+PrQoj1DH8Eu/LgkJFgMcP/t1gzqk9Bf7AGBT2MMHvMDy4a/8nANtTBsSUketIyQuxD6kOWhL0C
Q6OujcgQGBt22m+rtRJzDhqhf3Z28WO2AwkwwVjKzl8moiwLInc03BrDJjk2j926R8xUkrm2fSSf
dJtM3J3TG/zxZ6+OUB5PjBndq+6QZbQm5ZgGxRTDZD/2oqlKTk8Q1DBnVOvZ4BxjWOvgliMZEJ84
Ia5gOtQeZj49f9J1uQs0HL4ddjkDx+J0yGsYBrRgtDUhtBuBH1bDV+D2LlO4hfCYXXdGfEnOpHZe
eM1V6FmrOXRiUnmgy5skUgnfo/mgue8/3Yz2PdilO5suBF1mJ6F/9JzrVqUBqya8xDNOsPjuZz6E
BqSJFjp7uv137nE2K/SuMZRh7h8MxcC/K73d0x9lXaUm0mYhFm1zSsHzAUlYBad+vw/YMCQabSh0
40iDZph0ekIbaHPcGW0iaaN0F4L4kBBBEfTHsT4GvOfEwIPCiLY68CWwTW8nml5tL/3BH1t8ssEu
OIc4tBdtRloHKckJQjXvjU7347ZBcY/mPk1tWux7c5p2U2pv1OHo5NBCoamCK5HwZAO7TfsWaahJ
UdFzm4XTY+nmD+uy683mOFt6IZ6ifi0dedxuJfXAGBgSGCWqwLzpwUnA0slGu1HBf0XBZF6yWASV
B5EigqVL+7v6pI8KBnbmI/CV2bBnztyPyNbPh994xkqTjgI1SFpr7JAgOSoK1FhRWi4EtIFy32zf
grB/F6fhtACJ9We4jNHq1NH3wz+6gZw+nDP2tiC7oZEFDj9gWXsVKQLRk+FMuAUApPEXJ6c68wuB
BwgmegV1B6xAA3969ze0g8yZIZBvDCDdOVPqJnD0jH6tXfZYLpSMDRWo60DuBD5nqWs/IwCrIC/H
6e4SCQYitP6q3Q+qK8AsL5H0ZufRDae8jc2g1wF068OFnJQBAi9u+J8RDHPAUhYggiXn7PTqi7td
0ICMwVLAOQBNKI+9Td5N7fUB8k70dSSQvFlLJZg4mhcH2v+dizklykR5BKkdxjcpZC3HJBjSLJQR
4F/ZAyUcM1vdd6/MntbQ5Rv81Zww3tF4SDNw5bndGk2vVNett/SSEdgrwmfNJWNIqzC5vM3dZRsH
wEMzp/mi1GruAMcayLhU1HfU+y55+w/3pRLKwdo6wdjvaWZRpu2fIF8H8HQ3AEFkS/NN+6/eItDq
CIgJLcYHjnou3Dh0Cc37OqZ/8PsePwxSjlJBQQ2fRSgcA6+MJcb2UTlBxuXg/1w86Rief1rjpS/n
wsSBrAyZHVbvYUllkTEeq0ctWLHFQAx9bio8iPorIAUGnT/Tyo74heRGzJhZILNHf+GbLXYFJwtb
EQz19T4IG3MSYN5aCeUtshp8B93xO52aYEbL16DkOw9sgDUCvoiMmOE18PA8HpR8YevAENAM5pSZ
hFQEK0jPLir1/Nv7U+DEMe1MjAptQu5TfsBHQijBXgfUYB5EmSIHZ7MrrNynCvO0psYkfNhshc3N
grNv3wPUQlWg07NiQfhQyA2BuAKAA0LbAudMbIweAdUKdA4qlMUeFh16nILML/Vv1EcoroD/jAVf
AtwDrIRpfdRz87SQ2ngC1Z6CtDa76RKcoeoOK3qvxtIiEaWKQIpcGgwV1HF1C9pHp7iIgI0G7VAz
zLpGQpkvDtZOTEkcTksA4A1nATPFN3yMZD6P8cFBMW/0ZFa+wIq7Qo18XEVdJjEZlO9sEJ3CxaPs
SRpSkLq/algGJBxavQnNSEIGlpqmKdiUNyWObHNrhTSCqNdMjYO5Ekl1jSEIzbk7Kslj5qpwR+xS
ilskIZnVfVodv9FBKJRYPXPyo+VlSfPqXNiG3B7SkrTEEmJTavGU989spBMnnVE3PvIO1SaDmkF+
smuG/Zxck1dl7wnLnfe2UIc7M58WTA11q8FMGFQiHzfQaSU4QLPf9949CcpUcjWpCv1kIhwyW+pK
miANJl4KxUAp0oEvKB7sPfiZ0pq3ElfiQkZzc0E5rWC6ROStxS/BVw7/k3YALjwhEqAvJH3oNwfG
pBwDSGCkweMEhVt/Q7nVZthQvV0B0++Az9E3FqjUGbyiwqoXWLByuL+Hk7Jp5VfqR+9+i4rqw5xQ
BbpL6ghgbbul7DumZgtlGokphThqeW4r+VUV9yO4KtSk8lLdb1IBE2f7VPYFNBhegfCJsQICqq/N
s6UPA+OZSe0JdDz8xN0FTqKniCGrtBAEdPtXJwEuAe3JllCFziBlozqoQUFHTzBN++gIg5llUffE
QbIw2HphyBK6z5IyUqufpiUZD6eikL71FXRpwbjbFPNfWBBpEr2UCspihnFoQJNW8fXw0XLsUZzs
4N0FMAgBz3mMV9h3+eVPb/J2bzF53q6kt8X83x1DQFPOx2Hu8rcCYVBcFf3bm8vx8PLguc33jCSc
mWLFjUgIad64+ITJETiMQrrA/Vb/Bg72Rv2JyhZLRzPX1K/2sHQ4wB0X3gJujgsImVwBr7r5gMqx
n+65DEk6rCYNw6xyH08fthT2bJvsBl90HgjeoU41qMnIIRndrWW2GqQpOnqBoHkpBoKqpVfaedNp
ZVevLiOeya2ryqe96u8xR5aGuhY9YTMr7SOtI4YRL1bdWrZTkl2NrP7bpkg7SsqbNQExMjt1rJOB
WNJtmlPDAQ6JBSJ1miDo8LSxmebsgVCGN9T71Bf7I5385nmWpJDICQZUsl9ooCnNkTbtrhTGdnj6
oP+xgD+A9i1uLrElYS8JFKU7WbpGxvgEFeHOtCEjbXyYJHd3AehINMKxShCpseKQZFcy2QCXr6E4
d2RiM6gDviMfW5GeQIyivkhh9GxdOla16ICS7Q1cpimRKOx2Iz8fjCnCE9CTxI9GEMHPKAjfweo8
p2Zv+8GMM94q3Z2zXYMaySxbjGWTrs445BKDMFOze00on3PdUUIhI8C0fJXuuvVBRza3UVHsYkGk
4Cn1fSpqbUUkJwoG5PMURyi1PhzsBpHSbPNJSTGEfxgNuqEucb+OepvhvdG00UpFzYDk7uJtJbWS
vINq2wxMsTTqJvEtSr5RXzwaHJ7OSz3PIYRALxNJWWXM/fF3XW4PDFB/FmMSJMRomsIUSFVu+3A2
8tY8Dtp5EBhq/p56G9N5UqiDT56SEABLCEcjKOSDbYsGN90qYv2uIm+vk523QSIVtkvJtU+hQ1Is
jgVjDbuEqgm4OCxKj0Txc3E2dANnmr/xR9LeQZHNfF/M9de8GPgQBkNVDWsstE/m6DaT1pQHMAkb
QfMFmolhZzEk2MO9+AaPAvlDrhnkBiUS0kadYl3cySW6INHrUbneEJPYirICaAoibaIwhn4Y/zDn
bL9y0+vP+1pPUKEwDwYBExS7+4zBU+AfAVx0xAJSE5RKICC9/gPgAYAzoh2Ial0Xk5nZ0qcrQrkV
v+H5XBSsjz2CUfYRJbvkQFdisvpO+6Y79H3RlmyMB2MyWxeUO/DByQRgBoH9govaxX9hYZFA0dcy
oqlFOxnkvDN/Ij5LkZ7b8OgMhdMq+GOwgnoiGBZ7OQB/5V0iIK/kHU3SS/hynAWMKqJDLLEk6YGQ
3hCqaH0vFbTOhF+E3JyEl2JJ3M44RU+XmCys90N5V0Up3La5oo9pxVRLiBy3ifcIGXeL8jGSIOov
fASEKukSqi0KMx+cIKEj0hWAjAQmsBzt8NE0q85jHgWxP9xIxECfYBp2vfAepo+AEBhQzXmkqV8j
rwCkTShOUq99w0Lh1OFdnITxFbUvKJtPDQsqIKC+LoCcGnMTPpjZv0gg74uHqFD8R4wRUeVyx4/g
6r3npFB+CormkNTXgH5COlenlZTLKR8skpg5XguEXFdDUEqjUSLuoxlweAC3uxwjWxzjSPjxXB+C
UcDvwQFRgjclXYotMOKCDzX2bCP6BsVU9ScTr+Z7XqtP7x07xaeAWg0vfzTbnDsO67FmSYOgN5zp
UGqoi0e+zmyRF7/Fse23JzUFdU1JgjNDf+fIqwm1amPZs0KDi3TGGp0IiwE2gx4mjJxrgtwGe4L3
vga7M27uyyOoZhd1xE+8Ji+3g/e8Dru7NyxDo97wJJgx7jHA36l0aVvZ1ZJcVI4t2NV6QhHIVpKS
loEWEeTRpgMEJUem7a1Kn8p4b8gU68xVNuN7dAhIzEhVj+y9WLU9tLyoWpMDsJsJE6adA3GPYYc4
cABAgq0+zINi1d7MXW1AXD8nsKHTCmoqV99htweKXrbN3lvlFMbgBme6ercPAJYMZTFOEZAvGbvk
CmkMTesji4AbyONuPnkMaP/1wN/3XHo7wFd48Aw7kXwjH86OPfYBKTmRVcXpU9a7gEcPmD+1egCN
+DW0CwFsMBGVpjmcuKSyupWSfQiEQQqwVPa7S3o68ogV7UzMFQBbhp3IAs8ttzRBw5XkVy4FaJt9
v2L8lkLnhFUm+c+R1+sA/NVcOAdh6kal0qH9udsVLtk+VauGSun0HEG23weMTBAkAgzh4fGcSFF5
xBllU5kIoExDmYyxBFjCKVbGD2aa8YN0ndozzgaDWg1gcYTHCWWdhC5wkrQdfo0vDiLIoJShg19N
3XvGQVh2TLZPxuwwX0hMc9tShU6743jPmzCAzunGx2aKnHneqyCmonZvgslTSXydTYHUgvdiRNFi
4mge4r53+O46JGp8IMdO6AKekQwaEWdruIQP2UUCQQttQ5g8QQf3UEDokYzRUgZFyp6bypQog93+
tNtjHL5PaD/8TxdEM8yjBmJXA6l9Fi6YT3eXGTJQlGQDDBLOkkEXn4wc82GMRNTtYBXb3Q6AUgJc
7ep8tyRW+Za4XRLBV588pEfqx3Shx2aPC6fF5vfiS5Qk8C8wLkywklTiUC4rCdieTGugjOTftnXu
KzlUknzBFzIHxm7rIzqkitCKWjVTLuwdc1hghexy3mKK5I29Djx6CV6ccp+Hs8tdplMAjCWLXJmB
wq5oztVnjYUk8iEceuYVJC6B6g9OL58MZxzr9t3RaCdwlbYcVWkc2ezgsxK8ERMBEWNnXAToSxlg
JCnRIKMPgvZMAA00vmc4IHHS0OrRUGcDtPYOIy3cQ/wr1yS7B2Gu4B+t5cNMpUGKKJfCwrPdGaek
sqFTxYmmxUU1RWuRPBOiIvNqH2fpHmA+FQbus4txmWoLHVtdsnnZZ87HTMlAKb637SvNeUZgpPNJ
dI8dkd54B2PP6ZiSZ0x/B/fCJAaujcoSEMmTW8NL0LDcB/QtSUmlk0rrlqdIuBlMZBUxPAk4CXHq
/DPhGAoHPzgbP+M5rvo0nmWmjpkaKTR8uIFpydEtOTsiCZjyH3tgGjnRGsTMwBnA/4pL/gvB5O6A
CTDsbPOaOOZcxynoZSsJAgE5/ybRuE+cdEila0Gn/4qXAhdNwKuIXelHcZ8A6AHCUy8gJeSV0d8f
L0NaC2JX+ZiI/1tEoQXwHzTBjnXQKRTFKKhZKVcnC5HuuJAJEm/g1yZLqtuMcTB5YArESYYURiMp
rcyYaV2pyYTdAgpvSgdEtp+KKW1QHOB2PGtHmM1igVkBnbADgB+cvAmhAfgtEV/jq9+fsPcllpOX
0aGZ9NnwK8lYaY6xlpRKSHkEQchFTRJShsmKJBvjziX0XKrCVH+JQukz0kvfuC5Wn8dBdpWyElO8
Dw0vzDW+Mk2vzOpi3WNSgd2OreZZBE5uj/ohx472FOeG1jc9TNiLj+CDWk9rO2T8DPruiG4tAbnF
Zk5TdgF/CFBSmVNKc8wzBw6DyxZgW4PKxiw/POogKF7xSq4DrSsWRWKRhkOZmVpcKg+XPCOmCARi
I+KHH7trtgOJOmga9T/qsLpQn5ayppS3pIeUTk+YZhl44UlRnjanOzGjOMQLSW3GQv2f5rwy5VZw
bYX1lGqdIyAWeRd2Xqr1YUDk1O0OlGnFLnNL0/RLWYhpVFt2Q2rt4oB35bFx8WnIhtXhF3g5UKvH
pS3QeZkj4RnL3kw4xux30CfcBUG8oODZxnuXYjMVWO6ra0IabcmcDJtW1AdDTmiI14wWjiMs+oza
MujGE5OtU4HfZKhIDsn/p8dGUyTFcRKy+pg+dorsGcElEOT9sgcG0Pj3hBxYYU7FFvC4WVUsSbRA
9CCyuCfmlcHCrAReI+/IywSMxIlw0CheDBZRxESb15+s5M4JGCO5ZvkTDTqmxX8cb8IHKraeHEB5
jH91l7/4JvzjYnV/qR7e3gUVZFGR5zzF+EQr5Kw7a+TJ7iycrIYsH6vAFFmJedi7d0/3Dcay+oZt
8Kvyy3J45eyLR5Ptxry1nGiWlG8Jh8SgPAKcGNtAglVuVWeiCyA8rZsPeqsFKG5aPDwIqjbsz+lU
p+QsW5Mzjw1juXjBhdMwncrWlKEPTA0wpS+VMnH0bCdMIrtDvuRNxedKeZqMgpYd50Vw4kBFQI6u
xJoTEgnUKsE9saXkt0AqoM1Ot0UKTSSk4sxWAd9TdcRWVxwYCu7sIYDJDDqlNXY1F8ctJGwili9l
wgTISyIvAbGApaGVHCRyW3EMJSjbmTvGxsg6gYCSQBFsF50agJ2AjwD62xTWOe33MHdTrguom83M
h9hmWTEsLTMGLLd83IU146NlZeTy8BtciazDSckUvDgYPliW/h4a6joDfGk9PN6X2IDrJY74/QNV
ekv399EjNPpLu8uBAlTPev7k2Tvskd+ysv348Ca0d3YDlve92xi27TNOqxVd7TscpTKy91EP++SX
dmPzdhjc4mAcd5T/fxZBLIN4syWCmx3G0CsO5pKMTIQ4NSjUbv5+WPTy8cuSnzYcTp9QjYpiy+8o
1jlk5dG7+AWc7sf+ZfyxxfhU9sU/9pt/7ULs1UflvhHd4aZ52BLodvjztC69vU+1lyMKPb1KZbBV
zmOy446I2WhzaAqhVtnj0z/+K6zSLu2npQW1gRbI9hd3zvmUL7libWe4cp303sqg7t5t6FlYgHrQ
cutB+MbwtGKGuXBddUV3ZyGlZ7mri8ZfDNq7CJlxVAdwiCPITpODm3XWzO8z4cZ7cqM29KzlnuVk
ry+clnIwRbIC8iNZ1yf2tWBolTaCPcVR8uMv9Kvc8P+rlJXW4t9zSSR+bGNRxabufbGzT6dUEqly
dnUrW+tWt7dnW+0jWRDpuzyJVVJpWLAFUw4+ej+/x0kwgi0WkckHQQyb0F3aHWyhRqvb1oelqRGc
hEswmjogVL/rnyI5lplzYRdlRCtwB1vizkImrAO2LigMKxVHwNOhA4O94qRzWNm8/OFDaNHpvmzQ
5rDV37t8iiWmWutLTNyESJ0tWLAMpIHc4sMWu3+3T71P8OAJ1gMGqQGvTV8/V7CMteDiaxBJXvwX
vLAwX29gc5t+bB5RE3lFTa0XML2uiTp4fNO2+3WMWADC76ZlULinmw3Gq0YvvWsfXcFpA7qi1Q0W
dz1g+YX1VgSVILpdr/EUvyJHRj1Eqjm8ZsGethwLc4AZwGXR1GDGAbYcvp1gMsTgQOFCBQt34XHe
WHmIzReaG8Gzu4iaLVV9J597+EEgjvrVu+ugj5cnaEEK0yL418E3lD7z26sJJFY4xw3a3u526Qy3
T/AW0rEHf0bJjFYH6pDSHD+gQy3K6QKgzQJRQcvsnL+bKEcebd3TtjcHxtvhXt1ACXsdHFAFxf66
dOH2o5/P4i0GrAwY5gWEEtqZPV70WHtluDgR2C8tOGU7e051Q3jLipLTc3z2Tj7uEyoks+ARkcP/
teo2VMdVnelzqB0y6/WKHl6XKTMwJEQHGx403C/8Kjatm9sYQsJnNjJWnew78UiQD9ZJjCsYELo5
DWUcHDZZvJxJhCyjV7etbK0Enoc6m49Xgz0z45uk5Gy804RAidk4TOeFvNch4s9xKTt9OP02hTCb
kROnhTAO00MUj9i7Rj9tE4KkkPQyIz+dwlTSscBo7W5uEojMhZhnOrYd69lw0jezLMjjWF9W0FyO
5ALOJLmaDY+/UL/fenWP3txxkEP9wrQhaTX8IRLkY5jzaGkbSEXZF2yDMGDUF0/nXIh5aiBey/Z0
rtJHiz67unoCrMFwnr/mokJ6IHOjWsJCW7KXIGqV4t9y8h3ARkYXneJSem35j3VeWlBikTbFyyXX
1nxFtAit5H9naZdrDlcXX0/gmZotS1uq/cSwCziXzRpUwUMvIef8Dq/eC9x2P1d3mpfLiwUCi4tF
UEpafgXGz/0enQ4K3GYtOfmvE1nHXjMzDjlSHn42fePe/l7zvVt1zDd+bEkEQRWiEy9L56SKKu4g
FcokSVihfu5C1DvC6KBlRi85+iyHuBVoYXvd0m0Hv9YbW05itDYJEhvzDwlvmdTHyulJC8qoX9f0
IiW1ZZu/gEQNmeb6FWKwbtdBe5a9nSOS2QxSglQFQ6ZyFCwqR+bGYUpqMAXID2/qxeK1B/hgKJto
kxzAkto1Xb1eNn78yiXnn78lCg5m7THX9+G084R/9u88Rfe6Yf7l4z+onV+qomSISsrTK8YEojAG
9/OxKKY+CEDUec+vXPnKayDjwctyFHgK26X6FVw6VsX4Zenkh2Ha6loiyEF97E+TPnuLzh8leZRk
QBjKE24OOVltVvXixa0GO6tqMBAJ1R7tcCoNpfN7S0HUGdhmZ/eKKEe50ll/aLj0EKY+6opU18z8
MVgu//S23Y6QZr3FtcLOIXhcrrRCpRmgrw8suWHxDvAB1XSfUdwjaiOWeNA15xQKsxJKsc3ngOgj
m3c7thS7jrZsNpqVyMjtduca81AOnSh+wpGllfiiGexRYuLlBGNCNXbnvQgiwXZwZNnHEj7VSw4v
sEJyj0tu1eG/t1L4e3nV1yLouzSA2F2QynNB0wo1In1JhhihspAhg0oOP+ETtURepqPYgBIafL92
rj4jpo9DtG4W00pytOeE6PS/xzpcYXamdwzsZt1+YgBA1tE/DUAcSEmYw1SzNBgU7cPmEnPGX231
xqg5Mux6B87fCWCI5t/FUO2EqJ/KM74xqdZe4nXnuyaQAyfht2oWpaqL7LTM+dktbqjmExZDUhTq
80ODIs5n71w9noNGNcKsTiA6VK71WgykqZb7yT3CDb1rfjcPgrh29G6Q6l1njIvrNLNVxVW+BQYR
00Gb1KW794oZaaRTfVDXMUMcDE0qhKm1jkfjZU/no8poebQ19RQBKICbEKzOfhNQ87fu2HOEBaoB
bcoBQGqHahjJMrWV5MAAGv27kKysvAQwUHspVqMiuGwi8TtlzxnqsT4jzUWzvmM/1szJfhD+Zmm6
jZCmJBfbHe4g6phynOBRxQNar+8M8ZgCrwMF+pnJgRVEkXfVePp6r4z36jMpIZnv4dn8u2FFOHcI
/YCMglZCuMu0njxgBIs/1GsCyZxbI8poGftBA2Cyz62c8bFet4ktfslphBJOapDYU0IWIBQ5cdEn
VzsIKykpwRiIEav1YL0rgB5EJQPIY2exvgCVbc7GayiML+MahKi2MV1X32D/h66Uj1rQHczEEiF1
qYTUA8SQNRUJlf/6+pNuLMHGmkZMzCoBnrQ8UEEjrEaI+rqSQPMszPtvv2EtomzUNaMmmITFErXD
r6COrsxSEWKY6XN+Ng87EBFHUhpMyjvIJadyQClPyAqbKTW/GL6DrnUU5YhvFpSe/sSVtTkSZBBF
JeeO2t0lg/gMI5jL1BA7GEfORDbUfXy9JthRtige997kzKqdMBRUYcfPt3BYbKkTYgogbLA6DFqr
Zkq9/I3Zy68m+1O4/JGWLj+mvil6p/F9pSnIlNdl/xjuEaBjreDfpKl0sNA0u1j3RVd6eoMjugbx
uvnCR5oLwBnh+vNW6yeDZE1GURmxIgoRll8KvwRABxt62KROxzjWEZ0vnqpIeFE+oEX3AWng36Px
oBzRW1gtqgdqPg2YvdHdw6V0W3brbLfdUncAuzFeGlU2qcWiGC6i2gbAxYdQtdGeSHUCzgdxSqxa
7kGCAeMq3hDCVb++Q7BKU4Nmjx3KeAKUw8GJcbs3d0HseY803Izp1/qGiF8SqsW50/AaiDyykRi/
2BNPMNdHowZhoXfIDEOGYBURaEwEeuwgjHReQCeMDpHZMP1m78BUAg0jwZ9NKdobpBDR6w9NxaKX
9WtsD+fJNkTkO5SNy1MhKCWRff6R2Dk4B7r95dJMcdSxzv1QBPigl0ukhT0ABOZ1fQzdkyodfGwY
7O58z4TFzTXWrXUxyfF8WC+o0+nEmsXe14XbChADMKugMS3MXAg/TvEXEIzHa25K8zBD70nwBIcg
kJJJUYe7zrnRNqjCVJd+CKMBBF+5rWeoScO/LWlFDYBBqxYw1VxZD7Akq4MPpq7HeAiludLSYUps
utAIPAW9zEBnZoHI1Ajn+Q3VOfoyVN2w0fTQ+hn2SFf3pk2HZwVAYCrzQTfzMBZkFhPVO8i/Hv6p
PmgiyQJaoaJcHDyb7r1yO28TRktqc9fxalWlE9AJK0Z1+3zf1qgyaghKcMsUFItO2LjYQH0Oz1iz
YM1oM/21FGK9uqbwDYJSGuJlbmDH22sCzVW/PKv5DQ7krg/v8x8Dt3M4ka+98jt8g1+U5sLFLJlK
h9/jxnwIqgizyS1e0nqfXNMvHTzaYm3SyLt69FoGGHGI8CqrrNFRYmp1CLeKdXcgbDhaRUTtRfAW
+Dg4MHZZTSXSdIAPymgNkNT9YPoZLMfu0bGbZrPwSZoKjxzFJCMYnAuVeWTFH3s/fFnEPXDRQTx3
Mqddphmutk72De+6qzf7Hd5GlXqkEel8RwZ5H47Ya0FVb4NmrHlLv9tHUqPh3NbZtnq9zNsxNqzi
CaDhjJhlnDFymE9BQNDhFkRYUbcDm5vMQW/mq1r0jTdMuYrsWn1ez8GIMwIjh+pMUexm4SDRkiNd
pm43eJhYfBImutzWEXwyI7xwNfLFaA6rq4VQcBwT1Anof9MBJ7H6evdJfXt8e8cMM3R1+Xfmppbk
EdZ4eftpKXIuH5ieYtAw30nVrwyULyxc0AjZr7fVCrpNlY0obUAScQnbrhZ0OahdaPTtZYCxIyo0
n0nTWpwPynml6JZ31r7cwbgArmX+PlfMQu+jouNKiiHLb4QcR8e7dLyOudcsiOvfFtIozzKQd3wN
12LtGrNxzUCarLkeYIdqJsK4VCu+UJH3n8OWqv2hWoLvqi1FVyDDh4uyDJc2b6ljeBe5vUUH6bdR
lpntXcFY+tsqvsmi6msinHKCAyFtnlVDt7mVqZY5g8zDUb2tjz3I5/ucvKW965qNs8LnvcntC8jz
NWXcect8qO1eL0VGrqNDrfSjeqhXWjfClkIpYl7D/rmnYctQRof0vsIS1xIEJ+pRaTdRzbTPd3Wq
DzW6YxQzncwzpuSwMQYx+DIyThX96DKppa8RfWG4ley1oaqtz2D5zTppSjuG5c1B5GqMDMM6B7AE
uAyVtzbkF9BL6D66T+x9MBJJOdF4WW7JhDcjBz81MKaOi5fTbHq5JTx1j+094uUn5+4eF5cbz8H8
rs9bzDrGnufXhUYBkQXRoixvSDmClEGLDCMDT8eTP3rdbwbsvdXyYL5GeSjUrgcyQvIr+oFPUAgR
iKgkIx685wMyOeKTprcTYgYraVKAyW9uppBYXl6xB/RwxzR9BdGBgDK66eSSe0VC4tS75p0szWlz
iA1//niZ/drDQa6cCd1rkrRuYEW0GZRWb+9c/41kfjiUuaO/6YJj0SAmgMP8+Mda4eegZugy39Z/
9739ffR0vzo35C5D4OYA/ei5gDehkSVsqjR3+yDpRv0ZDMAkFSfak+qBTvdu/trRqBSBS2jOL9as
EfOzJ4NZT2+Ey2vOZP3g51sbFv/PWlO34QDjw7daukXsjDIZg9iUOVj0zK7ZbFJ88fePNsqQoU3w
UEXIaTyb21rJBMfSHzHyaORujc9AzsaB5do8I6qXyQz8MaqpLqU3dcN/5yixW9tG19p8UlwMsDDo
KZqgIAykqN6rSRuMYzipuWDtTRgQZVgOSDZ4gEmTliooOGbQNu2/OV20Fn1/wIRzewu9Z43D7vim
zx27vA4TYL5WKIKp9wKQEI6B0Al4JeiVybeJCju/WdvRe6o7xZ03hgmdv0uZWBOyam4H2NKZt4NR
W2k3IEzksDK9sSmAO9lbZrEB83gnYGdmo2Nu3RNadWjpCtLo9e4tK2xgARoEiOSGebeNnSmdOVvA
dkcXQks+C4KJ/o15OURPvFYRHV4KJ5fBaKhgkIDnh6yL8bGZcbfyqb7ELV6mtsAuABdVPvgFqMtq
MrpQi8UJi/k2XrjyrOMGr9GJR3qi4xl0jrZ0HsDrUueXqvqSKErdMrV7HBzoqaWC/iKj/F7JkQhO
pWypE6MKwTyp3T25oy/nUorXLh4ZHsONrYiUjkJBl+AHiSVT39vY2iyGmwO6lBeV3Ie9jEAkclJI
rLs4K5KGaNANB0UPZDHZQ61hXiuoteg9qw8Kbf1fL6i+htmdGNP8Lj4C6KBan5QzMlZAVkQ/NBru
g0/y7h8QGRRc4WP8sYCR8mziZcueNQLILh49lC0QoQeDxQj06W3tNbR9rbzuIQo7q0V6DiYHLYyW
iYDCwa93gPmddvVkc6uDgKTHvieocfQM56Zf5peTowssqrTxBZTuPicT7YNlk9JDiaFEJexFgij0
KOZ786FIXmgoBgYSzGZPol7qgYxNAlsT3+hnwu5C2ZHSovi7zLwktLsw9+vBLRmL2u7WSI3Sg80C
8pbKmYHiA0F5H1fETd2zPetzvLOznPCluXyHEqoQPzEmDwRrOZiZr6BjD10AgffFF47voUa5gRpn
82otLfQOazbqv+5xgoE9vRi44Xo46uAOX/Z7nZlN70HVHXyqwq5nDPZC9HCkko0ci/Mq7fXNueSk
RhTPlsdZw3msTunamA5uA/zOFkPRVqNWlp7dm9zecJ+MjtG2RcApmtfAGsEKlqJLCLih1eCMoVv5
lrndcr5pfDhjzY4JHpSjNJI56fG4il7pnmdrvhEfb4brDjVWicObUGzzDdHTgdSBDUXDoEVLQbsM
Nfe+oy+KJz8h3g5xolQBpfPQ4SjAreRWNkgE+d1Luuhu0OpTHefVtB/qvmA5FiN0u7foDQy10sTO
t+7Rs2PN7qXIbD6gvhdyaeShh1+CMM1vW9+udWDAse23MN3MT4kvOw2Ww5FhVU/W/OlhIpkrZqqO
RJpI485DR+dRc5ZW++X5/8Mpat/ZzcmT18EZ5/i6hvmsWSeh2BuPjBq2tvNAg41gUxj/SXLuE5Fi
ucZfvJkJ4wsnfYFrBpTKMzxFhr+9zRgEZBiBqFv17ow8VkMXzfFRq4MdLyldH4bZy9Pxo4bTBodY
Rl2kDRhntPQzo4CtuXFRIyZW9yiDC+XF9do7TqjmY9U/2RaJyv8emPl2pnOj+xaFShItokf8QO48
qUPBrAJdSBZfuuPby9k2P5YM/e1JNbiz8VdkYtl47fmh1edJ5e71tN7C7PLy2rktUM4IKZnNqfNz
6ptu0TG1wfAGMzNt1fGrnL4vgduGes9pNDEwoEAZXIMppGPWh6Ph/erwr8YQedAPmEOmyaj0d1EO
UNfvX6PpHe7msYrPeZ8FEBqTTp15wVwh99R0dLttlbnt5vByIVUgsBphib/6jA2fx1D33syqhVnl
C/iHhwu+g5V4Ewbo9fH7CWKW6FQ1rjiFfLYUgeyMGAo8FzdpjxhDf3vPq7ecv9ajd0NdI7LRnFCW
lPR7swidbl0oOrpLC8AthxFoa4NEvfFwK9JIGKUrBpWkoWGNuZ+9Vb/yRE6CcEWoL4USM8HjEyAj
Mqa6e6UH7Xf4IO7o1wrCkxK9EZD0HL2COvN1BhiV7V7WvBMFwRbL87n2RluC8PF2fJ1gHF5ecYyf
XncEw4zFSW5BhIRIOyEn99uCoBhRhkJ47o/PAPaDVma3awgLdaLehklKLbOgmSH7B4DDfuzyjKx/
LJ3ZtqpItoafyDEQweaWIAABG0RFvHG4dYliL/ZPX980q/Y5mVWZa9lAEDHnP//mtCMl0Ok2xUzl
vhvsJi9iR5+B8QyOfu2a1fo02wHpF7uQjDWeyLCRbV0iVPd/t5236N7+UZkoezQkkQerhA3XXSJj
8v0nfblskIvBYjd5KzuxL4iQD5sKsBCHJd43OHXcS/DJYWmfW/qSmSf1t+D/C74Dp5E+9s4Fqv8r
YxAX+2L76R0QarNevw5JWrjcqIYkHdWa7BOs8IV7eLJLNYI7yS3IdNlosgYNXWl1FyX3iN94g0Y4
vDIp0VvyZ3mVsz/e7/1GdsL5SJKVt00GQo+epNM+xPyGCkmMbGp2SFu8o0Ur2177NGnbcW1pP3EE
en7UZZPdWpDqSzn/oI0Cccoo0c6ZTUPKldqF9AiYqO3S2ffugU8xROWQi2PFFn1rUtd1/ZYGmoq2
xHSxoa9DAx83WdJC8LICg2k5ccaeEe1hZbFnBp8IOgpEXcaV/iM7+KDQ2u4S2xPw1m+rb566hQd7
TghnO/csMx2q55s6tdR+54f4IO9gmJYo/G59IyYKx2lni5raVtJmt5hWN9ymR+BWblVBZWK59FXa
XFEYypP1VivGGpCk//vD8+eK5pO2w83zbLiC4D1E7ksKsbAyt0vx4+DeIzW+O0hcm5RjbIZ0BrT3
dymiHAp1/iq/Al4qBfLDa83f4a5bEVbFq/E7NejsQmnHgQFCHmZj3Xry++E/OcfaNLgoltlLT3fn
Dyjb3ZLqKQgZOyJ/5O9n9mMWcv1f6Y3r9DMyM+Sn+Lk3r4Cauen+91pDKSy3vNpuIu5R94hSWerZ
7gCno+6YhcQOdg/u0T2yclHKmnnRs5lTMqmMm/E2az+V0V1Qe6K5/ZIVQTx07xle+NRw95wsj9Gz
QtcGk0rwW4hZEXzpHAplHzYX2n2k/djUYUn0BusR8USTS4k9Rz3EkdnHrYnnkD8jX1xKc8JdkJTK
HZCLyE/8d1vQCv/3q3LLPmgtd2MKEhG+tiXL+SkhYIAl1DEPLPNsn5MfJiIiTPktKcGpdHGTfLk8
zl8+Ryav3scuJ8cpST6r8NFyeGJ8gWw1rPt1yGZwe1CUAmHQ2/B/LHNY8khIobexMOQG//fx5G1l
Ick/eXh84ooXFj6pfA35/F+F0QhAF6+G1op3wdbml1Yrf33TgmAoGeICqhAu3MMhMgH+w88LlQxq
9h27D/GddPjCkM9Q+m2cIYsr5jKL0QA/jBRQyCs0oIxBAIIYaDPSfsN1ZbgNx3OPcvXsNvQboj3p
vn2kViKjHvY1DR4Eu7ODawJPS13DMs37Me8udSzXN8sq90nMr8V5Kdp/SkTeCtac8ORQNuBTTQdM
c4AVAP/5qZD78PrEOqIvseB8C7nHDn4nYHydHgQ5thq+EfpylkGGiL2j/ZW4msOlw35MjVYrpCSi
lYDQDVuEVYUTGvaFXSiFo78h3PEsdnyn68EHY7unksDKGXcOzGRZR5B4NVN9SF0BRL1ggxdmArlI
5rhwjpLpGlpjiyptBv8pxMxnAUmLGSIwYR8/PLKW6FrQ/ICeTr7iOGOzY4CK7gffs4JYBJSF6fzB
4TmXzjHnmt+Fo1RAJksgJImTMNMq+ILch6cFVEguQlBOILGmCbM/rTP064BiUCXFSILbQ4RR3nIv
JVyOhEka5pfkC0zC/NrNEVFLe4qCL52AcSnmcSk3FXOpLU8JIh66GDgiRsspvmybGLpb7jqpD6hN
m1A7GdxzIxApLmZLlBYyyyrDPRGicLtt9MMyHX+AmPRSYF1gzXkamADAzFZBdwtqM/k73o1rNPYw
KxNmLgyfk3RiBZ9u661u/EmZErpwmpiJk8PAyErtZSLP/D+YnIcN+OkEMkEC4K3f6oKeDGbgNri2
wtseRHbMB4DPRrFyYsk+97opojc8OWBVsZdGGy4hYPJFMRTmi7eawyN4Mwa4ssKfF69x4cO+pavb
z6ohNgzpFnz2kWH3VQQgL7C7I5Mb2EFXIGpEkrIY9Xsfslx5SCRZor4niJjAvq2u4+JLWeaB0JyI
d4FY8CNh3S1OwUUf+nmNdWTRsPCsgykyPx5UXJ0LnLPfiEnIksIyq8P5WcwXQH0Qo/xLt9YA66KN
7dDPQg0ADpztp9MF1Bd182CUPUsuHkN7tLeAb7qG0orzcnNwmm9v9eRheeSjZjUYjm40Pk+8cAGf
agnYv6VI5X7L5qe/Nyf7Wl6rt2O7BojNrJyjA59I5qlAiU1KeyqL0S0QM3D84Om+x1Dt9rNmUHJz
ms/+ZD/j3hMaWHe2DQ8IyfjGVtAGypWu+e7fUG9gT/PHjOCmqoV392vb8LDt7qC96M/La13gepQg
cH/GJbi9Ke6YsSJT3Hz/MArrRCGy/o2RMTQI65VDqGRQe+AyinSA4EvSuQlWAensXrkUvnHqbaEO
MQl4ecVqV3GbsK697V0r+l4d7k66ZlIMm5GQaciKCbfygZty78FRgDlJvphhi3kkENf/tvpGne0J
+L9pw7nnAxcPkjjYKWWRBEzZ26PCDRANbcDLoTJAjoSPyyXlsGtxRGMtSxtm1GRr6rDJy9HRdh7x
586d8umOyeOcLFqr7/QOJOM8MAYSMfFXL0vq4LBfPX2AF9roY16oTyqevygFtqhjhT8oG037H8wA
9L/GU322URur0IrV691Vp9791rs33BPH+H1e+gAvrS/gXGOnHhBg/j6PGZ6ftmYVCMLF3s5zwFPy
w6Jg3csoES7IiIeh2+jySvgcNQbEP0LKBWF1hAFkXlTEfnhdzgfPIRA00yaBkxtPuENQ44ROFc1Q
uAvXezFi4JvjvIJoFP9grBvWYhmHs1j+Rfi3HZkezqEszJztcEuwOGDtdKsGpvIYAJtqF7y7/149
qt2M4oV6dzTyW2qVcYRrJaFStupsGFojZOhjQAbgGccdw5cAIJSTPMFLIt/3DTqnlhrt/dFCxH/+
iydH/TWx8DxOMK+kR94KtEaJ6th9zGdwZNmb3LRnODy84qucOj9RZpwBZwCK3IM3HC5eCOxA0jLY
L9lVjX/4zLb7V/IXuJDcK54TBBGopB8HHLH08y0yrWL9xXsA8SgaCVxPGj0cS0EgdpYmOjOl+mC4
r2xm5dhBPL44Qpy7Zb9cZie8IrAT4uk+RT6PWj46quc/yGEtDkFYaJhUMJ7toDflBrJgIO0TpiCi
IBFe+9+R35XKkIaXOHVcXcTmxh+tYtQ47z7BEdArE5C22phzcMct4pf3QyT5Cdk3oHwrf8QoBd93
SVbvEpl+Vnu2CsFdnUwOJpA9HjSBrGuSDbThyYcNImblD6d5UxAF4EUCJwy6PaB9FwVR9Kx1bXcK
kXAnVM/aWFiqxb+IS5neFR9JxFh0FF0cYzAjOk3g/gs1lewjnjjG3rDDyZPjEELXQl3BppaLnSw1
yD7O8H+KacsyKXhwkpIzU6ghBGRyzjP+5nN6iJuJwoOSktJ29JWWxIZG8uVC07CM6JD+/oCjq1e4
IiDGkW/D888yRF7DUaNQafSx4urFcAKhPItjBLUUipCl1kODOh4kj3pRJBtpQAYABRVCARjTJLDQ
KHG1iVKA6DN/Dw0D34UFajHOLeZyiVk4HJspu4NmjcHjMJw/PoS44zN39+FCF5DWcOqs5MjpMKCX
R8yEKMsXIa6mXHJLPl3dP0xzKkWkH7hoQKV9UR0tIqkI8bY86w/4ItCiSF/oQ6ESGIUYet+4IOsF
fKRss30FwiphBrwhI/RGqtmLhKZ2WA0eBNYuefhO4MM36pIzPR0MqznKUyLt8KKIswqkR8zQw8lp
TnGwxqlkLXIS7mv/Pe2jTuJk5l9IOYNegD35FL7SkByQz9N5xXdAA7/CYz4nAxjXX+oFfdqQ6mM5
TKJgRF7+Pekm/RdOOFwWIfOQSzHRWeX57KdhunM7eZFyfdbra0Ri+NQaUWUEkh7WQjjdGhkgDs6r
4y+wTAJ7cvvfOcR9yII8SoX3+cddtp7DC8mpnO5g1bwcpuyl3yyTx3NqM0WEKQXLJELqEqR15LDY
f66FBnEUhcHN3T7gCZgkBLPnuGY96dQd5qZi58/BbcKPbbkNW1g/hWM1x8bcdmfC87n/yB4vzv/W
jsKzwwEjRjwJmhDOuSSlNORtnPWsRF8kDM2ecF4f/S2HI0SaQztgqBdcRx3n2O/17AFU9AZlFkxP
Zy03G7JMbTCfQzUxkVbC8HVsxnvuuXBaRnyk2eZrAT4Y6nSFzr19aByVqUEdGzLyTtFKj5tqwZEs
U+g+AfHKhrJIL2DDFR0dt9GJgNqDrl8jZicfk36+TVxV/9yVjkvMmVbvhKNR/52CFZYCdEONNul9
pAOI/fmH//2UBptGp0JCdnW/Txeznv0HGE9Duse6CeJtu4gamrrgyKjSP6L0YrrdJK8azsGbjU6n
pJXtWVJ7l0r1om69RUfuO5YXoOJMGGG7PFWLFgwHLtBsFDgEgH2VcKJYaZa4k0ghbSKUjRsJqREs
Mk5dZjbqIYS1NC0ozTFORGP0H6MrsDGDDVMc6Fkr5eRnqIYCeCYy33rccYrRvGfqf2MDuNfdqjl8
HiuUiYSw0lktqCVKhdJnysCCYSjODiqS5mAK8/l6VQxYVw/d63GjufTD3txo4T58nYMRPXo2mH4r
MJeMeT8sOYiTErLWR7GPZPo5KTmObAA0H4n/FBfuNp5s24K28q1tSBadbxDv2S8xsMzwxHutuPSd
JM7oq8Da/FEzXmGSQ6+t4e0GlEIpnpvLMMeNtY1NULivgKsi8oyrMVXJoaUwHCkRMTCM+DL2MpkA
qmN9aHnbXY96ZBl+5xO0NJBm2VikhMTnKaO4+bdhy1N8bukKT4D0HNstXTCJ714nElEy2iHBCnwY
ILKMNLIsXIzZaXENWMYZOmduJS2qMCclw8hvOivg829S0DXLrM5wPyl+j13+uThctvlHYX2CggOS
IbC8naLQ4lhBe4qcG67m/qJFV8ZZQuAxug90llckIMz4Ahj1lDNU8wrFossOQWvEQMjjNK0jRDk+
xZIL1SmH/Tu86Q9TJ4V3JjbgsTFcjClGcFs7+2IwJrBvh8Lx7mTnOLOcnz9yF9e5OEYVBtz1612Q
wVw5zPPXitfsqxMKTUf/IU0Dp7G6PvMZ2//ZyKYUH4XDGZ5yLPL2Q/tLvcNJwqdGA0kRDJ39iPQt
qIJ1shucOELYWYR52mu4PUj2snnAMopg80UKDstk+V6yzKWksZwNpxQvjIeAeJ6LQwN3hEoDbuGO
Q9ukoqQPv7lQ6lYc05FLkal0fKPea4TgAKGqucyZORNDRUrP1vlxLjk/5DEi7wT3oK2WzLM8JyAm
AuwQ8Waw/oym0kpCGnIMavmk7CVt+BEYHIOE6FxnqzZ+oju/TtCnVvJpNzzHhbNWLiaKT/WL8CLr
BU5TFzrttNhQg5R0o7/PhjEc+WJEVaFReksh7NDUQdeEQifSGqI4VIo5p+A04IXITjH2nLrIuwzd
g8wXTbGeLHDCNVjPTMZZwUtptXmiA3eihIrEFxYt9JqMDwLbNiIbEZkKFHXMEjj69DWdbHYQZqVR
3a3oN16VSnlTygwoMMRFyCm05Yv/re3150ShBiOvSDfndLcq6ZjNjE50UALqMN+kS3XVMaceMjzt
x+UG8M12eCBaTN6ZHOUYyHCg4ya9XJlDMowf3qqFBwa7FxLlNpgr/TUQCFDEZJkXQ+z+/S98auTB
v16fKooD9VEAmpgRlV4HSG+x5GlGuRNJQhtc2E/Gx21gVclNpoPGiUyEhDDVpShk7UWN8dGps8FJ
+bFF50T27GafXtiyCvmNwmtJ1cYtY22+0PM9DohqKP4Q0rgEZwEOswtTPiw+QBn1GjJOeJtIxJnV
mrjwoUBnv0rTBCyY6iAoCzy6Tv6FeTefiOaeXBuu9Yue0p7uKji8Y9oxS2HqlMqJIW9gBWiAAFD1
Ec4V1TVU798+cl6LRjf/jXu3wRlRgTPRlenq45CsWbut8N+QI1EABg5Ud0Iz8JF9kHdouIyYf1Rq
to2fCSYr46AgnwaMl1l3FhiBL+bYBM9wiaF7bik9I5k6m3AHmv4rFWEsQuo2twWX1yUcDGCYHGyb
bTTi+3KYsH8hG1v0140u58pUUuFmd5IZkCmjU/rou3cmSbNHRPIRjrSQp00GlQr2Nyro72kEtTxI
7Rqf7dZU4BxHSTrnPjrEcctCbP5jyigNZL1NLAoqPFCXnqjWKXKZcyG927wyQdo7L9Y4ayKpQTnX
7E18ne3fVrJwEzyuEzQbQPV8OZ4A+l82kZDSENOTtCVc/OYZ5R8dfAlvQrqUh0No8TedviyPYVvc
SrIzwx5Awhe2XA5DodGoCMfnEKpiKHkHHc6NPwcemAXqDSsEy2QGvhmFOzv0sjGtc7YaAQdmxe1v
PuFhVHIs/GFJxGTOK8PGJ2wwEIHhWDnVGl+k9X2ntgHd+6fL93/rCSbQC4yMSJwZ75iVeARIAY23
pbkmlfyX2vFan91DCBLlkZESYHdxzVBiGaqxQ0XceouvB4W/kCfDY/5MJhS0FUcLXVR5n2+T1z8e
BG4Ofz5JZJU4QtY8qnKSdzyNvB2RNE48N2cbcd5NXi9RPcy5VbC1DQfpvMlgg+NvG8AXXPZPhv7W
cfIi60BIOTmYN6Asug8BBLQcz6JQBICisWAvoR+bvDFWAgrDiQw2Em493FNx4LOCy5KizFzh8nJI
WY+QAQ713iPu2NAWV9vHTeVxuYRo7jYPHmg6Z6mgpocpLTr8Sd2cXcedcGkR2yvEUmQZZ3aYS4Oa
AFJIdXHNbwzNZVbvwU3pf3s0fOUcCMTUJaQpNsABmZhs11iMn5IrlNeZLU/mm2aJu7T8IUfATU7Y
eUA6IVuMwXmH71RJkQCkSTMCKQLagb49Rq+dRKe1Cf3wa2huHCY4TCePevVGUqpuNw8xhVdb1jqg
7FQQb0W2k3jJ0mQuYbgswcX7bY42gh3B+mQjXt6oVfMOcyXeJrwwXeRWbAPcKvv4V8knZdMAE7pI
cWlQUrwy0SgJqHvvYwAFv0j8zrBuRjdrx68xKvb0DIHzMCHwr8qKQc01MmreP0WwHE7tFnwRGcaR
JrTki3KaVKbGzyF4DZbE2xeVK7bQy/yGI8Sy6ZEs2gZLIqpusoC9tAWa7QwL12QvAr9Q+rIERVGS
50yF6oESo5DEALeWDX7l63mKDw5FE/sl3n3cmh9rjZi9Cu2z2ePn4VT35sJVLEZCaKyRdOycp1C4
lXBymr3Fn0jm1nSe8GpK+pYzB9srK0R4SNboOYXxykFauFD5k5R9h5OOhwuguRtWmEYsBPOBtnGK
huU/C2G91FhyxOHPChVuFWvIXOIf+1njXhZ3ICe9Zmy+niRG0sKCHTB2Eux9gvO2t+e1hhcb7yWA
u0HWsBjOAVXecFFiKvUQ8vHN9t4EKmWrb58EBcwCmBVhwxhjFM5B6ceXLf82zpe4csD43XDYaObC
cVybcL4eMSX2/ySo5MYrwhM/TkbDRew4qsmKl8dd8PkgbUfiN8LhhDNpuy8nJ/FbdLWYVHHkoZFZ
c1TC7EWPjt0cftQuy4vbaNJ7cJVSXoAjDvAkXfxjc3VPqHaEDf7CkIy/NLmRp6DVXfP4bJiEUrug
Cvgp6dxaDs0fuB8rKk5S0p1DK0Ngs0msPvrTMVg9WzdPD05H4XEFWazf4llfPrVgTTKzvK6wWVE7
5MCu/+o4OAXj2UPsFrOQkjzEkOVE3cXnrHUx+uZrgFo0vUmw+Sn4CldEpGtWVLgDqONU7oITDKQq
Z6ObYUR2JJ8Z2yh/w4/ReGM5LpuYjgWxT39nPbLBVPBHZNRnijI6Ft4N98e1LC3RUq/BfThfNiGg
jCbxl1VAmN+m3eKXxBACcH0jtj2cy2KPJ1eHYpLvX32oUbdY+bilqnfxt/UoT5jiLP5EHDB76fl2
3fBqA0Iip/W7iszkUQ9Fa30j3I1pDTKgT8BQ404I/G6w9yyakTqdEI/OxSMJw/pnkm6qxUeno7jI
3ILfW1BJXy9qKoe6KDMWyzMWGOzBsmbk0E933oY6dVoVzpRSyh4KVJ2lQr2XMThmipuNKydGDUie
/4JFYWhD0zO9HOI6aIk4+v4cuWRgGKCDEa+JoIULHg0ZNXJc95lnElsmqeEJSwXlwXjtviAw/lFq
U8SuwT3XQDAXH9cw2RbTOH//KKC2T/N04kzlEeHx3WCZ3NTisUv/TJW5ZlGHKbZYTIKcKkzoAdOk
nPCSxzQlrxA5KetzI4Q7kw6Gfojiu02AHQRBHIiQ3naGsmbkwtw82FWEtsSoUNTO8tlpKHvOzrwI
oAdKbyP9toirMDuQUvqFY6dfi0/PhIv2RBtmtL3PRcsbcril/B1c7JlPG+AtNW+NgnODEzbMfmWE
z4ay69ihmn57zg164tDoToGdii2I7rifU5vZYZwJbOXnVbyEImFQdi9hHbDceC55GtUL9pufNv/x
5VwWPd1J0hiu3wN6r15vLkZo85Yzlw3TMNDmLyYmoj93GVbwXMQYWHRe3KoPErvtXrP/dlisbKQP
SvZhutjl7Uf/c48ORTetGIldgtdLBnsN3BDJZqt8IJETlRlTm0WNwpSaRyrfvVvcNF/Q/6QoGE6Y
Tms4jlLtSauR7jl6Gbbc/I6c1lfvyvDa+y6fNQxW9OSX4NHYBvKjn+5y//wdYxJWgA6iJRUlv8x8
RlzXsC7+HS3Tj6qvZjxV5k0dcWhjpZrqC1z1zVFwFVyqBsvda9cpSgMgSbA5XmYiktzN8Uit52Jk
KcM7yEDH6eRiKJP5NdgURUb/6D7FyQlgk4XqBkCYyMXclvNouYfuR5AWYBXPG71B9uFneTDco/nX
s/7xFuoBLLGIsFWXKfyxG++7ZdEDH2FuLJZbL/c8Jnv56h3ZrqncN+GkAVRAYgol6fcmlkUxBRbF
OlAILnw2ocEMsw+R5VqGh0m9bTuALfTCMApOhIAnnGYG+b0r4sth6wgPs9Vn7MEIueFnfG2w8a/W
dBQBQO6VbwHAK2eGOM/Rg7Lt4RiO/ejP/48RCBmhCpSLR02YK5qkCsAtSh0AbBo6jGB5Xija6TAi
cEuRC0UJPTXel1l7+3OYYpgiXjyg1uy5lTwQNoXoOsCzBBYBOA3fUWIEeHB/xxfOJ5KuJCEZHPlX
Vxrdjx/RnjClwZNyAxWCawSEATLdic8llFuawDsd8Stk2nk9InEC7ceqhO6eypuwwT6sddI7u1Eq
lm8aOJG0gPKoh+JbK3DvBpIwz4Rzg6AssiKgYKgELfU1aIDriu1OJOc9AjexS4ApyfxbdQjvoaIN
MSTOnkxEwVdCjgIIAMkW2BWDp6PbZy+Lbxsghgk7IwepA6DAKf7irAf+QyJ55rmhtOdpZigo7r7i
Jq4ivsMiuS4RlSHF+hklvWNw1Pn8HuOrjWX3ZiNPCJNUnnpsqcjT5ruTIAvBc4yn0j5oZQPkcIzD
ek93RhMMnEKSIQ6j7PqTGrEBUMol8LPUAR7rHRd/ObCcmpNGEdZxBi2zAbpH6KdLPy5L5KClY97Y
OTmygG0Q29MOeVYxrOGdzFXkNgEUix9jj7lAEhUow9jv8WTGakOEijXnOZ5LF862ijTac7lCUEEu
O/Fe4UQXgyY7PTpv72tx838fGtwmSC06k7ffUBJruPx5d518bHx+8jRGdo572OILwd4MKwEhCb2L
KvrikAGm+foyY3z4x4ZXd5pLho2A/5QotCqP9ZaE4Umz4z17YIrV8BM/p7CxmMfiEbZ6S/hx5eKk
z6NFYGH+iZXE3mLzxinTz4+ItajzZQHX+1Dc/O9CAvNQf1zV6E/INQ68f0WeK7SQJhaUCvBPsa5I
bibWwm1gr38iD+XGoJ0XB2ohYT2LhcwjTSx7E84Ha4glNOwaj2V8OsVCI0nwFYRovm6DCEEyYGfQ
fp0qXvnyIiGbFpts4eGgzwHFY0KLtWea4hPzkzHQJ8F4orjVAtyhu2cjFRMv4eKw+wbYYYHOB5QO
uGHmjLfB7nCdTVP+BQQJ0dxhP4SvN66CxEpHnNibOt4DHt23kgfUt3s+eBijv37/wKdJGK5w8smO
ifyUYSq6xyiaBhuIIv2TdBsgorS/jP7YdwhrgS8knxd+z4U2Qza+JrM8QNUkcLnhQtlno1Js0ac+
xR/jOTepr3lwxFuIY76O9fMOoY9HOxtR01L6qry9WuDcTM3OGzBQYzlP0C1oo6FaW5UVXfYCWHfJ
juw+iAtAntq/Fjik/426lT8eLfK30xyOfgxEnmXWPr2RGYEUhawN7XfUqFumjX8MolPsyKSYhsGQ
0r4xzrs7oLRviK5IjoETIA1BprmMMAzjs1ON/PbbZ5+vyInEYO9D00KOXf+Ac7OAxHT9PEVTLEjj
Wc9reQMuP0Y2CNEDRWfrVF0MXCXoS/bTOn/Bf5GNhoJOfGhmXDJsLLtifk+XFOE7w4mFhUeLaew+
GQ86HnvKcdmjCHFdNmkeizC9Apds2Nip0GHhFz0JKqJJkEpxvf+3/mXYKLh2pMHnZ5oh02UPk0oZ
FTHeAkwWeymoo46hcmEcLIFTTHz/uuRrYRS8bE3T9IgNBuBrH2GAXra9SQmuxu7HIdjO5JVO4LW4
XbJqmgdncEu9fz337kXBhtUIvOIvm1siUbD30eDR4aubSnoP2G3e+jjLOnsj0X/Tm1AFGVweAQnJ
JKbewG6tR6kNNaY7vyPWnUYph8Skz0ijv4iwtuaeuBgviK9LiSLda5k4nhy1R7YWx/FwSPsl42yS
CrgTtcFsR5l41eTaBxODciFQjNqIoQW7xXKPkxK3uJsjiFQAYnxsUTvScjGcba5gHMKshtbOIJ07
beKBQJ8hp+Q/8PmsmWYMkZQL978DIm7daBog62Pq9ebTicEHZXxA76dCdmjx3rpKXzG96vrgl3cr
SQt4f1HMAdxHkdcTAfox+cFbn72+qrGlKV3eSB4jd7o28URiTppTIqcBk94NidfiaItXXy3CrX82
uxQ+q2ZphId4RspzgoE+lEv608r17ZBtk+cer1436EWLBPIj1lBsylP8FZidgkpKE9m6OIxJxCI0
skF4HXQzm40pec4aqR45m/G2DWmyGAJDoFpz0pD2CTobBb/YET+gO94xBJ80WfD0DmnCqz9zTuKb
wwbXSoQHKXTiG+dtQkRK0utZqFExIMN2QXpiAZD3RIIEmNmyQNkSJUde3oqzG6IMp98nkVrCCGl0
fY7WdcBFwLmXUagAoafubH4fz71Zy5m26HVJsuXlv8OpRMpEH1xFyu5sO6509E0hXG1EHv38IyLS
J+ODOo9vLrZM0Wwh4za5SWsDgYNDaRHQMgif8vMPdekezA8wVgMPjfjSNdBjGJV0LDiF2yidsESh
q5j2IsTk8H+lO1mgXoMuxb+s/gngd5dtIOKpFYiF792CKEAVwgFGqMKyPZsAycOM8HrRGU07vz+X
0YJ4VF37PTQt6xry9O3QeHC7pHLAoI48HaYxS/g/E1gVIKqcB+KuN3h255QMyp1JJyZ4vFAShHM0
eY76UFHgW/pwKsd77YyGkCjzBvUkdrdM0ABmsUqRMgeE6KFbjjsFtqW2StNFH3DrRyGrhkQT6ho3
WPBGxVbmutPqo7CsknGVHD45vTgdPYaqm2A9LdC+ucxE5abKbRf/xxkugN0BbrgUKUzQY2Mk1IXp
J7zP+EnG5GsORp/mg/p2kvs1Nj6Feyw9bcTAHJtqLwECkMqu5lIo4QIxhXrBtZn0NZUetOwbhb5M
O6UZa2GZKx6US8tTB71B6xg60GdlxUmnzMOFv4g4kO0DnkO2dbw22bAki0tSp5kySIvO1kaZREg5
4EdCzhYeAlHvZLocw5pntp7jNeHVvHbDh6qAkwJeb8enRz4O/wKRxnBa3RyXr1Yf2pRjBi2jsocb
YwGusy7qagOOgp8/zFunjUs5FtBkFQkpfcF0FlD3wyj4PRVWhvBi7F4GfLn3YT8Mb//QeA2Z4Fl1
ilnKHE4hABbh0LYmvuZJXWpE5MFuQAnQGW+mvD3b4N6l2NL6In4iOxvdoBjvVwvfcGGv1doc+Qw7
IBqWow+h0wDTeEwlb5Rt4GsNjmloIUs2J1f6lm0o9TyTdDpS7/FKr5DIOgOolVBH3j4Fl/SI1PPT
Y0SZeqCzt50CHzjOhaies2fiKUSeN7k9L/9KgV9ONhiMMHYQ0Mup6vrgV0LdKXAjUps9+INqRsxf
iFvPYNOotXsNmIAweZSIHCl4fx4tTK9Y+aLyVH1rxnNLj6Eo3kCG8O3n2OejJ6eVGJECs/gfLhUR
7ZeR/eHbZcx76Yne9FxF3lf+cFWDU9RRpN8+QB9zzRVM1hhYy0QkAX0MUsLBly/3flWLwbafbSkx
falSINdKKkqEv/rjwx5184iupeBPiUxBLXqg1KKkWVAU+kMh+NoT5jCuYK+yoOsfeDg6NlYSrl4M
ueg3zI2DF3IFmhxqekxG5qi6D/QIxiiaWQDVGNHhHzfmtO2tZTU0KN++Ux4mKSJJrQWWuHXn+z6S
ywgcB4N1TaT3kuAa7hNGPRVL0kvZJnmcBjR5tI1dKVB5uMmgAZml1PJH9oicOO0bMyGjSsqv0LyS
DYQgsOaAfgN7OLx3X5xEuN/DkxKmS2/QiPAPmWM7yxjVbrhifjc7Lts+Pz3Dnh0jxvWDOejmDGGZ
dQuVP26wuwuvDmVqryn9naQm3Tw6jpazHcsU9rKionq7i/D/32pqwAtjRUADukArOSR4SG9gcHG8
0OlTr1pUN3eWBcGLMOSY+nFXhWnGlqy40ORtDe2Tu7pp6YprPqdUSsZu4k6nEsrDBBMsEJ7YW2Ms
0Wb6q+kBDgJ+fcAep2B8RguMLZ7+CG9IVHe/3C8M4q96f3OKzCCggwk0unvoFvRWkzcjEUlLgarA
ICb5xdb+iEhYsnP1vkNujAp0f2ilWbYEQtkkLnA+Rg+iV0SDtYBldFxir/pevaQAsUYqwVNo+/Hh
R5/+mJtfxFQf0xc4ZKgXTVbrhLtGMhMVAeWUBxDNEXWiA+bcVvGCwFV2DkpKfgiXJHeXca9ODb7l
YSYpYT/8B/O3jaxEqVt788+yw8c4iRVa1KP64rRSS5uhr1sG9xGVHTU0tLXpkQcBmGKcrHGdwiua
s/ntELkRUp9Bop5xNkcuuDtnCP+VIzHpYTvo0m9TwsjWULiR1acT4gzBquDsTKsQiDElM4ojBrgR
i8n9Vz30Ex+M6J7zXt1zBsp7wE2D6d5buPqdHBdzJhQsdOwRFbX9C9Wc585uHqHJiwt+OgcwzAdH
I63GB64faVe00AQoc1BS7SUd6wfwM8Lnkb7KQUHlIGO/V0Q6C4ZyLsbgKQxjZu0dOgHK040Kgdqk
O6Sj2FQZ6gHc5iD2wSQEnCq9dPN+uA30QFfdHnXishVU0/ZJVz18KFKz38ovmLNrKzpO4S1/Zwu8
8jsx2CaOV0yfsm2dM6h7KfB+LWOM+h+Vap/Drem1gfdKn5prcfEhmx+nt6/XsvWh4dqDR9gYNHtP
IqbgvfS/s3bP6tHcTuvsrZKyAI69s8QQF8ioc4wpxoo702w3Wxkv9q7rbAepFVF7jhp1wT7NXOTN
X4++iScTAnZ7hNYAXOwb7u66OTBhlA6qW7cYXtcLE9JRYGFQdnAbhq61vPbwu/OqbfDOvhDSzmHR
+1p+/YR2rvsMGdwhgmyeICiFz6wdX5BxT6su+vZ9A5pCLT/Q4+z9uuk1imCfYhECOmte/c/TKye1
0r+xeHZe69mtzkHnGZScoaZHiES9FuzAQol4i+FJ779BLTJH5QT3hiPDRBO3AFzvrF69Wxveemcr
eLF9zC+TTvwI36AZw+PWqw0rvtGj2/buLdU40Rg3EmP4gtTw9o9F93Tzi7mB9XfpPUzvTjjaSzeu
fhsmYVSxVS9fMXRxUzV33r7jtUofNQP+fyfTe1KetPUTndPD/e79ggRBU6OpKP/uWPea+oyBINCo
5TC3ZgZxtYL6K2iUPtMJUxlZh563xwXpNFXbgMy9bzvfi9f6+LbpfbIHjcqkApN8aQykmB3ml49v
BU1TY5J4Q97MZ+Xqu1/s2N5qfwkw0q+IBX8jJ+VHVAf9BnIDEXYo01L3ufX0gCKQBoCkvnDxSfmk
vORxcH4wGt/XXKuDPZi+zZuYbBiMUNxGt9krcag0mdriN+PVH2rBrh2/B1aFz4JqJuX4vnO/M/5R
3e149t0p29i4bMfcKouTrisuc7WgqWvR0+uk16k9+DAReGTwlJZ61ST38TK9f0jMboxQzT4zlhS4
FHbX8RYYgg+Ni8x020L2ZIwh+TcHbVMxhq0NG2OePHazW7cB3U61po2Xvr68L166zPYCyrLWFA16
SDbHZJdYKBsv3oM1lX1QmSfQva3BCaHJacJg/FxznzasHufC8kDXcNWvmovFUgnjscNNKFaXg/7a
7ncbdGwXgzp7r3cAdDskBK/Bac59u+3pRF5oPUKUlLZ6xE3vwgAyv/WOmcyVMiwXEFoJ+7btXWtu
+XSbGIOY6sH3QRbI04DhIEw6tnnMGVtcbZfhAB4SL1NdcFLF3lWMF93i6vIrC2RDN33q6O1B75hd
PmExumfo9JV7bojIsvF2TyCJhbu9emUZHoxwYak6zN6H/n5l0vBxCfjTxfKLA91O3ceApztDYydj
TY8jEIXdaBeUw3LcOHjHygMyNMvgiWvMPiwxNq671kGXmMri8xpcj90GaNvbZq90zhCr1geLnkPM
HChoh0+EHn4TTLScB5MFq8Wp/zurO9pi58Vg069h6ojO8n7R7e7h3/GFMYvbYUCXHWEesCngfbrQ
JQ4O+PSUQTs1Zoe+Mbt+PdQdZQAtoP52DbitFiBB2VEFIp2rqh11fXPCYqeNv6CuSEww3RuSkKZX
3r1L03uetIEA3HSPDFDaMBZ8/knDCJodf0/w1f9YOrMuVbUkCP8i11IcgFfmUUHEoV5celRQUXHA
6df3l97u0119bx2rFNg7d2ZkRGQxv+huQ0dodCO3+zpntIFHv0PmbV00j8FMTd9uV84yu53dC9rQ
aQ/6j8U85Y9dTI40pe7O4F/746hfAo+ienWfuXPe/u49v77OJXeCD14TH6fVc/aNq7WcQvWWR6dz
8Bh62Dzc+uSe97MXq/Xt1D3n3QaKs5WBzazZvuIdO87x7R6LQL8EWsd5vbwa2037NP5bnz5WgbWx
Wb6MRzY5C6Im9g4dUVozexs/t5EolHH2NI6x9jK2e5eWDKU6Nsux4zt4HtxpvNNPNiXJ/jIdxrZJ
nwU4o/lED5iaTXxrQJHsVZNwJ1OmZhsJZFZmLzHE9wuEV3PkgBV+A3BiEPhfFpMC32R9AL/9BML/
EDQrf22AUOkBgBG3syRS3cj41yyShYzt/tpDVq6hQ1mnAmDCZi6Ns5r2522Y69MhxA9YtMhbSjSq
QwbDwLEgQ1t8GXu4gEhI/vhM+8zi+kR8TDYkVVArxuRsNhOiCXMHegu+MA4eFoqts+cMPd9uGVSm
JIwnxlRr1PewP5K7N3FO9rpA1D3un4wxsmH6PxQUI2mt0j3P0BVNaAtV292ut66hzeygT2o25q+I
30NqTmbJVOQsUH0YTjrsuwtmX5k1DBtceim9xT13V6UZI8UFz20abkQrB3Clc0LQPYUzaPnujPHP
tFlHV2gAor24UiWSHq+guwRDScbd+9x9j93tG3E50oYEhySQIph0HV43/G9OIN8ffxbbV238Y36x
FOKQRkk+wdX2uLslmGWqkY6JJY2u44z9vByLco96jL8WjAAw3KIvVzxs1r24JP3mwlIC4fVqQPBo
5T1E2C68ixPq/QHA8AezagdOrrYRyfO4SAtj3Q/pKhoTJKT98RlHS6uBDVXDNZ5FJRgKjC0pzwKo
r4G5C2Ugs1BmAFei7RaaWREfzaWH5Jap6+hUPFBRrkGwfHe8bY397Yyf5D/HEWOnSP0cwXnI/qlq
5xbA5dGjSU+T3VIX6aY9Br8Aj8BtP9xllxE3E87Iv2T79qC86Db8E9B2+gsoB4FMJOXKUFx6ADvT
kG2D5A0kECiA7yA5iXGmr3JrqplU1FRQH2kSYcIInLhc0HPsGDTLp5v77OVRL3s5BwnYx22rIf00
96Pd8kS5JqrN364RJ/I0nZZROH87gDkNOT49bai6zKWQI7VGnhBulGM83Sy3lPL/4X4l26sN8eVr
Du0cyjWw82Wm2RRfJyQSkGth+IpAhGnaXYirC5M8X6Qumwcjg1JgYrpyNFnB1kx6Xy8J5D1oSzt6
L7rLcDLYhd6VrDOTET7wBz2GpswHRw9zSppwSgXdmYycK7BpKmfPrdRENQNPMjriwm5kBqelIbGF
sDil0ZLsfv7QggDP49cUNwxjH/5xn458XtgeTbBJN0FRSDdMwIHLGsEQUzjGlHvzlhFPsKuc4K/j
xBtQRog5olzCtz1GTDdqGR0C4tUdYQ5Hqi7EqelnzNUg4d1xb3B5py7/GF+nHRz8eEpqw703gaNk
5eiJjtu0OOCK8TtF4pQDR4xlUAI4IXCYmlDFUbMwiBhI1hSEkkVL20MkZ4unrBibXqCoXtLjGm7M
DlTfhr8TAVgC17RH3GcTJokH+1K7s1D3bTwlF/OwYoRIbX0zcFUVME2Jp2kTXiZQvYsnfBFIqkMG
KwhnJ4OAQplEX5KyzqNXdRsOXVHb2QaBnPXCcIyoS0tV1FoySxmqh9BzaHPvKJCUMcRzo3UFi9oJ
FQya6l1A2A9CNUEJeA7i7zQ/+KBDJ1s7DRtw+odVtI3TmkVzpawygMr6CfbJewdC097p4QVtZWSa
NK2cT8Z6pLhzK+ywMHV8Y2f5wGyQZqO1eML56qALVCtLnJA0HFgWK9rZ+QUbOHBERL5esBIcXYZz
zpBAMcsDOkBY2j+iQtPmnmGKTbNVCN+HrXJhiVDAS7foOlvinkLjumecsK3bKmMu6vXxnkdneXXO
Lad6uMrVufTcK5bPCDlVWz07JbYyS087+ben9y08Chby+XsPEEZbmqeLdx9guhm0u742vnY9KpAi
40vr7R4+7u3lqxdT3k/DmN190Nv5uNyh5SXQKTeeDmwgHIPhvlbDAwTvVtT1u6MWMrkBhhKTZVQk
9yeOHLp3mb6jQaqEVK1n+7s9Zo+nLRXhYHj3z1N8fbImOEyOY8TL3aRglisp7z67z04h6VobS9fk
8QEQLtMuP7TP8KGe9lKy8sMWIkqZUntRmb6RuPS8p6sy80qbPbe99QMN4xVGisnn5r/Qc4+jJaUT
NrdPhzv+zEmCSYg78Tm/hpCilvAR5nvdVAt3kFIyOFes3PeoYVZCgmgD5rQtocEe6b0bdC2l3/NT
mFPzbLkRgAa3Iz7OiMMcWjlAtDh/GA3gF1EJQ+xYbIMJNvfwcbA2MBfZmPt/1CHpTkVhv+sLBR3i
WcsA9YTiDSD2hi0PIaa0QfVJSI+iS/9bPYlcMjwHkALIlSNPJqx1E05gN/VOowC7OPz5sEohZjrw
/0iTDcnYh2jyMGa2ftxvHE3CzCSD30JWKDSDSW0ZYkmhbh22cKZCVZqtKXaAjoYUFQMHlD6GthB1
LbA+kCdUdNglkkRtGbiFwoZZvcxRywiyrV/XchnmaX+xoxtnC7uR0Z+Lbf9O2oF+arSQY54moUhw
TWEehFPoFPAJVEsBuKIvkD+QtqT3mXQhwTERHwFh0kYT2ZWMLVO83f4MwYVfQAd2RcNDeD4SWymo
7OjfERR8hDDxYLogpdhc7PhkRDYGCWRIU1QOBt5aupFe2h6mG3pYwH00fXxQRGvOCoMmNy1bBhDY
9DvCGfynKyV6gttzl5jOjc0FJJIMLeoC2qHu0lunf5rTQfGArNSa6QHSKBJcEoNjCxEro7XuQF0e
+LBiXCer/IvzKkF3M+1P6HznHaZdMrOnYrIAgYARmTUqXfJAsgiWjoX07/vTQbABG/RQ5xy8SoHH
eeN5w/W6jaX3LfPBwykXsAGQAp9lIh3h7bSGCRkEyfVs/kOstGBs8Y3f62FhkX5pB5K8AcaRyeKL
MqNigely9BcC74OSZXKgc9HuJnyA2eyyxjd3LGhaMB7wV8jJIY59nQIc9zdzgemTZAYOweHKdGK4
jNlyDJAxSJ/+Qaq0YtzKyqVRJfiVPik4NwPkLVMtLnZL1WlKZzkmAsFR4D04e59sm0B2/nlTY69U
0jyKn87LVAYWij/ye8IteRxWYT5lC62EV48EHaHGAcOeadt/zE551XcPT0fBuYslzURdSjDM6qKL
AyehA5IMnnFzjwO3dUSKw5nZgV7xL89u5GVkkLXdefrvjkN8lbllHw/ZHJ0BzhkOWVgzuHLwIMzg
MQ4esSSXkELokoKHIgPbtBpbOqBkG+TZQtXNKt4CmM45DGf2Aab7T68uDOld2re6k00InbYt6Rjg
MCoVcdkEad5ZKiwg+9NGDuOFwgXkrfBDoWVzAdZFWsVilrzqwaaHfZX+3knEx5I8shw2NPKKFZSO
5bZk4Cgv5RNqQMmSWCptvrCiYXsEwVvYKZI8pDodFGA9SU/3lgCgf4+3f0OxgmT/xxPWrRd6ogf5
zOPtLsHSFnrE4ADk0x3Yf8ag72gtvMvf8+XfHkkJtcC8AF1nUGq5bbw2UJF1xWPd02M1VYMHtS72
GsjdoPScHB1dL+AeGQR2VwrmWT4WYtjE9UweLxXxdW+/kFjreTV74HPbAi3wKSUVsKeX14ANpEW+
ZEQz6NBlRFhVwsNfDZSpC6Z0S0FYisY4I96g3SOG1Exol4yWOGrexiSK2nw5h3psFqx+6R2nA3vD
pkMuPYPq5WakLZD5WS/Y6TuS7p8scKkN0DTiJQ9bKIeHR7AU8ha3vM/pAEPLEkEX7Gx6Jsc9RptQ
9TL2EMeGzVgSHpelgzd4OZVhsros6ALBFGfJ/JRUkuRiw7w02yVEDVK+ngEdCPUfsjJI4LQhIN1B
P2ucRJk0TJWm58RGyDV6DPKrS9rb4ZP0fc5nIsr/4HjbZrczfppdTFpMQhiBy9Kk/I5InlSjA/rZ
ou6nlFU44XhO6p1M6MLB3+vb3buzzxiTGNbxK+j+u/adBxjbWIez7Cke8r0zljWac/c5vyffOYhM
VDyMvmo/cQsMmTdC5sL0iuD1gV7fnqtBKxmkr2gAMySoVqVHGoDA7RycoGyEpAvRFW/G8L4eqDL2
5EB+QXjAFc58MdPDu/ut9N6YrRQYNSIoPF15RQPV27sUbsH7YJiQdvzTqju6TC9I+sFAxqQzvT3I
F/mvmhVX8xlpscKahD0EUlIBgqujxq2Aws0qb8H8RVo9PUStjE9wnBKWTmKuTgcLCTIk3j4pohin
qHE5XBQJLU1YNs/gUzl4gCthlQfHqPHP+QPQe/iFkhpwbJUeSCl7oRoN6Liep5VXzAHAzl4xLrMa
JJCEakH+Mki1QIAtzXmCaHplivsNEGsOuYSCHS34tWW3V4e8HJONHTdPVwl3D4Y6QPjuJxc4nFyy
2bjFuAtSPjwP1ZQWWPk1H/GnhGquBmXaRFeHFB4grJUdct4QT1bv8ibhNUu6iXgyeOV8P74H/eRs
dzDVxsAk6Mw/WSupp1WgjaU/cDn4V54XDqQ9+Eo9RwkHw0G65Gd4nORXTM1pRWCbk31UkYU1UJPH
iv+aQQxdYRQTa9OHjwdM0mfB1MzWmh7ymtEljBzGVoQhYnHPu5JiDgBkr5s61mI9osDTo/7o25g6
xrnVsPH3k4HTRGSQHvA7a+NuFBHzFIdFpgIJ3E2+XjzG1kSMFUFZxTkU0ggh6pPAdUfVpD+qwGEq
+dCp7lUBP9L1P9AQQ1Y4vrLJYIgFEAw3VMoeA5499WU2g4CAol6cN+cLH0fg4l7PrSGSY04VQWgY
pF8MZXSzYTr919YLd4mBeqdyDprHWtIdUoAOyTFP+OnzC88mYxmaoJUtb8YVuOLsdgH+VOfs9fh4
LKkDhnSrB1IUhdvy2eBzPOgaBU5AMzoARqU5it9ROa+gAChds9Nx9wnQoeYI7Aj9cYM7A9RuzSLR
3Y+qoPGRq6nBNT4W/jEfsB6XuJaNTsGjbXXC4wFsxcYo8tA4S69PNNhDXQIBYY9jlfZxWdd9i91a
KWCMLvZQFB97lDcXpkn4dBdgh3dq54FT6MtmrZHss4uWMTDAXWa2kCMF9w04xbcEneH/u/ll9Jot
r2776qL4Glxtseob4UNDhzanCvA+mR48Uz7D8SD9lo/mvGZ0KmgGsC6Y39FxqHioZ2hgVDBYCxOk
oujiHo5Ehp+nPM6psQhVANTIFb/bqnbICY6jNkeKc0hRH2JeMTD3lJhJmT6ZyPwg7N/i2m2H6OfJ
0YsRJXZOPedA4sJKm0CKQE7G3bRFYSciduH5SRSnlqtzFGMIbLdMjZLx4iSwhcWwKGxiPdKKpQpG
wMs+HscziS7/eBzpL+O1Js1lRGzrv+O3zqstTOURWhuX3WoNQgUfqvYao/CtlJ3tWW9NUISBn9V/
z+3JqdO7aIjaXnvGoWVxGHIkfqC7QkRK8b/fHmwlRA5zhFVx92QICp1N++m8/+ELAdmucPjBgFcj
uTMPb6seij0i/RGzRgckklw6ztQy2hhJEdVr/thCu6+CE4FBF1Uoilb5w4dIuXk5l3Z2eWxnuJfr
6q9Essdd4QQW9YtQi6iUlNkx45ATjEayDrGQ1GFEhjRXGU/i8jb8lo+nJqBkvICkP+Cf5N2hMtRb
UUy1QzHU5i2IHw/KwwHu5oMZAec+YmTC+rllpHh4i3/vyy+oY54zDm7goCi0sPZYnzGqOW9blnyf
IzJsgw7oVicpZvcA05lpYyu7d3S3ce2M6YGIqeRytgwbgpA8GYyodjnzL4YlxqKUSeh7ZXFY2vCN
rIopK4yWQZvu9GY3nA9CvJDDvXWAClz97Z1n4XM5LvLWNe/N7VTQ853gWtBmcfk+qyGp/m4mSiSe
HAOcrHZYciv5i/ZanuyNO0SXvUa2wfpiKbHzbm4J+UweBV+3rBj+SX6U30AvDdENQ1vKP6gu29qt
/4THqcyUkMvqrY9gRXihWudcKIul/7A+Qe+Pahv3JmhplJWwdEfdLdbSEyTOiIi0ubil0RvvUZsU
FnN/BowTK+NWJK8urJpCiPKFmhq1wQjw2UGXL6+sgkGI9smj/KhIORnXhU60Y5Zk1qQhvEBWnG61
NsJ+4+f4HhAuKOvVRzRl9LhRvEpeEeG8NnukV347fXeXO4Y1KBPaCCMijsRHFWYxn1GxtPkn6pNR
1WnF+uvxoPc179TMULWR6GMbovu8cVa55y2VOdtB8mRM4AEKuz5r7i0bbF25h7hgABabkJsrYA+h
e3LacA3caPlclcx/Q04BdYsZDjiucCNdZfggdECKvlvNXPxixcOKxRK8+fZ3Cpmd3XSLWwnhgbVx
zDTm/AAT/PGlizUThZi2fmKoU4zYu0BvZGImdvymrABRE9zMl3+xmmw5I/L9cRkEIrxqx6KNuKx1
rrS1OeR7gtg9eQ5Pm5cPm8BGtWyqG0YIramVMmFOYjVH0ckBLo/vV4BumgnzeYD0lv+EWCa1KFmP
fXbvsAJM1jg3jhB2AF8HE+utCZUWcx4inhbpcGk/4kdOHsnTorVMIlqbSzqORyxdLwRrcuMl88xk
FqWoFRXg7pr8GY03DH8CDo/6M4OfRVFSODyT9QBgj4noRJkYs/pR4YCUWx365eMikwtWCj68ZhYz
EYOQTUPYQXuPez89gmFJVY3DIPO7uklroid1LJGb50oEV2ZUCfyp/xicR3D7K2EU84gJ0c4jFxuk
LQERzxn+mryvR+gn+nQIrT2K9or0fzm+8K5d/404V24d9yBss4BIsrg4QBmPY0We1Og1qrhLNAAc
ZjixXnSfgCjLh9UGkWhpvFertnHPsCMAnWTehVVPHpEYAcp4wzLWhgx4ktsFY7YFjxxBiHvPgLQ8
9iZRmHgZthIZ9Muu4C6oyXLIOwA86qLzHV1nnQWZmSGExMa+TejgisGXP4qBQ2QZiEpBY5wafMP/
pgVBdu8BTIuNUGNebUE/vpUDtgJhpprcEODDuHXIQLp0W23a4IT7J1+UUbGn5aOacMnFBB4T5Rwv
sri0Bj5pPRa3eNRRzeguyvrpHcXuP/HJJVlC5D/WICqqjOImvJpPZBKgsvJEcyYvpr2wh6cTB4pV
Yh64YQl0FxTjovexlYvwstmcPCH6J6IXMJLt00sSMW7z2KXeynRdd3wC/6KXCKeTWphVHHi5bfD9
0hkbCX6roNIwtOCoBnbybwtT8ky/bwhFGZNObBzxTvkyeQA+9zIvaTzHDUCOMCU501A+oDQRF1u3
7eMo9mt8IROGBciHSjM8QhGSLWY0/3CNoN3RwJGWlqS5mV48lHfZy4Rnt/mR3DNKv7f5/QhKiecZ
jSBeizeTOS5xAXbHT9xWL/4wAP8TlMpj0RIkOvRvOoSLDo1RtEsRLNzWERjtOIlohCFuANyHeY8X
TA74JWwsdHdIE02BThE+3j2QJmpWuI8QqUBmgimjx4Q6HGgztjR/PWFl02s5BE+yGi6LCE7s3qg+
TG2IP1fhYd8qk0jQi/YL9C6YNdAq0+MZDl829Td0ehxhddTgjlDp0LHsmPp9dmhpJIJz3WjLwkpt
6Rh8WUKtpKXICocs5fWTtLzwOdO0zgWE5dNg00Ou/rMfkTMTGJC6fA1ohv4vGw6jWecPcdiQWw6q
YtL2r+O8j63dQqw5N4Lscn4yxI+ggLKGAVDDt2rZ5XgxRHTCdyEK3UxPlpgMr3/IdKDegdklsoSC
C+Y7u5bs0C+/DI81/oT1nj6QHkGeE3Sg5nda4nOKEgnndiEmADyCHHhD7OMqA190RpEsiAMiO6hi
cWPDO5G+kFZZ3EmH07gxMotz1x4O5hi/U4LRUnrNmAAnqhgWPm8DGpqbwmoupwsWrYQ4D6ybPiuG
uBhhLM/O42S4CVwT+LdYtclMVsGVTJwWJEgj1YWkjYA2HnUsDB6ZU07tJOPYGX6+H86FzdeYcMlg
DBL7c/4XmM1ECMEnS4eaDt09z0TxRAvT4gOI2OYbyBoFz7ouTGDLcApt/GM75eIPOsiKfqR1CT/R
8HSiMwhq+YjR0pA5oI8B+sAG6uIeLAYN+GNaoL8OFQcUZyhJN9nA73FTycYshE2IxsFwqq6xbhmI
b0xIsdJIuC5kN8tJIh3/omXRn7LtD6p9FiaGJvEQygb/8EVklqM8wnnu18bdSp+SrU+iziJJIc1T
KPKHWb+leTwx9e93U+L7ClsEGoUw4D1YVLRQ0V2FKtvdJAzjdyfdABb17pmzVvajFCRQ3v5tIkTk
MbSClVZaK+GGtkkDsZcjIyaVvGHJAhGVPtzAg94+td9BlHwQFhAMwJmIUaRHdHocgqCYObKQ6UFy
A2vhQu7QWCHj4ASVDS2Yoaxgls+/hU3bX0iNEsto3hLnbMMuP4Q+6b3TpxQ1mYfuimgGhwE4GZ2E
R8qC+TNHE5kC5EpwK6ispsjGxHeH6e0eSlTTFO8jcnRUQdIf3JFk0RAAgAfmZYwi/nYkHJAiN7tW
Av8XPwKZRIZBITQObK6Us4PyFRYzDYM7j+OztxCk01tIoAWO96Y0L+V2/v+u/gd42aY2gj0NA1j6
3mex4wSQRNd/dkB12Jlhbh4xmoEW72Y3bNFs/JFNGg0fkZ+JHaoEtRTnSpB6qLq5bVN8o2gbEimP
1mDNziBaukDx3g0ebWtAoCa64lsp9lyRls0gIKzor9CI/0Hm+D4Ri0/uyyw0Iqg6Cj/pHQT+dJO+
E4pgnckAYtQLSzsQu4WlyQDUsx2sbMgnLq3+ZzgeH9ZiAU/F7J6Ni8KxOqQ8C1iRgBV0xeGwMx0D
zGQ6Z/KiyME2KlICk88/u9m3D/brYgq3kcYpqzHkExO0Sap5uqIlJ1Lgcu+KYxi9mFkXPY4warKz
SQKgIXVQo4YRd9xrdSHVGocF0+n4GLZR22OXWUoQKsSQzUBmCc1c7LbSHZseqMscKp60OaSiZXlK
mnShCCH3o9H7IupOwU5Fm3MPNgPxYOAVMJDpizD0fT7lA0dQPaFT+hp0GAWSzEJ1ccgtTJi+VBdB
TvrTmKsKw4JVFhxHu2orLXZKQlEiVxFDc54GRspzji5445aNcFi81r84kRc4m2PaBJy4iFy491xi
R26B2A1yfMuZEsK9JunhjHGhCLFtUB1GaNeopDmAWLw8fT7Maihu7i/rS/NrgA/HNG15vfRmvecq
4/wCpk64CIWYe87lopfRE+XBean7Jhl4eo53XmXjZoZIao5mGTUbYkcThrC3eRWGB3YPJREtN57C
O/EVptX2XolxfDWQI7NvVjQwpEfPzOFl/nSsP80V5RvTm70/kmcIBOIk8L5aHMgb7rA0mFhBTcfI
dzusQeQdAs0LjkmucXyK4hAjDPi1mFGhwUM8hFCDO6PaL8rzBTbyBMYaX0Q2Or8OP+SrKu5pSBTw
yIOHPZ87uMrJhHbOiNK1UpNEo2sfvBviJdo3H9hXP358RpQDjYBIoKFg6tyheXOkswxStl8gB4qJ
R64wQd47kl2X85OHi40GRQHTiGFUfPDbCkjw0dfvRHJ/RSWMAQ+yBfAOqY4AqTl3Xxb28CSRhQGh
a4ZCY8kpRbYUXtcIr6AoDGLYBF2el2VxaKV7iwDBvLNTggSVfaeqJjQwztA4t2EWYS2XLNvWP/GT
kv24yqjH0qk6Cb0d8hFJPkk/LJIqujPzKppehHITKh8kFzDNCXcMPWhPOBpT5D13UZGFOu1ZjlLw
C43kBeNpOq1Zdh+Rf+yfdFhdNRZvxB7k6AQTRPTtH8aORC5mbovojmsgSaysS+leCi1uQYq1UuB2
BRwCqMluDr1LBBPio4Z+QKoWmJ4CXd22GW0pHCoow3GUGlaMvISBdQVnBcox9L9rx6rtd3p3tqqN
/d+MWqGHXNsQbWHsNPDzSkfz38w8NHu+DIJZOrP2v+ueH+bJ0IEIQKcQUTOFOKIaIHOq1+N/7pMD
sBouDl6e0WiTPFNEAdMpT4Jn4WDGEEtvTFrP5DmkV3gVMBx3DrNpg/cqfTIeZPSFogHvC9EAFwMW
scQiRGXUlE0qTukOWiOdlIHzXpk5LSPmjqxoUMHoogmuGzLaDSdb1g/Wzy49u4hAU5BU+0UAy8pH
9IVzAtphUhrc9bD/7/2DvGgOxXZxBcU/w287o62eC/0QGwgYeE+NqubCHHeqC2Yrs1z2iajv4F1I
QznnQ5IRKGMaNdjCUK/JLLbVwj5Po8VhrBndDyH49S9KWttEZLqc1ghlWRRSzVVm3YfqYfWtB41r
WsvsWJ7xCs7NbWqiwa7t2t4mjFQyxm9qbHwmUUD3fBB+R8QpEQKiILfwiKPVyNw6cUI9+ghASdq4
gQeOfiEJRdjsMl1mNvGxUmNQjgcrnW8toV+JDJqkkSSOTFja+P9wRaJeotEsiAmxjNXtEb9SQmRG
YWpjroyQeJyoZnKKXI4K3cZyDS6eh6USzxCiJGWNVMf9kh8Gm2NnIxz4uLEVK+bI70LLGx9GMB7X
fzFOChDO0BB66AkE4miM72i6GYw3G8n2aZHOUgSWZLC1P+c+hWVOPj6N51CKyQ1Ftv1In2PAEHHI
yTh1kBvG2LSOLJrsnIsZpIw8Y0FuUtppR0SSiHEgEvRS0lSVtRkPVnDAqkkvgNvlT6oMb1ygfnQg
qBYpPNx0g2A7JIN+3izacgcFNGiJ7I8iK21TuyBRBgIQPBejVk5aMJAhSjupydt/y3we92749pFq
SikHhYIiS1YX1jMijEF8mVMCaiMMLn69PbkNdzlKTGRqwLg7D90ghIcAvdPVDlNSyA2ee9BKCIm0
1ZZzSQ2FO/ERoEQze3cpAMX47QxXgZeWUbGbxsdhfTL/uOiLt+e0vZN1tdLbdEBqPDAGbJ59lPzT
rCJGvmphkp64M85BepagdW3NUNmSbWuormi2QDg9YTwk1C6xhuzDiuC6SXh+Rm4NqcA5pgF/wcsS
7gcTXnBneJqfETNz6HI5IjSnWWhVHmnyorsTMMBGZ7TjKkiT1UXlCtAiQa00mgSvabIqUusKgx6+
HKY9UvvhAl8pBhdSScI5wxyFQisj41PGmxRPI5CCIdALF4oLFXyeCbfdeoj6eeeB5+K86VKPyNbH
kqtP3v0i4gIPkRYMH/ZMaGzIzWi0Q60YZ5lwimkVB0imxTqci2WsyMPBOI2jojbFXwdvEvyl0cXD
FqHOC2Nlh87OEi1p6XKygk4e3LvXivhX3ftS0EcVtvwyBHqZfswjp6Uw8SjWRYkMSr/D2guGGiFp
QA11LqBCd/CknWhQ8qLFbGC5Wy3xUcK7UIzFhhlKayfmakl+IWR4YVji9i9yw4P5JF9Dpv50n+MH
vAHOS/xebQpxPCmuFs4JQCpPgxlAHEpkTFTV6HdLSR7I9IEVX3BBOWc46sT4AwUbhi2ag3cgkG4V
H7YmydPN5aw823gBSjLXo94/jT58xYeGTpHrLngSWUZGjzhY5ty4BtipYHpqIJkWCcJpspDoScIw
BY8JnxaHAzFAtfpkFWS71C/C18XC545/MGQvqXmEkyFEaEFSw15lcSZSHVEanUYYvQuMv+MyftmF
QkQj+SFmJcRTY1zN4B7ZNsuXJIkWOm/M+iAb3W12ctd+Tjo4t6hiZYPOv5VsuB18tpfJ2Ar7P1Pu
A7RAIWgicnwSZWAJbjPsHvlN1E4czg1u9Rt8v8geOqPpA5JHl6mX3M0dhU2VakCOrGpaYsb5T7w/
yxc4jvWMMdLEme1XWQwyDl+WOnmiF8imICzFm83PDX2PiSOGAS3BPATpFXvNU0ilboITAdCI0Jkt
O5z1ERWCuFom9gm6+YPPAigycCX0RZpeyahjhRjDevVCsOsf1Swn9T/YA5ypqASk3VSsNydk+yGv
IhzNX2xJAhtIk1hq/elzCr/h+g8zgzm3K80QzglLgvSJ2yEcFg5TckLIwWcfmc98zhaCMiNur7Ii
SY1aKVkwa4AKCvCNPUsDQ4hnQJjYC6AwJpIEqlnbygS+eoP5C2HMXRBBZ22HMzyT6EN1zlGaBRkI
GU5NjIIcJglwIR5p6KJhu/9LxAzjZKoyxO9ktpPkdDYTOUvlo4bQMPFQJWawvgOmwcLO9lCSBP+2
g43bt12qLJxC4GEQXXn0LeAfi+NWgDl2UNI+O6xt0c1yekhSDDCMkVwMRw2bMTZ42ITwgS+GduMM
I6uesmo4PTLQLgAlkxPX1JzC7AMjg5lzTSxjNvUO0EZSz7dDFor+ImIBQfZnG8u8LRlXQGJLKcdH
kc4RkJsFisaNd9O05Zz/TUH4MlIbHIO8KUkqhUQAyYQ54O2KTL/GcwN5YkBVZa9u7DN+lYtKCq9P
7iMXTFRh9R5+PEBuEzUbdhBWFImb/x0YsjPGw7GBx24uAq4jkyocghiyBHt1Hq5WHyAjewZuOSPF
JZDY2QH8cfWiwQDsQBWAUeLUE3cNLAJGI//rGc4VST5uwcgQbeot1lxj/wE6jEgfTjkpBFh3z8b1
AJPKOCymnOiHpG1y3BJAWmeubAj1W8wCKiwMrgMyP+J0Rdnf94nEm2LHW8mE7zdzPzXXwsCI8gt/
o3rF2cdLQVSmbUiCOEBFqN2wIumWxvrPkaAwVWKhaysucjb5aDFECh4nT9kUXqEYS2CeiSLdQ+dr
DlYwG1STqrRvfP2Wcd7Efy1+IcrgTsc6y1Gwqv34bqybfDKK0TwZ86s9p/z7OTbFCKh0Y33yRn9P
60/NuER66ycTL4UpynL25IaP8HWuS8ZvQ6IGnRChMuCZw+2aiMlMjFYARLg93kxlDocYeb51+oNd
PClYMoYFMMASA+i98br5tOPjZQDkdkHNzT5/ig8+npCMN193HacXPOiQXuNXSVZ31JkqwEBxxfzr
9ExmGGCX/wYlCB6R9rFl4Lx5mECA33GXK2P9GuLbGnxw2DXbvFqfX4YImNvm/u4s0xfENeOrG2cK
/nfDCwaU10azuk97QdmNegQjICP/BanpOlRMhpUXMDSgrvZuzv3rHbq4SNn9gfcy9YdZRdhiwXXj
9zGeacm8tjOEUU0FwaktJreQBllNObqowKAFEy6N8xysnWOTdM9qVTyEnhIUHIvSHvnOXy/rpFrv
fV4r2zM9nH1+qCCuT7mxB+9jNtBz/G53832F3VF5Xrzef83Nec4/Qb/lzBu7HdQQjNKmlUAaUOf8
fiVQO5bcnNboABv6qobNlze9XzEAubzyl31oAuT9L6sPY8b42MrZfhbcvRYut7sPhRATR+4eKQRt
xw36Wdo35tPHXotpA3uZWvvHIzknxGWbCowc9MW7FX36OwyTsElq58rBfy9Hb80nBzlZLSU6a/6B
X8PNZKau+Zx3Rt0RjbCWhW/7h7G3NSwwfHUBSkHU7MeT5wYocYUy854fbv7bYfmU5XhOojzXSv5O
k4aXrhuDrzdwuTL9dylfWzHv48Ep6EQP2mSQTP2nzmhl7/uFdYduxqiXgXJb941rKzrSicWRlDiX
PufNy+Lv959R6Vd+pfn8i57xGdWc1yI0vzPPIGq7j320R8rXC8CODvZ+Tbv17Ly13RuWVvRYKIeY
1afSnngp/r4V0eJV/T7z8goyf+q7tLH17haLj7ZZPWz1ZqmQtaoB/BLEYAO2wYFQ9GF7t7EfIx02
Ow5Ls8/4MxzSbUhC8V/lLz8sYZe1/bbUu3c525q7x3dB49NZ6uhJIP8Or5dhh+4c+eC+RF6xY+AI
BQNnw9/fdaiLsp8xQo0pM5zezl4zWe8vqztSGesLKMW+vPFIu5pLvKmg+PKYusu/S2UplX0rk17T
wlIk6O+Jos17hPvA9xHf78PDKxh059f36CVcO+1EqaHCwbGk29PFRO6rur1+WlvtV/RtlRzbEB9R
SJrXY1zT7IuWeDvQNahaIL86Ti6qf7Pq3rh9mVaF/Qq0U3gszdMhaJVh6xa0PPoe6E2RZP3rdyzB
8Zapwsp+2ftx26xLe5l23rNyP75c4ZFdB6Fe2PdOetJMlmn/xhQ1nU2t+Wp/rLMzmdtc0g5HEeYo
LJV/3Oy4GGDdwn4SVQJYrlwIzU0skTBypyoLl29OTz4EWfZeHEVVWN/nvn2th3XffmgeUYyB0GPF
fKA/ctql/z0gZXxv+N/B+dLeNB4JsQrRqi5KHj7X8u/5ry8SZOAYfaIBUii01EmJM/IqElNaMR6t
mONrS4pGWnIea2OEqt2XOej6UqxJF0gBTvxynjBIGscffLHddbvrogsGqDX8s2b4x6vB0NxbuFyC
bCuZgg0fQ5+/BqVqO68Xd6SW0M4ZFGB3NY8G89JVzBcaP/dAN9nqPcZ3OvSr0wrF3u+qDQJ+bTEv
vRfVTOlBmVjcrOiE3KeGNNqaacaAHeq+UCl46oCcWd/mwX1JumItxGJd3ZOGS2mKuytFSjqgxbh4
PDSjWFrWp3TI1O7rl3H82Zo+8woiRkFBI7Lg4GPpzFnFyXtFq2TpJAiycZbC9kbFULljj7dHGfys
XZzCODMz6YkiEnmk8YRHYkx8/vIZMhVSAym2BgvtYGx9fWmODdVOImWuMD/eWGB0fsZukklZQjwX
E6r3m5yq03UeXbQz5gpacunVirv4ocU9cmusBbE0wgBejE6pNpWKoZiCaB39qFubV4s06DTvdt3+
/0g6syVVtWwNPxERYgfcMmlFscEm9cZI015RBBHw6fc31o6KOnVq11qZCrMZ4x9/c55T4InDZ3YE
bEIXCpI5JSMeWqCosH7Ls1ue4Gpjle708/BtOLjoMgts1/iY+D0ffy74feshxdUJosVap6Z+ux16
APumDZ6M1Zhg/bPPt9Y50XZlYZ9Pg9fqXM07lBd0Mp1ujOMGAWMp9b5luO13DK8FT8DMx43+9o71
nrLM2i6/O1J1DfcM7wEByvr7ppzeEzK3gEUFO5N+g0Em/DfwRJ3AIlKHQ/M2as/kE9kclv1wmW5d
itb+SKPA0CfgC7BPXiLRvIyFmZZD7v0A4rIOmB3DF0ksY8jaF/YNYy+Rx/QOGL1L6uDvG2SOF4Ch
69tSv2XLYzQizQ8ELsALwOy6gqbArvhS7Ofe9pcLyJX9VXt648EdxqoIgaPdIFNCYfDTgXhgOF9a
Pbc5fpwRN3a7SyKC93rsl69GVbn6IrLq4ARTdMI7/UN99Q0MDo/XvsroHJS1TnPqc41JCEV6kgHw
nYb3aZ7BVbqNc//4aUevzOHPQiE3rzCqOlV4Y4J2RkfBFRzC6hCRS4tvIcQrYuo1IosgICXZQnD3
FrOemyrqZRtKlPuuKfK1Kmh1A4bPULgw+D9qVxdSfw4dQ4yfC8hEtiO2bVzfzu5i96IXg+l8i579
DNieOWeoOXb9kBKqq1pLLtXGBkGrqTtftOQWP+3F0GZ2PA8aMVXhJR3o8jCgowP70iVa88685JW+
PcZYJj4CJ+pIg0wZ9NpJlk3P2qYDA8y2xlxTPhMHr7Cr2h5Tm9h9DmzQM9CJKfUQMjsz3E6pv9Bd
wP0obPiyOyN6OHlm7x4TrvR32/mAthnBhzou9wxA+RYlYPW76df2rn1o9xxLU31VfhdvK8jWN1C1
xjGC8SnY5MOf94/0y9hnrXuSi1fsTmPh5jC/IS6USePxAnVyF+CK/w2epGmbXSecz4mJACvl0ORI
ObzJYV+96V/EIDFO1xD9avXIxaADYL/lvp9ujtOw/WbDtN0aQDy2jutr2+eKHaDNr3PbEkPqwWUS
k7uok279rAChOUNu+xxApjz5j2rBtj7NmedtRTX0vdH7iDkvIC47HgAcuUseNBZWKe3Dk5ISG4tM
ldmI0nTUnndmptOn7lZ8ZmbjI/kqLzxJdlhewkqYfOzvTOKd1kXbXqMUuDKLM4MFHVZWq2OjKyhC
XDs4QqAPBEKAKMfc4j2LczzdEfvhksGhRrj76O87gKiCzRDnYaeLbBM91LcP8zuLu2Zw+3oaB9GN
msp5wrWm3tFTcqAI+Ea+DoXKdst8vsWxP7ydJkS/MuSFykJSJ5mnkJNdDWKjFrKhc+hJk1sGw3SR
c56bHATH+y0+JmwKdElAexWYAjvQGNY0HddOcledtYadPFnl2s8rqGn7/fsl+pTzPkkXdkXhyTLv
c9s2LlZ//dGtUXkrap/Hr7OQsV+Zu72NrhCQk6ufFrR8ndPgCDv3O8MlKF+gIirr5Zc27OXyf7VT
yHbMYBmgjYfL9+VgMybGROzZwVC/divOvdx7pn6WB5SZd/xk3Ipcx7jU1+ewbUrJ9jVCLN6+4eOy
+Vgj6kZLR1s7NPUpRdnF3jRfd2OdcaS1iz67qOOQFnCyTyOzdEGfPgDT0H4akleCT0T8t9x0F+Ld
84I/lQ7mdTjePOYjyknqdhj95p3Zc39TuAZb8ytHxCf10oeA6re+Td1EQzemgSkGD5hM4KeN00bt
Y7iXB8VG3y1bih+xzH8s+j073Sbt1qjFYrEzHE7snG5re3e0y5AanWG2/c2nLTbz/HvyW30k6Bro
DQYGkFQHumW3qMG3CfeNpK1BkVym0ra8ts4WqXjl4LXdCpnH3tvYzAwMlHjjC57qLWsEV5ZsuNug
Pn4gX4eF5XeOZI+l0OX/Vj3f6npd08+/Y6gnvdTpijsGjRfdTePmroaOrevCTh0a5Z7jZRuZZYg9
9MspdKefsLNtzBdOlCpIB6PL3wBtMfFlXLi1ejFggzabgnu+jy3mPnBsYIlxTjOl9rkiriPkmd8D
0SQemx4ScAmnlglkpn7PX5HniG/WNNITmmHva/LFaGtaEN00j0KeAlpLludS3a6DtxaWjdOnL7pS
MV9pcNbL70P1whcfvf57FpERZp8QKV37ZF/hI1MkLl5roBlj8s+FHsy4B6uCPmAkSkeQw8zGOeDI
9SVUSJPZw4P1NzG7UA7zdvgsA83dru/JdQwPrlWRdWK11LaPMbrmH/IVBwuhp4dWOOydCeWDj1HP
/vp7nY4iMCE0YPnB9rDDesfcLyTR1P9khAGSq8jny9xuGRY6WT5O++TUqui6Dwbsbu87atGl9zBI
OY2u7fmHZfNklxjh+xLyJ00qeOdUuGS9tQ9wG7+BlR6ehVvwyae6/37tiof30gCOeif7Zgz7YUOa
wDOYXQ61fXfm+op/7GoFOcbfSA/SWpVVUPSQFNp1On0pPGM2ZZe9pd4U55WL80HI5QQVscsNgHzJ
Nj/TL3oTCgEUzvt3e9zblMWg9HqbO8Et9LYYK6JQ8kxsaf13S3UxDLOcVPf6b+fxYQo601rqxBmK
0ADjfbvhf+fjFug9eqPmGuGM0kV3OsqywTyVs9s7TdOFgT/D+oLi0GGzT//5oPCRz95LhRdiF3sK
Kv2VJKMXhlBPVWTeNzhnQTmab5cF5rBBvt6hOcMThHM0eu8Qh6Ps6ATzzlAjX7U/b7sEOjboQtzb
jNGtxeYdnSwohcmFPEgClB3rPTDq6JmKGuXSE1HFeOtnxl+1RGP+domNfOnh9osWXDUjCx8n1Wp7
V6863DYvhSgvre1Xw6+/UcElrIAx5TdX0og6XOZ20nu8Fs+ROE0UyDHfSNzCfro7EXFxkG/NaqJ/
cU614lvenO/qeVLoTH1UW1ePvGjIuUyHeEWrCzf3vLebX6DCN4On2moSEswkxKRT9zgkIaoyhs4a
R6dx43jalFs8ADvXsNQGOaqvbXLSJ5iAv2+B0Cm4XD+q/JuYDzxmGjipW+pqKKoanCqXLTDDEJwA
teWwZA9U+JN8uj5u4RlBuOfk/nJPEC3yZG5eVM7ASrr8OtSgm30pOx2rTVG2panvUYOlm16hni8+
7vmmsHAxoCbgtUYajjZLOxTC9uGqq4z5wyPM8HVgphfcGeY2tf+RPXcd41F+si9a0L5E1he7GMTc
utdsmcO012b4LqLeyy+xOSsh+SlaHWKmdyccPtrV3PyEDxh1PEcmEb2R6dy5tsrQcMv+MEtDraJd
6QfboCCwad7URH/pyx74XRo17bhuqRctQh+f1OiBimjW4YVCUh8dPvwUh81439VFfEpnZt9Ny2m7
33NuYNHQX85/est9vjgNKJ4svGKa9wjk/LwzrX0vDTpGUrbjrJj0rkn3NGt0+sUO4/M7il/iGf27
SRbWrANLWrKZjDeAoBHoVvL4jhlB3tUaRs4z7N49hFLtfLr9QZeAFu7FRY0Wze0dT9jbmAymU5yY
em63u8zxS+p5Hxd7Byv3Gi+n36oSpGGqbQ30u9M9MTKAuyAQjcuwh87NyazoUcSp5qevUKyO3HMf
KIOjiPGJ22vNdQyzqpPb7wd9Y/EgEOf11gk4jU39YDIP0508PVD2bN0LBqS2ZsVn1uEVPQPpifnD
NTq0yOltUbUm1uvvcyKYlCiqa+rk9+RTgckCILcJPGuyOdfaV+G/Y1pjGLPW1LR+G6/dm13jD2Ee
BKjok3sfeNFgub3W6XVG+lx33i2CqxFxrXkFKeBfl8vpbhAA2AppX7k26+P1cSbozje7bvc9qF5z
mtIWLVNuE6n0HmRnwuvGHNP8+rKNOpu+p1Sfrtd0LojTzg+fk9b0t1VUFG7T4U5tn9wzr9CBoyJJ
6BJWph2hoHYG5xgJmNWL0jwcWvRcEJ8fRD/g0fCddAxOTC9HyvYefJtxjUjUGuVgM1WkXZM3mNJj
bOrDs+73dVxoW72ZCTWlunj335jnaY5hXdS5d+EoTcMSUyJ+O/SLxz2ojYi++/mRTzN2Vw8pDYhs
MagOO4paNb7tmVZDEcSrDW0PkB1TbjDcQdW2uwCn3Fq2tqERhYVNvQy+qjvm+JQqxKdY1/rf47rp
unC0OeX3nPddODpvZ6ItSq9wvoM3vj+iminn16DDsOoCOcujFJceojk+jPia+W2ox92XOOpx/iL1
mT4QcIGsdamRMNtCvVDItB/DVUYqGk02WLRf0cfewWo/kxf3Bh6Bd685qfCxHnNc2qCoF/6jUc2g
vwGw/072DNPWZir8uwc6Cl76YRrhNYyDZkvJlKTgyMZg6OFd7NEG+Fj9MMes1xVFR/l1IK4hVw2e
WMW7DAGp1NGoWBNGoM+VNc+v9BSiM4DDBRf92GIGJTqfozacakyxqFBEO1ALL4zus1L3HzLA9oBB
aTOECHp8nEiJke+4SFBaZoKGNUAW1DAn7yYV+r6g608YEgMA0JpDv2sHC6tWSR/tBnI9SQmCUGXQ
xKsPVS3zH6xhVoVhnwoFSxY+O7KfqAgKRpIU8k1wrbBrwK4jU9bkTAKOwBU7TB5kFIPCnfE0w77j
c3KdbUs/zpaEDsDUVnmUKnrHJyXFDdM9juW+Fvy7xlJwgrM92zrvYIuN3MHqhB2SIl7gXye3C2kD
p4EBTrE59i32TCZSuBPOddPuYrLtzfpM5792JwpnVYc5pD+7Lbr8VcX5r9th+pTShnNj8IGg5XMt
liW3pwU9yzbfuGZS4Q4mQ9QX7nk5AXnGR40yg+vx7Oj8mtsBvubh8nHbGj+Tf8zH/z8afrbda1/h
/KSjk3vb1Cs+Dbc4tM5uKJkn4Hc4lEzrw6DvuQTct8bU5BFkLx+EjQ+8Qt4xmU2A9kNhGZEQKE5n
s23mDNCluUktzPK3ukZvKLef3+rky7wsncS0hIP4tO97v/pi8ExAgUCDNEybMTBEtRK5a8naS+e/
wqoDzUQURDwnnDt8IYSG2njG9Ak/9LfYxy4px3UKv8NQfvhkJZvAhCBTVJXdcZv5kjoTe9z9g91G
/qeCBZwsGJKvyz+pTu+/hXMJX5Ie4mUoMlIODk5bHiYSFWhMeBdsAQDG8FvoTkDxQO/iEsrmv2MF
QM/Pu95Jsw+9mDIEqznTgcO7GtLfrFf3xl7hejVYJAFlOeQOssOhrCTwK6X3YCiqbeSquSGAOaSj
p/LSwd25Omf+ZToGlLq+bj/O6kOjMeVURS9fYeZtt8FdM8UFeeOpGAy3sVSh5A8YxEDQefya9puv
gFE/f4HLhpV4MENmDxnaBck/WWmZwkNcNbrdG1Gpl4owEsbBDGJfO9z51WC45iTXphn4AP8cJzB5
j4P1Cyp/qupfCNQfX9Siwp9GtoCp+XUbaLDsxQmeQxeGXt2oJwiSXZkhJcTxOcROCZ06D5fGq2+f
l32e7lDFImv/J40QJdUeKtaxuXqkqPB0IJCXQpleP/7xUGK1CGCPwj0VlpVDHLqcLY0wr/6lvGxB
DxEhVDuhPricdixBaPeA6tuDwOhlhLEdtyr0UehDcOC0jWlf40VuE5yEKOVvcjnAa+HjsyxFZwBV
c6vS1RGba8Jwk1yhNyXNAhFg8Ay//ciUy4YRuBLr6uUlxR/+sjTs/MIRypiDYTn0HTgvAIDdoEeU
qzoJKUiMJhB5RRITm+67zepBiOyijc7nAwWGnQQcHZvQHVBwgd7wCmhQYcsssMzeP5hXzol2J3Hu
Bd/VTnNhSoRAHo8h/eFnCth0/6piKBG0zRxmHQG8HOcGDseVQi2T3N0KRtRpPmTKffpTgC3JkvkM
hI5jK4KxqdZiZYLxye81kF/chtkOk7Rnn4mFt/WEnATO/nxBS7z/rHn2wi+zJWNUbEwuwMfcBfAZ
LkD/xhIrfGZjsJScuuJhVELFa8IJYSQfdxALe2U2wJzFZoaEbTR8BWBDEjpYhIs1ljk40ptcDohf
4ToAeRPEywRCG6WhCPygiMHST/413nCa4AKnw9V5BjcXXbPHWDaCSMrTX/xCJ2vDvYLmYMERoJ1D
fwNSKnud1w1FQeGskLwStMJ+8kDxWWBXArsMqnSCLkWYNAgfAbJh+zxdbprGR8cD//lfamocv9oO
DOdzhMc9Px3x4INvoHPTy6eHWySQJAwoAqZxPtjdGFUHqDqv2LkdOQ5e3sAwoRMsAjia/2KvTBsL
G3HvYVLBLsT0VkIEA6xMmmHHVFk8IIlYVJmM3ESpBVjzwUqHDwex558hjIgc2xx4jVNtyXBVixoo
ENwOdeYZ9aB8fYPRj1vAEXcukG+n63wZxxYqNehrGlC48Cwx/4PckPABZFfXA8yYWMUhBRbWbWs+
+C/GpsQLOzCGCCT+EC3wmOJbm3FsHKsdidqx5skI/eUyFc7hW+Dfj/qz2iUFm5OFJH7ogit3YSP2
kR5MccxJrlBcWMj4al5jdCUoqZ7/XHrwdOPCXWBNhUCFfeH2OMkV256vtIAd9ttmQMyEBgNpcUEh
Qu6K9h2w22WmvRRuZfvL0AKokBnfSF7lsoCCtKDyW3Cx/EI6z7lfoA0+ZvzbXtVMd3DuYY0LVQuK
G6lXoC2MXEcwcoiYU9mGcIERUTVAyJiykAGFSgbYs4dqxnySfiEF0bKDte4MS7iGjBsWe9Invy4A
+OeFcDYQf/Cbhq7/xhd1PJuBS6gVlnr2a8KizUdQewLRqIimjCHKyduXagQX29vRmVCGjF8DUlx4
XyfvOMinjCHg8mt71jozi+eO2EE+A7t1TyI56gCQ+k0n2HVdLkdHvsZyL/wbOHgSZCQ0XxK7qNug
iVACp0r+CASZU8LhmXRQ4PAkLuPkhXUCEZ2HmooyU0iFOJgzzZY00YFxkDRZZA6PD4a3SqrXmsN/
hCcSPHs5ABcShyYnQorHwxZy3NMVyIx8FGq3PZopHiN0r4RsduSeAlafoQsSvhsr3o7uw+MiYvQx
EnMlrgoo5jOLSuiv67THOH5PQEtX3Kr4DhZO5fXxl/Jx1w6yCBNy7l5T1AAYAUHnQw3NjoUMUns5
pGQqhc6dDx8s97nX3/BsiPFAlZLg6S5DWBC1CLf36T/x4z+fJiv4kSdF3diHGYc9Il51PM8KHXHt
x5rf8n4XrAIodDD2SF3tM2ua8pf+DTmccwiJZ7S5RHCYoCRVaoleIxFfBzbXv8BBGOcB1EZWK2yY
wm4Y+JPpxZ8dwSBlNcEnhs255O5hwVuH+D7jaBDcn7zMvXCJZd5tEdSyR/Vx/ndYr9t/sHaRkonE
qydJYSW1g7PHM56/K3efpA5I+jz1s8ZHn1Yr7EgFkOc63RcZ7HcfzRvUXnics3jRW6gSczrOiYST
fPmTstmgHcGg7m+kDdhzJ0zr9ZMOc9WGfckguyOmpDlZ2CO8Z6dkVdmRpzuwv00FyfvcFcJiDu8C
EMcFvPYqf3xtq50F0+tK4aGxrYXxPX84Y/N3A/+yUXhqKrrw3chEh8Yvv5F3wTbZNJsCRjcGRTyE
ZXD8Sq9FgsiUDyZaXhKA0CWSZhP9oJSCCn3aObeEbYqQ33HGZ7W7OmN+issVpUkjEfGKl/h50mb9
Fr/e+O4wd8brdbzbdH5GZHLOXiQb9M5YL/l7qGpAfcLPGoMfsSJn/ckTCnl9tsM50M6BkXXrMKcH
yMFV56KzQICJaIOhZslfxSVVMazjNbD1QCslGLw1gBvBtuQ0+/kplt4nLMBCMS4EdZvPaRpeI3ku
FgC91EjR3kG3JAmno3Ghxpjf21Y8H3s/nb8nhj/QezaW114IJROFJouYMNL738hzIu5i1JgoU/ao
zQpXS74CJEpKkwcG5+jO+OqFJz+0NZtR3O33RQAMJy18tHHlg0PV9vUZmC33hHXNy+ONDTGaW15h
VvR9uCtIAz8/IyhHW3+8C+lBPSj7J1fUlpWp0uXPh2GZv7FAHPil0PZ48BEYedYjT3XTjbdYGuFm
6XYfQP9a+PiDMM0tOKcDXBJ81acqEqbNc5kRCGQFZDHwELxBr2aFI/d/2w+8y8zuRp+YVqRpFDbE
IGxZQ155HzU6CBRTahjmrDeMtHj+QIdBfpU1oC9uVFqE0rj43GAjh6tMtaK9WDD5FQ+BttvVFa76
x/aKW46/uGNYZbj6WrIWx0fxuTBfrvxHTnwEZzU557XPFHpVfR2yvJmQ2bzzC0wI9h9JyhyiDOiv
cb9HHVGfiAiIih2OoKxXbGZaO7xJayZHLya6aFEXGgABlBOm9AyVmeVb1ZzSxnKSW3/DAU+tX2xJ
42OwT5W+kKwNGvRSRjrbxt7opW/YMjCvhORHDAFrYqivMX3V5vC8DSk7iDPqjq89r/VTUfg2Ucdw
4IR03acRgNJtuy7SmiJEYXRRyHrFvgByKkmQOA3+WOPeuPPHAWAF+44WQhldMUaR+7C6MXXkuxDd
fsU1gnB4nmyD29XQQfnFu8C+40TMEp4L7Za9lXP1uunuKPkJSEFzSjtS20l9UpiFUsSdPIOBnEE2
Gr9cypqKJ8sIW1FcWwxz+nEz4677+bkVXhdEDrZUdGPuZT+ZmEt6G7SjLcvxPhcII3WYKr4apqKM
+VjFbQxc1RVS2AnLnibIcA3rUfxrbyWPkmGXNd6eneZiM1nqJ9jHFz9gjSUOkHaHAu1P79nDNuTI
km6EHHPBt/jjT6k7aookcLJ/6k8DMiGZyn0mTlkLpnzf8lsOKz5Y8Bq38Zv6j8Hw0wFKK22uy6+A
MiXWC+Nj74ObaWlDxz4vIJNTTORKA8aWx1ZLgdsVgfI/b0BeaYrTl7GncriPghaglarklUADyamc
3vbxXEIOxl+ve/E4tE3XmBRve88iKiRy3AobkH71FNvThMQE4h80rqf7gaLhH/lEm5uiG6yxoHiF
ZyDLRi1TmGzfwuVcKeXxp7S7VGdOG8noTg49XjpOIzfo+CzykIX3B1jct8XQbQmUR0/JU2Zaal/2
6BO7Q+NA6nZtH+sqvLrHC5UbTI0OgpKofDJ0ppRgBWXZEN8yfCgwetKfSoxae9SsBEL1msF5U0VJ
v97ydV0+AP68Dj3jqAx/Lz8LzNVgGrI6880XrILeAC9f/eZ/b9T9fFvgrAYkbK+vcw+maKmIpvix
/kbt33FVqw4n/NP3fKpZeBb/Jle6jSeXuQS6I6YToRv8G6hscoxhMtiBhsc9120xL+PVymVeQExb
1ip3z2g7Ss0Gp8+Z50/gm59/0b8cKeHifEbJR8E0eoygjkz/6X43DO8orO8dX19KcVk5kmh/X66M
TUsfVj8ZNBnF2lvHFkDCnJtc7kkK8ZOCOn+OacQLx6jdlM2whP2Nfh1zWr1PacN68Z/wiGhvA/6d
YG5EhUftWvxzd6R77+g+b2gyfE5QYlfIBcQUaXEE7p4SYDibLsuTSJ7AGQT0rClT4Aq9RRfas98y
U8/ECxP7n8M0YSM/vXhwwxcXq6HuEC48zQaqi2DJuV9SPXCequXb4wLGFBXchbSzakcDpr4oZ1X3
5XfJjAlbLYWfKkKAhmIrKSf8H34p/VPEWHyJ7F3Useh+kU7spYn4gfECX9uP9v2YDbOjLwK1TQb8
AT46rBnau2rIJL+CX8oY9yZm0NIDnTEYevCYOgvpliQnMJFUIVoZ8bpGXE92qrq/JN+AHoaNJDJp
yiyDGjCFIm506JvwaMGcaURsgPO2WB105E5x9iTTisKHhMyOgCJvHprqIRXq+vec/2Y+YsjOzeDl
WrRCpElR6VO6Jh8oIVyjkT1jpvZSKckCZ1oJ9waL7YL96qAHd2EL/Qxb0jjW3d/LBJ2UyeFCP2og
cxQN+ySn3H2619y+5t7fBeT45XSmQF4ZObB3cFpwHI4nVieS4k880I/YajyF9jjF8aRj16+Qo1Zn
aA0vgxOs+5SUKNRRNhcoJ/uNfJP4aL5xRAq6mVM8bM70z2a7Il/hl2yNOCcK26FNgyU3xEMvNB4O
1jM4frQtBrcAsGWQNzilNB6eCSiArqpp0WrQPCoG92oorL1OE0KaibmG9h9gIaYApLr6QNVa8uMg
kdlznXpn5r8ADxFY/emv2reGT2JkBr8c7P0/RlQMK/trRC5qCJBwLCUgwGUJ1WM9gayL8ZADnwvg
o21fKltMLHiQdltcKFB+SsP5tvXN5OJrLdfiU9H6qGOXss2Y39Kwj0dLEkG3c4odsTmN/d1kUOPS
v2T7hl85OEcEhRPXwNrliIajApIu3ZLxOzingyfSeXwQA/g/+LPBzGBe+7Mgf+hnXfM6fjmtZPeW
dLJH8oHEl40d0Nu/WSdBQAdm+SjoFCmgvFWlUPLfWXrRFZpx/6wew7eAfrTrAG8JsVx3GDVoBfr+
jTwCOvszJZXBC0WwJHcIZchLVByyqUjCEzQUzVW0z2AqU/RRoCKuZ9Fhru4CnHK74WuM6oUIAnpf
saHiCyPcnfT33R6oqab+dBDs1TqOEwwI/wcO4vh/sR+x0CQf+q21IU08Elye3YmaDRAqOV67Nk1V
v6V0IV905txvNHcSCAfTCGczOjg0LRoojzbHOiHEzB7HYY8gvrU7eeFKsDrHt3C1Zh1J2Ef/J0Ov
4l/PIq1BcBZwCVCarAL+d8lrAARjl4unQQddB0aU0nxh6cusBC/f3Q1YaopFkOaXqF/q44WBAy5C
/sew/75YGPFnB3gYk4gxWSIXXRbw12vv6SLjbCHzFscenuhDdTjfD6RIYBq5JIqhXmPrhMIUkSxi
QUoCfMzhhGDu/FRTkKtU5/T5cIgCKDEw6xAqAcwtmfErmBcQ2thKrfCvZzkEIh30mKhCUVSin+Jn
mKVHVyg1cS8EYn17H35Wxa8rTlzsAq3gCiQHnBmkE4HegY1htPqMEK93HCrMPwHw5z1WTlNwPk6j
9iYS58T9HvdWFhoLBB3WZGYyoCdCpOODSSJVDoAEGCaLXpdjHQPBaUnEiOjpaRzxZiFSI8J+fvXs
OSG+I+P24OfHrN1Gndscm70xD4b6GfRN88mjN/j8GDVKCUOal9Dr0dB6ZC67MqYZ78YbGgduQX48
WIHE7cYMn0HCgKUBIO/sajF92bcNBFv1eHvgY4gjIOM2nFSEN4vrNLeHgQwMT/bRxUvM3UKyoMmJ
QZsIJRCrgV70RoX3PZrIxZmhmBjRX0obI2zsJZ4woiosNQHsu85FnXX155PqSu3hD+T4AyY/3IFa
3RUG8WIUhNYW6C1ZqJUez96rmX2PfMBStw3wCoAoti1TvisdOuN8biQc/0gFiI7HRAE5ZDFle9de
caoPRcK2Fl8X0CPhrXc6dMRLWur+YJOV7rge4kPYpdEG7BbbDGHhbhnO84Ol7SRfkB1M+3jjfKTN
Qe/YolpE2F+tQCLcjlBoL+MvVOUkqEBeicGjeGTrrDoVSDL1I8DVjVAbQJ5ymC1ZMJyedDRcXYej
5DK8Z+phOr9PIObkPqLK3QvyjNNnDm9PgcNivrPc/xOVj5p49E8vFS336gVYHfGUqIHByqadyb5j
P/4E5nmZ6om9Ckj0N5ni9E43duRu2o/wkPT1igOBddCm3f9n5sr3C8TAf2kuHIDxk7dsxz9eV23m
L3Uh6mNs+g0LEEm6oOvYGZCLkQ/hScOAZO0G18MUEOfHQtVFWfWE6aCkLGHxB1zR/HS2EL71owhq
Aw/76/3UYzY3Yryuz0L9l3ILUFFynPIfX7Y/aMqR/8rtfjJt+j7OXR+klV7hssYKEBsw9ZmCDolN
orrjbbbuNAzCOrl3vgXcZKXj10fsgHL+puR8B2LlYBzjU8VuDT+MBk5znw18Gz4LfGSJhwJ7g4zS
gXmS0+VzWLbU36wLB8Mg4cfHkPghWtq/MLxCiLn8I86EWIvgHUBg8FxmHB/uqMuD/+fmuP7knEBI
BhyZnTGfUD6I1HpR7heAsBEGcHjqTbENoJqlRtox5bm6rZsaiJw6fNrbwdbX/gyW35QasRoiFBYG
AncXAgI8G5zoB30at/tpKa3djiRM9n/G2n7uOMr44VSB4ohC9g7gnYXds7sWCXRXx6ABN6smpH4D
IsXeFe9LDoWMcnECkCSrHxndw5nD9AnTQTYe1yI47NNNaxcso372+CTJNTLmC/PxxcGSjXAUP1PR
6k5FwI/VBWjMzWbLwCRk9LkDFuDQoQ+D00zRuo+WG6/5gnHxO6dUMklD0c1JyPvfRxkjcqgi/8rm
83BEZchmBXp2Cx78c+qBLWHERCr2D1kIZFZMe4RWcDUYUMVo65EHcrcj4TOAAdIZeCNu+zK2RwY4
hhN+PnCbn4KjQTX8QOMMIM35nm+wXHlRI4lzl/vgUq9w9VhGhHnv0CluEBxGOLYd76M9EIPkcYNd
wnVBds7uIL5dFNLU+v/cE0YbfTj+OWsIu7t+IzAelASctxzYvaOXem7mO8lfXrZmlOJTDJag42hM
Pjh4+KottfG+QwEDnZ5ddb0lVhCcu2DeQthtyWG/F7ug9o6fTD0OgMkIhV0CGgCkzQNHlC1+V645
9IGNaZLWHQUgmgTLlp9SQDKkQIyC9QvNCljPi1dkLwYW24UsFVbw8ajtIxIdjsCL/9gbHFU+WvG4
h8nGIOGYkaMSoqxlj0of/u4ZqpzOTH7XFaMWbj/eMbYN0ouKnZq1JzRU7m3CaRdN2yYqGdqDVFIG
yAj/Ev099VOUFSx/R2ouRjZykjPQcA1/VXqMxQi2p1fDyI93jbhDZnbcH+D9JU0aQ/EEm13KPs4P
Ujv4iQz5Rpxxeww5xNepT/WWNCsq8cU9tXFuGaR/JJTgo0BjwjslVJdrF/sfSHF6RELZiMgl9MtU
B28WFY1StgFDlgEafV4UUAevJfcH578SzoX0vu85mGObOQYBrcDYHwawdV+cFPCkWS9E40xdjdo6
Wn7/RBYNlBDTufF2wQl57w2auc2yLXYdG+8WCMWRLbfUKSvppPjKSC+OsgqQYpOHSXk/j6A6S5hH
gGFzcNxjPyjDRsZQAsh7TTy+DeaFvWFDpjKe5LFWK1HCf8EPwDfC/XfCMmYQ7ePC3x5ddrw1hRw7
5mHt98xrAFQGb68FqMes0GKixsAPx9ynIqmAXuci7JZj0qfeBFmHnIPh9j+ckZgtiOh7vp5hT8+D
gPntT4T33GuAu82CwRkHZZJQxZzh8QFyMLw2XlH19odc3cMB3gn4MwMqFiSGc8aQ0fjvGhgl+kEw
gaM0rHgp4u9n7YE5bZOeQVFV4arBRPNIyk8E6LKChcSeftjwbFrCkOITUkFWfHnWH9+1ilq7x6F4
ERj8FkfIRGdFbmjbaCSx2sUn/h+AQPYvzuqifuGf1m2oHg8R2MARamVQTGDZO/vzgdytlHYXXMq0
F4y8O4r5NVNcKry7Wr4yFdBjy7rgF5dokO71gJCxUmEJMzUm0rYkkJNI3nnTJtGBw3kO7iNm2102
7zHdyc6tkC3zJr5PT+w6mcfIHyh1l4G2TCVzjQEkhvc9/mgnkZ2EdQK+q+GHql76DFzyOgM+2a9E
++FX4mLg16Lx+qCReJHAl9U2Dsi/2Sy+c9K/1Tp7qTUF/XsqhmggUrbYZBZsQd4tKkDcx5yVthgS
sgfljoEM8xiqkURoM/hUSXAM4BZph7nNhGfboaLkvV8xFLUIOuwzAHP9cDu8KB9CCnknA7yRKTpl
PscwL8BdjurkFchoLnr/TWmgXMFqmN55VEmYQMiz/WpI/UkO/GxAGIeznnsZwWBx13ECSAFT5bXn
4iUqBYuR1jDuHF1sL5ksr2CE0B2szjv/D3IgIY3wylRCQzKbHoMPM0FG/tRIssvxBfqn7mcOzSd+
Khi+M3MNN2VOSshcvAh+U8pWUGkpiXLv50TU2pI+3QrhBuE9yEhfxbc/KWWOuBsS7VX7cC6hHLnc
yjGhjDl2dwDkrVnEKcMxTnzGokMDbGeHmwe+yU+moxNMh0sc3xaZAbqJg4EQ1j8EusD8G4BQcWQm
/zydfQIUgUnoDHjeMY/4cBsZGJN2PRdvlTVh6VJBkS4v4/6jCbAgNzjD2Zz6Cj/aP/f3WdrY2nBk
/95dUrjkDzBDCPa9OT4QgxinXH5hzLksgM+KWcSRy1gss5R93R0ofkKZ59SreSfyZLKJLxTw5oK3
eTSAg2zhVk0xPVslioVwwrx2HcsY9miB0FNE4uYQwgiOg98h0N0HzplLIRTz246c83wzh9pleQ+F
E4Ipy7cAl1owMjxzpMIaYQFJZ4efQyymPytGsVjU2bpvq5sXiQsoNwXGTxCsJhN9NhG2GMs8SroB
3hjsHV9mR4NqPPAnndkBxncor0rQFMYZ3C3RWwBNLFCme3Ap/ja9HgZRDa2sP2Ruzqyff0wVx7QX
rGkilkNw08KZ+Ng+sMHjcsB6xpNDkqEyHElwtxWGSGQJsi15sIniwpBLA1cW2I7RZRWhAB7PQzj7
yKjgiu28ERU5/MiJoVHMPOkf+u4SmSCDxJHDWUENXS+ug8xnL3CPUAPYDiJj5PPU9tA30B8wX2Ro
xpwv2FLH3eXunoIbYUDKpL4MiuCbLGVH8rAkqwLCYsOxykM4UbI5/5F0Zk2qYksU/kVEIDLIK7M4
z5Yvhh5LQBwYFNFf319Wx+l7u7u6ymLYO3fmypVrcbC8XdplZnxdPgaQr7CJmvONMBZ5lewfz/TJ
Zbw8wHWIHn5yRtgWczXc2hDiPFUX5yTcTPrVLqQr/+cgfmCu6C2d8gdlG31bZO3+ABohwMlbRDuZ
c17awtwowJJHV4CAo/RBWmBBrt+MEtHxCmfAIDMK2bdD1gDGA+pujRIlYCEy4SbCPwqC02Q+BXRb
KDVIhFVsMaZfnoE+olm3ZZYczkQog4aZxyijMKl0gFgEoDiXUHsVXZ4B8VtIE0xgcHmIpRy6i7T/
R6PiHN6iUUOVEGP1iHjfLD9CVUKbEWoYf+CYzmIxWaUcgfkm+k7cKrnCTCIPk3/U3/x+fE+l+7sd
JOd3fB3JWKy6YV3oHPXBsnUmHbrD2kw0NkBTIDqN/kZNOURSLLZpgJCC1dRayoTMXFwTCag0rhEP
cle4fkKmaXESREXuyDYVtGelIyvNIOHftYgyGlI4gpiRUMuszv8sHYWGFjjhKhcwQ4WbtjrBheCB
RRQJsUtsE9UhSGP0GLirQ3ctG4z4TpLIrSHhPNBhRbHJ6OnL98KHQGMWWDP8TK8DYjPhRWaXhF1J
z4ND06DnxYGa1O5g3VmI3O+uy8zoMmBMxF2vrf5CDNtWb2QpFzqqaVT7VPFbabqCv/UsPgx4SRKu
t68jxSXODjdWMevS+8xQrtAQxKGGkprOh5IusRCp3gkQCAkT2s7088hSVdr1tPuBFwcLMBOuaLZA
c2fVQsdmKBZVf8R1ePVMrEx0f2Q7wDrmbntP8QX+QDsoRgs81iANkht3eb970hwG/LCgY6qPEw3o
ruPT6qWqInuNkclxfsI2luRIRcyL30DHYcA5PMvZDhT3DFct12wI2tEyQiPTMkJVFo7W6SRepAP9
S6ikDQk/qZPBKlugnCswCRPfbeJoS9H5xmyasLvmzEymiNWIJCPpgrumnzXr/DQ/M8jg3zWqhQuC
9nkNzYUJOzQ3tbnpj7aX5ZbWBWZaHGMKIqQM8EEYP68Z1gWWgOtDf8CdkKLwStblX+P0NLPk2aM+
9O6vtOBOSJQsDSuEECVK2D7ff4wE0gcBs2XeLVggje5stEXoI4XtzjhFXpFxApXg8OeV8TIJonj3
FbAwqr7mwq/EooUL5FeK6NP6hfHezRt/5DEGkfQnSN6J6KhdkUSQFJN7gCK7X7/uM8AUSptpSL+I
pUn0tGG7zbIj9KIRz4NT4tMH0tyImiHn4wLpXjRkyKg1wY7WA3dB5X0m0I/HME2osnkcjqjN1NC6
2BAIWffQYev6YwDZi4NEaReFMIqaKIJdzuZ12ymVrVC97oaLUq4z0gnqgHnQMQh/dsTeWcgULskM
tVpFDFKQeUriCzzuf8zggcz9xFAMXYwHaOYRSsQsAZwWvd4F8C4HjQsz2rlsQpGU5PgExvAkrBPR
QLmLGbkBvhekfYg7O+8jur0Ka7nx7v0dFuiOdew4csRzjNwYP+pEk4CC6kQc5sXeGDgVdNgaPs6j
bXkPpfWTAxNtbZLTbEOLCXiI1GYGWDBDqgeUnZ5wBpPpLjX11oQACvkB+IjSHrI6inX/cooQ/x/d
PDIXTCvi29AIi2+fDA5Bxq9PNvtAPrSIW6nnF8UIwu2dzVzA0BH2KWh4ZE0iaFJfN3a9iBV8cSV4
x1gz+TGRjoTaidIRTuw+Rn+wLl70MSHYz0CHP4C11F7OiTyi3GZIn4Pq/VCBvhbjYv6EY/1neqgE
sgDuHAH73wEw9XOFBZTA1pAosUOVVUbXrSKplnzqrM8fdzg2a2uSINHHvBdlAygLRdIlYU/CMNt7
2AK/pAbiyADsIwQzdoQ4G6f2iXMaiuy5iHl1s1OH8x/DrCcftBzUeMIIvsAjp8sviZ6Hgidp7QiS
+M8nuIDO+rClKXgooh4QRRbEbSw0dVIYi76EQy0Wk0LwH/wD5wGnskpCjJUQcB3kBYYZ7Y+HKUHr
ICr/e49QNX2Ty3c508quu1+U0iPSgTlDcC5iveGps28e1NIVfJMhuWNct4C1A307hisrHFPvZA8H
yoJB3ygWIhtYFbE27Sfje9+epN8AAR9g2q3l1Quoz4iK3zwuTWCFJ/9TB+ZGk8VLuwSm24mGTspQ
lgixjKBgQVJj4r43V8P7kJZ0JqJ20GVZ3XWsFrS7TzQkDC85U5lJyNE4gVJQ226omOKwPBDANHb9
p5xtNw/+wojIMHv4pQ+lLhJ8j3Kha/xpWxLn4Z2ybKf/5nloIuORu0ynMppASICCx9MFCQxR6qKp
p+24fcbHqQTtfh2dgMIGqGeOS2hpLlDb7NTjIgL7taRZ4VYHIgj9Wc5XiheQceDjcJ/SzDrZYES0
cw3ahJ6+zTT49UhTsI4abjKRXCCKV4ipD5m3/71gtuRMlXUiW4hRfrcKQV5m7wEozpqedbcNeque
9Bw5iGD8RDIzjGtyey49HC0LPCkIxtAoR0/xbRMcKpk86ZEJdtJSY7OZELIg9eoxUWDFY4TpozUC
ZZP1LDrHqIJqQaIDb/og/dlo6o9Z94zWP1OxVQCAJxiQeNg2YvsDjwwU4tzwHB1IWzRpBNt9jWOQ
ygTWsLNR1uTWFEaxR2w8v52UnQl7WuUlOMMPgoBjZhuEX3tYSFF5O3KAEZ1AIjwwSrId8qDxhXns
iRrQqGOwnke2uWjBk2YTAdJB9+73XoaKGyLOKTYLPDLMLZQpLyvZQPt2Xc5pYimfBSxQx53FyINa
5sGFICeb0xIiUy3cU6eLfn3LQGawOhNQTjT+CQqQpf0G3UghoofQP2ua7H1eFA0MqS1LCm4APsEp
5ag7MwaChyq6u55L1QXEcMZ2nV7B9nYA81xH6FFfMZ+QHxU3FDJ7J7wOviGbhtGdCe3o86FyRPAu
GnABNfNF6ONx5uoodQo6e/YOoAsOMqY4g4TkyBt7ZlBArSIDYksRPkBV7iGCxwTr0Sj4DiYTCHBA
ZFukaUfIxg30sUV7nEi0Hr1IsWflcjy8HBANPLNoxqHWdxzyMM7O6+gcYwHhMwbDHNKed0e9xZOA
4LLgkKVg47wTzSaPPRXPzHE7hdEw6oG4qeOEKyeugUQBs7039PfHPVcqwPyoDMH62XBQlIHmRQbx
F41ESKJUACKDiMnyjMNzIaqGle/wQnlg7kUhKejRWBVxJRrZEZ0Ggp/UhZchRR8ds0u4/ksZR2t5
UoCYglqr4ZomCFLijGgnPpNWi36wm/Ay+BlGuDYX+lToa1KaE0dEiO58sn8WUr6AjB4AM8l90QBx
7EOIkcBYOA7nFWtXXVS+wKC8Z4CJ13GGaA4JH1K/ktvQ9zcW9Ef72wkzz0iOUBV+p7OZgRjTW4wW
5NKydojKsOTqUN39TmhBgxewAsmScD8bAFeQYNEvZ8iUXh0yHIw1yP4tkQIYcFNvngWcE3BXn04w
+zl1QtFU5ryUNGsP7RV+OMQEd5jx04JdLK6r7hSlpF4tngzMMBKogDa8PyC1+CfQK2AY8Uk68yjQ
Sjti0bAdaMnHzzFFJKMyZri2Mfd4S+5OkYg9gi1nCQBVtOjJrZ0eGw6IFgLwnMjoR/rxTG8DgYEf
9O3QFiQ9dpXCUffMPAGcIZHYoKUKCiMVWE7vK8O2ZHoGRvk4IjbKEyI8OiybEF1SpiKEhy9ppcwp
VN77/ISpS9NLrvN95FXCmopcYgySC5us626ItzT6+fp0AVIsYcNXFxsmbnwkupzoERnOoIRdxyNF
M97ltMwRugVcP89uZEXqTmhlECXc2xihML6v9hnJsYQ7Cmt5Nrv/Iqi6iABteGNgCL4R00OVHF4J
xVOHdSqwI83EMzn8MBz+Ku7zOM/cIXp2w9iNcFKnmySochrPuPU9BElve11S8Q7WLBjQIAvmw567
/AcQjJAiJwGn3CwPKEVMpyJNI/whWu95FuqTLmEGaXoBDmDqMaYjujrA4V0vyHxkrLzAmfwlUicx
XlmvEbxh4oliiaYFLYIOOhI82hpkWxkKH1AmTvSBVKA+MWfIOQuMQCfkGWCCzeJJR4P/LwhSSoSn
T7Q2YLsIdQp3lxkBYwwd7M8QYQBoBkhBse7/UDMsqLf6ymAUaP7OozqgvaKPT5L4v2hpElvFHRFZ
XikbeeSN4C4z2gU0mnr+Z/5kyfJneXHJrzx5t35vok+sXfdvJwxmJQrWyuKv8umt1r097GeYIc7F
8u3hWjAel1WTHcni+qicgte3IWLNchJtTjxI6e5vHzeW17bH0AIVruFBNHoMyOjA9hVWJkquP+aK
pFJK7gVMXI/2xmtCKsVUKv28AZ1of2jsfkAWvj9AZa7P9GfpbVwXtT7xblgIQUUEZu/RxvfcE5uT
V3sd8XVf5zCBAPQhd2L3Rl3/I14B/2CrAB3rQ2kjsWWgRqgkoevOT/J0BmxMQElAXt4mYZyhKNgv
L0+OjehduxTG+qJKgLxIsonNLK/x67iInitJWUbpCpE2cewCpe0NVoef6wHkltNW+E1cJnsHso1H
9J+eBVboQOgIfI5yMWYiLQoABzje2J3lRtzjPWSvQeQWtKt8zIQcSQNtrMy4uBemDMyECpQNI3FO
c2ND6SyVMEuaCXYHNSUS2f1P6v125xZ8RIox8AECLpOKjrkSltfpDJOZgxUQ8YkVD7k8OJhAEpRb
tAPdz5xPJ/2EAniwzismNIxpOTDnrwHcgAXHf1f8fYEnKVKlLH750qAcrYHqeJD77cvrxMODOMs/
lhxFottyukmf9iyDZ3JEUS7iBC1srNcRIzsxJqnRLrE9cQ8ZFf3sC+M8mW/FS4bMVaEA5HvPXAiG
FeRK3ln6G1xyw2PDHYz35N8P+r8hNCh3QELszWJRkUV194T1OedqcGbEAdSK6Dt2HmDrrCD+nDr9
bCOnYzL+4HbLQjggr5G5B3DHEVDTVkObBTidIxvKgOCUF9FGPnUIe4wwTU6cojSjfjk4Oz+PYxqy
A5DSYS24twDsQW6VuvsvUBN5iC4CeFEHb3eEGKkmeC5k9lSMkGeomnGQlpOEAAuEJ0043IRIoHnf
slrZVLvXmm3VG63zA3xpZwCGTFUftYQVAILRZUiMsZf0ZefMf3OzhMqoQIee8UM25mducO50CACn
MgIBlMOS9Xn7v3vAiYKBSkj/+SRoIfsn/qukGFOUbIPRvchkFdHjlV99EuyCbItAf+lzJYIkd384
xkgD3b1FADWe3BzL4m9e8sQ0CbLUMJTFtJLSwD1xov29wp5PB8g9WUvLY+Fn3gCSNFOOGeh1GkZU
2C08ZqGqUrfIDF5Dn0NGuxp7+F2Zl0AcqaKTYNWQumuHVHhGm8WaMZR7C7k1i8aw/zC4h7rvQ15x
LyKnzbOnCdUdq0bcmaZMtZ8+sCQfXvL592nWbCs8kaSNjkUiTOOQxuuV+RbAZRnUIpoBEfGvQj+W
0pPeQSr9TZWUreuDjEVed7nmdshb/4iUKvRl/4viATtjjbOZS9xn1Ui7oQpRE6ItReOo/V2pSxhF
+M4MdRx1+X3Ov3nrtIN+aA7xRFrJ0G9GXf1LI5zoLyKkiC7jcSovEplCP8IRW9zSmjVJN1pNcEnc
sNe4U985xEAhpAw4DLWWz9NOh/ctZAV4vY0P6L4lAWZkhS0m2R4TQGS0KUEPW0XeP8U5l/N7GT02
5CoTZl4+Z3Qr3z6PBXyqxFXZAKB5Pr0ZXUUEzqByAJNCJ6Y1qfQ5lcEwGUIs/U98ZaDogg6pKHlh
qDmRhg/TRDKXEVQhzxsoiANiJ8Z2IOV7f/3iJ5HNYkjo7b98No0kL/UGJAAAvOBHVMx3FQpqjX4Q
MY9RhqNYy36O5Das5dmjooBH7gx0aHuFUSN2RpVLaPxEILMlfpuB0u/SFPXTEVktLMWamWIAVx4D
9qxgT3fpk0JsMvlWFn8dPaF+y/Qn0zBQkeEEXIgbrCsGUpQ+PgIzXn3Rus3vA+0bhEvwLr7umocL
wwWFwSBdyXn2DC79b2CGQePBm3FsTGdczf/w5xuIl2YVqrAYhXvC1XDj6GyNYBbzM5Xm2FbUknjc
vN7zePv6DRNJtN2tQRfRp6As0WoOq+XtvoDU6uRI+C6+3gUJ4Lvfeoi3IQHPZYGnc/9wuJwrgwMt
5PiqCuvR1Xu3Tsf5Lkv6+K91L2QaqN2iivw15qnmaah+MdkElmVFxRDJZSzL3Wft3zozY6IbsNo+
McwZHjv6z2gFBq2LsowGkVTjTMz72j62vv0P7rbP+ffSL6V96t99sf+UwQZDQR/iqQXYLxteA9fe
NaOC9MCxvmISZ0BuFFRACZVrnBTMPhA2u26GNWXm3+kTa50ph5Sh+HdrQIsYByNmgXvu5r29O8Yb
UjP6vBHcYQY2YUrLGLjFzNgk30KueLoQ71dU8MkCW3IALgNmIiIiqnTsbOjrvN/enOY5+njo77d0
hGmsFG69ECvnDpxV0r1bgP1uyNqS1cKG1bgdefMiWJn67x5x4+p/d3eyNG6OCSSX0k+85xleAG+A
d8cH8/+Zx0SRWTNAhKPOoMSZiJ3R4bflrHu+ntHj/5vXySld/u03unT8IQd855oSFkdFJSo3wcvw
Ptf1s5nqNDTvx/q562q+AQGcieV0YXBtx/oTNurchBmBho4dPKGcoEG1yfJQ/YQPHaiEMeW0DC0k
Oif672XxhvlThahoaG2UM295pGxL3lGnDC8TBJFMqHizx8u7QDgGnsd1xoq7GcIhD9VrEbKpQmQc
PxpOYV6D2OEkAQM2Vs0IsoAZ0c4vPmG1QvUEyXa0VmIIEphYjC7KLwkYbVeU/zc62kCDd2+WTwAQ
O9DWcWnP1/yErS+sAkd2TCGj8jloGSxpJsbbV5tAu29fTVBqfoGgsTV620HSkBhb2cjc4zebD95W
nOir8hI8RwmdkjLWv97jyyTs1zPyfx/LcqyGtB9hsGwPjsgaUtqZ9h22eaghC0Cd0vY/hcclvI3+
kyhToZrjJw8k5QZFETRFUOuR+hmiNPrVgoxEsxe/Vc9o+ywZsuMJQYNe9B71tOhuTVlZoEkkM8gU
MybQE1yVt/JEBiXirCR1U8TQCoLHhTZsvCAnbV+efuwg/vfysmascHipNbNWITnUTOkueNk5rfNa
wFh8F7NIfQ3MQbGr2PoEAM2/7kSiBRBMRobAPsj1vaiLRkzcJWQweDOBjlLxhlphR565Jg6JfICE
zLvw/qRUTZyCYbyvyh+sx7oc1yxsqYh4hkJCeXEXj/7jPW1+82Z8zrhR9zbRSx9xaXtZdAq+Wd88
esQ+XqCR9JU0bvA/53GLhKaGtAiTfipdF4KyS0x/PwcJCHdBv/GluIY2kHuDvcU+4D/VzfT7Ht3e
waVeKcUwRZ3azxe1HXxe4z+lWDsffK/TRy9Ov6HcheLCqOFnWYXVindQoCLn5QrKS7CdGvTW0jgu
yuE9i+6tbxcBbtzHQgtYuS3LjPm3pA9EwQY6sq+TPsqyf1T0FHapywLBZN6AgMgrRap+qGv+4tr6
Wo+XYV5+gH3hw5GrkxVkjDtjjsr4xQAxF2XdJn2mLy6+cp0W9rD8DtWI30nXrcecmWQjdxOOKPkQ
bQiGpMfddikl/P4h2Xw+4Wff7PrXRN+okYLYl//u+u8nKFY3915meEVmptvZ5gYzWn2WETp5RcQK
Jhp9xZhwYaHEUK2uaZxbsZFPr13k90SPNbv89Ozgm0Y2qoiq19VY4qvsucgvP503c2bOyxxl+urR
mVfNRLeDfYtSx1JTaR7rt0G7Ne/hDU0/238ibXcd3O8zo148r8uaUiaNKwry7kDRfHvPuTne5/4j
D+/ZTwG0nufrb+lrabRf383Qrpna7L96XpH5r7uXVv7n7ReoGoOgtKe9ujU/IaFtT6jvvseNMezU
nqmNEhTYkcdHQxwY3Rrnxfz1RQEtbtiVWCLrnOCql93/VSjH72eGHaWMjdLeykZaATntdfe7Adro
pWvYIV3L8vQ00C96+qUWmujGPn0dSZEbE8UIMHZEFy3+1Azu9pJZgo5oTQn1Ro+Rsb2YhghSWZqD
jYGG9Dnn+hdhGBcd/97t967TMPFGZUWR3KWW65y0lkKWE4zTYaX24Ngw558FzMshcMz+XSjT1IeQ
lZBA+6aMrZBm11lwItkpqp39Ykbbs04MSl0Y2BUl8h/NCor0X/vq29EN0aOP6jOtQ/PUpspB0h/G
/IYBH7WTOv/u9uDRQ+NRCVuLVY5qg1vbv0gyNjgp0sDjYEKHyTVFramNUIVkwUFcdqAV23qEt4Ay
SJzm61VMANeuDcmLgby4OxeN0p/M/YCGn5sqeHdde0dgLtckCCTVDHUruk+biXrJo33txV+/unk1
0voIbyn+V8VTYUGYQIrte7DufucWf4atFqZmoAVolyDdoSBqR88EfwCGvmDj2/1L62XFxIhtkqhL
jR65cyia4SsRU770NQQ9P9zndLWWT5xo3KLxOG3vr11lD2sTFn3yWRcir2uSq34e22c3aLsDOaBv
COCQeuAn8uxrRLcLcRBZmPHTLXMmnXrD79vnMLzsLkUgh7nq6bA9zEd/wUm057TinLKFuvTE/xz1
YwNVo8BAaxNX3ndEzFPS36o4fOrNk3Oek1xo/uNMm6uduT7oXMdJZw7FX5HDcNTbz7Jkip5Wed19
lMPTDHLque017xvJvy/xHUWAt1/zsFunJvj+P/lLaCgk0XiOOgxJClP6phI6cuKGBNs0rlGon6Cs
VsxAdrwHd831PrwaJBQqXg9mDFSbho8EHSKGjpqZkbj1030zWbvINBeJqhfTHfjijLCgzd1SBmQA
NSFLdBkQRC7Jt69UNGlUTkkgnl+n/Gl34o3VbZ1qxpjx99fgpczgfY1IrC5tv7fhdOsQv+jtdpx6
wtt6jrjDvyEIfq85aEYqMVX+Tv0gRywA4NzgM2+e5j14Wn+mWe3qCuSlcXp6V8ZuAY5II3HMCsBB
6VKDqJcB+R5jUCGz6AFX8cczIz9DFWpEvOUvboYhMf2YxiRylxknGEUNvXuQKLqGy46735I08mEd
pIEZY+UX3zzDfS9enKBkkgH5HH4j5uBLPoirCNpcJSUHvOmbrMJywqOFff9gnpD6gqOVX6ht7iHl
VJRCQhAVHM3rIcryZaT0CTnWjDoscc583gyfIC24h8YpwPkOmwLH90LeGQ5kOx1XAd4YiZS5kSQ1
9dOYHOE2IUG4hym6bZxmDIuHPXx1vjBoV0zOSLe0e25Qk2VTWmy+Hk5kwwx+uZvKwHQXYrQ8Y37H
a8FNMafH4oHLzAhCOzLA9QaWLAaVo88CPqx9PdRDoVAYpNuoJvplPzn1CJiIW5x7ss1TOBA0sdvR
3zTVI5BVFLQk2FcZLdY3ORr5rKt97WpH/EmPn+N7s59T8zNw+vMYmiCg+8kVnRChvzympPgoPsiz
eU04Kx6s5FFnxUWpPfkilQRXSraEhQJJjSSsWDNASsUdz6WWaDMkjUU6JfunIBPyctodiRA0uh6S
JwPYDnTnerJCQpbZLbgDb7W7ZyiBZXb52+w7iA2MDHCm6iy5Z1gAHpWTBHQe663lx8unqvdEhqTf
CwxeL9ek8RIvlB0VejBcXeaRnJEj3yhzUR/yrJCBMuQSff2G396eZqvX8a+RVEUs1gR0EvCAgMgk
seYasvgvgLcjky2rBn+0RFt3zJ5w5ggMXPWkal3rReFNhRM+sMDVYlqsCE7ex9YsmRb09VpG5krd
zX7ey8/ScDtgfnpQTx8/cALQcLv7N8ZPv06BXKw8bwwd5J++I6YtdpRgHov0u+v6rNzOqJxoEb+Z
aEG281dDg8L05hZwF4tOZi+VsBwyDrisG9A0N9Nd49yAHGreflDNWGWaw5vk6dNp5I6YHEWSqXMw
UWzPCFYZTdJpi/K37dana0RVpjn81aHb0/VLzAaxJ6fgddlD7RiDDONgr68YkjhPTsi+wpwKV2tD
LCqw0+OVzgh2ZJKfzX6MV0PmUCUkp3Lv3LBcWndLl7/yE9rwODOyRFCRkFXFOuMFBcgKfHkaaASU
XMD7GX39F9fqN6F8O3tnyNGhIh235O9QRca9gGeUJoxh8xjZZyrcGLmDIUskcaH1cp3asBdwidqw
c6jm9hrlKjP49M00VD2Wkvvps2y/ziVSmXnh++RRuM2Yb3vL5V+j96IZGXAeubT8Rx4d3bOols9t
+FQ2SwLQFbHTHxJq4JFU7EC+xod/WZp8Z1euSb76WRYMyaU20TON0PT7OkT1y6AX4T3y7l/5kran
sFeH8uR1KmcPABgKrywhDWcJV8dWlgFGSE42qq6xgtTaVB828FeQfGIbNmM+sJqzylNZ5jc094a3
H/vOAvx7tjwqM+DNd9edQ2O7/Pxn7zBwz77Vbu67FrUMeZL/iOmc91RRKmDS87eIX31tYp6U34r0
Golk/GxAe3te3YSPW3B5hJeeZ+BUXs809mM6+6DmbJOqus01uj0jFUHEpU3UxladhA9XCCYOgTxu
rp6i8OxcufckYE3l/Ycy6b3CynTs706rPD5X5Wh6xRpNNCg8fbWYfK+xFrRrzOtzu3+bFk77PpjX
oAMWJOYqr3yYfAYGC+6lEcOhiNk5cR8l1GRWvQ9tcbol9LiaQ80j5mY6ZDclCrh0K5o80uttc/5J
bi6KuZeSQnWZv8IXjlg4kCCRAavp5dZY1ITh+FquU7hfRslpd/O7Nr3CNyRL5w51pv/A5ubKOK//
KRpXzW9cyJr76eYb7QJ/lPF7s/I0Ctd/mjrWdDklbABvxLCRXdhdfQ53aUOqFYW9rz4iJYlv+RLQ
7/RAakVxEr0v2kX6mLkJYaB8+fmldFRNZtwXSQD5gKNh750K3WMaRGNe7PHhLF+qc13r51rUtmOA
S4GsOyjed+Jnx8ty5NQUhKhenyi7nruwj2pMxNUQLOiJ/vJkvUY+6fmvpWS9TRvYJbZra+MGw/gs
vFxIUR/5OavH2cPbP3/xauKyfgAQ8q9n/cy+igxC8c9cFXzOe2QA7OeWcO3xVFmVm4pLwTTHJbDR
JL8/ghMMWoRD3LJ2q8cwCYwEXBp9sRsdVEAonQ3LyC+8gV8ZkgTafQzpRwBdM6oBnSVbkFsSpzfV
CuWRNyNn5DFwxCMKV4FcXh71MrNN5yqNcao9W0i7j050KCvyM2ZamSVHPd6jj4IQYxnedc/urW06
yY9BwiVCMZgB5IN+Qrn7gQ3JdOZtQ2/GhlaJkiR9I6epJ0CkSeHDM6KZQhyZyjzY5g5Txe2aqNU4
KXI/jH4UXIz7Qr0l4x9pwp7fbjtRYUIYWZgQpB8D2gxoPKhCTjo9/K0WqrFMF2MnCmadotXstvWP
jGcm0FlQvBD6XdvxBqlJz5oZ5PLKC+pMejuaKRVlWr/2L103tzymtT9Tqxghg3++XwFlb8xfe73P
xEj86hpY8JbQHoY09az6AFJJqChBF2oPZRong5Paq0sKQp2ZTl0yAnf3iq4z6cUP4rK7R6ydSfHD
940LBaMXyA07tdPLmajrRF8aVchRA8G2R6Jr/AgtoOTCy/yLV8K6c5e4y5EQ5e51wlZ+fQRzq0nX
OQ/9fTHsoOoeFYt6NQdty3ZkeaDuM5xOUDB2U2ukVGHR9dVRXoSkDAcduTcvYUrvJaLpXc6ywNAp
TvcqjlQ3LM8amTm04fn7DdjvdWqIfBOWfFh57XpnVB00b7eP8+hYohwPWxI7cga9jqaOcq13QWuW
u1KOkPKfdgBa7BjcinN8qO7l38RmyrURePuQ0j3KeM9OoLmNqCONCnSmmIxE4Ae3tH84Tf3Z6zQ2
9g34lXGFE+xmzBdk6Zxk2bkBrTkJEkVplANBML4XlKtltShHrxUq9nxj7ndMlHWX78R9zVP3hgb/
4YZXINqEzmdEy43N46Z0cPYMr8HKoxR7YUuyVil2t5D33gWa2d777o/yToTNT+ojwrOcGMPSXQpU
zmdnpPRBnwcRLD/MqrcbqgJG0zalGGVVnCFkqV6ajNBVr2sfOXyhkZXXoGXZ0Jy63k9YrT1mqNXG
DM5vmJHqBDkmICDM4M6sd1AP2k2v6GbAZbiZcb053R4xhqdseIhq1S8MiUXJuAGn9+o6z07JD/Kw
j4b0B3aZu2Cf0f7wKgIBGRyFSE9xL9cBAKWJXoffcDgjPOJy9MowNpNP5CC0paS1J1JCtwXdW2vK
kNIv+E8VUiCsGI/AtKv1M/3XMJDSD3qfAF1/KWTQGz/f+tq/z78NZ4BBme38SfhCKz30Jhvbgvlq
rUDR/l3QvZmi+UuWs74P7AMr2qsYxeqQInoGahHDav2zydx/NksczeTsHaNsT3sjm2a0aYqwek6L
C1So557Izaz//KZ7H8bGgCj36OD6Fm+DdAvA4QYfkVlDv2z8POyWYT7iAa06mxb8IfmE9rzHc3bL
3+zlLXmP/MzcaIK0xxezmJrr/Yv28zFB/8vni8nbv5LGUwoiSaTM8bRoI2X/N1V9hX8R7hHE93c7
4B/zXDGTbYEEwx5EKlc2kYUY2vrld2zhZiiJXyQoXmPHeBleQFk6GBDdfVAm5Jz9/BGOvkq8w2DJ
csSKsAkySCLbx4E5T6txjvvw3Y11pr064a7JV9jJ9UFGVPfp2ZQc4ngjhFEmoFGjQ4M6c+5BUjmT
XT4vndQNlsls0r9FeEVdiQOPw/Y+/AYy56utdxOiV+kda6hYzme9fw6Zt9H9iot94zcE72e9TXou
IlzcAqYJZH1ic2mDkbvXn10zJHZ8fAMe8M3dIWsLfZDdFpPP90lpvR27XEVMpZYfm1g0Gz/QibIx
fUS86tyX/92a5mA/w3QTn0SsB8SDUQstjstU7nbbBh+DQQHjH64ZQi4Svprqlus78cpc73iMGiaM
gGpwgZDSaifYwf/5NpIfoujiJPgPvt0B0qHhosV5Gn1iaGzMLnK4HEVcwFubuzeZgm8vBvsDhDn4
MMQE6Ys+/227/25rk4HTF1NKTYVE58MpDw+sPu8nCPuodbaeuFE85g3VQ2CCpPLvLAKZME4+SJeX
uyMWQ9tsvqvnoibAQBNumoTXG6/mI/pvO8xn+bMkPoIo8vLprQV1LIzj7uSPdiGEjcVptoasz8tZ
iCBgK6wbrIFpXAMXw2qE1GVMu31tvFai4r1Yv5EHpdnLFHviCGO0uwQoz/ikSGO3UFD5whp6Iymz
Lf5ZzmX58rcDw5NxYFhba3rrLxQvv95uACkyXb3pU0Fsgebv0/Znar2Sl7GGRXG6bi2UbYc0/ji6
HXX2lEEnfIlgiiDxSHO/z3edNfB6yFtZwC9gLmFB7/wiZchzDqPj7sIt7oKLCFIOFaVADJmaA6RG
CUH9EBT6QUfjIDpV5vG9EHiC7qxHd5ZKJDRXlacXkJHUeBR0hxORgtD9467X4WhjS31G3/4Rxaac
BMKV3YWKOz3vFznkGjo/gyjJ/LrU3Mx2Ne4ZLytDJB8+HL9+zrdXqffaL4zU6yZhhceFr9ggoJxc
ekpF0FfMY7p8Ijlw3zPa65YIhAEmdEf4QJmHLmiXtzMyRz0Xw3Xlqar/sln7jmo5ILh0Vnp0zCs3
puEZU6h6EGpND2c5ApbtZuiGDzefIfzcZuY2TK/soDQdzfEJP74PtoWm+7h634ID3GOKQe8yuk72
aWVhl9EjqB/TfPOI1JDzdWQjci5byHLaf566a4KdFVil38knLVpPu+Nz2tEcjKMgdO1nLTd7czm+
3yzD1TJjFJAh1Lf7Par0doGmcCIEiZ58nfTuLG+7z28nUqhPabh2XI1v+bVrcOcw/1VopyO9dg+W
zeL+89WcGsSEIz1193HRN4I6RBHrtqIwjErR0X+MrpN2oP08Yx1R9t5U8buIA7qdKF2gwnCd4vcJ
Jk/Fy6Y8JnEZP2I62g6wO7M6fHIS5dE9QynTCC7Ly0knOOX4taKSMsMrkOjMwY3P1VFHV+L4IVN1
7gsLNDZWxowQ3Acmg4+lW/Vrp5kWhLDauYU9GRzw04DXHXQ2XH2gh61HwIzZ5SLKcvGa4yNsN0j9
+nJhVy78EjRHc8pxEtUrbO0kSPlfD2eNqRnL/GFy6L7cBmvr61YPcRg970N7ovAHYfGYuBXBtsLZ
/Q2fMqKwufw+jopnbrJJSoyCfXgB7VOBKcgfH+65GBnsLdAjt3fMPAv+tuTkf0TDtP+G9YJ3HqfN
a9yL795l+ezbx8vEfONllIRZ2Ov3AJRG5YqLXnSi2u146oGYuqsd3g9hHD/JfjXU/B4PO/c1uRGn
2ejT6ojpon8fZEM07sv/SDqzJUWRKAw/EREisnjLvoiKu94QZVmC4sLu8vTzZU9MTHdPT5WlkGSe
859/sYdQ94indVq2+fkAJmVBXQvJYaImMD6DMsoJz0jnl1jOzNyuI8lhOsnTKjkLdJ0p1fJ4oU/J
rdqKyz0+ru5/V/cdKX4/bwmbfe+k35bLLa69QtLS41TvIUUYJisn/vodqX5WZUmcCJp1cXq/9r/e
2Ll7F8NhtnNLbQMhetz6j2O51SkI6ZxoZBZMEZ3av3v5svVVR7dSu2fUBSwX1/4jItlmzlVa9yxD
BAaeGjcIl77m7yB4Y0GC8ta8XHDgtxhzJ4ZJbUMtXrglZOHjzb66Iubju5ppZ4xAAAgCqLR6BsrN
Gt5kx/dcsJHjnIDmapMtYtWVUvNSWm4VKxHWukPqUAqI3G7FwRt9/rn9YFvJyX+tbQqLUUhE7duV
ZLs69ySMX2leUbOFHB6snydCSqq8+dNhmOKjIBbmSQnNVAcTcnuNBSMvBdMlOdgSuzvGDUIxhOYq
5+gQY0Y/nFo0+GYROOzOiIcjtvR/LwYT8WyFcMewRIV+Rp486sqabTxcw9GiLU2gfCcRX8AhkbAU
sdRD1pi5DZwkhtcI+M0fKq8AcUQIdfCfaM7Ow4uNfvMs3gE+OnBdkaBHiCl0xKPHwwFhaW8Pc4vQ
3OHduUxvmJ8RrZ5OM3svFA+CPb+fMi8GlpBDA6ksN2jbO/lUCYcQQgBjBWJhmPuxJ7y3fV57t+MS
ij3yZe12B55DYZerm9QAtKA4qCKtQbOBmU2EE/Am4i+hbMJE5B1SKS9bbw1G5FFaC/dxWvEBrD4k
qP+8YOI4SqIkFLy1wh0gwWRW/P6ruZbwVvnKsAkwPoRqy9HHUd6TigjYw2kL/8rioOR1VKEfErRq
4D5vGA9opIUIk1s48HpXQwgaaiSHvmd4es+GMX33dBNt3m6Egw3+NTUGKANPYzSxhlbFeuvC99yG
X3SiVEBhUzmtqywF8XdTOZshWjJM7TPuseSP/e9sQ6HKP+IcxTtGtsesxyjmwpEci1hP6I0AHmZC
TZPZ8h4I1JHnkitNhDU+gz1IlRAcG/4VhC9B8uTAV9AsWj+QBUrWCm4VjPbFYrvxqQtIYXgOJeeS
0bbIS314kIQ8UbixorBtA++2zucTzqkIAgyH2pQfBG4AX0r8wNqVlyoq7qfzSQaMDuGl46ga3Jk7
k/JNkCPxqM4H2lHWuBxrbA/FD5OTV4R3Y92LePUB6VDvCO04Lf/n62fJR7Hu61e7uLzW8muJZ9Mw
6neK8A26WidsyyWf0PkAQYG14fFR9vhMwVl7Oid5DkcMtnrrdmFVc6V3VElwQrUkZ1fkDMHtNrj/
/Cv5gEBAFH7qCUjdchD2trIrcbodYbFS2t/5BoIGO/6Dy7xcIuNRyTRhMuEpwNasH/i2Ce7R8lwI
FTEpQy8ByxbLBqI/oKUKFvHVQ61LGCfFGM/WFZuOs8+KTln1bEW+Qx9nv3H7m3LNudan5CQIwGPW
OascDpZ9ptryl9OpcMng0X17GmnB8AX5mg/PG8wsdkG02SIyhrmb0GND7hfLgpoS3vdaA1w3SIL4
2L1j8CLtudzI4Z39P/64+RR/WGurxtqSnBizcxUPZ0zMIu+TxmX6zx4Lr2g+2Xb2fTKaMabCAHK4
1LjnLtyeX5EBlU9HkChVj+6PYVvNDwKt6pnVgJ5f9k+yYJmOEFpFBnW2SmciU4q5sJQ8V/K5/hnt
0tlzkv+od49wsjzLubw/U2BxEqWK/TUa2D/Ij4ztlxFF4eKrABMzfeL/KM0z4eiD/8ff9e/jj4PO
z5YanLH9CwXLy8eCBgc2HGLQqh5hlE2hH/JsCoL9E1GgJYYPhqtsfmqLZx+IXjwR96VPtMPTGhrm
LayxB7RlIHRnRBHAJPNp52BdI4wXGLsUICYnMSuhEiDNgQlrv7j67+n95DjlT5V5e2YSlxPg8ytQ
Ni8x55IhUfpMnLSvILvQI/B0atW2fU7eV1vlDu+FRewY+YtOgLV3Ud3xTNSO9EAwCuEy3PawD+Nx
Z0l0M/XvW5lc57qbAsYvBxRkaKBnF1OZaF+QYutBNT8yGyiYzFRquyTvCfKgn/mGOL0egfKLlPYJ
9uvVvzoTihvJDnmAFBtZwgPWpXU5UjRT/6CixOJn6GVTsRuq89GiwjhurpSAakLl0BEsucrXLcoX
7PNON0ibdBkP4FaIyEJNO0i0dbrOcrc4G+vR4TuXMMOBvgC9CiKnS7zLd8kGuK22XZSvZZrIeQX6
wgMg475840uX/3uhsecABGKZwrgZ0iodCVN5FESYVUmTsU1wxC0ZRqox4fIydIbUWYq4W2ySP0dI
PIp/NxIoQniGMIeFrX4az1XZvWGahQnGCgU/yDFoDljJhyRf8q7tBF6rO+1y21pzsxC9gBsc/ROp
AHXodKg7hNUrgi0bGgcmFXjyMRw+Shx92lyafxj9HsRwVjozfUGpsBYZxfXb6paDHjU4yvOEeaD2
iFNcvLFmbwMmgo+bV17jAZO9PmzqPQJI+Q+ylOCA4RMM1ukQK8L0cpL7j4Gv7RyGqmsL/P6RrMNm
PmX2dYFXCTczX2i/0EELwyO88Im6E9ExFoP31cgN04h5+nX6uq6Ixr2306EaSuiC78Hgu29hAQ1p
1a5OAdLGsdQRnchk9EOy7QfuuxoORl7N//3aZQEByEVnZAx/NCUYIVN+wH0Chg++I/vGqqQNhu6R
VpHR/OkDbgPSkE+cgsF8HvOGjawKxpRO/bo3jgbewd/OKxb9SnEfgVigD6f4KSc1AIFsXnFlVLyW
CCdSLnhk2KlpSlgkxMMbSZ6Ht4+XYouAWSiE85ro0l9atbSeXHLrFTZA1eNtlxN8PbS+pE79fk/6
K6yv9k2fYCcOPf0Lj05ljPYo142xupHV1ieSvBzgQZHuvs9Yr/ySfGOgbgZQpN1Cz71Izgv1+6zD
/Xup1uG389sCUDbHbp/W/PMBsKTlaHN7yCkHRu1KROukxqT+/NHogRjhwk2vJM3erWNAJ6Py5B3O
aF1w4caL2JBD/BA2X5el38OlmabSpB+jMWxptIGKoIgPRgTDz0cxh3A+fe95MqNr/Bqu9d7PX/6Q
/FaarRmf7V45UGVVZh695BfwYc83IB21C8lRbV/e4OaX7lFm3PvFGKGzIEe1zKFy4Huovt7zWGih
ojsjclicV+Xx2KVDP2HuAL+JcDqtPxQjr7+Cf5Te6Jqgi9AWWEf6MA0vNjF75Rrt8juG+eCpm7DX
ENN6OPd+7Xs3VWRWwqEyXGqA+xMbMr/F5L3Ef4P+i0e0mlVNPBwH/ULbwu6movv+DVqG8/0fOC1k
07azmdZcIH6iwEBc7TMJWbW/RPJgva7WQUaPCklDdcDXABmGzylB1pUcYkX+hDjGXz2//k3ByD0a
Ua5WzYRx1fCgD5Fdk2gNUmYQDGcEpEyNuwpsQR2nUEEtfdaPHP3tNio33cREIycPBkKq6vF49Vn4
b5yUggC84ufLNQaLmt5VnV7UoGYwhzG4NqVO5G0CzMu1bZzL04Uz9PT5+QxmneDVW9JRNokuhWYH
yjgjD+dJB8iChy/wh89977bgj+82en2AzIEElHoZFHQMfj3rlx+E5+bzSxX5GE3eKg0p4wCoXHRu
6BWLUJ21aWgg6AR9OWeGTSzu5eYP4Mh8XOxOACHFzOctnN61r3nq2eP7pOjmn/fkrjLSY/PXTw/J
ZO1vlIK5ToVhA8YQ2m8jg3Zl7aRkAnrf6OaLthO+Xmc+ScUw4kvnij0E5n0K71lsyP9cD2DxPA7Z
WyPggARCDD1GRCMm1zUYC8O/bCsv84nO3iXb792wXXzEqBiQ1oMiD7zJBxkSwjQ2uxp4UvOqH7cf
WTcOfcUNuHqNElXwXyTrK1mMU3IYsMdVIB2/q+PtYh/eQ7vomVQznHyxii3sKC5F+Kj9YcK5fL/u
7iN3qDDaxq3gbuuyfetxLK3oOqgMUMf4RvTYaG/c4kKJircN32Surt/G9EY4eo3TnJURYf10SO4j
Jk5yOhjyy1Hh6piPMfZiDQJ3SVRzV1CAuXFcw+FWS/f+3bzzYFycus55sLmcze6XZnek2FtqtK6t
bIKns+fsDUuI05R1/J3xh+vLVuKbblao5yQofp7kvE0CgFdZOBi6xTv4lr6mWSv+AwHMivY7M4v1
VQgtLOiHQ8X53iNdt7ggYU9NCa7fcKmJESo3KAxwqGMgHaN9URtE6PIobkvnM7L1dqoLtFMxH7Kj
fM3Rki+tXlGNCSu+5QC7X/eSRWj6maePQLXLZNJ+/edk+DtVXnYvkarBzB6yac8x9VkKV29LKdfX
l5ON/PHI5g8CUe4+v2B5ncRJus2QuJBEImj9pv++hF2Kk3W5aL7ba+veaNI2t1sgeRqoJfJbrs1d
oZAFVchivXPJnGfTLywl0iHbFVHOg/pcdALZkJ9BzdRUtvrxStJNGbLcw5cRiDztjmoIMUJuDWdq
MlFvy8fzzGz/O17Kg5jl133c2wbD419SBhn1kDqiBTf4O9gp4osygicbNGlc4Y2iRVUVS+l8iIjL
KFejVzRsnNYhgHFaUQFa89duXIRybqkgPmMBgAxJYy2QriNJ1EOphJZJQHXfWFWcQ/6EO/6gpbJg
7V6wSAyKlNNW8T6HUWWKYcVYJ2TDvGnhmEd6/J5w5wO2Dr1EihtUf8E96QlarUdWvb+HMl9pr/pT
oETPGGhHHZs3JciPN+xOipSxBwYZW4X4Q2PTXe3XyH5dI537dnWal0BshssJpc9PdipFS8BeUN+c
ElAYtJQA2wue81ZDAW5YnKxx6g6DL4qQhz+QXZWRM/fAMwpn9azMFux22zwxau2QRqzfyVxjCCon
jL2+2NPXSATOykEuRZhkB7Jdregq9EQaiTBkvXZxNMl0n1/fNB6wRhpp1o0s3NsyoFFBWkcD8bnu
tcEiI2QxBxKm7nfDDBJPTpDEy0axITLbtQsHVgwn46vZ1249HlsZdFFlpjSm90VsuGnP7/6HNYZH
BE7yzUS+bOVr2GOQQ9Vx3cHn7UTx7H/mGoX3PIMol+3zhrP+MpdGXnlx2daLP6QQPU/knwZOqCzf
RMm9LDK0awQiTxtcTD0Mr1erSmO6OUUsJ6/5ff7WGd+VgxyDu12nDV0fgQlAFsHjCO8MiT6UJabd
5MZWh/JY3mI5jR6G2xC7u9q+MS4EL5zCshmVM62YXOYpM/j+4lw6rxxP3/QJVoEHMWsM4fVMj2tg
fdkerRoUfxnkygEcFtAvTWL8zlRwFI6HNGWQNBRffYbDPuDWpsE7WoksbhDtR9DTzo3iKgUTrIFy
RnZD00YkiMR4cVqo8xf6CH6qQhDlcDWEmT0O2/K3ogZ6Dc+EhhoemCAXl9syOqmLS7yo4hJ+L1S2
MHOuyycVvw6cnUKHw28XvUUfTQh+GP0OjEDl5s+hNctgeN85kv7G/TT+pfe+ZdSlXlrNlM13U+Kd
CO/ZgBxrUfl1PQwayEWEb1+6UPo4Ymec3AGqqfYaZzArmhCzSx5fY8cDotdz7e5KdwRZbIcWexDb
IFye7kuNaOaL24JBhOZLOcOX9u/Vmnblf3SXsJsUpLBzx1SkyjzqrHftkFkMv4PjkpKbSJf7kKkx
/DaYTM7bCyF6QnBFJomK/LltwqjdcSrtNtGy/ksXgkRKK8ljZ0EImR9eWNq+nF2/i1X4F3hD9HpA
tcQNhmmGSTfEeI40OUkJh258QMBPEeQcpquSnt3Udz1t+mK1eizZhUZzjXBWFFwvK+DFGs5X+6NP
Kwi2Hxp2xG123E5uQySXLjOrezsxbvYYsq3VS0S2smtL82IJwfdMmcowzT+vmboPsMD57imrdGGM
BYQ+gebEUHK3o9iy+/17jhA2l+hG5fn3MUkH1k2CCTY1cPCVbGPoIHwR8lyE04XqUWoYuqhjyp1U
2dSDZRrXtDnBuEyYGFPt5lIsN87oi4vchOajd4spsTRgdTcKitAuQfxRZqorbO6X7Z8RfSbcTPqt
25Si4XVzX3XAVlM9ZwYjGhihQ7dyrduf1MyS2x/ZzxbJH8Bn7/1I8Wp37GfngW7RYIM6YthcO+P1
RXKHGh4joKkWPHRaougT1Iat5XbuW/UGnxwCIxcX0oMnbOjMny4TjpISzt7yscGWqQpSxWl2E8SA
949bIzyiOykhQOPAanGZ8dol4yoaMVCEcnF6IPsRgdZYOL9FXhQ60HIizKr91wx5JrizhJ7Aj5SA
pAO8NGgstTK8azEaO3xm3hbqB+aUHLvOELK2UK6vSxCoYoYw71HAkobdTST3mv50dHx+/gq88OE9
2de3f82Dfo357qAEhmyMQ4VE5uu15ULP/fqA8aimrvXr+arsckTN+y+aEONOLUd6kAs/EsN2zBDR
IioQj8YzfTzl5B0YnqEHl3c0GP+MgAnYGQbh9cylEsy9yXVDhqtz3zvprN6KLOPe8hzcDJ+2pR1v
viMlk6JDuTDaGXygIQRke2vMXuR7njPMXBXL9J4vs2LcgIr8gRcdHiP5V6Sqh3Tbky8mYtheXOaO
shkNOCV86BKvGT/BfO620BrwN0DjyCwRkhFO9/HRDdivXMLhYpBE9HevSHngwpTcJavPAhjGeemO
mugyI8SKlaXzvcnQJ64EXy6Kx4n1A8rIt4ztZsvO8fn8H/pEEh6r3bag6xfMCsBr4PIt/SXmg9Mh
Dh0+ihVkbMSsrGusDFG2elht8vJg7ktY12gGrBbJJCQbHdXpn665X80df9nzg/IRDhi4wCbKgfq+
cKBuWzVdcnFGOu7SxNVXsF0tbSEHPGs0Y4wFFoMt/POEPRpMMywPa77gM7mO2UcFmFpir/M53o+X
3B1MZYQFLVYtPOKiKdlpIYRBY/Mt7eN7OStXdyzL2T9/EcAvMSVNxive9Bfzx5cZ7WK3Po13DF35
zqEXIVDWnOi+iaPhgiXPYIXrBhEb1us2cyOckCd2zAAWu3gObvK2YC6F/NjwucWTwIbG0W6hUMP1
ADoxs+2QXi22v0um0EOeYHoEc3rPmb/hsPVjMfgx4pzeB+j+ZZM4l8EekuArIh9DgjN5/MpLAxEn
QGMDKhLBOLyqWN0CNA2SUSycy0dXpmO6g9ZSMhk6orikv4nJicAU92W1L787ImwuvJaxr1SQJ3Ss
2XzWaCjPkAv5XpIsG2vJJhqmR5yJDXNJxjwG2XO/JFp6HJytTMfq7/aHnUkEZqFaFf78UTHgGaSx
fJEr0aK0xHYBP8AZYyAAHF42SPzhMSfUFUEp4tg8oQE/E0OdOm+216jK3eGCM3p/emJ/R4QEo34w
IVDEF8QRPJKOYs7lM9XBIQyTO8rhwkKjyIfj1mNBs8dXNbTY7k85NlR4WQC7e/nBQPZvloqLtkQv
nDvkNzSM2fIMI2mBR9ISiGR5qfALw6c90llEC6xUvJO+xxmToQy0+aRz3kDogi+5XJ47WBk4qgrX
aBE/+rjwdj5jt7bOITIe/DJUXyeYzV7vKRNY3f/8NU5oxBY3Vg4ZHOKERilKT/ru/7msYjxVehdQ
O2scgNj7eH+kVC2esbjGIEqMjI68yyVgNcrlaQp7HWZogDM2RJB/ElBgjjdmaMgYUJ7OCptHM4Do
KG3EPcBEE7T7fE26sYtp3ClfV8z5lix4fs7ZWCTCK2AgPN5xAhc3kFKWlyB8kaEI3hcZw0BhPwyI
feY34QuPbyg8KgprYYxQJozRIMEhhgkhnZH7YlvIP4Wq5UUKAGatYkIILDoOxPBLxxEe3xeiIP8d
GZKOhQwcVr6GqVY01phoqgjzgeGLzwTLY+nh6vbdWI35vvxPWD5yicYBF/6A5rPwsnEyPD5nY5F+
m4PNn590AA6YwqjGhvSk8Ql4M6giR0f0INoRxVTMIOq2ZtDJkKu21JU2nGF+cu1iMCcDVZr57smm
SfSRTWY6dQAackyKWdz/0uuW13XSACND5cDBL3dR5QFZGVYxWNPysncbNWI+U//H72WojzukkKCg
kede8I8Y/7PyL/Zni/q3XSMQGzGyLbIJz9jdYNkyJATssRP5HX5fBKcw9ELcRd9v++3VPlGDYvY5
wN+lNteFyhOprvTNmisSIiqBpgPDCpiZiSZ52ku+E/YNC7UnWwa4m/UlwdPmFqtUgDxBZqau5fon
NcwBzPdQHVsv3q+Jk2U2O7HmMVb792nONMa8h1mi7HPMFgR1CYB8Sav05lMt9RcGm+4XQSLDWtXX
6MhmIcPhF3C/L0z9Rj4qh84ZpDwRbTKGWr5k+oGSjsYNR0p6KMGIwkIdAwyRmP1ChKeiOoBun7lk
Z6PdYMIlrp9It+b6L5Zi52O9Ij61b0KeP5Ss8kCupeBLEV8HB/tzPIukPIrjtRB94C4IV7PsSOAA
SkLqcA2HlYOoCdQNyIIxHd7LUK/JgoJn9gyZg15gfdc8ZkXc6KuGyldzcJxJNg8VozlHWeFoonOs
PluoHi+um9+p3rmJTkpAXZrP8T1bfMD0r4Loc41v4mtCATGEYjcTvqCqTfUpNnhnMzggY1KYSpw4
4cWsWAz1lQdfxqDfMWCWXFw22twR6mw210/0wkrkgpEdC329eaYQBjbVE/8YAq0SG+9pP2RD99dT
i/Zij9jH8RnY+qcUbBPSuPi5HQCzNAGf+8oQHlnHj8fk2c4N55ligqYMsMTjuVP74LXl0WcjESJj
Bh/4AKr06bzZRFXnmT0UG1WdndS5DLw78tSgikDwxScgJ7aVoQYAaeLNmXIuedV4rwQX7d8Og1ko
ExPAlyUmCbDDGFFwfRC0c4PoBlt4F8HQJ1NuUAYKyjnjGyk/KpgJFFqalgEHKF5rQv2c4Hv7jyIG
NMC3ebefB8E208v+B0OnFNKNxSaeqEhkn1xTUhDmwm4y9klZJJC+qOF6Iip98IKkJX2pwSgOt84c
aAozTdmyEPSdVYnNkzXJsyBDwxdpAbUnUMfmeGZWQZ3EBXqwUm/8m0g2jQm+vIgrLWFVY9osDcgc
uFUyGKw4f1Fj8siVwwC9XRooP7fvzxgF7GuBKOjRT64kRVrr1loyJbSS21rsWe00KdgnfGOLxh9o
DQLHOPcvnbmWFS9XmRHr0ASZewgtKBN6HP0JNf8sakycncEhekZ5n7REZxjVciCvmRzi6b7tzE2N
La2loheI/3ECX7jqDrF3JmQqnQvbKUOFdSfPxejMLlMOa4B2+kuajx4L3oaLkLEjMB/NOJWfalAe
nsWe7QEItjxgPKCiu9emuTywMqYecPwN+z5H1BgzeAU+IOyJg4MQ0mbZyOaoRzvkVgjVgKmgR9+3
I+Q4E+am0ofBaxlq0eNQVWD7RsRr9RQclxnHDE4gHwJ348tRDx6e1QyEYLMBDkWbO2FXGXu04rgH
kQiI/BCzwtvaWKh7PkphuOx2wynZUVwDEGsIFIOgmN5WKOThBbCxZ3aPz/2JrORpGxieMIUqwssP
NjCJkZB0m8M5vDuQXEj9e27uP5fFfdFM+1OlwS/9XBClsz86ffCApnFBYmKC2DB9qRiq44W7qxqz
bJ1ri9UA/gYkO9M3w/UH039VVoaBDxQ3DJB3+sgpJOeC6kexHnVwTWNYmyx6sz2q0/yorYzJAApM
5xYcLT+ALcayQ30NJSz8hvyfkWj0NjqXII1oWmBQo7l7bDDrjK5HuQbGUZG9k/dhX4/5dmx9TmMw
WBRLSH5gngj5d+aBrjz+4YD57OaWKEVJx87850/xo9BMQ5Si+rG1RQlL18d3aNad77xnDa5so0dP
/P2QdsCOosi+O1yuG0qmVXMefbFO1mcjEqoUu5zJfh+NieSE8A7ZnpUNwa+Iu6vzwnuYT7zOUC3/
gchzti0vh2Awshej+W8H12sDd222lQ6PjZKUGz2pbE3AX+jdzS8MowIG3MX7fQZ4UPgddfhtAU7r
0JgFUAZnsNns7ABwmTlCLsBHe5vVGow3wAl+kIUw71DwMyQyNn8LAqXNC4IRpBKPPWY8Svhtncdc
cV+0RaQQwy+G/wzbG97OiaOF0yK1dPshu7B6lZYnaDilZozVHtbQP6exCuIySaUTtBxzBhuM/ghS
tl+wsMgK2hmbYwOZmajfsyA95wGUp+yIW5Q4gxoMY6BqUZZz+g7MhDKRmkpi8+G4IVPGw6fpZjPK
BIj4fUweVSL43SCyK2AUy9jMyDcHIDkc0g0tilWOrMf84DbJCjo6z3IczHXL69z+TF6GgW8fOY3z
z+lvjOQWqJGLldpBD5bssmQBXRF5JFASjiuGThfzE0PNXe5swV8/xgdyfAUtjQMJ0hlMpl086wM3
/pdQFAEknEQq0u1Aa0aFbFOgnk8EUUfFRhCEjCKElcdIVoh7hsmDY3v1PJ44J6mNxS+UQeK4xW8R
F40lZ/MjZv+XJsbXTGigX5lJUgQHJAXENuInwatp97wbOq0TVT70murML3hi+SRLkMdhnTbPDy5X
8U6Ge4ayibT06IS/A1UmE+UNGfYiCJxJMxuFe3stEQOAWaHkgZG6gIzBZS4uSI9GziqHLzKwV8LF
6ZIwOwlyOyXdHiOeNpKsD0mynKh2d53+mywAURzZXlT/PfL5fccFWX3Ry+EeCXiLlS6cxtZ63qNN
wVTBBBHTFtUtTumhIwyl2dyz8w4IjDFTszlwQ/t5EcFyD96mGQjrscVffyR6ropB82lTQeOwepCs
wcti4sPF3Pe4A7i3CEDSXjBOYFO5mZr9e/FIhd5KlrRYBOk8A+dv4uZtrr68hnFFFqIFtf/3OX0h
SjjXzm3NiSHADzQmtm6NrQUDZqjGMK1jEeQSqEC5YmXcVofD3WFjWa703l0xPij8yjxAh6YyM28I
vhgzelzf8cx42RhbsQqA5IA5EXtZG3fHRW8WBxnJUAoX6xMy6GbSyrjXrol4MF/JRjlh6grzhPKa
uiZCrtwcmUoTkqUIxRdnnrcChOOmADbzyQbm4u1T9W+fcc68513yft/MTJ6Wfp29ZYudgdlpagXB
rZvKW3ZjSNZ8K3OHzHFnjz3cRBwLecSx3cO6xkVqEgArTw+y/QxXigy/GsDPEdRRdAkotiCgcjsa
dhfxz1j8QLLQ6vnjRPKb4XHj0wMD1tjlFWY8nyZ3UTf/4GMzl+ZOqg/eE+xp8eAdjkwYmdpCNrU3
+cQHKpGtzWAKjZINCAY0O8D8YPDMH3PspRjzm10yY+HuiNWSsG4246MeIU9j45F4hylYksnDunKx
3QRqMpnCZs4vy0Qyb3A7/Da1FiAV/GzFNzR+a/6+5uzuz2J9J2yEYdB+eHBz/jA4JJWf4I5lNwhB
KTIiu3MOcRrOVvckWOloInwY33Ql9s0erI/5izQSjg9MLRF+cgXQ9fW2UPStqhgsfXoFl+hMxJJv
D6/Iyy6E/SIKxASN5Ek/wQq6/kHjoV3E2oNm8HyCec+EmO2CyomyiWr08Zfjh2JhI2a1bPaWyGc5
EwFFRaHCKCMgVPt1XjvGRJOB+7OmxaExtQHVw3O3vcCIxf7BRaWdWdNp27g/43CNo4JLDiB/FTLJ
SnHtxckUSQS9G72kS/3on0DnDCGSZW3CphWmDioKMmT1dGWUlFlhLa1Gpvy8ekg8S1FSn07pwz5R
0VWyA6n3LAXISktIuv8yXxpbQQuLq3bvCNYcmDXI4xTXUSo1BBnCupaa6QTYwpPF8yDymAefQLlM
4Av/E5RccT0xL0dyBAc8ceqMg8y+U5LfuMaNH9EELIB3YYLhM8nUhQBU5CXgidLbS04NAFaDCYlz
HotEsZRTqRSMKZzpGU/8+1LveXHh1bkFqMycHfpOMZqWS+rMbvWP4EoPjpToAceS6hb/XlCWUF1h
sjsheQyZMa9F29NBVl3mB0pv9Mbte7V8zphsOI+pcInmXZzP1ZFd/kVyQB+P3x6qvNmyjJOxLZPX
QNKbUCX7ZxFj8QHd4QiBe/n/OXr9+0ftBRoRLSgtCuujTHjNmydCs7qnTamPyzI/7m3t92tclkXC
Y1ib1qTBI5j2FMLg8j7D7RZ6Z3uzoXl+5q/f7f4KMVMYzuyfgbmlOaLaVa3fi7UlCoBw4+DPCO4e
06cFQKr/y9nL7I9N1OHSrEsMO2nAOQxI89JEyuSS5Jk7ViXYdLKIYxrwsWgocRr5Ag1QrIMlZkz+
MLh7oBfEEgPgqBb+WOjo/3mb/Mg/P2uwHPwg8UJFxd1yZO7PDBeGDhiASUPNr2h8utlPtzJAvJAw
ctGxU8h24w2mCRyB4DNYZTFZM/NyAdTBEAUYRrS15Itr/RwqIxw3CHiwZDvUUCk9DF4CdOov3le3
1YC20H2IzLjhVuPzQG4DeFGvNme6hi8GxQ/JM3L0Ahjh40O9viwBlT7kMnA5qsIaRu/pgIIBZghQ
TJ5gWLEGaifkIhNgVB93LKL50GXQy1Sw5rZBEjYHTLg+W2X/iYzFc8sUAArAbZpPjRlIeYZzU+eP
pvJSD/AjOjQEolwTciG4vE+aZUDhVwCdoDlBVcIcmy2cS/Kcv2bDKNu11hsL7U+gh8W8XAx687nS
w3rxCS69hdlWb5UK5mYw3KXNGILcPnVT2XSKoJpfdWyRxl76O3AfX6vIncEvE2ijs24/7Tmd6Qm1
vY7en9qCepoTZIamVVv25xIEllGjmzPTbqg9ILKB27F148nPRo6stp1/4Xawk+gmep4cIbX5wDOl
tcujxrF48b50TZyZbNGaX9R+T0VI3IBmNy2zMO/TR4QztGO7xD5nxKkDqWn/2DKO5U8GUw4oIlkg
HzkcLx9P57jCAwG45BneZEvFbmTeMrc7ono1P25v5ee33x716bO1X3v0KTB5eaJQu7Bd5LBcxqhV
d/1XNICYRkf3mYFF/LbkeW25v/UbmiLPOearwj4I7udRlaNs6LBSwPI+x2zGDqHiRAC1N9GIs2sw
ShnBdppA+2CvV3AWhQyohfpcfdH6sTBQNdvvqwMVhepywOl7RM4zQQfWRej1I4W5sptPxhMmFdRO
fr4G5gPeo/1V9rQsvApGAkxpvu6ACAC47MIy5T3tGQi3C46edJui4mLWtcQuigLkfqQo5T0+fikk
289Uu/r9A+cm7/OIaCxzwHAYRW9Hhv3xQPdqvaG60vzywyvv/fa6yqvV+ZA5v+F+aZLSKGsh2bcS
1heUyPnHLYcTdVkjS0abhgjcL+B3mEwsXxx7GFBXzGwd2jKkGkxuK7pYp9zdcxeD4KfT8znQcQQQ
LxmPFIs3LewPWlae4wVzeFN2oSgB8aLbxUKs5magAGP4Af8Nscfdfy0ufve1mk0+V3YVFHc63x9p
p/IGVhUV6XNsQW1o7GtvVT8f3e6ZJOb2HePTiymsaNHrTdKEyU0bvIPB3yCW2XMGYb18s93sbhfv
sb/hy/B15LtVz43N56f6aTZV4SvoHzL7MZGxN2XW3aPM6JizfJAMzqSljn/Z2ISF+d0VMNbP9dhs
fyHUofCaNsdhxq4gRf2vtMzn6FY1uCC1jSB4dmMSftaS4cvOplpy/7mlwlfg+dMrFpfnPh0jIupG
pnpUOGjnPaaub5t3dnnY2HxMUhRnU2l5F3kV6WE8Q7tHcyz0MQwc+TCiM64n1xMa1dPDvXsNEKqT
XSZDLaCoolQH6vBSP9+qUwgPMDT6rRzp/meKPpgbc98A93AWv6wjPApnvGrAQW+AjU6/Ec7IkFmd
zscMbThtwmECsa7j/g6x2hh5GibT2bHdo6Ie2WWUUtKDviHIo93C1gEiBPCY967NxyZbKQnkrKCN
tP2VTsDtpv1kGN7/I+nMlhRF1yj6RESgzLcyI86aDjdEmmkCAjIJok/fi+o4U3edrspMhJ9v2Hvt
5ZRttq3tnphftjx/sxXAMbcMWiIDYZgxMX0OTkJzEULGULqepyRZtzOBIaTVBezZ+H3x+AB13RpR
8GB8IcWWwHld2PZWQb0fcBjaBA7i5uL4zf7NCznZACuOK95lq2KbpNCYP5R1iwpiiT+HjruhO+AU
WmZIH7FY3/reA8PNWwo93tspv4bT80TJk1053wPxiD8T3pPK5LA/UKTVqwlYIrfwUe08KaXQizWO
cYlQxmjQVFEIdouW8NTd5y/+zU68aaaYKzrn/pckDhlZW2ldj9YdhUF5bWH4ZRdAWb9HKCewTOcz
PlV/+ENw2iKIQm891kcW/bt0Rp8csLMr8C5m9vPCz5sHknlfSgpOLBycB8FXZQZusOJKV4zdamYw
r4P7+zF5V5TgeTRW50AAQiE6fkAX7AYoOBOLIkNDd4jDfVSh9XaNvyKqLcPN1s1GvcJgfrnfD3A2
AK0O4eRP4Oac7llks6h9VGskV9zgrrRB4gFwcMAqoI53aCZBGpzFb0faRH4+vwF7XGLdHLhnj5n9
+krRlVb6rDu8lg2To6Xk5ExLeqte1uYt9e/Lkqiwl2LzmlRPWsCOACIVwnao0Kh2Bzq9EaD7wHFk
8LY/1xjHkBlktvFCiXsQSsLb+3YkMNUUkdyw1n3Oe3rBTpOpaIWqbcvFFPhYqZlfIUhO6z2vV8VI
AuQ/O3hKpfXBIfjDiqPD7T+YsriDCAS1ieQi+FkahnfdTBnvY3xiscycNffaKVJr+qAbuVd3+/fF
IoKCA+jg54NY0BJ1hLtm8hWHgM4JdS3wtfE5QnKxhd/f6baca5ZOgazbaJypMcEaNYc7L6iKoNY8
yNhckAAj+HeKJ41WQ5vSKf5Tn4+lazmx2ZJOdFIr3NfOWKvbNxJDt79p8kjn2teOcKbopb8J3wwB
GI5yb0ashpSvlH3a1I2oyXE6lzMpn92RQSOih2P2LfKa13D0AAn6rmzkpwmt8cDWXl7Euj2Nf5mp
yTyt6VyCHIlqh2+ic4pF+9jGhwlBI7xB580qX/U9U0IzBvY2uD3S7xe23WfiPAOYS/TRkaMsCj9b
Fz8y1AsRwvzE73CNMJLly1u8b3xk6h6z27d5/9JcIzC+Mgt+5g0PmBfN7kukK6AKg/M4qkFDxi5l
w6iBe9BuvhS2FDwpta+fupDJL+33pmpnCYi9p8sryakIlxhrjeibdm+ByeDlf7A5TE/j4xWvDgCt
L2N2VerwSqdeoJQtCHqhBZbJPsWCAZHKCNJ9Q5d2t8EUIm/acEWma2bayKn6RXqSMsxtwyk7AuST
boxfv3lkGayn7LYem/RHdjRX4l9KkHgCJDjoqxTSbcjJtxWWxlbiQb9GHPwDB4vhpytSfYTNAUze
TAkqV0RzUpKR9SI3IKdq+h9oAQNAW49n6ZmX9FlESmVTG7tPuw4NtLGUE3YXA6thlAAsa01RzhKS
p4S5PQ/P8LBQcExyb/I12JLbnlOUmHwWzotdJCJ8meMqtSF+Q1wrkdsaPg9Bw4PCv/kU8BLDl5kX
C9WXLWlzf7glbydW7vxcYy8ouhNG7QfaV5yGY3xdfELM4ahoNxzR2t0XPa8IS5+/9krQm2lYnKhr
7c4fmf58jzDov4e/TwBL2nxiPkZgt5giHcTYxgfIO6QLeJH+8gqHlOJNPbiS2c9kIYNYe26TeJYB
EmsdKVo+STcWFs88aKOVUDB+95NuK5erabnS3vZEcfCyEFP9/KxSALJURUh73g46YOMD1dqaiAu0
URk0jXz2mcBytlFyFVP2vHavzlMAaJH9oXPUvJi9PPvskMsg0bkhO3pA+LLGn0rcS8PMoCljwX4k
U7W9prvB1QKIgq5yeTnf+rLzKPDJ0OTFc1Zp/ZdUi5SViDv/Leqpbt7QgK3yFYpbzWf5xJ6KcyIU
OOLYdB3aq2rHX9UobOCU4IwO8RKNTjdgNiLvxS20Yi5TvCLVBzdhfa5GEB3VXj9DaBP/Fj4nHpBZ
ugusdo/vrJ8ZuE++3j70P9QOuKVYJFRc7mAS0HogNRMdMWVDRp3NftYq9j2+0KnF1bp/i6eG405H
Bm9quPNx6iB6GYWhE2Um/8inajl8TRgRJWaYf4M1SxNLQEfIyPeHl42xIHYOA2DLWY1VG1NxmPoI
5vj7eDpL9+qKC+SnGyRarmJXdFKQB/33vtlyjkv2cOi3NGSb0od5GXTXJIB5FbwwGS6f37X/cmor
WwyobghjG/1OSI2YVc3z7QPF0fdjWXKsaGjzDbNwJ94NRjg119SS/iS7dLLVGx0w5ySTVIoi6Mqs
I88SeSKl+XmuordVXqn2adGjLX4nfGqMn7J2zvCov7tZZMnodssxVZfe1Wr4DHDC3Vc048cJ1u97
wOWsbhGOYkIyrTv7FxkNIglb7OcfNx23+lHfVje+qr5NxwqWQxTVR9fuIq5rEXb0prxg9Gs1llOZ
Q5+655o9xi+HQq+9vjzUY+21vdJzDy76kbGVmZgvPH9Mr1DvXbX1BCepNnqnmKax5aQNoUkotFn8
l2DWpAPGvwUNsEADNIKS5uLsDFaIl4UVslXZCY+QFQWSCyx+jJd6mh4EZpFZz9NrHpLGCf6XnpWp
AHSHhURg7Slyq/1jrXLEjlwBO/7GT8gQGscCbJW/J+zGh/XcV2sBnR2FPKqr/ftLVGftkgHrxyxS
hIfr9GMPwxyIbrVkflgoTMme6OKheH6xR+GPzHMnyZ0+Hak7dylsBZuvKDWwFrzmFFOcNADzzFJx
nGTPAG4NgyZqtp/ab++7ih6cpkJzkcD2udNxQP3cn26iux/Vw8jFn8Gv5RMroSOJ2BCM0A/mZgLq
yEazuWw9HUA7hC1XVnOoP+nr9GbeaRvsimgPhuf45kH+E8Q7jkthPRpwFjXTJERDxSx4HVMH0Sdp
bHPh3Fz4Z6dLI7Wnw5aBHfIFVTRV7j7CPwyLNpE7r5D9wEAiPZfuhFNApHxaTB8VaalyR9fVMDbC
glWR80HLtGmRpFCTc8b/wxBHdweN7cRWXOE78t8Y4lVXmSuQKMYslr/hARF/0bWUi8n6iMrjsbCe
zNoA7OWLkmyDTof0M07siAtT0Ud0yoJxnjLAVQnedN0ddY3IbIFSXg0JxCqdd7rPT/SlT+jOTINi
0HeIe5X4UJDWBUzfQRzSdF5NJpBGg7yvHz4NfHktZDeucM/jNi2YPMvOs6enw4EzxRzl9c9gXoXq
25zevVp0pVV/oh/L4GYWQQ7fN7U+1hC9cct5Q2HibDBfLtuyoGgcfaE1Hhan4jHXaKtkJ0aZhnYM
JVBxbWuKbMpHd6KFiOoYnImTMWWahBEB1DWQasVrdymAwifOYZjgCS3OTZU8HkQOe9TvkoUt7onB
UePP8DXh0n68pDwP5HzOJ7rLOthY9fVGNB8hvfJDXKv9t1jOp9PYktJZsx4xGzDkSiJaZzwW1YE5
z1te4lTJHYlyfDv9zRasGPTertCwUGqwUZxHAxN3EQjIxFwluEVv7RRg/GzwutciZtvqrjqSVhBW
0XeJlENOVjsitK2XP/lYjxUU8bxYNEB0aJrYYPxzLqYAvrOQ5nhlqe6zM0+QMITGvqfhRINP2wZ3
xcSYmfF5J2CQOkstPZo+pgs4XrX7urrFuwBhVIHUEXEcVeqTh3YlvTyG50izUAFOU/TzQVpZo1M2
cxttXfTLYle/w+aOV21TP5f1Ff2EkNNj3cdgcAHOmpl+0a9rRtCPuMHo7/6bLeUXNjqZE39fcIut
DenmzKFbZRO3lXsUYSjWGJojQKdjNQTnpc61lTN3IE0NjrLiRqjAiz6526ir/tjp51moi4uhXM2L
aSDF38xXZJbx01shLrjt+ijopDehG7b2Y/BCcp/vdZf647qKBNSp11Ct/iR8/A4jIGxssc7g/XGS
72OrHDGjoYN+pl9C8S18MGosc2GroMdmKMDkythORs8d+4GhvoyIywkYqFDBYTywgXfEK8/yHRl2
ZpuwjQLro4VSc+FFpPhFvhi7jAqYM/Bb2U3k9WvYTpjaqajcim2O9KQIG+Bh3DsuazReencbTGE8
KhIR3EHe/aCGnz/ToAc+B8bDQ3fW5+4jHwnL5WOTJSESY9HY5MrO6+7nJiW6Kcx6VpulhI0UGN/L
NcBBipaBYP8msF6y7/SssclEF70y2i3KE+KrN3RsG/3YgYKtbTDrn9xOmyBjym2cHtvEMMHuiYYf
42H82HHvvpqFLi6Hflv3p+hxERMM+khDV/xoyQI19AqQ+Gv0zk0W/Td8WgvbNRWkEq+QrdWtFY2M
gW79bNYRxU/Kux6RrbxBaj8Cc7+HyaXNQ4OOTxtF50hQ6umIqq0fjjHQN5o1j+aOeWC7Q3x2p+rb
PZAmfm6R4vF9P9gnaSvcGRFg903EixQm7ceuDUhguBNM4wZEOomP8rFblyNluAe0WPqv647FFtel
i4iW1eTlQePQBLZ/1RHNuAzeRYcx01d/UY8l2EdWfbBnXwuKFGyTHWQTKpYU/Spw5m29Q+StkWI/
/CHFUjNzWNT4SAsvZ4EHnDVZfiYIntgifAmi9wK0XVC/6S4uxD6y8+YquRN1zpyE9mSJwj16z8W9
ln/FTYDxFgBxbMxKXrNpwm5Sv7DkMl4LXXGry+eC3c7zCGR6S2PvH5+ryeI5WHK0itWtlO80hmUS
qxA5O7yQ31CNNqaBgcyTK9Sc2085l6WQJoyaDAfVQ7CNyx1d6NvBFziQPGfpDsctiyBU8WNZgxS3
slG0BXrtlspFwoaGAQpfO95qcK0NMy/Fja38wrS22gwVHh9CNbkdqtw2medMWYTAGYqBqyeWGJZr
wPqsRhqZFn+Xo3hmv3PurCO99xlhMJ13g14ZnAaNEqwPdTbaMEEQaQdCUxc5uUJbcEQZ5orRmFQZ
1NaTbRz25nEMXM+mFo8SlYLCPIpcVsAYJnfSmFOUkbY2zBqXyELiuVCoxY74/jGQ6L28LHX+jaQJ
vnp5Xn3N2GAhgus76y/mSo8/8Iq3ZLMAHr/DloH/C80wmq5x6MbJTHDAH7/sYXTzGmD/HPP5OoYe
gb4aejdUghGrv0NhDRGQUHegcMIf7TyMd3D2jAfe38W6jGbffF4faCQthbH9YV5rfysDizxLtOL7
bMQPfCMqV+1ONgOEqcz+edUMEFR051CPzilIB/0yxic/9UvSM0Yl2bdGE79FkPObaE69rlhc0IVS
PTqEDlyS2R9K2HRkI1Fdj0AbsAN0oBotNp3nL0UOVwZux8DxIvgIGLOU+c3xjmsHXzWWUsyem+im
7S0NQNu+50WxvENu5+PJLDabr3zTEgh/78zoHT6qbfSEcULeMdFa5vuOA54bbwxpI90sC6adTKTB
7wNyjDirS0/ldSw+vEbw6o+F5pcTCISuQjiKuEkmt4xZ5BNdCP+3ttGzjXR32VXEK4JvGeSjc/mQ
vm4avWfEXhRBnGWpUm5LpjJvKrWHbsuwVcotW9iRF/HiBPyevM5vY1OriwcICJCSYzQGx7WUzUmd
SZhep3Z8xlEIBu5pqmDaiJRp36FI7dJJjfn4J03mK37SH96r4gNsgz+BZPi0onT1mTiTX777jGdy
aIP27kuQdsDrrI1hRwnVddsOZ/aL0VCThZ/Gav+eBsxVhssaTyx0QSB2DiYNWJacDtHmIXOY4NlB
PQyVw5PAwrSm3P3xvPLOyUngqULM8WKx0N7sQGwV/UXiydKheQd1txwTi9pLKfvUumo07xBtNytp
L9BpMq2V/Y9m99zLkrh53RmiudvC7bFIWPHBfbAeS10qUO5U/gexmu/Sri4ZQW5pauTZfstPcUHr
5O9HjYLDkktlIm1uMdF/ONxA1CF8GktjDV5teWDocIkvd6tDEQQLGM5covicXlO7SzxJcV+8IMyk
m2M+BNX3iM6UbQzV8oVcOtsMNU1GoRaZPwjhipOQu+vj/YsQrYY/DdNRyy6FscVL+SVGRv7iREYn
DlW8pBRh6s1B+dNm43FsPNxPsqCjSxFCW23YDvPxYZ71QW1Vb/Onmc98R3FWznYb38noCd5wq+c0
jiHE1+2sn99usjVGzH/vIHQi7YZApK8KdrKFp1rT9Y3JQLq6VfS0YBF5W1GGo59jufUOeVw9NshO
YVJGVUdejcKNkIrDbVo6T6w6FOqH+rniukZrX6jdyLp1QyB161Fq0xhOKSPIuRqROczy1twzW95I
qgt9rd8piEadidUikZFQnBhTW5C/sU/CZMskh4IUiMH8zgcjyGxQulsWUKqmwf6DccKFQlsC00sD
g6EtahbbQLiIfWrMCacN4rmxIQKhJArE8ntA4WapLzQ3mW4jcrEjPpdsD6H2rYXyc9X1C1WYZQd+
NwwH9H53m5tCly1+Q/L7otKwnhIPfnhDWtnPFNsYOB6xiB/XP3X884aIBXJy1p0QiDKAP/LBLBCL
tYd9tNbXkcWOlVSPyr65Ly3cGraKm7tql7AwWYN5nyVNtWQ2tkaZNZsa4O0+QEBw1IQPKlt0RmEp
/1Q2oyeNODp3XQjuj0I5bOLOviG3Qgs1U7z9HjbEajvVbAG1Y5M6w+x53G5xaJa3aE1jwMxjs2d2
sy/s1hQHkxt5N9R2eQHynAYt7c7dJRoT6CCXFLPtfECGwAfDRWCubX8qu2TeMn9r9kc/Z7QlktcJ
s9sTSIuV86yjPAV9y4/AsOyYMbKOZLt2UzRZ89WL/+XyJ86oUkOVpnc+T2pldwKKMkHnkTfhBeEU
5M1IVpHVLWLD7g5F5exXFXPhy5AsWZYf6gtP4R6T3QjbrlAaQzFZ8NGRIUJ/SZrGmlVPDY1j1qIc
OFxhYhaMx5nbfhm9s1pdCEjiBkc7GSPEM7Pp4tK3PrBqxvQIzuxP2H0j+m384X00sG2NeEZRch80
7uAQJQtV8/dljLlie6apLv1EbQsk3PVWmzE9pcuiD2eeTPyh3Sg+8X/7KPvaI3dl3cgNLUyIEeGo
JAvP2fsjcKA/4v1mon7e7tXe3m4x18azvX4eEPqYisaNq5eOYMsv/iqazI1sw/dfWmjF+DRVKvVh
nT2sQbXZjujWlIic2QdOsnk3fKVzKbxUF80YIbQEG8PwR9SAMt7y/nHjTsi80epap1PHAtdSVoAj
zE9ypxkhIEZjPcJpXyiOShw821SRCyc++EKAPeao/O6WSL7s7JXxcIINJ+8iW5XZV/xafMZXD++G
GJ2BoJ/1idN8LA7pNxUW/TiS3OtwfN2aJwgGtq7iYWpgO7R46knBoNYwXIY5w5Mz03TewSPhgbAM
SHHVMmWWmXZXwJTNXiSLlpJz05Wcu9ynLa4NfLNTK2n9lwg0dtuCE+Ipsydh/1uwVKF0L9CewsLw
Bi2oaXkoy/GfHHqWTTwHQhxOqRZjUq14w1hx6ukD0wv6JvOzf+G2IYXA/jBqhbflt6QzMRNdxMeE
k+KPswaOEZdJjo5Jun09eE+6Olwx0kjZRCq4nJei5Nzx23zc8uMWOW+/MOfBrQjaIyFtMmthSFYe
zHd0zG/XKd18JeIEujvtAWEeKFbw2JxghrJIVsPx46Fw5qTl1fMi6+aBGoLAjR8W2M/ELaUgY9dV
mLAu+wd03se6+h0k6xPWS2XOrr8OVO4NOgxGpCuGQIriTubg7zlYtaktw3napRvpqgBmZ4HZGWQr
2HdG+ZL1hM0D6whwIXK6XhCY0Zynj+MgWiUi0aMCCN0pcT9GTrVqDVtR8S0z1Jq1VAwfds7TL4GV
JVkcO2Z1sJy34g2XM3goNz0y8FM1K9vC2nkk7hv1d7xGl9305p1zXbR4FsXclXgPvBdayw9KwW09
f2UyAERT5HVMv8oivF8lgzPRA0YaU4Y0KvicxXtYSJBZp+CXspVxjbS1VGzurRtDROxXGllGTDxH
qcJDDzTckow97Md5ot6q3mUuqRX4G3AaOHwir/HFE621ZXfGa/1aJ5KPgPKzLU6vlNCY33yuM8yr
25XRLuGo52MRNjEh7EdrAzCfp9OD2x+i5MbX451orSO3IjrWFwY1O9/xcUcMnNkyEM+xiJjxsXh4
aQBUe8MSI09adjEHQ8PT+nhb8RDUjER4Gb94MvWz+HD6N15k34C4Agss0whzRe6QAJfPdxh2Zdl+
vi89XBcWIvnrO+e5YZYuMLolFYODiv5u+mVcJpeUM3ZeeWzNCShAkPuGZ7IeggerItmW2ISyYP4Q
fMeCc+QyKKhRGKSxZ3264mokuYr2ANKgmhULzvb0UrgiflUF7vic6kNKHNbwjLDupQefIuMB4u2M
0PO+jjvr9pzw4ppO5xMmhiHPRFPbhWru++u1WIAcKRZuyg65W75eC9jxGjVUtpxcx+KAL7Xhv5xx
I5C5Ed4A8MdQmGhN7rP9+J+kskjQA46ixx6fDGXku+R9idxJ3aO2KrmvQTusBTf33qMTX2Y6xiMz
ZnXiCOWRdFGtNapJpByyvpii0KkWJJASE+bTTAnn6gYESzi3yqpgL6Ic8wSQzY6d4kD4K9gE0o3Q
LhNHIe3QycHpChDOIalrDnTRzCrY0BGVV5AmAa7AdaeoblLUeuop/5ALMLxt3ZhNO1f7+wxWK1l1
D5PfNo+mOhwbdkB8tktazW7YUSkn5uxMs2hrj1vJJPITRKxjMidm5JjBmzcsdd93TikdO/RCEPHQ
e1/BSQ2EcPF3vZdO59C0ZikULrLzFLfoV5MwGyzKV7htYVKDtq6QjDiUXq/SkdGinZkjMtRlGvga
TSh3SC5zSie06wUcJ/TfP7X6M42JD+B8IjB4siZOKIdgp84yitsvRhEo7WM7H29G9sKis8TmGpvh
GzDEIZ8/UT/5Cks6GA44fEtbGyUMHVh7ForKTLhJ24EOktvNze6uTD+e+Z9lAUNuizoJSRXFz91h
n02rOsGbg1oTjUwARAglZOQNcwMhEZeKTr7wY2SyTLU4doaVlrtTypEXs9zVRziJGIM05IzoQkfF
C9HcjFXHtXlDo3LMsiWSdIri9BbDqSjDji0MaCU+6eeqLsM7MC0dZkMgDT/1fakMocj8TnhbEwn4
yFl6eIbCSAwhLfjN/lfA5yNoez1hP0UvpCHKErqvJ9ZZ7sHJI7gXvqqELWdV2mgEO/nPdps+Vkbq
J18l60Y+b6ndvtuA1kGNglLz8sl5pHymPcxJuiZ1BXKIVKJBN1WE0n21flDGPWyUjmLIZndrYK6m
T0WDu37Plnw4MFs4ymRccRaGgSWQnSeFGXNU5CA4mHTEBF9xNCv7kZZRseZBs+BI5tvSVyggqW4f
cP5pNwsXygsL1o6jAlMM2F+0vAzcJfN1frFCRVNMqB5SBJZo7211LUuHjkOCg4QYGZ8MollghAIq
OVtlkfwy696jPMXyBEZHZ0Nn83z31wnzoUlpyVBxqJUxmd5EfpkT4+1WnC7AuwDe4Dv/p4fkD+XN
2oL0phzlVKIwbpHwkePGboNlnVUmrPJRFtAN3fEhpWM7yfgWRI9scRRX8Lc6J4Zqp4/fLDcIwuDs
Vh272CsO2YK7c6fSbRUH7hcOIZGRQOLkCqQhN6EcFmcf1JGC//4F84M/gVXUn/D1St0JkgNxtuLy
WmDB7HQh2DOOY9KQrQ8PWmXxCpfAx6k2A4wIxS7yzciiOUoJGEwCehmmKujIS4AsnhSZEwT2dK1Y
qWERkTlZOsStvM995T7ZaYAh5dYGXsTA/0hLvDGWtLMCiAZh/Da5xOkhcUqoRVZ5i23OgIhJARas
2XOneQRr6LrFa5gKOfkXMsOJrID+fhBeofIDUAYUqBfHCmvCX1C7rB47JizFgaupn7nq+Q5sOE39
WtgWB75vnlY4PvYQvH/yv8rTf4se6jmPv5Hb4mQm/ta8YJiDIDQkt85O3gygZ2DJlIW8+yyjX8WG
n8Tun/tSw0HOLP7DuePAfBJbHjh8rB7PAMoItGT8d4bBj4fnhGhXYdQCqxHpleJwLpHixd/a928w
Ud0p+RZyC3pXX/8MIMK/tY064qCMx/rDyvD5LU9pDh9uJ9sKbR4L6/dAMeoKh0J30fyj0W0SE6US
SnPtwuEG9/Iv1aPZc7pnJvv+qSaBRnYTUyj+SZQCB+TB8koauVS19XJEHhUHeRdaGbi7hluOXI6Q
98M3aa329ER+yi6qPf5/CsyjtJz6yoWBjE8kyzxbxC7iiqBcd4bLtp9rAupIRpPIBoX6ftRd87g2
7Mo4QppZtOrCattfuj0pbxCjVvkXssKVeCpQgEFf3qNVmdWosdnRc/R+4K7w29+oczofB+6BaSyG
bk0grhxdDrykGX/eYDWt8wqhovrkV19k1Ee79mrse6Y+LYIYtof8vuRQXkEi7T+r6ab+E1aRK9rt
BqgdEVCe/EcXcB/3l9Q9TKx9Fs7ZEm6hF7n6Rt6IyKA5Mj0j1LSvjIJtjRSj+lF1SGpgRz/UTfM3
PyR67Q0exejMhi1b8N5fVCsdwTTm8vUQZsu7j3dsri4fbraaUjeyXwoIZn4clHOyYKCwmG4wOH1+
mC/GpC+dJqsCZzaIXHH7ISnr41T3bf2w5QvACPRivSsENfe+6gBd5S+ZgcYO68T+XIhufNQfQVR4
k520+pxqNMk/08ZB+qpe1AMU2mnlYmnLuzNX5Vfd3g/JprvW1wKo7QMkJoslVqvxiozxOY/FT8PI
l/POhg6P7poPR3OP24yJznE5QpUr8/vttM6DBQ36qvQSTpAv3wlwt18/EN982RFcCoCw/fngbQC4
vvt0B87tOITGVQNJRLssO0Xm8NunO81WlipZDwztEcU/bMTfrBhbagCS15wXzne2aCg5RmBMhz4f
5VW1kUBYx+f0TITivCED5oawAuk2e2Ftnx1B4xBKwj+ljAue+2X0E9DDzB91iK+B+ew7zHb0XJvO
16kcTiLqaAt/zUJg6jDGPLCTR+6PIkpYp7uMaHs2w/AkbmjTUIyw/fksRlUN9HHsSKqTtpaQo5Sb
ZevE61bVZby85RX7M4P3Bzh6RI9olOZ3IutHYauKSoQpswQIamITScgX50y99vwT6LbWjwDDykrj
GyrHb/7SrQYqQV6kEQ8aUyWr6ANG8BtSQE2E6zA21jAw0MLxhXBVcikqFzUZ/E47UuwE/vrTnywe
m+ZArXlkHP6Gg+A1sXcXtjrTUGHOzjDfvH6L34ayAJg35NPIZbjNVqtbC0SVTxbtngzFHUYNMCdk
1UNA9uC9rCa3JigZxZ2eS9Vwa7DeiKt08/lFYKDuISWiMsAjwVp4RiX2sf/ij6WcyyvzcETxQ76N
mzlM3E52Xm8mcZgKRhH7HSt7fxZ+WVREWHg89gYKyb1Ye6eI8apFs2kC0lFMfcl9y/T+7k4WaNOW
v2N4Tb4hP5IBBAFhECgba/guYLYsGeaB0oK+dxrBRjyOU+71Osx8pPhrjK6fbeqn+/4PpwU85G/u
CdHJUA2JTr5FjWjf0enOINusy7mwbzB8u9NrzoJux+3Ah/MqzAiAqm4ZCWPCxYQUWJggCFMBYQHX
IDftaVe417iYuMpKUoKjbbmS7P4vWTa8B5rvct2uUzSlqQ3NirTdteigbHAauHyMsjKzy8DdEDEL
aHIG+5xmngmyhQ5I+eU+M2ms/QZBNOONGbWZvDrD+BqlRdhPWuvtP93i+EviJ15TYfkk4GMjc60I
Oy+XMaxSZs2INjTL2AzMrd03Jqc6RJdjJxcUs2hx+2100jJvfCFm3jiA3ktfbKmW7Rq+1eF9HAEk
LbwatqinhLr/gcrFormc/GW/05DvxUKPBuLo9U/HIYPMfI06quaG3yN4hdmeewZxG5Ifn4nB46v/
IjDXK69onUxlMz01tq76iMloMSV3qW5zlxI/Rf+J+Ktj+VbshsMbDS1C2vbawNLVqV9Z75t3wVOp
qWAn8NeAA+jGDvRdMqZqzr8j4k/cwSzRUwU1AwYLQuN4AnggusqKJxCF2diOCkPWzbyK+q+EUhFJ
8dN7bo3YBGogI7T6pT4gDxTj0N/raScxaiOeepe/iE7tXmIqAlr7haWIVwIq/ZFaLx7Zdp0Va/Qk
1eeHCE8FnebbE1D5T3wCRtJvZZWEtSdzKFzFK31hhSCDsUtl0QTyTmHXdb+hMFMEvFIodTb3i8rB
6zQLApifC9ZdQw4xeWb8PbctsZN0p5IOZ4Ed5zPFLdPc+ACwsAkv/27Yz8VTnsnzJtC++uWTuKHf
MiF8waatrPfAf9EUoghD+NWYO7SY18qtz4P9E28eXhEOm8FUeCMdwMOa5cmwx2B5s0J0SGMdIK9c
qmZr9vPiRq2rbeV9Y3OD7bXvO3sIM43dnMBOd8wbYM+ghy/cUZ1FS3asvCFAKoWyGAijwyNWoT6Y
GbZhij6acjD52+xAIiE9aXNsIOEgUY192pV16bcOzTaxFp9tLc0FylBMc4dsns2HHaM8foFq/Uor
wBigxCwNBLO7EUIEpBk5WzYvLuUlWSUrfd0cqaXTl5lSP7L0ILLamJeMzCcO/V9667ln2CNAMp9V
K4aCzDOZNKSX51GlbfU/89YFewmrfzKdOfJX/iMkbrvtkb/yyS5JqyphICDGIjoE2R+jDHH8o/IR
fWm9bvWhOwx+BF5hVQ5mCZp7FOQYIAGx5xBTS5yRFD5/9b/nL/Oz5jzyXiOal9uHBd5RuEoV2asg
HhzjSETTVnLEAPsS5h31jymaHmTzlFH/nQndCDgINTTd43w6QNKGYXjhJ+ga3HZBx4+rnUdIHzmy
Bpf7t9rH23KZec2OUp6RNNZyoxiDqHCXwGCY2v01X5Wb1/K5f/IlKQshX1BokVrLPPeN3effB5Gc
njuGA1TwDB7qCZlT9Gwx8AVmVP/GtwxXcLV8TEbWBBgQkKk6E1RtDKFJQ7n7n5/okvtTs0XQEvDR
oYdCB8U+kBWJRQhRwUA+DmgXUlbqXjnSebEdQ/na9WvxW8crwmuLLAYrD9vajBh2c8RI2H6efgPq
Nr3ovrGNN4Cn54TTzfK9GOCaRfDJs1DPlT1q58XHSc6YpU4i0mEn+oJtv59QMdtMGwuvWhcUmCKa
+DEfL+3CZyjsnrhf2apa+a5jT3Qmc0k3669ieweHS+YSNArGCzxDtcyEZxYFxbe8YXGNuHawpNC4
iuPnwbUmDTNf8UcM+/wXJ7DDlH0wcZ4zjGE/MH8RycUTN1e/ym0uYziazOkwGU0aIeObrhq3ETIh
5zvp+PSE7/IETbiyB47qA9NHv97y5aZ2Nlfm9U0ikAzjFpYy5UTsHuqEX5ZytCgfq/sCesJ+lxGi
/pdIM7hpq3EmmTp8Kw3nzVpLZ4qjhDpn0PHOL3gPj0/EVm/N7nVTjnVgJDbpil/4o9qZ+qc5g1fg
vFyUwRs6sqmEBn2A9w9mbJEdNR+O6YZos/ED2pQH5qATrKGXdqHMP37vZ1vWzFlO1mKxGcb+lVsr
Du6rgsUE7qmg9xMovDuUIbfy1i4q5+lDQH/sGYDNu8NjNLIo83Se98EkfLmsvfT/SDqvJdWRbYt+
EREI4fSaqZT3Egh4IYDCe2++vkfujnPi3j7d1btASrPWXNPQkVqOeQ0YD9DuX0q+9vllv2kZvbVi
DqPD0XbOkUQuMrnoHf1zssna+AFuWCvQxxUhx4EFg71PYpxE4xKDMHTHdyb/xYHDrYb4wWh5/2Xu
6WDerPfcxemgbIuO/dG1gNNDMS7XIYFgs/Uduf2R5AzE2+VTtSVkgaShKnhGgMHdbB//6rv7TAiI
bKm7S9UoQRlc0txq8DLaqn8IHljzedAHat6qL0fMPWFWfyPqxiy/BFtRbTLYkgS5cpiZ3vRj7wOd
nuq/wkZheLCUyRm5xwy5qr2HdkjLfzYlvhHAIUDgAA/oUZkDAnQ86k3JlIBEOA7BD61Nthv3V4iD
1Bfx2TTTcV/r6Dxq4uEUWvhTNMgHag4Mb6r9XV71pzZrJh+n8lK2FQYmvpVip6hT2g4Zc8rYmGNC
zaRU58O9woO91ngwEkIz7P1sUPNzvI3N5LzY1Yd5e7yPNb+as+1GDNs5YbhAVM1ow3c8uw18u2FT
O11o4gTGQQR/hT+GVkCr9iYjjHOTvXwLuiSpafVxYCAeGby8HjYS2/xknwvChHclA7lPaHj4Psj1
oJlZauecc5RZQKF/97zDiObhMfPbsfqHzbhXn/fuHUDpjRmy96WT/Hitvbs/JIS3tJH44+pSABj2
OXKAoErWA2m8xVs1yh8jxlO6Vx2oqOIcbAPgkJ1jOY/qOTNH9yGgIe+agIOoSXm8+nIGdHEclEx4
mP5Zsj3AwLmbrj9+G6jrhnWauDSgkV62qv/xWN4gRKBb5GrCXwaZ4KZi7tZRCEX9jnc0g3XSKQ/+
xX/4z+RzwxXcblLSlTBJecDaj3Nd0Htggeoxpbk4pC1rwTDcFHEk6Jj5zZvxfB8gWKeci82TS2c3
+sEPW2wWe0utu/ZtjMEMD/DInfEBzsw5RjscH1ACuUJiLoZnX8IBD0/jGx/kEu2mQRff53iD57IL
kbg7Oa+MBe4us7V3DfpDDnHCihFCHpzm8ps8MuigJBG7/dhcgPVjvn1MXg4KwlYAcRvBKlR0qpfh
CTt8JLTVBUskEATaHLFLW1z/AfxLkAwKJvcYXJeNBCaQj0JP4n7ifaqnNmbhQF9zyYLpwR6FmUpG
89FdK9M++Se/paAxPMr28lD+wl5xdoERftGLgMID75E9uaN+B01jqG03FpDgW4Omauure8se45Yy
H2RgM9lJXimWh/7La3Bjn3PMuEkuyDmNT9l+tu+GFjEPT/dcYLxtg+YCAeEn5VJHrh7ZWQLGOjgK
r1/+IzPtNRUcRB1TahDzZC+RtEuaW7uxbGYtTKMIziT2PTm7zGfsbQRoT+PUiJ/Oj7NWoB9wuH3z
+xgCjwJU81tvKjeU1xR/rLjp+NbH1H0aNfdz6+i3t9nxDMPW9LZvD3xFMz88pCawQHXt0pj36t6c
kdo63064DyjioZAsCD9mDmWTGDi4L6c6EDrlyrzM2e/Fo4RucOTw2wcWLG3OLQ3VM2ugHiRH8gz8
QLO2MMAcgKP/GnN86j92nxaF07E1NMTSDJZsLgf+SExxxx/yzzT8PGBzgzBmfSK2pqjcGbggGYHn
xrrfy03JWfmpDWpNkIInN/SXNcUdvJ1QEd0nh3I67iVm0hv0SY6IEE0VRgDNfNK31/HihUWfILn7
zB/qGeHRvcB7gLGuziSniOOku6JMqj76i+3+vnyjlVUeu85h/EMY9nNaEAX2Lq7rDnxL4r/WPice
9mSgBDzDIaMVoHgwZx7S2dT+3DCWuqCexE4dON5OrWyrwObSpkP2N1/sxtieqpFd2x8b9b5rN6l9
5WXeKLhPGBc6jWSdvxnZ5vugmyFYpzVIry7UF/RuPan1Xnf/MXyoFtX+GyXcqaB+p+sftDwruA1R
rFJr0W5yJ1bbWB/cP8yXM8LSOTmZbQlSxgmy1DGszDjRK1tiU/XdNjeayWuUmelaspvpf5Epf0fH
jW6cLZMc0+253YU2TDDxdn47INhFQx3s7tLaQqK4MrkL3qPzqP330x00/6T9k/yj9owQIFoMn6oR
lhBG+1HXbnD67NV0uP4INg8cPW41Agp0iql25WEwF7xd5uUvmBtTu+lbnG4/aqazXPTLTbL+Aym9
Z8Aw74jiMIDBw3HHVphDJXvgIFwZA6Yg663g9ttBIkdkQ7s6oFsQr/Ti0OfXDF2zdd7xdiMrPJVr
XM46yVrNmxLjCsoZwDKIQX0+KWQAh0Ffcp01B+1XdEtP6a581SRWwG25lXBmWIH+w8NP3z63BBPB
e9RN91Gr+oCAoGPmFYLyr0UvQV1AMQ+96dlO+vz2g90L2ywKTZQkVuVI3X8MHpbzm79qKCXZpylR
MdL8gEze4rWzxjaB+bzQ3tkbZhJmsh1Q16Ma9bbxNNoAWdKqTaN2ZhXnwVkT13WhSOE41vdM0pav
NpfvlleMLNBt49pxmr1IlbCS43IbN7OLMrEDuVK+/gHhODOdXEjwGJuq74ClMPkoj/7d/6gzKXXQ
8NiwKBDwt6FyiB9618km0faMHtxL8YYI9whw6sNjveUN3gSIO9MHyk1QEf5rbH2ismj/bvDE4TcE
hotxRpch3+I0ZJxN0sIXv/jHxd7dnMbVeZJFQyDpMfqenAtWdGjzT/j/TVoPe7s8D6Y2D/rwWvbH
/zhqMNaYSHNxsJSvMl4Tk3tydNDucbArdyXNgG0peIvQJ7yre3EIRVirFGUsTmFTlzIjP6Untn+b
IF+s+LtDJCQKM674k7eyvv/zGLwyqsXBnJvbMuW+MG0E1fDRGmwUjFgUVxUp29kLiwWj2iyOOT3U
3jUKM26ld/s9anyId5GbjexvsZUhS0giBGJetZsTDWOTrBqi2Yv3bo+6FGSTb3EraadNj1InxMjw
r5eQtMCRQ8PSVNOjerPdtxL7qDVjwILKS2YkQP5dI5xMTqhp8Z/6SGYGLBHN66MjJRb3gEkX60Uf
vy3fLG51N9uMpqz/mCaGVFk6VfZiAjfomQP2QzaD5Yrr4ZkSpo9OFScNWhom/P0hKTtv/Tm/LvO6
/b8/cDdnKI0XozhkENHgx3HzIZMnVcOGjzXczHrFb/7weoxQ4F6quv23jhnQKcJduHvQFrFOSWHg
jnw6l5CJFzgEiyw5he106r3H096wR8W54zczdsu5usSbBPM7teXdpYoVW++NWJ7pGC+HD09OBR0A
jf4jYzoFsnfZkcu3H56HeGYEB5sPvsN2rkORDFnQZk4ev+QvIFWRGTx/jP4Fpwy1AVNbCQea8p1e
l1XCncggwYP/ac000WrOoec8MYNornB5wBuQWKCMYOLRe0idwavCS8V+zOE18DyhCUu9WT7BJ+A7
opYEi1H3nd0aU9npJoRunWKHMw7Tug1fCz0C19hRLl7QFaeQz1p8GiLdxEaTN3vOnEIKZebGxoSN
skMvp9agE235K6gZGhXS58oCj1cP7Psn++mb0wt1i9C/vzlmWsPT17c/o3r9vjHZQwDFVbbFyb+b
3v3X8JjdhCHRNDNwYLaOzvNcgavyBxMQxmvuBYa8zNZ4M/IjtKV07nvtfshf8hNPgNBdaA5fLAm9
9fbBWXaZuTpImGG+gm7xK2nDof2nEBc7sAFgfXzVnUJevocMvzmk30MQCh7Gj81BJefDlB9Q910A
dicd71Hi/wjOKAwaL9y8MGDRV4L+fcyXuKEht8n1kmZNfytNUdEsSUyRfP3Vudl5rbQXJXwGZrc8
/rBTG/SYR/fIT+0lbGe+xo//jxWQ0QgBnMDP8aSQfdh8jDvUhU+0mbKjd4it7HdBa1SwbdDQUYnw
K/uRK5A7EEvaGzLxN9xDyAEDVtCNQAtAjyagXJxqsELxPsRmxAW8TyNhySW86grRODnAcHL9wr07
WV+8Vm4kMqM4eZFruW9Gf3BdTB5/t2yLBSSLhgcPskGE/f0RnaGHi8n+4RwbPty2wwLbVSh5B6S4
pt2peVGUIc90G8Dxu9h+ZRUN2c40JXnjVFfXR7XuZnwk9VJoNT4z2AIoZkSEjnj5EkujqN2bquE3
QZkW2bPNlzDmO2ZBEIBoxVoMqjmqxO33j/pM1Y+1qcEKK5Zn6TvMP8LU5/b3iyWFMcNKuXajm9K+
2Wrzb4LJsXezo+jST6zZEmkAyD7NP1tYcwpFvJ/FMYUi+8Zv8PA/AWfEDQ8RiPMev8pm/M/L5Jg5
IGPuoCrz9QfiQ17ZJXBB2W5H/SGrTw0Q+VaaCgjgxeLojpc7WgwE5fI11wiF0ZqD7sXF1M8gfNci
epHUzLcGRX/yF9QoScBBI1aIh7/iFgctkTwp+O7Oa4DSAsj7FmO8h9gMPTl4OlODgJIZudLsWs3I
YyPO4gwfsPQGTEbuFAjfwIiZScEykDOYLBozT9BO7QrySmpF49BTa1U1ahPLzOXeZYEv6i7S4hHt
Ib0rg62LqBfuwqcAg4lpF5ioub9A/c7u4EXiQrJ/yUQfBi63HSwn0BgDOJWg9PGnLedsNej37JDK
pBBig9DOXtrLTks5b1BwSadWdP0uxpxiyev8PJOeBzwjKLAnDp3dnMeKAaoovmlGT0LKRYnx5XJ5
qpc9tXg6z1HUtBD7QIiz/p6n6BZetmkH+2sMjd8Kqg45q9iWCPwYTQmnimrC3jXcPq5lcK80sjAd
4wBzZaXYW7rKk/3S/GTqFBe+A1wdDcLiDwQaqLnm9CJTPBN7NZwR6tSfPcG3s2VbohtgHuI4JruB
XKXufdx8et2ms50udT0pC05lUbAN0V9KvtI2gIsB13DdTm5YUOj/cUp5ATBSYD5ttpXZJRuSoOaW
N602fWeLppbjG+5TU4fJw/k+yyVVG0jrk16nG+i8pAocMrxvguZvZDWFOXW223zOJAN+BtsD1kdP
vQ7xESb9yz/KJVsKhBPqe7jco7F3Nz97iTo/kuOd91P7uKjubrUWHwLZNox73d21LrZY0WHViX2n
n04cWMujNIUl3eLSnk9O1bXA84v+WRt18rcJrtcb90fjgl5pxwn0xvCa6j6dIB6PTfvF0S86FH0d
Src0NUPYj6J6cQeuGe6vc6J+4HVb8ugB7MOTMT0O8Wo+uVWTk+aIm84EMW7UwaZpYjwDjvBobhBK
DZVHpmuQVnFN+ER92dkWRJj4MPIYI3bsxhyG86ey6tSwacPQjL3wUJdzmigS3a4qBVsTFlIVOcE0
jTehvoBxhDZacpJC6+HqMIQDJdY5/ZlQOFmyex7ZIey8SOLBl/apyyxGk/oTGja47x1PuLhFKQnO
KyYffaYmZxGiXj+K0XWGX5aRAj7rpW9pt9J/X+9Y/KaAERbGDzgLpekp45/TK3GhtRtqtPO1geON
2BW7Jy4YPSk4DVi3ApDQ6eGI4TyIeZnFGzh9yfXk/vs8Z37D5PRg8V6OzsuH9o/3Wc1w5sT3Aevm
edKe+2cxIQzwY9PVbR/OBAsxA8tmG+USdsakLN4JRJ/Msd5SlZ4xVZp5RaW31LbNVBzk3NF281h2
G/djNxpBO+Dz9LynMuduD3YpntnbHgLwG+1i1HMThbJVd+A2AwEE7C+kDuIhX0Xw64rZgCWOugyI
WQcUgCyqAZJEK+lDwO+KNRbkw9uhxJWp9yZMcAgzTlOqgqivhXl2DTfmI8dTC0eN/tNNpp8a1WDd
Q7be55psIyIgH+vmnA8OKBuMImQ4VhCYmAbxu9BrMRnOjv7bsN/8J0laaONcBWBa19EJJobAfyhr
+wszztChImrmjAtcwqIlfzpGodHiZtnWLYKQBTcIVrk8urooa+J4Jh6Enumwb9phukTKIyte+8Dp
qyPTr65/H6PUCZ6wOh5q6tAsTKyklV2x+qWHwYTP2WfdUTPtFQ+M+mqz4Ofl2d9nHz2mk4/5pZ5G
l7qX4CLUtWFJ6CKsx+0HuE/H40Pge10BmdYT3fA/MYlCDeg95shudvWOyNRX/P2zsEz9R71mWEKp
/E72TanR1OyRXtJ1fuNfz58DQ3Denl0MdfxODRF+0s1A5bvoVZrscJg5UEExBkou/vtoQ+G5wN6q
ML3Fxw32eI+hc4W0vT2jiunO2gMuCPQv7b3d1+w8xGzuV7epb2oVUu0k8DKjABM5+9ahpaA8uzPr
geEmmj1Fp8bDofmH5Dd+4NeI6ST+fUUr29VtPKRocmDqYXu0wn6FRNRXiZQt/ng0uzcGqDSexIe1
R4+VNYDGBUwGLQe0uGKeyGHOg+cu18ORxpyjATDPg6lV0Ji2UVQ1VIbkgdKX7NPFce1+R/u7x6Dc
Nmo4d8qQJSGkkBtuieWehr1Js1wT7Q7dk2avhGe5S1oLAuSxTLmSJraO4IvBeSUT17mONvU7ezKH
BQVWN9UcddPOpDHsU28vyRcPQP9cSwH7d5SZs7p7mNDgXA66FKz/jOE+e6LLONKjn7NXsUVtf7d7
FHzQytBMEytbmlQvzA/S3nKD8gaI/o675mPYWmxm16+z62t/nY5LtrTTs/DcYamzZkk0Rb7eyZHR
4oGJAmWxwWjvK/dMh6186vxrwoDKfSMhSQZLFEtyDaFfOtWtCvrkfUFvaz2crbXRrFL46Gcoqzvb
JGz1qdn0Z6onrQXLdwa4Lo21hXVECIfT/ESsvWkGqRSX6MvN/S63fdU4CgzsIQ8QOMCLxhlOvehj
Wur7dX8N/BO3oHRUBt8ApUtvvrvat5I2gGEFdbol9fTsQhy1ADLvt3KNPa+9dtDO4XZp972Gh0nB
a2GeYyPtAOyx7CkX0nPCnNVnvjh1P/6JOfLPOQ4/C5z/NvaHNqRA/kR/2Rp9J83Zz9cZtsxHXuUF
7//CAml95FodMeACumxCZA3toQmGcnLxaSCPAMd6EHsIb9/ZGvOvK851jMsHmxFTlPfHfv3dSOlc
ctGsjjNiSsdW1Era8X7YCn5Rf/hiJAcvWfNQOwkkYMhMDodD/Qhx06p+Z7KYww/d/UUYG+dmeu1n
vOm4pzbSFf47RXWB6I7zAnxhM+cdHeZQdsk4Ri3IuYKPd/8t1iYSUYdN0I96Sf/v163wRDG0/9C/
4/AMKPKyoYlvVt1NAoIBGGpcasjYzY/bHr9qyiKruHnrhjBzMKJeDhHq7+4AD+O+MzhCvaExshx4
vzSuWwYZnG9b0aIljjpMzcHfEbYlJr5laIXYNHN+0oA7Rz31chiccyBwmmPX5O1M9XQZS5l8esqn
i82LN6jPo307YAUPGKbhdnZLvhS3fxBZV60Vs2VcKEjJVeS2JxNYhm05DSZfJip2+kPVh9EW3Q5d
sD2Hea8/AEMOXaVN9qCUwCc7Jl7fmJYSnc5H4N52KzVhmTWALGZJyitWVazrf/xlj1IZljBzfnIQ
1j5jU438Nq9i/qWvH1Ne0cb39x6n8M3v3PEgv+BDaqHm8J+qR3FAAbFRx2f0Ve8Z01xZnZdU4Y35
Ja3OyAfdzVTd6BXrJXMtNAB0MJSSD31/G3wc0Bx+IXRX9z3RykL9H0ru6HfXclbzGzfBFn5FJMaf
1bjlmMG4bgwY3FxHB5HMzs7gwxmKaSEhEE8javZmbTwXoVBOpbtoDBfsZZQQyCCXO1trfunOky7i
JMk+f3HjIFinw9s8swK2CvM0P339pceA8vmAeXubt8qRC3TXpcZJr0VqCYagGj2mWAcu+TcX/i4r
RkxnmVJu+hWKyz7dCwVKLzTreVfGl41q81I7GzU5vd11eMJsBVCkwb1IVwc+AGgGTuA1cSwaY/3/
PyCkO8ziTrfO+SQLmibQeebOUODkBUZrcKb4PV+odCmwnsMuvmVMcTeg4vAqdD/TxLM5AhFyWRKh
o4e9k5Y7vIG/q791mUM8weJppdO9hhc77DAGfthrsF4WMfUd3zPuzn52U344xovO2qV0qzYOexWp
Xxuc40h1iTOXHhMSuSXaQyruCnbB062wj2WBXmy0IEd19OZQEaTPSJ4eqqe2shObMQ7zVNQF8AXP
F999JNm0YyFv6Ml7wDO7uIUZ4bHHbXhj6oTpoVZjOfP+FtyERiGd6Iy/yeRVoWibt2enP6Y62Gua
Im3UmPGSswCMWkI9Ad8++YdG+DxH3zZQr8sh0sCciR3EmBFwS6/Fix4xNCST7Dfda62b8OUxpg93
abZpGr6Jbqjclv/S6i7U0bTYUCFg5IuiWKA0foEVMQ1GVLvmx0FVVesEH4VhC4GF0DLAxiD4YK97
goguH/jHf9T1A/HcYw3tuv6zAFawBKuPxgHfEYpy2ryfzlltKcppanCtmw3A891X4K4rakDwIdYF
qnXCPnTWB6/GtBG46hcBDqIBWqxNkx+c2uLpHMJs2eCnNW4i3lkN5S9SmjgOhssOKeg5jwH/p3Cn
QGtRgiQD7fI4+YISjBmp9cBpZ4X7BBijN5H3uJp/fEO3qnAbmJ4M6NwCJqYVonZsMcYozfl8OhTj
yoOkueUVH12f0cddzC0Aq09pVOseNtVeF7+fnUiteWpAT4IQfnK0EfHdxqqpKS+f7PBxECgvX+X7
mKW9Of7renLdOfvNN0MGIE5cmkMj1L3qe1CdThxgMMANzxFAHdQFKkAJIFrz1ivrYBGO+1rrRiLJ
Rba6MTxtj9QKuuyPj9vM3lT9ZoRX7fFQNKwoIBOU+piCCLtnKzifqyZlVSd/a4PtKRczyjm7Vb4C
zGWcD97WAMNYI2uXvQu2rFFP8hZaf33Dndz8lNNMnygarcGz+wR2SSeHYwMDpHinDZ2g6YAtMum/
GRw3An4M8hQNGqGr20Y3WyeaUBOO4olzGRvM9WdUxuBNMbriV4lzGLT3n8291JYTa9RcsSj2TPbw
L7gRd9/9+AcwX3s/4YLl1H3p9WtA6dLB5vp+gPgDplgBVusX9e8opsB7jtegak1FVrDjsFju2N+/
hAsPYuegcJAM7ekyeyPDGZ2i0eQuND627Fe+z8q/0NsNLzQ9+gDFUvlfmsXgqKp1WxTNCwujlxzq
xXORcU1n/qumfadf4dyk02decVsLN0qCvicTzvmedLlSOB04tJc7pzALTh6mzfVH+P5RpQAN7hXs
7TRjY0vysXEQo44MDnXfFNe3BjHgfWiUgTPXX0fZkr+/4UNRCHFd4V47KDhn7yxr5S/1T7BtCDnB
xKBx+wduznseX6zA3Z/Cq2CTIUFzXFBM5hEcCZoe9Kaik63xc/zLt370WylRU8ZEzfQhMuAWdgU5
Fz7IKJnNuKoFYwEGWuljD1SscI18HUVHv97LpSbGsSFdNY4ynqnvA6OSQg5e7TPpYeLCt9FXPSp4
cI/Qd4USMoCxecXPZl+y6pWkMU1MGWAtGhq1zxFc+P6OKQB/2mLr1wSjzVAMS/WaWEMsY6CWyuf8
IFfSGyhl5claJui4xNrn0xf/sCDhF20h1Lki8/Rug7HO7hlzToLs7MK/lZAkxJYbR1YA+4JznHXQ
8+ZQYVSx7CTLivXFUfddIb1Pq0ZScH/w/Llm+NdQ63L4zSvuPiDc+jADDFwut3w9IKSW3yxrdUhU
xkeYmzZfHe+EjeMzNqihJ5sqGD+jJMJzXyxEc1Q/nXuUHfQPcdNs7Kq6kknCEdetaGLuY5BHTinW
RJUWB9svskgFK210mVicEUkyZlnpbcGZFVfCb/n13QatdqmHYUBAWyh8qnp9BZzmek0xputE8/fS
LxafgM7XTWbYDSvhZpyCuiZLSe0Bv+aY0rMl9xq5hrugCD3K9hiWQf126InHyWdGw+gN1uO+iHyQ
4h1CkSE0k+h6lPyJgaGUcpf6rNYzVyPPFO/gXzjgSmOyShTnuFgqWLenWQKmK23P9IelPNpJ1IjN
L+d6h6yLx6ovxi078FY2yqG9+OuMO3F0xqfB2rPpEKDZg6Pt6X/ZJjb4GqmfSjzP/qR58mZPGoPg
S2bDbYA5UXjCfKtZ45X0W2LPJImMgJvOut36zcXzIKOCpYrdaeJTG/qsFpZqcvgJQBVWkfvJazG2
AikK6m1NGaL6IVOJjUldGzD943/ywJTeMckzVSzIB16lSgWnIBhH0AC6JvOjXpHtAauyBbvyIqKM
AYSOrTnnFUQAtlxPqvEufMiyFa7WpWSBb6tx0PU4WtaVC7FZO5/QDMJB4J1cQpYz8BuFSe0DVdYf
GUUJi91YRnyXikk7MyMKRaZv1K47RyxPYcaMHYTmpswJNWXM+dT6WwgY9sxfx3xrwtE5slPWLOvb
dIVbcdK+Mk3DfV7hKRXcvULN3v44YodivpoyaBAg4wHLUrkuq9V3WsoX7ntEUeqzt8esEt+oHL/Y
8ojko+DdQpFwzSBRnk0iy3B4G/VlmCs8gJlLiPGA6GFOiBVDj5JESjHAoRs1BXGLhlQiE1XVlilY
JKu6crkBpnb12gjORzw6Cj6U/5gX2YYTqqhZojxWyoM8CTozFU0jJaajPvLcDDEM0wJp78UwJHTG
kz+QtXJdliWiJrKzb1p2Qq6XhxibLKXYdGhmUuC4o73KQxKi7NAuz3bS2orkwTlkqvUIf6kHu6MV
Dby8f0alssqHo1O1pfezN/7ZKb0bVXI4wftC3Gf35CtY9fp3/BENHd+hYyYbeU0opo9srK2Y0EG/
xORdEO/lzGHuec8lKUfxV8ZHEFMQ5/CT7dxnKMum6HrBY0Bc+qpbkCZ0W76WfLxga99QJUm+7Ux/
13eeQ9cqiM7D1784DcjEBG3HvKqpTcSSgfTs69zzkgAJ80w/Hm2hbGMNvJaXZPZx5WoVHnuYV5mk
WTcld3/c4WemCSX73glM3tWAZUtmeXLLAw+FtTD/EHFAo7Ylb16HOCHN1PNbnpUsy+/84E5pndWf
tRNyNU1QjeQrtk39C1jVi0tNfKWTyAe5zA6w/V3kf4fYK/v1zSXUeLwJVkcneCVPvHZfk2DreP0E
UcMOcqcAueR4yUnTDeO4704m7xmc9dHPCe2w7IeD91QEmNJ54VOMwicOSmQSxZiNDJJmFNh22JqQ
1Naze39v4RE0Q6IG7fZersJ2cryoIflso2k8apHk/C/EyfMOaIECnYwbPFMPfVrJIWPlMjEG8pjm
3t+Vlz/C/kt83SGmtHjHyfLGbBB0dy33meq5VGeQxFOggrqXR1gRa0c2sP7VTOo9odPQeStjZs/i
MKyhqqJ9jBka6clqYwgIm2DKBLbVFzXaHBpsJ1I8Oj5TDs0adJ3xmv8ZfQOUbzLfklrClcKy1SNp
HAAYo+KuUL/ULJD5W5zrg7u6ucEjwc55zBzxtbLwjxsbX6HYPH9XakLxyXJSejyJNuq0wKUXMB/k
HEebjRzFnQX4vpPi1+E5uxSRgcsQJn6rpgxb+WeBCMXzvKMtKegTTnOkbuG2BrVSXz1c+HiVYU/s
jv1H6FAYfkH7Y1r/OHzKnL+V7+QojEn7m8R24ySGPR6eRLk1e6r3L22s+UPoK88JzabCq/s4gxfo
DPHJZlV2VYiEWiedjZrcZ0853DZdkviCb1WWOXAPLrdf3hR5UB12rOnEGNMMTwvTJ6WbF71CoVfe
JuUXm1AiGPeYVCHx4KCJFE0n+biNnTi43vAp7fCsxyMgN5UTx9O8B3fiL7cyAmqfRLV12c3THMYc
w42JNnGU3yHT/40aDS1I6rIF6scCzVcbMtOxORL4HkvPsv+6CpheEVrlf0HYfnoicauYZGRrYDk9
uEjMUU8wAMLuCZd7cQ+GO/ln+Tkd9Yi0GxdO1aQjCMFi+ayuq2HDsfNTnJMTwEIZvVcPG5sY7xrm
RCM2PbZnE/bJsmG/SSBrzY2rCILO8KfGjXxMP7GR3C3MHBgQRfUL0Ldw+xQtbZvhc/dJQjAlos4f
dEVyzgK5yXntiidGQD0/sY9AePzxCR8EMZDsiUswOJZBI3gUxDb/AS56wxgg9gZPUE2n6mF/dNVO
Yg17qpl0ulFfnedvsUFAA6NcPFGtEMv2WV55fzQsjHrDcrdjnrzBBX9orXOCVJC6SjRbhKV9bQnM
i/NwECimHnUzdV0dlQiGjpquOoW14SoSDMB+oD0MmC0SAq7/2fIQMthgc1BMjQefJQ8hypTlJgNz
oJ0ZNf9MeqQDJ4ISavGgcmGRoCBmli2lNzQekoyzssRxFHpX7O3IuHXK9lxiQdPk2mvaszMu1/L6
h26PuRObdMPnwy7ySbTAaXYgQATTcv+k+lhVgZpcy0FvCJ4eXW1isk3h1mpTJNNwhvbNxl7o/+vg
GeYAq2KIy9ZBxE29TVBOJPzVkafKqndCjyvlOiZrbJnnRCFOvkMDnMYe/nFiTLpNMbinJNYPjfIZ
mCL/zpvendNxoZO2uSTxutOpcq26HOBgk6CulJJ4CS83RTu+2b3SAERYQExrqstb5o2ONN7ofhHc
rogh7oBAQOconvOcoX7Hfu9luU0b2ZHttlv7K8B5b4UlNXvix5iJExEt7qqReYPfoF2juxndxOwW
DO6MJERvGDxBAMY/2Clq//eO+tqWbvy126Mxj5lsvTPXxTmbog1PdmKwurhe0HWITnsNr1Ed7aOD
YG8nZO9xtX5DdLXJxvva43E/PQ0fqhefhOB+QjFGZXqn7JPcez38A5ycWHUZqOzcT6PgllAXF3QU
mRnXEZbwREOfYrLhcLkK9CbB3UmBenztgLP1i6s58Je7i0v0vbpQ/8naoHeRkRorKt9AJfVi2SuW
epZVc+RTbu4oJfLW5v/fywrrBK6CIFAw1e7RlqhBF0do6oSd9+hRAbMaNhOeXH/OZSiTBisZ/l9A
XU7bRBXGYLKmhhhcBN+tMaip8d+2Zj9xb34mswS+Bj6j3ipvVNyHHGlvDsOmN2hxZZmYQtM8XoaJ
MjKPpcAKL6+sXtSztkqiD5+fv7tN3xh0/97i7zJYlX26OoSHZ26X317Mkm2GCFTWNZl27njctLnK
SqLnBzJaXJRfcHM6GUaBB95VcOGhbR1OXQLjkcIK8vAoejh3Ivc9LqKxIbnrYTlJSs4/ktUJ9s49
nnO9a+uMb1xSI3UKsZ6jczFEQd/+oYO9X6lzxSJSNzIec34FU9gDdQ2B5T07f4dfkT9xgKvJgeUZ
EoCCbTpVCkbbuTEO39ytcn+ITVM869Wq3JPQyJ0PwHmmieXs13FAfxbBQfxrK6winw+xwnWdc5o0
FioIzw6b8q00VHoWI26pHdIj/kNlcufilIQ4DJId7EsBw8UCoeUEe1YmJavdesnSK//+rmqEg2YQ
k6DMzD7BMugNgjo6+G8aLwCkGdRYFXDx/lkVQi2Lv/v19FvHGbAL1232SYJjusqp07k+LTF6B1wr
d9ihcK0cHAGinOcdtJ3uaMAOLyULpEj4ln0E0dk6/fsDwB3tjjJ9VJO+G9+5dW8UH9Q/T/IgqR/0
k7gtGk5fcX6jkidvqFxTd1J1ksbRofRPgOyS2dEe6DOy/Po4/qKkhiCrSD68uCsuWe4GZvo3ww5f
45AtxQZBzcyAWvwG+FHQ8f0d3L4ahlQoHHmTjz+PdxVMmQAWhp+vSo5eTXqHncd08F5R0ZPaucp5
B0MK3R2RsQ9+/FDB83g45/BPV6rY+syvnN9UFBCUWGxnn5EnJcB4/TdrRpLK5d/bCuI293ufD0iE
jsHlG1/sHAPdx0d4+LZbGY4AstfJLsvGmKX7cqX6KBbufySd2bKqWBZFv8gIBRF8pe8EEfsXw2OP
irSifn2OfTOiIior695zFHaz1lyzaYCXxNHi9/klx8uKSmTy2qv6UuMNK/rtj7MSOa3ZNyN1Xxk5
67PvVpO72RcbrTDOxNdc9LOVJXQ0KdkbRGZy55TmUrPM8wLXS8TKoFeSvv8tYUylRE92AaecNhtu
hfT6dswfPgFEMxCa+8EfGGCHXLXmzVCTnd4kDTmh3er9cRRknqUlYzLM4Mz6cCXZxVmKISUylQxV
7E9yF3WCkwWMv+0L73rgVTYgJ2uRl5CMsAYgd0WCYTgdT7+B4jf+F8I9nSoycAV9Ni48VMmQECci
bWycPFFak0Xnokya9An1SNAir3q26rWBZvGtBVLywpeE2at37RvfkBm4xz1ggTDSWPzAD/BwmiCu
DzFRcnlSFo1Nzx06CuWxCqnFE34GI5LLLlFFhiiGE6dH9KAiGaEO551RtWscmIKLJKJAMJakS2IY
6D8Wj+31VK7wid7iVu0hlmFcloWiV+tWVUtaJlvYf9s9uw664BW/k6FdwoVDErCuvV6CJ/QSy7D4
N9Hc36laFKcnlhj+m8iTMbYIOhJ1I/PvKRdDofehjaKJzhcELrTBDRV14d/XX/Bp55FAi8sSBOg4
m6s0YzCMoYZupdWrZzaS3aJAR6ZM/VDpAFMXWLNFEJb2rdVHwdUnumkB9w6TDr2cAkmnGV76fXgG
0ytTOFuGhnKxS/wBYaRcpmoirbG1cLudfTlU29tBI1ISuwMNhTn+FWGPfurLvAP80Sx3bO07KKdZ
+eRQbeWhKVh+BYgs1Dpwi55JxTm91zzn1kO2gElYG/cD+j2riwkf1Jf4/AM5H4m4sy9z1QGteW7I
kSSJixhQBk3Jw/9QafLzJz2hbDf3EGG0lNblMh1ykjkPXKGP6p5Ar8fPufVN/nOPsawY7giUpSXY
46bzuBk1DGbKWRozuD4+3pmotDe1t9oBkL5n4FHLOwTe0fG5/vjS4b0c+10Mc0BxhodVw0wVKA26
MWvu5fyCjzucDudvbGyFNTdqfRt20+xBd6lMdxYZjumGZWoUhKwi1wxBDSALi+zoarK/c/nSM/La
84tR/SMKPZwrM2ALswUjX+V/8HNr+8d+rYzz6288XVygQVq9ScRgXBwEo6gw8H1A2Yh3pYFJPdNq
qj0R6+RpupBXUdYOgg9IEa83TzR7D3XU1aBRw+KnDe2ArX9CNGRg9odhd4HpyMPqXCzi+Cg4nojt
DHo7B2rEtUWZYjF+upjy/H7WACs5xDjhrd9E3vfOYw7xlmGUm7kPt4uFkc6bVNVvyHGGecKA+6km
GTkjvXVo/6wexvIMRZiO2URgLXr8E1/kqOIFCu0Ts5YZDT8aCwz9pmx6Dz9JTvGO1Y5BCHNUKBwP
VgfCDCSwff/IcJ60LesCrod/XZ5gjuG0aJqvmKX+GGWThcJL4L5JdtY4vPIp3ndC+jrOSsKEyKYt
DBKsiJXjFjRbluSRPJX9x6a3x1+h8n+Wts7cwQQCam8jrYYAW7iiGbuWNkc2FiVn4GCjHttAwoUL
IjDT5w0uLiO8C3aCynHFFiC6TBBL0eKEQ2xVWz8n5bDBNM3KZrh3kBR0M57zO5Lb1qdSohP9wbGk
9X9E0jqLapws2rCDgKWSXaKzsOCY9Z3n+UtR+SWaDGB9uTtoJxSjDiSacwVXBRcOaASQo5BXQQCb
3akEC90BtRmF5VrZMpG7kV4TyxUxSN81JIaG8CxWBf48e7iL5H5ph6uINRoOTNgOFYSQSQ1sOaNY
HB3ofDjkFCd7mrex3hdhst+428Bvx3P4OxWMI3KULubbKr2BpdmsUiaaDM/NPGqPJCs0RC5/9qM1
Fm09WoOojxxT7yW0QaM1jk2ApGwF9vL2ahYu1AdDRRVMoeVmPkG6xBTxa/DKqedZtEtln2syuE0r
ItyGHHmNIXIKac7Wd+H9CqtITiRMuKC3L+QZOp+/XwDvyn5hQjWa7tzKwuiEIL7O5eB6Oy+NddvX
9wNfnnxRS+y822RAXeKtWDOiPQDW54iCg+RQ5bCxR/bI1ljxT5P7HagpC0HSLG6+j+gNRFQX1Y0h
T68+3pWpCjiv8OOoBHuAJKJuxsrbvi2zEIclgIbhbOxhpr8YJ5fpi7mLjSeSPpw9Vy9LIpGzZ/Pp
gv4fok9nFNO/Uv1yksN06+LzhUuAGMPa4/VXyxuHbh+99/KyQZ9of+e/JQmBbCYyEuUw41PthTTv
ycIfEkasmjJILSUQBneGTFWPIZ8FKyplP3Jvew8aBswsrRKmERUQuTbAFj+7oXqkXHEuXNoYqW1z
0Du+6JndfLMJYuDu9Q8jGI7QrIjIcitA5pw0sRcxoj+GeTswPdlW9eQCnPPAi0VZqg2WJSj+duhC
JOyihDGb0JduGuOWjrkDve9MZVffQaexJCPy4G2J47ZGRUBx4vKb+QGE3ekVx6X+3pPG7qCCcHYR
We0WRc8BI6wQJqAri6BXK7jFYHQHVpx5o0XFScqBtLkY81SuVtTZv+RtcX4TeboDZMVWafsy2VeA
9bd5bZ5eCewdyCHi+VziwuG8VfGeZDht5WR9CeWa4vHo0sVu1fM0Q577HzYx/eq5MnfIxrZE0Jfe
Hdxa7lEb53cGypa22c0lLqWKUqu3+cKze6iwPh8u5wptNcfXBxMqryeMf0wFf6wBd0Z/ToDDX4/H
9mE+8OXYsMhCcdRQSoj/MuSQRKvXMpuPEa3pg+nDgZAPZfMsrWWjH5KTkDE7sh/OeP7VF6h5wTnq
qXCa2WE+loc/KByouPlEFBDF6eG/Z4KZenF2xwMEVYe71pFwh7WxsgDB+ap6R+wIp66CSbAoXzqi
ijGsZNV3SW3BaTPFXSKqvC8eRdxMywHIGA0QtwROZ+bZDADeGG9DMoEnYi+xa7QqcDBGOAR0/Kx9
FpDtHXQrXDNxScOdls9/SUlVcFVz3QP2+01pSVxM93xs2RCp7KyRAJ7ssVu7NXcnG0adDjZiwXCZ
e+xjfHCOUKX5u+Dh2d1M6oC9AL1tygIy3hieEH8FNm35dUAMJQt6FHOtHhniOweoIyBKn1k/3qVU
2nw7PiH17jgEYsf3aTRT5yke+m+/Nfn7X5KDR5bC6hAxhkCDNgzEN8m1Imwds7KZgulmp9/SdoWd
EY6ifRAhDh+eGDvUYsOic+ZbtZh91MDzdzMlfSL+8KW/xJezBqggudTNypR8zfn/mdOz8JzwcnAz
TNngVab5uhRhUvc/vNskTLkW+K8Z19nYaSKCZpzWxWEqVOIb2b0X97bqXVzwGgrMi43ilHDWloMJ
b7rDF/729KLpmZ8TkIM8jFWCfW3CcUVPxq8lIB1vGswEkKARZMe11Cz5TXgYKSZkBth9bXJFQnSr
qGjB9BDc2mMPWNBKmLdL9tt5L3ILXQbTJx+i82NZMxabyZRI162yKVfUXMYuqJjMZfaPmV4T7Gxk
WwcVvAT/ReuBVv4HMWjIXFDMWm5xaQMyPpzX38BTkN5EwTc41pYa1xYhk3iM9Rx+Imu173+pFlTg
1CS3ZLYNi8Oh4V3ge8o57iBS5+SHp6EmY6fSD02ADRFv6l/MvCN7NdIsyZJm95hNEpFdyn0iC9gP
GEcypaCXmeOOQv/9IQ9M/6ZXBoRmti3toc2QmKy69BHDs57RqFgl9GahS2aHX10SrES/YlQEWPOR
g2Gg8Oc/4D4XTrIieag84MJn2x2/foclFH+I4gjV8ScccDK7Yqn/4tZX2I/ADg8aUvnfH0kGpx+O
izlriSKO9nFgyWLaBD4PUTH32IL9sCW9XvrLktJGns0qVsl6BfmtQ6wP7FuaL0hIIOcFEflyL140
e0BYpSGr/epAKla9351hlLWzW/DsG8ihW0deIT8LUATzhMtV2YM3pjmjSfLBYlx/2jihaatiAhSA
aRkwi/gH+LnUUzikj9MEMuax5Ke3eHpIpHWtRewhXmI+zQJiWBlsFHc4qxdnHomWvCLSh2aAb6rf
O/+2+LVz0ghOGuw8bhiIcAr3Xp4Ahn5Od0oPdTrGJYmhnqi7ad7AiLdPG89cusrgzpGGrxXXWnPM
jzXWtFaTYKT8iZ42caVmx7/B+gtMiWa578onkVHdCxVPrNxrUMwKcYOyBYpQOiv6EWc7tx+O3Hym
LD+OtGqDO923mVmhMhk4u3hAL/XDIYpaxGtXIMFFodcUS4JmZ9JqgcJPfpj0fUMygqnf7TwitNPs
HUGLyKQnBIxTiiE7mC3Hms4fTRGOs9LbPy7w4IvcUYEqLi5ZcnKNjm4IstmqX9N5I+m5HxpnyCK6
UcBaeU56js7CrWa0ch1e6Zg9YNuO+JWfNpXWUm1RdGrx59wPC2BTWSFBS7/8jb5EWrecyHwwExgK
4eNGsRp/vJAIBIBbMyTOVFhmlTuX/yHrDZQyyLBQP1SjNHsIT9EH3x0SE4SQkTgIY6EiHR0urwg5
YXKhf8SIyHma8M8HxkJcvs3kqwcZcFnPE6aKWAgIAHoEtjEia3i175k9CidGr/BhIIrqXzDnn0+1
DhUHUpG9A6K2wfkMt7GU5BrheQ+QtTPeG0p1yqrntAvZ30qFMFq0ZUPuF7gTVEiU2rXNGCbpB5vK
QgYhekmHmzx9wgM5cKK9vxisYrtx2pklR50M0fM3J28EudhlKlvgnwFPn+aVD0aF3XFM0S/gcIaF
ZW4kd5tbEY89zKOGzhc+7YfpAz2vwDaG4NDsSxvDX9KfC//liW1IJFe4FuVOh1XPwOaaW+QHbkem
iaoDoR6MvXBGBMKxMB6eImrSIHe4xo2hM8Y4spqQCmrZR3zo6INljkNxnouN1DCKHTu8HBOYhOph
dGZf9eIn19XXGaeDtD8bq5bcGYOpBtOU9nKBN64OHIiUw+SGQgGrQxkPKWAiUgCxYREUtV0k69tq
ipaC31NbA7tb5l7ff0w5QFQbPbBZ4aDA8TgfUrPU/pjYDCi9+InhLMH0lgquz291euG1NwNv5jql
vQ6aRPjlSS5RZjVbYAouo5K4jj+qkyUFzfRg2cXvRbGg7d5ZXJlSdIVeuyZr+OHU+LMOL9SA7GyV
B7n6nCSgpQm5cWz+hy+KbD6J+YzZQmA3xmN2l1GBQgTqwk9UE6RhgVf4O6Pk4dJIcg0QRHtq09uB
wGfi/fbX2+R25NKEZiFqSCwh5EIk3o4nt/lzet884cnscvcxyZKhm6moabDKBIDdS2vsddE/qvAG
mSyvi/04+QEi4zd6P8iLJmICVeyvzWyXYkMQ42neUpO9E7w1AD2Rzz0lhBsleboD6+HyI6B8bgcL
Jl70dyN3BPNd75hkkzcADZ3sXDGPu0yRY+JtBHfqGgxpNgTQdrFKpCnhc1P4XKar2j2PkBx9hFQX
t4eR3bI1uuO5Dl5Und+/bpUZEpCVOL9/cXNQY3k9PnR8dJo9Bwn6x+472cWlUGoQ2vaoGkyN9aHq
JNS+F+9kjMRctEoPV6SpAltzmXNrcCybmYPfNPRQZmTPHbb3usKlCszHV8HlBf/WZMQbJ2nosyPE
Ue/DU/+7QNUN2gAErF5h2EksVJny9vPtiEQoBRmE0f/LMfBi4AV6y3lEFgTCyOjqSNSBc0zN3qEw
xsNTgH4TuKxwb2RzfPQOZB9DRv4l1a7PJoslav/ZwFT+ON71MX80xK6lceHAL7Wkj5WIXbugTFTg
CKdpYe8paeo+zkI4wRGYN3Y5jlw6/c8E0Z2BAb+pzkab3K6XpX76RVIsHTCPo8IrU8SlNhArb43n
kRkNtuYZ1d0xo7VZkVg8v0852Usaq6s3XlJc9IgDxB6Q5HDUUim+ntzqH6ZPWkyw6Hj7Vs1hbeFZ
EEoHbE9RJ59Oo0NNSje3rfP0sL4cHVgrRufflkqMzA/tydW7LI+Ln0FexDgB+fBykP98MnrqIo2a
giu6sssIF5+zS15zVuxovYurZW1XQT/9csZ9qfrLYBeBPnPUcTvBozBJJWPhCWcBmhb9thYNjjK9
mdYXH3pQOCAiGctbdEx7bGaNnjcwSLMHrxZHAZU5rcYj2UMzk8nxG1PF302wqynGrDOMOU8/DJrM
73wYPjisQP8E3HllLnUzdxHFBdzeUTrweTLYiDTJPd4ZeEF7ylT1kK7av8llgx8mwCdWq7VPZxW0
LufyhJaVwUS2IEedy6kzvhqVG2fWY1FM3icqUPJ5QrAwr/xjSRPTZsETYKCVggxxElVccBTnedhP
HuvRluOPYe19zxFjajexE36s9uk1YZGSZOn2t4P0PTBlKAwsumUDMTzm7yGUmw/SZv0bw3b5OMA+
F69PGguM7OMLsyqQn8FSwcOiNGWOMXc8a65Ci3YhoQYssA37Nj35QgtvTvU3xNEzeU0YyKP2g1qO
X8rF+/gZ/DKM9sFn1mRoMm4WE/Cc0SoSOKygXt7HaSZULpAAKEdCbcCFCGjGfR0VDoCoQoOKL67w
YpH9EhsSGH08R/oQiGf5i/fJvByqJi7qU4U1cfH2AvnHCHXSS+Ei/GRDIJL0zDAONzW82CvQ6ptT
g50LgONq3Giq+bJKqCctZlRTBtyDu/lK6WUfiyFEF8Jz5xwI5eoLNkBDQ5q9HF0Yj17JZZKNnsKv
F+fqY/VY9fMwX1WBjGdMiTQLC0adtsYYerWp+EjPECeLSqHigtjNqKanBSuUEsVZ9JYYyVHAESI6
oTliFdeckIS5uexVbABFwwX4Bti0VSdi0II/M6RJbYXaDzDkZ+Ht64ANW31o5Hmgq+4HO+6Wyx3M
iL0S5/AUc3/zAbaoFlIAHS65rooApbevYutFQSJMU2luaAnxiUVzQhNIZXhzbouLc/EG/kp48bzd
EqThkvRAtAcOsCDG+QbVCcaspkJcDChbhYKfqsm6UFvsqJ/5ecyS2pU6v55e1miiQiRZgaYSkm3L
IlJcmZYv8Tzo6Kf96H2QJoqHdThFvDcEZeDAxmQNxiZTs78r3hQrro2XQcg6Wb+PQnR4GqJ0lkkA
LgFO1p9Vi6cH8IFDI/2mffMwOsmtwWZ34hqgND1d1vLywwVlAPCb/LvvSsOJ8Yzb/n2KADbgluTm
w2eHpqiy34fd4gXitdDifaeXLjo3ep6L0Vgtmc9oirilHdCAKFvK2w/v+fM/Dh5QsH8O8JqG9Bhb
3HSNN8kyRun+ppzBw9kDEKTvMg9jnj39xKNeOIQGHRWTMiZiVcK4hEP0b8d8Ibk3wSt9pUwWhOej
SeGPqXOzfU8g4vSJaTjhvQ1h83Y1c8XeY5KAgBE/rPDnS/ad/Wto6/ee3cbWbNz7YozGaMi5iZqN
6F4dXvzTeU2a+OXcxTs2Fk/7ygVzA5Ugw8I0OEVIFG/dfkQjGWOgOumF9R83rPB9HVnyNDtRFn2Z
0I73A6egOvj5coKY823B7i1dleiIE/hBDVyyY7/wWSlwU6TE8YdNyqySgIHpxyEhdtVMaDxtFKR8
0kvyXFApTzRTsTiPaDPpZcaeehKDtGIiED+QNc5tmjLUntNCuBlfbHl6Qxa2+rw9eXPNnBECoc4A
aRlsSuiYKmHu/0iDl1i62Y8ThzqoRsXBuqr/5XNTr2aL54qVWTb6648aliGFd7t7GTMu9hNoZoZ4
2xi+/MHbfZwITX0i7ha2iDrtFwZTgBLmzns5b/0ADEuhCrTcYA50oZaw8JF/ejdD8xB/iqKfFsBq
ttT2OqxgASpAMSYUVWKaFO5M4aiCaMnRaHtEITv2yH5nRzVmznw2R5i4gexFlbkQued6schJ6aXr
e1hgEThJuMJaC3T+/IPdyXDF+02H2z6IYWYIq/LSbYPBVJliaRBe+f+YAM6kGYCSQyS3g1k4mKvq
c9bTILXrL/Oti3lB8ITYvZ5+mTe9+OVkypujgEqUA+vrRfBxSGgQ3l2PoKX8E+bcHKt3MyqxH7ov
NA5CDYgNV1fqjR0tFpubz3ifSiS4YgbYme3841R0UzJgFXJ087ep/aEj+btJE8KKA7NAVY3AVsDN
xosJMBptyckP+MybNOPpayNadcW8L4kg4e+3/8z034QtikSpYslZfEaJxMLmSbb6MSkc8ZzkgXPz
CktYMqFu/q5FxfSxAM7d3lyFuA7h0qZRdEhf+VMRL2ArGJyp8sEXWcBgBvPMTeHw+onmKl5hbMZb
ulGfwpWq9Tfpnb/h6/hYlkc8Moiw4eCZ1tioM455T0ge4D/yxS9a8gi+6Su+xNyAnC1I55Wo+NMg
UgOr8cVdpJAKxtjP9VC4krHZZ8IjWzGAlyROJKQhZhMoVn3oE+jp9nEM14s/HE/mn+QWKthlvw0c
7ieF9XQ+TA9ru7dAEx0O7Y+VQi7E0pWANp2rlMJl0vzTEU9AjfQ9KFh7uE9/SxAV5nChFGvxfU4C
FOvtkVzWpEwDdyOmHq6v7gUflxgVA+zlv9b9BhcGg7hMzndxs79PGWzZ7CXwTQGXsYZD2li7cVhY
Hsqo8xtfK6Yc/PTlYDnkoqZG4C0x4lUWUOmkUAp5GS6V6470YT+vjMHyE1UTOoPPdnfoM4AP5HMx
Nsp5nzV1oca7zLv1dVbsNVvcSteTuimAEhxYe9GPuTdalwGcvfaIhAzKNpu//uuZ7zFNPMbEs9J7
n++hPHn83RGcYCj8jjMe9AqT8VBZ8BnZnKcLeBNtNRXS2yVIlrZHMW4HFdsOjBij617BokCJyJAa
td6nwnhIaOoAD0lcEbSNctG41Avxd9qQScw58ydzOqCog9+GUnXZhg8UdU+AFFEmII+GGsGqYUQD
n6dzGca1BVoWC/8rXyaKHXINs9gHVRjjYrc29+IAef1R/MBbtQvkkuk1GPz45pAuI0J7yRJgCHll
bD5CHc9kxhLtVRN1LBm8DAA6RCFT2/hhMSkC8fHH/v5DhQbYQ1EHvUA/l4EC7kAtM4cB2KYi6KkM
UtGkyD5ycX/VB0HJgA6/gCw/MUWBZVHZnSF7OByTc5KHl6g1aPoG096xyuHXQPk5sjqja1Kc6Mou
KS8HQBUyKYddzySxfYONnoEUGrbIF4Ym5fRMA8/YLR6USnAqQL1wPhXyVYpu44ozavh2zhhNOK21
Zor81D+YaaDaiHC0T94n7NlmZH1wIeCmzmgSDC+mA/FGC9gHvhZ9V4y0kV0LIJtmhTYCkhR9Tg+Q
I6WxZy32WP9M23/mwy8JpW6ib1rgoXU/V3bJ970zMEJVqIuymIk0yWIsvGxbx4NlOX34Q0jywKmR
anJAQehSzLH3OOEGE1zMfKF6ssdA0cctfI3JN5K/K8gNVpHelu8Eb1lM3oQO/MYAKR4RLf8EDrxz
SD6X930RkvHSBfcUzrCC/j5fP8/VOpeNXwrG0a0/Zw6zl8dku5UFs4cgvjJs11CI7xRAhx94YUGl
KSYgXVx6eIWlVCvW7fiI3km25EW0AlRC9a4YssIUOE8k7ACCBnCJVhbGL6SWMMO2724oprwGl2be
2rJ4KOYahzvFhFML9yhjhsgIheEMH5JTaWeoYYaw8d/MXx5Z2BrEg3XNCCJWD5Lf+cQ/J7kkcIMk
hwhWhbexcZs9vL7Tcx8e3DrrsgLb+QPd835HBjMEYfwEMIO3z4RRK3DZFxtYlgqJFFRnX24AsTlp
TGEvtcY47Tu5twNRo2EPRzjFoGlHPlszeequGPNnHIy+4qlTsN1/0PrVuy+/CXGp0zboTRnKYILj
MDPTe+FPxnEe4iEpp/FgIQTVKsoL7OUmUsCUjdP/6r9iqLwlANfdem2YJTLHE/aUynbga/SVDD4x
NXBXn+TOuFAMM0o3A3bu4ueRNKonZYKLwNNsJsViPH2tenNlk8v2iMBMT05e3mPW8ffwybMxM8On
ZaaF/Y3w2hR8kr0GK2/E0LqMGQ/s387d3mssdeGlyfO4oDmgQp2J+ooZKAgPuVl4N/Ox+PSqmTak
qDA69FPOsuA6gU1r9cx6RZN1LsJ8/ja50nky0Cw8PLC29Ck0dad6pZpqeK902btOZA8/TEDMuMDZ
R5dTYP/Nb6rgyQ+QDXnJGHuQ3iumGww+5nxLjjTajrG7eIXYMlgMcMQAzrqyriBEv4mRNalQ3T4k
p6UYwAK3ugNo3CgiaBoL0NiwN69XWmFpkRhNsaXh5vfIQGNuhQO20aDcW2h3o0uZ5NSd/aXAKcha
MQScwnb/azc0yUpC/9EaFxha7WzMibnTPyS83Sw5N6UdmYYA3oghcHsi8dJ59jE1iblAMpicVP18
2kv8Zl6Mr2VZEQVngLurQNd69rIY40r/iE+cPI+ZBAsAa8PwqiIF1iW2FmEYAU9nfOK4pIa/WUMS
fp4m2UWmGALrn8V4qIPh4PjSEjy3Rwxe8vOW1+V19eWwVZlHIXD3sNamXCtYB4KOhKPPYWi3Hicn
TSJ83gbwo/ZKXGaIK5KtFbZ/U9ioVDZc/ddZFancKUP95txPY0sA3YPlG0EQu9lk7lFj6sbwehxm
CzizWE1AOaAVo5m9e6QDMAKmzWL05WIhiftz5e4A//CG/syG8SuEWUJROhfSrAz34h1o8PZ9oiye
DWfDqP67pEDLcclwS4xCf+uRQ8y8e6PekPH+F/iWBtSmr3dOD5EWGmJO19+mYD2+9thovXKrjPLp
l6odY60147DH/LvHEOgWDZ0rbiWdmxnVQTXz09MeBkPOpUj1csS7zAAmTJMbmQEo9HDMKGfvoTme
qsdeh0cJQ6Tn4Rln2zYYM1o6AShQzk1+W02Hu/0VXDvMVNPe8fnHfcXKHHucxz2P9BcaBZYk9vg7
e8pdByxHdC8gqXqorXU/ormi67GZAFHZKFOKd+/FuQ3RY7y5xWKWueN64pK68aC/TrOWopLJGWMp
IF+gLNWUZrlTphX8R4oTKw/fTD9o6jh7OU1+5mVdRShKuDC0Gfjf5OscuXXD8VHp9ApvmumP60XF
+3JYOVxfgPQjIJvPGc8No6QKjT7L21yy1aVkP71demsEj+rQRKxfcp+G67HfTqE0wtgGGRfNPA3D
gRoCTz+qHbR676SY3dYtu83sA6g/YYyIi/+Lh5wuvjKcbDjuJKAtKJhjUEi+28NqZnf7ii8TCx+q
5ifi0zadXoNxRfDHJ31X1CbiMWDImuALjG9XFGUnZfOFkBE3dsdVCprGMWvhgZqOrNrFrYRwVnBU
+z3QNRhUC+Uk0R4hDvsyN2sAeUvuDMYE1jt4BxIxJFxuzxTxBEcmv4fEJ7ByCMR1LNQnT1tQnsYb
tIFM7mW+zBPmZiFyqrxE6IeqcHmjv6K+/jedLZcV4PY97sH0362/YeU3W3j7n8XLxh3j5dy2GRab
zsg70Eq69FGTS8pg0RxMBOxGh2B2aQFvoDch05FGTWPPjgL59HkZLwAVGiqoSLIxdhOFq1FmRv6e
PW2mGtW2OHV//xIqNLBdPGbPI/cFz47zmjIelRCMBHUpYBNWv9FLsVVsTBURYAMH+ZV+lhLDzfIP
pnHHk2gmb+YumfUN5I28yZ2oA3Y3KREZYtG7wTh6wNSE3UzxzAXyM+nOv/rmJhw4BNwrzm7BJQ0v
4SazrCE8DQo7eBpEUCxIQuU25LjO3Y0gV5b0rM7zAPt/juSY8TJofqxu+Lke1LNkTK2B33KwWzI+
ZuDxBWe+Tjgw0s0IYuA1kEAmmMS+F7xeim8LHpGhxMoa17iks5QDVuBacqXeT6p1wyNRFi4Jt7PR
uW8oaWGeq+SV5qdi2wWoO5mc4WsQkRqwRsG2yhZrwrS9AgJkyOGhzP3avAq4T4V38LDqP47DZt2f
1VYdPIh31HmUTCSJcqWz5RxhpAHwwftJMrpM63DBoLQStQEL6mOJUK2h3X9BJhhAWQK0YvrtQdv2
oW0oSWkyN14wEbN7JJaBC73/bltcI4M7YboOi5fDF3yKsMQY32IqOtZYh2s8TlRcFE5zLsGBgdO9
nvfwNx2dkma/+TNVcBgedlQJUlCm+SQ7Zf8SYTmfelCThhF3LmfJa1Wo1vPvrYa7XSDNhnjNwr+s
9Pzw2bDtkBxdT8yRx1NGLxeW8wk1CHT4et7SbHutMiMol4IjCyQbOACYj9rVGsjMW2FAwgsTbCMx
gRIiTDyDU7BEwCV213bEZfBw9mXYeeg2qdR6wBef6LbpYkhgNHhcvbQ89F7q6kMirt4Tu1ksUOPj
fKzxmYcPEWfgDYW6VAxgVULJOlQfAH2wR5EH0U2PiOjaQbjIed3QBVQKzDOT9lnmnrE69+Q5FLtk
iM3nSx+dte0HJj+z1fVt84yvC4njO5KwEWxQqVgXDm46gf4Wj3WKnGA0a7As4bsItFEAp5V92Q/W
2VRmLvL0f/OfFCopTpyAmUy/M6NTCU21+yPYe7DLPg48dgZkXdD+5SdY6G9nBAzjUH/AnXssKkcy
qdtBkQqfvmcDjzlfgNSD8XBNQ9KuQ4lDO3PpYxnt2le/RYtKgQyI7F4nEtgCoxag3rR3I5qQbdNn
NpTSxDOeNlq/PF/2ZcWReie6LAtVuPfILvoQtmLJaa6mdJZ8hbyCnVOFrTVIX0u8gr5LjAnTxv5N
31+7818KiUJ/3xkD67CeU1oQzLGu91+r5dRWw3Eo1A+AcxBqOwg3gRxbLgDEsW8yZB6jYRXKaLos
epBByrGHAsmAIGkZRuIG9J05kxnQ6uEMuQoCWHTk/0QaKanmq04/Mx07q5tOR/xJpwJfqfOXfVVo
y5LcSdPBCS0cyYusAGp2XaNhc8cbpHEhKa70VnoiHxEfwYwkCNq+9mx5/sKoXjaPqMOfaPc+ThQx
2EVF8087BbGXTvmKxOE0NmazT23M5kNryPDIxALCnc9vFr4XN6zYnV3fJAevC6A3GnAUSs3lqtCr
B1MuqPqaXlcTSr5wJSdTZ+hhSe8hW0PbL0MSLpCM3YDwMYq4mamfwcMz/GKbor4xgLzCf0q7IXP/
5TWINs1SSNLGEwFWGn4d39d+gtBj3Vom6itdKNlIeoRDLgTaaZBMfnFgmgZiNnwEQsBfWIj3+XOO
tg/cD0WcUaECSyX41Vz8rjvwTDMdrRbXoL3CHdTclKrITPAEmGRT1I7m+nhsd7oRLHsuUuM3dIip
INEEPW6eae/jJNwBV0mwKE4DNBRC08nLDYKJqpvrpYuSXSLnj2fCvPIGEo3QPEgMf7/fdOwbSC7A
9kP0LLDAFuev/hZqjP3iJVASTb9sLgcu1lJfMPbAQwPBRLR3xafDTNIxYQwHrsEpbKFnQIiHTt8N
kO424KtEbFpvBLY7faHs96Kg7mr3rdgdVMtoIUTkAFnJEXDxIHjuZwaTCewP/npfENtHlC80jqk7
1li0aBFMYAA08jBDXG59A8oY0rTCXEoO/TdkaShDmbEUuunbL3wCjjEXR36Phkx1CDF6PozDKtyl
ub7CUER9WVwERgdP3lrBiGerYzY1L3CHgWbso/fK1CBCdEShjPfeQmj1BZlCA3eAURNq8Uinubho
ToiN+npT6DxlemkX9tmLr5A8nCRlKkua6Qz/kPEUfojLqMq7Rj8mZwboA58N5KzVnzwYNp6V4kem
n/nYDJkjTRKgdij1AB7HZ9ln2LjI3X2aui5Jn7Mz37/Yv+B5Hpulhs+acDt1BoF+UiPGlT19RbkW
uYY7lJBj8rGYnuGN0TFHxRZBuE58WDRwqSFp45BCrYExx+Mvg3vIf+tIEW1Lf9O8xbsVItYojyKM
GWDDpX5EgYccdTxZsU82rP59dJ1Z1C1pkvRnZiKgKX0hdiFeDXT8KYm7ZBJNeIM4pfiYpxomL/3q
Uc/rS1TlLXgS9FR9uaZT8SZ4WhyPuYHwm1xLLRlwfgE+YPvbeuPjg4WSL86IcUsJTo6LZgoNO/w5
SLigufpA4/Xs4QSkxZZz3ej+qNnjFDOJsIFSnKPqZJH6LpAdv1WIHOsVZ9dN091zmQ7vtCpnXhbn
GyZwXcIiV9MrzESyj+x1ZSdB0kyiCIHobb4akmTs//oQ6T9GiJYXViBls794pUgCWA8v07DCAqsC
Cy+HCAcVoa/FtTNbhpF2sPg4FQw8gwLkgw0YmUOvFyY8M7x38PNZEOgyMnXHwgTmP47Oa1lVbVvD
T2QVKijckoMgiHHcWGYQMYGCPP38+qxdp/aqfdYMQ6H31v7oRrqjTsQ5YuES5S8vJthhnGieawx4
ccERLNTTvIEismwl9FpxXOsnqiII8PifNgVX6r0a0mMosoJs4SlvpoYlItJgZMiuJFpppucTIPuX
xsg08QkOJMFW5iXFNhBNdNJ0ejSOU4VCITjE8f4ebCmjbBsTKTqFii4Trk5swtB6NfEIn6f9RuI+
Ec2lCFTes5ozXqpcHnSaVpRExMlIQ2oBohsKZKKIb36n2ORGaG/7h+g4wuielYTReiMkybaAbN7U
on2NjFhA/Faa+G2oFgXAvpgKKPNR231s2CPGw0ofs8cey3nzRpKKiufaGVn0PkPuTDtyKrb4CUg6
cOmqofjhHcA8oYe/GF/0H58JYaq7hktd2BjFTYqZzgLz7GGUU4E5dIpKWSqS76zdsWdf0AtG9U+X
L2Ys9K39WSGarKhlGSAeggdH80+8LgqX2xmQ4MPhh2WN/B9+1If5Qv5YCOF1kpMqBtePmz4LOo6A
t/Htpj+8HwfS9ziGFVpIdxSomApoAb3vPpdfSpDjLRjOivCLDzCgBKcm1rVHauctEGwHMzM0ryCD
wBLCAk3ErAGO22xBLEud2nokvgQFq5D9NzIEjS4ZmT+Mw7FCDBExCSvKPjc5zLv7RY3crmhCs7O0
JUxaEvmZFGX2DAiyiShMUSDNT6jt0UxkUe6V6zvhx72lhCKZ12xwzPCiR9/lfQYK3SN6AyVNPue2
+vUIpIUl6pPnghguuNlEIZ5/1pDWhjHYJZg1Mj5E1BalIXAohqlSpp6wKRl0oF1tlcwpSjaAaakX
2GiREtWIiLyCyObOikujgMa/BXKKQwcKZwr30ng8VsSPMejD3zkfewPpMjKu+ADs6LZEmUHUenFS
477IZ30GMOFSILvOHemBTkmqW7u4eiCFaDn+7wqii4cNAhJ5sqhcRpyUnFL7v8xDkJkYszxUiuxt
jOhGNHJVpJEXriOh6MS1FjRECExozEpBUhjyGB0Xr2A4Z0Jc/36G/Pcx0qjAIcrrCFDC35X4YPbC
/6pbFLJxDd3M2+QhbqmZgybNhu+c50doFMSCKMiQAr3tHWQqLu/GSuD4FZzo0NvuCGOcIU884J1Z
PISHqokLkfgiTDQwKNbN3zm1O2Ij/Rq9ZFd4iA6AN74W90QIeXd3UUTkJiVvb3Brfj17jR/JEyTt
BiA3pPLpNccJ8PfAEgpBKkNLe34xpzNW7/awxyguRKPoWMRBUSE0PbB8eR8EL4Ogwn0lFu/Bz9T4
geC/8XoK9VQUd7PKXPEcGIoHVHIUglbsD+HYLK6Gi9dLzHri4xxQjaL4j1jECNRoSZHdbf+W1+hS
UqHy1o/D6ZKL8E9dISp3SzC1j85J0ffZvFdYga0csIs4BSwOP0f4fVSnx3H6I4GW38vHHsgf/GYp
QwQCCfOwtuFj+VoOjBLwZdlRNw3Vs1aNs2JcYVqaAIsiphw4INQUz1A8LZJk1Dxg5+pcWUd0OdYG
ZhMdoQhuuWBaxU0aS/wN+Jeu4XnC/T0OSzgVtM1RueeTf1rUYuA3A1q7oWGDbLR6eDavySjCatau
82VjjYxmodhjgjKB90SefLX88MxinbIQZghhF5Aaz8ROgN1CzPAiCacX0tYLsA42acPch2xH/B0E
yzv+e0YMWah23vC1tW2QIvdlbiRR0gIeraHOP27OF8JKp2xuThm0mAVwqmPTvKHA49A0OJpRTwQ5
VpZZ37kuJeJmltjzwIGZ5jHnib0k7aH3KmwwbrJGCN1EeILKnX/gDZqrfQAm7DvsLue+8ZgI5nKc
sBcnbz4qOpNV8fclGaqNGWp785YhY//IbH+Cnet3rHeS+zl0Jb8FyBjT6KRC08NJe9sJPRe9RK4c
KRtWLPDm6ZZxoI8K3eV2WPQToW+CoFtlPAUYiswx04yU0HpLrKQ/LXcD50pbJwLBC7BRvkKwkzlo
5rzMIvHwgyUcSpNxEemYM6aEXUmwUKBuQhVbetyWH5SDD/RRPOEw0vAKzpflxuo2iLgsOZEdIBQG
XlrByDGQBA+RAapr/AG8JTxucoDuEHeOjCLfoXSNuBF0zfUiQ++AaQ+eeowaoucO/NeuJhQMoAj/
IFosdxSed/fdwOzO37OAr++Mi4BLPMgYvz57/g/nRUHzI2aslLE9lKGJLnRIS2g8IeNwKPCC3KbC
uSTNuni0kP+G9P46o8XAyaMhIbsegfJDu32bvXVfNu7H29u8ZdZwXe5qRJiMMjcbkElLO83vH3uT
2+lhypS+CDjK6vlXvwn4IkasssEDn3w2p8BnypbcHYv9cAPd7bCrCIUAkgH/cug2qYIynv0zfgXq
DGGVK3N1EJVxdTNhmSy5gl/7/hkGiI/2iQZNKL0hJtDOoVV5GEoLzP0At5tg1w5WP9BwTCgJTxmV
2t7IZg0BgbDfkzfxmqVPwwsxn7gk4PVOgOUq2UJ6NR+saLYDDRW4odrq7O32zetNJex0h5sn4wC5
IZUM1Je+XHIVBiXTgMapLnzPV7sEu5KmCE4CuoKZ1hqHIGdeFoMhhjY+eXdd58EzLZJvej9egk9C
ZrTC9f80G6ebPHZvJPnr9vBhjScmdTJyBn8okpFZo1GbLm9OLeuso3k6jtvNZT/2SqSHwpAD1IeW
vherM0EcDGjz+Dhl0uBP2PcDqqxJhWvTbl5G/XW7ricy6syXc/njLu7TLtoTbb0UMTqt+WRCnL29
C3m72JAkuIo+mjHrIyoEalpIkL6CRwVfog/JfrY00slpRtMO6BuFIkmLKiT9AEgJCGJ3yEFj88lz
zVIg/wGoobSWAEPaaebV5NWsv2uWjsaUsAnB5QKVtMdqdud5jqu+82hMJEUDKOSolLx8Kb/tB4Lx
J+2B9QbAt5/ehsYArxTbjyYtM9lCfj/44/Cqfm77cnkV78O+bj4PfVYRDRxPkRS9BgKm8XTFRsHG
1SFrhUNEU8Z9Nyf77Y7qB3OIHBRPd7AnuIqJaYGSsbLAmzKESDeWi/WIQN7xFpCEiAJiBzhx87ST
dXVfgVmcsNUEimbcT1+6IrzK7abbFiig3EOwvr/eb0yAOwXz7BPGGJkiwM/WBJO6TMfxdWTckmcI
y7KqEf9XOBf5XlEHc44sLlPkYZwiH81UchN8DlTytUdFRYaHanXTbPK8Wjkr1gWpAeXg/Ij8iVxI
/fiOckPojBWUX8fa4WvxfmBD/EBQCG9EKlisUyBQbH93C+U50mt0GxB1UcrJtsZRQB3FdOyNvbf5
XdMzzo8FZ3wcgfTBmP2SZlX5D6brm3+Dn1OsPo+Fj5Cefk4q7N52x0jIyMEfObZkgpCpzfnaKOh7
Y4vjLHgefv6rNClWJlxB7wP2g7pzLS3uzoOQINgqIcytSTIAoW84CxCYERHB3cYrDukcvhcFGzPP
aNRyyQh2WMifQefwhZD85au8RXeo7E/6jUacOvMWFSUSsBOGorFqPmuKl5z+Tg1YaWDkKkJE6UrD
a+RlQ69PoUg85tsi8kOirXkYEbU7QpzVYS/7AV1eYq201GnGvfyzkbdR1aaS0qoZ/R3dDk+/2+Gt
QvfBozkdQnxooYZUnjeZk+sx5fqXB/snvzOfJK/NWdK8ijociBaEWYALVNwiiMb3o1IXsXVp0XJa
f5sihhis32NTWme7n4YlcLDOYxwTT9H843ZYlU/X03DzxfUSf3w6bqwuNx9YlX1tKjvyzQTclsH8
Kr3mxoRFRNsF2BOKd3GPL8Rt0qsrggn41IVUZ6Wh/IehcIcv2HPIK4zkQyx8WN5GexldrFnFCAy3
65sLAWSSx3abVeQPICRFvBMip2BdK9Z36homvXOD0ODJZftyGRp/s26ThWrEVQq2rvMu3Z3+BuXp
ZWCK5Q1ZF/gHlZ+emFsHK6BOeFJABqR2JmQuuhiGmd6kSdqL+eGkB+W3CIxgyd28UA768NLbNR+n
khvcDp34QDEiIHHmmYIwqAJCH9bkGp7HaJNvCdSSB+6EuY5S2+1ZOIz4lhABTH7+1hnbn+SJpRCf
b89uY85Nm5Z0Wnp0QjVaKsb/e4X4RZ7qVJG0bMkZ/VK3Ttsd0FcfNTbPJE4LKG/q2ykRatE4Pk1U
G64ITWkImh8H6CU5gaeiGAEg0aQfMnlO+5jGqCQqoqqyhb3j7SEUz+9mf9Kmw8kA7IUlcf1BX5lZ
hGYvcV/6I0u+u58fJJoS30LIJ5TJPU64OmkX4PVHfMMYb7sYWJ4yEHyc14DmQY6PSYttRYDWfaqa
zc9eWskBmgaWpY7cow7FQyLv+cbs1lZF9KgquWjm9dFm+uQvQYrOuTt0h4YzuRS/NbdrrC0f0xsi
u4zG68a63M3RbmhDVn3QPhFS2ppUUqwa59sLy5dxZZnKDFpDitLi5MaHM7i6RYQF52soNiwzywDM
JmvTh4MViz0N73SRfWzFFID52KobowF/qZlLRJLMA2U3sF4Lqufxzy8A7jx6DqOf4isw4D2XZ+on
hwoqUIigl4MAZhRxxuR8nXy1+Ln6OwaFDp1rHo8Bxpr5lvZyyvUElTu8WmUnUiOuJ/gkpPocvORM
jt/ufQI0JogZhC74W7alDTBxGxlogkseXpnPWQ06cnZaZ4QYqEOmjCr4N8fYYY2YGxkzKJ+xR3Ns
T5ga2aAwU2/YmyocsCkyQWsg9EGgd7MFnj4gCzda3YL+X+4hQsOCx9dqXnYkxBDm6G9phJ/dd2LU
QncxuzpAEm+0vj3qeSuaEuvosbkngot/zEf2DxZexQdKEh+sottPmumIpARU2lvWeaEp7EEOI/vu
iUNjaHV+OyM7PvkibCyYqUmjRCz72JHwCebKngoaI83rv+7U/snuTbhgrj4eOzwesFlsFPyHpaQ3
OSNj9YVYsA3LtBvwpgr94IhlENMFWxRKhojlnyhlofgTzzD84xEyvcKKUKLfvcTN+msx/mP4GlsY
RsjWEZJUyLRU/CHbGZpYBTUI0iX0DFyyTOcTHjLGDOwOfIWAOJ+pJo5auz8j+d/XkAkj+NtkQTPF
BuOxFYJxv0/s15xcWOLmsmxUR+X8g79Dm3PzxRG06NFeyfk5GOuLxtaSPH5thkMc04p3M3a3CD93
bj3S5IcpmbX5NadBEJHlzYWwg6bBHLTsL9DkIbPEVTmR910It4qHvw4L+8OBIMjgzGJp4R8bFJtE
zVjvqIwf3nZKVAsyb4Zon+mW5CYhztzB04XfRfY1+YW14Nql/TVBvY/byBnxSFFOzimLNX+K4EoY
WMe7fFOgBPCziLAGw8NCVkL8kB8E+MBjShaUr+UGF+MNvTgAp1swojZ7OQA/IlAZx6moPxKJS/BO
x7F3PSF2A5AbEz5FmRrfEaIAgholAiGTAkgYbYwhKFSkuD1Q9qHD1Nvq1/QdDFIMQcjSX/o2uFpv
tIlPEaS1ASlgDzabA8XdiPpfm3ZB9JH0O24tjgf6qRgHxRD3PpUpyReDPUKtH5rH3Ea0+gwf0zft
VQ4AVfH3eBjD1U+1XqcW0T2iQNCkfXFiAW8wPmD/eGNNkYNfBWOZncQvR+dUGR+sfujzVjzAky8O
7RcAu4AOBsmH9pySegxjvBqQOfrH2MTxThQgeyPUJj7aG/p2dFujry0wDT1nlcAHcEok3r0BDs8x
Zt+XS/zqum+O3fIkcmHlGb5qFYPh1yw4F5vzgEOyjyW8WEpJ0LMfex7jvlmuRFzU85CnGHn2qOWw
lZ5II1szg2FYYDCDk7yYuXCWDuHDb4lwA42ZBKxRZ2M6MXJGMCjZQN4jyfHIQxCnyqGCBAArHxuR
7JYHoqamA5fEVSrcuohdCLxmL4M8uDeOLFQd3KrIA/k9+ZcUWOsL/lmnKA3g4ReyBvRwi2LKeQ7i
tXqehOdGH76tPDMGNIZiUdl/uCmxBvgMegABER8PclAh0lQWLeBAM69SwiIYeyDnxxvGtAhLyoyF
BeGg8BgiijVxZeP5AIECMJJ4yxmWRYYDGgO00SPy3zOYKWbk6AH7fywsmGKESzn4b75WueFYi5H5
7j+++vdMxkfkfAh6ftAzVLHn7LKsIsI5jfTEb3eA2XCNY+51bZK8AB4RMsB68sZGfoFuEscLNAa1
czz0I/TmWCwdwE76kNm/jS1BHDvM7+7jVC0yOFSRotVfNPOX/SWk7ONC2h16ViwUlV/jsiicVTWX
UdsgADicj0TIzf/IigxIouN2uJgijiGPRj6jrV97AwvFKLkYaF4YEkhfwmw6cBNpC8G4Ddgz6jAL
e8GXKELYfu18swa0vfZ5uqyORR79a2lveNkZK8JhIh3kOULDHg5kYFFE8TW6vdwYMENjWdtwv9C6
diwnJBgJwUuYORwtF76IbC+OZHQRfEfSSvjnrkstJK6fhapHXDeaAHswv7tDBxvOHKZjhWc/qNLu
T7x1qKbIBNNIlsTMTbErPyBuVCxpuEwZ5GlWn5erHI3tEDD1qq92wh1+DcmLIJRGNDRbPA1DAg/V
QET3FGjTHvaWyKnRqp3y5lzRJBANhr9O6HsIeFnArhtIcJYtZ9I3kok6JaAMPUSKd+U/5EsZO6ka
xj252CNkuFg9xwske+6NpB4HLWSqLT/7FzsdHpLZZa++DTXqHbUJqlCQ48q+ij5bY8QRLIKC+8Bb
eMShNyhsffJXlVZImcF2XlZFSFPH1NIY9wM+Nj13B3jqUeo4N394N/qw3uRec8bOHmx4vIPI0PLJ
BWM2Lhoa9Egq4G6TUGxl1gAVJ0ugzQauQ3F6wH+shosdG27IuAGKTJcib/4RYXxyE+qifCbKNVuz
IiXku5KssQgy0ab57DuX/YIzYL7l4WIkQKWJm9t7Yahqw0HPYLJ/JqjH0P4TFQMo5cnsxrl1iy9R
sSwBM/LpsNWLw5MQjnK6BTlViNDU3M9SYcLmyDGXDyjeEVcPyn/rN9cQ1fRD2O5qMsRS0ACpVRPI
VuN7etgAc3gQ0Yh3+OqEgjcDwiEKqVi+LBf3gM3nIHIf8cHEIyK+wSsZ05YlvyO/5AOSJIL581We
ApaCVmV/bAt+5Y2dnHqLLJACJg909D337iHs4Pa2skl15h8YWNEUkxVwm9y90bkXpNxOUAMEdFv/
A5yTms+oRX9CckBSEigJ8o34AwTosuep0Hsjk6ZAck9qhwt8moGMc1o5j5/1Rj+FHcB/zeigCaoQ
Dq8z6smXgO8jH2w/foMX049j05ILYzatJ7mrOvmOgTsgQJO15mPVNOn9Yta+GcGSU9ru6COlEMuk
0OjlEnMwGZL+AqxmlhZqoehJpcA2kfzxlEoeswvIRyfgRE6+gIOsc8n9IIfyHx5DBAGDBCgGxOP9
8YbU8eFzupPeVS7BwapZnW6XhJ2QCSMrmw+9X4DdzEJckJCCGGiB3chjaAdUIesN81CBcEnVNZTc
GFUEyspX2lFi1DpbQHr0WfyeW1TwlxnaeKSYjAsOvw9KW5dwu/XFUDmRgCkbcrXRw3Pr4WXTl9lc
BQe3g45KdXWNrWK4e4LZzpHp8vByp96AHcmbhCcTOkGOcaqi+C7eHZpMiD2zniGlcd7xGv7PQVr0
mg41/Br18stIdOQu6IwfVDSlDYrZsITK5AyWcBDOF31jGffdghEBfFTjdwIupaq17wForemtQFbM
APeb9/wc2QNdXn5d6emDuOplMwdz/JY+oADPt3O+MF9XIjLzGj4Qje94BAjCvNgI+nts6oMVdUGE
wCEcGOOSYshlrRDOOJOxHjSI1cbV9PXlxu68loEp7zZYCS/tm4mQuDX63mKB1+UkESsLZtmGoJtm
2dro6D/Hnq/ag0qArz8fNDscHxqDHEo4kQ97zfOUhf8Fafw5pEgYjJ/bmXL8bjjdFHI5QPlyfnDb
/K20GLZJICGwUNidfEbbAVgaiYNIV3/ToULvCE5wrjgqiD+mXf5dklsNlacQzSp4o9YZOyLZgeVl
dgZI+EO1zWCBS6SdKZZCJF9GdhUp4wuoy+2mdOj3mY9BGhZZCsEMcyoqJniAYqnG3YnqmwSBnjNe
Ipd1inVN/sSmNfDH8T6wS1DHsjVlS7O/0zefLE9DYVGHbb83103hftMxQe/o1QsYKgVg/sdgIvyh
m6HDJSSfmCaprqLlqqDrl0pMnTBxQmVttEbEJPAQ42iJUWDvoP+IqjWGKMoDDjHLezmnS8NPCUjn
7ljhgRAmW3RgINxoWIVjRMKGw3tS42SHi4G9nnRRu8/xkT39PtnFy3aJWKhb3ncHyHcyAtW5Ysu+
ZCkCuDh9zOuM5QbhK1/h9BnSVhCwNK9HxJJIbINORVHjc/8NivBO7lzEbEHyJgJXWV9tdS7BysL8
r4vcwePP5Q+8ch2WMWcYUxhCxg9x396qjdqTjM4bmVuP1LW+OQAZeTkgtEjDoZsAzDJf9hpva8nR
xQSn2VAfccS04wWN9Y4RoxvkBAhqjhEQkynhNlxb86txiTIP6gz2SldsjbkNXcsXy5aY6eRzS9Io
jhwkSbK45cmbFR4EyTp205atG1OKKUWS85y0KF7Owr+igEh2JNgQqzLVYhY4rBjChwdN6XagnZ4U
V4ymx3egxhr9GmgY6J4ljXK2Kbgu7DpC0kwph913cQnOv+iXK68xX5PcquMfunTyeDAe8eVf7PdM
fIwqZumtSxqUP1iLxzK3MurhsmkXaChEKNskAkhcJLhw+hj7qgKMm6J1QhDs964GabNLV7A7F5h/
xAira4rpwXt9cezySVD+hmD9kQUtMknqxFmVe4zewQtPqXCAd7NnsPVG8y236zfqThJZqyzdNkD2
8GIzO1OU+5hDpmTgLabifgqKsgQMWpkF/P4loXrzypNAUoXxhPIfzWHtX+SxsAF7S27EkG0MRIV0
whnIc8COt+YVCfoRvPpRjFkbRlldXdJKL0MLPV0RnFuROznkVCsZ/tVInG58snzaYk2VAzUS/nfF
mZCdSttS6wIw6+LnI+tv2neq9WFsXHd9JstVQVXj08KZjLlecUjfFQYhgHobngcpOgEcxiupOB0K
EXWDk4w/8gNIKbsSHpCR81se8VujEtmjBD899kJm3Ew/uS7Pc+/qYtebkboigdVUkyzgxKOqjwVS
nLFc8zyhF7MlqnPGVgRIK/59MBfVu3E0ek+X6+HhsWfH/d3Py22BDoxcS+E7nY6mfJcAlc/T/UT0
Bn5I82HHtVuG2Rl+2MZwytnOqYlJAvG+ga5jAxXBYpl+qTQaMQtIIUs7wHBHoWBPJCnEW6JBCcAl
bnkbCmwOV+g35FddplSKMqlUeBlg9Tv7EalkNzJgEbttabTFwlHSI2SoCZXUy2p34Qck0mun+NWx
Do9DD7CQRNjOHufGUTgrfx4hajAY1or+S4KmMDJCUTA4odUxKyQB7hNe9xcTCcASRNih3okUv/L/
6CcneaBxn7+5R2kHBo4k2Ig3K0c7Uu/4b1xcWViSsQ90hraDEDoDW5TRZcaBg4/fnW4GH5vxEgsQ
SZci2wLTp82Ci48BPTRqZJd82ylOSibocgn3dfOWb6dHcnfiX9alKSJ5Agn7AhZ9hu/mfHGLYAig
ewl+u75NmqDNWdxzhZT+7h3LFFxVMundEYXi3x3hXOWmFBbFylXMkbPEjXNillzdxF7EXQVhChwH
LIovRnbu8ylJE6JSgY3oZanBZSXtCC5nNb1wkGsk3NUYNjAlgrAxHALuHcVf7YrI4keeTDEAyt7y
xOCKSwlLdHC+sig3TFeA6vF2lv1JL3Qh94u+Kh7Ge/+YNESv+ygTIVIy2iLGx1LhBFL8CwPI/MMg
AL5qnO8syx9XhRUUdb4E4YFDYiWBS4Kl4RNlJcNRCoDCg88v8RRkR5xghLEy18XvRRuSmorVhxxF
LpT/6hoR2iQkJTLq/IkUzzQbsQBfvUzGH1a6HTs3KpEJWiQ8OMASZklStRSI24g/reyTMaCJzAqB
2GGKHALnU+ogZDMD7AnXEKk154z/CXAssGK+6ZvjpOF1OJCaTqhnQnDTTERTI4ufdPiMlqA7F6ao
/jGpEFvgrUGG4bWw8A+XOYQosrgjZ2reeQXZ8Mp/Jh1B/fnq0eGOPYr9RLiHyVZ2f1YNGJu8GEDf
Nr/WuLCECHB/2fjbO6ZjoUjPgWcX2/QWMWwkImfn4451+fxiuhYkCjUmv1WiMFwMdnAJllAsjRGm
AbZhvF6r5wvvRkLAV4JdhmAqczjhw4EuI9dt2jpVKq8GQU2KkgezA7P2chsSTivqwMSuiLkAZo9w
9C0WmXKqrkjGcXlRAdRqh1e0v/wByn5nT8IhhdBXcMsKeoqWrXCLd5/v2ckW3NikJlItBIiJp/Hm
SISS8+UJyJt5kiRCIhzju53/VYSai48Mwo54ONJT40Gksq3zJ4Y1ITM9tLcauUr3Q7p6cL5w9+C1
WsCTaRsFI+9FDz8hMjMCMPix2XXBADAcLLM7xMqyQRZUkHP0AofiXjuWq/68T2BUgmLo/8PDSPU8
LokE95sVzkpzgMRnWc5oLE0Khq7pM91umHEFttnX7/Px+nLmwQN5jflAkTDxmZ3v4XZWgNDZjT9y
PlEDE+aQv4YRZ9Ng6tvV+uolQvtQQwUD1gIh1s5Iy3yT3/yckcNqQJ6TrWIoMsmQZAKa2z1v9itl
/qAN5/jFnKHYH0defud0F3EG8kByVEEb2d/clO7w7Q/ikouDunqlg30JPo85CUBASwf+wx1Ob5Or
schEMDNmfYQyFz0zV8LOJ/xRJYwep7GIMyKcPABwg+7XmMSAXwGAACLHMXs7AamUqz1ZI9/siCDP
BMRVerZWEDWAbrIeLLB323QmgQyvu7/XtESNJBxPmAnMsHH4Rl6oUfQjboEv4X+gmPzbW2eEFtt9
QA1ZHLFcMYjNasAsca43S9Uhfi9OHlOoefYcnOOWsq69gnbQoSmd7wfccXYFf4ShwkxRg5Dh0DqQ
ueLNJOgatGsfOYfThoQJh/WIR3bPo+Vdj7LRy6zbRgxcAPRLGRVVLNNqJvmqP5jVPVoLiOphWoWC
w5ufbbhwGIswjns47bzBrFqhMI1LU2bg3fLN4aoXNGcP3KzlfuQZxx59rM597J2cw9gV715NqXg2
ESuMyQrK/U0gwVJlKo0VVlrM+v8tpniX9O9fRfWAuq4tgnCCjGnpEmeBRiBVbvpimNDELIJZ0UzI
kiNitQufzm1R6GP+kwA093ni3vrq7bbuDQqt1fNQpEf+bGWZuWegQodfRYoijy067AZ1CX9xujPm
3NE2dBZFkRIJSF/7MlPZUNGVuQ8Ass3FZLtfQg+CYpJay4PBjyayM+2fc/OgOS/BNb56g6Q3rTpx
H3CO3r54iVlDhPTJGBFJHV/Eqv0bG4Hm4vaEFZvzMgNdg9PKM1SVvE8XqPA7RSOaca3NHyhj5fwk
W/aKq/m4Wlv8V8Z9X44tsMBzx3GIFLLh4kD/eg86LsSB0OFZ6l4hJrBLfmv2Xp1UErh0IS0mhKrw
xomSICiMe/5kPLug34LKJAfCyBcyNAN5JUZNVDxrpGjo4LcBOrOyBajpNBpbG4xkAGCguZ7QcJHT
X5MGw+HD1MA7jzhZWCjnFSliXF3iAMjt2qDOwCbFjSiExnnaP4so4vC/KR4nfT8U9NZA5/AjewBj
4qvWESTmf4C2j31tg+jphHYEL0fmKRyn3RTJC0FDbAtNMIwzFBEL4Wz8mmPcFqiMDIIVGJEGIPK6
kiKEJthixF+jWklBB66EKtC4E13NCcTcQNhUekWe0jnXkanG+Oh4Dhu32jdB/VfjyBTqD4qLsJNA
JqNcowy8Yq7WmS4hAIklyjlS/gO19mv1NEh4GjroMSMAqOeuR3XLyybMD+OG2LbBhezcGEYkDjMH
E+E+Z7GzF2/rugKuXReTt1sHwlLehei79QqpDTN4x0z+pZuMjYAD7OnXhGtZqkV0gL0jLCZYqWyK
tXNNygGxVCqUXQuIBq9G2C9JNBhL/wtCEcIJ+zLsgQOtxbP8OzNVWcwP/MUdUhtxtS2FOuJYEHMj
oD+CFkxyQpEm5Iy6hFJbPTHw7uF3ML5daFIRQVHUoZo3oAHxYtUAV18AU4QzPcHFijQtHigu/Bwe
XXPqKAt6fsZUxU2BOJtEyreNAk5msPzwF0VziTkaDpEJQbNVBNYe0wXfGB9nzidKgio6d1zqfIv+
FRWpVXPwwezOGLYaWCz3GvAnoblBlkECYDEVNBSiE6KypPlvQqz7cHP9600K3lnSLOC+yVd1qC01
1YPIsRcjC88N0Qa9qRwF5rq/LvWlxsP7dnye7cj6Jrvvjo5nHBnxmevqjKOKZtMgtGmD+wtpnDKX
9yJm2KAR6mImSxF/zCQBvfy3LYkgrTzN2eT5DJMOdLPIJcCcLuon73xrb2fR4P4Q2WU1nmRMq0ig
QOesHMW9iOfXzOFQxxK3GoaUeFk+wMK21v0zMAPg00xyCSFDC4dixGbYgYEWOTH65KTMvvppS7El
9aHnxj3SUimwJv7yPIk3ommgBXVrdcHwqk94gDZUSHNdXWEghZ2Z2dZb44wVJrL1MjiD0usoed4G
0+QZDUDiGhT4UiiqWXNubY/dwt4YQA4Q2ykz0C7CXMKJGbi13cMFxRFgBEFtriHuMMXc/G1AtGZu
J08ikhGDJX2hHoLe3WzdTbRIqWVi/DCgGin/XrwX6UK1+UmYKplzSeyjY+buazG9WpjfxV/qai1E
Fht2v1YHHwQh3J/P6GQtYzWZzUUJboyLyCJMHtNTPhIpEtAuLZ93NkHUZPEjvuhncNNEaBYKPejs
NfWtZvJ0UloRz0d6NI/EyuBnIdg5DbAMcxvzoNplDg0jKDXkQB38QRfjhQTYm3ENKMT2Zg8bEQYy
iSczaKcfwQFqv0EJx/d3vJP7N7+tRibd5Jo120KFdJEzoxXDL0/0mXgt4Af/PyK6dbTx8Wz2wopN
bJmXk3Em29ZEMzDIPEJaJOPKxo0jgJbJpOqbq8klxjlyQHc/WY0L/RAXzukwcXCCRcK01WFiGUxR
k1u7ilt/ShvLgn/ga+EjTP2dZTmjiU6R8RekoZpCMPYL5yu8b6ZYMaDUyQG4Q858Vke0uz/9fuIx
ET1ZipGicqcpi39uplgnKWnDQohHH97QSnFE8d88UGN6pl2BtaWMdOj3/daY9B2+pg3kGENJ0IWC
JrzaxItAoMh4z53P35viPCIA6HEwUtb2Hx48FK6e6OxN3HPJ007hnOkO9XB9mzdWg1XuPQMGCchA
gUxoMj3FbnbkBW7NPyCKgK+ZHxqmYyiMhSzniZ/S2cFbsD3DYfCW0uO3K+c/8xX3SYVrpiaTm2T9
heGasUlP6PD1BzkVoUw3vmsuAfdkf72mjjtx6RJ8+zswBzgajj0fHV5/py15cwombF9yloHwaA71
YxiGsmX37b9ABBPp/K9peudwd7MkLc0UQaRYj18vJxnHPILv8FxJerI13DN36bmhPTbKTzJ6gK2Z
pTPoFEhxqw24u5TZaWzkMYIycTH1ZzWLBWARXgPKGaC4eG1/dIFwzSUM/AS9ilK78njBp+6l2oZw
CSf1Lbb6PtXgkDmkAFuXzd1ScjelzY4P9OnDFDRISgCn4ot3sNDnV9Mau0UBRtukquYigQLwjfJi
gWHABIf8eH6T+rywHIcnjnXBA6He+MytSEEyQ8tHj5Hcfq2Hzm0Xj+bOakUD7w6bJ1W9dM4dezYb
cBKce6aoQuZMLXp6bPHo+Hx2xwaZBBffLSBF6YtiB30G3vWS/LjPGJ1oFbCqcEchSiI2G377q6/D
JalQyEPPrt9iolPAl//bcV8ep67KDILUKT0zVybJUUKgjPUZqIwI7FCyyMZnHGHJWyvAGGpC6fED
CPNtokxgs+WGw0E4/2DWco4aY/P5vpD2sKVcz5szTy1d8QfYX/MpdtjuxK3wiqFHNDxEVMwARjMb
9/6uDAUEZM4nAHe69zBmTs3rwryQjghPYCG2LsKL/+1RQd8Pfffzds4iYxUewfw5LuJxPh4kBN15
4i/wXaoGTlWulwS5Ej+NkDCXu7E+/UR/jbX+2suPsbykqqSfUzPRJscANtdIzGApcZrzjBq+WLaU
kr8ePWImtBWvFt/Hd0GMxjY6F1w+4rBAk8yPnCKOhJ3K6OAMUqh+TTHTM7mPwkKQBJITYOcMeW2e
vBAJB8WCYmrKUOMqPf8cZfoQ7XJML2kRj43MLv0XRsH3Uj30/Rz467qnkN5aLNIUp0DjLeChGdYF
AInSatYzeV6Cn4/t2AULT4vacJ/kt/30BXsoXwt3EK8ZNlFzQ4M66/8yMhgDlihO/BAkyWTSwkgs
euZFNyf1lnqwvK8/HB4cbeCjvn/O/FSca1Y0djZGRD2RC4hFGSzNc8BD5mLIr/tMott/X6wXubzG
5lE1gnD7F4ipx+SBSN2bxTfEQbjSI25vLs9lRQgSluiz27IQBSk27n8sndeW4loSRL+ItXBC8Crv
LXK8sHAChDcqEF8/+/SduTM93berKJCO0kRGRtCZgqgO9JSidAioGMTIlLBRXZ4BnR3jxXSBK6Us
Gtb/Kog0qnBERBWDxIZyB7gkCtuea3HSPyG7tmw6p88dfFyL9V3qY5h4AVu8oIQwy1wfQ0cWm11N
5Eer1ixR/oD+iFnEwqo5YdCWSZ+kzi0pEHrqE4FXEsBRUzFH5YnjYlGkMVflERSGouigWeC6Uuaw
4G5ZmCXEkJYEY+XsxwdT2uL9bIM+/+1S4RyKHs/HirekF+J3SOlH+PiwMDdVxxtPfzLtFhthWAIt
Bo1KEsVAGC0Yx+HDoHIObTvCBvSpOv+MTvfmMPphI6DYfKHOtyusUKs8ku6IFMDAZcl9FgkIrsT/
3V7JqCALRcX+uMWzgkcGJug4XUtaHANIjRBJN0/RE1YvM9bBXdnWvPdMJe9+IlNn096KH5QPmGKn
eNMYVGjHOTvKJAGxqeuZv6e6Sd4FitPzEU9UIzaZa0rJC2QBUCPuvEpN5SAAx/IsszFmfmI6bMJu
h8/mvIoWb7U/Vp9xNeEScYq2+SeGB3FWOdgsectf/rXlDrmpxMYPRy12y/IYUOxybOKYR5aQG58z
xLbjFKFC1vQp6AqzmAAhxccSxJzUSOWE/R/lVc0Nx8UoslhUweOunKKVu25DRlWQt5oRXanIpZS3
CcJ/UI7mX2PSiQA7Uv4qNCKIDrgd2rLgiaJBwLahWFbkEl8VyhP07nBHCp36alo5UgX+yGBcZogT
WNdw2NiF2fYPBodGwIgWPSFRh4mIMt6MuZoUOmrSQFSBhBWZlEQrfGmtA/Eu5fldCqmBSuVCMZpz
yFsPjLZdlnVOKl5EYzcLCJ0UMxxoZHdHLITYe2e/sJVkt/Q2Itrif+ywraCSe1GJiHFRoggMSWMH
87nhidHpYVedioMzKjTamRBxQDIcwrlObCuHXIdy6Atz8yPx+ECjuXCoSI4agnopRxxeIDT+X4TC
fD8YI7rXIzbgLlTCYiU2ynrO7hm1DlGsX1iWtuX5Zw+B8ztE87chz+Ra+VhxayeQd4aGbEq7vsZU
PtDNyByOmLsaUeFdLSW5mMkDfI1S4Y95Df3mKYPSqM+eLkZuCKL21c0hP7szdgA5KJibbc7u7rlO
GDBE/zbHr/SuOpU49boaeEd1dy92u8hTLjz7PPCYsyqJ/eJFl9puFMCU1DE21zKAP46j1WQWu6M6
LtyFpwftPKj6BrbosBlZA3flZIJvsXiOuzkIbkgTpEcmSc82N7qCxE2geB49kUomo+ngXk4tOiZb
uV+Ua/F1mP5o9q63QlMjINgPmWOsQBFe81WlAxIljJUNimJ4vDMOdp+isb5zpwlNSFwrql5BmjNt
85T11N2Opnce2cnJwedYJwwQM9EnRxJikKL2wH0UghnE/pkx2o3pz1is3+CRfNzzbhOPvETt8D6Z
HcViqwyTrVA8YFMej2wUE2gcl2uOgo523QFZYDLx6odgnBL+zRfX+SOg0Cwh6cb8HCBdDEVTZLeU
JYgwUYqdc4LBFZdibOn6qPD00w03hzIALDCzaoY31HrKNudJZ/vtoy+WzuKUGCdXFLBEMgKp4QOI
Gb6bx4/ilwoejUyME60a94oellymO/Q6FrGv9D962DTKAu8wRJsI1y0v36PdI3QF8EiYsVwi4d34
q7bogYitTj8X752H2YdiqJQSlQNyDL8TjezH3VJI+OC7vv9KFpAvXHeI0q3bMI1mDcybphMRFAKH
qs+S0Iv8cAXIIYzFAw/jcejK1RAgCwkOKpOPWn5qhBumtK97qqWCGBkElL5PQi1sSU0s+KwomMjN
Y7ImB9cCcdD8xYLaLc81qwYrfs1JwUyPkQic3xmUjERRKIQqqAg0tmyZ84k3yh80SuAG73p8z9Ec
eVhbYQmPpfKkDHThI/QNvyU0Jeoq/ulMF44aCAIFiDOkTliWKwZiXIU0W7WeQ54QP4F70gnUMAbt
BWuGor2FUscJYzYGxvTFlyEtzA9PsnewJvC4wZbSGuIsokFU8xNPSqBPokXcSIx4aNs5kfD34Doq
6XhIHcy4VIL/AXPCRT1D5V5kS5ePgLgJnciTwxIT2ajJIPK7NDEU/1XxKKFlXcDVMH/QL3p4U1yg
Dy2uiXwcSSxlvi2nkuUy39Jqcd/9Mudp0mLZizkoKRV3bKW0ld/EMwP6lgnmpFRhQq2nyWqLTtvd
Tl9UCpqKTG/FU0vnKOrMEslUKjBXtW5ESvE2WZKi3dZ9cFqfAVBu/esHoTy71Fqqw2geBRA5K1gR
aGY089U4qOO2iLeDipX0un6PlXrLFhoHV5Smza6mxyFqqcHDpocpSH6roLMzte54MolWNaNEzivl
vybZZB7xeVuFZYwpnu42mYUVtjgdYKSpvqA8aSpH1tMjYlmiGPB1BosGmXdLEOog2wlM8YrFJvGg
tSz4or/drw50DoNI4PpsfsA0QcXx/pxDrnCCffiyzjj9OPeAQMIlYO+zBhVpkfR8FXHakAxQ28XM
TxeqOjzPL2UhnvWbsl40dk/7sF3XxIO0JfUjcqG0a4pVnKFSSy2CioPHBT0g1ENhN1RL/5jn/mFO
cKA4xbqeu4Q41YA6TiIefDPQ7RV1P+sOjlzj/qJA3vHuuf7YKBVBKOBsi4xm8GH+vVuhGQMJQ6eb
TWkP0pQ0vOmZOi1++j7pSBvguSFOesy4rr/+pIgATzvjzhQIEgiOOkO1sfaNRjbp7ZUkOnowIVR0
p7U6FXMqfuFHBlhPgvDwYzNHv66owPkaukPoRBGahlQ43Eec8zArQz5FyATDl4NSF+W/ipaB9iQU
Wkk6pJrx1K7GBi07nYei8XWsWnLgFzyWDAK1NxvwHuvK4GHCTjzlRNY3mqQOMFKlfKeZ/lJrMvuy
oIHFLpvo2z3/T4tTyrzOHS00KHxnT4K59EcrrEMhZE9JOxlWAK7Gcjgn8KOho6b+XUX9gn5K2rkx
JEq3/IPA9jUQW3JznJ3i2fzfTXVcH4j7qJalTNQxhrTDKM1SlytHiA1PYtiY3980KCIrEL4fNRby
Jko2ESFeLIeKmkxp7+x3CH1GbK5QnCJChNxwDMnYmJ2whcEeDjI2QgQKdTKuTetuKXmlrTwfQQRt
zowjcSxU2rp81L2BNxaaR1LK5jKMWPUgePFUX8jNRtN2K6ba4MED+nT0YvTT3Vki+cA7wf6sF1G+
5lJK93xrihYehtH7BgT3Xvi0p4zMPmSos1fCjSCvg2fdFXp0FWWcWKLnO4opLOEGzfkDRHeLjYS4
MS0Xfyq2H/b85Uw89jgM/UP3LFpVjElTcQbp4ZZudn8hwiNOi/UpOsUZAk6YgJ/Y7cEmAStajLhq
B/2PXXWlpZbpoI/UsrbdAwF3/AmhLTRkibunvkZled49dy8OCrmIbSiHVrGOKedoeLnxJGZ0pcwa
ownqeMiTcKhgdAL/HNOUnlncns86pcIPDi86YuGeyisTtKeQow+JE6SWHMFs/JqO5V5c0S+KWYCo
mUm2TN4V6Z+aETGUK4ZOEXdI4xgtHnC0ANi0DCfhShUptF4m2pdSslVf02J0CAjHP4bOdwi+9GGO
yPQxH495d91DHbKWboCfDbqhMIJAS2V2cfgwgHrxi4oULntsMTjaAZL1IBJ9PUaO5ckygNw3vr+3
Fr5EcHdkZQGXmgKEBlAgxjm5A2TO1wBdpTmA/CgsQeZvPDNsJugGCkwWgbZzB9u/mfJDflHlmfgr
BTfjvuHj+35PWful9tLdzuwvXBaEoYDG/wAG9IE7XkjYto2M0Lhq3+K5fmRspOMeyVzp40gjfczm
djyCjjwzP0hPN/XIp/HCYBdqBBR3MckX3UP6sYPnCrjK+yGLCacaKkm9WT6d0eLGwBHL1RJPhfnk
RYVGIULVkuKY84Ph60NqGQNw3pMpILx2thh2s8T2dd5nYgflOTJs+42jXvFULVcP470DPiv5pB40
3QFzZIrx1x762UBVs6xGQoqBgxoEuK0Q+HjoRUSkCjV5MUJ18GCAtRrljcsyCkgpPPASf8lF+KL4
3+tcBzr8HvAtG/dcstiVIh7sPRLL1KmNKAIoOdMv6rWssP0Wn6EOmAFy/IPwpFRfksA5Rz4X3ky0
o604aDbWAc4c+DphwEClQ88kIj+JUfXeZwpisutTzVr4X8D6rQUmzNkAVRKyWzA2be2PMgQDPEFg
j//87491Gr34mYVJfNZP5DsBHbj5wctFy85r0wKm9X2HYBo6ZVQzrHABGlDzWM8FpEF1JT8IeN3X
Xa1Y8EEet6pYMORKwo+i9fQqlrru6nnBCoiCnWSwkmpy+H5e9O4qA06Rvb7kLNrMVvXMtqL5GJ8N
D3tBxWTs3FOU3VvoYYH8DKH+sL4tHltV5S4oEeA+f5WCffFTHHRdoxiOCxEhP/tj4wP9h1E38adZ
iEeeusNyewT2lyNYn5x8qGZGj/0CCuQvxLv4QbZ4PZVyYOcxNafK7eA6uhIVGQUAzrzn7UwZ1tQ+
/k3P4wNVtTteiBwDAABa3uhg59SN6ir45StHlOMBics8dDpNeN8IVP5S45m+WVQBPuMQSn9ehx10
ZNTcnNMzQ6CWxWLWIfogF/jspKLKHfvuYmmKR1WIN+AuCQfo4lJ3AQgiIgqPkDrI3FLgS7ROKJbx
U9bkELDXlv6FZU6WbiiRxfAApGFgT2N/QccwZDamlE84EKwAIMYi6Ys/hhjaDEr+hJ83FHnngS+Q
xIN99kTpckOlkM0vUvBEQ+2KzZwNwy6vChqLDbyp0ke9f1NUyzB4IKUjFviY82UUpBMmu+me4GvJ
PAQaoXeoYMXH9rHNgZcdtE/4KEJasJQVP8/p3C2gDf4wKkuuN6c429Y138QOCBpSNjc8Br0AZvb8
cmaJtYaqhezPS86fynfGcYNAbl0MyhWLq+tPTN9nEYcdZvXpwc31UxWF6yUFR8qGoZXL8ynjKCsW
7iyKyrOJggnUxKPRbuG3QegWCz5iFpO+gYVW1c2uwGTgik2ZI715LXqpPF/Ihr8QvaVrpW8/HTB+
R0fpRterY3bD2FIliIAnUR3FeT+IqeZB6Ewagq+fcY5cS0IU7+7JSr6vuTtgYv908tC/h77q6Q5q
i7V7l9Qtz77AOqZFytK5gxo/7yDe5m8xe+FjTJJBhphLq6F/Cj3sJ7x2kLNSEaREXY6oyaPOgjtY
o8jI1K+ngoHcDh0GEEV/EEdnxCWCu/WBz0DJvXk7G/BT5n0r5lIgyRdq6NtFDRhxfSlqaKVQmzJj
7YfCEv3vDeexi4LnOljkTeOrwJ+oiT+uZT2RIj3Nid4kZIYVNLFMUWk+7F+skxoc+se6MWNxF4QK
3dIyd73gC5kPJrCFjZNXSc5qjPHZZFOJepcCFzlS1IGJgdx+qC7CW4O3U2/3a6CbxmbTAZW5zUyR
h8oCscE7J+LDZZziDAF4TdFlsbGnrtB5Zz7RAiWCNgdjIxhhpIkYtaDEP9WA4bXOTCSxT07Y/ZRQ
scFKrhOjmRjB6nrTiZCILouKUA0Qyw6gwcL1KV8ofYoxtmTHFikqpW83XaEHAFEQHoDGlGp9UB8n
JYSAHX41XwhcxiDSjcOHIFu4e4oe4tZDF47ZnI+pSnfGVsbqt6JwFGUsDa8z5P3qxBh2AMErhZoo
G9/iEf9CRbivWP24zAOHjkvFiJA4fPkDCBK9+hYQoWPBmmc877k5QRYMj6LqmRcfowK7d3APcTo4
hvarfNFTi8ENS8lydHF9l0rDOFkhnSkYROvGND5MDumMzfw8NfcDhF+e2gMyETBeeVoRSekuNd7n
gfaCwhzDQ4+HCWSYoYWnZuJ5FJMOchXfRQKl4F0RrUQwokZxMp1lX5IGV5JTzpYkU097EBLQ6QEo
zgbQmpkPnecws/9FLRmdYln0/8CzaDYgT7ealYt1FxyVA0t/arhYYpaO5wXfDKiKdI1c3hAMcu+C
29iAosMU3gLoUqjB+Tuy/YMouWPhlaKyr8yzhkHZ4KIfQtY6tztElXeHpRoN7c1dv/ZpVOFVh8cj
pCqBM3NImcZz8oeuo74i1ooO+uPCdrEB9q4X74PKAeyhwaOwY9RpCGR4UAkiSA4k1Ast+N6LbFBG
80Vdq+xkaAo8GKOA39PHbRrEN6CVh5ed2csTxZ6tbUCzJLpbfDvHex+RZIeh563gGNlBpXhoQCrX
9A0A/iOvYsCuAKbryuYfLrgh/dKI8pbp3MBL1B8jMPdtUOqi3eLCWeB+BJc5VAE1uxIHskurU8f/
+F+qxdyxvroY5/6A+tQHSWKyQ5GpqCrDX8R5xKMSb5tGH+nMOj3MjAooLlUGY3T1AXATXQLtq6br
wFIqn1QRipiBnn1SzgUIDJ2nIdinNw9/INNW7Jei2OzBeIybgEH/qJXsuS0G4H+5x4uMFia6KsPS
NqMxQooQzPpKJOmUCqPYCxBo7LRVB5zpKQDTiR2++qphJ8CVm59pTlJB5fcO0Is2Op0wI1kCgpnY
Njxr66XY9g94kwCFmjDLl4j/fpQhCUa0duOCZoox4orO0xETD/K9zx7bf5gX7HG6Z5emF1RVTPS+
+Qrjcl0FejnH6RJsEhcT7W6HX4b6mJpSJjyYs78BDLHmMpwHDatye6MTQOckJvf7gkrvAASUvoMV
9010PKj4IMPkLR7BQ2D/1P+pYOWhCTLUnjYyO3SWbhkzV0413g23DkTTN46J+BrIeKJkQq6arwec
p/zRNE4BzzVPOiY7zMFwTyCuirmQzqzDIeA/M+4R70nXL0JimRApz7Hp1BHcY0KBcaXnjVPUdIFk
MHGssmAEEnIlhsLGAUayrEyUeoIWZ5peUVD9wyF4+40L6Y54Lx6n6qOBy35CTq1X4LXNuIL63RHZ
7VFYNRpAD0INeYbRPnU9A29nlYKCvdy6ppTUzT5vgremWrR8cT4kJ1MkgSZyIjnrNz4mE0qhfrtg
lMLyi3BONSbsj3Lc4d2os6tKWABSk8O3NuTMkzi5uOWgVWifeum/eCcCHgVgQkGETnsm2/TND/wh
rAPgxMCMYDCdAfhVMjU8zefTQD0WQV0QPJWWSfGiSLFpAXbouEbsi04VZ5Ux67S2Lxk+PjsmFRnW
gYPBHjM5z2J2cLJJlm9eDcT/x0pjMN5UBG9KYYEkpRzjl92YV5aU52IvkdyVYQDyeyhOQMtE+9+h
DGuze1B9AaDu4EtgsEZQedARCi5O4GSfKQSfuQwEQugZ2gn9Cg+qpFdc4tSqQdjUvEtICY5ekU2q
V+kRuosj1dDQ0PW3TgJAs/hBM8x2buzx8AtJ70w9lenZqQGfS61H4IA0xJAMdIEulYQXnIOVZg0D
+q6zuSXduGj1UOyyP2joUJ2o93pGTk2DeJcYnrdsB4UZF4jO7QixivcS0OJTiBopz0ZgIrW7UwuS
/oqDgbhcTpxyGNpwy0QlaDEnqYqXERGS9D+AVqaG6HuupkK7kBokhYxDKGyUYM8YTIuPlLEzyKfo
nyLJUo+Nk0cwMewDwcSUxaik8J6MgtmhogZSOZLVfu4N4gJE3gJVmQTQAIh5pvm+KLtimOJEclfR
oQvAKgA4+3C4K9HJnBTKWhyWge5YaVKPE0WIf1+YeIMMu9xqXo4RAfHax1n9bJDfsFvQ8wMl/pCR
nerAhhOlRq0BmVAsDNJ+yVGfpCZYm/hmt784z8i7wL+61+eN6PwN52ElahNLV3/CdBarGfOd82BJ
XC5XcPlY7QZtZwoRc9cst3zAwAhvPLAkWbC/bUwdOOMdU4xYePedlFlMK44kXt98e1iL2WP6NorB
PyH+Wa2sQdbZMLYdUnJJJJIpCobxi+W+m8u7Hs0vBmmoAjH4wRt/ORN0KfDx3Pwi3IiZPyPS4bvU
ECSh8GyE4LjwD8S+u8BxGJKsAPp+m295mN/qidnbMPMbM6HD7YOiR3+ytLPnau+ZzaE+N9sybMNl
Y2g5FcmIlaAnM28U0mmNhSATZpoYW7QO6yKxRLWsEdt6sFEjaSHkVhtkHBhU04/O7DhF30G9wlLh
mXY6wfsBBDr4jcnhzGa7oFq2CvLp+4OGMnRPFX46z1qIcAd0NzzFVyX+B0rwAoUUm2TAxcI3xqod
JjaHujhQbnBouS9UWqO4qGjVUhWcnrsON5dunrzDUOisMd2Gi2L1ebpudtC4wcuWHE/RIcMBPCQ/
8upRfRNxx6HghECXVynEuACOLsK75z3Bd/hB0ABIc+h5lYjEs/jDf8QRy/NfCIFHJjgJGYVTSpwh
RbO6+0burD2zRGVzrNCNBd/myXfleQxvmB7BCCj1xJWeplR9Kg8bVyXUec4EM8Lapg0S9fohLziw
4JUc1CvKGZs/1ST1GyIrJ5Gg9HiM8ygZ0buniBHAycTFiZvk3BIdUS1VhgIfRTOENbsRgZ3HPlWr
i61wBsnoQN94PnL8Gd9HXEno3SiGleglhaJWpRBlAQIWT0BpTl6BGDFl3U7nNwLsFAwhUXqJk0Ln
q26PEENV8BmQuG+Zv5ycdSQbVoZBKzV3KmAZh6+E1RYsQwQ+dInHzztSlPT0hGToecuzyEneWBvb
nb9hqM5o9WILsXAdw8CK7klnxZMBcoT8dbIRX+sxvST09yKyg9MZEGJibjDUeW3gCk0j0GyKxMHC
xA/Bm2BRh86VwvCxusw9HdVk81+qJa3j2ceIhb07hwC/hdsJrYuF1FnmoY4DzBAPeVyuFtOP1MJI
uZjMYeM/lY1ID8z/In5pWd574AmscUFEYx1UBXXmjedIvKZFttRVwjXJC6Tr32uO/kU8SmhzucBU
kRxXpwyFLzbpkZElpcULPxvE5cD01UxHYLvg5Aek1R2F48Ofm8l3D42lqPjSjJa3BpQghaa6A19C
3Jh3QMTvxhwxsGbKMJir3E8XSgSRTMzLYAy8dNGOw5CzY8G7Lf3LyifL5yDAQ/MEXfBgEOnXvk9t
dqxBAAVgDJAKGDg1jfWA43iReKSMhVQuuP1ssCqLfVLCCh5TOhDMWoKbc67QFeE72V2Jpxe9wyQd
ioxo/XQ3PSz2GgUaCqiu5otBs3HR90oTftl+0O3wKjiYfweN7UPiHM1Xf12fTT4CoHg5w3JIZXoM
9MT05CVEcrYDW+AoiD/MKTGSMDRIFj6MbZDiLSmWR8bajoNp0nOncV9tV+FEnbOey8ocXhUdctI+
ymqjUjLm19TgTYspLoshM3hW/td75ROV9fB9PDfCoR4unrCciL6AU/mDeSj9r4ZcvXHU52P4n/Ax
Luue516J1ixnIZvAOr1BRKQCnb+CV17i8UsGw7QK90fyJ7eSTOOWP2MRPtR1yJBUUm71Sx8veCRR
vDwoLrnvaXcYQKGu3dg/yDAC8/oZy05cWeUkU8ROFgSnM0hpYwM6vR6UvK642TKeAxgCdPyZ0vlM
paK8YQ5aM7RGxOv33mb/Yn5IaDHQPCmNzxOG4Xxg2aHAgqbmf1xFQEbNX+9Z0fH2LKOJe9PVEt6U
dEbLBboHD+t7m/esV6dJMABlo5HURw8iNTzD+4ywCb5wNfLtFaGmPpT715ftrJy0NmR/ciihSbpk
27RhlCoj5zkG2QFlY5WAxTYVwqCoGbYTsR6wnzjnrgRSOBYzNEbh6wPXcLHRRAE3dC4XE7EkCKQt
L4kxWAtbaqTskadW8UVrUaL5Apnzz+eu56P574z46otFoA/eVpDVGGlSgaKgx6hcldjx7KsPUUS4
Jfzd8Et/1u3VUPIAPDg6M1rzifmnicSAhgOWU8qLSbjCTRwY7UuRmGQs7+oXWYlNw7ImficM3gzB
CGqfRsd/WVdD2Kln5UwtJOVUXxDkVfZBiZSozCVeihJC+zEgs1kruvxwtxLgwJ1u54PgnDI9qovF
+ML+0TI3esXJBQD9QrGue3vGH69OXR4ZnrA4957qbLAwkQZt+sPncs+cnflkZx6Y63QqTVCHfoFM
ye9eVjQABi3WRf2jscezlLoMEAIAlSLrLsj57ZjF0NxFKZOKJ7hDBzYmWc7GlwB5EQNBMAVRBd7m
2DyX/KybzufZJxdOzerCJnrev5qXs4NFBS9Dn8e2C7OAaOvO/mgt/1EHhEtPfAzFsGgrng8AZ6Fl
QtygXj5qMVnJ+djfANEeq54u1ZoNfRaBaEQPbH2yOhnnk5l+HiXHep988ncU9tbCi2fZU8L5tzHm
Tfpll109svHF73+wB9WHOpdd6F1qyP5uDR3CXaNXcER04qec3+p6PX0ZT+Q0FD6Aeh6zyYadDlUV
GKj/Ro8fkasF9SKTdKmaIpxAGIYqS/AucDBlBpn3eabz6UJERQxKZ2F34PE9Bow3WIxWtD8RMIm7
1Jnxb8zTrkC4ddEmzf2yrZ97s8/KKhj+6mUSwxb+PiEUsVDGO7rai6uA93ExY49dlzd9OjfxcMFB
6/H0Ua1HmMKMoNqhOwv+KkNvGuh07DA4aa71LOiJdkH0lYwMSiijvJZ4P5zfVlJGGAlwMi+ocaif
sVGO4/I85D13EuPvCc5rAqBC4PvqEdyumxtsE2H4A8WOThi0HOwFRm98IyjftVIum/kEt/p9SoDm
Bc7eENMpRKsoCdkE/zAjVdjV7tm3qeDyj7WeR4Fys0hfXCBsKLAefR3Ci/tGdm4+2lx6QmZX2vQ/
GoNhOQRDm8jU4ufyzdn8Q8SJlZC67q9vew+qhFgHYP6B71MKOnFY1A4D2150/+hipwD/npd1XKrb
G3bvmGIpW15kqjPI/IW90QYSHokkOz7dy8m/U1gv7+sP8g6Sg4DmFUlNRhdSj8QMR4fvHoVTHQIN
XK1RaYSfQPKexGCHQ6W8snkyxWpa4rqqnEvIYQ4OyDe1+wLrXSvpxqKy1UfVn94E/AqAnAFWPG0N
ls5qfoIg+IBPLK7xkVVQujnl2dezJ3fb+qHm7b79G2F00y+Yb3+sFl1VjHEc4VgtShKUFEfVh3Ni
sDihSIRgpeCt2VTmFw0d/lZMOabr5wQUmM7W/6pVFUyghgmBmLQWpADAsHSlI8NS6tSuDrY1kOWA
fImviFUnZ5bNmO4I7EYQLATtPN92WFhKCpyAt3GDSXBecC/I46J2PGpXv6YTdBBsCUQvOdMoZ4/r
LaxkZtuNC5RQCLxVzGWQSOfF5YqNX+5V/PXvvrzFqdqZZcjLuOxPMZRpTJR3WPxHvYLZ9D81HiSi
2UV0qV9RW+7xI1j6N47pMIBasv5GOChmx2K8GCCkdPX6CdORDuYUHwLZE/jhB5/viuRo5nWM/+UY
DwO/ZwkVspnd4HvITqszFbuco+hknKIbY8K+vfd/wR+7VJ/1qxgZJ5+tNvY2UCO82qf4YB/ApXzh
EHzWJZwgrrThNDcuBpx4th013rzzNibJMsABI31uBqEcPvKJdc/HXB3ke+mevXuARpz5FL1vs5ot
esESpaVfIC+Ecpq8PYY/HyALjUgZ8bVpMInl7W2NxEG0TA9JsxhE3RrhR0bXb6A/bxwcvDOKUB+P
pmYZjvyz9fSHVg/N/pYmCscadATXMmqfn/WQQQHvv8n2wdGVCkZ231Ii4KU8zft68lK+FSlAuivy
9lRcy6nzrS7Fwf4VPT4FFsLeKPw4p6S/moUIKBMBVleo1sB1vJBQhD6jBjBhJsx69EI27zsiaz/B
uofZa/iC/pgPoruPNqoN5bvJz6tOm7B8hBnxfTcEjdzP77gswxCfWu/ktG2SJ/4+R/z00ERAxbVF
PtWfpl2FM9aXzxUf8StGqMT+YcX5idDL8JAByY7RyEG8E1Sc8WzcsHU28lBsY1EdGVg4aOP1RH97
XFEHh2MH8VDWkLwXgn4rGS56iul6q0zxmbnTGP2crnzN8aG2MT8mBxVj/ASH7KXIHJNBjKyWH3yt
E6NQ94tvd2tjdImLzZ0Lz2IYy1vH6E2x9sOuVfluJvEoZK/Vv2FlfkQW+oRM2g0dm9a9GRN40mJY
3rrD4m1c6c+vwcOYeUMHTKXvHOYH/RhNSqlmgRwP5mJQkZXcCwjsd8fYfD1iD2/HdULUsC17/lj7
FVc2hbIXM/B30sGvhhWDUI93dH9rObhyaWBg5EP3yYhDZk5L7YMVwSx8JWMdOXxzXLx9tJgeLNh3
pHBcmSbpHQypnQ/dw2IUwZ5DyMn/+FRayZ709bFv4Sh7IsA6zZCcjh86Orb2B0uLC17rGFKzwPR2
EK7DfxpBZPeMC7iUsppKfc+/ksMOX57GhErxhU1RL+vz9rx9TRBkoRBuqlv8KxoPWeb6cxZ2jxJW
iRuqfIy0WYkEQBxxCFfPxdv8DLl2X71fDjGtwYsWWbykI1ISlmXc2mFEvDf1JJyUWNeyExsRckVd
RKdH8GNN2L4UBAV2vsluD3cc3tki2T4p5tAc3yuHgzrjSoKJbC7zg9O5d3ds/5mMZ9CC8J7c2Akr
RHBMQB2qPbfR1+Q5YvabLv5Vg54y2lLVHrJvdpk/IGV/lAELgrtn/sxkcyRGLb/kl5yQC3If6+Pm
GIpaEKZxL8YYxQGo7txrzDsmfm8nxmnNM34K+0mbjstx+V0tgyb5Q7CkWbX+b33P0UVcjOwPsCLz
WFTc8J5EBPZoj7EJwbnU/vh7/4neQd/9oPK5tIR6352T8ee388lBQ82juBXk965AgBuVW7w9lysE
SsZJz/4UWIIYTNzQ4rnamG+ihPGtWoduDFkGV6x5Nq5s4wFvd+64aFiEmAQ8h8ZhMU26+C/6egPk
iHt8zT9bWHyAWc+mAh7Y93l/1fnXCBFvyEktJ+ttdtYxmKrIbLls8bHgPBRiRZItZMdfLvvNxaO4
br4R9DO7E2Ad63lPH1+M4MNwTRQlwwR5Hh5Jj+1h57r4oqn73R0YI8x4ivYh15ajcXF/0Rd8vRe+
N9J8mQ2TR8i2A/skqEnDr7dHDgG64hKwj40yqYSqAN4c8SxEihsC9pAKoU/C+MzPGcyrfsIOsH+y
u3XD4voW3LixB0L8RYq4g8WzbIkH4wK1hIxofgpHFU7YJjjQN/9mTJrNB1F1RwClepn4v42U4mJB
zT+NLyuqzZ5LiSWRO3EpTgb+IDuiact81ZgeUczlTB6Nu9skkGKyUThzCTEOemfB3XtNeLl3NVzs
c9qxH6onm0/MczcJUGLc9axfSUgBIGN7F3XRsPVI0Jj29DVWn0esmvu8H1Hd5djMsrbd87CSgrOb
9uZ/GdE0vPpdejNaDBb6FPXnaLSWjOlCIpRO3RdEZ2bp7P6PNvLmtiKz31kSuondoGsmBG3ZOkP5
Y2Tfoy96akv3xRyHBWm7Re/hEo29A/oUmOM8bFiHAUsqgDxrHFZNybrEHeNV2MUWqywTYJcOgRXU
Ba023hMtX/GUPABt2p+uOc00pVkrHPrI6IyOjlQO4pHFCspp2Mo4gs7Mosd6HLRr9lTaYpxwjE4p
vpHQYJyDP3UkV5DJJQ3VdyRP2UdEnOOD5PHQ5B/455DOLCkaB6wYk6SGLCzw+rNols5CYFunH1Ow
9uby9lz2tv3kVEgjguHMa603ixnsA/id07Puc7ZR/AFyM3LVJXA1E7l6wA1By2B1jqmrYD3RLH6j
KQpUWn81RBnhqdAKUmTPGN9dtCerjDRvJOuDxq9t3da/EBpEhxeF1gPF4G8mCiVJW36IqydHQliB
MApQNVhhi/S3Qiwc5hKF/vwb/sJL1ORy9k0IXweWTzaHVc+fuZJ7L6ZVk17XTfFOH0j/f3bT6rAG
x+w22C9BA/jlEPNHtcwRYtI/hRI4Z8B60k4YTWKFy7rt1+dhw4YEp2LxfL7CD/0DF/0VniqcdPny
Y/n1YcNk9+Jdd2yvcuK0u3uKB8Ug/gvaCGFc3JMxVo7424AOLX3mS30Qzaph8AcfBxHfcTIq/3gQ
98E+uPrnuL8eutjI+7NI2iALsppZ57mwCWGlM3kYF3hUn/Uj/MsH9YGMkQkJmGyqScU5lfRj+cwm
a3SiIpj512xAOrymsnVDEho5mviNVTDub+Wb3x8YNez4BeOP9LV+hZ3H1Vjyk6fBDD2qfUhH4rw9
vqJHpm6E5TU6D8PikE3dczLZIAF3oqHywZKbFY8hzj/iFc6JlMNBsiblBEnHHO8KZIfDtkiXoaRz
0V9zKef0oHAEYRg9bHCljBnlLe8RGYOf9ymm62OJknA0rt/zMUxAr8MFBMpuSoeS4VzvTIube57v
gx8tVdlOtZGxF49rb/4kO/OWJ4j1kvln3v9IOq8l1ZEtiH4REVghXhuQ9wb3QuAlgQQCGcTXz6oz
EffOnD7dQ4Okqto7M3fm2L6FPxtDhTqUjvwE0SR/s+C1/rjZ7rGDJHv4k2gSSX4/bsd/d1y5RqcU
B6DZqQw6u7zm1x/9KzbLmPmTb0bbgJ+bVwTPbWZOLm0448lg30eCEzS7+xbnpHMS7E/7DYbcn+i5
TTelh8+WPzIk9+nNvISOcuTdwrGTMTjZuuRTn/HPuqSHOvhQ8IYpKEIwCOlzjc95Et9P1eUXI115
oGZhhDlsdvs1dn0svzTsY3Ak8xxz+HEhtdaYgRrVYRdVoM4Yy1VR67Ra6VZxbbyjYjs7km+x+thi
m+c5YOmLHodxs129nvCR3xshtJWX7EBywG0pmYQEW24pJLJLsXmcJxuEvJt6lfgJm5SbUbo/aW5D
4Jna/1Eo+3mQbTPv7nd27aSrW9A7PeyPyyCQ/sGDrvT713z12OTgYrXRuIXX20jx1+2CGSAvBvpV
gHIAcywdeHi4egbv7dvr4jLo48I30/tBds62Dc6sp88BsWCx7d5/xaZERkdkylWGllj9iG0VMi2i
OvrigXqfaz+9/bHbyyhziI7P/1AU/zjsppBazj0cB5/DnQrK4MpXfMLm1L7m4Pr7XJOdEvJFywC+
6Z4/xwmwWVBFH/8lgqzff4nx3VU0w9Wu2N1qGtJa7A3CTZPd3tjbmZ5sH7psEhbPLn68E9nUV7lh
z+DpIs8sl9PnHzv08RuX9EocsuchMnWKPwqq/rra0flMtvdwaBXoKnGid+5EpvvcmNG2C7FN8T7G
/oQltNZXZkaPXSkYG79LzxsTTQsWp99OE2a/iwufOT/IV/k6Ymaj1sh2wUfKrC5YVm6R8IpqIv4d
egbMFPs5O/SN3/BZf66v6HnYm3XESD4K01cMx++M8V1EF+cTkH7GeYo5EHbiqVXrzeqxA4l5b0hf
s8v1ICwub79b/+z8mq6HIMuIoilFQvkoEYMiSkcVl3o2c32yGWHcwGZRR5wo+getOq95P8B3vhlg
LHa0Zas6Yp31IoyYnYRjEyzXH5qUbZsaV7fxultXm4k2daebxoKDrWZ/7xOIEOWDLSszXeKPljiN
nxp1Qubd3vPKrTw2lzEC7iu1y/7wHVENa5N/0wewGu9T0cJ9ju37dZjMuT17NdvmWnbNwgb5DHDl
ZU+tDB3m3T/z/m6EF1tls0gL7M7fR0xxBxVBEM8NDPaPqYvr5JCHjMa8swWbyO23wCEeBQXpTaMf
Y10LfFF7WEBgDztZAM80Y5DoxbD6a55zghHusvgSTAFRxwRvRp7J5/xDryj/dTgpsTVgG1oqg8uz
J6YeUJVPLuNa5WFhqe7RM5z5AU4LRjZahPX8h+mSfxKthHHhSOL7xPvI1AjIEBgWxSgE3QceqVvs
2/j2V1Imv/kIfRiA0ykJKkJnGdpJ5qPf/HN+gspTvHz/kEVgV0NHOJnM+V8zXuDvMiks+Scw9l65
oLSrae2wGZvOAfdlKOzBAl/MB55iOYG283eykJI5f/NG2HOSJn65RdJepPPPcCHVf2g3SDBHal3S
DeDYXc7f5VyiyqhJXCTZ6YGWffaHbyUahB+nxmORgAdjT0lJyZeQ6tseVwdD0GDq9zGuPL7xEbs8
mI0h0WdK3O5iAuvRn2evxYRalzklwHjcTlkSXLbb/MsE3Pgvq//d3O+fRCom9xbPYF6rIiByXvOt
9Q1BPoMtjMXwfo6/GICBr6sQy+XxaXJtDu8Dj8Rk9fbxxRytnhtp9JcceT+38q+5LgdYaRwk0bD3
IUBwg+j++OwNTC3nHXDbdSDPOWjlep6RsQAEf36eaAdf11kypzxCRJa//m7b7sRwERlRTIRWNl1T
tsv836XFEb7bSES991DJX2rttXsbsx0i1+9q+SEqyy3Dt/+KE3voPGwycNQ2wvgSyyL6Mu0Tfryc
riCJbtrTxfF0LYwhM3vsPAzRVOUhSdQ2J+3IG+mYCDp7pbUezmwnuT8Ca3HmDYvDj0TfMf5xT/uz
FSukvykcyguz9Tu1UrCJPk3s8tR6w5AIVhUzQxIJZoBU1ZJoX/tm4Q9GkiFRwmYRfuKBLzzDngRB
jYhpltye/1p9VRLcY0IP4fTlTasPLdJVcJv8OKLqfgIq/LSbl2h77RkVARkrGiEDFa70vS35TseY
0tj5+bLLEzP8LNsNt4LK5RVwRNlY4Rhf8jxnYFpf3NAAQTxw0xgF7G6AFdbTLfzmAmDBNC2RH87b
5oKyXf0Y3HnFFFEXyRlFD68MUoeOFgmLgAfHzhhHutyaGNu7SyGzoffZlkDKIumzJl2LiGe65771
8VjmzEsYbGnIhUj5jUGZVu012Y6XtwP7e4RB4To3c2SaGNd6NwuHKqquD0BYYdA1FrSab7vy2Vbn
w/Ur7tapc9d65J/0zMIQNe8Hv2ef0oDxgQwHmSRKnQf5Z3Iw9uEW7ofPdRw8Lux2BEH0FOw0rrmJ
W6SL5ziTExQW2YUGWM8CupPjAO9PzGsDWXn7zS5bJngrFf70MLRIEEN5WGB6OfGmek1EkFg10dgF
9To1qzJqVneirekenzx0DDQFt+i2lXleeAit4lA41eFl1BweL3tgFNp40doT82uSn6rVBDfdjFR9
WoVfxMhaax2vONp00hT8mQ2cZqYxz7Yned/gZueXsbff7pWJg9TU5O/o3YbsKPbXrzfV6rHKRITa
AzXdqUKue7rBYnr3y82kfTVlOg7JSi+dPTs+3AKT2lhu/77HWn1p8rYy023uVatblATNAQyKgfY4
YdRWKGaFSdWXWm6yTZWR+lrvzxmq0r3y9Gv7RUXliXzJdcWQLVnkPb/D0mvvko6ilwohYm5t12rl
5jYRceQFCQeeCm+djFjchH60IXZp6E6XlHwmCjyjAJ/c7ybUY28bczMCGFKrx2NQLL8r0bv2jVn0
MZ7B3fxwVN7+IZWd1uwaf0piRLrFz3rHAL1198rwoz8AruUAYTNsg0mtBr6BhMjtq7PNbPPAkSB3
S+0WSKDBeQQe8BC7YQlrVOz4P52rK6kJxzVVYzjVK6s7vL1Hqk7Xo2NLIPRE50BpbIDnwi/Dwh8e
gbrN3gZy4wkvJ9s3SMHgHbWYvOJahkj8YbxFEpRJoHpECqFfKdk58fJDEYHRZd5PkbXRiugXoO5N
FsjLvorI/STMosmxCUmXifOwsZ94bf/MEcnyP7sVS0ZN1HvwtYSZaI8THi847U4lKl9T8x48CCZg
vy2XTwWLOLyeZqvGnurCL7enJJ7A58fIwt4e4IHyWDbU/C3T+m1EXYeJrIyr5E2BKHVqCB6ZPY4W
ze5rZybeFekwNGSVhDhrcOEKICAKH/E0SoNUy407syUU6MKelit8+qza1cBq1b45uuyxnx9vmDUP
6YoO3zjxKZ0gGwBQgE7njfY9/njQagAA5odjngyRtOSy9QF0EOVpYTcfYS5LNl+qnV/Ih/BVJVy4
RJpI3Ig3spCLBeXqsS2NOpbmKQak2a5vfq3ClfkJiSYLaHv5VTBPo/h6O4+4XJc8w2D/ISVJA1+R
Ego2dYY6g2o9v6aF/+AJeGOhCF/wdl3YxiyA77B+BppTbglRJpgs8W8buzdhOwOp6/5Ad0YHmnL6
8d9FBNPWhyqSV2/uZe1SwgiTSPZsTDAkUtkoypkJS857drJGLdHLNZvZqUn/3sO/JupTku/u8EYD
CzLi0saP3uK5mygvW6roE4Fn8vBxaazvud51zDCHg2jPZ2HCye7HjUd0Cyk1dHXAQzvAa60lhvwW
ECGsvTx2Z7UzyAhp/jCitvbGj8+bEsHZRMO4U1/xgDz1TDwMoeD5cWz132F1rrx7MJzPgKeLcxlk
m+kacP8ZJJGIkOzhmo31IQUJOZMFRrfvajmxuvtisN7jqonFWaP0XCqrkYsXOSVgiu3pA4vmyiqY
srx7VIaFj5cvfHK9elmVUwQ14CVa3DlddfBxUDPYlAJYuqbmeNU6RTQk0JIWjZB3tzBoYP9gXJVc
7THqngClmjhqu2O/XqXLQsn0lMz5t6Xcg9T8BG3c6F9L2jb6TWNTS9zB+mMPVyLtYWBNiVeW7A7W
6ms9IcVepPl847fP480dG14nDFCMVfyYV/m28WuaQZq9NRISMzW/52+UbHEQt79OerptbicoitVU
Ieia4TkRi17Qxbx2faPC9p/hzTR4QzYLs/mxhc0fjAa70e0E4ifAXjB/naRlr9xxfJRztg66SxQm
284ZX75RhgjEGarPkL1BfViIWmAeQD3Tv1f00CeryarHIJXskDa2pbtpD6U/jIc08CBiYWfnDtWS
UfloAGgVPuhU2OQuNGT0dAITJs0DkD8YO60inzt+1wkgFt5o9zwCS4LH0RsyJqx0JjUXc0owT08L
uCqmmPusOdxbOLpy8cDjUdrMBK5so5XsB0+YoFLvH8v1bY0NrYcliE820RwH27MUsDA/+DmPUHGi
NDkjHaJQb5nVH6jDwR+nHtXqePPG/LIX3jgmzhRDaVSSbTdl8FBaSCQ1bLPjY4XPndmuX8Y0evF+
Zgu0VAT2QdAeR+cb3d+Rds58HSUPSA74HYnoOl3QGSweambHkrXnwVhNjHqdXHo6eaf4uyZOnxkE
qO5iLUd9WEdMfT0mmWMo+w2379hTZh4hk+pAm7kzATELoq88Ql+BcVB/YPGpvbkeP3GMFutRUOtU
KHIgBTeO+5uOMfYWmYDbmiDOxGqzuwEdbXGtUl7C+JzguM7M0W8PNbC62hgj1wFdW4c4z5qthwEd
ZAu/m1BTYp/Yo5iFKoiNvYV7dpmxRuOb2fUiW09tYTuLPzQsR8JxjX10gMAL2XLPm3g/j+CdK6SK
V67osEen1nk63fW2AtwXGCEM/BtooW/1T90a2i0YWy8jX8Sz4MvIMcaw173bUMq+8IHFZjeGlzbf
p+eqXE08efl0Jy4Eu9Uc+JjUXFa5pqbyPu4Uln79sFqNxNklOMXU62nyfO/MtgJexTCIC+hKFFjw
MnYP3g97c6KCh1qykry7MEz5zkdItPks8E14mj+uNawruzxcULKjtDZ9A3mNsZ8/PFYSYMw7Ss0+
mSvT6wyHhTGJJe0CsJcvNu/gc35xHKCINqRV4SVezT9frgQJ2Dt1zhcr685gN8VaHAF/F9QGM7pM
FkwXd8Cm3gKTcPW74ROWqx5pzlzmaAp4nxkdcRKNM1vJcD/P8CFalBzUE8IHYplfcR5ZH4cwDvR9
dfyJHy74DwbRnJzDNT9bmzWnfXfYow74OuX56YG7erfN0MQSgYzaIoYqdmsyqFBBL7+LasGSVErz
ZclzamlZk9YNyRNPnMvfHtdGfbn9y8SUQFkhxFbP2XxG1pGbG18MF0jFDaUDV+p1ng7F1vKgLTug
vgPDW/PXnyB33ugCgVc342XfhzUC08YOkkL4Im9QkxbiM+PdJdDcnK2605sAHFTtSMQTvQjwkkoV
vhxjhi/iviTU/S8xBvREiEOw8VoUhT3q5K+Kvz1V0T1kAEQxPJkmawK5+gjeRq1B5CqlJYyd8aDk
rlf4SLc6NLg5pEDpSjSTJLCvKnzhn8Z4jgKITuuh3bH3/1oERzBEmpK/QPOuvlRIT328nGqFS6RS
2OMRGVJ0iGTHPWThhKQAWR0pL757o+wbX8Fj1FR7u6P0T7q2yDaH6tTiZUKyWdAsl8t21dvcAh4C
7gzxZkrf6TGSmdH14IBMJhXg6IccPzobe+L0yO5qg966dbJtFRVen9XXqrNjecFzalfpeG0EmOFb
LYdZe6jtJiS+LSQPbTvkEZeCO6e+dCQuES71/0p7aIAyFV67wswCP6npCpfkTQaclvOBnstkmYft
nPbBK7xOlZegWljiPCkkRTra3uyIHexpeTBVPg7xZKhscaPwZSIGR56koQn5xRTFWgfodQ9AFUfW
wHqLdMPwu/vSjWfY4DPbj4jz5Y0lhXBjjpywcr8h3vAE3PysLwVq4U2hF/Mg12bBW084cK6/zZcE
Ydl7uM9V4mWEoiX+w0idMdzSgSLpYfU8+CgWzd3MlxMNqTT5f5PF3njGNesWqhMNAaJFTOaJSbAL
hLlwpQTvkdPtoroPgOK0bPtx3h7Fe7MgGmibGQ+V6KHtT++vSqOFwp+ZTdTob9LSEqNZZF576MdP
P3ObNd+3h/x63rO5R6fDAQfXAR/mPLXGbuzUafSf/mKMtFFvykiZUZkKZPBrTU7IHpwpHbSklWbu
NNHIKsDEk00d17uS6L3q/Ax+USnamr/pZnwtzlzayXCRMo2+elOQgSnTdXwW9aHDgRn6MWxJRerb
lMXw+0Ks2AfZOfGd+toilCioc2aMrayxrLbqY3GBuoPZe8cfwP/xqdtUgHLA2IfGIcZgTVnb+AVA
+BRgP6JVmfqQxNkKAGJovYLBYRCDOdA3boA13JeYLw4aGKAaiuV1ecdVfKOZ2pOl+woSlZgVkBqx
Gwb0S2Gj4lhuociMcgkvjr8BnBpw596mBCY0wi3N56qKngQ4ES4mYNIdk/8u4PRvk1+/XhIXm+o0
O4/OdwBRYDIMVdi2Z/yg5MONkNncG/0h8OfEElrcbDFoofsQe22YJNkHsHOcyJSlAM64xIAMVgIf
5L8ESP0WcyENIsVKVr4YyDCQBWKGWz6isP4f5iv8YYb+lDBq4qJwrUHxS1xPNh+glCAEjhdnWNnn
LMbXK06izCM0c/xX7O4noLIJ3XsNPAcPRMEF+UFQ2m1A0UdkLyA/Erj9sdkBpsrHKTX9TvzQjk2V
mjLO3TdoBlb1CMwa8JohN3H8EcHUiC9HBBxsnwjnGL1ek04Czfmj3ZP1YrhoSwFkDvMF07eoNkGR
pW7OII8MkKduEBoYw1PN/CBiH3meQ2swTbClKoTlwmirOTz/4X9ff8+gxgq9zG07xF9vy9AsSjpx
YL7moBIJECMVOeAjbtbHNMoObQ853x8AtIQb7WVE+bAdE/yJGIgiFfb97ZSnIfEsz0UKBSpevggy
E+iULymVT/xJcitjoEobOkGQeGKgeUQRLmSrfPPGpfY4AA/VBjz95s2ozKmT60MX7Ca1U6IxU73b
YgUcDIxE6xZifgUoiPWJf5jSKjO6bmCu5Ws5QNBDLjRi9hHCpyTuOwwSboY+AIWWocaa+IxhkPfA
+1vR32B1zTpU8NXFfD+lr3ySJZEq8oYgHzJ7EKvZPyan+gtEpYocvNRu0dOr+S3mjX0UjmeFWkwB
j9QGJG8zfeSQREDhMzRR2n5wbotSwifQ8gz9Wfi5ogbYMKeagLRw3UpkXcSMWuRILlCc+n2LBjmg
boiGds/rWRhWBpNLR+xdbt3UbjNlE5RJUknMbjE4UoA6rd5ZaJX+NW7pgjuYnuuIFoxH88ctaeIc
U419zAdT21MvTla5zi+Fhsb8mHC+0RIeCKwgVyYG1iOlkirTcG/L/mhDZYU/AynDqPE79UOB1JHM
9cAHoZnzEvbLwNB0TVQlrTM1ipZCXtIJ7jCUjCbhw0JtE/270QAZrVuH99ObO8M5CY5C6IMxRSVI
GJJbHJ7eQ0ujDxmPHyu7StH7WF9y+42WgJwIg/PKS6mcM61YCcAXcvjrT8SARulXpkjpnhrpcrx8
gLbcVIxBnijggOOW7XbPNGwe79E7Zs5MHSz3eq3SBiw6vViiOhBarRWB8sR5EF68ANkjTaJ0aWP8
vTGyvtb4mkWFBUxNNsVghVaBSz3CbxvLD5sPiK6N6ShGTpHIOV/jGVVzehI99UhmVxhK4Dgkss56
6WQagIx9NLZQF8Wima4qSwQSFRwgw+ubMQXIPYamBni0kkViMydg3fSxNgpRT6jQ7Oo76gOWDDXZ
l4yZK13Za4O9LzloCYObx21/Hd7wKYefzYX2xJMV3RXaauFWRT1FErU1WPQUcvv4YHct8+B40dDM
wGUZMp8u9vh71PqAXD2IR6ePCunhJdsXv4VEKR6z5/lFlmd9oK9WSodjU0VCR4XlCwcFrh80G/dw
yxpBlyNi3jN9Juu9TpEmymRDbb0GcHOKcg447lQUhzOrbwj9/RIPVqoPbEOQTi4K46a2KMRSQE3O
oWVCnCx0HxPLk/UzJlXynCElasMxOFDpo1z+8eTW3tgcuASj4l52dwaWOL6nC+AIj/dpltuXn2nA
2igv4PBzhSOwYvRujmFWTH6cxhIJX9ZAaxafI8kwMRoL+keEkPWxJb9s6o6UYpOvIP9/1vBawoD2
EFpmVnvEtyEOZSXzsyjx3unfzrw7GeAM/F9p3E1kPfNK3RPcQpUKYlGg5KGYDuuzULl8uO+tU4Op
wiNyl2chxGQBG6DjlKCPFD5RPVfI7rwTyopq6nBH8CJo+UbhwF4BckPUgH4Oesv0/D60qNQaEIb7
IQ2Ud/QmBPjOeA/jPlk+T84cxbxOeZD9DyPYxQXMlC34e/iu3qscxmLODBq55csJqGLP4yli4PVB
fm+pk536CAoUVUTIuPmBrpq8a5zwGRJ/EALF7CGl25tYpRzNZOmCsyHmySLR1TR65smocHomI7ve
mEckIDL1IG/ejoTwEtmaDWhBUbnfNKrMuCDDMDRxIyvfwYXb4nQkJ8SZWsjKfl5+fTr5CjUBYoef
kUaH/J/U+aX2NAATkjtGIL94t2gvKuif8nafZOcSA4ydMSj0nLLMIilRE+7wQxWiVxctydAgjHcp
of56rzr83wKh1kFc07DFUtobyMaVH0UUvnI2qUR0iIk+2qQCuLVm6GZyIiJPrSVv7h4ZsyQ1j+h1
amiS35lCn4dxuJINrsP8ayOmoFlEuGzgn6tMT4n3OeTOS+8zj0mGLn16DaX1oYGZujcgXGBzesiX
hbIMXAmGWqG1prQKWouBpuXDYnTCY6qWlGuUNWiXqRENEMcDyUvg83k0MxJeRMxj8BQD5das1bE2
Zn6HyKEkmoBrNqQJc0CxMT3siqX/MRlWYAF9AnpMYwjFU1+TZRJ0BF6TWrsQYXJd2FcqU2aDHYF2
AX7PMyXlwB66IiyzxNSTekrBgshF2Kf1WdnCs558HTtDDDk28pBTZiukJRkRHgVZtci8fZodTTYH
1NZ9xkUzqJ3Cn8zlxQe1KbCEaDUBPQr/GY2WNJ/bgT0CveYBIvCO2j6o3G4H8w44+rNHoLR7cxTv
acnRaV/Qjh4lB7XY4LSHw73CurNQArxIGb/KPIaFNnlEMJEGihvdQIX3XG4sZvUWqe5MI4XN7/Ep
iZqTtbvYbHNudqc/CPR+Y7yRR3WUeg3s4JB9n7hqTV5jHGG9LPZQ6+bkTu9UsMoLJ92+Dv3T8IQk
7e1wtvtjTs4pu0l3QD1IihT6qYCmHpAf1yzctzD4wUuNCeaWpKhcvfkDZ4BrsjeOcksInhG8eLnL
RHBnAiT9fY7EBxqJztCA+Azzj34L2yVtDlKkp8bTbPf02vi5HAO0rA+GjrWYR4/BlaEBa3B9Hh76
U2lW+XmGPsppVr3d1/ge79F3ScyyI5u1lR3eUE5jJlbo0zGcn0CTotVd3C9D/Wd82P1v7P/cPZXA
U2opIgXxD0UqbaByWoyVmc8zxXmE/HyOXxJ6FlR7xoBD2ZGVHgUYoT7AkNia21OPNB6rZIAmBKwl
J702D2SPYvtxg0C+6xMHEnM+4pfC4SoFjwfQ6V9DmcBkAAYSI87hybxmB+kp42VjIivQG2VvNMxQ
tvYAJgKpijX2nwuWMPsjVQjOJyYToiohF2OjdP4tP5MOVLBW2InP0W2jMFuQQLyYsRlS1ZUHmlkV
3EJ47N2iD6V0VBxmzEETGTzWsNlc0pxxUqMVN5NlzRbAKJ+dY+7x1eFnWCYiLIhxwi54naaWtCs2
fb+7/sjq/CqTU7vLLHBF4pc4heG2QNU/2s96/hOrpKDYgIo0ZeBPYkyGkDeS4yc6iIRC3+LIm/2R
RGjShpoLjvpGpuZUBdkOwASpa1/bB0PA+YlOLhsIH7UuYmT0mdHs3LMeOhcM5TOw582lx1tk9mwx
9T5oSjt6lSymdRKrFu12Yj9i7J1t7IQFyQhbQQLHUuIJe0O6TASxHz/xQJtajG9OobWwl7CKxZ2K
sl0zBIS66GPucWqAikJEhOekmwgBIV+QBBrThQHxKrIxgB3sZUtkuaPpkp6tJe7j9VcBXwdEVfPU
tac+nskyZdHH7VtslNfxpqToQmSqslny0DfLBHb559dUuo/4o0CcLvp0uZmR6yh6d4k/RhL7wmCG
hFb7tRMU1lTtqRUu9sSZuywn6oUinqIoA7/DagBaGhnTGEjwtdpvcExc0mFVxtusGVEaqQNTWuT6
dPlQ6rgkcPuxAM3wBs5NHaEiyK2fmsaoStd7nRHSOTZ1C5qim2iQvlciRsgp/um9eUeCOiGB+gAY
Nguf1gcBGGlWLKcRYPYjCHuqbEqYHhc6Qfe6yBQEoOSgFUneCYs6P9UR549GhDbTEd9ob1AMIyb8
7WYio43F93Aobxfs2SgtEJTNWXGQ6GTsgX60jD0iNpdtMLT1RLv7UFn+VOvbe6PnIvc74toYlN7+
VAHpvW1ReeBBG/zbI4nO5MWx0+LpwZ6tVb7XVn8RPShrJB6HgFjBGHAlXxFwZyXwmQDXfh5lAR9A
6SAXbi6SefxI8GEi/o7qeyMjDP9SQDIlpIYzv2dP5rPzWMQ/DiACRC5psyI8SCUZFO3DM4J9RB1P
Bggy5mQJe0PPw4DW7umG9Oi5++H5Jp0Mp03mg+0xxCQN4aKzh8s9U84M78KfflVxdCemKEDhUo+d
qNSCn5Isye4xoBos4SstsDPQEGZw0RWwyb2Z/3iidyKejJxw+g51CNSWqz8NCRbU9t3FEcNOFhPE
r1yTeYr5mFByMLhsDNyHjXWxNQMne9nksKIfYcYKHVwOf4XDHyMMVYzXqiY6GMg6g0xXQKyJWSjN
coQkF5154ePrGu7XzFigywVPGyLdnpA4m85/YLPi8f6XWuh/UPTA/MJLeBXRrZImhdD74TMmzNi4
saDFi3+wGegvvAG0z42EvtJO3MeC36mI9yPw7wqj25qrP6RMHOpDZTL/LhMFgkrrYQA3mgvcDpbZ
T/06luGJKSnIPGJgLJLMnHfAJBManN+yz3vE45TpTyaYIIhb7CrJy8Zwj6Bj54mlwoAdUTbhKw1s
BCk3OtDpO3tjQuY0XmsOW579UL9kxg+cmZPGpDprBAbgi1lpY53XoEc2H+6YzLrhmj3RFDdgiD0e
flYEw8ZI0fgDuyr+b0ioOxMtWhWnGZtdf/2Imepd9q1iRzVCxTE2i122Ky774Da/2fvtjQtBoqdw
Cd3M3Jf+1IoYopzeD8nWurqgFiMZzWHCyUPc2F0HqGUxYQqn21F4xzZ7HzCLDBlnYor94y6CM7vj
I0G+TDAODYr5gdc/Il1mnIW297y3fleWP3QOTBKTVXnQOg9gQbAr6JLX+O8lfiMkMBXJ3YRl7sdw
JiV91fYOx8K+abCzXWq0AEghZutZRQNDTvkFATVS6l15n9MP4bXKZjfx0tUXVwh2/+TLd1swf0Rc
jKiMzPGFxOzZWrLLw8sjDl7bo0Ltr99cyAfpyd2h/KGslplR+3gZcxsn6ZiG17dCIcxE83ko5Lcd
VLu0fMFt0MX2rhLLqTO+lE8MZ8QPmjp4cYbw3RbnA3hqBO+dCkbKmFg8ZJbclO1mO9rA6UQ95LsG
VZmM/Ohlz9xiK12a8HNpzJRKqlkPKD+aKNu+vAbN2OjYrEfOO2xQqVRe7g+QqCFfYiuPhmxme8Td
zAsxXlE6U21sVNHMvGtABSp58XYbC1pNjA0+Qonm+G7urQS5Ne1XooMH6XvI4X7MaJoGCXcPGuDb
XvCx+4fkTHP3yMHw/jqE11+rNqDGOFO+8/dOaB8FoXQPBxeQGrQZlV55U+1rURGagJKlmF95wQsX
1hfhuqiZptBqecjD1q3FqC6hu/t1S0H/gyZnbxYsGGUbk4VCXCyBBggkAJe7PlNHTSwv3yAWHHSq
hKWmrJZ/JoNexL+OTAB65QN/gwmBX1mTDTW6x/SwQvgdGxEVBUTMeN2H1wMYcO50yAxUOpU30dPN
3mx84s9jkbqJ32k80hNPUhctLdHHmyFDgxg38ICcaA1/L6/pBGBXCh0nprjDhR4bVbaEmnKH0X1g
8dJv477t9pcwJ3YXgwKIggETLgNvQmb/mFgxku3TmDKdM4ty4WmZ6Hv/E8CBbSblIhGeBG33h3Ac
WdLeAGOmzPk3+xLLdCqjUwGUzNYspo/2sRzs40H42DArNwz2uxTJ8/7y2/bOLF5g8CHVHj+4+UZH
SDtULy8xvMj8A+JZsexhEmBrRwDSXKNaAY2m3LvjpPYPmQbNBpNm7uePP3234919xeL/bcACUPKR
ovYFm2ffYISwiVH7UROI4oQ2ksKNHtYfEROHW8hsIwkTiPl+xzT4mhoJdPyNPACAeveFBYt5qljC
4ykjf3NRvqDeq4SkF+5/hCzWmq7SLTrgl/96zmsa5LH4fouRJAk0qNqDvPsDomgniJo/FHHHexjD
MGh9NoJ1x8A3gu0OFSmpNNhhIruV/uQZETsLQIo6UYe9ee219K8r5KojeuMkWaJL/YEjF3NWruxl
igCVNwwbx8zhcT+IEGjiSTw8cqGYOMGUlrdS3ebwyT2jZz/cZPOJc47nNf8hmks4yCymScS+7G8a
lBsErgSTMXNVRhNGWVuVymtB0ohyAV5ZDLdTu1m1zLCIiLyn/lj1OESZgg6RUTJdOPOYS5l3ZI0/
9ZlPUbZ3H6tCS/GYBC2dE4m4nQTZoWLAu3Ak7ac2t79k9VlICi4LHLYvfy6xg5ce56o4W8kiXL84
2m9wb68IQxK0bD3A2OrAD7kPakyGob0KtdV7IWFCUkKQdYbojiok3mLgeWQUR/BipYLVowNDkDcz
GIxCaZnF7APs/6IyDgcbDD5mLqzURmKr30EppAf2lx/kgFA5IMecj8MnHlFYJZx+19eKVABlcs6B
atiweP53s1COO1wWQgwWhsZX74UvhDdYp9yusj2eAyV6ENfrF5QfJL9YSSg41lOCdZW7LpULDPQe
+G6z+5Xz5jrc8DVReU8LfeNs125G/hPoV6CdCRPeHwuuABUDjO+PKYOhLTWL2yoNahVU4woj3ZJ5
IObfBwuJnadePXT2YCyxniYrax90a2TX1tRqtrdVtanE8E7pPIM0mIVCPc/Qo/qxkmBoNZDTj6WQ
Ik1ixi0XkpscUqvdTP0fVENt9emeelzlmT+xx2FjzBAJ08j4I78F5aZknHPDmdO/YQX2WCbGTe85
xXridB5OwCgwcKbYlFaxei37hOihpLGlx2Ja/zE5wVjFTE/Uz/zmQ2xBns+2LN/TZJEeiw0e1Ptd
f8e4AwNIyJhcfHPE/EDi/TYyVTljlgGjRXF1kuyW8Wo5/jFrgqgArGAS/cjzo6PeCuArWf4DJkBO
Umi3fJFbX3/gS+4sRkFBYEN/LfCVxO8hUyvWyTpz4PRsirXdyJE5SUwQA0pphvVeYgpUzCnnZnud
hfgFdUGKwJNV6MAArr9eee2upB/Dghhwef+RdF/LiWRLFEC/iAi8eaUMTnghJL0QQgbvPV8/q3ri
Ttye6VYLVFTlydy5zWLgF8AhLQGdO90V3AUFoMQugeChPKKemH0plJvObrr9JD1a/DjadBC539tr
eUx5YD91HUBrP+2qrn2FyGOOESZWO1FZzgGX5uJm5fs+tC1evqeyhDV7KuPvZUYA+vaHWwm1yrwR
vu/sxmkDztoB4otX7x2KSmfwakWIyCzC74ROmZWgRwQxVhAtEGkdFFhSCkqun2X7JwyIXBVwXV7X
lZmfgjsnyqcKWs3watDmcP6gPWfA81ManSpU6BZn5z+T/5Y9DZm2QHUyrMnYMZsbiRg7/MiEI9K+
gl13P6sfX3PqlacsNHR9zfyPANT8exkprJf6Ww4WH6I355E1zsWMdh3Zq7BOSYj9c7nGV0fXkKTA
Q5VVYyGrJ9J+2CXp4c/t9fBT+iOQm8xqQNe5HTN0Q14JGhN4YhMY7Pz/hkTyEhzeKzjqnsvdu5Wf
n66ERDSLstCVBf85dTVXvTSA1i8P9wc1w7Oadlp9UmAPstPzp7gY+iXbGDGQzg4XMnFIMkgkrPT0
YGv4SNOWclxIWvsdBlZ2Cs5VyFV3j69j2xxdbu1g2ItvQy2B8tfmJ/l5OrZFpEq3/vH7+XFPGPTD
0/iO0jcZnPun3rV9/gXRoxP1nBWnsc+LIntaHpy0D75n9sVq26z+GGqN3x/vT3XWGy23meEAOnPD
53fGSm/RWb5OClW38B2tlvyTpYyi56x7pZRyB+iB01OGieN7Nz/YvFq+vRbeyV8tps5m0NX03p1f
k/CVqR31PR8uR0mHw9PBZjulaeAdr3fW0c10dOd9jPuD+dxYfVlJ9vb9om9PXboK8PUMYc+2hch5
MLcYHe6SZLrcyLXIvS2+MXXz2uX8dGvjs7VJHlU+iNyMMeS0/9bkE2QIsYvnvgTXNp8a+73l58I4
z4oFBcsaDr+90H/+HX72AwuE9RfDjskQt/BDhurL5T3H7KbzfFR5mmDnWbQdExXIkhrUXEG5R6Wv
h/i8Ts/j+bQ0yI0zg1w/rQca5HSJH+6Wua5G5+GfsePw2Zm9rnpqynt+PBEdMpnaJcloKbG8uA6S
a3JPnvLi1L5cdzIvBgkbkVGXtfMuVHzMXPe3208xFSQZfVYetKEuD9pKqMJtpmqSW1LzwCBAU1AI
tvnk85rfg/vvzg8FESCtZpabVyjgc1dSnGCBpINCiSIwzmaqm39yU2oqP27hWfWU77lY/vtnM0p1
zm8W1Nn34ncB/+Izj9c9efE1qb6akfvgcrCgK10NvePHABaF6zf/Pfdv+aD4fpV07VimJuNtyc5q
jN/cuXZL083g/L5ul95yb5S+9cJw9XZrLV6Lca59Nszupv7Gd65b4HVXgqbb2gWTYbZ7/vMWbi+F
j39KzpfsYFcvc0vgBjO+4dblHNTopxUUNZF8ryV32bK6glRtPyHszbwFB/3HTT101kBeKBC+s+SF
NIIcB18panGZrn/7r6uRAWvIppvKPriPU+qgTJNGqX/AK4Ft7WuTr0qPDQqJQ3l4MlVg53q+27PG
Ayd4kxKjU30yVbmME1izP7Okapy/H+Qj+YErthlzYpn0PWXbXvYt07hNc71sp1wJHuNs2zmBnqVk
tFPfy+GeinY13gjX+b7wpe7rU6naPrfdc9eKWmf1gJPQyP/t3mjxZp0cYz3tzvbdo1juaBvvvce0
9HLXGejejelXZuCNDIWUlJw5+rimnBDdNDRkI7ZXlFTTz9sjQEiBhcyq3m720wHmWrqi995zmGG/
hN+aal++Lwoq862PLSPon21JSb4Z5r+xWI980uZJ/7O6UmZnMDPerfZ9LcHPz+LDo0wto+zV9Ykr
mbvVna9LYkw28tvXv55zQn0/wmfqOz1Ij5VTbErE3A/lsug3FmzhPk+90i1M6iUkxOr+JfVZ/LaS
AdnR289H+JT2MACWbhlzLT8Pj7z8ESj9kIMTj4Ls9C5Q8Z8lEX+S4Zr4xzJ9HpTXAYKQhy3ztttX
j5ww+XTgZFBXXaPj1wPR9BbPepXmdXAFc2WqeVFQDUHANeIbmrs6YWq8r2b+aKnau/DQmLkZPQ6o
JtdOdhnfGnbT5whJGKLmGB47BYocJNL++MH9qDxksuygjq3CBkXXsnM71Q+v5ZixVJSoRo+zIIeT
JMm3cUD6oJLSkjE6LHXZy1vrruu3VxETeZiDERlhssckyROSWGDZpnynbAeQLhrJSL8V7MRoNMJD
q5mE7P7WVkjrts1ZLSVmMKcNIhGRL6pP+UkYpKfxrIt749b6kv2wszSrhIWwGK1ROBP+/CYfTOS5
/msAzCO+W6nBXaSzsIqCefIgoIYgObRLQbaBeyU0cUvJONd/WLcWY+d8OQbNZhHMFeLD/zwezqTb
cZZPWmDX74RVHNcJyberil7qWdD8Kkwog4e6mhheeg8XNc7GjzjdvUPNdmGGL1a+e7YwbKrZ4Lt0
fV8MLvUccAq65g7DRnHiRsfRDchaQnM4Cq5ZR+uogjlAI6O0fR72bIxKLiNr7uAzE74tYjU6qwJp
CgMcMFjfIgliYuGXHkBtPW5rX0xST4CpS0I5DD0kdWZtr6gyb3RhteL4OUpA3nN8jv9WrwUsCgS7
Km/SZuo9x3XCNzvZOFWaiWUV4OnROuJ5QJL7d3cR1kU4o+4V/2WjFGRrCVLBmaC5xHcmJfAGj2IQ
dq9JeA5St4yIh+Tl5Wsp+WN3CdPA4PFWfFvTHMzDk+3jGW0KW/Rky0rEsfs6FatYl3eGHLbPUfHr
UE3+Lg1PJPfInFtXE6NcozC89TeFaibRbLATQ5nh3OvLvGzNM+CjzMajH+uPjhg0fMJYZ1wfzsIn
Df+SruIftHdAvXh/WwxnvoEwW6lZLJ8+ipxsJ8ExpB3IvOOAviUhnGl2l+lo1SxNzzjqb3x9UNiA
7O1t+8Q1j5EloKfgmtxD0WiSo1Kt/8+oJOHm14VEm6Nhmwiskc0EtNiH91UEKkRFS5j01UKUb+Q6
FIe3+GsR8lccince3mJUlyhtHpRpXGhu2L2vUKQd3dG3limmQBl/vbBh1tTYAtHnBgk/pJrv9crW
47xJGEX9mpcYCyV3wsNa5CoqAcAPeEyzDsmOkxvgFtAEnLoCuYfKcCK/v3h0f7ZBok0OxuXGU80A
pO898tKy182HXZPm8mqhca8e9ZcaH51FKsEtl+5CRw7SnK0dbOWqYsxsqLLhmvvcSgYfVmD1B4JV
/0kcIx4RP41NNqJwUiN9OiHIYHQdWtNyUqFebKyxNKDIT1mkssk5BLULHP0vA14TEc1tuEjTKSWm
hZVqyfUOfUKTSBJygDxk850ov0DODG1+tS9eKW9XXns0NmJpk0jkedtSIVLr8APmkepvgVrNR6ti
WGoVEGJamLfXxo3T2wZ7pzdLUJJZfKxtj8GcAPpgoGJ+R/Ytz2sBxIaG032jpLADZ9TqLUrBNmUN
CzOOeuNZBOaPxo5a1GgLNzvaYo09xMvpGMx4AsWHNkLig/7cbfcmGnh4k4ngJvyxVovNLT69VqWX
kpl1sn9yxJXrt3D+xqPKJ67BiXORYQoF3Lk2uORr7AxToVYMJv8AgT3CfPiRTKf6kJDZXNMt6Z8n
/4xjlBXiF8x7Gfkv2HyZLheYCHo9cDQ9bIp2vQsOi7rh1i+EVwqmxbOKRzj/2f5cBvPvFIdGHmRR
Jp4tA8YOc2Glo7uGVtvoYMd7RVr73Rp8/PoD8y3FaMrJX/JXnuDQcj/b3HVMm48Ic+ANRfXWX7zt
Q9tiCpI2Vf3yc2JRj9A1pMX5Sr/N3bXolD9pTGk4zr8bRrMdqE0tMgG33ybKBs9w13w/1D8L1+Cz
da4VWSTmpzLgL0rovcWW4Ewt0MhUPxm0RgxAmzOQZh4X2o6/n3qhqpClY9tCD5ioYnbjQ5QmxgLn
NxIBxEVBdiA+vypbH/fkN/VyQ8cQuD7IYSa5XXrZ+I4Xx5ZmsAv//pXpvN12EvhzfZv9zCHO+3Dz
VsgFc7WEsWdUkhqWUlGoBK5hKZ5gmKT725fjy/KjXHtE1+E1zPZv/fwgIU6TPH1eRNvo9p6e5zWj
pcQb6dje3wMP5j4JZHlE5797VFC6n0Pw6r8nMVm4HD0i65ckuPXGWvxLoByyIJ4Gx8fcn7PjxP9l
FSfVJB3mX1JN9LcKBXu4UNWcMHdP5Q8VwMCxOAmXvw5yCiuPIBcs4Y7gJN7PCI0EkZu6V2rkksrj
eanObYkXCTu89njZCKqsbfXW5dqm2sdCsaYi2+P8cksFntfyKdha1pSjLC7cEvsILOdONwSpiwWC
l2N4a5zI1tGQKYvO1SNgEwTZBL7yqliEureg0DGaFaVZq1aQZJQQhiLh8a84zDRBaa1rfdZPcZfJ
h+Pkg+blUAISqXoQquhaT0UY0dNZlPAp6ak8wYvgGH3pqpiWJj6az1oR2GOk8dq6P7sMlpqHF5Ac
fk2++pVIs48CvEZFuZkG61v4+2ztaktGBdUP51sfA0hsLUzUc4hO9TER0B1eq+NRMZk8EqDUZRvP
2pnOKUaIHNyjcXXVvPQPwfekruIL39lHyTKZTxGnhSrYJVkuf0NtcdhXSBvC+fhl3bq5YJxCJ9rV
vuGoF3/LLBHmxpt2OdxHmueK/ESd0KSRyQSbG3vtY33TPrRnkZPG5cu0SfFezvV1fPosTe/Vl2UL
L9xPWfxYxud99dTf9O/T7Sk4jmm2EhogHLnPNeEtHWcMO1c0cB0kY4DBpmaahe7stU3/9w2phsYt
PMT6IBlG6mR10rCS/ViOt610F2e7mRSgCgCAW9+cwemt2rHSb1cgSLvvlUSCzc+BatDHhrtCjKH/
17f6IKNLjGwcwp9Op+A0Pi+jdSmSdNbdRW9/FbTf7ds37mMvMXkffy1Yy50SE8XE02v5m6z8aE/S
1Z+9E+YWvUlaq+PsE2wrrkTsMGbqITRlkgc+8fbdzjq7gZT1AXG2D2LD2D3//1P9cqlyU6QCczHZ
13CCNzsLmLepfeckSeW7DNfdZdyzeGx27v0KQBMPHi6WWGvcajD5uBIkm56gV+6V8B+8DeMn9ogO
6euqe01sRDfawj8Y9PuxPgkxI9r7IRuLuEeFCawOZr+E7iCLw++m7TY8pdwkJYwJsULs/j2NP+Ve
pVOICp+w6/h3393VKtGzU9Relf11FCkj+kFQxGgWGkH/Pm69pFEssroqdwgiC5cIIGXcyqA+KYow
lEUo/6RaqjGkDG27PwoR5qT/fXxXZtVvYo1mLxUUG7Pas3n3ZCI3BdvQNpNNiAfs2Ep9besJGRiG
FriaEjKRx4APZa/pYJ73v/LhopHcS7byBpRctEBHWDb6Inz+thHYBvD4UDfAWuY0PCj977z3CP7K
dcBF7D0++sb3Qk5xGz5edkoH43XZQKjOQWdxCxiQ7UtuprtIHUYW0KJWYsh20/hVqk5uFA6TctIP
csrzOD66nvd/TV2FaqUQzjjmFWKn5raXp7S9tpaOqHv4VnLGn9At7PJoe4Cqa4EPOfNbqSndamAS
yr9Q5VfPjUmzpElRw/CwaFNO6tubag1zxO6NEHj0Ez87xBviivJOzw5dm5klciR1p0h6pIPiLxOu
WYsGFo6eBRX64S9NMy03Y3PSn6Yiko9+NtjGc4JbvW8U3+ug3pfD30Wkl81MyrAiPcFkhmBIzT3O
T+dRsXNC6Ug13rNRqljb1N+ccKtqgZBgyqw+1FcF2d8tI75bp6RTnMX/TnQwT3UdJ0IjOyZCpHcn
wCx8o8u1XNYdXPzXvq+8swxCO2J0jbq4brjWPjD8s/DdDjQUv9ScRM9hvqYp9LFqtiPGL9dhajoh
FctXd79X7SHLkVN7Nireql1hHag81V0nH1xqNurbVcDPBcRYbNpMN7n1xk/33irYBKKp44UWlDQI
dQzSnSQs4tlL0Zzb6u7D01uSiVcxmCWb67uBdmvg5ctVPQSor4ht72DkVztm99t0GXepTzIxLCQu
xIv69SUbJbfCpGE4COYaWwjWJs4QNWZx44+N1YDUqfGWF7lupYhlW93UOeIMJ0nbod9bN3+Si5uL
r+xe76/7eBZ5oLsF1w7Lq1qJfm1I0EdfT0EqyL6e6/f67XdTlweQSIU4ZgdKKe2R+2v6rJuG3ck7
5ornUTK2UQI0CtDqimOw64kXLp604KfEjKB+q+0C3tXR0uGOxeZDzdaxfXAV2nso4ZTnTNeMNeWW
7tlzVVoYesdwGh8Izz/XghG4CfIVg4Lqh+eg4sM09TNvVIY/dMI0E4l3ntVlff2p4pfJ2i9eHTH3
13JAU7JvjsbJifhhLVQHJV9LUX5gXTI0S8oDUSfWfW7ZdkGZEf0rc+9dOOyYC2sr6tuKTLdrQH8l
eJxxn+N1lArGKpLWsVbIEyTPRd7t2XFcsLYOZuBt4qmtNxdHNqhUf7CPsIQQfe8ei/M3shyeh7+9
I43hWVNNyHVM4mfxuyDD/jZEJ1vs6zv6tns1gwbwa6Qb5Eh8dS90tn55Ek7kG3ry5ao2v9WfmpDR
pbX/XbdzDKhvDiFox68FygPFUQ+FvrQNnGjKX+Hn3p24G9u74NX9wNjNOEbXVZ+Ugmyn2CbpQ6gq
J71ycBttTDuBpY6xlc0GqgCzS0eYPYqgy1L/hn/JPLkPNH5MtTmsii1ELy2ynS7k0ZtJLEmXNX0f
uKzg0fnI9NbvSajG91Kf53LgrI+SbmaLuDUfmbLjnW6nDZJj7OU0+MCBv9np5VBvQbjcKHEtJol2
7HqrWjlsZFu8P2oVurRw0oKbVK1xJtt64eOIgpEf7PTKKYZPJFjV+zQ1cCcmiRC76EkIjnXev9Go
yw25hnlRDYTW05zj/h7OAwZCdwb/s77mH4kdsDTpWBP46wY6uQ3hMz4lfx7dGyrDZlTpbEjW+DMv
w101304eqmu6KoN+eg6vruFoH74nZZz6qZXLewwoLmhmL7VDUw2NuSgy1LC816mUqfWSTvdMILKK
1qD3c7W0qb4+Y9q9JjGce647eWUQVl2d1LljOHl6Np5xJV59LldBWWnmH/tRiaaqy18StvHuEe9M
QrHACkAqLr3yYXr3YWPTllSKS/vwO2sCU7pm8Rjv81b983h8GXcVG+kCALJo1VceK4NPfHh2W76L
D+TQygzPIcbOpGcpcWT7e3e7OIM8lKmf7OBRS1lPU724oovoEOSAHB9LPgyqtvwNH40P1Rg/IdeX
AVxdRSfENIeAS3OqzYNVZyololbscdU3MHcB4EmCCZ31LXh+iA4BBnDz4ol6DllxRIe2rwCdcvhP
11RRDb1OPzO+TrPcg/I6gECf4xOCResOOutoOZKy2dj8QTgwf4A2tNKukxTQwZ1o9rVSnYzYLrks
QpZRUzwBUyW/f9BVJ01xJd40eXB3M/VVbZqJ8UA+n/FVyG6qfncrJSjnQ9ldfV2MbAltDGSnBG/e
sn53jSC8fDmp9GPYdZHyhmXx5HPVmfTX9AcgUGAIBSabVzgmbdyppdDkLbgng9UkxM6wce9RF755
TeXVxN0pvJIdV2fNaXKvQTxQqAGoMhETv6liooRxStZPU4h7oQGFciTqzlbTyReT1qgSl//EMN6+
EBaQFOyuWzfWsUdeUzeNo/VYURqP2/ceC+hgeRoQcDafQ4s7o176CIVg3GJpF0hMboLagtUnC7fg
2jKqJ730q28nR2TIoR5Zkf1IlTbebCC9J6mlBjphyYBYNefsZUpQhIsAcnNKACRLjpoCuutDAA0f
E0xDPbQYop/WLG5tiYuv4dtoQeYsm1gEXLGzi05/uM5dlKjgwf7l58hat5p8//IlzLkRnCj92yrR
8HeUIOzJR13/z10o2AOMdfaIOefQwMLU9zLaOsjxxWd1PlkJdx4E3b1+IkPLPhlXGqss0F/Sj/O9
0kKHEp+QCo7DXIiWlc0E60+b1XGqx4W3Pgm8jGOA7R9rJTva2xRHCa6c4jBojgvytekhWHweKY/H
W98l4R9/3qqGXaukg50yxMjHsZYvMkqe2CeQaXQ2DFq6AWm5EM1IGlAsNE/b+Nlah9tGrv5U7pKC
AOFstFjAupVgYxFCSrX8S2z3vqjnR/vhoYYvEuo3x/YiPu9zLTl75s2yC/pjDCVBWbADO+CGctnw
CAosSLotDZqrLbdpjaPoDKT0VV0te3tFR2ZYeHm2ViOOWTWa8VL198NHta9ifu21fOvhrDnrb9pP
teHt+cHzP/hLJivHGHBHXU+9MoKviZppO11g17CQp3jSe0xuNtWkB7NmWk8mN9dTbquIproMD0DZ
+bDSyfZs2qNMfRse9ZHv5QBO4z3POpCNUb/S2429wromrbhYDFjswF6NgSO99+dDpU3qDtAil6OG
T+6lXH0T8aEMnx/iOBP7JevdX29z0vnxIOgI2+RrhmE0UyYHsdLbWTQrMd5Jc9V8NlhBGR/soys+
D2yB1lmVH+oC+ulfNaxv/z8fqtmeqqfWF9LgKcOyRizbhod2ZVDuLT6v413z1J67PX1dbQaEWEki
SEWPj1Rk0VNzg3KAEGquiz1Fn2jvfoSd5ucQeSZPAYXou0uol9/Av8NdLaNzqvBZ+FwBax0MZdXR
SRoXo8O45HFMCqM/mg/Zmi1b/i0zxvrKMH6RQL4YbF84Pdh7QRnrCbCWD0pQ8VIdhBa7DwuBB//S
IiAN3j0dzHm7uzbk2uF8crM4PmKeNPRy1G/jbexqVwTBpD0v+9GeOvRtXonx3ubxdroLps948ffv
Dmh5/ZO7nD7NecQtC+4frj5dwSswhlel7vVzGW7Dt1NrYSRP4EHrSzED3Lc8Di6cNea4uK9uldNw
isLQ1DmHB9NvW7gf8zNH1DrgVEQFR3vWn6sawS1iHbnl86fy6txntDKLTOA8zFVTMfgeD/1CY7Bp
Q00uhgRPgS6eqCLQ9Mqc8jmuuxJGn9MpX8oXHYzaPLGvWcefD3TPRDB2qp0V+ZqLXtXZopUxlPml
WjW0J4dWofrJZsnTgm6Tb77tk3ZU5AsJMM+RJoiQmxzTq2qmvvktTXejWTHY1KgEjnFaV7dq5qYn
4a7khbtuGjV1DrJ1XzQkzrwmpg/JdgZWh+y4x6E6xuuXswYlqYu7YSVMvG0qpFcFZX3ROnYL+jZ9
UL6axowJpw6WvHEw9rPRyOsnJ9rGz/l7NmgdD3Z5GWutG/4bPNTGjvtH9TNTTXXit6sxCq3cBUrX
kvHqhsKfCPGH2++UbdSybbvTKPu8u4vPlMHKHktvGQJi8r5t0thconQ0qb1LBEtY9A9xWdonRF0c
lVYymbxzaPWbqoeaJ0sgE2rAhj6qOl8xWZy4Cml4rdY23UJjwBBRajLVLVRQP1JIQJJttSuf5Ggx
5Hjk9k0mhpKne/jJtgXmASN9Ehcine3oCN2c4m/+2z+Mn+HPpPPQ+PcmRE+Iog+TnBILgm5dpmWD
7gtkYFlLWwMlG/ISzEjZjgsvm+Z6mOokNzQpVp2N2Exf05iFowTJGt7qSy93S3bVpYYd1gjm+yol
I3BGE1RtLAt9c5/XiDdJ9ejz/bn62Ffd8kATpm7l7Qidaj6km4SEZGXl+dThQh1MDhSo2+TXN+k8
dmLn38f0JpFGOsMh0pXqPnuF+uUXXene5LlTesVkCP+ArcYtc0iBFds5ZPpcmlRb7nLNMTs/LRau
pHe1T3wlnjm2tOj0yayfM5lChWUzzfHcHgPfxYAYkrpV9xrJbMDF0DO/ugefP5PBZRKeDe8otFHB
/ZZhgK/iOR6nuylsTSVjlJCnw7pjtURbmhX1HOLv7TS8Oftq/cDVSsGkn6uXWM4XmD0tGEzvmjwa
C+MU14p2PhvnxoVpUvTqy26O30cu1nP2Di3Hdu+JddV3wu+Gs3dPiw1BnEHjoKFrzWtQFqNXsRKu
r41Sb6NB8hmcatOFm2kbZhDmt2ifm3+uDiNUXKiqmimsK2QgnOduS8kKahAm2yuJbE96ulyLzflw
0cR824xwEJKj2opkN5jVXcDQZh5c3oTvJklQn3/uTD/fwC2zixJkIO1TS277dUKp2x34n0HfNnKH
tJKu/zo8j3nwOj1hfw6FQP6eCyqAQ8OETjGv7kbOc281OX/dT2FFbcBMZAuXAw487HEFVXUp3KNF
859TRTLAPEEBB4OSOjtrbtp+Z7asfV5Veq00wqxVbqcwmDtkmAZ3UQKNK+nEg3dpU0u8dAvO5fhc
f/SKPxc0ojD5uUXJwaknlK4f5Rxlzma0GFEY2sjVCwONhh0yo6jkLe2ZwTzL1eNw2XVkCurjPH7X
ErAWqnL2TDt27JhC+EfnEHx6KGrX91uUjVgeGkruavuhuqntW+uxnrC507/fG4/fEieO5pUTrIPJ
HjGRMy/+tiZGo91vNtlRt4+0vbdDclkbFWPUcZtMhZnprr0ZgbaN8N3Vp5d/wMietfJbwfaZzUgm
m+wYm0r05c3Ko379hXH57K+ETFqAWvFjHqNpVdOdc/ipwWDdtAhK8PdZf6kmuqdREDxUOXC0D5hm
yCy0qfm/spXBrJ3/0IlEl86hmNhPbYSLLP3C3iQkuQg5Y1zYjWq2E3Jm9fB0hPuE7f75VYi1t7cB
ccbam0OxpxtpFF9dFSCP2DDRl3ngQY6wYtY/eVqTfvC0A5HprOY0f+OVZWor83q2NE2CF5MhHbKI
yJkaLBw5uyg7UJca927WEWDz+62TStuCErNJk6OrI4tYOjTYTOmt8u7Zefsx0OI4s5tLVWtSuw6X
cdlWYt/aOEwWHXZ10ErHEPgIRaPKNsjrTAYJUvbkmeMk4VGlHY/Pzr7mk1nElfb3zL/sFmXCfQxd
1gEVpXIlrwodwbD009dSAweeqzp/JqfK4Zd1VG9p+/G3K1aveJ8Y2U6iZ3CwlmWZyKu3L6ozQf7y
zdPXYfCIdijWE35aG/0h+c3lzWo8TyPHOMhR+AzSf0ngGzXMql4RO3hvzdiw2BL370NmqnoWd9Zw
E6W/kvZ2ZrHQOH2Uww2S9DjzmipEl0+PQyLKXv/krMHMVVuk8BpLm+WyuybFO4QnYox7lLVOt7AG
4uTj1Oj4CDbbYKeGpxPKLRbhozs/dW776s7szWtBwb0FjyWXmcaOE7j0OR/gPM7la08R2Ag5QjSk
Xd7fd1rCfO1wDperdm4XlbMBtlahn5sHiHSrSTVvq2mqd5uFJWT6ubzAoCj/1/1cu8U8A68C1VyY
UsS/e50JivfmCvDWPNQ27WJ4H1xJRg1XEfrmxYG80cmg+RRqAv5k4j3y3Vkq2PHEEuSYMFxZfFQ3
DYg7C30ax3V/Yea/WehRuSHkxnv5NlS5Fp6P1vxq0eQVhx0uHv82NB+UpgI5Sr197WiJNnl10tvk
LBn7JYxXwkTBqdV1R0ZaI6XTad6TTcScpSDOjEC8PPv1+ML27VFd9NjxYCABgNHeKVSxHpuFaGtG
31Rzn7l+IiVfsFcs1zmkFwI2uDSOBUF9bMYahb9cdPCgAURfZ6+ZP7KPQn9mMcJ2+BSL5JooBzhK
nM/0q4SN8zrRZP3+do1mjWQnWWrgbGaTriBdX70X6U4TLtJaAo4Gxs7fjhPYkANOJDZV9oBhQQj1
kTTSgqOKvAkewhYiZLfQkMNG9fy03DlhmTDO761YzLCp4ajTQ1VDJxIs5RMFsBzaWaf5+bccZ4Q+
e7KANLZ7iLDbU+xyJf7v6FmdR3yKK+3H+6LnN58EyG/stCJvgp8PqmlY0N9XIuToZrm77pS797/S
s3HLvuCQzp/1O2ybyTgotZZv5D+yFCvjct5Sg7N66Datz7gPfBsYPR2roNA+usFjKVX9lCJ6eN+O
r1h7coOmM4uMn2s/GyeUGs8vXXU6PFiBSYj/8ab5MvJfOJhkO27my+pldo78U83RwMqffFSvoIt/
NO8dWWMm8UJMl+qXQ/uwjm+54L7r5S7yVYJZqb549p5cnwgXSqV4h1/VvSNYdcvhsnuuXz62Y1TP
lrl0nQ1uKzbGk3A7nY1MEUVn4s4aTen8KYYpROV5nGb3OTX4Ysjx8Tlg+kdn2rtFJciFvypT49E7
xcu/yz1O5WqPjxvS7tiRPvs9mgivWgUHFJGoiVls66j4OjcSTZpsQWD6i8h1o4rgkdRIWgk/z2j3
u9aToYlwcdsXm7M8+66wmEpOOx0X0O9QQ7oeTP7OOv13pzJlfcqbWnZ1AvcWAK2VDGRaCLvQD4d/
YWDvu5461yvLYIsEgCTxDOGhu0dzX4lzU9fAFnRY7iGtpD+2YOZh4Rn6/fYWS/l3B8R4jHy/uEyr
FOQGqehpB/KAbNwbpWmmXC28WIo9ntH859+67bSQ8qZh0CFNwtmvt393TB/u1cM/BOBUy7yyhhO5
+1Xiost7yBFhNr+7JNvhs+6OjLLdAgERmmfMyUBmwQnH6a8yKvhBlIEt96PCiCVWzM288eq5pEK5
/szqOVWhidh6KVBnXNfxbPB4k9DLeXKPRJJvFxrzkW5ZD8+IRbqQrrZzAlTuodOgqHJ73nj8sQR0
cjrV2jk2rmhDn+BxY3ESiXjTD6MGWlLj9CU8SXfL+mXSv4kxTiYqdil8r5hr1XbTi1UMkxNmHzON
nQVtMuPBWj8qCiaCcIBjg055bhPmjm9T/Ak97vAeY5AQBZX8+owLwyNc1w6//aPHLgLcomxnGwjk
VVRHeXhYMs52Kj/pToIQse7XpEB1fh8jd/6X5aOjjpfwwFGuf4FGdBC31jHJbbr5QLCGKL+CBBJL
p1oSIQobjfbxSU75qva7Cwovp9qTMmxRSxRn5ddzawaHUbic2c1M3V0g0PBAxLiIWIoI703/2XXk
/525j79b2V2yess3i7Xip/QHCNbsV23g5LCPDmwElFS+fQUsU8mz+XhnIWJx6qCNy3DOHt/Z/oZD
QSvbKxaAxM/W3gT4AwSl7cRQt3sdPQnPJ+FxrF8Bl0BnTHjWNJ0TzXAmfrwlLchuESR9OhRhR2UH
8kTkaaMWBbuOpO3cS9bMOzZX3RbBg0WAc/TSRKnLfBss4sSSk/9kvOweW3uNc6v8ke1hr5LY4cT8
FauD6R2r9/Xz+LH/OFGp1O4x2xLw5UNsMBe7Se386jK/HGwmio+qEoS2HyD33prJNbl0cnEWs+wY
3s2/w7I1/DYW1o0c/fuQT4YA3TN+WJs0ELdBEvUbVqHgPMt/2nuZlPG1j1gXVl6TxSziHp0r1pJF
zKq+axJNvsy+Jm3fPK/r2hgo7Nn/2aKKO0/xhLWQJfcbTr5mheYT9eka5U2WDNhPdXOZqE6vd5vC
ZJOl/r2aJXfMJ6lHNnTIloWPfQIsbN+zNR1u7hSlwEYon/sPW+/lOxEsby0TDlrhioVEpXVsCOv6
s4YsZaSqp+GqSEnvBXQkxEmGdh52iupKtSJyNMXOXGAEC2hJ9PK9g4mVzjLkhWjU3daug306yLbM
jcvaU7khEUlJwtPALNE+ZUHW1kl+tI125TcTQQmlRGJJPGoANAQy6IsuJkE7ZvK6bq2Lr9Gh6cZK
1RmqXqLSdL3SmmTTfQUbG6CQoG/il58/qXraDN08Om6zmAgXD1NZMhbYrFd2UzUsBkAgl1L1mWge
EG/DmX03hDAQH0TJl27ev22gm6khuL8yCxMwDYGCcMdNshosePTaBDg1ZvCx+zFE85z8YXyWrMYn
tdxL+nep/X3ZWyWmo1snnbC6bBWfirIJrWLtVUg0tzOJcs1iW2ApmDVveiiNJ28wN/nmc5iHuk0i
+Zf+Kn/lK0H+GTz46bj+2hU6EVA0vjxJBY9abBQzzgcD3iQqdNeffGz6y1N/kvvYc4FNf06yzUrh
p+SNeqJp+Nbs5nwD8w/jL+//7E+OjeUxdPPt/L5s7kp1rjPjWZypuhcrmWqF6azNzdeJ2rrYLsrc
XYikAEYY4CvheRlClAzzazY0o8PHVXzbMwm/zWnVLAmBJEkSIMvdaaHr5859u7IGggF35AZ0Ozu4
/W17k7dTB5vxYjt7CGikvP5MINYE0Acb/8hOTU0ja1G6i02i1vQu058+SYDS9d0Xr/hPGoWm/jyL
MPOTQS74Pki7wHXjg0Tw9kjUV2U4OkXcsWot5bl1D9u5Qg5QlYuflBnnjwxWXw/eYnGcMxbZ5L2r
rJNtcBhdvuzqF38Fhfb1kU9kbMdTgF62+50hvCyqvM9cWqfdg8IJzecnY5yY3vq7vxQ55jsoYqED
8ZS2fdvs38V/fApOSP4FIg8KSP3SRhg9y8n0ZfxcX6qpac6r1zaDxyZkFPiT+35+58bnrkAzVfrz
9KVhOny6IJSsX3gKLyxmJfKxE7DoSL2jiLN86xnLSy2ni2hK1/rQT39UntXtdNl1eVLDS3s5XL4u
hwY9yis/mW1bD9iJNncecz/+OrNtsO/FUVLp9S6l1mVwHh/wd0fZ0f01Md7Ijm5tcPmi7++dp5WB
Hzb/O/8xc7O+HiXzZOJNfdGuUU3T6xDX27r37pwT97316/X1OcaI2xa6x2F+5LVy0wSIsadrK1PH
6ekDua7LVQEY/Hbpz0UxJXyW8zQzXgz4QLxch4WplziN8m+V9+0mOeySRa57mST0LfuZSfwC3irT
R3stFkonZPGIf7/o7Lvz8f/vCYQGBXEFNr9HdQZSOb2k/mPpvpYTy5IogH4REXjzivfeiRcCI7wH
4b6+162ZiJ6e7qouCcE9eTJ3bpP9/NxD2Zc9oHYPUg5B0WUESxToTZxHybcuReEPBO3/LktzLJyv
H2Gyt0wzNx2GxDgmf16TNyQ2PHvi0gDWpz59/B75CAVv2K8XYEKfk/chBU1CqYCUtqGhZzs8iJ2y
33509li+ZBokh7d2nN0PxGf4GKUGSbXams4dZUHk8NpLEod1TbGZQbwf7sXprgnLLtdcerEzbgQK
IZd77JY1T637W4OVdp93kWCRBkFcftvQCQS+nAt9l3XEV1IVwy+2of4Of8B6iwXM9piK9g8+ibLC
6vtQdotHL8oX4Pc4Ob+zUmReQbvj4CRgPwCb+XnySGdjbncUHwBsPMDTrdPPvyGA9K9f9YjefyVE
fCbhQXK2X5u28/GZjCRsynUha8cXgoR4Y8RKkEzh7TyjWVe8usY0MW77E8gJa8dtzl8Rf9a+2aoX
W87AZdd4KtyQPMGL67y7dUuoTlNklbw6vLJoGfYTe8Ov4faVO72LUSx7l+FdsAk8/NrRtZMxrU14
2SidViobGjotwJFgAY/C+Q1ErDG1aJWxchv5VaE8v89Wov76TTyCN2RrTua6+4uFHvYV5ofRRs25
6KceczVkM3yNX+3DfPuLDzHtf4QX1/p6o/IVYzybmH/7u4gQrrfZ9vdvnQuNHIHP4C2IefZxlxTW
ZXmDva0Hc34wure30B4Iijf2NbgFOO9xolJAVMkR9QDmLmcx+QPx9cB7hZ/BlDGI5zY6DMMd9oP9
L2hzL5T6bxJ55jDdg98wZwULx0j5M9stxeV0yN9rf5PvCNCzYq1V3M7OELh2Jnj+nf0tgAfdUKVy
aGbr0XCXS9lf+yUrMU6RpAqXThB1sozMviClgOdHDsZLf2JJoJvg66VQzzhIEXBH6y9OLzIG2GFe
7O5C9fsKFNXdjW9MERHkfqMD1fKv487U6Cy9MaqyNjO5irrOULakcSOvqc6LOPkw7pmZ/pCDRHne
Hq2/gff+AhxQpTQIOk87t1f2CF7zD+4DjOm/gn+9mVT86zf43D8/1/Etkd2tTobZ3mcZmsR7PlZf
5hZ8rr5QuP0ZcHka/jVT53+P6ybHevrsmqMDXrm5XYpX8WdSRL19ND1+pcvMOp8/N++zwF300z/y
bsG7pfLY5GI0ir0Iq9Fhil3EmKjvuaIGvLrgIXeBTbLW6varV/LXO5FzDz8POS3dLZZzI0aJUJU3
rRNe5Mp2bZMJBIgHFybWEV2FVZtVovX2vxs+kSrY91zT2ReRcn//syakADx/A2X3bpvz3QkQo5R4
k+l4y0vHGml5nmbvVFEmarDXMjVDE71N0iO7sWRT650mKESKPuTOGjXqN2nZZJXOIjckeZiLkKsy
p0nQsCU4+P37vc0z55lZl5PV/Ux7cn7lNQkbjOOPmz2X4Yxs7Vf5O2ZJ8m/w7U/+6WPDRztr4NmX
4uHmz7AuOSXGNaPbbxSNNJxNcEPBO6BX+I0REY58W9UiTTRAYr/Jw6pDtrviDTBxl99j7rJMD8Wh
KPbP1p9uKzFyfmzln/PtxK72/LvDdP7dIqjlth1T3l2XPNnECpn5uze1c3lN/jo7LK6hB9RS1oOy
ZFdkxMFC2n+zF3ivMf6a097pBVlw6/n8fZ3JgVw1SBk/cqrm7GztJpL2IgCKR7CtTc5gwK+Cm1Zq
1/ze8LIyp4qaqSbYg/jL7Y2T/m8h7QmPWuXech7yODKAnZ754VT2tEaXNKafZWRyfgU7EPjE5wd4
vf79/ruX+tYVByx7z47SAXq8wCB9aYVEhbGB8DxRgVNlgaG9vbqG0dl3/nnds1F+TSAJahmAH7RI
O3bNKd5+lNs0OKqBCq+wW55+Hgioe5ZeAIPieF9+szk9ylcj/4HgDTNginZ6pneArdnDvHv3bqJG
CUD3LBWgrwuunjvIZcGCuiaFtbAtJ/goTTvjbz1s+19LDp9shjOLSNAFh1f+pnHj2mknoCR4DpUo
cXGl2Ji6L+mUNWLjY9WT+FmxoGgwAx0xrwsGDQ7EzlY6p6F2QXp0wqm8ShP0nMdcKpb7xoKvlSRx
ApQ7KBMdtsJ4Xl0WiHbBPBr0k1hkeuJVvPn82a5Sy7Pqs7xjHdniakcMh4u9p5WB3zZ/YBnqS9hf
RLMvXpcIfE+jTyGWKDwqUXRKhmZfeHPhQVpyyj/6YdNLtMoU45Aupe3Fb+Xr8KNt58sUKzkw5135
ECo+H9jg6/ahK8Rqle5HumR3kYkDDciGV95WZMjH4ICneP+43hXTRTQSBEi+gQnIIqajTX49pefl
xJ1axRdr7KtaYrjOZP2CgI9OjKCeX0JaK9G/2MXMAJ8n+p8/XlXtaesy/KOHnJDc/PXp4X9uEMyZ
bwFfmvyJmBzB1cESf3RUZmNVhBR/XfzYr85UYi/XYoDKv7ftC5AreaWZmRf68AhpFeLFiCWZD+WT
TVywowLjmAfjmG1uY6Gip7GEh2HhwjLOGPox/FvC9AAWtKqK5e6QGQ8JJwsAq3qZlumZjaVtXrMf
1oab/Euz9M2lONL8kzK/pu60xzd7/XlP4s7KeIs0G/x/Cik4lP8OIhRV72wq8Ov3S9vFdnwm3BpF
fdyuwJ8PYReIzWU1zYYDL4+3FmYpLGZ4bSeGbsm1E4yzPGbZtFcjA/H2O55N6l+YdURy1HhMPExk
23Q2biuOJIDOo5G1EkLChM4kAmosPofZ1/yDY3lms3wppY3S05xBK9P/dNkGtE1ty2+bP5X47GQr
Zm+dzSwju/zOd2Ob8s++iViIlt5oELaPJYR9DoQhbylRzj+cARtP3o/T+v6fIfyrvsckvlTvgOa7
f9qVBb7INrRR6W9mG04IfNvbZxmKqc6+7YLLMOXlLPIeej8SM2qsHz99YjjNlAWlNB8lbIN4LVQ9
ddiWlpPzcxBj/GwwXJn7tuNDtsQyqVDtcaoV6HuIByMfYVVypL/wmi2/dUVmlVTWNZGseaO4c+JD
of20eFrSZ13oK8/tW2eN/kP+WXq3UQK3oCWJCS71YSqTvfH0WKQtz920Lhu8ZG9IPQ3O6dj/v8g6
KQEAk/1oN5oPtzfdU/cRSCCFX4xgSodxbMkX0D6llAw6PxNBniYGIXDxN9ZoCLISR2QW2uVMrvz5
OH/TcVij6FXa0/HGgRPQMh2FcS+QhQ2l/k555dngucbgYhMkgEf+fdJhOzHbeCRQFSWVFeebNnX0
nRMvCXr/6NKTNz+wsyDu3YThyMQm+0x2bZBQLQBk2tdpzrWRXn7DhdPKwdjNtL2JlG1Djm+L/tac
tBtdhpTlHGsmgewK1i91y809dqajPSPX+XeKwgEVYqUxgthex2wiHO8PSt/c7WJUa73aFSMTa0HN
DGcCxEHn/ZbzsxuXvxhLKThl7sCCGzEnktOMhYJv/znlksuXReVy5xe1c0aHSM40txu1DzXam9K3
ednk4qCaRPYYQCDZE9IYk7V8phchBxiG8ChdwXUtl1LhvXj1v2jtffYlBjg3V0bduS+ulBA/oRU/
so8WUEt07u+st4cMeniA2AB+ojzwXnLND+JsNb0/HzrxSXr+saybv3/TblY9PGodd4f5EzNq5MS+
B9sfB5wp2QgZEsrW4WqKYjh52nQE1Eod2W6yssly6DjjTtmT4FHNIz/b3hkBn8N06TBItF0egDUO
oLm3SDC9DwdZASmJypJd3jzRn85uRNyU+boIFPCGHIGF9igEqV0qgMJDS2/5LMrFXzj39Ex57c3v
gPHLJ+vzVAvDo6MXoVG0I/VI6RL1EWbQIOAKKv9Y/BN9LDAdFZ/Q0nPpZClOhLuasH3g2mSYg9jc
PcOulY5TAFK/61Ia/1wY1OhVpnMaGrLwH35fReWEn2i6mC7amZUv8jcvk2fp2N5zmHk0vyiEE7HB
Lpp+Cs1wFfhMzK765k5CUXITRRrpeLCODS8y0LQGwbxL5UK/uM7+If4FnY0JfzvR5Ex/QjND0Frh
MjqHlw6d6e0RycXm0UH81wzW2g8isG/luDNdPufriYkh0kn3pgt8fZaI6/ZzFe25m6K9UMlB+tpm
1DwVok9OK85Kt7lLaDfarA7Dr4JgLoe1uwVtQI72b3zfd3ddrLsk7kDCL2ciBHnvoC+9c1Dfl5cX
9gGM3lrr0X2OkMNRY6xPvA7zDRCHQV2fvdsU3ppsBgH0r2vOvc/FxSQczUG8OJLsyRdJtMEYqJ09
n4fWA57mszEFMHuD83nI0p4CwIMbeOSzvKK57HMZY+ogImexmRNaOnkuwNI90rMOT3Ktv2mTya9F
SBC4/upAgkq+nEeSbXn/M7n1rLvuv8dSUZ9mj1bYN18Nh/3eSASRidV3e7t69g/9sA5j9l1om57t
F+BIlyWVV3A9PkM/Pbs2MyNYBYzvvXD7XZnbiu5qndpffRj6mSofwHFaneQth7aFo/RxJao6MApc
vJdVjZ1RLdLRILjH/Yj7IK3m3TR17Zd+5T24TKg5npPkyB9DWhJ6MqFY5dusroI6/aS7X+c09OMC
if24I6O1lQCtKjPz+WbwBe0pl7VH99uAz0cGco86xNROwxz51MnGB5oba83hvQvhg2549WyEflbS
8npyEPmHnBaxpWuZ/UBd2mjgf+ZQveb3fnL+bYc7CcmuZ3ZTFl17AqLL73t26HrC98tn9/37bCga
MS1DZ1v7G746qWWmneglxmbkxreS7MjG+3Uwwww81tWP7eiI9TAK2TJTATPUPt1wx6YjZDLW3+Kj
qAjuLTRIaeTeAZ9oKpH70+v/u332o9s43lBaJod17hst8qQ6Asf+OXEJalVGAzOPbSvxG2msF1Kb
g04wMtyydamJ9B2HGo/CvRcwY09VJPIYJpCSnlZszj3u//Twmubl8wcE7XpVR8JdUK0BlmtRLc4H
zCEAdiY7z0py9hq+PlkgtgdaATxN1DC/rTwZNZMDUqto8C8wgUjrqS0E52N5O2I/nhpX5M1yxxVu
s+fdTgW7A98y9cMJxK5tfh4lxrHyeZAapRY7qQiLL1e3i5Yn1n4EATyZMR9BWG/jgMAGrJOgna6l
u69qarwdKodOGMbaHUPEZKBeXhqHzmOw7dkLdKJUAlrc+TeUm3bklcHLE4/S+lYEYwv0HMKyvuwk
4sWtQCuY2yHnrzf0mt987c8ekQeWTCeUXPcpspmcA840iEdPlE7jdtAU3iI1IAtJmNfgw7dPYdjx
I0XUEvU4zIB9ndDUCL8JQP0avCbbaqycKJt3I9eSqdACPIrBhkc3Og4sp9tXtyxB+Dmvgid9PA+8
zZwxW32KNHzsLz/rv8+fabCacs8UA7Z/KusedEKi8wi8qsebxjVwOwdk4n1aR5u/U1nSuponQ9nv
KadEJREGe+F/uCikCcQjyZ7nhUbHJ9vdNWQ2bHOnmbN8P+aEIEwSs2k0nx6ZMQ5DCMrTPDS8DB6/
4Tr32sqH+aZmJV52pu/B3KXRMrGd+vuur3zvXLuKjqcIoPy+BpKnkHgid/c0d/dQvcCAiEdBq+WR
2c7jXZ44LOODSuoXcyCjB/8e6tJt/o5zhO7juZV2jY2FqdVm2Xf80TJEOa8Yb5iQrLMZ477h3Ph5
zO0MUC4BvE2MTqOQGnrNfWcfODZwRLki0Bhz8qylVrdhdHxpJlabmm7j0NW+RJrx5WHOvr38Xu2X
gfhsEPl99VhS3Puf8b1YnZYBCPPgEYwU9IIBu3ed22v8EL8X6XQ29WuUe29zRhCWTZkr7T03mjB0
dJN/rmJOjo0lfl8meFPfKwCzNxk1wAt7d3d+e3IfC3MYB7woY9vivTJfuaM531/bDy2w78iMemR6
SHszO5Ffj0iMksMAGQ7c+6z8gLSxyj+v6/8VMp32eR48JL/0eU/mtWvesojM72DKim8LewOVuclF
+mju2SIMM8NbM4jP2C6FuQvlWn2W0YrgqJrv9QDMSUsgTeRwjTHVanIi6GFIl6d4iV7A43e9ePWi
bEDnsbf2LYzucyqHBoiZo7uIVYafFEwrODtDK58oAwETYhRO7p63M9avT827omg600WQ9bXhsxqX
5nIfbySmP7rndtKi6ZvTAUR/vp3QYLqMI/JEOrQoYrFDP+9GYpYcv1c6ToYjE3Y1Ne2dVrv+1392
gx1jTD6E2FZvT1y70RAQ25chIlASStlYLy/DY99o6pN5d/XeeuI0G/OzUIiNLnPzm/ph3LUK0Wbk
3F4qIhQy2s38m/NunojJcxWfO31uBTX/1TFM+Pbr0QeyQZKLaEWh/W9KOc+nIusDcIrBsJPqTnCY
vr3Hj/oJdCO1jc+ZoUdyxI/IxGr7yzpbG3Mr7VsaEQVALxYkPG9/Pv0bO5fFeQwYKNz7qVf+WSJ9
nLN59LF0/pbHn+8wvnh6b3VKj5m5ZTpeLx2P9GL/BJFKi2vdF+vA0OM2jKzE8Xa0cdN7/hIkG3Ir
ba3rm+GxkhIbcBeoFsR5pJ3bUQo+trwLB2K720TnuA2Oy8ss6MyeAQxh4xKawACu7U0q97dkElP/
zgILatFTlEPXvjgZXvmDNF5drBZu/HWljXXCM+8MrPnqx04FsFvSm8M3YNtGAQS4pdhCbYrXRbz1
yid7GfHmkeG15arRZ9dP8/DPdRGifJJAXr/wwA8vXgtTR91+eGwAi3S5Ia1/YxPPMX7Zvn4bfUux
nKVOYAJ2Wz2rz+qn9UyZvD7NU+s2glNnaPLQYKoYVZVLLd36yyel8Jw4OYQXGFO/31N5NxL/a4mQ
W3c8NptR0q3UuJQeVf/gjBsRT6ugh7ZgrVcHfLaFXbyrUeplAUpkxuuSjI7ibv7t+q8zgQvobhiB
RsOIPh4yT/WL0e0fd6tvlVOvpIGwZNdIziAlWa+KisiPbN2J5++VdEv4w5BNWwstDjyRKaM5YO7i
RGYv5UzjTLEWZH5NG9JI6sIC8B0vJZb/QndIhapHtgAuwUZUvOydW+9JBuWxvu+fDUxrZvaCkCfn
MhYvKy2GWqVQvpBjJchrKtmMB7Gh2JVxHKXzbD/Uleoa4HvsPP8KhkYvY8Lrr7cecsVsrHsZ4MeV
2bCV9F8iq0N5Ie0x/SMfyNIvODJ0h25cBUj1rMCcVuxw2nYb3fB41/1gRUFmvr31CmvKG1UaWj64
9c7BrsA5RLkwbaF/eD7+9J5LzYlS6Sq9isG7dPTm60CEjKi5hXJPjouL2T7DWCUxQQTkbHhsfWdg
FfeMqgIMRF56TxR7lTPCQsUeHVIvudcAvLIsHIzshJvsNMzM0cCG2yeE2sfc1WLEdfLKbgOW3MGE
92+1BQpIViRL8rCEOIzE6NXIEukvUqUpMistB3F5dKQAsFfOH6rxkfe7arvesL3oHQbBrIDHy3TC
IkB/y/CBkcoxCF5t498MIp3A6eMyjNY/FfWuJaNwpPEaZMoRk4a0HA/TdLJuKj++lLpzE7Dyqofr
69x9zGe7+h4KWpLBdRAPdSdgurAqyTA+fknfkNI+W9ce/VRPJQhPFD1zqab3OqLe6236cHnLieSA
ItU1raJmzbSXSVQXXXNo67fBeRTSpJZfnSSvdP/R++fxb27S+tx+gXXxkYmpCXp4VVJ8lafIddPu
TgIWELfEw4lC8ymiL43j9hE5l2zC+L4NrqwMlcMBNEWNRnnZjFV8+115X7+MnkjfYYcPaQ2RNsyp
71DgSzbJNOVVlsOjHSoMNU35hZy6b8nBmazzPRkond1q23iSkCf728a7uxdqA1rld3TohIqE8+Ur
D0P2+9V1eepAPrgi+OdWtGts1/REKNlPnfDoVD22pKwNd5qNZO1degqwiEo4c0QLV1aET2FA5/K5
9Smtu2w6lpylKqcGQjo6Omo5dXGstWbTEVlsCvcKQpCMy3PwcivoxhUZeAyCXiPCf8GvhlnpBFyZ
imH5HVhWHbG4crFOA3PYZpDghEHdVXrNAxOmjL3Ae7EvHvv3CtfSCu/m6nW0a8jXY9eurxGElyn3
MqVnaS8TLtkIxNMJR19+S+mT7azzy1e2/JddBrZmu0aqEjihOouYGc/6UZSTPe3kWyGzF8C+bZ76
qVZErpTpLQjpLqsQ4dWHaCDTc3SDP5Ec0kzDA3rPup1swNsbflufebB//j0NwpN3W4Tn4jpbl6OT
25hA+W4UITE1az0L9ljaoxhzxG8AmjgjHtG3p1MftsiMyc2PPFkxo3TgCRpPU+VI8tIccAe80qrZ
1YEGl0ZR1+3lnVND+PbQ2z4SFgoeTDDKUfooRDqS80S/3zmsHhosc0A6mMRObzSdAsu77+92nKw5
X31lI926rXZN3q33PhVveTcXtMZEK9L9VuNC6DOTeHszSlXtDO5j2C9Th898/XPGaZy2+f21NHyH
RC6iM4qs1hrfFiGH/4Xb0byQIQl7UBJELuMcvX3/vBANu9yCgTZNHYJ2dPzD76BM96tCv1x/qVz7
kR19ZadEA8YeV6lHgYFpO91NtB518YUUaBiHHN5xP1uP3FXkneyqfJq3FO/K1r6yU6RenFUGL89Z
rHmqWeLTnYlNq4kJWhf/ihtZenaNLrq/YrxowaDI7Fu41YXSK8+AiBX8sacWFGOV9TzGPCuIcfrM
Ez/Pn41vcnBiXFJyrkJ9YtB6vBZIDwVL1XflMIb4nidScA3eculirK2KqSMcaYuJBiL9bpjoAPYb
weEIQn929W/PocGQQrnTSY4PzUtzKisUH720bQVtdOkP2h5npqtkxLuhGst0s/LCcLyeR5sabm6e
whYqmYbA1Hyk/X+Xdm6wAoNE6JARJOjmN7VLMyibh8F+FO0GNoUXWVuBsiSRZ7WrJXa93WsQSW82
J5UaHp7cWtRUYX3xKsPI7q5PSpFHPVIb/nhV8j2k5901hAqU78NH8T7S97bTzXVz242W9qNwWT0q
BQ6DloyF9IKqtC5UcJiQ+fOk7dsPExITEz2tGkiFb/xtHA0YXRHAstQFUawdajtvxl/dwfQEYNZW
2SEE3d5+9BifJZGEy2vZ7WDzdTnROq6eYx1sYvEqXepgldM4PVAv5E6iInauQDxw7so62zleI/6T
38zc8HgQMxfDW0NUT7S28/3chwJDa4EDXoPv3Oys+9N5Qbw2cw3/p42z93sdJEaX1rqbHKyHPEyt
HXUWvsPmN+F49zPGG0kdNdmQGtlFENkud4AxznXy6Mt54MpRDdc+vVMn9XOtuQDbr1GAjXSFBANq
+R+nWAKu5wDWMaCMOnggtupHJs8cqlK8SCOIrUKeGTF73hAR2vVN51mCPbnN2o8FJ1D8QNx+UuSJ
dwX4kFk8e6l5rI6NhBqpQUFCc9Nina5nGgT7wDlISYMT9CZGipLlCz8mQLcZY7fPJ/Aikf1NbPNN
16brMbus+IGfxyyoByGtKjbcEDAUqnpBG6FioNxzXszdILJcz5PdR0O8z+TT24jHkB3KXvMzj2Z/
WNvUH1WGcy9eY2Qz4su4cs1ct8VSujJd3sqBU228HjgYJ36wnBjA+9yhQlkKR93k3zzmlyM0G+f2
6ZvdnPLhuvy5zvFWAslXk/kMD7gAHiyc2E4KWZ3E4A6FaJDRlTOEnIbbeh0PPbduR6qxJhzgW/qA
q9+DZ+NT/0TzBXPZ51A81x/EQNbOscIerlPfA0ouAd/En9BNxZE2g8SSlI0deVlpW5qW7/l0loNc
I9ybRnOZiVXsV0OULO6ot6fd2I92Uf7DZF1ETD+PwPJbwYCUDyhJwaYB7n6f3wOS7POfjeDBYWRY
YTEz+3KhvdWDB/tQiVYtFAufzq6OrJq9luGbyWao9mIHjALSUTttgXvTQbxzHd5XcViJ0I76tHqr
JBminGtKCy+Nf28HTUNIWMSfmLx7+4yV921e75XjUyL0OpdWJjHwBDX2Ahc5VsmRAjGT7B6am4Ty
CE1Qx+8/APiqbSFz5l0hVPkLwpEHz8XHcrz1rj8q++YDb8Bj988tobppP2VdMvXqpvrhLl6v9iBB
67arxFcSPWop1FOAkVW/vAaQetSTTBux716m2Zsbv3IsfJoJC71Eb3nqwJzEcP3K5lFXTFc9V0Xe
tHk3JYXrkVV6HLq2m7eunGpgQGB0nSk7wZ24QeETUAeYe1DHXcR9fgrgqZRwxQuRkq6FY+H42Y1g
qzGrwzCh+yarShpM2MOxkZoW5NBBnRfHYyHe2Tf3M2M5Buor14HnBq6gg6n3IWgjAP29SO9QJ7ql
Wtkrn/xVSoDQV+44J4VqZcgrmdBYaDGxNQJd8hqe3o1R3cYLthqvwM0OlXjn+5fFgEUGFmoSyx9H
/lhnmdbZeZA2IBmDERPdQAiwrpOPr2YnN81pFsT78W0hpJhOgkqYIzsrG8afs4hAhFNVV7HtTbsW
BwaXx88Zu461G9uAD7btdFbL36sBI6vwbU9/UXrWo1j/U1K08oUHWRZ1tFw9ovXug48zG+XSZkNq
ODxpS3ZS20J1EWMOE29oDsHq5dJu+zRGu2/DV5m7s+P/ZMOdeMlO77tY46DnDmQnflMGXdc1HbCF
LpyABWrvynFCrCiaGptJTiD5q7gDJ2U9snFs/GQa20qkGqryMy0lfgnLyv+GMXe5GWrLyNAW8WQv
LQBlwv7Ja76OHiac2WEt5y9suOTLKN792I9VWdP09nWCKm8Xqcfg8C+SyGvb5dGYZLU8csghDt5t
bHDUGzcfDM17kQz8pnIh2WN4+qXRYRFZQEqinBh+qWWR8TjTNC/90AL1TjIzt1aULX+qGnhY8AF7
+18qH+4c6m/6ZznOLzOmdVGoJ8M+QSBxnzlTf5w2/GH31iyVKKzX2UN7291OmzFeT1xlW8ehjqP4
qD/zD9oKDX3wufGl8rZ+f7Td6Ok2Wpg01XOXjiNRD+PA7QtnYpD44Jx70CF54eEGp5ruGm1WbOVF
luG6zFWDeLkTm/+VmJHkbxrO1oTlgG1NosJwNheAxs3VNzdLjjDTQHjcIGzwnd6facGR1eqY1lKv
7NV+R1HlJpbMMaZy+VwG4IRqFLEId12p4ruT7P5b3qx7D90/eODt57if88M/pVemcjs+CRKSTuSL
P7G27U7FTToMTIn/spkfGL6vsmm8WzG9wz9cUkbDP4M764T6kdvRc+zyDFcharFWOhD4YD73Y7wF
978p/dmlkOSevi49yiy8bL9K9F3CkDb5zCIIU6ZE8BZy85IF2/zWPwWTJ0S/GMtjITj5Eb4hRLt3
s8KpjR4WofK2PQ/MYCiWjaX1g9ii8zyQTE+721ZgFHJzR/Ajx3BKSU4TCbS64LhUHyZde3nlcs0d
dlOLCzLfs9lGjWAgZMiDOUJhX+XjPNyc/sZlmEXGzHGsinPslAoi9PKxehonuM4+vCRinDaLzOjI
+IILRl7JlU+6pzqXVt58V64lrrOMs1KWxaVv3cKjnGlS+A2wml/tgGZUfA+Z05Yvo7RL8Vw0K31t
GCwOOjJCi6TI99nfLJARV0917wtSslvA/ZQhx0hZ+liVVK6pPGVytGoldG+GG7f+kZ0h3aQQ4/PM
KTIsVDOcrvflqG2z14Aeey4lGBk+dGnle+cTeFJvO1euBdvaia9LqJvoJgoEqNZglTAr+j0pTe36
m2xLfcwy5cu+c2f8crbMjdtoz6RzxOG8NIX119ex3FoVbE+XKQu2VJbrbGVv9n7Xzo3zIN2+7/IA
k/fo5McjBj9hS/rax8kGEG9BNDeqoZ7qWUvRikkqNomJnzx0o5hhKMqmaGTsRy42T5Wjs2c8d/hB
UyE1kcycWFpXyHJh8nXpv5fP+kT72IxkSc9yWuqXmMy3r5VsxXsfm44qrafrWbDlYb7+ZTkUC4jl
MictvPE2YBHo3jjfOMFx1m8AMD1gsqQVxSJ+1FWTwAAs2oyWUr3wJCayLsEVf0cWf8jfWepEilB+
niTvPP7eZDvBaj5OkvbZf357s/iTjbhrMVDgrQLlY8KUv06esr33zWg1UczHO5Luf1LFdVnvyx96
G3QB6t8i2nnwA7MTZZ9CMl495FWV1z278T4+SPetIUuRbqqJRhLq4laferseGsnVrgn7v8dIKJCq
vWGitIk2xyyeH/VYfVs+9FOL1yxdugfnb1244CjU6HWZwkodbdtJ8xGMFe9NBqOom++KcuyxQwTp
NXhucLmpOJ0PaKhO1RV3zO8di3iDh52VcOtR/LaAA99WqBYz9hwazED0Mfvu/TdwQvgrPGUSfVvb
UQAcVo6tU0FMOM8YN15eWOAw3Xnjy6e9D6SCeqo1n54wX9M/djEngW8C+4gE2qqDxe2UJ8JnRYDT
FlQdZ+a41h0yQFw3d/XbQgMQ67tBU0Z6sBoXTH5+Pii70QQbDE0IfP5ZfopQnb+Cdf35nDsQOD1B
hQzc2WH9wNaPjXWDjrhUitW2kw015bsabyfbrza6hGaW+PlVTOZ/iXAZpAkJkry66e3ZEdC6NBPl
iLD3/S+NTfIn3T+VLeeivavw+r+KfAw7H21HTFLs+x+c3+cZXDsPuIgFZt/oTNx9OyjRZud44Bpv
A3MbJhcCBba5exu6K0/8O7tWjhWkDDpkdenenHLYbW2rG1rwS+H5ycqAbSCnZe32edR+mtM/I6qO
MWBslxP1c5UjSPCki5CJa6AOy4+tRzOQWv1TVsWImQUg0z1zvN/lP/yjn6N159a7tZRT7SFuW/aG
Rbgu1Mx6a2T/R9E1qPCnOdDZJruBh3uXIay8mOHcwp59hehgSgZKaBACP9vtLDbmalGgGdoWErVE
0aVw//IDkWlRPCUKERf9Qlm8VY6z/ey9QPFZl4Rq5oPLAEXQPpAvAO+g8taCfOIaoDV0N5wGr1GU
M/YPACTo5110lThsfJOdxS0Yd7VnNwi3O3Ss+A1Pd7gFcupZfylhEKXy14sdJq+56DcXcOtRnUN5
MFcw/Q5Sz+IllEuxqamtJ7FyeBD+3XJWNv9vmVflk/fe41VIJ0rXUE4MiMwKy/MxLnwzqgynct99
Tj2mKonUONz+DaaVhE1OSx+BupMpHz/5R2/Lxm7iPGfSxb9Sqjy1jGq7GZQMQUyzcPOWj5eweFm6
eOOO1XADcTwn5fCPUee1fAUWQPh+IAyWVRO3SNSoZczDfR14b3JmhtWnF2ncg63T8Z7H+7y3Tc/Z
vQUvDuzs++VnKuPyU/nDHjoV6N75X2HiAHtP1c+ljOUZL+KEgZWGTPL9YC2odEAiLXyH+58Mj4t2
anWpPgaS6TsJa6e+ndLPnSNW+1hRmBPYzba3GaOh9WK9/Z7fRnyuYWSPanj5DIT2+4rJ22JQb3GX
Y+K41JPs88f2n9f6V060n6tyKT+rMaha1TcAyAfBrUA/YWZFAP9+Gat+xpFOtPdpPzna1E/4s4V0
/l07knm5npE7bI/XlfMCrAisg69C8CiJPu3Pcl8XVhd4jvN75e6Dk+cW8EaDhsrEyRWFNDHms4zo
e8wRYo7kmDTXhOHiY8aZKHNOyueAdxtAfhHmsPn4+F5J/b4L8bH0mxe1gVNKza3F+9SmUXayWvmq
roUn1L61K+vy8sBz2vTb8DAMMDz+51yh4DF4cJECRek/4WlgWCimHRCLERQg1EJgM20R7m5ayCoi
7fhRvNQb+zItfD5Dddjh8q+lbr9W3+Kzzls44/Ady+nZrbJl7sy9RZG21/5YZqhWX7nSRe5xpQya
zBwVFzh7epXtPB1By9NN9ZgfvJaJ38fkGyt+Yc80U7qc3q5gn71fhAKKMKz2U1uGS8fVqXLq32df
nX4u2vl0kPNkDXU3v5inTmkD/KTf97aBvvwsySZz8MEnf7PtOLepCktkzxQhrqRUT9Bm6duz9S8d
CqjqyM5FU2Ku9ijieKCkmWHJ6LSqTEigIy0bMIFKejAgUj5CJG+Du205tQ7rgcOuYAe8FGpUD8p4
0ye5zk2bxxHYUteY3y8gOGwCrvW79CKRI9fWt6Aub5HsQr+XWvLEoOg7T+dRU7DHU6KD0tnLAGAE
IsXxlRBfQWqJI3h8gvW/0hVBoR6gmZU/tQsPAvPWtnj4Pc979lyfogVwHaJZtQZLRwIDEBI4jGqc
gkHqN0LpaGdTPeMFwAjL/15d1XIZg4DJu3kXCn1k2VR6Ni3RTJoj9szFa59Tif0QThCXk3ORqzUz
7Oc2F5sZ6AthpP9VjD0683orq0D9TZhrmrchP1+dhljuUyTjCtB06yge7GzRCXE1rT2GqbnX/IKF
56E4DTD8pnH54/H6KZNLHfOPYTReSHQCrDt4+8/mVhHN9rmMseF0jdBqu3RrDZJ+81Dw3AVp45Rt
d4B4Io/pk2xKcfmUboRTkcWhHg7oePJ2Yj9/NW5BqWwcE5BfV1k8WOdWfQCvw0UcUV6b3CwqZO1F
VSyIiuPyxlidLoLHurIWn/+zmakazNkjfuYBu4fPJ2JhSGJUmCz/3UlYRd9bgOY+cFlHL2omj84i
Oxn8pkxEi75b7R4EdU2ZKYTzIYzrOZJM/+UmLz5+hVIQhh94HDGOM/Pj4W2tLBgzjTwVTQN0wyFm
a04JjTAHa8QwkrZe/jY+gTVjnQezaK3ULAD/Ao8lZC3Fw6Mh+f7XHPlgOG+PxrSGxS2L6snDscM/
MsXf8s86uIGHMw5dqPZu32uo71GlguwM1/k3kP4DNTMVjLky1wkepIyE2vIIcudy8KdN3yXLXxkm
gctmqH4DTbde1W/+Uo9+NGaMhzlznDvvclLuRaQcc552xc3iwOhk+WyHB2Do/reSuXAyD+eW8u94
gnfuo/9IOrMlRbEtDD+RESoIciszMqg43xBpmooigqCAPH1/uzpORF+crq5MFfde6x9FmjiaWQcX
DpP4HRPbN1AzPfPKjHBWda6xseR/JQb0EzduTXszG+LTHfNJYcYjL6Li5rzCz+HZ39z3dNois3TH
W0VHIRBhSh8dGUpIBnmRaviYnUgkq8x0L3C0ayXu9gbiZPnavAIcxkAhaOvxA4Gf1TZqTbvF+Rv1
vmYl2/sBKIEhclOsQYaYIPgsBxRzCecJEXmW6CFA31esy1kIo82cw8RKiBatAEOeMV6xahDwaWP3
XU/J7DKQJsJ/K/r7r/LAURl7iXLwOHk69DuosBuB6QZDP6uNZgvCzGLGLpHapcGmctdhXBAdAyu9
ImmDigOLRooSsj7xHOY6wq0A+AWkoJ1PURq/Q+mvjsY+EUjHInpu1EVMAG6AktHQCl3YCLIY2gx1
I4LuEbW5wcOrAgaKjrERZL7m42BkYfuBkV+wdhtKAFewUZnVS6SS4IubRUUGzih8i7x1o7d3Q6N5
GgnpOjBg/PfTed/NgM2R7DNOxIcK2O11eJEFwhugev2PpJnKLkc/IFSfE75gc1HhPN1x/fCctgOw
UGh3v3khgahHNo3BNjDvjVywO+F+tEQdoNtniCjiodCyiuDKipCMMTeaDOKDSl1PoeGQ4AeNCfxE
Z7qQa7x2IDC18+FxUi0+sH/nzVSnfSYJyVWEilwoIdaZbTY7y3NkXlS/hWg2Y3LGY80nUEB8h/kN
OY2VmqhzxLo4eVAYx9JBKI9ZTgi+9rARmLcIbwXnYnvK0RvyHVqIjBViA74AwJrebguUPL9QHCxL
tCCIfL/b4jZ1X/h4TQRQb/3cWTxWszGcdoNa5bUjfeJwPUGBjXL/yy6tzcp9s3+4OC0dQjjR+hii
qeBq9g7m5etsGD5JHu4jZfPcI+4szCWRWs6rB0xV1/kJQAhajND/tmT2wk9mlAN2pfmIrFmu3G7/
gjoi+wXepFzg0oerP4z4AgCEQ0J494DJM+LPFJcaWgVdBo65Q+MDr3F+mmBSTCVTs7RFS9nlveSk
5KucMfdMT7d9F2Bidmt6ZmpLBQ9fdt5wP42I77gz/4zMnCRXDr4YBht5Fb0t9yCpaEV6mIqV7Kst
GCaK9IpjMxWdLwimb6fhSqXThV/6ZwyNQXXW7NCtRLMAol7BHGM6Ocg4QzBBDoTIOD/dTnes6Cpu
0vl34vEvKJxOrSv4TKwBaLC9Ia7iCqS6aQT6ixHuTbCCanwvJD16L5ONlk6OmlC8j/n0i8sd5YcQ
2Yj0HYl4wIEuEXlMSvDyY39WRJew+zAYUx0ig+ChtKaKY3LmhJ2GTJpObRLy5n74KtmsV07LyUOp
3t/T7oK3KCsYoLRpgPFCaV2L6rr+zHrgjYk6JxXQQbeL+WHRkKNG9xKKhfxUiaN9bE+i3voQ8cH3
whQc1Z+0AGEBe7yCQJ4rgmNhfZnMgixEsyvAaW4oLwm5PkUsiQhsE9Mo/CivmC4OjqIMVXqwTIPR
AinoD4nn1CLWOw+3nI4mk+E1Da5TK5+Lc+O7A+m8xhOXTDi/SbxR5ahvMvn0XDUk2fxWswZJpvX6
4cHB1ZhPyPLl9yCAL3+aUHavH+kXrQJ1YiSg8PWdWCAThOiV/odPCmwxF9lFTEsw4kg0Mu8eJ3g8
kEoaz0jbyfKsOLbBbY5tNeXdEEHNmQni5GpAApKBaZaMGVsUp6DpM4fw5qd+RoQlINHdHR9vO8Qj
d8RaU3tk9M57VwQoyRajdAYoxlsiwhHx3pac4mdyFBD22SCcALvWewFkFQIxTL2JP3LQG12PsNh+
vyamkK2Y65bQP+OxvgPivKEWRtEgrmeq00Gx9us38el8alxGIwO0B1YQNhaRnPchj4BhIO52ItiR
uZbUwtx+7GrGFLvYDMDrVvxREUBIaJiJGI6CKkx9lAK1Bw0Rv4icGEQjIxGIDRwoQCoGOh1iFP6b
nQLTMbCpqBcfez2jtgej+i/wUc9/G0YW/ncEs+a5T+xP+LEbulgGeyZD0a4ypt5Qb2DawGtsts4w
o40hcQU2MQYmqJftUTYJW8TWBD6GIIXZAlrdInuc9ppCZEzqfF0IASKJm2i5qXu3JiII7Rpg3JzR
oOEQkLBSXI45ApAqkpEkkpbVqPEHcbLkVxXE/YSIxrvF0rIkLNUXHX/d+nl4WMgZ4SEIWQIBY68X
IVQA8iSIYb1tBMCrWqo15RkoHC4KaHX/y/RPuultuaayNdePIFELybEa9JK7fFlythgMHtq+oR6S
cUbhbzfuBIFhji5d8JOU8qS1vE0IRRmT/VZ42H99ZWQPom4/6KzpEqUcvSyc/zhy6T9C4JlyPnwJ
0mr5J8yIIkQJB3yKZune3Wwr3qvcueGQIg0c/YmNx1csRoRxjmnIMYUkluaD2hG1CgMRyUUpFXBn
ajBtUGsg+l/DZIVghmginmJ1n69aQHFR6ljbRJPgQ36uJ7/1BZjcALtID9xlEXBvFvRErr9dHtmE
J0iLZS8PsShzor1+mLr4QZ8tF0a2GvBITBlHMXk4ELAmQPkuDXBzCroTASBroJntkdugUhcsIpn/
+IbamAhH6A9EZNI50Z/MTBu00gAteKcKqwalEDcDd4sF1cGdw7z8dZ62EiIk0XGysuqwI7qdzy/z
9jFID2qBipKi6LY/73X7skZrcLHeBQbd9fPJvIm52kYoFr5m5Zakd4DkqaRi8Ag9F98AKKiMmkhk
UkM3bzuX1Xo/IG2eTwxwJUbWhMqgsvLdYA66C4b5IDGV84tZGibUKTGtfHRCfQFJQdmd52jG/3z1
V+ydnENhGxIgRqrSkNMnJANWI/cYpA3GTMSd0reBlicAN5LdYfxhoOmF0x2opHS+EetuQhTvDYiD
owWUeif/yTh0qLMkHmrfGL3BV3LDV3/iPxbaXmas9ZMrUDQpqnSPu6U/BLdgTe/2GVwwOAel0lH5
+4VBoG/Jfmt8NSr/S+Jrvpycmrm0qg8NIEwowwVwHhkvEaSIbQ39/pt7GxA5N19u6qj2ZPkRcmYa
YlOjxDzGrXEZqHrCy18m6+fpFhCbPud3e74xMegvxeinAviewG4jImGK82S4OvQp+UrpqI/6EiqT
kOALqsZVOvFVMha4AEZGG2gIXJJltppwVl1ExxF8s8V+/4Cbinmb3yAyUx28Ft1AARJCk6TBAssN
q4Q0avFFZLVBzMNRsWh/xBBFGsYyCYQChW8WegDSCqWIVvufxG5XTON6hcSJx4Zb882g401rbPZU
xxXECWSnKekUXmlM0Cn9vB7G9GUxRfSdlV0g1miJZtP+6MoSvh1ctYBn1Xjj1TiDRSPqza2udrGF
kmyu8OmQqNnPYy1evcR9QZHJKgW7mewJ/M5YeMCy3S811ewUpEFM4pe5vZ4Ajsjx90hH93mxE6tW
9cGJPDe+p9mPGqkxp6QUjQNRjiLYsRqdobK5UYqAmRhJ8m5CDzIo11MQ0Yw0w0uh6aQkYTPU+dME
CuS2ourT4O0LbBICflVyP2cXrkqJX2do1jzZ7wgS1VZX6Wl8To3gq6ea0IXd0Xgp8+tvHaUiK649
UUmN3hYLzoFWqBz1JhfRkKLJO0vBwJAOmZFho0DfbGyVDU3Iiw8mFfAhvuww7nPpgKppg8wM+cgx
+0WqmxjwgfeZIPql9QVyzO48ZDL/izfClJ7oLvigfc/2zNakRJYYuvFCIHMDs9kDLn1c2X81OjAJ
9vstHto6t+o1epCPZsvsD5c8wi3Nl1+L7mNDvdKpQsAX/S4iM02ZWB1+fFz93M7tqmB06UnDUGZM
NizSGHZhTiA+SKAAE2oJTUz9s+hwiatAzG0Fgp6HWURtzCak/ckOWDfZaS9iSAgx4BccQF7ZWETH
vAdLGqVtADQMMSpygeCGhhXfslNm5jugS5tcIQJK4kdYu1kHBDRmW5nOwAQAbr5zZFAuckfmGc5u
U1rJxscSuXmVl+wQ8l3QsCMWAJb1Na/neKaICl+AhX879XogBjZCtK38kMIfWrJPGi30nBKNUNJX
Do+YXhwmFwk7z8slLtgtECp+Y5ZqYGfOnw2pIsyb3FY00c4amjWvMaYs8NkXipXUwapAwSVRxF+G
GEulmrWNwc9uQH418nOkwQZi6aeNqsZveKjaXbmh+VhkCjve2BqiDNYuAGY/WH2AsPM1gYBu+8uK
FVaejF3tJP1RoE5Z7L8MvxkugyBlZcXqIjiD4en5r0yE71LQ2QVN9bJFCoP4WXSncRXdsfVq2zcE
dK/MVBzvCxIhlljIRP918oNI9ms3aA5ZMsrMIn9/h1MrgNVmYSdLeMhTCphplis81jz37D4eaJyH
Y0m6DPccoVSI4emnvW7gZtEoaP9pmM83CFQCG9llx9SUpWxJV0KdefYRgYCDJ7Ecq3aFWoSaI6pY
s5+WdhnaWh3+mA4+RnakembmEwWYbmFhLeJiN0qgXyQKAapOm1JU/f3LToBKZXBpeShaC8n2nlCM
+WfRjdyXW/gTGN0EWPRlTTJgqo+TnT6n+sTdju4pgObmDBAhpFPQVqKovZYVlw4vl1uIvPFj6yEN
s4qlOFobi2UW5QjMokg6FcWxFNyThJyaiIIRgIhjSF5qYCI853f+QomCdPR6Kfqt0st4peDjb4NY
GZT+ohEm5YT/mo/Fdd5xBXDs2FMAHvfmfOwRQbEV5HPcn+4GMxrEy2gHBfOgPSp36FxyJidgIN63
EanmqXUn4Z2GaH53ZPa+GBs7Rw2ni8Iu/xX+dkZ1aKLeHexVZwTv7363KlRXvSoP73VK4BD47vHq
4O/k5MXbXO7zLfVtDvmR9ueCoFzvb9uMZBvk2gKIwy8CJt9QoPjcAODQvdCf39bxHtEFa2Rz6ktE
NtGN3KW7L52xaoouWhtjVXT3R+7tND7Sqhx/tvJS9qr1w0gW6ATGMGh/j5vVOM85gVrjRSUmaoA4
addubh7cfUVtWGYSiCcbOCR0LcwFy/yMWqZV1sdKuAgqC8YVTAEvhf6epxa7Fy+7hmueBmjqfvGA
E72ezd/uiLGB2eKFekeIniCMO+TO6ZFNUOMOe4Kf/+sRAfZFFVgiAhMfbmEiF7dAGtgIVnzkIwvy
4vk2K5BE7MAUOjGTWHgY+/g1JxfeYE0U6bkXbgkXDcftY3Wkpe+UbIlpNDEhhif0mC+IwnB4yNsT
143mVjZCQyrzaBTnK2RLAMyUiMwhZ4op9MQNWOkDzzjEaYPmEGkAlITVWd8LMj7kGo1foUcLUKHg
8SRFo51NGqdFf75rAsUhY9wtOMiJEAWnxjJyT52u0BWnDLH0OYBFU1Zn7wHzwn8iUjzK4wTfX3fB
KcT7CZG/BL6zSP0EuOdSIXT4D5wGuARL5uzhPM3U46SHpQLOKqwHkA5lphCtS4Rr1C6OvSnIDM+T
tuCg53yc9gaCU6oL6qg8AoV8xLswXoGSBmpEkx2wg9A00xS0HAdwqFxsvKbaaU9PDp4W1RLxplVm
fsXvfbWef33wimA83nTWD4TgfsS/A4yTMz2Zw9wgTU3CMUD7gJ87oHRkHPa8DX/s7IL2CG/WF8k0
TS1ACZrxIRoE/gPUD3Sv9pYoH+jildD1UvlA+87L4ZbFpCv0PxPqaqZmSgfgeEVPLfC1+JpjOCYp
AKXeiP9Wv/3c14OITCRPWkiz+xpZV2KfCLm30P8QLUEFaPtFW8espBEm2fgtdeBHjZsVRiAc/pHN
CH/enEFhUEgQutTr9Wr4sCU0rTxsXJgrZBpdjhpNSzwwyeSYAlLfWGCH204AtqQWbRXGURgr8XbK
QUZc2n1R+fvaHGNRKf/q3ZQGVHAF3vz8RDgP7QbiVBmDSQUPjpvEhmgkzRCnMHKGBQv7mENyROmM
slI0hH6t89ST3dd4boGtMLAJoaQaSRhW/s1X5Jg9j89Kb5TZ1OJjJ8AhQFJFhD1iUBZBUTwt8yKQ
9yhxdcGAmFUukRWXMTPzi7oSlz8lR19LSITeMKmDAG/Vjc/2yf3OdoQGjF0CPSD94YJiu6NRAE6y
JlSDIXFyJwIFKzmWkbQasNReh/COPIN8p6FKv2M74fgWFbw6uC0VTRJciOaXiJ9YHkV/H2fM7Py1
p8f80v1SS75IfZUEye0H9eoRBcDgccDEDlcBJbG+rQaMbCLWc8QJt0tjTMfG1JYnkM+8uYL4wars
4DCdWvIJ4828cJ6/iIRLEnCAjIOaut2SbQi0zwe5Z2PjaQTvf/6NHdiLAFXtCtMHfzlbJn10ersT
VfNENW4SNk/2iAJXQlPCudQwqX56fqyTgO0JPc3ye3ks3jDhtva1kO6SecFDh+DgAjYAMASDd2HP
eFMiu/3i0MYGPhi6IMAT7iaRPkeIUP9zBXVlbNp+mEK0LZOPW7YGrHWLQUWgoJCgzGCoXWX2IW12
hXdHAvP7JJCb2WfbL6Hhb0gW2Ur98mFkV3OCXpzlH5Eqw6OPMg+ZcA3hTnMSpSqbZjWwJU/STSx5
ffCEPiHlDbxeApp9mOKH8USMPB4ZbKwfaAjEdGHJ7casQdQ0gtTqp/r5+sMaAb2hCGZMlOEwF+kf
8np5VjjsO2ABHghRIt/S6Ye+Y8oZ7HXHlwWct/+4HQQbVwfa8DHTC6oOANEcgcbfK/q8dYzfeJ3b
ysQ3cg9a2GPUCGdcNnTFwK0n89Ffs0mP0/Du4a2WRJkiO7t9PeQHpV4ys5UdwXmmdhGrAp/8/M47
ZyGCOCJ/bU3OzrEjYfBiQiWT3ZSdMbJbLjBYPQTp+EDHhsQA0hrDXyoleDjIH7EH6yLRKw48+36E
nIs/8bjRr7+Tv/ww6fVUsQYwDiI3q79afTA+fXuDOwoO1YOeyQ2VY/rG164ThnLq06s/eD9MeBAd
HVSXjVmPz4uwoF0eDTWL/xvz2ZqYHOO6nxBpZjXszYCMW+bRa+2oI/tL77sjo7xPvcob2BryD26X
hwdHvmH9hd0cx8NfdgImaQ5FDwJqxCEL4Q8gjrjdS/bDFBkwePtIJ39wVf71dybS8JdjAmIjvPof
Q7MHXrV6rBLisEb8F5KHJHKlrpJzuiM/Ro5IzPrpbBLMGHy7bTEI6vEMfYjbrV5cdbR9rAabApjl
C2czYeozOlqyuc3W6Y6ZiqokxRgj9rv8HG6AZ6wteGt86WvIi/FEbyf6RLWUdb9Uj3D0LDfrB1c5
vpLzBHGUGrS/JAj8i0br8DRYko0KZGhNbA4zHMSvE1tYdiK6XLRwtHPuR8E0wJIuxo7MU2Bd11Oc
3kOyvzAhGI+AC6ncMDh7U/N2uu64OmgXv2Ip/SO5Re/5T3m+8ZZW+pCl5QT78OErw7p4eHJ5IqJe
ySvCyFGYZDFcO+M9ARNkJW3QXTw2+G2JN3ndyBD6xj3aBS74v+LQwNHTSINrX0S+SXeXpe2pGgrO
8Q7JDDITwZsglCph1Bzgfdx2MrdDUJ+YbfLoQXlkTugMUAdTSFiPTHJLPew6xfbhv0oQT1aNuDDh
PYYhi/zL6XDyMVXFvQL/TMfWnYLeyoCqOGW7gUVzo3CjJNzrdx4uIV7mtaqHm4UN0GMoNXNE+lDm
0L4b0mKuZ43wUf1ZCrMvUpubMfZJvNgQhEawxzo/d9uHMzTuIZBSD6NJmsSd4ynGg3sjz4ltt46G
DhPFWwRmSmxr/mv+OrEDHHIL94ILxATo/6fehbvU4aS2f5j1Akj+DKKZ3yVo7BdfVxwMREJwfo3x
pavmkCSDxxzZ0IC66MGsOjW7ewwSbROZq6s/bcywo/GWktqp72DmwAX+1JdIsLyaC3jVhzWZ0K1C
KcxPuXr/ABnwVw/QqSD8SFbxLjkD2W8Q3XgKOYznepXTN0a8xxq0FNQUOZudrunwAO9Ojb/aaJGe
EESHfUOej8zC5wRHVTg5fi1aZ/GndFt5nxM+1wpcTeNc1/l60QnOlBAPtumupz1o9m9z55FPoVB+
M81WMRGnc4J7mAAhKcVo+C+S/81qy9n99bujqBhkn5DiNyV0YxzEABdqfMNpXDLLkWwBUUVm27Mx
3yOrlbgGMfDMTNiclRTe7PfufXqeSoTFH3cG8WnfLZlhnLMNnRGomD+NBvabA33LbshGyEVJ0kUa
gh6SzebWrUCXAeQ5W07JdoTacvEJRBY5YfyYCXmqYhWygGCCDpE/4fbb3EyNsUsxiN0Go3lmD6k7
5LK4z0F0Zopx3UwNAu9t3s1Z89fZI/1Xdq+b8frzq0TvLQIU+IWPTZXTX2+TSumQD9PxiYctYAS/
yPfYr0drlSxV/KXU6VCP636C/vTZvM80NXw6ow3vcPsZZV0Nkzwbx1pxkduSblA0EEVUrW0mcxUz
wI78GnOMRGtOfHQKZ1HDBPYOc7c3sggbNV6bT1DbQuHcMnE5ORJTRNvP3iBKbkwo3wneokHIu+uc
NC4CuhJ11clUvYyEjpXQscS9Lj88pJsvEj1zwv+Bl8NFf52UsztFbiMh2Zg/IqBl3mj6uQgl5w1I
jNuRX5HOeQZQaKLPpoXb/qHD2kTALvFarGqROZhuJKLLXyi/603voqZGtwFy3qyfAk5/Er76w9rW
Hnv/TkrUB2LtPTZHuy890hP/tapX0hxddI0qt3L5C5k8SWb5qbeDaBJTIroqPKr+RH4tmulfiqM/
zuk6L37a1pjEGXykhCD8NX+o5shN6brJVz0EAL4brn8IMBihwb+gv7ehkCaAFSom1BSjK1dly547
Eq/Oz1ZDj/ONnHLYnDl2k2yVO+r8Gef2JByFUsDUpCL5eqM1imrUQM2luhT7+6W1PmcBJ/k3Fzkw
BF343jXzzmmDxFApJ5g16OdHuNgCHgM+fyLaxq7dLeu9kPsyjPI4TdejcHJs9yBazDbI7knR5gel
p1pCU5a7aCJlWrRkNzHYovVMpyQifMyJRHG/Z22yrISSUbTL3S+q+QXBCYeLjhJF0PSxS9dJY2ib
6qIGYHkIJ2liQkE83d8FIYu62OVtQQxPG9WgNJmTa4KjFkw4WyZPNKk4Lz5m51N1xzdK02tjvFei
0mwPjZ5uhQnoRbIEWff6TjN51lRTRY5GoMoq5R6ci0u2NLUlXldbA2ktfrlf7SkRp+StgpSfqjnF
dKCmhYkiPcBqLGgNi4AavuskUvEsX8EeC2GyIK0jifEmM/UBGeqfQ+P1Xs8RGaud6CxTFPNDae9h
6nO7J+wY88EfkYyy+4Y0bU5qKIWTUNUZBHT6pbBAvOdDtwKIjaaxPFsNdIT07+hKJ7bGMyBZ2EIx
3AEA+ATf0+TUOHJLayH9B7Kb831kLYIZvpoIx+H0CeSj76zhalAg7w05urpjfrKodeavMRBZe5Vz
20Q8CrPVzefbN2V+6UgLeRkacNnUR4W/RPNtayt5vRPmHiEctZK4p844eiHp1gQUq8QTCm56vQVo
wy5i8WC++XOx4qurCocaKsfhnlvy+5twZC3LOWjNhsZE2ZDPV59Mh+3wFxeQaMK50bFeeP17wXeB
s4RPTzYa8xfcxnzs3tVclgxlnWHmPKcnGIyU+UvV5atRXia0p3dmVWy1I4/Zk4QNm0YsGS+5EjOm
LxAukVmKHneBxvXxQ0TQT3dJQBKBJHhGAA9ZF1ek+ZBv0VEfu3iHFHT5OPCYth/2bSeuAM1DGjsF
Rfy45KqGZN4OI0ZB83qcut9DM8eTsmic5PxkfNpknooLA058OzYBoJyJKdmMkWlI1IDPR3H+WONf
vos2IsSgNOXF9Q+hpnbl2KWhNqy3ikdgHzz/1Gh0Qj9d3j2+g/1qhFcQlTN3Bt8T2a2wauNMyjZp
Olvn3SyNE7fEZ5uvmy0Eqt5wnNeUVj4oN5SYa4Lma2SJc0MYt5fdQTgwWeBmG0z2m0RyRoVFmlAv
s6MYWPfQbYyPX+IqCELId3VqMchcUZs/HaBOdBNLECGPVKsah+X01IWTn9dCe2JEzWMS6FAtPjYI
bBktoG9Raoot4aCEmtsFokeWqa8+DQ7kHijkWXxFHy/7guYi1WB6Q0kP5K6XHoOaI4sPqaUnAjEu
Fs8VcDVxedKaE9b+nJ6ZmZXI5sEOioq9gBfj1UjEFTAozGi8CKhFZrZyhaxGiLgHx6FVEFpFFiGN
W/kaRaZQX/VmsyRWFD3XYK3h7/qusK2PYqzhD6PFXLBUNvkc5XKB8LN1mNPyaOqQStwHyomYTkZZ
QqXu9oRLixOZRU+ks43YSp5kBsAkfP0X4zHghqEwHmUkkZRk12bxgLhII1TicptjXHy5kIyo+jEs
Mfg7iL1eJ+A73nqSUnDERa0An2sg2SMOe/y8iwydgAlS9EQqDPwobDsMU26jQfpiIQKMkLC0Icyo
0Ex8mON3d+SXCR49pDVYC5ld7XbH54ldx+genJgG7lLnCvIPhPx/6Xzr3jf9YXIgQcYR9gQ4IGZd
I2MLdbF0gjfwstMZtqzaYMmykOMSzWahQ0S/OCdnyr+tJfsxvxLGkorIDGXNSp9YHQZHuzqlSCXC
QhPa+fmABWnWq4QP3eBSnhZxZzcB8TBbTkY2c+QHsOKo+I/C+LSz24aA0eRQzW+q2b6NIZojfpEI
L9V3YlyXfKMqkBSmrfUAKQpXyzmlEo49bXX11WPDfoIF11Z4w+hND5NILTndvkRQ+/gOnquJzXDv
cLbwY/3rgfXeVlXOtBCGbq8t5UjlCww0vWzMRoRtD/dsbar92NZ7bpaU/q+bC4Jx80FQ+Y4BTL5o
nhRvNPaUBYvvx4c6Crq/KyXVp+E8Z+Man972172dWX+H+xdro8KbWvC4yBG7ht4RFQme05loqG3y
N+zeHJP+fCV7JoPYenrwDOHXf9OSarAIDwLtCMpwI/CeMRxFLgAySqmIEPLRsnoYk1DB6MBbztjW
l16K2vUR9bvqdLWHboEUxi5a+tXRv6LqCHApHOnBZeyg6o+D5xbcZIPwPSi0xOjvOuf6xCz2nwPB
WW8xJZ9qxuIOEW0ZX73q6TL8mYX3NIhibCpbI7tQFwA8cgM6Fl929jA12XlIJm02m/YPd8q/6mF0
Sx9bGMuif8UUqvMl4AKcjX+bed9uiR2GAARCplzi/wE9E49yNuVSnbt1u1JPYlrGYWBnCC9553cU
IOJNnINdwg7QZm9TNEBST7d71zpGrC91POaV5dztRXonmNM44rmbxjfZHGGmHKJaZq4lQoDAHCYG
94bjFq/CkUfvRSzJiq9Fe1CofwwoAoSXEA7C67Kk4ekq6twU2RD3rT89w2/k+8eOpDIMmmuY76Dc
3leIs7FAI+UnDcEbHaUVbYqAYaxZcFupTidNKVQWacSsRu3DLJNNPmOeMr3alQ4/2cfqizjKb13y
DlaM5bSxtxc1en2FfRNF+eYJGaqdhyQoMdViJTEIQZ5y1MSkkXsksjGN8aQHuT/cA8F+4Fl7/XF5
88w9HLCs0ceocKlBeTPAhtcFi5FgX2nUQAUcKpXDjk+cAyj0b/dTLwB52Wkb7luOaFZoinhqQPlb
LFQNmgF1ZLO8Z8bmEUrLnkW2gI2G9EzwNzn8qiJJE2yTgLEpnTnm8J86fA6lcLchT3OXqLSEDIrp
vyOTNOehQdJlewJ8novhbOhjB1pyPj8IHWjJWEHsytH8tLX1FYQQstDICO69cuFZcpXpqQSckaDs
JucJLKFkP+42vYybHao7Rf5DMyxuEqLld6ilhZNCZ5um5Z6ONWwv6fEeDAsPjKWG4GBsBd0dOFP2
yBfCSdrSL18ntyTzJ2RQ+RfryBx181PqclqiZ96X589ziyHha/UXNvQbVj64mitm3wEsggSJDmaD
IUL1soPCTMEE6ry3xHKWYUfA2g1BqI6EW1C3qJV2zV8Rf0/DE4lD/N7V32MpLuev6FOEozzSszBH
h6WPhX5cOT09rk08AgF8UI1pCZFxv1eWd27Vu8OnCxhw1asl8Km6zcFVcka04S9HC5E94z3PDgpQ
fgLQs4D+mdJYpCw5epI4Tfmpn5/JA/CkAA23qW6blerJoJgYBXgyMuLmPlGNxxJ7ILJHroC7jQxL
/ZhoiOEvQOlRCcQwXV0k7jFAD6S6SAiZcM2XySVnNRaK6PvmGsvC9CCL0tqP3hCdOw6vFuLQW8Tt
Pse+ZVWUbr4r/b1s3RT16h06B5H8NCbIxGoodyVpmGvawgsjeoCt2wJoBkbpjtQderFDJCbIA/CO
sL6k4JqomPuFtkZb3Si6ssNhkulSJyYQ3lnFgsUwIE2IDvILv0U2Acw7djoMDKfaqVXcfWh5ZSBp
PvBtSpADP2OfBIhxXizfTCmqMSL+QdWhjlArMw4QecH7Q0gw5J16GKylNULg7MItjyZlBIA/NppU
eGCEVoqTPxOFFSmNWEhEerf/Ld3OSMgmaahRsDFAsmRhGFiTxkO4kOAK8hLRPjSDWFsbvBGlMPYV
S8l/nO9nxev8G+NqwnZGjcfihTz1Ffaspfv7IpvFvT7acnL0JmeQjRC/Cio8wIb60iUiPf2pQ13A
bgSMHM3n9On99mSiJUctUveyh/8TpyWqdyS9k5Re6BmvBbP5r8xDgjSHrQo7G+qReYNM+fQyCa5F
3jxyR5j48T8Nd/jCgtR+mQ0ZdAmzPISkc+HVh3hs+LaiKD63sw7YDwvRGlYUPQ3nF987xCs9io0x
Qr1ixzMmJFcpIDr45EaQSIxluAotxkNCYZAkurgsYgWkHT3wGo39CRmETvRl8I3Gcfubgo4RIfvz
PoJl7mqYxv5422M5yEdEjhIvITA9l1zAWcbSehi7jR6O5wkz0dvE60RdMo4IlrCAYAeiajLIiy9G
w4pl8s6GFMILgGRivQFN4rw8ZAHYO4FcPB3oM0qT7S28HpOD4lIFzJizJsbSG3lfuDKiCPN16D28
N/O5iIMTqGxCWCUDnIs8t2RA5A/78mAWPPwvPNZcOneQW9wgiLXoXiNvZyOdgFsctHAsGG61G7uj
JcNdvm+tiZcTlRNiysSORtkfr6mwM68OBuEtsFWd5eQWCCMycx5kMgcHIYmINz57EXH2FsX0+P/U
HcKHAFE6j+DLnAxnVkZv40jPQbJEwPn9xIQIcNc8ndtfDw5AFCw/jvQP6/4HNfIFFdYBoeIXSDti
BbPRn3wbGdr1XJ/SfdTq+KhBU2GXXjhJsfmJbfL9xaZnPgnc6x1Q+hS94JIJknXM/zJg7EA1GJco
lPu/q4cKscdo1izea2TIIN1rLDm31XvxPU52A1NID+XfFkoVU7/H3sXKXJOEt3vuhoRIn6autnpE
6m6I8F/T7whFecznlBsSvO5JCF1euG/lTOii75E0MlmSGbO+h2EMWkDkcYaXvLMar2KYtcFQOWtS
gAyAgQcLT0jeAelYRNb+69mr2E4V9k6V3DTaiwEzxodXoJ3U3fX43lUM6AYsG4PMdeq/QIKrqAAB
0IBO4UcipsO/fo1JSd0f0QUTXjIHKZt69KAipavcbD78a0Pacxr/7n7MMWdy/9siAUF2SsAc9gu9
+0UEjD64Pvbsgzsa+Tonw8jNlhoiuEQvZQvB5ORULCncRSz+3A1YY8FVwQR4z2Bz8Z/PasCfzvn8
8V7ly9uxmWvEGTgf40BZslGTIGoOF71QlycQ7d2s3lQE0rjtNkcaFmaTmcZBSPsGR7N4i2kfzbyb
cDf3c952GhJDsHOoWj6TyU6aV/FnWS7q7ZNs/Amaa5FnFqqIrn9evSk6h6fbejkBNq8WTwqmi86Z
7JBXTgFmRk6yfeGGfp4lH5vrTTjwhRWApjQTIWzLFMk/QSmXAMjgx7vaLoKbx1YdMnN/AkDTg7yo
yKJsZshhCS2whC2ACGTA0tuR3/ZNhvdDlFOVOO8grjH8n/jE33iFtq+wdNXo6ZIjh0TfSw49UK9I
BwD3r10Jb5OwbTBTQJcRlYSRILphz+IsJO43VlQbMAfdHVtQ+4ERBA0EiCj5DARZn+2nu3J5f5gE
YjKZv/Uh8qZA3iicoudihRLcKIi9paWJu5tvVGtIyHKsI5fQkCUd4hwHDAQ2O7mGtjsCvfobceNA
XFAYTmINDVVXwH0uDAR6EM/I08/yz8NKDaCl7FhGKvP6vJidyVwiy9yRSBdGP4YqRfgs6zWk9PXw
WdBLHQsjEcWn0d3FfhRtj4NdQlHRHvff1U5QWfhgwhXWpiMxOc1cDck0m1M75L1+huYYPpnDqQO8
FdEq6W/hFUD5RGVnPINfNISU1IDL8NilWKZ8mXw0wKuF9jWmeN7QfkWTFd9FIEiQL7zz1OmRvLOp
A1YSoOyWwP1ZKTnrPYO6QYszW1tMNQNGkWqNHtrqToBKvDMwCMt0C+RF4UoLqvRiCxn/fDf0cFGE
zJBD+lD1samn0H7fbhO1q54AoDXvN9TI79D89rAdqkkU7X8knVmTqkgahn8REcgicMu+COKudWO4
i4q4gCK/vp88HRM9MX3mVJXFkpnfu/KC4iEQGOo1gEO4JdcBycciT7xc3sHoPttu0aTtRNgFfLIE
Rp8E8oSQF2vbip1GdllKQ7rY8CY6VvKe9RKNwsTnnF6MbqdD7qe9Idla6q5GM/5O4S5c9C8ESvHo
ejhF6Mq+kSDGyYfQyw3+DA+8h84sodoyMzNTUnnEIeu2JFLRhQonFtgDYZp9AinCOdu/hyricpzZ
jcfjQuAASnIAeTZrjkbq9Ho8HS8nT+K8dZTHHCJ1IH/D+YEOgejdaP7zGIJxyVxj7DNsuSth9GdL
IkfwFAOMA2HfhCxP+PJRl/lXBMshcHS3vZK+rI7P/nsGNj8jCNSvYyPgcO0Qbw4jtkMCf9nKq+s3
BF3t5R3/TfqgKyij6k91eaLxwpK9cofYwg0b/2b9wy/9zngOQPCeffaluIC/l7fFqJpZ0KJDXuuT
WJvarfjXs61vRTvAlSPSjFKVEvUhUzRow0TQFqAg+FVq4GAL6wjhMQoiq3NKV2d9o02yW1bzcyTc
M5R6kaeo0jn5XPS9etkNvyMR5frD+L32qLRw57fgB7FuuEqqcJy6kiGm/nPCc7umQrZ9hVJWRk/k
K5N+gJUvVbyvJ1SMmlMPW8JMt5qGjz288OjLnFq6kSDQ2Eitsw82U8KMLKqRUdtbKBXE3lwcSkZ8
tDLPzZu4LdUXThsFoZXsAOT0SSUwyIY5XT1Aowllu4FyaJCwwwRhYXmTzmYzaxPV43+Qq5OHxCbT
n1fgA0OSIknDbwN2xllLfxSzgfP1C3YKFMEVkevuOhyD4+NznJAzGmn4ECOyx/zD8EswAI/X5rVf
B7/jNdOocHFA1iPNPc8LCA5AA0l4GYNmhsA6eYTKXh+boioQIOqTgDdxyhkgTvKeh3VUpDACvPIv
OJkSVkJZraN3SjFt2EGZ8bgJ5m0CWJ+d530clwElanp8mqqjvvs/Ni7nogNKY6b2iFwgEvWcCSU0
Qy0l1MBTaBM4xgUAGQKrmHFaeqb1VsvByPwbVBG/L+iTs96/DQ8WNlCDlUFUOLFZYMKQxPRuY9aE
80WupgR9WgB4j7sBBRcc4nwNONnKOFFOtYmamtMTUYvtSNkbaOnp8wVQw8Ye9lAwWzH9zcNfrqbf
HKwDyvrhnbO3e1noGWyf4b3dc0amxdUOcCk8vNWTlTRtCXlYVHhRV+qq0APUCTrF5yz/oun0KTI/
WCqIBaVtl/lZ4OG/iey+B4jD/leF0aPmvhanEbJZn7UX9Njw9ezFPsnM62+xkR3lEeWWoO28VvCU
Dqc2Hk+/Sm+usnnGFoZaQF7Cnzjvj6BLklsP6KcbUSGGWIUR4psQkxsKFhcACEw44BgcmXMWdHJ4
XiDKipvtXluCebjRxviXc/IWCqm7xywP7OfCM1+OzRJU8CBUhcA7HO9gY4J1xLvj61g4OEUa/pDs
jiOt9j7jLT+mXVw9nUwPdGBYJQF1gxJ8nOMoUnwQCsvnBHUdlXGT8lL9MozjL8Si4pigwGDRO78A
O5Jznjtzqk3pta0ZnLrUuGcX01k3doU9kF153lLvl/UASdWbe0cziag9NQdY+vB2AoqRJWTmzLOc
3NKzX2GNQPoTkfWOOmlYZBz52N5PmXJ84smkXdJDS4bf4B59AZaW7ztHQMIZvP70EysggpBsvB/3
I1AqGfh8YJh1cvsBtonrVQOVeE6F7GDFtwKYnFFTBPJQ+uOU3oB8s8uILBeFvEeP9JbUEujC5oLJ
IQMeWUNIjW7kgZxsC9Ua/Rv6/Du0+kRviNK4X/SDPU3VitW7JfKNmJOZ8nYyHsc3eNsKioCleEEn
NodyDxKZaOXz4r7lH3H3yU56sp3GXdCNsXLMWL+FqbH4U7eiG3jLGqddkiIl6+vscmIjfuo1fQzA
88P3Oa74oCS7BDhBvfOQExySzk4cHJ/0sxzejhmoolxTuwZ93ETba3wb1kmJG0nLTQ2q9OzqfHmq
k2sAGIty3zEb93uwLFEgyrBOQfJny61+Hngb0l4mQy1yrPXgHRciCuoTcjjR8rdPlHXIAcrVBow8
UPPJPdjQxuJukMzSAKCwfs0sJDo4/NGy5EzDaGqIo1QSeJ2rSRmkTWLADGBaZHDeY6qYKA9E6X8j
0rHPAYjfVXL+/4vEj8AKGdg/EeQkp54IxC5RyPF7JmSJAAZ6LwJkuWXVvu8vyuB5oB40NxlMBc1I
TavD6erRDjCpXmfd4p0qHEmYe/FYVlTstlTkgBIiJ4EfFG98AepVhcjFaTPKfvy215cQHjauDeXs
nQiDAOnB0BVYtDRbTh9MvkW/NDtn55L1XU3ruNI8MCvOrgGUGqedFg2av3ZVbJ5sAzpz1AP0lWaP
CYOI5YqdbXZzqdDMOdFniE7zhz9EMoFkmXEkKAfakEOD1ya8uX1Y9aCIKMGMIp3VmMMf8UNmBPAM
lRA3g5zMpgWRpjECuswgKbRicuuNL4uG/CHwNZ7sE2jGHBYgYGJBWzUn/9Yv3WaKq0bdyFPyC0R2
fVSawZ3U+gle86jk6PpM16vP4qZiZd2ST4z19Qyt/IaPguC34S3xHgwZihSU6Uho/l7/HinlS6JG
G6lJQUTNoaTAqGDBjTgQLkjF2J4/PmIQjVLAV0J1AV/Og03nEcW+uLoHBoU4fGuL+KynYKgTxk3O
9fymvE7L74sZwTZI9Si9e+mdXojD4i/n8pWS8151nPfV0OQDHvi+7JRYp6nkFUZn/lBdu9zx0x9/
Xi+kH4Osa4wxAOZKDrLKwuG8SNqX3I30V2KwIntlguyQ4w6hpz6hdKSPl+4P64+IekGmO7QQCagB
ZHZUscrxUVH5DS1vnZ9muvfNOekPb5vaWxO2ewvfk40mYIWcMCpMrM6rzybRkoowfoaQzULwdnVX
KD2GOngNhxRYbqI1byO2pRgFod0nn4aLldYfXAQ/gRkDjU/Wjoiyad3e9IeQqMNBrcW93WXwC1AA
bjWENqYn1ehML3/Kv8D5UvFMEUOGSC+8z6z8TXvXd6RPjOFLsbulfCzG/6TfzL4kmYHY0Ugv/OYr
mT2C1MHPso9j4M36F4tgTj1fZxyw1mRzOy1EHiV6K2Neb64fp0/w3q7DrTg1iYG28K5xsXwpXie0
ux2oBkVyyKY2o4oNIdyTe8fDBfDPngqxegpPvwFRDr8qfkNZbztdhOsbK8rHThOIMloOJiWHW1ed
gyGic7VcokP1Pbnlf8/kSzFENZRcY69OfyDFbjFvYoBRnP/GlJCEK0l6FMHE7dD0ENj1nQvZvd1E
30uJYFNXrFuUDHPKwUBqz4Bo3/kHqXLjwlO70pToNR5QPg6f30FCaeVC0gi4q15cceOIuTdZWVh9
EykpXjYfjtXNyvmT5uKQeoLW0BR5DjDFMAIplg4R9ikNbmm5vQd7DUUjh9qLB+LLacJyodi/EACd
22dNhMtmZEbSuGbSpPjklpKlYO3PGqYnI6dGgugINa4zto8feBaVJLMzXBxm5PaLOribCFtNH1PC
Y4DbjycI0dPIFJjoqNlyS7i6EjafLVd/nUnibCX5uBgBM0mUgp+Bj5H2Bf62jtgt4vxlUs9l1lLY
fdxAKEfRzAESI8DjOoCc48Nae5L7nryh3rbVqooMVqJiArXplRCPXGL5r7fiok5NbGJaoh5mJwdp
uA95ArvTwDwh8pqROpSDkRODYp8X0oxBV96VnJCOQvR7Cy8j6jY4NnH2njTDUmj8Kd7k05/ooFE9
I9hZoH9en6OZk2PvnqlMQhhgiE9hD0QCiVgjvbOj4JOOKizPV48h/kkWFsutPpYnn5g6qEE1FXzL
DWtZTT4AQ0Bt4qxU5/pRQRMMSc+yz3bD/sRCtkRTheTxcpSHUDba7jqAyVkoq7pi7bnOnthK+wRw
rQXMGQmXAi8HTj46B1l5lDFK8RPRsWcWgaBgoESDUTBlr/dWdvEf/u8gz8wN0JizDvX0ERoGTGtd
2pyl6wWKZtZOA8U5ue0TtoDXWBk86H+RXC1DZk2ySD3/+tDqH+8Wwt/g0Pgit3R/gTRYZzG9WDpS
ET3WY3SZ0xPnm29Ggl8scsjJ5mA/e1HsiiPxdfxZgosewI5bf3DIYC00MhA2TNTB381HiTo4ozr6
edAUHUMnBPGL1wi9bvxlkQ7qpMsUQlA/cX8ipdcp1UJEm510YorEtaCdhc6Ha1RERS6lFeg08J7H
oDRr7+Fv1WWqARgN5HGv3G5cLuW8SDXWvIWy72CIgC9+q77YH07Ihzjh9yPD2/XdeyLyL9mcDJYO
gcNwFLe8H0eJ7+HXdxSEgyGbN+m0FLxEHMJGd2I5bvll2WDBJFKP3YlMFPAEFkO67jVOz5wLkYqx
ge8+HOY3HLeW6ig30dZGZtSBXjr9OXocx3IKG4PxmNN2CUnRBnC87QhVVEa2BbQYcZKXvCIfAd+e
ux6wc9lTlV0nqpMCrpvIvkGr0ofnAqj8sOhQi3DDNyNT9IHNYift+uSD8gMIKEXSqIiYanwh1qQj
WmXU7YiQbwnYe1ItIba295F9NcczRWqthkDkMu0HAmsSnmiDSTHs/7D6cwCAvafcyz+JMGTsYwoh
zQqBg6qj7yhoQoBS2JSwS8A5g3tu+I+J0ObVDCMn0kxfkZV8CVcWUMTJuwYk8k7x56HSkCONhuCB
rkRWS+sw+JU1W4cvjpNelY6ZeFb3RcfZ5lWJARe0g3MRWzmTxk1yysaVxiDl4KXxJ0HsjWHnNSBv
XuFNIdnLfxLBjVmQ3WgPmK+Kd+S+WLNnIqXExzspZmq23qMoBDJ2EG1QVKTZkbT7MNCe/u4f/0QJ
Cz1CmkBSrqDWn0HrEzw95FITOBESVsyXmpMWOSxGQXAn2eGpWEfNQYKbZzFQpmi6kNqQKCcwHSsr
qHAS89NrYaDye7so+8RKKPLvAsam81AlG3kd00IZdTg7z/4rqWP4nPwUV4AmllfHKIcPdNYR9MZb
YzPOXBIr1nEzv5zBb6f1hLbOQWQBwQE+QnQLusJxS0QrYy1iQIo7fDXpFg/IVHZblNsKTwwCBx2b
qJTJtauJbl6V53PGb36emIiXnM8/3d0XAyxGQQnYzenziqF14+XMbxlyBLjumwtVouR1D93aA3CL
gf/jQp388teWRipO1gNRAdEPW44zdsBBHMw5bsZkI5OoTSw1guOpqD2CJA8hKHFQIJHlf6hoeduQ
81q0q+NiQKDK6rG1OKzeQySHrlhyHWE5YzTkhQaO/LrKFI6nBWgVR9dhSwwbYT3zIlsHjxxvzaFN
SHBYVMsrpjHW7a0JV5w3/GaMh1uRgtuO1wNtqv4JbZLL9T9cEDOHzY7EihOpEQz9N7poEIs6NGLm
HN9hbTA9ZBIbBJknHyFXTsmIYDCV5vUDBYuDQvK75HZi5QtODv0z9gqsJSzRRb08lo3GDe4gYSze
pIpC/fqtfXenBDvln5iBG+z5X4I1qhT6OhNoD+aDL48uZlPnvZRGrMk0GkhIH4StYqPTnALFREsH
G9waFWc3AjVC4RPXcwxHPG1uNeIzDkvPjNUBgbxJOyVqDvzLuHm/RkRD9F/ecwdzd0q1FY/E2q0T
JRLOE9Ft13CQ8heNyYB0lfxH+ESHgrLojMLkskGWpQKH5EwN3Win7c39b/ViW+EstfqulEm1fK+Q
kyM07g+UNnuE5h4EOpZVx0JJQ3YqW6ZwfKGElFl5SmfLRYWZoWe2jOGeWBW0Cb+n4byx/P+Dyl/J
eiCiAgb9fR9VM9vvy1u7SNn1rFmpKfEP7plYHw10FIR8+ITAMsb/P9lXzKAdmqYu4BJdjuK8+h0g
TQBhHgmc4UcQETeePotuWvF9TPc37IL1gI+/9tGWPkCB6pDgrfiVIK/Wxwdk+kxwHQADT80K8S56
bCa8gPG/wSXBi625xh9K1KnxYmoTKh+VZgecCfZ98XFgWyjtIJWEo5IqPoIoTBBvGRuNzJzB7lWl
BgEoFR5vUv0dDRTMk4dfJuMBIxZiZvICEK+95oB+VsovxhiHNlhAUz+3yPX4MTdGxeAyxzjCkup0
4WMIFSDsmrBfbPJnV3NlnoLgkeiAJ1RmEpZ58bghMFJlYIhHpB8hBxtyo0vytjkah2RDB8ZCAMw4
rmM5AKphCq4XZ/+8hNJwXxK4Bn8laThSkPQf8Wx5PWBzHO2RvmuXCOpZ0csAZovZbNyOu0DeFVMw
PNQ810GfjyViFUUUs8C9gF+esLo37yMk+S1VuktkDjSBFBvj6V6P8EgK7AKxUCg1OREw3jFjEqFF
RoiOBxp7ZXmkZICDW65OiDX5ASxgSwEIZchXkI5ozikGx216/lp1GYC/K1Y5GRLzAZ3K1o3Ki7qJ
vXBccMJgMt4CVF3Bk+muHvMlfP6Iwpnbgj/QqCNY8M0ElIWwlD2LgISH90q6xl+DyJIb1ZFuQC70
zTFnPd4vgMlBiyESg/M1rlIWdXbB4gDv7z9dCaSgTjSKq07THbclaLesi4QfzNRxiRwJkubNHvRm
BPvjaMjyLQAytvK7wws5uSMd2EljVvl2wUCMchbY0DQHCPtqhHWmV5GTPKpG+MBR5jUcCcMirLkm
vEcra/lGZZDTJB5gavuXlFUGCMptDlrDq4MSOcTxgISdLnPXiH8+cfdg2iWUhHk06KATH72XtTyC
feTK5dc2MLtArqEfA/j6l3zTERYAo1aMJHhmXlZPs1ed01igyDxTsh0BbqnkUiLN4uh0tksHN7A9
yz5sy4/FDjb/0E/kgYh4ZNNlqX5Hg6eLa+TjCU3q1lrh5dp4lm4bML9y8N5ZfyhP15wtP+QPM9rz
YhOdvmzYqJVpj1WB8YQ9D4TdnIABeGhYMjUXbEc3fCE7o2YQZfOs5jdH0iqpfuus7s6M3Ga4b9yH
pVtMAdmhrURayWWO9Zh71zvSpCpCP3DV0X7iE/aZl3twm2yNVGQ9OREd/QTIVtxyCCiMEKONpRFC
GlHJgsYF3SeVmI9dY88AfR4I7+oj7AADJGIu3Rn8D+NtrjRN6IcfTl91Jdc2WDarpESKFPAR4yI1
TTjaK1q/RYTtUeQ76zBYKJg5WbJyq6TiiZYnafQ5srAiJkROMpuBSdHKEAiM4wqZxhNAi7LIIHXz
1iv21z1FV15BT5LknwPgDS7N+ahm8p7zd7CjRYH2Fz0g3OUniu2u5Ha8fJnkpnsESxI8nA8aWuTZ
yKSgKRg0MBeNUDTkz/AygG8XwWHwtBgQ+8y/+JNwSlO7gCdnKI+ZdiaPGdmnQtGPAubj3UMdVhZn
NPcRUgebD1OFkoAxDJHqes8lvEL0so8XMtlwwKL3lRFtkyNMoC+2GK+YEqXDukxxnjM5Y5dFADPq
soqzAg5Xv6acQ48g7PiuWEpnODe5D+AEjKTA55goGhZVamhlkvsLtnt19OOZqobYuKPfTqIfW1Rg
FS4+yul3NBcFKjJdiGSsnQlIkMiBJrRmJRyrkCOghdwPaPLgyK0QXUEAAEiRfomMAKhw1tMug14C
rapc8k/3pPzuOh59RHggJtMmXt/IU8F47YEO3ja/5ebY97SMxxi10uMa3Tef4wbVN3V0SNRd4cmB
x2xWDRZOUIwgH3s5Z1jfpEMXmRwJHjfEcAhh8E1r/gV91vgyprPIOS3IWKTpqbEn2AEjBvdIBMWW
+XN18RoSLhBdmjz4fc8YbE45CdjxY2yCi90cOETK4LAN98FSJBSpJPdTdFF54aTzXnMr5sejOiDw
AEPXJ/nYYyFPkkYWXffQGrGV06eCU/tnxzHYPuZrQGu3H3y95Dm/TMnPvggDC9+aOC1vDhxEwgCe
LKrIUC0szqGIJW5tgiFettdMSZP5pyosiXv8DH7OnrwMKFMSkPc6mR+KgyHdnfSxXcrkm5MdEL29
PXcjwCoSSD3SlrSY4LnfEa56RhIEoDIoEZF4mZDZtbx8El9DkCIROexNHH7Zsp4bUfchIjepfEKh
T4BMBEDhnD9wVYiPYpLOHGYRKO/blOwBVMxfMkyYy845GMeGoMSliWkaMQDKRPlovFzpJrps1jSi
irGxgRckRJnCCSxstd/L+eUgfFxhAPa+MKjGkigoObhuf6GV094X6JPekF6D7FjTByz4l589Z2xj
+4OzQSnizOF+jsSR9ZY1ySZf1KLrwBoulyRb8EOdZXLftSugh6/tJG9h01XeSThac07nDXwQv9mE
IwfNUihp4Fgw2SOLur0qVHuwj4mbyFlof/9VMfOAYMu8hSQbpCW3jYo2uy+JSs3inp7IQZHdggvP
bh+GZyTMHFNYfVnvbGFN0XnAnwAlkRnympAxjh+eBPlLUCXHN/3BRHoBHJFRxMe5xRXXu7O/58A4
gniqTg2eVdIn3EeOTH1p9BZbDR/7gbXDQy8gfMKX8DPv5jhrR9oChS4z1Nt95sBWsUKuxAIHshwC
aF5mErLsBeznpuTHk58jUpiaRAv7b96tAqM+j1Ty++d95wUlVaOb7M+xxPyHEvG+Q0Ql34Sb447N
9mefUFqxOIX7PplN3aojbgMJq1C+WsQmAftTfQtQvK18eQ3KrgZ41L7uBt+UW+AtM9OGAHf2BfQQ
vMtgwZvvHFHXJ8fMlVqbBygPtUebT/QTDNgVLQjmflAFwhKzNkcIkJPBSSA6RXkrqlHfuBgsl64Y
spBR6QfLh6hxRnEEv9mStdCIPi9f2Yv4T47iHyRRlXNiV0GUicJlCvAurV4pN6BlIV579x3cDdFp
vwkxadQHZqjKOenC4axbH4qgKyKE6qbNCR4Dgl2Rvc/EMyMzjObz9OmbSPFWpxVWjpl1uHCM59TI
JOcjcz4nL9PtCKsCqpnKPBD3GHcLMyvpA1WuELApFgxCJE6YNz7z7+A1bobmooUrLPyXZvdMghbo
rk5wPO2/0efvkoCK6whwe8Gd3Uq4VsSEIfSG2QIdIWkAiPQ+xItJoxupWj7mdmit9fAxRyjv1LFI
O2GqZp+UI0E2WyMpWNckyybaJ5ALr/7D5ETWDcg613utBTf8ZKGCSFVH4Qqq3mxpa0UNqlPFzAMM
UPv0tY/NWUFePuh0bHIDcgQ/44zAShB5rCg/Auq5o/jmz7bGUDJyQgdrVqQTmS0XIAaw5+4TAS5Z
xu3RCjT/lRG8luojdkguHXckQGMOhHcJKZym5QK5wgtVRFzBRpH48lwQxx1cbBt7ObYQcNCKKBY0
p/xpRb0wqvInBe8feK+nT1QEgMWo4qJdxsW0IWuUMJEjUuLHmBYKtvOUzVn8XXTQ1F+hIy/Z+XoY
Y77gDOlv2gzWwx98HW4/dvsFiwqQn7CqwzHOCA/jWPjbqyOhUZg0CAV5nEyniJgjUaq4aFE1Nv7l
Ofvu8FrQ0kHPSoilUJmUuvPhqJJc5o1veIhNFUkkXMofKjAZEu5bsi45YyHVibsEJQ8iF9CZRTVD
r/rtO3qxgo9d52UKUY8dxcQQjgUP/vaXktArY7TFeuKBhSixgb0SKkpk0EJnrt2T7rbQjewvHKwe
rnnQar/sZmrpPMev6V9qQpW9xctrjkDyWParzZsHwKd+nRPsqOUsT94khN7aJh2RdgO7T4FSi3sr
a5DW+QUiTroQpu/RM/4AHeH0Z8NkDzlB179cg8FiCfTHHvIkrpVIMGQ6b7dHk9zdfg1Vgaow34Vk
G1NGRqxW+MBt3U3PJBEFfN1jqsUERXtP29ftJb/gkRBuQrM+S9HssVyygiEpc8igqNmcAnXCp6b2
yicaZ6QgHKT7IriG9fSy75rgCraW4atXjnyyIvwCqALjJQTQHp4x4yXeDAhRFLTA5qgnVaCn16Qc
0S4VykDQgq6TJ29alaDmyJr4gNvyRUENIJJqTjdogm9wYg7MMAfFQMRk894mva0entG27A3M6WSR
oWTnGuJp/wZP5iIas97YztG0RmzTfMfLkJzj0SuqCRM+HQCbkDHt8Sa9hs0ICapaM3PZ1ehGHjPC
Ez0EyAQFNqM2MTcgFprA7EqGRNSgmofJKas2JsvplU5sqFQqDFyevCsJTCpJHSQY/Z1hUZffTbvX
E/4C9/Fg8m4FVKgF9z0/6zlC/0QC/fiBgK1l4ALnlITOFzRS6/lCYeVdEWJlnFt1zKmc22rbbqG5
uZqACgN5VW/Bwfk3BrKfNX8wWOhOGbz/0CVLix6rO+s7KQ8eC9nciG/I0s9JOe3i9RCFxQzF00Qh
naB21h8HzO5Zu1UbELvAN0IU66HGbd0/AvEiRmmSe688MTwBYARFUo6vYX9zx8+HkQ18FukIx6Cb
z/0VjnrCz4XnjrVzwcjtDElqnkKu2/0DAVGOMu3GL6i92mkmDxFnaEtzvJtwzzlHgPzp31N1c/Xf
W674lF/+T3T8VKTxQrHADCkOucxUKffs8YE4jSsNlthi/Bd8DYoK6cCwy/Yth1BW7FbPBYXYK8IR
ydXvOQuisQ79AfWvfaeH9eDfB6Xai1gIJDaoyiGPtGEPSyoW6uAx1w3ncRRkDXlPGMutfMO84dao
1MFtGiFPJEMWQzGz1GKjhBs2UvD1NeW86wjCaVi7U8vjV8CaLjzZJBCzcZKunkgDgEVQXObaJbUK
lMq71irDe8tPYVxGjzS8jGIa3NQM9YcrHAKKS3hbPoILPccUL3jV9L4xRsw5fEHiA+QQLYiUoQ0B
pfCVLoEqF0I80XHulwInduLSLyYyp+n3YMA2y13KJfz5izpc4AmYPf5w/SB75aExRqL1qBF7O0lW
HMLZg03BvTpwkFXYw9CEn5XWwaxHbUXlSckNXlMa0PnxL/q+Xn3Y8g+EYMY02qTSXkeQBfb/FWKx
/ttOGJnPyPr+pAlYbiJw5lOGfeftYWwIvrYbMn7gRPx6BFU2L3G8HHKqpNKGiKlPZ5/RqlL/WsZG
L32iBASya4IXzglwGfalzjlxsIJKAsuQvB92BcVVH3PirapBRfYm4C9rTYF+S/aAsO8LEcgoYgPx
9LO3gTOyWRJFdCHH6pEpSxhPK5Vm7yUmWjKgNNjF7BPXJAK/PADmjuEeucAXV6/bM+AaygMv9m1Y
jqZgPCkwSoA2aT19qWHf8CwDCQdvSTkqvansWeBl0DTwmPl5f/UMWAgy3Aes0XRfhTDAfhVfEfty
/MVziSKA/2MCLJV+AzUhXHqvD1DCftG9vN3D6Q/4lSfhl3X2Y3Eelihc2aBono/OPsmuxDu3wEQE
uaB2xfDomthw0ZRBpwjSo3JyRGG8yifvC9LNw4MSDOEOhkyEdzM2PPRJyJLIXmISRa3scFikfCtb
w1OZ+3XYn5yPfHWKqofZHpiOlkOWDlAJKzP5ghzG10ERlunwNXnl/BH0yE89WKky3DE4/Fnj0gO+
P3y25eFOsyGoVFCMTrFggwlBya8p4wpA1sWPkJtcD8qK+3dLWJchW8wpPABDlcPxGs7xYkIICeSK
ivs7nkIN2htQCmfLhoQ25z7+gtojt6GpSB9dI7zn3fEyRm1arnKLnarFKUJCB63hP2qmkOMjHoAM
r0cFSqsCgvsdvnjmlQvf9f0vJ4+fdPba1bFGOYMmweAIEvcQtD0OiLQY3X0c1mzu3u7aktPmwBis
1EAfWwS2MjgMK7/inH2bsVRgrGXxnJ38JpnUdmiO1RXv3z1YFRFlaJzdVyY8MzkBl3TSesBqDnuc
7hzoX/FMJI2cFpyDzGprCbMNsSBgBZRNUc05w2mLL/M6KCN7Cx7mv/+e3JcpK6M47MBFuQbLeROQ
7vKvvbrz3hMC2cYosBiDBuwM4EwsUbSiMWtfbI7IsMqzx6QK8gWlwES+3sJm2s6x4GTEy2H6kaKG
k+wA/QjPoAu6GyP2wLpOj8XZw2xX2hO0URFyjRGiq7xg59jIYcY5kGeRYFUQ7/5gcbafSVxNRUYk
xUYp6R4W5SUIRmMqSbleP3vAHeeXbyLiVsCAhAXKfXMQ+n8wxIuzY4f6wzwCZgngiYuFe88IuSWh
d3glK0qcAQmpdg/0DPFNhDWpiYwfWNTFRnx9hdJthxogiApfBUSFNgXBixha429U5ie3tyKigbWv
2pJH2JEEdvHMbbm7hQoHGYYczJqEACvMyuXEy052fnX+QVpXxT1dB0YXcbxu41MkgD3JPj88cUyB
zlIA3jnklIGWXw/3wj8drimWFhiJlbJ/c/iVwKC5du67dmumTJRo38ECZH+FeSUoKBwF0mcL2Vte
UyRQhPeFaviAuqXP3kkNEUafP20qQqtMm60JALNJnIG0YQKkstehCc7Wp0KzUSA1q0DBKS8LOX1A
v+nZA3APzo7wZp6EQEJ4p+zYLonsW63DlaXaE+H8IT/JQJUneYc1dXqtR5lgXA03wdnlLtorbMyg
SRe27d19cp7Az7i1F53Avy9g1pDHyQcVx2dL13qij/tACe0fIihrDqwgOtZZgbdCIgJD7W0WGzG0
/PUXKxxhKeevnuKVrSOnct+JhmfnG5QhRiUOki45+WgI2baSS3gHr3z6iDCIy7GflKutCalWBlLA
/8WbywoVI6K3KddE4gGmtWCBCwpO0WJt5ewOWP6kXoItiEq8zcub8Ch8bc+YcaWhEWOCTQbGvnFG
qzvvJdQZf1F0L4gKwIHYq88hddnCVd4i8bqns0Wd3URoqQe8usTE2fNM4L8lmJ2nTycsA6ivfKpd
eHLX+9bJHs4MURjp0AY+7EVcRv/QsCRrfDDVF5Xs2wvpOP+gcdp0AN4M1wovKTt3Bhy4jWmx8LCy
PZJ7SBQba9h7q+4fwLFYdLg0VMMR7+y1qL0Z3nrxihI/MTQfn+7uwZjF+wqLC1HZ+LRbISeV8sto
wykECoHXeTC5HyY9J0YlvBAQVmaeeTnjk6vuL0Rb39I7qnprRC0Uth7QCyyIP//tNox6QsGBuJHf
y1nzNUaKaKhOFiIyBozfO/LagaUKdIJ4GDOrsDpboTI+i2DJbDbi5OYi/aL+Ln8PxJFYEBU7nn5O
V/3osyC1B5X4gTeI7eN24K4ROnJ1UXpyvXiqMwQxwPbnh88DJYFZrK7B7gNt09l5494yKf4EYg0C
KsBycvdYMB0Og1NMQsGDdZxFArdhyDLYHQboPuE0/TF7FDUizGlYlwXkR9en5O1Y+6ikRSpzDajO
Fpxw9t3yFNrAn6z2avD8l1u2lMWUA3masM4hB7NjNGRxfk8WRMDFCNHY5kG/Mwl2tGPyrZMPsYqy
+5z+cgM1hA6teLE3ePdWsOY+YzdT9dk/IIqv7YUCx7BhNWWJ2LzsXY8fIvOAo5gOr3wAsesfaEjj
k3Q2++iO68c95m0AGyUwJ1yzInfOynG0Bw+K7uQ6ToUUFbAgEQNEirzr0B7AW3YxzK7Ogqgdkc2H
kYbrCEJtj/lrnSPew2uUb9vJgzwmMpL494fjoaxEyAymbOdPNqpdzxkcSsypJ8KUCty1BzVWiGrP
iHb2iEwP5OlrRkQlb1sejQ/IwDHwq2ybPda5Hx8QwQJzRfJAYM2MgGwcYcH2xEJkZ8dqiP3Vzk17
zGGHV1vxa/jv96oLPOD+N6quFY5SlFErBvrkt9WSD7nsRLY7hCx8Us5myAsVsC+O1s538J1a83P8
DUVP9OOEm6Ock4BNWde/gkISTkDhcZlxzT5jqGfbXHxmaPwSExcRYzc+BFeIwS33CNOakyLPdLAg
bc0TW9BZeJRjSqp379hgHeFB9HGp8Mrvi/l18346omMLsSrGYloLQfC7I2gk5vtqcY6zLkONAy5E
7CHoGlg5T+bxniFx8cSK84Sj/s3fEh0uqOLQ8vRc8CacN3yqB8iLZwI93g50FHCQsBCRACZDKv0r
V7AiK/9tRZA8Kk09erhUjBDVC5Xsgzz8RNo3qZJUOCpBb2I6ffqjUJ57RsT7nK69yqtXJx/JdEdt
ybDIv9whsmxIvcfT8K8HlAxD6AgyluAujBw5ZaBhumbNYUqLCL8Y/KYXr8OUzSfSArejijV8zhFh
RW/UiWc2DtWRVnKCVP5PW7wHOoZl5JIUgZLVSRg+MzFpLgoPreSy56FNvvSdOSaKntsnEezJ5F+E
/XkRkuUcn+YIw+DGdmiYIUkpdLtRK3mesYJA1NycSUeX7vRJgkHNeYzLzEca3cKWqq41P1desCWk
hMA60uTs/PVja0gLUPByyfNOG24KWtxwnbwnGmEf/K3ad9N1AERE2iIAB/7IH10m94jCRe4V85FD
RWlLaccZJSrx+rtu1xv20w+ec5jF7/7DyNX3KNw8iuhkzmxcVhLi82Z+Gtf/12zHIiGA3A2Hecyj
PeTHIG+PGHnsYtxsnnOqhK4IiYQbkzqkTB4ZNoExgZCV0wM3N9GnYoFDFYeaj87kmH4nhF336YsB
Gn6intJeNqSQgFrh75R89cO/TJCbM4dy5h9R/AG3BzJz3rcDaQhAlqgJOiZAa8K0Pu6cAsMxgKtP
sQf/4YAf/Pj792kPSGrM4Ie4lAux4fmP+0fYmElNU1qRoKUh3bSZHJNi3PqfqRnLHq3s0P77o2gf
p+GTX7nz70RNY4R1Mcd6J74KENU7baq5gM2QJs7/4+jMlhVFlyj8REYIguAtsyiKs+4bwhEUBwQR
9enry4o+0aeH6toK/5C5cg3FsKt7j1E9fSFIAahA1IHGM/jajKGg7MGOsw5tTBwuvtIX8vgrhqmH
joiokyV2DsETpN0v12Z076dY1SPdw1/kJzm0PGcDu8Nikw7UBUlsDKsIwJq8Gdm1w2UTLGkkMBDH
ogxlF06IoodOfOYfgN0EOdGppzsu7M5B5qD14YET9j51lqp/gF5vQxgKxNBLZ1gHtLzdHhCIOg0H
scLVfgfTzaBlVy7feGP6XV/knTXEl+5EAYv84WC+Tk43ifvxkm2+u7BZ3vgfURtLcDvxt1lwGZBo
SCGMUa2HyyqRKQYpo8Lmfkx/zvJwaFxeFEISkzEy5oRoMwys8jVJ2yELkJ1yUv0fWXuusc4gyPjn
7Wuv/jf3TtgTqn/f9+a5gdnHbQVCAW7QppDrcLAtGL/M2mFucbxydk2wwKXHgFQt/DbYcYPGWmJM
1EfMbJ4ICXJFFWq4R2o6aJP3oRjxNORKaQGuvMwT0p5l4kovOZ71sgXnwT4YFumg/OYAghpLQwzD
T4g7rG1G8c/YlRmrFHTrLCYt1D6QrR3uUJMNecoY2ZR7OcEa/p5fi5vCvLsA36AtSh2YXrCeFMiD
nvDovWShgzTP8117NCFz70x5hAKaUR9IYpArdmVYmLL1hsxa6kGzS5k/fK/40yx15zAYECWMAS7Z
AIx6TVvByoSHVQ8wOrtHHxiOoDqr545scKTqRJisbmxf/8tg8s5awf5sRv6viTS+XxIn/A2/iXOh
RYJM1/NakAS00bmAucOa75+7UbttvWrnTslEi/7om4rLz0kf/YfqphcPCiLWRq9vSLiBVonJT/Jz
ytzRVY9Rym2sgMwVXgemBc0GF/WbmDKHGt/MiXpy2/Measy226FCQtUFFgAH8/FGaW+/yQZm7MZZ
DH+XY2B/RjGCFPhj3f6wLKVC+SFPwioTadpWKB8ZFSYOO152Z+F3xDy6xBqiN5UK+kkLRg8IwTrq
4jBcgZTBIhFLklPi1Zv/NG/ILzOsJGxSsoICIsYehh8EQya38gdGGryjicB+3Pw4BH0tINeWuwoL
+vqnKyuLooqQBt49iiMne1rwZ1pw06norBcFdMc+oanmpmGl/Zw/xqqzDtdsNknHDFn6xLVYrDUu
ACIxYLBg5FcTwFeTDtydGnHN5QBjzr1T5oiGokdSzUQBlpgXeGwslPix02WZuYQ8QVHGnM2R0ylB
VPwDXeZWBwhARUXcJBzUA+1swci9GyQ990KfQ4olI2nqq6947/zQF0SXJMAN5oc59v//Ga+oBhHr
c/oYZ+edBJfX5oFI7bWsjNkZvHJzfzlld3hhzEOAEHQTzVGQhCHL2pB43LStCxIJGmut35Fok4zj
TIPh+emXXbdLfp97he5ubpKXA55GFguzJ9Szx5Rl/poU02bYOT1jEEPc25/jAkN6gLyU+a86LEdf
1eES1jGxOWn7ISX3d171FaQKGbIKZrIiCOLJMxquZsIhyfGlMkJofeK4qfsZfu436gq2wJCZCpdm
PePKcinHPPLpLdqpO1c1BHjm+jxkrg4tqHKJ0MXbkkqzs60OOUFEfDC/pKbjJUvsF707nxOo1zpQ
1tz7Bew7a/JwQFuITwAyXV8w/0YCgcqY1rLYwxxioB4ye+P4Z+Jq9uwDeSsk2K4E93h6lBS72/hb
2eeLpw6GAAUUQRTWdFPzn4tLgkbZWoS3OAtuFa1M2/kc38ctzpnQ0vyUhd/MFJhDLiS6v8I54QkL
o2qJuQ6FIboDCy37ibhHEiq+3MDwnp5o1aHh/DVwV+6iO0RqhoBK5dWpbicwgEucNQVhM0m9Fn7f
r0mJR5ZQuoQeADLDn6n0aJ3aa9VToDlkYJO4lqpMhMHANzhkuHXQnj52PdnHwgz72J/pld2esouh
RBD41Hb4WhEHXmMla5w1xO825UTgl0s0MQoSXO6obnh43C3hZ59vLwQ4XITzU64F8XudBCymQKKm
v0wAd5ixE+sZfzz5MqSN3ocTubN6kn3taMvvz8ZoxeCFt2YvbtEaYPcyz5ftUK5zAyuMfKfHze4W
d06kSXkEvTsTAEUY5MXCYKJAclcZYbmZ77FHi/CX4cX3nBm2UiM6V+eghsGM6bm2lju75Zgil6Kr
HdQuRad9wG1veT68p4xmqX3tj2+Sb4jQKOwBp//+mPxy+nNJyGDl/aeErcQFHLVvDAxWyGp41KP3
IAbc5ThF3JMFrDIaJH6+agR4FeGMlrCy4r2Kn3FvMjUGc7L5punmNW0PO9zvQDKAJKxFeCqYblkk
N6DjSoQ4d0ZPjKtv8OyrjsIJzhwLUxDGHW1rVQyGt/3Dy8IuBZ5hXel36EsLgExdylFxb9pe0IwR
TO6UuE3UllRQWSyOVzBuPCJGp3CdsT5UVpTLrFNoOkQuIeeYpvjxEeP08TT8WWhxRf33WjuByzfB
t/uhQMRDKgxtqYPgfCgMkMQmLKG1QdRElOS0XhURzZNB5UcxwMouKXlPB8QGTMs5I9CBdfrYaIAC
exg/kQtETBjgqjIR4gAdA77/N1ykBDs6/724EoB50OQxZ1qra3SN6HYuPmboA8IpgRC0/2wCnhB8
TnpygGJcpJ5fH1nyW/B3wSSFjXhj+2q00yGlTmjI4ha/1BqmYvn/rEf74DzdgvJ6DJW1M6bcQb48
OtRQZZktMwbwiCVkKAA8yPPEnDCodzmORIP2hL7MWxKrCAQqBBuQbtpP8e6i7nGLob6m1ciE7L5F
ioQSbIw9fPCdoZzzDkJ2aUPbMZwSBZtcslvhviDtG12G5oIGI6StcbYF9nt+SjwfcfUL8iUe9pdT
6D29W53oDXDVomfuTYAJoMry0MAaKkZb4t0EUC1kcxw4ETVgvcUSSscXYu+zkGLrxMB9Ujqnr6Oc
znMaP4ZvOPmjUqP9tFDtpsiGf2B37QE0GBeDNzPq9EQc3xvjEHWQXuMApereR1aTA/Uucb4AlgQQ
xScFVtgFBTuWc91pRdG1O894Ufg0kkF1+G+LAl8cEqmDWxboLDNPu4tNz8hk4kpFiAk4ICysI3kc
dXhedgk2rAnlJlLXO0Hn2nNuIbpSEJaDnZ9Ryj0wYykfJFXVywGOeFxmFkCgo8w0v+gL6Y1luMC9
l/cn0lnKsnR2jci8pnznHOgXK4jTnuZpw42KTllb/9wr3XynsU5EIaEXTz3cjqjACaeWGw/5s9/a
N5CgP54UxAiLBzidOyDe9aqz0UYUekN4dPn0DYOclso3GDRzAsVfGn0kmR33idk9GvU3dv3tC5EU
5fG1QCzaJ1OWbZJM4cFCsBVeO6AWakZCvkhbXpR+ur9MMqoAS11d3WesLJJVqwvxBTOXEHtz4lzG
LADwO51AAknaO4NROGdM44FXboU4927OTsMta3KYosGdGHNMhlb1DlfiwQ+QkR7ILkHrkj0TcMhH
dl04GUPyIzLNL2XShGueGujrd3nfYbpqaMsMghgyEk+4mulyfnvuCB+KlYtu0C8WLU+NniT6YLpU
j+GctShEISxN5PIhpZHUe4DujmxMXLXTYRoJQeXwAUJkFQrEwi/i2X6D8xirPvbVKFHEmwk2TNc5
L4ia8JRhBnMVMRHQR89f/bAqSJkInqk0MUJEngTXJHzvYpg1asBYBJY8csewdOXyxlSBuPXWvN7R
h1CdCpMAWzgmguCeVstqlp8+xk5QZPCeHtWiDTQoQ18YgWCaDgsw5Rx4ermHKhRTJy5mbJNAHagP
e304XSrUDnTEMegj4WW0EESgsV0I4MMRwe1kIga5nNBOdPsYrZSQQXpUrSFz/DzMGb+oni8ZoL/g
aFofIMfVw/7Mji/RjpKFwQkLFksaREIagxhBmoA8mBhabUhQcBFa8M5z/w0GXUwp2enP9gSKsCdS
fDbpDvI1nIe/u9sLv0PTUwOortCN7CshQZ/RdZRtz6QXkSJspUcOXjB3g0rZe3DsNXsCMORhMbno
DrVZkzJu4x9DjXJ67m1huCpl4GX0cRvgx9ckd7ixsafMY3w/z4w2Ck5dXnuDWqDnroZdYn5MmAX6
UkMqVI6YV3m0RHgLPz1UZCFdjAwVyXe8+tqUGxBn8QnFJUXqdsEswO3xNQFV4eujyNoLl0ACT7QA
14JykI1KhhpraFh6eJ9KzBtJMHhCxCrgI2rf4fNwdYuIaTrUQPakHX7CDYNhBkjBd94eUHSojKzJ
C8RCe0pTChzfhSPLGW9zVHSYc81lCPF2MOlCc+39UIGodm3rIvBuuCK0kemeGni3t4EWPU/apCG3
iwk7wkqgnbXkEhDqHJYEl7cCfdwwY3xLMnVBswh3+AIUTkofIKc6/cQvDNWcdNWi3ZE6BuEsfgBP
ohGb7ZW9zqSyDRxwPr08jsRmSFU3hFO/A3SlUpeDHY2j28KohQ4YvjwzfQuHIC7wTlyRzXdeojIn
m3aOrxcCNUqkRQphAwGRq/DdkgYWk7CBKFJmRDnPawCSBo/SAvXyZ15T2PiwwmMF3/8szjGot5iO
0U8M60mD59UfHexKdaH4Ck0GeB9YAHzsNtLx8akWGBDdZ9y8mCWDe3YX6bZklPzEeV3d9ZwXQi5i
cos1B9euF7d31+gZtILzMoVhCyQKowWwtDfIYetDpzAs8+Hiu3s33DvAm+LiSV4BKQKHcPoyZUdv
jbR6lYAozw3GLfCiJODvsliPRU7FOzA3P0tZ/VU7A8d9Nu83gBUOFs+r5ZPwqOF4Y5Fwn3bSED96
iMKP9hQ0gDY/LciKtdIybLN5/x4zzt33sTzi4bu4QShQXPTsN8p91SuPIrJm7Eniz/bLA5sQLMYl
B5cCsqL/pJXCf5vZ0ntj4KKAMawSne9kiVG+V/0ej5KXyH20TcVW5kzbOzKRvcJ+hPyRjdL5Y66p
VuekOp/FjRfqsHt1up/e5A6QjbjbEWIkTiJzSKuA/e9RQxezTaGpDGjq8gNsUviihDsmdo8nL168
k+6uHuN6okSIxMcvwtXxRo/zxEo3LaiYfI4SH7olVrv9zkIboNPXAlN8C2yFCajHD6z65bTsOh0o
Exi8TXVKiTkWwdBzYhxtGalDZW6F4W0DfO+y+xCKIzJ4HwufpJ33AqcWSDNHneZ2coMc0Dpdp81Y
IxB9/JqesvAdAc1PoX9SpWNirOB4VrqMfssrxKnGSTcmRsI11O06LDu2yfOlQg3IVAhNzhxWCcSC
dNaa3yOkCxUHawRFv0byj0vzpAnQ0rifUzaSoECZATDx5mqTaSUc43Fr/HA/pLgrnAS5wIwvJ7rS
yrTZnuNLhBYDEdTwB8rAZ4irWGMkd+ELW23iI5+DNhcLzq5CRWv1JcHsGrZXX6ZgziXApB7iA/5F
IMmgcDTH3wATCh4zBxuLM8eF4+xw83RH/8M1oey9nKrrvDe9wxsAgeJ8lOA7crjFH4hgNbzoDAdx
57VgXuyWOxH8AeVgKR5RX5PEdh5/V91d6UMtevsaDtIcKm+/u/uuEoYSraDlJRwB6kAyqWCzrxIe
Kc4r2DlT+6Q2SBQoEnb1QTtQVy+/OWA1TOxdVrHOyQMGUxQeChCJIzUN473xoy8ux+cDEgOHiV1q
H2+c70w6YV3x4gGgNtRDs+fKZOgeGMP70BiDE0M4vwDk8xY/xKRwxXIxU9piGmlXAbla89JL/jCQ
DrDbvh+vPp0yNqsp7l08j0r8c3Xk6G8H4LBwmALp7LhtsfxSnOaQCC0ekLmG7sLTqWFTaJ46VL3r
9gNbD03RSMOHR8RIvU0ypVv/Y8kTdHcbv5lHMbSJEMcvTA7fov8HQ/U+/4JpyBTKCNO4GEGYHsir
1TeCeF7jd9zFZjvQpfQcs/NaWJswMAeKFgyBv8LS19WPMrEB+8TPg8XRA6i4DKhbV5/ja6J5YBHC
aHyF6oELnLMEfBvCyWaBB5YQl1Y6HxcqNfT9l/U+STzIY/HpYVjJrc3mBI1+eK8FTGW4KdeJkHsq
0BmJIevEKXwIDgieImcGwVkQdiCLb2uUB+r/pGrlT5noLqaiC1FZY9jG9HOJypqdm3IXYdzitg4A
dkNjRiemAg73CNsDugHrRs02v097Yc3B5hbLH1nIedzCJBhFwLbHiBTz9nJJLy71A856WEnFXPtX
ICrNg6WkT2CKj0kd+T+wKfznrL1LdniM0+gnUgW5rY1Jwc3WSgbvyXMOcrfqfBjSU9TB0UFFhFA2
1hyUfFhrqxUWEjpW5nd0OIywGUFTc63OPmqp2il2+7dLqb1mtaOo6dNhY6zZBaq5rVU8puIrdAs0
yrSn/3vb8kk7zEDe6QavRREcSQqgwHoxNDrUTowSVwUyR0+CZzuEplZEwpjfWTwdWKjeb1mEXxNY
huxFgE9mJQwSE4R22qAMWzCAtlwkwXOWuVuOX+tjzUmqWRh0OwBFbnn87wpTBTTmT/fK9OscQK8W
m/c4RyV26yOmwjoTq0Amp3eXJUwbUCxwVPPE5gmWqVS+Hab1N3zkVU+eoW8MGTMMCwcJBxQwFh2T
vEk6y8dihrlopMPiy+e+ECdE18ZLGDAfLI+cmb0NJf4VZeLXQcgJG5SufdqLXu5ltPl6W4TFgBFo
/sSffUeT6irLLigBpkytqXzGrtfOrDICKH992KKFn+Fox4Du2KBXSlf05imzJeLEtRX1HaivsSki
riMoPURYcrJzl4AM2+rkhgenIVDzxUI/n88BRD2e5EbCXlzFFzJFLj/sveBUAU/4rntiX7ySV/lE
F3DzSngIOmPjl335I9g8onH/MImnjOET/wY/VMjG9B5AXbti7MT9xcQnxMeR3tnTNgZ+OvCLvijt
tjAic8aF/Bf8IP5rBLXVohibQh/mfaJqlJwPjKPxaKnmvyijv0IchpIC5QyHhQRsDlAX0Jp+iK41
EOOhFUQQx+FPADgzLa4yDiYR0F3QhEDuco1IaJiiPFA9jB/4B/Zlxrqk7QanvyP3/zFxl2k93cJA
G9B8Ik/wQ+jbDP1/ODvmoMeMg1fXBagrzx8XkT4tnE0iSO6r/SOm8pwn6EHKxTWqV8xnMeSH+vBz
6h0DqkeAsQ26v4A58vThlQuVMyuFpNgjxAJjQI7AelculGOr3xNDJGryJLEXcKGG0E6YNSERYaKP
huSYgBeKN4dTMu/SHJPcveMXhggMCSaWC53r71jjf2Z6Gp4KpvNKnN4owT8BQiMnSWtEJBLLHR62
jV8i689MmJdRK5FE6nPpMD2Fz+7I0v0INSLiebJIpf2c80nS8EOGN/rfc5h5eF6cP1g3xrjRe7yl
7oAuJsCMkadjzAF4cRbiKVHai8AR2gYaKiOmHQFnFDf13D9WmAJyABk0fKTBj8BpeGHsHyDzuw/M
4m0lprJLg6RvGNkHXGBYH2GqJXZNT3RgFc+vZ097LusJZrbuviGVydko6FArbtPdHJPpPVKnXZc4
whs5F/UO7MkuosvfGVJil+M95dQUusF1wnCtsyFZNKfDEl9J1t284YAGPRmVYboXZsVliobcpQzm
4e2JgHJJKtp1R28K7z/G6QOiGnbwGsFlaSiYE6OySWaF+8VMh+Wkw7KD8wmZE+OYrs0HfAFUwaRT
4/cAI/PqqK9uUbmScVLbMXcGOqI1p5Xgn+aUzQXaC0kN/BIrQ2yWqGlgK4c8reCJjuflV7GoX3tx
3iKIFzm4wZnBcdJxmRhFWFtdFpmLEUa1vgHc4h3NFEMoldjdRCAAEmi4r5yqok7DY2gjeTYKTYYP
WhWinMI2jd4KAsse5wWsYoqdJscb9xOB30eall3JJBJk5jIiAp1L+OPKC5Ix3NdrTVAvEbkAOgbX
TOYUUhPRRvOyubD+rkdUx/cdpyl3Y9vqcLVHTQCYVm2wABmTDeBt8NKPOtP9piLaKlfdfOzusa9v
MFdNJ8SZsLRgAoaIFxkpx1n02Tx2Lz6ND1/21n+FRNmTiWQGHR8zG192+NlPYbkDL+YgtKiCa2ui
QmLChJVNTV5tTs+fDhOYpS2fbjOA01uBPxSodIHzWMhJ0Nqe+9xJLqxe6OjCt0VdR/POjcnKZtWy
Ow2LwZaBnWb8WoA2MHPlrORROZ/JgwcOOjhoAS4A0w+qEAHusMf7JGwr0HZQS23k8Pte1LFH5z0B
zzaGlgDCJQUL4HkyWuBlglsFT9zimQUEIVvNiisBsB06/QLm0DF3VoS0ka8anaN4hB4h+LzdZpXP
XECpFKRa4ygrd5BVOdda/cuiO6WVJFD0uRf1sdASUQNAVLLhk10HCnNnINaWb2zPtGpOgzO6+Fzw
3R9AHHLFqCtOFJvm8wCVyVVCxS+h292G3/WbI7VLnLvhcFtjhsTHBYYX7lrBYg0hdv+n9IqS+zlG
yLaq+gJeMrgeUqsqEF64Yb4o5Ap0Ez4VHsAyHxs/0A8OWiYmgbDRh+KZxXvEDMikdEYm7YMrwn0E
/fXr00RjlKc9mFtcZIzBpYPvB9edwdeTSx0xJDEJUprDBLhYe9P57OTOkg0P8JsyeioCLBDewZEl
5xULGI9nipENtiDsOuo2IctueuHPXfG9IyGok2IC6sSuzKP3Ll1Aa7VHZMB87IOwEpjGH54zzDvR
irzhJzJsZw6QeIrPA7fiG8YD9lR3N4w7j1rAUctdWVgHqK/je0S1yXmJ0sIYwmCU5x9/ok6s9y/R
J0a9kS0gOjM4og/4otZX8LXNRzIBxsWXELIargfcKMX79HWGXdc+MjM03LBYmCQZ4IXfRYXsqTdG
LNadfDz6RiR2NbYi+kpjvIdvU8xMgelCFZIGAoR8x9ylN/2trk7Jl5OJxHn0c9qLnnfj5XDljRvo
Dc0XzbD/vPSFM2Fg66FbxNh/mOEU85IXGpsG2SjnbU574eprXXFw4HWIRp9CEIFaFBXDYp6El/XP
0/wUebm4Y4PtOCCaz0k1bZhflEwvumjAIcc8wdUxOhy1tx3GIPXXMqXQbKYawQmQsaZPWDaJn5f2
+jsFpnGVIaJu3mr87l/3zRY12mturFOmCUFN2IBGAWQ/J9f9l4AGdHYw2lhdD8B0UYgh+J4Zg+ZP
0HrM+tDUD1qwmrCRo56LwDJ5WfYuHymWuWmNLs4zTND8NaPkJCKN+c86oj5d/0IDvIYsQsuMcFX5
ga3tW8E3JRCPBJ3YXPF07RSi1EYfNlOV93hl++Y0yqZ9OF3cnPlMMjKx32vbeIL71XEHU2qKUxjw
KzzSYTd8jq6bZgm4x399G3XxICFDhtDEJWb2B9Ve01qBUIGC+e0ppZxHCS6QO4iFcz3wySIKgx/T
RGErqBOw8rg5Pc52c7pNeecv5/qmk83w7MEOXyREIEy00QonWIXFIUXHFROK6U9zeofnQIdRCAvN
9G9TbGSogMethrgFMSm9uQOIT9c/ShJoRkB750EGx4DbyketgnHKVLLLuvFvhVmgm9PFoYO2KJMN
5zvpRsLAevOVO0E+MNb16MqsVv3rzFPmTIfiTrnP9QWNol4Jhf0CJa9j3Qk5fcEZ6m2gJCxktCZr
/+59P5SQ4lDW5bm1w0vfXOADWoB8QMzhEAcYD6C73HGJJNzdxS2OpTfIFi1IuuIyaRxOaCy3XY+m
S7AXrDow4VfBNWq3x2a0itmNddwlR+AX67MSfttzRo+KSzDcn9WZeqMm3ffitEeGgywaznU+Tka9
+VMsIsVCoG2fgw4xQlp4j4VLtFq2Zpg8sX19xETOG0wfPxPmnunM6J9xThvhPcBfifmGX5x0n6w9
8qvf0evYXrWZIih702cP8msI5VkALmS06OL6fR5umxYIBSkcPJnbHzGtUCWfMpe6OJL0VV6Yob+8
Ox4zFYExGMNWCw2GoG4d+G3QtEGkWhmbagdtkpOp4+D+dgtlwIu7Kiw6U8oD1v+IwCic8LoIUWFE
wFaky6u3mr+EWuF9CdyjW4KwccKUFPDnyskg9tzfiZAr5LrhJy+7E4NoAn7HY2ueOm1LwDaoowKE
Y5jMsavHHVAOOGL4aj5gGL6I7DAU5wL9qxPjXHro9LlyYVkhR/oF5gavMhDuBvJQP6thoyDZYJcS
Wmg/l9Upf+IdTQ4kqDoArHHoQQ/geMtHP8ZvfEa7OqkhO6+fhM2UGAPS984TTN292n9jMH4eqER9
4CcaEnjyJU3vFcP0C3HM6+NdWE9viFzhYbDXkBMwcmcHduw6DzTDaRiXIGDuzdIRJv7X+Q8mx+Yz
w4b/Xfn1H3i6uniGKfRhMiHecxWO8PzXv13JNrKuWHz8EF7KLFRWDJZxvC12qqtmtgZTyHC6l4CT
DiaRyrHKZ0kHyXIMIZGhMs0NfU6/3Ke734wNhFBoKH65lBmBxHS1Qy3KIPtAm2dj8TUyr2bTjGCz
PYPfGLvEdRVSe9zAwVGhcwT84acv80rkxyecMcMe8h3GpCOVtniY9c/InoA9vCbUJubkorlJBBUV
KsEbKuTTPQyMFpBhgbAGe3VbHcFYZDrxcUGXWkMARy/d01Z2V18aE/++MEdsCbBQQlUXRrwUgWC9
fOP9CxTJsmAlXqmwSKSVTQCjhD3R4o90lG8/3qHwq1k+u1BDStnGkJixPT/Bk0k6w+ZYhZxxIQWN
OTpIcWuiAYoM7v+tgznUqE/+0v3pvUjX70X213Oa8AChiAWNSozUM6iVqFIhyv5J+fKAh0SmO5u2
Bgl9kt3B6SB9LMbZy9v8P60J6hc1G1Og0RN+FEcnzxJeM4OSN+MVjI29LEg6tiHyUD3U9tDdpEHG
bi9sRcSgdv7e7i2uIUbjFMotAod2r1FutBgz9cG7kLNl08somxajR6wveKk+gVse0D10BY9GHHhF
AehBZ6pTTYmv783ZCFzyoSUE8Odx+KXXTIgOnt2pHWGcJ1OZav9mZlSdWNYv59TlwcMVvFJpfTk3
svguNBBvooxbqPK0XcJMinS5iahIUYy+P9bwPqiQ2VXYCX25DCEg+NTitEh2Z9F20rjjP/YNfCE+
1ExgcdYZxxmo60raI9IoVi9rBeYz4yxiSoElgniT6Btp1AEOacFMNnDHeuCk+P0zPIML+dLv+uWc
OYWXjk2bLI616XNUfd3vXz0qYcWE4mJz6d9G8J+LPukrIdJ+2Cx9NgmsJK8Dkw+fEqh+FWTP996c
kIinYXjzOabr9iALZ8riRP2qW9CLqKH4pusXRnBDbdmzcpoK+akq/M2rrZGcRmjIBK9gB9UgzSil
XoNVU26dsGgYErc4Mnn3MwiVdoYVPh+B3Qs0qzFGgCGeTJKIyJTZb41Gevjel1BLhr8NfGGoa/Tr
zOGfB2ht7qrDrO4T/bb3EKqOZYyL4W2pQvr+WWjeKSRw1qELqDL7vuaywjLm59IJyrj0PhLuCrB7
IAIuHAyrISPbfnxxxthg/Qf+IcknEZAEbDdKul3FwrgNXhsdgm+1VNafuBWQXzOEk4DethykFJ61
K0KHPxPQI5aZ/YPhceP9yFZMvecASpbFWI64GhdhBqKEnIDg8xjYBSaA0ViU1cJ7+a50+ABaBN06
IIRxg/1oBknZGKa0Ti/8K2TJSSl6HryGryGcXfE1xuHWum2xaTWjZjIBhQAJBch2ucR4nMbe8Cr/
IiCryOIVpx1m/Ufwi7sMaPslpdht1KntHSjv/4OSwzaEcLFudEotjdwbfgLcDIKxed24/Y4IvCbS
Y7tYAYf3fcZ7qKoL0strcrxQSYKmiS9+y7oSZVH5/Dd9yvJJF3j1AokETQUWC9DRWYdNaOIhgROY
GeFG0eZnVPhX1JaakP53WyZMOK97HHnjDnFzr5VEqd369fDhDLmsH0jPbEXGm061pdK/8KVaAf7G
7l8B8b4dPSc6mSyS2n6EgfhAj9pFQqVjlNsa0yp4IMPUBXgYOPvMKzigeNV/KL1iJegxqm04q4iV
dNZ8E08RGTP1HgH1aIrq6EtFv3ssdy1YbD3w/+sMN9UCgib3xSIdlOPfANSLBzxuU35zTpN5gCcW
w1p01ASCITh++nrQWYFlwU0IXvhUEv4Soi/tm00oOSAm5QxxtQO8D7G94CNJsA46QhW4AadU/rG2
qPDX0/DjedHVigmcTHSdF1oxrvJ6kQ8K5sY/jrkqsRXINq4awWifFnP0AhQMilOMFQwFGBZ8xios
Xnrt59kzNOeMFhWLQqqPPpcp42xCX+dk9g75ycChgcaZDMyIsBEXDImb6AT0V/2peawX/DJIHghI
MT7RHTKqCJhzia6jabuOMa1grCmqMuB7hiQDBQc+ZccvzWa5BBmVcY1D7Juvm48ML8FgD10D03C/
+IMuY6976++yJpMFbgsjY6d7PKMP4UZhA0FptJn9S2/w22UQVTpAULDCSSyd8ZfXR/+p8SrbbomE
Efvi51ZKKqoBKCKaWMsK8p+a1hJz3AXpaqJw7+/Brm1yfJUBfaRNiO4WcaxvAqmgpaN2Cu/4lAjh
Xx4HOQHsTv7fN2N09HznZCma2J+1682YYU61pbYgzY/T+zbiXzup+xmyCgKu8jEmE8Of6hilowvr
C/LnMF0pMaok4mu/pHafUJNvaoLXkevQVL4dBbPSH/xQSk+IDZCx4BdBLuLw+mt84pfubMwuS4OR
BMB81EFX4WH5GSN7H+gPef4denQuTwRWkC0i9Y8CecBOYFuQfBheybMwoTUY1NY91DhLnSBCSxvB
0KhoaPG1AVxyvgwrEDB4/12aXxAuSiej6MYucoA16s2XwrLhLDrv2j4bHM5Pl/qVPUKNy0FNFbfE
5C/6+tdhfaLCyubJX4b7furWYC4zSsqPg3dNcIV+MKd9xQQan2YgYNzygWRFrHunhq225J22KTqp
mYHdMgyWuFg8bCjGgGcKxz67cFWsH1+rvrnGrIVBHu8+6I6q1X1xI+GU5Qi9KbcT3Rd+Ckj07lJ4
zap1ADCakWBuPzzCbY8Qkdo8tz9arS/0j/aEkQ19iDl5065e/RrcTdo3d92hdDymLGU6S26BAjkD
Lwk9OG0F53jbXndDMYklSuCYtezOSjQ39faxxQ6Z0i2g0mtA496ba9SsLv6T+D/43TBM+f1AtVt9
Cit2KjS8atXri4gDLcMgoyOSqlVn4/SkQhjTjtCDsxX04DEt+tlc0hIKnSluj2YEaoHpvSYwWQBk
CNvlVSWMvlViZRAMnPmh4BmE4eHuA0nlzirVB/eZONSEKk7c+daM2Dhc0Kim6K9IQLxbj6aP1Dmo
lx92x53bgNOR+Rt+o/wWGebVOobjjGXn1egLIQSG/fIaZzHqGCCZr31dJzBoSRvtzfSxIgaMXKhQ
jJIpD/6qO7wk5mjyZw4j1aUV5cGi72AQrQEPUnRMDz2qY5H6fKJ8dkfpojssAylG7mjWDM4d8ixx
w+b7rPJ0VnXFC9ypMe1BAYedkBmaPkokcC3aTgWD8AEVGE+dwwB7W/8dUbzzN1zdPWZ/QHO81o9V
Jzg3WWzBFlxFIU1eDjoYyKleohTxEwIwbIhM0JGy/6Sklxx8HR7Ui5l7N+J4n2CfxMSFORctE1jC
gDyzx1/tv3CK+n94RebpMb0xZF8+u3Lv9/DdxDjIu7N98WaS9N/ul6dgfTNIptX2HiPrQ2Im1E+v
rNyzaUMqzea9vWi2eNqZ3VEkVxdZh04OdGErpUvhJIT3ivNzl1FQML128QlAtv6cdSnmMbiHVbHA
iE3SUqClMyQnvISNocfqFKAh7jQMdS6BItkQiKy4+5/LBqp2s6Kpoc5o8Jtylmh2RCKE+AAIImD9
/Td6MUPCL4EuWKPQf1FhkTl7XX/G3T9jqE0vUXFUVxXRAURuy3JgS814GRdXon/rlcLDP9S7+wJ0
gqiJnKkMaPkgncNwRmAsGnWE4nRIDJugqSBGZN6UTJugEPyeCfxTxE7JqL2Df/JGzvWxNABXtwwV
mfoOdfKlRA7MWQB3LockeAfmrYMbMC95SYvuqtUH75v15npfGKJbmUl8RljFcViy2y39mCPcGAv5
U+RYYE5sMS36IQj89OUulvEz5IYInRwKTKr9DxBpRCKb+/DQGiKdQYbHDiK8Hm/wByuKJzZ9zZro
hhygTWcPfdZNQPCGMAr+dK/+e/js19/qE6QRuWFIXedvDqhdyjwNeH30WD7B6ogKnLQ87ptIBvtE
crOlES5kczreG4KPUxLiHc7vw7n3sRBZc6lidFYTts4tO2noydvhmkDIcc8qZ0+qovORW2fHv73M
TLgDHzrT1yAnRx11Nrxrm2rpBuOGYfNMhYEz1GgijOEbOKMcK+jkOfbjyodo/3Rfby+fQLzHIlWl
Jn3jPQw/hvr0TJM8UwZJzECSpBlGUwNqXexqmIGzjVCB/qXo/7CGRArXcc2urS2SUOwzOZCU3R0x
g6C7Ui+JeQ567NDw3sDBfcbDZuNWudPmCyTefVxNSJviFJvlFPn4OcL0oHp7O72VgtIYCTY/0U6Q
fH37/OsejMvJ7e/3dBUj1LLwhavDzPvtTFyH8wlpE1xAOz4iH60ZXdgvoDn4VkvoAFBGZ98ANlDT
subIYBtezP4Zj/mPd17+9nRhV0LjwFso8lueMntxxrQBhyi2uSA5KEm0NZjFB1+0mRSmewOEqBzn
NWEHzrm9/dJ7rQ0G70PQXW5ELkMwkTfgAZR63N0Ytw3Pq2RxO0mbU8bvsT4gCQ/W86R9TAeKB94C
i/1syCcbYqd0ugbXERq4KxOHws62d4j4d4Z/TAQBOmUiemaGznkAHQ8uGiSvvN+dlZn9HWerNzc7
+kIEGFSG7DRLrx12i7B8qbKQC9IiveU2LKhewmSXj+mOcBjUkAlnEjJ0nt1gDCQZVQpDx3So+Cbz
JAhyGJOAFPwj6byWFcWiMPxEVKmA4K2ZnIPeWOpRwAhi5Onn2z1VPV0z3eecUdlhrX/9YQv5D4/b
q3FxCUS1etHIYTA0gQ4Fx4C6Jmuz364HKUuetQgH+danc6NqTIQUqqXSPSpIJshGA4QxR2ljjMhh
LdMfjex3AX7T9qAAiFnoedfsfggMnS8ICaQ9hAu3w/OAsAsvnjtYr9ROfxQ1y5IhnWAYdZh/qeaT
xFyyR5bq8RN/BffCZF7F4LoPn5tb3ezngIhonJ7r9yG9uuxFsucpIS7iqiNa7j1Gzpyykf5d4R9z
Q13CcTjXAoJ7Yw1N4eoUvJDAOyLsV1rK7Bzvge8VXqhw4pClOErMyqVfr7zPDlrtjnk3DUMLPe+l
jXt4+uLPRzNHsqv58GUhMIZ4x4V3Suo7eegfU95zigPUdflHXDz9KYJO84vD7HAxDOiMr+nvHzyo
THbFtuYzhvoS6ouCG5hikXA5t7SFl6UeqPsuF+Xj1xpCv02+2XrjPFn3lNZ4FXFV4OXr6w2VL+oO
u/MIkJfzxsWzHJbd/G3UxudD8i51xBgMoEeG7/CIflYY7w4Wl1z2ruSu8H8n/lVl3jSCrQO+ZpYk
+cyRB+Onh90gYHUT/ZYtBTgwOMnRZNN7LfCSyXGD+mnKPn0b9ERflN0nA9KVp3x4z88VGKR9IWMK
sAJX+Y9dgI1DJ8PrhssC5hEQPULUBaGzIcBPQTKWBRw1RbrKIoIX1tvxUHUqD4Fki1SwHmIdJKFH
hZ6ey2mDqw2ZRxHq592LVD2UXSrgeN2bZfvOQmpQQkKHFmicQoEWHoU709OEtYbJSTVeyDP5MDpg
zwc0hVAfybgcf8yioQm/Q1MA7pBWt+TLYg1YQEiuwH9uCYPiOW2nBfMZRLm3J98zJI54siKrJWMO
CXRFsYKzthw8gVlG5jM8G3w3r4NvpWEnIGreznA1Xj/mmq0a/ZUUt1CQ/g09As4GZsUcQM4jYMw9
tJ4hAfUDvBjth/nyHuMM9x84dO3fL/IF+42C5DEZCEn1h5HSD9Hja0kGWgCjAkcmOE5UTxgXTno2
3tQMIJWgtgeBGAVxr+LZAioskLfLgTEV8M/DVHDs+x6GS1iiuHXwqVLaIJpNm4vABifnGhVU/4Bj
oIFHIsjcySJJ3UC+6ACVZWR+mUPcYB5CZDFXQabgDm2sqweDcsJhDRYPzRHZihTLRi8Y8QFcFlcG
rSDpYtpKeh5TaD5ACBtTsNn3oQf2jPoSwsn0DiH1FtzWT2SHAIfIJi2E5elXuMJbgcb0E9Q6ktUp
JBib4R7mRq3Xh+Az2RCHLQS/KJi5EafrciGYxo4w2Ba2/QhaYA48AIxvwnAfTxp5IaSM4tPIhBCZ
ES8dPFSaJURhwZkEaPtNpPwjMozF4qm8uw7VBe6MK1IjFOvGqhKT3m7KpHaJVeOywSrJObuyx3ho
J81P8cno0apX83cGMOIQbIKT1WWNPRdlDtKm+XVZrN/jvSDRfw0Jq6O7ezNALy0lLBOCYcFpIAIR
HgD3DossUVZWUyVTrO1iz3kx31i2QlTCCyN99Bs7oXXFnXZx1CcrgbueZj8W3R2nWTilsGuwXGYU
xQuz6QbPW9w4cfMjovsmpCAq9jDJK/i5hNS5RBQLdhsPLvsrZ/X6hluDigtGuwW4mle4W9CESSAo
A3Tm4wtxHwQmgWOXy8/fCWt8Qi35/eueTGkFN2EB19cCY+OMpIHI+oRZIxgkc63vy/FlMqnsL3Kx
/rjN+wGUNiWHA+AiHBesRejRhvT3Cx97bbi8Mw9m/EpPbp9jZiABBjSsQnhYHoRKNgGxKgZWp9Nf
hsuDf3K6P8mmtG93OKJZvRjeCkSx7GSJLY6+BQIBi3LRUcme1ifAhtcSFMIuOAvsftT9qXFPOLWO
+aUjiom1FV5t4HI/XkOKnqig4Q/4AxQmaJkcSNgjjQ34nl7DLxNWbHP8JwK7LRaqGMnqwJWcvKkc
9daDsMY1itIQn6cfDulvhnFnF33r/A5cL1hIvTkXd1AZ3aRE9fOavlFOzSsDVzrM9WECifxuwFVp
ycBu0TBKRFb1o0DWltquYS5z28uGxRi7ZixjV+moz4CJiTHyX06n7wq0nq6RQg9dEFkZ8NuoNLkP
jpWlWr/kEb0NRn9msX3mw4RhL2L4nKsc+wEadZrmhVj9xVbbM5Tn+zbYXjJihfcMVR3Wqy1CKsQQ
R8hp33MVbjuPmGEBGK8y0/YPcvsuKPgqlIUfePY5r69+GDkgNld2oU2Zw9OvtRg7EJASN82koBQg
L6Uz7kcJUX88NEG/CJLrE7lChW8yCQTnk/ad3fA3OhflKBq6TLVgqwp2PTZbu/WL0lVCRXJCrs22
OajLLn7aI4+CYY9bL5DQw2COwIyUMc/78Mr+egKoI5d0fh+nAnXTYCTQ2OvphTIb3dCOaf9moq2s
ynp1OErWXo2oygFUd4Vdz8MfEJ5znvQOGuPJGlHZxoDR+LfHOSGqI4h+64stzgOQ3bG0+6FqweP+
7wnCv0lGS2iwf/R/oFCN9ZhSKkwvRrE9u6e/DfNDJD+58H+it8DiESc4/7Lz9xSXOv5ufYJv4UAA
o+Cvgp+ijAUHI6W/oTtwGVPgsFpONZYUQhReIeOSOVX73ZHcoSFwWiwY/ApYTCLL5r28eNKuXv3Y
/idjtO/RlElLzkUXugO+w6O5vrjTwAAwXtCe/xH1hbk0BpQKHRzTKh1UhMc7P5s0wVxjHJlCvAPK
0oL24ryCwS+sgqXIO6soaNZUE7PKfHBGok3Dexd3SuBkJHvVmkAAQ/OY+TIUwsdyqfsQYLyKoIQq
wZSTB987KpOz2VFUw/Jd9OPPZ/biamiJVQJdHmyvIZ8u/IXT4tqfSAJEtt/eM5LJdIWThLknsM0U
qtWccX3IsqbmNktvd2EQQbLU+o5E8L1cF+6A198tzwcARwRXKQ+5bpZXTXBvNkPU35BZ3v4NLfCV
gq3FlXTIS9sw76BMJHxj8QZq3JgjQsqeS9U94dgqlvI9BR6ZXAOZ6forbWbCcArsUXSnF+o9MCqs
js+EMKNgjBrnbhJKK7BFjhsaIUJ1nrbAX3Tu2Wr2jsoJAyfNEiliEiFyRPVOR97rKGDGlvAiuMxj
ZVYbgKIYPMdngUPC8IGG+oZqcF6yzsAUUL9OKmwS4A6ghqMYx1/17r4N5uLKjzrx31gOR1XyWDFB
YRvhAzOlo1xo0fmKRw9uM0fdKdJiy5SbEXWxxHP7R1VZIiD/5hvMeV7uJoXSwgy72fKaOSQgn8D6
J4FC5nNiJWAHXFhv/i9qvr5vN1CITY0H0iYaR5dwYx1ZZX6SpiMgUg09yrwBpucRVDNlxMh+/Nbp
1DdAk/5GmrVi+j57Qd2+W1TyP9yswcCYI14Xxd1/stEQBMMlx4TqMv1ecNiNpGZK98gxtQFnIsoS
BhhFH2wgQC/ym+HhLrkikIOFAzxw8UMpMz2uM1LJWiyR5h8qR/QA46/JrJB5LuZnQmsNn9YqURs8
Zpfta9+LuvCWYTvW1lClX7TGUNaRIhjYop8TCftcBr9MfEXpIljZfcx0cQAg7wSlDB0WPf+y8rkr
yG6Gh8g4WEjkZZeE5Y6Yzom6bhgBAoIC5e5lEpchrSIs1sxHCk10gXMvoW4blbwk1OJ0ltDL8/HN
Gv6huS6npEZB1CwWRBbCzWFPQkZZyhZIC4Fw1KDab9pDZjJDmapmMPc4kQg1bEEjITWhuH5NS+KD
Hwt1B3jTjhlNnLG/a8dDNtCCqOlldSChPn/hXDnC61y2eskJlg6uaBzy123pj5BGqbgltgRSiENN
i7+rr6cytoEKMuuI76AtnNGxCGMQLJEWyCngOlEYgh1MaEv2JC4b190lF1iUPE+pNxnY3mxpDChR
LAGxGf0JLd+scq/uM6b552pbMCCDylewsNqkshheoFi/WgMXRB3vDfgcGzFaF6QX5ClKCM63g2au
zfrUdMX4i5ac87YxiaZBk8wp/uV6OS3445mUAzSBSQH7keS37gV4CIgaaSe60OsM3AkSAOAAzdAP
jc+FKkxJhcZIIs1HQ9vwMAFjSR/HRoMBPUwwbn5cotk0n0mxG/xEhi9oQkW4ZNS/T3psAqeYf+mq
5hu4QmAHcxTHDV16haPcFtrBP6UYFSEo8sdkuWtfKIfg3TvpT3ERlD8kBvHvvSAX6s4woea5M6ld
Qvc+g35QbNH9U9WQVDsFloK/RFthP9O7L/R0v+WDPF9G4GhvaowCkc1DW/2GLBkF4uScQpz+yCwP
Ato0RO0AXQ2hOd0jIAu372NW56Dm78Y4/8YlRn6L4jqj2VG1hQ7CtpmxcRs+xmbeXqYqDk6V0TBU
69ufoPkZN2oULX1S2pV+DatWGxdoD94p3WmZoNGjC60T3JxQItQLIBd4u0guBNwBlGz81ZBY4dHi
MdEa+G9BaxVGQdBYznR/zN3nKmelnMu5DriIaRr9qXj2ki9ceAUjuJ48KaH+eVYCiIoP4x6LcBcI
gObAtAjoIDBlA0vnN6lCWFcPOPNES09L3DtmIiSqRJgBXAT/HdO8zWSwxpJtlgpHHEzWyNhBj0Pv
Tz4Bh3UH0UtbFoSE+m3QtypTx1x4IjOi4mJ8Rqe9wqSMS+LwHu8upFQyQo3YrwN8K88yAX4NvHIo
GKFC7aVPb/4gvZNw9zPfDMlf4xva7q1GUYlk5SWGhYy3+9MqpbRnLh1AZlAjyvUXb3o0/lERU8wh
s1XHz/xHK7EEbTZGfyMqewC5X1jsWKjoZ9Vp56lUVksJQHcmQ6RgMESLQTv4x0I99efD3/R6nxbk
ExI0+bVHkBKeU9hMBEAx9uoQu8ljfkHUGfB428mbDHV9XoCr4U/WnwN4N1wYsRaR+DanXnBwbqFD
HhFuoYnfC8jMSRt1BwWcrIAD2suq6LXTYtC98w4bMHBDsGbUJ7xcgf0T5wJ9F3ybl8TeYIcwyoAQ
NZryNZuR0Awj14U3OLhP+XrgJqb+/RlgHxpC4esDh5IFOHA5q6QYT3e6479ywXjBKvI2egTldwIF
+4L1F7/wUGcPk+lLTYAcRhmLcV5v/CAqBapQLcBEBkQydSbQCxMB/pABN/MBhit/J0aSFOXMXPcI
7q9Ex7ERww2Ki2/aHU/pMB6sKGdGtBva4mW/LSBiEh67FCedKXYi/nuKt8UtpA2h6mjI9pJTehNb
tu7OHaolHrAuvIT5zxiffVp8DEmG6ISGAfc9NIiQqYmS6TtsAjxc8VFZ3iPiyLwGzUrrFX8bS7HZ
XKftx9hYqCMpu9SFPu/R436P0FfgZN+cnsuZypHHc8KImKsv4a1dV9Wqx4r8u6PUP2IdTyQvrsmo
NX5WZZAfif6+8mCDeqUlOR97mG+iizVYNXkXIJMIBl5vBS6rhaSiejLgPLUe0ZfERy3eXI26Xc30
4ExGWT9AX2WQXoqtIkRbgtLe5iCSEnq46SW9pIOlFEjr0fpMxxiVDtN3AufAhEBLBo6MCRg8U+hz
m6TzJJSDNfgRPuZs89fybp0E4U0JEcWFjHqeh/4BM8o/ZrvKv3AYskFLVCurgdHkyopBvqG654Ts
3HhjFzEZ8t7TxUAIDOtuwacNT4G+L0nTrg6kEkeYhhlXIpxPx94KhHvdiqe/OpvFWkVBWoZaPRuu
vkjJb8vCfFq0ptkFyYo6GznIUBEIAk8ZG58rtKEggfW/7Vl9Y+giqSJYg7nycHcmok5xoYiZas4Q
XbNh+3JogIfiXpwMbB5/Gfd9HKFttucTkh5d/R8bAdGXbvF+99f0s8OtM3wmRTjKFVPfNd4tYHbG
HumFErS/RwBVxnwc3mETf3L4OUT1Yj4cvxDC9mxydIi/+GStJx8RXK3fC5kZj2RikJQ9TPn42xcH
bY3nkiWv+t4gw/Y8hihV+GLxDSzdOXsl1rLl9kUuThmCr+Hbhcjm4gJdm9QkxFqLoF1qqKv/dG8B
9KhIggk23Ov7YUTOogexL9VMDCwWF7OBUzdKSPSdy8kbP5ZToK4gFOedXdFyNu41emFb27JQ7tEI
q2N9Xjlt8gQ3qYPWH9ifTHffucbCfaeKd7NE3IgWj3C85M0l4OpxlTwZOoQEbz4pAfkhG5d1FDC9
tO5elyC2QRsdfq2TMCFBMdrO74dRSLGGpx6XSrZh+/Xst3Myfnwk3xWAOBqvmhmTUAHVOHfgu+MC
Jc5kjwqFUf5tUcXIgRmjv3yERZoB99d5Ql1aw/SYm3Bq/NccsxQMPTCQkAy23ezijmbf3e0oXD4M
ogFZNgybHTXCCxXjm4tJXun2hHsBjmGCkHj6u4YbEy4OHnr1DnKwMyK94Z3R77iNADzWRUYWKxOQ
gNA/a7BggNQDMytDVOnGezuYrkZHPDr3iF3pVEiHNvhUzJZZL4ruHrp1bcnCmb88hDMbt58rCEQx
+8lOQd+QrCGOI59plz4dDRLOx223OsRxcHHozu7DQTQJ1x1dPbXU1euIpOf2D0DWLMmjRdmf4ntI
dwOR3XvORx5dDw5IaIPtp6sElascv3N439uKTmYzebL5ipCTHwcc4BkoQwRqMm3+TdNAjh6ky10h
lj+YzHg3IPUXL645MnD131uGSFE9zd/5JtQ5KOuAsa6lRNBhPXn1hGrfQ5eH8dnx5ynLHzqyKrn6
KM7AfgeoMMv04Q69IsajDqp6pHk0QdC9N8ElUVMdI4FbOFgGSMy4+4Yut1915ORF0VNv4VG0MPxW
Gh6qSZsRIUjiVrfGfSXcMMHkPldCNfjsX8ZvVx7uFkXiLXnnX+NK3nAfJ1agMC0arJFXBMMjFL1/
V1QZqDnWp6fVdVsnj+BucTPfCMnbeJT1uSBNvCiVISOXhxd3M+RWTC4wj7RQ5wSkjIYvtzmeI6Eo
15f9aGN2EV7Ey4+n+oCeFF7y7Dcnm5qS3gLGKtcM1ygt8LLTfAR9duMq5tvmv5n1RrdDSc14ESme
AUYFPqBn5X498OAnQebSsssxvoWrXk216Lbv/zEHQWecwYegOIBMWcUcCZxYWGX7Q/djn0DycQCG
NE4VF3xn9e4cI41cYnRtD6Jb+kYxTwAb/oKMz/lBRNnE5/jriOm7CgK56kfML3/WMK/NNvqiNmJ0
wBiA58hEYDe0MLxzqAvxils1O0ocnpVOXtsdceUmvFvV9pUNdp2JegxPMy6Q+eZQzq6RZl+PFO29
HdSgoB9qIiwMCnVerS5iRuD6RGBE9qxkyNHuz3GdDPaXmbLWoM6qc2mFJ56+ZE3cGT3e/wbWCW4+
LnucqYwXPhkkpSqVsI+o4LwyoQrq6RL9H6YbsI7x5aX260c1q6DJZH42xg7Lc1RSMnSrW4z1Lp3L
DvLGaN9wVKuUBsmLGhtOxRE+7Wz+SVsoRJSiF/gERaDjHn/GSwoTHPgUm63wAkMpoXkcKXjezAn0
M5n729o/kP0zrbeCVX3CKe6BKzQMFp92T46+XrmAJUFowG+J4XMB8Mv32HpQ0B9h3IYUmtmn9TGZ
qkGCElpQldHxFxTn6qhhOe+FiouSDp7fm9iZzQLyTUxAT4/AS74QbK7FfgPzEGH35TpCNkSMtdkL
oXIw9XWOMoneX+M8455jhAwnc0JfQpLRCaGhEpz8Xso8zobchmChQGF4fuAtIK+u2X024CCEH5me
rU1wLeeUqLfRWAmG2Mb5p+h3xFHWqx2J+BfSnwPVupp9S/M2a9x27N6iJBtv/pxfSTO8Q9msTNV6
2LL/PVn/DDMwe6BbbbfwCoU7N+QH5nTXFIYNfuVHML8mBYKtwhb/tQclxWd53Wn+c6VDzOUfBoct
dt44/wDYbpJbjieee85g4Hz98w5AOpetxgQPOlyzBt9K7LMpdzhyCmTFvLHr9t/9AE2gjG/Gd4ku
ij79xAevzMhr3HJXgEXnj5z/OyeDfU+vqXKEF4ZX0M8E1ucg+/oDiMpskGO17YtkmCVf2ojZl242
lBY4HkNXqaaV9zI7PmIOqg7grwlvsTbmGG/TQVBAUJSmMHxaq8pOdgXFcYRlAT4QM6fafo4KFLSg
OD7ybi+WpkGPdhmfjyq4Np1vPRnQmQob82J7TYc+mB0U6zNCkk9AeHhSZydy7aV1YTxpNd1eqgcP
PN2LrFlcIjq83WeSDmfdB8y4CgbAO5e5gvNYLXiBjHPQ6hkDgChMmk72OX3v4GIRMFbONcy99a2a
a7SHVaib7/i8faWd0cPAXs0fXhlTMdpvuwmg/vOu90CBkqWuJHuTcKweO5p+HQlYZ/f3g5CeDLnW
CgAlY5rK5rbuxzblW7SIFWMRsJ0wnIfhqxF2/J5QpFITkO5kDWLF0Fzsv4LKruzDiFiD9iBnTfC1
O9x+T39I9mPeKDx3C24mPBQQ3z9G0IhN2qPsXXzSxKMigIXsA6dgUAFx7yzYndDI+IZPcpnf14LV
CVOlSfmu4bFlwseAiq2bqjAhGJM3qVyNWbAvUOsK5qwYHQx0kR7LnzBQL8sps/cNKna+BsP5vN6f
o4ejOwPnF8re1wPTDV89MatQ1mRzNSlG5iuQGxxvdmXS/UEg3/OQ17XROoXzIz9iw3ynWhZE3EMX
TCALhYrfGfrxG2t7+mk1goVjj8KzKYcjF8qbKwPkxlesL3BiA+H/7rrdKKx3wP0ubBWLRlZYuRBK
xoXIccvsY0loNykDk7PHcOmTEXo9tjhBPmnviEwpo1oBXFkPMbHeJHx9z61Nag13CPGzFw6TXwBJ
jhXbRf2/5ojQqdtv4GAHvLVsiKNABrNxE/Mxy7Z+pMDhsyltmvkqfXOpoNwarFH8FGk9GLdpdTzD
QD2n12NzZFXysqLNqg2+IpRUnOAdVkt957KG6shFb+OBGDMHGtmbdZfra7Yew4hEIUsvbg5t0MXN
lk1EiVjadd66T1/d96FeMVfjwvMBZnvp0yBMsdiy+aeQipBa8EPuWHvjlQiuo+xOlnxs5h+gpIz/
Hq0UIV9NWbSJOsccbcUuZlo2Z+brgtXBnkFPgjEVwpHLpDh2JJoSzMTHkMN3GIaSDZGwXry3sEww
kHbVv6cjHy9on3gYvKibB+mpjkfZOYAf/vSU5PYn8c6nuOtdPJW0aozQMAVQr2MhGHBILMtRiNAo
t5exIHwQaLVnCPYzp7xRFundPa1waE/Q0ZSBPptgKn2iu70lNYw0nkTW7AdMJJmKMgb1P/0JQAPI
3LAbX9GasPyBP5hZF4JrxDsAboEAcaN2pBUD0gAd0STK4ybmL1lYiNt7GQXzhUH0Jtd4LlQhVQTz
hffXisNLjXn2cEYcHugFOtRfR9aTXoFuf7lXN+4r4jp/bHGhrLjAFbMcjPO8GsI8Hv+uMyhVxWDB
z3qYP1KL0l4ozmyfqpoHB8/gFmB5GPEpDLjjh+vhUY4Yl36yflrTcr5scIOAU3vD/GF7o4RgENHP
WQAfC2yBn8QHhrlxSthiwdJ+JLr1ouTYEo4UAKbcd4qGG+YtKWMkBJ/tP23xKL+spFym1oDjQ1NI
A00JbKOd2d7+uD7/ODBG0S9EsXab8ixfjoCn+1QLKtXj//ZKkERAfCVSuP6AMNW/Vp/3EdfQTX8m
AIz8jVjw/AsShXJeHvBnhaFBC3w6AB7xvbBsywPl2+kAOgQuBSLA6x0CpiSfbIL7G000LjWjN0xM
zNh3lJo8625V8pP/dBdfzADHrcNm9/HY7TVEWlbfgR9x9iDXm8cHZkrjYYaLTbdWD/SHKuRv+qIb
QC9ax/HoQLxKCePyNdYOeLqRrtXSRELgowlnMJiPhuMPRjMjwgDrcYGxInRJ1DF4cv+9CVoCTF5h
Agc6Bk+faQCINw8Fe4zXRP7NEe5UyL2x7SVoBDomOiuUibi7VJP5A14cJp9caGTc/ZvXICo5Qxuh
pOkmUAaH2wfzE8LNd09WOakw2B6xrom8oETDBPnQO0+RiDKegB9JEJScUZdgdanqY4lAWdBcLAe4
N5nLHjRSSS4TpkaDhGnu4IASALyT4S1+azvZQg/NAthCFLwk6NCe+AYjC7lPkFUr0Jjw+YYdBC8T
aj5DRgnyAo6AY2yXG9V4Q9nnw4MqGnX8/bqS+Uj4fKp/JBh1ewIMYfYGg4uPi6b9LaY9uJpBeVsP
rrTUik0m9I9jVnzcPIIR1YMyEe521wmCYgr9db8hWJKHAsIH7Ie58Qn/bcDavkAKaQhOhIaKBcXk
sFPg2Gjb84q+R6d9eB9Poez08sYGj2D72dAq5tIU9lYMhcfBwxu94SPdzNCj487UpLBxV2frl1IH
ulJ8nT/RMHDw/sQVoO7lvTKpKSGxq+eyeB3JfymhOBe4tDBleO4JbKEkAvvykXO6Tw7XL1eyI+cc
0J8FE+FUCV9Zk42WakSDedQyKeRef2ckzgqTNt1VQWradGRrK0R/AOtstT2EOR+mEYOmXMdoFeYb
yp8LmRu9fGTq4TB45lePhn4uR9gJwICj8udUuPjcctYbPwZYEgBLI6OfI3gPmDiLCrbnAKUt6NfM
IjzvoJ7dgnP+Bsn52WXy2qE2AUbkvoeaLcfSCsECJHfO97U4B75Z7/i0+39vhzx5R3fL5YjaieHq
nFXU+bX5ysTQym7iN9fQ2ePpcAJ8AmYb/RW8dLKA80s0WIHpgcuTtHWmgKkjxedWgEhZ4LAk4UgX
8RvpsJi78TjVMefUaP8KAUfsLqfU/wTiR+0f8cChQOD53rdyhPUFzZVO591Zd5d6u2O3bruc4wa2
pysSY+U/JMJ6ck5P/mbdbKkPxOPRCVs4J4MF1UNwPeg+1LSegYgnh9be5cM1Je3oT/6DwJsN8YJC
+7f7UQW3KWNpmJWUX/N3fnf6e2U9YoOx8f4Zpy2HjOlge2N8S7ARptS/HJZrovrn49mtvZPBC1P9
wr2Dl2hx6ZzwT235uRV888rHruYzRRntw2oiRehifG0RkXMT0Qr4I4JSVh4TTUcEPw5DOdKTviHO
2ExaNskVKohPvcq1PnBPaW8PrTZ5USGwyL7oEZk9zSa0qCQzeFxOBRNjaltavNV7JUfND1pImeoR
Q9b8kpbhBQbgx75jlYP29bLQ1t2MGxY/4DXZ3zSxPEVDdX4rxDM4745WX1iD2vpNZgkv4Y8oGOiE
Keuj3tMJI1x47r9eK1LTk3b/ysE3vSv45QXLtg8c590vHO3bY5FdPVi2gKrciKO/8sCdoZOtfQ4V
rJmOZzxcrS+Q27SO8SgOEFojmkAzgRqjiJQM7Bttw2V9xdFDSUaWbHM0Gyjm+RgfPvHG77iG3q+l
Q2u4Q4gZETtn1Akkmp7ATiofJ4ADuC/N7weggoIKqIGjniIcwhTK0cnAK8BYogEl+iPrL3pgiQOv
H1zCm4nyf7fJ2KdIKSATBjzpDlbBgnEfNnB8CN0ff3Q6aH9w1K7HzpPH1stUyJr6zFUc+DCn6CFt
aXbvBe96GCJ3ya472T9ncvRc8a3VToOPGGjW3VSjlykR9/tec/27F/uTQrEPTtEz03hGzicZoVqD
KCH2BNcW4vaPS18zhOIjI5E4Irb1zttH1OMTJxjZQg5rXMOrRRmgWYPD0EQoTbLkEUuXXWm3wTlB
YKbl7THvocBPz+P5YkeIoUOImwvnCTQBm7cMTGFy8+TlxxHNtWSzNCm8xOFI5Wp0y25Zgaz0FhuX
KrWI7sthgBkCWENpQIWeE3+77KxHpMxeztU5k9hM9PkSZ3LIfReHS4pcyya54QnGNSDGmBoAYrVt
j1p+3578ytvsr/EXc4zCx5oV5XOVIouO+vsqrXPIaB4zDZFz8XaAGxNU0gb4qX8LGv6pE5QvxEEh
qh2YD+Nts5FQMRVW447mQoDKLH2qryqTHB5j4/5MttqSCRbM7IdDoSL5eLOHqgdzhKE7JOsDKlAQ
unbb+ViDzG/kAneOTrLR0yXAAm4bOQsEF348LtcnGhgRyTr7P6yAIRwWR7gZC19dnPEFLfJkQj1d
YkWSwDICL4AzWRv1nCfnfHfX5OJ9HN3nOS86ryDljM8XgSH+GffosrhDz+GTnb6NBvs8QJGZihK4
MM+OSEZH5umBouBKfqM2beZPh0+cNfhgvjCAzwnn3aBrNKznXKQ7gBvCk8eN7mXVwBAS95ZYAORx
WhxW24dd+6f91wC6gtStTZfwFZblGMau4sAE+HqcxZ3XEa0IjLIJzxnhVaHsUxW+djgFyyuI3MeT
XRv3Q9WMvxmJ7ZSfEN5hPHJFLWl8FyNEiiAbKPk5gY/PHNCcjM2rCS/jFN0Pmvu0BFwGjUcUOnXO
lfAyf1gGHK8/LoIfSukqpWaFV3iJy1iFwixzFN8jNajT1hhwNINbTCGZwpuc4cro4Kq13qyrozRX
Aon7Tgpa6gl9TfoHgEe8ga9wz4C2nEfOaTFA4cR232DUz/DYbJ1qfZ2NYpj4XLS4uINDMr1E2Ybl
uB69S6EeCK5IzZnOOOjcKUjj604h5pF6OPnu4RjCyiBuZ8wE2t6A8/1CVN+DNYAhB/lnwpZCM05n
pcMKBYTxqriHfYKOBe3XEy/I7bl0p0XI2zYfuy81zTmjS+aHufepzhxoxLRvwIhFNYf7Wuydw9cf
2RBDvys8yu3yN/6suqAL0SJM+iv2L7QUDmkp5ojs/3GiYXgW3vabBBaoEiBoB9P+LIBF5QiMf4/T
Eep3JsF83fC2VFnhyN0xiCrJ6+xhs0k9f+KShFeKfK9bcTMxFaOREA3bvgqvCV32PfngLXTx5ayM
gSG5bqlPd6P4vZdXUP+qnXW31L833Hu35dQo5gm9B4i1/Cd+87vV+XgBlmAEzxPf3Q69ELP+AHla
/PTv2X2HPa5PJ1lk3OdaNNp3kHCAwT0pROuTPTyOC/M0n6NVRyzQRdQFlHAJ5Y+tgdcV6wpRFsyy
k83Tfa/0L69cjnnDaWnA0Fg+Fi8mNfwd4DsCqdoQRD24FNnAvQbanAXzzKUlN0+9eI2Z+1RBbaji
vVOxXZM3esRsBHUQhgQGbbS97MyYlrqXDI9gWl9mU7LX7XkopbCF2OCOt2L4sqbl7vBTYdvxtriB
qYuI2lPSAo8aFXueNmvTH5NnmYAnyHE0AdwRIekXQJFbGtb7XDveqWQAK2/YWjq0eSWg2cmmXmEO
IBMKxk3/wYMUektp4j/sVatn+j02DG0L42zDD7O5mZeQpUHd8VNgLpEWPtPu9YbDTMI55BxLwfP4
MRSSJ68emewOJha7gBKZk/V24A6R/ugzabv6q+gBeDoMWT+QcuoDMGp/xSLkFxTNzbY6bg7gIlgz
PReb6LdnILC64E36SHsZpAn61A6ClODEcPQwe0BCCHs5FANbQARM3BuXolRDNqVGg+Bh09G/8xtm
mkpMbimWSIEKZMFeSonMkmOd15BT5IjbPR8sWODRPbgffg5EuYcoxghPRKKObp/nAWQAawopLx91
wmSZ1Co+1c/ufRjYjEWTOgHoZre8Y8ljorSvAZy3mvfdb7iRur0GztXDTAkaMjbNkDd2cG5h65fr
q8VQei7bP2aIOKjtHYUmgA3febDT0dIoycPvpgrYPISi6IpzPfzKBDbP/qUTiYVzUAz/hTP05eCa
pVpneNIojRcyGHpzqD3wZlSDJx80hBGyM2Tc+7MIk93fYin/IfBXZqOsdYBjHZXmpos/mGJHJ5zc
MEpCQgeWqi964ti1XuHNvmcSWmhEHn7P6W0LS0lUGzAD75A+WMuqt91g6Af48BUALbiVfXXBMFH8
bCEPJEpYB41H618G9fokqE1UA9f4SuUCA8ctaam5Jz9HFXsXGTxN3hdbedXLTtzAwtjuRUn1C+8E
CijosRvvEfRRYXTnhbraCKcYd8AxTzhB0JhvX4v0hWLdwUcZ/S9PPvZ21HlMg62n0aZNiHLO7NEQ
dMaFIM4iQpVpDhi3kCeDgXPlPryLwdjVV1dD8x40Ad7+WDtTb6KNpf5A9QWj/Iv1LuOlQFkMj5+t
an/3SAqyYk+/uhrkDOxjDFJHK/hmnAy4FyCPIKVqAq06+FfXY0Fd05ld1jqmYpq169C3M+TMEIbn
t5gCdCevBsGHiupk35CfHiWcypqIoFkkIgjJfWxOPFQBNi5wbgvNCVNrB+p2SGKBg6SX2pCTMf2m
78VlfUs4TZlhuh0u0SSmcui+bcVitLUWHm9yxLzK40T4AsR+GRNep/cYX3geeGvR7B4HhKL3cs0U
uF6q7DtQm1+I2RXnFx3Cnhgt1Hjvz/Q/ks6rWXUkCcK/iAi8ee1WS0IWISSEXghAR3gjjDC/fr6+
E7uxO3fuOSDTXV2VlZk1IKaVe87aMzMg25jpY5/NELwX1kVw6mkZD8IRKjCMhaCe3a2zcfQetKlr
Dz+1oErbAW1rh7bkcQZJJ9yVSBpH+QeA4IFUgtRjA+mg3M+q8Xbz8vQkDoyf+EHEYuNXhosxyPP0
gYVmM8IwQXbQDr7sYc7O/2R9WLwY0sAA0ExaHQ209qGSlLKHSdeSBVb/bmvCccdcj65J5r6la03W
BsZLXct2YfA9BT6WKJBU+uHSvoTMlIQY8MiZHJGCU5Pkxp+IfNlupvspaCmhAMfjDV8KZtQfj6YH
0rYtxfGAKaR3sHRICQwm8TpGbTO+crWf1uHRPYVbfzwKTvHRRWdOC+Aze86e2R4TPHzMT/Y1RRR8
mrQTil4+uos7IzJELMns318rHaVLOCqPOVaFkA85UGFwoiyMqvSRvGGL3uKHVf0NSAyvU/R2zxmo
NhrvRceDY8PcAe6MznHeWDMcyNr6zxmjOAqyMg/mTMmptyalAYWCw/Ik7dlOYeq3nff84B8mj/wR
6O45as0AWmtwKt7+Z9ZO6/BCZ24Jtkl660AFsIYxQ+VgeNQ+WcmE0v5VUqfT+7+nBzyFWG7xnt4S
Ug+cF8DrJyfPIPDRLApbeCiAr12nVQLZnXi35JzfSYQJUBuQhE972XHa2FxX4Dl0VcLhF1CoJkRN
djEDvfnvPqnnlzmUKB6+VmmA3OFK+YS6Mpi3NpXVXOBEWHzGnWk9R4JQIQWoXQxLou1fU1XpCO5A
qDUHVyYjgfKC8XJcc7Q2DF3ws9sHk23Wd4dIYNs+qd4yZ67ljPeBpVIGAkLnjkSL0ORePJoyi7tz
ZttBS1oNp/TZcQaZ0Rkbd2KEW4gJLlge3QEtGulrscO46bnGY0UjZe81xAjQxNlnA3t0AiQ8OywA
vr/lEXsCrQl9s2158DlTaaeavPvxWsYnBKuhjwBVkn8AuaKZi4xl2poNAtjhuDnRvID2hNNaOJi/
09uMla2VfocZjrZ6LC+dW6K99kYClaU+fGCsxCGtBwVnraelrYs6WVNSVSJr6C7BArDEUO+PenSz
l5P58OWHDOiAPW5+2WRvYQ8VAH+349cLWsRwhC81Q1VgH56eRmdsvNYl87cbEtYVNPCrp2Ev7bSC
9yKaOFw9ZZadZrhPnXHfIPUih6cnAveXUq+FItz4AKmBSH5ELJvrLtJwrBkbsqQ+Q2jHyWMwA3KK
FfBXnsdB3JjE8V3IhZq/N3P1NoKvF4AEmwwQ+qA9d9ARwUJit9mQ6KS0a4tZnFHMNLwAPHRFwLAD
OqWKneoEB+b/MNkKLFmehIUFY3yR9sGWzKjl156iLMj93jQJyuKExTRCGKP6x6e+LAF9isE4hieu
8JsdO078FRE6ubWLvDxF+mQz2WHsDmitZmAJyl/rIfPU8ZbvPw0W6dhH5uVTglNJiYgvmZeAoIzb
2JbQUaNz6mZptAxwD/XSbu5+MvctsU7sTHi2DNPmncGR7fXHpKau79cz08/IX6noqezKdL8uChwV
luvuvDExYNdSgjExb4cRFnjyHrEifQWFywmzvhm/DZR0FdkgrnCqZLYptkJ28bYjMm1qauwYDZvL
ofVE5WrY0Z7ZG5iOxoDUjMg+SORozEJDGmpTGSMX5SkWZxd9LpZwlFAvgSoCesOMLgtKJyM6/EWM
vf3SktL3R7sgiKI4TvSDd2EoQVj3sj0wpjzsDPQjbAQsVadgly24GpnbiY3s430VAwc1rOkP6CvI
vK1C85qMZ4zOAnFXPOSMJsdRIGT2+dUBU+WQeWDeRN2EqgU/ASxZ6rbxxv/VGGVPz2czpst8IDqc
ADSPabn3cSyXO4xyLupfI5LzpjEkj6TR9kFPgMiDioMejyQFYFxR38kROTpcp8AwFq6lCHkr1J66
I49Y/MulHVNyDQHquk8xlo6K7029Pt6WVPL1wAiGlsAAJAubF7kHIAEpo+2LX6C8PMMrXts/XA+r
q/OFYidPB2u/Dzs4pfofpOYQXoHYSJc7xv0tmuTjFu3dJwCALtUafe/WNfq7cAjhhCUAz4US42J/
EK8t7Z3f+VgFXcY3TjeDon2QEbYXmDNOmc5HicBE2aVBrcCeruKhfLhLppjXdgXwgpAQrVQF6f3z
pKXgPkAIeiQZFWUSDcRK6+FG5uVgPbdFu5X8qONhzvIAqA4xO7oyLe+OSXw9HnUn9F4rUqxGZ15f
WD7fkeweszYdl+UXxfITjBJUn5rkSlqsKHq49a3cNijv8LcpH+j6/kkftLs3TJymLnWYssAMW9G8
GtHw7kbUl3CwBQufmnnAmFajHQxmxe+uEADcjX5ON0jWGfuBpqDRRvn0M8KeN+OkmVVHd6++rB6B
P1rnZwDfcV5tgd/xYGrSE8U9AoPdXbhdTpHo3NRnKW/rhnpvneGkT8GFPuneszCvGc/GuBqdaDFF
W1wu5Fly7wvIH6yNEZIYDOn+tuKc/MSYA7Cp1Wjfo/XY2Xsxbq0PQ8FXA0Hii7ZVs/57Rt4XYg2G
yZoIQSQhr90UhsXjs/9z+whHBQ8an1HZQogOQfpNxcR5J2oaH2DZCq91ZL9ytDOHkyZUTXtn3Gtz
ymh4qlfazuPxGOmVmI7HzcNkh1Ncp6KWjZoHA+3N9InemwliP370wug0lLJJ+2AMDWaR8N9R8GPZ
9rl1a7o0ujywLi1LE052eDBmgzXQ1Rxfnxf5bG3+jW9N8bczpzRF3al1ZigWjwotmhzSINhPkKWA
yg/UARd1eqTojvM3i0b0MGGiU8fKfqMVOXrNcd0ZH+DdYYM3WBzQIB95CE+gYKNBtGDaCXMuj8HM
RC3SlF2Z+0ZHpEyGReRh97CgJCS7rn+0fcNv2JTBlAbmNZo9hAlAZOImNXuOcZ5hCjth7kcgrFzs
nQneRNdah1OCGOeq62dDK8QAFd9RuFKis65Js4nFsHj4B1YSr/XWNMhbwTnOfzwRXmu01iJbXuU9
nHV4QA/MJBDg/W7GGy8mZnXoh81Tx4hM9lrqwn3KjwsRn/xJ8wT00vnj7T/X0zaz4sR7aQ+UNR2A
LfEakO7y5l39hE/hcjy29JMUtGo+4g9avmSlj6e/rzGSI3XFgldMNl5fzIUYj2EmkJ+xEFjH66Oc
cpku77U5sQBm5n/4HvyJ2V6NebnGtDOluJ89cv40A4Rez8AeD02+5YRKAHP/6eghJvpbDyY/wl9O
j2qKlrS9GOOKuOYNHSU5Ht/4sadi8jiIv+lzDgYDx8392/SUZc32znS6x4+OBTIdggAY3wPrFLOa
aO/wJM9/fVzsgDyhmeRY/SQtF0d9dWHyYHz1u6vGvJ7tUJoy3EebbV071hnLAHzEt+YdrlDPaF3H
Fwa/cn2snb3/EQ2cOM2PvskpeXqXFzirIaNGz8rGFvjUMfrwgXDoxYtsjdDVDflzg8lsAoIS/r6Y
Z+CN8Vhh7I0XDRY9lOjI+HHFp6iBK7cbjnsgvxx3pwcei18aV8/pt+VgLTC0bm3jMqPB3R6x/HR/
fMSbnUCf5JCkNUyQXwqi0y5sNWFoYF13xIQFI2PEH2oGuwT9PPN+TN5CjaWlux6sZycWmEE9AYPa
ZLX9xrBNDsZ43JC1oHU36WpF3wadH5N2Jr8PGJxoggIPDV7XVghz6QzmzPqwLq41vyuPNOw9hnX8
FTtRAsbYdkIvBm9IXoU1q6yjYiGMTOg6CF9YT0vv6PWP5gSqMV/YgTzKc5YTnKSm8DLdd62GE2a6
c3YyqxaJHwFJXQcSj7pK0Xnfq2aC0vOC/jP/rniSIMZo69jU/RVowNBoqvUy1TfIAECC08PIWYds
qoe/i9luzKh4dxmvBMY9m3X/uk9zD/R3wX8er6k0PzNjRt5BCPD/G9Ajwq6eL6HGCEaQnoxDse4Y
Y/MzR1MOzVnObkcSPLbg9O9v6W12a4tQyXGeVBbt+WQv1jn8Hl0wav+1AQ44DJLExmH4xwX/POAv
0hBoMfmz4WOb8C+vwb5j1eyZV8pUXVIhdEeoenV4u3w3Pgyzlj0Dx+VrdkQ2hRqVaF1hEYVKkiV2
KkiA2PVYojUrOdAUJ0Zu8QPNt+q5LRKgNf6Nnx7upB0cpa5oNOtJV3MnMLLuN9S3EQ+eqi6QIw3R
YP9qOWob5FInOGj7VQN3Jll90JTRKh9QzeFeBXkMVXZQCfiWRKChMf24Y6Csn5FX+EGuK0EG1wWt
oBrp0Trj/35mFoZ7Ei6Rt2qR3/jCM5aRzZK0mTrlvCKdBplPz1Sh3MtTMgUaQTdrkof3CnZADG/b
jZpWlu0mPmZomUvQzbKiogVc3Awj87fuGnw52Ial4WYD4eOSj8nqV6a4+hHwCfoYNmJJjflPUTBP
KnK/UzeCGHcRZYQwpSjemltzkWWBg61Es/7gmdc20qyWLKjQLFrCbtoEqwSAxtnvpfKcIwnHmKf7
omvVxcmkbfLa7uH61qEBKs80Pd0XQOPT2CFBHlB7nLA6gT9/NqBRbTcYYLfVY+vtjdsfpUwfMnnq
n8hu82/wskYusitq1xRXwwpjLRaiH9beEo1nBr9rRPQx86dnLG9SV36grwKToewtaRqn5Oo2gHfJ
VJEPN0VjtNz5zK1ACAVbCAZ619jqecoM+oU7ciZfTyIu6SWc8vKn9/Y2c+yS9Iva8EBXLQZ70wUf
3o4f8W8ey5r5bWczPvyVS0iPuJGi72SborHXJjnUWPhiiPrn9I54vZi7HF8fPPE4JKcnnzrKGdqr
W5DcHJsyBNsu3Gx2vA6QoUlBS9HQX7ad86YIMzh1CLXqoa2WvZUDT2l5M+KmrQ2MyfInMe8wrpME
mxZsnHmdEW4k4oztEJg9rw4Tj6h8/pU84vSUMc+AoFVbYJMxy+KEmYeMIptm2yOO48iO3O5DuLYd
4OdDRRqRhU1UEDOXB8itlEV00Zd/cbgA7MIFoXCFGbO6IpERyonbcz60PRCRHUuH6TS4kixa8jL9
juObVb7mSxVhZCP5oagzjmwHg7ybkG3B80LTJ9CNLOeOzV+/bZozdOrLZxKPjMaM5zR0z7jRNEV1
t5oibgtHOUF7L1bMGJM7FfWZC7tsqpco+fDbv1JtZERRAfzkUlWWJ8zVh5/pEpWhLsW3Buuep82D
z/k6jmer7KJZFOU57Pw1ecv8MoQdCtQiYncWLjaX2hazTXKlWMLaVSV5+u/Q+axWO5y6kUxiR0M7
7nqzLxe1CJwVbLImHVgMWyCmFlF54pHZWp6HgorlAHog7lZSR86jVzT4xfFiK/tLoVpSeXe1cGqe
TlXQW3nzhBxHKeXN+7HnNc1A8phOfxHluVQwKajyX2Les7xR3sstrIpWGJlJdpvVaJv6lqubAFTA
l5ylHHeORmx3b4qOPrAB4xazheNEJaM945tEyoc8I4AxmrA9mi5kKvyo48ATJzH9rUmHTu6GqxgK
CYkwQUZuTVqBpz5K4bvmqWAoFHObIB2MMJPBZUxwJTETK7dm7LRFwNxHhvb8hsaqTrk9z5tP9vjY
cb6W3sBSTllG6adFsjpiG8SybyerailWyO2ORlskAXP5ZEw7Q2/Zd5HENzYwhupPvBfM5VMx7sng
MdPHN56Wk7CKf+Ui6KTBot+Ri5ZiEpHDCva/opRNERwnQfKaXKas5LjcmiwVlA0nRlXNG/mJmzhU
eAfdQVMCh6KfSELoHJrF6N+aoc/kRxG8xnI0LnlYjnPDnmrhNfx5I+LdOYSInYInIJfIMKP54rbq
VVL9MMbA+SAIvmMuFGSEORrYlEedxctlCwFKGTQhgRpU8uOZJueQ92cmt2mgNxNG6D/5wZmMkVo8
7YoohLC0OWc8Rc7ruzBMG/rc9G20t9bbQH155efbZkARIZ1TVNL8Ki8WE2BPSUnTA+Mtfhtt9pZg
AhajTwJMU48GobnpPtCj/O2+0nk8jGoWoLs89ZFi7SeLW6A/cZU0h+LDknqLYniXNVyk/0PGRXWS
hBi3WsVg9YJnfBCxzZKvk9o6Dqwz4RNF7kGNmHN65EwAKduhisacCaOlNhrw3lV2/vrzEk8znPR0
0NZHiBYkKmZhtbny5poOM6HzYF3RT+hdgser+NR+ycvlVRGrLnnSZrv1fjzKkURmZQQAZPA92TZI
NkH0mVb/U+wCNLMx/LcChIte8LFsMQKdE9GqXOZD8Xrcn7XvSM/jvVGQiNXi5enVC9J2EXP6BPrG
RwwsirYTqRyHy3MuivWwn6yY6dtgQVAFTxTqUaQVWtk/vnCyT5jg4qwwVEQ89/Ttr1vqG9KQEfJt
iBAnyf3HWwOucWm3QeDFEIG+GW0RjRBsdDcTiysiinOOyzeuPTeOodc8IgaXPeY3yFI/pJ2q3wwu
i3GjZ0IqeaVxvdoGd8sIHEbpwkVkrHPhljwwWmRfzbnVRCQ22RXZ/r/soeCQw+co4AxrQbXl5Fnw
zpv3uIyu5Cc8+3ufcw/FrtLXyqHEyko6ZOsM2DyGfDQ/s2bLRsdXUHJANpleCgmViZj6XJDPrlG0
h8Abj4NMOHTvTqyD1FC/UbDLDx9XErP1yYEjMuH44aSUojgtMzTFiN52KfkshvBCR2WKWKiDR4V8
gpbnGyrNfHixr2uAHhT0L9z2MEfImExnXfBHtx83xfS5HrnNaIGxcN2bPM5Zs96KF4mj0W7JWFvd
xbR1YLV2x9fr+N8VwXStb+YNe6Obag/hLTKWSPE9xYXcXnx5OvhpfTf4IT8Z1rovWq31dNIViol+
DsdHQpDtMtpZ3EAI+oLF9I2DhrMU+y4xFT4YZxsu6k5wrCVkI84cjjn2BgDxBdIBLZgktsnr9FAX
DqVBYwx0/xqAPZaY4oJTvrWy7AaHHRZAPbYrMEziGS1QpUHvzgKErFrzOy38QdielSgZucwkxvDk
F7wOFiFBqH7xIN9uwTdU7sMu9SwGhpQLF0IA6IQe0Bq127YdMQiH9cXPDoDH09T1vylGUuLBID8Q
B10FjpiMwY2uFOZzDUz4hW6uEjDT1edioJck5fA8vPB6Yj55GFtaSvr0PFJBiX2bP7Tg36Gr+5qP
HSMEPagGaf+uaFdgBcHZdGDml6o2c6++C+86ltLREC+OKyKKSFtYeox7FWXJXpbNgSjwHI4dyRR7
2Cy/fPWlZJ/oeKm8zXuysbCIebp/vSnwwG+qrI8UCkrx5DAdiqQ5I7JLNrfirLNO5cPgGjEP9dQE
sbjV9+YPMH0yqJdczDFEFYegn7U9TkZ9UtN041DCCUF81LsDnK9GTuCcSN52ikQMTw15E5wNQdsk
3jIVG/p3FnCgS9uobJtIFXjfDUHkJwlmW9Kni/O0YqI/ufUGH2dYI+wVSgYdydK6RSqYghS3Cjz9
xYmNs52nQIzugGFu5MM6NS0vOa4TY84uLm1HmLsJqI3U2E71wmMHBACi44xmjxN07mJBfkFg5/nS
wdH6FUx2Dci2GJNqjJ5qHog3A9geiOx5t/Gd7oRpR2DiUIAZpdG5KZhyn7aYNP1Q/9edvguKTLuM
Hk52YpCLQLVlGVfsnuizzK5zt2haAFYU9+bYbMixaQJOQYi58Bk/rMpA9UP928fVgBIF0JwOEwZ9
1EI1z/mJPTkNBWB2y/0xHA1CNlTFk0ypOfRTONZmAa1W/uK78cxQWTmEFO2vTk7/cHdbGZ+N84aM
Pkk4jxUiW9LeVct3sPX8ju8koTSUhUO+lwQw3TyP1Bcf2xGv6HAYQ23d47R43XQNENCrMfmGKLVH
rAJ8h7w5o/aAjsXmrn4nY+8xt3cx6YZzFornBUR3m9qCrGPLg9O9IUZ+S04Eu9BUPy6QZPgdYjS6
jls++RoHD+hvcperhcLyM7CIN3gj8c8DNR2OyUMUNHVrTv3esrx7Ws1g/EZEuMAa5fO3cR6Nez3Y
N+yLb8yBq+IzWeOVRBIacfmgqiqX6kCVdDxKShZ84tFqWAwWha6yiG4IZVhQDMBSPMAhFrY3475J
u7qvQhfmKsxwDwBj5r678+44o2Hth28ihZo2IWeIGJ5Ae4GJG8DhQT3XS2BB4GeIAe8RLKerwh1P
diP31eNfUooy1CbvGLlJbyeNSGLiT05BiHclRc1VZUYOWtJNfuPw5+WHyVsNWBVZOmAKtwACz3xw
EErHtvCxP8qyhwIHuXv7n/JzIAGWsPI5XtIOaQETxlMujZEKNLxYWppp7odHO5wdTIpW33Bh6bGo
Txk/SkeSTx/uZFat6JisNSsmZNrGlMZ/GzbGBy8CrXb/ivxSc0nwnwH97Yg3QUN3jK5VpAiRaaFk
2+Clep+4OWTEX4fl3/PM2brpr/uA9yBvWmiGCd2MLYdRmX4mPcOgNixtOliIjcny9JyLt3SxaBJZ
m4zp6j7xzAKYgNNIi7ag9KG0lScaJgX++ogDEce+ZQv6EkOseYUPB3IinJZcz55ZV4wLQ/GUAFuC
izPfwmTkR19Gj3nZ1PVv+VpvDWqWfzVzHF8ip3UxIFN97fe6vMn4ogIqjE+QSJKCi3RR3PBe8TJK
4cPrkbtQk5Ef6gF07sBIbzwKHKqYrUpaEQ91ChS/5iMITXDnTwzIKrvrMnKhRWuuYoZcTO3Gwzzj
tdFzO5uJgyMmBi8C2YLeN1Fx1cE/UfPTl4B9CYLnQ6yC5SYI2AiCepPG2U7oEkLZbLLUx2it/RDr
ZgLANwPr9kHFZVqU25A6sk56FY5IeUk2xEU0XLe4JEbUE5mPHOQ2DnEOX2NFBCmct8M7crLsapPj
jXQRvzsL5y5j/daXa8d5dKVTR8kvfePTsfrlbWEjaKmGZEA6jSsZyyXcJyQ22pcIOkOar32LEPf0
zByyBpK4Nfhn3hA0XQsDltc7lHF3zXHdWdBgO1DSnhI77iQSX3pKNgvv3qWHvaPFabLcYFdmLGlK
84Tf85ivjaOGUUREnoKPsJ1Eqvkg2SirpjYN2gZUEKreE6dqTBG6H8850xWJrAaSIsbRj4yipVsN
qO4K0sy/KOItZX4+Mp9h6OsIGzPQ4V/Gi/QGzv0ZfWa2ZwAAaoS3vH7173LL90MQ23zDF1oepY2g
9PQehrqtWEhEvzthbzeQDrbAkIxIki7Y7GCZTP1KRqLn31DqG9Flk5JQ8y9GBb1YUAPoRoyhfk5X
i4VFc1wxIW3IteMqTsrzcgtAsYiY5aZ8d3czFIuAYpRAWhlCUcDzJXSClTwEwerOoYzPOW9xGtfU
ywBxhwRvW/q/0tb4htdylDWZjBStC75KrZauzfakcw9Ck+IwLE7/PBhfwoh3DMxaBiW9FtengR6G
4ZGO6yw3W1fBlJbcJyr5GjHcAhlGQIB3k1kr2Hrz03kI+GuF8PqMvF3qzdATHP9n1/33BnXaSb+b
VVR8o5SO7zjPNewKrKlGIm3FJPGNhR331041WQWvtlid2BSaOvZ1RxMa5gzMhCsBlmbH8aqjyNk4
p7I5Qg51p/49KLs8/J3knrxUwGC88yRlm/1yBtpEn0FsgR5BICJK6RKMuo+Ol7PAQziWho61Wa0n
uUC0cbHxPtinobUbvy5QA+ARyJ0VcRglvOfXTBLuo6Jz42GpEusn1AkgZa3EQXWG50fgdTeKJ0/5
xLpdWN3YsxZf42uoCjoUeIJG710XJYNdsC7KmIW7qrSPj6WsB3fUzTzv53hNLYwz3uaLU33gqKQy
HU9OujBK8WukgS6WlaFrwO2O7JWOwnQ0pZvroc7zDmULDIF9sdClocAMpKXOKE0ll2F6jINHmyc8
wB7AFhkDIUCQD2B/UY/emzKpYrLtsklawVtLsPohMgWLyypQXDqlGmCIXGb0uA2K0pc5Dz7/0ADm
yN9FsK9JbUkpOQogxWrahJv3eyY4uRYc/sx98JU9GtAMW+VQ7NMsNW614DxkEUEq4jzF00NTN/bz
gvnq6MlsXU64t00UfTVeSDmCvTKuZawxIGcYTj59QdoHkGBMlJtJyGfdxtDZfxmw48geeR195vr5
Y9U8G/QJnEsNDJ4PjzasHzwthHbBJfFDJcCAI3R2KN5UkxEE3mmpSUtI7MB44DTsOUaXW782mL+n
vQ2/ForpwAWyi/WeotPpun2dIDTuKj1/sTcvemOcNvx9CiB+yobqDSr/8ourAp1mimjX6p/HXSDT
de81fsGIRkqyZm/+gxZ+U9QvWwM7GwoHjqwbr4IHi9Dzb4ilGGdQ9Jvo9KDH3BIdkEe4l3F/zxmx
H14sNDDaDtPGlB74QS0N2tb7CEtAeqAH85hXsovuU7xAo+lL3l4BXgVkP/RzP8yWYzyWoC37CvLd
hPeGhHegH9A+6Ot31JbNtAvrj8f44T9G9mQ8SA1jqxO/yVZon8kdMoxrmiF2wcr4Z+zx6rKcpkHZ
dTaCgRMsngxHnB9SXoV1J3XK9D/sUg+MCihrhbnVotUX9w+/cT2D9HJwA1ExKhoS050pbLQIbn8X
8GFC/sHXCMpSgizWVxN1RlnijEythYfm9CZLkIf4SuQd/TGD7wFECbR8sCknbiu+aJSCDHWIIm2z
Gu9oCFk/kMmaHWGwed4UGCJYnRdJ8Guo1c6+1rJ/FU7w85GS9gCQcT8ji33HGkfWUIFenCgXwAgI
QOk2zSDzLb/khC9pA7RoTLhM4pWj+puftPbeRjDuasqJKLxlDHyxVZ66pwvZFiDjGnFIu1rXMjA4
FEuKSf6ijlYrtZ0t2JAfDRbhWOUEkECXEDiXWVdYOJTVWqKznUDzmnFWAQeyyaFqHZdU/IenWf/U
qs+QeXzRJj+nHc4378VmQl1J7bi6ToK3zsEdVtnRIBWIk0HaQOS9eXjzEf9SfEPMECbHt5gMfKoV
vCSJLW3BxPvVjS+4NZQK7hE2BSiKBQ8ZUI5jD8KGFTRrQdT25ls4RmJOCOk4C/02nkDKMfGed2UC
AJSRXUAByIwzZofkjJIsh3SFJyCT3sqOdRB1s2taG/7SyfUUwcxn6jer8zBDv0V+K8mAe1kGYYDP
6avK1k0ORkaTh+D3WKyodAFvAcIIkT/qIep3wi2uT0DWq1dPdSTND8cA8XEjzvKIdhdsqI6Z5Xwk
57MtKXb2xMhmW666ZvAOgRxLgP2kpErhTMCmktr2tVdg5i5uJUUxpPvV9bFdjFGMskBcTPnlyce0
kyWUJEGnvIlV0v7XUfmHPUEEEhFtFgIqzBqugsunJmQndVQCIvMVFZX7O4QA7GKp7SOfcXnVLzhf
4rAVQKVDcN3HUYKmgj8+XqxzFOMBtQ8Hj6sLcN0VeUFqI1KzWcnn/BExEaZFSvCEi9dapG5ndie6
aQ4PjhoU95E94LS2aRMR+LoVYam8HBWoR+T27nCvIp6NcP5hDQtw88Qh5yIQptx1SGLA5nV6Mhhg
FSA5zON9GF/BmqPXnCW/YoGsQBYPggWk2i4bOKI+4B32hI8NF0Mb1QjKIwIH+Zv16VCrfMD1Wrq+
Rnq/xVLBIm4aUL/f6HY0Ra9o8OtYqzFmMmuxDwCIaiOHh0pWEDHfDIIYHc/8SEpCb1Bo79trPjva
eU7m4OdbOwyriKjaTbFqNyFAXP1ZS4T8zYX8pdFwRkvGO6LJSxFyh3SCWZLAQjB/RNU3X8fxV/V+
82rPIDxocs33qmUOmE9r/V81VOwPTo1+xHI/o+rnI2kpQ1+AKEUTF9be5mmm3X95/DJ3Xdh0EZmx
G3Gq8MqwdNT8O5gO/A/VIxOPtSqCsR0WngrmtmNxf8RkBbUBcjCEmzo0Z5AHSO5gSxRtbmokaA8P
yzXD3NGR0+gMOIkxVSaPG3FpcG+A1FCiDxlDpao7kvQrJfbeahy1jceO77mRsLTa8fEwA9pDDIXn
5gDo5VJHy9tcA8unWhfbnQDUDhIokOhbwMNnZEzyhYw6NDHQpYtllRim4SSn5+TAUH0bz0pvLg12
KOLu0I3pNaCtB9ofMQQCujSB6k6E6iRNpm1tdQF1DG2b2jOjQY3J0YPB9RCEGJxaTdcdb/aimPJz
n2TwqqhLLCiVtKcnhk5UoVWszpMHhvmgoNRlw4eB36FxXooFeOlUR34osR5ZdEKLRaelX0SHYEgi
g0cgliVd5PdJ5CN6xWdG7Iq8CUm3aI0LtDN09jrMiGe/64bBg4KNKpJgB6STYCawEx9fOngOcpM2
BURRc2pzdMuSdtkp+iT2nlBPhT4YF5c3LVHaZkRDggXQLgReelXvvb5Ozb/VDUp5dxgXEWm7VvJm
8lfaL9gTd7jP8hiCzvfBcHXoQViBKSliMG6xXskKmiRvBD7QasnHO7I8SUoSXIVbGr44ZcW2KWjV
l8Dlzi9/UbTeUDVQblkV7gEyaSUxh24Iwl24vxhDIgSEJnYdtMGbpJIOSIRwaDnwi0Gr1Ajjh4oK
n7LVO6R2+tf2J2C3uCIZkQztGN4xoLq6UXDFDxo66vQAxN0uVgcl3/NIkhMGiry42uge5WJFn0TR
pMJCQiEtVLrbAUWZcomvBkssgS/bhmPHF6s0eqzKm0HiIg8ag4MmC1WSDJRCKvrXTTg4vy6jGI3v
QxKl4i7jXV4FT5vPks6/JpOGtQu0blxqtFN0W7daKmXHH9IKnp8dkQkfPjxGJ3kCB5cgRFRQPSIh
4BSlBfiLJkIfrPQA8QL0qnxhxWmWBDDi5gmw4kiYTd7x6jih7YxTIuw/qEXkgm2e5Nl4F+yB/HKT
o9b4eJFBlydsHBff2R47Xk4W1g9NjSrWywzf3Jw6XJ80AX9kXLUky3xD6dAw1nmTrH7pQawACTTI
91pz2gQKYDDWkhSLBOEGUsxO+R/958J1BsSdENs4thx7ywa1dCULhjGyM6Nv+eA3Odjqz2wRr/5R
Jl4QWoZlOFzBLT5Pw2fRECaKRUFRAIF7uOogPwdbgb7Tcnn1ywG3AOjBJbHzdnZy3hAtHiQr6zhp
esnvxzU5nLq8gO40QkGa4xzAgz2pQB6m5B9DYHMU+PT32Xk2lSvteQQLBq8GEXtLsasGWML2qGrQ
dpb2XTo0jBnxwSJhwzY0BlT79IIpuHnFW5NCtN/FB5x1bgPFSo+WAVi8zmkud2F5OrPUdRBlII9L
qbfJVLAFaFAfigJ561uW94TWOuQunfDeeS8Ul5zl7MO77Lrgnd813tKPCz3MynaqEIQGxIO57VKH
jxTvsU78UNj5g1vg9HTE/kXi3M+IANjShB046xqozPK8wsOzIfLfzqDopkooR/zBABwM94x8QHmp
ybBwvNFlAmQjEz1rRDyrUj7oOQmRgsnR3sRPbzaGp6kPJCCg0YxRhhB7omZAgsWPZ4ON1nK25XpH
9LshP3jCH3sHSLnPJnOsJDPcvBajmmDkSRozqEP+5WbdB995kB/20Mh4uSUxUO4X/Ytw+jebfIbG
s0aGIuMd+QawazfFF0Nf1+zsdOZkAcyJtBEr/czdJL/BpBKXJ0fxadGWObkC8fdr9ZX75aiXlAdU
Bh/GhurOTIHpNbsOeSNAoC5YqCix0a7uIgVPhtR/U0Ny9lipYQh04tRTOy5t5mq7fpdv+AdehFhr
UYYCrRpmz6Ra0rSqO0ey0SYZRdDo2jp+Y9pzNtGXDNlTWu0b7ZIn8kpwlP5BsqYID0zP1meEbj8i
NDZk/Iop+QgELVpvRmNRxieHLpo9gHUGfYO+LfwZtl/UZ2ol5W79ZSgVpvNGj7oE4+79Ok0P3j+C
ne9/vByFMClQ2nDTI1OhASCOaw5l7Ey0wvRfYn1ydOb9TPjDALY2vlPlyR9OsWWENCIOLmkzl3r/
IyS0DXqFAdUSUaRNpwDDfaNgY10sBG5ATrt07oEPAAjcp3SZgAyoko2IjNc9DmUG6iyL9hS39BAm
7wiw6QHDbqtgRLMSw4ZYZx9WR6a7rQ2PkiliAocLaa36gTmTVInzVqx17U5lz1vTAPt9bCJeBQ3w
/C4zK+gimeMTqP87+I+wM9ttm+vS9K0U/uMmmqQ4Frr6QJw1y5InnRB2bFMUB3EWxavvZ/tr4E+l
ggRObMexLZKi9l7rXe+A8w3OM3O5nsOSFDkWJr035L2Zi+/EUfNOKYbU+JCQGEJHe38iN2MFeRkr
IAEqYM61Q3zA0x3vBXYPdrXVS27fiIcCBL1Ea4iiMxtczKJZkQl8292fpJ474lIw8WMFnCE38kn8
4Y6BIuhgaEYoO4PUVSn5jatES5BmvFHWFHMskSW6LErAES5n+VrP761/wl6JeaqDKas5LoHkM4lv
wE5H0BxLyvo58way4MDsjoUzn4sGywMKorX0K38LMKI08K153U2CASwKPDIaQU5YbCMWg/UMliRk
WRYSMnzp3htAOdKFPfCLLxJnRY/tfDDVEAgIE5cnymRn+4L868wZOksmV0MCINLi9fAFesrBpSrB
y0YzX4/+0xm9UlshZ8me90zMD+E4Mt+JYSFnLjr2zGVwSPobCxvNDt4LCcuB2IIhqDXuDfXAi85u
aTJlu38Vcw6Cp1nz7idz+Y7wTg7FM0nR+373ZMf+QS2GnB2zLcBNRC2+eLLe49p511dAIx02Gnev
b31IQiDIb9rkUMJKvKmTc7ocWdxSbDdAzXFqWPvvKeoPbjN73qju2oTPzKd9zs3AIObMeRb1xz0D
2GNIAiHN14SiRj8AnnvjjtubDnhiowmFjSkikIjuSQp7EDCVF6yPmeAOf0X346vieZ5D8oNaxBsr
q/dhh0syQnk+/BN4y/dlbtwnsjTbhYLXv4A424WAtpo51x+RxRM1uol70um03vrcSryuXoTcm65i
Aqd/aN/s+bvhoGkQ5PAu/IyQNok5kH+KE9Z/Ng1+KF9xsZH9712ACkHXY7FazhD/mnNfZ5VF1oPC
mtWW6wzWhR2cfn3U0Uc7E2tEcJtL4nPlFX3XBBWG+CVu9EB+ztiBxbASgFAKEucewUHsWWRdgL/0
4ZQwRjm9NKvOXfOiFwJ6ejZXn6NWQgiEhBm3qUiI7Cl1KmiEDKUp2AVLw0Iwl7x/LPdfX18DDi1M
NlCxdU8etJ3h8XAAJhCeFC/o2w0wXaNyYHgfZnPl4wmiyZo10PSW8EC5W8IbrtTnBZUShSZR1/On
J27pFiIgsQeQwyenjzIkDLvb5WFCif+cYd3+TPPc013SRjwL/gmzn4MVLuBrH6A1UjBjfmIHCBrU
79HwD1W4kBL3fglJ53lB0359O23NJXNl94LaUxCtJ3V+fuXp4HnHRZTrwViFK/K0h4OLhetE+CY3
RiZuYmxmYLt/9xpJKH7EgtiLP3sUpxETacnL8cn21YWoEuhluY/wUVzlNq0nwGayPMHo/e7uMIY4
sJFhCcusGDPLB+JqOy+9BtmD8BjDglLHOxXHid6fMe193JgB9Q6OVYAyHx8XGJ0+ybDLGa+/6uw1
8VteOGfV5VeKjZCxHpccwwpeXBYzwdgR2GVH41UjDrrieGvjL0SMtOt26dP+qgch/EvmiMACmJlf
CoDz9IXdB79osTGJSk6HdEtdCCBJURoIumD+KL/vvz4Y+zDlRaDxwssRGjB7ADEzKvVsVAlqCK+D
7XAEM1q/kFgSrwe2a3k3nD1Gm7M9qwNGMS/XGxsQ00pxzaQL+0Ez8KqnabZpc1FG++kDIuf1ixZY
J4CJGfOlon1qN6KjhgcvE4v+jr7kWISEiNKJ4DniSeqcl9Aldbf9w1EgtAWsGNWJpggwYRZuU+4C
rPGAYbsXJpb7/ZO1ZnhUWz5kgelV3XAr1vgeQb2Rl3G5qGfbOl5+JKmf5GubCN6ExSOFRUetTB3x
qLqQXAiVZdZHqqPqLDKmB6HG+u9zCu9kzSYCFWV6Au3N8krqS0iQnb8EQH9XUvd0cpkqZ3Qhz/sQ
CgPQ9wkgBKuElyf1YcnIBDY2yTDOtQjbOelAUEK42Zw0PI2M249Cf964d8MV4yABxwPh7ftQFBFO
gnp7Tk/EitGGMLyXFGtr9c3qfOPpcqNxpsIqjzwBby+a6fA7cHytgsLe4e6ur5rSGcjuwXjRZHq/
7CFc4cTVoxRHnUclNzuKIS0drli+qOrJH5oF9qrV2IVYNiBtQ/8NgRvpqVMj6AkIC5reRZkKvYD3
wPn544SGgNKOKtAURiPFe9W5Cqt6Aov7Wrlfl/WedZuC7tN2Meog1XeevFf43c379oGx95MsltIr
8yQW6wUoAwe/ozFqw4puEyYpLeay8QFTxIL7BNUdC6ZmdSf8DvN5Qkrm8Wf8yAwFdyfUg+lzHfb0
aZDI6Fh1w1NzRp3CPGmtkAM67PG6ES0JTD1JhxbxcX0Wiqt3IAQox90WH9KJ3C59Rxv1BYGLqrJE
cYqpxNp4xiZRlQA7tOVAAYpj3vfd1OOBqUcceMj+LnbVd/vjG7aAzwnHDyc7zbWuEOm5CIF+Exx0
xu8fZukgZR4GD54fLZkdHfYfXzONIKjl1x7C13mcs98zZRJQiMVsSuwYCvbqoBoY/7MgcRUWrJ1U
AAbny7Kwx2LnC1P5w43134lJUhbgJQ+J5IFemjEzLXSvBzTEglIEeW7iyS/hjO2NB8E0wivSeieN
ilD7i28980q0vTr2QUTv0MM+jQtSNuert+bQSuYJKIYaPp5xSkDN60+QnejISlGai25keRar0IFo
9avAUcTzTYiQTO0cgMSTNC2Yx+p76tLQcUKvNJ7Jgf5GWn18HAhnKBhff/HEQWE5s3e69yWvXIDU
6RuiwaeIhzjoKS/cK/0ADwFIC7/uFjsJWxkln1McQBc2coHU0T0vBb+0mkskiEF2zZhIwiY8n2hY
uVaGy2gAxJj44x/hWzwD8DZ8FWbVBEJqicnK9QO4a263sPiYUt3coFDnz88NiLwHZYxZRElr+QLT
e9u7BnyVKTpv+pmDBw6ehSuzOM9Xt+v25suSbzShsjCp+m8oTeCVQ5aDw0o2NnOdQmCEkUGDLEMZ
H51NsmMcejtqPhRuqHkMIHO+K4LDnb9thJ+98O7nNT5/ll+CXWXOd7O19zyxYRKjQRAAOD1HBhxx
V1lR5KVoXx7psO/u9GZD+iYfneUQ8u+cOfpc3a48hNE05QxP32lSptPVDwVWzU0V04gJuMF4kBXu
NxJEidd1/vUf//v//p8f438mn1fcce7JtfyPssf6Ki279r/+pen/+o/qny9HH//1L8syddswDU23
ZU2f6Yai8f8/3h7SMuG7lf911sph0JoaVwv/gvG9GmD7FxCZQYCXRO4XeYS8YZuGZb6xyLw2qIMx
HEIcMd6ToPUraIYp7nv2vl1JgerbQe9fV9ASVSguEID+fLTKzP7L4YrT+elwK6kqq7hsxiObc3TH
rE38lRfivUr89H0x+OJfGMgQ00PoYZRzUiKB+x6wWpH5cAXnuvOdna9hMkNipt9+tvjZo6cVb8sk
0L3+R+8X3B/ZSnpUGH/LkYnfWxIQlEMkn8IpZqtx0fqxT+RdkJInJD2m0SyY8T+9X4VpgLaH9Mkp
zOl02kAJSzyBK59MX7z8xVsaEHAM6xm+V0DfSyBu7jWwv8SbEMtAsCMEW1hYFr5gMEJqD0rYu4LB
ewkg6YYYkNSh5Osk9p6x5ZD8e9D4f77as7/dG+Z/v9gXs01qbXaZHm8O5UqvQ+jpiHEdqe5O8CiX
tYN0MI4wFpNIB/oEYX+wYOw1sCCIsACqIoFtPmYQEoKPPx+aKm7LP9y26i/3wSXVukFSy+kRlHtN
/6wRxFoT5OglHlRZOAgYm4Hmzevd+EjSMQR/wsbPiIn+chy/v0SWrBqaamqy/MslOvP6OqvS7P54
2383NdkbqAFax2b5qR3FUWSr6j5/3uAxsYc1nM3//Pgz9bfX4d+Pb/33pyipr3qdq2echOw5daUG
CNMcJcinhzsTpC/lh0Fl/ao/14998tnQtJyGrwY8jsUTRNvAbtTenwmCBefX5rrh2MlCQ/f/erv8
ZaExfv+M/ftIxSv751duWpXcT9X0qAgHbvuyapCd945dI2d1Ldkr7Ye23SiUk/o8vhIikr0xGroA
ndk0FcKzpwEKx5/g7cppvF8/tREMHN3A3ADYS7AgNq3X7hqeq8M4O13xvyb98u5PeTI3lHnfRChe
OmPezY7ltFUlnyxLZM8D2za/M1lKVzYnihSCTsYANCuBNYQJH51jf5SGv1wM82/P26/3b1bHspKW
o3wg0VZSV2210+NtnZAidmVRRSdUePpl1RP3TdNUeCWkU9ooinbFtRW3J27VcvDDxs0VGXOlum3p
JXgTMZrJQ9MKy3NgLUby0pJgWOnNeqzQXC41yZswb2n984d5dqs2NC4wDPHIAn5PvPMn1YjdbO+9
r2Cvp/mW6XZ22DCsMAJrPGbjMSd5tth3xb5isTJd9ZFhYjI659i/p4tZFZXGNhujOmcohjRmO9x2
N2MzsxZ2JvDXXHZlP341JVcZBL4xpZ6RkMYa5H2okWoLg96ObAShMK0xcFxWPUI4f5TcqfY414JF
svEM9uoPbmobFy7LzUxnVD2k8jXZn2fvcg6YsIM9jTSpWTCai3ZwgWJtBsS1b2tOfA1iapOX5oIA
ai5LQXP2zYeL4oywzmzPbt14CkgTqkjNc6cxvKmABrOoLkO1iBrCy8OSr1x8kmTv41wkpGthMbhd
FWr3RZwFae4Ox/f3MSqp1qmv1iry6NHpEaJ80GAP5zmlvDfiGI2X0oilh380B79lhtu718qfIDYL
twDAoal1ESNPyFMAd97Hs8dzlVabu7ronwSkR3RwyczbeCdcE9hJDtz4Ht2yhRzvuuo4EoHMXQMB
ia7jthyrddMRKLMtYEXnK+0aGOO8AQmK/bQI+9nCIt4V/6+7cGSfPqCoMcVO3PrCrHGuoxCAmdZ5
hhLk8PmzRY70QvfbdYwfBUpr/eyqOKaoQYdk3QoLywXJmohy4f7B++Mc9PTkrZ/mCyJ9zR86RnaV
U+duRu7q6FeJRweTk37bhJ3k56I50DOoTnOXubke9JjHUs+fuibiRNvY04oA0OJ698YmLMplBVpp
RrFB3pODPfEx692GNJ3EvetOac2ZCt8ubnwLOrggr5PtKqZ/ubrjLJJoaBdlOOPiy35Onr1CBjT+
5CFGF1aMmMTHSyO9RU0ZqePCHFemvsh7PzZQNHt6798SV8F36WSbwnHgrrsXFYFwmOKBLS1IeUHa
bzOdBvdOtwm/mHm24bIi6WeI+t6VQoMKQ/furHAIEVAL4ip9I4gYF0jvMroG2Xq9awPZ595NFnPA
MnFs3cl4saFf3k6lawDiKBGQZfycm05KwZl5jTN+wlGiWtYLN4EQ3wfwW7TLyo69mBBYcENCIrHR
f2rxZcTLc1rf2sVY7jSI4nIgFaFV+tdxUVzcVnHbFx2VEHz91rFjp8gCXjXSOlmNeI3/qGHSPhu9
q/sJJL8h0vtNz0vgHBrDur4H0/NsIhV4QgpaOVeWmLuIdB2X52swPBQfdDOpEan4OF1pE7d1FSYv
F2uZt+g8YIMg0nYTM4w7fEocNV6cbxh9zBqnY8Uj8k0Lzlfu9bCkIcWS9xa1aK6JtECV6BidI8ML
Kf1acSus1+VAuYcF+NomfcyCPHbs0VOIPofeoHklrJgVF8ay5/kSlwE5ca7o9U2/YNBd+lYbpIoL
qzFZVWipmNPZiw7H2SmqqCvp77rFvXEL1ZW6B4QQBtnqyq5ujo0alNWyMpd1G1VZVIHXRdKVpKGU
/gZObc8Canta7I+A6CMKR+oTYvN4LoHwhAZqdG9nlyzEzDUXxQ72M0F4JhC709neLPGVz+RH2gaT
7WUZnVuVe+p52fceQ9d6ebms83IxI1RDDjJrPTK4M6JLs7KKvTrs1ObZQuR58Xo5MO111TsynNnx
OW/2BnlU9AC6X92XSeKrSsDLGMwpbZZXc4+Q96EtULLs9WGdXLYyOtNzyF3Zx8dx2JpwGisf7vGZ
tKEfrebkthMXfpssx8SfAYjht8iRAm2fGu+GGwK+hlZkKvt7vJ7k9a3ZJ/fDJO3aeF5AZ6u23MZG
S1NaNwt7XN8VQigfrDiAHZbiukHr5gAa0cB1B5yD0v39tW0X1rQr1f2k7vXuQdMfLsXBs2IUVmQp
Krt7c9TSB7XZN/3DJGHdE7XD4lwecoVwGGRfczvbGMS+Ffu2O2jd4cqNniwMdNRpJJZD/1w7VeM3
sLMXrE/KzauwXKQ+sTYzxR+wcoQNBWyg+LK5v1r7e/OcyQ9t83zHDtJ+Gof9ZKzidjd1a7lZXXu/
fs9InsVXCHv4e8AycMMEqtuZt8UUh1g5XbN9i46n/0thb81+VzVaFjWrasqaqouq8qdazL409q0u
qvEIUeRLpTNqfCUinh53MCnMXwBNF6K/AuIpcBDEqZtQPhWLaDxMvII0rdIvaWyIIPvMffyzg5zW
pg96HD+EuXRO8H0ckRYb6R75kREdYST7o0faKPZp7KsePvgrYIyOf3ag1+ObHujf3dO4GBez4ObT
cJOhDOGDrucS/LlmVi3lL6cvLs9Pp18mRn5RrOt4bHymXVEcsFuGTSR7TaR68prXeyDekjAhO0wE
jNMo+sOK2I+IySTfzd+FaOUM6nxkjajcurBZEmflZWubr6Ms4q9462j1sqB8Z28L8eqxIt514meW
RYB34RgWwbjsYtZJTLFCIkhiYSMSJguCnBaMkukh2VIwTS4hDWmeMCxlX6enrOlY+bu8BskCyxE+
199zvw6uiZMueJcs+Pkg5hDkVzK1vCocH0QPKzrZyzP9Z1hx+KbX0PF2ocaBNss0SNfic9Gbqn4T
4CgaEVsQmVEP/5dYDMw8SfTkY04PytcBLsCyaPRPoj29oAPUb0gzC/rZat+IeVrmX/lFDVG7uBuj
cu74rAuIvkSMn/lyyGiCjnch/rKO+YyQ6IT5Rn4DomnEWrqjOznWmZQWfEV4qkNiXMADWd7D1Adg
poI1d6InnkVXJsizqPGpRHyBAUhbg3R22sDvz7iBiYEgjwzLaGgKERmoS5O7vuU9B/L9mFcejyQ9
jqfkLIXgjnhS1DNnBF/qs+jD0WGRq3T+yz2pyPJf7knRPv10T3ZqMVha04l7Ug4EWKEcZECM0S+J
WfkH3iDDAmP8f8ANncgk3Ou5d+NARgqVhJAcyN0jrAoHW1m42PqKW/BR4+8M+KFEBVHyFaL7vN6/
g9RMT6qvoL8Vr0cpYPgSlW+zhRkoi+4r3g5f2bGIBGG3iMTL87rS+R8CMsF8FNRxs2CgCoeWjGsj
1+XG/cHqwZXlqgFH/Pk1a/62z/1pxfqlz26vdZwM/TA+Cs/K8ghTpCUkx8Hpl0XEVVa4/awT0BRG
gbgt1eSeK36DEm084FWOa9XF/xzn8m4X+xaa0K10EvzgWx94b+owf8xeAFaZ6cDSyxzoO8VsjjUv
5FcTZhOI7nl/3TpSwq0BbyqHqzP7Sx+v/vb8bFU2LVXTVEMWS9ZPT3+dSUB1F+1O7qEOT3+9PdbO
GMZuGnTlAja8IM0ugPhhkOofH3++uL9vzX968F+2g2vf50MsTeMjo5KLBGdUpiKhBRc+RDdEkfO7
4WfShq5LA8cP1ScoM0QMF6sLk9P5do6K0j5RTr6iCCYSFdQ0UuENassR44QDL/WFGs9Brdu1PXnF
h6Z9xUwbNpvhoYOtDGC9UNZIjv3cgFL5CBsQgdtfgBpDACH/AzD66Rx/WfOt9Np2V30cHzsG3AWk
Gia81+unMDFiRKkc3wmIY5QmlINnuLgu43Q4SnAd0jkp2PNkETxokUKWLfwG4ZWVz1fTF8HUL4qD
FQVFvOy+mYULsdwRnBSgeRgnlweE18wL/QOUpD8/aervIbCfzuiXFUNps8pu9VYgt+SBPKrsVwp7
SBoYLObW7kw3meIGprjWYuaLdcIIUnbxalV9ryGsJSkTHJUIkDNo6CzCe5qcC9jV7P1Xr2NLH8Wv
I8odtzl2G3aid8DfZbLor04blOjWarHv8Yh0hUexG16DwquD0m0ibUHaB2iyWK3ujIsNHp1ogvBG
yqHiip2WdetJHJW60HgTO28XTqxNGGQCogJq4JgDSTiaFrRaPuZBrEF6UEQ1g1P+W2CtYGue+CJI
X/Ums2Vdo/iHHYxPBIWwrmmscXaQfMh8rCOwAITwhIx9mYGMqGL0zMU1yjfFN3BLK/b9cfAUvo9Q
9ujuSsHIbxG/R/XxVvPEzwiKuyhaZp4AaAkXiQQ+3i/IVqWIOkf5ShRPZ/yCbwRfi0sq3sT/4I1L
4g+QOnb9kQQtqSZSGxcPrvXfVsuZZfzlbv9lubxrapdX2l0sl437ovyYUce4owa90IPDZE2noTky
Rb+BqiTH9wzEDf9uwoldcJYLlJQPRWIQhGFwsdE15yIFA8X2bCF4JjqkHdgaD0I3TfejB3PISqy5
1OTXJTyjuAy6yW/NJbFsAx66lJciy+82Ie+nMJ/PYNLcPUBSm1Ez8Vif9M/2pnyeMDF5ncy5RVvm
YJqJY9vjsRQebYJmdGlZzAUBaiY4JEMTmrDBhYMaTJoQB9ZnidElnmjN840cxoekc3cdBSaiVl6j
P3SmK+Cj0lpFiYISDJWpHH7lDAgZk50ZLx5QREQysagTEb6m7m+kr9fXTMVZQfNv241HGjORRd/C
/1fFeRvQt3yFLgQ9IaOBZDxfMhdlqigsaxAMgnA9qhY2SEhs8bp3v+UJTy9r+8e630BpjPe9Epjz
reFscS5U3O0621zgor6M/2gPk3CK5/6MM315+h7uxcu3u7xRJ7/jSbsv2bM67XWwXL54hcHKQAu/
Nobq5lsf8bhHnCOCh+n57I9oYZzd6DwDhaPJo9r6en5tEbk6YNMrfBbg8sGc2yxe0dfDCXXyE4Rv
oJX5alNXKGW+xSiQkwcIvSvyJdD2OZUS4qDOWAJOrS+hcbI2qMdc3HRJocOUm/DgAHDuxK0yIcnW
fQ6Rs769kWYwQ2631nFtC4VdFqKcN3a2A7xsU3dgF9fK/JFRqDxXoQd7wxhZ72d9/ijaYTvsnDFe
dc5df9JJcCrowlZSi7WA1Xpl678Krwtso6cF6h15jRmFeJmGaHbQi/x58f19OWJbti4rtmLTRv33
7fpysQZ7usaMoRYAPT5mL64StkH/efFnoSjPcwp2+qTvfomC3W2Dyjef/+mWSl9hMCRKeNZKP6V8
F/+6spbCBggEtMuOkfmX03eB7DefQvOMmUt5EsOgnBJUfBQjInAf/vXP8EgUrX345/PUf1uV/nSe
v+yaSj/cE6XWx6NO9YhpOUdaB8RRM4xm0W/C8l20N7Q2ENQCK8ImBFPCz54FU+GwRA3dvotplfVP
ZcjszaCWJnqWLkLU1NCZQtFT3MOSr/754E2xyP3PLf/fT9IvG2SlDWOSXLvxEWxYUOdeEGCeHQqr
o6+s1ifiRp/ujouvK1udH813D+ouEpwXKoPKjU/wbAhFro6nF20hHRCDthQ7NTQYYdY6Nxklm7C8
5m0rEs7zB9j88Xz2JAjWzkG4Vu2XH38rE62/ndIvY6/WvBmJUZt3qpibw3GyjG7H96MCBQiBPVRS
bEh5DgRZh+05OwE4KzgzDjE9JTnIqZdva+FovD0jPa2fBLkaZ3KGebCoowftg6HIzjSgiHrd2dnV
5LmA0pNRt/Ign8OM2RMnp/gQzwRuAf1sh6CG2Bs4KRi8Zz7EmRoWlDTAgmuu/l9edcZv+/af7kax
6/1UJBd5rtqppFwea3YzoXa7ObhSdphQTJj0CvYjzgSCFasgONIcJufOe8Rm4pBziiXVLhjmP/iI
IRnVm/0IyO4IQ3gWEKrTBKnAo/CKgKsAjx82PLX238bt+t9O4ZeNOZmsLpHG2QUCTeca+2oFhBs1
hHUhU4HTdXcU2rgzfrKVf3GL4OLDqXUY4szNDV5MrNkMvbjzFJggbC8dBmdnsg3UFTbOuPwJtT5s
fAdaR/+3DuWva8Evo0atyMYxUfrxeFlpwbr1chLnCGQk7E2js6Zerlb/VJcyeS4M3L9H8qL+EwXO
/x+708uK9lyAS4JtUK0Ssu5lEb4pL+J1xafxWqZ0NKYQI0soB3fIhuR30mnSy5d8u8Z7IiC/Z/33
BQjVAG+hJOOz5Khwl+GtWsGrWzQQAFJQFRBpSsUZXIUsYuYpyrwUSEpUkDpF5s0H2w+IN9lM38jT
LBgX4ms6BaGoLc3A2mYRjW8kGmPZR1Pqaz+oOHFti7IITeuNOlQQIaSnEkzFisR6CKpD7SwW+JqS
mGKZxVMsoKIdNxyZLUOUwDPkJQJcaoCWwKn5iQHgTABBAiISvwnz3Q9w6i5sX/6BxRQOMqWKRadr
wh2wA4pTl8L3aPMvUazKPr7rfBSfzb6EeliUwTHfrS/qSAWG0yl7RXnMNI5iVnAPChRuMKFPMtp2
VmTB+yFEGUsoBEMC7RF9vcJ7BUTkz2v0b/kczISpYBVDN43vJuenl/RMbut4ZtP3Qoz0ly+n6CH9
bJajeYxl3zK8Ozi+m0lB+4P1SBgLvCHH3ccPokFMMGO9yUfq6tlc7xkLhU/ScRm//fkIVVX/Xev4
0zFqYpP86RjPeW/FhSHJB2xZEqy1WGgGh2yNy92/dG6Z+R1eDEkwu6xyK8oTz2pXXbeYNWFLwgzw
hBlpV8Ljtt1121LCXiFMHqb0sbY3tX2oTTc/u5m6yKqNed02s9WMtmYIFBnzNwQFns75aYGe7TF5
x079li2l1B8GkrKb5wvPJLaB9t5Kovahl7dxtcmVnazDfsghU16xgRdNepYRxxswTFWIMoLCkT02
upcyiC98wRVoXNKOFWUOYQ+WrCx5VrawzVBRUcvAiA/JQ0iA94gQIkPqPh8YxahuRgZ6tdSgmxce
FCmmFXHjjgj48dfLHRt24X1ZlJ7OYBm3rd6bGSGzyVu7Gs3oYkbVbZlkh2k4jMMSgt5l5tTvOYj3
8b6dMd075GGJnK5yrLNrYMRBLnjQ3Ne5ulWTx5ZUcPOzyUOVHDPzI0/83HI4jCrxmzTU70dDcTsS
qHVPYk5FlwFBGCc5UWy2L3cI2KQvqyQTqs+IBxmgdSGw/KFCFdJc3ZtCGL08OilQwCEOKFkJcdHm
jSzc//O3BvSAXxSOTSDpgaWRkLhV+/UZcKDbVNfFmLtSuWSwkcXbFJoQkToKoZUJBj4Qg4adfUbE
M73I91WihdcPGbdHcDuZn9jk5atub2NoXehIpPRkYGhuHbrabfWFbUSVdOoYYdflLrUO9fVDr44G
dQ3fm8qhCemOrbCKLHMnk64z7qx8Vw5Lqdsr0zIZ3wvweOPQT/vhum61ZWLvMvMwG3eKCMP8Upud
cT1U6sbWyRVYDR1xenr2MDULXd1diHZTtj3x0KQbKVievY7y8zV+Kaa3c7Mdu/0s2ZnN6735lPVj
hmPeeWlj6ETweRdp1nJkFmD48Wwxkn4DwIwMj4B0dZde1mqxKKwlI2hIBjMbA6BVbzstHg4g3/nK
StdSezyfl3qyaeTDpCLtf5C1/c0irX0VK5GqRAqxzuelTPFcnjrj66YfDSNxVeTaK0NhvINw7Lwf
pceZ/jSVJ6tYtDjTKdqq4ObnwNt90uxy68Fs11O9HWpxlgNkLm0xsvZNHcYKPE+LTt012UPOmHha
mkOQLPlYqbvztJSSZawGlrTJGseYvJrT7SIrDzkJu3DU1ClTr2uJNXG5JLIF8yG4FYsuDiSUYbJf
MfEHNCF0iqo4D/GjT0ksJsmji1QDZUNw5Svsn+j+4WVzYZ5SOmTKFtATMJnCn7TVvVgM7Vr3u3p7
u7/xeEWytQxfVkLLXGbqOhtW5/OmmHG/MnZ76M9YFK7VdD20x5QYx+RYlqcmfm/ao3x/G1NEA/pT
e3+ckvf78B4PD9f6S0f5nK770QVm5bfclSjJIw7cvi81NVDw6LLFlVJnmIOGHEwHTs+1U9eXliUk
5DstMPnjWPhjvzh3UZ+Ik+dPTXVKGwNSoK1axEZqcB4WDNHPcQCLJVNCo97MAKRKAUlyjyc8iHZs
r8GsI5pjcyFqh8GVtq+UjYW+QHqMlfXMCg1zyf/m3Lp2KNkBmpjzDNTDuxDowXPDXXfeZ9ZSnolP
CsyG79LmqmwN6WAxhL68ZffHfFjE8nZMliZSwnSdMLvBBYSo2HavckzTIad0qbdwbMxmbXIFhgXs
E5UElE3JPTF5PJG6CfUcdh53nbqW642kPVlyGMthXy05bk6Go9EhcdDNKpFenMpkY2AGUiwmHtcK
J7DYaok5u4J5vcKFJYtJACkJ9b8d5WwS3IuzgB/J2/Wt3nUrJO/qW6pD7Jh3+YpjlciW5qB5nuQt
C3ItbVJtz4PxS2uAoCyySdTOucf3MIMgglyHB46G31gnxwsworksOPp6Z7YR70lSgxZqhTzLWeLL
echx8suqLrxxdjAa5I3Vr3ol0rAenS2M1seWf8D5HPyn+bCtsLZeMsNnReW2MbUnjS0uU7ZXPkwp
Au/mo4rfq/r1Er8r/UuMyrKbnk9W83STT8X5pdSf+np3bT44h9v4WBLDgn9yyTTeb9P1tSd0Ad6D
yaI/TAee1rlmAPLCk8nqT7bUekJNw2z9mvg360XXP2fSVldYkb04Ef9Mzy9D8j5Nz/BYMhvXxsVU
bc9MPmd7JcZS/FFqQ3AznoOC4XG1zTlEbrc27LSVVW3K+LGuNzfJU/uHlLuAJy9/HtK3QXvijjhr
Ttav1GozNfub+XJPRMS9na368/osbRNp077dsiidEVlzMGKozPtGe4IQBp3vzuSL0h+p6B0UxK0b
v3zNBRHAT6BMf0Dx0T9qaC4zYnU8feZ+a50wpc1QuXDGJrgjdD5tdNnoS5LBJ0CgyZpfZCE+lALz
6vKnocCAqZoujSpgot3gcMMkEeLGY4UMgzrw0CMWY2aCx5XtZ6ovIamBD6oxGi44yqC2Vma7JGGB
AdOhw9yTWzHxpSGwh4D35rDIRTiPV8ANUlwJCdm71btDPL/RkWGXSJdKS4AuIJAqT228NvMVaFcz
uDvLoYjEHmvRrUXqbEMkDH6IPWHMo68XQZU6MxhNydukLPpyqyqrSaNICm/2ok5XlyJo1LBPSQRf
3UjcywgWhTnykJqrMt1GF/1kEbBnvea3JzN/4c+Uv8zgW8v4A0wPQx2QlWLXByMNdOKrDW8EihmW
5SVsjXCAU5wSXN10eOcuSOdKLD9/gLUj7yfTkczNxdqY3WN6fiqkH6W2ls2nzjxm9tdl+JDg0ECy
6bS1Mb5Y6abUTnX8YVzex/TYq4dU8flWw/46jz/OyWuebjnaNHsvKM6Hgc2gf50NH7P7w7RPd8Vt
L6ewB1rduVwzJ9EIdPtSpxeLYHbjpGnMMVAoDLdP6fx6zf4fYWe2pDjWJOEnkpl2pFvQgoRYk1xv
sKysBokdif3p53P4Z6anp63b0iqLBCGd/cSJcPf4KS9zdzVw9vli8bJ3Xs3q99F5dVHxMidrL7vv
c7P8w13Mg+YrPCfHOr1cx+7hdbH8fTm8lhesIP7tmxfXQ8oGMM7N/NgEAPOA/PUDSeqemYQzCAHn
JDhnFigRH3UrlLz2L4fbIHAnOwe3xBGe5na+tPMZUTrSPTZtcDuLUxrsp+by62xNTXhv1mdpfRpm
umyB/jnUHwt73mw/b0RZlui4uFh8yKcOWoRv0ci1BvddepqG97x1iu5zjFVr3a3uvZCwiJ8s4etM
WxVCEvEe+4/D/wp0C1KuceUWTpNsIVlVk62JvQfKqXMy+t5+dMV2a9/hJbM9ndPZ/tNZjO+blwUL
q9U32aSmpPFgXd4dBrPTxKjHeLy3p4+KIAUrwn39tVhlYEGOqB5P0EBAFucOleqcXKpkcx4EAbAm
UnFlWKNbMsqW+QmT8sASH9nL+Ax66hRdSZ9zielRBv9ik4CJqfEkrnpbp8cXEU46nNsbB3gTRM3o
OFk7U+f79L4o0zM6ihCHQKeb3SNU4o1cuUsjPi2KWRkBC1v94BOvJ9Yqvk1BlJ3DjhNEmPeNU6xv
0RWH6hZqcxVz1ADZtIWPCmj4CBatjenPwkrOXTM6bhGoS9ZdfwIj1zx3GsQ9yXUa9ID6HJrIPsTV
IQ56rTViD5kDDfDnjoZp2N1OKFM1w2yLt3UHPSsqdrKjJZTosj2zyTgTrUGxoaGNv43tfpkuw6hi
qQm7FpsnKMMmcjm/bvKdNbIgWeC2J2EKDi5mK+bEJWK3emc3YM/BPWLbMMqqz0WTnd/snl3AIwlz
3+iUWFPJapZxw3qVIfcNYn3U/HZP6ZLQyMj8dbbapdPxt2I0nS5pg0LvqXML2ue39aHjtWIILFM7
Qma79ceCzb9AlfF2jGvgazUN09v2V7POemx8l7e2yeo1ay9IfjCyf53fYMOAfLmA6yS1T4fyW4R5
J9WZZ0RnWP93ch63d0Z0wddfdWx2mSAy7rHXEMG6weB9AeBUxiu0CA7xquLUltRfC3wJbw4kXsBw
B6Sm26dVYaNJUbHDpfdWz8P9YnVpZ9fpBO+EWy9HojbtEs7muP4yjoUNYocTK/79AQCu0zHbB5HZ
RL6R0/830BhOcsXRfUnRo68QwTcHi1tvxfZrwFfste7Z1Uu2l2jvJQd8/15ywjP63VrlM7KYtLrN
Iq6a3Lj3HRQuy45pFeD8ZgaYMwIOHRRIPR+oHTnqcmnHY7qjtHRNbkay3URG0OFktp9b6+xoZju3
qMCvE1Wr093naZehR7xMCFjs/aTlReDqylvXJSnjNgIG2YSpBTmfwP+m468Kz0tYG0I4wFiWpLV3
OySwNbAtOxbMn4WR3qbHCREH795x7SiE2uPFwPgOQXeHp4SDadU5nRHtFsBNq9jkBOguJumZAYyK
+PxbOD5BxG4xZkiVnhKaoCX4gErxghY60TbgVUEPeh30pSs7YgIsoDC0Os0+OgNFY3cHV+OlVxw2
wCOpkR3XTnIMO+trZGxSv4n9dQKF0LzFlhub9+4i6BwjWIGLVt4CdAm2uB+Q228VO6vIP+YWRZkh
NEfKPR+JfB9weNSQnBMqKhkEGPfnDhs2Ox8az6T8tEBNd48wMBGtano4e2uje91OTqfRGc3xndJl
oAFmr/uz+uUUjDd+3wuKzSfrxOr3ystWB7DHCYUHEMgxN7fYG66Zdc93QX5pGDypGbQDwriErsti
f0i2KB6tYxRTtm5+xuB0C7PJlhwbwvZmnbDYwJBjUjkA2JGiMiKGpYXUE04pxHSw306phzG64yZZ
iIDQvnuwO1eSe7Hy4/WG0PbFHGPlL8/FZfG2sOPAiEp6OMfERNCDYrkACwene3KugEonlUnyAPIz
b2bRyc8Y8itOMSiZwPk+RPtWxwR42IDGBO5HqsTktM8WGOeMWKbcPnKD/ESwnXg4mDo/3VyT6hT7
5PVje2Ku7DLrhucgYwTP0IxdxwFHQzIt4/6sYpRWWjj3y3QZRNuyC8ATiZ913WHqVnCSZ+k5jP2u
73VtF5HoaLsjR0pkIIZInqFbj2Cgzf6/7rBDEtokmlYZ6Q5YaNgNNnhkcIhwNGXzzDdNSkiv3EZ3
TltO2iJNOai+VgL0nRJR2IogJs/8gb95jInBcW4ue9Y9vRJfu2rhgv3LumchqIwk/0nkRncHh1T5
EkpUpvwcef5r0Dk4hIE7Z1KRlpMbCmbQ5JqEwUsSEHPWnuFWASq8Hthd2x/6drzwhuVpuAnG90sO
A7uaW6c2eB6rjI+bJGRRXTxwvCRZR3AZpD+n7ODtOFKGZwtEMV7oUTNf7CPUx+sc9T6Yeejls/Ey
gojO4FQG7w2FHDAUTok6wrVUcsC+x5CDGFtWg+fUiGocaISq8Sp5QMOjEG5M2TkR28TwWMenkbWJ
GQ6EYTd1xA5FC5QAde8dWJsgfIldErI7/b47INUzNtgl8hoVeW269oKTAu2dHG/j1TLZveBOsqrO
N5i3CLAMLirUj2D/7gFT/cJguJHHGmOOlXaWrXgdxncyQOGPdfLzNbptOleiUPkCtjKIthH+s/V4
e4vX5LBpgNCe8u2pcEDqIyqE+/s3DzNB2XD6NweHMnXZc3yE37v3L5qgReZKVv9TWsNImayIryLJ
qgUQ0OvaGQNiPqwTtFXYv61dj9F5stSBjCaXHRvO85RReKii6tJGmqqB2NJeI4GPTgcUG0SRMBsf
Zheyf3dU3zhcyLLqXImrIY5rCAbuocCAM+zaQY5z8+q+7CEmwW9H7xQpiRXclDaQs83Pwogw8DYh
uw70YAi059faxgUYV9uMjBO2FZPsMwS7v4/47e+6rJ/mPi8h5e0T65ZXQ/667guPQMGm79i91qVv
rXp+TU6TeHFJlmTzxFiEMsY8DnL7Mjo6vUsrP6/QTBncIMCUOYmEfBcuZ8GqXF67hjs4Gb3d9W15
6bvnEe9bqxH3d8OxecAHmm1mqRVENt59UltV/f154rARLydXHMKn1OTobMgQKiEx7gdg8r1tr3l4
D2uDXKJJGXR8IBzbnnfPanvsI53UL4+FE77MmFV3VLuT1id6BGxz66K14PwU7S/RrX9+IbP2piPb
dc2xO3dB6mJoAdsrL53btQeOfXHob62UgW3ATgjSO1gVNGjRCMfv2HSvu95tzerUXdwHq93QaSat
2cgBpF2P2ZExVTyLsPyedYOo4Tli+3IW2QWq3T6BzE2jXYPisBl7K3QV84B8w+fcw32C28cYXPe9
FXTGBWh7HpWFFrMlvoAbv7at2CL2ckb00FThcQKzIt9eLvvIyFtfRv8eRMjKHTad5TprgUs5c36A
tJJiI7Vmg4s5uG9j63tjRJ7HRhGfsB2P6BqAXuuwnFLQRZNidIfXbIkAYRRu2wjhtDIcxRYC6TQY
87iV10BeWzEz2wJsiMjrsWdxbNpNzHDsh2P3MjKqPGS3OufmujhbXWwTjhsVKkdN3zGHrKkG0h9o
YJYjj0CVlbHfzXBZucV5nQfO28YcVebIBbJ+Gy5BSexJntY9XXohTvLdYBVktL4Nb8fKTDPyu1dv
YPijEs0R4qs7hmbSOEpkcrx2NsBzFyyHo8VqOiPo6yzfysVLsB6zLfv7/BwUQTBergbH69j3+63V
qHUaliRyv/RX7vcVWY0V7uC88ftsWtahWJeZUQp0fzp0gxPxoKI+JAevqE7ZzIjCqlP22JI4G1Rl
70bO2X22m40vi6JZT63TsN5NtqvBnWQy94lR9XSggacHtHvFYvfHzuDwTMuN/DA6t4geTC7OcIbi
sJPtbx/leUrS4tOluG+GVpgTNLi8Lj9wroImIrcwHMvbAWGHKCCdBlIKqAgj5JJDGVic2yAQgcFg
ci4PaHV58/LdnZYTzis0PvxtLAGOOUdMrlM3PP1LIMv9O2JyYHqBbUNa9k33L7Fpz2mO3tVdgdp1
e2sIfYt+65jbZrYOupaBaNjI4VgVIvQy4IhIxtFrmNhB4YXJeTU8t2jrAtaMb0yuQL5R2GafYawA
bl70yIx0tvNylZGMYmf0b7uht4B3dH61D3i2YzT3XHK28DsA70R4Z7C64sAfNuu+v8vdS/HP8TBP
EIO/oioCMyRMZlmO6/p/4XFey8XqFF4PK0jBdoqBIBkIwTokMX2KrwlGSnwg4QMWMIpI5ciMh7sO
TJDEh9PXAYU7SUfvItz/XFsdlBiA9vkvTrojtEREFfL9K4Sh6A5jBpRt8OpN/7n8TutfKvDA9vwp
nOf4ptmUnmNPiTpfcTquXxozu9w7a4DxYO+B2E5n412dYMoYZ21UHNzu5EbZhB2jux8v3jy8L/x9
eXfv8Gxn6Id+rDhaT6u3GQYJ2Tstgj34c0GkdSwkswiF4bLmuNO37gNwcqhpNYNZf4kjHZ0QBvW+
30pqwso4QoYsJFOYn8TP8IrfYGNxCKlHNuAOEn3iVfB77jdJOeZLYO8kjUWaaMWYT6GDIrVaerFL
fhVkVb4NE8ZZfCJ5KlszClhdktSOcYVWLhY/ajNL1HeRtBrh3bOIUY/3t479eacjSfi869WtKMBk
gs9QFatW4c2QBUeLC19he9Vf3VLrzum+vSo5PKE9A7Iv8d7ttxbxHvJlJXsyDmeHfrhOatz09xhs
QDW3V91770iT9+zpAY4eFiY2BLQgwNqsJbOIo8kJ8tB09m2vScV9/pltYwS0cLBszHiF39Pu4YJc
w7/Zw9qC1tXGCPQX2Da3jg8ChpMwqaI5D3oRLXAJCsPiRPZyfF8ZXXiU9Syqg/auzG2wZCnfvhYn
r+O+uqP93AeLAesX/fZBsOisEKm9QYFqH6aYYtaM3ArGpncA0jyLXcg+P8EBPWYD8KA3YNW9LmTd
HjfzbS5TiSM6kqWLyCw7Bk4MeHiYR1D7+hy7HYydMsI6XtjRbrTexvijliTO6tfzhk/JTMeOdpOS
rIXQ6dwsbr82DK9+6Ue3M8yg9nF+mkV+r46d1+NngOyVnKzRfcJpmwS8x4kDB95uN7/ZMA9Gwl7O
6ZU6rD7um+hIQOumFLu7Hgtx+c6Fi3UCA9HBvf+5zkj5w8Z7Fxuxvmlet44wQDtu10HgrQRsdxgt
cfm0GU1Xq42fb8GJAkJXk+BMI00XqTox2EBG3N+2p1/s9SiTOPs2zpIVsftruvhE/NH7nAXpxZH/
bf8HNvqdvutxEjviStzE9Zf9U8HGcGPce3cS+5l9jyXUGXMm9qDTIutDhwTDo184VPejGbZIXvly
XXKE4iltNvnFiw/UEaYvWz4+bo6w93Y9v4Vt+sa6tcMLFFWE3xlq/wKQsYT5+4eFsfUXuFm9PBv+
1jGrV3QS2suh8Y4WOYPoG7fDrGMP/nkZs82/VWf400L8gL/9aR0Lqjq4lqeb8N8nUDbrj/2HmUro
whsSRgN7fcmDvnA2JkgcckChMSaMzBrATjUwXvbF7o24Knsml9yAz0A0728Lf+ymT1DOrM9hGvEi
0NtkIRmuAd1swY4jLTVec0/987n0ibbR37NxNTBzgzSfefC4i74g+A4L7Q1MtHA/62KGNijOiCHU
9jdhgATm8Yb74jJvDatBACTq+SWVW//OyfNp4YueodetoZA+xx84oOCt10WZldn1BzUswEMAgvBx
fRCy5Ja6dTWA2Nwakt3njfM1iqZUf188byQ8kWoNwY0vr94Oc8Lv4I98FEX08Avv0wJ65k3VKMKX
Ldh5nqFqCL6kHXDNb1XDluaICpYABCnwK1Hlp6gK2oluPhvP0FhHdmSsr5Tc3BmKpqQ6tLivboNI
pv67Ib7yrBxvUXTVA2A1JeMpNfkOhK1SoU+qjz4F+FRYQ6N7AXhlDYMH8NweQwsg7+0YHRfA/cRp
GReI0b+oeDB9eVcoLZwNucqkVtSYcR5X8XqMEdj1vxhBRdDXTXWlVGEagNWJhtaJP4mAwBeoE6qS
cuGrfu9/2EeAKJpfnL244vhzytGnEFJeECJisrz5gBS9Gsns24B4aAANPX6iQpjXP/6XgRZXEnaX
xY27H5MN3gdgo7vH9/T94LV+6J2UqWBJeoTUVEXt2iBdhbaVkaALxT253473T3mTz75V5zpZzFvF
E4Bq/D6A35d+ipGIDGYk3dZUULWw2zzLy+K7+LVDZIx3YUbuYu566KrS7EJcKLLT+VPfFHXShy6m
chiFqr39MRKDJ216KlOd6DlcD0GNK7heii3SbMFvm9h97B09pUWNN0jr0Uzdstggt7L+MAdcZES7
rtpM9UZgDLtFfaof68VInKnKovsKriUyHCK40Npob7RZKI4+IIEUoK5W5mVQkWHNlVx2Apu7+dX0
DhRYXYtePQ1icL0KhiHHK+JkP2roHQlpyH4kmtfuIUITykZrlItNEN/nj5Ph/edhqiUPIEliQzoB
tbfDI+EZj/w4iFGgBNs1UZX0HAkMPaVsVEaj4CD2rvIFE3UQSuEUiYvqxB0Ath2oWJcOmrGqsLqh
JoWlAbPvQFoVk+KFMBbXH/qs5P60K/XiOTxDfch4ZGQyEMqObnDpsRcXl0SgwBWS7DQvIEvjdQ8T
xWB3gQ25yEz9vJAsDhcEmgHbLr7o8v0+gWzz25rARohPnxdkmj8XqY1IkPGm/7e8bf7G8Z6aL/u4
hngJm4XCOaT+8343vRpgH/2rEaehcSBSUeOVpcr3T9VYFbOZQs405JWK70PLeYxvPNsfGsz4yJgO
Tb54Pz4uB1gJAUXTQbPSoH0FtXyyebVSAKRk+YPN6uarwWKiV8cH+NRJEKDlHyycDB915iBX5BQb
4IqX13UiMqk4vfpZoMMPBJz/NmlrsknPMFnvvTtEIQSPeiV0bTCP4gsJzbhK1X5h6sVB5j9Isddu
CxkcaKh7qDslaHYh2Lf9dapBeQEGTurMBNmj6P7qdznhAru8PhhAkluaAbBEr0GNe4eO5WaXTw+6
kHpolqi5ue8VkdzIhtmqToBSJGR61QeDBBUWnzZ8pVYs2SYXhnIN2ZV3exQTlGjd9WIBOUWT3Xe9
QSt2Bl4sfhNgOe7sZ2I6iee7PLZdbgbR6kH/PXLbKnWQpRlUNI0AoOJgoZbAb3ckiDzHwRhibXeW
1Pzj7jxF8lHIz/VmCWNkolLZXCGCrv7mSV3/t8Sk7NGJpBEYlT3YUcTCH89maHHxIt12l+/b3qLY
dhFOiESgovBxUOhWi3RFFLarGnHQhpesMnkTdQSaTTv6CfpB14WoVQ2w/xgnWgU0dat3LScagMdP
0Zscpi+TeKoxB5T3sfAZXe1+oodrxB2B9S7FGNd2pY1KN+SC8fmHgchCxpKl72oOhl27X71r6d51
9dvuawnWtIbBS4CSCy1ovHqMaOmPZYf1l9n8XJFYrvkIH/qrmL7sf18ye2QGsWG96mvuFwv/o6xA
2rqLd2YKu+H6Q/V77EzMi5qt50YNVD9Sz/yU2W7+3L211pOiiQfbXwIsR+JvIeiABpz2fEyBGjG0
FpNF1A6RPPwOk6bwoV4HDJKKXoEfAf1dAynVelBls64F5LhBWmzGCPDikm57rBB01H2y7lkDugwy
NusGI8KNNA62PdYDrnejw8/iAVpeZCA9WauuOdCR53q1IRSbW6nFA83s8BPex1IpMzON/5oJU3fL
95rfx54GIYRSBrAGvSaCBobmkT7XFNAw1wC1qYUG/vM6jW/didUOyjFCN/0FAoc5CSCJzGN53DAj
bvmVjjbTM+NAo0ItaaZs9SRxYNUy2DU1eHyWX/1mGWZtWcJR3EFSrwE7a64cWTJ81k+KNG29al5o
pmqmiBV4B8ddFTNYgk+O4AmeYNhXu/y3XJvEA1pjSQmoPfS+N9bisOcOtDozQT+I3tBBaiQIDqfk
nCPOwm29+Jzr41PSgA63clEPL4k/hIo4V+Nqgzj9NEnz2YpVBHvkU2iWhP7x15l1AN9uA2eXUByr
JW/0mLKguEuWK+Ztd/1LdHuLFYLID417pPm1Tiz66qb6l6/bsVbocz4boC1Al2gckGqg2PcyO0NE
Bfm5L9WIYnyAlKP+N5DhygNs9AVp34ANF1C9Fj1vA279QP51xH1gSlrp5kMNuu1RlN8Mreki1UB0
o1lXWHgB2iF10xo7pwMTqV/HG/ZFwd83/Fj5HtcC7niAHNDAPWDoK344WW2KDSle9U8Y9ecrQpf0
RdgnGC2sfZWdH8D18EvdsuCvPW14RkOvof3PeauvzrrTyotClVvOdZU6Tp2usjs4R8cEMRDe0xv6
eB8fc/WpvqCKNAkeSG6ndyTHx/zI7jWlhcECUh7Njp9LYtFz0u5T411zEswK3Z/e0Z1AryrHUV+s
Cnr6xx0uMmtcAhCh+NABxmoc8oXVbXeo6wN8VhsyD6MTCDdgMd3RzitNy8wnTRwNc0luP9gTqMs4
Y2csYYsqW75RkbGVukPh+TVr1YMqqeQGNzw4QLJShSFyhOeIMumhRh+PN29tikdb0YaUS42i3er0
6HnqSzEOKgz9oJXG0qjgKfrioSAG5pC6JmFAZMQkGCNIbBT424YiOrTGdGVx+ZAVFNIVFU1fUtaQ
oWPlmgowHd7U6Q8GbmFDJ9hRr2cXsdhhHGnNkmWk0a655X3dKUNVNB8zGv3Z5c8yVxnumsV/HqTe
aY39IYzD5wpHu9ywwtSAFIz/VbFnIWSmQTrlfW98RUXpMbOp+VgKlHfKSXbouepePSariBlorLCC
nvWQ/j21X0yGnkwGlczGoNuzUGpQPGZUIhPvNnQjp3/51Crx3PNhELWBfj3EJP0UxW6OX48fMya2
NpbYR62tGfOOBT5iNlgPtjIIItoLksDAS+/z5+xU2XTZhfGrUqhdTknrq0Hy5Pq2jk3x+3LEYnMj
Qy9QxjN28MCPpbuBYFsMXDAt+8CtOFhoR9QxSjb7AWs48iLOINjcWP5EVVDpCDMdA8h93sUmHjV8
Q/qRMsf1vRtHqn/jS7j/4gYJ/+IGMdf78FL7O+uFoIpz7KyL6s2xIh/ZmA0MZKItbR+hN5RgHGCZ
HZKXIXZmv22qzvoHXCjwZlyKszMYYxDhEaJdHj7Bh+uGCOzS73nj7aFzDDpbHEQBinjwPjqSwwW1
f4pQ8P5nN0v4d4S7wLL90DWDlt3y/8L92J0Om9b5ZF2ncq7ISpCdI2Pg6XjQIVwWkPa8Wd9OdRKX
N0WapHp1ttr+q85tfrxFVmeNrb2K7+x2x+7TbHWj8Ev8djfS3rfIV3+c2ZghVDKHtPjt4+bjSUzS
OsR+xrwF/8MUEBmpleIJZIxpbD33Nl114X3gkXS6jlUylP65Uay/9aD/b6O0/hLrcK31+lTt99bL
HsYdss92RA4IA9cl0cYKH7XVZl2024THyegW/FufOBpB/8/R5jmEIFotx7H+yhny/PBW7ZYbhywF
92T5uZ+1/Ut0ISnXD5gpZCI5NzRtDr648OEjz0GzHjP/rYIdjeagGQdODM5oNct3qLMxmVH6hyF4
bjvAhvsrgKvZPzfXozx/KW8rdOzAtjwvMFuP+vzJUbesgoNz30KiPXLYWnSfyj07DgqzyOKQwTED
QYKNcj71xYO9dAHT0nH/XArnb0by/ymFOvVPpVidmvve8dzrdFtYkdPdpQASUpRpoR7fuyL2Vhzx
pIL7GHgMrjv86TKvEh3KyJL7S0I/Inzf0N45sRL9c/n8vxlUlC/0Q8czvZbraV35U/l8d3czD7eZ
+RJ28VTeX/x0fUyrZtF2Jz7uJBggb+6a3AR2Z1m0Wl2oq2QDvBEj6RAcIfEzgOJjfvi+TGbAp9qt
7WC2FVxAaKIM1kLHXcVrAsDR7LOxejZpPZrPBv04fEWNCLMOdnk9LOf7tzU6pMQX29dX89dyB6uy
eV8lp2MbTAg4BG+FMPY/V93+26q3TN9ihTHtoPWXRebQXI+3VdW6TgM0MraZD6d8nx2hhFro+iC0
i52IhZAFP2HaFFYMEoEMwWX+byJEfz9Q/1QOkVf/1AVr+2rcrdnp+vrWqwty0cW/rt1JGCtMd4hi
9OrRSoBaGmail/7b061Qy8b/myd/evxfRkBjGBunWfvX/9F2nvXdsfyfJR5OwuadN/m5vSHnB3yR
ywJ5S6ifRYhr+j9Obk4iwZfJ9XLXmjnsriXuEB1GHheM/bHxYudkumG84GxeZ2fSxnKhlm18o7y6
5f44GLNVSTla7u4HoRSCqU5+JgkrxHqVhIpuqM8ka4JJwF0z/pPmtGa4jtrS3JLV24o3nLQ3nKWg
sLGwa+G2Ix+G/B0pEfcDwgT54cIURmbiIT7S8FfFpsbxAytwP4XDiSCJjPodpkqJMaFNYMNrLfxP
buoNw874kqF6xfzFgEOuGStOBrVsxBkFcSPJWq+K7Rx4Jeak9JxkN1l5OcCW41YywWX97R72S0sF
IgXbP4/1v2Owt8I/dfJfFAXM+8K+BYx4CJ9NzGYfHzlKn95aH2TkKsoRIp4gGhOibPm52E+Xv28x
cBECrmTsmuVSYNtNNhMnCXIznm0iM7bO7V995gsqGhb0KDK+pxyHZfaNQCYN1yRyLSe7DADwrTAL
UMPHgZs4nQGSr3ENzuT7rrx9Lo4mcFzVJwBkaPxGvvrcTgxya5GTolj+q2q0Zaqa/zTW/2Il7U71
NQAjf8W1J6/FrC9vSsmI06jaIqVJvrQgFfMMnRMfeRzYInWGGguqXuxmKPrUpO9cQ/mR2IaUwCD/
8BraGxdL70dKdbfYz5+f+hisoK3hRKMbxu/ZGL0AfQ3IVCqqtLxAx8IY6qGtnzVLkT5Fj4S3ITsz
x1owsE9zUa2J50oDr/xdZ1VDsRZdPz8WUNL4VKXVvZDUGzzvuiJV7mIit6MxrJkx3FPs7Lr40JPt
nL/dmreQC9LUhCiAkTTgPmC0h8upnS+nPnzu21zf2aIs5KerAYEalBYoYV0sp1vuvGcmHvn4qfhm
DO+4OJfUYqvnVVxPoaH7/NhkNKK6RzjieozndIgQUcKAmyJDVPB4/aHi6E9VBXrOZCXlJBqLu2iO
P3qDX2jEUlvVQ/9IRM1dFF/y0yXSIDMFs7IFMpZ8SA6bqu393HKPkplztY3Y80GKrD5PVnfvVTke
M0tJVBLkIAmqAZm/WW8IupUdLUJaZ4hDDQEV6A82SQr1WKt4ezHR3ey57vDfdzSGW9rIzcOhBONo
X3WM3rAf3YS0xZACn8ltYeceacQobUWx1BkBN68gLtM3+wLsgW70bGQKqs6ZEQhUrEwxQ0rxCMAp
kKWVUkvqac46OVVjqzQbHqsxIA8a5T6DDdELNVHNzNfz1CTcaGqhUL1AfXGfnYuaYbkZaGhyE67W
BJF3UVpW6jjuQVpQWk5tGTAGNtziOZppRQ1i/agQukDzRN5vJ6EG+hP43kjlCn/UC2o5qDhUfkaX
kSxIb6GjOoK0/cbzF/3HPekbSqRLAP5OHIRFNKMucV8jvS40B/YZOY3UjuoKlfXpZFUZXKaJukyj
WHNRZdJwYAgxp8vRenpkKGlAPQeFquXfKO1tbiJsZzAX6wJP/vbRcpq26lE1LWqt5UhzQP9suljD
RcoJGpH8D9ZkqIitYqhmvnsrpxpEmtJ8n61OKl0mAhJcTaPqFrpC6p+PMC5va+N7KIgRSif52bP/
FSBlOHH60atHuJmvWD+PUDDUcnWxqqNBR6tmsNlOyEcsCYsChkSzJyHX3ZEYU0lmNKPunppfMMf9
P3b9n/LdRiDeftuSFGQeEuh5W0HrmaxBHSFunZzn2g1t+XUeig2SZNA7ckOtsnouZ4j8JzhT9MJL
l993vBnPvW6Nr6DCi/Q8iemsNXs668AqyQWHNiYAj3e56+W6x0+GQ9Kdyj3ZwlXP/s5Rre7a2TN4
sH7X+/KRyrPKTn/jTFcTBnEz+1ORBnkTjhgG8vFV/SNI/Awih76sd+WbV0iB4EovyMKBzoibdNOB
+ok5ce4pnBLC9f7j/GvTJ8SAx/Hh2sfBsEOYzJVMWbRDN/XpK9G7UnvQ7xCViKfQo43mw/2NpCao
Ps43GccfiaFJ4uzOHWAco8iq6yUDGQx3hVx/Uprgrx9ZJ1KTIITF5yHvebmD00V2yPNHR0+1/Y3W
v8/DtFbe+pAHrDI4tbS+85DWqOeybYLhDZv2IaoBA2UAjfVHrii5weRwej5Bvx+eO460+pmd2k+7
CD1Kvisz6Kn7tv/Wx05us5G78JHMaD+5omqJew/Xriwb2T4YY5RmOdDAsfIZvq9N0RrrM7xHGE+g
2zEd5FfSCJHrsfmQn5FTOB5GWVJyAuN+Gywnep58rc+xhAFGs9AFPF96mnYklbhtjFITDS69OWlp
triP/YKQXuREVdeJFCo7EB2CaEs06hksaygNdh93DlOiY8RQCd1ykperp06hPGHJGa/2w+str2cB
uxyrkLcRpFMhVCj1/oGCyMYETR9J5SOgd1UsMkcTmZDDYZfeBlIl2SLeS1pjpJ0Q8KVgqJO8ob5N
U6iL5GrFRUWR7vF+4vJq958JtMjq+PazK3bFkubHuYhDUgIlrRRrCunXNYJUp675zrhE9NdTkxIx
RdYyu5MRRWFFnX5lnsorazFy5PVrS5v0QA43IEvj3YjHfjfFgYfc8EU/R8wG3T5cz7SUZq87fcbs
7Bd0CJk1mk8PPzpeSMXYPPwoFOzhIcEiVkwBld4qJ8KJFeWyREoHWNiHx1mBQ4QgIHLqsKyxpM0w
3ls8R8a8vO8aAfotn8usW2UNQQHeIS4RvoLD/vL+cwV+++4Fa5rsOHgCn34ald/DH/v8X3VQxiL5
c4y+qi+/taaRGnSJNuEuC1MdD2w6UMK3ksyiWXELysunlDB1us7J4krS1aZLskMgo70ABVaq9OF+
EcEiCgyiJFUwXr7D/4Rf8C88wjCo5nqE2Cz0257BGYVpzNQZSsRwWTSkFOGsVQJnUXhNeBXw86QU
+XnEALseEAqFqg89+R8baRpSMIWuEd7oX/IHvIMneVOO8DiijOT4c0sXcwXzH5FEAnxEGl+rd5AV
gEpeCcIRIXr+CElAMFCQAtgNjxLiQXlEmYg7FSFoF8WYBGQR0ubplyMa3i3/0LgjeI7HTp45lCVA
PyjopLIKEaAuxpAi1A3fIPJIkivR3COWrJNg7gGwESyHvYmTY0XBFNuUObQlYO5zDJERvmCeSFpX
ccCQg7q8wVeMcJknQlPJQygMkcp2/iT6mIUfslCh0AFx0pFUp1pdi7XIX9qIHzYwe+jTj0hWarkX
FcInvE/hwT0gxGwgl7ZPpT9JorfLL8kv1ylAaWa8mRhfCpkpzKww1IZIfDggTsHOoIFHeIAd8hHC
UfhDK5/58jwhKlyscKBGej3HPf8Y6dKpbpChqnsKeileYbJZLLsWayviLo8FxU12kdY5B8FmrwNn
KfZ4jB4mr7xGs34/IL7afLUNPJdtlkv2o2UXaCG7lNyZJr9XiUcPyB6VrQDeSUkgBZMIYjzijxtr
4rEq7QlQoXf0uf+WehPxGoqnpVyH2Ocj2Y0+HDn/XxWd0Wa/Q++GJYeakngJsGjE+vxYJg+jHYVR
Miav43xfB6HsBQpaZYcP80XnaFaaiJ2MVGlHWt/r6LsObbhnX7+y0yvc+7Qy9m8HVntpiuLT78JN
IS+lIjE3jvKHrJ5odYerzh3Z8Nh4JZdnRjYqo0/l0sUndEOevh4w/2uOsLszq6LiO4pySItZK4bi
NsTZMIHYmtPq/Ij4FebHjqtkAGk7rWgU7V46/7Ncwx1/xNwUHn3GNIm80DnSeJPDgNQLz9jZ9REK
U5nNHxD1+CycDjJDQxKpsfx7+KGWlK0pzmw4y4FqZWMerAdEl9I1++ueT1UDGRPIovDqUtgJGpts
BVt2R7/rxFe8WBai3rsRjB2GQsmo8mmDR1s8tqw1e+g6vr1Ipkr/9Fv76rK7SwLarPmt95ZdCJRT
tWPZPWQGe+RmpOdtBxg6DQW74zJrUZRPegEHSzk5ZHyigYwVw/tuUg+eW7ZNl6og8s+QCIThAEcW
JfrjtzpJRWMjH4WpwY+XGwBYjt/a8u0EHYV5iKux7Lr4cqVgzjTtrRK7V6f8jFVVFd+ODlho8too
JslOioVjJk2xxqSArMWA0yBhzI40H5gZ+H7ArdaMJot9g8di9WgaKRrnD4UEaBFB1Fymt5gAy/ly
br7sfvD3JKu+hMh2Dzfvgd84fZnj4ZhocaqKSlr9mO5B3whopfCSABJHoHdC6Nlf1otW/rB7lyNN
K7Z+WIszbyqTpHo3kuaBBnF+/1uQwfk7SWw8Ra4JFN91xTX4v97IcGXV6/qKfCO4GhC1Umom++us
/bUvPkKycOLAOKFNDewdsskpLUfXaNFdTxcTPuCUdnmzdmIO4sGAadipJuRBfTt8o8OxzzatHk5j
riORKsmvebEcrZGtNuLmu7l3mm+vjuy5PnwLg+zUJOUpP+wHbitaTm9z5+PwbWCec4Ilj8poy3HN
na9IZx/ki4aCXWxy+xBEz5vgwzVeEPVBz2gGI9fuII/ltu89Mqx0vN6i/ceKdCWkHsY8uCSfZC0f
DODyFOXbgYQkL1CH29/QE79RZmClay4v4LWXG+yFPYm0v+Pi2v5ZtxEfsP8gzIh2L4l38wWOriTn
VminxEEb0cY5OR6jAZKH7xA2k5jHfBqzeL3FwC+bpEbtq4nx9ncOBVqsMNvjM65emMVJ8FMdY2Vj
/C/Czmw7dSTb2u9yrn/GkAQCcXFuQh19Z7CBGwbu6HsJIZ7+/yZUVubZtWt7OO30trFQE1LEmms2
uwBb5bO5gBIYDHLHa6wC/Nk4a9n+ROjlzMztcNfTypeYw3DzWWjc5qvPCqeVySCtY/PK4K5XG3Cx
Nz2011vW5h7mspJOztjkntsvD/LWeoCINNoP+Pmutx1sPnUPdm7haXid71l6gtRxm6/MocfjZYJV
b5F0ALIOCG++vmat07BzbITALSacu/5VxrLL8OiHYX2wDAggZ87KuaXzoOEHWJLCDt2ZXTP1F2/Q
xwvRYubPLuZQy44xEZ+sPO69UxOqYrAhA2fi9oo9sSovhJ3CfKy2vPCnNDeHdsdvccG/B/0vXRpr
Vt0eVsuiYgAYNvCdNt/qO7I0morhBz+Kdc2r7k5xo7SY0cvUbtSnavVNJ/9e1hEt0LSp1u0PQRyz
WEucdjEoQHCkn7CBjqceuVahmnIrmq8bSLK56nocYWqidTyr/hFtcLlsUxKxGIF0oJKD5IgjURbX
mlYG2K71CLwiear9dDZ82uHK0VCtTrmGo+OmrE2a+/fyUH+NfoMKWbSAZ6klq29NUmqNY4DRVZtT
38voUAvnjN/ocacS7ckI0VS7fdNiBX0eFbp4b3r43XkEal+RdI9ndVB3mFloU1idCQRCfSLwXmdK
CMi6LsSe9eGTb62Tx3IfFU1d9HUE3HMAC8EglS46FeDPfhHURMtMsa9pTvB1CSfsYfmtRZoWa/Qp
WPFdP1bSRT2511qgahm6bW2+06UfCEHROpqV5WOVXS92+XZbv0NB04VWawHKvFaGrFH1jVAXdv4J
jwnrzL8FKT1g0/xbyJkOTzialkwM3/jIUluUOpzIu8VHC0VEOS1jH/Qt8BwtOQVeCuqtkHFOIM18
X8++xfJWG0VgtM6RPqsvJdjg5SntbsBaWP1anz7bKtpZ7WepgdWz4LditO0B9GJseiKxmiW03lTE
czHpVGBVIJiXOKfrOpii6PcQ5+nTwk7hFOpiHL6VOpN8lKGY88ePRbTKmMf5UlE2awujE6okfOuJ
c8liHsSZ38qe1IPTf0MfSAlDR6cthrgKHDHadXyiAYsUm3I19W+Ij2N1iiAHcptxTdVeev7qsQOP
jXBS2tqux4WnNkA7gKQSnSy0fMFewmX/pVXgdAgpG9/HukIaQYLMHqvZB9wqTFaQG6eTMacjeX7V
WVVtQmNLQ9LuQqUfa/2fNXbfcvjPhN3HKVf8idsJVhWsJqT6AcKhl1eVpmeCTjlHzFHpaO1uTuds
z1t6iDwYzg9NAVpXWlp62+f+a4dE3POmGrPHsUolGOaUX5r2lxRSzyUABSI/O45xvhPw+8BVBRJr
VD2LMUxXGP1JBJZMSaSOxLV+5gNYlBA91d0gu1xAQYKAzgNQZp0j9R+eaDHhd+TDDyyw00fTjeNG
Gqfh85KjUSBOmwH0eO6hXUBZQcnAmV50HgIQCVA00qWEkQqGm5H6s00VzO5BmOeELN6qEKtVrWJm
pEeryl4Hig23ZAutQP/C2KB05D01QqSQkMRBfIolS6FkYqPeeOgVovM4bdgvEkSoHFUF67WhPXLD
8CNdPPjYfCqkQUNNe7HmSfGUf3gMfwQPDEsGH6W2QgO04X1LQgwn5ng06LKGnEcZk6X+ml3SQ2hd
lyiDQ8saDmf6VjXcIE/UQnoXqURQBT5HHmgxz7pxGkrJoycXrcy5HlZ6/FHaMiY8yvUHd5cd1S7o
ntGOaFeWXq0EhXYPERkPlIAqFsEtgR673q1Ivs4yaa8QcbcvUNQW0UwWQpArzHkVZLTTiPaEXwF3
EA9EJIVNtJJZSEMLo2MrxIduUUuG+MUMHAXVPOrwWWMGQE8fdVCJNrVVLellHXyG2ntUhqisa0Xs
02Wpvse4GzcauAu7m9FUI2rFv6J8m2JRisGVTkrBE+d9YitaJwsBVv2UUYFpNXUHNxJwK2L7ivBe
ldBHqsTnRCVwedcj+Lq58T9Wrg+G171EEMjOMAkL0xCzoQIxiw08CVSmXVamFRo797M0/CByVZhw
hRTH3bjIsq58qmFjWzwgbWzsxh8ICipTpgqInznLM3lgDbamblfQPcIeLYTLYOcvUdDCtK8vAbi8
NERXZq99g+FqcCaLZG3i9fsqCfDKdTubuABiHLDcQX7qBV+L9mD9lq/ibNUrEjJf+LqaL2/VvBly
pq7RdRmtrXn1+nGwI283P6FeJmy9RwyVtY6xl7XD1Om0vNbabW5nSPNhuPXwkay+vKkaJUd7whqz
m8x68QeVI5OpyamBPshJYD0p0SAOEvfvLED/6Zu8WyGtvDu0a8d3mPmNpLEahpV+tU9xC9iJd//3
pVVkKbfr0YBtdNLP6qsywtDPmfyFMs+Urr4X4esUzP2sNV/WWEme6kgesxbn/BJgIYdJFiLJBrcK
bT4WKRV0htvD0i/V7150PZPQDfm1NLzd2/TC7akjIHSyfcNiGS+CdbBHggpp15pfbtF1G5zGW0PA
OBpN4jBjoPdZ7/a2DRYhKphTeG2WCQeCmT854sC3wZaG4Iobbk7YMPDfoHcp+oveFQT+aGx/ZjDt
ZtVU9LedSZHvc6YO45dxd7oG2wYP5Ngd2vXmOaLccfyNKVS6d6vpfkLr2717lo9c3hsEuekX6oug
VggKvZlf7F1qZEtUSZ4oJPTqMbKssSUzyjBGNa1J9lH1GVYFK4SLPMh7qwV4LaTeNZE9aKxvrJX3
xLh+ZEF6Dsos/yjkz8GVYuNN5N34jTUV5Wp/ib8MRRQXVffCnql6sgy+hpfYbd2D/XCnJiFUCjpf
AzTf+wB5Oszu05eXmZsZLsIi8fWR+05AZrfwvgrfUd1icn6MusNigKfg9S0qdsoB90opWN34+ygd
YJP7nqAeJlrkOLyTKANTUPN9EwefeOm7CfqFTX/VX+BCHOB3X7u0u9moWDshunY9874e72qV6NrD
DWiwxv8X/87GCeJAMWG+SZiF3FbVz3rlrZ8G1sfspdgHFYNKv4WRYOQ96S/BuZbRIgnOlCbEiX6Q
KXqPs+ADIfslQq9OritiV+r4yXq+HJBsmQULr+ZhqXhkMnwFrPHDSWkZeOOZuZ18hil8pEo/BMp+
w3iD9MhNC/N5LA5T0PWE4iNIj1jeSicPGtc2pU+qQ8oRBdMjTgflSoP9fFKNjc1NVcBSLLBaKoDo
Cvg9wLjo+prz7eET5XPM8jDQYt5PCefjoqobdmgZej6Qukkl7Z/h2fZvfhV2cblL8q246nTA6B/4
y7u/nqsWvDdOmC9B7z1sfY91MIBseArW8+083M9D7OeciLIqN5RzExvxcZ2CzDHXvhVUYpzp9qZC
X2LT6yhrjMZTcKNSnC8m5ZWiRciWZT8x9mD1S2vh1BN+eAINsvl/Ar52HQlKwaA8qHxhkNOxQRjB
ycB89BqllunPZx+HHigSbviXrj6FywnLu/J6/vUIUsf2hm2SKBLTV9AW8cs/90tEyLFSrm9IMSHy
rb2cin63bRfqy8Y+VhRc+oL1LO9WAv6xSAQiB6iT8g6PDI7g0pV+SZkcAjJVWep1KXCQXmuHV3DA
G/upPdU29BpVyULJrEgNrxMttkfbC1wP32tNUepZCmpcIISQbEGe/7ihqAaTUIDKSZWU6qlbc9XG
NV4CLE1+X7hHTbfkPpASSNzIhrhGhb4hsqAJeWPO3IUztB7HN4xF+Ncj8R75hc3nHj/6Ei0R/LJq
q/CG4zIaLWpE8KJnf1SlmnaOXkYMY1LNL8G6gMiQ8qnXpgIzJRewBXKyGlAokyYJdQYlTRDcDKDx
Le68ICyhXAI0D9DaBB0KQNQJch4XT+0O700nWTA3DY5AsYEaCOfYqcmtXh8W2DdfaYEoKYWyZ7oD
it5Ee362icpEpFg1/TwBqp69adAI6tUweL6LQhPyJjA6rEYB6vqrMzGGoHZsU+9l1ZzHFvSzIxmF
pCKp08Jmm1nzCLBn1fQr8jxrm+6e0ECS5gkTrNaPonKOGEdTXvWlP9arhRtr04z2xi6y29K+8UaA
heTqMFxiQei6AYQiYtxFea4G0uMMU/2uoOxf6sQaP84DQcl1+UbpqEoRjil8z8+4iZSViJciICn6
ZQbaHrBPZ0hHajHkyS+kkaTmEal97QtsTilAlcgi6Sga0R6/ARA8wRX/y///0d0BIFQxUHlw0V3U
pPgePzorOXCEFIxCJ55C1GIdsF4g4e7dpcW0fLxAvUyaRLU+WY3MdGcBjcI0+FBBIVapdKDLePOm
rUgDCiuWfVAZovfQ8vv5VfJZ7DgyZLNat6u5JEyESoc/V92izVuPKlgBjmo2aYmtAkABp9ScfNUq
98S6X+ribXsNHb7cAQdtpk3FXuL+U1crTdtXNUXdj2z0RC6CYifPMbYNDIk9zw+eGTw39pxKnURO
I2WdcJbnjafbrdBJgEGU/KO0Hy1gb/R81VtR80d74oIOunCW/zpMTiyHf5sIbi2HquWk/lTbTUTh
hzx2ZPOXi28dpySkJ7W++C4fPE4SxDL9/0SLTxGXkv6mNV32jGGuW0ADRz10PYHU6RaA8uw+Cvgp
0v85hsv3SliY7/Be4AlUpK8M9v245lxrOmqUhENtEvMJ6TcLSIu5PDXpy3U1TgymdVxF74oemmpR
+/mQ8SFZzQenZvCQXjNq9AIuFkWjaiW+TgVxqdzkcAN+rcH4PLfVlkSAbJtWo8o3jSxM1vbYpKDn
TdYMumfDXG+v7yRGVjbon4mMpcrvKXx/Q3W/sOAX7iYvLsrObfgU2K4BftbQXh4GCrnB5xx9/KUh
YTg7xZWalNqYX3JIjzqyNhupo6cRmMfHD0bu40g0vjiDD4W6jpMd5/RcECNq6KNSl4WAhiOlP2Iz
VrRvT/bJKsYV0vcoBIGd2t5I1ePDmUB4loiwAC38hrOrwhgoitQGaj7BG9IlCCkS9iLqLPUkYxJA
Rt1LvRcGEFtwDq+tDcI6EhyiZij/0ub0c30KRdAHtNqIul2kWAeeWx6KE0eBOSqPnqXs00ZANazg
DMEH6qNemdkwVgbEF9FL/gc6oYIzdt/SGc7a5/HDfEEHIMyiRH2qu1JdY6FVqmoTYBmxlYRGiCaF
HyLoiHr8Oayre8SCLSKDTPRF61XcB5dZsRhoLtQsuglPkAdM6QVFRqQHpe7sZehbj+jiDuFl3DFi
nOixqvaNHtBH6kVVm9v3c1M6Ximh7jEx8EySSz1OuSeWsRem7ylzBhMNd96zZydwU9Dnk7QrMZxo
EGpkPnuz6jqqg8f/UXJJxiZo9NlZPT3aveoDPiDPx/QgPoFYKAfu6UO8I0JYuWJSbYtdtOPQJPWU
ilkCT9E6NC0X4/O3pmR6hnT3JLnSU4EtD5/snQuTyAnGhQtxWeRk4q6enSsxTSoxhnJ6vT51VGps
qR+lrcMv/rAlqNchUIYjxlQb64jSUr1aob+iZgixTT+kvgNfxiKZRw16STrOqtzPoaMOda06WrUk
DtxL+KUTBbnjIaUuTpGhgVFLmI9DEYj1FgFtueUMxdfSukmN6ytdYL2n2qJakmlGPDMZ/fmp8Ls8
G5pWlZJXdexK1XV+zXfK9rf77Qa9eUxg2JVQy3vrMri1ivj0hBiGhjOpTgPWfWcWyPPvb2JsKN5e
vhsLOjX79r7PincXfeem1v/znrm/1X/8vWfFX0QGlySZ7fLqScRruh6006ofhTFdMK8huvUtcMIT
OYaEVHKP4GYdF2A1RtGAHhTZgTggqQ2dBm8dYnE7YRi3wnlO7xqb50tdWbqTiT+q9T//vNOPaJ3/
pEn/+3SWf1Ek2EX3UMptXNVWOf5m+L0BUzzCNNDkyeHVd6iMsIZN/NPXZtHIUOJBnl7797WPSxQV
/RnjrE9c+O5I46gTF8FqL5vqyk0uTFgcr2wsgfySJespBy8FMJiKcQvmZJk/H4r9X+aLv4/lF3nD
6nY825dsbb8kKS1IrGguB8yMoiNRuHAgx5jAw6lNAfmd6TU1+wX5u+Rt1DKrhvPYHZ9bArHdkGzN
rUO5Hp1K0ZHKGvztEOQANeQFvSNwQdh/xKWfsOO7WZd8dHe7XbAZnTKDKsY9kxwS7E6j3THKnWaS
t5aFZgV55Sw8e1hth945OGDhiX9sIZAZIpZn3CqpD0ows01xOttHM9ffNCod5FQpftk730oR19gH
ukGV9yXITzu5B0fL3Pe1XRtIankPDpmhdK70SWzM6hk2V+HyAq6zHNznGYVaFtxoQQNvbjH3YN1V
xKzeXy4w3Ta7bmFyX4fE4+RNFI2HF0w9fd6k8EqXMVrcg2olvBSC/TRDu3t7I4zGMl6wu/lJc/2S
mNMXb70Y3XldOMt8KzN7asNKiJdZpZPbZvsKiZSzmgY4buVweCL5UWzM1seYtFAvOtHiZV143fqr
0miZT86VDubYySZYepx3gzTpz0Pk99qIh6UTqZIVz/1FG7E+ro8Fa7PZjV6v0SVMwyx8JMJFOKB1
RIf2wEVhY/uWvx8uatteiSSxbW995Nni1gqo3DiEo78ep9NDv/K2DgZx3AF7wt89oSwv+vOzyWBg
OGYOCzRcgEmpd4pijtecB0f+DzIlwoPqbLqzdGbvVL+8urEfiBAB04K6HWj7x3g5+7ePp7+P/Vdb
wXL5sFufNxf7pUjtd27jDUeGyXYVlOfXY8BgW1FTAhyvAlxxK1TQJFHTb9r4f74Elf9yDUrFsk0g
Wblo/WJvmNv7w61gETSOW6RfMRWejMfh9nM38ICk171d50q4gZ6bxShn8VAYzx5qgWL3GGC/5OPU
WptGWbwyZESyXH6L8TxEGUkcaGl0q1+H9xbChYrZnD9ouJn15CDuAkdiPUxZloTjno49KyXMIRxn
eTjmZi9674SAhCSReI39sQt9/PNk3ld50F1O3t+vs6hKNGB31bTCgsnnmNe5EBsXNTz+0tAKq2hs
cgAUc17ENxz5UAZhynxoXgP6JePp8jNb+dN2xitO7Q32vhGSCPWEdri8BRgvIQfwSAT38eciTiTE
u+4S5d/uocuJqJK1WHpN8f011eh9ZeqFEJh6ZdrIczwcIKd49PYvZlomtL2J+Piz9m3VlqZxCEbb
uyFb3brEWK2vGIVe0/8+f700RuWIp0IBKA39jo2vnodYmPnlnLzjdFuVT64VnLHP5RHVsH0M8PB8
JbtgSY1nJvjR7SETH1/R91x6KD5ZF4a4zzc71tKMlpD9efDAJ/LXe3CyxmGybC6bB+i3UQOnffPZ
3x2Cz2+eAy9LQwVt8sBBicHUA4bbSQZzMuBJD4Z2ELLm69VvhlBNlNZvw8Q2AC7DwaDqE4R85UtS
iweLkBzO4clEFidjZzavuDXy/9k2bjpxG1EGo+i9EnVBw4KFYckI4yRywM+35u6aN9oFb+EEL1An
6qxWAd7Nc6KQTO17P1oE/VJndhZhYYEFjF8dwv3sF1xSK5ecas9vtselLJgV3tJ0kIXrSz25kX3S
2p/bSauav+WzzoH8n8Zxqcwiq7vCmpw7f9XO5o5/tnulb3fBsEzq04MJxhvaZ0170t+YZpN1jQu+
JuvIejGNC2lcnHWtdKDk4gwTxllcZHnpz8oHM73V348c3BZ/QJJTXbe+B7F0g9Pyxc6/01udGuTj
1rrX9xOSsipXc5yQM814rEB6r+XzfO4h2hmfL8EdnBnINtrV8MIkDA611wq5Vo0kMbtFLhZo8b63
7+E4ikLqVie5/kb6lu811pNkZqw5sjIrxHTzm3CRkL+847LZnopSdOTOYgkUdOsrsOQ6E56/tcwX
nup+gdVawUekyxWDnF3wrYnbuZJejTdAqQ7djjGAX8/hDbi2+XWiAq2vCoYYHJ8GEBaHxIpOtNQU
q2LNgzgPjkrSgC/W8sZ4i6Ngh2mzFkl+N4SMbw5DUuvOr8DwpI+vO6ueOgZOVB475OIR/zG0Ijaz
rS1rB2huAI3kZHxeXwX2ws0RdRDKyxyo0YdlY24hGa1KQSnEPLObZHV0tjzBz2w9gwI+wXzdzJn9
MKFnrB8Hl/oFbpvbsF+dlqidFCk0pgIBuEUAqcXnbDwbK1tdx7TrpcPDkJvjOs8DIlP6uySszGb+
9fyxuOBvj193yiEkNAqPcOewVG4kfmPvNwM1OOiVn4MroQZDwlwRYSGNnNM+uHeccnNPbQGUBWUL
Ra/Z8NH/xA4OQtOAXQZlT1OrCfB8tVLOpmPCyxDQuMjtbC2a8DZZULxsbHP2bzGz9b3qn6LqwSct
AGRwAgjrsu/FMIMSk3wUGvjA21aXAJHKYry9zav5Dh/KFyynHU7OukkT2nCAxIYbXU7STwJJLWg0
++fH1KlzgyVIhHF7nfgOqwWfCeYTNvNcCi7Ggk4PQiMUh1sunRVcPgG/6WHBYWQX76PvP89fzm+0
8ZWq9+/py/5llX9KtqfSVhLeJrEl4ymqaEKB0zhisLZgEiahwTjhaHwSbmvBn9/brmoF+x+r9X+8
+S+rdc9NqtVsRio2Xk+ii5MDKWxLDA/hBKrZASWo3sUvEZLAwrdE+U0deQnXLhd9hmnqB7MN/uC3
3C8AJy+DSjN+53kYOwdTThmV58EZFTAzld0uNGihYY1faCSdjnukn8Hc2j++PhxrRBh6sGVh7VOR
4upB4SkoVcWjdADnh+LmxterYO8GyQtQhYpB2decjrKrJiqC4JYnTVv7naPWqo5dXueBNpxF24Gm
gCoYrAOYAfih5hL8fYJ2ucHn1JAN8Xi37bdYueu5mLvqPau+JpUE3pUK0ictW3C5tAXPwljcYPWp
VU/r9zi3EBjGPU6LAR5picjftFcCAVfDQvCjWO/gtxDUHn4gwEj5QD6Cp525giL+cLF/uNaPcvNj
PljtF5f//R/7/2XWPa9aS2w+bh9OFjhgFzcSPcwZw9jUHD43H7OCfyz9sEJ2NXz/MMIeUa3/eNdb
ZXV1qyv61MvUl1kmPLXxZb7/tF6hMcFmQe/PfP1ddcwuTKfV9xPJJu/ljIeF2dMYfl8mGAIYnHDp
6GJu0yh1E5Ct8eGTeKaPUi1pn33wGRvt/7bv0EuWJa717rxb76uX3dufT6H3w73q/rLUvN33XpoU
sNFYMe1TmTkGz+AD4UUUODPjYXrCJNI52yw/ghtRP8u2BWpOfsamdcatZx9vGM37mHXddRksSBWE
p1nt3O+d7ax7IEXg1L44ZD02Kud+DpGEGpceGAnFm/CSBsk1KpTiAo49xVo5DQ/LgJCKjFZkEhKX
c9l3sd+lgbgnmPYcnNI4zaMjftJpzPeVWeh4cSHvJnAy7t0Cap5FtFoE5VPoZuGNzJ2VfyOzZhUm
t5DAlBQrz2K8tUKSK8oXkjB9MlOyHwAOgNffDY6q7eAJYheLjvULIGs5m6t3cdY74EC0iI1rkDeg
28Fx0YLb7SaBF+86LOB56MArUM2NCPU0P70SersY4A2CA4S5OeYwP2vxcKLSgtNWkNFEeK3fAsU0
O34J02Of+LrsNZvve9uJ6oBDx26x5rgz6dYXFVPY+KuwwBrwFOxQn3mtOsBKFTi03K926cW3l+NN
M4tJtmoOCyyNNn0FuFegZmZx/kWMITxtKrrDdNcvQnehkA+2ntmN9qwBwg2ZfSzCw0LIM2u6+Vq+
FDouWR1YY9+DEpnnPS/wcI+u0D7eAw67042v/vjtbfhe790bV19B4pu4NPFw4IltOqXEqA880ipN
oXNtbtrXpk14lGUqxBga0hATuJ67mPdddvFu3JX4q83XZrRr8xt8FYPJnEjH78XaXHoEIUbXgcsM
swnGn0U60hbPqUMwo9Ob+KNsSFON9TRJDkvjNWdvJxbkGPP1ITgnrERuU5p97UrMqsesolvGly1i
yHLQ8WqEEfSucU4lMCq9n6fbknHej1/r6XaafOW1VbBmvTDFUMBAyEfUHWzbLMiauZkNZqHnE9rV
AFUwhxarS1ZeW7pyVvNGZ24/ykjvqr/kvOfu5djet4+jRXdBBsuoVLu2j2imyPUJ8VEKNt8zLDkO
mMc0Du0E/3ENDCRRQMLByzaehQt0WEt62Tw6yJn0IogBHceYZbSBOEEGSjMJU85FJe7krGu80aW5
CNIWrB+oPNQSrYwG3qlJ6DG4Ssm00FFkxvMnJXMK7n4R+i308AlLj1irG4fuHbk2KbbX0do0OARi
ff2X7Ygudp/AIN+plWqLLu9Ef/Hon9vXqc7vjlNeDQoB565dhUNyeltzZdsLCBVvarmt3qwfvKo9
zfv/8dT++8a0f7kxq6XNwd3n+JuoDydOmbioYgqWRIyEFehGpVBINdMmXpxyFGVsA92KAIz/Z2h/
l8Y7MHAaBMzUdNEisV21DTUPiOhBsFvB8PNJ/s27dK6goLQhZKGIqrIBB3KAmvxpE0csupbyva1C
rSm07kyNh9ptQqdp9JPnTumHJ9ID9PjHdFWeXQ73qwPm+tqsUB6lxCKseyxsyacYLAbQ9SkeNxQP
VZ4W5OO8EI7wBaWfMW4ay3Ck9bm5+xMr8Kg2uIEoSmuZqf3gP1Ou/BZ8+ccFUgL6P/YzOe4yd3Y8
38h04KL04Y28bFcjeKD0fOwFqZfB6nVP12dZ13p87b9mfuUUHL6TIBp8DXhaGXjzZswN+L4ywykz
TQipGABFq3xW1MDK3tSLL+EFyQX/fPVDZmrYR9Q/k8Uw/bhxS042rSScdFplM/EbtRc0DGnQ6fB8
6L8WTa1GefvazHmczxAqzwhU8ZeYC++CIsHqRDqzEqBmWLYL4/SVR3Trsq0BGHub2tUJKmTfVGrO
twPXaQP5FFXIslfx6pd5kQLwHmVpy6PYw21IZWT55F9Kk8U+IOK2Qpe0iu0GtbFL1/wyLMBlWIYe
aDSXqZe+sui4UZlWx4JIzq0sJHYVztWmDkrTA6Fmzrk7AftQJCgKzCpmFwFnBrdNq/yNN4JcHcAA
Lv57ASONigmaewZqrd+EN/iAV4jXvAXV8Rrg64KXPkSB8My8Wl9T7L4j1zVL/ypOLURLcg06t+Ae
2CU/ORpSKi7mGN1Bifwp5ttU8yW/2CJAnD0+UTvPXuFFbZrXbjodDnZ+r/f2lqJnA8pnCeCQC2XI
dE95Ju3h1jG5YZhyGS4+V5Okc+HaYNN0CVxysj5BjK0hjArDQ+Zr27gVY+aCs0GjMugtGOGsyF4X
FYFi4aJR8OOtiQeDleY9SGDe/PhZ8m9kzL7h7g97bN1bE7XYt8I7qYyBcyNPwm65HAcrCz6dRjtq
D79iWDE8ItOARTEui6Vu+kGUAMm/8C53kNge9mqXAJ7iW8lsm9vbNNt3yxRwUMpgQwEAt0nSxDas
6JMAZyadPJjQKoCpSFWOSIfgSPSe2Qj2kyIdYQMquYFMP5iGd1ro4Bl1cLJPAo5QwM2TDklYwKaS
fJfhjJyn19EBYhvSi3WU04CD6p+Qy+UtRZZyYYoQEsJE6DYSyndnTBaDrZjBjdVZesEmb16OXaRy
wCCfFSIyegDmp+F5H0LEywllgkDkcn/cQ2hliOwtBlM1PpKiADqej9gNQkaAHdgXwEonTnsZgkrI
A6Ss+1TIrMLI1ApHLy90bNQMqnD3QvMyAaqhRhjqjLwNeoMvE4f+aAGSttm1CMHzENywqIlO0dlv
fEM87Pf73JKv/c9PiJO+xUQJO913KYrW9VvELYo7XE553Lc/gCL9axCU42LVXKMMXjJrMmwgiAEA
YRzTEg5u0SudRZ4V5ZjgsDgJSnEQ1EZ+7aWGeMcM64YnY4glK5edjEkzYpDvuKDSOiahsmM4q0JV
mGxnXR3EkccMIAw83dyUP27wQu/MrVTmkziudw+mWx98XPCHRMYO8A3t7hKcQ6ZjPuIwhiv70WPC
bYUN/qIzooBv6V6YeOaNu4RrANWNbEHz/fnDE9n9bWnwjwfyL6XB5lrMb+lxuRtRu/F4udfv9V3t
aFPV5J1KzZsTTkxQifdFk2dHMGcn79C+axDZRoIHbECKGtWJeavaWCMpzeo49Pnnjj0nUSv9vLVX
H8WFT0UR2V8JMYpTQsJHOQcClyVIf6jZyj8ci/MLJLF1q8uFl652o1TLcaQtFNaXwf4TZnezGs0I
78viQ4NH2Vux6db2LyTS0LPu3Wnh4A7c3rVJoxvNejOccLlEfZJX+qXoSmAga8FNtAnOZKscIi1w
6A7Cmjo3ru39lNWbZZKRA9dl55nFywwyxfEHxMP586FRdvzfebNYOtvZMaMcJaSwisllBiE7REh4
ZThS0BFwR/orYWiJwWeO/lu1TUZgStexSOQYWWh+aUBSCuHb+x/6GDQr/rjmwiXx/+6aVVw7lZVN
P6UMq/DuF9Cfbv0zOF9CsHDkJtRiQeoGm3tcQs13DjBcAXk7X2rMlBiyuJfQxWvLjXJ6HKB8CnqM
EyIPebIsw4NVL21qazZFzgx6SeaGJZEtUYIQ1wtOoPFFHPQCm1qDGF2SnXlNWMG9mCQoTLIvpHb5
DpF2/HhrkuEBdvPNX8Cn3YTHIvGBPvFeTMBXON3D6+cJoIxw4Yu5e4aKhNxy6Kt3Gon7uOJGFRa3
9CgjxwkKTD7LNpmHZ6trndtOQd+vFk1FwhXaM1Qi5eZx1qkQqTfrXrxadRfSmNySLJuEizQ8QXA+
RQfmKYxZ8B9jRU9v0SLdzieZ1b35Tsk/QEcu/HCHOL9lEv37bi/av/T98BhNXdtlGFmz8I6AwCMV
nJBhf83jCPw0CR0ypXCT0X/E+QTHMsaaevDn0AlLkHVNxteb//Mw+mnPdAP8Y2GY34v27bA+2y87
j+seuBSO9ByKxvo8uub42Icjyb0bEn9/GMHFnwaw1tb/eOv0Xl2mMzd53FvYi9KsIu3tSOt+Zs5k
W5JduiLnkczHIGcA03Gp+PtqlJA3SU209w/w4VnHFkjuDYj5zDDlKPlAHMVtHVPSTdd+IbzUJZeM
hwMykJ9MSh+ejf+95in+WvMAnnrH7ZndP7jNBKdzbKzIvvosZaY4C1acM/ByFlkeEb+tGdwDoi53
8bYUOrmfoGrF+pLyBii86u8XBLGG5MVVqfOc8ODJG3flmhk9akKW7oFHU5ruys0sqz6ZnnAbCvuw
5ATeIr484jsJKT3gUV+YMnzOF1Azn1jF68rH8ZSAZOL8lPFqFtyz0MJrXg9TzQj4Z1cCNg/WZf/T
sX64uu7v8vIq1apnW65VtqoV75cxfy6k7mlmpRK6SmdEopQs/+XiDwuDAlE2IM9C8SmeVNbOE0QW
jCwfXtEMxWf7S48o0Z1UkVaDdf3D2sWNEhbXpwFPEnjTYi/KHEBsY9HGD9SG0pke8WpS0akSUi0d
/tW+CnaBpLnSvPTgSj9dW281sakX+GrMIFgtGt7a3GoLQP43vZImhEwIqSROHdmWyRYMCy3K3N1c
4jiByrL0khz3GB1ftE0xrmXttGisHmbvoluLRoUEVzwsedyIVi1qVCXcvssnCsU2jC4R1q7s5NNO
Z9E4UD/fYJeu4Zje+R3iFDIIeEnCtmf1KnCRJLt60Y0sAJG79ftHCwsDC5nVLOCUy5Sej0dGAH/b
BCYiLUBvJpOiFSIpXsX5Unn+/Nu/+Iey7k84Eo6DIINKRxKqxxnFXjFYvz39reSL/7DKZxParP5A
b0iP7UE25zrJRrzweiHPQ/t3rF1gcS2/zyFuVC30vVhbyFDnaTcv+hw2GzCkYcrzIV2xPgTuZxOR
8ACmAeBX9SUGVGKn45ACFV8E/iJDT8RfCL74PTgBRjsQ1mZQzZLamROt63CArC9zE1ZJMEf4gbiy
Gjj05miR8SuI6juYgis4UG3i8JryyhWX/MnSXj/+mq9YhsiqQlTvQ3B5YYvQAC9d0b/zh7NuJhwf
puqlJoa1RITqoEh+5/BT7SUEmDXk22pdPGO37nU8+KCiaItRrc8KHFnxYUWgPtAGeBzawog6e3oQ
kwstEbJl87B5e5Kyd2ygHG6h5ooaLQmp/EyfRnkzximONdgfgZiSug5nuKrC5zHZInfQgcuvOK+l
7yIVU40/3tLraBe80NFbi8kqzrI4urx9c/WWD8RwFpf3X8FK/NEVZ1mo2vq7B7e8qYOCes1eV4dF
0BqxeJ/kcbmWk9zxJca4Dlrc3sebcCQnSLKkFEEM/ontC4D82/XU38+rX2bCZJ9fZ1vSP4eVDahA
K4MA0k1fN6YCNLJ2DDYQ3LAVSTAt/8669jAts8AlOa92fbdwGDi8WiGmjeue24TOte3iWl0qRxcc
YpiWmFDJkd/5C26VURVl0UcRC859MOuXK4RHnmEAvJZhup5bKTG1re1X9pZMTt/sxCavHSjmzRI5
DWwvD9euPc3PF7ezn5dMsengserVbYp4pEd+Ugmq7DKxlLsmAqbqKHdabh5WySe8Q/JNQiLvrZK/
oQiCsMihQExIGll1fn4lzrnMPdJIFzFRhCUaUaeOdQ5wZNhmNRuP23d3FSx+aJHYv19g/3XWvccs
8o9FQKm6nFX3Hi0SgBJ6+NUrDWCy6H0UihfkdlTpFLglYtdhoPklL/pzh+YZZvqfs/i/3//Rj/rH
+2/t292273S5MnS8btPj+bCLF/NLJahg/HevuYvwwolDv4G25uinEPrtxgqv3z2uHLUreiSeRTYt
ERaR4Z6G5wX2QcgCbw8MS2szNV7uL4frZQj7xqt2HKt9B3uYQYpBEroPrywRLuEJlmg5OuxDammc
TUrfSwLjnf6JpSwR8m4EqSO12ye7vao0V+RLFFvXc/tw6uxLxNfF7oUw35A0UdsxCXTYJTmYtdUh
3BPCxRLy2LkgNqT6B5obZFMLZiRp5km4pzDWKkG565AOj+R2ocpLQxdr2Wnysr76FuYqXlAuRzkR
BGPGOsd1GtAEsdVD8l1RtPwd9JgPTHo3yD6rguTgdGXlqGzXV9VgsatXT+Hu6P9/ws50O21s7dZX
xBjqEOgvSEK0buPY/sNwnFgSvVCLrv48U+x9KuWdLx6ucjA2IMTServZuGixtTR7JvlxkfSX6xJ3
1GW+WW3hUefwsKitMt/JSIfHQDeeTwAUk/GW4pih3ma8pR3pgfXhuccZkwM4mfX04o62bphmq8Sb
8rbpoiW01mgh/fCo8NvwwC/jebPML34FbMbw11lon4MYkR7HH+5Hxv3ZxZp1tIe7mYTm+xp6azze
ZUF7Ci4MgrYBwNPcGXFWm9vyw7lo9Lh/7d3DnbLXY6Qa6xob2NAElo5VKOvXgzNNw2lUnCZDWmEm
Xd1xzwssm6Q/SoBgohyEsBgsHywb3GhzmHO9GolvvR2/wVW9afeYgiyzfGY0YUblm2N6Pauz6eAy
xTTTMhdMCS5RznXrpD7U3hPzCbpUh1WfJKddFpdRuvbxiD9jilkFgBjBuVqb8RrNFrozTVCTHa+D
nIqIIa7tF0ffJeUgWOKs+pPC64xzNv1nejcnsurAJPCC6ATRvJmsUSUXG2d8wepyGK7JcrKJF0c9
c95uGNpMLxf/AHD06COycqDzW0JBDG1AJgx8Jse1X6IzT113Cnr1OD/5gz49jCCm5w2dmxC8nhwh
IvWCtCKlFWQmWVUD31x/98zHAm+0duo4QbsPMiZ5L6k92vRHTBl3J1lDUCFlycTIsTAPD/ugcmkZ
Bxe2M8hSGHVyPBf/gjmVO4JKbPZumXFehgjcTl2cSvOA1Dp+Bqlb1HiAj9lsDvnIYy1gj/sz6XqI
7KTgSL3LaNAftQS9zTjf+AO2+4vfg8B5geaJotNTj5Dxhkc7kyES75je60+XmPGzRuIZAOBz8pqz
2NnhoMI9wifemFwWo+Y+241NQDu+QUvstMr6vxobw/PxEAg0KkP8RTouh/c4hPfIGm4S6rKSqYEV
HhCSuDv8KsgZ3B/xw+G1jKwfZTHaxeP6B5Q4+sC/1isLM1gKgWDwIg9AwhDl+haZHjw6KD3tICOf
bLBymGD4rVP6C47oj/PsYnCV6yOt6kllzA/xbHNapLiepvNksyqd5TpfecZ8XdxyT5x8sTGbxp8n
Fv9szJ86L30j7q2zPoXpaRumlwDV4mdG4U4/ZHutUGmtfQfEZMLIblf4axI7kPjx7GTN61OUDCKP
Ti882UvQYnV09huiXT4avtE2H6ZA10bA0KgzD1xGlfxJ4p3vvHEz8aKDF5lY5KVcMOOzF7rVNHGX
2XaVVLdxebMDklEuT8eZndzU5V1OvgxaNhk3rs91dVgH6Y5BwviSaAhugyS+T3pBjFUyOl4oazph
PIhiHN+3syGTWJhWyAai4Ye2E8Gdy+IYel7DJz7B3rm2osNmUvbm9jDYk7aSCbeTczM9M6WxA/os
vdzngqs2E6cKzwx8q3BzmeB8fjDDcv+FyUWHvPhbpPzUbzoW7aC+NPSb1nbYsj8hTr6o6ee7o5y+
NI2TbnRBnY63y5ANFnlygiKuCvj09seu7a9Tv2+MewDfqpDwXqz97TAY4jsIcY9N955LG8woS34D
3hPw3DqonBALcYyh2k20RRwUyHR/5MKmJ0Oz/RzvVzuqEUBHF+e4qPDX8h5ZANZxlhWrTTP5e67Q
NdQ+nYChYZh9B7F3Z+gYn07A/ri1is12eFnkQzaA4t7zJuv+Knf8ffqNBlRujgbHD3aN1Pyylv7f
1PRfr/wpNW2t436QbfGoUSENpwota41UDepR1I/wpzt0DGCRgFKqJTFiHL+5kzgG8hNyHKSQQ6ZA
hVGf4bJ4fJpky4tRxYz8O1GSIWsXOVOp/VdoItv+Q3r9r/fwqdtTFcn2fKqcuqvJrmoozit6SmS+
tAFE/0IAC8dfTB06FRvR0orwykATkUx2lypg3FlLhak3qpKW3Xj3/fKCYeMP5zTSPeI/naDN1dBA
EJTglFB5FnNZNKrq1a2CEbSKVRsBMGgk3Bv/ovL9pdEzg+n5WvXwf4pYlbLXQjaeJVA6E/Wu6QjM
GhwxjxNV4uJ7bjBZyRHX3fmP/e9ol3Q0UO78JQ2T/K6lGldFnWA9C+GfbAMimlr9pk9ehE5Kdt9H
w0s6XsmtxiOdqP1w4s762AGkEfB/+h0aiV9ha1anvHXkXeiDFd+Ky8f3lt7SwU9MGs2XULKRGq7v
cTsASqovac2KxwVCDUiDfIasd+HUmLyL0K2vLGEaqBtqn0jiWbUwBDD3WVQBaSGqOmyeQBDxZKLJ
AcTWCN5DQHr4DlYVArY0HfcwotGq6NhxbGIUfINOuJYgVGBihRzhY0JwHluvGDqy3q6mk+SZU/Nn
xdznUbxgVZx6YMkTiVSd3ZzkeMVyMVY2assUkxKC/e8X2HrN/Te4Z+mu66/1J/3+GJvZATUoFSWl
tSpmOMf7jkqqojaT6+x/7LYy/r3yMr+6CkzD01znL5uI+ekyOJyr3qa3NZpHB82qK0FSXOI1akb9
dw+lflSO+F/XgWiZQld2GlnIDFGfA0rq+JroX0EDmbr4ncgeRQYpkuo/U6aCU0RMTDpBImFKlsii
aQaOQhda3+wEySQttKFxxr7JZBmtQq6lw7zqRCsPHx6Oi+voLF0bx5cxqlo46ithDTtrflwbUNvZ
BhQkeCZ4KxK7HoQwAbgcDjcZvkPqeoEZ4y/wd2f1Gt0XYEvOvzoJ9Vy0at1yV4De4ARLjgqdMS5v
uqhgMFHF6rSYRIOdaZOTCK/LH9RQXFAdNuGOqhOAj/MCmTx6KAIvSIxquyL60R+MUQchBkHq0DxK
JhnSFWMaidBWFl0mKBJ/23X+4DIrFydZxFfIrahUSZTqKoOPdFXkBE7AjBodBnXxCvYH74xmO6rt
3T5E0o7ilS5OrlsU1bIPCsanq21YAmdY3PUWTxtJasq0tKTx4dHBGfiw5OHYzzMI9EMWcw5XX7x8
oEnipTrfTxPIFDMLPdoLUy4Dbvel+18w0BLasbZRiU+5r9I3U6O0U53rcLia0F51/bW2/itHzHAO
1qzeoP6tP9RqvUpYiR8MHuRVu7EarzJORwwZwNohtL7JLZgGZnBcsuvhtavlIEfgATuWlMnKD8md
iRsskwCtXK1aWrhwmtX04XKcH5ZruPeKNWrj2I+HZ3WGtTq10XW+CTOmRepR6UkOwFHiJ9GntZAh
AC8Oz56o/GSxajBduGhL+kfgtn5eKbhXwUTR/nXydRB0ULrT767QMe2o2dKo4xmhms3/kTLo/MSL
F4+TbEXJlinpZtklyzR3ZaVVsref2Ig9GCCwbmm5dp3NLpS4XZvVxubLfVRbUg1RNSutztgRzV65
c5bvAiYrKkuuHD/R7glixhTLFKl/ZzOCuHtLPOJiQ6NeauNSNlcAtzGflmFrNaN3n05TjBsr/uTK
eBURWaohRSRjWRShu9ivrm08ka+BScdZfFyMZhEv7j2VqEc3EJgrghY8aN6AurwyK3YYvtLvXTqP
vTc4tkF9i0UxKtP4zD7A4oVdC6CTg1D3eguIOVk5N3J25L2FnUknh2jSjZX9qTrsZ47HXunQQfeh
SdIZI3RRsIjWP3sr93aKWthqJ4ChginREVjiphNOkKaJVLshr3D1yXklf5ITjCwtJA9HsusLsu3c
SURP6oza7MQmHy4zWdd7XGfphzFpcJaYgftCF06XSYJedydxDh2fn+/MG2RvxTCXhtzmPybq7qpE
VUHaBlKaoI6kbYmrOQGDcKF+JAISXMjXRZ1zEUq8ob1VZDmyGtV7NafGClNv7u90CehbaqsXMB56
0o2MqtUQ13m6dthlCsH/jzIU1yfKb1aS5dZ5o88eXF5O0Qbq+fVzTemYq4evscBZIklkI3yINrLg
BVYVIA0XVJU8kk9VVrr6NA7YDMu2HHtacgWNGmSkuptrHUlbUxqg0M8hX+t3cmhQR12MahkmsIqQ
Q9vyG/0sAPttMcrfbfw2zTth7iXvD8GbNnz/FeGk57xbKHI81WxjO8XMQz192chucQVFBoeF2LnZ
UtKwtMp3XBfePWjeZKnvaxr6Ma18aedQ5IJJkha5kg1sMD6Epr+w/DRCkbhyDumhPxMY4kDecQwF
nZdGudeh7iXpLLFndfJ3aAUxQuZx9fOVFW/CjDexYFVehLQ6Le8GtyiHAUIflVoHT4eWmLh7qz5k
tSDNoQoBF/0GBjwZlKy8UMHmKB1ex1o0qwzNauU/R70iHIA+yZgyLiwuYLWJwOPNHERwIGtylNVd
PZWauvTDN6uKfw0/CysGBzRNyKBq1I507GYgxmaL1lByL22C05toAvKKQytADAMkecQ7iB/zxeHe
myWR1LYz2AXpoxQDpCeuI9F3tqNZf3ZYIeP2KLWiY9gCq1CEuaohlFEC2QAN+hOrXT8kS8XZv9dS
VkeT/1sepOHwb31XzArd+riuaqLApZNNlIt4PVuDSZQSirKdkpim2CRNT91zZgtf/5JoCFrxiMok
C6Py9QsJw7Crc02zC9hjsKekEEiYSWSC7EG8TswucONQoeSQilgBiAdRQawACgjzDzwj2ej3TAK1
vasKkEWL5mfXHEg7p6ZP2uAPPzQr04yNRvGs+HHd73Qta+FKcEGLS1JK+v/6dXXYuMp30xXjXu2h
+mtI1JAXYOubnWp9i8wzWgrak7X30udgf5cmrzP6rrjSMBzTdaHEXvLhWgs4977hPfLRe7284+GM
opckpohByPDK0QLXk1ny1lvuEWBiVYZKoDdo4bQvisbX9NrDc2L3C5kXMmrSEGSCpBYOVoQIflS6
jYKOUibF86IckbKt33T7qsnjsMFqAvT3ReIZfyCD/F4zfkbXxqcGQ8njRiNkjIEQ5Vz/uuAtUZOj
aTr833kxYqcaDK9pCd7UJCLXzM27IZmAggtTa4E0ptRMriSeGIVMEmiyIqUI1yy7BMNGyn2VR5Xe
rX6BoissyC5XVlKyRqVTKiRKLXRriCapdDiVXV1mUkS5zNDR5TmVwOgwlMPrqZSZDR6UjuheScvK
REsv0716yovIeVCHpbznmocmFWKn0g7Sa3UioX1+rwTTmSg54z3lXf5mvusIrAn9fQUyRFTfz0zP
NWXXjFF5defuRWLNf9dj79/0RzUVhLJE6bmQFhFmNbbeUpluZ0rf7e/kfIBpsekjLVf6LCuwgXRY
OyKUdKc7qNcbbCmZ15lM4/dMdzMkRDar4bs08FmurF99yZA9pgrfT05zrXw2VlB4Mk8pPrSYtb2D
5n7XBi9HIG2wV+k0fWfD5SfA/dMdxlRLOViIN3WtZuVZIM8fPejqka3rA3aVTBLVDTEeePVHOTxp
5iy9TqfzdLpOtlXfQ39ATGUTrqfpLCPdU1EvGScAotzGOWeJvP6c++8ksa/rUgGvfsby+83inTYf
zJ47pRNNo40HtVzae93W++GguPgwT2AiRMQ5E0j30FPwtdK7kglD7061tOTuFCxkv6CSmn/ZJa6+
05pdi1amNyt/gd43giWiMYRY7tffKjIr5Oo9K+obL+pzVHOQzyTsyg61m+TkgO3MelYDIMin1nsP
jwkOghgiqISiOJoLIWxXzeb7+GBBhZUxlVRm1ihdqelwlapLOXECVqg83PLH+lh1yJs3zdCPXWfh
6n+u8K83qhG9Plh1FRTNwf7P+Hto+N0RF2RCXXOF3GZ9OyQr0lGrApXRAS9GshwvdY8aOzHvVmdd
509OVnJS0L6qM66Xk1KddmGdE52RlJy4oX3PTaVfpGFoyLq8uY2aOuldPEspcfg+MV7+k7F2lS9O
XLxFferCRujhigPXt8tezWemtorekF5RlMT/rluZeQw4vpwER2YhV1rg9TSzoj88Pm2dDgXoq4mK
cmrMoR707Iyi0bpR3cBn9qQKAq1A8nmRIHpPikesjpdBYD3K4kWiQmTg2LSDMq5H8j7XoepdKliZ
lOE2LcPiEYQRb6VL5Hhp5VVWeL6XeiE5B7YYkBHIB1BSvLt6Ep0mzIRIBTyQCfQMl4cJBSojN3YW
ySMTqt8tykZ32eD8jQQUAtfEaNDj1Kcq1NXqQYrZGuumir+u/IOb0XWBuhCUkk+igqW+i7XqLQYL
RR6aNKTOUklTeFdeoJeU1rluCzpxjT/K39GF6gLEMer7epw5baQTVsD6UPBSjqAYQtmp8pM8XSGO
f5d9MEkIcfOd1lyEPpue+/R+RDMjRP9D2b9xlyxUaV8oPa9yY3qCa3TsP5Zd6bFHlVv1LpMC3p7K
gxLggF5CtTqPmm+/g4hYOvfSf0B574ptSAjDOobNxL41b3XagAgiQZfP9nC15lmACsxgVLxoL9f5
UjgW9xMnvVsKlHlK5+A49+C40D4DFfH3AIz7+Rfdqk+0kdY4u257rLGUflevSu8wn6kqUn1UhFgA
kjRJpBmxEjI1Rb1r4S11fWsGxoEIQ78BoAFBRt6hNAdmhawtpf+O5BeOiBJ9VYjCC5LNd6uyB8S2
Sg1VFunkTJnqImrpTnurM7AlLj3JV3IVrhzkfZWVqX5F0o5/tccTbdg3aA3rcSo/afh+s04jqqBH
pjUAkEjtaA53PdmlN/51bQjrx37nyrelANOmIynO4UKltEok7Yu6xPZ44mh7Rnmo5jAVyYQz015z
VcxUpXPdh67ZH1vcM3s9l5mzwAaR5qha8PTAftUsj5o+JYuJtZjTeFTcThZKq+hvgJ1Xi06elQXf
JaauDICmDw7d8IFnJzpoSudy1Cau6Y3IVnG0+Sl8XIOGTIOJpWpnfCslF87H02N59qd3TGVwGztN
JJ8pCU7DF+34Wiep+lAN09UHAKcwu4n9PWpa6sLqezIro/WqdyuhxGQmmFIHSYKPLDm7v69C9w/k
sn9lgZ+g8sPy/J9S4cKFDr2A7oC87NJZ6bBtC8QHIOaAypvzxBgtGNB9PxLjrQcExQho+gwo1RRu
1fdWVNKWG+8RZ2DTW+yCNETdEB8+1Nt0rQqMJesbcdmkL3kM6Ed/ldxaavT+3wVQv/+pEdwfbnde
7TFOgwMMGBqU6xlIMEjqN+uttVDgGB2YclMVgCaDR3YZQbk5FuM49XOgG0O/5RJhdImbDALNX6HL
B3+Yvv52zvv9T+XZuambbT/n6M6mn5QTexcOUVA431XGKu2tshMaDYteHvWTwGJ63o7MfNr0A+/s
474DfHxw9rfbaYrmWC+Ae5tgMXQWQWqPE0yBmATCEJMeqDpjvN3553J0Sn1UPHYVdu+jMyoM5hjC
6+AV+PbptIrde8bizWnlkatyLOenDMDLNurtg9Re2NbdOrtz18vt6WZj37XtzcDl6Ca9ZIw6BdSY
3LcQWN/5u3a2H87KduHVy149LWAbgZHwvoB6/wmW/68zpzP7W2HbNPtNP81K8wHXoEfQPe55tI/i
bwP4HA9sSafVeVb+sL6nz8b936+TP3EV/vXKnzbr8uju3cQTntobGcSv9ajE9CYfo5a1biYVZlLo
n5Y3dB13cBXLsYcIYeMfTuMG+Zg62AHos6O9HSX1eO/5fz+4L8Z//c9U+Phouc2wx8EVsb+BSVT7
ANpgCAAqYqlbUJzykY0/DVziEl4eUm3hGv4TYJONL0AK7AqWj4W22LgFh7QdN6UP2QARj2QwMmW9
xEw5Om2+qEEtDXX/cpm6n7gtebGxkjzhuHPk6+0xy7sQeV/Aje1xjM5Y5o4rY+RuAvdnegtypPp1
iMenrQ893mp9YOeD4otz2c2I/nZMn6AR+dEwHLPPxYlldN0KM1cf0XbzAaV4VnTGdvbZ2S9Bgeyz
oEHz/ivkvvX3tKDvfpqEH5PzoN0aHAAc0XXtb/ZjaJrrfVD3gh3UTLal4WgL5mwYHkkBAd9Ak9+R
Tk2SFvW16S4OwceUVlDhaYBmYgYm/otz9PcxGzJf/74Kz87ptM9zgfM/0vkejQgUfjC0O0GK+kqy
wuyEFf/383BQhTSMoQt18N8vdnKdrW3tebH1ZXqu5zEhCcg/DYPdhNW+iwVeWV9EjUVFf/vUvrdx
YMc+CAryze1lvLYiE0l+0BuTphe1wKzQdTb948C3UZWpxvkqayndA5gZPcwfQOniTUCv0vYzXG5g
OCCvhUBUNSvILcpR8m45I9TwhoRxc4QldAn09KfbjLzh6LL1jWN44jUbQH0Ij437INAoqMxVQYbL
Fg44OZ/GnnZaE+7ddpbFQTW2s7B/DNZ4lhwio5lsa44xSuvIqoIdyQfSgNkEbk+f7idtRK7dXpTS
EYUNigSF62+YaeIYG9+BbDpYy4xsth9dyFWS6Rar7cEyzgG2cMTjQ+mboEX6I0IhSJ8eePt6lPR9
hOCqGNYEmJGR/ZQ/wmnY9sZA0kxyZ/uL1fN/XGFDx7S8oQXW41NwvvQv257nDS6LlHFC/dA28xj0
HIuHQu38WrIx1T7Rd7wtlj339kvAx/9xgf3/1+/y8t+CyMnelk4dG4TfR7iy6OTBmIIoCyEkrfwe
kN8siHdBs4VSNWoRlUTMvw/6BIDsKIU51QgeB/6sZpHwgafhvhh9sZ//eV/85wg/hbnD0Nhs4pwj
XF/GzQvVipkHMQobw1FSsj37ieGn8+Hb5Qji0G8I6cloA5iK3WjtH9+3P7NiPHCxKxmzibt83/o9
B7c9P80A743t+ovjNf+cRYLaMRzHcD1YKf++SPf7ajewW7t+VBE5fFWLzp30Hq6ORPKWwpaKkY+A
MMfAwQzoWl4e531fZamknBNqSJWiklDWaFOtUuENNKqm/KSxx8DVpM+MNM3EWBYPx8noyiQZTtmA
OnoFtcaeGep2RiLjowATo/lo04mOOze1HAiJvqQxpKxdKB89XatZz/wU7Z/pAjyrCPG+XfvH6nYY
73Ck1XRQ80Hd/gFfa2QBRWpWr0VVPnL80+HzYKYyxGLCIZtvuj9U+97M8DWFYMzQZcQ0iVWliMcg
VYV2KUNP8Smyh82rqpXkK2TVn0R1h8ZvH86ndLMa9oyDa7kCBwnpkwWggqvOLPhaJgogpPG0pvTG
JKXwopCRVvWOzqs6rvKO2jN3l060mqBQKlD/fBYXQhO53oJ53SOGVgvgoV2zSswXLyCKq8o7/PhP
U5DxrNosGpI1SBlreKYuyikqITt3lab87ejM0GU5DWAf02ZjLJdO2nsBJQaBxLopP/kTfdezqQej
ie61LaWJ0ICG0XVatWGmJJHilNm+6BUqovb0FtT3uLZHLveaUqffzS9K+z/Gx99O+KdcceNVjbuz
+pfFKfYT+qPYxFAEH+5TezzYTit4xn/fL4DI/SmR+ucVzU9VnHl01/UmNurHa20LVZgvNVvkYM3A
Rr2FTn2ccmhJ310K5FecggPqgzIYWIYMg7egBQpazdn9jjIP2UYsiyQRQG/tQh/2asd9xHlCXUG1
iI9MNsUC0weAgjRpHK1Rze8731TgLMclnxHNVKPEO1f14h4hL7GQ6DfTt3UojtPwwFBMIvu0dNAV
yaL2RfuBRsRfVYampZP/P/nEP6fqM596e7TPZ682dTUIUXH1C9S0gO5KTqOFdn2fkYG2nCGq7NrO
tOI1ieiuBGAwhHz1C3BEXKBwxAxs0iLSMKmQO7t2A9RTOEwFHEoeXZr/NHDAEAqjFtMtxeQ8KJAx
edYNDad1lWh96zpp7q4t/W6627Xm1fpU+xrBVvlaqJfPxsKGc0WIqb+pYdUVTCbAWfWhn7U16b4m
EKrMxCAGYju7kDwv5M2RoMnz1V7jOX8/uV3l+1toTe1mnzVOH1mzcrTejvoxGcX4hH7IeZojkjN8
3mzuYVygCPLUwNNE2R68cX6XoIjRg00xsGgwYtUDcbcaAxgu6/sE05hnFFpbwN2vPTjpFAi4P5X+
MYmaKsyql30zcw2U/cHW9RaW/W5iPje88U44SQUxH40DI3hqow1EnuiM94Zftn5b+OUhSrBBPgUb
BI82k5Tey3ZO3Wpv5/BaacmkICXsWa9cbLOXNr5DNLU0VkV2C9LWQUa2P91B1PZQo3mph5GV8kDf
NUaGO6uB6RcjZzsq3ovjXZ/eLrDQwt98VSl0qe9flvLg0z4zPJRNnjYmlQJSo2CvkZqoEI/2y2Z0
vDtZ4xLHZYawWVigS1AHVKjGBtS/n5x80kkDGPFhfPnp5bjF7h+GBhob+HeFhhO1hFy0rVxxCRqW
LYL4dPacESeptcK0DnMQJF9CgP/Yivrnyhx82sScONkU1F7mw/Zp9xMDvPZxvdg9bW+NRbE6NF/s
mX8+eZ4xHLh23+kP/mep7gzndOi75gPmfjkiEB9g2U+9t3P/CeO9A04y1Mt1MPh++WYFtR2SFybv
ww2f4gRmwYXmhjPxrJvGCesKWPBgcTGCNZPuOc0QF1I0eRrQdfgL345O5Baj9GaNtCac6c1q8PLF
9v/HivG3t/JpHcTrwvbMTQ9ZP3rAxrJCGCUfH7+Bg0EUrBhXr7u7c4MgV7L84oX/+Il5DvIItsUH
91lxGw5BfnB37mUBvx2GlD2H2tKj12SexyUKw8moPvl97/hFAWGbX72utqHfthm7WR/OyaFfP7rf
FNfOi2LqwOrV0KrrJbObrsMLw5sDUCnGa6vtUtFMFF4Be/QliA8gSlxmPJqbQCsBWO5nEgIhaZyk
LSLOgw76SUCkyysUppCWJgzlgmEuIUCz5+JZcxM5eVIrPbivQlSgzkmnXi3h4eTZ4YbMZYeAJYgN
Ql8KhaExw9UfVJFFnX28TxFTela8Vv6rYUg3N+monmjc0xcW21WARQFltIPDYQJRp/Yy6F0sdZTg
aJCiQ1KwF1xRGR0/aUxA5xp9QgCHJ95qh6Ke24yt1hOEJ/Ahv3oTQZiYboP0V5dRn+XJoRkBg0ON
5druliYIilUCQV0BS7imP2kwqtBWg6LQlDOdet+E1JMVl2YNoCuwulJOB1hKoLduDqHxolBCIpfv
pzJCcEBZYDHx0bl6kVgcSciVM2pmoVcwJ4qbetSeca1Ggw6xcXsrnI8khBTs6LUTMz3Cov2hv7nw
s2TM+C2J9jbcAI+V/5T1HXUTyjcBmzjDyS8hVzNQZ4JtKBthMEdWks81krrc12hvPf79CvpzwPzn
Chp+KpyOlrN17XpoPrQ32ROt3mNvZeJvgFRpMtpiAOn6Jsy9S1Q5UBAj63R7ebIXOUQ6dF2Gd0Nr
njVU/n7ShN53VD72qB2eQtTEWzjvzFsvd6ct5LzRfnYEUUNRC3ZxB6km6luBU0c9d5Zu0FeY2GAj
wAH1J9XbdkMollJ8jPLkyXd7fk4keUT+oedCavX5DUFid3e4TJzz5FtKEwQYwtbf9/z+EEDILEYb
avd4KcYnzElvNx/Zu/OOuFJczbwnB2eDbyhcVvc2ILQsMFo8/0bmVxuiIsX/BMbfzuqnisfbFvty
uCUNOeFegp0X9b0EvtSspQFq1BAZR4cXNownOp5DZ+w14/ywHLb+5hT+/QM2B3/aq0zDNIcOE0Bj
0P9Uyye97cHuWaVKY+C2z2fAikKHXBkY5JTy/emQMsJjSS1XhZiyT4FklHnqHmG0RLiPv6+/eVH8
pN8ovXcD61XPC6abTQp8SSBnLFEsgLte803lnKSZj53zXacxoPQ8/eUxpjdedO/mB+YM1G0a0Qk7
KUFf96eS0i3jQVAD9sjTmPDwg4uXjaC9hzGqvFUPBsLwaD02d8aDhvcNlZrjK7kXag/VN+ZcV8ze
juvOiFSNKfXUdiZUFBfXDw3YdGswZXqrAVEfw6uOn8C1h21qN8WTx9xmpgdrpHahoPvo+WLSfFUg
WF98XoNPscXco0hUugRTZLbgKZ5H5Zv7lrzvICz+cm/tVbyoPg54MDoL+9vxAeGCth5/FVitblV8
XsGmaTr44Hgsmw7h91uEG5w2h4GXnFWlaLQr9kq9qm63zINtopawdiIA6Gdt5fR/J3KTRxJjDuAX
8JyioUB2+oxYAr/0cWoPV82x+XHdQbvaDqIHtQIMTHUy9NVnfscdjMWoVYTDKUHIGqdRPMl6fMNa
iGFxhxqhnlG9D8nsB6NCfBBTANz6n86kEC1aUvvJAOX+pYGyO8tLkGjjJcUjWPAT1TxgYQDLAN8J
kOLlQ5bXnyakln8JC+RCeLfdu6OSBFKt8bPiAM5IxILrgLgD3ALPkI6ZoE5QvdnlafKCARWOU3jQ
Pc+roa7YKCDrMFcmwipWcjm+xj+0jARJFjFFKGR1NjAL448J1iWQAnAK4PP0aAXZ/rTpsVJLVqa+
pBgtepdgzMWLjOhoaLUPOM/imgP1Ru0GERSkk9khJHi6K0Ae0AM6GkJquBiqK/b3cNUGTc9jEiCE
OticS1+18FcL/U8SMsPflljX0/ttiQ2H7drsrWOgLEy0Gt/eK4WDeL4WLZZm7Lg0Am+HFPLkVIx/
nG8oIuwsyJoRxZeZj2lOG3TSytX+dH+Jp27MRBL/5RsLZi5SRxnOuT5dZ4ePMImM+vZ8uRvY860R
Ntk8h/EAWjt7q7DbqG7r/fLsPBSXmdmLvth+/wRypAfgDizDRbizm0D99iZPRbvJyti+LOr2pm5G
dhKyiBn5wlX2fp1wP6q/aLf9cfT8+yt+2u/j5NAYVWNCZMT6BF3NC/441Tng1O1pajVeSPmwL5iQ
M2jLZwlpYfvoXQLXJiTZz0fMduIH08lGZb04FTe7ZuId38rj7O/n5U8B8veD/FQxOEbhGJcLp4Ui
nOPsOdOeGcTI3B1CUvaT80XGTi3yh4j82wt+nvQdYsTeHOdkPeS56w93H+U2GuzZFV731bKXnb87
1cGv9zTVW9ShDRdu+zoYpEnYRzCCzTA0vdBpv22A1VX+YD3dwUuvtwhE+sz0m1Fxnjk8HhVVlJzj
sFeNKnK/hdW+eYe7dA5hsLm9nG+pkdGWLvNfxc/BPsRECeRHskqjAbrUzPkygZbL8zgsqjEtgsc0
6jObibgH1TTU18JJk2soBN+pRn124yPBcAqt8S72G/i343LVt+4r4Azmo0vr2UZu9gC98Mcm2Y0e
0qi6SaPdO6tvheZguTq/xHrqclLfo90LRrlFvLGdIpo9zajIUYq+R1qONRRC5KuR9Cx+phGinku7
wBNm94J2oTWublEs5THbucl+wY2KP9qjTDw6v/BMI7jY8BsZ9syZkN0z6ihAFk2TzDfPL8bxwc6X
CTUDLCI7iNHf2FHpTsx8WRXRYT217HBvL4/t2z6+OQEKAfkRh0a1sNe4PY3z88omLOXLy3lVFXdt
9Zzs7uPN0j3fmkV0yZ8yNMS396f6+dRfmOYqiZ+G1tI1p9ujxRgDXf1oBzlhODfMyKOgad9sc7Xt
39mLczJvrVv7/LKGRmtG8fFhSxmVP+0SOjNRQ1zxooKHHh4O/SeOsE0lxlE1t/WQkUyKsN2Ip+Dk
8SHH+HMhHvIrrhaHZGVS+VnLdj1x97MY2BeyotViDd4im7fZTS+7KSFcQEADUUXuUuFxEXnOYoN9
8zHgGNpiag3ng90CdMXRmQ3iFQ+/wM/yxhjBDNow3kcbQi7LCq9o86apZoZztzu8Oumy1/vGw0u6
GtXM2s84vV6MokG86lUTA0Adj/Eijiw9TcrqRz9f5ilj+OwGtUHDex4mW6zEQg95B+cyGLXJpBp8
uN6z0RQjL19CqW83eJ9Zy0O+bMAvF3e8pD24L527YfUjN6M8f4opVIsoj8N0H2VF6OymHBDPxJvh
RJV8Cm3YehErgHviy7RGVjkLCrBAmEckkY1gOXUF9KA0rI5RdZpVVcgM0q2W9hD6fFQBLgnhoDu4
ZR1Rr/fbwXiNs1yPqzKkb3beLNv+XTpc7uPXsl7tm9v8yL4/q9I7L34uB+8Vkub9p/SEn0pNXOjd
nPcrg/CzdaY7AgkOUc14U/mFixXO2M1RkR/3Y83mhiWqqnn/pmRCiw9FEwFLGVCKFsEpl96EVQQA
euI0yPch0iWOMy7pMzPXLe6qX9Q7WRHhi7Qxorw3s3qzZBchMVvhhYR3HGBQ7F4ezQ8LwU9giODV
0JWRecC0wRbZGe/wN0n9E7rjBwnHWdVznvsGmnJnao3gkgZVE5ypPYswRSaEnLsNXSQJh5FBoxNp
IjyRkJNt3bDdz95sNzR30Rq4Jkod+9DbzXr9MOeMXs5LJ4/WSNPYM4uG6QAFPBRKpicDyISfGmEV
h+0Q1j5T06kBhskNB0Z0aN563sVPisMDBoQpL5ONDQunmLGzC2sZgL3G6T3aH3xPUFJnIA4YFgZf
OXGL2QE7qscNwi/kaL3Z4QC4F35iu6oAzjGPs2YICOF0jrrG5vAx3IbDJmycMEbBdnlG02h0eLOf
4EeTCiCWVyLGi8s3YhGHYEeWiOL8Qf8lx+AUh4U7Gm7u97BFcOOhydaOLs/HDE8tdEX8XeUnu4lx
inpD/5xG2Xk2aCcFNxjbkRTuIqzn0QitzXCDdED3CjyWj+N8Hg+zANfCpvL5FCxGfswZyBMZb5tc
4pP0HV+rix1kdpBDXLKRCUSwJOTVkizE0S6ruR1gxGCx09nhzguS3WqQREMTdP/h5/m54XpEu8Xx
DZBAVMXDgBZpRnuVKwXMzDkYpvqeDMIdclTmqLQRzPZh/57pOa2DHZCO/Yjqc+MFVs+PyUs81aMm
p+YyPjTBYTBWXX0cx8iI0wSnvqNXcQEUFlirOh+fMOjrkavx57NDHW2sOQlEfYxiwiVzr9MsiadD
iL1WeMF5ICrwLjZHRwsxx2mPMY6HZsb3ZDvJT7MdLL4UQS3Uh+vAq0cXdHvysVezdqPSCjgZBn3Q
k1+dwmq5FzZudMRjYbOJ+jtCINprGHbiOoVAIA1oQtTjmgvmZyXPv/l63n7j4sxvEW9BGgsu2T31
4T7MaCpk49091ygD/49jNUIQK+EaiO/ood+eJJ8FCq336t72fyB3ap9ekLA832x455sxwo1GHFh5
wHouXNQ5vl1YbSlJP7iCwBk5t1UESQDFNVAF8O6NaXt5xJqwHrUYYgbnctycpw50OZDACKaW48Fd
cx7t3HkVeHf2R/ZYPko1/vhQvLtznA4CngTXGLpUQR/jNjS3n7jI0fxKPFHXnpqVhYbybh73i5Ex
z272jCpolVE04eczs/E2+4YQ3oDO12C2BvFEC6TELuvV1QkD48FTTbBjBH51wKKKU72klwzcoP+N
ncNF0S0dHYfLFnBPGiCtWrKEy+9Vfd8/TjaDMYq4+5QcczQzgwPtlhd2wOx806LaPQYdwuwIIIOB
AceAPZksAFT5KLmvSQnisI8FBc+IGg5bmbHot29b5ITz0CknF6LaYQxw4HAeO3RTDoHB5IgPis0P
1R5s6i4jnmT7TtMbqFvWPvUB+K5/Xsz3/0faeW0nzkRt+oq0lnI4VSCJnM0Jy9hGCJBQQEji6ucp
ev6Z/tw97YNp3I4EoVC1691vMK7rptHdO3oIYkGs60dS0lGQsfre45BDpJQsZSAuKPAU5Qd0X9F/
KjjFMv+3wl+GdVnGxk1d2CNrwpRSwx7qYFN172BU4EXkyHEowpwcqUY77IFEBYkix6Q20IBJsYSd
y2hVvLwdMbh4JvXOOB+I4qxFrx71bnzPlGmr1ISj+N557F3Ta0k+6ahHYpMJKEng2dA62mKqntGI
umGjjllSg1U8+bp+2s1RAOADT+JIn69qvzJ75RtBF4bXWOCk19DA+58eKcbCowovqcBkEunL8K5l
93K4YnZHs8Yjav2rDTnT7l05BI/AIInkyZDz8t6tJ7GNEU4nI1poUy84LWQR2EpCp3R2YfrE6utO
xnvrFgN7w2oIz8usf6Gmvty9htWS6clGr3AxeT0PkCygWDq5Jv6EqH536PqXEW2uH9Iu1FfG1nfo
Q1d18iNtxbQ08xt4l11zo2xi9SnoQY3jAu8jfNKjrhojJKlFqRdZ071YVSWj2Gy9xMp6t4KSHroC
RJK72rclRNwsYwtrfm1DrvF8/HzkPmudK262l4GR2f1a3vFMLdMXazStyafJKZ0YSJSqD8nsVpUO
ODpnQWxJI0i4++tGUmDdQh0+75w0HpgtE8USnxo1mlUGUOhZxZAwlMv5fT/imxY1QgK2B6RFmtIJ
N+Vn0J5RNmoZGUose1t8dvnLpTqY+XnIRuEIRxdFqi3fLg828bYMVwaheTYHzaCvuA/35JyTFMcD
TymDqL1yWKRfTMzZNGj69CvkwxkKhLEt203RwEK9vOv6UbbmSVxj0uaa2VJndoNgddatAHRW1RRy
1fa8zwxyI5OgcIW2sBDC51C8v3FtY7gDbxg4+om662bSYcRnUWqToWTRVhhHxpxVY6zX3o0eBUxl
XEVIHdlPOXYX5iA2lZSb9Nq/FShemd6o3KKH6+TRxkinJX6zun+3xHXHwajgnvKFpJxnGe6bxfmC
vQ72szHNddGHJOyBegabKhyKZTmsHI2vC32PhRtjsyl91Ijnisj7RR/jHVgoTU/ELkBAv1dzI19X
ziG9J1sbu1yeBN9rHv+kO/F0c4oNUifUD8qDDMkjNSD3UIDOnwBEhEU11hnO4K5IgY/Hz3oWo4VP
0L672YP3o0v+/TxNa/KFBUdr8u/VuvLifP7rmvgGKujJLXLOl3u9fGkMtEAgwpzrtCuEuYdAjoVg
U/BzHh9CTfPy9aCVI9g7FJ4bLlaMckSPS1jmaL3shakhwdsIQ968q/SUTQ49SkOfKAQAxHuy8BT4
4i+xXjxQDuJ+9eoSPCYmo2Q1S6FOMUCMeCzCXoHPCTqW6LFJcECEGA7RCJ5Iv8gGwtq1BucFhwPA
pTZ5CSwEP+ccCLQOQhRsKR3u1GMtejWieyOGP6EoEFpsoT/8RXhwoDro9HcEv+pJlIN4TN4vUG2L
vxskSoj+j9QVOCCoIkgi0YUvDpBweP3J2tRQ/4Js/D5cfYdSSnVfnOysxj5KiJ0Egi8si/cj0QMs
hs4HfWE8TETzUMWVSOxbgdSW7HPhcQTEjrUyhJojaZboxBAiCP8f9cOgxUVjhTeFgR/w5S+u1U8o
oOL8rXn8+/YLqOi3ifJRX6022ecgzUIP/lKhqrQqUaF2yxfn61dHQjQUxcknbhD8Xl0JYR+CNCq4
Q9dp3oTwRVj/CEKf+ExXqQNiDRwsRJ7/I/usV9Wr+UgU7mtfpJ2clK5fDUmBZguSnjB2xvdlIXDe
FrGrhu3wbZn3za3QlgjZawQBCdNBodIUN0Eja85YDv/qL+o0O8yl6FKKHoXQNP3qYl4PQtgooOsI
qaMSuemhfotoLaIhfOn9hPaRqG/8GaECGt0aAag4NoJ/I3R7gjgj2q3iDJbenH5F76ICqBVevNFB
9GdEs1X0ZcSeEfo8AQzDOOM7sWd+6dp+mS7pjM90McRN6gu3nrZ3RSAuGFA/Nhn/fYZa31j20fUa
75UrEyqGfvJaFdM/7a4O61qo/bra+2GwegXF/Wewsm3ZtGCB2oZta/qLj/jbGVVenlwQ+7Jkf0g9
Y3LCN2lY+Ej5PCwPYV3GuALc+9dpPs7HWJuibmbdN4h7GMD06m7dhRsNX0q0sgDuMOMtPaEWrlYM
P18E66FGyoG2lmc/cpdfiff1cKdk/pL6+y7gf4dQdI6XuGye6K6UAHcqbizIvYTs0HNPW2fzagk/
k/+qz+IVb2oRNmp2CneFJYRL4PuLIaXibH0a/HJmFvLJf+8n9U8esm2rsgWhRXNME4LmNxp9drvU
V1N6lLhVnfFRJJFpSpeHcWJdUImtUu/qta7twa93WZv4GqRNvVv4mW/5okmNZ8CMUDV/7yWhPlKw
b7FonwMdstLHhemEH9TJIzsUwJT84Roo8YmhHeDKQMGnIR+Ahsq6+6DEQBNi+O3p6plqmC5IokRe
cMVO0LXfUPQSvIHiFeFDemwwAXj4z6t/S3GzdOft2bd54tJLieHKA2jJ16xHfdJS9Wf+lcQttGPU
OVAsZvBpVFzb88DReoUMvO1GuzNh865xoHFthXvUHpaHf6SKDT8U2VIkmGOoeXnH99nY3ro04z7Q
dePAjGchAmp8HbBWxYRmilPrFdP92CU0mUUJaMO5dPEFvb/bH3vFJ73GrlBxuOfrABtE8AprVmGn
ljzchFAiXEeJ2Xm4+/C+IhAuW6lQdR8Ukn6y9/mmjDsVISRtN8qF5WsN++eQkW4ou/oBKjY5MiWb
4/JQKFSPL2o7rFjbO1F655m8sfoU29h9kBKnbtpDfLgT9Ccy4xLKeNuVsEU9e8nFA+HiGSAKGV/F
jmyFE+0AjpbsSqmrzqVlulIp9aNJuSk3dJ+STc7Dzt6/z0nlxdj5du2qcKJsw7JNRdeVb7NZVhXO
KTYa3Etm9y2eFFh+SQvRfyT0hDON2ARmAYoe8gBFrmPlVTAo8zVV2lSGap1gS7TvXIb6RPdbZrKz
xygbkx+MU+WJkpVjrr/JE3JDw0uIl9i2Xl8wulL7z5kye47TzX6wh7wN5jNv+/fRrY9MqRoRZH1M
3+rRjfg0lvVESm5IDjA2z752oC/rhOnSmmh9Pbws8o2C3W7ELkuH5fi5xELZYpDxaVIvtFmJpcxl
mc7t3nW2D68zkaGYrtIVVC190xBWWKwALRangTE1ptEk/dpPSD0Kizk4XN8mhMWGjuMwE5qIBDj8
KoY0+hAB9+G+uq+KUb6gbSlyc6IFRvTTHw7OH5UG44UIfNAsS5NN5XsP5VZYt/292O+X2sLsWje8
0Zse7kUtkda3SXv4/PfLmX/0iP77ct9lEurJkmzVdsolAzjrMPP4GJ6ZodrZk+RYRH9kmAT7Eb4g
GZZQ3KFaVz3pzZzjso8cgRzQp6uTQZ6+kfWWv9srlq54ybna5rHR++003ejL8gPNMLkEVPHL5AtS
kZf0rzLzr90jNqxeEi9vujohzEsua6ycM7qKBXArsKNrHEVM9Pz2g3nOy/bk+xWgqIZpaAaLT/2l
R/pt9tLR+OlmzNvWttYCT5xuiXWF+aYBGgzVt7pzDrORPXcQ3f97f+uCWPCvF/6GWNhSJUWnYl8S
83gfXgnJ1HpWmFGsX8nf2PeKABmthy65l/uMmxRJUkAOBa7V+fABfaKlJKt78bQZEHjBtaB2nQWm
KjN53Pb08KeAFjEOfN9YHTmWJtuqqTv2t6ox1p57JKx3YshYROw5QTK/rry0AGzHz+SnV/tTwsC5
aCiWYGpSV2ivtJvfDkpxksBzUvm+zIi7d0JzLW3bXTlDIVjRmyOrrE9LK3QOlzCC7XdiuZx6zzmp
Q7N2eCb4AdjbEZ2A+0w9XFj0QmUFZdtp1BBgdWc6Aa6Z/tD0/JNJwkYTJm7qlvyiR4rr+beNbk9P
+5zX5m2YFZJ/lqn5mZlMpudE2RYRWoBz5KUJOhBrTdqIHINcMhHUiMwykOv40qkutKubeJmR3yE5
OPsu/33K/Vn7v7YQcYgm0x5n2P/vFj72VhtltvVYMsk8Fb86XtRZJGPjmNnvkuKWRedylBw3Po3o
157Q96lJ9zlxbssHFEe9gx2/MSnqzRk0og+JgBk69gxAtTjyiLolwv550Kd6LUJeGMbjzNu/FeGX
dNsUWJrXoDlM4mFG8zsC1tkwtCuuVwSmMrTzLbbGT8fP6YLiLhsRjxUEmdtGQZF79r7bTYCOu5Gn
9yypZyPn9sYVbndIct+gdIF2hqsnrGvgNMB9X2tdzatAjpv+JfdLFFFsk/YD5qj+wTWg2sXB2LBk
y2HosL7Vc+neQIMhXZlmAp9o7eTJTi38ljp0KNrJetC4p/XdxNV7oJ93bGaGDKid//uYKtZfpglN
Vg2OpqXYfP42jpjmpXgWD6Zwo3Kb7WNoD+rUz2nWurYWnqF4M00PTh9JLxk80Cfd3aQOSmOsM6PD
gQdJzPzbdZqstA3x39fFSVrqq3Q/A815z+VA/rKgEwL0qp086hd5UEYcW2w1s46Jkrj0OK4p09Jp
UxwfBIRna0IXncQvh/uTT5WlMEL04g/aK8N6mH86g3py3eVB5q/JOPGdJa0MKt6KnNSr91mTDXis
XI3cVCIj4HvtA8fn+T1wSOZtL4IsdBQRdjir9MAZOOCigBfuCjQhSfI7D4iT3ADKbq4B1Nm7m0+o
rZIJar77rmhHZgc6Y7s494jfJlEOtEt8vSbh+Tl75i6s8wtKpn4NWU38J4hgELEBkf95pTqnBQEt
55etBFcQC74Qk5IVyKyNJVX0JaUe1d4Px1cTWM+3oVeTdcfR4FszRX2/aGvZqk7PyiyXeetZZBqm
YygV16untqNqUA5KEfJK4kdMEm3E+iD39Jl5GWy1iqgCQrv5BAOAndiBIvAeRx0TdTEzNDGIsufA
KYCh4MZuRLr2abHvkyPoXycvVln4xIIVVaQI2Mam4I7I3JNwtlK92wezdqX75pvQGGB9dRDuOa3j
Si2c+oAzQLrPKcgrocG4enn/8XL732Md7MqgsmsVPZ3iS/ug1YPXT/rEmumTdlvVYXnFV99TJ4ic
U6NT9/OOiI28+DE3iVvkW+AOLzNIaFRCZtgQTyao1Ajbdm033WqL/Uqbwmt5BOa8VScQkHCbdKYn
3S9YG55+OET6n2wXMRLA2tMQt1qqbn1j9dZtdTqdbvGdFfC2IhP4l3BIGE9jwzJshsowCpWhxTLs
ubSwz1ODEuI5VX1P9+i+ESYq/hM7u6PKc9lWYmiIBy6G6BRYwbHw+T9/3lqu8bqH3M2DbeLyIW6E
BJ+G5QDqHd/qXdodfAdGOFrzF1hcAWeqFK7vHQ5msIaP4oVcdZ7t5UR3jPfv62Zy9jT3k9juiqvR
Di4u99qOtruHXwcKVkeCC599Nn2i87ixQHp9Fu+gdA+Hw4ScdbcNdg3cGJyR2Gqiv9lqi0RO3or4
RdZn4FnL3m67E2HxubsTYfDE3HMywlphwcpPPBtNGv/kS3PhL45OE1spxpholCHZtEgjFznxltfw
VV/o/sObfkw/vr6iUeI17nyJN6E7vbrzL05obuJzd9h4QwKUPWacj82QPNJA7oyHw83V3SDVcwUR
3XRZeeIHW3eKANIPwbY868fHF25diBrJY/G+TP/LXsI0ImycLIme+Kye3a+k+9W4X1MnoJ69eB8y
nqFTXHCgFLGCLQIE52yjPiGQgv9FoE7ES4hYXQFeCOcuossI1vWdLu1PF9rlC7q4BtqKXrUZNl2B
ZGBVwvgWMcK1PqWxcDYTkOczSKZNQCCJh3gF0Wrt2xMmYXYOAbQewa4+i1ceonjxVDw3Phauyo0R
HYj0vLt0mhMc3dtCILTiyiI7o/b2+H0LRydxU94ECdL6LPcefSjcWoWl4QsC+wkfMf86zjlEc6qq
qogV6X+LE3RNUrq/NOkwJwsBSN6ZnKb5u7XVKP/fjGE5K2fyCjiRWzKzNsnutqKMyg7ZAe5zttm/
nfLg8oXDBS6SK5MzBpAv7pM/W6wDYuWZLLrngRraYj54jJqVGeobeVOAO12oeNzMhhLlO2+nm8dC
PF1h5zM4h2rvp9pW+Uvdr8n/933a395nnl1M1ZCzy7AqyawuZtFpEF8Od3gCTbWWn/RAnt1Y5XTc
96V6dj6Pi+sPNYMh/610UVRW/oZjm5r8qil+K1WN9FleIBw7Y5ppnv7sZfH6zjA+JfAnbcbYf/Rq
DH5OmxgoCfnXU6VvZu8ov60zV6aqk/Rid096NkrJVnpqBU2enVKarlGZJKJAd7K1gfklSzYhk4nv
JLOTccwtYqfI2XGs3Q2Xiotl474wVsx5hRqGwC4kNkYdJqhoMWOUbG0qVZtLFA2ba9mjm6TeCGS1
362IoHSHnNhHsrJP2rKy8YUgniBuqve0wtP1cqjaAkd3cC5azjyxITud01tB783aFuemp5nqobbg
Lc2uzIMpYFM2MhC4EUnBMwcXrWOBMaPgwvDjbrH8vMv4uuBAVtuufDBuSqg/6YOSPKMP28QKL2er
Y6YT+UM9Zd7dJjGvLN29lXZhj2twqPtqFLBo1/ejAsxABx8rwWRjJe5eGyOkr7SRGiLPsNZMoDw4
t44GO9C6DW+ShOGME9AMrlgII+juWPUF5gPh4prsWkRZ3liKS54u9x8KukY6l/gGkMCFuUPqQiPd
4wpTpEQ118+wrqaOFaipRIkcsqIHS5JFaGK2iYuF/Txo9YBH1LE20JpRYu0u14t3u41veAjdlJmq
ztBfTuVqqUR19/ogTSo7FhfMUR7nwd6uO7lizWVOAFJGL9d8e0pXGoyHcz54mETWXt7KclWl5JHc
YYOJHFR4inK3tmdFPFdPi1Q7oIvBvQM+uHweyIXrQ5khz+gpfSlS4p5lgqq3UgwKoT07Oc4Wtnn2
mhPVJ8bzErBgZaZvMqR2nb1kK/cPRVUOUnvzC3l9OqXjpJjrKftFlYhjfYBHrmXdGqbWO5GomdYw
B2g2zOfn4glFJmpnsYGpeaMDtLTmuJa3uSVhxwEpgPUO/dfHCCLK2aSbdX0znJWjc9YX8wTsVeOM
uiSzu5oOqvNXm0a7Mh2c7tWQd35THXhaDYYOJy+poVwMyCBL1J10Sw71oww1AnYUYxRXjm+cnj0J
rl6/KXAZfRgFoV0ZR27TtqpC1jz1zN7IbSYg8rFyLE6vzsC8qGDk8YWx7NrKsOswmydQKWvMzklJ
BzeZeVyJek+OS3KbU9U1T1+qjqnOFUD6srR1OB+ytnorSIyL8fDO13Wyi5/mTM0HRmm93bQzIU5N
7JXROHdgqjJ0ECec7LuwgOKsd7EG1mPknMdJNT7foMkek2Ij4z1l549lFUYcSK4lT2Nsy/TeA+ZX
6bakGz8jhoiHtoQOdS0eC+d6mqXWBaJvW29ubSdjZMzgy9m3d0NvwYTOAEQWqvVnYIIRJbqN0slw
c73wrOu8SQmiz4nsslelUWF5YgdnkKkbT9BQNN9bJWwAtDMnbIowLfC4zO/dE4ihhFPG1SD0z659
8yIHrYqGW0FCdvmw73kX3aNnO45r6KubTBH5VOHFs+AiKC2OCTMT4qwjIijA4b3Y6yfMsxzvjp+Y
yUX7fBzPGZfG2XZ1MuiKGfe0stWezAwkUi0x0c/UHJ/1cULiygjyFaNFQ+RZlSauIiGJlTR2R95X
ToOqWlt11kkSOJERjfb6FDbndaSdpyWUclO7uPv0RpPlBIkHXdnjniU9TRruIRKeSyZBZVROYpHg
XJzolBPw1kC6O8Macnz13LUJcWvaobrXuqk+0tKjrCWx15zlcZYnEK92CfUBbmBqCyXuJI0d87bW
UnTQaUuAT1z1xVbrjKvZ3KCZfrZzV4EkV9uBltHxKt/pIh0UlpCXJ1mgBMY8lAp5dbYVB+mSIJTg
aIvhToHqeWHcuov+Q9dsJa8oVgZiZINp4hI+kJc7NgfBacaFM9qbPJoJRHb2fkK2V1NnkwzWWMSZ
bVzuk9i59qwsG4hntvLh1SKq9/rDMsCQ/5ASsQz4bVa1v8Erepql1jnR7ssRAzgFfJC44S78Vb9v
w7XmbsNElNVhuF6z1l2HfJ+4o+pVx6+3FzdccwdRLI9u7nbrF/7W31I8U4aPRJE8YXlwc33xi9eC
YBvyx5uLV5U7OeRU4am/23Efx62D3YEie7LbbR1+7E+WNNDwyvSWpTdR3Mnk6fbn/X7iLb/m8+W8
f/Owd5zPRXXb7U/druV9xN3p19cXI5D71e+6utvtdqmv519SIO4VufNu1429Lo/pf7lfX8yX3tfU
7M+ndOh4vEOL9sPxKIYpjxu373jzafdrOqdExkdyLp6lcaeSB6Tp33vLfsQGAXv6X1/zj+nFm895
4W53yo0PnvKLV6emF7fljXYgX+aiuCd7wuP3ot7nV4zK1P9w6T02d9gNhuPhG27VLAGGfOsOWQSM
N8PUfeMfFXPqQkShLg48b8y/vfs+HgTeYLVaLRai6XE8HmezhUUjZN37NFgZhZX7ufdmFAPT2q2x
OSREhK8tfH+/dVd4UbqrcTAerwark9sbvL6c3MFgLOru1SAYjMdvwWognj0VSMZgcXJni2Ptfh5n
Rx4R+yf3ONt7n7P1qTubeYvjYnacfQr70yOvCj4i7vpJIi0eirDB3N7sE395d7Zmy0Lxi/W6drln
OPuczWacbVvKOrHWI3t1TVy1e/Y+eTrxgzc7e7P1v9GKv7C5uAZYBzsyN9MyvzuTVI+TKqeFTDdG
mMr0k3EzFDbYz37zCbYNxcbNd3ibdREp3IXR5Llj+zK+I3VHLFhaP2KtA0PQy5dCR0gsMFTKhyd8
/7WB4ukcsCIQqypKAT8OsHRMSJLOOnWXniMUA72BqYgYA3dP8PFmYvjJhlybUGXZPDXH2F9d7i5p
L8S8jkneHZnjEh+EULTkwZgyWkLxYj9+SK6RevrcJMaION6VsCOHqk92jSAz5N1qpbh99eZlixtm
eZPLrFwpYTJLF7fZbYZlUzrJJvWqbbx2JQJYF9WqRHG6guQ/imZL7joQvsiE3PlCsS+iESgg+vvF
dV1tpZW+uAxNFES7ZJtspXXaes6KsuLEF3VRf1iz0xx6dlDQnLmOXjf6T5fJZVKs5FAOoevevWJ2
3wkC8Yhud6cZQU5lzVNOlBUzJeS/XrI47a6r88qem/MLnU2+KG/OMt7IY+mHDov6twXPb6fEC+D6
bbHxjOJWkuSbM1bamLhRCj01nlk6jqMn987UTymXN3dY8ccYcrQ6Ne7Y6ZvnxVkztyV0+/sD4dgV
JnE5MiKas7oSxKres6nCb/XjJ5cNRf0L3kYn1NSAdjV69d/w1H2mFeVNi+3QTiFRm5WvwkvTnl9G
e7AiuA0lRrtV032ybDTvcfi8FD8wBWgY/HMT9O9W/fZVUvTYOFdLDc7+/MEsN9dvocQQA3WzK7us
TT3Ocl9cyp8C8cFp2Scn0Ws+hBe+8cJdBOTC8o3/Ah4SM9Ldf/hVIAAdVj8D2ZM9ATX9mp8cOr3i
3onbdMTX7Xbbenw8fPGzuOEi5ykfMJO7NAN47hGGpN6+yzQD7ufuRlglDCUXHIjZaDk58HmyTP3l
5ORNDlxPnckOpDHt827KqCd7ZlfMXQL1YcILdG+045kOB7+z80ejznLSEShRZzQaqevdpGTcmECh
d0HV5dHkIGwZnv3SPbAQ4bc4fzHoMx2gSZWCxo1HTBYEzLm4pbmnDjLjzhxOvcssSHvaXfIBh8Ff
Xv1D7EJv43PMWCQ+Z50DmRE8Y7ZIF1qPtQp8lGqk8CdejnfFROswFzsuG3XAnSbmvqR885kq0xOv
sp8+Xx0QMe+BFDGzihlzOp/PTf/jq7tJ3SmT63ScusMhGFHXZFDbYHADEeoRwIk3Std6r2fSVKRC
4q26FkBOBq39jUdsph/MZU9vWPmb6ebjA50QuBfGdS7MKy/izZ86YiPEpojv4eZtis0F3lnc/WJb
gM2mm80LC6MHNiSvhhlczMV2/+TvubG+Z5sBvow5T06Lh60TeBJ5RQEogLfKPGapQAZQEVASsZ9z
YVP0jh8NM6ntPhmyxZSLy0oH6ivO0iyW3bv77MLkeM5+PaEIK6BhQBLeaxZ+eyuHTTAWcJXtvtH2
6fBp8MA3LPfKvGvzKgP1hYytIqQ/4nXF62fccOR7fQ+b0GWl5dKKdt9XAuji6xv7+I3ZOPIgyTP1
aoPx27vmjd95sWfAdP8uHsBcjEYA4YZ/PDIfi4+UywvvSZ/MvRBMm/7hU/MkX/zyePVET4JLMWTO
xnFa8LqYmT/NMTMzU4mP4qoTcat7n1WoWzQ2IqA1x+dKpfADVd1u0adwE1cbCO8A2CkV5aIG8ycB
gy1pQdgE/SIY6VIVYCftxv4RclJAoSEg8NY9LqgVrlQivdnsKAqI2ad4GxFbRllCHfDrPxnG3FkM
Fq/uBQivyBmhEPj8dHxdQhTnAdPr5JlzXKwfCmLF/oNrSDGgM4paho7vI3jSN0iv0Ov6qT6q5YU3
zeW8o/YU2G7ENfu/r6OJOFFFGXjpEl+FAsmjgmduB3D9mk7BdgVK+/DuQKaVX/lTcaoSeyHObU5U
cdF3+ej2N7+KQVEQimuOIjL3eTT1LMaW48Z99L6mb28c7yPFnB18fh7jTo8d+PkJ6g0M3vtkodid
HeseHkmw68Vp8Tn73Aefx0wUhxSCa7D2dbg4QiN3ReW93XJwoA67n4Y7o94SQ6wovhntDjcKMVFy
bXccbfa3qN2uHIb/ue29I6/Kcfih/nL+nL0cRzZ0E4qZaRmG8r0p+XzeTf12MhZ+OBoxLLcBUQEd
sQgAbHQbFggchsNuuewk3vzciQIqb1dih3f7DFMU4fMO2ojlZDLZHSaHZdXtLPv9KDj5/f6SkVKM
wSePv4Dlucslf2tcMaYOfu3+pDsXQ+7c7n/Np9OhK8a9rjt1qbSHw9rnImfwMnF6H4oL0PDGb2OT
v0y7rCR0VxBgcX7xp2UHvP7qPgemO208hopL/w3wfsOg9zbkKGZU2aJ0XvS4Go8cgmCGBTxHrna5
zEQ5/CqF/dlitRh43Muf9bhaUuppGozhZxiyznqtrHyfi5df+ZTI4ScT6izyZ07/yNGDD8bVeMG7
Y82hWrddcXnWHmbcr8tW9sQqbNQGI9S3o2dn64d+z194J5cPMTrpvQtsvWPv0/+hoHodw/90BAn3
oR1oabaGoSounN8uK/MC/mFkmG+X3VpeIiE4ESvIIP0YxQTu7ZtxW/avA9Mcqdbs3yeY4ogT6NuL
K6opw8uwaXzbL0bZb9XcXnrkxXN/lVcqw8qSmv6wZzYsZkgU4jvqWFcBaX3Xcbp1gR8ROqDgghGU
fV4GkLkAQBQMIHEa2BgPz6RZCd4N3VOaKJyn2cRe33Eeo+8DR10RpgSycPt1pasnaUHCREhrEW/z
Kbrua00uB3N9imYyeKAXmdlj1HAWeuwJQM2l57D+T/12jPlLY+wygmeqqR316hHJ9rfRmVx6CMNk
ZWB8j3fbtFK7ytIw+pd2eaaHTk/q1EukdVv3HiS5M6TL4fnk2QyxVi9+drCLU+DsifkIRSiEhoAF
xAlS4z0k1b3WRxbjxCGdGStUj/edhVfORF5GpW9+VJpnmH5x6T0KV0Ee74xMpDlqz0SmUHnl5AbK
i4jZ5XlFWwJ6jW53CKOW6AuANIm+aYpb53Wg293cWj2fo5fas3OnLXYJc1x9qolJ0YffPQ2NWwpg
4j/QKnjm0BhVWMZfkK122HSQqciGw9gAWG8K3S2ZN2ZkzJ9wP0Sn2yPrXNdRCK9qZ/Ygvc3pFCO7
gwb0uro+erP67tWbJ3NLsYOK+u8T7Q82miP/dpo56repQ7lqcunIqr2oPcybwRFM9z2GE/DvV9H+
GC7/+zLf2V+5oVUGuiR7UUFWJiz7EwUV4Q9qdycYWeiooadLQcyis/EeQU2Ig4ntlJArFEy3KW2z
rKv/wAxT/sCRvm3UtxXI+dIYqpXz3unNdjkPByVVG1xKaA4/Wvn+Qez69lpiB/12OUvNM5LLM691
929rYlKocimMG/fjDTiEIuqFXFQ/HNzXbv1/DyKO9m2WyvWHtNcKXrXCyCjqEb4emMxCEaI6ya2C
li4wmuHuA84P3tBdBziJ5AEIACd0aTRhlj+dCPYfi9TXfrB0U+NoU62IUua3/RA5sRXFFzke7UfJ
OJ3YEH+px0dKmLO0bzZKWI3ETwwWp+sSs/qIjFlQjaL029FtcFudJxJ0VhuNLSlc0TQzXVDUIavW
bNB07c19VMPrDdNBNDUnRahPCV7C7NCZ1cMWLnHH7KGnjReMYCERvFCxwnPjaX153kxMJLKjaOIM
5GG+cAAxpBDAOQnvoELDBh4sDzn75Q+OIX+ym/6zQwz5+4khS3VipAaHCC65Ai0R9S+43qV/Hrfo
bEhM9pZwwLzFpbMP/n1VKsZfzkrBkDcdR9EsEyet/x6Nk4I3vJ08HC5LMQWLiRiLde/XQlQsX8Xa
s4U5IOgr4nY41F2JtdhBAJ39/vwL/E+Afqb79vRYN4n+uNwh7sBj3YQl2FbggePVglIiGG4AHVkc
LpdUbhKLvwO4KY4afaDUFxQr1swOhq+iuBM4rLgddofDgcUja0kBXVJvsq7bCPKAIBKI9Q2ifF5U
LD7oPiPhYkxfQVRzr+ifhCtd7IuVFN6Tr6LwV91Ob4Ci8OzFB4pD79979S8jKhW4wa4DeXdk89s1
J9lOnd7PmbSg+/dECw3vFh5ngkzQNRLfqH4YWv+0fXfgxf32euKK++2Ksk6KdW+cXFrgfCODzfVw
Y0NEcL+iwHfLB4tPDObuumvv8L5rfhrY9D9HdsVRLfRPeAFBx/zObL+crKd1Lx7xsvZw8F231wBL
2TPLaNb4J/+JBnNWvePFwmVGhyrtVNvrRiWFl2ybh6sqrj0xRhjZpcGZ1kHOOvPpzdTEo79SdNHf
Ap4BrQztxM32Peik/z5WfxkgqbwsON+OY7KCerUaftt5Um0qTWar8RIE5m135EIIsgIkzCW84GKB
l3n3Rb7a05DLUXX4U2PXTk+5hwUDTZBl8fBxY0KZcFI71UF7+/fGva6+/47eYuMMGXKuKEG/M8Xr
pLowOugRbOPrcj+oBaw5KkIGwMV+IJVBumz6yQxnw3k8vCPGmBTrelj1r8QNn0Nz3Hb/v7bHeTEu
fttZdma28fWuxcuKFql7W0f0oT/JIl2gS4EMylKl9Ar6jN10jcSse31faUfMfG/TxyxiORPYzHvp
TyDen0OY4ujwMjXNUvFHUr9dbpqhwvS45jTTWRSWbumhhWd6w1phjN58y69HQGSIapYdsWw84I8Z
fX58DdNg7H0MWckvzmApkFW8DQiRDUdIYBV1T6AsLFwFBrEajMj8cV/AYArecfyJ4vrCOr8f6d/e
hPatEtEJmqmu+7IZ+YLehfOKFwLDMUxOZC/8HNBuOHuD4fiYeqvaDfXBWoCEJ8ZkwLGv6XAz3PfE
ilwsP08sGIWuK2YBf38Njg9AKqiGjNoX6huW+UhreHNwejzZbbqBAMZoqPwv0s6zOXFuTde/SFXK
El8VECByMLa/qIyNhSQyCAG//lwPntnjxh5Tp2bzdvfuYEtaWuEJd6BkzC659EG+PU0mg7VPQk4S
/5ALc8Ow//Gw9xvk4WKva5s0z8foNYbXuoZs9VfmfDtqupcQJBIdeihb/11G5VhEQsoCHZd8ivdt
1khj00fPo41+bBsvm6ZTl66BGaJARyGUyQj2bzbj+ODokBSaGINCB/VCRoFTn6wFQhf9jJK4kxrm
+/t0+vJC5Q9Cd4gAW13zDWBgX4AwmvatvZ9Qn9OiNeC4IpKxZH+ApisfOsB8h35/2u2+TVriPiBa
4Ee+A8JNFO/k4BHIF3EEhYFLeA4c70OKVXImFXWER8DG6gHhS530o0GSoIUGTRk1EKqd/CrfTayV
0XQPLrEUmsCb0aqxYLGS4/BBBpJ/RT9NsJtpXapQDxb/b/s8UHZ2epDY1o9kOCmKzTYv0hy9TfhJ
9ElNUJADxdt10NoABFYQt99QdTcq8iJMH5xzt1j1ftrYNSEqWKqFfKNsBN92n/1+bwFKWuZjUQ1W
6MYCfaTGNQPYyEJI6oJDAxlFBXLr2wyUywsDcFhf+x/6QIr2FCujjwejIojTv27qLn2y3Fp6Xi5W
+dihrm+wKK+sYNOfIQKAnGIaIYxKEbkkAJFmIPWUi5fW3Ufv5kf9r8b5+5+h0e8LFWayvy5OGXfh
Tqy6CeJTp2+HfkoglXYovCGV8nkZJBRfXe9tT4XM6qmgrf8ejBty8H8fDP3+MC3ORparF94QNtgg
a61mrYHWhrfp2j4rjT8hfkRhU8JZlvbq6UxDXbaps0fxEXFi34hyTg4n5PjFKUTpUDnetgoQkxb1
ezYu6SFLXdbgXWYjsZ8oHgQEtR+IPYYSOUNCKr1G/HaP2EtWykrNid/GdudUP7PjQDukqEtFKmQ/
5BW2wfvCRVeh3cLICkDeNVXaM5sGwRYg24WvhnSJ2hi11d0BmlSUXZN+0oAkEQouVX4+1E8NLLk9
UdhEByBwn20fyAAADcLZAyVZqdzaQUY7ViyCDwFouWbRN+tYKQlx3/tkO8Gb3WaRSclzC4v1wat8
NAx3p+qhLLNNlRzysfJehHh9U9m80p532byocEoL2BdVat4eKOTZEOZ3E86rn8EiRwvag/nq197W
XolAjopuAg6oFGZRUGnIiEnV/BwcA+H+/X3fP0GfvD4XVWBoNzUT9Zo7hLiW7W33YuKX96oRep98
fWJYDQ0BYlLshApVfT/X6TNp/vHRGf61yu6n//9c+0csqS7tfVEWZj4+vQvLf0efAQvBHgp0bcnt
TBjDFUoQGL5DsDhS0vhEpgcFc7KsetGtIMQJPZ/sqnFh+xYKvLQVUBEKsJ6LynCPRk4S5X0waS3q
b2w2iIk0Ne9d8VeRNJWkAYS0TuAyfUxQpiVzcI3ryKq7CjedU4z1O/HRFrtoaMUNG432OQrOhEuL
OgQfTjTaAUjIgt0LgI+GNWoxCeVr5CqAg5fIwsLjp0osf8okBktNBYyI4hiid9QWCVpwHsBRpIXG
LmxxAKJKyo+qvWrrGDJv48uz5m8j3CuouSEe56eol4zzcO071B8sfxcvKS1TF+OL85bLKJD0+hbl
KKzfqZJkAVVMRoO9NPiUP/4cgeryPoSiska7fcsEBWwfVo3lZNf4e2rduHA/Xq8gLnS8mAyi8n/P
n+Vub2TFJb10jkEyUN4hHyHtngUInnbpv4VO67DykSqD8t5HHfEAhoIdt2epjbxxunpLSCBPy1ZG
fwqVRZ6BfaytsUP+fZf6bwcSktiGJAwq6cPdAlhvzqpdblAMt3oAAGApYaPWdy3v3K4iyio5GjGo
POBNoTZBRrfNRq1fOZ4Zu/V94a07V+XBhqrfxuXHuP3PHVkSWHw7tzVj5ZrLaleM8aaK3FbKdCM6
B1zP3lHyKylgcCV/IH2l6cyU/UAuU4oOQ53gqoCG21qCJzdpy7HtIaCh9ExfBC3MOWVtyokJsY/Z
ZbemNb/kpE1AoNPU48TXAguPKj28NrdoHlgxywKd7VODvJRD54qzOPa8fhodMZxK+0tgLXl8mKuT
Wl3feQYqyQTTfIsM+QRh9isz89xQw3VQq69Byq/HOmJyY5XoY3at45niDc+c/RpqAItArH2PdNCk
D97WaCxTsLgQiDNVOAlQUAxr/qV3qcNaaOXoAzetFpR6ko/G+WkzsiYH11s+gcYNNWI9iQKBF9cv
Taw5G2ywDbNBkWsAET5Wp8x7qFmXeEEb89LYv56iY7SfiOTzWRjYQKfiCrzKkQIqgpEdBPkHyRBU
hd5I604AsJckJxnmD0wsflkv9ExQXzBqEEudH3UQxz4eDHT48/GBuHzVYRwgt/jlgEAAao5KkQn/
62Db3EXYlw/6Ak1yQeecQ9QG9t4bMpGt89ljB6BB/2CV/CzRyK3hTQJin1jWvgsld1v1vLdz8Lxb
Xpbjo4Wp6ZPV2t/tO7b9enlwNe2XJfD9el80gW9LYKXpl2OZK/kYLYcmRCEqDMyXS+tal1iWSmaI
UgKCJov2upl2CRyiMxInCSnClcOXFvKWLe9jDa9n21TeSZbi/do7TNAbOVEzzXvWtGLXLti3bYyj
zabZt/Ghl64jwkMtuhX4sysdu7dri+/7DtcpcZgXfym9l4E42DWzvoUJGyCDVt5AbSESZZxquu7Q
Te2UDYM3kEeyN2+JQGiDdRz85R7sXL+9FA5NS5Mtls7bXS0SKOwhvS7yYgyTN7/WL3Rz4tVwRxbb
dHDq84wuouhorpNmPCGAcMx8VIw+rvP165blXgS1/q6nbaU19PeNaT+ja9204PJSXSDzgHf27wZm
uJm72l2KYmy3tnWIub0DdvZICOPHcYZR7wQ6eg77+f/xqncbuVpz12mpctVzvdbbTZG5/gRNjqsb
CiJiJwDcAxz+6YFM3K8vAYBBjdVBEHxb1N9m6n5XOJedqZO04HN2RvCelp2zaSlbmL5bra5f57ny
6Ell/P49IHSTKrRqmNB1kD64K36s81qxSYx8014eW1a27mR6JyHozLE6niwsu3Gx9gCOC9yEOus1
ctTLgVUOHoz2LUW6vwlH5GLkf4Z+X0ZyV86iOi8uxbhChdBEcqOKnAb+pP1tRwlO9Q08wpL6WxaC
o2jliHJcwlOs9rP+cgic//Ky7GH68rLqQJjqpKE1O0wo/J56h6H7pk72oy2gRzqAKKx1z00cBjrr
htG1+8dZ2kFjrrX5cKmBt4/RITYHeXuPS+Npku9wnA1s2rOFR/vQGtDwrSvNbCQael6thefc+4XN
/YBevhoWLfo7HWJF3pQ4QLysO4vBfr5o1R7kBj+d3mr0pWu64ZiOWxMG/r/roQalrLZP1eV41z2O
pKa2o6afgzAV1NecbsAU1BWl/uS56uUDNFou6aMl+TM90W1bN2sWU9RUjVvz/Ns0tSy7ZuXObj1O
n9C6C7PXbVwhm2fH6SOJuF8WhE20B+/bxu7ctGRz+HYllSxjp+7P6/G6fR6Xr5tO+rqaiJpSbXiE
oB2cBvtXWIO9a4UWXpA8WI6WrPK7aWnblH85U9h4mJ3/Xn6dpFVpqtqmfVYGR3eiIJWb5IiHb+kQ
DdxiM08rFe4ANlHL1lGjt1dG2elVB3ifbFbhBRXYKm3tEkgoRmdfbCNbveDcAthwCW+CAthxvq4m
lmh2pm5w3h765xziTFYgP2jWz8U5XPB3iTaBR1E7v6Lpt7CDWo7u5on+rIVseZViqR6e7FejnBfX
yYngfRlZxHJ6MVDXAx2PZVjVD5AZv5Ttef//GRbsPP4dFvOy1vYrlCvG2yb9jsEKwIyvNmvdPbYq
GfEF0dpkGyNVjWIdju2j9WQzTXyABRPQAm73MkuG1oNl8Qta5J97su7QIql+vR4OCwMH9TqwBqTW
UooW5EIUW9foiS4eNA4fXu9u2zwuV9vlocYYYPdDhGX71wa6/vTODWw+EtRJ/t4iDZlq//tU1O7j
+HxdXt3rxlmPN5/Y1bdXsfSUz3hgPinTcm6gSZe1zGZtuJuDPzkhuLTylCdz5Aw2Y3pR1QI9FYxR
6udoOygg9QOYnpWILpF9XEd/3+rvq8a2OUxM0nSkwP6dHiThtrHcuBg/E49X3QU1mI3vBjCLZyKo
Qet7KJWnr48W7Hv13g5YKd34K3VeAUcSiQYrYCGuN73ReelLCTcYw18S8oK/IBkhNU1uP/9998Yv
5yGgsv/c/a3M9m3LWVnqwmTvRXxpVAxZz2hFLV/SQRpmOw/3Oc1nfDcTo2N0oTK2VpMMGUcgma+7
3nGofJrT0XLnoZuN2PSic1l52fTv+/up5EO/z7BsVzMwLKb1d7f/79Xj7mqd1cVYocFZv7xVHaWL
kTvxyHsGKen50KtmKJsAJAf2/MiTVf8lGhMREIiFNHtQ4bhb+jsiBajN2oJlRg5B3/rq2U+p93yd
4hsOgAMM7GwNx5440d9BoPEXsRsj9r1A0RoYjbt/VHKSuPRuXaAIonJAuJaOnfpdqaxkkNbbC126
pJP3XeBQ9XVv0TObdjttpuO8WzXtBvLApBbDv1/EL0fTPxe+ew8Lp3KcJRTVGDd2qL8nKMNuaniW
1rrYUe10CS0Irn9f8idov6a7HLmgNyiwucZ9eaG6Lh19szpd2xetVR7elTRSEdu5BKtDC81qTokk
1iDAueHf1/2pqPPvdd275GB3um4pcW/zMXArWig10OAZFVNREs7WAOK3dScukailLjZc9FC/U8/e
Hog33RfcIYY1aqgxjOBj2U2c0OguroBfre76E4btXhHd7Rp+1QCgr4NzIw8MBV4cQBMdrohDubyb
pJFy9TcngG7+Ct5JB7FANPKQloS0DyUA65n6uQwuVnM74Q0o3v4d+m0lbodpEF7iPEbJDhrGoUej
ZpQkMP28j2r6kb3rM4XGz+vhSaQvtUkx+vh75KxfdpPvb+xeUeqUO4ulq+zyMdI5dJ56iw+rfhxl
rxmudVZjqQxo1ztFj9e4eMbj1J4XwhtCMhQNG+hB8BRzyhlIClkRfg88A0DmE5rodZfaIRW5pYPY
PRYZob7wjI1fPGu0H0CSo0rSswmBLTTl/GVrXZKggRncAr24PpqV9yvBVVX0elBwI0Ay0Qi6y5W2
ZeIc01W6IUjbZ57yTtl6tBjvP6zGYpTRlyLjTTzC9GV31UdQ9sHJ+KPmdn/5uxhRcZZuXm65/L5u
DqzR7pMaF/YPr1eItrQyDuQB6WvaMXtI3j1hcb7gT/AoWYCyhCRUNRcPVsuPVfp1Q+B62JJcl37Z
v+ff4ZhfyuSSMx7jspNONC9FBJDIbABknqL8o2jsPjK4v9zdcbvanHfbs1zOipcjlxR8jcw77sJH
OGLeDvjjsGi9759snM+ycfZCCeoVtJaP8nWogJ/ddiTmBCB6RMvEUD2jbneR7x4alWf+f2cOcq8u
+ouWAWbGNG6H27fD1b2qwD2u6masxBal+WUvjdJ21s8hp/298H4ck/dXklH7diVrb2zT3OZKF2ze
HfR2TYTsjalIOT1rjsCBFm/5Co10z56eAC08OKZ/eynfH/TunFyeatcdqcMG2TvXru8m+51/pm/d
qx7Mfu0+F7t7zhvA7dtzHqrjarXdXTdjgyTDxzZzZLe11raL1uCjS+l3R+3tUvR+oTtqNqnn3TNl
7lXZpbq2GS/bZriZn2b6izIpm8nQHbqgH9p/v8FfRlCv2Ra0MMF+O/e+yeuLkR+XynI3BuvbOdKt
29WTx7qIsji+hw880/eruHdrVau0i+4cV7ux0QP3oI3VjhAPqyZMkTVltr8f6T5Wub/Y3UpVrxs3
TxweSY1WQ61hdPL40Uv6ddTooFIaoIZk3UC336aDZeYnl/mwG1/fFy+ctNMMA6PJ9cGx9suDoGnP
wLkAzzTzHhplWsUSSuGGB3k99Wupt2S0Bo82tt8vgtQgdSkYADfk3bdH2dSqogS1uxtvxymHWg93
uZHzYJLdoD1375+ji24l+C5R5Ll7JSddvVQ7RdmPnw/h7mn5sf4Ay9IiVtl1zrPV3MD5OdzG1+EL
AJTw3EVWp1YGi0Ee6jNYU1CjiynQ1Acr7XZi3t+VYejgPCgG2jis/rt5nfLEXWy3iwOMouJN6YHS
7RZxPjrF5B5YbIVFR4uOuT9fxusnWF7YKjTpSVQQMpAq7WqgO/sJSSjMKv/88mAO30c0rkr9yXBq
rkbtXnPUu10gT4/qaX1dy71ZgCouPmJncCzPgEK+cKXCdzZw7NUamfdVlRKhxOEXW064cIIjkBwP
EVzw7sK7E+bc+7bxDsRvinRVGzIbrVdyPemwf4hQV0k2taPYS02wnQAEEDyPYDr+frhbg/rfgefh
6Fxr1F9v292/A39cXs9uqrrlWCAG1nuCv7XYDahIx5dvxk3TTExKdeih4j4tP7uYD0jn2Em9L38A
aWtJO1Y+KLTPMY7BofTYsEL1BZktECGpQ+W/qh8/RYRdgfcRibfnqr6G6yw66uuo7InKtwnkCKMw
KHbEsNFmVkwXKNa+ikmuHYqP5o7a46NOAKncjz3xn0G4ZcjfFp7pVGv3WuMNi/K7ODHo+C3YkXzc
SIdRmiHTCrUbomO86az4gEGaKaT4Sig/FEJ80USwum6A8RMEthUfs6LKBfUNF9/91HxJJ6tIqFiw
LxE3Ayrn8eZbEybxQN4rAS88JBfpNhd4hRvinIu/JK998LH20RIYid4AOgNb7wUNMDwZhGSuSY3g
5sFwaWS9EdqGfRYBzvTWi/Gyma5YqlglNLTm37NGZvzPSQPagT4b0Y0tK+bbeFmFYiharVp1y1WY
VBMbPOaRTs52fjRf7Gp+zh8FmBJQ/3XBu4D7fDT1cnEoV92dSoMfscMaTltKSnGSfq1SFcGymi/S
CZ0DbcsOsny1yvxD3YJh0zcP8u+f543Mlf959rudSlsoO3u7t1bdC1rlmUl3BFuvMmutXGbHrmqt
iwcPjw7v309fk3Pj23Dz5NvNwWV6bsISAKMbaYAY00baAIOIjXgt/vpY7SNS8B21g9bONHV8dXLs
nXFK6jlx1dnz864ln2szi8/NE1L9x+YZVdE9YoZ2y+ZXt3VuJ/xwWwhEdQF+dIvuvq1Sdru0aEC0
KpF+4PdsEC29hQsbAJEvAUEhEIoThnx2nSvxi3y0RjlnT2yxXLpK1w7Mvo6enjE0hooP9ePGcBaC
tbDAZ8JQQYaHrrZICMK2nM2kXoYwAzLJWcjPVPxvn9EmSl7yOn4UoJi+PuLBAVexhbqSb6SeQ2G2
oD95UzSZq6Cp4ZXWYIu6YFX0vhvkaMyOs07WES3CDJs7G0MJJM75p5nTLqJkLOh5VHWSODO768Gm
V3PDI76HwbEjvzOoiPWOnQQ+IFyxQUXJlT89jLaDQ28/2A5qG19+c57sRvY0xc5zgl2YPTvNl6/H
yRalU9QjcHlajTajU8emYIRZ2e0bLwcl+vqxiyYf/9qcLV/lh3MeH+DS7qgvxDTS1cYGKiKeBjqS
AWdElzyIzAm2CnHJR2zurYcntO7+DIb/mfj3eMisXOm1045ZaHj7wEL+sUZ+r/suDloKZU/0YNHp
EDtrRJVurg8HGu1ofY6KV6IL9N1RHssGBSJxQfGqzcoy2M3zBW7cytDtG2g3m/hLn+JTfOVjoKVB
dUCdyOcyOVJKuf2HlC3/OdNq4kytmXH70PwSmK0Jms30ql37yPSXL1trXmIKlXCreVuO1Lf9y9en
HGCPVw4u3RVMn9NHFuuU8KWIL6jdHaVbLIKoQQhdWWGSCopZxCmFyLoPq+eqbg2c28ftpeNFNx3b
AKEHltiLeYqFeVKzNljjb/R++jTfz5/2O1iP7rJbtgsRO9agjAinG227ANkHwLS434yXw9WYVvQ4
H+6aCr44B/xwymatpdAgXzbwZZ1oUBUm+1YS5xjXofURb5lou9EJxXpEQkaLQQaLaNkR9ZNdbDTL
Ft25njkwB0avXKCKZ2ke4l/tqnWJtL7RX6ARUk6r+AJUQwAb1JfIfg/4pdCxQOwAyQ4cuphns/xV
n+kzdXaBx92kRU/Tawlx6aB6tb4BErbLZSdLtErSUcZtFDTh9p1jx4yXLWNuxiscuxetS7yFtsB7
6q076w4GKfMKwJl4x8uvYr6N5RQClHa4epAY/2je3OI3C0lEh//o9t+dVomTHCw1xZ9jD+AFtRWI
OHhfvStYuWFGcIX9Q0vRryY5VSTQVB9WF66IWvpXkf/yX2wDlqgQ6Y/DBDUJSi1wXR+pk9wC3PsT
TldrjsvZYquUuv/d46/a2b7WEC1pH+vV4KwFxz2Sb2ihNO0auo3eDnYNbmSrUIefqLAjlxf/iMyG
4+sgfujWU/jJRPQr2B4ClzMRleidtwHGBALLhIIfL3roeOu8ZHbTKNXrx3g51dBbPMQHBLbXjQKE
uIFKmr8D72OMSx2p503xumvv0shp6cjDnsUswaqFtP20cmjAoAFeM4K8qGFVv6lDOqUFAMFt6atI
tkHiTb3L8EHgIcXtv4bprvi93SdXhXSdAmxb6UGX2yy9DaZetYmJuyvvZrWJLUCvJTqSnonYh+7p
VWA+rYs2hOQV/bE8uI746wXWTAiVUaRfennR5h/tXMYC/PDlUz9NNlK7bV8O+OG2TSfYbyms+WZY
YZZ5G9Ki8g2nXtaNPZz3RK0vVmF7dcEiNHBALoIn+sTbJKc2n01rvMJjtCFSBh0T7Slav6eYBWaB
BTQbBaSVr6nN7MVpWUlXWbaqRYjWeeJix+mdeB7Tt542x8Ea71H8JxEr7OmQlDpWFvw9suZ9n0NW
ybcJeF992C6N3SUrsC0wMCBGgQM5Zrpm+Ac+L9oce/Vzf9G2kZTHLPmz9szB/5TG65f1CyJsrWPi
L9y6mjTWWCutxdBTWQYK5vOkPucAqAF2oMenQ99snyZK32H30bvXh6ntD/7S3SPclzbK66pKFNU5
iAw+ULkLLwc04supcZ0dZ3r/DHVpMyc8WMY1lKZQIXjPPjSI7R11hmcL7UGU1B51MMyf5ap/xvUe
bQJfzUiLDTLfFarcEEQ0QHlyypxRH5ZwRKRckub7CvxyCZIZ9mBUzZJQHIIauofySQ4gFdGCFFDW
SJDMf7937YY0+bGk6GsZkAfocf9or5Wn1VVxFlual8LKfHKgDB/RqKOKTtopItEAomi8CZkELisf
EEk3IsoVtR7hVZIbEZ8dBIuIDAiyH8hKpByl/A3KNaBUgyUYxQMHq6CGna4D8drsC7QXqUfvRGn2
AFxxh55yGZzJaZYI/fC3N0wj4uH1CpyiZIdrTk4MlmiZijp8joY8SbFf+aCdUcNQ+X+foxbKEaLL
4WP5Aew5u30WLeyag73pXRrUpPkq+boH4/hbXgCW6L+H0blPUapLml9qyhF85ra+aWXxKbBijRz4
GBLR4e2yRfVCbTgIL/8fr3yXkaxPW0Mr07Qc79sp/VsDtgAox4OHoGu8AxaKyNDw1E1iu7F8hAm4
NRv/mDzOXWpSnde7JDd5aq2dIMbSXq2C9Bxo766fxgkBeo1GJKfKMWS3zT/O7eXIIM19RaexLZ5Q
w1p9mYpsfTEE+BprU1QdwsUiSuE/tcrP2MG9JXuSnMPo7YlL4Ls8b94WJhL4IZq4B7GpMMebZzwK
a16G6lERZm6waihTKGnTxfSw9nVM5HKm3eGN1P51iadrMlj0F/51dnXHucNmcHK8cuNjY9+frSK+
IovO0020midIxVW+2wf2eIytIaBAE9Topa9+2H2arnWFpEJk2zI/YbP0a4Pk3YYlFh+VJwSUW8cJ
7vIBrsMI2zzb9bSCDp4ZHkJtkj285I3FHnDtoqW8uA2UN49KuEYmGLepxpbZfcC2rrkjALyMChci
EbXgFLQkczjrba1AxdxhRLORMYdGDQNvsO4g9GOhZUIF4O8J9oMyfttXv01tmfrf8s9TYi6hA/GS
QX1OdepRJz5JK69rgyPifQlSdKv6k0gobKhf/X1x+7dzyQYMScqNbQyYyH8vrqaVnhwPtWQsGpoi
xQOO13eej21JFNXwGcaig0oZ6jeYhqHXsoUaJeSRHpuUaGWilonsgZShpojytUCH4SsHzOKCJyOO
O6K0/nRovlHWhwNAOC5abPHgwVP8ALPIEH57ihvK4NsQZsrydF6fUEyKiyfkWy7g43evZ9zZ0K2m
k+BvUc0NtW7WNvEjfjYuyGJ7k22Xsz/4rGIs49rW8xkMe8PoO23sIaaXuNa2HpKrfzusbMYYw14k
TwGF/DvY2+y83WsLraTMXevFhBuj6nNxDE/N/RhFhCK22mRZRUu48csAinLSX8aLrlpfd0HGPtmw
FN+uITwcDKDGeH3SAcXOI5mtSej7f88LTf2taOc4IDMAhXDLt7//NqTrojynp7x2ordAvdJ3B8tm
1k2HKERSyliRee6AreZQh7ZYXW5CWf0YGWJ0uWeDPPLD7Wwhq6wxTl1Fp3gXQTL6r/wVwkpUdFb8
ADjJnmLVt1inCSP0FDswThLYxqeGQrgQJQD8xSE1f1PxKlQkVAYQBUr3TWiS1lMeah0dqon8gKZZ
N+ZC1lzz/5bAplb1/SuV9UaQ1RfRgwH62U3Q7e/jI/n8t/ExnXJpXmr5umud43PZyo+doxKbAO/N
1yxpoGOOZjou6psS0+P6yZwm2+gEjEx9kH7pv9UNXM2kM0N7UHeNuyMidY5XdWG5J8FZm+dX/JfL
N218gKmQmNROgdChageD4JMG9YUxNOEVOAAfvOvLIxz+L20GnQ6OqmHkZFsCovl3TA6pkdhWcVl1
j/trU3MSFCspfmWE9efX01mNLtrLVdWj9WZX32N+tNKwyT3NF3s3XlBj0CuEjorBUh+vkqa2PfvF
EpuH4pXa5wa5470yzg+Rq8wvCmbFCTS+Eg87+brrfHdexxenCGArPjj+b4jQ+yP42zPd6jbf3rPh
LJ21kq/K8aKdtzGF7KEsngfjMWIXvWyybyRtxZ/2EduaRjepX+jHUSRiuehYEF4igPaZh43RYATy
X9Qq4AyJ/Nnfs1FMbRjbv+7zLnWruZtzinU2WyCbtaisiTJXB+2xm3Txzl8GqddD6aPXG3yK+hoy
YNxdMSKZDWrNfRvhsvFMVBm/dIJxJMGIjmgUb2N/POvBzSXgHIMIRsE4nM4Lv99mm5+e/f6zCPLd
pJU3EL0rOECvKEXe/mUf3bEriA2w0gwHuo3RHAW6HhPCZ1b6WXiFpganG9k0UWB+fT149QO8mwbS
y6+9nYe8YtIHB0aok3LIMLZJMBzyIDM5eeQ55SMU96cYHAwFSQCMn9XTuTlDZC0LoyE6bWiNSLDM
gTX+H5hgFnKHdJGQXhMNE/kn8Fa4whiqLb+koYgrK4wGJ+KAJsLHx8cT6r9Pz09cUOTgelv4kjyo
fCHazF/1VmlMzPvTqA3/vC9koatIe4rgy/M+oCUIgEV8ViIAi3CtRUs+r2OvAuUf1lI0jMYzHdK7
ze16+QgQY0PzmjA/pCtSRFQZ+DMaJa0lYpVwC/0F79FHu3N4nS38nCfE9jUwJ2Irw3/c6Ab1Usie
RoD7W4Zn9VhY9JIoPTPcz8/o74mqW+Xjv8NPFx+N7dKTNh9zlZ+YQyi8VZKoeKMRFO0aNHt5hcFQ
MJhDNOtu729BTRmHCi+VxluBeDkcxORjBUMfS2zRD/2SATUC92nRhwXWJRmCYcvbsltgzYXEz9TM
bmMCfwbPmwtpxy1RalcEILod5Nx1Awgi0lEor08oHnMbqEmiaoBg+uAyW4mlA1rE9CybWY8q0nZC
pEcJN/UHyN3d/uc0P28alCxAaoNRFuSDAOH/JCRtkXKh1Oow7YQXc5lepoC5+liXtiqWyEcOeYZ5
oASfWTDIkKhrfDb4voMnpsXzE7p4jqyB114nQ5uCCjzi3b2Z9BTLxgeSswPk8ySV6tTPzcVHMuhI
GZ4nzkKm/6uEXUiW1ON4IB677GvkqhPEsFHeG3zyGnCeuBXw01jxxgw7IzvuMTfldT0N9LApQ8wQ
fi0I7qbwPp4G8pSoW8SdZzh28sJRqxIB2td40Phkc3qDf0n3VOR1+IcoX7NH3bK7jz1E7+f/rC+m
LiYUN4VIifTeEYrsiTgFswwhw+GczfC/L/xENi1pNE1Wblu6bpeWHklTVwJL3d9Dr5Y3/CWz61Dn
RjDw6Qx/6lyvYP/RBvENT+tZ0K/P/NnF/0Q4iZfJR36+wI57m9CvcwfxOVh1O4y7tI0RjRyhZEi7
jwERLaAB01pEwvGNVprE7jR7xSoKrQb++NAYIDMp4r9XREUvJLdC+5Y7m8nosgswlpLzUuZonesS
GT8NEBuPWfxF9/kmb1TvzXp1hvPZjo4BO8J4JnuejA/Dg0bJa0dELHsorFOBoNI9R1MhGss2J1sK
nGDm+BIrcfn2N8HgIO+LlgQ5E/dyZdViFspmymvjSZh1aEEwRDKMR1DPxbAHPZXU/0BvgMI3Mbl8
NTfq+sgwimKq2JTJ34yn60ZtaMRlxLPJzttU+K52xMgBrz950wovWvj4uDfxc7Tz3AHmIVQl5LaQ
wE077/DYTwiKE51CDOf9r25WTnMEK+XxkJmfIki59t4JO9JwSP2Xsn7BXrhhHWwiNisfv3s/YbaI
sAmnZ++1xx5ak1ciw/Ela/yKAP8zkN92JK+7zTfsT5ld7Pc8hNBRVlwdYhHiAWVdfvCvMLR/wSi+
326L0K/kHiKlK7CAJe9A6ipV6EZchuV2DdJo8+62rzSKl2hM0NkRFQK3R6LS5oxhPY5pHYN/lFk+
R5riNsdZa7KV875ncoLuvA4r/fkZCTbuD3RBn0E4sPSHAj+YDuW3t21xdpB61LrOV7DCmajCreE2
RMsENdBX9gCmyClgRUqrR4FRSdLnaTHy7JfIm9f84TTsvnVf2u2XaNo/eZSx2FZ2/rDZF20BwTmI
zn+TI4z76rEm2YHqmAHn03QcDd/F7pvsgXc6bzJqcGp41iSjfgSan3WPdHDiVfBZd03ZB15EIBnd
LxaaLfKkafPysol0SlSzRV0dJW27Ym5jR8cxLhzzvPKatwNlJut53ZS18bWGbicoGqYMTruJ7GxE
L17DlL49JU9s89LgjcsFJ+nzdm58UnTnFG1OtYHRUeYmUgnrht7UmywmhKJiggB48WegMkiecyZW
0ZZjdOXCuR0z0GPEcEQg57YB0te8rTBmlsLZyOLgS8ZpyKRDJpIxPvCKU25MZtiEPfDYkV1y1BVn
M4l+EH8hfHvponTgrepo6lAvUD1y18nb29cmRL3pedHdtHPkv6KphXQSUVLz2jKic+vUukZ7egct
irUNtSmPsY3lhziibePy1CwAN+D9l3XAIGWdqxYCd8psn0NVTtSMaSTz5BBydLNRjyPiAqboKZRJ
z0ueMUW/Ipcpfzyd3r5OoigmJ9Psa8sWDzkMpupZl7UVzqrQaiRI+PvzbcxMT3pVgJzbMYz+a9dm
rJiVBG1fh0iPSVlFhwEElNEVqubw2sJQvORrZH6bjM8rc1kOuw0rjPvhCGASbhvJy2Gw7e1x2mmQ
vEr+GjDrzIC9QUA6siIPAWt6TmQlMZxsZSt2YUSOZ7NVx432TYafp2uKgQWMbm8s8R6ny9djiRQ7
pG9qf7zq4bK/RTnoHKgYrTSdBnHqgHXH0djnBcoeYgfR9P3MkHbQe+KMJpJp8GPlUTuUuyeAR28J
qkiPyXON2UuBt+48yG5DRpU1dYWA0CtfsI18O9Qv7BZh2G0P23zvUduL2GxqCPY4rUXDhcptN6S4
wUbdnh5GHPddaVpvI+RJVTrOSO0ihPwsx3sr924qvEReEnDBHxatPqKIbtGUvKHb1Wmxy3kfxh9I
JbMRWtEKDd9FV2uB4o70tl7XAbmm/ra76yvRqZv7ny9oHYWnLiF9iwu0Jshg4WZQ0syQbmHEqfw5
wVejxYxXgtHoDTlvCjEfmzAu/U3YaHRZ96wA05siQLwboZnN6Yeq9gDlqNGnP5p0bxFqu40ZvMBO
Nb+cDpyA7GZCcxIX+NtzMGeZergKhVJKWskMkZ3yyfKoLrEFftm0vD6z3KrgBRdmFEFBArRYWW8t
yeL3XouBE81x6l7dLvdvsUwgF6EILGLRxPmMWesNmWq2lKIJHaTsl6jfKE2MnmhwOn2psh9auDeK
MnghkQDKxmuPddSf9znstuGptSOq882ScJcjmiiK7/lEkgInoClyUexMLzX2iJcz/CtAHzDZ2y9g
irHZ6Oor7DYQXXg+gizYjaxA/Gm+ymY1RJTKJwn2MSYbnoLD07opB5AMgnTzB5PQicK2iMDkXc2v
RQuBAb6w//K7btcn3mNIUVT5cIKGyGA/MY9ArBHUfN5yNiKXwa4h0U0BmAneOad9/GGDy0MRiRzs
dsihAUoaII2CsRGPOTZ7rxIeSSj69X2YU1kwwhJ2gIDJqotOcI3g4dg26D/0rsJf50Pgw8eklovo
ITh8/Ay+dNe/gi2BVOFBG2FQ9HKIj5v6IdakO7ns5HMUCsAK6zHzbi6a9wsEQeRz4bISWhf4zeKd
IcT0Se2FyPDpwHSJPyQI3cP8lo941S7DCcIBLfw4GJUPxNJYC/4EMcjU33vd9v/j7LyaG0fWNP1X
Js49YuHNxuxewNBbiaQo3TBk4UgAhCXw6+dJ9e6ZKpWiFLsj9emJapUIk5mfe43ukyAEk3Ip/h5l
rFANwcEDxXvxJZS6hLWtGP8L+8ee0ccNLTARNYcPdWruBN7gVT0+53475uoQKiHxTDxpVAg9a/HA
KZB5JXt+t8gqyWmp/45IoIsSgv11IhllKUC2F2mpNbtsbP79j9RYgqTJmbuU3T35weLhM5wI0X0h
Ko957hhGH6iA/kE8mP8ryC+sAfZ7ZPa859njSvXl0QXh7sV77s2ahXaQR7ovUDkIDi/Y56gGfWxF
2stTYq8U7upRLFO3nz7CuF/1G1GRbrDNPGAHgFaUTyDbgnF7FqGOM+zmBUGH+hD3Eo/unx8qf9FP
r+twrUOEJU3BFU1kb+vP5JfqF/4ZtyMeFLm9BcvEFetFpMvE1vXLMRm/HY/Ll7tj4s2FHPjxmPjt
A2ZJoXvgRNu+HZDQR/jOX9Zooif+u0RQvoxRsQk4a6nW+cynZeK/1O7dZ5ZFAC9ARjpglkRIEvq2
B64iHH2wplzewvaN9JsL/T8p5Zb/aPnUrWMuUbzMNb+fT7f9d0TbiSrEnN3L8ciC42DFIIiYwPOg
7uHnKeWEEjqFIrf6hp4bEoErOgY73HJ8Ea4ifDFESBjcp0+JesQEud+nETkRYMMXfjfVezK60ad8
5dw5zBH92zockLhT8Tgn/tZw/SOpSiTMmnbiqU5tBickdCJ743A8HCnFkZ/fjdZr0pgRUU8khkI1
T3wxjwnaUekLwSEqSRfRfWryZzweqHXb5cenRe2BLf65cPH6uysFyrkbud4jrQLXYgwoj2Zzcnuq
Q1ayOKTflOmcDwaPutDRWBENqn+baT3xg2/3nBb3LHaCysF4xxmQ1bqH2L4WVWo7LsmNIqRHhHJ7
da/iiqpOxP8yTBW2C1SVRBuaFHztua7PABmOeC74QQmXaqCGcDDFKZGui3ExZj4z44wYbydv88kz
lR+LlZVNUHpAB07aRNuOOEtzNZBYfS/Eb5HhvTifeCkRzUm5n44cIHvGN1z1M9t7NuNzP+biXDuw
B+4/r2f7Qx/2k6j4t/7bFxiMcjOgC1/ov2Gn7E3BQYgMgkxiw2Z0J/dsiJ8MlL8FtfzamvzSbj3J
N324VGf8brg1EYLE+c8TYXiQ+IzA3U9XAfxVlv/grezH9kVgrsS8RpRwr5RvxKPH58dnNH15RuLQ
6/ACmHwIqRD2mHDRSJk+iecnKsrthF7mlsDDPpaYaP/rP/7H//7P19v/DN/zzT8P6z+y5rLJ46yu
/te/LEs8pL89xC8DEmu41WEs5cL5AtW1V1pS0noYPT0pxLTThiwevQZSxH8SwiXpBHFDnAmAa0as
fGZ33pY8gZiPvYeY9XMOlP6cHcZTQFRLFJ7Ukus+4FBhqZBrkx2ILODzJHl5EW424JGpJ/7pOYqO
4In9L+zeXkQAFI9Z2AKp4/n8jRUNCoPDaCK8RMSTk9A7PgHgmVxRlUx85UW8CM61T/85kf2IXhvp
KGt3F8Er5XbY/Bru4eKcuVIPig8RH/C0fgFu63ZLbGF9cTGcj8R15PhZWuICRT2M+tFMXTcjCLON
0OATcs/oOBrrz45Uzs/F7givm7sEGc2YUv0zwmnuNrkS6sJRww71D4U/x+9uvVbEkr2wPHCwE/k5
QkicV9wH3caYrmO1PK8bevS+Mj+vaXNQ4ljLR4Kt2N74uLHbWEufhZ3oqnKoh/xwxZmegPYTpT9t
A1ck52dXeEgPq9Rjd8ukWCKWijYxSbP7QJ/kjt7WgGToQNYhquanO3rHG4qB8cOjqMOE+YW4RNE5
xPHkYUyjefVI9S3KJBJ43tia7Jq2zJJbIPGjUD8fpOUD00C+RIYm+j6GOArn6EIxhaIOmBJKxN3n
ZFfiLRyOkbu6PxzAAxui+7zbSS6rkYH2NhuN3++m6B9+1j9iiYhXKJAnd+JKFuMFd/qOedHn2pue
/bUGZ5V2gLhisTSEDx8HxLvYiq88KlbjlVvleoRJHcfjG2sArVuxAkX3e8eesDZvDk7SA30xNEX4
/eIvilYCgQqcL0gQYQIOAEa0YWgtFve7bG4sW8I/uT9pEVmZOk99aivCIYJCXIv4h+3FUkNUcrx5
PUGxFMK5YvCMJwS6k+JLpE2f9RstBCT9S5d04WFR4eXts93fnvNNiVz1oppeN9HEMF1vOX/bPmuz
BezSPDD2NqfOk6BNc3LnSHp9vM1JcKtgNnirG5ZC1EgvGS0xEeSEgwj17/xAiN4HF0zeioPtNkLh
UmTROF5h7CjeG7F19oyHErW5iEaRWDto1o0zj2pkDliFUuJeRApMR6GzYDlATkqyNeaAeBOKuGIO
IoJbPZ7R5RUaXEQ3J0SiZizLrv8x80oAATQBekCZHBRk0B5nBfkIB8eSuTHtc46dCRGFRqNISLai
npvzh+Ighc6DvhJuh0IlDoSRhQYUadC//npoqoY45v88NE3wl6qCNNcnROqXCdW1jjo8W4k8h8+S
XHQYP5V2p9XKnuleilsq71c4d4l2ofj6PG1GkX9DMLhme9NJZ9UAqmZrsATpnxo+Dj8b7oNDX8TZ
3YtY2udRuhUHG8eP3y0zfo/4En/z4uEatNkgySBawTyEC4/qIgo+sdH+aQq9059jf1KDkf/spl1D
tqp4j+JPG6ReRbOKwotvSs1AuM+jQs//Kd4nLUOsaCEWT3LLSgbYTIifL/mwp/nc8Ld0uXkzZFEq
KmRPLT0Fsqm3FfX0o8giPms65lWPOX9SB0H2BM+e+GB4HQmuse5nx+ObNjsBmVppwq5L9Z+fqYcX
zb1KXSimAKnfTT7eMpJLVgKPRdyjCLmik51jPyWayohioleYk/AJZtFP8fE7pIiFVK5j4FGEvrT5
Jcc4X9Q66q3qsirVyCsHqLgVWR8cDTEfTeTc06qby6A4SPVs3Fuofl2frubbYOp+d4onQ4rgaWF5
cayPwuLqWsX+72vR+Ia58usF/gERdKo2Gsym2h3IYMnfJRgHkpttPoPtP1Me8R5v9IxFv+ufqAea
jT8RcdZ2sRubeaJ/0U33IGA5F2SmqJSQQlxZ/CP21adl0fyHQa/6zUAfniP6dqqFEAU0xN+H1921
ttSrk15WxrAJUfzkcRbtzKCbVynLVMHYRI0m/SXyWuQKLA1G50eyknERQlJAPu9Rt8qxtZTaftIB
9pZNZXSqwKy3TwmTdztNJrG1+/vjVj/ROV+2/q/X/FU4CdjQgOthDySTzZxPTYav5+kpH/dIy12W
ERou6UaR5mW/OE3FFIJii6b7nfh/7U/wvYPIHGPEkUSqCCBjfIJ98KB2bkZHBcVQgaC0IZZA3BB0
LOOThuUA13eQEG35QhoGup3pBjKzlnuqqZnoDz7y7/t7jsQP5hDkV5yR1CockrPQw8aVb8qCDyr6
+0niBooXPM9WtKz4ARJNkUg1bkV9lYxFy6Kj4nM2IWVChx7I5zKIfZmjGhEQDOH5A1E2RBTcArYo
ZF0AfqF9Ry0NpI0PqKlRKD4+SQH7joq740z/EHWeqBatKR/g86nhGvA8/41c8hPCmGAqAVOMfzCR
RpxXHP+Xl/BlQDaPfMhYnxHJrVddM/rhrX4zybfY2whi6ZBeZfXrQrSHa9lF0WUVZx9Dno+wSo8a
vDTZ2yHxyMr0kZRghxFZjDHUqJ9kl3cTwEeNRhG7+jLcSfGrUHVqpEcDQHmxz1gb/x8Xqdm6cKpz
bFR5vtQesZKCt3ByBc8faGPmqADDTRknj+R9OstwQh+nU+zb75wPfaQg/kggyFynC5oN5Brrh6tR
5O8276+X86VwaPGsUEul7RbG6alCUBB9ORXbqSEh0+ufssQYhyl5RLhqoV3Ew76On7vyvMxBMF+z
WY+NR3wpR2kWKLUX5ZlfnsmlpaehXRblXocVU9l+BrrfvLoYnbqWnbqKtXcaCmKduhVFLrV+UvKn
IQOLy28qsiQwKyDoJpIqp9K9RsWoViw/s98lm/kmGi92LvtwImLQ3VpluljHc4Q4+qw7M5oyNxFS
iM3Fv1nv0O7UlqWqvuvhoewu7oAFQ/dkmfG6dMDBI9sFnRPyir3pTCo9JGDlYZrY1srolHGVehwR
QcoV97mNEMpWLg0+lbFFa7gnjV+PBLa+jB0olvzQ9bLX25VkYbAbI0V0xh01/Kgv8N1q09M6+ucV
A3z9xmKsI8+I86DSn7L8uUx+cgZXv9sIv7xU40u4sxup183YqZDESjbF5iZEMrVJ8eAgB5RPVVpt
tNzRT6UXjY5+hLKfNrV/QGd+Asi/HrG/XsSXhd7pLevf5iKko9m7DSfORP0wt2xIh+nq2a+7uQrm
dH06+/BHsn5EmXXeKJPzGnCGZLlEaOeh0t2s8EvFC2kLImpDFQnx2KtdQXsyQXOHs40BeUnz1Knc
CHRiCVTlmL44j6Xp6Q/tytrqu+hDeyIfIbN/URnOPhgfeJecLZ8hTSu7A2PkjXxEP/OgrYB7XBcJ
mRpgbJq8NGT6sYHc5svfjwH7u1ekC0M7dAOBn32Fj9p53zhFmQIfPVJNTJeYaR+wbqcrN9otl0fw
PMOC0pNJOVaIS7pbo91otDz6wpt2xNwyGDNU8fbB48PDKmCgwaCL1j8gR5oPe7qavF9vBQRg7//Q
r/lD9hDIKKpb/75yTeDqfsmas9O57goFs+BiV+du86TAWUx84p5Giw7N4WyCz93p/vbebhH7GR6J
6dI8f4lfZcruo7K7XtyGJtsDKFH7JwWcbxM9RMFUBbkXC1bVl+Ost05laEunetd+giIkUDeCFG4t
dfqFasIorQQVfF1HgX6HWtT/u4iBeDb//fFfMIXoXxXnMI3AqX60/rA4bS7vgoQAD2ke+cm9vGmD
dIOK8wQ45sjanKmaYMYRZmsIZj1jlxPa339fadY3eNTfrukLUHkwrn1l9TwSaw1hNkCTCe3o0m/m
0gZu9MLcnxfqNr4rYG1tT083pp8tEw1koh+0Sf2C1prjPcTjCHar+RgvtbvsoZjcoNjPT28mxPDE
rV6bBRZdq2ZTbo3ted5g31Hjaw7wWpDnyehzxhoI9d/EDGNtrwqSh/s8MH8UtfmmC/bbrYos+5el
GSrnXrlq3Ko0P0+llbNy7k6P5Vxdm/AbnE20/InD95lSfD3kfnnhn+vxl0+M0jpLiwiOQ4/3ARAd
MGj0zGlMiHYK7BAqopIESigoEK1+aPtp31UNv376l4QnTLXOkis+PfzosZ8X7gLafTmSJnZwedGR
Q0jHkZByoHS4InQeL8y1IqTqF2VA3RmjZS+snhkbRtT6ydjyq59qg++v0EI9xnLYkJ+R6tfno6VR
ketsiNtrfpdt6l21UlBjuppu817tcehqtheqL8uztqd1FjRraRY/DsicD3v5pU2Dcn8lDP9EfvpG
k0js0/++rC8B0pRvlyaXOcOgMCYtjPQq86rTpIeNSwY9LdBiGl4NitG3JMD+/fT89z2pfyr0/LFu
bAVfNC7CVO0v51SYVGRdUtrswMwf5EP0FtM6+uifuqUBMXIBYVG9i3YD6IGDBRRxY4W8WedVBQhw
KO/b+wiLyqWJ1p0rLU53+gMJfRIKRTFosSpAmHzbf5w3BnES2dLONWH2gfsl12eEj2Kvr92L5N3a
CZwUwxdATUE1AVw/FXIezqT3tNH5MTkSiYFY8Du6Z0zpjQjNC2vUA/JRoc+4qeKZRXBOg4Y2Hqxb
xlxXr7+6Z9u9Ah9ADA7Ds5Ry6G2gBffY0h15LTbAG3I0SeYD3JciSFGseE/GBbLupSs99E9IQGl7
yOQXvEIPUOVSy7UdtzbJBF3MRd6AKl5F+IAgZz1rrJ23kK4XneMjzqBCXS50u8Qj6GSvQ+IaBQh/
eOnriTfx/MkkdXmd1tF6lS+u/qCuyl34ZL02oG+EgIo6Pgh/DjEETTi4zNXloLyIwdMVXpkygWKy
Pm/st35fHOFsXleaLJi5OuQZHCwaN39uX5UXFnWIlhV+KSu62NzFu03wkQXTnNdAnXhSaJoqu3IK
ebaCDS1FWMRUs3OCoyvG0EjIKoIqW7ypXMY9zkzzE4r8XjrnN0RrEqlkjdBrvxm26n2Tu8ldZvlt
L355JuQDLtsw5EFnb8PE2N522TqbZ/gDMmqlqYAvutAq7fctrQNC4WvYYgjilRcUtJFjS1ZcOgaT
zP4O7YNB9/8heYlh1j1znznHB/8aVjCKOoFSQUr3XX7VPGuDGuhG3pA9yS5qBeUHAZC3lblUXfbk
RAF41Aj+L7BXL3so9VynfA8D2H6u3rXFZQYD+Kx4OQi7q9vTzcz9uPYHYqPlN0B/IUVgxQpLGKDq
JLlLL14JOxJ1PmVhZLPBmZ8wFYCrlU+TaOKUT3azarFQBZSwcbLxFSarOlZVoKHp5jqSmNon03ag
vcdt+2iH67DgBrc7JpS6jpvCk7C9wXQvj83UGshUR/xpR+qgcdFoa7QMiEgjZs4i/MgYeixuug8r
3cZyCx3AZ52eHZYOhM1dhn0fj/PhskbudV28d7tqhyz7gBjuG6tdOcYfbOhyF9+Z+95yE0rURw3v
qJfmhXIUjvsPp843LBoLJwID/gW8JVP9cuiU5bVrjIp+Z3poVlnnakdES6Gq1XQ5uwPR4spEdiBY
gNQ45m/9grVmIOKRkkJnd/r9LWju27tmp79Q+7MWt9Ia9cnLfXzcJu/D49+v9tsiRpTIwjJBt9XP
0PtL6MiHpnGuhVHvDso6etUyzq5wi5QGV7s1ISHPqbvy1+JgPsgvxV2WeyrDpbuwZu/7f78U5dsH
98ulfEl5pdjIc7tT6t3lQ3ttntN3Z3+eS/vrmsbK3z9KJGN/xIVfPkmUDb/ctKQVjZVYMvnrQj5Y
EyN17Xl1b/5Qmynigv/2MV/in9JnxRBr3NCAa9Irteltnp+9K8fTtFxxWwzmf3idnzXn1480KHRg
3Gi4G3zV3zSb7hxJBblZHtymuJwECoPFBCGndroWAzgdVK3AtYGdmUHefaA1Pj5tnJW16sGEIFJq
BTpYESXQR69oO5MzN3NnelohJPGGLgSOHl61yX1hj9KR2jY/pNGfw4C/XP+nYdYvbwbB5w6+lyMq
C5i0UwHBrbn63dFmUHo0Rsoc/z3/6QTS5DS+zdNxBcXVGvdYOF9H8gLdA/JBedR/klholi1/0oZV
v8l+hUoDbl3khLapfSk+FM2sTnZeKQvbEgIDw6sGp2OmHwzAZfc1rhji9dJhgt1UeNbMIv9DDRQD
q2ke+vKkmct3f1/Myg9XpH/JT7PhpNpdmkBrSp+qaBibxbtlvofOe0qQPBVLxerHda9xINMGkkgZ
qnFbPv1wEd8le78+l69WZsnVSC4XjVyrfm0hsOJLNBxJkYF7BX3nnxfkLf0h3OY01mfXJ2cUzqsx
AfYUzhLacbkAnepQDSOg3pvyEQ2Yu/qB2Mr7Tp/DuTGpZNi+6Q2jnMskvk2v713nXjVovyYivO2L
9K4xHtqWB4maYKtUmIEBRMq9T4LZKXL1owkmF5cRBFAngxSArkMwIn/Tzq5XH3rVb2IauD4NiVPh
F93UQNUm8chfVByYrgdjNOys2E1D+BGy7ccOCPjrSznOZi1ox4cKmMdDuI62/aToJqY9GpbNtCC0
BjnS2D/Uv+Y358pvj/rL8aVHQ3WuG4AV16CZnXdovEzTdaDtbkjBnzBlsANpkj+fNx1kG6azq2l/
SBFFvUy6VT235qdNNrnCeHm9zcAFb4vVZReh05KuDTBtDoKQ7eG8YmI6sUamXx+ilboQP2F7l/Vl
gSnE9YUU9Yfl88ctKYpQ2bSY/miKgo3P7ydy0aVqP4TlsBJmftmmoFvD9gL8LYwxsx+Of+WPYl18
Gs4bmAjTwMB/7/dPsyMVWXGlO93Fh/iAACKIczzzZkaAXs39D3f2R6xRFA4J6LSO7VANaV/SgSpv
cssIDWcXMRivVmXhqu83Gz2q1yB+jMDwbjSAVCsvnzs/lIV/HgyKuDl0KxU0JRH+/HJUXZToYqSW
NixKIlyHvUmHjWtOdyDJvS6jlypNkm7PkfGUxoF+GnXFDEeFH+7/u4dtaQiaUpxSisHl/v1hD6rR
ZtdaGjbK/fAaZmNMNGq3mWlnSJYuPeiIRFkeO0wvjNHtPMLfwURzZdF/kJ2XuwvY9I/MCMgBE2vS
wIH6gPffIMAZBc6xvXjFW0LSzDJ/klq3Qus49eoHmfLoDV3ufNzW7s3ykg/A7i/anOZnficd+xjh
Kkv8bU6au+qIn+1dUyzrD9Nxs/PsshsGD1I+gsm4ZF0jv5WCegjO8uCSqp4D4zEeocp04L+Husdh
opa+9tE+64v4NSTfVpEHS/32HRzYgNMkSXOnLjr421v76JAM+6cHhAHAo1put9V/yjr+SKN468Qn
Yeas6biIiK32SwhN27bCXubab+phpSCvwZStsV3L2Ujhw8mkBNG5pR+MS4xvdpSlk27g6054lr9a
ZNSFJeVV4Qybwprcjnk60eDx4m4NSy4OjMvoNATJo4680BD01HRo81w83uqZjirYz2F2HqbdawEn
aLmhuoleaHTKYHP0IFbd09nrw3FHXfiuIu2SerIahOvAArBrBFUUtPI0qUfI41QOE+WgIetONn9f
xUy2eGq/JSbiqTL3Qt+aHWXYX3I59WZIERstWqG6jd3Jk/aKpBCFszqL3q53R2dhTc+AwFAWsdbm
UsZsC1wB/FEhI0YIIOm6jWJjVBGdWld7jU7u9VCioWdM5Tt1qd0j5+85zPoaSAQkaiut8XT2wwK3
WU94lc4WLGQIU5whiGX0AF6m5Ro96dDT5uo7uh9+OJFwI2TmQbH6hmvX+koNto5Z7knh5qU3TNFD
k/dUvePL88BFMTI2R+202VKI8p+E9p8+o9lcYyXs4euT40SccUsF9p+ApGdC50HC/w79CQQy+4/T
2Dzo+/Pj4POR1NTj6/4SaDQ+jKOJgOhtcWNOQMOrxsYqfTa3MPG94v68po2xDMflnOB8jwckQ1ra
QRaYT/pklNb+7eWEHIx9L7/qr+YxfsN7KOj9mHjOKHgdbyNo/ddFvm1hbD2iEKtMLoFEbGYcbAXO
Phmm5xJy0Gl0filfWEUarMxxvFDG2qrqXFdZaUtgabvuKEMX5fA5qmhp3u6SQ3bAOgQ35qDayL79
ilGeKmQikNvg18XTXvPi3S3oF+WdMNDDwAzEMxyyMUZooMrmZWAAnWf8hmBYPqWnghwGQwKdRFoB
INBNZJpeaHBnW3owYw34QHtF1EPDzNEaC4179UH2AUNHE4RD1sVenl/8bmrNKLtW6S5FMOgVCbmE
0lAdbdg+90gxRBNQb6MBHcNwaS+spbPk58pA2newBAasCpt57z4PDME1pj/P5TMPk68bmnNYDMSP
5iR7SlNPA540g4XvgmYBwoAVVQPnaEDeQ0VZNFnmWGWizQo5PHnXNsPjbaPdmzAaZhFZ72uGkVx6
J3iGhoJRO5qt5OgY1M7P43JMdCv2DvJHzL4YjLuPw7YbybhQg6VfqwoEphABkyfzpX9wpprmWjya
jZp45iqFfFS4XFr+U5UhhmJfNzP6/SbOzgRltvTvR2TVOBezbxV5gab9vk6r5/AM/spcRl3nFTX+
gScSgbCC/uRKUbRuMfRQG2VuDaeJfiN+5u3M0rW9EtePeti9xrdyoWiosqkVPZTwTSuNo5LxmuJ8
VOhhcOsndCK90tE3p3g4yud+mdARiAxpetVumyTPXgBPBXV99odL5ufhsI8vbVAr8bSS0XYx4mdL
efj7iYbC7zcPgZpfpAiYbNt/jMhvmU0caYHcSQxsi9vsXDx1dYMBq3nGWgUWs/FedkWg9NYcWM9I
Vs5efqrmbQdRVkNNKUpxn7wSjbsMXDQiUM7gNdBvetkIrNN5dLrVj6gr+HL1nvX1dAjTSVQtb3Hm
XqwzAqNJVkykazQvrTqQ5CKIriqKriYoAlh/9tm/5hNSauhEaJcmS5v5qtFfiRrJyNA+MkL1oGVe
y4y6JjPXNBxe+yIoK4pWtXUj5pBDdy+pyKyYt0CiaXs7J6OCabJ8eXSYWauVJ9nKIjKdg11Qr2E2
Z4F/VF+NeJHb6OYPU0ll9pwg5OGUnokJLeIVKm02m1dUU0alo1FxMn2tvi0iJ19e1fihj3NaSglg
WJARTnVaZqerb9aJf5NgRw2l2/ZPddS8DbaX0hs0c7+K+8ntAo7ZTn27OvuRRLy++Ne69dK08obi
wxS9tb70M/VJR5UoUb3UkSfa0M4V8JQNwsrXYdnmJh1VR0Y40zp5tYX5gZKMVHllNmWAXMPMyjad
8dJr4EwyHEw5zCRdzOrfrzpkfyMehZfOlejUZ9GDdJtI6sk/leVMUfaY06KBdyA8BvblTtNIGoG+
KIeWws1JAbs12qiSQXvU4ahkyFCQeJUh/tJWCyP+vFJ0HoFVuWkCckmXvE5CbYE+sz6SzWkyYJAM
8lIzyp/kqb7b5Y5sINiOPryJ2d/vuzy6KackTE/4IV9YC0S17lx6uJDkw7NicfpQmmmsWOU6MuR1
7mjADOhK5yjW/XQl31Q3DGYMh/YanpPIyP9+JYOalTlYOCzjUreMAmY1qBGyHIi2mWfGwS3c9hnl
KmJQifFDafXHbIjEBQs9VcNUQEG+/Ev6rZRdngxJgYvbIdmkyDadYAbuCojKP2T6uv5HI4LqTcXL
3HL4QE3Vv9xmrAzRzZYMGaPTRRmiA5TNCzru9ZiZRNi7V+v+hpa4NapqMALZJLyMbzgPcqogUJos
NdULkXE0543t8Z3RL44C5agcw8FL0qc0Q51rHFevp3TSNuPC3hf9KAvHVwvjndtcQfVHWpitn+nY
xpAeWSAVRtVpJzsjPR41HRDu/q5wDopG4q1NzMy/mq2r4FRCxqrSaGqWLazYbF3oyLcEWujfjudd
8XaZWBPn5KV7fRPB7z06e1P1ogf1Ldf9+mV4iCD+kLeg4CfN8sG7gII/zYoGjTKvju8SjrYqsOwx
G8s23DCfd+rOctbhsLZFspHOunTWK1v9Ejg410ZLExcfxCOyXQx5tJg01+eIUzKfRPpzWdK3GXfZ
yxnDJWOc0qkVQxDvCubddvvqqXBGrTMySkR0JvGAy2ygTKqz5Wbtxkw2mfwSUYzkk5Myb5kamV5Y
POf9OO3HV+m91SZONjmflx1nFUybdqdagUr8Ul5yGibG2LiS7CpzCU3k8F0CfnAbG7xHRZ206oTz
i4mEc3GBKQjtZ628V2HyIgPfVUyVZkk2jeOVk/knzW/QAmhG2clDK7KsFiYKcKDiMKZ9jj7kCoBY
GAzZ7GqgjAnSAjhtthTGZwro8QftMQpnDJ5i+i3mzEBuoPPkZK0OPt8mswA7sJVAUeZXsCyQ/KsH
3r2ik4xYxiIuRxG/W31wpHGjj9N6pdR+Ovhau0wM9KwCXZ8C4749mqegzF17TxbC7w+1vRqPzHhU
ZUcVrWDDV43FOQ9iNOltX94p+7OxYkIH4g/qQT+2wRmgNQ2zDVtC8OUHQdnsO0b5zirTpygDtQgo
5ov45pVE0G7Urp0RjfcmnoQGsqmeRCqAp83VbQDD44iEJ7k5uwGQTtHZnJ1y70z3vRxT8yqUSvpU
YVCH7GZ8qPKRFY2seBe2QVQwL5yUtLAQwZNS/vKuHu6KsHAjc8a3ncLc7I9df6yIbABxT0h91hve
D98t4q+ax3d1qgH2Lc4k7PZUYZtCQ3PaQKIaN9UIFNDijG86efLwQJfT0WYXoF7FqoB63oEIA4Sl
L8LzIsvuyQk0ZpSo2CK/ijJgcn8qg14P1NOaFtztUGDP3aHGIa9O5L7skVNQnUcNQLnzeRbJUylH
x7uc3tJZkU50SBKGm0QMW9Wd3d132ltfcrPTaFhTsd/47OgOw0m+z+ZcBTHNeXLz48dul6AGJnGe
+Al9OoQdEG9hIGPF87ia2+FjY4+KZKzYh1Mz0u1RYqzKxsdNqhoAVxnLwVqUWv+u6so4jZvxqZyH
ild3XpaPMtj17aSUJpVFU8dYyrdFruxLK/ATMJIRUOxqHderMh1cafghof2uOnUIMCYVuKoBs//S
6enMm37Ru1aZ90zaLjFa0Qaqwdqu6rchxX+k74uqdguLYiknqUMgt/8hxn2TTQL8puGAW5vBJP5L
Sh1F+F5bXaYtbdsz2tH54/ZBondWR39PW60/g7oqq/jB6TIfZJO7/x5Kk25IzwattmVJsbtVcWD4
GEi8x8mmC6oZvnCYszvsd6RkgBFvb6/SvT3OiD/v9hsZje/cWSs7X9iNrwEWOvkGRtVUOa7+0o6d
GfAaP11Qi8aL81yx3BSa2cMJcruzjbGrXq2on5ppP9XJTB3Meo3n9Miw07f8PpsoGxv/NdTuCtFi
//t9i9D5e8Xy+21/6Y8Oqj5YuZpUyyJ/bLTK1+RpB22kdst0pdc/dDu++zALLWrQs6Am8KD+/Rlb
/SArZVnWi2qWnJ/UaMZJTVvsBMT55P/9vv7MTgDlqaploHptKtonDO6XZlWIoawS1jm6GuicAAOI
bBeg5mmthJ7yE5Dnz9GNsHEUNj4MZTUawF/WjqpLUibJ7Wlp0tPPdumkIlhl6/r+ZHr5E/bTXriM
p0znNz1dpRg7DWDdi/DhJzuhP6dcXIiwvTYdVUcT73M7/3LXDsbQdVzXKP2bAPropncRnR8aY1kL
ajxzgjhtfbvIJmYHPvdGb6bRA8YJGp3TLl8W0fZqInWhbs7dcx6+tva2d0BCJIdUwg0XgGfcr1Oj
fypJrq/D08Xc9pHiJnIW2EXs281bmbw60Ud83g02k6mccqlpf1ixGCSJ1vaXRUufHboCCEGd6fKX
Nnvf5/pQJPWwyFptnadUALY9u1w3lskJTMF7y6TtqWznYXPelZK+l9Z595yo9f3lDDvHTEdNFo0H
egdK3Lgx7V0lDK60VY3XEgOQzkjJItJpfos2mpwsl1cETJKPJvo4KxH1egMc+OpdeteOGrgO7F9b
FN04xEVAW+o+968GnWQeVy03k7DqVpI9ydu1gZS/Jj1jk/SEvniiOofspq2l3HCdXpd5yuh+lTvV
vm9MnB6uY4xGKCTVCYvr7kw7SqrxM8+lyUkzQdh2yNHChsnRT29LkE85coPl5TZXmdj5SdwFZqNM
Wm2RDc2qCx3oPBvNkKCBXftpoUgej6d0ZqmuAS5DTDMtNsUNtM3l8fIQmtVWK+Q5QXKCP9WsOdf+
6RpPqLk3hdy9hQnDIP1OoWbLxU33niIBxDVnLZoK4amf2SwNga0AP8Lt3DRtFpNsKNltbrRISKg4
wZobK7uNnXhj6vNKYySrhvfD7TpNknBpGk1weT7XXMHNnpfNUa2f5QrKdfxfhJ3XUuNql4avSFXK
4dRWsJxtMNCcqBowyjnr6udRT83B/HMwtTfQBNuywqe13vWG97iBAiQPL41obgflt5yCv4qgH7JW
9ssU2CXR/kaTtZlJj9GL3WKlnp4+NfMvp4n0MEboM5r0ls0d/TJbolY6eqIxL3Dej7agnLP8utTa
RjeHHXHu9P+8mviQJ5ieYuVN8inNf+LuKJN/GN/a8NRW9xCic6h+KNZ3zkGsBDpssFhzDB1xJV6Z
H3oXOgS8KtRLg/ETFeWmkJt7pKfeEg7HVB8+tPG9W66p0V7jBH/lDqZR9SKYgl0Sda0qpPW0ol0m
WLoe5OA4BodlwvHxdWlpUGDRL+p3LwmbcPFFWfWiStgk04dk0Q9rlHFS/F5AeKeJEAXFy+LiERf4
6OsI2vOjCqlo4tRScwjzWmgnqH4aKF/iQluSW54Ui7shSD6GPj00qmIzphwhAQcnIypdMe2uS/w3
b+KdUJBVW0rxoV7INcrdnAFpG9DuUwF1fKyX2nLtwKUTEZlk46jTLrP8nnIdiGUsu900WmdBvKpW
dM6Cws+7bwHIeW7O01jbdfWFlfh2KH2lf2kmzRa4DLQJaFMXbTldnCEK9lJsOUVONUtO0BJRdk+E
VmbKqe+aj25Z0F6F15hljb4wluk5DGqrrDLZ17SBRrfVTLBEvfbD5ohp/VZXDVde/kIoE0/1/IqG
Fy+EgbFCmNkssvbwPRc/dYz7RqBysZ+VFuW2iZzPyEFx4s2g3w29cAxK9ka9LAGnb/VW93zRb2GU
vqSxYVf4vEzisM0DCgEh36UWXKl59DrBS2AapWW5K4JPVjEEzPZi1naX/A5m8GaQcj4a+AhONBIL
gp0eHKIondA03XF0ybb1R62xhdmzYAz2Ez1Nz3tc/HlUCRtGwFxgDNefOw1Ok6b4IcyuqKQzifaR
eY+VW2TG3pJLbzmkHLOSoPw/6XBj0lClUrYzKG8S9QpO07l1kJP3pn5EJFksoz+mL+v5Sy6GzUVr
SqarlTVT7ZdliJy2A6Uo/o4GLmvlwywCP5LUk1zmH3KNRaylukwTCglepNz+5lJ8lK3atkzO51TD
igm3lOpVy5+NBr8f05HYK2Y0w4r421jfFXFuTPbkUwMurGGJmqrZYQr2mpl6OVyyNC5IfsFGHAht
TgCJ10sFRY6xtkLzthJwHoTXbPwELfZinWi3ufkSJ/GuUkdfGqddKjDrXFAtC/WhtGLABORSZMF0
IYQ4anm5O8Y4YyWT5k/yNmhrx0o+6faMTQ6lUx2NxyCRR7Iof2Kl9EyWM3N20sQ4VopyMEvtUAR/
JTP1dWUnt7aMtZL4WunCiXCcDfFpI2OqYsSMZuDiFY9C9JhywTc472NyeEvRACz1Rnhz4qI5qVFh
V0T2mQYopy67tORr5On5uWrjzRQMbiyhZsPbpUTOJip0OAt4ZeyVenaS2trrE38yvi1WhqQhlk70
uyH1x+5bLF5iK3UVo7kPs3KYmo9mRCwTSm6dvWc1o5RAc+MMo4X8VRuTA1Kg05RL5Kgf8tnhKmNJ
xetcmZ1mvrcL050OjnPAPW7EYps8dUO+t8CffXGMw9AXAfgHLmyuoo9iPhd0oxIE25i50mSQLJfE
7pA/5KbbIW/ctol0ULXwvjTMyKL6KzSdy7h4QYWYXAEbMLItcMwkNOG2Uqx3CaGj0BpvUoE9mslB
lDxBQQNO4EYnq0d6DSV5mdPrIrWfWvneyAs3qd2m6ia7qbOtQTfWJGzQfBkChC0C99+a+0ooMcbi
0BRxiF/VRJZTAN2+fsmBfM361O0n5fSnt36n5l3XjkYXnxs9uk1V/VCi/pq2iqcMXPaz6TQ8q6Y9
5KrzTJnMI+EShchfpMIOwaFHorQmy5UGcmRqMHX+OBtVr0CXM2REYxn1sU2vQcZ4IHjtI8ufptxu
03y/gH7V1XGQ91KRePrgqEXg6k0K3IyfPmBZkRu2ig4nH2JbypKtGkXbLCYDiQUO8I0X1ifdS4Oz
RMmTTdnerLAExC4x5SQMxjcjTnZGFNkmdN7Mqk5tWBKpzdGvGafDMG3PnaqdVNz2u/Qsp/hel19V
dqwuanUfq+4y1ru2+5iQEpmhF0PXyeqtnC3HRWRSqTXbPnqVBcCHGZvsAD9/UKu4m0nL9rPirEpA
LVj8DY7cn7nXh8q0Lc8Typaa4OLxD3o0kXFc4ye48XeYsmJiF/b47axwYRohA1v5vO9ico6aCBJR
t1Xbxs4r7lJwdhTL2LWVO6m7OfnWsy/ZCjf6DEwy38bolHB7Rx+VCi160qtJFFUhYlgVF/4gL/s2
ZBLZoi2t4cgoE6bNK/AfbY04BPkKHV3jXmIdgD+v8dAcSxqjyppfBW8KM1eNWltv3zHWnrvFUytb
TDRmP7DoqNezXrQNrdoZBLO1ha2UL9XEfUvdDqOxVapfIcNmsX8xskOsY2zQyvf0dUZZV2nuXFt2
2jB3sUjZ0FMniESCEhI3FXSn0ag6hO88ZgIzsnrGjBbqYx4pPi3cVtSY6xaKrQO4K/rFKCmJw453
BBmLk2gCo1lg/AqbLGd9gn4+xNERTj9ZOv12GiHEt4QTKE7NbomR8Zp6S6o2swgUhj3YXtg4uvwU
q89UmA6i0JwFdm0f+eHCBF8eN1pxNcPvUPyQDZRAvNn5jxyrz0RPd7yvTgHI3UaFJy8pbGC074MC
OwABIJpgeSztZfkMoivn2bCcTPlH6JQN8azcYT7EaHLrsTjnKj4GOkMgxZdQuCnL30FC+fYC8Vhb
PFAuwlMEL+rwR4P6K6jlo1TzUyWq71Kx6zPxN7JEvPRJxkvlnQrjn/N2jvE/lCCddCeLfTcujiK+
LQtyagoBatGCZTPXTgnx5XDs2w9RwQM2z3Z1EF+68Zqal2I+TjPOQd0x1wmZOuW5zq37YlzC8WsQ
XInryCS8iBZmmCCs6KBfxvu8ANWEh0R+y8JrWcyewhpYpp5cPCbVL9GJIqiaiegsQbqRRldvSb1b
ZvxVUkJQRzehT88o1pLOOgyT9gIDajvVMPnF1AlpvxTrUdhjFjpCNR7SUNxJOGpp77X1zOTwODXc
NQsu2NBiNKkiFvgs0el1lsINKziYFawcSMwZN9Ewl21TeykXBt3yx9JMqLs/FsKP4hU66T6UCtNi
1bCj6DdF3BF+1HFxOpbMN9PsjVEIN/Rku9TgvxXtGy0wItdU/RlCmSER5HfejN1P17zFWUQYbMM4
CNaxtxZo60jtJYICOU6y8JhplIyD3MBkN1FZWqCt1BCDIdswN51l0WnxhkeR/3aBxe2MfHJR2hop
XvMmsri42cfVaMfTuyz9pjkxIXAPKdOa4csM/04tGXfTJcXWtsy9jFv2BCCkDoA7dBLVY6oqCEwk
hDSnrPyZOL/KbDi2hodF0MEQEofeZ4O8dmxOZUxcAloJo829GBfHlIHnmEaHQiDjTXHXM2HOIHmb
3PPPM1l2IP4xlCKttdVIdnJLOytZ4Q4Lh1FyRuFP3W5TAMlxeS/ILlmIsSLtgHqo8foYAsZo7TVW
O2tt9ig/Fao2fYgoEZXxPWPosUjkR8g3Dk02tEynUStZRzMa7rHodaQcjiraFDLstXZfxrlvmXtT
gOnQQ4FqlB9Dh/gRU2fo40kSgkdxm5bRNrhwIUGk1pXp4B/KIHcUp72mqy+yzMRL1HfLU5PbXa5N
LNxDu5nQi1czZ0KVuCa8zrzGQl2jPFTLdmNmYrKtqGMzrdlMueo2hWS3VD6t1btxmmyTdnTnJXP6
GQOVZfkx0p2pFYdARddS9Xc1w+alVbgDQHygF60b0ie1aJcL4WkUM8+sHo1wnNf3qzwGq/mZBNzc
EIbk2PLlTtI/hrg/6ono62V5rSWSMHWN4TzbmNfVNYa21oHHYHdh60F8EObw1E8aFwOeF7IGxafj
KCJ9V2bppKjJbsIHYPwY9M62WnR9vKG4a98sLbn0mnwMht7uYGaPuATGgavkjVMX1T4c/7Do6tnW
EsO9gHShCz9Qup6a8tlCE7EmiatMem/z1gmFH7Ahp+fUrLn38/KgPOD4o36yQAS08lswBAZg5xYl
YcCWV9weFS5o06nbF8Oqt+syVELlKFFICAie1HzLxbE23FcREq8lKkdpZtxh5A9dk9F9pM1nRY2T
cSUnFWWHteyKJXQkeHjdtjZFt9SifZkwDgdp6ed0i8jgmCs4WC7gJeJwGuJXWeoOgjnSm+nHqAOA
SSRXWRIvHLoXveTneoAtlMGRIRhq6Dyr7bwF04pWsKvQ/NM0R6spD6ZMiIZleE1+XdoSNKnY/+SV
4UnjsEnRRHUD6jvaOCXn5jFgPyDNfxLNPMBDfbGS7mZ1X31gfrZ6/hBS09iEGiRNuuSjBSfeaqZN
V+dn08ycOjcuZZl5eim/q0ZwiEQC8aSdaQ7X0ZrPFgsoeBqtJdUGryVlMlq32msM9SzMkZvMyS4R
vACKQEZdDxfWaeI/MRCJlGD9jFZFF4N9Kqs4BXFgAnCecTqjabejOnNJB9yxRDsaq21oyN8jdMm4
NfZzSj03p1hJLq3f9MZdMRhyjSxeiI7GeG9VnTMb5lbXWvq9eC9bgWdqwq4X5XNIOOAYVFhV6w91
0veB0eymHudtg6AA1v507Hc6HDwj2QFl0ptQmiKq4RxqAGnSanCtptmqjD7EaLiZKB5jYxdZ8ps4
TycGk5NCgiV0wU3KNDAFXejy1DZqnllNCHxYdMRFysUSTwiMyuBkTXba0+Kiy9Mybb/oow2zRAzy
3VR6RfvJ55F5avE2lz0DrmyrzBDsFOE0N6PfzIrfpdGHk/cYj/ftWY4W8Cqy5+hwtjXapZrblJ67
d1HHTmqiJghGZ1jEY24uHizVrWCA2sB/sxjwzum81hvWgK1OfeuN5qiY1ba1DIIvi9+000B5aBdf
QgmvLa2TN1WrQs1gWRBnrxd/tGo7xOrWtPpdkjFTMkZbnsGirMmDDmx3UJsit2BrBEv+U8lEBOgf
knSZstzRopvU6Z8qkv6GK2X4gkbiGolpS2kHfx8DrqHca929CMxrKpLOJn+UChJ7VuPYuuCr4ErF
dwA7fkxMb9Bhrn2P03WUCJhys/yYd2/NHHtK96FPxyK3dl3yJpjqlhmSP8FzIs5RMS3MAkqbrlWv
MddqY6RXADn0GLJfiAdVCJ1W17Z5/CEJJxkHrbkId8UIjMWcK4kkODeyq5eZK83qQYzFV3WYNngy
Kum571O/SnQKAZQdw0uwgm8CgDeAnczqNUSYtjZoGFi4Rj81kfaCZMwFNLYCMwp1sIdsvMYiAcI/
syGTWJnaU/Q9Fj/qREshYfZk6ZRdIeGLpiOnd6MtnWQJbcXg4XXhhEoGbCad5nTyIgNbfyP9GKnX
hzmkPEV9qUqvanJTsuTvPOLkQ2iHJPe2xrK2jputhgIo34frMgGxmUUecwVYHeM4Meu+rXkvXRZv
5WodRL/L5DcCQGya06KiOxd+zOWmRxADQuVczAOrw2KnhQaYDNwI0Poxo9nskE8EirZZmHUWoWUb
y3pNS7eBga9oZE5s3WcRouunKYZbDVy/N6na2Q4hg0Yo0f7mtxScblOxRwyGxqbszh1hnRUOJ7G+
sUyuTLHdpQPOURibN/HkJsJBgc2sthbXveKWtXLCJmQj5Lep7iDYvlYpQHuApqPSLoZavQ27rA2x
0cYrr1qRdJOE5VSyw6a85JTZkXxaIn3bh7FXGYOnlZozUr4lxCvTL2UD1E9VcyoMCbV1lfmjxa+G
ZG4a+Dhr/6aL6bmIhVM9DOq2EYf3WBm2kdE/LCHyiia5Dfq3ZRA3kHVcm3NIOipNOwYhpXBvzJse
uINcURPSTy3cG0QsxFps/ilnqvQU4hFYcD5SXSKJIdJ3fhjFcIk0WGI18e+C6faRQuqT+yXZF/fL
zZkTXb6YFW3c9dsvvrrC5jTCG+puLRHYi4eN4bJBR0CTim+E/+pjILZ+5WN13nu9k12N/wS/uAMB
Yi3Fd/xu2fC53vKnPJxHJDZf/XCNywg3/BUiwY3PwyJ783pHIHvnZxBksTb0N9Pmzu+wZ71v7vnW
58/4/PQ39/WTC+/Yv7s8xPf92lt/y3+8dmC/bl55Cf7xdGn9iENgI3Bhfo03PuaS62atBu7YgxKG
sBzW7V9/6rvre3pl89bH8Etedt0ufr3hD/nfXX/27/XWTeOl1ifhga+JXbnZZdklUHfZSewOXCXv
7IAI041/D15f6u7ffd4dm37n87qv1k88++rV/4oxFK+zYcP++0frrlmfPcSVcvXm4uXusP23PNG6
cbjM4N5RYgXHRlEg70IUHquf1yt7lm0geod/8GZ4uzwnz3phDxCFoG8XG4HPqbw1F7DDO4ea/8MD
Do8klKy5Cv9MrE8VWHJ0KiA0p4c18rok45xcg+r9+WS/DJvNfY3ZWDcZzrLn4yjHjzabpy9s73wr
8D55u9iv8q5xMlgP4PPJgXs+XYyt7hxfdo/N7nTJGuKdbNktr+xmn6112fT6MR0EZzVBWN9uvt3w
WN93jXd9e7pcXO3welkP2GqaiAXjv1359L85UziN7ncch/nr9bHsL04OnvjfOXR/3tcNvLNp6wFZ
/U/YvvXo8CqrDRq+sfcnYQ2cT5gA31+99Wy5exvc7Dkn0UlsnhHHg81cH+TxwTNyzv97hn9nyYI4
jue5r0eVP+OZnfVbfnZHmrFdjyEvzUXwP4/hx/yALSJkgafy2Tp2zP3JibQeuPUN/Tu5OUHI8bj/
25njLReSW5wY26h7iUlJ1KuBCNDRmeCvTMkl6ZikFUejpgtypuqiD7cW8XYh1jbGsJ6woNEAh+0D
DZ37ycyhiXAf6/Iep62s2+RFd8915SgyPRnUO3Zqx4bubgSEXvASMPLCr2NSQCVjayNaTxxN9zNf
XSCeoAaWALRDcgZycc/NM5HeOpEgydHYhGluKyHmiBXgGwvhbFm7DLm5JC7cd7Yr9KGj4CtnlvI2
B8Ckb56eUc1QpqHu0JFpxp1bxMqpYtwhToYts1Uac75cg589ZHSOl9VCqQqYuNDJJyCqhbhPcqr9
9pYhgGuKF6W6/yOrRKgaG5ij1Lg6dutiZI8xgtDlc9FRzUzIHDILRnNwxmfOGGGPNpOXwAWa/jbw
thr6icdYAbAxP+tyaHFtay/pS4/OOx0zOLSjuLtTBXtN9xzV72zFAhf4UpPA7Kix1XRwo6Q9jKH2
VijFLu5BasvKDfq1C3uVUs3WI3k7UkqJEXFE0UszPNMQ4itocdpMrilMX8aiQSVAWrHMJ/7ytAT5
YWlgSgnl+0i31iREcEjfStmc4yF1Mx0TWxEu/15fPoUF7T+zkhrJ6YLNvtxvOzp3EZVUiTY6MnfQ
+kbUAwK4/1CvyNzZ0Pwivcu0YyYoQt0+xRRUhRnXOmua2ztVvC9PFgJg5Sud7wvJ2/AsmCgBDQWR
baj3toY61ODdR5qieVBgUUYUTBFWVniZfgt5ss071bZiZCYL1nZS56e16eagCyKlkKVf5WUnp5Kn
CVS9ChI6zSfZ2U6o9OppN87Mawci9rT5ZIDi1HTdhNa6s0SilfgOCZlzNvPDgZk2bgT9KUmg6Ob4
P3FxREp9DHQJa838VOumLzOyGvPe1yeYNEgwk9d+EFVPAW7XkzMEEqeAZza0LxWYZEMTWyZXM5ed
gSZSbmWn725pSdk73wrrqA57RuF7s08cg+GtaJ4n4ZjBEBySOwD+MZRhOwygIoq+qzU4bGIBBSyG
BQbtoUwpXrLhZ2rizxbGoinsBsD/YsXnqvPSYIA17Lr2kFI4yjHSDgO3Nck6yot2amLkBU0lMYba
9MVyhEn90BqwYUm7W9PkMPjCkjDNaAMFVHQdon3ZXnTmyzOWsJ3M1V6El2yCiEaDWZfCQeSMWXFS
A6C/L75U7BlK0nImJGJZh/dmkjOrNiQs19ZdrL6zwWll3pIm8oOOFEpQ1ER2FL7tle5vPOBHolQn
NTog4MpEMBmWMCkMrlGbg1ypB8qq7YzRrdFrHFxmUELvaRTscogFAnI4Qp/3cnVTyjeyDz2pq07Z
UtiLYJ1m/ppCejOriRPU9ExNZ0vRcCi1ySWO/hTkTPVk40yL9JLUqK9m5TVM3aTGqX0uvEyg0TDh
rk/SdaiUtyVc6QnbTKVrnWV4d1hBK+1J10ln53stJh92JFB8qI7EMTTpS6LKR1rxUwUjONMjR5uJ
yk0/sLG5ymPgpHXritZ8EbIvM/oDFTMJNHQk8IPmfJtqGEHKFa67yAxke1o+Z3Pfgyt2Oa6erI56
peNUIF/TRmM3G8qjFH8sjdQFGS9X9VQTy856p8RvJZgfiGojUAs6K3VvwLw+h6WqfHX6oUl38/wu
45ahWCyNT5PW3oCcySR400XPsHnRgu8uUTbz9K7BWK7MQ521AM9/aiHfBAv+WP/A/y+zQ+t2LhfK
2ODdqjKqb+tMgORmZPaoISKzHM6gjSHy/lmt5tXVE+kQUsJ5iTaNpfi1kHo14FxTFLS34DsEmAIe
arODEZ2tLy9KVDq3DMi3Yu1ui9QbjcIZmcfQl80WqX0DdJTqWHRoG6EUJfFLE6/Deh27wI/Y+uyw
XwW72/YTjpldsNMzT1oaOMC0bmgvYg1Gbk6Nvnynz7EONjok3WQ8ROFPIinbob+15h6yhgm5pIlu
TZjfVzA2iASsbp7BCmtyyk7/kAhAgGXeNyapSeG8EzX1PKmKO3wGX+LiChOcTEou87tY0AhoCygx
r+JKyh84nANKbPii+b6hCur3ebBJc3f6218XbDU+cbSJ7Xkn4MYZ3H/br/YrdDHJvAcOYPQjOcEy
x+yz3eEShU7TSTzrlXYDuCtG53KVrhWGmjIK6kLbwvS0mTExBLkwpNlGz9/fzLspTnBv/2J503/F
l/VF1owR49XEVle98y9bvaOqYPhZIhH1Ck/50zz3LHNO7Ao45OSu/rWai1Ze6spfuHoW3v4BrLoj
sqDYPESCZGT+Cw600phRi6PsCNxvS8WeOOt6teEGe2qAWzX4wMMivUU680/NlrRhq0+EUSCllMxh
E8bKNmKJSibFEXtaQd01Q/huKRuazU5IAaIavzE3QJpcDG1YU9CRBMEpSzuoUWDcZX9MhluYQZvn
skrLK3wIgZ0H2L5L4ErDdVaiBvp0fpLCl3xUj506n1ro6yKC2Uom8VEdHUUez5aicvtITirLZzYx
N02zQ2Ult4y5QNWY32KLKoF7ocDEKguBNFmO+UDZwuAhnk5looKJmHZWwoEy+j8h1/68TkUSZl8w
95KKTGe4BgZlHGC34ckoK4OJqe/0RxqlfRozkxtArsLEHVfi8opRBTCP58GplMzXVO2OKqUVsp2Y
9TtptZBfPjTBRE0cuVk22FmkuzEDvCIeT12Z3Uy4QRjjSM3iGAalXJlC8MW6BhJYrLYeuOKm4gav
GUzDcW4JvtUZjR6qJpNu0cwxMghxTZRLcxOgLIuFR2G8CPVTxTouT/ZZ/Cs01k/f1tdh7l5H+lER
wnyqjjst7zYxSqaqXL2PBvW1Dg3QCztXl3bDornJFPg+WfZsohxg1zrkKoo8PQTKhloucYE3jJmy
IHH6PnuIM0MUzRV5Kxai1BIhRa3gUQUI2zPA6U0TCIFxgk40WgWJtozcOhhdU7508m8UoiJokA8G
7Z1JFTqoP6KgI6lmuKxaW7X8mCadAVPtCX6O75dUIdKEFBGROTU94aRNVgDbqryMoUiJOcHDat0u
/DEA4JaF96kIaDDHpzhATmp1861ZGp/haG84LXa/hfYizPiAIsLQAqQ0yviRvxdFiQ9tnt5r3m2a
5qc2uRlRvA1BZYwo+yBEUwshUwHVJNYulRenBYc1tfzQVNOfShLdTLQ4sxkAw+kOywV44prg+bYs
joUgAY5vNN6yvDzkArBvUe7yikFpz+oAzDunGqwj9nui/8Slvp2C37C/ZvlspxDnQDEeSc06wFBD
jsHQcxz7tRksOTqMpXIIeuCWKfsoAf8V04kGnLKgMnS1/lZDpy/FgU5ldtezIS0RbALm5GXkF0vs
x+kNXzBZarYZdH2xvU/Bz6yOUHpwI1WdUCcFOy64ADIw2+GXdX0IvTbBSRZfM9VJqGJMmqLUzk3h
LBvodrQPbbrVYrbTRuQI9QdFmax8GNBH6jcD/rOOrDelHclfmXFiBnmdTKR7VblbT6k3LfqtaI7x
6JAHv+0QCKr5WZ/ttpZeYjn9kpLDjNkDtz2iHJ2BRTZF91npjyJkPmFnCEuQGOZZ46QiepfpS4j2
7fQUFwGGof7Ro3lekutcL7A1uS7A05bRWm1eZSpzoUD8AamKpcoYDQbyaAqwNeOKg4uHiBC/AesZ
Q4LCew47tJhhOoXe1xQvx1q8me0/chmUULyq1LTYqmPuwfCxrPXSYfcxIjJE7pro99YjK5stxCrs
q9Ryi115ar5C6VGic5rs4cdsEo6ShFu/PEBKr9X9hAQFSkSN61qnqpckKPdKgLQ6Fjy1ZySpFVEF
ey0+CpZKaAqHogseSX+DkroZlccifooyR3j5Qhgo8/zpfIwhmcYKC1GExeRIlqSg21VUwnGfzgXE
FiF4qwXrfdG0U5TMBzgIWyuiV+clGakNMmEJPlI/0Yy8tG8SaIboMnsWM1b9WRz3lqleZhQSfSZt
7C5iCQ4eHPcMXFjjPkRB9tVl9CQCQCIjabpGRqpCYeO3jBxbs+7mIn/WYIVmFh5SUf5/ZAey9n+F
B7KkMnKCRi0rOkTj/01Wnwq9ajBDyc/ySP8EZSP8qxk/sQDnIu3dibKAKbKK10vcANrwEcDmkylD
cmFA657RRwl7lTpCogcYYnSuY/RRzkR/L+e++hnDhnr2pHQWciZXG7m9PpealAK0zMLZXIytqXCr
71JfLlJnVG5t91hka2MW+GYtCrxBhCw9TOJ9KgIQCLe2irdCPHhZAyJMMlmeMMbTLRSBmFsUXbWr
sSJMoPTUMLCieTMV2kbb9Wq7W6LitRUAc0sOsUKoOORN/kAQVQpEYWMMaPDr7NC9GCI9z4iAwex3
ap959TBtIxGItPDgb9PUsLbEQIAzQSJp7RbjE6i50RWXePMgrKAcPBrRNxPZF5RwX7RoqbTaNkqy
kytWMF1H2bZF00PnTn5okaC0I86ekUfeYHgzFo4wxTjoka81PBfx1HWPkpGRMHLf/pmTt8yyGeJV
WnhLGIsgJ/YXZnlGeR4X4WoV6X7pfzWjB5xuXa1avDF5BMZnj9PwrOir/sgflcRJhPTviL39XMyn
NPvsO5wSmEK21SMxInqiKPZJZu/HfNuW97z9rMN9z9BpgnI01U+peHZibJem/rJwC4xEb1KBhXdJ
su+4EMPBM5erlulwyf5086MYuKXD2JVwzdeozcIfrSSzg+AFppVWmTsr8E8dwPC4cGHoF6Z0wUBE
1fFtbbx6Tu0wHu6REe1UoovK0xACj8wn1iGpOhnatFsAqypYR0XziIZPsZ2xwmg/pQqVE6JhI8KZ
PI1WesWuzMTTbP6x0PjNkVd2VNxK5VrxaSgm7rKMO2t0Xwd+B0tArTBT2dSydRWExcfIFKI4wupw
MDj6T7OHAQiQIIknhRcdaU8JnrBuXcpR13sbZ+0yRRSvbSqNaIPhERmP3lSg/emQJE7GeAlpCppo
5SAY0DRq1lzR9NXIDZn9NBTjbR29DX3nzru5+398TpR/co3/lBfgcqbpq55Dk7T/kHNYdRInYdGI
1wRpL7aSOfWbjWQ/ToiqXvrNJMEVPTCJh/rCrY4znitrdS0g0BIHPpZbal1rQwpC+jvfGOKogMOM
3KmxSScTk133wSWZvGqY9GK2mVguZ3H00j+rS9h/zo+ksjts8tjjxQb9nuoA/iHzxLNS/Uy/tCue
oQ8WI1KvSBt5N15lzNAjJl02RFawvo+e8SYsV+77F8SigQFVbqP+TihJKcQ+ta/6bn2s6JHld5Zv
/Rdj57XcNtK16ytCFXI4JQEwkyJFURJPUIrIOePq9wP/38GMxmXvGZdlkRIJAo3u1etNJKCL6/Jo
7Co4E3QIr4qrwO+32EHC8kW+ikeiNB77YAmxvnsRMVC/qd+gE0/ac04y6pvF3Pw9XTnecEvcws14
QhGlLORNgMphdNgWzNJ5ya5AsGHnEKFibIQ34Ytqq0Y/GW1pWnR0QtCc45bfLdJrHy1GFgQIyUTf
sM6ivGOytLiNOhS3eFhyrsnUyW18xtt7d6qwPcLypod2usA8wCNtGD7F2Th6vg2/r9rFB+694hGa
nkVtfNNvzePwnpyqk/ymEhL4beC4Gt7l1+RZeBLu5X7fUrogIzxp5yZdSWdQM6xEpnMNhehec24f
82cJHpATDXZ+9VVM4jEIWGC+1y1EOm8E+yK37WYZeH9i5yPWj3M7b1h2d2GrbGl80peEGQLNFzOw
QHZLihcEokBM5rLBNgRPH8qlZiF161Rielr3OJEyAhso6rMrZfpBUV6cR89uLjXKvG5p3fDsVGkK
uaO38PKF49OXWAh3SAEkztSv4ifTpIxg9GSd43YJmZlKQMfJDjIwsAbtydeJTSImczYRHhG+H6z5
tJ9MN3svX9gGKcee7FVUKYtphIqMEnABGbOHmwMBvVnOnacrXYo1+16i5csHFoHh29j2ex50zWec
vsihMrbmDvlefjJfqpv+UhxlsjRMvudkEPD0qkB+pwOCnW99nD7HS/AVPFVuviM8QaGCgtYk7mg+
wz3DR4K1zduV1xZn0A//lL/rwPI9BAtnwi0VPxwGPP6IdAgp2iWn6xzc1HDmDBDSRX8Rwyu/kbZJ
GiFEiqkZqoRa8t/VAo4dua57KRbhGItdQjrrj1QB6na8edv+0kiL4EPmFl0kr+IbBg3xtlsjMbeb
acM0PDtBlUuGPmNovCqORf7Fsrp0x/BljhmNOAV/Vsfp/3UdkpHFEbahWYaMK9oP87B+mqK4TSNx
H4jfioKchDWlvow4UHQiy0Kc2NCj7aTm6Fisa3/Z+b0dZaKTdeLBq776TN6KKlhyBimTrdmQ3vVq
gImsQzzAKUYAXQkRi3SzMoz8WJSzI7s2NDPyp1iQsVu2ttRFmypJN1EITpEf5EQFH2WOq+0aC5Q8
2qqQBn2zWbfCTiC+RxUgxY04yYUHS3z5FpEtZf12BIbxdLqO0HVTNpSith6RYcT9V+Ld0d7/+cRJ
/zXB4sTJumHAVcCFVf0hPQPxV6quhxqiR9scatrAuG966COHijk7pY81NkvB/0s1+stS4ueSpHOZ
sMJSuXDWjyVJY3cnqy0OCIM+LuQSm0zOEuxe6ieE4x9RjSsHEwxEvYCEiDDfToFH5fTK3iFoe7R7
MAmw7vjzycB85bfjSGHxlTC7Yc//wwQiKhMJc8a+3weZt+oCvA06a1xoM+Ow1Fkg05kmZaUPRai8
ZHsW01QQ763/QlPbWvsiBvRW+9lmD1X/lQ+213lOMeqOHPbuJH5BXEQ0cZMJDDGj2JXyivn2OMsa
B8m85Cms2ltQbCQWhw6si51kPVpLTcxXio/1iI8b8YhfUHBFYtOnLyJOltqUbCCseSndW0zs4EKp
y3S4zH+85iS2SLs1tvoVq3wvKPsyw1ZVgw85uoHZPRmRiM9BeOsSRE0xrX+jlt00hxIFNxoNs6Nn
X+n45JvPRXaVZfzPYciTtXIoZwlPKjxbBrBXrQYXDXJj8YJQpInBlliqI/OjMiqnMfKTjyWL67r2
+2H+ew6T4ot74s+dR3iAIDhXceXlgZC/fOES6njgBw7ugYcOLk/O39guGWE85vIT/LHd/Dg/qG/r
N3Nc1Lgr64vDgZ/8339wvrhlF3zv4mpcbO7zK/DcKVH3wScvlB95hJdvNvOrlgvy6O53DvRwt2bw
mt/j/1/vfXc5vDvfzj/O1xMnO/nkqyLzUQ5wHO6utfDXvMjoSATbqUt5efe2cB/U5WGyedsThcf8
Djw/vxUgAW/wK73SWkDlc/l9iXcGPmetX/DM6SAs5oMpOV3vwfLEqXvnzd5dDgTgmqRDVwJU5r15
xnWJ4Xh33zf8C3bEnM3hAmxTzS1P95N7v7Lh+cXMmH98zs2c34QZcjn/O1je3+88wtHynezQSZ2/
3H/95vv843NwnMTl4hG+u8tz6Ca/IzvvPFMv7grX8MC/1eX/Xt9y78gPF8PmBMyerq+K7b7zZLyT
FhwoocA8LvE3gSJX8kNO7wr8EYLfl3wXEspXL93CDUkjhmfAJ52jUF13c+KR+aPxAed/z0maUENc
yBa/Ht/M5AzoJDNtYSaWbK6A+pwNAPBffwPFzxwHd4bV+TUIGvzYzMMAHieO9BdJYwbOZ2Cdx4DW
+XsG33lkJqgE5HUCvX/NaDoPwazYzlg/AWgbAPUrj0c2Ocjz0/NvXfjFX1//93pzcOaM48NugBXA
sxfoD3BBAOmHmcLC+gkXBQrH/Nu8A8fON7wIpAa++b9/wFFYrHgNeA6rxRLeBB9usZDb/E2I5iKG
GvQ9gNwe0bobkV19waS2RUwBR694KQJYXXHlTsMXP6loZ0EcwEDO6cxk7qJ1OeHDh+7Muyb1d6CI
e7nJN230kOb+RR9H9F8IZsYeiW6+KmRwjWYWab4OY7IdjMgFIe5hyYkkJ8fFBIMKMjJyESE+QD3u
kq/E8M9Tz6igKBfLu2w8FO13ncOL7ulcDp15ROxqNhUGICpShADyWBXus3DeF8tkM4inySCEUFp5
DfYt6owgestRe47Y44F6JEEJm262R2m+J62FlFs7E75LZroTKcoaw3SN/qOXwS0gxy862UKtS7mo
Ci9dqDGJZbey44nGB0qpXIjQTjBeKjXDZwvjj0jBysBoXkONrkjRNDuPfs9QoBcRw6UxUCQh/Voa
XvAMgF4lj70swqyjUcV+BxAppqVsUhetc3B5kzjXUVv6crRv6EopGOw3UUsUgEGrWVnRAUa7Anaj
ehs1/MpKKi4jwhg/HdCSyAIQOTYNurgO6WKAXKDcluRTXJ5MhL8V/KFwom9LuFhaOErPBtnrtYvf
VrsqhMpsfvtqwxIQErU5qMe8pfQ0QtiOzAltuu4KGtf+tB912Q7z8Bdcq6XVybDIPRqaY0D3VEV8
mgaha5nvbfjSIsnKxmCLY9ujn/RnjxZnnworOIhuwXJkoMxV71O9l6bOnh3IzDpmr1bhfmEescx6
reMarTaqWpIItFxcez6eM+NEjetvqp4oJclypnwzKc2xkQenzj6y8bZhb01pDHPc0p3OSMlm6F2p
T5w49J+6+gT1GXAOVFDHBnG0+xyQMLXVHiSm8rcja6lBRyuIhIdCgqZfGOsy7xGB4ZnUQ4GiP5Y3
bhS80+Zx46F89GHFREN/yk3lUxaoxBGvxwgydeojBgS4g5yPbs1V6XOSdrBnSErOJCMw02l9ebdY
Q+eGh080fiU0vfXhMPVUBJ++Yjm5NCtKCie9j/KjzqUe6fV2U4POS3jPgLVHpJ0VTi+xGFRuhRQz
BDzOueUwJUebm3r7OGPX3rFbwBVIEb1NTftCLwksRywgg/EExyEsP/oWK4ATWjqkBWF6E8DJR4CP
SJ3vKHrP+ftYCqQgIqGVk01rgFLV+biTrfZFEy+hyjBHs6jTOEiwYFKl/hmhI/UijoCGuGnDKVug
dx5HV8JprTSe1BZTSNV7iODZiyQs6NZJbMwlGk3AOcwlWwvPaJoFEgE8IRrg6QWQ+5djjkLpIiiN
64UZEucc8OJZQb+FQJSACOKOweg1iXJ1VNdNILgTgkcc1eaHKoZOV3wg1ZWThzZ904OtHreO3IlE
foxXLX4ccLGOop4Gp3QoWgR4yKNFRWJcB09TA0UoJ38wRseSWetQ4xwVUboPFXHnefioB5g3mSMk
HZwn8haOB9aMGrd+iHa+1120qm47GY6ElomNuxjjmZQfKqetLDeq6YQQ96fjM2QpCdV/+TjEiePR
IBZri7s36lZTBHafQPxnYoDpPm31SHbDYXxREXXnBPBGtKENuTwpsbBUyqNWfqVlfzEwW180YXmp
FP2eVlfBsDU8fQ3BWnOvn80oXeo0SZR5isuN49SBJ8KrIepheDYLbTUq8UqRkVWiiY+8h3wsFiHN
vJBk1SGwRTi9Y83uNDaJQkFyYorgkO0JzZmu0H0cUUoSvYtWuVtLAk6Hd2mmG8j0amQ6zeEhr8xZ
UKRKcBGgPQ+YClZRuW8hLnvJXdIxIJYOdX73NSxGsH2bLMMpjNJROJE6WV54GcTeLRQi+upnJXus
ueV7kS62VLkYU2764dnHNEkXCJUbQsTG1d5L6zfwXgi4bKyk+9gjZGD5KUo0evJeS3EARD1ZWv1B
l58EnwkZo4PIyg6hjKe5+pJML5NkJ3QnQjXdlvXRx4hMiGuno1irt0X+FLDEgvQobbGoRNWpumbT
DJGtGeGKviz35MMIwGbQ8se029GLYlUVTwjPp7I5IZtcetUzK9bJrK2tTu8h2fox92gjoxSl7RF1
J8MHlPOUtRb6diDdWhOUcNYBcltpQXBqMWezZsZZbOyVNnC9QHLrkXFIg1caoVDkb3lkrDyBAYMi
Uybm0ixUF3EkJIHyNMD97az0JGJo2AMk4z5wFAmkES3faXv1GAT0VXiZPI+3av7sPxvexyiSrYV4
TYei1+Au5odISmbzx3oTQPbsDbBrzdhWWKSLdCdAfU2/RHQHg6oHe8sEt2mwDqOpaPqoFoNDi/8A
u/qrSLurxOY4V9WVbH1EKCxDrNMk8V5CBuBJHR8sT9lrevuq7IrCgtcCFpGUmzRUHDMMwRzUawFt
rePxQpzWYgAVOb0litOhI4LxjAUYVlgLM6dToVu2GYDOh9JjZgHFpnTWsGxLAz4aRPQSQMoMbvow
R+qMC3rnG8MKliFN4CmVV0izdED9MtFtIS3PYvSpR5+Vj3S5fdIGz25FTJpHVshJhhQ27pvYAj+i
FWDZBYPMx4cpRhFpwivIJQF7iZ6mYOQKgbTqK4oVHTBm+urBH6aSCXWQVnrLDrOAE0dP0QD1qFhK
RAAGBRKgFrBjo6FdQVzx8CMIO9hW0Ei6cY/6balghquP3PrUITKSEnzW3UJ5UZOnYtY7ssX34GHU
gb/Kim/TC+02VuxG75YFW3CRdET6gqWxqYoL3tWoCRW3996nNKWd9tGrxHlbhLaMZ5MbJeV2xcVb
rkHFqWeEXY15QtqnDuSqInlQlXRXlvEmqrttCm1HqcLT6O8lw/HhrJUXBuq3gRCj0+CXJJajWepj
W9I3rTEDscpk5Hanc0jHOsrhaIk0+wPVaeXCDRpzX9I3TuJqy75Z8Uq3A1eBS9bicO7Bb2+g0+HX
YPgPsknXL7rGysjIB3QtM3mtkO2JXB+iz6ESQFfR2Yhy8liC+vgAzQFwTgDc7SuhnXbeZlD6p5lF
pWNQkRvhheCVXk9nM4gxVZeDMdiST29M/zSlcN0jE52PGQhYk5WdJDQLvXQNxLcdYlefFmtFLaPr
AL00tPsRsk8lnQ00uqkk2TpN9q6gDS9ep5nkTw3WhNICCkqITE2o7358Hbx7AqWskb1t5HlPU4R9
Jxpq0zikZBb1kBrn/TqTWoGSwVecYULvYaA2rNVvTYR3RG9oBb45cp/HEMVGb10Dj5bUT1IF8W3q
DlNVcgcXqAd0d4QkYqGJVsKUT84mH4uBgHJ4ijGIta2YfiZ9S8q6tSk+5smlQBoNMdU1+2Db6uGh
kgyug7HywXJKqVu2Y75JUs32S9nuU+lklQYU2Yrfgeyqx58QYZCBxs7UpA91C4lT5vw24gut4M5T
/m+wT4B72eRkVFKlirSDZT2tCBpN4KtpoqtzP09KBZ9xPGSyekzreC1CGRzrTV7fVagdgLjKYwiv
dD4ijaZ3Em/i+J6kEm0oAFHqogiEOfMzZ/IxU6zsXsptXE8WYqjsG7xnqtppO+NZDCl4jQrAS2BT
go+n+h1rM/yoa05XRI9ad1ch4HjPVdGc0xqq8KmxpFMLKJJPHyaQvNbT0GmWGWWWNOlbS2PcM2GO
SbBJOLgilpdFBjeoxQK5k3BJlHc1o0ZI4MdyDkThMAxUZeBvHUowWWVLSlpuLY7LPMVg3cRUfuj2
PSY+RjEwWr1tWkByqAt07Ew45cpo7lnl05cr1qGlg6PTLYAW04k2qBask2JpQozCdqtmTq810enh
AukVUn2MGhuSaiUIxfNW0bdMKmXxMFeOHkVCnMyUkMCWy8weCmGvzMsjQZ39KGJTj0oboVAV7TPc
JDWorL0frAz1czChbnDKvXGnJcVSFzDFqXJc4jlP7OciEf8xXbDThBcN8HdHw6Oy5mIzu0RDBisF
OGUKt61HtgpJy8smu1dD+ESH7FKV3cwIhb7MxK8m/aFj2hEx/FDTirMlnepau8+U1QHiAp+QTt1b
QT9p2rTFW5nvfWk/uqV2pNGcDDeNZm57m7pj2h7UBrKhhPpfwRMlFRFra3n0ODQ9FpYwSGR5FVpU
42JFcpkVFLt8comKrtN7aW4gIyKI9lBvCnGDtDk7C2MBeZONRMROqndz86klXCwVA4codFuEvaI2
OE2DbGEtMygKwuN2WaV7ERpDkKnU5JjUs2qp4c3CKzxlZ1BV9ZE5Rxq9D4H9cltJLMk6Kj7RDoBH
hLbfokJc1bHnYjZtm4roNJ2w7ALESEHp5uFXUpvHZvxqy57erbrrIl4BrC6onoMR7mWKxHti/Mfg
Szoy47DcdDQEGi1i68usrFO1saCkTcBKkm187DW+NHLAjO7WZA8qpAzBApT2YSM101nhgtTQPK0c
u3zH09ethie0qB1F/8geZoPaXNx22H50Sbo1SlyoIuwvsvQIt/pMaYD6FHBuukvIAmK/cfNor7V7
Ff1+O2codNBBDYCXILMbTzQWmhnumC4Rb5v7Ip7P3wIlgyXdg/Iya8Z7hWyOon31cgirDLYYXpVC
RHD0UcKcDbGc7sd1Ske2w0GVaLBeuanY3qQHoPuOToWfp65lPRfFdJinLt+6IU2cuwR17p9xrI3o
JYsWpQJWJN5XCoxmAU0YNFVGMNAQcox0MYrHgcgMEI2kp/ULudnP5nyeXS9zbR6hvs0DoTfXCSVM
wYZHI0ij1RsyOogSGN3KOIdwDRtpvgFpbzGtCfDj512A1xNLMYTwzjJ39pAg009TMUlAre6vBiIV
glvWb5QUAZmIQT/T22jN1KT6Sa21VS2pbnRBBsot/WV80hd4Uz6sR+jn+tMAlGIad0OOnriJAc9I
cacPgdFVIGAaSwxBk8MfaKWtBN/N8AimxVPdk1NInp2znippOwsCMJchfaiaVy72bRz3ccJ7pGDB
tPpVp8kbUy24GSAZpqx7Elk5Pn4qsP161lFIj2fABrEBBSzgajiSgCYEn9YM7LEhKqD2nUYzOZ1r
Tb6ZoJB1giGHGJ4SDIQjsiuNEnWkAhU4s2sNgLAQP6YES1FtxK0AO6a46XZcqwloqLbghLIEGQOS
REy3+jHGbaejc6SEj741HdUawoQu8WEied8I8rmf0MHk2WqoLASw43c7WOsKQUcvN5ew0ZyxMZZS
MzrjkOysLj+Joboeags3lsLWomo7hYKjmS3DbpGNmJyhlKB5hJHudKK3EFMJZROK612iVGvRorpG
mm5RseuKgOFxda2GY6zLh0SV9rGMFrBEB5O0EY4LgAvaS2G8jfTw2vQzHvHpgxg2VqZdhQXcWNgF
+a3tlE0UU+lhs7hT2m04MgtiUwfhBV6tIVdoqoGLA9yBOyINGiwsQsgZzWXsPog0W0TIRKopu2Xd
pijja2IpZyuA7GtmSI8ENPPnKc6hISHnj5+NoVv60NFF8zpZB29ce/JGN9gRkDiZVYdBhNsVJXRB
TFJpBkBp+bHXX7L6lA0HgyoDzL7eiD0tvjzTz2oFAzKavW4LQBfx3GaJS+/CM0oyM23/2xs4JkN4
NjqqU7j4I/oN1CaDPGssc8Tfzb7zCqfjnRVapiZqhor1Tsfqp1RpFArCZgiGU2d+F623VOlkVNV9
kosXpWFDPLKY4ygzGxRVVMSwAAUoJcqwBhQccfBn9WqantEKexd9LV7auDzKMPQCrTsT60oyndQ/
aiy0Xt5d44o10wqufwbJpBma+w90pyp42Bo6VDL1B9QaiILn0axSDu23f5k23Rp21z6/VjdxrRp/
gaGl35HWdM3QLXJpTRUa3L9h6E6KaAhUPfJRioHHwrpCFILhiV0eohZjRbLzXfA33LJkypC3kcFT
+VvklvE7iBT/XAUNh8RO1Prh2DvVUWoEmTE9TNZCPaffuAWe8Ibcp5fy2BAZZr0QJL/16B08aB/D
R/hWbbIH4wUgekaeOkr6t+CVvqd4698mmU43SWOT3R6V9SKwK6e2jbOyGpE0k8iXeif9BONVhM6/
ia8BwcRwz4Bkv+lISuMCsxEaKgTkdXe2H9PTgPb0IO8YXn/Lkpb+a1IvS3NKsijiHyz9xw9fTTyz
Nztd3Dc1vd3gjhvSOq/c2CuWNMQXYnPCKF3S8FQQpnUZCo/oTpaTWv5tCPzOHNUCnhYNWYPA+DOa
PvbV/5nll7xxSRHQEdDCKIhWAMEBssNsaZEGYR0L4//DT1j7DSIsi6JKMJkocfGVH1dftdKRzjYW
dYmnbpRAw+WldXtR2RQIiurvQsbsTZBRgMQn45dlKm0Ytm5qi+YtrL5wsFFhwBXjBI0UT7Ji1kx9
4VRjj9OI23z5KLOGGO3TBLIcWbWJ6XV46nr5KRhSVFBPKoZ1TaHfPT9LIZK0V7UWTg2FsQiNCGom
UiRkd3P7fHZEn+oL4iokSOKqEMeHzJMo40fjHqeF25WBo+vSWhVS589zwq9b4MecIIuyiamKiTWx
av2YE/wk6lKl0DH9PJZv0gbZR9lA7iKd+BsXqOnF+y6uCh0JWgPfrKQ1gbUU4pgIPOa3lD4I5hVI
XkjI6JYRAo3pRM/Pw+6DoU5tggngm7GO5uV5WTwjxlPUjebZ8bBsPJv83gli/RJWpX+tINe+sZlu
6X/CEcsXHrPEuXovHlNWp920blAt0fvvXwX4F3S3SiQj8F+XML7hpmR2NjhDZ9cAuO0SH02Vo8Tw
MEa+apeTHRb4JS1IYPHNhdST44Kfw4KyFZk+4kM8qLzlX07sf+daGcqeqWsi1s/Wz2SOIkL3NeKs
dYB+16PRvOnQyK7ad7Ocvv78Tr+ifH5ewn++1Y+Z1gIg69LZlxzy1yG8W79SCgo0P8voImyap+Cr
XvfGwn/+8/v+N1dXYoeiSioOR9At/uM1rfZGmZd4rxx6BzcRCIm4BtsER7jEOGE77j2gY3B7W3ez
lbcUNqH9lv2F9iGZvyE7yYqBW7oIGUb7PwLlP2ymJX0cZFPkGKaT/k1DgV0KLj9XXPSc9lLfMwwL
TPQzqMSv8a59moPL7/0XuVK7/BJ9GM84M0HtLO/sD8UvmcFA0PX4xgWjL7eOVBQ5Cx+zaXPRPMOb
L+Zu7KJZW0e4/fFquGJZ/cxWkvd9idb9c2wLKxzW1nS4jpiYhgRi+PZoWxvRTTf6iW6rivc63rEr
hVyaHWxs4eg/FY62DR+SI/EyjnAAxbBWcJdcnDkc6yydk129kJ6zNUDGVbsPl/pVOreb/l0oFvql
3GVbwLFd9dQ/52vtQb0UX8MX7hFfyqvySGzmSXlIvrqDuYsuwQU6VBSvs1u0Th+FV+sVoddzcBD2
8lE9998JoqqLdzZO6HoQY9nWZ/biv3Uv8rlDBIpD5j5YoVpJnnp89rf1Fc+nA1bwyQEgEnK2/Kzu
noZV+whQtfLtfjfuoOciTLv8edzpM4Ht53j/5zWfn//HNYeAA3996uUH7DvCo7mls5fZdBZM7bnG
5s0pzNkyB5ZlfDaLRUMcbMYxCmtZuHwxASyVt/iESh1u4CvW8tYn+wmQ0Rdzob35ti9tmzsgsmPd
KP53uKpsetUdlB2u5TjJno3H0q3OysZ76wA2ypWubnTtkIH1AGc7dBJD6W9T9F8+7g/2vydmSuin
3N4of5h7RWT3HT790cXbCQ9/ObW/qRBlajWif1XiPBXlx3spiSkCgsb4w39Tp4FOA0PSLb4X++AB
jl1+w5cOqfxNfosvuPhJi/qQH6wlyP6iWcK0WprX7FlzdDvbqRvDUQ7lR4e/4kEDMZSO4WZfLZun
hKi72h625uME9/gyg18kr8U2OHb25F0mYRGiElz/+aNJvylGZA19mjJXIzIF4Y9Rg4JZaptJZJPH
zI8UUPDaVVNr+/LNLFOaA9VZwtbNHAJQFOatcXAnrzs0eE/33pNIUsdfDmguP34OYw1/QpiPHJYm
/pi2Q1VO+yjrxochPeFPV+YrQVsp5TNus/EkLlRIpqBt0sosocO+T+1J9ou/VGjabypFmdIIwpxK
SpxmzkX8P24ltIOtLIVVe0Dp70ShM+3JLHsQCBr0MehfBKf6UC/TtUcEbwDvx7PxKdh7J2sbviZH
65xSE5O7B6hErPADkOc6fDSP8DQI2SPC3qaRZSP/H/YkM396l9gWmyVzpP23ivd3kRn//BzWDy6k
mCLozPBRPDQD8XTsPQ/wXq1or+a7ARwHqRX2BZqNuyqMdnbAUXaYLDcpHQ+5Z7+UwbGP+kk5xuRb
RtiKLcoVyYPnuKTbs8yxlBw2meufm3WzrV3DMe2CLF3kDI5wrxK4hcvoyAbwiDYIzRgwMwnNXKzi
QmJMc/Pp4Iao6xCuozRbYPoUDGsrWIsSoAd+XctIXyY+sV3LPoCHYP95nP2OGCmbFnEMv+oRxtu/
r3GYKnUwlODdcO/Zd2ZXHA6UU7ttQXjP7H/gu59oXVtH6d5srYN/JUXyoPkL9cq8tja2NKDhoNfu
zMmWbe0IhNWppA1guoRAbJG/ykdcDuL37EW8kwL356P/3Z4VdgB5YoamUUvp8130zxE6Dn6j+3F+
0aZjdQ2UJ1FbhtYbiTl+76rIHLStmf5lrviV4vXj1lR4M5JBVJOawvhxymITa4G2kpXrCzLYDaR2
WIsnXIx8R1WPX/prvGqBo2fSV7Og1ll564+HlbNcB1tz/PBtbQPMblfu53pdLZbF8hsCLAXmX6e0
+TB+HKZJSjbQk6xYInPav88Nfuljnk65ddQ8NwYn6jBECIsdAAo77hY0z/M1xwTzAlMYQQIkIN/e
vP75Cim/WY7/dRRzifaPKxQJulxnfUowzI1EMsBOT3uJRdKUgNarQ1k9yew5K+t19D87ColN1t3G
eGdJTgM2xo4qQDELgSFZRRHiVRCWL4GtaBbfCKDyplvusnsr2r+Nq9/MvqYp0RrQSCkhpuRHEQH7
JENlXXq7IQ1cAaAnQVUCRcIMTVcJ3hQNo41jFUT7GDiwoQsrB284Y7ja8JcaVv7vmktunS6LpqWT
KGcaP65iV3Ed29CSOSUyDJkThImCKtMzYepHj70FSSBq7Z5O9SAAizSvKZ4KMcQXIVz5eME0dI9j
FNOR8FHBKMLq8y+rhPTfjbSiKKIlsj1knOm/PsE/rjDbi7JovDy7ao/FHsRladqWoxL7fNw/Vn85
HfOq9+8xraiyKsqKYqr09eUfq6Jg5JChFSIVU7AWrLu9YC2Vq6lEfBocvPqR0Ko/j9/59P7nDTXs
sg2iQCVT/FEXWKSiTJ3GGyJWQ8KY+dj/nOHoIJP78xv9ilz/+U7oMmSF5Z6OmPhjKqsFU8ZO2JIe
Gogb+D+/ZSXg7LoadqZGvXEf9lDH52Yv+20BFe20TsjApN+qZasSf7u/Xlau4W8+/D8P6cfuf2x6
GbMZLbr43+zdaIIvKtwz1iFeTixrcAhnVHsRbWDTKOKDHG9rFvkef6XxxQpumD51H6O59FY0d1Lt
0SjWTbJPJ0f1kco9iukuASqQ9gKmUxA32kuhEhwLZwRW5XQSwr2e7hTFNq49Te5LX10E+aYBUsA8
XJh3nEy9na/g2IjXgxvOPDe7y9ziJQguTHbqFhNBLLXj1YfZOqa2NFVoqQ9+9OlpYNxImWbpGaGD
0ktjfAz5q8HqBjUQYWjmqEt/h6fQxJ1Dx1YiSKI+kGPY3tSVmDsIoZA61dEJmHPRn3Ui1nAzBjpE
tx/fjXaVIzmp92DulXAQEgikS/yKcotXcXqa+/JJMxv8dE5Jiw0t+KaAcdSE/SdcOFfMP6YXlPCD
uYJeWAUPUnbi9TAompTl6MD4U06+YScb2pIl1EAhX6yuPGrRTbQOxpriBK/lTltZ74J8Eb8mCLB2
eyDKtdV5Zr2LJZzxjV16k3HpXGHccSShDVaFEQDrLFBgYEC/7FfeE5XQAMQ6O1+ohDRezGskLsyH
cGc+UYNLisPGr3aa+MkH4g0ueYsSkMoH6QPovdt+k60zTkT/wM18IhZYvWU4T3sLlHChZXMPrYzu
uYqKpfBRHovQIYY7PDSKDaerkpfVRj1gsCHKa89Y1JFrrVVtlwNGDRhAr+StQJVeYBPbqLewJCJ2
0W8rj1goh/6SPzlS9ARNFBYhVfoL1YtJ/B49iJglD3v8hY67wELF/bt2OG8covktAbNH9wIDpduc
MfKouWa2Y4sDAk3/d1OQgJeD58+zvbnBJNa7s8Hr5ZWGp88laWn+2x3qtTVMXXVHNBr11EFEe8au
nabiRu3t8Js6aHrMzA16oMlct840HNUVBLsbmDGKSOi+mKxZe83DG4dcENhUKe7IB7TWJCtjUVuB
Qy8rYZUkczYofpqGudGMdzR47biRvxlaycIw1jiWEGJcfOBXkmUXJJ1xvJVFZGWHzN+ku45VeAe3
EQuybbKZ7ObTOHlEYD/qiTPQhTLd8jlXNyVNjRfQ74G7AmLEuj/j6zQalCmKtmwbUgE3CikfCWZw
PmjUI0kcYGGC91VD8hVXo/WcZ0dcPeR9G5COuKgZV3xGLBOO3r3QqHUb0nZxlLeOtbTNDKIdi0N6
M7QLZzd7ad9F8eJZtob5vOrW35H3lswUcEjNYIT/j6PzWlLd2qLoF6lKWeIVlBA50+dF1VEZ5fj1
HrjqPvjabZ8GxN4rzDlmSyD70OzZeubDHU5rweT2xP/hv25HyCL6xQBM/1sUySJUwRHYHTVOx6q9
KfeNeOD5xwTEZYgsBfxJvBytGKkTJHDVVpRvDKoRLF4JwKnP64DsmeOjF5YD2Z41coIwsOPMV0u+
nhZBqaG+hEFLxNGWa6jgd6hWHTZRteFjyv/BxMBwip94foABriuvkHcxDWQGWupHkX9b7UwiQUk4
+GyzCa+basUK0tC8KidNFSeqfh57pOEs98e8WMoarJeXm1wlZ7DDzHufYPmWxzk4ZWtKd4ifFe3C
Vh5PE7jjO0wqRyV9W1sF4gpVIbNZrBifTGUZtRenUPAgGnKMoHONtsBZOKfH6Z4rsQ3cQamvGbun
dqslt5IvMOdME5IghfDTrkOEMEt1j8kpOIWe5oV+iDgW8LO0wcSV+6OH4ow2NYh+VbhW/Zbh23Dj
V5tGX5I/Tc5t6hGBVzh/szpG/srbG/9qmBla7QCPlXmw3F9n81Qke35sxEcxIGvR6pFGZdfO3wF4
JDG4S6/nGG1Q2WEQqdI9zPcF4fPUasIyJzRn4EzA6AYxZyUD+G2Z9s6uKUH3ZnJXWRPsHpQD4esr
P5Eno+KDwjwvmOeR2eB0U0GKLM3c5s2M5MAL8MO3bG3a6xtSgEcXidpIzCrK0+VC2hOF+/Zr8eZ5
vYhi86ZIx0XKA9sIa1T7KwoVJyAkeja+qcTN4XNhrhPjbDI1SZEdx9FpkXySi6N0biPYScqRzKxb
1zcCyjamLaYyeaE8rgQ2SbhG5Zert1+z+tuyn83ayKnlljCtyYoU/Le9ZhkHwFRZ8aETn9UpEN56
0+rkUymToeKzMi7579QKGWvJll/zHeBBVMTjOYm7rHnSv7X+mP5LjK+k8SRpmwF1WwAXG5Z4LI1o
iVSTCIW0/Jv5KreLA9/jgkshPBd/2JuvDVgDq1wDf094LOZkWwS2WkM3+o05SXj8JuyuoOnp4ayo
+FhI24Ql4CB9EE8oIB6rv3oiUBA41F6qc6c1AMxph7uGhHZybWRhO9SMEL5vCwSrW6590VeDhwk3
D4IDqR+riJXzkDyIx16qWgkEAKX0TolHUiqOaRI6o3gfv5tkrVy0dGAxz8W0X/An1OJf48/4RNT2
rzEcyMREycwloCLCZFnDWN3iOGgbKjME0+gbQDZyk3NkACiovErxKsCu+nas0DqSJsM6YRne1deP
xE7QdIKBBltblTmkalfEcVw+xMqtEHC8mRrEvmGNQct1E0bQatAu5wNFUYivWLKE7IoDOl/LH4bD
sdzf4vIYqduRi7CZ7ftwX8gWjhvdJvVU1cE+2r3GZIFRQ4SO9IDXkDyWU/XG4qH1X3N2jMEucFNO
jPTGPlNzsPALq3iDVsTJ+AB36Fmzj7ZcooPvlW0eQ4ctjw1DuZXAxdTb4ehni2v+htYjVl5inFiX
H5QBw7yKav6pV1WOeC/XOFdmcY/53+R6x2+/Yl/aqz8IGSoszqPc2oKEmAgG8yZqEeYJ6A4/yRGo
BUe/BSiR3NgpPAGmgnI2EXvCmCEgcSOuFCs/qztSObHgApLr7gXzCYzJnS2SuIzZooAtH1MnABoT
HBXb8inc8+QbszO+sfAWG/ojmtMw3Pajoz0VzEROmKwbOGG+0HjVaOPFWdQ2idW8rNV8yfHRwfFA
ULVshiM9F/EmLHFmzP2e6kKhu5bxPYl8LK7DSTDdUltVG07LtvHC5ivfwIEoGSWBCa+tfD4Yugfn
qU6s1zdnc2GjDuIK4SJwom2C0+mCmjq0pIsJl8PKifwj3g+3e/F+VxAiFS5gErJAKCC1BOvyWgWR
Ptra9oXf/ZifJ9GLBD/L+Dhb0oRTnySbV4jBHqUT6GvjfWnLlQvujRIlLTc4nk9UfiSakUlwjtMr
T+xIztUf8tA+c8AGEkNeTJZ2zDW3ajflbxd9KLVf6L7QX/CUU8MSjSQd4wdnUjhbcDOS1AZ0dUWc
kygEbizD+s6j1QbugNm6WlFKpopH1rD0OhM+T9hzd8p7xzDvCRa7wUaDK7pdeafIgbkTHWsETtQ3
jZfwwTma9Nvc3+gin6W9TDG30m0NSWd2DCD5mY+uD5biGbcA+SgmEus1mIsk8KPxAV1Uaz7IYO8Y
xvGevYeDooukBmN/yehq8aOaV7wCQrEDJAeKiGtbvvP57AfjIwKiwpCnsnqgLPBo8d0cNWAzbyzt
qrAFwSL1jmaGyE91jbbF3Kt81cXP8WBKLo9h8VisI3MrjDBZWECsoMM1Kwq7kjy7cokNZ4Uul+PF
9IZ1o5/S6EBtGNjDcuHNECUm4gax/1ITfNTKtvt7v5b2wMbjfUBviOPT9/Qow2bw3u8eCSbUWoGX
9RfcYv2b+26j6yYwbf6g2nyn0UuCK3R2hUeA2DZpmZMQufgdu2sdI9jzZuOOTrVMjlJziEizbw96
+kRf7S1qztTI4d+DXvDgCsn7O1uOMLAaIsf+5+ufDfkCUK0p2G2KDbCs81SwWENauld6r4DTQru3
rW8GAV9UD6ON8lw8j5WTWmq2Y28eFHyQPCPqZ3igbKJaSpHqTg4JDuWaPPLii2yTckerkK2678y7
LZg+d5a5Yf07vKtvuCErGcYJRSLeNKix9+kMJUTNrKB+n9LpJ8gR7TuFD+Q3dvypYsWyiAFCFOq+
OarQGn5RRQeP0IluBl8OBAs6+QW1LUAtND4awh9WmlUBkTrR2CR+tEJpjlPaoeIbA5dwwMmuTvGp
1mzEVBUU37W2pX/QEKATdwm7yqZfIL1mqa/EW4UBatWd6T+g9cd7wkT4B0X1E10pPS8QJxSbRGul
PuYWLe6NbdXF+NNusfO6tSSVimynNFoRBASYLiZL3emqG4j2dI83M10bVY9fXfM17n+L9rrdqiuF
rFyf6E3CKO2KoAxzP7Y72M8UzipyOORO2VIp/vHVNcrDBDv/U/xbdG4YoKveEwnEzmtBxtMhIWOC
gqK1o23K6HwwLzpL1W4lvOVoK3IjlpzyZJQmWNmOrOEWnnU3pG03kWBzTAQ/CXNS3L1EWBMWwoGg
Cxu93aCHrR55fKXnUfKtpNpYQ0qMXKzoDJ+MzZT2XyQFFHi9pwbcAhjG3IhgPvxbAIAQwHPcMYmO
uDPe+zeh/NcTyFU+TgXfDpCl+bl7rTXpR06equbXqoVVpnpMyBn52kh0LczCO/APo/9apCsWq6Nw
JrAJyKWrFn6E23BxHxO3QeBGw/zF+XPMHwjCqqFZ/unklHUfk3FFW0pSLINCHALOjMaB/IZgRX95
UTUXZwrju6WG7cx0hPg4oaRIshGdtSMQrEZmBuN1A4IU+xa0bq/yFiBBwmUWLj74vbgAdDA3EE+w
03AJ9XY+W42BCUqmo1MPtIKc48lt8C45dRuUqLVwHIDjjf6i91JMr8xShBXGFgQQ2SkV0SZjmL0m
zHjmdbM123VE9IAtL8XmQTAR/zS1sn9F7wT5Wi2sHp7C93Qq2VdIW8WBDJ0Y6/e4yu5KF3Noy+gi
omWdPbM7C574L++WrIBDOEkInDqbGy3FVAm2CDm/ygGN6vWXanFDLgjDAvLsrgZyUBpJ9/XP3Cys
5Ma1aMjgNqhf0ZlSb66f+eS1UAdLB/AK1FPSfyoryCwtthZ64w4V6SfBX19sK/OKCU0u/FgNnTi5
jsle3SP+YbBDmrGU2GWyidHzKOFPO5y04JdzbSYxznQGdjJISnZ9SmCO1Q67WvR1c9nvMrs8haVv
ILNPbCQyJTsldW2hPkE6B+4FFrD4Nby8kOKvSA683ldiZb/xM7YS7cgHUoHaC5oj7rvQQrxtzE+D
K6vwO3UX2JLB6f4Rckxr0OKjQ6Whm7ixeeGtgn8U/mV49LFSrqsNl0f7ctRdgj6mtbiR6ATSBBcd
M5GvYD69UmYpGcl9yaUqifZU3/6VJ1BHYuORanfHrjvmuKVWUKNFCtFA8nnbufNztOB8FtO7bSBG
myawYXRRbKTnkL+1QNUdohczif4JRXLyjadmesrI2OWtkmQpHezxgc7PkDXJvIsWh161h/KuJ2vj
wJnRNWep2oHtzf/I39TMW17dkfxG4j4sUKfDv9yomYdNpjyKxeWFtp9pZOjK0k4n8ZCDSwvcONnx
d4dzQYwsIwvWUNBVQGy0bvDaMIvBHlHpm8F8Ys4h006qTjXBwQornBDsFRZUoisBiLK01O4pjAkH
rfrMUepi7FpcM1Aya76CVQrj1Zq/CcGm1SBfWyuvdJKiPT5lnjUFiI9TIC/iHB1spHScMe5I4/Iw
m20q+cx+WnJ0P1+YZqN1j7NYxKfgZvOlQfn3BwPr2Us/gY1mObwwmYMKNK12JTBBJ3L0NXmCE9Dq
nMqRGsXJBfDedBlLXVt+1WvGxv0V6BdbluSHcYRfcVtBVywOKipDU3hIhketGm2z1H2ZW4Td0prR
LWmVsJPJjlyFnsEQRGKZ/16MYoLPaQ1+htkzxk2t/1Bbv64t2kb1XTlH0x7pOeHEkOPZ22NekW7l
bmF1usUAU76Vl698h5rzvUHVV1hW09nn01wwNOQhHTdBzkdkl4szjr2KOR0j2aKurS4iK+ZHZg1b
U7fDrrYZQTFYRn0GeonLMHfZIxpPjGOr+L1//uyxzligwFBHE1pAr5oXf+mn+Y+xNLUi0rPmT4Pl
tBihWdJNNc9e+VHwrZjI7R9Nd+ZxA6XJ8rPDJJ5up/6TeB+6gyZ+OSM99d8gXQd/FE6L8cnMY1b5
zlrxcI8ZfsvAlXkd2rmKV1PuMZsXFxdj2mfMb1970g8zfYtJUS6OUXzmO8StRbMsqocypO7CX+6O
8WWg4p45aZfE8v7O2VkgU+FPvdPCysAOiXg+MV5G7c4AJVmlXnWSz4a0iclFgnRuG/kh3ivbZDga
zqbj4DQLu9sIngGt5e3aaKyWhTP7bI0Pu2RQ+pTdxUHmXGbo1Rt/qQI7zOnX0rI6YWFLUze9lZyD
mxx4xYYhAU6KHqOgvTA/dKqRNN6X7XGB5OhW0F1BovUGZQP2AdLjMqfI1w6R8NFqrojcB8AV8OKT
LG8lV6qcct5Usd8uvk3UbuHGHD1ZQfDn8zWpIJXQHbPIShSS/XS+4lZymRRAbnhXmNxSYgcwX7N7
mLnvHpexs3QcwGD8CQQu8lSiPiEuNdviOxGZqPLHEKPeX6k5AN1OqSdPKBBXL1oqqvKXrcOd+x4+
BeCSBT6oZPkVejxvEQUb0sqlcElZW9wLfhakgXweOWN8yscv6cGoaxPvO1olDVrGX/8DeLqDgk9S
ogrL1Kp5djtGYIUfLtCwM9nl8uDo4hlBR1lBDlhnhPgRdNLGNk5U9Z1weV4UdkVkwdxjUsFzvw6W
zVVZ5ccC/yJZiUFP81csAbLXDE0+0qYi9JZIy2lVZ4whQQmQbd3YeiRag7iRznhT6uKRiR/jy296
w0m0f5Oyr6uH+cKcqh11bq2ZHRo8R8A+lmGjnDQbV9Q9MTuD84jTL2QBHEQMAyiFmDKbwa/E/fUi
ZUk3KwzKOFOxwH4x2A+mZyGRfsrltlGgdySuhmd1Ev4k7r9JaSwRyJhQEpqF32U+q/y/CgRhZvyr
3IFaHWsdbMpVrGzEDrJuflKxBZrpXWkeofx8ORKmxztbghdzezK6qUMYorEmuKQuGrml9lA2vC9k
UmDoyziq3Jdsc8PdQoijl/AfA62SVOKFKzLA4Lg08HO37F7c8cdpj+Oaa+JVH5rZrZiQ+1O+F5R7
OV8qpHXGrx57iEOibmlsMoc2lwhZAMZkVZOutTemb6INa9Ehbn0ZPXuMjQtHmb6p9IB9LFPMfo6E
ywiX6Sr8BXjpkTBVyAcdI/eGgAC6yvIW+gYumdfqjS9pl0EPDGW1IO82+QrXWYLRysLPW8RkhDvv
MK2cWMFwFds1vlPdxQ00hH7x2ibTVuRSQo+hWuLHXDNRJSCl2febNwanV9dN5C2MaxYfiKMe4Nex
Ur5Jup+RVNEzhlqGOz7oKH+iSmX68CWg3z3KH1BYEOO+UdL3EuGCHX0Q1Sd6rx86qHsTezl5FRsm
1JAUm36n9nYnOWpsze5itHE2ze50LL35YVB4G34prZgaDR+V7o2wRtWdkbkL4Rk4xxwEBZ4KzkSs
jHmEm9n87ed1dC+exq7tXSNY84oEu9/Mm+A4ew2eZ9USuv3sqeqy5eN+QxbxUWywlC+apVuCsbTI
kmCQ4JD5TAG0nG5wICNtB6R4p2AkptVtPxvzUD0HjjGyLWxgnw6UOETVwUfpaQEKH0jKBQnSDoAa
IDTqNXY7EhuWJh5yii7n1VipvCZjpqGO8yo3E65wKsYNXqIm9En9I+63Q+qGsSVu3VZCHZQqtM7s
wpAggYfklzNKF4KdeK/OTMbeabjqWnpEvNrz4pzHhK1wy8XHov7XKgcm6qnymM/fBmsFPcagdwp/
43iLxMpmycAQj0fQ9KXSyuCBEFzAg4JQSagugaMWu/GkwbV8Cljo9IJpmsf8eLmWPOlreL9b5rVA
7IQgZaPjK0x3OfICHgol2DbFDdHwm3FrHogH5CTu8yUfY4pXc1ur6xfDgHOsM/FfFy7NH/+rfgHT
oAsKfhoBg8/7+bCLljTnZeBFJLyv5o5VTfeLZ4l0bz6zNzeICI5m0yuHcj4DVkmxw4QsYMyPsOew
dNRj/ZUz8ZLafUP1MpHI/P4CvZpNzhdDlLbhjvymRb5k4L7Qr8yd4SwQcmNYJAKr4r0x1qlhq8zv
EGxVu5rw8NSZmOtOr4/W3BuU7qQ0G4sLYMq0XEqf/Gi8atIvneA3OwD8zXbb09cMqlXVarq1NH9w
/NYlivLN27ukkbzkJvQ1/VXNzj1NNOa7kuYNE24GZkMBRvk1yM5M0UWNdUv0w3COpUN0beMbYDYm
XOmnuDqUR52YHlro36JFeRav3OK7gLEAsFP5V5KLAuLWuI6Eh8zrCkolC/QP8ZG5jKPN7meBVubZ
Av2mAsjA/ljhGgYUKX7sUeTXCvZHEPyrviXxZYmYm9OtEq2mH5FuhXCg67Tw046F/GkEF+PCC6k4
vMYTtmDKz3fUMJFpJ4VEDIELvWe1p2DUsOWrKLhD6CXiKcg+u5bdNj/BaYXSKEXklmk7BHKGM5C/
apEsA9CIn9FMBmRLkw8Bx9mZoo8FdsYh8V1sXwxVNDc6GKyllVXzrRjsGTEo24rkRwyUa8IhC8MT
VRnrm912ZyCmnf7bab9ck1H9szgJp/A6gEDQL/m2wVRh3HAyVAsXsAk/C61J4ijH7NUK9mrh9zmc
E0vPBvAEqzT9EHTqQxoEFxWzPFsXImVkdrbLfm8iHjhrgCzeTdvrWSZ/7c5Ij38vKsjVpN+N+kZ7
DGQPoJRDOGR+HCqCrkgtPmEvV/JLoCG2XlXHQnS6inNJ4cWsusBl1/ayVvm3MezyCySs9KCs2nNK
MLle+TWTUiYQQKmWWbafiSQKUD1oeyX2+vN0zbwEPVlyBsQtMcOprpX+bWJcCZTX2mDIDminZYPi
s5rU2W4Wx9xcT7ReyOaX4LLVb7X8EOc9QfVKVEOtOArlHZ0JjAg+TaAcdnwFkvmSvG4blXdR3taZ
T04Y2Jdwk2kntGSjHYDFX0JFWOxJUba1GpnDtNZJ3LkLxIFCrgqOLbthyZJeP6W0zgNELlwWSM92
OtXAG5ixAqLYUkSWbos/JCbhmOBf+LSHiG6OuYPRfBX691vxIxKOrPqSBEnSRu801difvwvd7VBG
veUfriEchZyE9mxpd8a3xhMmAD8uUZ+o7DWi5FHUz6G/VFaDFScN2X+9Y5YrYtk3IufsMnCmxS6p
nYBjE0ByvGWQyZKZoeW3MtnxT+kL4wnzDomTQLCKYyaDy6U9jspL1VriT8rTLjPVKTMyN7SEr2N0
YFIhfhjMI999AHbxlnsTlgVeXLgkLycZt8ZkVWi22OLp8YYMp+xhdPfEvOYchRHQgI6l2GdHIlMD
iptTTkZhUmx7BWWpI9g1yQRmx+/A9BdoD8KXAEt2yNyoJzI7/G2SDXW1Fn70KK8biu0WPs3cbLo+
X018ef8vPMzrbzw+mZ4an6EMLPhT3TRfUQJSZMcpdsMD5KvqVhtJO72kqGMnCMnq6xS/TgxzFSSy
MmMNkm0cVbbE+RIQB5E7tLA64/lr2PoBQ6LCxvQzqFbwQX/4PiOXwh++m/7UrLsP8Qd8Gh92zx/3
iWMZoezkJBnv0FLOPsNhjeueWqzcCntazF1t7hefnfC9pT1gdOjqT+HE6IqjTR6dMiOfxDJgGsSb
0TPOk4FVeJMAs81WamgZwhYMQ9TexuoIsUtj5Cpuu6MKEnY5vr14UbWNDEw62zpdN3hvd1X+ISUe
njQsAbQJxR952c18NOCsqYdF4CGrGC+SeZCDbUyTJH+yXqrqR+KH+VWBP/66K+VnIRFitZK50fjd
Yrd55OZpUg+kdpO40XX7xToBFbMZSjthzQEXYfRptnOKfVScjFtIaMvenA+IYf8EvkDcMCx8ZJuo
y9wHTtDhYDRTjzaS+jASbvXHuHAQKUx3M7BBA/HLDcY1LjxZgiPDWn+PPQoANKk9vfKIa6xW2Y4c
hwoOJ1UQ2F2pXsfkpBtupfkG6zVEWAico41g3KXipis7UDn+CNxBUX9CyDSg3cPsF81nCvfH2E+q
05rsJ5Ij2w/GHCxw3RAaM4OkwnQgS6doRRwAeGQatSvtI7iNjCIYViXhqiSlZyWna4YO7eLc9teo
cFizsDyttH+KWCIusfBw69Syif12cX2/Uc2Mi1cDfZ3FtqixJ7fpGYfaw+GFohTzHOmHS523Q/VS
EuAulL8xw9llshMpSuQLeotu+gZL1V2gBjZXGa8vEq+c9nZZbfGPG/ze79KMH9s0B0BreXpleAYh
hzlGul1o8N9ZsBxByq+S1zrT3Vn8MtO9EKwkOD2UdIkldXuTTI3gVzFOk8KwzRLKvfT3AjWeWZwx
4haJC8PtyGU2amRHbfjIy+XihRgfU8khnd+08ZsyMCBlMIaIarRqzcn+dIvqZdujZEdSsY1kv2AN
z2nmhlc12GFWqNihwxtHGKKszd6WL+VepYc95p0bT87Cb2e+nJW/+DXNdVRsuu+48UfcGeVDMa/y
8dX8Kbjs6Pf49UXV0o9jBMrMLUPdTrEM55uF8u/1yLq99CBIgohjCgGxDl26jDEZCKRGlAwxjQLS
4peZXOE8Nhty69B8xG6lXHoKul+abc3T6SlTx2g2QfVPfYNdiKvjQtaNbYcAhtn7FwQiLqXIimix
66+GjSunKvkMic335s0uw2u/zoVDjKaA8YxBfK/115/3fMEbduOQmSqv/pNp0X29vvY20QzjWaK4
ao4Jz5I7nk02tRWvisgFqtrxsUDlsEclRSzEZQWwgTHKH8AEVrqFF/2lIO7XQr3vHOVvQIQb+rw2
VTgzWwmODNlpNfAssuy7FCL1A8t9IrwsBpGd/CXnu3Hyo8ymW3Jffja5KN6YhousGMG3rOdiOwx3
vOovySGqdyQoA3eBchc2ZNe9X+6SvE1yJ7lgzzly4ABrI6i5fR5uOrBEmAk0S/sEeNUg6WdmGayG
o34ZaB0+gtqb1HOX3rRib6SX6W12AvnB4TzSndBqk+GghxcdqUdH7cyOfoVahJ0/ycRx/Pu1pvGo
6mMFWQS3l7aCODzsAL1l6i0hwa3A6PqnbPhAP4NmQlJD+vlKSBzWhNUnoube6ZnTo81T981AVwFk
06kT1rv791Zacg15JarE19gp1o0n+jmD0pQUOSQJbIS2RDSwhAjVfyFV4mU9P2hpS/xw74FORrr6
epRWL6aEDBxKp/muTA9aQYJtgcwOTB7dVS+Xxt5EKbh6dw/Q//YGv3WUHfCGhMKFWQeDV15iDmTh
A/ZA3W3m5PDKT29mpLkGFjrxjSPkrYeU9FZgOynG1lL81YyzUF9N8zjpD9pkzLwZhE7CbSQv1z9g
N9fZrR5Z9jbOAgVcvIq0lcbFv2ZqFC080sI59qTJEad/yHSU8Nwb3qt32c0J5EozXEdamPmMZlVh
yx6SSXAjufNbSZN6EVeE/NsBlms9FRctkqEVGsJ5uATsnBnCSNrdFNGSgtxc/gNIYVjpnV0c+i7t
AARbYfBPynSkf2dM8Wi7DsrHe0dVWKxuETaAiFcOrBzCB9RWYUs4ylKYjiFaCKuwpZ9cYf1gzT9M
2Df80cJybo/sNjbd/U1pqrdRvWt+A3NrKN68Aag6061XeItp1zNbnU+MzhqEKN2S8Q86uijcLKKz
HO5E8CAn3pVM2S4migy/TgFL4J8Ed/Ni1pmnLEZbX+IxcV+gs8xP1NvGsrw0JwMKdUZugfFdNp6u
XAXxCOlwokC0csrergOl/fcimEA88LfQCObhM5V2s3J/yx/ZhZkXMAFvi7PI/q3fvh9EENCVVSG4
fP1Nf2hiZemUoNfyAa8hDzS2CjWBbvFuv6fDjYNKEyQUn1NGSI2r4ogStmbigbx4DZfM8Ig2syvB
nsp9SCMz5X66kfmuFCM3ez6dphllJr0pX8dhWLePHJ3pe7pe7RZfHW+BbJsmuh+XfImwvokJ0V5o
T1Zkmrbdr449pjnUXwHtIzzvbCf2p8DqHwwjZegsbWVLuqu+EMoSboof1c541Pp3YANiskdON9Ee
DJZtnCt0c2SPjaznyPUEyDc9Bc3Xmg0XYyBtmoItHCRlxnmc2x2Ag/hv0JGHaFgCYzxsK+59EjIE
gT/rPv40t2Hw8h2YZTIE233+25rXluUss8V8dwUT43TGvgHx5QGSCeHJqvSBM3wd+mqVfXyKjKIt
XWlak9MQWlV8G+gryuQBM8Msdx/dc6YPGBxC2GSaHr24xmv61rHZjrToMSJRH/8heJhK/i0Tj7/Q
MIph92eIzv0v7BRXmHDu4n+aveBSwA7ye0YQ9d9MdRD0Vr5g/R2v+Hdfgd2/S8+aXMEl+DBu4HBx
GAIMCyT7mJcKkVUrcwKvdfR2M31NWK+rp4JDfdpJMvLgjlutQz6RMRlwgvJfqrJAAhGcrGK8YMRd
/XvNlnGTJ0ff8nZkG3L8dAvLbbHJUr9a7DIZfeDE/Y4okQ6F09e8MVaUFpu5gOy0RNIsa066fXRY
LUu2VeTGMZXcmhfgBmNAy7WutK/SvJgM3e0C45pE5mTG+K8NllyXjPVJHSERpbHAyeXxzQDEUlk6
e/fkUrOalfXoluuBa3SBo3O7vBF1gK8K3uuZUFFgBa8Nc9CQLFksqxpAS+h+st0YpCsVt0IcbhPC
+JqNZ0J+CGdzQzYpGLAuJWglIzllKKDm/bSA2lYGWE0kbIvmqIgEBNlwGdlNKbvmg3GBdHpQ6BSt
H4cs7Od1YHyV1beO1fmFfociHtDEhOJM4m1NaHaw9QjRtaTqUhfLDJBWfynFq46OO+oSPzXuGjPh
JqSCXTgBrkWJ0dqwfeH4BfH/onAlLZYYxeM8f9XjtybdTMlZ2AeAWGDNySdC5MqibfK5iyTmbKCl
EwdFRLpHINtuuaI1OO2H8MT0vtu1RwCt94KHCs8P+r9CsPVVi3Rj3X32W+QARACPVvdWePOpWYFq
hX4NTcFp3NzPHAbTobf4RpihTRfZJ+wHfbfxDvh4nXEVnEdye6GzclnT/S4pTxILtWy/gbz4dgQg
KjBXVlk9uZqLZbHPeFQcQz2wqMEo5sp05uGnemp8XfEK22OZOtzbA10mv8yGL+lmKvlsli98tC1S
9WWN6HBdPBWGCwuCHtaKeGXWBpTMnTZFTz3kC0xyg3ptRnt9TeZ3hN4Zwf1cktd0YBhGgTWiEAL6
f4wG9BKwBBhm8ceJ2mmeEDCQ7+Inz1ex1r6y8N4oPkiK0RL9YTwgVJcc6dqRaias2h88GeH7NRc7
RiIQPDRLXmzoHIZHkLMotbmfJEd3C2MT7iNwvssYHvQfmyTiDZEfGq7KNJg5Jg8m9elvh2Rix7VO
fICTPPutkvH13iJJmyG2c3Mvk2ce+rlLoIuzYFuZQHWR1rqbUTqx9RstNO9Sv4lUy1x1drHMqKdp
8DnxRRTl6AiRkLIOT45fJAWDTWPyugw1p//ubIwDrCFzEt6KjT5787PCJtEm/3L0jkv+26zTAm7O
bkn/4YipL9bO4tJQkSvYdue9pP4qOn4EfqAU9+942+lzuvfwM/ThgJlc0RSq9Z+339dm0n6CGIuq
PqYsIOee7kjZTvVeJz+cMij7vx6R0N7zh7eCQ2v34lPesz8n3oJE39eWv+x1u2wRGy1xjfPVZtUX
7NncoHwq/nonmZ2+JdHzX8kl33EjlzyXI31OiAMiAM/cDbddKI2kVVhBs+XBbHBF/EvPtfml9J3H
3yNeHllwvJVihGQcHSFKaunIdrnUWKsihZ1LarB5j7qhDe3+A89CS14PPx2+fnea6SrxOWJ5E3zm
XJesm7JxE+VOTCAQ17W4Rk/2l60Lc4XlXX3tK47MxTP6GaSdOiGIJn1hXOpb+Yf5DE9kB8JIsMIc
8DaiLIb/dJeHDOAiKVkKTHlwKrcXISFME7tbfgoRsC8ctLNd9BDQTnYD0Ek6Bqs8xPjObsy9WtZT
aOPw0aOEneZjp/wq+SbRHOVf3j+Go0mLHrtK56QCdxFtnKde5tf+Jboy46L6wjaBC1ptrZEeLE+Q
cliL6TxCOjJsffTpGgEixIS3mckXQ+84/pG+VPZikQfgokvcWgWKUyCf95IvVWeMsyXIL6u+k5dk
l7ypuWr3r/soihaT35knrYCs3Jz11Mmnvak03CNeWJ4YyL6z2+bx3yL7k1y+6wZ620yH/ap7AyoG
Ldgy+s1ZPIaQdKoohb537VpL6X6r0Uc/0RXbGV2ZTlOevwUGwIPXSuBiidKB49cfQu+Ek2/GzBw5
24i9Psz6M2PxrTvykwQX9gvcCdGb2IP0mU3y66n0NoizkKp52bEBT7q/RbDRVWuu/+PozJYUVbYw
/ERECDLeMorirKXWDWHZVQwCIjM+/f7YdyfO7q62MMlc+Y8eXaP9un+bfgUnQCBIhppA8qTI7Z87
EBIQRTQNkQgaT2zet4LZ7b2E9Jq/bPSRZyk+9hBLr9cP0YdjirVBR7LgxdUWHjFa9YNdD/cmDImA
wpQx96oncdWF82LD1z8LY07uLuIUTUNmsTdwlJM4wLogJCpiVl5yPypCdaUo/95S5SoM/2F7lrIF
DQ4i0L7MhsNF7XkJqx8dKvIZPO8Np7nY4vmQCLxm+EcLMP5NxyjwDFq6GMmJmLkvKmlbqyGBLwI6
pVlyoDVHGrdvzG0A62k3X00hdAVU+2zfg/ViXVHhwtm0TR0pn6rRaDClrnRrqUN8jeSY6oCVBrra
rONsV+BD29fYWNB6SF9DzGhZ8koXzoxk5BKR3oY0CSxZWRASHFSdU+NbGhY6XWUvh4ZLqieXT8pr
q+V7ChsVoAf7Kz2bfH8bNEDtnKuDreXk8YY4PGx9SRLNkxQ5e7olKNvk9VX/PTeFj/602hbpXcf7
V9jdUaE7tt8giEHDNkI0IkwaLsxcqUL85xYWPxg/bqmusuIfGC8mmhD1/Ge+yNpd2EKaMasR+phz
Y0CQqdEtYfE58fnznd5g0cpxQZ7+ChKxtOOFun1d6+yewwpmrsEIJzjv4pbdRWuwcvu5K99/zWyb
0dUbfERP6M7oXCU4Ur9SVx1pjVyvrQitk0QnMWsYqQeTjfjxkzSo4LNi0KEUHVBBaBTyNJHbA+cm
MD12moKmy59Z67RE1pvSljFNOZQ/8uBFcPKynf++3oipfvVhLxP/IDG/08LGiddmB2bSvvOrH1U4
jGx0XwK6UBlOnd7bO8BXDhM/zNag81XON+CAkfZgTsqjhzyKGK1yT6b3l9s2z5vmPKYIDIjMrLNH
D2vXAZE34nKcuZBKMfv44CXrkWKEzq1WgAvVEKjGPzV0iz9hnd5VTpP2J90UBLRyYQ10keN6cNUZ
yKV0RNVAVvpq9jmk3/U/2jokUDPz3laLOPcGSrkc1ezqXzRLZlZZ4JN+GR5rQBV0wIwamxnzWWrX
N6Ozi2qVD0tcD+RQmv2xLAP8ZcYb79qmBbek/VxYiiTGpMjaxb1a+XWNv/5ezffxO3KVUsQcSp8d
Sui1/KDEmkAH8vcRrFyW/ZS+D2OSs+eKyrVSqafXkSgzdtXyx1XxBOmvk/bOUTA1njbW+/mH3IAA
8lhH5isJDxFUkhtrDERW5z9D5SXDT1Z7RnqL0J7/UlMwc8Wn9VmIi2gfH+Oj2vn5+ptI+p60Im5f
P8NF4J4tUeleWLF+Uw4i9Ylz87nWHFjp0UZE9q/4ARCiS1S9sQZ5Ac3w1JT0eFA86Qwro901mAbO
YX8baRn2nvsay1RJi1z47zkpRB55cYBbF63kXBu/4sx7Xw04RKhpcpk/mHHIB23P+tT9Yao7sXQm
1vkQWdqvYItw0lDqltqBqv2Ew6WcuLV3uO1RZIwuweiIIZultB1wWk2cGgNjepxDauTXpi6J7X16
vGbhUT0m9VVp7uM2LRYvCkzRb0IPzQdUO4g9pRrd3cRydPlfwlIp5tjZjU2MsdSatZa6RconO0+m
mBTwJT7zP2rwYcRhvpZ78bgdXURn1bTuIZCgVplyapWMzcLKZmedOhJMK/5zpMY53nKaDPALuEmY
pg6EsAvN2djQBg5fzvs4QRAcgcz/vCwFS5F+MwgAzWyQ90rpuCR2meCffyGyGYBm0hNgf4DnsM4x
6OJPAraJmz/ERdpHWonEWsooxJONbABBwniXVhGti3TRsZuxSXZcP7cCXoTixT+V6YtEDLoSk8lK
OwtnPT4T2kjy8QWwpSg2IITZ6+vZk2xPD5B4EiJQL4eDWFkTYWW8+NrT7Nog48abkv4k0bL8SUOk
lwin3Wx+VjJM9T/a4UNuuLJsFX5BonBPH/ieCF/jFJ4x8mAIXa6288SwlGJDQLDCuMFGDXBaLwpx
KQn7hJlmUG+ICzrZ66hZGq+KBgBx1eodTLk63RvIJMDonPBF28l7r7YEoH32Muxr+Do9X5RYoppB
N7zWSfJEKozkDSCwyGiZOcFU5e2WmK/Xr8TF5kyHp8yyNN6X9PPTagEoO47gOUmiDGtzn5y/YcEb
dZk/TyQ3Z7IPfz5jGaEvVjZswshiXr4umappVY4ahPaoO/zg19sXhm37tueblDpyZO3xF7KHhC6T
HbYFUtKsw4gFCRhAplgIHf4cK+zHbNOVvJNPY74FL5KPg4HlzYx8bUNMSxJkX8YdLzRmhoWLpIeb
L2hN/97nPqFj2oIn85tfe7bVbeTgOP/bvFGeCV+cCrq0mXpQNUtD/x6fOWG1TUvi7MhVn0qE6cum
7ovwEOE7Vq93DmjtnG5qCeLlr9mk6Le2r9pm7tMUt1wx6VYr1ABWfGeHbRCl7Ml2otHoY3lA99nm
XHqSbaabOV4w2lk5nyIf/duxBM7ywssXt2fs2xyZbNLDYEfQLgTP4PBGFt54iX/J8fslweflPK8U
kGCawsO1GZA72LDxFteSmGBYezzOLZVTotw0VTBuyVxD/GNkXpH9lWBDFsW9nEkRSCL0vbOLxf0b
7fsetq5e/UsgBNxqWeaY9p2xX0ZwCvhA6ZWcCu59JsswGFYPhSx9N6MGlvsbP9x5tA+OCaLTHYtY
cQ6Hhuy2kjzoZKWhj9tqmn0jy9ya7cJbBM1ro9Wp0cpYFxL4KbV5CsuQDgpI8PoQ6lst2X+sYa1w
7jZc2SeFC2sV5c6s2CrWZoZgwxSwGEaQBk4vkU7rMHjlnPm475jJrUBIfCigArl28Q8eNE19I13E
X4DPJAav2yC9G+NamdJ1jU1ANovH2veHwgOGZP9TAj5djHPkanCs69yjgVc7wjjIe+K5RFCzpvzg
29EmcQplCp48ANN+6VOfz1FbD5k9/kM4RBT984U8Fua6rDxUk+D0pwRPxxbZ8Dx0pswlfPU/KaI9
YJ89+jcyxruf7hIST3uQBk/12R80xEyQgDyCKNArX8RiQ/I9A+XDuhN1LTc+w3Ju+E8YA1zLQDtY
qXlGNH7yDUcWr8QN2EVGfrxoX64efDaQ9SFg+76szEBAwzHBmhbMGN1MIwCao01tkRuENbMtMVy/
5H2DQx1icl7hy7/A8XQfe4vsNz9t7yXAvi7s3Llp3DfvY9suFJRvM4eIS8RDoXkbvDksemtxsC5C
J781jNeHD5bLLYx39I9AjPXnAFnEpnLfkQOROuJ3iAjSNxwvOhcXREx0HFssZBDcchFhY6dqUiVW
kGrfNeIqPXj678KlUgYcijFTOsmCqQJy1mb1Q17RrXZrwEqXHQjPMR9+D4CN9IkmAVQuQWlaVDVD
4a0IwuJQYuRCyKZ4mQMziOPn4/BtJoNFfiEyz3VoWptCs2Kn0h38TRyGGXj5EQCoYZm2drSu7vUp
24cHvZ5uCqiL4oX+yP8h/bDqY7uqIHz5BwhgN9vZMkP8eJRsh5ld8yBg7sVzGciZJXj4hixV85MT
7xYTJn5wZjuN3hnU85KbsYniisn9lqbekUCaT83JabbN8qn+GzbAVrj8FA8Ek6WabgYNMQ64eiCl
bucNm0Z1+8Qe/XyX1AuKQkxYhVIBrbNjBN06Mf42TJjO7dIccNdZCeHv4zJUg47fhy1qnLRlJR5L
Aiqs5/ygvYl0tJuF0OxS8d41Z94XQnZbJ29P+bDiOaqLbF/1Tuwo8RKhkSEz5JOgBm4EoNgGIjYT
i3xvMhCcEYdB44TNUp80m69f48wvHJ6Y0uJt+ae3ZnrfqKO7yQ7KudojTnrfeNPg2lAMiMsZ1Cdh
ZNMV0mEDLzr7HfDVcPUH9B/IReHqtOHYl2lzBjcG8UOSHc5spseEjPQpPBRBPUcPF0O2jw83DOlk
1lftgPCMQH4SR5QNkAc1CCiHZE8l05djYBI2m+kP8QDTskeHIXhta1fFAodhaxt/XPcTNCvsqeix
eXnSayVvG6XEYeZzHtXCL3r45++b6IA3//pIdOAz0HQL+Y4IVg0jgLTgxiEIqUCJwIfEE7qdzwi9
+DIYr4CSWc7k5M8rN8GerDg1whJEGdx6kbHvKsNqareVvnp8sVNogz/79wpeLeSFWyNKI9yxtRN/
Jh5zecf2jjCSagKLj80QYzXoFjCtdRs0vSKYiP266o/Rt1LzOFtw+UB0e2L65OrWui04xKL5ImOc
eb2aOOHyC0H3R7OFdK3qa7SzLOOXcYCFGNlrydIs2ZkW6UaKbMRO+dtGZpvNTvzNOZvzp3HH0eUm
wy/K+Cmzr8XxuvziskfiFpUj8pVpzRrExfuE5gY9mjnuQri5HubGi4+JTgskUDZZd84MwvoQ+WPk
FDi0FkiIlPQqJie+MO4UBiLudDoyiSOduGUwNHBydyMFRDyirDCzzVv3uPFyUySDghQ963nV7iEy
SoRHNHgwPPFXEEXEhrXjqsJllGSZRfdiY9O75bSwHyCyixEG9YWd2OY4HEY7+mbYgESF7ngv+Q+R
/qS64jggnzFWB9Wn1Dg8STfKJFHj3HLLw1aAeItTF0GGWeBi2rYsPvBjoFT5Gm/ASO7/iDKwCnO0
CS3EcCqZb7/fvn/qERWOZdwSF2bBzBZUbOGeM4+6U6xxrmbWzGy83H8l5sObvbFRBBkoigPzhaq4
DrQeOwwYN9sudeek/1iscvG7coI+cz+b9oFQguxYEq+xyWpL4DvWHRMQ13auJcVXoPKPCXjo11ew
KZONh4Fsb1BJJeOODyCKjP18KWBf8CpUgQ2D00fkqyJl2ZZWoL+euBYx7tyJCsDqrdDxNYULv13G
dud5HiZTqo06J8gZAb50hJauSkSQFjxZdyAE+/7polGm4kDfIud3qkP+83KV2Hq5KVsUCmXbYKen
uIQHQh4q1FAe5FesePIt2qlzEpLM+Yo9aL6HHKOGjW3FxzhA8d7qScYiTAuWQd2VIodgz4+d26D5
aB/fPrOv5hH2jSbJD1dAHvPSClfGrWl4DuoKCh+akpN3OqJ07ifvxeii/fzoNmKBt/lPOrzrFcX1
gvM0EG5Z2Uo5CBLaV0sjR5erG0ieObcVB5UdGSvmAMvif5bDPnV1+yDbGNJczBXzf9y3yWByCUiy
Bdewca52qARwkFvqJsGb7ar7GRq9r3JJSg0THEETR2Qg8lY6QW9ccrTkKHBhXWInbX6evpFDTS5m
fumgJrFr6qT+pXjx70iUud6uYKRME3UupTm5XeMkgInK0uuwfKtO7hYoxJGdFr/zYpkeNJgMpIQe
5Cmcrj9gl0Vg7JNrgiCbI/mOSNNL0DoSPBN70j89hUrmP/DUeoZvsmOY6THavO4kZccrFfRO56Ug
rZZAT0Yj47nub6xXJCr1sfRgbrntbNI1EzJQ7jbkoLNprl9mdxAtWTQpx4B4nVEyxYhnfu4yBWGT
V9MsftUL2+pCqLk3cAv5a+2ZT3zpBLtq9h16CWsaOY2m9sfowxfW/ABez4Pp7MQDzd96MmijLsep
MK0o2UcgCYZK+h0X5m4pIwCEdvI+38qelttSZ3UUB3YhrsKmLPjcc9WAG8+ckCXhgDwOm8DfzH4L
9mdYCL9IjdKZeRDxwQfFc0EzDvqs8R/oFcS9teD0dpE4tVtmaXIIwB1cuuHDgY+C+ovW+9FHoslB
ZRgOLg5sF0ClihmIy/IbE9d5dPUjpw/w4PAHtEoJlgwGYEmV82nvQF0cJPAPUMWa3SoOj6tk3ako
Ic14gSCo3+GkmpTRvbfTv8B6NtTS2MhMESRN+BhxIKZEzAGrzXX64PPVLPkP9uknt3Lr9Qhm1+qg
8g9A1Rkve9yxF5HeMtozN6JIbxp2IwB3jz5BRtl7vXvp/Hgg4d6FLSJDxIvNC9kr03F5bYuAffs9
uih63M4JXT4A2uFowUMWGLiYcejLE1FUcslHo41E6fju1pygfejRcbJJ1Id8HVDDufqDCYrdyxO+
NdjyRocTIGZjBQhizFhnR0zGDDTAYCKwlv431Xwxq5JZgQkV0QS6Q94+ROXkFol3rXWpZP0VGyyU
mDUg7PCJ2dWlAAQARCFEA5Hm7He+Kbsv4XXJqddYQ+vO+kmhH6JqKBFCtVYeeQjDbtWwHSF/EDGS
MKYNTp6jkgczW/dYfzwOsAl5YFdluEgCzl3v/b6O/3pbrpzsQ5+Ure1fZCzoVgAcorsgNsNnOtnx
D+i/uY6Sa0IyBUyCqHTqK+MjIHGJOFskPb9bvylzei37XfcXA5+PJoVYA0O89cbFRkmPatYz+2NR
iCKBQBvcFjx8QiuBMXkx0014C9WuEMC7TPuUB1R/akksFldTWyZ0fe53yx7Wo7d5DaDzhd/Gif7l
hN+T8mbNOaL4LExp4YJVyv0fXTNQrJtWFiFO8ao+ySeUGBheTGM6eDQvgGKSbXYOToyQfBDNG90W
FRSudfMy7mLmD9rwIN+mMiFz9+KSWgTsC09MJ537wVGn8CEGcJFrB1aaT9LxIrF0PHykqCJpUKhF
zOz2QYsgTgM2KpCQ7oJDxX91Dre1Y20Hg/UORJTD8XwBrgB4zHCi8U8wNpP8x9KWl2DFCZQZbY/R
WcwImPMZ8+OBzmJgJevjJRYYcuwCoj5htkQHKDMWHWKUOAA5ICpEI2q/4jvg90x5RhWh4pUN3Dsn
KgGWd7bq35BocGayG02E49tuaH7adNbs3xsoDKSr87m5qQFSCm6fBlHXaXbkM372ajCthzvFviFq
Cc2HF2NuYldJhMUnvuHB7Fb6bqbusIC9XGYgJNuQiHhAksgLktjRcEtxxRa+eCGf5xpO2BEYheZe
eo8/NJdiM+L+xK1NuyOG0R/GmvXfoByh9dcLt91mDF3qS48gOuNOBEslFqRD5IhYiKdgjhiqmY/X
SCYu7LgYdFhKk8llKf6NueuwU7AayXDGWx3ZwGikxw9cCB4dJ6bg81inUZ572rehXBHlgBnO/kHg
UWoqo26Ek3NJMO2R3LhqhKaNWCxTom3U+eASmR9Q4+Mjo/dV+OWVK6Y+LSb7cf35rNNoDan4AvUn
i4tYLQQZCCZQizMvRBOP8Epom7Z50QaG9PJP+HrjAuFuJ67AC5TDJ3YLeV0XVo/SgSyDQBy3teCG
rZlBM3OSIKOJitqLXoxB1JJI/NZIeSPd5zZg9ZygJTQYs1Bs4Q9AGNSBHOPEZMOHEcXJ0BJ2azHs
s9fj/cuIBuH29ALxCPE52lyh1dSpFh+PfXBQr4CRNMzxpCp8/aLNljp8ybnVny7jlQlqQGbTk/fY
Prg5cKBQuctFFLfTF8pYmq8ArthBHqQN4sPkD6zYPZi+3lfhjnS8tCYZKwZQoIRQ/B+MOQJ8cD/i
xid89/I/rvywt3/FpezchqfDycDv7RV/UX3lZM4/rsGHSHxgroJZ/QtzxA63H/u79JimCvblxuNa
8/mjHl66pl/Kt/jdZ3fp3wThInHtTgh13oRlJsFTMGvg7GKhY5Aw7l0MPvH0yo9Nh/h8LYF/aWhZ
qWxG4J9atUFmxI4Hs4t/tM1zScx2BTyIeGwSitpY1hgQ8CX+X+jBttkeMSD0C8VHA8HkeSvPlYem
m4+lLLEDfTNkdJxo4RLSAV8v3jssyrfpYstMwYV6G/47xJduMX5DkHPtX05f84NJrw7YKOwRmATy
TfFYeeO1Jg7Fw997pv1dBv4I/3H9RLbBKi0O0UP/Kck2XqqHkYk0OTH+8cNYYeHbHorV6FLbSwwQ
pzVILb1OTO+XYRlutQldZX79LVbNEk0RSNpWPUVErnua8w6qjQLOE4BHllZ/fZ/S1UxyRn/zsoW/
WEfqfpj8TZ9Fy32sPkTcjAFLQq6zQLuoluIVS1QRl7zxhbFCAdyEFtIqHRsKYSY7FhcvKdhG/Fcz
75IdEh4ANHD0knv7dgir+2EPyxUqq6zPpoFZtoGzq9Xv5yAmF4nkz5Q70AEP5fq9fh0oOrVe3myH
Tm68TUKoGRgOl0jzMrtO4CxU2IqOaObus0FGn/2eskVlJ/ZhAw+Aek2EGHeJOvrf7Mozmp46C5cB
GpHg4eVRoTfgF6IJz+p73HL+p/ToI0Zuh7iZ4f4PzI8j0RgtQQhq4857jTxv5KegEWeuxeETbzgI
BpVDcPsa8VWt6uJAeQdjYB3wGogHWd4xaDNmKSg4nXD73uHUmjOC7yELZsK/9CKftG/1gZ3r8wf3
yl+KUcfyS7npH/s143XM9Zx+G2TBDLOAXfJ3sWpdbieJdgDEK/doS46ZJy+kAP8RoQS3MHe1ZMFM
GK/mS2xanM7EKSJHAKJjwRye1m4artQFF2l9ly/lN7FBr+9u9YuuEzX9ND4B/fcWum3JH3faN5pu
kIb66b5B1FvEw1YLUDmB7+SgmJ8lh1NPeC57wqUp0Zq0RM98p9vmp4R1ADVDmj2Ys0cgADt+sUSg
NFy8hKiPfayx9YOuQFR3auUg/hiSC+LAj+wC945wGA7qYpErqPwQN+GkGIcMUk/8i6JHrHLuihbo
jfVECrhESAIulZzyU7ch875c9kHi67tsS5ro+o087TcyHP2WZXt1N2EV03765Pjk7fzoJ1TYt/am
HwkbeD8AtyTB60b8msyVICCsn5bl5M2/4wqtGPgujnZGI9b2mviBkgvLbc6KdNB2xFuBE5sRKPJ7
3ZuedfTAJ+A2uZ2QcUCNIump9RJUk8WRM9ddeL2hRma7hFywaQNVg2bB4IM3e5f4BQqOM8cPydzs
Wnwj3Cy8dyDNHVQv3Pxl2PuwdoQ/qqLeeNfPhi8fEuyPJ+XWThAEilDIPRjpv2SXv26g00zz1ITm
CCdXbYDqvJRPdew8eaykINOo9y+5sQuQnHRsYGJhMg6fL8CUjZrT30lelZNt6AmZJKfTnvRGJbFn
F6UlsRftoT4UObl1pvovF1fK5rNPQZJQkImAt0CIAFhBI62negdi3aUARPTV+pzDEPkp7zpIpuCp
i9kPd2WqPH+K72JZHoaPw5QdnSAE4q8JuYYH1EF/tEM7IVqKx+PGrEohmu5hoZh2V8LtUNRSr0Cr
drkdPttZs+yVR5Gj752WU7iJOLrZ0B9aemFQZ4Ng/0GSzGWP3U7kyEGmp3s9FngOqWohnKPuwv9E
e8QeAFWRgMc1ltSTimr8KyBmiIskPkckUUrHbXXNn3OPbZD8GGmjwJikf/ibOLNSP8Jjd0+4Z92U
pXqlOPkVBCCQDdGOYrru0v1HuBY/IukC9aYdlgN2hJ86svlYkAyUSKQnI+5NYe4/z2GIb9PuBaQX
FfgnnxbyilfokuCNcRnC7OQno/7BPAq7dG9wb54GXNLgXxtM6YYQqPq2I92Y3nKuMRuy6BKKrwaL
t506KzZEailJfZZHcn24Ay5mz2/4G8SwSroWPQ8Ij2JvBxpvHWqL505bigpXhTpn5GR4A1m3ksYX
RodllzGToyVO4O/E/FeXD4wrqrEVPuxMEOUqf7p7/Q5/SFIG0gxSvKjGRuL44Q9Mj49tlwNYf+PC
5hbFa1KceizV8mv/7JfZi7iAzbAnc1s9Kh5iQTdW3FDk9+lw2RiXxGcJ0g1jMUH3TAhtMd3YgMSa
PxB2fuLQ3KeC9C4fuUFtZ+8rZvdMP6JvGqNDXLngngyiBxas8q1pm1CyvHEbgVnDNwCxVIgHE3sG
88joHgUUNNHTZiD75r4yu6VuTAjlbIU2HCSASxtVyTrTSXU1wuCjkNGN654XPlpiXZFP0CfdIu/3
LaKb0e5347bkIjMQyhhT3Xt/Vj6aPGrKgswcSoiRlVotH5DuvXJoySIbXJ5VCTiAAvchbfXEyZRl
rN1aY1k0AW/+G4k3IRjgG2A33PDFw285MezKQd4hA0AtMLvJqWAKxVc0/+Vl7T7rqthxTWTu7fi4
qFmmPU0hWocpYQGqzkFKsg4W0BTx1wIc+NNAV3vSKQOdejTO8DwCceD6Q7pNPWSzeaer5jNBK3Xi
KcOWSAOhOmAAIRNxRNw6zf8w2hhs3oSqkTV258rUlF8Nf0j84w4+iJVlJNxfpwN1pEB5Q+so4P41
A0aJsYqvSOOcMuFgQJGrw9R8nvTEXTldwbUVxeXqHs7+ItbC+AwindWFbogMm55R30ZPMjpATZ01
boUCFYTJ9wxSlKsLbiPzYpUxrJDjB7aGDpxHfaVil6lTEr652oN3JrvRTlUXYyWZ0STOsaJH+Vfo
nk6sUSCHenY0se9s2iNdXMmVE0zYcH51ToA4Pgx45hIsC0kb38aT0vVFgpZhFiSDK+FRrSko918+
948D0Eoe3TmX2QQnNKXC+oFzlggvpPnZfXBqdBGjwW8neVXmgUglGal0pAe+V6T/U5zLpQXUDG8W
gVgh44ZZRn7K8ZMttftL+gHzao8y2TvEAke+tHq6R00jRlIkgwGILiSGlaKsnpyNrf5jGEgVIFAU
ZrtNGm35yerskQ+70Fjk1a0/SSQ9pf8yebV8ujoZRgZmCL5+2MuE1/RuzNZUxHTLy3Syuc1mWB+P
+o/Q3/jFOZ6eiPwSzYNblqcny/0TNzc0GAxj9Qedo5i99jCQGZPIMEWxp36jrLgAthzEE30krue6
3cV/s89vP8OGxQUknLiwuPtJJH4EhTaEzFslSRX4H0qSexnePK7Js2uGoTxx5H7z1tZ8Ht74DybU
jK0lwNtGxiBGKVOWfxIM3ywKtH/NReKL//xqn/sMBLg+iUSsfaz/795EMuG41+wo+wbHSz9+j2ay
pDGSUK3urs3WhgdUEsatudykJGuHrhT6zZ5oFGUjfQKt2uHTw5T6gchpbb4dw2NTn/+N5IPhVCPM
T7GeWzSZtgLs40+9ZIZN/bQp5gf1IM6vM9nqGx8L6Db+7MPnHXxebo5dCpLOQuodOQqUzB/qLwQf
NcSn/rT0fL80IkRMx1np592q1FeKTlQNqxmKjcMQrUFtF4yU/D8TbZ2/6FEOZqhxPmut4coVOe2V
2/6rPBnFpqUjvfaV379GsVbpmRhiPPio68jxz7WvRrqN4yYn1eVL+VN+mzP7AJJc4jV2eEKKixCu
WnmnvBKnKf7J0l+TXqT4EIXn7PW7DKE8e0oeNOibEIml3YYkp/kNTew70R9gp60MdSNfMfgVCZX0
SFW7bOa025mZOazfwluoZEDvycZT/HrxdFVkTweo3JQSZaQYrOqHsOeJty57toMNCGfPXLtCxwGZ
LMB8ETZUlhQI8IxnTPa1ZSwaAs/IZB2G86vel2RDkfGAg5s80rw2H2zMddBqC0bt7B5ipQ090NZE
9UaMzpEFs4DjH2+guicwNTYmjcYQEuUFkO1h9H2Vy6xf2tFRdG5IDeDOWK+SLSCm51ZZrue9/Trx
VbUIyblvQsvD5euL7s7FgYgo/HM9mf4zPBXfuCZ4fIjnj7iziVR5uflx/uKCjEDC1lBa/TbhZkpe
BUDKbx2Z09VijkOGiCyNDUTPgSDponWlSfVgVprMG+/p9e75w7qsEVcPx5YWbIw7/b6crZL0Mhrw
zdYIswemhf+rRjcA4qgsNMWuma0rKztUwiV77TrMFx3azoSM4g1ylNmjWSrEPSBcJVAUHR10HWHO
Nsms2ZWJpiS8nP84ogsmhvyXf6KyS/RQwHfbLl/8zf1O4RidLlRIItjK+INI96jZdjRvMxPuH8KW
hk16niNcgwu0WKFgevmknr9S0Rv35ARDsumL/B9K5NWI2RUEcrYKz439zc1Yt76IhoTjmU/WMyf5
KSEvgxoEpth1KA7v3A+WLwR7C0y4Gsmu/DF13wOaoRpN3KYM+hUz9kohWJumcfJjjZXiZzErG68c
yANsAuvq3P/QHpuuv4R2X68Yievd/Wkjp4Za8Ls/Hkt8Flz7SZfIy84rp/glPFPH0F4VFHD8j3TF
6ITzRebkOHtMrpTq8gVup+wSGTD2c8jKg4ojYSVtMgj6XW8aeKQrj4LwkUQFTDyYQEh4SMmo2WFH
IUGYKkPcSTjNzdApSfr1+pXYLQziVBbGb2sX8Lqdh6ANgHPd2dqtX2BtXrenKETnbUI3rSAbCzBQ
ZrWFLpE2cIaw/YJGKWZOjIEmcQ1kSb6ebOM5dSCbcZE8NLTMLMVJCUO2GNKtGJtAifYXNF/2dMJQ
8CHI25Rodr7YdPMk5srktbwwY267xhZuyKIi8mUVAq/YshpQclcTTILnyXPoM/LF0y+p5WxbGEHL
HlKi60G5Yr9EJlRL1015mOIrcCEkxJTRxXPNkbAIzpDbOooGW18U5BbjH6UdgLpCyR7W/UKKXThj
erM/iCEXk9iLqykZpW4mMxO77ByI/CI+5wLV9UWD54FxiYaV5vU24tWUQe5Lu+fGrRI8+XDu/dlD
+E7igBtarzgs5XdMdn+A7o62DJdwayWnIQe5sJ27L93nxkWPOUc8E3J7hMFSEfghMn2Uc1f9EWlh
hJ+51o/0C7j2eWIkjhtXFrYcChFuFNUrEblX5LBRDwJkigiyW4gQJfRIrfp4mwF6zxnAHAy9vDDl
g9jNlJaVZbuof6j3qNwG1SKGD7VepeRWEYcbgXUMp/iJT5DYh5UOFkhFDOIVeepgUc6k8DwBhmo/
XgBK8MWsev5hRK7zZQ+bRVby7RkHkYgd4Sqv305lC0HXBbGKdIQ5DI5mKdw0EO6MDYEXprA+u+JK
Nww3f43YeKG1iMsjrpmyUnYpRNws4qcrBa8IHTLeXsaVXTvzXljRAZPYTCBNfWUXB20xdc1cafeK
Lf4moWogpchx2T/ZGh4gleLXLNwVPeEXvADhUuXdeP1TqOwj37OP9vLr8p7t8/DSN3cV60v+iw9C
9sogfQY1dxN9LbGHMl/vDMlqmEtYkd95dhzCZTNcZgrGE2s10cBUjXI34AVTdnyAyM3OpEy85XWi
LqVUNJFsgAvIOk3VG8kmvoTOh4atcC8gkJjb8kZeK5BeH69dRbpFoqEpbdjlx84Vun1MJUs9+qX4
l+D+NMihVx1j/qjIuosWL5LbjYP+OauOuBuVgNkWESWqhlXhSW9EkBqpXHG0zEjTGgjsfWOw/4r+
2ulBLMnUGC8E4VLcphGbYZVcdF/fdfM79ZA9nSzC7EzNxqZ6Elexe7WEjYzBvPMTjIQzdGY4eCky
mfRTp+a5w2VG2kHzcjsyaoz3d4tmRUZl+1nSFakJHom5dcQAF+9laNGa7EVu+FF4KlBIMuqIG7yx
nL4RvOQqpQODoT0mfXmHogddz4v1+vss+QqdWvHQhHXtFl1G0u7YGQx5U5KYRi4kD/qh9LbxNzl7
Eay9tvymMtp64OayX/AD32S7jPOzxqYCOEWE6vdLXVcYGtsNb7HS+eNrOTChIZR43VOSGBB6EVXb
z+/jJUP1wiRB+beGhBCKB0sRVpL3kYLm314+S/zKnwiSQ1gI5fldH5XsR2lk84NCvjpHjDNqz0mH
Lhi2BNvfuHyhLcOnaSwKigrIcCntdpfgn+f3cEVyxcBv+egUryq2JUXfBUgLxgk/JM7Esoddny7h
SSJXGgCNQaT6NX8p+eEdQ8p0YuCetd7zyoRc/zBmzF6EOSf/EXZmzc1i2Zr+KyfquolmFHCiT18A
QmieZck3hGzZTGIQYv71/ZB9U5VVkRkVkZWZ/tKWN+y911rvdJTf3MBfRrXJ8oMZPKIjh9R7mX/J
wMrcC0U3h9yWNrsCE8h8eBjdJdG8eE/6h3pMxe8MbqQOG9Ppk1P4/Jae32FKEXN6D4/4k/Qg6grw
qQ+v/KGw8AunUdxc4vJAn4CTtbIvh1tQI3JuvjppTTMpzd71YiLAIN7XuUfajbAdqYAIGz/EJxkP
d0hfvAADxKSft6cwmhtTOEyHW5UNxz3A9kjsd4uNNe2lE4qwoM2vSiblzJNT5EJz6RM6koY16psE
c7BtefKAldLBq6f9sOCmvm/AiFW1MvI9Y4GkdrrlKIcYneIYbsj4eowYLWxHfzogtHOAeOEu/4G7
dp9dDekFm96nPFffyD1nObu5RYQ1hxBZgcVMo9jN4z2H6F7Rp+ZKBI1ehhM7/JlsxlAvlrZ9sHXe
A7XUyI/BOkTbca1Cp2nAVwgTnFzYfOGc05SDFHHmC9YFJLllVS/VEIXCPd4Vc8SV4XSC86Fpw+TV
lgYmqmSiPTQkiDMSb0wL3bZN+99do7cdM7FwBmya3xZxGnSdVge/bmcGnp8vtF0cb/LX8YGlOTdy
LfMpT704jUcrhO7aip4MoXpGODyWIFSeWFcoNeKumQLtO6DXpryTXSmHaT0NMH5Spu06WRs3hFtB
jbKbXJDrO5s1BEE8YQFj6Mw83KFt0hjiS668UaGl7pq5n8wIOWCEAQfxWIyZEKXvpXgXL1Dq38lF
Ub0Gg3yCsdJs2eFv956+KZ/JW2kxkYWRWLUf3BLJ+8A9ALuoQlw7Rsdk9AxS7UkPHZAd0Su0hujr
pZHc8xIfFawuJqxmdhYVpAUpyiec4BmI8zyoB21ZG+MOkmv9XKFvKO71NluLkEXz+2TjSeF3ns0b
iJTYWcLB+c2uWXgwlJPC0PMNh2IRxEdCeELhsx48TFK06N7pDxxLvlBKVw8SBJ/R+SUy/Vj68TFA
HhpvC46n9gL9ivoTmyYF/jHMGgBt8IaMxn9OlAp9JhMiZepzRgCdpKj4x9AZXhOqgtiDm1O42AYC
HEfMlT2YhRLPEMb5iqeAf4iEFEbfifFFUc7tJmPijSsJOSI8jvCcf1SQOUP4G9Pki/+OiabDVBDE
tQQ+mKLsbBK7o4UD+shc+Yfwvm9ZHaMr3uYHaQ4EAQb9pxofsxUBWP0SCMIVX1+6afndOeRQNafI
3577dwLLk77Ucvrl2FbjXAAIFp9jeu0S/909b4DYjsU2PSaL/NR2jWAtaV0CxNRnXUHMYBXf+VIB
t+Vtln1bEX/grnEP0QzM6teEnsglpCUYPjEHkWdCuIqfbrunXcHmPyE27YRXc5JxtNr1l+ZI6Et2
NZbmDmUKZk+xtUfNlWOsTflowzMMcLQbcwFa0fa1JeFnWu6+u22pSJYh3QXFUYy1L2MhfqWuVtU1
VbCKJgVncKfjUBGa+XNtYOhPpUMWBY5Fz4V5oRZuLY+ek+d9xPq/ZsC1ljdRcw75AafKcVT0ketM
n8brR73QXRWiLaboBKdBgqF6je3QwXI35+jca1RFg3MiABqeS7QO8TRV7b5zUJimLquG+jTZuMZe
xzYVZtt7RiKUr8IeorinoYrgO/LLmM0HQXO8J8FGk2n5CquZqxcT8tKLym4o18ldyKyL4BKhwtJ7
wjb+Tl5Wju+4Z3wan3C0qIILXikUYVYNQZsKGFAnwRdkFv4s4/VwUyzOJHWtzsp58xCLg48R6c97
stPIFXpi/7IoYkASp1JXRCRiD5Jf8urwvtQEwZ2wnleKvYI7EjBKSpuOizuRawwQ0RTPhq0UO80N
xQJZXOu0IWp3JNJcA4qiyD/x/Kp2gb9BvWv3pkeDzLxrtiRTQgUWKKaT17IrPvFze99J18HQCbX4
TNsZL1doZz2JEXidU2da0ncLG/2SjWSLGW83MQra2ylLVm1V3OKbv1AX7BUVNI8qV3cFEhEJ2fbA
VYEWJ+fBX4uzDLoW5t97Kjc/XieE2/KetNX5/VUAycf+r1xjh/aZtN86gSS0KCT3bLLgtzv73Oxu
T5JQB01tStVZx9tIYx5nR28yGrgncdCgTMMPZkfUILJbRPc6WhzI7R/MaelYPaM61pNFZJyUakvU
TCKeXsI1omJjRk1d8YpRL3GtTaGyvsxbh8I0p55a99oaNIP6knvl+V68vyjbyAeBCLNxSEaAxY2O
TbzyXhyHwSUwZ3DMcZrP1eESypHTr7+mOPCYu4xOhI7C8jeFsdJCPu7zK5ExhUmu+ArESOp991iu
+e3asSvdqRyRBduDbrsvD+W6C+f0tPTr6liqOQ9o4xNstX+KZHPJ0MlSMj8brglvz+mC1d9ko5Bf
hAIC1A7LRSfY5Pmyq64xFEdwNiiA6BIJuQBXP8j9HEMmZMG2ZjjPtQrFlxZ/AY1z7HUap0OcojHX
vaLVpV3ulGUR0D87D45JwhjwFr4rtTeUSO7tEJ4jGo1rOde/+wPNPyPuFbcxsxxu7Dhk1DiFic8B
0szQucsc+ZKb4zHF3ndECQIsAS3gY9ivTLuAt4oj+438A91JDwUT9pey6WGUSNeg2YmLaq5dpZzu
XwERq/HkIiqGoBZ8MPh2LUrokxRz/wmcoEQ05dGa1EV8yhXYMzJ2GiCnbmHMlrhOEfD0XqT5soD6
UjJH9DpIoBF91ei+IXzj0vQcdq15jDbZe90mc41x6uCqtEnAiXgrX0OfiDCbREcIbYfKXxRUJhPH
XAWNy1BH9Wic7Y7Nqt+5fFhYKu32wQS2HlYEx2jCnN5FAZUKXmNobT41RrvDgIfGJD7c+KWrvxx1
Eekb8ZesgdcvFxcdvcnc+4LwfXiQANsTN4OPAD6m2XdyqeHbrTi/f+g7eM3/CJonasbKU06BT9fF
TAzh+xuofHGawL+dL3ksuHsPK6ZNAlcN85831fdeOXHlSQ+Ymdm1ybc5y9OUM4zhtGqW4DU9VzJL
cblY00PgnSp2hUeeHdwf2nTiAMTfcuXzD9LKpHbtvdflKZHc6DQ0UFgAWjoWORsZWPUS3QnwKIm/
eS0Z4cy68WKnlxYXOnyy0bxCXhAOotTQQW2CpDhH0BdA6MQfonPhBO0EbYrA/UqKigH/rF29GPS3
4DrwwoADmMkbQOqO2IP5b9N4oQfTPtsoAjR2BsawLgmrlLVlhYUBQQgv2RPzRc+oVp7xm2B6qpIE
yIQzqQ7F6irUtDMEasiXASLUya9XLg5A1PMt7byTnVUJUR62cfZINOEUTWi9oaYyoyk4nG1u+OhY
UxzZr6teusktXCinmOEiBREUYeJylpK66ffxPKttptLA4w4m9XG1yLFG06f4T1aAfZ5+HAhCBeCa
oh3OPsvvAGvjErcBQkSOMqgNc9ZP+ByzCJx3RtrbyJOZi4R86JuSrhctNIgn7DGCdZCpp9BZK2fp
KQIzFFQ3OGmOXTzDqdcXTpYeBwF70f/EEY8UOh39M9NEplWNhKG0W4ULv90yWa59ezyPA6/uDn3P
gIRCaMyLwWUf3g5mgjHYGD3s/PWa+RVWJU75UwJUeeRvvtDnW6glVyjMmQL3e65YVR8LtXiRTah/
4LpDzunqac/hOONLuTJvRcZBJrQmfXRXwfBlT7YM3cgnb35ozPTX/HXpI8xTzG9iGHH+YlNZuKTz
bmKDsEDSgg1PYMJ6noe4l1FPjTUDZg7me0H11duOikWeZW6VI8mRJvLfj+KcgCcYCjNHhgC6S64h
QxysYcYHhnkBCeg3TrY39JIW9IAphKXM6VYJbc3BC6bYtEmUUxzpG8wqdKf/wgyaKX3skuOLe9JY
/qloSFac+vVFHUsbirsgQtl0xFmQuicOlgWD6JqpIbzAeXyLtz3DHfJJ2pbkIXqqafbA7GvwIlpr
2IrkC1qcuCm4c4ajgkvOd+fW75WwNIFlGU2+1sqWWRObqLVVpJJuF07Jpz2IWBZLu0Qco6a5eXCE
MSTr1/9DRfJSaZ0seNA9L9hbnnYvTyyOmYEH/0w6klXZkiA3ShqGCh64XZZeyki2U1b8ctQaA2rL
8JOcJkdNPTF1KNawjuFkkWZ/kP97qL8dexuzF8yoZhS/L8HWHjj6UDa/0rnzaOGsO9xToIVAgNUs
Cx3O9fclt/zMef9WDDWReNH+IEQd6+uo+PBNfI54nI66xA6lXe7NzK1xgsDNxA5+mc0CKpq3C19v
VxTuQbqHTac7zCzIy4rJClqxNaStxGQdYBeiAgwJkagU9ROYKqVyVKa94kk1gm+aW5djnhGgdsO2
ql5ESPIikrS5WaBoZctwJ1ju6MzznoLjcPxrrkTwDHNNXiR9Lh6wfeK6ZxCXuKriid2Wp6+k2Dg4
VeyWJ+yizC/oUvBZai/Zv/BKOknCve55/kRsTJ/XcLhSJ3GuSMTg2OZRAr4yZnwXLB4FDjtCgXgK
jBg4DUJj6hOpQUrBaz4QOkatHtrYCUInZaJ30HdhP2ZAiuGWaSrrSzvK0wUzrD/Eesebjaoe63VX
ugW5x1CHiomqbZJcoeL0CPHWFN9hO0V7GTPfisbkLyav9Rcbvp5KrV2e2ZvtWERUjQdEEcAhH5V5
U9l03h+/TN/1DE9ebstxVjK8Pmmuf4tZdIwouBMuFStyxZPQ3hlMmsFalxfZ1OG/avoTYg9lSnwP
M3ENJdAEXTrBw9aYXwWntnCF0wt/azoZbZELS3Z9yfx/xrXXZgt+Wcc/PHEeOkpQmtkD+P1VDkAn
3wRriPAMNqtMG5cEpmtYX0kbJXM0VVCXk1M4f/UAbEcCObl0NaBZxI/f42i3B5kdM7iZ2WCplqAi
ndOSLl9TwRE3DEwX6hnfo/wA3sQiTOdIJ+q9iNMM8hJct2h9TKo8j6EIZfFeQI/ydlQYezcfE7Vl
dDV3eGPSY/5+/nGHRRuGG7jF5Di6Pq2vdTOXfyJwmQs7/JPc7aY78RhHebKbbIVk+v4I+ChuDNRg
WmtcZ2Az9PbgRuoeH2QbZYrPKNGlnBUX/T7C2Q+ysHwLx2jwuRismeu+42OvriWI4SChz/NbmwvY
VQLbpA7U1lc2D7v5sPOZz6Pwn4vAX3jRMldfslcZ4KxbGEZ8IHruZDHWWRJzqpMPagHN6XtIlibZ
2RiIOk/c/d4e5MW0X4LhPDvMI+zyc4K5A0K+XTj7lbhYJMji5Jzik14qB+ZI5KCrj37R47FGRhiB
W9+v9If43ODtcjbT64Qvj/XiH0vVJn+5+jrAnMYbN/cGZV5Q14WLeUuIE5SwctOVa2J4ZMVtachv
8IppK+6EA2kkTan4R2DQvqzXc3/RsjcDK/niBJxg6Xfttkq/q0BWv9gERKWyO43njN+cURQoN9TN
1OoPynvqwxpDRg9YY/ULLOvHbuyTNqLEZxgpxlmhbfmp9V1a2F/i9AW1ASti4B2n2VI0UtvIeMcP
81retqYDHi6kK9puWEu0ZRosnRM4Acg7ERIOWLXEKI2v+ecA629g5bl/jn5NjDK+qYl5I57zF8xk
hAomfPQl3ToEMuwC4Xl9wAMwyGWFRHJQFLucY+b5kTnY5voXAflY7jKZUTzFcJVldtOSFfE49ecE
qzfNJQVzII6BvD6soymatgNXFCpcRKYYNHGML1gFPNKisY69kkVWj2asEAw8wBQiJvbSyxE/McpD
FsPa4q8Yn57ybwYrtad65FrsLcItm4ikYmsAKwtDIFOue6erbfk+qId+kbKh7uEK/24GM1pDI2RT
UFqT+xMz5tENA/JKwUz48jQ/NG051GeTG6XSTyy1j0EPgxZHzldzqDOwoiCPtlAv4XYmIHKCTdVj
Earz1NcBPjvtTMLH1dsiTZyXXrt73tF2Aj9MOdEHxTHIEnAZrfsSzm2uWJqEa3Nv2lgc3mGoo3tl
2Xc44pUrzE5g0dGlozL1t09erYGTecelSk3UIZBT8W9KZ3Jz74SFPIBQYKlFPDETZGK9igtejLj8
Yi7nr2uKQuou0vte2G/lSypjcskofYTXnPttgoUgtrPc+K91AUdOn3gv7Hv5wlnw2KzFldsE8eKK
MxpMz8o9U94YG6p6PDZpXJIjdVlT70N16hvHoIxgQp5f1Q68pqdL7nblaHC2fWaiK+iYbyyk8CJE
5MCCY9aj4pELscQ3b9s5rgSAdTUj6qo0hrvlgv3gXUeUJd8MhsOTqGi4iO4TwZRGgOAHoXEDrIEK
+s9Vd2TD7ZuLn+PhPqovtR/lks4Hfxres40BASqxQA+a2cAJbZGx3LjUCwAvEQL/JQQGollDEH0m
wBA7Aia80AYCB18b3V6E05baLp9SjPXdGV7TXP4s9QvXTxo4KiG3pQ11oiESO9nhbkEnNOGqIX0C
5o1KwySj7hoTJlWUtbNQdtoLE2l9+8KOghWfF4giZwVCdvznQ1dBXcqUDN0oZC7dqa4cWxLjF7ix
CLMqD22jfoE+v9S2iegx9GE2TmjkUHuOvMdzDTRSNrAUWgRgQu+d9hCT9TjY910ORufYgCOzpSlY
PMW200ft7X17GHF+6PILlUSqg/9cEGDPNUohYgvfTLIa45wbR+VIIW8OCNwt0b8q9b6svbiZPiAv
bRPYNeOUvq3PA6l0xJwYGwbK3LnNT/Pj2/g0KwScExFhmbemX0gYWeo3jKmzhW8vn+e8uwC4xzy3
Gwqq6Buki+YrQDH/Rsc/q7+q5xcVDT0tzyxfluKFCYv0pIe/q1c5PCAKU+AWgCwx3QucllIH0ymR
gADG0ZCXw9qRN/oqxMQ8xXVyIx5QjtIYU540vtfvyd/gLZdtDkVDAAVGjeVCt+JawzqRY1p7zzF8
VutDEd41WMkcS+H5TbkN1GDW42UqYORAelRjA+1grb8rho3ydFWyHbaNggmHTd/4zj8yej1KLFp5
/yBq8FdcACK4xrP0l+MrukO4+tW/ha24WHKE6+enuZ2UKz6c/5zJUJ/pTPgV954xcYrwQBeXJlc6
J/PWe3ZxxlERglTheFiE60hRf8S9WB3EeK4x3A+JXj9RLY2v9W/iAkv5uAiiHRjwYP2AxwMhq+FU
ogQCJo+rWYuU+5QbNwo8ASZ1h7M+6QXllhBoVpVK8kkamC11y6ad5VPtAfb1VvC1e29ijhJqSnBV
7FCZW/FSA8iaFPgubTxyTPQ8d0y+6WUpOukpl8ZUpTpQ70KzAr54Y/ZNUpLJBxtNZGlW6oHHAJq2
klKqxjUwZv8ky8kqr0+ipCg5FIdYNxhHxRY9c0qQMn+CQeam3WuPekkHKy5h/Dq/Q7WmLfp6lZhT
rXtybxxuFw0R8bzvuZbpyyiT4Byw50vA/gb2N1RLYm+c3pb3jMtlNOBEVCvbxAALIw/hxkGlzDNj
a67gbaf4V9OPEsYYT028HJhjNwszoxmi8rH7Dw10GavUZEWtWK0oYEja5a95ywoyQxihAk5mOuSU
uVK7Ks1fRdnIsicxPSvyitJtXuqwis/j8FGkNNmjpE/cbK+cA6Ch/Df9fspuxlNueUnWPCiVa57h
yJYitjzpIFqaSwoyiEcOG5vL8KpsQ+CSfh1wWhq/GvcYdTtKgXDX67cSmvmjLcdQyWzNbjSINcZp
yQf1xW014LVogF4Xpnri8sqmL9Uu7z3AtgYt8OgTCQFcC3YY2w4pHFjK8Ft5r233Ym62mxRevh3Z
ElAvfmOsCBH9UywYv0a06EnpVR/G+oXFtun0oAQnOHIRqhnsFo46AIgWLDyPIyNe1MEqqvf4qUAB
ifH0Q+uDj6rHVsBfxGbmrT9q5FkR2AWsSPIsXNWL1zVa12Y9SA8cJ/Q5E6hilmuMKEK3Uo8UnVBM
UrqxKbUsifJNMI9c1EHRsq82Oody3M+4e8znQbpVcLqiAjcnHr0VhbH3/BGT/bNYvWNgNgc5+zcC
soAWBS8pDM2hBobIID58rNO/JglkOPYVAafKJxSiop2DKbeT2aTZac1aipLxnoKEr5HtCvmS91M4
RAoKmAJBwJwPz901jhUxn2yXuelokGumtbaKycV0GIsxSf0QXSSMfAC2mULIol2t9TshTg8FMOX7
HTryN3TD9j1VvzthZwDUYkhCA8l2el2lYm1ixxDa1etkIIGMg00TIqH2Soim0PU/x/Fo5UTHxMEl
QF+b2kfTeYzNDN3VCQVhVpR4AQfhLorg2zCzcbSXVYZr5YdQp/z0CrcDMB4p8zCGL6yXjvZjLKd3
nU4nzSh6BN2A2wDzbNA2yaWZ4dxEtLdmwlaHNxUSAGNwfc/bEMhAYtABGvAp5JoUmmmzmbC7+Ubn
vjswfkuVe03Zp+0AL6Noqza/Wj1S4V2BjOcdi48VBLrYW/BF0fhecBzI0a3GiaS/TjhVPCyznhFh
BoyeFoZuhZLLvKKGj0/aNIdCuuVuMh3hxOwykT0gQ5/q8TiYh8lkwRmrL+JFhSdr5ukn/0BMhQSP
aQEpecF6+3d6yegDCJEB/NlAkecYX8SnI2S5ZIzCl/Agam2Bt27hAMYD4vubEUH5kubkRAO+x1ji
G267xKcvjhfxp7AjQCFTNmXaYcESAIAjC+bkoLxHDZekV1P90CmAhHg24A1ANnqxrE2ebOdoZ3hI
tHD9RXmC7rnclCoxrgTrBTbjgNYyvX/81//+v//nu/vv4Cff5c8+yLP/ymrSRqOsev/PP3TzH/9V
/P9/PX/8zz8Mw5AUVZdUxTRkxVAkU+Tr3/dDlAX8ael/vbpkYgymXu2ZkD5XCIGwWEOqU13J3qxC
WLLI2auZQuCZx7wBklG55lAgqJhJZYhV2ei6TNL8BP3QG/d3auEZ1GhmSLiQ7FX1JBS3AWdZDZO+
0Z0SWy18kUaGPbRIsCa8/YxqFmNci0NnvPNXE2SUePf40HtT2qUl8eIWOintjpF87tU4ihF7tiou
voe8vzZ/dAxCcAJpzr126Pi+SXWFPsLVymCiuf31Ykn63yyW/KfFer/SxI+H976lgUJLhOvIzeR0
OeNHguU23HtLJy+3p+60hjUS7kyz//ojyMZ//Ai6oaiyJEuaOD7Pf3peQ21koagG5En8Eg5SYp8W
uYpxEJmmfGUYNs51Bkvg0gPKtJt85IXrCe76Tq6S5gyAWhARyKhRdiMDh2jI+Ft6/PUnVETlrz+i
9KdXKjG0RDJTaCyFI9twrWCFSdcc86TF4IY7itvhislv8nSQq9Cz0y+/Zv0+YerOH0cdBBEFz5Af
bNYxVLN1wck+ELl3o6gXGdbLvOStJ3zh4yzALcJwWH97HefkooLz1l7xXY06+JjLyeWVOUySsmL7
RgLVvD1wHMxo5EuH3IkGP6dadwsfC1qYM1jOPuHhVJ9VPqe3RnotwFndNYjClTuKRbhp2IiQj4Iz
hOFvSfcpNmJ4f6WfovIbBmu/SAmP3AtUsDDJukP23oTJPsx2k/nwXDdfQfpF5EPSrGMgpo+ixmQp
zbY4u1S8LcdqGSTY7aPunhLO9BJmaeAJ5hTkvt1pM6W36PHhoreOiisoNlL0jNmWBnr0VCAgxEcS
BGizSElPQwb7arzJLfzQ7WHw0P8F6gEpUHXgpWyIUJ84WoeGKZq3MllHmorcHDABK0Jx2m9zjBzE
WZN4RbzgD/PtOY93tHjWIBzEkmwjbVjAXAoD4K8Vl0rVLSBcxSZZoo7e7vPhwAHH5fycMTwFMntN
ryXQDL44DP76NQRTOZ9LVHIOfQ3MnntC9vV4dENp4HJgFFy1x8kCBi9jb8UADttCaCL4g5bZo5RO
jYXgHBkp93smD3UPyRh1MZUOyI0KV3HZ4C6uuGOgI0y+2I0QoqLXsqg0thIUrzMF9TiHseEnF9VN
fU5hoQE0UhPRPGMbgM7aSpdiv7pApqNRfnJ0M9bNZv0M1ksyw0in+KaHVdCw4A5A97qipUnvBN4Q
ToEx8g0cO2N9kBtxm2rh8oV/HrHB5xgdOL6M2q+eODTh+jytmDYtzHBFQwLbcDL7652oa//xcFcN
XdNNfTIx/nxYmE9Ny41nIu5wM6WInytbWFtY793bg3oWf+EKlVf/h/0ZnjvEZ+OmGAeW2Hay9jUa
QjvslrQC3SqfKZuOlXNpraXv+lfWnZJooK/+Q9StbA3DF2LaKp4X5hY8rQby5WUDYEF/8Qsplir/
TdBLxeDSCr5wHWfQQeGlfr5+u1GccKRIHSgTYWxJKN+AWVC7W93IVvY/pSMlullOGZsAoOa/dOCg
qvTGWyZsIJJIPnM0sBc+KAOFDOziE2CnbKykc0CZgQr69wjm1Wtqxvbm75jbs7OYNzFjCs7VV+Nh
R4YDx47TB0achLDm0/yAP6NipQDfbkw7YBIU4MKKsb1pg5hnj/6PhIYO0QVuCJa26i9Mi6NfQM9Y
cFFyME/YRvdqlR8E00p/4xWoApg/MGcCpZeXLyKqvP71k4XSj93BFeycJrorEZCPwBRJR5yU9Iq3
yMTywQUch2oA8YaQCsyFhxWTxXQRO3BQ9lUGJ5RuDF2tQ9KAAVT1wtKEWZf15iKAm1odqtABxmEA
hrEaX+1zW0FlStMYrYHXRPwKLk+gkzP+Sjh7NtJ0Mg4MEWKxZsBwow8fF3LbWj8kI1MeqgQgoJlA
5lAQ8MDIxWL0hQ6cNydxS+hyJrF7lgbuyZlzAkUzflMv31NZIqdm+aFg4kHQgRC9zg2R5baJs0YP
f//AkUVcGqjfb3IrsePE9v0O7RKncq5YZKipj7BCX6AXwQDsZaN/JhtVwJardBEt4RZqIsFO0TsF
K4gX328Ta4GaATD2zqLTP1cK58aJM1W3S+9Fz6ljb4J/qn4eZjK/DiQCBAmChXoRn44KjLRizoDS
Ey/pJbY6mEESTFkWU45ZZPasSMGL6tHHSOgSdQb5oykPGe1kLpAiroNcwo4ppqm8rJBRdfaEf0/O
k0AWxmhB1fgOfx8lm2ihfPRYNi4VtAF7FrjQ1+FVSO3yMWFUX037+3tApg905zSOJqHVIgLBI2Dk
Lc0MQD2iEQhMBB0gQ6S2JSw1CY7cpK87j7wcnOLDPOOuEjPTxLCALZXwgjh4z/tH1hZtnIbb59tD
IdsJ0xAohPYX/Q7P8XkccCnpofkQ3jFF9S8HMzSKZj+WZk9SX3iqA8MEwUqAJLFzATO94vuEsFyE
H3lqvgZptBEM8MAAALuRceWfzM8uBYe2Jt+NOFd+J6md3HACFWbaVAEUhZGKPRI3T2GJW5kkvxOy
KfMzhiEUOBNEkAwg+SsvEtU+toUVM2RLhuEJ3oE/3oTnYJGQjItnBCfhM5sSw703uIcw7WNkDTcy
xFaAKR3xqDapGaG0xtEo2hHBVDARWKtfsIieE5vRQojh0bIguXaZ7asfGk7tSBcGXMp4kuMmXwZb
hp3lORKcEcC70UPQHWCJCkrLJb6qrvoKL67XWl4Lj2pN5M12uPEfMkQna4fWn6xMxmUTfMn47TAk
RAYzDsPHyRuKEL43jsxwcSpQDk2YKdwvTAvbKeNeZhwjyMrccN8e24f0U+0ZjHIuf/FFhrIjHoRw
4EvZ5ciarNeX+GV8NLhBLuHcNusnHExbQs6G5wT57pACmGEB9gnWSDsWgI/HlFENft4DQaFyz0BZ
GxtzDizWws6JO+ZXNis22hZNXKJ0Ny1QPbxQAOFvDJ4lkFrjl9pJ+VTW7CAct0UmuyfjmxJMv0TQ
3U7dhXcNe4YB24ZdczE8ZtSGCG/CggwPPJ6dBfyoMAzhloTi/SEyucoxKOaK4GXmhS8YoLGW5J54
IY41ljZeG/A35F8AFgKExKfzwigARARPV6f8Bn6RHlxELHz4I8i4DlkoOeTZM15FupP+Dg9uRHxS
E5LhrPSbXiJeCCf6o3BG4PsCaeIareFpAhiJsu89h1Y/mot0js4XTZuEF/5eXsUEP9N08wxgzo9u
DeKxAI7isUxZFpT2CDVRAGgz1hIQrPiUlwju+LmsfreByOEbVnCVzvzSsDUoroAaLP4aqHNBwTgC
/SgLDs8LCuxKdvsVpRWenufi/DdlxL+V86qsytjTmwhhTEXS/rXjEOuJLL8yPdgAwafReo0JZZXO
6HT/+sdI0t/8nMm//hw98NPiXfNz2DkxdOSOozIaZmmHa8daNeap4kTE2dXC33R1ivoffrChibrB
b6kYmjZ2ff/UUhVD/aqNoJNOTJgV+7oeo4DW29f+bR+4oU7YF+W2hcXadHrjho+tjbnAwYRJGJP8
5d8swtgb/Ws7rsmiQa0mmZou6cqfFjsxe+2li2ayyZ9khs/Mat5FPTSAtdR/KhrmBDm+P/u//qHa
2Lb++YeauiJNFFnU+d/4ZP5pAdpJ/DInhRBs3vArfLIVD0Z/hl+iq8eGZ+AjwaM4KeLGLcXmlk66
Q9n1DAMaaILmuFFEPGw1qAECJo+4s0Q9wQMQx5Iau431UMhMiYLlhFGqIeRHXau3VeI9wVy6mNqj
tfPs880OSA3Kr7eSYliieaVKinZDLWOeJmKOI84nt42EURnktn4uirvgBdWj/mhRPary/G9WZHzX
/m1FTFFRFVGfyJr4p8fwnKS5YGqk/kJy4OzIVnQkc9Pt1/1o1/aiPsIS5lYs9bW0j3B18rf5Sl9r
U+lAEIGDJGcqXFQMDJppZeOZdyFMaIqbh/PAHH0K0LyoF4JHovqi5f/DNTnYt2zPsFB4JF9//av8
+7xAk01T0XVT1EQRM8Z/fbakThr5pC3S0/u33mAOQSEH6/S7aa2//jnKv29fTRFFccJIwtT1iTbu
sn96iUJ9kNLoVUGgxYBdeeQhZqeAxaOc4qYGCNPX73hnlrNmWBnGyojWdTcXOK2yT0mbidGmlG/y
5KGko09rFezF4kYAy1u4C+0pbUMgATypjL9586V/3/r/+qH/dObUoR9JdWUEOOpNxSI79vksUUmU
1Sc2UvcW1yYaOhF8UO3sDMVRM8i4107/eukm0n/YgKydrsmyqWqqov7pdQvfsVCqevTcjMyAFeID
cQp+obkUdY0Er9HchT/PM5wx+p8I4TS6E5eaXz0nBx1o+re/hNeOHMLokF/Su7rvtoSL5EwLPplQ
0okojwJl9BWGrVPOxleQanjx3Bo7A/Zwf4kfZI/bEIqW9aY+t4AMz01IuHm9eiHoJYApPxCqkCwy
9FSf1JRwCggPLh9Q76HSRaBO4LXybEK6wjVl3DsbQujRNgyHcMwT90L4FcpJIF3Q8ApkQR2iLBjF
dj2QOQDBfBUF+zJZkSHXoU+mW3q7orwvX1DzZxALGh0LNpdukm+oPHzY43CoLZLGAu52Lyxxw16i
D0KWQJ+IgvNjrGBuAukRyAgdOvipusy36pKURxu9MLIi4yC40LeZAvRL/NMCy3svqFgWxaqfKVuK
AfoXEO5tesHdZk6e90gfNL/VC73O85F61VFfoorbPt33mucAYubobrmazDRX3WFnQLqBwwjkjgo+
OKnfLb66DtEi+2SK0/+cihFWZG93LjSmmbFo5ls4MFMahilh0BbOo6DA2K1eCd05QN10gD51K/Le
m2ipgZRa1UfsKk69wVZ3qnujlVq8lbxomSw1b1gRdruu1+U23OJjsyhuKVxu7/2THZnmcmwJQJeb
zFO3jS1MTZuAINraKdethePVjmQ5u8HarrOop3EJB+Djn5E7OtIC635xTp1tBvARLZJbeAtRxW3z
hb4kkcjLXMEmWHQdnMaKeo2jSvCgPERPzMy2y0aDgAbrPFr0AV8f5wUiiVecNtbtJvAvPjYOBMeZ
vyOMc6lvXmt/NuGH0GdjHfS9+9KW0TSa+vPnESdVPvcJ9/XtsEzXxCfCOrTpXH3oBeBcNBVjC7kq
L8b2uZH+H2Fn1qSslm3tX0QErcCtSGePvd4YppnSiSK9/PrzsK++b5+KU1W73ngrd2bawVpzzTnG
Mw6j0/XeT3m5dGBSkqGUANifvGW/eU/fgU72JQU40XBb2GgKnYGf6oekipkKNB5Qk41mfF/u6bWG
Hj0dGkfMAhy2HWwp3Rz1j5tZLwcr97LbNX6yI+AR4CFyDPqdL1+1+snssBKpd2mGkaOwjO0RW4RB
0MvAphMnqHn9t4uWwROAz3cucLSO9tq5gm5zhG8MXAjmcA/VuxBsmCv9a3C0R82Nc2qDIAdZzt3c
qG+LYKL2rz6ji3Tktbht78+HshHXOOVt+veOFCgB8roHh6eEXsQ69wifwVbK03geXl7696WbfDO2
7UlavuByjaXvBIZaxSJE57WbKLcEbGI8wcDf63S1PIFQzcxppKCjLYOkVBgyBPaZ+ivH8L91lyQz
4n7L0g4xLmK54Lh654QOjU2emD6EDIqKEZgSzmsahuPKHo3ceLR6Pg9ScoCXA4dPQhqVcKaIuM10
WrhpJg2Trz5kFOa8hrBvktXmn5E/6udyu1a/B5z7ZASw29NEOmQK/kJ6lGO4XkQR45k/fYCFUibj
HD+TPIsOdt1QrVBpExYlRdMcISRu14/9gQCB8igbtyDBiDUYS/+l7pT/d59cUyRV0mTNpMTQxX/t
mG3dtkrcjNh8pOmLaMjUrG2BkfqIUApVXnzQVhcXHcIW1ZCcWxruKePqv1XuuX5wMEvtrogRfFjm
X4ZS7w0U+v/emCRN+d8dRJ7jSOZp6kP/cPSv52imnX4tkk+2+3K5fdYvthw1yMVjov2F6qxQ2I9I
3R4yBfuiJcqFoVnESTX5LV47Ld1LtdtiWkCoExv5WGqO0gDIG6KZqaIG6UTPJTC4GEjyzmbh+zAk
e0Y4gfw4PLfSvntt5GopCBScQdqQuL2g15s25C9azR5nu/aeG+Ima39zc/Nm9c+hu9R4aX2/kNYN
oDftVD03EWhv9I80lDsyY9qnH5nTLgNlOX1ru07eyMUt7qcNVUarzjT1LwpvT5XuhfL3zX5f8T77
Xhpuh5IsEbHZEMiu1dNXP4vRaSEJQqNXusxf6CcqqkvEwVPdS0SGEM/hpNoxffL3WW86poYEfJq+
CPXEEWTxob7H9a0je9Hn9xWlz7aHmRZJFHEIDW402oAgRT3k4HRhlZMapChPFdhp1eb9eN96nDd4
aG6DWA2ZTGX4hbAwApLoQ6CRVkrPbErO6gtrlOmSW6+g9pk/d+KDDjAt01foqoEAknopdVu6jmIP
4gQAO4hJeCyCsUprrn3kSO+zEG1QhRhs/8oVA0DnlOGCw6Bhf0dBQ7/240Vs2qqrhXtRDNA9yd0m
o0hICDjH0WQ+ymNdLSGJKHjmzEnXug15TbHfE9tbbOijJChDecPT9y99lThH57URjEVHy0F784HS
3xx0Zy2GCOMsoQjYIm7kpQ1ZtqXX0pcymecHiIgFXLlCvEwrmf4jraF4RV8adTrfjNRTjq1CJlZj
I+IN6rZolLViijozNpCnYwAktM/9ME8C5pXY/KkBH9IC4qBLm4qGN4xWW2ssMdp++HhMUkjWQDMU
NL8rWtu8E418HMnDxJZhRwG4Ah6sYakjGnW7pNkq1fllbmAp4AXki21yDN/LWpiTW1pgO06Mw6iY
RZ2rVFbPAyG7AKhSDoH1cW8pTt6B7XwUPjpkvsQrUrFHCHZB275fmeCHH1wmiBIbw+1FkN8d8Em2
1ijfSferesp1Dmu4aIjjxfGoDHdZuNE7R5L/yu7yfc3061SC08hcjJ4qPRFSovXk0nyCsPx5cvhS
AzR1dK2a+fMUL4V4Xswj2hZzbUUfpuD6iD2IHbhX3lb/N0o59ehBPS8u75wvcnTcxcmUlE4Wcgg6
z+vEoIUzbdTVlfZQtieFMBuWwLkgzDhwfk1WFuGPBMJPTo7KB2fejzZapJisMDOqa35FzR6APBHk
Tb3W+onwU8oOW3mFYuHtf1GLIjd9cSJtLIxpMbLtm7Sj0cr+3tawlw3OjzI+79ckZY2aEANH7Mbz
RzUP2SWhgf5X0/ijTmoCnk7FXtl4VMbc1vR/QcoTpkWPXI9W0XORcZ13cworGrrv961QCX4FJlVR
btFizbJxjTmZuslRdsjfy2mxkuDMK1RY+TRNXaNjnqCtVJCCo0WINcpWhT/JwEOITJvvGrWeqszU
Ys+f2aVTfpoccOVc83DwhpZgTDlV8T16RygUCRya25SWiMS3l35aQuckvp6I908QNctPfhs0mFZJ
c7lxsutBbHfXF325ftPI+7pacf8oPS0rUK+IKiEOLCNE8Vr5eA7dYyXzutcBZmpV/LSgC682Z3FF
mAvlRvTjL5ZvpLzK6xCDL6ThP/m0zF2GsO9ehw536Ln3AarRMuZfrlr6tgIfJVUM7cInojQWkdon
PIyEciJ3k3F+pGFWYb4RLRqHRfczpL2/m2NqbuJdfmn9q6Pa3bHfmISDEThAGzAGuG5OrvEsL7Yj
xCMCPTZ0+xpYurmM6pVRx4euHBzk2FWk/ch8dFfYbPckCa7049oTGRHzDOjksttAF2vEaa37Cvl5
5XSgBBdeJ7CXhTcxnECHrc1FtIzP1aEHhO8815JKJrC5vOLjtV4FWnScXtB4JlLQUqt+bZiUNODR
TEE6LnWipSEWq0yfpWkkB2820ZhFDWE739BtlXbSzjNh2qr3Plwkh36qBFf8uuWPQKJ9wdrFPksb
AmSuk/pUiGW8F6gp8wVPOYz2NSIiCl6eEpYPaDyV9Xx5YJNzng0yUlaVdko606edAamkHq+KmXY9
CTwOg18pUPfZpTnKa6FY6lbUsMOuYTCm2e2F3mUkHyOY5tfZ+7VXFGRkAX83w5X6S9La53NJ4HRi
wslsNO1kRn3zoB9NuuphYL6QLQpcYtXp5AsXBi5DiKAwi6ohY9AkZwi9fkuctxNxLYt26ahb+bqQ
f5k5iT7DcrNkdETZpjKHbxY51uQWYw/MtsO3hoGVZrBRqLTFk0B3Wecq7rRb1/8Z6bq/nsvWZkqW
jdbcyoy/eiL33nNaE9IbBkQ4f0kwTaMpSjFWjdqwlY9LDiYBwdrLi+hCNciMZOhgrbp+Gju07HK1
iCVnyKnGgAuN+B2THuCyUD0JUyXURB2ouovPyLriACITLKyGE4jyyxr2BSJQrTWgTW+YH2RdaKiB
QDEFfUdBfDZI9Gz96DpR4EG5ZBgzMkOGEKHnrSY5k4KKOtgx6JsYy+cLbggwjzlxtym3mThVLjlz
MhEJF/6J9jLAgZFfNnwSgsvYJ0V+li8i2Mmf2q0Vm9xOui4jeFzdEFJj/tHPN+Dc0VMndBGZbezx
lVaxewqYE/RSihvqnA7IGNhl8q5o74D4maefKYCXdAWZQHP6FZOSh8xCXzBfYZA4Lhimu6/5m+aG
9QyaIKMfhFZoWGaVFyk7RnoB62zyqPQT8cSqB3hdcoNW1C8wuNEZRhbnDDMc1GKlA2qg43RkDl+h
kEeRdkIgCX6b61dADgcyOWU0Ngw3lF2MJ+6YAybNxzJhUGMG/9UcYBOLj/cBD8L5fg031slKP7wr
t+tJH54Lp40Gc5oyDE2TlehLCFapCyDG0fpTT3HH4VIgHkhaQMB5tn46covOHgpTYkGZb5eQfp3R
pbgjEYAI1WGKHPlAccPPEQ9TcUdt1V1XzQCg5G/pvIV+J2GUXcmLDhsxZtxBh8IAhnwxqtuUMmcc
c+tZ6bFGFGOV8IYsbS+BJZpFG1YEZSrvWFYUui8EczBkP3GVqFhdvJxVr7Ood+AGX6qjFLl6g9Z7
XGoOzhmTUxFzRBKPcMqx4v4WwgRuTLIqztKG4x33MRFAOizdGliV/5V8fQZWlzN8QgwmnGy8JqkX
sxjT1mVGy4LDAhECWpc9/bVUWzyxiHM3NW6wHP52daujZVbuPtpceHoidWg4M7pZJC/acC2AbdXw
0k1q1eZSSMXjV1xyGUJz6w/q6VyVThU6evMPEYy86qeN8LL1G4NrhywB4fz+kbb5XMbj3l+dbPN9
oMU+q9LynfvSFXGZ+45/OEKMeJDXxVDnzUBLnZvQP7i/Mxx+E01eiD26UypQNQjTDSA26JopQcyg
+pj+NMBfHE1mUj3A7qOgoqrjx+VFWC6+5UIvHYVRe8JgW7XS608enSKAB7LOaCwHp8UKyjGpyo7C
8/j5bnnaiEVhAoPMrDX/Sh9Fone6yxlvlqUL+/VzBtEiW0zFub4zKFy/o3sVWXa949TCvDEBRQ85
+rVoy605gt6708IHTPKI+FxhV4ZzBYWOvgZUqOc3fr9C4g78HPIIFLcvDp3maJJvgiTfcp0wlSKi
nMQX5DaVxZ0PgpUOGxKskWyXP8mhfDujrcTAlNnjB57ldfvlU9fRXnKbCLgt5y0xqgBJx/P5/Dxf
zpdLe7mcLqfW0ptanuXxn2ASeLPEAu44ng1/UBihgWfIPqYc8b8WarrxbKaNWa3gdmGSHM9+Z17g
BY+H8UNw6HgPEnKK060lks0RaWd9Ji5cQcvlf5V9fI1ta2pNtzzUth175uQX0azw3OTmQtBXXUKj
APlBuzDCeQ9WDDDPVBiKL4IijPcpUXfP701F3vJHhkMmHvPrSeVq6GPW1JdgPxkNxhly9EGBtHzV
fHRoKaTyhqiLjwfuRYWBjwlHSRUw0WFKf4+CBlFu/Zbw9UCRCDM0LN+z+XZNyZPYwMtJrd2bxn+z
Jaj4Dq7a6dvsxWQRRoFxUEqEX+csDK7NrWUslWSh9ZaRzZeBVk2zLhixn6YZyiyQNBpUH5HA5mvd
2vEwEaXXx9N7DZHTaCiEN5xRZRlXmyfXwYuvtORwSY+nKE2E2BgruO9lVpc3fZ+XScwPBaXKuiHI
5BPXh7i9iPHu/WKIjxBe/HDu1eejwXCrE4UKCuP3hZBGhZr9ZrT55Ie/zFBkvr9OAym9x/RjFAl1
CcRcIVlX6UFW9qQExz0fKx08zThlRoA6kau4LH4gcz5f51bDJBbSo4OT3d4b9Zik97pw9dGaQ5OW
4EXeyQnlq1c/l+XTl95ELAYcKEU8UjQc5CRokJb3Jw1KkoYNl1rnF0qAQNTOK1nTycKxY7ygax+T
+vyOz+oge7+eI22bp2sD6RnatgJQE72L8E8P/xApmc2skR7hd5Pyif2Xzst/6ruokmyOdEMzJOYN
//80xZC6vhKjt7CoM1eCKdS1WFWKdhnnmduDbXqSgoW0WE7Z98R9+rx8SONGgqEgS3xjbDbanc6p
9jr5v5/XP4/7r8EY4wmGYoqmi4rxb7lwpevpqNXUdIcRGrSNedcGMzOoiWwyudBsuI7NyM08PZ0v
ysPk5Gv3hbB9H7RVYoL4nGa3WaP+Xb+DbWRl/HXqLe52/je/Gcp48/pHajPyaSOSJi9r7EHrzpqy
aR3sYcUtR34qWPjIPuDdWAWdrzGOT+KOBvNrCcETP2L6sZkIjMvVSPPgbHchdyIkn//y6TAW/t/z
QUUdSaIukbduiv+eiTcdY7UkT9ttTCP1CbhpjBoOKanx4Kw54iIsKSSGlsNrDVgFtyzutu8DBRha
OCajuPM5Cu44ZBvNBNkYKrXRI98haMznFeS5EyYiZh9MFKZdMRkZljgaNGggGNhwHso6PRoXOgs4
UoFzZBgawfY/mRZh2B1/NphUAxFtlshLX9UHtGbS04IPdPgcAAb/JvhB/sBFrOUbOjJgLoxYTiLo
LuoTkjaIlBjc9IQpuD1uqnaYsjTUgoQ+hi42bAy9Jgw8dOpYZNFKPWjfGe9/gn8o2JGPAGPFGdDY
FKM1VcWjeMSc0rRZASyPVjKeyF3zyG904lzdSn5qJpLqhIMMPa5BhavMhA2nPTK4icFDfMrsJHUa
4MiIBnmbH+qWfFbWMR013dDHVhilmIM8N+eMSduEWofB8Em5FAiBmG6tSpiBRIvC7mOAIZMTgo6X
0xglHiry0CY3nIfht+g6dnobVRDRpxS/H1JFkVqh0jH/oVXj39sS3lOjaIxRkHIAIdjb/oA7pSNO
3MVg3Bi/f7IfefPcf36MvUnbngsd7sRxKPJ/TFpn8EtW9XrwbNLtug9LLIwRuvh/+hknQhTU2/6v
wlQPbHqbnYuAlRKuhXwkVGWYDitjFB4fLn14yCf5XtxEngo9wQcH6PwBfv/xPD6P0eZ6NGbUBeKR
Nqt4hAXM50DlwJulIBMezKfNXV3U+BqO1x8Yw8oN/0f4S4mJvAHpKptbR4eAGoEe2n9b2/7j0vb/
3Dv/WtoapSh6rZShpjIICwnWG3/uYOQL6LFjtfwvt+p/nPBicFB0U8XpIP5b3CEXavK89tlrV9oi
kxiwHB7BPC7AMiLxnvvEHW3+7yVSVbT/sDpoBuJ8tCQs3bryr5l7orXXXImp3wrna5eHZi7bmScx
agUIddfQtTr1I1wKW4Wsgxue4fpRnUYBKktOPntU8qv4IAYAG3Wsm8A3sIHWU4boG9SlLj1ZS/Gj
PQeMF/pbTEqG3a/4WQbo4/JmnmS7dgngYI4nPpLfHEIG+MbZa2KoY4WeUesqszTI7A/OJrYPu/zj
EHxdX9fRKgxeK6xPTMUYDP+ysZ6R+vgZykwOl3/K8X2BYTYrdgo5g1AEfwnk41Jk+BcuF9xr6Bja
aeMgTYIBwFCangxz0e6I14jB3TVghO2ObKJfpzRH5xw8wNPF09Ji9DjpnNOBYClL3mDB9IudcdM8
01EtupkTbaVvOYqPYXr5tBgnYL2JYbCF2m+D1zxdYmRi/Ea3Fx3lZEdehHXpJ85u5+yYHDo6vs7P
MtoSMryW12/eGsp4r5+gM5+w3/AsdpAuvZD5J1weW4aqTXNkb/7qPjIzW3QTeZwdroE6zZbPibE2
l9y01uoErtpJGOWSrGdHjmkZ/h+YvYmAYx7yj6daVBSMZpXJz08/JnTJTl0azRuoxnS5Di8fRiPS
CKRxFjNzL2eUDOaMTxQX/lKYyQt18fQB/26qXbuIVoUXuvksdiXGh+KhWrdu70tjqLxON6uO6SJz
Iy5t1thdP+/8Zq3Pcmf492+XxqXfHK8T1RfX62wRb8BNrZ87Fi9HF1mv8R8MCYzJoz4xjTVv2AeQ
Rzc/2V/6l7nhgmgkVz3T05oUM+XSTYtHS6zJEIL4mgF74L/0rMo7mZAbMk972r90ERLLhOTXsXpa
/MPZmalIathhaKUXKpYPirU/bQD9zYW3X9JzOGb7/CieJdnLIHxhZAiHf0rB+4JDjB2ZQzRNWHTD
xq6qlw1MVdlJwBl3A2ASDTHdVdRibx6OFi2AEuixDMvWxpqreAirQKbpIb6NQ4bd0o/yI9YTHYmh
y1ODFkCFX7w9nlh/TC/PVed1Hp3JskWiYkUVvRsy7Zy+dejmMgROQJajlsbjCKlc35gkfiCp/0ce
zlbITk3Pkc59VE5gHYmkgpR+Z3gjafEeOTWK7bPGUmx3iQNnLQe5uYeDMJfzmQQc5OnnjQsJhPmN
1s3wq1I9cDOFyhRG3OcAA6g2LGlYVZY6U2bNgc4KH5wNSw4oEPT7FSeVOaCxOcSnN4g4LC+oSCQu
urGMqoB97QNsp2YUBlVnAJoRTWKSyri54nYAKSC6FVIEBBZzWQzq+AgpozGnbGT6/BsgaP2ipEyn
FBR4vhvAmnSz+d3UJmzt4USknLnQbHmQa27JXP3PSRjEtjSp5tD0yzkEI54Navd/5JnNvKKNEHeW
QJdDoXtgXWlgBR86j6+asnxc7N4bSqAJXm/P9CABoZeQ7Tfz8phLE0GQBRCBc2MF+eJrtXY1M35l
H8DGGFad9XUADFlfhQn2UIm875pNjY+MdWP41/VnUbppQHiaQwNkbMK8iLF5iy+PiZGAFCAeWc2P
DsfBbcEmmBuG0ciao2NPrtZdHSIS6f8VP90svDy3yk/tSvOGes2gahNWykl+qNZnUwfv6WvLdc+V
evUZ+dvmXgZVoW34hQA/cUgijTgyupuJ63aNt4jGMmfpYlZ5GIJ+aHTv8QYtnrPQ1ZavmbwdbTF1
LcpJ6Bo7QstEv3dLh4CllTbIZ5VptDRWxH8vwR9simk/JQn3SA5gnM6EltxJiPGWcUbAhria+4Zn
MQakNr4fS9QNfH6VRa4KGIWmIcZ1nGyg9bm185y16+QIDwUpKvJdck3QDGA14qGNVX4okVpoB1pL
wejI+NKJvPzwJUfZoHlwpAVadi53Yffy+HnWBvCXzB+MFv1J5eVeS/j7e576jS3Z6fnpoQoYjYfU
xNjN9nSD+cSu5PW9ZtlcWMS+isJEmdIlvzI+VSzSiARzJg7poKN1/9MfPwuUiXZh87wnH58rgfe2
8lRM2Q3Bxx4bXLvn3pdZxgO0G3zAC4DuEqr8cfWDBctcYkSYMWDfZ3OKWKjP0oZnn/yAQ3CARtH+
m8XTZAUsfxleQHBzgNwqXu6MQktCvgL9dvF2WUHm8QLRqjuEpUoeWBjeLJIsqfvmTOKu8wj5+QX8
zIOjfp8vmwPn7899JDgaEAuO7HBrjybvAeYUBEFMDFGlwpogVuk+WpFcRqCZBZ3Wr2ex07jCVJsK
gZDNoiOHebxcjOEmJOIm8BGpUEnMQAnzkLf81eTqKT5W98C8e+D/3JupayD8oQ6QPJ75mIV5kizJ
ff7MkdM/qIIrhgU709XQOkZH7AHWc7wkmi+o0FeBaXYz/3uSrCW1o125pM2PdbLVCHpjY35gcaOC
Fm5XkMNMz/oZHzzbRDX7TBQXzeRseNP+yLNydZdkhFU6792rQ5bano0VGRTeXG/H7uga8pxmJ4Ft
WyDenZU5hbXnLfCfD6AvKYwQOt6nfsnlRHdED7hAF6rP9jfRIND46lpmprvkCsy916z54njzaSVw
WUL0n113zYy4CTucxrbmDcsqTYdJsjWXKHHCec3El8uY18cNwECZDhfZBGtlacyBfHBUGitB9fje
zUt9N/f6ng+4PH/P7dn9nuuX0/H+MFFsiJudSyA8wzFEDBYh4W2zpIi/SH2mvBPBiJGxj5z0JvEq
Ss0a/fJggydp+Txytr+yk1GrnYH4suvh4eFaNkl7v7zp/4yfgMD/AD0d64X5w6zi5TSrjBzoh2gT
X27VAROP2YvQZE5Y1CUtz8oRRhuRJMlDTvduW5yNmzKpdtmGLcqRrRCjBBdOfoCkwaqP7UidFggI
gMQ7BEyd1L05k+Zwg0ETgTD5jp+7CKtUwLAmqGnY0QiGsMhoGP96CzF1pvISlhxghLniQ8Qrxs25
O9MHoiX/+Yn29K1MuMzKAO/gd7ic66Zq0NrP3YvkRDvrySXQHaqmfp5tYq++fKlJqyMbfedV1Cta
buPcSi852h3emCMxwIgBrqjjhl3lbV19Om9vbFL0B/6UH/0noZoa+qvjN853ju03snrZcntMxFQJ
dHh/81++FFEO7ZD+0aobTvQUq0y+QQSGXma3y85/rr8HakOCYU27HsoGK1x8z8XsswDzxaVc2VpA
DtZwsd/5lNlx74P6jKM3nhTqhA35uxzh15HHyes77w7YUNreIfCH1K0K2AqL+XAT0pu/cLRlqDbi
4xqiP4crWfY5935X0QEcFT2DgpGlKzIlXPIvvX9Ks3aNIKxaR0wOYK5fz8Ux3Mtr4+VwMXegjBtf
gRjynRqo24B4cHOvsmm7F/fRSVz0u3CW/Ea/wv1D7AdqRCqKxRAJi78R89yUm/eiHOW9cTONAYYH
flaaI5BENPlZmrNm3azERTxTD+hNz5rBkGFs/DVrzg8gW94wqyUXcUPK65eoe+xWAqLqgTxFpqDc
tRPFTb7Lf7MNc9v6Bm2aIideQtQYpJLAmw9w30AnaezuMEZB3N5pE8YbmI8PPtTvjQxvmyzfabTr
T90Eb25hhR7n4IrruDwo3Of8PAD0ZsYgn+sC5iXyz02ZdOyOtnnS1bkAuzlfKeSuU5CzdkXrT7sP
gS1iJAVGfvgGxb3tVlztr+9aFqfg7zJPFXfFPVWdDJ/vGf8rd0khW+LfV2VpBsSAwVDxinOxKi8p
AshVaVpR5L7rDR0VcOoKWxg3BTCDaRzEU3iYQYn3g92TK3hfHGPawnZDOiFN1BsBqvPyLuKGD3F+
I4FxSlI9AjYQ3R7m55hrbzVLF0vHLt2HFz0nSg1B/dCjGVGaOuaSswmydZbDnbh9AfLxXzMyDnxp
8/pheE++MLHP1D9sWZDjP/d+mTBKY0JvN7w+j10wSINyQYiN+3HflmANdvjMHy5pyMPONnfJK5qE
Z91lQ2VJucucgSmnlowMJPK2aRk/bdZMjZzzeM7gOEZisTc3gOpXouyAxi4X8XDKWuazAkHDhunb
Mtt/3H5G28LeUBLolv4cUkHTuXkZSonSl+zcJfTi5+UigJp+/ZFT0We2qkfBZGKunthCb58GVMln
LUzzZXVgNoPLjZY3ygueJW5z4fK6mUHzwK4jI3qqXGk0qe/cVB0Ae9oxgE4/zgdy6mfS3v95VX0g
uSijbUgSYxNFrzlu7RH5MYNe9Y/Fe7SOF/SCOGiqi4p98GUhWovmnPKlu4CEB5HoigagaU4zFs8a
iD8DXl/wauI4shknYFYNnx7hBJV4bqEWO3UOvt3OSQ80EwHsDu5XyOucVjccRtpbfShp+zU7M7Xk
jqT14TRlgoOUnDpZsmt8/4YzEZ0/RsOEIQCMZ/Ap4ThB+MVdyOz1ADiG3hPEIIMwrbW6LeckhWxC
C3sjuxqbWUlo2xb9NcsdIgT6iQdZsPJLvW2CZJZta+D7oPylQ37rYTnGpLJef4c9kPEL7yPHiA8f
HpDH8ehYLIlnuq7KPdHBP8Vv89us1bO65ZvwlVDh8oRwlQ2PxPIMiI7barCgUeFT52mEXg6nhp7S
BEMs8Vv0y/AVA+CmGiZdfvu8czyjMdtn7IvoZ9zowE9SgGHbYinGaUqk8iSz6ccmv6DllyBlHFI1
CNV7vNivYZY+UO3hOebczp+FORyjgPlwFPFeCJixDqHpvX9lrx00pmMZ+vM/qMEIPQFbGpMDF20a
PRVePWKdsKAy93v0BkTJ0w2uJ3HkcSqQDx1a+2FzGnJhjCuImnHYToBeMTqEAvehdfecoHeRfvtT
f2Xea3+C2EvcgBkxDN6oG7+371UKRm6SjjhUYCtAUJA75b6d6r+pHpgr3ZHuxoUmHP+8dlf2bLUc
LNojD0ALYwWIZ2Qv/wPxfp6x38zEKaC1btD7EXwFBqq/o8zXAH0CDuX5QKuhRIAif/Wu9EP6MeIy
U/dTPDu8iXybDwWiZYrBQm1Bm8/JdMp8yGIVLFDWfxvSs6ozCCdkdwJwSYRvjqQUKtL6NY/uJmqr
90T6afz0yJSsIaYImVg4OOJ0EGKAqLme0B1Vg7deWcNkdk2wNYTDDoNqDN7Dkqm6quCW/HpORK1f
QXCuJ5zDqCH4rAZQzRP2UmPXP61Hz4p1mvYFbiZUj1m9YIVBvhS+5po563Wmv75sbhKm/CyR1QRi
wwtnRrUWdLA1k5JejrFIK4I/J/nrUOWuqkySyLqWrpJMMRZn8ZIEU9QwTTE3Ph4l5rdzRiMvLbyk
I/F+IX5IHp8lWHUzxF/k9npIEV68C5A0/tGtGaw0V3uoSh8SCeqvCcUk3I9v41U51MwFo/c889HQ
IMNixecgHBGVkXkR0LB/NCSE5qJx+OBnTqxrY/GCBMWl6kOKxfemEN+9iiv55XCA1sg+I+yvGMJX
u/dRjNaislbKdQxLId8qZLq181IYQpefM34oY3vO/PK912UPkQpnP+Rez8+U1SbGTbowWpJeh7zP
Es4ascIKsage2cnVcPR0KMPTP1YzkpdIHIt9oeFt/2ebo5AafKW06/l+FmX067xkXgLdm3IT/tUn
YSj++gU5vXU7K9Jpaa5qjrVdfn+9lxWRpE/X4CTZXFLB7Tr7C1WRav8zU5XNOzsb+upa7cCURi+v
KMhImIHFQP9BCY6g9SNveQeiei9lsxKPArsbkX2PAjRzuZFimPhe+Zk0+faKq1SflMneiPcGT3EE
c8Mu84BXq0rzpHbaxGb9lDnagoVL9qUBbg85okW6c/gclC3f575i5dFPIx1y+IaEbYztDTqw9Cgl
x5oKQN2U3+VbZ4g/faVbtXKN5PLt13K/FqTd21yJJdKxjYCh4hO8af3Kwbd2idVtC8iy82s5/Rgu
M+MGFB6yF5MP3EvkKSKK7nsZlD+f3dVwAVR1jxcZkWwOyfTJUr4gwpYNowK8RENJACNCMHY7w1L+
5eOLnDhx6bQVsWNAWm8HJwPhBcvWZ9Ih5pOKDsS23WGnDoyjfkjDJeTy79OJWX0I82Tphe5NCI7o
qSVzfSbGuJmJFCKtqXZJ3QsjG3sxIXOtyFTWKWm7UF+abiH6yVLrvSe2SbKnwZiGQECtlgnO9oqz
xnRQyBNmmV1dIZsob1fOqH8dUthKsL/FAhGPGrofjrKRTXw3GqQRSe2hk7JTMDyBZPq1AQ08+3E0
pGhiDIe6wwJB3PFUHrmZOZW6yatycJf3I0e8jqXX8PSvTxoGto53Q7PfFJTILNIpznWzoaiEZeLj
otDgLL9nvTGT6Ikj+6htXnpjArGb1B/eUe8KpXLg3iUmWNpJ+cuM5sXij84b3R5InZhYObsHS0GJ
M3K0eo6TQi2Zla4+yhydFJnETemQdJUjsYo2ReIL0pRRGZ85ylWpmaAL0z6O8LSpb6TcNpIJMkGl
s3NQ9xw4mBYBiOUX0kmIbD4NhuBDXCTNr5wF1H3ytn/RtpOHgwUFPoLNOpM/RqveBqy2iTKbRxrF
+CrmZuSw6EIDRoMqELAAxi+1mAApAAsJ38ZkAW5NdnDyoKaFaRNynjIpbO2Q/vYy4qiGqAb3Oa4S
H83UI1tLeNgbPF3sLrAR2GKLhYlOkPoc59QjYnb5+HYzCo8QXz8TQjzwtUfuYs2k9MTaKdyGbgoB
lvfPrr/QBauxPMnjeLDS00uGIeeI4yPFRaAHnM/AwQEAy/+IQaQ+hL3xdb5g7AFKAzlBQkfo5iDx
sfqgf6A/xOUuPK40F1U4qq587x7x73Op3mnwRDeOgIlnTsPTNbU+53zT2xK63XG2G83I/XtUg01d
QiUGSRfbFnFpcE+eQDXZFbUzMGjCPLkbLN01tkKAm2benZszZYH8IA5+QSdsiT+AakOkZUyG+w5e
2Z7jdzRXH/VNv2ez9jicuZHezKRpcXg75Do9Cuqzdb1/npPfRQa/M5nCuvnDm7FJdsbAhx+YK1Q1
tDyUgaBHbtmDKSGN33hz0U/g2Q00OwzX6A1R46F1gRROOOQ92tF5hrmvQlY3xxQF2/bCBqsepHgA
7DdnCp2ctqA3umfrEJ8cKJMjTrpDsv7iuw/KdTIGoieSOsRrUol8nlOWIt4dgu4Np/5R7teFMCPm
z0I1euvoAAvTMPVfpL1riILH9ZRwePpFCIrpI5nczJS9nHpuucvEhzN9DrKGNsAju5FRcP9cx+81
QIfZ54AlUWASxaMS74VH6v72xCEpFM8yQjvtgy3UimZJ8PSmpILOiWnxI/89dOvJFPFjQr7v+b25
G7ikYri1NpVeNhr3nEAj39zpZzAOLnMQZHvG4K+CNPw/lJ3ZjpvatoafCIm+uaUz4L4r23WDymUX
BoMN7jB++vNRR0c75cqOdbSWsqJkJfRzjvGPv4EMNqSjvSdtd9yKCSnx8Me7d/k5fIHiCztmaqmk
8YialG8uBn+oEjA4AOgvgWBbHzdHuLRFmcnMGucUgC7AZ424DgqIGTb9AmLIIbZqYKDYdhigS059
JviCljsVFsR1UHJi7X9s8KKAAO4Rn4HXLaP/4sgGCpPfyz6BPI1HT7SY7EDCHBv3xUF+08d34b28
kBrVWo6TnCXuFg18jbJ8v92XZ/HjvnvL05Gy+0xMX5WDDDdgc0zSaI65Et5Qiq/dA+HumGtxkAwe
nzqs3qqPOmFXMRUjaHaVbevxZSnMxPfrW/UOnlORMfRJo451yhpEFx+S5kLd64gQu1ggH/7pTNfv
GXhASNE5DXd6QGeuZuPyFmDxcVWDGqFo6gnM8e9t8UwuZD29qHgV88MDyPybcYKppki2k+4wjk83
+2new277QQuK2QhuQ3QPqCAIyqLubVVy2KV4B6KEUQpqNlIJuXFlsHSLQXxbxu8En08ciM0gSRGQ
oXJxDSdGzFIoGGEgYILgPHhg9MIXG+0vmrdj5bHW7XhvB5dJujptIULLXaOnEqNBifMmhBUYwUab
iq6M4xWEV94008mZQ6H6LTrXD14q7OznOu6DB4fIsb3kXMGP5DG3Jz738sbn4zzvWtdnLEgI72zo
o2E087KwGsO3+Sws/9D/gpLERjTTgfcA/rxybmwsfB+HrF8sgBAIefdG51AZoKQcFlOyskUe4832
8W+XC4a3NrQ0fkkr8eCo1oST4O2ljE5L8z3rGCMyfBDLHvvcH1cdVx97JuRXj0aFS1GLDjxV4KhC
JN2S/Fp7R9oWAXBY2IeC2M0zD8avRq5d60d6NlkrWmPrkrEZgZaSo65jcjObbtNVvsMSCnAc/qdj
IGRdan+RwIO9a54drKXvxI5q7IGuihHu8jHHGpPPBhYa96/oZeujq69r9CzdZKZEVkgYGqADghQg
YkhRKDq39xWNM13KibQ5yyblaQ9d0QhuMFHwumVXejt/+7KEx9kJlzMW0nf4QZfcbz5kTJqkDqO1
B/r51sY+QQOR2pezB0BaYxyLWdmSRTjv7xFe0Mck5NDZ+yV+zsR3Mv6Db97GBaOwXBJUj4/4srnb
YBLu12583/IELbj66Hr6xDjg4Yb/Kg1Qq6EovFtty9T5PGRyLxhHwQpglA9uQeILTuf8lfjnYpSZ
9w9kVVXTJmQ/6t4/mU7Sbu7bmdhQ/bDg7lAJbM5bxl9AV0YbppIyICVsU7Y1HKPAvliKkXhPsXBH
HbhG64Z2GCdYkATquEM3u4CRB0fcmitCm30jxYvJNhcsW+YE0fflwo7vF7CRqFLorQvn3LcGSI8p
U7KPW6At6dRrBG/zY5QhHDPfdzO4Z9mo1Tm1PTz58G0D3GrV+YJm5lgbYihj9Ljfe4KtaXNZb/PR
jRFBvAH0ikfFuzGw5o/xbrhv+Up84J0K10r+xTJptie2kHrrk6/hulBW0jRdxHP9DYyEvodxswC5
k0a1ixz8gw+fD5TVAxNR5LOcEo5AhGcAULLLlsxqwaN6cYcwZLfxmC+GVQRugFfV8f0EN2SBB10P
XktrgJ4y0sKrEDAHr8I1P1g9fLL9qhUUUeYchtXb9YsQIY4GSU+dn7fgnTWy5huWQwSvcHKY4qYM
670jidkwRdLxtcLQzpZXty7ODS1l2SExYYLYgQ77/s0Tb0FWr+jil+dJ3XTAlkGs2MUGRwbEOMHp
Qow1k/k8KaFb0SHPfLdMtggZJESQhQ+1rSJphPsgf/tNo+W/sjC2CyZbjgynD7jjjueLB9RQiX0M
l1Si1wzM8G3cYGOc6o8EBHkqLS2cuunjM3k7YWXIzUddRZ+PZB0wC8c0zdG4SeA6LFCgj7mDtJEH
dX5QtuEu6EiUpYyGHy5wv1k58tmHw0e2X4NH1QONk4+ft2IOIX1XLgY1XA7M/kKPrii5NCgCfqvA
K1x0D4zQ8fgnlFkX2VC6h6wj3ns5nqY6D+/thtoKk+4cQwDUxZL3IE/SNY8QT73ytiLFhb2fdSle
w9/Syj6lAm/no00vcDIKwau/A7udybV70Zz29WTZ2YV6BIIu43N4dZRLp8KwAEXxtcN7JH4QxIka
kHk6Xprmlug+Ko9PdqP9F+breB7GFNXMyUmcQXDA4R92MQUIyhgAlz5KhtMRPZ1D+YmPPZvjaQwB
HVoZb9hlpQ+EEO816nIWI0B47s3lU+7vgR9uQcU4V4RNFkmhMJSWlK4Yw+mw7g2/ISSlQsLcRd5w
BQNm96IrBniKGUTYp+sYYWmlQOh/qy8jkySTalqjRDv2DkYvBS4+Wqv0MSEjUMWnGtcvy0VNkag+
uYUK7VOKpi3Yk1GLNWarBmcA5FBakhd/JsLXJTeGH3k6GYXj+01p1+cERzcIQZhr4TWkRQgZjRjc
dwRyQv4BItxbgDkdGbdgJR0Fw6x7B4L8jS0ZWc8Rl8mVwWtHfILhHcuI5TY3e/hAckjE420KCdBM
xneB9a2nSg7z3tzO9baCzLbFIi067PcFV4L1PYuy5NxUV8I8kvoaqY3WRh6Qx4VZ8LcFrgXkA6UA
BrI20rJPIqdJFpLUxY2wpqQ1yRRIemnJhtYqGabf+gBzshufoDgteARKgINYNuY3alDqmk6vQ5A2
OBq3iavV0capQVIS3hFQ4Ndr3MlQu8G6kLxj6hfQaFAlqQtVnqfnaY0F6xnKJJfXxeK5wSkTWTdb
19mJB/HO18nn5qO6DqkQ837LuCYTgHSxq2uSesotQWy7veLzzWtNW1i3CpeW5g00tlC7YvfUuVYd
vOSr68BqHUix4BxkpV+WvZyXOCs/DuVHAypYrG+0A490o+wHZBZxj28kPH4zKblP4IsIRlmStuyS
dwbqEC32pBHYx2H2Xm4JgJdIAcLjBJeu2Wnw+DhNjDd2dhjG0hbYZngZV76IdwRKqzdjzBgufyPr
wsuCU8S9AuPmvvrKRzW7fzUW804+z1YDc49ijI5C0+pXZV91LYwtzNHo8KFE94/7IJ6g8fTivt4x
WnqOKxJAZFNBwVq2xcAITziC7EbZzBji1O5qq8Ty74zX8TTAqoNxmwMXx707bP0DofPo48w8OEfk
hHay0b2XBrSvA5WYAAKBWmewrt6RwnsfE3Ebu/uRGdRB3a2Jrmy6p7kVigEopVMtBAIqYHE56HQg
ADQuTD9iChwFOgVUKzy68/YUODQlbpugaweweXyUwd5+SnIb2K42269BeYWutEnX6eI+0gv7vDjj
blt+Y9qID6anJSUd7arILVBCqHR96iRlpE6S9clnjabtRTU85j70mJL2WaEKKlLswtsTc7CPGJMJ
3ru2v+lcnDm24/Z2dMHmggR2+9Rp3yoMXyNspF1qnqDqnDvHfjKGZ2BCs8Usvy+siJJfiANSURiv
VFTRYufMHcESj9ptLrtFiM1vVHoJNBRiuhhqkRpGKEiyuXzgAmlTB7k33+xn4fhqDyQHVQHj+9W4
JoxudXZ7d7KTWMkFX4C39J6772QguffPdPHgMqugjnCc8YD64S0lA8NevmfuEIog/D8A9djJO8aG
TZ06BLeF9+w9mfKMBi+4quZfDJBMTVdUS9YVS1PVlsr6+TH5P/vv02F3zQUlKYfcc/YQiQq7AKyC
V+CCGZjoitv/4r2kyOzRLjsmlUnxxm7E/L76oIinYKQppbGPdTeGQkeu7xcbOkwzAiTqg0fS1h7c
7WHrhit+0feyh19JLTgQIAk06RTYCGLZfKT98GnWziBPsd28wTCAxs24llVCReRsN9xxwWGnJimF
RvW2UWSbyQdz+gPhcG3a8R55/wYv1sv0ODG3qYHRqEvQMaQAgy5nfB0/epeuVLo6iZ2ABIzk6fu2
guAcFG9f4QTtqwlbVd7BpKqNJ6VOavAcozh8u/liXyVGpy1aOSPms7fKQ1xetupsp2E5FVtuBtpy
AG5pUXbBvkM9QNLpsYoQBfC1H2kf2Dr793k6PHiH6Eoyiqd3D4ML1wKCvTJwxCBVGc41eEhqn+D+
sadSxsd2sbnD8BumPYCpPA8e+JduILD4TIyHySxeFXMpoPNkFGg6tGNS7qK2vRHIqXuGhb2hm8Mb
pJXC3JAqjvoFaTKOAgf0yDgfEoFoozHUMfY1HQPQ/ewh0NNwL7TcXPKqo3+9ecY77JY5EAWs/Hbu
ies/+x3myZStGbtvq45cQaXhJqCb524koTKWNw0LL2UaFpiifVlYDIHr0BQCZP0Q0lJtwGjXojni
DzFncfKB9n5Yg/xZfK815qrunR4UWtIEWkDPnCFZBzFsCclwSD8Pb80IUexpHc8apq/lIJ4+eF/I
wJrrI6Uju1VP74nD60qHiZXO8CsIxCWqbCa8bL7VrMTcdnIbMKHhPV2aU+uD82eiyfVUcNGQ/lIT
YHlcQZpyy7nc3VMZdq9TZcXORZM3p97WF8JKXJjr88jkU8U3GL6YymInbU7sZDQO1G6Jm35pG4Z2
CClQDdHLYbMhLs6jE+PR8t0aiWuwj7GwocYifYlKYb+WUDU5NKaPDcuiKjpojquqo9AMxw47JW3/
cXjvaytqMrBBRcW+Bnwbva2wStSAE9v3FAb8cAYGB6az7G10rhDuWFgeLib+j31HNfB6wHzfVtes
logK7vO2Y02If7L597gnpNHAkI7ij3mcsKIXZmc/EcFQ25wZMZIUsjLAnjZM3pqJOJGjJhIn8YRN
/RrF4xO6V/QkrBDFoh4n68tnvG0mdCoMvRlfmoDdqDyg5dB/YOtJ7wLS0gfP65sLJAmckyJ3KSSQ
9F6uiE08YBl+TlBhm3uIm+2cGFtP6FEsUAxRowDNGNhxOojtEs6P2ShzOd6vmTJjmMqcPVnkW9wK
j9Mm0F+Q/pW/UP5/rKNPPjn17SodNZ0UlpsIvpjE6ka5wNzaUbOeKsB6GX6QdKY8VOf9w84z42so
wpgxzuSCcmeF66NTIy7eEYRKCZaUlVve+IbrFELOncGi3n9cLz1w5kI+aRRqcfegNzNVebvrBFpk
YlBzz/69Och/8aI0NQsBmvxtH2g9XZPSyFV5OefNbG/3+5CZ/Jk9+ez0POcjswPkmC8O97dbaCgS
ogm0ZZr6fYv/2IoqWdeOhlA2s+5bdwgtny13OwGQC3qdyAlSdzyWRi+OqUl/2f8syZB0XRSx3dT0
p2u0kiaPs7rez66eDslxAk0JqtkArPcUFl5LHYN7chreZk3/3AejwMMfXnrSmgcUD1JWHfPjsAEF
5Eu7OjTw2eiUdNB7GSqwxZKt88T+FAJhnr/qL1zKwf0wtlEmKX7KV5AWYl5lPu8ha0PycfPrMS+L
FPLZ51A8ADSnZEHjxLkXO3wwoDJXykK2SsecFEP6LVv5vPsgBsTKGjPm1O/FmzEVI04fGKUBQD6H
xeQ6KRg+tnoPnWiFKaw4pi/MeZKtOQK76EPDjdTQcFouDd4qDCDYDdxjh6RHj6k0JfEo6Z99/Cc6
cnhGTWY4BO6IG3UEh2yKMGDBHmjePJPVhWE8QFVUzBP8xVvGEPzpBEUKzuswSwGAoPG0tph3R521
8x2agSnHnkNQEkfCIO3ol7bUJFv8jRNxwOL4n9NQg9QLePIITgFOGli9RfI8sWEZYKvfmvrdPcwb
WNSphklJ4dP3rH6Ef/f6QKFK9tgS030arsntjbGNzGDF0YM7rKR8PifOjx77yxir0/TsHZcXAJrS
vnX51Bym0VjwBJSt/hE8fW704c9CA9gt4kC359gPOwC2LWuTSfblK/9oSX6of33TFcOTB+zULvfY
JkVsv9VS6UhOlBAQKdusse5uwaDKe3hnyCpd2qjedSS6or9724f72e3tHN46Ovm36JSuw5RQSQvv
QsY8HYNpyVvuMd12hA5tCcX3V+Vd6aOsUBnNjyHYiCP3x9dhvWm4I0UHbrPgxcF1CXDi4fMc4lr3
iYUImbVwLo1NMB9puGX7qxr/xKn+qfrIS/fkpDVB3o/yASwVv7EZyAQ00s4K5yaujDac5iEf3/ti
T+g01MZMQ7n9tFuO7q4Yn/gM+SPFnmI+EOXj1ASrpsf3qbJtTADRCV8gzTkfBrcFxylSCNmcSWAm
OcihawnKzs7LOvFHzSgQSIg9P4CT4tZh3VuQMUzfQ6qSQxhnkDvRPpScvZv6BIX4eCNd2kdjSwDV
2PWReuto/PVEbDsZIQXCkCFHDFH1MRRF2hWhx+h+mDlfZnAkvRXeKnxrw18CRXlQaNyzV4bVRGV/
E6YnyKdXL56XjOjH+vsbcNnI+oqXmlNN7502yXn/ah3+i7OqJYuyZrIMsz7qraDuj4VRtTLzkV9Y
h5fukA5hFk62ud1hGZ5Og/Fb5vx7HVb/suxbJAEpum6ZmsLa//Nwe1lT9mpqMfw7tD6YdAAN2OYY
Wq1M4XB2AA3PSMgZ1gE5uZTlUEYzgTmynx0DTFsEhF1f9RJqwRErC2JJ4dXp1MXEcXqK7Ks3/wLl
svLAISrq6pu/0+DvedDh/n0hf9u/uAKJZCP+QbXcbjh/3LdGu2f1rd2/+n13qDvDcBKOOh7E9aCx
Xzs3/5Y16opiSaKimaYoq8qTrPFa7mpL1UV1QicV0B/VH9JS3dbby7pcQxKnaANlIxHDdEEjAMZu
PhbK/75iq/WJ/anONhRTkhVV1WSDF+bJR/ZkVuquvD1Y8DqPT6ioQwB2ONllD6nUV/KWckoAqkiC
Lj2B6EyWUSIdwZDfLb/9DyanJS0t3ONotvPV8DFBa/JuDtuVmIm7g1avj2gk8wv2BmBEj+m6XfQp
1sLGvy5ptRmwZsg4yNsK7h7WKu0C/dbiB7rHumt/QCnsDvIBK9hedk8fhwn9e+djgZwAenggr6FO
2K/U2tLv78egv5UlXUW3rqnGUx5RdY2PohSrYrdocD/SUGTpfXXXLT/ucFKOwHIpgho6jhfFhfK7
tjAQgOoa+SuaqEjfUU5/vH+5pu9v2S1RZoQt3tz392HoH+fh+h76/oTAcNKqe/fxonewBx/B9LpI
ADwgsGmsXI/Nv18M6fc3bRiyoZmiLnEDNEP++Smc0v3uqFyPUrfClSQBsz4fMILp12lXoha4Qr+4
0nDUzB1fHfgvr+SPIz99hEWVlaZ0O7ajedZ1+F32LcTTFRe68cNtPrD1wZMYTcLiXIcsITlExjl6
RZpLs6WKqBiRwd7fFlc3Ia+cXA9bm6hX74qhIeX1qXsBQqetbNV+EGu3BqnYQ3ByMFAKgXm6i2Ca
Jv0DCjLiVXrwfS5wzvAH7Vuu1cMpDF+boY4UcCj1v+n3500e5BGD1kKZQ6QEkGz7ptFujl8OiDjO
aE7RNdx0zU+AngklMGbCDFzUpFlS7GxujOhx7qsW62oPkekj3DyJkCdvYHR9paU22sX46Ys3Vc0w
TIkHq8vPe4NcPI6mJV/E3plPXdaIgE4lMlhyCBiQcCHUt5Qqgb5OeM+sefuz9Bjpt/dKGp8pR28l
XHUDdhMM2bieFwnUut1HqaKywdSvjo3uMYn2WIcoKIpuQG0n7KPmMVy1U9701EihZbxkROVi6J7h
gskAyUjeTWRvp32gYCFAkFlw2u/DC4TiykwQcpjknFYLTE5I5wV0zZA7neMHlAL8fgmaOymkEhd4
vCPagbl7r+teTkSOdOfB0RgiTdtxvoebeeSPrg4wkK637T1TOnzMvZ2Ei2+Mg08Ja0jL0p5YEHnW
vEwM+P1SW4bGbqwqJi4YxnOrckVsrh/Uak8dgfBUmzXwSA70ZWdleD2M9wzFJf8mRIbSO2rYM5Z4
8TUbpBE6BsH3zyNKq0vzqYHwwYg7gwbk5lK5f0hGV01gVClvj3tosjyb+iQxhntpfWdqKPPaKYt/
f57K96708/2xMHVVLMzs2epJefi5MJix9ih3slHM8hAWZGBhY5f2L2thkIyLLUKQd9xmZdgOOEH7
IspTGTERHC2GSjLWL2DPCSpeEDdIfB4+vLDNH0uTbDoUGBGO5KERGEC3HXVkDKSBOLxElwgSWq9E
7hjPTCjfK3lEiI4Z3umz8mHFfvQgD67VrPf27dTbxbz0hLU5vwo2+gh2wzY7iHKQP8sYpk1RbDXG
WJk186aPLGiQ4BoMgAyHC62z5etsW/vxfbHHuhl1wt57kO42Lfq4diA7J6DG8SGZObkPrYWgBxYb
74RgT+omyMWUAYzY7Ozg9zI5d7RuNb5gozM8YjnNS4b4RtjGvXhzb22rQfcvrSCH6e46RRSzj8Ac
B9VA8Q8bKFmfsB+gjEOzwPBbSuHuIOeboOaDiDK9R0nvSKBy5/BmwinnYwLLhFDINbPkbBR0zsSx
dvCkQRbkidirw4eDsM7HDafsYbgEqoyPOFZccZTA9oflBi9Gp0Amfycpps+I5oq5XEKMmenhCYQ0
HI0Qd0CzQXkdLWRlk8FP6paClXlyV/QRCXrevG7DqtFyu4c++AtnTZ4MQn/QLdjadK5YmmKuUbQE
8DZWZWhN0wGegt6m6qYUDIE0EoIbzr/hOZJGx/VjVZF0B62vDSc2FxgvQQySu7vo0OFvZiwFVay8
ec3kGhVfELZw2iawtQveheHPGHBsUjNXmpwDRnamZ4VNcOrv3vmjAmN4VDWujBRVQO3BLAd8NDiH
eXDwWDzqBemza2EFrASnjx/zLRh15gIWQXRAdX98Eawp/979//yyFPGpateVs6GmcX6EOkvVgRKV
Nt1oKt/Qt01LITSKrnw1eb70QOddKJkrBkq8yVYMgLjHjvauOw0ehCQ9SzqGpBJQa7MH82q/yObu
vVgJfm8kP073u4L4o1jJjrFgxdIpn3GakIRaJQpUstTGIgZTGb6mG9rLCerIASxQ6pZ8fVunWzwV
WiW0PILQCOERIcFaGWC/DptFR6ZZL3CqARyB1f+qqpN/V3U/T/hp5cr0a55KxTmflUuSBme7zfXr
vlTHjFRsHF2+pW+08xBiLJt8UE8Psq3yoqyS25r+v6+elHg/V8+klszb5SyQrx2/y2bt7djQ9Jhg
pot/THw1Lf2hvCcpbm4c+tID94CsgFGde7mVBnJORC+NeRGHB32UQGbaE6h2XJNNe7rXkK5e9ZHa
3+8Ym5bU1oH6dy3xxyNWysNDkaudMMYZcNYm7NmMBcbZbRAn4X6cMuQfHO6fSr1Rq3csES4UYM0E
jYDKWuVHdYjlc+3gsZksZZJw+9ebk46kkM+IovXqkgp7GUOEvLwxlezW6awdKON6vWIiHyt9BU0a
uhEl/Pd7K/1uu9rX4D8X9fSZibnRHPZX2i7zHaIORIve+UuOjoZ7S1v1xw4KBGpBGRRnnzvFp97V
4Ym8eA/UFydhPnUYqW7qplUIaGgiGQGmDYFqemMiPIbdV53toTAUrh3oLio2Tm9+MY+vnjW5IF3G
vQWF7+ghYzlBOq6wxWqCutHGhbXq5EWoZdOLN0BRT+sITN5tGKVeWik/DrYdQRul7qlgSXzRufyl
XeCmAsFS22ikAqtP35ZaFntFLNrkFXtthvtOL7O/UPK8Ajb+UkZxGEANixZBN6T29/94Ia3DuTne
Lno224VyRG3BvJrMDXzXUM4d3MwvgxSAjCS5cMfE3Oq0rMZThwv3X7xEf/2OdUmiM8LLSxLbEJ0/
TsSUMuNWNZwIGycye7hLwuS2uNgrPs+hCPaMZsTL+i+O2rY+z6uHYZqKqFNBqrr11Brdd7VYCjWB
VziDltlcggggZZ2ygmcE6Wh1PI1hKOeYNxzd86nz4uB/u/eGhT8Rr6YkqWq7H/xxyfpjfyDKR0sG
dKnEcmjIebeGmLVJlBI+RELZucWIhDGvLBaKqeFAFp7qfq5nLzYe7XdrSl7QHyfydO+bSrrctEtO
QBGmRF/E3iCqg+uHJ9/6YhLh6ZgXVwA0htEuQml+a+eXuEOSWSF2EPVdVL91+SKT4+RLTPDNTvum
FH7ZL9a0sxQqEiFzUNLZGE6+QuwIGCVmQmgciFk7+iUUG4n5jNOIpFu39oVc/b/v9W9ETbY0XZdl
E+xB0q1nAEJvGlHaaRJsjDNO1eU++Tyc7/5di6dGHC/U6zarKyQneI9qu8Cqi06+R6QYW5WPukpI
hY16JE73GtPG3Rv7ah0GOx0pYoKVgAUIWsU9Af+/ay+Tj28PDBvt+C5Gajsz3tN94PixwzdUuYpO
aQqowPcxCeT5NNuL+MyQhN42TVlxffF1/4Y/uGooBQRVq/SnyvNHtVNzpdTyezLT+9gneWiosXpI
x2AQ/aqPF4fLpoBcNvYRlvfu0RE6zaVf9tNhMj1344E+UZEfEFEcvSzN2m35x4fHwmaqbID0byKd
z9Mr90izUlHiI5OmJYMtyfYT28ZLHDTL6fUC0GR2DFt/8aLLvzYJPnS2XV4A2WJJ1Z4AQqVqkkTJ
zhJHffjv73f4mesi8BlzTTRvZPeSEWow/kEwHQhhd2O+eA2/q5Efl60S9s7rZ5kglSJo2M9PXkty
bb9X1XoG6TU4T4i+cToP5zoro1Nn/O9XXvq1tnEsUEhgAZGZpvGMhjbV41okZoILpW34eKh6ndqN
qlHuMTFwri+u7NedVQmvx2+Ny8ItUxeftqtSE5N9lnEw1Ez+UA/JZbYb+xUw/pf7R06LbJkqmJ5q
4fv48/4ZunUoC5n71zaNl5Cu0Pu8urtAdr9ePqtftRqI5R/H+sa2/1iejUSW1fuNHfjkX6N3Fdox
X7JrRBfnRe3yGwF4OtLTzTvWWW02CjevpB2mhbN3ronFzuQ6TyI9rEB6YRfYaQRdDqwWZZNXOuM8
/GIhshX769iq+3HqMJizvHiHfm1R7ZnpWI3y+hgMQJ7OrL41glRjpsf72nj38IpdU+xi5UMjjMv/
nGmO9+q+/+7ano75VNE/YumixNIRHjeMPBVe3rL/PrS3uKJ93pyV6EfTLy60+6oCkX+1XyqLpcmX
abBQUs+239MfzzvflWfhvjfuM9ft9/3hDF7EaFs4nd7C9iKMjhsbI+OrPZZfFCG/A37AsUReaQkQ
CLPZ5xZGK/Vc2MvqddZ1U2/pTxaJvfUz7OL6ywkbyCh1goM9pRRK3C6F0K6zOjjeFHM8B97bq6bu
N1T/fTbfeLkhErz4tEYeBemSVtfjYbYEThoVwcPernQCJOyvf79b8q936+lAT+WPWDTK2TpU7XN+
63d92jYnxAgQywy7c/Jsz+o4UTBWB692xd+7AAduK4H26zZ4v9sT++NB70jUM2q5lGbye3dZhv3+
wV0/AvAXLxScreb1bCdxIqKVECGxiGEV77pv/7743+V9ew5KewKyqsHweLrLt6NRmbcmuc+wQ3dV
j6Q6GvaLg2Do/10DcCSFetrkxYZh8fw8dxbmmecHbxcvF4ibh2uMHSV2n1uNnM87uJ+S87bRPO8A
uh47S91zLnZU228vLvkbkf2x9z2dyNPzrkrxfi5OhcR6qtnLo90f9mfhsR+qnh8K3uTSPvXOwLTn
as8JBDfYmF73xTlIf327FQJ0RVWTFAa6TyeRPyp1fzVzaQaZ3q+dpWEzFLoNuRnJONz5eIR5j27u
ztJgzQbD4B8KlD0sV0OLqSvhOJEWXOIxUpJ8irQS/zvL26quDc/A+5Bd6Nx71onI2jr3hzPQnMgZ
f226j83GbQeec9meH1cDpMifxPOtGId4ETm2O5vxeL3YedMPHPFRKLqM9r+4A4hMNWcD/fRrOmY0
NcHGiwXo1ab63Wf8fDCqoauyqUu0AbIuPd2TlNQyVcsP0ozB4xJF8MleNg400k23e7TfWQk74Esd
Zji4plQd3NfCEBZKZ2XadjS9zIElIo9AeGr80Am6wqtO+Fcdo6kmHaqq6kx1TerYn5/r8VAV+/Ig
t3UMyTURnmAuYiun5D7t/XT66oP5vf/8PN4zklDFu0K0KuYEXRfxm2D74SwehXw1i84qOrrTKfxE
GAavHsPv2ubHcRlg/7zOuolFId3f270WR4opgusOWLNNNEPALvuqFP69+qo8cI1Yac1iv3umGMjH
5rKrL8JthiVvj+FIIABGVw6Y7ggB7qrzsYsSuCewVjoIYWxk9QDXLz9HLunpzftxEk+PVr1WYqU2
FD4k2rM8kRRFhYPUtmWmzP694v4GCrm94BysuHimM359Kr1j8S7mjco6iLLY3nSLCGNdSJXeIphO
WPvGlu1Gjd2bJu7qRaw27dZfrpP+2iK/T7bE35btVX1WBIWyFcmSu9vIkYhXiJ18ZYw9gG47yxSr
XYx14WsSwNq7nd194zZZYteDxgNfv/UTH03tRPPLGTwBiBuoO/r7aAQuGCldlEU0lrKjwhLwFFdY
5gjK3zHheOB6HJEIGbW2w3R8uBmO9pGuudjXnhkZMfXFM4oMUaIORpile/suzjytq2lgrRMPjgus
7RkJylSk8ITJSfCgAC/urJDiHKdiiE1w8lUX2plJcOiFEFClmyK/W+292/ck64Y2/hoWK+sOdZ90
ml6CO9XDzj+rd9bNljEkec1S9oWISSi2VdX2bkNlh7+kYSUieGlLNNbxI5QQErRM4V1kjMzJdQ0G
CjFM70H34gCPPuQmyuBqKgZQcA/zVmd+xtESWnsnh30O2w3ClIuv5WeFbebBRj+AMqBZnCFgeRDX
Z+Tg4Mo1w3sINgUCBmYw1kqPHbCnzK6nLO4TdYlDDsRxESMEBZtF0U1mANvjMlAG7YLEr21zSvG4
f0NxoE5qHt3Bg2aKSD0S+i2lLx7xlwfbOy6Pn7iEulUn9bDVdxv0HIVb9uvAmh06F/WbqQGjrvbx
crcbtgJzUnakreAi3wmLYRNgHRjFy3YNRD7Sqce8S+JAWZ3XUhKhtIk9xjxDEYltAkmdMOguMpfJ
rsMgAHGJJ/hWgA9Jl6P10X/TE7aUK4j2TE05d31ijJq1CFesHN+37d8gDxCGMDLC8/9VQfaXykDl
k/zP5/HU1ZVnxcgO+++K/+x1+21psG4HjTNztT11SccdjGq/18sG2Ftm9jx1v9zNbYXs9mXxq/71
Q9VUURX5UuVnLqqknDPhoMT1jEQphA32pOHGHByYdCJyfhdh4Dko3X+vTL8bdVamFoSVJEtG/mE9
rYLJWTfV65nVgaXAuc0eLEsTyHwyUOt1WL5o6f6yDmrAH8DhABAqrfTTbh8XlnXLz7S1fQuzuDhM
MkI/ncOwnrOMHHFngGeKMz9eXxgXt0L8uPRaNdulNb5HP09E2ss78As90H6e09MdeFQi2GxuseX2
l0RYQM8JvR4bQeN+OMGLbvsvJSAHa5NUARDEli/2c5/N1Fot5EsMn9ghbhE+tYl0iDTrlxv6L1hV
45lST6kQuHWTjefngfYMTbRT2bSFCyk+fUjJrCqp34Z///sN+svtA8SWWzyJIeevolapDnutvPDW
AiHPMJvHGxYpa7T3/30Y+XclphlQWRRDsigcaFp/XlC8zwQ5uat0yBSGjfe/fHTM9jreyh5EUVu0
vyj+fjfl3EPWBlOkUdMh1D0tDaf97bFnHHufvXXfy/BoDy/UfchzgzCMw3Dk9YTxKlLbqUThT8eW
+2pt+tvnQmuuIs2Cb6IrzytCFitNnt/IcmGOxJ4NsxAGgew82IfPGB85d0LZ4RZOW9NoUPPw4gih
uW6wWW0mpSOsXsIjv2Ap2kWdZ63r3BJFe0YLjjdDqk4md6RLPru7XA6rbzrqouPdvrzIcYN/P/Tf
0732eAwnYL3ybonq0+dy2mdpc8y1O2163ivs4Xtob3MITK5XT6dvSPYmm3r872PKv+ul9pgmfCo4
MSJv2s8XzWjSy2Gnp229pOJ37mHJ1CHjrh+7I8kb3QNU/hF+0HY6rfxTH9ejFx/Uf7no/5zA04KU
Hk51dTBPNdMoXCffdkSod8V5y0dvOZfMYbGUrcLzRvfnr679r88XtiJaC0WkTG0L9z/QiVzLjNM5
l+RZdxcWdt8P/XswOTqT7QgCkOcF9WL84iP7HvL9LMO53X8cUv95yPR2Ou4e/8PZmTYnbGxb+xdR
JYHGr5qZRxvMF8o2tiTEDBKgX/8+TW6dA0LXem8qJ6dSSSVNt7r3sPbaa2/IsNBuspG6b10D1I3P
aJI3UJjejJE4WtEO+fdHLgmKwT0AwWVKTyTjaiHfSU1JO2VHHJExXAyl323nQtdO731lfWbuG2oX
XebihCMU2pvwH2x9jt68Cxwn/14hvYJBOqlDD6xPs1/rBgM/7VCrtX+rgG35NSR4/pnCKD58j+tl
35APGsOsYNE4iDj36A8i0t27N0/zlCBqrfy/D6bxkpoZ8AMAqPBRPHKe+vOKR60ebg7XW33y7pjW
vPsu+W0AyYbTpG1tpDV/0HNLbMt2W8HY/BjCdu///jpVd0I8sac7IX4EiI0pQ0SvK0W7dz6q8jHd
ZfXJzOt6IzpRpsqHZfViun9DR4eM+femX7Nug9CHriNNYz3gKvEZHo5Z2u8ua8BIeVITqEPm7Cyv
L1uT0BppDpTxQ+fDPduCbF+x7ouTFhVB4FepDjZWl+7RwsO6GjRF1Qwv9Ul3dnG9r2aTeQUZp/tJ
5FHN7H81LIZiii3CiIccDgvkeZvHWn5Vr2Ed+QimcGqMUv3eoV9N9m0z9QDut3tyuGlraFR0qI2q
nMcr1MPyugQNWce+1ut3KPpht/pVTxppeK5PdhDEKMkab0dHKNrOmOrAZ0aLGFoafXJWc2SN/AFd
Be8dt1e3XPcbUWL/w1a83gdeZvjesP7+EK8V2uefVvQz60y+1c141Zi8z7qSTRuoTQuICwCVOzWr
yUW4WgNQJ59MwOXqL8HarMBd9z7tt3G7yiS+eqD7rwERa5gUKF9oRbXbdhNpSdwgIu3KYNPNJkCf
37Hc3huKb4FTteBLCMd6hiKRA9ELR8GlYAwb+1Vm7EOCUsk+jWi2tqe7D8mqCH1fg5nCKgVbttlx
1eMor08cED6vC4XT1uyYzVmgd580B7gGkCQXvyKIaLw4NbEwpUhFov4p6pHP136fplkUnjlOVFz5
st37iS4AYlBZs5rWaB9YdDWurF5wtANKG0MY+H/fr1fEXTRR0oUCw0SFCnQ/m4erv15J9cM610DZ
EfI52BMYtKTsCGpWLSRig2fLidkErKQ8KagsRT7vVQmVzFxR2j6Qy3abTaBl8Ae/wz29We2qcKFs
NdwoRSthPwnTnk82Xq9W52RDy6Zzh9T7XnPf1omOv6Wm71q2PTxMiYyp+A6rTvQ1Nhdf1JAI0v5p
uinYspp61Rq3lBcrCnWU6Wh29PpfzVHsD0J/KvNBNxPZpq8sCJbvWoXDKLlSKrQGMd+rQbD0Ut7G
QUmHUGHm5NEz5prf8JR3te7EwXHAYACd4JxRElQUGgiLZ3S57Jp0yAAsoWXuMG+B4W6M63UrP/7r
RecHcck0SVPr/LTC51CU8JqmV24ZpFaf6sLJ+t4GKbhTJVTxEiOLrT+sVLAYyely0oiudpz+vpk1
v0DFfWAjj/YfqLx/P57XWl1hsYLhWEuZFNb0DXSNtk5MSsoxufJuYxQDOm6n1wqCX/ClKiheFpFO
4Sk97bEQFMSmfA5v6ZbL3e9vvaZCy93eegvUZkW085rZFvZXCLrVjXkiFOPNvtcCh+5HKs5NX3W/
XZcFW2KOre1UHGnp9+PqNuo0PhN8FPYmhWZqNGKx5GxOkWGC6x3xAXExn5+B7Syjf/UNVeBnRcEw
Ne7f+MEA1gzpFgMjZJOuMpQgnSNQ2YSYizYwWhPaZPvrolPrX9s1Oo6nb8jKdS9tZN8qXIFcYrDo
yMKv1gVV5KVJT9lnUT1bgPlLto5M5rvyGbZlph9te7vlbrBxpDYzwAc3qyLQK4m8eC8P6xZc0NUg
sTrXBONIlPdHzREzgakyu+PAaVQ1tZfep3pdJ3IwzAaslIJp1HI5S9dbFmOup9P1GI+3cb3R9/Ts
nl2KgsF44VZFEK9sbO4wfYcaPWYAFlR3nj1BslFruQxxcML+vk42focgjg1SYaTnwRq3K27wK25Z
WLBwoo2rLNcjGtcmik+INMwoEtDPSBK2dZlw4PyLCJENwtoSXDZTJi953qBp3M7nuok1aONX+54X
u2Cl8KcTAhjd9q2zu3rXrI8PJlz/rn5ozW9eLGdM1kDaUAkM4WVKjBMOSJHv7pc86fnn5JtUuawy
bddfbJYQ99ESWyb794hWlevpY4uGnaIqzGyA2hkhdkNBI1w5l3C8y/q5eu3s4o17RKG+sWEE3KF9
M7HdFIT3zKHY7eKunqxcbT+K6w03j4E+Dkcvgb0oC/nAaIGU+cikKeizvu9f0XlKzdEp/pazmxUp
knVLZYbooLPH6OUj3Sb00B3QzTHp5zJOFBTVYL+b7WTZ0jYNO6bHoH5SbZpZTOeofdSQ41MYAcXI
DSTDF34moVspmUw86OkZRCTUZU60tMSDzbVumf42Rb8MuACZoPzWlxkwuHGv0XiFZN0FEXWDyek5
FIq0DRBtKznzaM8MHEc/JlcY2LBiEhmC/BpCmJmybzKCJJaXqcm/ayxPx8lNESLUO/92i5ExWJ4Y
Abg2tm+16CfWECSPKZQe4l54WARHE1W+hpiYjeoxjFRJs+To59iYKswYoY7kaNS7NCny96jZg2Ja
K4Rw8gjuadxKsxUiDTc4qIgJmfRbj7fop9YilIbk8YZ+n78Nv3xvOyl6NZI/QbhmRqmpFC5OvVar
p9sk3/WP0lRajSNqN/rCulxdVFnTzHBOFwMZWwr9ETJHSee4R8pnB//MmMkr/u6hr4X9NY15McLE
UYOWFuog8YVmvGQiq92LerPPNBmGp/l5005qnzskKSJ0dLXf7eGndhiY+462bdXOzdQY7PaDhNYJ
1U027fwyveheWnclw1usg+ww0Sn66N+7XV+nC2pBIe6CmM5x/5NsmHdyWNbrPxuGIjDjWQtkk/ke
TN2sWakRcK2zM2rzASLwRtbKGdJkNsVdN6wcDDFpo2qupqPtpmfu26e1rUfDxuVNW7Rvorzwriwm
68iTESzQumFjbBrTxvF7JTOgxWhv953jed44tFVtoFOOMc7oCbdXjDiCPyzTsBFe+9mCwQ9K/+/P
1ngFCrA+Jl16MEcFo7ZgXkNy02NYF7lT1/G8rTeRJWs0Cn2r0+uNoW8IVkDwBkVs6CyrAqFS2w5j
Fn0wOkdIEAthpVpby7nciEQpQfa2zuHtTPm4xczCgAFSNoM4rT3+2kBJrYYIxAX+7N+7L4FnVBVn
bTLAFx6RViQnHLXjRq+tcWgNC+PbpUTclIPRSHenltxi0qEdhONltSBNWTiNvUccjb59eKWFIIkY
+3Zgcj0m3/Dn0IS/RhB1Y3tKVObaqLGt7WVFnFCS+bNTVUJzh68MBlb4znvtlm0XCxFzdnetCSwM
mB8iyv0Mbeh/7eVQrfKjZTeLw6U9nvSYoKHwcW9X7bY1DTIZJkg3T6jZagCbb0eIRBUfscxjPS5U
SBm0w+Z02ypmRqGRGUUH5tP9TE8d/2QzG9hBW8o6Nb+vNgoBodcYmM4KwYBK3knVZguR9i2TknOi
SMDbQnDRm5OwjgakigtyVd5OxY5L7w+gogrpoy5LaqF8pIbG+qqvBJjudOddBCgm1rfvt9y31hgW
6b9ZjKnaJjgmVkIvLLa7NC77tSSCvlYbE0EIJrDL7w4H27JbMDWrIqLSmBZ6LuA9xoGiUCHMvKib
egJvVURE4KWcpEZMSwYR2BeLfL9qvXvdpei5qGmCU9UhZJFePoc856252OKQWS9+n83qrY01o1cR
jXRvfgKj+9EG37o7mBrjKeWwzIbM577Zwe/FWtEytKwqG5c/1YefU3g4jdwM6+q9VMJl8uax9dX0
/CaVMBvIcmwPKz5wqQt43H7h/VzVVaYmN27T3nHm3a8ammlXa2IBSvqdjvHdga8azccbYB4qocMq
SP6VJkG8rVKCQyyLOhzSMM+nv0r102nLp7lDPfPJxtUhbfVlD+mQCQTGiZ/YA7DRmt+7IheEOtAc
pDKosI9luMvTryjc8lBu7E5ZYyFq9TD9iXuPH2o7cZskG4rj+9MP5JJ6oc0ghnrALEiYy5f2cOFW
/Iw7KbF4FTUOwawDshlasTCshtl2fTL+yXYUu88P8N0raTqzMqpKoKX37GGt4rVPa3msZiLxEMzw
Lvo/4rB9sAHMyG/VLSuD1RBB+8/OihDSWm3EuSHfc0cMCb5WJr8Jfajox/ZoMHA/euSPtSZ+aPm3
AStNzTEluFkNLrxqFD7t9azSD6ixz5tPW05/wsRtyxIRjp351eZSpGsvX/C/qxVzZBC92mknAJDE
IkWG/A3E34b+dXe3nY9L59MeO8N6/m+84MMui/yPtXahR0gWX7M9n/W/Rkysp9DUhJflWffSwi9t
s8sKhKkUynpctWA7tkp8iiKFVS82vgHMPbME1XxoNpcVTk8tc3o8CjguaC5B8CxYaSU/HfJVg3ji
4qqexAR6dO3Ub8k1PdqdiS8+UDRftDaQzo9f+Yaa08V5w+f3KfPihq92yPBGhuVQ3AQonZktpZPb
iCG20fWw3oRt0wdorbT5K+8CH/nvS1iaVkMwkUX5nx9fvIRZfNzA0hQBQrfx3Y2ad90eBPR7X97a
4474Vj7yGQv9ES4/Lk6DokEw3trDanhbKbmfDz+keD+lS3xbpBTTuCddUYrc4c9HOFf3iDsPxg5b
r4rzSzYPLQuqs2AMEQsW376Rm9d941jHwWaeTjWc1x/ZzeaE4aA12//uIAbtulYOMdiF4Cho8her
nVqVBAwR5D6/zeffUbita1k57lND5nfMTrSk0CHhgSeNMibLUVeYfnxAZ1/7wyEjJ7yK7/9qFp6X
LqA88X6Lrs01lSbv713Y6Af085MALUrKKMTi34NBp3Nxenu0+iBfjNGigSxMpbbqHiqvwfLz7xDX
4wEujU+X1WF35VM0qI52xYvFPiE5IshHVKUH0uC7BkRj/Uyndq/lWta5NXUJAXB3vyuf4Qa03aEj
iaLHtuKJlKCLzz+tEEPLZqLqe+ku00n3JEOfThZ8ySb+f4rsdTMK7DG56N/f5ZUkIhiDD1dTXJmH
81C2Rna6ZiQPDcjGDDaNg7WDvJHD3JbO2f2A90T3yN9rljhe1jQUaky6aC/UChHP8aA1zpd9coGq
p7WQ1Z8xQ7XRRtzeYnQU6pEogDYJQGwEEoh4zqMNLPW/f8Ir/UNsG3IdmDnsA00rXMdGfQeIc6Qw
y1iUjxya8/SD6UcW9fKAwlbFYgIxLT47OJki4SUdrBdbNqVUSzbXC6R8pDysO1n8i/nzdu6nHnVK
+t+h9VYRXEpSe8THG/yJL4YRef/nDx9WymspCmGU8aIO9/yrj3qXNQppaiHFbtnjxWiIBnoVWv3K
wiTKUE1gFHo76gYLP1+nXXY29UiUr/Sx4aPDBse81m20PkGJqp7Lqz98XIp22OelpEUeGbuDcPiJ
6DvKOl0JWpWvOR0XLoP53qpiLZYg42JFXafLCDyettjnFY9S7SiqwxlwDXW5/kbofyLdr3JRa5PK
Ouyro3perfAyr5fbWd1eWY2JnIxeQ7AIJH7xoYfwzTV0UxmrIrhyTujpTLFJ8FoxSpyVx1xiMJ82
XSgHXNYr8LcYq3SP57z+KO5CHqbGT1LSEyVC0dSN+qdd5TVL0mAiVgIGUdmiwFVs6JPiJD+YorTT
nXlfE4xzc9D5IBUgLKg67NcuHREdP6xVOOzVTdYOuaZm0AgyxJsUGsjti2f6sCeqbM89UCuYg6e1
Cie6PUuXrbw9UCKkoiMqriO65KzOXvSL/f6u7KoYVTyE4nqQoaAC6vTky3rB5RnndLc6HSnonJ2F
33B+GJ/Qgn5ZGeaUfrDHhQrvY33dJZs840UCywAcEAvj1smnWiKoqoQJyt7/42qFT7aDwZAf7pVW
1eriK3n7uv0t+AlvlHWHe6dyxRI7jh4OxAhZqVNrLVIbMWz721kkjAlo6bzfj3gFEzgno2/L+ui1
nEsQjDdO4Dh/+48SmFgIhgjuCYImEurlz3Ynv5mXg5Gz7sq0OFowoQl5ub8I6mMfUxcEVQuW3Bi0
WmC0kTFSCSuC4hvVuMjmlgVTW/JFLy0Cr1xRmO5w3d3OG0Spv7dYAoJoTysW3oQZnaTFsc6K70z9
cJQu+mke/mrgaxY2tmYPfH2+tr41y+Yy1TrIFQNLV1mc0oOWYXdIdEjXmdshrtyjzzzUFkdVZHOc
cv/iN6nG+dZnK9hi4atAzBKogy0/LFYIxs/ZFnGFhMU44hntmB5EgYPjNoCbKiyAcLoFA8CVBX1F
lQOUv9grnJ3r12R13l8nZy/sATssUP9hvmTFrSnBGdgQD0QDtJTA9Qu+P98eYoTtsWvbGSN6yG+g
9YIbQj77gF5XeWVKd4X8ibigKq2/hSuTp4dYOR3j62RW+2aKEZLos5zBVpbxee2gOC8fneNA0CCk
b21y8CM7+tg6EzOkgmghWAjRmNGsPZUCbtavH1xGF6nM4Ooxk2oeelWtHHqJFxWKQP/5sYUnrJ8X
0fp24WMfHca/q1abwaHfOzBWMUfSIiGaI8zfbyZX62BbTTELAPqNqO8HtuvToUcH+9mafuitjssE
CsYnee5AsVzr0x4uTccZt+xeZwqHMgMrsyvtQYmpRa8aDVTBX6+DVz6/i6SRKbVbBirHu8Cygx/R
pDGAU0hDvT1sV73D0pv0uF7BtEf64rRanMU75GSEuK13tjqa1WFWjQP2WfE8yowP8tHQzqjDgcMW
I8loc2xEoaBBOXyW7pcnbu5kwvcgO22KpJxxEn7n5Hy4xDuhN2yfwopgtiQNIweTdZ3/ISBAwej5
hKmmHxUpXgh4RGhmMirOHsFq48MGw6rjLcm/WAyBAoO+cAlEqZD8HLfbs75NVjmLgXqK7uCN/5MI
uJsNjodMarIP7YpDLsE/nxctRCGaUVuft0cW5Qr1vyZ5sOrDjfqB4SEg19bGI667tINham2qlhaW
9Nn+PS9duL6ny/qQrOtiv7NZlzqr8J7SmGVbLYA6VqwKmksAH1Zs0F9EaqnrIHbPn1O9HNeqvNjk
ky4vxmOj7Z0fORvoGOA9hLHgPDzU8Tj2btbv8De1ap1KufmScIwfAfld13GtkGsKP+JYi66rvXqU
KCzMTetLYB1+R7YbGAge7d8OvMSbPS9WuFNZLd7LSD9t+4k0395utgm55GgyjpSpFWslZlq95ta1
Zk1oaCUGc2TeF2fa5s65EyPIUWO8qHE+VHRol2Sjzz+q8OHV2ylFKAs5DrkfDdJe2t22p4dmHf2H
SuJQSRFNrGXQfii6m/Rip8MVElNGt6NMSxvKNqKJDnnO7uTYzy1vxEUfKc5giqAEGFdL7o4jC0vy
G729M86n4lO8OsbnX1LY9YJpLOfkhvDDme5yUUCkzYhI3Pro9MatdkXkdrf9L4/rYd8FWx0fk+tW
azALAJxhNpepoN1+JTt9Ny3vOEB9gF50a85EyAEhujCpTRJH5oL2O9na6qxHkAyuVG4ZkGX6PfdK
K7A9DsWrWNMi+v73ybwKpxnPJ1MIGW6hFp+160qeKN0N1Yn51+TwM7mE/4QqiY1YGK5Vpx/CXbSZ
SAP1ozYYYx4+Vvby759Swtl//ikFg782883iqCGb0l7RfrcY0hER2X0GMiI/IhIZWhJOk8+DZ48J
PSsiNUU8xr++WSFSSxoHJPQhnwD6EXzMk6CrtSjVeJsfmrIAhJsDOpFct9Oyf+N+0Hr77Jzfhb36
/TXpBa30RxU/pwjJa0qc7M6pMFTducEYu94Rt9RkDsnAdbN3iI7IDNcD6H5Vdrok4H/6CsWi0epw
O9ZrGU/lve3dHb9YFaEggfdaVTXWqm9uFgzybq/tFxuJ1eiHln77kCQO/oQsmSC5cyK4yUVABRuF
gah+xXV7jeCeN1owz1vouavdlSMWRB9BTL4jZYIo+4k7gFBZsZ549S83jA5AQWFAGq8YnMdhGEob
c03bD9M4bKqO4I8sSY+b3KMcl0yodtptfWLYlUUOYd7+Wrrwsla3uLY4bzaix8fhTXmTXZe+++Ui
GLhTmAuR1XJ+28uoSm6zPMB52HLxUaVnfZWYrGsGbPodCSJC5f6EWVsJahqa8722PhQoXa3fYDis
sGzlId1/F7+3yTxkrqfdIr7VNM776J2/CXIIcQbrtuLkNDf17PFwWGVLyy/zw4qFXDndNqS1BNWU
oMrr3nqT/h2g25Pvfci2ax+p4PymAX62EtmuuFvFVukGicFqE7Lyzcd65Z4zR2ee5a07b26w6VDY
pBUkCLReRZRTQhUh2wSNpFleNDAXB4/oYYSybswzakMUuY5NFFNEs9PI2gdTf9qLJ1SvqCJK02GN
na/8dzP4Pz8shp4QWhJhgK+/FC4yAcc25ESMPnFEH10c9Pc0Ey+alh/bvCzZ7lEzybqRNRxW9Rne
t/f8tGBooxdI15cQlbpPyXm4ZbVcN2o1aCyC/250hcTn1ulPwtZoJDQ+/d4NhtsnH54corK0UHLh
nhcX1+JhcQ2q5NkQMTVwf7ffZKJABmLi+/dYGucglqx6Vq9A2POaxYBBybRDfU3mcPRoXZ17k9Fo
RKUUrkYLDHpZZTWFaXo+Xwo1JKFqHRox2UPBdC2SJE8uizifXPtCLwV1Si/1+6Pmj7K3Yn96+WZE
YAtJC0xIaoVMB7IqbpdS/AGwCzRRL6IsR65fbCSVNrpxvqlJLro1vT5WhGJD82cK7PfRG8Pj0533
qkv1GpSxpo5UCrxMlJzMIgl2Hymnq1xTZHKlaNAlGImodci8KtGuehugVnRtdTo9xrmtLPQaE2ds
OmRt5Oqjit2/HL/4JRBk6EVoQE8t+ufsYG4u6oHrffYI4RsOGdPBx2+NKMGKiOzeMCSmKkB94xdU
RNLlB/GwfMFHX5GQzBN6VidtJhPTTAlSN6rZo2tboBDWlTcmAmf+IHGFf7fUm7VOainMP6+6Bi8B
WeEgxDV5fGqGtFH3Gb+E+ZROH0FWqy/sK4RZzuDTVcGYSF6qbn/JqqJ7CPOKkK5u6IUHnlOiWSFS
IqjY5AqR/RW2UW4cDKadljtuMcmeqXXjikN/dZy05iKtQj0P2TSapwvJUmNLla22E4fuzGmW7ueT
5oQ+fB++3RtDu4m/q4DL+3/y6ZWLJYEFuGpsB/b58+mG6OqH6T+PzHOo8KMEwVWnWHL5GKwtaxgd
yE8hV1JXq/JfIsJ8WZojZKYR+L5Z7E5TU4EW1HjfIJCi4w8RPApr2Rc1qMy6A0AAemimU/UP+Qmw
UNrLikf2EomK3dNCJebG4b+0wu61uFHLa7QH3nsO0YTCxPjNb1EnAvgOgiqTdq/kv275P+vphTjl
El12aCIIkwb6MxdsWjZLaz7gk/hD6Jn9iEKV7E9/fL0nhKkgLsMFGhIWpwxcOAWGqyLPyjAXx6DK
yVx2kBtwsuGyKox7ZWFyOKgsI/lDSwImWHy/h4eXnuWL1FhhC0Xnrecw2Wm4H8MZEEg6pQhmobtv
JKbtnWf/BqQo+Lx/wc4XP0Ix5X/EpICsn3+EsUhSdX9CO2FDdsiMbmvOyAAH1Ap0uccUumC8rIhq
7gyI4kdCPxsloDqAGYI8z0uG+/paXx+QpRC+XbEZ52aP+lTWmsnPzt5RiBmQfr5d31bWeMyODfQ3
Y++34nW8UibYuGgkJ7rieYDHPv8K+dqohYxnID9rd5XW7Kv+KdhhlBCmjPbsbT5aaGQQZlQEGWV2
/2nZwkc/qtsEQvsWZJSIqg41Cs/f7/cnjKMcwdIUpQC3BTDCwA3+HFahAa+8o8K2C4d/OZkrLUlO
1NkdgJp+X26LmjRocK+3ppZ6u4OyFVbgJbAqrFm4Y4yn0Fb5hT2TpNEAgneBbn1wPmg5oXZb1Z36
WnIvLFew8rF5TmtGJo6Y4v4cvx5D7PqfLkoec1UPZamJFxMrKZcgcAq/6vkmbS7ZZbNqiPWg+gFm
9AXJbeKjePLxGbyJdwu88K9Mq0k1jEUl8XwLq9ZP4cLIFVYVsA6AhhjQRfTIl0QLzd15lYXFkner
Uy6B2kS8SOVPKlydlb5dqbsFjTyIPaNZ9fWVdlcOg1d4Nvv+Py/3G70CyJyRte4yFHKL3Gjr1L+H
6xXP9xXvNvkxIjFDW4cabjF8M7RFst8Dw2LpaYB2KKhBXnc1NDB6GE27KnIQsf+zzXperrD3+vqo
nKMQaZs27KP5atDtbwIUNwBzADZP4s1unLdh7LSXVT7tFbZipzIqAfSsEbCitPR8veppglM7qwK/
mzk5yBWwqqAF4brcVsMFMqyir7/WyMSSqgQH4S4nfEc/HjzTOVrn8bHB4YoHC59MDvobl9gB6tyI
1E+4b/vtd+ujKiVSz+GywmCILRVPm74wokM6cND5KNjma1Lb0mOEZ7xnYsfODglf6KMQEwiZpuoQ
Ukt3uhVSWtiPUyjos//mfkH7EiqzdVQk7/SwhyNYL/ge6V7wdjz4SGirtCnA2m+BzUCJqk/8Wk7g
vB8XK7zlWpydt+dQRr0ZTuJ2Y0t23e2vkfKdRM7oRyNcVJxvoA7hk93PqO3Clj61f0Nv+/ZbnQeX
nv7D1gv2MwsjPVvEDXHXUxdpunSEdI/bpE/St6YNKmlofAGaRsMxPSGGXeEhS4J00euFUJ2M3vmr
xsHBkA6JKoL0qHkhMepOREWl5lI5tMAc3ogbq85fFedbuG8Ep7TvUSKldlaMBQyhonxIiAWc9mze
r7vhgdbQNklpa2SRlBCNxc2tJcRLa/hmtzVcLmdU8zs3u71Hz39ct1pEa723NQ2NtQEJ46nyN5a9
yaffWAgc1ue0Xj8x3eGOJ9tdYfBCJhCmbyJy0BxOx5U82X2jzLjxgjFlxuX/HVgGBuKLoP9DByv8
1gJCstCz3bGeC16/A5lNiOKMgNBRfEdw6AJ3rrKvsiRceV6xCJKcmOCxN3Iw+9nsqy+4CP5oyjAH
hidQVBOIY4XpEYa8cBXYogbqJaM1gQjMs7XVkdnPL7f7FmfM8aCc2yR54HQ/aGWxqzuFSh7b03qF
I80SDduTY2odRwCbOcEK2n0wAhJ/tJ0y65pMQHTKSkLP//DFgEkGWVXerjInQ5FW0QDvCYahnT1v
e2Gc/0fsAgiAOOJgg0PRhIeK/55C/bCKhVH6XVmGWbtM2jZejvnI1Fwz0tZ0CMzmcx0ShqiCYVp6
dP1RsK70oq+9O1zdxwUL53w8aelB2cEvFUFh7O5AeSAP2/T5bX2zUgrsntgWrxEELCQCOFXUwgvx
gnE47Hdmyv4SAJuj00WOprto9UUDRuTAwmiCMDJUkX8o/iA7F00i9/4E48NoWD8LLh1Wn4Y4CFUt
SbBFb8H6QJ/MJ+9N6VvQUz5XjB04d3EDFyvyq8yw8LF/7aDgk/LGKbweDvc6HSQKeUp4NegIqJ0j
S1gxaFdh/Yp4W38tWXA8arI/EtMZAO6zzJm1ow6Yc010jSRids7ORk3asnaz6WgUjUciDLHpr/6t
NX8xvNAr+ghsh1Z18UMs+/KzmFbEh6RPl0bF57cRXaKNvL9EEkA40VDd9VZeOB8RgQ2oPdgt0eTN
5xEN+2lVuljmDE1y0/+sXbi2cbo+HDcn8RUERjwDJhRhmP9tdz6gKv4b4J13IohCiPUSbkr3H/QQ
9+yO8kKLUwUEpSv4Mx7sKL33s/FHvjahVirs/CK0gqFcFfO9JoniqTB/ihQKVqFWOOXQbCQX1TxI
JKbdhnPiMbDRke9+irx0zG2rsvSvAPDzggXXcjAX1NDwdDzRdlfzkenUvX4fPp7UbHQhR71ByRP0
c0CA6u/6avZZHPCdwhKUIYzg851K1zVFO6iGyN60rvi03hdBfdRnMPs1gPUfOf4ICUt6xXqMEoEB
m2cu9r8iyi0x++JnMDCE7gNZYULH88/Ir2fFlOIM7h3gnKhgivLWGanWKY2xdoBhrCJH3qvsz6/p
ecnCzmun/T7ZrXUeued5+zER7sTzHCeZtsdElLiaXRtEZsZgGUa4XAnCSD0Ea01IRd9WoHkMcR7D
tfH4WgTIiA9OOSzEgwYdlLcG2wDEnLkCgEcoCHUZdhw7Y/lnzNDm8fVtPGYSsh3xp1EFt5YAStQS
6ISB2Ue/JtMgn88yDSXjoKjwGN8PrqiWebDFrdExWHg+ekafQc1pV55miR99XrQQFRq5pG8Ohgq0
Ap4kiBTJ2yjxoY9aNLQx/05gD6dKEkcJFPC8bMG9NYzTFRydx5pYJ5e67JV4UIwe4QdgMJrph8Lo
C2vgMxDoowOng4kcwa+5/N12h8t8UBGylVgOWkYQaW+QsIopOM8HH4dSiPQxl3jv8FOIjG0PKrIP
u6dDtjCsYnbo4r9XuMFP6xU841lPIkOKuME8mMmaJ9OXujj2vM0oEkm0GNZ0awSG6o86tLC8HVs2
tEcTlfF738dbj6o5IgMtxqH+gJDY4zYUd6rna1vrDSl94FKcIekFZoke5r/PqiTT5MM9nFXBym6N
hWGoa+Fiu9053oR4c0g1GVcKGCeIxiPmsrOlTouuEXo00dhY2++JXmV8X8NsYj4FmTPKAzJD0wqu
Xqmdj9opSgnHus4XT1prnoMf8E9c+njt/y7fl1VMuRKY7nnJwtblpB6fT2furNBzu7gwgCZNP/YX
HR+3hivFk1vU2Zy/T7xedjvJZ7mZjIaAIVOIrM2rvFjsJZZ9d7zu/s7VoAdYKLqJmfAV3/eVlwK4
TOt7g/lY2HTwwee3gDRzXiNoI0uUfCZ0bZtet0/jLz1cXD+q2VNGVbqfG8bzBGkVO/Af7nTxZTyu
XniJu8wwrvmVvSJ6buBR+2oHAvme+2TGXi4S6iteXXh2Ywfq/xP7P1rHZ6LMgL59SMlXy1zTcLY/
k//8UILACUOhOXcT56xYv6ddIFKD5XFlvS9/W+62t7BadeEdCUdvBCWYl9/QSdu/YzEUjclWsDN+
l8yiVQgLod16Syai2u2qova91+GvbResYa7GmX7I9uJRCcCZlPHKFJ3Ymih2N+v0qah4ky0Ccp4Q
WyKpYv4hQtiEF5Q4W1rQ6zGGS2594HHHMCFFGAmmtmJ8UpUm/itVuXA9CqYLybKolmeNFLdZtyfd
BP2ApPvTN3q0U/ZHduiOfg5Ob9Qb2vu31NlbSyZlLkBx9WZVX/DdHf51aAULsA5P8lGPlZRGtasD
s8al81kl0xG5TMUTLDU2WBt0mUGtmdX3/CjW+iE3pfW9qxHHPP9qCsjkW8AWC5JNyjwVYdVd/e11
b/9dsGBqjpKemJeEgROXVvqrHEV7ynbjyZOTzyinef1gNTrG73Wpt08+Wnapap+PnWOtA0f6fAvM
+e7cylqy5MpDI7Vyw47aR99Y2Mroqvvr2Noi+Rk1mR2vuwsxYorudFuT3VD186yrO1VMiRKoXdiU
/+6mECRerlqd0Bzcn+wntoSSCfEF9UmohP8fyECZd31crRAfRovslMehmtKs/ZVZkz7BywH4t+HQ
uNDZMDSOoU0NRpVsK1slXmnt99fx340WTPXCCNdKXSiVEUR4qwjoT2SZdhAllDKWFZekNF5ERp7p
EDhACjgFUy3H6SZO1AvQlkoFx0FrStAmfRqNgRttjERP8D42XxXr/i+f87/rFox0tj1KSRZeATtn
3s2dU8eALQ5VvW4BYzpV0VK5/wPeVsT8ShpQCo8v2d0iuAn4BMGU3zogPal3ta1eDyh9WWXgyg9V
pz+Muacy40ELpnix2u1qpzVW5Wb3+8zjtL4WIC3A18h4OkFvb8/aC2v4+96qSifvUebLm4cpR8Ik
Gm+LzKYLpTgjjzlWInFRI8LtTphFSXH1uiL2o+Y50dveCK51xz3AiN1549+wv4y6C/ADfPGwXXUY
5Sb24ScVvnReM9JcSWia2zCEI8T9qhzDeQ16HzpSr8LIvuJFWImHxQonn9eOu8uCC3BHSWir2nSJ
eZHxQn6ATueh8/6v1hMjk6jRoN8q4q4HoIIhRsf4VGO9xLr5M1EAnIwYOSeoW0JYUNBg/16xJGVn
g/9dsPBe13FNY/4p/SWowTo54HtmHxDK1Zt/L1Puox/WKXy1fRTdNruLsAtCpRFWIA2NMV2MDFr1
RyMY1f70Hq0n3hGOFDNGhyeEyqpqIqXvlkcEEmTQHIuU1fP5pvtwddUbZ4yh023C+wSL0dGtcd8C
TrZKMeZ/WQ38h4EplHSL7Uv1TXZJJaQNJ7PZsTOfC909nSny1LIZyQorq4r1VmoFxbWhiEF7N1pF
z9vTgBrDy1VsrzsRxA9qW1ty5jFs8X91lPD5MAqYPzh9hbUYiHo953CJReMBGAvBR9iFHQCxjp6g
quItFqfMhcKu1BE6lcX7KKzHDI5cv6xxoahGgV3x+gX3CdM710n4rsDNEXNz13Z31e8zlHY5i13q
WAyntM7OgX9m9jrnhdNdtmeQNdqIBQfzmu17/YUzC2ah1z5ZAhNrr2iGn+ze+svfdn/ExFE38elx
9VJrpjeBdTx6VSOmr27cUSfkvy0gvWtQc3+654DYfyT5jAye9d+XDTEZRIwFc3T0BSN43gc3elvq
/PSt/d5u/nxBqod73FTRNIEquHMXttxkqJ9dCy7uqnnzFRtp0X7Dy519Mwm++JxcVxq/IA1r1Kyv
9NRm7Gyoil6wltTyzk6I9M1oZKUf/YyY4lsO3gk0GCthj7btgWy9pyEkh6PDhEuf6aozddZwZOvK
2IkvyZbBymbNH9FTdLInKt90YwUzk4OxOV4HNYn5JHVTi2bSYXvuSBDrQo7lvWZ1g2Bhd4YARHuh
MCvzd7XWyRoxHsuJGYg0F3NKJOa0S65mzyJbckNXsi8+mcQJDGxjDWejrxt/VbN3ds3NhTzRYEt9
/P3qNDoS1dhuyGwOsEyZmGkyNfl/NBW/NV+U0CftnBFEKydiKK5j0i/x/yg7s+XUlWQNPxERQkgI
bqs0MM/zDQE2ICEQGgAJnv585e44xws7TJz29u61PSxJpaqsrMx/cD4N6ctOD4cmjvwU104IRlBo
L/ihPn8JRCWLwvO+5iXquRAQtrVmIQc1MUBh2hmqQV2jHgSqz5334L11LcGIzwH3ZGillL3M7tHC
ool1Fv1OZzSa77qKkxLAQb2JleetQvF5IbJ0hys8A49iuKIUSoe920VCG0vx/t3OnGPHIOOrttrb
tdN3Z6pPcvSompbtVOay1ipx1gucQ8Pl2UuMzRGVnQsvpL31mggc8j1DMtggCPjd1QRhA6/HLTPS
Dea3XCSyKhZkCPLQ2hEKgBP0+8z+kwTIU5LyJFqjXcC5hDptIexZQqNzzRmt78vcuXlgMBq7rm8v
Jk8sSS+Stk2VlAMTHlc1eSgMWUx+PFr6zcUBFOZd0EouuJoSbM3dw8A9Kx2wUW/iDHsSPSxnPxh7
cpfbI1Nsdxg026KzpRa+LNtP/nSR3kRzTY+ZKNZeAst0R63YFRBO20PXblNMYSh9yfnzk7f6qTlL
12kuqSTDqW6Ouvx+a3RvxKJZ4s0YYGcISTYR9wkFD5+udsWGjKy413Rbv2Z0woTfDUbIcXfxEp42
8xXEsbOkvMVOi4+qB6OoNOhcmFfH8V1s8GPh8bvJUGnJryaM3zK0c1sXk7KylnU6FPRz4eX2kyrt
ctyayVjEFGQLd69yfQphJW5vvtnXWP8BcjcnsckbVrM3wEvWg+bPI0yfgqOrLMv9R4/zv9/C3gp9
Q+YgfiDImYoeAz3wxbw1rImz24Nj7RzH5ZEhtnMw9QzWvQ3+7OB4RIrRQLl7MBq9C1JUKAYQCEp2
58FM4qQlF8qx9OhZ9sX5rDocOyLU6RuL4fzJXOn0TLxoFe5IaazsmRt4TlT5y5obX5jIaV3pKFgY
1xZO3bbkMhdYNFAoZFoh/ywJeHigdqYzKWcsANy7b2LZlji/4pARzqj5U5RaxujG8cK6TzFv9EaJ
tEYfdxApGe83cyNe4kmMMwQlpQk8Z2/wCPvGnVf0cXc25J0JObc9TgibFse3um1y6c1slit66kMs
IxL//fTT3StL2X3NaX0sR5ncLQnPVXzQWYG9MZHHmT7laDCpS/bkNQ+UiPndYTp+TFNCttxEHlvD
/kJ5hSnBxTutHk5uCUErEWPktnYOSbfdVWDj3rLEDBks74IZMKdm2ol31aVPoJ6iCqaOfZhmN3oP
BrDWW+4rol9vrtqSH8SVYJ5Mn72ON9+Mer6YcTLurZSX90UABPssiQVdQJm0JqyJNeNYspM23IYZ
QCVaSJz+G4tAEJKTdiNtoH8XCmcfMX5rjNF2RNXmgz8MW0Nw7xAChGdAZMMseNFebvYtngpMrOgs
+7wr90nN1GulTM/eqbVmEp/ZVW9MQLHcQ74NbFV4nxDf7B44JYpU3AyFKsErHXI7O58gBBD7zG9O
ER/pDUed5WQjnM8NdsliEuIfm055YtuhgNYCidPtqNks2w3qFhU5bm5c9bveQ3yivSwZrqHqRWqN
k+dt2hNfLDBIVo3JRsu3N539joveG2o73LVKcsk7HQ9K9tydVBm8g5ivfHsO1MG3O5Hk9VAPDmUL
pZ2It9JxR7sxzbgOJelFk+0jhs/LwwL/qsjJAMGYgr6RIbpQgZWZaGZXvPENUhhvBvoKbbT5naWw
gO3ApZe0Lxu53NScZ38PK5CaLy88JCdhpc0bM6gP4LAV1EEJIlhiO/w0xRBzZtFefhy4UC/kR0ss
u9weaA6/u5lMdis3X8iPOYglL5qhIdGoOqnbo76yTRRAjGZW6hm9T0VS4xzUgmdwFRNT4a19ljCL
mcnm1OwLBD76GAS3Nli3eer042afo0wh5nuumToU7mIeHXFktPPo1ClZMKaQZI35HluS6B4ITSOc
CBqh1Jof7Aeb8W7qDGNyLta+TQ7V2IHQkSdv3A5czLcTezcYzzYVguIoxUyaMLGImL0b7KltjEY0
cbmKKjOjt0fPm6bB2lEiayvg7Owpj1GjCu+8hfGWGO8HitWqVpkM5bKJ6uUcHqbc20yTsYOKkaMv
BxTb2Jo3FgTsFnFn34M+hpGdvWkMZWfQGrLcLXtxUnNacnhV0Yq/mM1N1W41V0W2Tmf/0WqWef7A
c9ZriRGd7FK8Y+reyTI/UDMZFOxXI6/DARCGdc2Otw5hiWI/643RvkkMw1tHhGljwrycT7Yfzq41
nLXU3+D3S0SWoiHytp12a9wP1VLieW+48FkuE89lloKzDeQWURXeYGfpC3LGvSO9RkxA2m/UDXOT
BM0limUL1iN2k60OZwm7ofbkUGxNCuE5EerTtgTjQMomZ5+TorFasdPVl8ram++2Ieg0T+RE9uPK
U169UjNVRvOeOLj66FNnn4jfHsC+uAqvBYXvWfzLgTowjcPtllOrXawWY/KZqoO+RHO2bay2y0lC
DJOrk700JKB9uSpEeySLBhmFDXxNkCmEspfTyN1zHJZexXm0T10mViNg6yPy4DZhr20C0g6Lul2H
Zfz3Kbaqyjo/7p5iiIX3Hv3Qr+9/O55HemV9vN8oh9CFWMDwcZtHwAQJw77qLtr3Jdj/Beoc1BJP
V153E6HiqM/IM58LrM+Omhhc6eRa3tPZUITWFBegkrO4mP+ZZBUc7D118tm7BoqqgP913y+l2+h+
LqFkSS1/QfL2JRnaZPqHct3pEJuoKmBsNzPtv0fr6wT411VfSqx0pYJrUuHMz2h14THD6OXd4Zep
LJmJgm9qgD+5nVQ6FcAND2gQCD/KZPcMrX0TJt5E2b7ZXXygiRNkzuOjXel5ED8aYX8skWmh+/fu
gPprD/L7xV+aEKXwUZyjKxdX0CfVKVd6f36EH9mty3mKVPfaHl2J8lQb0M9o7Vl1wLRWYxKU9ywp
9UJfh/773bzUJ49ly6/EdOkgGC8UDVMVksKh6uL28IssUGigrOR8APPmZnotUyqgN4CMsuW030y+
3+YeRCC4YtC1TDi33Oq3NaPftYAGDcXLRfNNda7yW0kAc0pUalDRA2v8MuaX2/kRle4XhbeDTous
44jQOVTph+igxcGB7Qvcs1eIonpgv5nev47xt6u/jHEWa5VHEZU0prfdj2MxccETI4HswdEnN8L4
28bLoW6r5tebQGT+1n/9/uQvC7pirK+lU6Yr/VmckJpW49J7TrRMmO5dxzsT0dL5wcsWVtf0fLLn
u0imVY7xRvPO7ndx9fYBSO8mt31RH1y7sB06HBFIty5O1Ik7uazboXsbXzEKf1dS/jUqfL/1l/lw
i/R6pVTjpeldinDdLRSHSk+DdsD5g6TgHSHt96gACBROCc7FTJR/59/5+ngcw/ValVQXqoZN73gy
UeqfIZJkACad5ZJ+LFS0xv49kuW3DaP+7eIvfR+jlBjh5cgc6QL/mlA/ouhz8FDRAZig1ME/s8bM
994Fwl+X3LervlQ580MSG5c6+GKbcA/SH4AxJXoFRoVHImFGKhfTd0DHX5h/hF9lu4lCONTrV0Rh
Us3M69n0H0jTtLt6S200qqrxxf0bDar2/MapzlQVwos9luTz7c/Z30vyFzj5v7fw8q5z61K73a7c
gjJiY8dpgqUK225zbUOQBPDucGmOMCqPHDd0XsHwLQNPXeJH5P02Ci9vHDnEGvZYPh2TUoN9D2oL
UiXNvjKltBwE8HJ7yVFJAvQeN95EpF87tN/fwMt7N8NyVgnMh5JIqdyomF1OYjEL95h1ibbJiaPm
uYpyUhbxeKQUldCSUjtADVK+dqIwnXVAmykny7WgcaZEI+13gUtVaf8YnlehnGu1eq4fleThxSnj
cWY/AllJ7dh0LHF+StxRd8yZdmrIupt3HwhLu36/Njm1b4AF15h6Jp1iWoROlAhODza+dJzz+5aH
6P98nLg1VW4714hw0zOuFK1790KaY7fXFofiN3Ptl/CvaxWwcf/df17Cv5EHa4T4Wdrg+qgq6s42
siOqS0D/QEJT/ksdinLLJXAOikiCxY7uXkNhxd4t91+CzD938rIZnAs0oaz4qFrZNUqifdyTnSYH
wKYXNwBB9RK4Ez7JxvDzneiw/ss+hOMLDJMqH4DeX3bg4FzUovvhqvgbygf+0t3hhQpMxVEOAAru
8eZZy78sL2UxUyacw2coGy9T/FS+3EJgy19Bxp6Ie1vQ/yODGb83YP/1Bf/fpb724G+JS72e31Mj
/3o2gJt9DU5KkwMIPF5e6VTjuMw7RQjn73n1hUV+WSGKikjDvgxCuv7Krb9g55Yf1wcl7585nIe6
26+0maM/2D/F1Xrr36P/sl9wSVDgtFVgtX99/9uTZlkeP543tsiLw6kQBTRFXq522KbQi8BKpjEk
Q33XrPoN5YlWQhkCIGRxNuaXo6CPvHsVpxwW0IxTKiRT5TTrwcdCiFjtUe86Vl/w4x8j++2Cr5P1
qlePNQUTLLV1z2+ecXHvdu9UjNceoMdnUwlK+eIDeWCeG1W33p2TmuMcaRbR1Pp82677rSnKLEbT
WvmxKt7nv6lJAWUal03GfaZ0gBTMk44P62hiUt1gMBSATCi1PQ3FjrGj9OVA2KFf9mbKqT3px8B8
u4+XgTEuVyMtymqmQ+ro590+BybKkpypgdwCalCcdb8Q41Cp2r1TEf5t00aMSHURLRQ9sRj5dxTu
CJbcrRO+TTZxlHyl+CxT9/l49ii5GX3q0YqPIO19g4IEzRT7SJHi7Rr4ilTfx4CJj4gGBxUNDj+Q
55fUITlF96ySVYzeGm/KmtQoH+ZOdT16FG5GT64b0PsppDUAlqTd3L9fwI++rbo4fgO1ignpGUTJ
a9LwtGrBSctq7TytuKWH4QQVgLTHu3jorZtfddG0cfTLEchQtNLPI6P+9K7JzNBQHgyzZl3n5Vyq
0cjIutfinQLla8RVvsy8FbQNiEjK0e3f11N6FvXrI07uE927u9VuuRMtI+XxCE9v5/eik8g71e2N
UunUbP49LF/98Zd3Yij9NSW/hor367DcIxQ5k0S/kVHeIvuwPa6u1cb1C4mi0c7TZQkkTCYMdJQm
Yfc6uYbbx2MVJfXW2bJvj9Za8wXmr2Fqj08nkX1s6+f2WZ/VEVk/ffUXVKn1YWt8PJ2q6zeOjYqT
uIVXR+x9d6tg5RG4Vt5OE1HNMWWvP2X2ca3Z97J4ROI57G3G16N9QQ/5Jp+dGqJVugh899mc5cNn
Zt9jkRxmf48JJOmXxfr1PpTeEAiRGhvEy1yJk+fZ0pLaDUjK3Y07eos2KB2VT8JH2rk5d1DA6jNu
rr2Uz+NnxT00TFen91rF7DnkQ1uPjRFEDXGtOPllaBZsawFHIb0Zt/WYDnNAVTtq0AGytYHlWOBP
Eto82Vf/U5WF4WTSpcqRYs1tswXOUz7sTW/Tmk43wFdpC1E2vsv54C4H5lBb5E/32jBP8OeDQ8/H
6lWG114Nkz5TzGbIMa1lqbOmV6Y+320zvy1sOCCYL1CAwJDtdZu5nfHVitYBvgi8T13UfFlQWR3z
nFpdZAGmxDLemLPSWwj/Fwj6x/StQbqsKGEBNrl/V47/qCkTxPQ+8WkWO8HoPAQvG9FwHz92flmk
kUgY+ULcDJHtzPaxb3wWgIqn2uI8ufeuw3hV5ju+SHfn/oFB3wLZ8wuZa6IaO6VB1pi+Gyz9NedR
kwu7Rnj5yroOovq/t5xXb+U7LPk7It+nZtSMm/dOrRVNaq1rswpaoeQYtEDqntmqSIv/Dwe3ZtXV
RQT35O95/mNXUHeimFNsjoRGqKv/3omZnPUArJfeDrOtdbs2i3IkL/7Zjmqt+lnUw2Hd32rRVi+N
zWp/HaTidt6ezxeR1T+Sw8nWzkyq4ixCc1QOW6FxEEY6qZmN87lr3Ny75SW3QVFpPw7tsOLUMzc+
2n8/gP5b3ERtHKMFClOwsNU6/pZUrdN65gcHzE+iu0jv8rAjVK6RQDkJUBT7Wuu5qLeNsd+HUmLg
vS382XOWN0sELXE0aO/oI6Mb7f6+KfOXm8KCQYm4m0CG2W7+valSuLaMW2VtdYLDupPU6oQCfXI4
H0T87JXvhWsZjmVtLyWtebuG9rMUD+sX7I3SqBVoPmiaSydOKje7HPSfyi1b1M9Gp/KwA930alo7
PkadECeknENYmNcJzKs78zco+764HGhK+Fg0hbyUWihOV6q0BQbBVXu9Hj440D1PcWbj/r3Ly1ld
1Oq1vXHf5bdBHpjiaczXz7hrxqL8rMbiSktSax382HmWLnaQE7FuSefvsar+Emi/j9XrUTWNKlZu
+Sfcb8d2pItDlTuUxSAA9rO79m+bAoBGKOKzOM4xO4fVVcWKLmxdx8X8NLCQ0qjM89FjpoXqtQOH
fnw8wcQOtEmwCJAUbpybVisZ19p0A2bm7vC5bmfNG5i4iTkNP+4oFFyFfhWVitJHe37UG8n27wf8
UbJmIrDOFZiKag0KLy87+zEMi3X5lHAWBxRwEYCwr6yfk4h18XgIi2SsJi/D86h+4G0JvKszfAiw
wN5f2EqoHE6NyWN5XlRSlqPIm6fRdYir5lpombzxDz3KwNUub9bVDxPB/9y1qSN1VsOZ+PXIaaXr
vJRa3HVtZQy1VqmRNLL21Q4bBCjAVDWpgyI50xWqYW9UsBOadGTWzXrvMK1N7q017a/YKVMMu2LL
eZc390j73aAfEXVDABG6fWzo9pVm9BVwxJsRVwn9y47wFVnrJLqkNF9B71tMqJr+NboVpWdn/byP
jWAtzpfAjqv+RjvHbXI76JPieLp/XLWHWF+1YRJW7byqu2ULWYL67naL5dPM7TQ92+s8cu5BIuPA
l9Zzeq5oraA4OUa4ig5ViWm9WBsAT27XTBQ5Xl36qXEIz93LJRV/PxS58d9P9brPnerVq3ksXYuJ
sUpBcPjOgTxpVic/OctHt8ZON6995suKJR6rWixKT7GmDLU7rI6RqJWEeWkEF1nNRbEWGcZMy9gU
2bAoycAQTLPAcO77tCbPvn0ruTp+Ubvb9ObpiUg1uzypb2OM3uigkQR+TVKL2RqJaudIuXvAFZ49
XRde4MR9lLgW11kKommWBMLcm9N7L4fB4iS+qEzNzXkZLs39eZC1S770e+FRXC1Z3meffibuw+sK
HrZ+lKkhCENWWWQUn8j3znbpKi3DLkrirPLg2upCq5fW+XgNggOE9q5YmED9J+G84BknSIpjwDfX
p5WL8LuVurAT5z4tfwQU5gb1/mVU7q83tR5LP7+K8nI9OlG5Jzp2nydBa/v6EU+zmkgADxayMjA0
SUpw2SYA00qNyufBl/WjKIw3L7n6Wuj5z6oj3/zPzH09BRTF0ywXh7uq20XNcy9njWX7uFP1Do26
mzmg89D51A1Rtq1G4oWtpFMdR+2PcAD4aIJCXc9oZq6PHcjguDnOk05AJ+LYO4DSSLsV597V22m3
Pigt42l9kLpJu94o9y9tvWeWRdJI2knj70n7o1j99TzWlywEMkTo8fy7EaZxocxXmLOniixnzqnu
VVlPvhO5921+aKT1iWEO8qOTWuMs7h4NN7q5YbgtD4+jfPy8uOeyk9UmQeqk08u5Wz40KkcnvjfO
weR6e3OvX2SCf6MG2SsMRgsarjqdvtxr6bq++ajthT3oKvKYdfOskKXqwT2FkzAeJuVBrbyrHbyE
nUaLhqfqxS3lrWvpzRTQvzp1f9xH/SUl82vG5fEsCm3CTlHBA9T8YKaXxtqJ7NaSl+46hc+sj3FX
a58bcfOwTzuH9vkkkkzmqahOmavMb8c07GCu7xNYUezd6rQ1WO9OzdR9uo9RvHt+HieHrTE8LcJe
Iu+2ebX1VYntNO1krWJhVWRxBIZ4aDMKFbuyMHEZdcxOjfJMEQisZIdRIKqpiD+z/WUU95++8+Sk
0wlmj53xEPno9Bn3y51gGEwj0LV699C7jZ7bil0C5DNYD6odH9VCzG0ol19iScpefN47HPDccyOb
1o4s7CixjYQi69MtrcUBELDQT8Kf5Dx4XeoXMYhCWXxiIdArt+ujw9Bw0kmlfd+mJn4KVbnu+gMy
USrdGhDUk3ueKmKUioCmc6RTS2DIhuZRPjkMjAJZ6lXm922Zs2+rdhuWvcMkBedwsctIqbqVVtwg
ebxvTptb5wr+5OIAXYwEwSvqPhcRi+sp9bG2WHNmpw240JB3GKdY5mbkGRnb9Sj4yO36xvjI3Lvz
YIcs2qfts5V1Sq04Y2OMulzqzPWi7rERZS5GGGUPkY5h5NS9fLCu8/YPQPGItxf7NFy3jwf3kNhl
cLWLyAl9UQZcd5TH1WNszGuNrHNsVDWB5Is+f+5wE5qWu+RB4D2a0fDcTCaRs3b0Vdo9D/SG2T+u
7i5x8MoZrd6qIoq2S3vX2dW5NJmG5MooWpL7/x0cfpZjlCIcqH1locUh6JVvEx7OJYh8UTRJ3Ztj
tCC9gFOGVVizBzTufMBrR7Epee+u+6UG8c8CK3NcIClXsgUVk5LHv0EpvOb18vP2yCm16K0KGn+K
QpzIdevaOU5KY12e3MApAXpPF7nyU5Q3mkvYf8pyoyDzLAGyvtoZIL66U+1Y3Ye7eQAJfAjd1V1N
nECcWHweHah3PbBsw8MkmDwp1t9n40v7SFsqVsO5fdsZfG1QoCP4/bleE4RnWi9f4Ghrk2c/agYj
f1Ja5D2zXTTC3WGY7IzlOhaRJipdMxTG5/EqTpooH6hAFFRlyrtwfLpIq6TiSPViJ1v9LHS20Fjc
l3+/eP33GwXcQ9lFWZ2+vIAkeFonCEFHdrlrJwSJfnIvCN08JJuaLNo5yNKB0a/16x41o8axWwwI
hZ/svf//4+/XkP3vnbzq45UfVWttnOvaJF5k+3z26GUr60o5Sd4u8nyQcSifmawc5SOXa1OWNJmC
3s6F9rlGT3mRDmND9cHyTIahNDDSBgcQOpWjl2WyDLw8e7NkfhYO/r3f2gtx6XHgvEg7Q5scON+2
HhSlqq2qvHkZdIygW5sUw/o06JS6A83NmqeWj2vs2qkP6p/Zu3ql/pqNqjuhiIFtA56D5dfFaxW3
1C/fa9jEwb61OIBUhX8UWd60Kn0jmj4Pw2P0cDlfWfH07+nzxR76sX4VF0ZdF9mGl3q+Xy9FaRqb
5WFpfN6kbJJjJin4rvRDr8nj033eZM2SD827J/Ypl8la1it2oIn1ul1QFgrEBeWJbvEZL/Tu+So0
S/0y+khhWUZHJ2F7Pdn1wr2lnETdwndKvp2P8tWFk/raLt0IlPZp7QSYst2EBrng7hRPO02cqCbI
sG9353y063f7potLLIxGfJDanBNbMqmMirLkJF01bA1s7a1hJm5mOEbJzXzb9OUpE+Gg2OiRiEOH
liqXIImt45g6rXbuOHF+nEbp5sJmeBN66t1Xx2HiVqhiAO/8e4yJG7+93/8dZPS9/g2SsV6PTMQN
6eI0GLG7LqveelqK0D+JOkEjHq+P3qVltPSTE/QuB1KEoPfw8L8xONylLm8ln5UnVE01eao2KrFA
g+Y5uJydmyWrqzRzKNatQ3HY+jtrGQ1LrXxSa5gzrZ1v6xN/qs/9VbLNh/xUdXXYXkkHFpThdV8a
vuT0g4M9fkFMuOpG46CgiRq7+lFWI/nER3hbTCq2qYsnrxoZdApCqUgCGZzVL8WMHYhvGkF8JZBG
VdyeolwTt0KeAcOD7r41C01mYLhLgkwwA8ma2zerEdw832JiiDsxMxXa4nLhtC4ojtHpJ/pnFK6b
B6p26cfDvwmLQmwg9dvXW1zdXPPsQJ/MdcGWbVUlp/dME3d2O+7E1ileVUU2SHcXJmHRerz1jfv1
fdL9Y7tDNM16PRMHa99Mi1NJQZm2JDLwIACAY0Th3oBY/z15vioaPxbo/13rtdWUkfWHuZo7z48n
U7gsqpmgpxRHMsWCsdIBr6fqsbyFC6cCeSjkg1NdIjhiJiR8VEAsRzNllb33JIOKfNyE2Xo0k/Gj
fRyewVOSKn2t2BKFviuLRVx3ZdRq5gFRGEn8d4NXsX7bsajekLCQNmg17aXKiJlGLT5qAbxK3hYf
SoBt+wVIXbRzifCjYu26JJX9rY5DI/INqAwdnEkgmuAE+iuYVJB5xYcBWLUPAWCFOCYWETvyzo/B
DjDBx24HepX5Ci3kP3rjwKjPAr3WCXY4yJjRplSwRg8o+YEvw1gAlv6fW+nDiYJFxe/znVWC1ikS
wuASCrEt2FgVVWe0U+98Dl1jPlLicPzsFq1skOncgXLHYA+2kf/1PG/HD0x2X3+EWLAD0/Nxs2lS
Q6ygQMYHIsU84GiyQ+4hgNXBz0Nx8rnxq4AFQTuzaIwUE12xSOhsfnx4gw+kblHV8RRGLmyyu4+V
ivyH9wEyRnU6ljHuqRhWDHEUXMs9GkxoyHgsVokLz7Qip3xvv9+TE/b3MZwhhTUEjG/aiHl8QmMt
0bfkazfljy5QFkXpY0jHowJOWwFF+donsJA9min7MX/VeDzcW02aV23EKUZ1U22SNjNHYUTrTXUL
n7R6YN3hz0P/WoxbrTH5nOLG8PVPvjkcx3K/j0DwoZEE64gvY8/3pgv1szrPJovTJNL/MODrlS81
oW+FrHppbWXVu3Hp62c7qIrAnFQLmXG+r8DBOw1Dy0nJYWve1dHon5aaTyqBJ3lnx3g+vNPDsxKR
HxvpvVllpjwb68I5ehFtKt3NMAJ/dA66U7oJSi1/BwDu8pfd49uNv7YUD3l8S7QE37B6RWb74yKd
n65sb3JdlUVN1TiP7IyhHev2iX4YhxTipUtVjuitzQ50tZjvlBUbaq7exQepKh9ME4X0WdKqX399
+I1N1qQTBiddKl3Zinw6cQ/QdzRCN0PeNw+by7gb1XkESmJrnQN40dDmox+QWaJxZTWzttlM2pat
tPvVvyE62RUA/CSh/HFQpnI2MAekD6VO5U3n9QdoUmXsGBvQjq4g/10uv6RzJz85pc81alCU+Iko
bQQtsYueTEY7j6USiRvsEHAJyvrxrWwnEm2/vKTvV38JaidTvzwyBdSwTdaJhb9bNxELlsfiCqxb
wsdUgGYdRWGO7J0ygg8AsP6rNw/Vk8DG9HK2W6IWH/CMYLnMOx38ETxvxIfSeFUspUGHr4bNmz2n
u7bg/fWmvZ7iTaWORMaIdaP8a8fEpmVnyX+Np7DEx72w2Rvukd5pE3NVqJ0NF2cIAGy6clhphixB
H7DOR4e/1RnvP/+ewsaPSpx6NQBZ8cCoKLzAy6u5p89D5W5hwYZyIsF9oXsLw7PEFpKnIJx5BM1R
c1KGW/9EVno5rblTatpiqpTLx+9Erc1fXxWWP9SlNAv/G9VQ/BYINP+S5MeqgrBwL2qqKNj7wXHZ
BxgQvjYaUXCYewNYEtuJx4D3QEd3CtnZtPaQUK52ezwcb5wGlG1I23+P1Q8slZrG1Phq8AE4Tv/w
KTmvn3perqGRoyS/b95ESbJ+KNdfmBcKBTv8+3rlH+21f69XeXk3ZliL73Wf61VwndEcVzQD6XWW
SDYN30Rg3VR57msu8+3ZrJeR9+/19KCHGUYbs2BkLvxYhDTs2e0SmZPO9Z5bDomhaVMVT7xLN94G
3TOV86BXWwX0eD6Ceb157h8TcZiHgCMUv/Zpo26ly6cNn0Xxzrfr1lZt0lvgq4PEHrB2thkTvs7n
9usf8ggAEBI06W40GLCXAqzwEH6CyqjIc9vJg2FnHTZDB3ptFTgwGciz/fV/t+7JjpR7DDaCKhHY
jRT9FVMssE8kIGoXRlbK61wdCHx8D9LxlzSiSk8GynVXLJnU7JlQpxS8kZXKnpxiO4nEwnLam+Jw
ogET1flosWsrzG0qwSj0lss5i72F1Cy/OB1P+WMLTgpIN7Tf92Nw8TnxWVVN6h6FJmDLkHbFuXkY
wOnlY5OKaTKIh9AS21QkOHxQoz9xaLiJ4iDvBa7H6Sobn6ZvpteX/cFf7/ylPX96+FloVdPyZLEN
GziTdraYbGy7Gj6EBEr1Aa6b5IMiq12DdrBHN1utK0VqbBOkAMCvCOS8urK4tEKHcedV898rZbQQ
AA0JlCI+/wqYEbx7/tHlgUtR7wzaUZ/2S90Sh9XFUNiFOiSnPjXV4iLuN0m3ELfcG4NHCQCwQwpE
EpGYVAZlOzTlE/33g01nRTNkwzzIU6vMmZRG6Gd5doSG/ZDxnnNIicrrXiNDo7xD/6of7w5QSqEc
W2oThAV9cUKRuiaiDKYwATkTY9Bj4DjvqompsyVoMIKj5t0mvBCzA8C3vGXqX06wuNj8QfmihjAH
QxcAJ6lSBPUNKg6eQaEbkDaRRZGEvEs99F+DAyhZoLIIKGvm64LFtuh0MOHkKEOaJ+HBlxn6ETSS
pNlO+6GTDPtsXWpbK8B96vLeUX9CreC/H6agw8OfNX6CN8In708JUJzQfgaOxedxfIE9f4TV9xQQ
b3VXTdwHxHq1h/H5cYf3dScfJi4N2J9qImuW4T4/AfIAm26qH9/AQFabBWMDnRGhTaWTplJP5aek
vqxGiqlPBUGNY9r1nRAe/Nm+D7E3s1lS5KLwMt8Ec0xAfol44Hc46FCag+D1cvIvTB8+RVQuT/xJ
fVHu3Lq5l07Oo8cGqApkwIpzcCuT+0eNOgkqdPQCsE88z+nEb2uj59LopZN8lK3Oq5B5tytzng5t
oyTO8DGf20M36FT7xse6r1O3IamDS7MPJkBLGmfqCYcGJJs2Z8C0XR5lH/7sTLu70qrLejtsJ17u
Zh0AWYPqtuTV7KifexUWS802xGXy6OiUBfZ+IwXMrn6Qfr9X7I1AlBAtWmCVFX1QMfNqq1ur0s+c
mnNq+FTdS41DT4cHbi2zbTarto7NWo95ulUlpcmbwPLbXlLTURkFWA0EWHspXJ2y8qUcYSU7SRzl
FYC5eIbQqUS5L6Mxbv99tZ+4KHbJb1f7Kr9/yxkCq7IOk4wMhqWrPlQOxb6y3cKTI8VU4d9TNsbL
5WaKg5majeoD1Kf6398380v+AjMN3X+Lp0bM5qXiq119qEH1zJiUPnzXrwr9DUftt8LoPxd4mbTm
+fIoW8HVmMyUIBqZK2ueTVCdm0lVyUFVIg3VG2EFFYOIPm8yhTdP+AXh/zba5VgPi6z09YTaMt5Y
b5al/suJ6vsDfn3/298PEc16XM48IOF2xW4+mSg4oSoJdP67LXPmfRdN315VxYpvVy2v/SjXLJ4q
tSmIoozCjqaKFKOBIZD/kIQ+YoCKRG+GU0Xply34n8d9WSqVeu1RPB9cWJsVbZCRrfX53U7xbkSN
f5/t/D+knWmTssqyhX+RETIJfJXZeWy1vxg9oiiCijj8+vuU+8Y5SnPlxjn77d7v2J1UUZWVlbly
rXxzOmliyTR+lVn9az/M2+ADu3tSGBxdVT0cUtUCEX//MJXKUlHWtZwRiZNG7Edxwlzsm10jd/J5
AxpmmRWTWGVSTPKDSXjuNtuahsn4AzQX+ePP17u65KilD60OixR8UfToFOLw7Xp90dXdldXxvWlD
KJk0Zd+o2NlVNsRbfBgD7dShclOwcXLAz23t2lD7qCJhLfHLT+MorPJdtLscbtoFG28KSBhrM4kI
MekxalXN2F1yuLCu6cNg0kBcggsrXl0UKdeW142kTnaD3SSFAkFlB4vi4LK5G1XhTEvn7sFYYe7W
2vqypytSnaituBf1k+AU1P3/YAk8mChMXdw4ZKt4KasTLkd+3k4mWy+qKDWVvp0HEwVXEG4VbbNd
M2WZvaTYVbMUtItD6/f1QMr259ObKbiDzTHT6og1cIKQZXgnm/EzGHClJMJ6bahqOAU/ECuqrNYA
4k7WH2AXyXRp7/qvPtDs/85MYe9H0naZxxHD4boyOsOCTynTMelreW3mL+6be39dF6lx0SuGANLz
/syyq14PEWQVUQa1KogUf35ALIw5El5bEg/8Z+c8GCqc8OY12eUXFUNKX0qauwk3GGP+X5ko+jMp
i9NEjTFx/F2PLn5CAc99baHEIz/OVpG39brUb0fE0NmR7zs39KLR629flhnh++sww9LuxC8KO357
uO6lw0kXUcI7l1ZivB+Y7D+mv7/tYYWpkgTZk6nCzs/y8zGrbUx1siUveuoeKBDolgmndlVsdw8O
/775fw+q4ACuACrJLzGoOUoTJBonI6h1uEE5cExXZdrKIp6nYRXcwO2QLC91MYMizybIg/fIRpDM
7CxovGiNf6ty/OV+5+GVFfxBvZHn8u6MQSGjURP9aNRq4O4QbNYVrqfsavc0uIJTqB9up1q2X2KL
FIUIkwmUPwWJmUemBoaKj2nF8XA/z169O3FEPRzft+tFyzcRFvGqGi8vJ/cFZyH//Xg/JIppi6at
lJTQsE0b6+sleu/hfGW84Jv2gOTl3Q7jqjf/fhN0JUzxXlzn+RDZ6QHXAgelAj54DKpCrx+g8t0W
fBaVHam2B24obiUQ8o1EZc8jHyBKUG+vbZWBah7fbdF5mckZQeCrWEfkk9j4lHgJ1bn8/HTINMBN
+tYWibyqDXNPhP+ZZIHkES3acA4V1m+2vVy0i6apE/C3tj5PWsnP4c34MiiuvB5h2QEgqmG6AtUD
Qj8FN4DqL0m5S00FtnXr1IN9cK5YrJLwjsWhPFoo7P3w0FBCuS4sUHyh2qkMk6DRTzpr9+hL/+Vo
CtOm1a4KfgZbaisPlq7Wqg1eT5dYW68GU9jrWrzcXsN0pU1Em5pEu2vcqUN6WYWmE3volZnCBg8P
++3pemMc19b1NxqvJ19R6+a8Hkrpm6dzVSUnJVOPKdwzVNk8nZYXqp/XlVX7OrTrJ7guX5so9RWC
O1j0+9EhWkSCKeEhvebc0SZzUfbqU3EfkcDzoSLs3CuOHxR1hnRnt6m7VwImygZIlVcSlV5FozHs
2UsejtFuu94YCse26NF+73MfvDV/TCch7SiKaDzLz4hS/MiDOcKTx4sPOG8oehNlnUHFbS0tMJxv
zdbIJL6eGFUs+uILfny2wraLj1upvjd1ZSJ4nIUDEzAF8fPPgF5G4AImpHDwW3S8Xq/X6o2nv3Cp
+XjbtkiOfyc+gOGBWbFVyyrjxuNTFbZqFN02spkwYxxjIgUtnDtIDOjaAVIMvqiejuBiAcDgjVo8
0JqMc2VV7g40+zM1iqbTUt5oaPR5Pb+2zZHOkF0c4d4zO7NzsskiPhFF0n8yTxdf0N+M1qLo8y7+
khNHZGwGorwtCtzkPGHIo8l3uN7YiYcelUBmCOyEQE80bIH3QNaQGgslYGIPke79BpYg3rooYAuK
RjAIixoZ4y7dTvCa8UEBpjedpnC/WBUHWlnJmCrfv0dccCpnTQoj7cyISV/2EZwUg1jBCjeJbLFM
xXMbPPUXJV/BPyYqub5AXbzBPyj2zdaKvCFkiq/X6N8Wq3vx8d+PVXBCx60gHM95LOVeryD45ZQn
qyI1RbpKkIUQ4gwWcI6e7Hv9mQOR6RQgkqqg428/W+FZCkHH8XyuZ3LKs4gjX9DBiB/m/QfxOPTd
zBMU1xa1463reRTzpi0Bc7mifN3qfSxmncGAU5t/B6WPIBwWNGYwuY2H2kIUmCpiwvL9/fBKCzHK
bl2voW3E8wowEYii7s3lKte+Wvz67UQlaDifQLAnNBR5/IsoPV6sDUzOFJwXiw4FPRFdDKteqXAr
L/bWvT7/EDhGoZFeLjKP9TYndISv4PNezbz//yg2DWsPp7ixfojhiGvqzenGhTmBVvIquRmt1AVy
n0KGqY5Eg1xwgedMX4Y74yzu0szJfBuI1B130PvP1FSZlRG4KEe8WiYIwAqfqq2yE1IYXbeQWdO4
wCxBZSrwDmL7woN1xS39/vJGq9K2pXGnbNDDAp0ACu9KwTtuL3GyuW1JaCl9o7v+SHrSLO5upnHn
5MqQydZa+0FVdFYafz7aLDhD7XCuSSdhM/nN51J/3bvMVWfTCkz3ABsqPcBd8z2eNPzYju1tT/Fy
mpdCGiMqYoWyrgIDbCG4DdKS9FcXxp5qNVVPjlsBRoBuZGUFAY4Uep4WjFQEwa89j0Tmrmyh/sse
6pfPh0BsHo6X/ebG4uhtfL2/nG5+s/nmLfmVvkKDvkGukFcn74Stc+vQUfywe3LCXuzsoJvP27vZ
bWT2GsPlVO5qcMUaxGpZR3dz/9AOPaqsPk1TtjGQB9oonKazs1MfXocqkpMxRANaP+tAFjE9dIyg
PshaCmDsptSOe4f5+vfo1QdRP+7Uesl039qNaZ79un1DDT1YTeReGuxH5y4CdB5tAR2tl86WC2NR
621+1o7UT7k6tFPWjOavBkC8B/GnOpIWmzdqpR9K/zaPOsST07Br9neDaHDyNtNLxwACzHDX/o0a
3g6+7LAbTrfBtWUgZCUGxAKcKr7UlrvnVt25+bqb2tIibptjY9CAiz/rSB3JD9+X36vxaXjYNfVR
3srajUBuRZ3kbdm99ZfvJp7Sq7XzufGe0Z6RwQsuB9u2/JW3V32aHCju7YLzyIC+V3cZdSDZZk8O
9JEKACnsngfx4Nw5zbXWqpc6aEb5MnkYulZbKI211IDa49oxR5suzdXXVuIfWzRMddJ+3Dp3N1QI
snbqnDqJd2nvg3yWfuqj3Wz7uRM4zR8utR7RUGwJThchdvT5KQITO+XHGRYJ4WDhSd6QwhTH+7Ij
sG3i1z99cTneOycLrllRfH97f3//xOWKf0ZAQMkdsDnVFzBafNRYUqKgjcal8Df3gwLO/f5co4ni
BOOcQRW/NtHt22LlrbyGI7iMEz53c6bOR/igtXeODv2QtBQ2hkeILESlWzCWiW9LodsVKE/0wWGw
3SMWsHINqH9FLPr5uYf8UFTPTUj9gYXxlTmxD+Ge8I0wy/RBlnytobIAh81AjWDTjS2hILcCwBLC
IXxrfoJYogeeMaVB3RKzIr66PhL4OxEzipCRYi3UznWPizPfVmAnmOIjByKHoqhcrq0fgCrvfZ0h
C5wnnMfkNMRxu3/LKebvhZbiSEx22OVTQNpyV/VOztm5OjdbtRBFwDmIAGFv/Yh5zu8T+b+AjORe
/Sdqw7WLQAzMsSuoZmsMZTXm0zYJx8W7U0biT8XAKGzaWVv8GexVwuvv7cPd+/8DcQVPyC1PgcZD
YBIFSkAABAQoN7QMWPLyHtezJmoXE+qzpGtb65bkC7560OnNI29ChIobHlRYgC3fvr8ZmzQKGGJh
7utnBOKYrPXXYEbYQAT2QUpncbFUWLXXEFMLSYt/Tqr/rY3+/Hx9/aTQKg86A2izG80MRiaeTIBv
ZBeqSj9tLmYD1PR6H1sngq+f3qUmqEqB3DnbkvWxpKIqGO7BJ4BW6CCJyCu310x5DKsJYcw/D8oU
fwHEp2Aosj33kIGyoZNCP04t1jeBYeqBBv5BWggopghz0EVuIW7XEfEyAaUoN4onvFg0HfN9eDCy
cXDnecBKgN6IoHcK7GQqONg+PsBG0W9gge23xddoXJtmAwHXo2oq5lG8VZSQ11bqDEY1uLCFejoL
nVBWrIUvLJKmWVIzo3NgwMg5vqGRFA+mIicLWpjwuwl5s09zB38rfhDEOTtvC5P9EpgtOJqJ4VzZ
2HeE6clfgpsQfynAylxH+Pmf34s/23lrIhcxIfBUA/PYDuvE9yIq/OBqpb2LNyg+9/amk7VurYa7
9G+tMNj5Rr/B0n2rDcFXdqLh9uc21IdmK+nTRa1MTJr7agNzYNDKNQIWr/b19+Rr3cG5iUbFdTN9
SwZqezfau2RuJ9veuXP4OE/q/s5R2w3/OI7Hq/crbBlyW+ruxxvE/mhcbOWjK/DNIeh7jpNF0r+6
YXDtRKPVKGob/c1A6katwzQdRayZuH8YLvurt0NrN5UhYchCYJ+H6XUm9+vj7YfckbrZjzlgohpx
8zi7dGmgXzXpxklbq0tz/8mf8vTSgr7WYe5FfuzyvbvRT/qzHAHqAKObuRxprcjXPVbPWPb1DlM+
UxabT7Ojd5azU9u/DeRRtqg4+ssSLIITV6jbqbpRpMU9nKP6baMnoi51CBT7sGrS7mLdJLgONl3N
kVqbsbTYOseAKIf5rTBflnd5tF4Ity5gLY7KLaX22hGB5wX6roNXdfkvre48Winc9065foyUfA9u
o6+35damfYYqZyp5yz5cTj9QtsEFUFHwVUuycKagHDRMcKUE24WAqnbYLI+rFfLWme4dD03oufIv
GQIkOIRMa4n+4cHbXL0bTc2JFbdyn/7dxsLInUPqGBHN+1MV/FnCAuVRDfckWReWyXj9fVyPNt+G
vx2GALEi+6JZR6iu6NRb1itiULnk8gLFmZBQBbALCK0wBGNbkzfGIa9PcjQMQhcihZHxWzt5V+96
deLMleJ57W3d8MOlt7o568wJgeEdm9sz6POa0ZEyO64gnyspomikz+j7kUEPCzWp5zA1T+NjuK5t
z5PD1+at4X2GdBPv/D3Nto7elYY3qKWEZMa+Embx9/KkqTCCC+gyiZI/rTPybZs3jEg9w3oXKCrs
RmHzaxPMCLssaQrJ3H8yUF01NNJpJs2J94l4uDhq2S7NKFWGE2PXO0mtIyRzl2FkLkzZPy80xVMU
b32wl5INNCw62Ru0MKNBHE2ivCJH9dc/MHAsaTTPUdIrLgI1Nq5bbRWKjiv40VsDCfWPHbHZazek
/M0dPpsR2+lhvOt93Kjvd42L0FqjiZr4VURIsWcMRBAa1ET1aga94McmbQpay2E8OzWjbvut0lkI
l/N8ZedJYBisy6YBA3kxHSYb+WGf1Rnw3jnAtpGBvRS8sibHltHspKM6eM/Xg1dLB/9gspD4qd2S
i6TWlvlE6m8+LoREJrdy2Ym9n/dDR7KP3sWP7PccZIIQ2jgHSutsT2JC2Zo1U942pM8iDy285gkV
A9MmQoah/eLcvMVvVdNzCfKD2TFROEYF0BRtH8/vKQm1m748MjtvNBc2k+6GIMkQgNkzV7LX01KS
DyOFTUrShL0HUsHiHgjB6ZurrSbEG+e2YFX97AuJhIBCA6KkaDmBn6BLwW8nvo0ucuRbNlTVrx9C
vh+AhfVgoA9At2G9wYq4l1ofVmZkrlT5vGHnq7sv+HDerlozXdlb2QZJFv7KXio3M+APc0X3zabu
a3PoKzYfu4BWJt01cnuZudCGHDlt3oGZhrO12t1cm3QUnj/2sa33lS/e+GiXNlcN53hrmknz+tt/
O+r2EsCyvKAZePt9m6SZZXzErVu7NgInDT9K1k+ILmqWmdgpdC4jSaH57WZnWQ9GqS/lc2XtP+CF
PEnuaju8QMMyjVvXj31rM/VOP6t+Tj5vBNNW2l+dBTSbG/f7DdYjpY0ktbFqXuhEAhT7kVsr8L8J
neHcmA70dw5Ge/sypP2X9sfz2suyQfyzt47vId3IriR5jT6ED5x3/c+lp3BNMgkkNDgoArl/XNSc
fGNFbs06KwjSpfRuXoazKxjaIU3CMrwN0TD63NOJXG8e/EgnVr5uXWW4n5sfOuM6hTRTmQjK7Dcu
vVYSDT+BInqk1qZ3+NiOpLf9oHfxIIpGnSA9AKglotVhO+QWsKaSWHN3hhVmjkp3vuakrfUMkq5V
p7Hqnw+cr/P4Mjpebe1bH9CPuelHIXTQMDw62lS7OYkNPYUBzD+EnuI8UwC8AeezpJuTjRqzXnZp
pj/nm307N6Wf35WnTI5XqzHdrQeNYzva8JUHqE8yBzKhK/xgZJh9yNsM/7JzjHbcVzlFicRPESn+
TLPjfm0bSNP9GAJR0w5BXY+g8YuJdvvKAvq5U+qtqxKE95X8Z6WjiKHUIe4UorzPezvO06vaSFUh
72nPG57tuu6Ee6HnIdgVtHy7wu1Jf0MkQYityVBnQN8HrvbZ3vqqLJPa6YAvqfXTidQJ4Nl0z4gx
yFWWSnw6ltjBnGMGopDidH/Yw/nytkzW+fHMyEQV0aAHgBa+phzQGVLzrkHkDCvchghEinOpEfsp
ClVeCPQK+XNgS9HusNYvk3e0NbuRG6DyQGfP728taFeJbctlw2sooN0h/eHM0gvnx2G3TDd18eLI
M/yTZu5y924GOhd3mMXJbiNUDQ1u1aldZdgopJSTRD9fjg1DeOh2V/1Nei4lFIoDoge340QjQQw/
Dsf+9+vZVcpWzsOADTEhD+9TivR8nZgMeN6+2N1P1ZpQlCChEqM2Rm5g4HHhzXofy/Z47Pvfkfdd
xVLy996CcIFqCCV14mLy088PcJFvGwh1l5CvtJae2f5aoDRatWj/ht/YEB9g6aA7lgpHrbbcarXz
JoZ1ikrGFvLHHQLoJ2fQmp0+I9W+aRVHnVQ+rQalYx1CT0kuvk55pZyuh5ADt91tX7cin8B15T0N
unMhsDmPGyS7YDDsIFWARC2CDUcmnUwrqZ0gdWnxHtGG5Zwmsu04zjrodJKg0wR4FKA5Ilq5mu7p
J2jiTq52C9b3HuinWQeVOgCkQgfpC4VHEjO9D6lLa5U17jnKFULp1tiixqXbolkZPJFDYgMc09Wl
gbZ3YGVTjrDpPKH5tCL0LXWIRPsI8qIUYUjFrrksl0/X45Fl1raRqGRp0xEIqoksPLrkUbdKFqhR
tqrYwDrxBmVYbqzPq0oBZXRLN8w/Uieq9Z7bEKNcmfPuJeBaZU/AwVFdpRrrTAiI1033vtiPKEl6
JFh61rG/Z8F/J7PhL3XTqdM7rpsUMDOiJF+03tbcb/zAuGI3llyvIRy73w1kDg5OjufHDs1rHK7X
xIRw1HEzgmqmjTR08wvqTS+bpgiZvt7+UsnOgOSM5h4VrA4mCztjk0jp2tjszxRKdZqjskB3+7yX
tCe7ilOxCMoi3idjha1u6Nltc7kpq4nRTTtZ5xBAlBwo5A7CgUYOp2JoAiNRODewBnCjrrIB//R9
1ZN6conq8XlyJMdbm2+cCzxfqLgHW58kTMXYyvy3yZHIQUVJkGO48Obgi95tIRsXty4dZcg+mUVP
Gw10Z4D7PjSp1/vK4NQU1AMV4xSzVhzno+XC2X8z19LhHLPU+42fSTAhlSmAkJYznfr1epWxksPY
FDIJDQpfoHvlwr46LeV1uL/oOceUAr9nYg0M4jFixNeDkstenqxw5iscCnVdKxyH+bKW7QD3Cn/R
dRF8G8EBhso1Ds9HofW3XXUK3cvHf2bxwWBhI1yPRk1Zrk0MZm77Nt87ZwoRnBbvn++QwnTnR6cL
lHlGHL0JFnHgdFJn9UYq+XdBMLJyxhUTULoxHydAOLiHc3lfN9NbrjLRGnWV7UJD5RqOSzLwV1tk
PKvA1CVVUg2OSdYtSSoOrWLycs1tjdTe/cCaX+y+1sEnIijCRfhj54x9uyIrU3ZAPtkrzPdtg/tL
I+bbniN9AYg39vujJhxkO+Aw27YXBp2eM27RDAmRD85JsHHQVFT13ssOJlNwVnE0kR0yimhFbZfV
zzuxe+aUh2nKbn8e6VdHjYcjk0qGXyW7cN8hfxYa+CCT7BfCA/eT6+HF1pPb5gbJBwuN4h+aH3Tf
UdgL0NlsOugqf2hWC1nAqoOl1EkI7gKDT3RjRG7qwepNlpLGemmI5SSj0g3bDpyJnyhrGk3FkVlS
KXSQ188qPrXyfSycrwp3AjncglvMlaQBowXBO/CvLjd5+/hxs13vYlFNuf06mEZiomrvlHBVsZgf
rBZc4nGzV+NLLjYzwkQDhKBsCPoFEEtJmsr85ADnR5F0DvNkuKOK2j19SECAOfokGoIn9MRTLrsg
GAhcjKphgpiVMyFHELEuVNtzhLbQdDzedluW5XjQNIX0y/d6FH6+LeK18xfFNsRfXQflWqdzQF7X
WZxdwofQ6jl1cCLN9SC0VvAdT1s2AXW7ffuaSyfr/dZ5t4fJp29bvd3OFpwY+caHUbAD+83vcOV9
V8EVype/QS4S0jaT41L44Yd1keyWchgarMbEmaOe2A9+qP/NOoSMJAarbleli/DBmFowpoequT+J
UN/b91Rnz3I33IqDQ/iNP9sLllnY6zk2zDtxxsOArmG+FCHoZdJ9D9tZ8Im6DN2JqNxZ9E6PEd00
UV1k1ivMlp5XD2YL7iw8SfRw3cR5JY4rFk08RegRdb8pYTURYzyrcKBSCQiJRU5Pdh0BE0nl5vQ8
m2aU6to+JFY8uFGguOl37KSQR1zca0t+19eitgClBJnFaa2XS46E/vho83MllUNNVkWP2zg3Y6Qp
fpaDpa1GTq0HcfJyoTvqWO2njtlbuUcrHVygCuiuXGR4rTR0oTZsqh9Ji3IJBdi6u/5eTM6eiFH3
tuY13EMrHMi22pbbZrDyIiqgid0bGAMU2GD2trbvsk3nuwPuB8I2B99O9opaNbRJ+WJFcfY6N5py
Z++exw7QlSWnrMEFdOPCRCkg10ALOibpPoHwvDYPQ9JH/snS+/u3uKc1f9EmW9zeI85j8Y3rLWN4
sNVR4jRQhJ8iYwYg0gX98L68cKAcfirTPmXREfdY0iKKxhFa5LG8mOFNXmZ4OxG1CLSGSp7Oa5Je
BZX5TQd51T2nBGxPkoKqGL5V0hqg9p4XwbaxX172Nfz60RGkOAiqH2iGgw+qKvArKV6YuuDlhy1O
IWNdMNQ4L+NTKg4Q1eOFSWBpyK3rgItCh5Kfm85mDZmq5kFwOixBrbzeX2rZ/no0XwiHyG2z1I+E
QydHcSUfLRx33YLtFzbg/RBCUyu3ju4m0IZnkopXcK8HyDhqduL/HoYyEuedAXc3kIAOywICi6VV
J4ysCibK/JsQFCJJhfdB7eH5ZeSKsjooV3k1WQWaG7YkbwWS4fVElNwQwb1rhMVEamir6IWjbbeS
ambN0M4TE0WeNXjivG06s86XwumDkqhTYe7va0dUkhKhcDSiTlFID5mrEFJPpZ7gZBrDXaCiqT64
2UonsjccfFIrhyk2/M7eZDuvLDaX3KmejRecahyvVf2QXGWRNHgX6CPyHssBMJ6vZqclg8AQTCLd
oT+sWu0lYYuwrOkNjbtjo3GvpzycIkbjVG8oUR3L3a4LKYuAugqEiONYoFstMoCVJIklETg24Upi
8UDIyCt+Xj0yOjrZJrmJ0Qq0EZxJP+rEc8iPIHfXvnqv32z5EB/MFTb05bq8ytuVGCJBEnCXLsUg
m7a23V2r9JfxVYRl8l/v+DzAwvbYZ+lqo52xmNrzNkRiwcQbqTZCmAB3xsO3ivGVWms0COsldgmE
as/Tqa7jSMSIMjfVbj4mrbYaTzzieqRIfXlWp/L6O6wwKfbec+zBAHViekmSVTj7CyZr0XkJizQm
7fk79/+t3SQRx5KJ6O9y7MoR/g11hDmkqPS6SUK+eHUJG2dtH8lie3S7mhv3ll6fxBrEj8zqwHGy
j9be9cH/Dysl/Uq90IPpYr1hu76kcmJK20nDQ1EH7Kfir+B+XAOplJzEVdEgqTiASmJ6lDsaICgk
Or20PwmWeqafc2nH2Uq8DEU9N8bjnWKuTXCevN+R6OupFhJ1rb3BoONsSWpygfTP7Z13hkX299Al
3FBDelGq4NUltH0NTmDSIdwkVY5jcXo9uAs9zY0YRpNctFZ9tFetE+jNix07a0Cipz2OA1Iux5CF
6pmLMgX1ZWKdJuIpFKG2VhVXb0nrkngcoaYHRakGtuP5cRrZcosG/H0dKnP9y2weApdrrQAB6DpR
yU/IRuh9yHZNbY4R4YD88q0qIBabubgXSMCSNkAAmmcouJdcvZxXdSmXJ13b7adjOoR8Cp9LG3FU
IiISvz6FQdLQv+H4N+LoqHA2pd700X7B2YThqbGXZOxfPXYj1e5gtOw4Hjzs/u9vVTaj5BrFeY/g
FP4UFmo8zvOMb7f7s3LdZzLNCXSL0WuCLHozIO5bCLIzv8LPlGx8gDMStN6cTjJJi2drJwSH9drp
JItLNRkql+6ikUBWEtfTaNNxFhatPl00rivuHGUenIuGYIHiUPwrDrY9LvVLdGSYaAB23ZsfeHLg
kZVyWoA9/TezU7mz/sZ9AGUeLBbij5q8OtQuF4Z6tux5Fy8ORR0MNywgSLB8eoRfT22ZY3uyV9g6
dS0z9VW9kUwaXWoGsFgjhdEGcAqDwUfmXf+jU//JYOFdSvXt+qiuWadv91N/6aE7S6lRqG8ihWqN
q15hyRmFmEkdsnQgdXirwgCz83V3rGdipWLPRXEUCkGODE6pKcX+pl/VilW2NZ4MFgZY352S0yUV
a8am55T3t/ski0JD+5Rr8dKKZ5VrpmqIha3fuF2uu3qMRQ0lXwZJJDXgSAD+iwb6sPIYFqd6wdMx
QOp8qlBHRpX5eTfeksNuJaccwyera5PQI5MkAOkEqQwy8qlUo+L7epn+H5P6b5uFSIOMZnbUt2eO
foqJgAsEkp4kx4ydD3z616/wpsrfbSjkieEKZ4Sip7swRtmUD1mMktmkbYqG+c/PhvUJsqxhvX+R
ESdmBCZOW6KQyZ3SmSjoj6sCAPmv1+MZCIsJyVm4iN0/z3MUH3e1lXyD8rgrWgQanurJDmDN4OCH
XtY+uUu3Poi9m28EKz/uN5zEMUA4t1fTykvY31duKAo4C3HrFsG6+vwomrKPKJpvGxNpvBrkk2h8
+MxaNWDNe/c6O/o19/XrLrnlg96SueZjlaRPEQKhrCJ9DYtHY7Lr1N9i/+bniIDu3dw7WBWW/t73
hCXAy5xkMP4VSQN4gki5nswGBch3HVZLuMzvhwsSvJY3o+/0963CovDgz9sHi0RNKsUkUSgvOCTj
FOaxkqQNUJF77xbsW+bsOFWRG5us2vuO2QWPi7JWeKwYqVE60ge7Bb+kpnv1fJCTxj3xzy1P8BgL
dvZ310ZV07aRl+++u++x04XqUxCc32hloUfgvtg7JHN78Oe0ALRbLb/l8x9iyc6APe+ROCYx7Ldo
6/t/nFBV81XwbkmyNjf1C8+NfuqCjNZ2sKvbykzp3HrLeeSv2hlcnZUcqPeI/tVrEtP5EOJmFKQu
m9W+wd1mTsTBdB2tfv9OhilacZg5N/gJgglpL8GP4v184Y8I8xxqSOATmCRrKGYJD2FNNWvaY4bs
4Q7BcZviUhu2w6oI9O8xwGLCJ3P3Q28RNdjnJ96q5zSXwdRMll3JvgXLYQIdb9xVkBevo4ubvl3n
i7y37tMw8HVtATZ7vbBLMN/P9gtOYnvSs2NDwf7x90S35yKdHN/yQeiH/nYMn6u6oAGSPqc5miC3
94YbtQ/eNkhD+n5fP0ip8xaaSkgbKRKA0+IOu8XXfFPPGhPFVX+ygGavj+3k9Luam2PyOZthOqGc
i+QRguwdFZ6zX4Stwnn8VWvtelnPbGVeY5ZNzUU0XI5eP5pUspiF2izZDu7NIo35/I6MfWacrsul
TsZMbtUAZiQe3Y1wYM06mpV5Oa0wry2KXV1Yxk8GC7s+keRU3VxCYyIQk7Dl03FbReJeOajCDo1D
SV3uwpo+kZGFukLjm7fX3WxWH0hO7ikDMziz3F8PqwQAKHB/FDwAN4F5KfZI3HZanq6Mg06cfCbr
v7Sj8c+MHrJuWBEKNEpf2YMlse0eHIEh7a9yuD3q3HW52bbRPbTgwSVDJtrftk2i5MReeOvWvrV1
991rN3aWdMut8AsmUhVHSxaEuQQN4ha8ceP+nRWYvkEenNgBBoMGt0TQqnZm1QIl2HXPbX4FGrlG
66sguK25lem+kjFpkPA1dJBwxBfF2Ttr0X6rarQIwx8+77oQ/AI1hMoCuoUZRTtayAmpKvzTHf1e
WIqPRouRuCpfavUk13VS2rJ16i4H5sh08VH0y93aG/pCEzGLnjILgw+jnbir9goUkOwjg9Fdjg7d
o4+kg6cPQnflVawmsUL/PBqJftynDvtcERWU5Oo2qsURQotv67eNg8yZG3u0h7Ql0isXS3IyJDdk
P3Gr8vz3i/Iry4X9uYmua3Mdr41JFGwHGQ2lYALpt9Vc3VnQmzGJJ1GbdvEKRsGSa59Ilfx7wIUt
u6bBSD0omN0GRmvtxz1JpEkOnF37YO+qqKRXzHCJH9IUUW8lcycaAAqOb0exXN+fzwbZyV0gtseG
KsZ6emgr3Z1/ojVBV5oSRaxFMnttuSTseTJcmODGRQ8vaXgxJjfW2sanFRwl8bWtL/47M4UJzXab
m77bYuYQRCQHs/ayufWvvha8NlMCKePsEJwGEkVdTTULFxND36+TrXY1JlnnFhwWjdaWHtu9rXv5
qL5C5/W1uXuVq7g8VQX4oiSqfGgUPju/Uypnp1uI0ABeYmcDRdahbI0sOm47pEEsURwYD4HTD/Rv
w7qlzbfX9u/V6xf21UJMkW+vB+2wiszJYa77mzadd7BsQz/xKb/Rj0B+LQSVvR0nP+t37ZPfJ4PM
u3zufwyiD3r+AR6wefdcUxCI7TfAwdWG+0n2kbU33YabthrzVfs03ve3Q71TGye/F76cnsqsu/Ve
D6TsvMLP/msiVeGRH06RbHM4S7vrypxA471HpNxaA4j43HzL91bPDXD+esWWEzvq79QZInlcB5l/
zy8/WDwRf2S3eGfCS7WfNsayfRu8HlOZ0ySU+ZeBwrtRdlG+inYYaHRXAYjD0bZdd9WKm3/ZVRCs
pky5n+YhlRz888QZYWjqeWOPTm539623ax+192hEd+5Ir9BhL/WJ5G0bgpkc4Xq94CmSc2im+vLE
hP0c1aZMi8w46l96jUAdaIDR3kmly/TiVmlrlTmoR7MFz1FLUl1ab3JzovVlml++tZ4+hIzZlf+T
mXw0JB7kYUGEu/PNrCH9OaGeLb+pP2fQX55BM9GqefuIpq8Xh5is4up7MFa8V29PNWMpS0ym2c/6
0Xj1efsxK28cYoX9MWIArwYIQJNXvTCiZXI8na/xbkkDcqOV23rz2DNdSvWifOlBFZD6ouUwtCjX
0qJft7eeUIN8PdCSvlKy/jS7Ag+VYR29L+CHaU2zLLxcUx4iJUkswZimOytX+dx7BnnNnkw3HVoW
AiNQdRaUVDSfLRci00RfyTGw0SUQBYburUhQn7qreeivXMnbIEchu0lwdhUrRuzp3DYXif967GVP
wMhFFkPUqciHPS+pmnzhvK8fJXKdINwVe5I3QYoKqhnLh0a/Xdk1UnLHfTJY2KPmZSun23RznXTB
bgH8R63lfu0G3C947cftihGW3SWfDBZ2Zxal2516YITgCL2ue+31j1OyIpTFM+gZqARAWNFxZs4U
nmTbb4ez1zN8j8QLS/zR/p1852F1RddaYpg37L/NXRm5FJQ3IqM5Go0OPqVdcgsArWu06lmUB+40
9FUYtpLCEmGbIcvC0VNALoYAVz3emmbGlMdNmz5KEtq0TTvcJC17SFfA6/E2/m7pJ2tF3GaeHYFj
HxrLSZ10Z3awtf6qk3Op5PL1ewjkRjOF74K2tr4e7EFCnVskRt+ym30+B5npoVib6c2r4ehJaw0L
SsMi8bD2YGPxVsik1XPAn5s1WoowTHCNuMFkA5sGwcHq2Dx8pB91UDTfUD50D1Ez8Q3HsAwnbie3
z9qkKvIvwcXSFK3QF87Z3BDp1ee9o0S71fl8YF7ndMTAeBi4NJVRzrqBsWyhGmX7b1UpZYLqPx7z
yWhxOe3We3mp1Q61iTKu+Wnn7KwGyZs0j+Yr2DWgh8ndPWKhXR3WrIutwrBUt3zTPvkG7D0ZLD7/
Q9h5LTeOLUv7iRABEP4WngQ9RSPdIEQZwluSME9/Pu5z8f/Tc2J3TMz0SC0RILFWraqsrEz4L+2n
aI1h4pmYwqXH+Di9m/ioSxuVcVTzwNky4ouyMz6akRfKPm/76hPrHuGgLUCkYEFmqxqWnjctJh8V
juIibgQoTc85cXtDjo5qCvoaQQsVFIuzcpnPo5fyEOI6Qec/QzxvV9H84Ypuv+7x/I3eb4tiIdqX
Xb7Kj4mHdEb8I23l7ejPWEHj7ukg/enVmzTGNF6yRNSkKrsiOJtr7A7sJBjm2K4stO1tAfBKj/q2
713FF+3IL4JqB2wSMC/rd/Dxjs0u+bgtjPfUa1E+So7Z8bGaYaDTnCQvWhh+Om9cY90HWiDgozf6
/a4IhaXwJiyH2mrO/aKc3+dJEG2N+RCUh8lJFixOP3ZmaPJ0+Advm/WTtwlja3Nbv2R6prlgTWFj
3+fip+4hTYRrerIS1vpe3/eeiJO6vroHw1UOWPD0+bugdbBzwcC79hjRVUPpbNr6atjNILsw17tK
jpPfLCdfWA/O6/kXgR6Ox8JV95mvbHUGZCdfQYIZV3VfXNTzl65P7kXLlpvRFuOIDfgNy5nqONt2
lyJBUGXykn2yH0/1tp+sctNlMClNj5oyUEM8cIJoUfka8AyICFgkjAnvjlBVDTUatRBfuKTvzw2c
AW7NQlgInaryzIjvPby+epFDEM2n8B6UQYI/lhGen4EJBYw/Iqdf6UH+VgSJG83VtTJ/LgSY3orb
rV6JW3WkYAioANJNG7LQsg/TVraD/ToPY69adatsIYG8+PcgWWdr3cNrFQkuBrMDQEuChuYwd+1F
TjUwlBT5iiu4SFv5zRGXs6Ma8slIAT5WC0iPThlo8zpovqZAfM/YNaxMEFfdjk/3MMG1h+k3uyE5
iB0Dg15rwGz9pUY00U5uVhrFwE6Asnd/adS5pfc6ynnbSCYI63toro13tMWZ3s581c3mxhyZLz/1
hrMx17b1ma1kE9qc3OUUuB3krb7swvwYgfTmeBXdV2zWjbyt3NhvgaqmlXqsdzkCOX1I52ZZIYdF
mPME/5ACr4wo3zTzCrMmZal4ucupGppMMo/zkpeKXX7Ryzblqj4Wh3qVeeh2cA1/Frarmn9SF69j
d5zPwgGFnbW5rX3ca+djGO1TWCnF5rmX8XoYg+xQ4pNwc9S5gCVD62Nti8qO5hVehh8nRRuuaFCW
ZoG4NAL5U/cfHrPa6AaljP/NQiPI3ru5duk2rZ9ag0/UjqzmaZkfj/fxPTvGG0OwTBTjhJOwij/H
S7bEIGxE/ee2HCXn6ZYn40v6zeYNoegJg7TyxkM/13/TUGEiH6dRRJ3CzFPuAHy/qo3R2qLdkfvn
OyUUw5tz99oveZsdurnolAtEexZHnHV0RGhb0q6Xc3vhSCsxuL+jheTK9p3vH3qy0Hdz9ZpzJzF1
H+F3t+iCGdgfCkh2iwJW6vbn3Gb29ebEvrTtzsK2nz9P/bxyStjxzTLZCn5eoCCU8TuN91hm23af
kd3Vfr7TYHmtxsDwirngV15tN0jNSRh0r/Jl63VYk7z6J26+T+YFfpTFWzcf5/ViFpTHZBMf9Td9
mVzlw2yXgm+G6oGbMFkaw6rgAo+gcWd+iT5YbE8HZR2vdNSF1Ln0erquEOQXeZ7604pHZ0FRlqz2
0tsCzJ8OAanEK15qTsiuDZwyJYNwnd9Z3+bcdFIwb8NlgQbJdbbGfHYlhiUdqXhVuY9FzgGABxlt
7cc5Pj6gBQ5eTJgtl7Pd9CUQ1FenyKo/tQfdKRHr7Sac/pKTSP+WucVVgVFBSVehoNK5+6POYHy6
ENVRVt/QZzD8pvPi76H38oOAG9mprS0J1blfbc/EReXKCL6J89lvHeFRi/BBc2rf40Mq2RMs3Ad4
xP0sO3dU4OY6qk7hDRm8QC2seqSxewN3fC7T9OVyh8+HbpXhdL5LdrtJXD2YDAsFqC2+6keRU/Y0
oM8V3BbqTnGKhUzIQunDWOqoBQXC3Ro/SofRIrQV+sGaro8HH5LidB/MpJzNadVyzF8fYdG+NUH1
4g+nIf7rM0fcywjP4cf2Fn1hDZ//pIuGz762brF7LGLc2eRFxDlkI0YwnYBmxSBfzFaPoN2hwuvd
2KXZpjmjP/A+u8rQ3Pul9lJgC+PPInYN3eoJHsVc3ZdBlNuDLyLA542hNJ9k+2GPIYJYDvpWXvQx
HVPk9S58nvfl3WPryW7uPzhrH6yjeK8inZOUljr4KXU5VueG3b0R+DCD/71dc+xIH/DPNqhntb0l
CC+vNeHtvyer/+54sS7gPkNPpsv0Ejv6ZwqnxzccSeUBqseLJuBlLyNO/TUgo70KBBvFWt7Yf78m
zPo/U7h/XvQ/YxL/X0WgqYOsRkKrMdstmVaiWTIerCgAHpCebBm3/G1Gp1xGkLHNeRr7Io8K35N2
1SCogQH9L3vmXlltaT8UL0XrzfBpMKTOuOPrKHeyzhtuqIkETUUBuWjbXVWQhafZcixcHf01Yanj
YousWn4VnkF+s/V3gNt4IWjW7YBx1OPlHvW4FpKVHhvVMgdfVazSjxq/+dYJeoeJHpzmD9VexpIO
h8LGik1XfxdCY7QeC+kiQO1WXyonxgIdk2f9xkQG98A3OuN1e+3kpXdXjRbFbPFY9HdcGnnrGaoj
X1K0ijJLw89uuF/S7xxe4vKGdCNRTGK3LJr7sloPeqC/VZ+lYnNB9qphusq4kYawoRLorKI/VpM7
lm5WOjryVLZEYnzipUhSxsTOZSvRLXk5m2whPWqTm+IIqGy6WVipznisHxYnj/EdCVY1WEbqSFf8
noe7fcu3jemKTFA+/enhG7mjtu7dXBmDlYzXrv+aNhPOEIwabJrGfgA0dRZjHOLJvIqN9fhB3CVK
rfiMYku9Vebmyjzeqr0q2XHGnIsoW+q5yHwxdZ/qKj3wKxM4z6LsHN54MfpSscJlfvYjJJb+sJ/T
WlM9MTurjWHfEQgVvMxYR90ryObOKFpRtkrOqWxHP8/nXFB5q9aMquChWspeTv26tyVEaiZbdFV0
TJDKDEGTenw092kTiMWpEywS7vJp5SS3CVUEjjUNgpHmLkeuEEEYv/qZ8EvBCru32nd11SF19zOT
HHWyiItdvSzDYhWph6R3E5tgZWxrkso+QOylPo8/xrYM70ow5Cv96ZXjkimfRza/v92/k9JpZxZa
LBrFR7Mm0rbZMSk7q2d1GXbJkUOelx71IXyskySoRY9nKyGL4P+4ys013mM7Tvy294TCGtSTgVcf
j+jnQQPoqJ51O0OAcjHoF2WT09Az5sXd5Vu3BT81PhbRzIou6mjNFPfZ2FpuN7It+3m9vv+WiidM
lkidUdmbGeapxyzUtmSoeeNIT/sZWzy3Vypc3Bd0pKVFspKfVpIHE1KB1U98kPcNse8g0sW2zYJx
TQnBMrf7GAIZASdQpo9acJPljXzG5xZUN3qX97fYEch8vuONNqBhmjOiRLu097GjZFv5GKY+iAZ2
z4mfe8+WpWrVv1rs1IUjfCDwOgMGLYO77mgY13t957Sfydvz40G2fhaXUmp1h75ATWlCzPHzeafc
/lJrr45QsOkcIz9mLYj7qLjq4Ipf8W/xdBPN5tHFaKEjOcVWqh2OOAOdLvN8pwSL7LYLW5xEUS1l
bGnf4hbqICpYH1jpz8DQXLOxb4otD47OXZGPTNvsbbbEJfN4j+ysdfTOMlfIO/KVTGKrEwSmfKV8
83LoFLWvbH0rHKPN3XBkyX/MtfsibtDHeD0r87cQ7K52HolrMEC1lrUl20DLrHyeuM/YNzfSNl7e
Ckf+1m5Ww0/dLLawXNrD5k4ARoqxW8QIBoHohyqp6SVal6DHP7O0t5La0rNgQJ+ps5uNMPilECSS
azSepjt9NhcOwvJhWOJ5oszGKAb9H4TKzCAnvGW2VLORGZTQSBRlW4E+VDgVXq3yuY9I/LG6jTPH
EOzhdN9z0BJdB+OFPhbomZRHecIy99JINruc37qtTWf4eAQFETploj1xinObWc+dqnmPgCrefCNN
Z8PKlrlg+bFXP8tV6xSCOx0euMqe4by33NeV685Sm2m2yOoZySKdDGvTva+LmftcKYkHsjCdhNbj
oB7s6GnFmAffXC4a+83kFNf47jzwT0JTNcwXrC9NDvjB+2paJZPHehLP2qO1imypfVfo7h4qEo8d
JTRQGAq7PGrZL+W5wOeCky3yrLGtYc0rWZpsTxhVe+lad8vfIbcKdIG3fPjj3ZH9PrJSDp6V9jJW
bkI0FhV1xWHWYlAsOhlF4RyhJR5Y1M3vR4b3knkc26NspZ/V4Jk75gejIPrS7W6HHmljN4hseYIW
1p018JCyZfamHEQqDWgAK4PqeaE40kfFnWGqFLu3LniKNjuh93vD7RKbN82TeyOnGwJxS7EfJDNP
uI7ZWk7BsTv1yjaN0MJGd3bm9ObxuU8Ue7x0b2yFhE0KetA70XfXzkXcj/fAYPUhQkaxnxNR0P87
POevkiiUwAG+pCvaX/oVq2RpXfkqPxs8Ji8P1fA/WlwNk23obauCPZ1N10CfRl+lpT/Rn0aGlt4E
OJlU2nEY6Zaw1FbNSX+FD54oYoIzxMQos9nJDwc9huREgt/7Qm2RT5hwHZLXoQ9CIljqJycNXZV2
0TExsCbxX2r0od/YeyU5gj+tp8WgWSlLn+UzvVJOaa99Zd+j17AuvsTY0c9oVxP83rO5zmubBGRX
v72CYXqatXN9tFOYxQ36t8bTnrXOfW183XB0Jjsid9z1824pfzzzg/bds/2/IsFDQLM4pqirZcHr
qbTzIewuxLzYIYMsNYtsuLn0D9/cNx892jKx3VaOeZxai0FnIygRQAUTuNuZ7IhX5jopEd4Zz1Rs
8UpJjDCglwuWWLsRth0D83m5CzJPAXa7zgheh3FHxprFNkeVWa/E7hV6UhywlzcNccriMP1I36Bu
8KjONCqzz3EhX3gp+QtR66DChFjZt76xr39oav6lpfPvZjBFEAZ3DNObDPzgLP3PdLcxE6a1XlTq
0V/Bw918vCHUPK/8uQHu378zgoONVA038GE9VfsvreD/Y/73n5f/c0bt+Rge90mAFNp6BNh4Lrql
6qITJyzat1RcZ2jAdkG9Hd2RjXAcu/W4lySrXpmaWyLctW42N1RFu2vOU9s+WA2kqtXdKg4RvUR1
8yR3JqaGt9+odCgZQj5Wluf6EQybdEWBMnjptxwY78XCUG3O+8/7Uo6sAXlVDtIPY7L1r5lbHx4m
iOAM+ePuN/LTA8vYZ1Mxezxq9uOUkNhBWDKsXPUp+1R24Eeb2tlOuFnlFTCot5vGUgh08+QnP6eI
JrOCLiIBnyV5qL4ovp4FAuU5gBd7bAIp67zyNPg1CnbmNt89BAeA4Ka5AmfDz5OxfNYPC/OzXDzm
yhrqw+mWuPKvUu8i+dcw/Vtq5ftqU9wAMvKfpx9XthgWX7Jmt4t4V/yVCvKqlv/R0uA5vhhbkgyx
+WUp8c9lVIlFos0qlhF65TAVsSdANObFxz+gMPS32l3896zSPy9n/IGz10n/1HN0Kd+ekhO13mOy
P2Rwj9hWv9rxYIyunNv6cMjjT610W9NXY4p5RbenPlRzOxFd0XDvCPLLlN8odV9KvMu3tWSRHlLS
6PawnNWeMthp7ye4FxA0RKcx3Am0+ttE8XP8GQGRQVTGwY51PwuzyQJCKLsgEVyFAe9uk7IytB0p
gzRYjyBdcq7KB+k5v4Gbf1WCez9MDztdNieVOtebRW5Tuo90XnIqjVZS+kVrlbNf/bZPy03JTHsS
mOD6NIQGGh54fB8NrBWyk5QsjNqpEOWhW8+ccGGgKmgZki2up8FOGldMEKf0BJK5EtBK/Cg/orX6
faNVQGzJyIae4BY4uXjxtsitGinut6dx1SVnSPwnyoKgDhwVINbgt++tN2t8cT2jNyPY2mMdhfGq
oVYZ/K5zuOPI7bCMz1DqRxAzfzj1m4pyYnD7FHFX+alxaIitNvaLZNccVW8i9ptHHK1L/0YRlli9
NL+ZjgmielL6l5pljY1s2P/O3hGFTJEFaHxO6+pL4cSqSJdfiS0b7OHMTsLn8IoVNueePHMft534
GceWxI+8AdAbPm8od0gelTdy8hkm7g9HyfwCE5YjBYs286vhGL8l6APMnOQzR2LjICcWa+s+n6lW
HH2Ws6UYnXUSQbrrN0styYVDiema43Olo4OmeimJPBiI9tV8cvftzFYqZML4u+iz1Y/jL+Ib1c3S
r9RCtad9UvlVqav0xDJU8bVTjpMtqPEPkaDh77PXOhzbo9TZ940BiWBjyM5IeqTWixZqpGQ/5Y2G
e6zo6MNSmR1Qbrb25uhUZJGSTp7oyZ3dZc5TdrTJTggq7aolPuROB7RXvQmHlA9a9MXWYmcY4luL
9KHd5E7P9/Zok7KdBvVaFS7CpZoIShhGR6AJ1oJGQ2S0pNkp/zaOD2TTx9pNc8/ovBrEtd6aIKN3
q1pEJ4prigJFXGl2xQl/c+lVEF/l5ePY57YCxYmD/aNE/tI8ZKFMr8IknSYHpxeh/BhLGbnT01C7
5AZy5FLYjM9VM/NiiotsPYXTXKSpQTVF/YY6r+HOVO9xbCeHsqA7yuua2pZ+FEA9WTtGEufnJt2M
tRU/PZU47FA51dfasNVVKbl8n6ry6cadl16TnbrUUtdIaFdkS3kXS9bEvmqcp25TVElkoZc8m89I
V0Y346bJOF4SqRwMbOvPx/sMTcn35uZohi+j3NpceK7RG8WtyvmvWNrwKpUopvuG0tTN1iaDEIKj
do56UX40cBd0fDd3yYXMHJ9RclVuc+ktAuEDOGBODlEj0+4r9zmvv6PBFvaDYUfLaCK9uYOaLI0f
xkgzHEriL3It/YqgLOykPnNkGnW72864O836hcpQKPSW+DlcTNlB9hRViaxwKJCbYzW4HGAmR5U/
7OnoZZakhf0bVWiLq8ZCOD5TW0Qd9jAIWzL0VLdMKuLEzd+jp91Cmd0MK6BQIfFIUvPPVgyMi0IW
Cmtp0bT2FIJv9styhSEthef+TruWcv6nWkl7UP/Z/Pk52TnJpntTrPubCuxIhHgvY9vA7ABOCMB4
qBseIIVxc9X+KJMskqpyLY/QBSL2K32CcTx35Wc9AfM4nJ9G6/fV/BZ5ArV06ZqwKzDyQI9Xc8XJ
68dQEFeVo5YI5lAX6fOx9MpwoP2c78E+suqTSl9k3b7gJ9FwjE/WhWlYQBXiZ0NrpvfMp6efR7dN
N7dlHzsdphzfgubfv7td2tlPAvgjlBNPee9xOfvV2kAoXPEllO5JbnQxoSL/lqceIe/Cvg9WNDqy
qx+HXXZpQVO8qHqv8U4YXbJdXVjK45zVSiUTGf6sstTb6r6+Fd5TDNLK1QeLPgk9og/zRN4+S9zO
DFRWiGG34lw9kfXq932ZH7ioEjval9uQYh2MCDVgp2tXt84ZjUAbSN/b1Yx2R0JReDR/Wc45ffj3
20a6dPv+N6YASmEQWrN1f1Afzl0DPhTfhHchc8ln6VVgYyBYZeYUqWdQlt5tDh5qhWmlXake1Nzq
NvXk5wG1f/YkA6ahLPhCZOfAXEEkBHrstSqlv5sKbjm6Wueq41ztrJod3IXV3RGOtx/2esdkMnYl
nQUz8C2f7BSYcMZL2q0SNrXVvYr3yqNQN9YPzF4yTq8uUL/QRosX7GipdKLK6TdjSLVZOGVuZx6A
j4RhbmJXh6qi+5PueDaUShOyv72Lw8dmNKzG9JrDlHH+WA0dt5pu5LL1xSHMXgboIn4zAnTF+jKg
ieDLivvY3Gf+LOIa05eWBVCDZXsmL7o9OfDsV6Z5lC2exFO67YusOYm/cWFPCGOMLqCoNgUFzjen
CChjtGhCg+CrnasU/6ncPJN2g/SC0Kt3vbFajpHJ4cwHdqdNsSoBPSgdQelhROJ6Q2/lsS7OSQaT
KVdtHXIFPgPgH827Qc6EVQbVobiM1ggoL0agkhkNqi7ZGyhX4C1Cibnpeq9CLefQrnnYrU+FzW67
k0rsu7tNPf6wwSDu/ap+OM9df+0ODd1Vwc7wYzmVlZsINmiDcpXf0+BxVXxtfZMRxYlFu4kcTXC0
67BR2PPHeqGgcE8f6h4afHQbpQBZFkF70ZdyxOXtoFykEw+BFVCJXiFa+RuuQzObrl90ybHu4XQo
7efoErNTMDvdihHPZO2St+fz+EjmRbSICq/9eO4iHMUud8jal9pwGkYDR18rned9MRNXd6A9xZ1S
8kA+x4fbohVQOc/BUT+HzJnixRPIofbujVd+sgczuK2pP54BUsCBko2eOE1r6QddcXVHfjj6X9Lj
fxO4kG58SWEh6DrDGcH8g13ZGEOfD08m5x82aliajYoDMhxMdL2jlZ/iEfi3ker/0Fr+yP5R3mIE
mDYGfM4/BRVjum9qrTM9KjPTyGjV5vq217Yo76YH/j0jAisvIJAdUS/AGccKTuI6v/z3Hsq/x7oV
HeFKHMIZX+Uu/hQRKsuibZ4579oMLh8KrTZkZv0tymWnNQPIf2NQzV518T/f8j8u96eEdK0/Hw+t
n6I3AaRc5GxvezaeMjnP+GoIP1lyuqMN0D9htWaipXadVSamVV2e4k7rYnShAPGmnUHU1KTEUe7A
2WtTvRr30zhd//LR/Is1zEeDweWLAov+Clob/yzOxGdyi+6v4gwPLo59SCxoeTOD/rVNbNX9Oud0
ttD3+rvCBsYg/8fH9P8ujWLgPy+t3fIHHOnydjSOU+eWbUCbhB7AfGZTD0W/w1e9pAqI39P37lP+
IrWm23Vbd4JLNXD7TY+zID0mWCS5jyC+wfO8ndjxMnGgcLpvw4sXFV1jwmr2CdkoQMQbiNbJT81R
plx2DVrN0YcwB2ukH0rKyimfO/oBmTqwyemb/UsIFTbZfzLIlkxLdCSwchLBfe/js0D1hkRo/LTl
i6ZahrFGwF+Q3Tbz7rKlzObkTFrtV9hDo6R5W1SNbz53dbUE7GzODa3WD+b0wgYwaNjMEu+5Kjgl
A/HcrslVgsel+XpAQsAwRbW1O0SCanmDUPIRh/21+ALhvyrn0icaZy8HNVNA8IuKcQTr9ehaJ7+a
f7kvY9gp5prEU8DbaouqT76arcVFtn/49VKDMZKcyCZcc9PdXue0ktr4Oa0BG11x2Z/JIC9CeNvh
hvZi7gRVCHiXfpi+vlL9xxvnompPNL8mC7LkosdKjyYYXT1HX6ZYuvig2aNvfpelzTIHeObzfZUV
Ky5manPKC6Xw71981Uev80sOOMHo8m840W7r+5dxFJbGuvzJNtG6uE6K0wTShtLrjfhdHsddPr/P
LMPFZWl/O4tMQt8wsOPVomMTtLZ4qbbUjpmdIQ1H74GmNqMMvWV89G7zkW+S1RNOArfMVxXpJX0r
H+rfWVkMG2mTz2VcL9GEEnEklJbx/O5pkzW7vURhGQqloVr8yt+0HjbKIjHtGLDBSufg18v6Ii7E
0wS/Y7w+7GhVvykn6GUhzYd6NWwpD8EfooUUZoD3PnqVoexk5PlHEZkx935zxEW6fSq2tMx0W6WJ
+SJnzD5IpBTRHU2nCzTqONpXVvlzXw3+9DnzhtYiZx1exgKPJXyb3K33maf2dvtTpUx/giEAYLU0
BgJ4SghNLegt6K0rLqp9fMjs0ZvOjJAmFj31MF7WP9peWzQr8TTbltckeJz6BU0R2h53VHhQxnLT
JRwwlszqTtMmoIt3Ti/198OVDmRRnJ6qU78YhjKjqRPNOfqM+zuGBHTM6tdaWt3CBm7fcI1BydCI
wSPMm1UBLABfLmiBdvvnRj6nmwwqFT4OR5CY7/4L4b7UktZGboujh9lDMnrVpaL465c59aTgN0Du
ZTCL9pLxFsMNo1cF+yL5qENg9XoDjMEkaqB/RMvZkb+/Y7ilzLMbfH9jrgL0RV6fuvEmOmWrKzAs
jo1XkZc0vPwqw8eR3A5sYVOepSsvXbh3HMlmWzM03kunSfHHA/AZlq8mVwhK61GkdT6I4BII8IUY
Hil2mxWFfn02w3yjvYFB3H5QiO7tV/mwkrx0U2/0yeoudZhuaFnt23myaEMNG8ePCRZjvIbbd+7g
h4nH/EBOa9rl4UUsbOEzrQAwNE6MeSNbmeAl3NARXt2g29q3SHd2AwEO1p2dvrPYpJdd4W9bzNtT
f813xiUWtuWv/vHKX7+OlE5HZQPhz4Q24pS/6j7+bXnaqAs57enpg/KDhMOCQ97yMEKCeRNW6osF
MBF+5soGfJHFBipJN0oY7Q5cf3QVJl+q9nI3CdXyVyq+l+mhHPZJsjYrd2J5F41imcRhtTm0VaBk
7g27DqI3IefSJq5ymvzHw4YWyN5z9Hm+x6Rto7wDm8gXFNuuFM5SbCU780plmn1wt9OZymJehfVS
DQBZ202xm/AO43d+zP1DtZ9nRoRDTG29HM5jjS69eCnAY50bLGCCpGZrvZV3drGK8QPmyQz7CsFI
+SD+Pg9paSkMojYYfwSk47qb1B6HDSRGsIXRE36HF0dHsXTOhovudj5MgWRlbJrvHrtACZqgulC2
ZSBdk1V0yDCAXA2X/y1JV2TeNH/jT8HvNov81W5mWnSynuxxP9tMKTpL/ZcYYqyy7uE/0vgS7ZLm
9Fb9GeyRHfExFZbum7n1ODxBanon/kxwucTpgAYOtXio74XaF1X8/zTFEZmQE97HAKLG8EtDPhkW
7fXht0sid0op5ui0zLjySz2zoIQOwDKEwUr36fU2N7YVXN1dOVp8QKwS+Br0TVJANGvC/gaLPAO4
6AoaxkqBP7ipT71Dt+/dqO07Xe/lbNGcaT0e7ithmbq4nqDW5lOSbvnk6ADdd81Zc4cVkJB2YXz2
ytFJEj34lBnFd4sBQP1pFg7vtV6X4QMfOvHSvwMAPNakE8dumSwpIjnhi1cKb4TmKg+zA9NX/VX6
edSgXFYKEhTKQgAam2zBazJC1lyMvOp7BpQi2do+nR0IZ5knLtXRjvdacHufXbXrc5Fti0MLfnp/
9cfqn/qjcJ6fFS1dw6K0BBICyDdX5ZreAnvzYP4aYfkhPlG2yH+BDrTNOBfP1fX+3n/TwuUIkCB3
MQZKEVLAh1zUq74OJsW6bdOQNb/sw4Rmy0r/eGzFOWH7KPevxi8dNpHGPMFXn9cN/0e7Pg1JMmXG
YUoqPerb2U6AQkFP2qk/egO8xm4AUM4c8VvMYrQ159vAuR+RAtwpfRWfl26P46Lctsvxk3FVe8j8
6lwvI/9G7sPO0OyaBAAPenDffWrSXTXn9apjTvq73zHfRH9bnadHeq2PcHaW36QoKAyv5Sl0Vlc5
L/8bca3sTA65l5fqk07plRumMSMB/smWvIUVgMYrDO6lue1Cc8d/gVff/5IDv2Yo/8zXmf+S8M4w
JdRH/uhzta3Zjc2DHJjZ6MnZeJ6f2V+tu313UTXdBdXfJLIx//jvV/yzJZLeZ32b6vfbUb7Tm7SU
VYquHZ3F3B5z6M7PXSuGnM9T916Xts54uOBJ0UJt3hRaCLHdS5D0tqnhk03cB6/5JFQWJ0hSRgQ/
Z2MGT+kwai/nHz2GUldJfv31pMUFW3d2HB4bnWhlesDxNPJltO1gsuMiGlkCfXrVLYjeF3krwuy7
kkoq2blTvXryblAOobr5MwDAT73a5JMnKG6Ezi5AKIgYG4xC1nl8AuCpqvuowhsUtKcv1U73ok0t
CxB0yTGaEEoa6SHIewFzobWmcjO1Tje6rIRCWmjjKk1C85uuQn1zJP0YUxO92FDBHZboG8l2g6cg
1cA3v/VKKD9MY/PIAqOxZ3APnqQlMzKOHYQvuFeDGfQ91tPdLtnRH78ph6kMgGvHdQkRRZnnxU55
ujW6rsombtw8ek9AQuzpbSDOqkDQVfaKkXXj/m9XT5uDBYNLyAFsS3ICmCv0FXq6Icr69qP8D2dn
2tuotnXrX2QJTP+VHtzbcbovKKkkgMGmMZ396+9DnXvfk3LllqVXWzrSKe1d2BjWmmvOMZ6xlrao
Fg66WzbLRgmHjXacXdYtNYuBHNQ6vjBKRkR0ulrFnL7wSMtWSothtBJeHpTPlIAKgrGu64ZOKg3d
1lP1oLcNZj7UujsBrXRpsRCni/7k6kygRKQ36NtreRH1jNUP1pkm9XXbFvPjZ7o5brCfZuMK/hQ9
MrwsaZ+I5jChXOjxzMWj4oYgHGXGbHV+3F5n1Ig9A+gdQwoKi9UVq9mRQ0HAbGpDqJ3dTSyX/jK7
XjpwtHU0kR/Wn6ICooPTLuWXaUtjsTjbzVb2r063jZ7K0jpt9dWRJuGjk33QVaFSQ2+0ZKHvGaHT
aXxMXe0zRTHgjjIC5hknm78OUfaYyntEK/BK4pVObB3TEUbl5IsX1mGlFQ6GhNMWiRhN4mNp1gu6
TAppzYuKadbq+orIhsgzr58X81Yyo5Um25FhI88RnymAqWcpNwRiWVlTUuqk0mFFUvDfs3XQGEv8
mgm8yKHslNsiFwVQrh0QU1pXyoB4V8VzFs6InzqjcHFqnr046BYI6gwkHh/XYd90b/XXsX9CZoZX
oLbOqDwUZ+LJknVS3OnFTZAfBmyTMjIjftcJOZ/rkpGygjZBp5w+moStaq6Qzq+Rg6hqqvw68HjE
tvSKkLZp5jmnisdonl3CiAiVgzUWk/JK5AjGMJu8T04Nz4h52YU0biv6d+OTbVhJLYbFamtysMQe
hZosjbwSvYc7GWUIVjMapZh/8ARKn/lbuRRlnNcekiK0Li1HSSJy88WRl8y6EJEsE107boJ07cBB
IgZdE0Z2CRkPIttlQOYXq6wMCR2Vfk1/24VojGmS050Y+iy62O4oaA4PRATLq6zwabOSV5RXwfRw
pw/0t7VtbHbgjh7ZgrBvb6MJeiUZpnlDH2i2wLsJAyNILc9ycPZ9ze64b+W/nFd/XItAwD+7G02r
5npcCfFeJsV9cE9zGYNSY4/Z4xPKcCQeVj3TC7ddtGzvnvFKdcdhBueKTPuA8jpoX9pnwR685pNw
8+BgjT0jlDvi7HriUMq8wvn3PvjT7YHpCquKkBdoA78jLb4pjcWrqp/lBujaxfrNI36ITYb1OOYc
rA5EoNy5Rbh2/94Gv19QvnF3qu21PSYDHaAJ5UY5T7zeah1Wbc6p5WrgnPqVrPO1ODeYFCGlQQnI
LskpuWc0fQpKrAQowsmm9jE/AfCoXss1I1XJb5dAo4Ic28DEpdBbsnc9doj1HuinYy9jshbzn5RE
Zu+6d9RXnFk/yhljSbxZjwl4ClxOm8uaShrVuq8tNavDUch2GdSO5gl2Yb9d3OO8w+dxJECw8Sbr
qS+GpXW2f2kx4ireCGzIc4YL/mCh7TOF2TkYaKhJ2zNmFBTw2NZCpg62bNONurxcASKKVmP1MxSZ
YfYgzJNXRIHqtphNTjRVKEERAfEYiOBJ+GuWWXDwT6Hwri4zrJGK3YfqJt2e6YUxiWCrd//9bEg/
1Eg48vH+kjhF0Jh681Nl01oRk0oTeXUEqzBnZ+IU3Nd3BEFXfzA/fycPjbHvc5J5mF2+fl1M/16Y
w99uRhka8H8/xO+y6tsD2pzatKiOfbzv2ZLqQJkLe5Wky4zpCEa0Tf0y7JR5/SL6R698mgYlm5k0
HlURzbri9uqxB+u7ZKmFHEmYuViwZXRTQ01QmdG2ZNiI8Wc2FFb9evDUDRehb4NYxJTD1qL3aCeb
8+yKcD25h934i+U8frGRzSMBV9fJdvhzsVDTps5P6gRjATbMBaZI2tOeRSoG7x2ItX//ln+z5m+u
Nr6W326j1jZSqx55z3sLCBx91Qc1NyEeViGN1c3wxNljH5trw1ojLOYnLYJlvQzF3GR4bPncFZt+
Hk0sjVtCT/HOx5v+0JL+42bcCHiMPmkKOY3p85k2d2NinschxdHC1tuELNdhyJu248Kbe2aLv7GT
N3fm5iSga9cmSqb8DrNF7xBaB1nT81C58aJb2J/vkjx/fKt0TcfXz670F8LtOhx6tRl/99nFWryO
xHAAwuu16ZBag8nP4re/y0X/cdH9ds2b25tcGu1a5LzJlYOor3UWr/jM+Z6yDcs78cPY2vFV//3I
qeNfenPEIhH3/31R5ffI5NsjFw9ZZjTnIt4jOmL50B3aQktqJjt+p1tOpIez6pfNSqLXSl52mC3q
d0A3wcVJrIL1rvyKAga+3ZNRsxS3dhvkDhYTi4Jl19P618fG9YF4jd7VwpGBgBZ+d54bYW2Ve6Jp
JOo16/LU+qX97y8m/g1DGx+Zb9/sZp8fDkVWRJcy3qtevG0dlgu7drHChYcA6yytoaOFagM3aGbJ
u462IQRPGDbIjj3aiQZGwfKxdrbvjIqYOnrPABk51LEzJLbow91pZtVCX9czYTfZP3Hu2GD/Jbpc
siaL3p4SPcsSBnftcQygjWmR95bqUe+PLlkoabJ1fosWByvd6UttXX5ebBwGHrpsJOACruVxXStI
BIuXZSDap93FeYyc06J5zR7ytytuUNZFfFb53eCFv0EHAFcEkSpDk6aESQg3tFOgUe00FhJpDCJN
gmcy5VYERQXlbKSpBWZurqEYOmTZ+NaXv/mo72xoP80EoQQzkVREkUGodrOhGfoxhZDCKjN7XmX+
SLQFIAJiQXURtI6Ly78flOkPr90f17sBS8RDK2ra1fjPHJQsgrHI0QMeAAZspFbm1heOI/65c9kf
Xrw/Lnsz3+sOgnTNz6r4MI5fe+cZn5DJUM3aXtbz3DRFllNCwMgKmJGaeefa41e6eem/X/uWCQO2
sr7GU64NxvtiGauCsmuFNf8hIPxz7RTBC6qWfbijtLy3ifxNaRkfr//+vPpYnn9bcCQh6cWs4dqk
IwgW0FPw6C5JhVYomF/KnVVgeucu6zf7N3FMmTgZv+kYbvsqO++Ebm4xe4MLEccrWvGqJ91Ndz7u
3OIfCgfCEQhhlrWpoMu/191vXzM9yYmsndjKBU8hlZFMu8AMGrMl2o6Xl+bVnW/6d6wd9xUCvDQl
dxQ+2C0BRq6LutUrIq5o+9FjmTon++LA7K2tz6tVL8uzyTClM99wNO9qc65ZL0AaepzddDXt3V1t
8Q8b6B8f52b1rdVGF+JEIr7FJgTbFQaTJhUbxMU2HtkirDu3+6cnGvqNRlIDCTXK75H2t9vdZLFA
7ir7NS5ba8wTew/YOtOF97l2TItAWn5r/2szu1so/HRhwCFQRCFwkU99U7IdulOlqKffJ9cRiJ9Y
8GgPrgcHwXt6cl7MEHu5Pwk2HweruHMslJSfbvK3iys3a0jW58I1OcjxfrAPa5x/gBPeUaD5Z8xJ
lSMCZqGHKXgMn6NXFKPiM/ZCTiR+4x4WmY3kvrS754Yda5dbmBUcTOFMbFiFbLk2jZ1Ec7oN+a/V
zcVhn1xEbodGQ/gyUIwxFsJ0eOZPEe+d3hHnHaz8/TR7Sh3FNzgi4r8IjGcE1QsgHxh9yrcOVnix
ze1uhDN8SiiFMP780iJTBDcS0unLd/0ngkYnfSPyLuG8SIOarRQLCqRP8rewmJldY372rhAwcnwg
B3ymBqnHHo/zWvfQWa2ZowaxSYRXavW2uE0X+O2CYRPRb50p28jHYFbZ5YzMsbls6gaFcwZBBfsc
E+WeLmZETEviKyHjmTh3Uc6G019UCGsxt6Xl1VNXKiYUhAAP141IaVbN6cXgfUMiBJBhflk3VKXK
V+MY1pzhzbrfnRg1rVscwObEiYEIiNY6I0DqNI4yzHzfribYngQvwxDQbcuwW4qW6OlElk1ektEw
ti03gr+PF7R8rJK5A9PE/ZfunoN8xiBPxUWHaIIOhB1bqFEfp67iYZ3RH5QFiIpfTAf3W+x8Yz1i
XyzlRZ5h3vaf05lEiQbd1IGEz8CKIZWNwtjVX9M3oMGqt6mt+EPElOphqLLacOIbPqN9r6ZjEnl9
eF2l77mXQkdo+BPSWOAECBtOu9veypb184GeigGL5uBFpQVUxRT9wmyeKz9ZtLN9BJaRvooWduEV
z2JtQcYwy+eWe/9J63tVWu2c8e4mBpZwZ6n4aWUmRELE0D3mcuvjG/1tqTASjbpwIE8MV8Y45D65
sQNhFL5J7QOZyGw0q74W9O9T6Kt3Wzn3rn7zyvZC3caDcSkeMFyc7M/GhAzCJOHObiD+tO99+5LG
TRGXS3l80KqhQE7WoqjpbPqZAH06S3Ajc9d4/5uK4vv1bnZ1IT/X4lnipj4nkr3C4d7xkPPmYV4r
nRceJXfyMbGXtWIqXhV0S9UnSfYpX8QrA9TunV94vNhtefP9w9xs+op8alWVODSI4e47eShjkn3j
sA+MR/a7x7YfF+H/Pk/GzQ5QFUVeRWeRq9mrxdlCnuiY2zEnZGwS7DY4ae6cw1EE/vMLysr46397
hNVje5V6RY/3h6CE63dk0N04kSe6BrPAqUnPGhiQAP2udbeYP+cohMF/rCW3eRBd1cNIvkzeGZt6
cXhy83X8pluHxSEwnlBW+MUyXaL3uX4M6JSqbQpup81c1s/8SQjyL3pvQsCJDwWIsDMGRya8Yy0A
MeB809io+BUapBU+AuwmiOtVs8G4p7I8gT9gYSifVY9VHysKnmdVsZB22Kqr26KJIn8vo6toM1Pj
2Hl8FKwuMHYa/dkmSGxhzaA8XaReiRSflrrTsr0zt+LolQWQbsxopzgMOZhwgKFYMaZwSo81fTJH
PYcxRF2ydlmyW/tTRnvW1I1mMGomZq9YPZ/bGb4YMzGkgrw7/aif0oDRiWgpNsPWlMVWtlNAyP7J
Uw42cjAztQ3mGnsDR36Adntzcl5gqjd4XuGtkIfXvr/R+C+d+qt7VGcnf7IQTKQcszjEN8Bh8bo4
v2cjo2PPLoxu4oyJF3wADAWzWCE/4BKoLjdfDCJUplpXh0Y/kY6gii4oH0zEzKz8uBeyIH8UXOkt
tbMdMxD29B7YVsHQzk4IuvxQVjUTOnzRPBko8a8sxXUge4yrPITBvmJfV9KHNidFhxEnVhIEsc9H
86tyrSIxBfqW9fzgFUzAoY+VdlxZRNfqHo8To8n12RnW7F7IZWxCAZ9xJOHo9/ongZiIyAdK4A/U
JII5YP6AenTnNf/3Gkf65Z9vwbTpRLk5R/H++Ja3O+hQdfYQMV/CSP9SFiHukfriiBcHo6swUyME
yJbY+wjz1H6uCK4RYBGdMNL++Pfn+q0i/f8vP38zrBNZOOWJFu/HATKdBtxunuCI7vFxbI7DCOE0
0L+JkKgYAKnm1YmtJ/3jSQo7/MXyi/BCXQIvYGL1z4evC9ROAs48cRnxBg2wqrJA5lgouh802e1h
iQHewRgOHepoJ8Qg4Yq1Duuxx4HFwiGOcvFBPukEFYZFzWZOCDGr6LZouzas51NPJZB+JzpMhoKa
Vg1qe/vft+MH2x9G1f9ZH+VbjW+P8jit5Um8L2rEiCnPLhTAp7LZiSrlGywMbctUtgkbBQ/B2dQY
w6BIZG74caotHXDObkpvHbuA8cnEU5l4/eXeR/xxU6bHC1gZurJwq7XNY6mHu0gLYPb6sCJEAvza
2nrz/Y/Nve6G8uPS/T+X+k/X6tvSfQJtdD6WMYyncxjBD8C/AojA7aZfeYUIjmk7wk3pujb65xPj
g1+gQy5XVoMLGq7ZWeXdD46xC83vaB9TK3qUM8Svjtr5GXpPjE7q0cqSt7rVzBq/SxPK6bx9kRPd
bMF/ZXMjekK6AyvolFqj+J2Z4nGYHQYepIIj48SM5Tu78Y+blTRyqyE2GdJ/bKHfvnFzkKQyEikN
XhvWV/hsjTkmojL+zff31gTxp18SRjHJOFOBNoZwU9zV9VROTp1ScA7MgxOK5cJaR6t2fq/e+aEV
Dp/+v9e5KePqKBWuqkBkJkfN1375HnDm2HLkGINHzsFybxHymluPd5aW6U+VzbfL/v763+5l25UH
XRlrjUey7Y4OZDpzy0DihZhfank/ZxH/99v7ux1zu5gB4p+SfaTjFL7FnKdZ3em9QlthMksfVUcJ
Zgby6jPBligTgug1CSYuGoiTuYH/GaIJFN0z50iJ/nXBsI/zMMQDHLiJicwut2Pz6TwyDZLt8UF6
LN+St3PsCAGmzj0ArdIZGOolduUN5hplylsVaLm5R2uyNua0P72Mg+vxHbMO/DyyZ8KRt4CETF02
DCOQa//7y/9/bvd/v/xNaXdILzn9+PFwP3M52j9U9D87Wkeka5k+wZr+478v+Dsf8V93W/5zS0sM
edLk2li2U84VWxQhJqnZc2E1P7tA1fStuv1frc/ff+GbbbRSa7k7VPJ4VAB95s2A9z5Gm9g/4b3V
3GMIApGGpPf5pIWaB9aDXaLZAEsw73z38bv967vfdIymUnrtJgeetFnvSPMqbIkBJ9w7oJVu15sy
3P37ej/2mYmhmwr8D0j9W5dDQyctSY/jou/a7+/wi1kqSGtf7sOvr968U7P/nqPcfjuYDaqMwYeB
4u1EvZtcxNpIjY7wkjPvwXGPkxjmFwFiUudOnHI2l328XSR4zuIVNl2LHd1Xl2dcjHfqJvGnReT7
R7lZI7VTHV8qgR8c7B2/cewMJpUHBSdahjvX+rEW+n6tm3VymsWSHk9YJy/WKk/tkbplV4IPqZXD
d7dmgJiTBAhwz9yimwTnPDjEnuyQXdu1tQuXLyZLnOKfF6I/DgJYXUEDmG/zs/1CshND2E1sF09f
m5Dj3fzTmxBh8juElVA4JzyBhp7OKQOZG4uftJcnH/lic6d4+D1g/8cvq968P9frVUpFIUn3mBnY
y5FGYJL5PEqrM4dd2Skfrg/TzOmQHLxIU1OGwTWYU2Upzc6soBzIF9i9DzqksrI2LzgyEIgus5fR
A/cCTQLRIYpZZXnEcyL5vbxEhAJVQsOMnDIetyav6vzyLB7RX9ja1xENMmC40YR61eejOIgi36MS
kGmNPeXDaDHUugVa0kScaXe4/T822/9j5yKPECvbWPt82526E+NL6ZwyuSHVzF3xQl2JBGa9HDnK
F84zd4cJPzzKOvAKfGwiURzy7TssX6NsciGW4EEz2epxQPDVR2Cpfb+lIv2wPn2/1u/K7tu3G5LD
oOrHItsPrkInK2gfI3DAD/i41bdqc0rMkV9cPsaBoVva1TIeEfeiqTsnMD+W68GfWKNaZxyO8pzM
7lGs5R8qH32kH7K0MM3FQvjnzVf64yRt4IaPba2Wmd3DgPwj+vi/0bsIqBed6TGkZ6a1Ob/7vlW5
zovzxgikn23AmD183OtP/2fIcfNqfP9M8s1KE495mIqsZntBt9Qvyl0U7h84Ss7uhOUNExMdgmlY
oICuHi+xe6jsRgdqYaygGOA3Wk+fdF/sHcAYGb4mgAbO7/MAvCoHUpOuWeKvaK+GxaZ9zF/qeYPS
+QOfOUfU09VNGKA+FvnzqXD1aNZy27Pn6yp+q13tpZjlc3kbQctSLA70YLukHZNYt50VziGe0bWA
TNBPHGRJVMtnvzoE6qLHwH2GiInLbVROnzBt27Yh2A0zlHfyT2JCKioTsGvxxFFTR4rtXPA5Yw8y
CR3I6P+erMJwp1t0jsWOMj91MamimofNsZFeriqQzutOxeykekzbV23pZp/5xDqtqjfl4FT096eW
dgZOJT0BMlleOUq+DWjSFgLay3w8V50eMLkKSxUt/LraagjyR5ynnPn0Y8E1TL1MWCEVPtAtSC35
sQm6i3uYS8/TEzJTBfusihcsbB7kPTSIC3KT3OtZrbCHF75Gf5/TWIg4AEC4hjJ9wy96eL6+R4oF
rqCbYTLIT4GhYVL2hllXOvIHs/Ln42ADMgDDCofxssxCdQgN2tKSCZzgiPCT9gEBZZv26Q2C2BXJ
IyJYUTO3R0w95ElMPNwzcKXQhnmExel4uF35IVFN+Y2lcbKXwsouDHSTK0UHhWIRSmgcrOqTz45l
X5k1D+c3MK6T0XhAnhThDE/txsC2cxxPVUdHl7F7NaDIOitXvfwFyjctnl0pjJ6MYRbPeJToban2
yNWyijgEWKIpY551ZknA0rAnYCpeVr9OLLOQzUBdLoCSIeMV1fCAdLV0lHaJpu2ygEnT7U7r/rMj
4ZJwqUEwS4DapSvVO3wwxQYYWB8HNKX1QNtUDy+qDa0yaWZaZJ1B3izpJ50cpYY63PgpIRo2LWuU
QBMnGey281Lgk2f3wqN7tiXF7a6s//gobOHoXg3r+KG9la/X1+azUrx6w99UdRYgLW0Dsyz7MD6v
Tv9c5og8ESKvxa92HcNoTKxzG2pT70ATV9rq7wXJax0fCyyFlfsd3vP5YZspW1GjH3Z40g2Uq4c5
iLdesqrppyR4Z17EUYQaxp/ZIomsy2TEginaSAhESoCnFpoorjy4Nrvcw+pY9wujW0AwS0GBA3KH
ytTi8eiBbeOXAED4eQFkA0vlM32ZlkGDv2jwjcdJbx/8PrLrfSHZ4vFXPsCvG//9tnfb4TPWwvP7
VF7Qj5rOZZqUqYtWuOGgmAHTPsCL1h15+e8i86fDL/F4oJUkxg38c1P/6FVtXA4HDr8XhmUZv9on
oXUEHRyZLNwNAflpC/jvxeRb5UZ2uRzFTC4EOtEY+VBtBGPFREW1P5ihfzfp/O+0dxnN4f98OVka
d+dvO2Lbdl1xmtT5vnFHfytgaQjRlVVsp3R4fE0wMY5Fwe9sPhGXVwjcBhKnS/mSb4+AU0E14aa/
t+3cueeoEv/8WJVkHK7thY+FQHNAZlqMM8o1XFImZLWV3JnC/nA5XdAIjpAFtl1s7Df1X1S0k8Pl
wk9MqU6mwZFmnlmhQwWBfS8u8Pc0+c8N9c9r3ZyRjlpRVpHKJt9aj6hGQjQUrxKHpK0b0LHnbDqM
k8/Mmn6Qq534SyIswosp47q1NifP3zXU1P6mNSPrzsn1t5DiH5/MuFHtxHomHoY4y/dXSBmaPUxW
WF+mua8K/uhQoTnAoYbufI45T6NKG9ldRe/Du+lbExToZSVtr/GLAFe0N1lQj8Miw2yZepfV8U1v
59Wn5lx+RcSCzI2vPnGys10yOcQty00H7i07Q25X0EJNtWOUa4p7GahNAaALILFTvGCCbOIgaW09
cXHfBA2ahPD6ku8PfrzC5EOzHIf003Hktpkts954xHbA6p668vbOoiCNdc+/btZNXVTVR6O5Gkm+
RxRd1FYeyNY08VMYNblJ7MdUs/rH3FXQZ2zVY1ivprxH3mR3fbk+8zlhiUX6HGVoX7v4q0O6gv1n
tZSeGxXBx+Fk5cO6UpYNvRgdOx7nhMm+wj15dbH+nQYbSkf9NlAIGN7wdsiDAnJmbhbAVRNzLTR2
h3lyU7bO2HakR53NDNm78juBlDnAP7AH0brI9kR0UuwVuKVN/bQ9s0MCZ0ks5rmaXV13IylENY9n
O5qEIIBEPCMfwnWZoQK/mA2bGLLqRXby809Yn+1O3wJunV7oabp4DDilNJqjnSxZdPhzVdiXE++E
Hb51hl/TbcGelJuHNdhVBhpNIAJNNvODjaeqemII0qMXXw2ZI32e6XvuMqIn9hoUKhb+e+v73wcQ
Go3qmMStc+QxbttjE7m9HpIs6h7Yf99Uhn+UpabVbGtr8++HxtD/Pn98uxQSqnH1/7baThOlFk5X
KdkDo9ZFYIEBhrPksuPbi5LD7qZGz/XBid84hIJITDRHVP3p0Vc7WzmCCnflo59o/uWrnXptZWmX
ZQORpQS9hTs3+SUcvQ4QmrA+N+/Uk2kWDsWmwxt8Vf0IreIrmJv25BTGEsZ5Gy8G0ZaicbuVOqdl
VM+8v100F09jHiXMixWImHPrHnv7StfegHE3ocQBoglaSXEzNAP8lobZbybNQiLSoZ+1qMXPc4pt
JXGO4Jkqag7FiakxcO+n1OhLAVgffjcbF80ARSbHzq/xYJ4NBzxdJW2kYlVosFzsLjKBBza404BA
N/NTvjcQenyJIKOOO42GEp7GX9VSeYKTBenqDN00iMno6v30sLwizxyfRS8GpK3Y4nzIrHMSxkNw
ZMNaCSC+1BHmdoZEpPg5RTgkG6jW3bZSgcXYPUhASk9MpieCSZooSJNNnm6vgV4sL1D4rAmgSlyo
wQBbBkuoPuMLykD04HrIDma/xggSGLDyJ/SBCUVUvMCLAXIWxTyaltwEEz5xk2KVTG1K68vVOUkO
1XVzhNrmdChH1ucFESsA0zLKVTy5XvTYgupbT6zuvQPiRNX5UCa2nejB5brSmdJmJnMZDjnSdVlh
HtqzxDRUkWO5ehYD1TvD685fD2thP5Qv/IVneB6qczwECrdnEkbFCP3M8CDydy15DXEFQso585qj
rEgdI3fR7nBagGohUfpnAe9v1hML5UL1OJJHwXT5nVFQu+yllxKJWryIv3jCkCFVS/1iFTPiLoQv
eHga7SrOLNl8mj9NaqcHUU6aziaC0BCcgSTN5d4+bmE6VhuhAn77Dild6j0moEdM2oN7NOw6eRST
R5iPV2HZfolIgMGczA75ImqDATdKIq/0wev6r04AjwhFdpQ65ZI9qZzqucAK1znN+B9pICgWUyxs
ySmovMkvhqIaQ3EdVyInICc/LZSGvCGvHcJi8PD+5Ze5qLzmUOi7MN0kqQt0Af7H0I7rLAau5g1A
OceU/qGR36DFXxtqZcUq8Y5NcgvXZEts5tRWSp/zVD9Y8aYH/64ANbd72W71eXHFEXH6iNka3vSK
401ItwjOWvsiyYuJ7JbL8w63G26LC/7tmmOHJam2LtrE42jA404vHMzKRxXKscN4u1zCzZPJSnmP
VsKDwVQuMqGeQu9luy1km4dlXrfsRNYFPDO9RN3GPnkiogoqGNIEXoQ1mIEy37HxTAEtPp3hcbOr
wJMsoRl3X0nvXDO7IRQIm7YjPOiUKrk35SSG9761jJ4Rt9/txY/jbirTqNAXyX76lL7w91SutFJs
fdvE+HNSCRFRtZJ4AK7QkMcTQwLbHPgLNA0zGhEj9uVd3OGPxmt+YiqG6bABOSEuOBqtI90nNKGl
WUP5AGiK07BHgAhqNZJjJWcQfPyQk89yyaHj+kjCyZBSR1azU1hT1y4hFHPZnCSaNw6Ag+jVoxye
zDNpK4ZAzApf5cj4WUNdOb4KD1iOGktdwhrrzLqy0rNzfGXAe7FkYgvDzrDUJ8zmYMfTNU7MepE9
RsBFp5bCfNBRf7UPw+sFBDzL8QEHiABjxzsUVJv1fgrQyoKmJWGPnxqeBAgTiCRWTMqKB+MxXoPf
eUo7CygbHkcZjiHIBoRoB+4ePG48hhy/WTg08ov2EiyZ9CUi6Gaqc0I/c4ayClp6QDPCMekjsvoV
RHiGQfjGdxNeGOu4awl5RbiHq4ek6EmoQ0Q3z2sF9Qfr/ryoHXmEvWGzzFrvBYst14tqp62D01Km
VRloj2wQ+ixDBaGZ+RwsTI017zwi16cbY55vJqMR1OYhkt2zYY42U7ifdkMjYikbXseABKxpxNsU
RtVCo0BoLUQZZ0gYmnWgTnzQj270fA1rfjBoFXsOqhMPeMvRpG1LC8qPH7q3YXlpqHQs/Jzjawmc
HEc3j0lq64PLOsyyPV1LXjuv91kAuJ6778vbPLemLG6zeolwUD/MGbFeQ/XDWGCUVb6ub8K78NAR
QEWVMhPwnL4fYTym4DmIZsEkmz6U2/pTpwNA4nhq1581jRqYcVEIRaaamuKjcbFSoIO0FXdXzTuu
lHJ9oIe8GeDYjqEqmerQMbvY59ah9lJnxlxgSWKpIDeKRhMBUcfQoPHOW2peJiFowJL7K9rxm/zV
kjwWCM/QanrpI18Ks+hZ419t7JTllTbJLFvi/2CLsvNQXLMz4ciNXhsMXDD+OLyDTKDH9dJe3IZk
qhd4Jc1jRRCBFjaPEWZA+jWwQIeJM1FtEJvzYpcQUQOmLeJ4kj1kv/o5mQpC0MoOqMPIz0fNJXIx
Y6nG1vkz4bElpMKuv4RnUHR9UBlmPTAdYm8eoQApE5T0QVtELx1yyNchPI9MjMg/87DxswSTzo7m
ekiX7Iieyau8dE54QqhtsqOlbdJ1/0QbJ2ifup790sHgHv+aCqbBT4UuB1aPq7qC5qOTaDDoB9rV
l/uZRpQaUBrRJdbhjDGYyTvKHkrksH7LvyZv4mUVkxyFUqfcTNq3CNJRPZZD3gn+Sv2LZ5c3h9FA
8dm+KF+XXSIEHWFE/JrtdJ5nT90xNodoHbGv1CCMyl+g80VpM5Uf63oNwE+RZhWmx3geP3Mjc/qk
kWlAADnMqgv9zuBAyklkg2dqqe9OHBMc1lh9mKuFj9w1Esws9i6JI+PiMaxUNP9dsP50LmZALsk0
pLFQTdWbY/hpmh6aVI97zsWqRXs8s+YUHlbqUi6Zd46fP0xqKY6/XexmUnup+upyMDCtlPbsOLJl
zMp0K8uF+f1EWBczIzKA7lz098zu5hj37aLS72nut4pcjhLxKHdGsie6Jzk7FEVT+tyvyUfNdvh1
usy6FcdfSh2t9Sb6vgJw/njcy3j7gZRZHMlKp/mS2VCLxYRWHmqQYVWcHQj37dmPAN5/8UxpJNQ9
nid2AltehYJtii/XETzrsx2kBOKc7/1uPxxO//hWNyf506lJhuwQ8a3GbAu63zasKELUVwdA9w6K
OeMV1v4oGaGmDDFp0t9m2f/30/PDvBTFDXocXcHLAP/jptNxLs+1kBwYvV+854Xmvo4GisQOvNof
h4BLySHVKXZn/p3L/iAg+eO6ys2DVKu11KlnLd0nAcVnviZM80Gg1X8Z60wGK5cvhj+gONM3ya2p
O43xKDoBBFZZl8UYG3ZdtV9kKtJZrewriJh5GdA4xgvrpeGVrTE1lWfubPxYwBc/sKyvOnuMMtrg
T6a/Tuu82IsQ7Y5jyWyA3GEDe4CQBNZnx3NVrw0AQMK6aLbahSBayMAlQO/OnWqkzHCcA0pF5Q1F
lhMxcUnHR+YMjkrq5WdN+6Uyu5HIGT+oO2GdQ6Yj25KQv/C07UiuOjrqDswQtuvDTmpMwqCgAriy
PZjNCpTxZDsNdMA77iTMM3MCB9duNsw1EhwFFikQz+JbsTvLfgmVA5xsacoXG1hpHlJ32pPPMzYj
q9sMn9GS4Uf2rr/mC7W089xWUS0SKXi20yBSg2gnu6HuF7EHgCMnJ+Lk8C9MbXV1gi4LdobRVcb/
+SRARX89WOI+2bDxUthR8bHnLAEhdJ/GI+XTS7mgFoTV88C7uYF/1uFp8E+vOsh36zjKJteSYo4R
OjQvy8fLPP0VwQLigv+bRgFxDYYgjn5SlGZ/nt5lqYiFqCqHh8Y9M8AgNsUufafYnQgX/PczrP3U
KPh2KeOmITmpEUZedJKVxFUCJt5V9xREbGyFUzCEPUPOV1yjx+7FU1INnNLtS2wdPe1iixvNIfaH
fJd95FJ7kpKkrqqAQrFonCP5jwaxihcIL4uJB9FYdiuaYycLSVpqylWQHpxsTgE5q/dKIC+kjxPA
FtsIJj7RpJjpv+iwEYohOsUDgCswCQmJg9PXe02Z6bg2/B/CznS3VWxd11eERGvgL52N+z5O/qDE
icH0GDDGV38epnT2npXKrkhLS6tWaU5sDGN8422/r8uKqKDnE9FOoz78573OW+E6uuWxgvdoiC/S
sdctPAGxg+VZY2WhWvPWcbHT2sjSZ7/gND8I/IbozP9/ceO7RMtsyjiWhZRUAOryFAKzCNGfELCj
3UnF1z2JHlKd+Y4qJHP7nHTjYkGMwcvt4z59UOe45N3LQK44OABENmxdtyE6kzRf/Sv5BB0T/PIt
1u30rW/s5hAdinwSUywKy3wDmFiQ7P/Lkjg8mP+6mXjKRoYu6Qo41z9vplSkcdzeeHB7SFpmQQLq
9LFx/kWN88eQ8H9fRv6zH/y1lzbX/EZ3e0NUdW4pROd7rLWc9myaDDFAkhJRAByTRiWdNRpD8nHE
jztM7APowppKnLxGJQPNqjsS06UXkobejXNHPAVqctLm5/ehyM4te6cshmCHhsaPLR4gihp9cS18
cYBgygaavEMibevP/B1YdlP4oIkai7OnEarDKXKfbvER78nCknwgEU6ElKh5jFK3JVXWMqE46iR+
E1h7OSF8BFveFc1vFsXLf7/if2anf90tgwLuETUwkvldi5ALdSYH6ui+J94Mv0Fhc8ynIRs+G49P
SwyHgmMZ5frwf7GuW5R2E9hMlH4EPxGOnzO8z1ud1EKOKJjyzlR+LeVXwQ5QA0XeQFGZ4+BEMxPi
uugNyXRqs4zCTwP9UWJqoKoPflkhFWVYl/7jS333rCR3oRMfzy4+iJQFqQN0pak2HR01fVzENJVD
ws9qUeAVoNZFo+e+7RbqoTNtCSFVNC6vzkknqYw0BNi1o7gQ3TB3RlTvkRGCiax2gKQ0wWvjlwfJ
26QvhSZpOEuqOjrZhwJoS7cghsgGU4rraSx4aT0lXls0HWDorl1qhZdu24+C0mJgaVBPYUaEtNaf
bsouIXKKQVubogdIBe954hMDPqe2MLthqnouUooKYWRrvwYFUBkU3WIKcEljBHv8fS7tnzNY67CY
Az1V5RxmG863v/IIu5ruhcHFzPyRcQxJhqZKaqLUO6lyE+hnw2FCM0n6jCx1k+4JKwMiKzbXeQEX
ndMpZsudG8T4FmwS/ZUWzcFc7tAEeXLopDq9bvmqfMmoqZ0PToXgrN4mnMHBeWoiTyUnoW/pnUYA
kc5IijhAfoh8CmYdwcARE4PV08V8SpcKCq3cK4haIvWeUyRnYkq/tE1wTslkmjYXkrYyv/1MaXTM
bLl2lSNnj2FxS6nkEp3y0PvBiS5BQjDRS+T2dREeaHBeP5CzA0cvCNQkRLJ1tHQoa0C3bB7ls/FY
EgtIW9xNp0v+imVjFRB5uyAyr5oYlB5uuk0h2ZmCo54cQAPxBEbUdU4Y/kWn96RxU30m06UZOeal
3ZHWVwV25YskhRO5/6ejADF6Es5IO0fJUThXbmriQZTUBtniuFqITedhYNP71DYGkClwBjY8TIZa
x19P9KsKXz1lwkAXkDHNgwMOfavMWwf+wnBpsOoMvVLY50AJnGQlLyUKrWu3uEgE2Zeb1nTIUuaZ
7LdZPGF1FLwOgHVawbs//fbEVCViR+FdP1GAYL6y8oCRZK+ZJ60j4qxITBFAfAg2wLSTTq6Z12KB
8R5LdODy5GZacmZd30fj/FxJbtn8oo6Th732+0vNuKPARksossVvHHFzxe4mNYmCIBuyUnaxY21v
E6RINqFiu93mcvxlA5Z+Gn/+vuK33d+Q23yUlNp9HxH7W3D2TIlb0LYvojfUaKfYXv57Mf7xyKAO
ZxQWYoMInm/ETPcQ9DQJOehqVv0+sK84NZkusET9cjSTfzxx/nUp89tmrD2uulhn1+RgpO4tJE/Y
fqjnTHciZW4avprtaChhYQNULkWn61b3FTopDizlzZE3UXSIyVY1xhInk95TQkriZpUAeeIaGRJu
3r2NTHrhzQEbT4kzJrsQyJMYQUArylyd0U4Geltch6gCCY4tnNBnygKTYlt5TDH8Jq1TvCkQPwXq
kFkezqmUTLRB1BXRuPF0ZGgJIAj04gDqNT1+btQT7evzZlOpE6OLe5LQZ13J3pWs1LBBkIkTVpFz
kWBElLIyzlL77hZrYupSZln4rxeO0apOSaNXHTRtJm0Afh4BvUl+k27q0rtuZTq+gWaQ43zA+wgf
1EYJNN8ASZWTaJV0rkwL3rGcoVcpsXfB2x+0FStBPMEdXJ1v6+hFOESqp73Jn+yhIpAZgMwEGxoH
9XT5XERLhE/BLluhJZFeRy8myxB4Ly2QG/lNwz52Bq4Wkml8gfsYOcm82Cvb7AuvGrmv4idmXQDq
cNer4wLt3jwQZuLVU+5+VHh3HeGoW3Ap1MEbcd8TJIfMgFCVh11yChKHlspQeO2KSdh5akJf2EiZ
PBf3Qy57HJpa2DzWoPSr5al04wlZqRliKr8hELmcV6uctGH42wCSz0LajUmUwWCjYgok7pfSBQYs
YtX1SfSuRIt4qaRTjbar0ekpT03CVEZDP0V+m5eg3TVdiNQnHB6P6TPbNuIvAuo/YpLvCwn2egJ5
cO6SFfcNlhBviSbIYtGzkMBoGge279Sane6cdj0yiEhPsdmHrDFGPozdePHO8yHyyp78tqL9NBD/
9UH+5In8NamiAH0aWt/Gh3pa5q9suw0ECwmXSJ2IwpzBT1b3vaJ7XYF8b0Qznavqk/sx2wmveTFv
CLXCQr8nyc98fa7Zrpv4l0/444KkjVSCU0VVNkbGtzW3e4aP5h5BSuukouMNdb7AgP3C6X9dj35Y
3DnNIjgl54Iz7bdDrRHFuiBcuVDtstthaMvsN3OleENu820SzF9fKlLPh7kRly+my6v3m+xV+QPI
/Ou5+J/PYEjfTrtB3QlDi0V8UFWPbRMeskcTEI2bbnl/zoXCAawPe/jcaWNuxMJO73ZfwXBQ13u/
uh2LzOo+U4hAfHnOm3YcnzmBiZUDOZsdRtcZgckqWbpomWgBS+1wBr0LzYaUkdOHPus5VlKzCUzy
emc7h396gcurEWP0yeDvovJA1B3x/SnB41IeadA3g411Q9OgQW32pnrga7PSV/wxYDMKAlCN7Lsu
snN50HMOMx4hwsDgrD+9o677T/KcB+vAJjEGA5g0vx4MgqQjcqyJNzU0+xbZSBdRwRINTM8FCtDs
C5y5Ub2+dqH3KChr/F7nhtiCfBTfWdIeNI7D50G11s1WJV8dbaWd4LbZdK/1IUdQAQZJl8BsGK9Z
hktOP8y3KD+qZVcuY3gpGfVz90WHXwgtsoFreXBmAhd80yDnZkhuLoZ6IZxUgeQxOI7hzBwF0wKt
Cgm2k9sHTVsaofFDzDuZBl71kmJ2vA4dxNRSgWmXHR1YVkiyNHTQGZMbigbRbqDzjgF1XeuI0yJy
QYd7MDpD0F1BlD5kJC3BIhSmEtQvCPrlmU4fU4IjlAV8XfjJEv1YPB/WzuzHEgKVcwYZS+B11o5F
Yg+ILFCdfjMw128yqNgS/AiqkuaeUvIi9EOMis+J1NiQeMZHqHqR4Oc8gZzC8pWRkfjAppt/9Ve3
IJTjwqwtVsgMLNql+hnrQPHaN0zSuja7X0JaItGtQ8uye2T754FE3Wu6qFTYyavssqIT8VZYfePn
X50/euzaVfFCDYaCg1r3+A7dC1YRASGFwIFNuHSoI3NHw4mMYRSeYy2EY30lverNqrt6OvANSYg8
yf3s8Y42Lz3SOBkPCDbhbuVw3invbvhBzddcp0KQvnV48I7pkg4oMkOpIv6Mp9VwGIDfvS9Cuny3
KbUCnyqHXu0zPWUvtGlIsQM/CpdhOJC56Jv5nHekTL8p/n5E/3VJG9IcTIkgwm8jXxhcQzEt2n5A
/0+St/BX/uD6d18eLqF0v+4A/9ZZGvLfl/uGERvCqBGkRzVsRRgdCHwp7K3VWPPl4WA7E2zS/z1g
/vb1/gB+f+04dXBvSDqLkkNICWTnAnSQ5swrFwfeCMfDgMga8vz5nvloqRX4A0vcdy9YQP/7cyg/
4Wp/fW/921KrstqPNCFODiOSnx2KQaLPkblDH/FYVcf4U59lJPMWHLnteHCti2sgxfSSvoef/R5C
2k8O7UBjGOeeyJkxLTEPZhMRl5Mu+P/9UX8I9eInQpGKNwQ4ztC+bYE9Xqu46OueNKQPDh0kIz+s
MU5J94nB6wDw59Qvqf1rMsNPEMZfl/0exqk18b1v1To5BF+6OQ1nCLyfoPP8KpMbZvBwArmuftbC
OIC1HKPHAry3y0u67X0ykrl7yYzzm7bviCqWqDS21G00lef5F82V1W+/548MHcpVTddH2kjGh/1P
aC/Iu3up1xjBSgd0zCET3D13jn343UX6k+KR3+N/LjX69ntg3zELqaiSw42fvl+W1GgRYSfMQ23G
YtrGkwqdiLptxYWBDoEaUuQONXjfRE6m5K3HzdRYVJhCbjO06zJlzZqr1zSKuMp+iEpvoWrdgH1w
9cy9DsVPi2rGAvUxA2v0Ro5DdJ+k4kzK5ygl+kv8KnVrORkH02qbEoWAmpyu4c/wSaPd2mSTxL4/
QHgl9kuSaiBkdRtPxYhcaxJ9cnRfVyvhbEL8BFqYhzOSXtkEW7ryyA5O5sOZi5aTwqei4t569EGa
wdAqQ7JFdHWkatUjc8/dNKV1DVcGHTtQ6+JCmz/lSSd4PY41/H97Yy3TXFEjQfDiu60exJEdgZ4j
ddNZwRcozHTsFREdqzvC4a8pWjaViVzvbB2ysdl2i0BdX98oXW1VKzY9qlLupFzk7hUeEStG5N/5
Yxq5BPd5LY0Vh4YUiOXS696pq2Nc4Z8bcstVq0NLdgqO4fFBlkSHrNtRXnByXO3+YFygyXrigSsr
Wxo12G32tLIvtivVL5Zy5wgvim49L9m5mUQN+Ac1jgBAkDUpvadw8aA9MZgZrZRAreQArEo8vWvl
47m8Hq7UdrP9KEOmiMw1GjA6jHJYJXTKgq2od6v9c8p5FD8D84lKpNJjQwRJEs/qbtOQ3o8AxBza
T2An5GZMVkl65FxpHis6Pwj8BcG6ZK0L7ktyeCtMKatoOGIWgRVKuJQzbil+RSqJJyLDDLHEyxvu
FPr+mCFQyrm3pUR9FWcnKoiYrnqUAf6jn+Q8xin2iwkFF49DtZe1rUrZL0Wd8TzKxhQiPug/Ru1T
re8L9LnxURQG/Jl48SZz89rOTe+xKeGkSONEI0Yt1qIX/O461oOZ/Jq3HoH5/at0qQisv1Rn5q2K
gQIcLM0nPD5mMY0wH5G1RXMl4SE3BkQ7fHoKGSzEkzRen6wedBEuRuQcVU4HgA4IxqClukyzuUh+
gFfSfPZEWRNZ2Igo3gWOLUTKEP3CdFvYSETG7ROEjS5RhcT1XXr18AFp6UnKp5UJsbeJCHMKnOgF
kI+fjdLPKwHnDSfWsTIOy4129bMOxdWsxlRlOsVtIo0cgD8psGN5alT7MD5wsO4e06BdhNIsY44n
w4yKG6Jj3rQZD+IdPxlWRienP5VzRr0L0BaQOIMZCVkomTHNohUmPGGsJdrTYaDmHdLilalhxVk3
plOTfWLOSsbbao1uma98o7Zx+sBmQimiBjo44A6hat3MTS9ZwvJZEj9vUYMjr0ay0/vNeyY5dUMW
v8PxD2UniGhxwO4CgPugieD6eqNpOdnoJ4ok92AhzOYmGptPlFekvq/jN4g55ZhorjoxgEyxmCG2
oXREWTZbM3FLff4InTKaqtt6OjDNcx7UtPKYKCPNU2eo2VERaV8x+hTEKpmt0D/sNXwVsuVnAIH3
NzoyUfIke+VwHSx4jHHyLIHhDU+UQRo9dludgf7wyBxcpsjZRrMImalpKTOdeO1tyfmjcKm+xBPU
vNNqiz7Uux+vH/VF85EVZY37PMiQvsvyIh3EwoUt6Ka3m6M9vIq3IVhUDd3uj60Crjza5BT9Wm1o
RaFFXxQvsS7AI95QOOGNpJORzgNeAipqBG+kE8f2kB2UjqpgNTJHGYxv64SeanILv6Q1HrTUoDnD
GppaVChiEnEK2iAA3cE7FGxHzdDxlK/odopgwPGaEHaWuSbOAGlG8KzyCTgMRxORYCfP76bF5aXg
S+HkXvjR3Vf7hamPn5K3wykUBOT93NHAYgxLSN23ZACbgGeM49+skb1rY9/vtGI4QMMVLqgM9lEF
pbGhUlqSZxyRe/0FEtyeWtQbN3RH1T5HA1w62d27IX6FqhzZzVLpxzkkwYeE8f8+JNPV3J3ZUer2
SMdGYMJrktMoVuhojBeXTTLpxWW47yWn0lxpo77qMVHjID1Bbhk0E8xvVAjTTQNelllPQvsm7Qeq
qwJcf9rWbtnMg1PIErtoFyYHwOkVKbHuZPW094U9SH5ojhPYXxKlK5Ru1Ds97u/Vmj62wL1VDnUx
z8q5NnNp1EFfgEyb1PbYAvstoHbkPqVpxnv0prw+JMuIp034bn7EtHwcVZ6DjJ4MW5Sge9xueqeo
Z2d8yl+5PhF5jdqhhfbZuqb+0Zi8TcMzoRGQYthVPTQgla2dmmO9GSfJZNS7ZkQoilXzilpA/RAy
arwYUo9UN1XYhn1++L60S/2o1kt+PZpYeULSB35B2uBfUHbq4VdVusPWr5gYr3keSc1DaIqqfC2s
eebum0aYQESy40u9N8AMn7HiJqiZWZjk4rM3d2HgRvf9KF2oy+ak7QwSbHL/oRK0cuG4iDEho2Ec
/0YyF8Dp8TjcN3wfgoj0z+ZkDgwFNQ4zBHX/PQ//kLrKPDwSiYkHP9NI8f7nqJeJlZqMbrdhHl4w
2uwri7d4TWb+6/RPgPZ/X075k730HZX53+vpyrcjkoQvu9D6MjmgfVENW0WVu+97J6Cl7+1eWoI4
e0o8NRalRfqM/Rxl9xXyKZvBtumfpoqpn4UBHBZMAzHvB0JGFFb8N103dWg9z4jQh3HqflQmDD7B
3YEvRn3F6Zn3movitW2wQ51EzBKbZj3MTqInplYqsR6HTiM7j+QNy4H8nCDUqiTKY5aSJ8vouBPR
fqKMI8RK5Y22FGEqCJh0Mxe/iTTIXX0exysHYmpta8uE31GcfG1kbsKvzeqMPhTPLBrNEoeEHWeL
PN3QiyJm6/pgfEpv8GhSutE+tMw2Ubai433Dz6MPvocneh8ZfpO2Gwccf/Rnw7plC6Mf14PPxi3E
CRWHo2IGNdqPliAq+EIVdawGk+p6xtxawS0RZSyszcCtdPYPCxSkk4Hbqa2ZsqW12jnQttBAIY0O
NCbU9P4s7qOZWO61evu8fVCJqgzK9icbAlU9Y4wRbGqMSHDgqoGSVaYo5n1YfzBukaI9L481B4hD
T4wQCnG7w6CxCBv3sRkJlo9T6NnbbOsqTl8CIF6v0+61hP0amQ47F1sNQnIBm6bhs1qwbERvUjR5
mq7A+HWOaMl8LR82PqK4c2OIaRC2Q7Ts17ejARA+7wfpbSLZAu1cRMyw5Hht5KYYX4Gq1jwNamb3
OK+h1x5ogcfIeRMUa+eUJKWLug/ncezf+UQyIXFfmWgzh7FZECGGolybtvtup37IJ/mTmjZ+ZPbD
ikYZG0XzsSZwgDn2gUzckrU1UJYOdGc4DIQ3OGTTMnk23tAAS1Rep+49mQwFYfFY36PXDgNAI8t4
QTyllmNkUhAGbEUmsiS313B+WTnTBp4cF+OKMXKkYlEwJ+NLZnQ/U9nlKySt4e22hMKjJSckLWI1
onaCcr+rBV+gF57gsPBHMwFc3+qJHafk7XM0o3G+nOYdVdL4CCx1GRM03jhBbVNvFcmeeempfdGm
Z+GgvaOyDnfYrw5d6Sb68Kf+e5n4GdhAwqDpBM+r4nfRR6okTag9m35/PJJD7RCgC3DzNYD4Q7T/
8reojh96VFgFiYQXTXJf5NEfBcJfQMqzVfNGj8uegAqHyKavM8nTLtFJm41TT3/5bj+CJf97re8I
xPUuh9pdlpIDXJdwYn8qllQN6lMMQwGnDDrGMzt2eGOZjm6T3mv9lvjdMXNRjeEc3cgT54wdbKPY
/eWTDWjY97XZkE1RJbmITKd/fbJITmQtlHuSx0+nwlqtRvZqPNz0uWQTqrLbOb8AWOpPlMlfV/wO
i9xIphBGvQZt+YY8I5bnSjOOKAF8rwp3FE3bbfLAaHnIxlHpkiNZNqjWXRYdOiXRgXgIlsW9Jrgd
Ko7Kbk/RRwKS8onGHGAXu6eA7XDJnIogXFr0E/MTlJ3ed/FNv85zE+BWe719deEvcBi80083Et+v
RHW3OQLD+Oem+gifIcx3mR7KB/2yAX2NPUoTThQLvNCq9me0zcbyyArfcbIlMwpe9RvKTpvCW8DU
dbtHnkiViWEz1lC5OzJ2OglX0OOo++ONpqwD0HROdEjyqnGqOo0+DxmZmwhPrcWJssAVQb3gB2p/
NI04M1cZImL8r09XX3W1/VwJmOEau40I/hUjJ5rGHN1PKE4EdAxzUju7EyrLCdoYSOD8fN3dbpPR
FtXnE+fNQt5C5uyokhNpeahOAOdQwh0/EmWvQcGm7t6DVR8w430hhJEfbsegWi0xgVFtH5K9eH42
JBN4Ze89gPYnt24a1OvrS58s6sccUUZ12w3ty9cxgip6oY9EBHBUR50VOtoqWHTvfblOhVUwckxo
/HkbetizaG3a8Utr52paW3AMCC7ynGpMlj0vbhyFfJFjeTLyiUhxVu3K/AI9VcirHJpOHZsQNjtB
eAsw5OsOvDetatettsMPh9MBugYHYc1CDjJHTykjPCamMXa22wl/g7AzPYaVdltiY31VTlA2mumP
aj4WyXvuld7wfvIgCEMYP4BnR0yeTm84j3As4v3TZs/EUzHfnli8MfFh6AoubUg8B1O0PRj/7p4y
RaqryYeqH5fItgB39+kAN1Cy4akXaZYjod8xwvAoket5hXxBGewwV+CCXiV4OuhNmz/6NxBFiEYw
IJTG1SJ7YmiZZgu1nlZjGVjhxUydfn8NJiKqlMjRMifYyT5wEqIYEwwL6zBHt2SnlMdKJqEQhTIU
1zqjSoNWj3W+hhATV3npZtRs1jwzVxfiCtK1xkmNjPHmjQgEJ26Vqh4OaQHjkpMJkyu7/ZTA1WyP
DzjeAeJFNyYQUjY4+GZfKZgFkdu6T9khCS4+pA+eNGqTiLOGaXivFsA4NQVO8mByak+ZNIN2h8/r
PYlqXIRuBFjCRG3KFYJ17CSP0cxYG4A9NrKimJvSPr07ShoUAEiyZUfmV74kVPwRr4pSFofQwzFB
tT6UI5ka3eqGfqs8irVDM+k674YUpfuhWUrUOMNfoUPk1SgobRx0UvI6JHh9nhC/D9dByRttbLSG
9qAyZJ8ArdgRUjsAhpd096AImVfa0VGV371Ot1EQ6mtUAgoj1pqtn7FtsBwhW4DZbizhLQQnnEHj
DSeq7ZXiQxjCPcCMkDtXnqQPGTqc8ywI0zrmAX5NMarxSlYOTrHuZKZudncFw9NeACBBHCh0J0iG
+wo21y+Q89/I36HmzgrOOpprGAUqAJGIfLVzvFk8LLd3ju3REvha9AlxYJiAwawP8Qd9qBjNmYSw
rfBHMQKaGm2sz/fRCyB2QqDsApkEK3e3h5kE4+L4nEFwupB6PbqkYoz5BNMDv0Zq2sEyQYyylEAB
hvNhSuILI3/pBqz85NGN8Ppa0VdOk/v41m67fUx86uGX7XE4mvxrezR0lZHEIHLf+CbnUe+PUVNK
UAewXNaq2Phkk23LyZwOgcFyQIpVhypy8ovM9g9H9e2yJMMpzEFkkIqi8U3foJeJVAkZXaeKtXC8
feSFFmJHYhQ1ayYSrji08yxqy0PCLLx3606yxtayR27tTCp3g/T3grzH/vzvm/HTufEfn+qb4EhJ
cqm+ZwRs9TZtROYMlzAi0TuphBgNsbpXJLWT0U4Z139f+Iet9a/roqz659ZK01mpdFlDQoI+Tls3
QqCXKiytYHieWb33xW/j2sB1/N+3X5K//eqj21PNcqVOD92GaCiERWvTy+yvZI6dtT4FnkkyNoc4
AmsZTSsvW2UGnCtxA7+FqP3w+CmyYaoEpsLI/Cs9+NrT/5XEBn1uFF+v3laWv8WMbc3d5c06UMji
/KYq++lW/33Bbw+eUiplf63IL2Hm9LqxD9Nu5+4vD9Kf+/f9/v59lW8PUtSKWRalPN4nR0KVRyy7
b1XOi878vbtMfo1Dk/77NmriN8BDSRVT74yEnEVC0ukVLHecRgfkOPUetJpiLE0P/fa/H9o/WpP/
+0v+S6NUZ1Ig5R0XvYOwI7Nzn6pPQAHyEGGcMqZojvnHLnV9wVn4EH4ZSH+aR/96dLR/hd+mcZqm
UZodmH/bC1OewYaRzw3AvdaLLkDO4kQEiVPfFB9UBWsOdRC/yLj/GLP+dQ/wbZHHZxKM8f1MFxFN
1ypD4tHsOiloAHygA8KvYL0C005QX051v/pFG/aT5JOmqP+95rcfW9NS/XrL0SFpWD1It7ekSTkb
OUNzIwcDasiyX66oi3/ClP7re357bW4BCYhRIHRE8YikHZW+OMVHOxYm2QsFGO+MjN1RQJ4WLO6n
p5ezgGqkumrgArxmPIQfmSu/E91i4DnwCYeYZiPyg8LZdQuh9jwXF+RtDy/YqOPgLfWVAlOjhvix
dkc3TwcOfS6Fm28kEyH1BGwj2Q5dUUh58Tu6TgNQ4/Roxs/z86ROdUi72iswuHN4ImkegXzqUesK
1LjsFv2hWacjtwnGqXmuag5TTv1+w5d2YlCscbWRRyNO4vuYvwZuVr4AgCIrep7ES7YFcG3fO9GX
2nEAJnUFLB3DhJJkg8MFTA/AjS4IUhDArFCp7sFj2wsCUxlf8lm99IPpHvgMnakd6lYwHV34jNmS
yZh/jbH6mEzu68EHZ45VnCeonAyGVXJmXOGc7pP7tt6mZ2VGoBoxPxs0nd2BUwGHydcSqx7wLWLs
PbmQMscrR/HUd3Ghfzz8eA02mH62y0F2lViqSwaGNO/ewll/vM5uq/pQd342DY76S4X3DYf8l/ZC
IIP8Ve6qBf3L0PqzDroeKZPhojthQu4ZktuZ0THJnJRkVdnlLJzXpn0cEf7eLfsHJ9XVE1czBXPP
aUNsfjUnIgJsW3Bk+p6vk0BzbqVP3p4R7T4UOCxa4Mglqbz2OU6eYzWaPKAKlJkmuxpebbLgBbt8
HpH5VhiQudlHBm0Vvzplc7UrrDi6cFySTj09OK1dPG19FbzRFWHuhBWTuHEhrEQlr+SYDXwvR5ri
Pdkyjavvo69iUy84VRjuI7f6tyi3UYEZRGhtDA5iA0IqfFxnCdPAMptoc8VD9Dglz26uODH2EXKc
8VmDA3rM9tRM8NNN0tchX3ACovVxnZJEQu+K6safhGbC5Q0Gyq/EFRf3z3zNS/FgzL2SHjQkzggn
LJCcKWFyRDiKZNqNw5l6ufm6p8zqRe7U2+5NXCRu5HBC3SK2qPEbJ3ZVerdgrxouUuiBSCaCrp3F
54QYi8N1mnzlK4S/qDKikBgVl9uuvcQOaqnB4uQJJ944/VwvOcGZ8TYSDgKP8IXneUCE0RAQt4iM
GT712F6CN2FC1RKeao71gkeEJMn84sz0WYbdYEqmMsm6xBYuonHk3xyy/Oih6qd0DY3hQi2+3Thb
Fsvb/BiwKGPauZ04kzgjVo7H6uapY2PTWvGiZT0Y8TcM9Rl4RkjDDBbiFFrczucc34tlvh6NL/k4
tbWhdN4214IPHeEXR/2sC9Nsqdqk6E6Tg4IxGe84pCBthxJ/v7xJ/XQfv2I0GYrhaYPjKzY+0VSY
XP2hf7RaguKLYMCwO7gBiXkR/YfDg0hYc3E0z9FnP6E9aegeufkNL5g6gFsTyqRq7wojG7ka6xSC
ySc9Trf1fX5dCnQaZjgD8xvRJTYixmxZUz1Cobn1XI7f7qf+0h5ZUqS5NH/OozXGJho04sXIDY+t
DWM2J3XGcu7j3MbU6VZHoCL7Oh7tcTmt8l37BhsLrtS9FW8t4+qMFEU79FE308P0IFG42YX0e38l
M8i/z3SvAIXV70QTTYtx4Mh+tVBmZKg8r65sDIf4+9xcxb6+Ei+0Ro6RfUzIluFjiFOuPmvt+kLz
7bxy1UV5EjclRUcaqhphpY6jq6VRhty6N18mYtucRP51We6HtRYnpjaJPcMPPpUtgNd9hjF0TgA6
8dCOsU7cBz0jHGXpjQCkXSTLajRk65grsrrpXbouYXJ4xXbEz9jyTuCeI4HHkEuvxJQ1+ow0EpQN
tJfXE/KdBxRVJ4XNT2ZLXuTVRwuKzLtFBoRL+6S1AJ4i6bS+4PPiuw0/5oi7KvukCawSt8NJxzPg
Fcebz/FxVrHWKPvrS+STjSqdYC+GuxHbkU/z04lnCfOd0zgUr4DnyD0Zo8FGtIdqusi72vJqi+T1
TwUnse+kwGsLYxc4GeFF9+kwcxtOYZte/Jo7zwmyhHW+Y5l6UV+Vj3gnWE8vWAB2D6Wag+misVCy
YlilmGuJ+/mFP2oT4kGkDpDXcrRuENG/xR0QkT38B3WV5geJq8WewopB4prp9o+Jws9xc9mRsFZF
HQqsMfuXWW+qJYsdTaAd69Ay9uupvI2JsbTJdNBIdcBby1s0Rcv6Wm/LPcuuOhXdDFGu8pJtHjN+
nTU12CxShLFldr1VL4SSzhH5dgBewlzZgea0DBCf3aTl95GnyVLxUnqoN/X48aJTGVPQjta+GUcd
ucja2DzPN09eEvSGQoTvPQmXYHP0ukywlfsRq8qdtxNqDXbfq8cSx0e0T75pIaqi5yrW2WSs/JKg
SLGSg/yavjyXumtQXQd6MxT3KPyPobctn9Tn+zT9GHrUsDA4Z5U6NkJp0ROx+400h51X/cqp+c5f
iAZjxXvYQNzssa+PfXyqQzjdfikFVrItZYeNmBxa+fKcZ5NkILyMyoaC9tNPRbVHOlIQi6EGSSnw
FgPEu7BiGxjet2iO9xP0zlqR9Gp/FIj9KXhgj9sGrJ26Z0yHlSJgh+CUSFAqeOWiO2Cx29726Z4p
CgT0zNRRvLN8PUk9BzTxGBTCKbIj4KeXbCrNb6Qc7BlVSAnhVXVzT/t4fJhbxAfPifKSe48XJGO+
NNO8IWrxan/cKldB9f0YJAZEyFrhl8lrlB2qL+2DzUX32iM5s1N9dvvEib9MluH7HXGkH+8f/oPQ
P1J+PURWJILMOCY8oIHs/gQxs7xNQj++EFyDMAILwQ23Jp+iWCQbbSa7tRXR9DMV4IzsCp0yBhzy
dWgJ0hbhnKZ0p12QAm6rO3mn7rUlP7LPR0eh/4V2Bd4RWMr09MoFw03PtLDcOCDQ51SMATOxTEbp
vH66jKMQpwQMQnmfKAiEtN7k82jeMe2iXAI3PEZ+S38mSoOaKr+lvFSJKuJvfdNWw9NLCgFxLO1X
9VZvq/ejuhSZRxVvGM+T49NjcqBeNvf7I/86d9rjlRfHQJJHthXas3rx8PM/9xkkehgnpig2vOj0
cDQM9JH3wRF9d53qhHwQKut94OKfmsziVPXyb+OP0Wu4Kab3fceIqM2JYWc+vztkuFGQw/zNekcX
kxt762i5NkML9+fyAZ23KvescUgh9RNR7rw3ksdcnS0ZUO4+vA0YO2nBw6v9mCOUG5frdjIUuDKw
TqTJntV59iWBi7C1BtN6HL/SQ2S32xEbyb5eGF/ajD3KWp/T15TF7fxkN9bJTrOVSbtkOHxalCXm
/4+wM2tyHUmy818Zm2fBRIBYZZIesO8EwS2ZLzQumeAGEiRAguSv1xd3ZJq2mlaXlVXf6ryZCQKI
8HA/fvwcV5kbX3p8CG8vryleqQjx+AV7A+RF1XjvQE2bg41D3qfumJxCJrpcjbPWxNnrMaa2CHWX
Fgrx/D66lV0nRPKhfqQXSG82vzsZJsHbL29ByUigVxw8genoDrd3Ejmd+ruCfmU3CPOX9zUmI0Zy
Ggf7nLzAM3k0LZugxwBERbd4U40fPzTXj6NVtEIxjPFEZq95f1XyTMUip0K4lasY7+SSFzeuvW5K
XbSFnYlBCFMj3F3Mg/+ThTDaeiZpELuWB0e691OTr9r7EaE37UZWI3rifXAI4Wx+OP0H62Gqzp/F
a/qa3Jdq5dDrIdsivZiiwZL26HBcCoM1XTFjuQrmwgARl7GkG/Hon47lIY7ugWVHj+wWZHPGzDgV
Ni0pJlgq652exMX+Oc3OI/SCvENY3L3D9OOUZx/Vw7ACAB0zFwfB6xWesirmRJwOZo/ZJ7rlL2Ca
o/PyKaTentD8z6ivpq+UrevjBxkYMW/nNL4FjX/Eko+u8s0T9jjR/hBIq0BL3uuhG2gBvRwJ2tmB
0/w+8O/FtTQRD6odJkZ29xFTKEzYYdOxucUNN4e9NORNhBkXBsIjjGm/XF6qzHUB6FB15kjQHT7Z
0/0wNtVMaB4Em5s9pSFtN77FQfEksEFnXG9r0mAdXeZ1FQ7Wj+AwvsXf8GrFsTIn1Z7wQunPJSie
MLsmeYd541IJhShxzs1vSkxEi0658vuOCReEAj3+ostlb9qZq2MxTgjwyK9tEvzsuNR/6lE14hfX
hsNJzNpjr8UG2m2sYjbGseAknENCcxWnDklFGSgSOc2ZfQzKgd+Zs+FsAtl24XwtVvl1o5Ehk52O
6nzA6n4BBzChhdDqyyeUpcLlG2nGBTQYnLA4/j3IOOS6wpZCfMwRSyOrPDIGOvZ2QlmbyYnsf6LR
3tl8pqTWPGxkjp2WO0AKC+I04tWk5x3hAZzc36LPxiz+DR91Ro/4K8oMBtbFN7OWSWbuCRGHOX2d
oPTkZnquyqNFKqIPGKMmkaNxB8rKICfyLeKDMFHsE44wDelsGLZj1jqBQOQ9B7Lw+8RaCO9ZI1Rm
z9FGCxE9hhhJgQTeII0Y/A6R1+SdCvBWxDeePLkoMobfb84T8YMyRwoRL1UQELiVGwpewQbmiuKG
FEaKMeoS6qavOVUvk89w+Rk+2KIx72wZ9nK7EScqH/PIx6+8DTP6jkh3jr4ctujH3Mb0HHhAQ5bh
h4mg4YJy/egCWnisbwAiWmt8ZkAP0raX9yI48nOgARmkOr/mN5GZ2FR7hGZF3Bo3AFEn2vBIxcaH
YHQo7+JQDXnhy5PNfQQt/ws1iPDMi+sDBl0KwKH/988gg1dIwK9RUKBcQSsaGyH+Fp4Ft0ZHiOuL
oTYySdYPvyagiyxm3SjBHFHP8AFcGEGcE9AxWBWVj80AGBSpYdnnisc5PVhvLH745LVjbcGf8dAl
BWYZ8LlnBy63ypgBszfimiS/joHRG6TOMaAHGj7QhqhuhKnxiXgiZBw+C7qeIEo8xT/riefinvB2
gO/GL1N4TrxUXjPmBayNgY+K3RdijxFkYHLTzcrdvkfbI0ttNWZBEnLRzaRABzTksqZbZR0BQCBn
5lfvYp1FTiICP/g7MY/5OBKLvavTehXLs5qqXL6f8Uin76wO39mNRck/vLrWo50ZCbubllr/g5gz
FG3O7m50nzyy+gf1DRIrFiNdrhlyqp4Vit0y4NHACicJkjwhR8GyFIvWIb/J6MDZ5H9IVLA5meyW
iFqsMNfKzwuBMcKVH1vcgDQnyeOsRhKNikZUMojUsTWf08GagEuVX0VP8kiWKTKxrGU4XLZY1XuS
pSOrmEzB7z3V2XQTsfNqrt6j0oduXsP6JBySR9Py5CJWecjEBxULBpL09B2B5wVMZfFCYGNl17EI
+E9PXOGZ0T4HXR8yEskQVgR1GenBizMDtrGV6SVkZMpByRCte+yE3c/S9BR7j7MfjGO0B/BJdgY2
vMTzrKWWVe2t7GB8TOrOlyE/BbWPdiZK2zl9NXal6NEgGIXm2t6z3DP6HStfPKO3TydhIBwsuTak
c3DSJ58dequNUHzlolsePbCwlEAqWHXxwUc2OrOiRyiqQsatA2pAREIhU4r0D1Gnk4srFHcB6Uq1
D6kxZv/OG7Z0Jq7G+bY97SAhueL9Yb9ciq2+9wfFncIItq4HZoPNqNNs4OY5jKAcXAaxC/GohQSJ
2FTHzHLhtLkGH1rcyX0t85F5VfmFFbBymTDjX6tEDpDAhCyDs/9hKMQ9+BAEbCYKYuhovDzuu2dX
LFY8A2YQlAU3WR5cyTVz1CjsdjSA5Yk+ryPWhMg82VYsPp1L0PxhrfNnYBb3hcGSEztA5jGTYLN3
JL6CK4/QgPF5MBO2Po+twlWZIUbCu8ZZw9RneQt7iuTrxvqTIiDqS5qADKp/d/gJHqoe0iQVL81W
J/DoeWw1vw/GajUCPz+4M5419nkVlpooW0s8kMpFpoYL4XB6nDEeSqdILGam1B0F4QueAt/y50IU
4+D+BfRY11harlasxFHGJfCcZilULKSBPUMokkeRVo6SiOUx5C0MuFH084s2fc1hlfHx0Lyx13cW
4OIwMfiNmCzZCjIXdp8+UjL2mCXI80LarmR+4eh+NiYM2gUOTYy3LCwe8coeOuuKSL/m09MnRqlF
vOUpcj+oX15+UOOcGWIshD3J/jr6YsMS1oKOH5R4ZzjCsbRZnhuJhdHxD8cohtQWC/eRSOAOInRi
QM3kLb/3BGSACqljgPj0zmEjF9K0mkg8SYs1Dx3Y3vO6rAKmHQ+TISiG7R0EiVhEe/Zt6+q8b23c
ElJvGFCtpmi3sF6JGl7li0W68o7ZJRAPH9VVwpHw67zhEE7iZq/pXbP7oDrPJLdhVc+u6YFPzf9x
xANmHjlihAgJ+wOBiZDOFv7EjFTmlJS41YoAMHv+WZiPaP1gkb/+71IXf3b2dphLFOwr95Ug5VUy
YRtSzQPzQaxl+X48BD+gBLYLbXla8IT92cA/RJ/xjdfb+zAc+NQqhtdDaCOOnqwXDNJ4invi1t++
yedtApQHWDqZVryRMcgpKfymZFQVtFcMB2cYXCHj22NDWrv3svb3MQI2EElwmz06TLpiOb94l9ek
8l/kNYka6v7Hk755UL9Ma+Bigi6BCDpy1PnDLUM4ICFAqnidXOZrHhIiyFP97rzt5R74MbqmjBDa
vf1r4QW49wxAj300tGPYqsQHKL3JhTWK92tbIEhGBH58rSaXdTNnbSN1Q9RhIQIZfVZO1yZ6oaF9
x9lS8iWTvx7GvT8YdcSELhtsmOImDAODGHS9kT1zH37OJwWT897inQILx3Iw+IIRRexHWlZkhD9g
eFK5zRUbmuewCmeysyVTDqS5PqUvEomXfdsOAwQZEtPT3Al8TI4u4Cd7VfKmycOdJSzSpQixb0DG
60aKHpNjSOBbH87++4sRgwHaN94wf/hon/qa18VvH4fU0f2bZRgd/oT12vUQ/AjM3dPBUAZDGtR+
RYDyzknrvxyihRbAx3l6b1cYZ2FNymE8vxKDTe6tI0IgnRS83SUcttT4FhkBEh8Zpm1jtK7dP4Zb
9jn4RXGCv7rYs/jDxjA8YHzvuutQBSaK+CJh/ASHgJAZSwHej2yvFlfcG7RrIMlwld8KAiZPg1EV
4tOuc7UtwxvIOr9m59k9M5N3VAij9tu2Q0a4iUlC/c6eSuy1V/z+QkS2uJwj5eMjPMQoHhAcYADj
pkk9wtB99ytOWZn3wZnA6f/y2ukwxjo5fs7R31hG14r2BuApuUl8mUi5WYhT4LTs07vpyvPbjuGw
2+4R4XvAKv8UyB2jsXtwH2D/Soz3NmBUs4N1GzNlPuuCyr0lO0C2eY32QYcYCOS49BbBVSJ+iuBy
wnuLYxeeGntPzMPAV2dnyzF+2HZw9LtQieSxjDjSMziNpGhYXAIovgmTRRj1sN2oash2fg3nxHff
mfZoyLVF6GjsVByHCzwl2EEo+DEwhF6i14QrXvjPIa6Dwruh5HVykAO5+mMDRXgzmP9CbOJwuZHL
hgxOjpBi8Y1iuPyP0uvsKplMWy1WIY/39h9qJpRvAsHKIdobJxtpk7RNFaGjnOXKZMiieUev4Fb0
0cdZ0b/wABZre4sdtFPZCzwiLvmpGMKwiLD1Y9AVvpZ/22FQocU6NUmMtr13xTcAYS6TQFAFiJOV
wKo/1fg0azACZ4kTN6a1z/DNTzXC8GQ47sk36sjIKnoYnuwtf8B6/IsbpFJ8858ZUdZHI5PSngFK
3jCLzVeEmx5aumxzOpQxn9SBuTUMWr7vUVz4At3r5MWyu/rv8BFa0/Ge93DM4MkLShJlQvSYCi8j
XJLcfbZ/BVKa6kB7F+c1fvtW3OH6iDS1kEN80zQNF9ftuyDMoGXZZc+sK9dyQBhMZygi5sr3qwhN
uwXWaRzsmTh+UYYYIl0ZP/zjHKE5gzCzj88Ozu7B/ZfM2GfcNaBTQFZQ2ztGPAo6NTDZjkF898Rx
vPwli3PmVf4VHyjVjehT5Gyb0Sd4uG2ExgOO3pDI8MgRuYSVvoqObhPgNgqSXcRCVtLO6acDspP7
7wvPaiJF5qgYM0UvhoyaACCLrDrCASeoMiZggzPv9uydOBoNl0DlSLzOfX4opFiYO3b5meMOEUaU
FoiXqP45rxn961S4obMKKbG+oezNzjpnuUmtCoTmv51dlyMYH/SmPStEL0stLPLnXIvOAdxN//g9
KVYMmgPp9T2Jw8UuwG5i6hqPBgb3NpG8rUeale+Tk4voDlIZFB4mCRW7LkQ0yW8J78LB/Rw82KT7
4JgxqY5gWLjPiQDnsCsJnu4v4ub+yZ8DBjqYxHEhAQNpmyrWo8W+fERS8CGQtxytzPK6SlI555IX
ydmvjJ5I8TArQp8kfoy0+Zs3Bes5BXaHzaggcjHVv7TfO2B4bMToSuBDM2BKwDnMoUKBfqT77MDg
Wsgc2iBRQuS1mWafMfj2fvoHsj2eJAqyZPUiJXiFBF2itMgj2dvJQwTVFYyUoXeJh0g7ccjfFqhB
L9MVn/bldc6vgK6Ibl5v5w8+8ds2lkd7ceO3rJkH8PDGYPFDN7OWOmMD8VLK3q7pHzm94RV/m6Tr
YHsx044ZkqBw08z8MDmP4X9kUGDCisbZLaHRhHMwuheJ5NNB6UM22OxGdOx9mXMCzZDw4cvxEqGR
BWr5Pm20XR+RuLpXDndI3RGBPLxBlkR8aY+wthOb3mq2T7ksZzQbm7NmKlPEd7Y5EqUTs6XR4DvJ
lW1F/qjTGkWtgzoIg0CyRR1i6IalllvFwWceJjmcSGpvu5bqa8YpGCvopWE67Aj79TY8uG2hh/vk
7JEd5eeSrFiMPrKav4nnk/v8Nu2cJuiRNyAlJ8XGEg6Bt3jJCLSjf6hmxvrmPiZAw/dXzRB++34Y
q1+PA2ocjOtiZ9+7MCpvlq3fou2bwFto5TN5LnSmU5AxlccfFtY9sHB4Escmidj8hRV8sx5Aqp1a
MQANeQg9Tiro01gOnwuOhCG5JAsTGGP3mRlzDga3iTlffFbPcXxh5mhxHdXu7eAZ8T5vv45zKMUt
CmJUGi3VicJZNdw76ldzcO45MdS2ctVdUGVm++QGfLimufY9SKhlQB0Ak1Mm7552+/YPU/XrFN3c
H8oB04VrO9/nTM8Q4RnYigYuYtLqomESbqmXcvSZSOkxG2DJdPi67uqiWUtogmb9tuVcrLMb4+aZ
QV4DlZdDHBBs1hG018f4RP73Zh3TQsn0KYPvrE8N0TAK06DZHEiW4axbNtpkAYlSiuKKxpUZx/iT
rr/mRCmn/IAhkH8xz0ztnn+AfXFIeigkjme7oUwXJTQ82ZkSYlgBCdxpmYI657gAkGwgGclruc9q
f30hL+48BHbJidUWxWHdP5CfGAwrudTH2z3trDfvo17SehJPBSSMzRwNcaRDOrch0+PlqL40vhMb
IiT+8q52T1N1hO/riPfcugxXLl7OEg1kjcfIqCxliu6Lqh2lta/Vdkh5BwJxCM42qtm6fdtW0Ycs
+bpU/ScPsAo6b0BouAdMjwssT8Rz9F/Q6yPnqEw7N1hcJjUx5/gSi6G5gy7a6xPWIE/zS3hZdCzv
s9dlvOppnypfHPT99gWDGypK/DjyO6n0qCWWLXkNAeecH6ZvmNNmwFO4XkcatTG4P2uLiU/+28yH
ml2xlPB0Qf8G/cWzD22vQqORDn56PsYfEDTa1XCXO1fFn2RSXsdVci/g/hDu7qwE+vsaHcZhKOTk
4gMQ60wGE6P7ianP7Jp1G0R23QPFpIaEEfMMWnBL9+HVZ2KfbBAnRNfKsEdyeQ6KiyLk12BrEr0x
Zcnv3moCyOFxZWQh7BmDrle2UZuiqIgcznBcfxkgh71j5deTdxlpQF8VyOU1UxDnaR0pvyG2gI8k
JCKJ99V/laCAv6+pMrsAyXeto0YirTYCZoIKATAoRJT0lNWzLsSskiV9cpUNSwydwat7nVjzfajA
yvqVahfzWfNq78tqtxop2w9C7W9MC4KezgZDMfuio0MA8Hzxj1S4CyQ2WRrCPMt/zIyE0cXhBbAO
00hqE9QPVLs0/HbNb+EreD248LDAxNlMhkc/O1BAmAjXoURXfOBJGw08jRIpEOweEBFPjbrwyZm+
LT8pkq6Mnx/Cxgef5ehfBjR2wE/PxOiDV//BHV/eA50yMclHWlGTSz6iCgC8qKlUpfngETUGBHke
fP1znByGAOLXWJbcAS8VhB64MLiBw1X2c8cIsekOMPwrju4TRNjy+6xZCuiPmjw14qIPHuWBjkYC
GwnuwWUkRCL5zBCm6Dcshwm9UhxZ4dkw+g5Ae/ZpjTWRwVlMHKcvaH3BhzG+yOsmQ5eu/DOlZf0G
f30uHrR1tIU+1xJaw/a1IHKU73xAR5qsl+FElahJvctAvHMhfa8DeUM5CsKByCnamMb4Pm/WpwiO
mgnsrrKBhacx54+PQVb4DPSN6ddFVXS4XjThzd2jPvyZP/Pn9z4cxoSKK12cEdYmn/GDcQnZl3OO
EeY19xstr2BtrFzLu4QyW98KlNRM+hS9LYLwFp8MThq++TMI2I7IMJoTPbVEoxmYU5ABzEkdtSS7
T284riJCAVgO6DjCGur2FTfhMzwpiZSryF8ePZnCPqc0CAZgH1XWLLrabljYg5TTCeAsIE8TS42x
UiStT6POueQ9iCuz/jeH8WvlPDtBwEnvAeoSOTHUbxn3ivVQXZj+R8ApJ2oLHXWfTA8/sOic05T6
eHJ+RYzjfwCnyZFfyz6U6DRMEFcF5SxeFP0Bm9hdAUAWA0ZXtVhxtZObp6C2AWfgmyxAyeFrjVmK
8sPtviljoBwo1CuXkjnir3r6WiNbcCOBj3dqcJsnmvi87YhBJbIygi+gB3qgc6ZiUIpmftYX5gDQ
aworghpGnykhHXJEgei1E655GFU+ACE8LAxDvNvisFAzAC2iN2rLeKcjuwzbI5GKJhgiqgX8lrGt
BWISdT/DGb9jfCFflcL5YdRv6pG+6RkNI01zOCUo6M6z/YkBMKaCRaMCLOLKhNJ64LfF8e2s6A8y
qsO2pS87Zx1bk3eggQC8Q6NA679PenStsaNyTxEuNHX68hBpIyt1B5xNZ/y2RKikvTLjnn6v3Kng
TGyGFFU01CDDhcKm6WefrFUGSJj6j88LDSDi4yH5sDmHV5KR64S0y3vHRypRdTyg5uI5If9LNbJ7
urCAoNNV/nXCbV2CLmgB2i+EaAG5DHz0LJAk4ay8FksNF24jw9cKZW8rt0qLIxUMZjRYkMN+SuKV
g2jBTA8rOlwkDS+Hm4jxaTmz595uu6s4h0iTII2GfUJd4bM4yxfVPx2hWBmJ2uZNHsipAC7ymA5/
MXQ5r8/5dWfEx5w984yrQEcnNLyEHLHFKlzytPzu5xjmtLoZgHFImJ4c2eefCwW0wxZ6uBJ10PBk
N+VrrhnuCvoE02dAzPTWZNq8nHyNp6fs5xcweH5H0UR2II+oLAYyEBipIaqtVFGrxZsUQPTgGK/n
lz8zz8rXYkeJwSdQlLQq3l9WZnB+nIWB1T6+jaTYQJXlE3yc5ZsS2ARVZQ4tRkzMRY871Bx5vgcx
j7X49Uue4V+o4dQNismUR0hv97ZOV0r3oFSJahqMb59JxZBSm94F2UEue11wDq7JYXPMjpA0YHHU
3hAWcrW+cUEgu69X0dOQeHoKitVvck4ZoJpSWUP0ZkpuTlY+qf0hhsEgKHDy2GOVS6UR4WABO5De
cCaDq2bvxWlUfZHgXimFqd/SC5rM9DuvMaWKyqaMXiMNtGB5XRwzKXrOhl6XgxFR1183FyKIFFCz
AOmj8/4IByEedk6XsdIqygPrSKZ8DGnyXFidfEkFNhZVp75pR5zWPFryZpYEaSKd10C3RNbIbBkK
Go9hKv8SL/VRvyUxf1Bkyj/PjDmxuwDh4aBkzF/+kHGBseJwJHArWhT3H2YGTAc1CRecOwJmLy8x
dRUJMJnuilqSK12jI30Vl0cFi6t1gUuN6NUDGfahEmKJUUrjayqPOQGsjB8gd7Xcmt6HRDugg5et
Bg1QJpZmjCFfo94vVu55UsAHKdBD9M+0rainZuDVRB/0fGkInYNbWHH+ARhSvkPl4VQEN4LizhVF
odM8aB498E/rMl4+ub4QGOLtUm01NJNappbQT4JEyonq3BYaGfJOg813Tj8TI9UigS+fKopZwfvq
PdjnOEOFqvPxhxPmWlN6BNSwR8oSfhS+FuPtfJpqcs/U5OOdpoM/tkeJFT8FWAYkeeLO9mEL0+AR
1glsmpha1WuC6us5Q3wGKK8QVcyD3gs7g+y8dzvRASnV8Hf+dXLHqP3N7+klevpMMq6hNE4H36fN
cNlTkQW4LzzJakYGYQgA3Tfi4TUZILUPOKNPBhHuLFE3sPUCKt3sAGZ+IuF5xYfA8p6OHA8Jkkah
s2Rx3u7t/ZgyhsJSt7dEgN7+wdQedRgkSL0t+UtkxRLocFwXohVhxLe0T0EPscjecESVN19f8IwR
InzHh/VnhMQcoTnDT3XPiRjUVxfFAYYiuL+KJlRFwNYiatd9DLeExvToPrOWLUX3a3RMq3U9x4kR
S+8Ehv9Uz9sF2hoAS/HZW6tf5h0s50j9pGIXUFNmn6JZE+T7uRbQPsuP3pW+XuwypyZ6+lr29h/I
8/ZgqyhwZBrDsRxd4D60KH5vOzO8Q1/ugJwgTT9pIuyAjTAOZGVcHLS8YEEVk522vsS/LIvYFatO
nLL9vKdFF1ANZIPcAAs6TW4Q4ELTb6MZdoMo93f+rbh4HIClCjrGG2qCM5ENXDRrwRPe3Ea/oeEU
iU9K2xV2nPsO13+6GqPKKYxSJfufvag2j2EnnMiX168X5z+9y5FZ7qsQdrmHzjSg4zUC4SlPkS6T
usV0VIA37Jw+JCCFwkkL7PXEk6YjqxGUGQ5a2nYC+VX9yjHpZmmFsdOmEMgnakJviEQfKOKN00fj
KkGVQ75DY6Md9fZOD8aPiTjlzfF8QAeHu2LfNbgOwVBJJPik+/EDHQdOMNM3Fw7enS7ZNIAqp6t7
h67DlDIvEJklDHZOQyzrREPl/iMtcWLFLQPrt2rRM1gzvgHf9AsI6taQEIXPWYKzDw4vf9x5qMNR
celQBxULEb3hqcykLIJR5TV9+PRQ1QDGOAlEgykgRDvvHuIVQLhFZKKnTIb0oYxoeiVVgPPxYrip
f+qAFvpafM/xW1l8OL7CW3L8uWQv+GbfyIlqgPhvv/ffLiaZ3+J8S0h48EpF/tr7zBF4u2ImhP8e
ALyacs9ogmOzJ+Mq8q2NRRp7L29MPYM2y8AQ7N9zCLTuX8JhICJV49QLqxgsOnZcS25PiOoC3a8K
juU2MvE4RGkpIgl/25R+93m1fBxcNTl/txOg5gjURPTtGKzPaBJ5H0/m+2qH+ez8Bv0i6fKKo7Ps
6Sgwl3wpdR7cTgEYABF5Mrru12YokwYjTS5lCLbsm0QlJ4GNMfBliGQGvEvsRmMwChRwEiad8uvU
CAgMvz0KuEUbiXYOaU2Kk3Ui+noI9SJJjJzRHVLfuseTbQTFIDhGRBz7+kka5hc+u9+3PVeIdr8c
L1uq2sIKhujZg+MFr5kU0fGAYR6vchrn/qylS/Zx1gffKgBt7e6Xyo1ONPpN9QYlAXbojLrAe0cK
2GrUpkNCBScinbkFOaxVaBF8+BT8kyWq+LwaOjJooe3HqJgeMyOicfhItOgBYMUJiZDSTp994D1t
IE1TB6PLDF8lN6Z3H79MuDs+dGJXLXsQTNkf0ouT6SKj9dQBI194SjXU+JC1dBy/E2loTwBbAb8b
hgiYuqLUgjzuzKoRRzuoqrKpfYqPTEinaxwkUkY9xhvW5kYsjZ8OCKXbM10l+NSCCrC3Jz13fBrN
Og/GM/gwTcUP65Q14LCwlugPZrkcLMVRGhnTz+7yxQSBs4rv6ZvjSM214kh0XJDvqJWtTVtIkN81
8fkc9JuVo+RYrdoOHSHd51Q6QBM5e/mi8VKBVZ3HAp5T3FAkyFqBJdYK8JWqcM2DnygbkprL+B5f
CyPWAp1PKqgmzY1GczmkTitxLOYLlisvK5IhtJNtfcritrtc8RsILGzsAy1KVrWNOB66gKRQh40W
UV1FhCa5IBsLqLJ4z5dxPaLpRyuongB5523RZYcRf7vp/DMALQnZOatHz5lJZXsV9lHNnF98zNlm
VkZ21H4hK0cY5igmLWbdxgIqFFmXa27hq8CtIVhQvT6id6SyuK10tyYZB/VGmtE+MmGh2b8uNtQu
p9UlUENrrpr4gbDosAMLTU8mBTnRFpMizgNSch+GJNMSHJQOIseTdZtiZeqzrklAHt5lOucMtQo9
H9zh7kgRUTwWd9JuhtFwCh5PB4rYQWSnVh2Rat6SGug1k2iFYXTFssHrC09UrfhzZqE38y6frGMK
M1hMX/ezo5LGhZA5RlqkMwOPsZ6ZVxurwZf+sq2Tz5JFobOsr/7NnPJl+RWAd68h/Hx6R2Qh3Q/y
axigeJLfIep5RecO9Uu6UfzgB7bHPmbjnkZ3vWg3fECzNMkPW4fCiMBuaEI7i6HmRnPJhuTZUVit
8l8XQSmCKDG6fGsIi4ISTBDC8I+plUq7S4a65R0w/ehcPfE42I2nD/NsNsJd++zB5qUjQW5Z7n+M
3XWzQskSdeLNFZMljeRDIwOlhoRhAUMmsmAXUJ96TQoD/x1LibVrkTqirJgcSREldt59fJ3ccTUC
4SKL2fQhl5DcKy+BcQy5uG0QiOJofijeIHlwM3SO27+Z1Jf/2aj4P06b/mWU+dXL57qp9/2UzQkj
OxJAToHD3d3+3Qdy9O//9t//9//cvv5H9XMt/mOg9N8uj7q4Hi5d+7/+/Z9O4P/D1ay/KOeaZnvX
VOtSz4yRXmLUAuW9gY/M6B7ZhwHVy0xEdL6Tj//rKyt/c5+W0BHarsvDpRKf87895bNaac21nl3h
9F/hxY6YL/1sz7uLTyaKMD7oToMcKVryTHaVJ8JHtdTWSDBK7vP5N59GFvO0/2Le1hID3//waY5D
6fi8H5p6JvhSXdQsLZja9Qlc8k5ri8MvrsAnEsCKv9MiGCr/dJj8P+eLLfGk/uHaj0q+yrXMO4CD
QiuEUYI+VpF8zW6eJmND5R5O4enmVOdYP0aPLjXHtzXDusfpKiNzwopa3r0Ej428hIIU4m3IOOAq
3wdq8EqFOJ1txv0vPAhmCCBMebfACPuyCmkIonMayWW7PG5kIIDnnyZ4gx0RCOhn8UyO7DfsIoU7
J6TYu9eW+wPTplrY7E7l4/uKSgMokDNgrLWZaIsTrWfojKVJw3Vn+UxNlo2PIQoEdk+GwwsY7Ysx
IKi3AT9oMYiCVcpcmsvjJ/SwVPiWwMG/zswlR8a7eJWnlA91c9XpYDTY6RELQ8I7cDVFGZK8ff4q
H0PbYK7rLcDK9S2iZTCXyb6lF/1gymQJGMB0wPzAV7BwHhmeslQiWhT8ZiZhWuAiYA2IqRShMh1Q
p5pdGbJE5XTXiT7A0ALn+SyYqlW8BxyrOe2+5OjX+bMwFodxt9By9eF9ADfI/RiZheCpjx5AYhDc
gXOIzGp+jpG5JDE4fz+Dxw6xzoEPXPKN21LQ4BkAtClaL1oA0SJ7LQ4kshV5JV0tkPZ73E4GUMna
X5QwH5wo7QgBQsH0NMZ7FEpEqwWZVrRhC5UpPbpzVFjHMcDdGF0Yej8n/07vjnYZIk8Glu9uC0bB
X/Vofz8Z2NgMgkFsBtfylJOMSyFs1iXfexSgiwoaQH/FZ7pJGd+/ruE1GTKLFqoMSerlQ2jwK3V2
eNhdh1EsnTXZ8JCRMtLbL13ghl4CffilPjO9Gl7keJ+i1AjT4u8Ex0RA/K9bV8cTEStgeaAL1fR/
2D73bmVKlxbth7mZZdl3a0cwj2d2WQXBy7FpNsXXyOEQGa+8cN64/zqMySJM/fXqSMwN9QFWKAi6
/GXzdvdz89YbxAFqZl+wVI4CnZSNZA/FKZ7V31ztn6lpDNGYs3QTRyjL+EuY2huV0ignhDYfzpf7
DeX5pyg8O0dyfvw3GgSKiPz/9cb+81J/uTH1Zj7Uh4oNwd2dZ/viezSN7CINltfIW8fh39yYKl7S
//dqymDwl5fYKftzf7zdzrMHsCGGY+UFDfSSjg7FxfvX7N3r72fHBFZclfBkp3IyRDusiw6zVWh9
QwRZKBMcRS/+PRRyQ84ppW7bwmJDSBIrIXVLy0KKj/GwIK2X/L95K/K/fC18+r8oROjq4HI8H+/n
2Q0m+Nd+Cq4x54NuFUanbnOGL6VJCy0NlsUnUn/5G9XrvvpEEoniqFtW0IzN4uzf/TYEoPq6Aisz
2MCf51HtmYiJRDQ0Ud8VWesll4njCD+CeVK90mccQhqGk+bRR/JkAGgBNsrxKVJHaHKRYCdqZGUM
oHCq00yl2wW0TD4pB9YMHMqI6doCyn2ST8CzawwXCF7QepXRNVLwNKPC8O5zhSwK2glligwkfhgN
i312DkUGhITwv36eyj9xwMDRDXkPVUdxxNT+In4hXaTLqboipHiy54gU+d9TH2J+kdr5ehL+rWzj
P4sfqqxrFspI6tDS/6LN0zxP8uAps9AfTkKI9P1NHW9TuF1O7s0mb/vvIoY5/JPb/HW1/8Mljb+s
F21vnq3+/TnPtD2SsbRlLpEeM0oAoin5TXos2rxmSMHc0ZROrgwCIDvmMpO+fcRN2qUNQ2UIah0g
oqwtm8CTMxgen0phAksTqIKCHqwyQMtSTg+lNVKZ4Rqh6aaATzBjQO8bFQErVWiEkEe0c8bx5S/a
MjLqAW/b+hqCEmAXODoYLhqhHzQ8P4VwnKxdNqKFhfjH65hXN7P3GGAetdHeWBp6eqYbIaQ8x8dj
0jd04P3HQhQunzmoxZiZg0jMMTM5Z7eTx+41a35atsDtl4dgTCTGdXgM9HRk5HQuvgXZJ8BjQMRU
zUc4jaE8f1/I2xPjs3ADCunrDs1yeioRSziV3Y5xwYQm8fbCbO0AevUbuvExeAfX3/3bR1JEh1Q+
vqPsK6QEXz1sYsM2oDOR6A+EnjO46CrvaTogyIx7W7wfm6WxO2yk5Jyeozuzfh+YpJI7/NnHVqRF
ePWo30caZ9RheBTQv8n3yzbX13W5nxK1lPFn1Bu+Dnl5Z+yOM2hKIcLoz+w0ojMQ4hyUH8ohI0s6
Xr7cHbP8v/R5B/x8D9r+8e5p6z2oMRioQ3fXPk6Fekgd8j0qFSwhoxrXGVZ5fjs/nEPKR59hadnV
iZkROR8znatf9fe0fuEKgOH72yGHRO0QyW2sWiOgNSS4cUkg8WJEBvXGgYCU1DNwMRgqObjT7qT/
w9GZLaeqdVH4iaiib27pwb6N8cYyiaIggiCdT78/dtX5z5+TnZ0YhLXmmnOMb8T3pfpLT4MMOteg
Xy16dc6LJaRzUjBp/Utq5HP3TRr35EoyyBhVPJuzSM32x4mYYoj2SajtU/uKkZxmE37F/wnnOB1W
PeSNca03pHEOyR/xa5NWVQFjoynJBXwSEwQcgh4+TAjI7/TMRy82YAyAA7QPRq+HgFw1Qo24ABqh
MJ1HQUE9kvn5BGju5P5VxwpnZY7US3P+Ym+wyTUsBpslmZsITAn3W7NvuLFRUQ0YA9PDa91Pe6by
8owSqHTR8oTdDMBtWG4HGtg0pHmle7aVeR5TFWMnVM8VDjDknqzg42TOlU1HkpF+4xE6Xf8Td9TB
w5l++xNnErJHJhlTYfO+ucImIZ6wnGV0SxJPPYqG83wH/BLMPoDbPZlAcHwHjOnxnHGPPuEY0EtB
u7wcQ9Gz77GFwX3NINF05JFHqc9USjVgQfNTb0sLbdHj1TxUh/4AngW1eWsD0EErkYQGRnMVkj87
x1pxVQc3E9mm/FDFsaRpoU0UFPrr9ntYnWaDZpsomuMXkrk/Xg+U4XQ8uL++ionLa33Bqh8xcsza
CE9tbO1XvBKti6Sh2bfaWlMckY3mBmiYT+TrZq5MFE7WJCdANu0PZun0BwnztXTgTlB+eU3FWfuF
QsiIGu2zGd/xhApzGJIoYqu9/otqjCp7IIuLQlg8KKsv6gCUD09HTj0y8p4FONBLnXlD5n0sn8SE
TnPF0TNPXKVIFozTTslyazcosk+9O8a6jbwMHWnaB6zHGHpLy78isEu2eTcftNYPH6Jx92VEMhca
1SjXeSJv3JhXa3HCP3gn94xFIhq3fu4u8SpfyUH/MvC94kTEuax6+RoL4bbz9mi6J28f1CV0hqBy
6XejlkwwmJR1mD/iEcmJzfzhN2DnF/DM8BKjqPF7fI31vNqyguKUqhkoCr70m5x13U3mbx6tfXMe
MTLdWT37t282DeGXVkc7Ldb6HiMTAu0KCAii2ysA8v/2BLQhIauGgA8J3cZm+7ogNmE3QBvyPeg+
cJRQmrw32NznbB7dHHXNpdm9doig7rEySeJ20qCW5lzWFq6BxBETzuQ140pLyOhosCOAhfpQHJMR
gCNf+q3EkEUOmkfMy5PoxiPeYmiAGzhmg5LkK4jqzzu2GNlGLycovWrST7J4cB4XEzVli56Hiy7n
XlqHN20kEA3ofTCdIqzi1kmC4synhRT6LAy0ftMiVgS70otOz7M1uEm9oK8weslp5dXOgFUK4PaO
LOZ7Pem/3+ggV3REObBxOF4IitdyAr85wyphYPUgCp16aM+FXXKaen2hpPAeUUfCzYPdNJ+w34TF
5ppfsQFvyy1cph34E/3cLsRzt8fqn8yH2AqRjGAWTpeQ/stl+SchYYvVKwsEGUMy9wT3F6dEYqpr
FKd3VqvDm7mPhV4nAFab8Ku+fBBvYH4ZMyqb045cOGKMRmaFMto6rZ8KBBX0c4/gagXhqAGW93bz
cE0X19NOXr8mNO2edJM+i+og8VcgsbDMefW1iZlyslPjf8XFDAP/A3HJb6dcdIKflV/ZcLk3n9P7
dcDf27pcMHbQjvffNxbVFD2K24X5T8Isck7LEf8zlUsRiyPKZiUeORfyRwJBVc6zcbjMCDJYiseQ
hwIWBYRXdI/aGEaV/WR03fog+TF7u/+m4w9Zbl6QnvBX8uTg+e3shlif9cg34jYoGSWKq+Ta3Xxo
+ytho0Ow6RBSaA4TJokwzPyr/b5N3weM7D7vAkLIWInyH5IXyt8XT6QAagF9kjfqaDJm0tx0yTyd
gtlnqsm4m6ggnrPZf8bS6mfGiz988Aq3S+C42xuIUkzhFOorWjIYwFhRZ2NYOrgs27DTKU7Vr9EV
iZ4wEBCXoGO1ryOMhePySMmZscO6LAHplufzUP0qnLsGp5/CeHsfmATbXGMw7o13nwNzCwkmDZQN
XbOI3qg9lhwHdaUeJeICOe8rJLmUKbFHrrXNfkgeR5lw253WOAogeRquhp2JgTy2dFrbUbJAehAx
2GIoUgaCe8tsFEO0ul6bBJjuGV1pGIaTt7sf7WQxcxjVno8mysRH5E47gwIB7aVuezgg8UtgysTY
9PAYJnDmbuwNRiMqFt92rh7+exvVAQeMnRagGH1hzaDU0pZjGxw+Ru7cQ8WFMeAeHg6/O60/BvgP
0DLjZZw0a+4M7iqMMA9nghLRmXXOEb5QOCrnZsfZ0zlYuM1/DlgX1rCg6WR9mZ4wve2Y8yyvow+R
yvB6EBH8H3NeH93nSPp+XsjPYkBFs4Dv7F3dmT/T7L8TKvo6HL6YEiAqy93wcJyFIfLvOPGZ7eAH
uWGC5Dvc7Csrq/vHrji7blb4nw9vZkVoi24riOHc1zGb8uFYzzX/aNlbH8xWbrvd3TnMFL6avh8e
knfUUt2LmAiBYtnH2agfH/+LC4IX2ABuovmGvbdQJFD0AyuQXPM63nQ1YnNt8fapjQegtzZlKe3t
DTFlhybeC1Nmx/gP8Z7YK9m+rtig4f3V3Ol6MMSF98Ig9vZb370WjCQa+2+fQjLp4rf7h3fRsaLJ
5FBFDBsQeIRUCOMf8t1GMgnHM4MU5DuvL3cixoaOf+hwkr9d//jh5FZGRwAFoR43LE9PVjGXJQIf
eeZBefGLcxUB6WArzK+tvz95yEsdwFN7aVHHK9EO93uNk7O8MleADtgqOba4HEf48aMbAPdlZABc
eESrxMf4yhhk/B1LJ+Qh3DN1jIbgNkPJT0HFNHuEs4yLzWjb5NPfjxlWmt3JQXBPzEHYzm+8k3g7
Ua90E1Zd57qvvUkVrEo3jEmuGwVBvJX41/Ae3t2zacfhRGELR8mI+Hrz5pObb/r19oq8gbeL9RWT
oRCuUDzxWwG82pwClfZrHWy5B3Ccej9U3CscPigg2SC93Nm+7OxcArGxMDE9fNAsLN0NR3veS8pS
aiQEWUBGPgAEX/as9ceLp0T7UzCm4vJfs/dWwlCPS3/+shfHjhOXwQ7xSVyLIHpW/zJxP5gnovY7
B6QnMOOff76Ln+JHgkDADY+bVcNH3HzVP0w/rKWBck93hM7pmG3tEAgypE29HcpO+zo6hHhM4rMH
iM9GaW9HUfQMp+dNis8DyUOI88eNOY3tdew/5H5wzyMgeEQ+1Td4JH5Lt7Znf38TI2q+xjcG8VYz
2UPi/W/fI9XQUWMyZfYP6twMvc5rovAerUa2hfJLes/G4tfdl7/iXIqyL+GPdIrbTkupYkjn9VnU
0FjSDn9goFhpMvkwo/dCQ/FDvbPieKKyj9KvE5FG4EzhcMjKXM1Fd4PRincSD5kdb8JbEFZOOdsw
vfOYgz48ZAyivbnGb0+LaUr8YWm7rgxur5d9GIJVgahb9mOW6QSEFBrLcqogsxpFpqF74FBxnI07
LH6INWtxvKJbqwZEcHnHNY/RogD2MZIFPr4YWHh2jsb06cRPxLCR6fF8UR6wtjn0h7j/PwtGgf13
MyEaRUY0Uang+tM+Ir67AlnCFfgVID9F9ZLZyW2CDkCeIgszrch4eqkUEUf3xFH8pyJLsRz0w9K+
Xhbs64TefvUXRXMfmIyzMeYrQf3B615Wa3jcb9F7Vyj3DCieCHSmLIUnIgfjYgOHdVcBYaHE99vf
AkcdUXrX8qDz9GLud9I5goaHNZdy6JZ+H8uRsuZeZCW9xeh/tvkkU/1W/jPaSceDZEQl4JfBljGA
kk3OOZ11hhCtfloRzY7XmiEeJ34wZuSe1IuKlHI2SGWZguQXg8qaNR8yZDF+SauSOSbHTa5qsXoh
7UESRkElBR+SMImCl+IHbf/fF2IV1QckCoyjZYNAbJEHPeUPhnkxGG5OZm1aFNfg/U+eVIWFFGiL
Oov1/qiq/nuYv0+x8HI5TKV4M9k6CG4wz+O6RuGK0QqsW88Kw7VekjHZwofJaIM0kKpyj4iGkxiQ
QtZaZ2uYc6QzyYdKp3oWV5+5CkDjHZ+KeSHTCboLX/fiQgzZQAny2nbvdfZZEGkpGT+mtGqkoMyO
JA/oeSCkxyG/nlRfYXhKQ+DOIVo/kDUEWc98Tl7M1pUrrJ1MjF6PjSiiDSapgONIosRkRFaMjLGL
95SXK5k24StuWK6MuLhgeks6b8ABC4Kvm1laYGELb5cZFseW8Ljg0/oNPhNQZrAPKiK+HOnjarLl
ZELFSrMgjcgACwDpzYybFf4JU7XfHJGziXX/fpy2uQK+Sj13pJpn87pwSsZEaCA1dwti3qLqLOMH
qq6X15XngoN6g+wl7ss4NeIaLJ+2KJmi6VDiN1UyfZbhvY8kwRF7534PWxpPLw/wEx9DSOqTqQBS
0li+ZY8Dm/KTQPYR3M9nemrcUiYPGlGI/zFjo3R13TFlHzzrs/Mhr7aPhcmUtLTBfbYn/36aqtgU
Nsb7i/q5LCOu3lt0E44v+M1p6NChgf8IrZjuq+zzgx96UC6Mx7Z+zMGwQnvlBygvj5dabU4pHQDa
u1ok1eQwL/NyPUAg4gPwpvoXV1BhH6df81jKuL+5wqzl3zLijM1HcIz3pEfMoC+GnhQIf7CmGt+X
H4d1Gv+k5aU86q+p+fi9yRT8rs7YH4ltP+Nd6Kxp3s/4MQ+0fPdYRSR626TDxUItnkwlmTw7UEEq
MapuKrp1H91YjFv3KbjPfMu8MKOYe8WG4HS80j6Ucebz5iCduwhVwC8p4n96xUoVjK+Qhh8QVdS2
GEHvF4X3QCMMwFOb0ViT43MrffGS1oEKE/Qe8w5mrG68NzodmOcPZpv0kuRznbdPoSMhow7mfxoS
YZSMw/f9nhChar+1sKY6elletShpKaY+d3VNMtOHQyiwUC/lDdRC05qC1E3yvQHyBnk4wuCdjLHu
kmMhfM4+xoxf+a67GQQJjidIfzC6DE63LglWYlOBUsicAWzOKzTPikkkIXlajhb20elaYONDIfy0
udJc1/QAsnEgqaYP018QVbhG2gWNE3wCx5ti44F5Dz893CljHyRTnQwX+jd+ky9K2vTgnWy+3dY6
wLR9sclCVYOoE0sIw+5OulY+HslLEsolnlO8jMwOS0TuPbU+1dPHz9eUfqe18G2i1GDkADGTu4Q+
EGaRMhjubrXiEzVCbwUBNuEfystp5dmolPyTep4bt1ad/FvUPeksTqXZZ18QUm7LyEppWVtOzqgR
s9Jf/deiIdq3K4L+gD8wUM4B7UL04Qe61da8cg8jwn8vbr8kenTHBsV/OOyUH6BR83xd4awA2whi
sosPHwA+BFrSO9yrv68WO+tzLWOBVLwKYNIxQdvKW0e7uvEQvDcUz7MSmX3lGRfthfy0XVeraiXw
uK6qYz1eFJu8j3bVcjfXgCunBhuo7g5vhx5oSscJVSvIW1SRaLl5W81uaZV+R92gB2yO1WOS/PJf
BTo+JPa7jC+UbOIyBc29//ZQDDf83VQnx9NBI1TwA1cv7H93H74K7o/TD3+tffkEOQOwmg90Ba8W
TuB1Oi9gxv624Gjykd5Y6OFAKA9zb/zgsq1ovnI1rhrCgG84FJUwr5T4Bo8DjwX7C4vrwxVxVuC7
+2Cp0HTAboGF4xOgrxSMl4+WJ8Y5I8iYIZDVg9Q6Lm8kCuJWd5sXqSO2tJIX9WH4NStP1cM3wFl8
e7h3Vh9MHTdb4/bDjyVHuh6ldF/+20mldFNqk+S5KIu9iadXmzwrP6m99xDWt51yrP3TBv2a/1kn
kb5IzzWNKxffLS0Hun2M7Dc6bfrnoUOCr4AteXw8ffDTcx9bO3NxQwprl/PTgXyUUc214mIkEfz3
HkM0hpnxt4ejqmDEHCFNAHAbwoMdun7qC53C8fZH93skGYMNgaFOB+D1s7dgbNGgUp1qCl9uJjrg
sk4+v+7wW0xPi57OIAJB11qph3ZvXW/IBuBCjZZ7/J1o7mvNG2SX/azCYU4zHRE5nnQ5rsE/XSly
sO2JfFW5zdjNN4LuEqWb8w+Nl26BgqFDGtU5IlIGrn9S7iTc6+xsnCgVUMmumXrPz1rXHLn1si7E
1JSjU6gAdnEOo3vxNQB/wn/gVvT4ESiiOBUDVKM6CAY9pKnPFbGYoJ4wQtrYvjsqP9MxeLnPwMKD
5MoH/VAR3DxMiFsVcRENNuAPfZh3+AkoiTO/5NQGUVCw2wQ97fhSG055IScXVFnjW4cx0W+CPM6g
P35+Tt9mZFHQfb8d/YcbB+VERJCec4FsulUB/j0WLSNMrpbfs+PTQCDGh9QC/21y6SASPihlU1em
0v24OQ61bH5nsRQmXI1UghRHt1FdknujCtGThFTc6sb0DU1EjfLSl7O5MEypN7Jjb417dI8Mw0Jx
HbR0GzUPqB+jBlmckaip4wVdWwdwoR5+O+3X2KSc5xHXIM5QptnHSz++yZViIobJR4f4wSE7NA5P
FM1ERP/R579bji5GKu00bC4onKnShKUIBscIc5TnIrJVnC3iktuw5dSQu20dGv2ERrNuOh99rV8T
033JgcYhGvc9iTpKcEeMx4LZBsOZ8Z8GKecRNmJIYrkw+JRl5ifUnxeKvFLeK0Z0h6Jf0hsaFQFt
uBU2JjSNlTEVtvKK23xYSUvOTwivcb0EDYASg/4Hrpu5vNCCneVy/Njrs2HtIGxtEX6w3hCBJpEf
SrXitpmXaZEBzZgqDYCmZLP+5T5CuOGHCWEgGTsq3BerlkODf2yw77UpTPQEK45S2UId0kVv9syj
eCYpIFnV6uiz1+82Cp3TwliNxBfApAAodQgbxMzSdCcQJVnRDnVm2iH7OOBPrsbDMYiQrqLhE1o4
6RpOn3QhnNvceF50Pt0ETLM+19Y7j9o/MS44RwIG7yBVDr4Bsij9EgRf1w4iq/8DXvJwVMqt0hEt
+fUg65oQK1bYTIFE37m0O9+39R3jGX7vT1hVkZC4nBAqeSp/njYvoH8uLPw6p5gqv5TI4fJutKHp
4vMLAnHGHNZNGr5UGBun1m8NbB7Y0ZsCh04X/Rdx9pzSagPYliwNrHm1T0a4TLK3HMtj/9fXgnya
R8nf84wZsZjmUwBDjB0QYteIh8g454zMRdfgR77j6g5HfvYwUvtt/hxUfSKZkYAPxQB+q1+Faiag
1UYlBSb/7tB2T4pgHKJBq6Utw4Qmf08zkPgE2mYoAzbM+MJsMvD67t6TcFxE2b/92zHvDkUJvyax
OVRUZCY06Jo/CyjsXOZC828M9OxXFltcPk5U+uGF95TFR5pJINA4Jz5CBcA+87XPiGcW0fwxzaX9
SEnx9GQ+85pbZiif5dpeDGeeVTD4bY+M3aQWsqnZmofXEHyxT38TWq1ACzGU835won1E2ingA13x
C9HjSTLaWGUY0sgRB45nOzEIIce4AtLhTrwBcWRk3Dl17/l8D75CJxQRimvhiZ+tgMIaKsrdleqA
on4gMjTjCDJeCA4pVGVaxlLt4AE22EwuteXp1ng8UHEiPmfUl1T9iuAMXKSHzg8Ha0skGm1bzaUe
lK0p5wEq70p2nmZMLf4i5Vlw353PQLF6zkqyU1elGVfSL0ctStx61e1uv91jSW0JQ/wFTiqZUu+K
4w+4TV9AVwFdKyN1ma+QUTTTyFQ8BR0MXhZSHzj30N49+aQRfHAv8QIrTyqjglECr+dC8sLr2P5Z
X2SEIC9mvwMYCqpQBhJNtpdtkk2Vj3nXKS3j2n0+ff08Xs6UU8TIMu8TksxsQXX4Wv18a8KW43vc
657Cp3js5aVSw561U1JK3iEUZovMD4pXKNaJr+9LYuc9s3exqY/4yrUmusOHuovgDr/u1nzNU3FL
3XvXnAZWah7Xia9hhRm3Yoecx7am4a7VW8uK0u+qJshpxgwcuC2SGeiUT1fJ/XJZA4QsOVjm3DfT
D87Lj59aoQKgAkmz5RCb2Sbz6jHlG7zrbUNXm9JhmJTkw4JCYFR8bpNJ+loAgx08kSWbaGwplFHI
YIxqHYIOPznJa6SAx4DBb0HFXBh+qhWpSkwESnr3EnXFcM0iVB521JO8OCaIprsw6kgkGAJVHRHB
ELaxmOl+D6l0q+Egf39RIZxuSxN0Kmr/ev7AyphupCFir6+NnckUm5i8G5NnnNJUftbyUzrvh/uu
7K/CCHuMOHcSQT110fyaKH+e81Pmm5LdQYkk/uAeiRTNz7mVIZYi+3ou3ENy3z4YERs7KPgzbfWi
CAC+cwr16e2r6QKTYDx5rivuI5uV6qwAvUqzYv5iKoOXisGD4d+GtVE5rbGtO2fkFYA7QZk3HGT6
rX2cpczxA5FRUsq+7FjGtocZINpKuwealhe+wV+/+QMkhGLH5296fPrj/wUqYYitMBHSgKQUidUG
4JrkUbIFY+wASQ/rcsqE277PGEeqgFo+ICh4JjbdQabdhMJldmdTRJ7/cG7YQf/kU8igskGjXhKn
sMhJFycQs/tTMDwTkJN6iuTdtKBOwrT7o9hQ3+74shC6YkdhbnZa8xsCi8jb6N5GlDH3dFLjkBGg
Qbr8U+H1wsB5Wr8LqkTwKjpjR8Qy2Y9Bq1lgzuwwuTb/Us4h+emaQOAfBfi/1WP2hLtteEIRKyVY
hfWdsKdXO+OFqUBgC2rUY6WE/PNWiNkklzfmksg8oe9lDSPx89Olrv50NDVoS6zZc9mgV+PkRGOn
zbJrPf4O3wj4/0IJAfvNT9PHBFLMAu2zh8rEBxe8eWyKgMjojbVeZ6B+1tDq/dLvbbD8YOknzy8y
+3DjDdE7kGHhTEYy4fMnCdI9urGw9rNIWNW48IWVviB5wR/8ZJvjhGZ2Yr85Ch7VqRjmfr+Dykj3
25dH5skz7oP/5bW1ooDVOBOnkUbHLP0qP1EHyfu0TAjWkaanYqYrXt7PFY4qii3dts2JgGdXFCIC
SN/jhQp4egqUvzjaUg/g413ZvJKwMKY98dV0EzVYZwbyONk3STfeciDR8CpTX3dNJIP1xQQ4U1bm
r77QZo/JaUrtza/12J8W9fQTFwcehfoACwPza3yPVFd3pSBjG5x9At4uIAnfr4NhcIyneQqXhtct
b1V3+E0CFQcRBXUbJudRCTYdVS9IN0ToAbA/Nmbiabn3OlAKhYg3ElyMmEopLrnE4XuRLrhN+thY
NQ0r0UyRAhk8xFUDJsn5+3911eW+idwLqnHMobjqQzQ5j8ytf559XKOyaXy+xRjkJY0aZxpxN5x9
F47eOGi+9df8gesCISbQdIgsMwthhWm3/HuYGs/oWcafLygdjDrEADEIkgDyHk4oXL717xTTCx1Z
nguaMDWgyR7eJU6b0muZDafB5+fBBMurRQ8ZG80ri/2E7VX5au8+lIofendT7bBiYZD87uv6xJcK
DogxqOxw2BYawlWdEgHcRGRIMc6yaLDrhat9o0XRhAhBfGPYT8k/Yc7GnwVeu7NXOgcmES1RBP3m
ni06hNEWhxcxrs9ZPa7gDSnKJFFA+7ihBOhtpJI1xLs8+EwUxnPEykLDVpmAva5v//OtCOADsKsz
dHpgM+Lkx5bTzClHzNLXORBmBDYxr9wgAakBFH6Zgu1zpoOzf98LId/gOyvCEw6ht11zBGKMZTrJ
mQYgXWdfZfBE32fNzIX9/0sb/e44T2/2GSLkM8z0sPOpW4jS1Tnr3OyG1jmabQp4TZ8+OZ2FClqo
ZBz7t3721XaOhOuHQTr/9sZZd3NG08Q0zVgOX0OIaecP7l7q4BHD8oJMiCsPi3OmMXz15Bl5wesb
5sP3epiKDGSifE6hfroaYba6Hy3Dvl9YJPEOsEI+wV+8XWFY60vrGd4+NOp+ZOWLj/N0YinRU3JY
xl5J/MlWClqyJNaf54c24xsMQmgUrsI9y9pbyef3MyoQzc1kaWL2gYzy6fHTN0s+Fkkjk3eaujDT
pYUcltgS5Zw3rowGBLH+KSXpK9IBtIg/p6jmuGKljq7O70TTlHEjXE1jWqhYT9NfQT5rkmcZq77b
q9ivzanSLD+ftfYKINhww2pPDnjrG6C2dvgtWz+hO4u9SZ2fWErfHIobGmxN+y3juG9nFirILmzV
6N4sFNbEU3LJdUa4j1UKyF2b99Y2RzWV0z1M9Vl5R6NLGEcqrj9g7aSxqXo4pYFVTxIGfXey1Zb0
zz/c9jdlp/OKE+6VT+3wyZ4/vbxgZuKYZIetJzfZO6WTRt08iijJ9i0gaaDWkBsAw4VNFbSmp/6Q
DH8o15C6Ym0mLj/5uCJqc4POAM/q2lrfFuwTbCoDb/jbztkgAJfTjxHI+6MWDWkFmFP4K/eg+6Yb
0BZxCT+6M3zgL/3HbYY4w7YrgR9qQ/UUKtjBT6GsOQ3mgIGVmfaiZ/6RIMtmyE+XcfyghKWS8Aek
26QIUUF8YXhAYigPLl3aJuLmf6TBmx2r9XiKxVfA8VRKwqdqV/h1nYPkVhtteqOuRDeL0WAg36Un
Q5fditVd8GtMsolXjacldB79Egj1l6C6+QtpnZM3EwP9KMRxGNaIPKM0IOhmqjC4PdaoOFjR/xBV
fBYvRtRHZNoTA+Pua8FIDApEQKPIqZCd0gS2fkSCjExkesQtaIuntuA97dWofDFZwMBWrBt9mWe/
dSnYA/dEx/G+qlgYDRO93O3SP1ZZeR5Y7YvZ4/QtKecXTcvqRKuwjDPNzWT/nrmvTnQazmwGkqK3
uGbo8aTH3vD52cAPHhAvPY1Y7BClkG72eE/a7lKw/oBD4onOuH3yZtFWX6cUV+g41GOUkSKGJFrn
dqJVzhmS5luzzGFKrXVlw3ovVRszdVVhja6uGqZyyrJJUi7kAIqb9lvvVu9mzr+NN0U8z8QwvWcT
ST9mVHXPnoEdd28+YypzH2rnWVXE837fxYOsgY7SefqpzD+HTF+qHWsYd1m65OFJuqiEbqVuSpDY
2qwC8qd+DXm+0QE5KsSbt7M+XVQ87Ll40BOQuEuhWd60BSOhqpnfh6CXMINr1UZtv99F2LJviT/J
CSRQuky4jvXxI0xaYcLjxndgkqWrvKVAqHsOd37bzHnixsv1zjC+IGvyeIZ5KLXucqNdVNTMWfeJ
l3em3SEnrs1p99oZDAK0bNupnf26dONbkc8yok/6VYNQLRXQQ2BibVz2BmL+QEDkM0EgOUo9f07f
OlPUDwadVtmJp71ObvGdmTgLB8CBIvstefta1opHv3+ybKQGR3ll98p/nnxkFcQCfn7vRE4n/arN
DywGCUREJdS1pflmYDAtksutmb95L1u2HU9VNgp66ep4g2jRzk59UAvXjBWUqpn89IQTj3BNucKa
YVsMJlgGzY6n9/f0XA84X80PBQiKkdE53V6f1Rdvm0Hquuy3zIGbxb3fFrucnmr/cD8V3YMBxRZX
pCl5hLNfk5HKswoKLPVvuoZM8FQinnjvTGFcCnNurg56LjEnHl/DjIjRmMagooff6Y2DP+PIdXyA
dadVBfYP2CEqIY4QY1Jjg9fWZAOeWYgaUhdRIqoPGvF4ogEP5/xAbv/gAwtA+1F+XhdWU3g3n3bJ
nAmw/kxXQaoRJZH6/P4I5nFgozWGYpVNiizoXrT4r5XJJIOVWAlr1o4s6BlJ6nFy2RbMem5mTMzQ
hN2wneSXWkbGyNhgrYSY2Dhh78qFemmZDoInYDfEqIxE4XkoKKMK1k0eIUzebOqTnNvPafeY2ITg
6T3Aiz52hUTKH8prHyz+PRqZei//hTa9cGrE2Ikr+Ah1ghuBXZhnaa6qG2ixjGRhbz9XfBWJ3WDQ
TWLekE8wEAhuR/RYjZ9Ma3/0lMNx5G+ePGb/U9VwHugeUGgk/tmkuL/PGoi1L1ffaKvB7Y9MrD0l
EvmQ7WOL/RrhF00Y+0UTXfyWUDD9aTSDRyTNf6cy+Oj2SCGqMV6hr5xxrwE7aDYveBY0QhDwtG63
eaCDWzVoMHags0b6IhguFDqniXJplmm8V1cCWiQExKMjXYQwhVBpg1b4inA3/aPBe/tTc8JGlUN9
rRTHpUcK+YomuaPbykwdC+cjznAi0B/zR23v6Oq35wzGLW1yyJoAlO3TUYQgijTghS5uxIO9aMep
/ukLgYx9GYM8OCvRZ18oMfwboF8ASYx9txCn6lSePNEFlYcne8jO0qPXzdFnWeUbiK4Qwe2wHf+J
/3341F056PJ+IS1enrjuoR2BP0ciF9zWGs5Cw6PRzU7ZniZJ4cuRdU6vPJkvk8Yrsw95I0vAEJ2K
g8SSMxADgP17f/8zfTYOmcbNl/wjinZKn31eeP2vRhiBvAZovkMDhaCKcmOJQgwJkwIzAEGQRTef
Ayk5khCQqQYv6jMyVDez/BcI90UzEabqPFlQR0+nRHRvWMF6e4DD8pgrAIi5eemSXVz6xUISDShA
b2xckaF9deIa3oKifp14bSD/IPSMvOWd9EPP/nI76HRyaJ/umYvdLncfvQsIcRBgCudXlCEWxekP
h4AT0jYqDNIZ2CYAlMo+3/7DokV1gyGVBI7huwfIQ8etClTAkyruyxBQzBuuPfSGj/sy6Qyim2OG
P69cpsj+nZY+3f0xbiXBNzq7rxQXDcevsGBAUHxCVBnSA/8I0cfysa7nlNk6TBfWD5SHqquyAxXd
tSocnUf5tGXOmtFj4+IT/8EiJE4b2RE7/wH+ljRDZAegXXYyWSdUFgxcibKEXFZizvSZhaPqpRk/
0Q37QTgiezbXkyE4es6d1DmGu6pQ1erOmFmGr9bHNUw5CGqj+eEYUWXB81hx5tgNP+wZIisSXnnO
1byZaxinJDeRILg97YvVZ3K5zcVDAH0PUQiMwlH0QNAXOpAxKa1ed162PzJQPt690WaElpMDYs8g
y60ytyBjFj9G4XAia0h5+3BeCDUctBYDzves+6lHugBaMvg3Hg+rL2wRW96OXJL3MfktABYdP6gg
6Y9HuM3atR5xHNZBrdUbtixK9LaeUPxTP9AeKlnV64maBipFCNUj1GD+fR97GElKC8iAR839kwyj
sdiMkouwTljv0Zfdxlpm3Gtl701+B3vNplk9F/mxiGVvmDdP19yL+5w0qTQaEXCckixbAxL16Bxk
N8E7ei8JmPnKLuUPuFFK5Je1Hv5o4XC4Nbf8v6i6tGISfXlnzIMXAuSlhzeYJ4KfvdBw3rH528La
XJ6mGtOc+Vjusb5c7uRS8Bdmj4V4kXclQzUgDcTpGQyCKZ4heV5kHHiABhjry7yNvhopM3FjTuFe
kovA5B/tGvp1FdCG97q0J5cfxEydlm8Wpt/qtXh6HEtN+vmkHgBdkv7GjA80bnhx5olD9t593sHy
D+qV8dXs0k2+S5h+Y9fFVmQAivGEp/swbHUrbyn/1T9eusV5IRhhW3GqO/dFj3KWPrdMf9z7gBVG
Y8FevdNNzkVuPzfDAWcXnDY+PPTzLkLdDTlnC3qm3naLz6w8SjtO8T/PGSsLCvpufFQRJCORBywM
WYQrZDIoDXuuFl0AYdtCZKHW/X9zJ6nfQuye/X/MUS0wz5dmbB2UQ+U/ks5sWVVs26JfRIRigb5S
1yCKiC+GulRQRMDar882d8Y9ceLmybX3UpjFGH30IrkUltKEDDo/x+pij1fjAciB1ilqtxuhXkro
XS5BS1QQoFC9GwATgCXgAzPHMDNhJZ7cFgHnqdN6NYxwbYAjCHTFpw/+Ml2dplpzpTcTU8E3QxaA
OVHkPtMRVloQdNP+0IGWRAdGsfI8vNOpefKEQozxAQlKJrU5aX33YJgS4BQCtk1X4i9LQHStCSTJ
D1EB9zW0J426y5nmJ9bTxeAQ5GPqpP7BpZGoJrXbTZQ3FExM28KWRq1vfrhXVJSfSshrREn/U1Q+
VJkKbJAa6QwYDopoTHKSbPG5c4X5F7cnP4inHwannB60E+nwMPCZmD6gp+Bwirp2wa3KvEl8/pIT
5aJ+cPqwzxElVwOJiv3GWfdRW5AmCuIDNdKd+2livINPa8Au2jQmo4fxlgL5OTvvoTWhkepDL2fq
XxgN2SmX9M6seIxIBdTcGkPCBSxH0+KOok3DOj7HIlqNxyyFI8QAdIACvuOTALBIyScbowXirjMb
2QBqwcVwiO6cavApqEYVP8N9xg3CXLlkEMKcHJYX/wMMtXdA7N/IvycbCoA6lxHQvbRz/q0YtBrU
7beEcPDmj9EBcyX+7YAUJOKP5huqNtqlBah+myAklFBilvgd3LhnPzNquucB1pmyu62nLK4M/gjY
2mNOBX4JOwYyAEOzJoKndV41EQShBb4JhzOWjN4b7hy/Rh0XQe9YbjsiCasY7vUSgaheusLctiZr
TiSQ137tY1QIPXwILoqhD5rcX9ybVT4cGPMORDdmGDqKXntkh+Qlww9ZPVbDYLOlAGRKjE+MZGOl
skTopbR609n9/WjVLR7+KUSssT4doUSyKqyp/okKR5qbE0vi4CJHbg7ORGmHSyVHl2JTYQsbAYot
UcvQSpsEMUL1JdIw4VwGyTSmxjC+WVBkllB1YSt93I879ocAp8yXFl+m02CisFWIPDnvgO1NzicP
Z3TrG3M0YXo1MM5r6N+WNGPcWy6QeGNhiR10OeU81BhJTMhWDU/BZOwzdmAfNBlGFgBTHdMD9sHs
vq4iAvOIEPJOXAMsKFPOpwDb7/ACPMbDfWX0ApwAbBcBj6T0EKd0aryyu/Vc99IXzf4gg76MtS+f
lMfNN7mAkYoxLWYZRL0oKWwaTBccSWSrlgFw8sN77JSksynFL1YPm4nw4jI7I7ek82AxcB9wS0CK
JbG1dHcv8zevEAQMcUcmMfpvnCsJIyoDBa4rolzkvMkAtL6SCtIm5xv/K4HGn4KN/Vz13XMiokR+
uC9x4WW3FFWMAPc5AOLJn+yU0P+w5ZASMQCIa/tkIWe07qQScnYMkofHlroAulHDoRW4Gej/LEEx
Fzq8H1WHYiq2iKp/K+IWKgPipYPa62GNdENjXmKCgUoccQc3jSXrE/WLv4XQKv6Lp1AcjDCxuNiW
5Lri0KP+lrgWZZwAam81Qif/v9//1QxvPiMt9QIBGTJQuGe3v3CQk2atXzqQizEVEXmGXHnxT31b
lTBnZkJx8znyheHoyFDC2t74NTAehKAqBHWg2ihZUfyq/YCBBF3VaHY+tisIUywk8etw0RKlMMUl
ViT2PWu9lvMR5QvDczyKycGZjUkAATr3AcJ+Lt0kPrNo4k049gsg5Tvmk+OZEi1xTMReqcCsFrEd
vpYk3oKU/+ajRZvBwxXNmUjCwriAKz7hJDDfe4nQTYuuOij/hYYRHaLemPRjKCERvvNCWCNs1C4Z
JTgE9e9e/DBugklh+I09ITgKMJFeRWbMQv+FGWLpVMtLh84Z8zHWluwIt0oSdrTkrp8wvqeCSCQ9
v65KwmM+y8+SySv4cIGUjZvX6WPdymjCvmJX2O5wMqOt6/DFK7AuvTmKS/sT3smpac2J+j8rTFDi
MStxrgsZF8DOMgAHLBLADjSmKCEDRgTzYlltf26RnYJR0uCHpzB8mR6ICcDylUORloqtzcFOk9pL
pj7WS4g0YODTBmKHtpuUHA8DFxb5WxcEOLj9OPeiqqJ42AHKg3MXro+mm8UcMuJjBsPzGCJXIqlL
uH+aXQB0HUk4OWJGr729jUFt7D/tGtvja4x9lPVw+4loW0VOGdAly3qawM2BvSZ24A8f1BJ3ddmh
dqAVhpPWJWNTq7nK1lX45A7B5LbSuhVSb77H2a6TKX4kezaxoSAXZZNgvbtobJSmOGUiCkeNhf+q
yI057wrI0lj3XzGKQfmtFjP8ugoj70Vj/sTAOiF4jJpw6sIMm0HwW05T3u87bgwMHQoM1c64u25z
MqnIoU2vfhGWKK6jMj6HrHM4OZvoCgMkvpJUNHRQlWq1/lH306BC0hSfgn7SD9k+mJoqQe/vzgaW
1WleuD2V0JwlsDGxEE34gCa2YvHiL3qULFxaSX5YSrORK7z4xnvo4fHG6xMT0MeiWviOf9x3LE7k
eCCGBSCz9o4yIvzp0o5kUoTv5C26Gxx3gM44Mek4fOqWzrv6HQfr4hGO0fQz2gvvNkFowiHZn+wl
DowHLqecoRlDR2YuTrElKYe5NRad7KLkEtE+vWDgFmqbF97Qvwz0rw9/743M9aOfP3qPs2ebw94b
MTxnIjA0hnMa+wGXCIrSCit7Oaq9QTjAnV+awV90N/7GltYvd2MPnZFROuK4KY78zIz5epE13tgh
vMA+ETEHx2pW2GebgUU2ZeLzix+MizAy/liFJ8OM8rsly6b74l1eZZu/h13tKOYam6E7FzW6dmzn
ZbKpWPv74eq0eMf/ju9hfPI3C87/IivE4hziG0RVy+yQGox/jIfO4k6PjR8lTvnf+Bvn7iQ56eHL
nbDHYEr942t2Ri+GnGZmALQG4iVcoBvv4W1MpuTAHGD3RNNwXOKPKYx6+3yMuwPd1qStJjKVWsf9
8D0bj3/jXvxJlE+JvuZXIgQEk7jr7pRjfs7phjv62UCOgz02v4ihoIgOAmnijW3IOcD27WtV2naA
wTYJoYm4+uOXLZL8xA7tOOh+bi0+wz8HQpYI4kO44gBcjWWzpTk3YIBClSr/7j6Ls0AeGTxoXvTe
fkrJaX6Oj/qgjFDTxpevSdEwKOmnJj6Bdn+UCQqZ1V1EhKDPpVng+HQy6EjFk/8h/5IZ9UEuMfox
GZZ4gqEgsEYJrk+GiHETlscwvrk60my65ZD8OyN2wWURnZiINMtIbuI2IKcTp/qhhh0NH3WI0PTu
NNBzuc1wDsCHdYwTcu9u/PqWQtlPNXY14JgOJCNUjhDmJOEsgEO79sbDlsVxcQZF0L/qsGFPlAYd
Bghe8dPqi12CfzYIW2pvBKYD4fTEBEcqnefQ+JGuPPAlMM6PaGc5OT5MMPrqpLV7J5j71qMOq17+
wdETGQ56SU4EQg6gasNsd7GhJyj+81caB5EeOVanGuUPXXqZ/rw2fe34xXiHsQoxu8ZRa5Lfgjb9
7FpmqIDHFEO9t3YKMCo8zbkauBFQwsJ1xBeMIQcFC6Sg2WlGCzV2RGzg2/ExJGR1N2QYlGlj9+Yo
/X8JnEmrDZjMAqduKa2IVVxf1ki1l7BhpOhD8veNuSS/khhnQiTOUE5lNoHgKmxUIs2kjEwH9+aS
v50w9SX0VVKxfnDGQ4a4jEWdNltS0JN/rkRgyRRqApNVuAHJkhKMReKBiS0IFfj2RBhYLD1fMUng
9RTve3iG3+3P+cx/jpQJzeoEqfjQAi2yoU2gW0T9rII4slWYsPljrHtZ8xy4MDTZdUgniK0tU0mr
og9RXWFl0saQz0EFHfSwRFDMM+eMKRzbiGeb03vJad+sHaZMs8MDg2qK7alWbMHMvQ3nBb08mDSZ
ePjeAkBAgqBmg8Fm4MRG1C9GSVwEijFhKgI03fG2ALZ3X1Btl34fpbz0NC8p0hL95z8tmLS2KMY8
OrEqQmCAr9yF5yGkqNr1bUia0DLeZsgM/KEOvWW8WGAEjqDx4fEOckLpRca9Cr26t4LczcbpzgjH
CcfB7E2HbsVdePtRc7EnqN2oMcUE8879n3buJSpCxoj4nLG14gk78e3D/LJIyQkHSyi725MzQCB+
paD650r+XhGt4v7I9AXsTSaqihMS7m9cHCJvB/r4so/98wmj3h/ItV06zDedvUhxK2wkviSDqGO/
Yo6rc1Ga/WwTg6qZFaH0F7vQNpZIIb5R3hM4ssElvVbDoY2lsnVzKmqkj0E8rIYLJcUpj4Prtg0a
KvocpghLCYqWYjzsMqjvWuWhDhAzNZ6zAJcBijk4Ke9w6ylEgYlQQJMIxjgTfvZzY7hlPvZ7hggv
FcHKmMGBRU+J+BNJPaTfzmr9vRzo0NuNmEubS5M5OZ+FAEPSMHJ+cV+jIBG5RQxrveHigaJRDIYp
qAnNsR/ehFL7ZUytYqsET2i1UEl4cZDyLAEZhFiEx1I41VgoMdbP2pWqhrAT52S9XCBZTAZO8y1C
WeYCDpizVWs5Ebo59o40Ik60sXCiITK54+8k2ADnNokYvjemrSgO9AM+V1YNoQjGjaIyA/1Rk/Ba
yEXYHifGb84QldKacF03xXyPHcO9u9iAVZ2C26qj/WFyT+LtF5+twinnrQ1EQfNRYLpPCq4tQHCJ
D8l7DnEhtpT05XbikMgHgbJWZrUN6RZ3Z0pkpguColSvKxeNIjEU3GNVCqJuC0nyBZejL5k6VFuG
IFM9vOdZ/8ZjP9tQyWO0r1+sbMIdeppjrc1LpWZX/xhXQNzPRYg0xW2AnsJFfw2dnne+b7DjGqti
lLPIanu8EPE4XDNBc6PY9dn3LEcKw/meShWD7cKV/kDtx8aceaMHJdd8O791h8XP0PvioHub4wpp
wQ8gYwQ0zjii5/0Sog1w5ZHccQe23iH/F2UmWgqX44JJmtCCPAx3nFD+4i2JWnRNBrD2dLuUQsIE
uhWO6iLIGfmrWFQEruEtgUWrzb9a3HPaGmZBlF3eAHYORk4O9W3LmS+qiYyDP7hnpe7XGQe9zaXq
gRp7fYTZ1FmQyKg6Za9YixTUAbMryGX6k3hcXp5FG8H/Ua1jUmH34BoBCcUAOMiZae8o2qE265c0
hvYAkfffB7sye8ixz7kxK4ILgT/5HDzBAwgwS8sCSTApwXHHZbZR0sxABmIfiJxR4Y4uOf/714Io
6oqAQmBuI3OdoaMgfKVnKCysmz2IfzCComJdkQxm/XjLSMxlTl3qM4x8LFL+DMX55XB7rMZHSpow
yFgWPrYWTY0/8yas03K+CWXhzkEuIEsLn/a/lm+Os8/AEYbrwgOSOsMiFwrTR9gWIAcRqCvWJCkR
N8x87EskzKgz2bs7IKxplxbrJ3bZWN+VfDbhEtzjL8bW4jBujA2NbAKlAnMJCWK0otKkXaIxOUAy
qAs5JYLi5PHNcMAQpsF4V7Ng2Nf6ORixuyZwWDFcUWm8EBHZSAdFtIoSdweo6FMybMFdDs8xiWW9
nXjA/NBOAcAIabYsGIwMH7c0ngb1AIlKav+sN9Zlf2XprFuyy6buwMIxe5r37F8Ky2/5njM3RNh1
WbVQAPE1ts+1MbBokostluvh0/8dm4lWMiRRqP/IU7N/NuugYPhQ04mS2HRVCFmHraL6X3/D9/tD
kkC5pQSlP5pN6W3eq7tf/p0Zxa8RchEcQOM3/xxu8+e8YemjjxAhNEou/I8kG/Md/71FV8RvgMnF
ip9oHffLH20os1BwupPHiMIQ08oe6iIc2o7M3PQRatZAOL4Nrb4prXpLBIRL75F8sAh7QlIR+bUM
ptTOBKPThY0y7gZ2zUAdP3oeQskbASr96DWUC9x5QGiXJ2597g9EgQoHxg20/Wq6XVCnE8k7zcXY
uDR7dwo7xDxazfgdWHQtpqywvYnDui1QnfmcPHofdzQDsSoH6ODAEAem48mnRykJA53wPUtzlDcB
Lvbh0B/i2BaertqT+G7mvKYC45aLlMDwp0etzhnC/Ytl8r/8eDwBZkO7jdtFFY7x1/eRkrcL2lFm
r5SxHSoCHMB+GiI2ABfK8L8TOONjjg8N+AvCxoRayBSYI3GEnBGSi1HDy+T3CYvHfKyLLSs80Vme
IAJP0gjwqGWtVfZ78WAqjbHq3fiSH0JqKL7Y84Z+CxvYFEoTjA0KA3oMlG1EKzRjLaXio6OCxHcL
plxN4poilNtu7GmKGO5hpERkqi96ADI2mF8jfvgwOVy1OzSwa2Hehrp7iQeZTbLB27uhmyGGPOco
YLov0kjh6jLrnS7fvGYOYAiAOMx/3R6aI24FCRvxqV9ZPa9eT3CokKwv+QGA41YhguJMigO2jcRW
NiYe7nJN2C5uf+OVMqNxd0bhCNyP/cptjQkWN2QLjEqquCGyNsWxRpiK89sC33OJiMywkw/vNKJy
uu1f3OUUfxotElGQQ3zZaXvqoBCZh0TVDrQhHnt7/GultWDoznqY+U+RUFnUOTBffyRZdLjd7+E4
WaiSqOPElT5IAMXhE75pB+EM+whlIc4aJV1YBkYCPDXCqomPzKkG++LnvWy+RfIP+GXN4S1kKvo4
oR1MW8KlAAWIAhFhxQCDGuE4rAd87tTbAeEz9Wifmu0Er2ETHU4qRirmjztE/qMvPYGXMFnmdmJc
pgp3/p9VFPyhPhVG3xAuMRxFdUrryULrY84Pj9YrAQFFvPU07rDBEHlE5RwhKdecAKjQglDBv5bM
crQOMGJM6sB7Tu6fg0SJz/g0H8e7T9rKec+c1Z5S+n+O9Ld+ae2bpah8T06IDz8KRXqAPnJfftUo
H73VOiXYHTSVaGOswCE4Y5R+iSGjrOiGgk7R91Pjzgh02VJSY0VMR21zupifBccSIxPvEgA4n2iX
8PZ2IKoiz2utb4ogIRA5Z2O7m2WMiTCr4vUSBE1KEZLU1dCHNpdjGaiNJlq1VVwshmfPuJmhlGA3
EsA4VTem6F7IvonhsPjtChCGyp3wb5pTkWbKTVp5wmFftP8oW4htBA8k82A7MggHXoxJTKZlDSGz
zkRa5dCHnamToMHoI6LpW4BqHWlSAUMGAYRq1HF+sZVXxH/reFTU7jbr2H/wMryJx0zHUr6IwKjm
NIlfJtJv5UDCP4P3tpQsTPfxKCyxdaQYBSi9LyrOqqGJ2tlLXyjLaTnhqUAUwUYToNbAaobWg2km
72Jj/E/NgACLjRHAxi/m+QBQVJQ/WIaC+s16WH+IlSwY5T3zuuB8fi0HJO5x13hACJRJv+BiomzR
7//KooQ6QSRi0YEwU+ZmVXL4NMINc7UJHv7mOPLfwT09k/QoE2mEDcyqR2jVbSfwkl+8qgl7lIRf
rD6xoPp2q4AJEGdtZ/WDGufPlgGB2saFN9kV6KHtAR4iT7ztxeVUkWRArSGMax48H7JjRcmu6ALk
aKzXul5/vVEMZ9ZEBcPfeJqzXe7ZN1OcF9UEAxyD5KXhos7uuj8gtBmcnD4OnwCOLnLuEuw8ADXF
s1MoZb7JICa0iT+NpbUrM9Ej7eA9HwD1sLRvTn+LWv0eX1Dzkov7OMD+XlRBE9zIn36bqGzzhiUj
A1Dn6bEzMU95U0iORE8B9EZj/6/hIF6Xij/8d0oEE0y3IgUERIBGyJ1NoEQC+eg4x7BqILP99Dvm
A7Q0WPvjWl3rP3RDuIHz0XidH/1JnAx1LXYsA3860XqYzi2Bb5AuntpojA6b7PG7DZR4VRKhji+1
Xj/u+HM/EyfoUeWSYSRRNMqwYDBHpSaahl9IuaNm2YzM9w0+w6p1rkDlRDlojxWSPcing/gObJZM
Y9iS2JG+AkzWoukBKccCrzLjy8XGqkUtqK7bkNkzPppYuXb6scNi5obpBVA4UvcZTE1cVfTafMQw
Te/WLQBf5c3hrIf+1NS+854vm5wYd2yPUmmJzpyeDxI9pRtkEIDZ2cvjsoWR2JE1XnMC8gpyGcSa
m6vWW2afnDAj/1yYPZI/KewIkWaJSVZ3c68lK5rZDd4UQdFXL7NfxgT2dpjEbzo37334ghAQnz2G
KfbmaBPCS63OJn5P3LJMty7WwwbNvFqQQ4hSYShwRaECfs5IGGvlAE0CTXK1BH5liZ1hvOH2gy+R
lWJ1wuHzD29TtCbbmOCzyd0ZbCEU6y/R5ZakPDy4CcnMUx/OmVISBMb/8BcgU/1wAD9+4nyiOThh
V/WcXd0Co/geBkdxn3afER8UAtzi6TNZLlZDVuYogFH2XNVLOm3uZRI/1hPteFtw8nFY9NYbba5Y
1fLMMNUZUNi+96Xfx251bL6I5CrNXITZ3qPHReXm7NFQFyEKaYtgd7NJxfiD30jfB4IqC9OqDCW2
T4EK0WiO3TgmlhuqnH+tF5A9wr7DYIi6eqIOo/u+BtT92PVcfAmA5iVDRmoo2h5MlaC8YTvfeSUu
lRhC2jFvlWoAJNW6pL/szdaIgOf6xjAH53JxV6L2AJ2sj1eQb5inUId1+vPbHjEar6Wae6x4CBFt
AHTzoATsM0khAloXwqGPC6x+wD/S7uI6BhWKFDUouK0BE0YaxtVQXS3QJTrsOUzJTdx/EMQ6skER
M6aub1Ixvkv4fZRq1ZLaI8aLxr5SCk7U5BWLC07cPsOINtaiqBRYHeziZWUe9kV43nbGbY+CCEEf
cFOGb5m7cXDDVO6MEaedBvDIfzpPJlyWq00GiAd3g+ojQmpZDWjpoeiQCfDW5LyzO7ARfPJTEeGN
daj2yjqvQUNVzbl2SQcXQc8MYtNbhPaVtTIRky0CdfV23tNztAgvNSPy02c+QFXXGICchVlHxKoH
eIHIQFgTn2njJh4zq4HMDPzecGn3og6oE0ra/iAwwHF0wMxyfTYP4jbvyH0XEHsZDBkdo330xUtA
MsNiIN+ZyWbGMcQPfL0OJA34a0aEu30aqgdW2QG58s7is9ojqCYUVtBHPYKoAMVPM8oL/g0FD3C/
wvYcBE/OZSXk0egMogzj5IuPfz8UURzeyA+qoLepPqgOYOBHW2CvCAGKlpNh0SS60/cNmI5V656a
D0KmaDDyqIoGCTVA5yli5AF4dbVEDYc0hARVzjmgG57e1Fm+jcdCUZccYWQqqjgo/bvBWvC8h0dB
2xEECGtHi3mfZI8SwiPvhruT+bTTiQoW+rFjRMM8ESa+9ieoZrS8OjfBK+0s0ozOKrg3imAOFDjj
krbF/0RE1khxcYAJbIFlh+md10fWg/VQfXG54EpFEY2F9CScJAxM558AvhsWAFjPAzLCaQtROAB4
MqWQZozfhC2u1l11/vM4SuuGCXVf70Wj8GKVmLhRw1E1jiwx4hDa/Y87wjNM73BWNccOjs1kGx9E
gi/pUAbmdcbE7OkSXwNdNjSMCfCarNk8VUaRN/CVcfaMaGdXF8T41P8js2mhrLgyqPTIHE/Vi4xM
r+aifOs0Yr37qm2hT1Tz8mQVvMOPh1/X5u01lJnKjuzQrlnK2PmtFJowLhwP2RUXrYI4E8TjD+9r
PIQM3ENlWuJ2R78vCRnX2x6GvQQjr0GM1MIlcFLDA0w2GELaBOEJL5GO9X9L+/aDuZEwk+WWZOJ+
dYqEoW/2xuBSg/gDa+JkwJrYOJu/DTue/fITEtSJz72koF0/Xm/qdD1p2Ts3ev6PN/l77foZXY1x
2A4oonHdr0wOGbgQGowqZg5kgcw3uajNJ7GCg0WAcKixchoDFzTehC5Ck+IMItyAefQRjP5IjOx5
mt7/RSJP2p6DKgSkm071/KHGnAYRb0lM5sF/kqtV6FhyGfELO3+RMZe+gSJ5LKvXSD0XWv/qQG26
IkI7eYIX+3Ne8/Pqm0Ip52bitBt48Z4xjroX1AMfyDUa7b5B335aAKZC5SRO3LOHwRMZbXDK0MJC
PePA7CcnzBaupIsjj8LgEM8KDX8hKnB+MDybA71G0Upbjd9VuL2KFyKuN05lxmucPSSV4eTxQO7W
2hA17SHHinDwFKGAILuiHR9QMJ92TBJFz8T3Zx6L6QZ6Sq50hDioTwz8mqzSJlPdDVvzxZkJ39xl
tynJWd9RJsE77RmiafS/+h6aR3hNB3z1Azo8jd15ZrhAzaXm5zkPn9xD6r8eqI7QG1FOMA/hesE9
XybiG28ZztU+43qZ4wk6wXzpwTcHJ+xpx8escBVHDnGQ5ZbRXBFOk5PvZRUg8rCgbGY9YcxLp/Ul
x1dVsoL/jn8GU5WhkxVezOjGoFnjLBsEiF0Zmo7VLaGu3JxZm8oxafTq/mfgk4iy9IjBKE/zo8XU
YzbYLj07W/Npj3JcTFhUv4RDAbaN06e21Jo0H9HW1KGzwwOFkc/udaWBRYNt7fk5zlFm0hTLlfuw
FHdq7cUFAT+k1JQlgA71bZISkUbj8wSexRhbL5KnaNW44z8wq+GQMeQk1T4hNNBBQbNAfgHBJGEQ
oJ0WYsCSY88hWCU6pALsVUkjJS2L5xmPQuLLsP1i+V3JexS49i3C4oUj6IrR5hM7QnD5ubjxnjWz
BW4ccwEp1srAkFUxmP7oNOlaQ9EOJUEM0zhBf5oAPAn3NR6kMNGBXCn7uXx4MLD/tz44kYoYYwpw
13idUdGqJjdmRBtmEv5Dn8MczH9JTthylFPKsQSJqUB6vmtS5rfU/zwDZJIlAaQg3nbPokdgLvAx
iUaaC0iZUWqjHvsaJEI+Wt8KGwsmQcWK3oQjHcsj0rHgYud/RLAZUOacK9TmE+NoXP6Q2J3ZLRtT
sCVIizKffIVnBmca/ubxn+BCYdpE6a+G3GADi/k8aCQSD+OO8SwWeUs5gksysp/pRo9JcsYiho0M
H+gbXX2UFA6qT8GumEQiUBrbE0Pk3GKhTPLtw6Vp+YJU5iCo3n4Myp9xLWBeAbAuLjd83ehIYUpo
H5oIDJQT8GavmJ2Zq3dsyJ3k4L82Vw6fEKfIp4r113shc2smsqyzHiWr7xbLSfSzZGcP2Qok4ZRa
k0yrdp23F3ck9agh2w3TLG0/TcQJ1BIfyaqHwfrmNqJdsYu1P/bFWaksafgIOu4YSfxi0RNL7mYF
l8nYV8bYezPhKRcUmPIK4IkEWrIrHeGGpY/A4IgxcZnvDecPG4LPnV07dJB+U5GiAdJ7f5/Zb1Yt
sS6QDvxbIlOH2Ij2VcyHCnzvxdxRPJoaJp3A9glEbNT9hWqL4ozWn6mNeE99F/hrdtFy8peplMD8
OeoIsoUGxnk1BOMe8GHuSL3/YVnwrrwxaBbEf4hSiD+4Ljo1pW8BhoIwoaTY7uhjpMIKjCZNmY0g
qo3j/poMFsOF+wzlWhtafyL3u6br3RguiG5+zu60xahe6G2+uwdyAP0WPx1ino4oIzA0QDB6vK+U
NQ8H+weAs9IXRb10aLhXgLUZpa3OGXZJd9wNttyqaplgJRyeM7gBHKLg3eA8PqnpPuCHD/jN/FYb
BFNCos8u2c4WuP+8c/HhEo0eVEWjZiYIxss3AHMjwqtvDcIMezn9Bahnu9lwwTHDadCaI3AcxOhm
CYbWbZ8+wEwdimGbYEyIeGgBDgPciyKLgtiswhZawmQILYTiVa0ZueN6YIIKE0TBY7NlppvAXBMe
9AtrMIEcNUtOPV7swBwed3vaL8HOog74uA1FF2gSnsXahKOxpFgSLK4xBQ3A9ihUQnyxCQ+VgaVG
gALWizl9OnZGjIQY321yOSZ+wpF9QUyD6gQqWLu4Q/xw0hLcPFEjSrkQO5GmbXdHWW0+Kj18grxU
n5YqYA+zl5kIy2SCEp0ALsnitMZkf2O0FQl0pMDAt1B/a0m/LkbsR0VfYl2zLO07J68r49LbZpX1
slAVEyd+tjbJLftaTUXuKEuij/KDoOoXT+8Ciieb76jSGr3AQVrhDH7bpGnnp/kF+w6G20BiEAex
z+HOm+adtdnJOmyu4yvc7D7kRff017oievgZf2DAseO4em4l1p+03FB0gHEXlBJYEOGzplUWqiiK
GQzvqHKeoN4X+4UP85kuvLNmyFPcn49dA6Fg56ROyOGE8woVi1wxHe/L4xIc5A4sv3tTLcYvIpmR
jkHMvIof33KejdRsmL+0EHgNiAdU8l9hdpzMeeZcoQ3HDTdMa0v2Zcm3A/j5bEmKtjZaczgHLWEU
6KysGzAeVHpEPvgdmwV0KDz6mRsOn+Z9R9PhTUiAj087pJy0KnG1gyM1QtNwz25Zg4c1j9PiYwoA
6jwDPKO2HWYcl7f50L/lTUj1P4ZHuIIEkyrBdXWBMnXhOsTEwvxCe8blgtnIxmvziYlzGffVM6q1
9sE3onFnvIiJXm2/3zA73owHVpweZjHbhLdda0z4/2FKvUVcWx9Ofy79Qf5n2Ol1wZdPnH3zsVMG
UHoFNYKCKxW7qba/eX+G0s/gLs1vOwUb+copYlxWzdWT8SPB2tbAkYPrbmpPUWWYVYzpvA9LCtNx
78n1gepWf2DlNYd1mZG7uaJQ5+FxUh/Z5ch4EBb63wS25G4TdtB5kuFszARraq7JLUykv35c7gaw
sP/Fx3GVywxHiYzrNdoNtsTheeV3gHFlIwcZ9rw9KlG9GkRDSPzcS1v4mYtfrhBMCsnCoebkA4Mp
UsE8Um7whIkUsazgtDJILnme3o0lJJja2vRPfPy/31zY1KMX5/CnZdMfVh8VhQjjM1BI2S/ydk9M
oO0hNdiHgcEEGm4/Pj4JxcI+PeYasa4LMcUjpoecJDkZd2iYSPnRUEU0IikhfJIpeJzCH5tfSC0I
+n8MT6DjzIDsDGwPwNnuFnSpaBoV1mqYPg15xuA4vtnjoN0xzRHOgVAA2asURoI6hirH/EBJdSu7
4kDiNVG7MLKa3RpioWmUWIM0+2xfpBzmx3mvSankQOGbuiwowCAOTIYXGX+ef+zMJ39HYVGla4QI
3/XtEemf+aaMQ+rY4L7feryGUTyNp365UxySy8CFlVjUOqQxsHVmRl/zC1bWWE1n49kbgw0EkRo5
OsZrxU7wntpfp/39zN5MYcKnY11yXlyXZA0FN+xMAKJJcOMD2kR7vkdqmV1xCTgbcmGyoU8Uds0S
2q5BfoExJsn4m9VAaoiLYmIq1JfE/sbnAlqx/XVHf/zz96xRnG1SEGx+G2JFVbbcabDFzQfAuT9X
ojdMR764nbYxNQ89ygM2oQy5ogw/OuZmqv33RR8X3OevUOF2hSsJSnd2n151eKGrywfxKStwgIHT
t2qcFSfEgXcD65qZpo9PfC9pbXlNoLQDOK7lF25Mhs5uAe+XVBBuT7AVs41ZYhZLNahSRb/OR4Re
kTZB0AVomFpdcelVVxydOCxzF5Ra8kFNI5KlebX5RV2jIsD6+2a39p1oEa/Dk4PTnMVIN/VXOcLr
f0w11fgiBabF8Boobqr3sVNkW6BDbmnUEwaCoz7pPvg12DV1XN8YIKzaVQh3mdMG0sku+W+CKKSk
OGmbX3IfWRKrgZR5Rjcg7PiFRCLdGO4SDcpUJye9gQR6JGs3YBGwJpW8l4FZaCdBMKAX4Qb3MJkG
1wl63oe+EhZpDu4/aw6VhdO2IRYpCnDOKDHl3BgpUxND5Di/uOIFpPmP+6WGvHfascJFJ7Z46tMP
M9Y3T7bgCbc+VTbjxRnwtc2t5Igq/8t2F1sKpqDJ8JI65em35pdJPLyfFsd27xYVeKYxP1NiaCII
W7uAYal5vmlcAJlIaz7zP53mT3raF7yGO3yZO8GkAbUemB5mgk+v00ZLcUPjreKcdtivk6ogfqCn
Fimx8cLdPWEKYD8CspJ7qpsJYrco7iV0rtM5zQLQPaYTwxCHRdQzI32krshWM0cRx6ldsGbAk6xi
MeCikl3gGbeKcVlEMv5wpOh+nKyHaxkyrgFv/uL3xZxGu6LJ5oDC9qqHjGcTDN1riOFEhGqb38sQ
BgKByDNp9gNHBJAR4AVFDm5MRHupQU6FMaKWc+oSS+xwDFL8cfAEdkIWrY5yDJBcJVI42JeDvCF/
TkRcCDmKpCVjEP1W212NZvHzgw+xFWcZF2+UzCLqpK9f7CqvecOEm+CBb9d6P5vEMF6Nb4DvYop4
ieCHklk+dd41wXzn+jNeIqbVPP2ixxMHMedDCggPjhvPqpx2K6KVzgyg/skxTksFplypbojCJa8I
f0NEl+r6j8va46AyZHbR0PrOykollGpCnYSh+fJpPxh90Jld1d0rm+jB3YW9rlbmYrC+BoRKEj6L
sIoYSYLkolJo9M0f9mgqvtzLK5/+qz1BgUq/5fRmewIgQaUH14SXiIsrfN+g8vHbbPzG59jDtnKI
6huf/mO3/ydgUOHRQQyaEJCBzR1PBv0Og0WRXq5wEkt242+sHS5bHLt5Mce60voup/vpvFmJByF5
j/2XGQXjB3gDpb7EKW/WVxM0VHBJsTjasw7sSzZwbh63Ox2B+nMGJmFKREoRIQfFpS+ex5W/874c
7Se4dvJPx3p/81CUBONKH+G2IgivA4Jg6beOA/XvgSnqIHqsloxEdRh3X6sktgOWQyB87PdYqnyi
2d1PZ/dOZRjeBIw1F3f3a73gow61R6TscG6BJwHtdYWxEkVKhgLJKSlJhHeUoBLdjOsSlbn5mMPH
J2JLBrGHTAgn4qbqO+dDgUsY9uJfahv+Ecyig691N5T9h31EuAlPheb7m7OoyEKIxJkPT5nHXPt/
So4NaKuhVnNwncRz6sPclNsBqLuiQlR4dNUcMYI+hAA8nXNj2e7LYiDHM8a2ntks48aXtm00noJe
0kAq9jSCw6wz+9chkbgde5Z8Asl8e613z94wfhRmtQ3g4n+EnVmP48p5hv+K4esIobgziHMh7puo
hVpvBO2kKGqXKOrX56kJEDiJ4eCMzxlP93SzJbLqq3cFNXJzxdOjeqqmP3IbqUguPH6hdy0JwuI3
uDj5srMrMx0cGGNBOzInbcS95tZ9ymwQZrOJqX08fUVST4/9I/nPODBHRIORu3AP1PS4xt0T0BDm
1LgpLnQWkbuY3ZK6b3CMWgC5j87OJz8+sT46hNI+p0TcYqh8JaKTrJreoSQe0IqgsbaR0SDMdRNT
0j+uKT3Tn4nJITYjRXZcgpoPkKfzeqJ0dUncS56NQ7/ksXa7jHyK/wEeRWSBYfbKyldu+IFpY7g5
Eje7uGmiS1iEKsHR9DGguWZD5ue38d+QDoo9jLU3WH+mgI2OKa6QsOkeaiZXstmZW//Beok9XScb
IvlBjvQ7Y0qwhzcg+j7P+m1eYFTnpWTkRENHUZ4KJABCNxE2ej8wBprD1XsehlYR5zh9JerwknTn
3FNFoiMQpvKZYfob8fa8kEJ1KZdgiWLX2BSKgEsmCtKiPebkG/pTujAeRaR/PEoCwLTrFMvJtR6W
r7Eme/p3qiLTqXzt5HcR4yJ6ZXtlm/tzcmkwkgGZn+xS6OeGakuiIN32yIy6rrZDD0gM+ViKWNld
1YXnAMTAPKYvP8iTOt4FZgmxkUSSt3dHVUIVZcoiERYL5B5doBVREAkaHHdIaOzVqOwhDLLn5JV9
+fmfwS19TKifzesNE7ORWDk62PADsz8+B0JBBy0hXYnDQEfskrKdfEnqI/XIEvnfP0hgPaxxK400
vNKbCzQgeoQnp3jwGxQWvzXnIrvJXstHGkCHdDi8nOIO4nIleCMyxEqABs0CH2IeZiQxh82m7RL0
GVmqU9J3XeVXaSS/+9fPQDaHD2G+fcXX57iGx5GIx7pXBJGvjv0vmnrqtG8K6pQnQdeXucRP28VL
8wLU/tqPr91aBO7iQk6+V6K/AgtfEqSwbn8JqkKmLscfZjuT0FvxS5E9SQ1+VWyYibyRNw/UEICN
4GJsfo2rqgFpEgY0xz0i4EEBZwYT5VxMOksfbO/kNsETwI4hQu39GtectZXdqpMf5p/ozklTR/xe
D1esK7qPVqyBLETD+cmqlceXWd2jAgob0a25tDDWP/2T4hGvoBHMeqIKEJa9smUKNlFMEk8LpMbw
/w24+lfl3NB/VuQsEVTh10aK4KP4OI/luYy6e4WTSOUUnKKW/Ne8BSf6mEhf+aYXoJ/Gu3OEv2Bh
4wCmVouV7luYsgjTNzCuez96Lzm3cRPRUPPxOwfygXYVwCxWlTetJsLYpQ1JQ6S4vDMtk9MUNG5g
JgBbYLrPPb4AsE1TcNYJYlH0dbDRcAmjzwacOepMFB+vFlQER2nhziStil09FbvlpE1eEF+Ue6AD
0jBkRHfkjFdsfPhZzYHAT2UGfI+jLkfE+0wbdAfsfzw1GlEVZUZsp/2aAhD7H3JZmIdYKt/0Oh0R
V0rBM6u2UOf8upKrlzfOO1lZPbJvfMC+aFFwduEcI8L99jX49WmqRE1C8QagdBGxFL8uoA2nYf3n
DVGTn1AmXkPde/kczwEZhMzlCRe4pUlHAxfWAn5jlVHBo1QHx4unIJp/phYnePLu/O+ZHp6wfgXm
HEtqF0v0McF9h9sJQypiLqRSOA9/9t50ZmhtM+gVWxv+4N6JBcmu6QcFAi5s+zsB9I04Cj4J1hHY
2psNltnBeybVoMTNdgxfbp0LewBsIrwxP3g4ab0y5E3wVTQI9w2TubTBbMUkrpK4Q2cB86bi/lLm
FO9k391xAetCrgy4kLCeCki09NjNKg8l7vRk2dpBiR5CZ9OdVhzER6BJMJVIHRCRhjjLkPgh7ROe
3KJ/7hPRMK3m3z1rRUOYOxRPiuZ+jvlRxmXGr63ZxE+a+A4N5a1zqD2SPYmpu6Z0RVyBDcYdpnXL
u+/NEChz/AYfo6daQ2BhTOi+7uNSKXnS4DWMoUjWxkdRZsj+CyBgSk7HyhDAEZDq45MyQ3bSjfa4
WNyRnejiCvPAf3VBodQA/p3q/pS3H5x3oaE4Oph2kRyQ0uPAGryhRch3RXpy3FlD7G0RIkkcX3/0
azpeNXSXPMf0dWNYH5AIGNdD4c1mrkAT6QsS8okPiSEJH8TVN0aYz3F8AuU+wytDPRp4hBc1/hst
pldlc4YMwbgDjo0hD7AJBze1wKSF4oCyldHslHGohoMllxZCDGlAhHoJaEQGwSKqKDz7Y9QJPjQe
3HW5A3EefHjliO8C21u5ja37HFV6u6s3RG6kw3TsDEc0NjwgvH6A0WSwoCugA/APnAvDNmCoGrKD
AvOqCR0vMfkfnNBFhd/HMcYc5hlwCjgVLmIORFYNeC8Yg9nCGD0EE09RNDJxzoiDR9/CjMy9Q27Z
oHUar4GMY/ChxtddRaIzjeBVFiH/N70wPNzQYKDvI3jVJ5GJm1sg2C1EpuA4Doiu+yJgSR2OTSH2
RmTcJA/YeDRXDOeSOHbnQhOY1uPHkPTJz9qkOkLu8f0/cAWohuf8VuLPECmzzXUIOOsd56e4i46G
l98Mvvi3EaVQasp0QV8dmUrAeyhYf/S+aDSe3dMBPk8kB88cMQ/TDm5C9zTi9fwZjkqeU5tR2oEv
UTVCihwuAIU1kXPUNJ8wIsBRkCWAYhj9LYwZgj++tImdCHkSt42Zrxb5hQG4gNxGIuDigUT9eoVo
ugIUM0ZZzirszqroPulgeGPDpi5OQqvqyUztGbINvh3MaSb7tAgTtUGHHJJYIeBSB+cNO365JPwU
Ur4YG30EIzxhdT4qe/r0Puxy6+LR5VtDSrNDDaXAjNkz2qSDGOXCaV7of8rowflHhkYvh4TepnpO
BwaaUQST3/6oi31qYbLYiqwvulbsBOG1n0RIVQYg1LsrcNfK7YbvoBpLwTph/LimcE+QvJg56njF
lkGq0wiWj3WMYje0VIQrIByMCrgmIAGeWIP/j+YrtKJ68FoXATeDnb/CC0IZpb/yy97ezLoj/p49
sUKehV+kjznzsRF1HIAQAqdRfY8ersQjCbtAngJCAdgLFgpeEcNe5eVexv6Ey0uAgMCAvzmJuII+
tp/zlXfa4IwcwuT6NJd8D9gEUrEE0zOCU0iNX0MydKoxfc5uUyMhIw2NW43TyM1njr3ZP7cO2UNR
O/A3fazDCG8QuRD9NgDzRKDaXfA4RecJGAo8FPAnnB+6t3P/mHcvcbttM7Qv0FRYA1D5C1+lnAuL
+Go8eqZoo/PnFnQFEk/zjwMVBFrd1NnVIVWRrVMLL1sgfHgjM6v5mhrV0wTohuc5RD8XuZozNnYj
NaNq0EdVITRMHXYXkpU9LCpd1ttvxL4kHKXWSCN3kXBdxe/iLmvgf4pAgLBv7xLTG4av+DHmJJGT
UOpbqTW84HlTIgTAxUEOubG5WiEzRw+ii4uBE579ELoISxIa6pS+OJYTEU0g7hv6L0HtKgc+l78y
F8r7Uugrc6G7bcJv+rDXZoaBml2c+/HVv0QStxlr2Z3tqMDAIAh1ZNG2lnH9YIv0pOLI0bCHBAgI
Rg3rnA3UnHZZUVEeP71fn1c1EwQS+j2hRrpMtAW7T6QPT4nJaXUkjiIEylx7c8wCKVlrcEHQWhJz
z83ftSRBlyMLOAHUr4nOoXz4cfS/7xkdXWWrMgQjtH265lASp65rvOqX2WtyHraxMEJhKRp8wh9H
9OQIyEaWC4DsKaEpfX3nuGhkHPU7YG1AfFuirqy8IVdQJvit//C62+8b+PrKw/YdcCziarthJyEn
GOGauN8aAKKpFJV90q/6sCrra1+dzhuKbDm3cJ5o6BeJeVFAjE06jLnMmdxX8kuicLQ3tuX6t9X4
kpz2gHLnZMaAhejk5lge6Yo0Jn6ZgUShLR5EutzJxkVBQVDXsycBElmkXRgEUBNNPSg+rMmvPozc
Gfzy5VTIpK+e1jm8vzuTiPMrCbHjooqfpGG2/qnq38n0bH3FmnaL3Qty3WBsZBZC9nEM8FMBXT4J
KRzDIQXfAYraPe0qCMF5OQFbXMBfH9zsTZhyWBQB9qsbwR4mxDc2xJ5JY2JvIip0ETnd9kc0ZPzo
THbr9/o5rZBaUWcqLTn0Hi8hbj1rpy0oJIRPyq749VgBiA4QpmoEFR4YR6ITm8YAAXtx9/D4sa3+
4U1DVjzAZ2OJiYEWpypsmA0ejJwCn/4t5JSYS3YZZQ/jPuSExYUjDB0ANtIkz16QEeeCZoe/0Xux
B+iHV/Iml/IMveHR1iBQapqoORdn11geEQ5UbzoJfzPiHeG0jfdqs3Ll2Wmij26TZ0y0W/CYo/zG
RiDDbaQWv0VzNkLMzgwuQ2tBvQSfRbViuCIPI+0yCIANUTAr0iIZKntVbmZwtCktS9DKTE7Avcz+
KbnG+GFAJvj+53A1bCKCzmIg8YwnkT9fDX873e2Mhc6tBf4XwNp9SFy6v6IchH2bP3uC69yHn4zg
JmkqH1piASwGf7uD7pfaWMp5iSiq4q8jYP9VpK1AJEnkcqX9EnNnb5nxqZtnWoqmvCouEPGg561t
E7oBHA6iAzsRpRXCqiUsWx8e10dSjrpOZsSvsEGcPWjXRvajrqV2P9tmKI/UvoFEh0Qsw241YnKD
1QTHGDiQtaK+2ghF6szDo006oozCU2nWBLpBrsUSkXQS6JDO2+3QvUBaGq9/IsI+q40MMNedt7g/
RtK6m39CRLMxOokIdKNCcswEx20Eqkcf19SEzVmbkltjAvj68B/QMqQuisNyj0Xe/u24Ta8znf6D
2wy0wpLi19UjjbRgt0WxBG1kItbEUwguGZr9e9ANaU/wWxqFP96fWzfj5cGX3v8OfploFT+lvwFB
4hE49Sl8eEWK67Tu2g3bAidkdvCN6QKvgNJfCWdWObVsbntomRCqqpMcBHslImHOKV2xgGOKZ0b0
++C6A4X9ZfrkMW9g6VIjhwiclZy9+OUYA55XXsJhG9EX1GcGIj3kJxY1DcULpjobpHOLwmAnkzaN
TrJy8ce99h2C3NFdyW733sMs+3VMcccOQaCzW7rakFhHwGeH68l+GCw2nFJF2OqCTbqTszIzVd0o
hUeVYhf+dwBxjNdA2oyvbDeiuBiGnIeN24dvr9G0M2aHYNEgElKKOwNeGDyWOtehOV3iCHCJamuj
CEjB+5AGqaLzAN8AHJCpshQAwO6seA3HJ90/Wa50jwAAdHWilPsHO5uIx1n1Fci+EkBi8wwAfQhj
HJ04lnZJG3aM7rySOTpaJKEyL1UZmZqC08Fs1WnS2xCvE140eXNk9wENwX7IXN1F01QMj3gBJ/hA
mpivjdUTGpYznA72hz6BvHAsCUQHw57uuLUkQTmS5QTzhKJ2XLB2PIFKhcGJPFBpc46AHr7MV4SK
FIl6c8BueFFWDLvUJ5iDjzm4Sklp+FeyPTs2n2yi2IFFIqLI6H9oszw6ZxxT5/gCWKt4fEhCONUh
TfZLeNeyg3zF6MsFh7VetV3BGGUAIV80LqmpBU1WcY6mD/M1gc1qNMSKtnJx+DeHALBY1Oa4VHXn
Q9UOYApiGGxtRv8LYSvbWhGez0waX6BmjHmo7ztDyRyZtX2qgzvPJz4niCyO6ZwNDpQzXExndfZW
287wDR4HT53oeNrweZHdEtaAGUceH9ohwisk/bJhDN+qm3YGFKkL87TloDLx6n4j+/XFudB9g3KX
cW9aY37kcM3ZmYzAqc5+AZVv9bpbcH/tCFjd2V5wr2xZAgH6O0fXGDfRcUaEaH2guOrztol+OxIl
gsPFPvZPjHotUXh4fXrSAQ7hOJIjSAN4+ph54pXI7rvfmVtvrKv1uhw1a/4GCPOv9W5P2Eh7hXdb
RKvCGFATiFT1sntQwdZ7dxDuOixW4M8SJAEtNwSBcQYPPkRBo/ltJubRNhEQjor5idPhgv4qBQFs
Avg86szOTk6yxU4fHKPLmJCU/WOBU4YT4dvBq3M6g3LZJcF6h/OaKJhmFekkzjH4J8qfAKT64dwO
bJ9vHFnroy8jNwBO+uQfkzTruAJzm9yX70mXBxHpCHkWZAxjFFR7z2U3fyyo34Dy0u1L1unaqubI
E3UKoCyKz17ja9TwSrAHESgbvvvfRGenCNvpdV2tAZzdX/JJdEZIboKy98B3gwsVqRsvasquQPyQ
+92B2zfT79vX0c36vBNFrs0huog2KYN7v0PCKabjO6Glj+Qzv09VX45WflGL8vdqfR50sWtG+PQd
bVuSF8jLfOzrPmsmG3+H+KtOIo3qA0BzUE6vrjLg+E32TtJGsFa45K/x1RXmLp8xsBsqiy6BDX5D
fdzCClYfNvFnfOQgx/Mhw6BWOKExvkYNcRcXmChuUYTJew5KyInQki90qNGSZCWHe5l1hU9QTMJY
Ha0arD5eQ2rbJWUBknXxVKuSQ5QUBW03dIOle939vliTK88aoI2JP0vd+005HAqEV6wVKsfFlFPI
wAjbkZzCM7tGTg8Gqt7OmPKz5WjbiDPJiGUng9KCOqDvTF4q+RE5BfQT1YIjfahkRkJVyJG+hB8B
s9TwBSdeja4rN9N3J8YszZj2xjKNCaKz4BE8fYMatIYinbTLD6gMZGrUOXRdGKUDefiMZPimgokD
BzPN3lp+3RxvEW75FU6uj/eqEOwIqUQXegeq2aAZaQPnL7rkGMxBW8xllz0e5GpazpqImXzHBRs5
o7hjBRBErQ3/2UarvcGBL9EyFepvNfluV+uHsyy8jRQR5lggC0xqQhWQ5mMI35iALOTFYrB8zIpv
z/x4p8uGSljzOUbrweYKJcXyAqzX9g6s/xmeCQ420kYiOYJ9iwQ1BKdM7az3grgbHxHh3Fj9D4eL
3+AwR23MdztD6bVoIIUKYzgvVeGQicwAhR867G86waLmaKCG1N8sa2ZXbb+KH5GanGJC5UCHsTvY
OArIvPYvEQJV/kuuuQtcP1Fn6kZcmLy54YrmHwIR2MWHJz6P1O7oFFUc8144puqsIk2Z6DX35oOP
k78OcltE/LXgkQozo/B5iA9KMT6YPewmKr8CIybSV7IdDGRtiE2ISCfJkv89nKlpI6Rm7obBYWtz
dwC6xHg7PLS3+cuDDYXZ8jm0rXUfMpM9vo0MxpNTbqEIhJcbdDn/EHncX+a9AQP8rGsvsI3vSNkj
7G2BqvGHLgXt+MgX8UI9f+tzRh+VyXblyXlxmA1EZo/p7Efchb0w89LU9OdzjaMaEpPxnGan3vzn
GVvZzkKCKcEQ7TxfEglhV3DEDtB+jxYxpiWPxmP+ufeWXWe5JLE55E9NgmzYU+CO3Othypb97sVC
Ks8T/3AEB6kvf5kgz2m6QiVkBcNgHB3tiBlqyIIhlDn3uEAfAlsQG3mXDqvBVwgmLI5/nLDuG/i0
54bZltOaz+TQEUpKa9EwSmDw9i8sVBsCCRjdcA3dbl6xhFB7MMMAlon3+RTJs7LjvCi+tFk+8EWK
snQSxcWqom7u48tS3rywbBcRkwMfPg+/e9CLbMzIRhogGT17Fh/Im04TflBvCHaKu4W7HcYU+DuW
Zwg4IIMmxONw5r3aCnEreh9qDHss36QxkTHKcZciDodMCygfZkw4dQ/hy8lVZ3wtksepybCvGegn
zBLWOZTyNfmlJC0M1c1nAtPERZszqCeGWTwAJhQGgkaUVvBGvrV0F/fs7B+k3mG3Ey82ZLP75p+6
t9s1XDDnpeXNPvOAdEyXHk73nnG/Q5nvLUySVHT29FgPrpwZowVHStcNnLjuxTG3NTc4hukvx94r
wRBYuTnromdOucYYuRRX+j3++YChI8YHMdPAhpf4c3EoLVdoNyPBi+sbWA5bZ92eSycwzx4Hg7Ea
IJQcPmWe2pafpRlUD7cBpiL4/BZeULFargnjdaZnO1hx1K1wU81L0Wv1RoeHmq0Lw9TXQmAvK2Ci
X+3BVroLaYQQMaw3As2jXNWtHYJYbqnQ/NmnTMR4qPaIxJthSdUU6o6kMyGTT2iVWw0w7ofnARly
aE1/6w4MCYkjH79LMhZ10rBbTVaSAfkOVkdIpuOABIVqrhOJhUt8jqZrqZtRhSKCV5TpVly9SzM0
Ww4kHPxYh6BTxlO88BentiI4DPAqyJOcybB8u2fCaD+U77rVwnwFj9FvSRk1Bufq4sEC6ateV/E7
3fDKMo9RBDEErGnpmODdoPWw1/Dwkgu6zBCpfR3IZuXo8YdvjLRv2CT31NrG/kr8A/F07J6VOBBQ
YMP9CIZ4W3JIqTKzHr5xX96x/D3N3lFKiiK0aKjB1aEGbKIXwmEIfXw7rTL5VFO2pbPWL68hafMX
EHUSMNiZGgKQWNQpJrQ6QWMBDTHIrggg/ywKFbfVB70W/n9l3QHdO0YnaV4SDAoEC2a80qNTuTPO
mycJbpW7queAJjRwcVw4PG40nsFmlQsVpSO1H9T3fvoNFgmLMasgugH3W5XxsMKA/sSje6a06o/f
9Ua5Mjx9yFNF9QAPagm7QsIS8mDiGyrxEAA48lHxgHLBaISP4rHkln7+6cmoUW8SH8i6UcFkxjDv
kkwMh0I6MY7HY89UiaHwLOpOJduCbZsWOMON+Itr+iFE0SxuB5n5irgSKh/PnvwMPk/vIqE1c9oq
qSFarvHrTvm2W9fEMYm+Dd2VOXx2ku9CPMzoFFD9AhG9Z5y90UbbSGk+yMQEnRMQuo6nGIncjZ2I
XBwOVsTnWxeWwg5yEf9hevqLiBsw1kcs2LTPRjN6QPj4EKBkSNf8EFKiDwpK+nBPEMRXbDp7idYf
1pkXJAADJmDkI/zxwCkn7KxxuUr1MZSFyWEDoRbBIfW8XeTYG+0vBNIjIH5riF3Hbbfq+Bg24IfT
7sgYfWbHZTMhzY30BnvfjY1NGVUptYMq7+3+PL5hinQIIQMD52twMj7iI9ZJk+/0aLZkXuLnAgUW
fd0S3GFA9rDwzmJamxyjCj7jub6P6GotGQj7xbyZnLxXAIlmG+RbcEK4YYoS/k41+QYtMI05eKfA
MyC8fIgmSlvCKAVnRbqBFmkFmv7j4tIjWnJ7D5UpHcvsceCkELroGUZ4ppAOokTl00W41TPGRWCg
bBAk3OHk70Rk78WyBWSsuF8sYi9Owi+Sia6DU/AaXVD866M+bUvYjwmmG+Dbj9r8nZmzU9QZvCYr
5IaUQLD8rWJ2MCLoybTgSA2TD43FmXL48p+4aZGSL+7eG98wHCWr1iXi4V+p9juT2cu+QluIdlgw
2wLY5r7yJpepqFKn42oH7IBBbqr5T+x5bIejaoxpHIcFkg4MBSqTGB2mIPIIjRl8ao9Wt1AMSCsG
ecXtcuI3bXCCHYmfw06KTZe9QcbOdA0euKilLZ5lp0LMjouKFjMAYeaHTGmxHHZ8MEDCPKveWATH
6UyQAOn+H6z8g8rVCU5rIgdwcJhZlf/geU5QNgWJeVwP2RTwhb6w52Ap6mNT5g04olx+5tDwPqES
aE+hzhwqC/nMFQPm5AEPcWBY4+dBWxEwjvMzIR0C8BegJdrJ2kWL9+ZzIAJcOqWGgPG+ObcOTSLO
3RIxsci7bkKh5KHu7bMpmcMiFJAmLhOOC5pboJZ0iWnzxpCgkIlok0Wdtoi+iVgNFdeMi7iBpcVL
gBbbM4FxYVmwfdAZ58jTujdkQ4WROUVCzv0FB298C2G7L2geFjmK2ThMuHBWBGkgMhgKCPo4E00x
gH+HF1Ql0jDbRBh2QthMQ2xGRQvCKCRiSbUReCEtD8kr/AA7gqr0SFkqlkZIM5qMARSWqwqOSDkY
ah+JfihhiRn48BuB4hQRyML4Ddj7Qnzacphk3wu+LJ0EGIJRbTiHpcW2nSJeJgyT2SqWfBIsgwYy
o1qDfw5VTpfCXGURuRdTyaQEwBEUPXO55+T8tkEf75y8ebMJQmO5s2Jld1GdG8ZelA0EgxiuQtIB
wCj1cHqkvgeXJpDA12myYr8i2byB4QJ7emphtx1SNkEByZeUBIzAJC3iXvmmGkdKDRsLSz0jiBn0
/TZ7O/WgJbfrOXjndX5aW8NyoEx1pklhmGid2xT9NuutYLM/w5svnH7PqAFq6zFNXT1SJ6GYtT/B
UMdP70USN5rSgckN/JieApAisU8T1SZ8luUUkJYBSJQU8YRehnhFKLUW0dkBQrgJY/7WQjQgVMym
CAQIEFrAxxN/zY3Zkj7NXOcCsGtbCsRzOEVITclfpQcR/iDPKSfN0ZqIAe+85KnlcHGxKeBA8R5j
oBpXmbEwgfhO+44H1SOqnY5OxLoiJAgN8hBGWGA23jpgZfK1vANP6JDwGzxJFN4NyQKMfpM2MMi4
QxuDIr0mb9nKT0nZOFNiLZZmRrwzjzfPCnAHihdIdkZhcQy+uq8tH5jC/JO2VXo8raiZ6dLJWodE
Pq9mUu/ReE6LwSN5HuTlDRwEZMnkwc5VRLH8qAEgGDZ8afP1uR+JvhKCHlBtKHeqfbWY8FEWCeZA
SgasHtD6920rcw1n0wHZ/imBBEb4soP7Y9FApQOGLcFhY+Uxshqko5Mo9K3DuFFpT7u8IKw4qffZ
f0mUsklm7A0e/N12pi2uMyGJrf+gWqD4/SomEbGnjk6TwtVnYMSrPiaVkiELB0i5LvK6fxnk94g4
lvVvfiIayiAiyQcq5eUkpoiASLpqYGoLn36EaT3tEPWymlgJzoaWuNX9ewaYjnNppOGqykyo3G19
0IcvXqU7jxhzHtk54n0R9uL11SQohKITCQQULR8lhPk7aqNHAq3l7KCMkvMISy9ZVIIDlweQ5RCy
J+b9Id3iXxEItWjQLbO4iyCwatwqgdbkXbqHmyn6RuXqmQb4qgDEj6Q/IHekso7tcHznwEAlIWE6
X5T7Qk4iJC8itgwbEV6MaszAhaAra/Jr/pkWgYgGAPptYhaTwaWPTYn+KwSfw88ECJch+jPBGjkX
4hoEV4E+KWdi+6opLEfcwb7vKIvCvQ0BrvjpCb3irFj4D+/u7kreWTOSTKcl6LoDymEMSB8CCwJI
pX6g9dpkZrlfG/MrSn5hFn4G3YEVjluUOgSU8bRqg5V7RqiyYiX8Ibbvejh4EkHbAcB5x9klfQaU
REHZ+pb7njcefnVwT94/3EFTGeG9SmIIXBmq6sxcKuA5EyORCJwnTQiry4EaVTo0fG2LIN2XR8/4
krIHxAYtLtTWDTqqU5BwwHKzq4Vqe8dTA78VgvzjMqajC9yGBVdL+feqD4ZEPFhrOXdCmE4pNZli
xQFvJUziJ2Q1eATv3Lkl+MqJVx6EBmvzC9MewAvJIQ0uRrA0WDcVbPH1cs2ogSS7B9dNF/sL6nHh
f1G2Hxp1HfBN77V75I1PZqLLon5DGF/2zZqH8uVMV8vfrpzdOj2kvt8FDx5q1K+Qm/WbG8Xz9nsG
WST9YYwCOGnENczL9FSZowfZkrib+LZfXn0RGokhOEDGmDLjdnIogorz9ITEzjaox1DjVAw0Md7t
855nhKVleJscx1byGz8ZphilvFNf3MXYujwR5Am2UOFxIKaEdHwjkpNfKgdA52/eTciGL6Y6smhx
0qCCeSPRgCV06il3LTIPxEaeGp/iTwrohFmFwjysWBM5QNUy1Q51bhHigahiarD6nHGF/YjqFdG7
9wHqfj7yiOSYcJdeO+MkHF6zRjTr8sOgcT5jMW99zpqAja41qDfaDunybQ5RtG0ugrIsIYnZHfqX
/I0DkIZzbBsm2JNwQEB1nxcyUcPLDhjSd26mHIxj2a84W+gAO1iwqvX1YKad8VOEYHdB7SX7ePSU
pNgCPrHq9VmdWLjP2MDHm3ZdcmLAahCJ77pmQ3gTPNYFceQ6ageUX2qZVBGY09pIQgJkIdr29+EK
FeU8+3gTUAZNXgNir+dWdgohU5PH+rh4jC68BNLmmp1iZXrcgcR/DqjgXiytADbEJQw5YqwYm+F2
3dOh3Z029AQSndfBESUaD3QU1eC5vr6Ufqki1Ayde/C5hys4HcLKNk/QpbKvcemF19IoffXud4FP
80B1GYgvya/rweofrRxeieS38Z/YFhFk9kU/9RCD7WpyDWAG5RT/GqmIW9F4lhu9bIUpRALKfWMP
I7pgBidKlSVC7iZEyKw2O60bK9/oWnpkp1rKuCE2hvpNnMV7BL2wN5xLSWocvhizuFHY24amZ/kc
t4Q69Dch7gSLsBZKfVSGKVbC6VllrNtB4A+FU+VJfxDbose7xED1AzzsbgVLver/On9qfVAq7HQu
HrGrIep1IjVF+mEr2HU6qBMAqxhhqSxIDefToh7QSYnSPFpSHOBg7kLyBHNI0nE11ZewPpw2WZpn
3K7JalvmVSiUhphC4jEiA/SyneSXHafHw9fDlYFHQ5gLkA5woqVdqxUeriNswF//8q//8e/b778d
99fB9dwer5e/XN714FpeXs+//VWW/vqX23/9cbj7219N01JNRZUlSTY12ZQVQ+Xj2/WovBz57O6/
KD+z6H5u7zZXevOXgzOn54XorLau219PguH0n3+7rqz98+9niev5u+/XLaVb+5C654maykMEyJbq
ntC25tr4OMIcGppDcp4h0XniMwP5XbqalOsTKWG8SetfATgqp1iXeM+0+VXziluvvbjaHOrtqXlH
EuFaRAKBtuUBfx8UxLATJLDqrXenjx41D5U1fNFYIS5no7i3WJVJbie+z33zNXUqjp5hd6pvmeLQ
g/5iLZDH5IJD1Xjn9WNKgvpWRbZf0L1RhSb1C+bgND4mlJikxUZIREhnugUNrY2Ky2Hm2zgcAEeg
PkM5K3ckLEcXamQDkXPDzrZ/cVR7brqQOdYA81Bm0PICIPIMeGHM0f/z0lv/6JVXJV1VFYP3RTf+
5yv/aptbq7WPNnde3vza83Bd5aNV0EPqGo2JKPx/7izFEF/w/9xa//0NdUncCn/3Vl8e19W90lXe
6iHmrO+WhQ338ValRiL9ja1MdtXlZ35h3sBt1kaILXjFQNz6Gnlz7J7ZA5//2VO2lew/djJ+iLgK
ViziY3bJwSd+FBQMngdaYsxWC/qUT7tH4ZoE/x50DhF9hVq/GUPvHcl8bRdoKI80nnM8dSFu7xff
MoL7KWwfHveaTrbExUfwBPeqbEsk5skjr+DQSShZd+O3aDdYXBvXQkOxL7bm9Fy6yMXgYo0tZXLL
R67yNU3nkZ8X5vTIWk71ztH2ZCLdVhTDzbDM3dA4UE4QNvPvSBvhzaJoV0Zgjd+aeDASM6B9mOWu
3tP7oEpKTUAybDLOaSwtbhRB0QnAXZGZYxqkRvxW3x3DokRdSKhY/7KGVyV+l6PL4Budp6YoeNL5
LRvWGMycchglbXecaxiNf5PPmkPXh+gh/zJsNuXsCYp9HMM5JsVen6m4OldvmghX+XtbDuQtvRnc
t/e5PAd2eMPnat47V+cam8WNrPLbtJnf53y6RTonctwWk/HuMoWAo/M6UxgtCTTBURBWUwXghJSi
Y07mMzDKaw51eRxoy8taO+hZMSriK7RHeCOA99ZvmCjSy8wQWUZF30zULVHdPYSnTesh3SdZ6510
0JVPmb4BaYJTn0J430g7y+vkmAC8oInog7RA9Kw5UD4O5F08VWaLu9X7HOigQThvpA0c9hC2zkJF
T+zCoM6f4JRE5CKwPGEYHnMAoXKe9AF5xuajRJhhmh9kyolcHPuSln3KLUfaoMys3W3OTQ6w+H4P
VhMTDenDKfIOu885fcCijDt5WRFYwxb1xNRIYwGQGDIZ/EkanedzPX3NMfOFD9obGESQMMzbURUY
b9QJwkzGiib3UGDNP5AYH3elhFY3bm9Rcw3vAzbzZ463NWQqmh0XvMQZbEteZf98HZGVf/hYq5Ip
KaomWar4+N8/1quv/pI07ZPDAtg/r3EZIaOTR3Yn7xI5IlwX54hbKqJOAfpAqwQf/c8vQlX/4T6i
/vdVmP97H3mdzvrtbuL8HsvDci1Hl5xpzGP5/1oIJY0dVSz66E1jCOoLDsNzNhV52RA/1vjdMfjI
d/tj62EQm/6Y2m6gOXKf+uAxS29LQiLHyCebQo8++6brEwKq4+UfyEPQrdfb7xAZHtW4vI3kgSac
T2v7PzT5Xgn9T7uSPuTdKonPkJ3U2D4PRYomh5IzbLvS4f30ViLdlInIouSI9toWq7ojp6T5K6rz
I5soQGcw+u2QY143Z8y50IR4yC7zemq27nv6/tlcEcKR54MvouTQ2ML0JzQIKNQSvMQ5ap8SVQ9A
wW9rkLR/23Y+tkZ7Sfia/wRXKIFDCF4h1DdNiOpgoitBRbIhkks6LemkwAdHDilykP39sFq+CFLT
vCeSSW4z01YP8tqA1Z+c5jpDPb++znn3vtMMc49e6PhJJDBgFIKmCjRyHF4JXMZ/knZeS8pj2dZ9
IiLkza28QXiTcEMkJEgYIYwAoaf/h/KP051FcTIvTndURUVH9ScQ0t5rrzXnmLpoCahkKo+FPaMU
+3wSy5f2mWnsFj2QpoQJL/lDxaWCjVn1z4xS8N4CKIDW/rA0jiNjHXfipqAW2tmHTf6EzMe0llvN
2JfRJuIR1uz5gqa13IF2fVjC6y2tMs6GN7kJLdxN9UE2yHsnlkVytnSb/R/V9Iz/2+3mFOMLttyO
jgo3VBNjVMEejAmpUoK0q/MQo4xuCjdEw7yTESl/Q5rOQ6kB25MQb/aNNpIWOI+7llubnZqhd9HL
ae9/aeEJqQopmHK8QwbGXIrv1Uf1Ap+a03d0jgj1MYYXzPtH+46mGYtx51z58skVB/WApEIQOjVD
yMF5vWgTkk7hCwhlSvTtcrfUO1AMdRQ7rLMnUKAr/cQSWsVsLlc0g7Q8gcaFECzV6LBkvaXG+Kwm
D7SPty64eawI3bsKjs5e0BpjaLAPWnQkW65Yd0X/IlgSwVafLUraLgsyKbc5f1phWmwx19kVAisC
nxuMrEH9dO+6s1jtb3Tcqo2Eu2z0bEJSekqTdr4y4Xxlgd5P13miIoLy+Uf3jPOabT8WR1tmJ21z
oxOmiDSBzXAEQEPr3sAgAvja0jKawWaF5vugHw36hfQKI3lEJ95BOtnLy3hBZEySx48paRk4Bnq0
Qk8f6tdhLSzPDw8bYAVejW0MZUrGrqiSd/LkqUaO8vvi9L7G1UVVM0RZ1Y3XSuuhKVclW5yeow8n
6TZlFgujFzajod7KJWfRtiM4dbxaN+v3K4vC28X5v5c2Xhbn7HnXdPVcH8b5Jv3cRVcX/TG9YBEF
nKNfghZTIeiyJMRh+xJCdhjDP3eeiUSWL3RmnzafmYL3M/s8bbdkbyC7eiaNAxWtXF8jFElenpYl
LxmOAxwZX7Uc6MuayM71jiDI3GcunJFcgIkaX1RPGBH6xpiroDuGIgWPPJObdAG3l//xxgtIrcBu
ThvAxBY9343uzD29g4SBEBVMcgGRJuF+XLV642coo/HqVWvtQ2jT60X9aQ6VuQp2tXAAA1xW0nzX
Tpe75Pdb+vbHVA1RFU3JNFRNNP653UliS3kspOuT7S63knnDaVTuLtB7ueO70fDBcS7Y7CKOSn8+
R/K7CvrHteWXw9m2VrX7Xtjm4/Jjx9EHYbHkcwbaXpt9jskJmkNatVNS9aISiT5ZCtaux+pMz/ZE
mvDXM2GboKomqJ6AA2z3FwLQfRpmj5u3Sx7TI1od2Dw8nteuWdqLyj22tyi52VvAfK04VNFKp4dy
3sj0fScl7fOV7qnBNjrcOjntP9Jg6PCeJ01W9bRCr9zEYD+YHK9lBjEUbksZOS7FkNrbgee1kXMr
eLgO7h37dlP++jnK9e6jggtQkWZKiVohF0BejnfviwTZG8sVExZ2pO6jqzOJdkxSuSGY0nD2pWuU
ojRm1tvjWHAGG2U/ExbtjNOfLSDA2wHU2tFhgXhFTZx/McP4YpkRqAWj/MuMIEalz2YRqL6Xz+dK
QlezKlrY2S2TxhrP8LIYl9iOKKc9uZ/fIKVQ9UqspZgBto6CIhhfKB0xtML5bD+UKStZnuhmmRDv
XNQtQ/baXKdz3Nqc20+2MUf5KDsS9oGUmVYMFEadAH3jOGBYCmI3FGwkfY/FLKp89ZNBFS6bjtlT
OfmySEfnL4VZVHyLGHnDLesUUwU2P5RMElHGLaofv14bK51CexcgdK7m9ElQ6UC5prYFMwMVL/z9
DRHfPqWmKmmyaMqmYL4cLG+n82l3fZ5Z7j66o1AJjbbl2nY/2C+/fr+Savx+KVF8Wd6OrYucPoUy
H19GKBjHKlOBKQXbpe5oNuMwkoTzpn5x6lW5KtEisJuuFCaMmyPqvjW9gKUMh+EJHTd3qpW49+4w
aMgxkRvaximNnjxrn6fxfvpE7i67Vx5ANToyJqPcYPDbUNF5vvuX8AK/0lPBT8wEwAg3HD+jBc3c
QEP9MMg7Za8cPvABTncfBx4diJEn59pXvTtWSCbLlKZ2za7aywiiT1J0bRhRQtF/fADW9cFfy9Nq
5ykYpGfahlLqENZdcyV0ELzFVxMdbwlljK8P/zY6xGfF0ta77lOmoPFYlVtdSjLC5aRZyebN1Irx
dztVsOsHCjHo44e/D26AZC7YjY34MlvM6ZNQRjeyg7gaVMvnuBrp0y3Rf4QKx/QK+2ZyRx4lMB5n
addtfWBU0X3rnbYz3tEMFgL4IHWuwJdgnggZdQqsvYl7SUnQcdUBUit31z1N5c5u8nCenMklSy56
8qK3g76Hn7IpzTA1z3UvH1PCaE1yW5MnyKH2jkoX8wwSheQew7Mn1xdP8M6GbpkwtZAPrjzI4FPK
Sdqm0Kn7p/2Q7exCx+7k7uePgRhwjOYwXQA3GF3ZdI7xld0J6zINobrDTiaM5SULiDbS+EF5VfdE
fxGN2ixdjRrEuhSOQAbpoBZsg7GNve0fECujocYVyWiuS4XW18cC2xu/ID5HZqJd5QuwNJgH6hWi
uWsLMcSi+1yJCBMQkS8B8ILQDc9XjnPMh8fl9NzZJ9AjJlcq5znZAOyN0scBRawnzm+U6+g0ptIn
RuwJ4iba0zkZJvSoLrcNH3lPBlqXsm/rK6sWbKzeossiqnylUMM1bgqkJsWmVzqun5z4qw5TULTu
n8Jo12+NGBMjh0k/GRy1NqxHO7RKlXXriQmCHQYEGMCQqUwLnm5Aw6Nt1b5OCUbafqEFxmFUz5AZ
LRZ2PUEimnkPzhDDVliX3bPX2hidI9nq3UM/m2fE2fCHAz5qxG23q4/G6kq/QrGbBv5zqHJc4mxx
s6Wh4ihAx/hYMdVlL20XB0+UfBHDIB1vbcnYhvMvrkHKHGcXgG04URCQjNRnXsHovvz4EDYpmUjH
qENBi1mSaosmAGwUA0QQUxlG0YgXsrY5NPyqbZCV5V3Qj31mX2yhJ4ohgwIjoU/EYZKmOOPBz8cE
wf6ppy71OKfNWNuHEiZ6NmIjjE6jsiR/WghNsNcqcjiP2tOANEezuOUvsKztfEXx72lASxOvC2vy
LWZrJbyBp2nJQY4IDHTPaxKzpzsEX33UyMdwS+V2Sy5gcg4mh6AoTdvM4Cl+zpLN1z0LiO9dzigJ
odxUAkyZGUkdVyqiJRQnEKv4RQlqSOlQm5wYcsZB9bjVK3p1kuXgKZzWjF4/TAa6WMfenayLfcRR
EvzSQXVZM8OK5DEGIMyGGkdUs6kVeM7F2WnNxA171BDGTYrCmJnGMof2QZ0I/Gl5r6Ly0c+JHCq8
Rm0doJye/b4VSOKbLgQtRVUXRVFVJLHpdv7oQiyeh9RY3OlmMpVJEtHxwr1fWX6vDUVsZ0XDfl/+
o7iW/7ik/NLPTA+VURbnWz7GzPFBOhOmD2XyQPrW3vcPhrVagykZPXtnlXPawzsEZ9yo56/ziL9P
mSQesONhM2Is+vut+N70XvusmmAKgi4YpvT/N80ft+KcnaTbwzDvI5Z8DGENZ2uPr3iKvqWLYPj3
q/0vd+F/rqZ9n0B+XK3K9rtUqh75WMXPMTSRoMgAuOXGcU6bTlzekgJhLZGoY3XOebKZMD0+OHZR
Kpmk0jAsfxCncWZ5Dnbr3z+bqr17KGRZUA1T0ETx9fSzuLYkvbxSiZTeJJknWwvZdrzNMFpAewfn
R4JcXSZV78P5SLxkVFthzmB+fViaNiso0+aOP8WujBbKhory9dVHkN83GOVacf/3j6o0pfu/frT/
flTz5fmt1fNVzLKah2lMgXK4+UJUsUp9wAym74RCA4g81CWyTTp1m670PYbEPBegtSzcsiEBbQEd
PR26HhKeYIUSWMTn/2AXo7eJjwpVHj/JCtmO+tlI8htw+ELxf/8W799CRZY1zZB0TVJeSr9jLen5
RT8+R7nlfHied7bDcKDbvksBiMrfCf64bar4ru+n/feK2ksF+LhUt6t8TI/jYiPv2scj3Azz6t5v
PPoYnie3Q3Rm9SUsuOF/uCdgtWCqgE9lvQv2ny7FVHmFEYr/s6kPbxY3WSo6BsCyzSWNeaM5MIH4
Pq+ueWOZYuY0Oo30xkd4AMmPBovzkXQkwER3TNF57COpTlIxOmOGEPyqFWbkYywLhNsY4++bxxZN
/yLWz/OLCiEp5idudRTZYX/fGZ5atUWlaxZQwkkhNznl1OVQojgw+9dseKyJ7ZYIkjo7z3VJrvLJ
KRgUIYWHWr3U82SbRTeFScby0sxGAOepzhZaM+AFETdCoU4Vo7032yZTR5xVxaktm96NwpM8wZrq
NuDZkRFQIavqULvsWDlocx8ykCImirmCPNvdxCwiZbGuiIUGrYsi+WFvt6vtea5lE1UflYVTpMGV
47dJhIzOszjO+/u9+8QFTNnkLoY3yABkDMdbDlYnZzsiVVs3nAcNPBoInEl9GQ8J3scNB51DlMuO
RtxjQn9nZCKga5GJnIM8gk2eIamUJV9YFcT0kfb2QXCUDmoOSsvHIZH4A6+WxLkOeTdFBKVeD/Wy
0JYj0jb4JZExCqaPTPyCG9U9TtkvUwUq0qEjAJSYIsZFW7NUp+rFIqmQeukEZ6ahJQz2X+WGyETa
//sZhpvmcMaJDz0YWi8T1cGxfx/wlh2JMeIsDIASlQUJMG7xeUyOLi017TTbzp7THIgxwcKf2KWm
LH1tdKCgluEErGmWm/a5zSmVkAJ0l7e46lFF3bqFgZQWz727V9q3EVcr74N9Pcygih/9J3OzAvIT
iTPmWCGBo2TGNqjCtP+oyLk7dnfDfL1A/rg0l6aXJzpslN2ysB/w5O9ECozIGXIumwu+cXxGTL7a
Oy/7enaUnhgRlALeG7LGUCswZO+TB4RATAHRFppBHUJraSUqZRXF797ORHSv6Ww7VM9UcpcbCS/a
h6h6IvDABj9Dq27EdwP0fKFZ3YKx9sQEcxwxy+HrDZSH92TewuF3Wa+xo10m0rKaq6Z9TwjkYn4/
MpsktNNaactDGs/AQ5itIT2jqY+JuYVR+eZd5hD216AZjnqQTjSkXhmaZcJS25zrjG+1wtl0yr3X
mJFnFKvIHcXeY3Oc8Unw1zzRF90/bgoW/QK3R4GvMkRAKVNQ3R1TduhFoozESUX5RsYs2pbDHEH7
XkDfjQjGHGHlxuS16NyGxLd+bKc00LfeExmR0NSmvFeUYlJb+7j7W0S37RZP2wfwREhB7cX4zp+K
XaR0HlADMFFgjcDy1+ZoS9TSApSVdRyB2uKlxKvxyb9Khfb00XMSm8gnozGFFr01OFJqgSBAfJx5
hwSfocyfSPQgOF/+FYLOCF9Qwgr4POI61hqR/tEf1cF3N+xf25oqa7qiK6Yof3e0flQH+0X+OF5P
BUNm72oRV+6vTbvpBhztIdal/R8lWdN7+9fVNNk0JE1nsG02FduPq9VGa79TKw0vqcMBoMcRF2Gz
1vl9k2t24t8uIv3zInJR3FLl/l1eCfY2hpaC3AuN+B+3Tm12rt+u87KzKaJ4fJgCe+nh46PycJjd
or31cXfmiu2N6B5XQYhcYhmmFkaQctmwSNusb9Pe3SaPoN12Oyg/6SvbyM+hrm1Q/njQKew/JBzf
7Zz//XMyAfzn/VD5oGnrvj+OEfOwp6of9BixSD51oN2WABf4ae/pdITZkm0ALOeUEcIN++FUjsuu
2VkIDtkI7FvNUX4LlEJ3m+kLodXH9oV4Sr4evbxkRzz0pMS+SvIJ5WwN5mtrPyH6N+4uDeJRvZao
dJ/grOz9mjYdqAysYxA6iMb93GfuBYkj7zFyf15lgk8NB6HwGOogesUkXUJDYEMS1yg6lwjojuML
nwc1ilOK3kP3RDYEW8UHBxVEdyuFSRqzwtPDzlp/PMPi+yJKVyRTUE1JVM2XH357MjRJehyqETG0
oQjPVHRuvjHRnnAXACfTOXkm1+Ta2Xae/buDRjRa1hCuBuoHK0IHmHCcdc0l2kASikMhaZQyg8Le
t7OuPKWtkc8NFklPYRlCqn6OITva5ejS3aEwPAMkQ0COwcO0ia61F/1tsHVzoifYAnTKAwSHFtxB
bBG9h6NOqs8CC585Ow9RDzKKBrwmcORm/YFoTKOL8AuWIpqMZYKjoi3EgCH2jpigXiKOYpXOngi4
6w1d4Omljzmw7PMj7me7NUrWGe6A5e+vrvq2yv7PreWQ9M9ndcsqVecyz+p1gfxjoI3xDLNloLND
IaKRrubsPyU6M/0HVDBaAxuWfmzE8EYWF0+/OFdiFxMvXwN/xEyKQVG0OCYbPdEnBUT6knWIgWIL
CxlcAK+swzM88WY81jZBK+tOC7c89OjUo/kqkrnDrV+Wfz1A0psvqWiyZEo6f2mS+rIKSsaultRF
zlE4KazEOzoI4OwQtos7c6NomFlBv/+XkEt5syr+vOjrjKulp/JukYvHcelBGy7biGG8pdLIWIsI
xDT7OJElBHlY5/m2vxvuFYu4bNP2ffJGuFXzvIGlEkVb9CJMfjk58AsdwwZnyh57hTQFB+X3b8Ef
HWTx7b1SZElWJVERFf3lDC9li92p3p+qEY5HI0GT6dHiA6BlH4P9iHjaGMvI78+g1OwPL+ulwonl
P5dsDq0/NilOy0IppqzrsjVJEF7Nu5w7B+LAR2C34bvGfwiv3vUD/nHBl0PZOT9dUy3nO0o+Mq9z
QqqmL0fke9yCuPij+fBuPPaPi72Mx1Ilq6TWjg0f/WAMwScPwtoaWHw9OjFuZCMpfhIHEPyxC8lv
jvr/uO7Lm30+GVdVeXBXUVFbNIAsL7UGbIkDTqGK73hLzydtPOYkKln2BlwKR/nA+fqrKSS9mUj8
+Byq8qJDqU5ydUgz+TjGug4oGnJf0IWDOejVg96+rVmzyoVTOd6kXeCWX6ySf/wAovKmCPrHJ3h5
/fd1XQmtrXQct2J1qANQR4X1Na8pFmTJ7W75UbYDh7rdoqogCUG3P44hLUQ2iZG0ZmbYBtQ9mF8n
ZrdpknCSpjysh5O75zzcxMtsCo400jtr7RYajtKrTq7QssxOE3a+iDm34o0kE9y6zW6Y9GuCo6dW
2yZfIxg+sG9RxmAU6we5E7lp06asbNCiB/iAUedTTHCWWs8l/WJgscNdNERuklv27OFoXQT0nUZc
Zg+z+TD1gg2ZLDADut+xN0+LxjRlEOOyaZ/4ky+ik3bR1oMju+FkPjo5v7/F5pu+wz/ucvOW/3iL
9fthcbuorHcxLHSrqG2eddPrEi5uFeTn6fHoOh7hjaUFSi/JZ4pSU7ENMMlerXVllTLURu0EhT9e
TXGV1HZ7quMUZTKAIDTuQeLDbIKYFfxfNDz2d3PuTERDHQcHTW0fj12P71gY3sMi3wDT4eTkxB+H
kC2FXAIiE0Uaaje7D2f0kLDm262wDy7s97sgvalR/3EXXkqVk5BK+8Wep730EoYhUTePRhXvnTjg
0E2EBTnhmTWET0GdsbN/v7j8RqqsaKqsKjKyCk1TXn4Ck/ZrftDrimbT9ROtgEeT/NIuu/cpycUg
ZcCFs4sUntBbBLRqcAM9pgHTUgP/BQYRDF9oXL6M/9vH0l87UvJWM7bZmSdDalZ3vFLbTnK2usyW
mm14zVSpfXGnaY++omyPmU438F6cFLrzx8Kv/n6DdK3Z/H48o/tMvJRayicxxrzw+47o0CAASU1B
cOqKMSGXqU3TE4nPyQ3vJze3pd669pnvtz9bUUb2LIAYhoXT5p1zbawddCQVJ0ihdaRdHirOcAf7
j0+tNevTv/bH//ysuvayJSv7s5brzZtFX9jy9i5qGXKwO+zLIzRZIakYSwp99k2ZJv9gUOKSuzYJ
luv7tLLW8Dp606eDM1i+OdEiHu6HnIEO6y/KiaC/wZWG3QcjGOgWkt3sXfJHRaG8fSV+fPyX7b2q
ntnufuLjEzkwoa08AhrcoGJ56Sl6UiJnKBuH69zuSWHvaLU7cJ6hwgv4yhg1WR07CB5WX+iIxIH+
VXq8XbR+fLaXSqC4S4Kcmbyu8eTJgtUQaC1MLXhU161P8MTTRtZwsqJxZpmzDWCR399Y42219eP6
L8VBYeyV4ilz/UkWNjvQXHDnMHOZeVNXW13odMlHltvzRHGXxZwNhdJoMDhO79CRISR7bdRBM4Um
Agsr7iGejF6v55KBSwfJwrUcOLRXE9VyNsBRDsFteRinDhycxRpqF35t92TJGwis7DEUP1/SH9qg
7yL3t0f3pQhpZZJ0vTRbLz985ST37nJuRBCV7ZBfHVizK5fWku+WBrVTZy4n+SbEdBtx/yVCGez7
cnT2wcsMVn67Y7DYSxzcG4AP+kj0TZMr8Z7jfZfdLyXRbdHZ0MBa9tkL/yrnv2dXv3wT/aWMyeTF
XtS2/FKP/oQeL2EYC79bh0vEa5kzwuow6AlhzWmRpQypSih50S4YgyMEA2efp2L4+5Pz7kzMWq+Z
uikiMTa/N6IfS9ntop0WhnKQUV3tKe+ae3S3fH/qz3hf/jzNSG9rqB+Xe3mJjeJeV6XeOoKi8WC1
ScdYwtRKSZdFeWo/H6C4AuG7sTwqFkEp+E86g7iYSdb+UCEEYYYnHkT1jVZcpG2G7IAGW1v3vvir
2nt/2PvvJ/1WyPy4MWlZbbNLqjL/cBPTSpZn/8aci9pX5q+KtV38jpbvPl3kdIj/ktyaM3Du3Z1u
yxqFdWwNWnavWPVmnU50iNzOTHNWRj5oYTmzq+looHyF96CyqPruMaIRptI0gu/ogh3Nms4wejos
YM9mK2hAlaDLJnl8caouiYqQYwcHdN83fPutry+kl8S+DHf9DX+P7Eiz2AiPFqCCjs27C6hgQ1Yp
b33p3Ge/Pz/a+63wP8+P8bLyPO9CnUsaq3JcejlIqPnlS2j0XCw/XTEYQecORidvMVkeHHKQSLU2
wus9VHA+1Z27bSbT2aLbVGOd6GJvSL2yA9RaNPiREQ2fjRM4IJ5yGABV2mTucNPv//753x+rfvzM
LyvL/S4+9VbOynJiiaNX6yWaHXoDtJssjkLYgzX0dOwxW3N/z7Thj5rm/Zniv5d/dWnV4kN/bJuF
u+7ie78ieUrimslyZi+Xo9Rl3y0blY6/8+RlYQ8QJZufzegdE2cwgx9tXT9yjiFQlvA9u4SON7cQ
k0/WVb/+2IC/RZD/Wro02VBFATWA9jqDlNNW637S+ayxN/dYr5rK++CcaH6NfMrxS9w7BkyhSb3H
nj+O7M0hKZbl3T2sWVRhiv3+y30f+H77OC9PnqCcroJZKuwJpMowvbGTR4dHz+mGgFrCVWuXbG1r
Ro4JKfUInaN+0M/a8XYyacUU+A0swY6Dv3Zi6e1x+cdNenmejHt9FZ8Fn0pJkm4SLmbN5JBoCB9+
eq89iwpnKEwf8RC6H8SIP+qAbzHGv+6Jrqus5KqkCv9STlyEY5UtKlzqLpCNOVHKtuxdOR9pISMr
+Ev+ud3TIMlf478O6Prbpf2/137tjrVS+WbsKjS0ra5Cnh22G18nuPIa7TnGMUqZPD8hTWyZC3Ng
htSDUuFsPw7Bnr4QayAuZVSBrqaBQHAVn5ZpwpD1wrmutOTlcaTHx2k2Eh0Wy7bQk1yEa3Tp57CW
TOJ5niMjkAmDeOLytdGKMV5cICN8jtQxewhaWLioDCt3lImKLQIX0PoCsnnqXSBytrmmRX1KSF/9
/Rl9/zQYuonrU1eEf8kor0Va384lAvV0cl/RGJhTj3EwsEK/zbrXIXrId8c2q9ofL4f4tlvy48JN
wfhj91KOhl5VW/0+AmIKEoIoOaK82XfIKfPxzAPnoUxPgVf8/oXfqQYUjTGRKOimSuvvZX8vD7ft
+SxpBTsiO+bVl1x+KXvUO33KNkA3pm1/rKDfg67XR14XVAFdBL0/4XuB//FNj1s2oEfGLY6xADRl
bcsNxTap6iFNKpZv9sGZ2xlSzcQ36tit079N+39UC2/r7x8f4rXbuaiLUjsJl3xMdweC7XVzjcyR
2CVtDMUWcnqsH301SCPVk60Gg1A51zHSBnfrsnASfTgR/YXHphhUMfP9fZR5YvAgeqsxy+S+5J3m
lVsyEUNxQSfkiHPxOkLN/61H9lr9ciMQoH6MdmQe6kwPUCagliLaWe9hhI2U6aJD38y7hegDuriu
qQaCY7/V+6tH9raa1CWJ5rgmSrIhvHQOzoc03V1lqslGCNSgXLzuoHE53+02fSr+88eZ9u1z/vOC
zaHxx6//uO5Ou8OBwaRstfhv85S3XH/hQLVhR2S+6ywGqfPXY25o7xa7H9d9VcXt6lTMbqaSj8l1
qkm/VPip6DviFmD4vvPNQF6dEarvgcNkkAgPfgM+AV+s2eVXE52CoaBeSQzzOFfBS6xcRupXBt5k
4ySkIszNNq4Vpt53ohoGDPiPrhA3LFeQuOgsP9Esu4fhAd7HsESNTWbeVEOigLsRJIbq6pJzuzYC
6GylC2SS4Ro5InQ1bU12nngLEOmL9v1q78F1Z9EVSQNoCno8sV5bChXbLWGcpUKjR3rRRWANwfpL
jB++xD+EUsX0jCQXB1Rv9HTPlVU0E69jG0d5Io749G4+369PBCKipIIo+LnDkjdCjFMg2DObGCdl
phKyjoVFNx0RT0tyN7yzGAv3ABGwSN4QH0L1S5Jt3KPESG33aJgOV6xJUkNWZFSf1R7pg/CsDPcU
Vb2sd50+3TpOx0RqhtgEDcibVr3k664Xznmtdg6OttEi7DmznadCVfbLoGasp3oP2vaqr7qU9dv+
SLdxAwjdXf/ZZhp3xbwjWhncEyTHseLrsRZdO/k6REX8eRpqkNwIYdpN1UEOse5JVAJ60fZxKUHJ
ISuFvmMEHRFAqjLWyTp6WiD5dH/v3yMZLYUguzRYWuAe0KEX5JYI2IjxdD34qg2sxkHreOZM/bH3
dZg/Z+sAwrtTB8qIu/T4VEneYwpkbKqgjC7uJS4+i/k2ecwOI8G9B4otbYo5mNoQP58QPgZVsBAd
g43wQ+7UEd3Sw9WW0acwS+4hnRYH6oCB8AIFA4+EV4QKKlzQmfz7GqKlJeYx0oEnhYdOesJGfgvL
ye5T91ucKcqB7lw+kOGusmCf2yn5acmOybRBNAropOX+S1BcvplwQoSew9AiLEdxK83JtUArbQ2o
E+LYRHezwRZWMDxyvIDDe4QN5Ckj5xZ981PxLlBshZHiPT9EF0nPjU4FFJsHg8/uA70QTcoivq/N
iGyxIdPUIjR9w8NbLDOCXB1HhyGY6o7wkYKbAn/T5Nv0UUpz0OCejFgt93ZKZaJiYXl6ZWqVG5GX
1D361aUZpG0ulFNUCJLPJgYs4QoKl8k3OTDYnkWIVyScZ6w//sUS+4AMUDLBRinRal8QxvWfCJbI
am2osHKYbzKfC8F963InT58tV15ysZaPeosQnyb67iwDyHsE2PNwDd2h6zynwgB/8mVobASczbuQ
teZJlhpcnZXAHwo3sLW69E53K5tVIyydZYirTOBGIovHjgIuimOiQCAApOYBvGOv9q6R5CiewO5E
0ncEMnv1JO+BuSEujDYx1pA/oAgLkRlw0jSJxMZmjmJpkI1Bn5FTPiv38IGv5EpAM08BxjxtgtVr
VmK4IDkeWBvJJQQJfMEGQ8e5ObncunuzmUCmrRhgdQhcaO/KhKalnHV9KhL0QrclEnTvOq3CevZo
EMskap+S8wQ60gRF+C1GwtZqiDdW/dUK4aTsvOdQmaJdKsfm+tY8fDwbhwCoMtZaYE+WBj/3MUK5
vQQcmBxGKluDS8vrmhPLoUbN+nyeYskzbNDMWwtc8K73SPAiafZhBLfEl5mItFU8zNMnIe0On4T6
0r/MjqO9L3VJwIgpVIWZssZncP6+608Cccgt5mjrl6Ec4GHpGqRyiHZBXCSUDJzMH+KoGXYTgUaC
DepJtB1XlafjPkf0r4Z42UcswKR+aM5xRfCK+LWH1XgifjjvSHPURiWGp8aKeSVjh5hzSmmP3BpE
cyH5JiQu8LiVZ9D79ZgOM4yiiBXsY/+J34RoMKLYC1BodST6eZih1lrrvVv4GCG6O7Fozy7R6Qwr
TggKdlKeaxn4IPaE6xOKIzYCoS9jWMApvOS5AHQBDgtnzaqcnFCiGbw9/ncJABNuio3wU4pv2IOT
21c5F9eq2by5yQKSHxE5cEfDW6SynGQBz1MrlMc1OM85hNkgCwjeXqFDKzyyFQiF5mU4ze9OPkjx
hDO1OVqXrY2EAjvP+JycXMSKrNtSDMNwu14E6ayMb/49uAJ69uoNEXDEUe89wyuGsAcULNCR9kU2
p6eGOpnRjY+s4GnjOdSjO07KK79Uk0GJsD8b8zG2w8v6Wv5RNL9Dwyg6oBBsjyhQxO+T1Y8iprg9
lcu9YMQaf5Cr1RwRwtWqzXnehh73V63KMfDNHAAFgwhVQBMENP3/rJky7Zpt64Waj9k9/WNX4XFi
L3X3PjXp3grrJtetc1uiazuE5lTBJ9dkgAuiHXzc3Hv70NsGjzkP8MlH70djBJaGc4Q3+OEeBgAs
A9Y3bPMbJKCgJ3VSyQR4hTsiiltkOTq8X2pXpdqx73E+3n2SjBOcYEcjqEYnEnI4VDYNxYS3k5AN
UnuCalnClBwXSWu672/XcmxssICVMJdiip99kq9FRNfAnbsEXnzKjhgYPY3jtpk0NTV+bnKQsdz7
pLU6g4Jp9Z6nFX+YU7oKf66KtjBekQ4LS/BKXU5MmJ3NiS4JK6ZsyI0bFDZs6GtIyjVkIDHMGsSZ
94x0B7u/fwhk2rWwGLKOzqGV1Hp8XFsO2ih+fDOCORdkUZmYITevh/3FafU4BynBrYtwFrfMnijM
vU+W+Ozi3tqqm7bV/mlAQtqZj0SSYrcYcU5FAkpg/LzVy51tL/dgTnn56DBA3NO5zwtg4CD4oZEt
PlVW9BryiEpKFc0gghAUIn+K5aKPWPoc7BBlae6NCY3kQ4dBcf9XS/mtLAIpkKEbiqrK5qvM6tiq
hUfenD2zEYWhpQ8uMXMGB/4GXb0rFPXfz5wcL9490AwqJaQfAoLIlwf6UO2lu/zYVyPQoU288ET3
cNUF6QBHLm5DD55ol8LNEqdHctsZzkhR+skRzFKD88Aw8Lxb+HC28MZGe3aZIlCH582OGPoiFmGA
XSffbg8XHj2pFv2zS1iE/nUNNLckjr5y8PN1Va9Jl1pYJ+ySWr/Jmyc5ZawGp62TE/IFSJT+Yo/M
3Q9xNTmCyKH5EJl473beqkd/aHgawtT2xYHWW/QOXQ6BqH+jO8qvZkCAlDd5jHXv3MFbTwm1cKDa
VDEAUX/bvoJsLWaUik41ODufDGDiMWbWUdOSC65Ez52eltpnjQ/y8I4+D+I7TGM4K0vwgcZwP2KX
vH9eBk/n6qDYjusIFZ/kmVE5gQMDHSY1Ak4gsi26yLWFzFGj00RK3d2n8kGcbefR/LhFm9fH3X5B
EAAGSmk1AKvefcQqtcCMJXTn3sJLp8HwNthMUGSsHlXyGO1iKThBkY+usAvAN23A55CJ0AQ5GwNz
xP75+8PytkNmKNhn5YbPpH63/X+stYZ4OiwuB2Q06reYpRvSpS8tCwpXFJGE9PXH5d6dE39e7mXm
yhB20SqfXO5mx/Ou18zw/RAF6Seajb96Pu/W9Z/Xeum9PO7ZXZZKuRg1yV0as0fQXt+ImMnvX+pt
0/rHhbQXIUxayfvylt1oKSDux/IBirh/GKI+A8mGuBGTGCGtxEMuEcMPQHK455EJnrlBRZvEyiPU
I+5Kh/OnsSoy6YBc0YeZzKMhAJWlsoUqQTn6x6hL1N5NaX9+7pd1wtQPVyXXSkSKhHW1hsDPY8PP
WA6xK/rX+LFZ9CG7A9p5YHGBSOYW8wrZyaV9xFpHMHfn6DADim4J9G/aM+eEw+Qw65ZX+xKnxLY8
rDSgS9PZukePtzmpg4Uzunl5ePWMUO9s/fr/EXZezY0jWRb+RYwg4fEqwnvQSy8ISVWCIUAYev76
/bImYnemt2M6opslTwCZee2557hzp/0ZIR8bAgJ/JhAIyZ7hGardp4uCGMqN7Qq9ICD1PoqPq8WS
p+fRCvr1CIZkJCnToScMtfBhy8gk1x4ZDTEqmFWXgTccnw4fKMKIzFs0ifAYThXJ6ecF7CgcSPt7
NLiMTChQkw9IRuoBY+s2jCsIUVQutMduGzexkqMp449uk9ZvB7Cnwbgs7RnzO76cQYF7UDxY0+Kb
w7yLP36h+/oPJZ2/teaGLsNEpFBEYtzuP8MT5QJyt1oQDQHio/E2gpp13r4Z+N0vlrboSQr9nv++
o/+2bvXv7/mXnXG+v8rWuP0B1wHbBef28eVwUpEtEa2WZbC0/hEy8LcQn39/z7+Ursb74j7ddeUE
GrmIL1CxFvEt6p7S8uIgeQuAAlP6No8/rgw4tKI2PUAMSwFEd6jqujMmX6glUs9s4KCFk2W5gJ53
zjQdMy9uEzWRghtC92f78Of2zvTvYUf+TInJZiWRqmMuyxqYHBMU2/CtUcFp6KP3b+FgTZb0Mwd8
padfDfAa2WcgCnbhC4T5BG9MKN+XCCaJgrKrrhhoES71ZUE6F4Jbo39sXQOdqg3oZ2fuUumaJV/w
+FKGBmAusiq4YAS2GhYlIWu3fDgGM2yolZCdMO4LMPoN/AYl+3Z1eluR4GTjix7KxTt5CGwtF6Ku
Er2QEzc/B/gqfDlhjgyTMUZ4ujqC3getYPzoO/w96xcRIooNGapXx8CEQBQYduFNnviFk3391WdI
6667tAiJUrsl6V3/a9qZwBzgI0Agvd9IYJez0RnTnnLRcgbY2FWhnIAEFOZjuJpBlzx2MKyiYaL/
k0n/O8jOv+8R5T/PQq3phTwbpD6t4fKWgPgzeZiR7pDXrMjLnpXzDwfhb33I/x6+xZ+m27+7R02v
qtuDdihdE6pvz9+IDVy8K+IMj+DuPBDaYowMCy54b6XVf3/zv20w/t/dAhv+z7s9M/44nBcvemeu
ksOwlaJhvKGAZml+F9WYoRtCQfTIvfm7ubzD8E28Tj0KKvIzFlGwHyFY4SAal/33C9PE8f9rj+Hf
L+wv5mG41IZUaDyVl1O4d5c6XEcoLRibQVY7FA/A9yPfiNCk93hfUIH+0h0EkWNs9/L8hh5phGxy
fNvrzGiVkS5yAqdB5xpaKcBiiNkG0x5Rd/eC+pTKBr9HZPMJfIJnzACp11cJ3dV/vyf5byMTQ9ZV
WaZ1Mjf+8rDN5tZJL/UouJNuFsCCHVYvTWnp0kSx0tZK3e+3t3eNWQyio9Gy7e36BwDVP6INJdER
/X8P14S+ciHPFen/DZh3cjFv+tvssbEEWebDTzcP8Gby6puwLLIDdekx6ce83hrIuuWFT/e/PwhN
lv/hCtS/oLcUUz+WN63rtw0JsUyDpcwpC2qBGp7Slk3Yh9D9r49IjPPlMa7WQObu7jW5RX0ypRht
iJ2gLnx7RbMDAI9vxVia31DakX70Ql7g/IM0cCqvXwiqUY2r1/e9Fj8DyLVhg69cNQPYEZVhlWG2
YXI/o2sLI3WyyCBV/1QCivQupNXRlVBrdJEtSe7BcVej7E2GEwEPcMcfKJpy7QPZCinX4ts3HHoP
VPIoAJqQ4goO1zUv4uM7kya7484cLVTy7haUfrAxrgWx3hpVNkj1kPOF0opXiplSvkiVj3lemW/3
/BoUIJ8J3C3UUNFonpw/IQP89NcQybG48qGUh2e4g1+3ctsAynsYfmWcDXzZ0PjPw5YGFYrMNmyJ
ruAzfAalV3tQdtMaZIrXNh2cIEhkKkdk19DTevoGeKv7/Kpo2j35/TafhzCEryVkBZ5AuMDrBhdX
QyigtF4RgsBLLYRDxBPODhUp/+7BIrt8ek/v4QzZ3Jv9Gm2EOIm8JqiyH5HMEFAfnJCdn/yjJ23N
FFE09qBiw6kH92lJECgaegMuetp03hFi1KNXh7DpefXqhhLiMen4/0SCN5LPDZkRdMGUTpD8d97F
g1c5uvl3NNN1t0N+YnBevM+ZUsTZnSKY6uyTP6QnH4b4GPcewbUTHMPGMqiGM7zsFVEfF8HswDKz
LWvvvF2EzuA8Y7oRvhx2nhqqFEV6KHPi8fdr328hdzJxRULfvojaPfwo62N0PlQ7Y90kA3R0VA0g
MdW+UXpILrsilVL4PvGhxqaM2z29i8x8gj4fvoa9nkxf3ZbI9rF/vazH1/i7zhdfbcr/a4JglLRC
NZxvK0gRt5ARru8xdB5jMDGCHCgcYWhjszq8ZS9qSteVeNV2nSdHj03Nc3lsFlGLABQfgKHnx/Tw
Hl9zOXr54lfEr9bhY3PKhk3z67kbNtQdh819Z/z0q1Nm/BxX0wZ68PtO+3nu2gwwQZtB93hFmLrJ
xk/pR/qpOYzjCp2D7u2ZXJMSHW4GsjZnpL31A9xdzYaiL9n/+fPInxzfCH4b+EQ+ejjdut38p6Ea
+ga2pNxNjCtBEvJNOwout+5zknghtIHh7bwz4Ev55EU9gJ697uALUw/U4eUDlXmK9JCL86X+ky/R
ovnkZ/pP85uZd/Vw3zW/GNDNtB8cnZg+HcQtQZS+kxFhOaiHLllAum/phs+fGD8JtO7/ehLXnXrg
ItTv+Q+T9OOnfuA39AM16u4Ir/p1Bz9YlX3cKvssLsj85t3Vw4WjR3sBOS5oScRlqgcm3CiBcBEb
5ee+o7b/3mbnHRcpH5pM+aGCHow7bqPfXXfj6ryrPzEhjwOth+vP4yAjKU0rBVI5iNk/eYFU5Qlj
l/iQ/x5UZCbRpvjXd2TxPPhQ/Epn/+tHuh3/YikpKB4/b63DQx13VP/qz3NwDmehjmUzAjM1fRip
7VPKGDx62UNM3dGBizpQESmYrWNrhPlexA2wyEfqQQvQq9iw/ocZpIe+hPyLULs++S/K52YEC0FQ
xFKgBbK3sOANTiu/IiVUBLeB3aJ8cIoQn4xEAHtzkK3C/Ao5QuQzXQNVELK1fKDRSYBCzkvS6Ev5
zEGD1JKCuX30DKYCkGYnMGj9s/ugrX+kJAQ21YmPn0Ysp92PuC+eQ2P4R/YaqqlG/EqRvEaAxLsG
zRI4ZoHcppFTMowWBOxgHVO0fvw+gWjJFkWg1mkZQlsgETXYKtP7UA4cLtHCG8LCLyywHmGRvb5G
ZhrV/ZAO6Tlf4GaopCa0CAEqNL/0w2nDUquHUexosTvLFwP17Kj+8zyz9W82CcTLQl73+aN/3/mK
fIjlQ6UKxofFoftk6bvdC94R/jnuem5LTrWPBaoRSm6uzz8N187GwKGpCDoit46fQJx3hUelXPdw
Ttk5AZrLbAY24IXBVENEErNpQy3XHday12wgMPKMXCyhHp6phSl5n/TBIqKAhmOGvB2jq6eC/J7H
jnzP3K1X6cO/RLN0ccCKpyqqsu3m+cMKenDPxrKvrEArevNg8k3CTCPXD9jPeL47ZW02ro7emN/8
BsLrY1CQR0CNH0/rzrv5NdRYmLVj3Od39xU946tzC8ft4APNSC7h7YuC9HCh7jbta7/2T+HgdVH7
CcRxZATvlIybMTLjRz73n9kpdGERUQWedNhPTLC/F++07Wjrr8+/qfuutXdou9bq/hqrIcxOWZPN
d3L4+KrzVwh8/7x90dvotnzb67lm471at+kTfUfsKOSwir0Ix9zwW9ZdmNJbRugQXrIyRIj3TLBy
2yB48DlsjiuFYv0DEmRn8gtabycfVTJbjBYrywvq8d3qET2icVUEE39j4BlpP+ygn3E37qjXs7SH
YVMEYrXED9/8ztOdnrNXrqoNRCBdIuKkI8f4nJyTo9cnr8PCRxYmR10kR0QdaqiGkFP0wcz0uTtt
CInDeWw6s0M64I6f8RigXR0O0Xl3IZ2FQiaXQ3GffclcFfce3HflSv3ukobuBB0M70a4pO36AJoC
74VAMXrdbKgeFM4dEg0Hn+BNPIo+MQ9GUIa36LnjDjKkq7iPkmV/sa71xxj38ZCKOP21X+wfezPp
4usWLs7whiOvQx0PfFufGM9RvSm9u3IETQQK4MhETRuEKRKox1avSNqNsMsAeZs2faLw8LC67P9d
9YtnupmQo0uk3Ss6scJw2F3wCNX7Ge0dCYOM/jW/chK/0n3+cTqteKjPH/mwOCidrX7jkarNH7Wg
ficfcFkcajp2Gdb+AfGBYLdGqQUjjMoPUiKf/Q5VbBhSeO129PYwQ+NuceAoy9+8YER6qNjebged
UPC4o6v7+j7uHt9/VodVP0NT/IAiGQKd59PmI9SjROT4J5Ssd2gR62tiUAJHuowHJZ6FfwJIDbt3
OczWRt59jjsRXMGix4YkOMjVEPoRdPWu8Tk/egzTnVeLqA6fySnttzpHgMi7hdr3X1HB8/PE2l23
x/gR6pi2l6/wgNtfbQYj9A9k8cKXYligqeEhPj/7Vbf6Ez3wAqUzXvTKJpvzO2XYvEMIt8INZ8IV
X4XnGzad+AKxxjO5xzohDteT3Ihv/lxHnT+3IjU4fjSs/OK4HIPbGpGkYGCk7wNelvy6vf8eUh0G
M/EtxuKj82rIxqQ2iVHg+8rkbnkWm2PTwJYc0vh6wZYozA9vs3lwfvp8tqp/m6vLfga12JrUBFFO
DET5eBu35CLgNfYnGuxvrz2dszLuIng5clgrs3lUZ7OPOlJj/UNJgULqiKt9lpmWahsAHIGxOYEX
kdaFUyFeXGeXHxiYIxP0Syy7z0ho0N12XYQ3iSR/kZgJFiQsfTOWY8U/ec+0cG7BPcPHvINFC/Vk
8MxE5gJeAWyznrwq/blzhy8BCrtADkb/uIEbxq7CIlXz60EOtBABpqT9rJIqYWIrfLlNMstaSG+v
PoFpCgHptx5fgoLL7aPr4eXWvnIA1OGYOS2GTeEJ+dOtkNJDHCJ6cinwhos3dDUkHOfpkY9nQU8r
TU/OzgQM7VBGSJOlDR3mXjD2Ba+k9Dv/7qvBLL4zLyT5FcVWBE9sCq27MjPz6afdFWvl+xZwhQmF
W3+eKb4GroHcA/mTWT4AuuP695j9cEFL3Z9tSyY3+kwHjXN1+mgBLR6DkvZaC0/J9NmszjDGc4/2
Y9fQEHzFV3oyt6T16uzO/Zkx9YtIIsD0htXdp+/yS8/rCF7qQDqcI27d+vVLt04xQD7Af0Mi/3Sb
y+cxmwXF4bjR8/n3CXnMWf4KbsE8M7Lz9uGptpReHYWar/ZmHAASUpbWbT1unRmNGuQEmaEH1+E+
/SquXEkl+Lh/aeGZoj2SKd4ULMAC0dhsmUSY0KeaN8gFjp5KhiOtJjxpFY0hhQqwN6kWvgyL6fvj
bXlJbp+0giAlNqhuwmKDaUHErbKVXtABMVZUrairTZ8oiy6MZXuyFcQO6BpjtlaLzuo2vWQtaMjf
xWj/FbtFx/Jknyv7Bmt7/2YgrEioXYmfMVDJggScUmhld5Ul8/NEk5O1IML8LFGUzPtIX7ZPWyc7
Tk86wnizDygs42IDj2A8/RzlpZwrpTVjuLNFl9Qama+Qls908fHKFx/P9JVc3+/ZIrkBT8l4sr/M
Ffg4HJBXMnM/S05fRgZT6tdspa+KX3Cnw+WrLaX3ihjtGs/jl080Qs6je+Jj4Q/oH2CJCMzusRp1
Xhe8vopMyUrIVd4f+/Nv0zGJSE5reDycYwz3OEocY1D4alL80jIO64JNJ69OIdTSX2oyz1ryNpjJ
8IZJseEfeQXXRwckQryb6Vy+1NVxO6y7mO8p7/VWBCn7y/6sWNOXAZBmf0ploY2Vjtv+Q/fumMaL
T1Cn5OXq/tmtYKf+3eflh8yQCvbQDCFn/GDnB3CEFptBWKnifRIMJLcv0ZukUHnz6E76RaRYkL4t
taz7PcaLEJbfkHAnVLLjbxn8xb6Zg9S4wzuUPsJrvPBgS3rv3X7JjyYnBx3YvIzErwxhSZMJ+nqO
oZhSg/3BLfNHWMbNzsjMlbKWUpiZbs+lGptbbIJXQV/M26/LqIVtVUuR/MReUMWE+HKRIyDH+Djx
WhkB+1LWqr3AlL3cIioc2S0zIW2EgVoOvtAGMdIx4mzTtUIMLtUcqJtiMGb15umUOKGCZPwVatgI
ySe2S/VYdzWvSgpvkdSxuQLi4MGuGQHpimCUCkysD+iU6BFOnontbD9Hytfa+kgR0EQkB7HnUJRd
mWu/O1drtMS3O/ig2LyLAKUiLqfzzbz0F4HiqYiOFQn8ysiLoPmXFNg6UH6B6cILAdBwkevx/Rsp
08BudzLPAJOMyDZIxbDwjDUaoBg4xcLoeqMrWwVWglAVmIQZS/4YHwMjE8ooCNfmRmZENQZdQcyT
LgIlHkwFlmPGTIGBMt0zukflr2Mm/8Blm9924hIhsbdQ2D0T/0A6xaEFtLOTDgAKh93ApGRc0yCr
3UuokglQisjnDk8vLfE7GbIhj4A7cMvAgO94ERzhPZacniI0FSDEtcbo7qMvZKvxIgCKlyyCKjlS
6ek3wuU9lvvfCOnhIqR1HV34S1wMv68zIQJ7IrdNe9zR7ZdbLRtLwr+hjfLZRdcIBlu/SRZ5F+Fi
INfAhcz9Yc9BD47bMq4jpIlidCPTs996bQJLCQIsuRormzakhEJXuSYkJEDwkLGjOXBETBwZ3m+w
jswt4I28eVpH/cFI293sw0D8CFddrIt1TTyWdgx0hTDdpggOfBhRGc0+VNai3Ze8Cm0FxnaXZ+iF
h+zoESYnHSUmoADOA3yAjjaLSoysOjPAbXKAK/XK+BQe2cEwjDl4EpfNGqm0Mxok0if3gXyucL46
G+XJUDfOcSO7RspjdJTvYi3nXHOx1tIW/1xHXGY6+yguSCcraWVgVR9ALC3IWqTU3Mqxzv9t2Ozr
2ECr+egiuyNHd/cclx/ETTSKR0wbJbQAemPi7Ar+4pNnbKAWznuW5/mtcT5PPzzOHJnjEGblHm2K
EBUB8Rn3b/hA57krnPdBJTAxt2U0HmS0n3Qsu1gn3LX/Ws197Af50hkF57tbBwhzuCq7/Gh3QWEt
eGK9dQ0vQkgafzh5KocWpCF9jsGTk4nsTfyl0tfjkyfCDuLcaIzECTKxOj3KN69g4ip4Okp6+dG5
YPODE508gAQX0Zw9p8fXQ8fOKwPJPgZn9nGZY9FD2bpx2IxMvAnjOS4YYU4BP+eeHR2hmwu5Z+ne
iQgIYQBPgMCAs4m7hzPIk9IjkcYbcYzogsWd/4SBACRSghqk23gLW3Pg+AllV18dY0TohEnLZ/Er
aEL6JUQ8NVczA5ejZE/WUxNqzpaM+Zv79eYRgJbeYwYzLULNwrnZ0XK/ZxSH2Ii78tj4n5ASurLb
rIgMcm195trnac9dovPla5xS2b4BqhYRG/MHnNMGdeVjVEePXCwjMWKsJiK9FbeCyeUxS8g1GSm0
rv3b86Dm1a4Nh5C1FUdbhH3rimGGeg2yBJAwYZxjAhQgtdGCMun2YtGalRk0K+DGDj8QCP0gxZ+8
E01umKId1CsCGdsKsjuEqnM1eLq9yHn6WI4yeHgn0qOVQNlPgMKAsPh9NIvnB2Jk6JXPkeFJaFzC
yZzW6bS9RqOPEpwz3wstyiNmG4LDHcEbQDeZv4GSuw/GML3EPdqyL6jDKRx4Mu16dJF4O82vI+iZ
YqpY6RRLFjq3KdzFXrua0ed/IN/bbRAPjYxvDlreoSS9Gj6JE4UUbtJuKTu+lcSiaKET0HcRUQ0d
TQq+UPO65hJAi6cnKssl5wNfrnn8WqRRiCJXDZWBlunkId6EOCGn2dd5FgSGmHQV6SvF53IT462n
jyqiXo5AyFHwGuiGAPZTU1CsK5MkinNHVm/hquQHjxDKbmri3Z+W12s1cKRFgNKzz1GZTkHHYhMH
glEZSB4aAs4kCj12QQNMwbUZIqZGJUEC6qClwPS4j983r/ARaOZTeo+U2UoGugWuT03K4IU7HT5L
l+zPJpsB70c7w33x1In6Y2Y3HYSSLOYsEOB+cBhgjcJJXuwahCgi4eh0AZOIJ95o3Ba4AxQ5+fxK
2+C5vyCdUoJXoYieggp9h/OSgB9VY9yDCPULHO8ZByEwTpVNNM6wWoXLJt3xlECzmy2K2NYcNw9N
jN9ZuBLwHkKBU9iaK4LpkqNxXdV+bl3cNgfZHbY5gBfv4cLhmM14/2PWILfyYMueo3lapbNEXyHX
mLfslysLVHCISYLseTpw75c9G4GAANbITHLOVhvMsWJy9nRHdqLqlnynQYW4je8hlJ+MID7xBKrd
olV2i6Wwoa1SAbtiMES0KfwC63InTTEcEFpsg9It2a+Kz5xSjtuidGVkdMhQBM+73zVMcb/G6OqP
NHjYlJvLvty2e30JVQs7HuNWLVXqpCCpiY8u6PjhmiCXuXpXCOKeDvKknFOJgRAl0zZyoiYydsnw
qWyRqBwZZD5HKApad5zZmYOJjg4BCggArJoAOlKeIc+80Do9E7bpwIxMNgzx13K0jv6enDAFb7PE
9AEzvyPxDbSMH0cEOzEZjXr9PvsQqkxekT1CUSm9IL1CII1rGzhAJvkro1kcYuBwKMbjMjY9DkBk
tI+48jTHCE+2GZxTKXwpyPvKhHtTeI6gWCUfIrrGwAkl7FfAdmf36vC7FYxvkXA4J3tBegUDXKJY
bcKuc24rFWAe0FOnS4f4GQ7ba1gkHejOKy2wOoWkNkflb0X7Kr4R5lQrgO4i0FLWE8YSDKN7CWbc
XJ9Klm5PX5MHdnVfp+3vI9sF+tWs3p7AVJfpfF8Fg63hAO9foiKLvqvzcCdSas05faJrtyYduqIo
XJOCEzkHj6+SO+uoPeoJ/NOkmjuJLaVDL9okLZVmzW92AoTBSQ+PHJ6zQ+YUcIyjDBya5BQk5Gdn
tmI7uUp2toCjrGcAlECr2AowQAiHmFFjdjhtPOS7A/BLrJd3i88EeJqnZxAVrmgq4oGJvEieTxQR
jFRL598lZgrFQrw9ltmpgDAKsT7iHowNsQUkJ+B/cU7IfTm3mJPPKaiSbnONKiSdeChBlUrOxa3T
I/4FM4T7ROGIJF98ZlLKuACtAfhtRtCYWkcAxSdUwIm4oyMI5xYB8MZHazhtt2BK6HYKOG5NCnHG
AzJfkKg5zIoBIlbIXYHapA94ITsqKBHgK112MD3MOU8AWmM2KBLJ7jUYQ9kf94rXBhU10j/9zxj4
LxKDTT65OKCNYMfEPZGojJwTAnhwXmQDEHOA7OyYTIEiFkcMPxyOr2fY5Bqi2c6WAOeVzz2g2ajJ
ZE/467XVxH3MIs0W4C6iCXq2CBDzt4DKMtwDHTI+HTnmP7urIlpAOhDl7yOmFbJWH5A4LhlOokBL
JDokBYOffaAtn3aZ3KyBvub17ebqVknTWnYoEgOY+Ep5lv5EP4PvejO6twWk6q2LIaajLK5FhiYL
eO3yluoo4by8C5NUyCiFpv/kqcwRYKZB5ACXohcsuXQ/cHa/49QUoDX7RltGcWng/Hk1YuQnAVFo
YPuYIQC/7Qv8DH8KygnQdgtfPPTeqzA1BjRQdSqQ7S8bdXKfh08uBIMyM7PP4EQziYYcGI2jg26F
y3ccLT4x1GkkL0e16ECEHCdsjOlXm5KiMw0nv0jAy+D7OwbUr+4x0MGESG67FTMNzUb4Kx0knWZ3
3FLDnlMzKWfKLlw4TL8hQ3MCPX5mEubMfd1tRhoYfOudivctkMe9gK+d0apu0Su+OErCOAZzLpMj
O6iKLGmggOFjB7qVg+d0pGCBb6CVlTMNEbRbWtfkA7zCykfjPGy5v2MKJWdcRWUy+CML1PgV2HXJ
1RHLhWLG5h73qD4nkz8PamNJf4cAm8nUlJKGO1u8DYiJq9Yc0WgpnL2j4U0R+AS6YoqEBnJFe5wt
tsd8vMt+mdD+mdMbose6LFeiS6O+m94znyLsQ6yu71xw78HqnyNe6oHARhSdMhDJZ5cqTKjI77No
noAUiK+MKhjJI9OYvkFPmUUdrCt7BcFwh6ONqx1DdPx8PetRGmdMRQrr7zlnHb/Ml/u9ClzBABHa
WZd49BgSd3u7yBtkJeerhW9G/ZeZ6dki44CvL4TaVOqiMiNTCSrv6cPeic52y9pXIRrxQCCYJwru
iE9e91wAtNRVgKHbILYW2c8IUsYN8na2xEiRhOE6b6BGTNqVTuYuOZDVr4DfjFgpfHMAh/WbRC4y
i8/C5s9QyKtWZXb5nF8R7qoSIgiC+349xWbQrhABC0Y+HuJpSxa3rlOaXskT+AXKzRiZhogGa8jE
D6rxO8O5JE1wDQHfka13pAAvkaeRcpvkuMcUSj8BHhRoCsJvwlQCYjJAM9bRghk8iD6M3UQxuGQ8
A8Sgd/xgFPNttup+V2uaToHg1P9TjyU0pNJA7VnzqdhQnXmAf5olF/gJZvGFquklVJxRuHVniRk2
4KuUwglmHgkdmHz6jeWLm6NV5cPvMjUYUsFipxe+//xiQMp8B4lCKWLyFVo6oDqsImjZ8gY9WRmB
eAtBUA+ICTjHl6O57H/24iubsVW0RGN+z1g1W2Z/RFA//2Jb5GBLkDCRgZzpuAzGZldXFvMWs8Qx
Sjz2nyrCsgdrgqFluj5YaRRrNAxv7xNwgmUBPCACWJvNQpD1IAhlrtO+WnC+CmF7irD045eKRTpO
OMoYbtCSjJv0eacICoWlsDnAV55hvb4sb1Ru2RpW7fOEgL6RwjBcYy4LMcYFbP6JC6AhqS+flkog
R97HkIPoDj/QdB8JQtg6lFCwic/ggTmHh5NuKdjMt/eCmZDLkq1MuEzx3BFIG+4gbNImpbbJIEHJ
lYoTJ3O/eCuWSQLLc2ffAiLmT9H9BksJ3JmMtcTbse2YqCETZBMOcbHSMRv4NSZjqyUU+RnDQ752
KIAWQdHe4bg0q8jOFGhwnPCFNPwBTgu1NxHbP5gr6hlQYDiHKN/MeSPCmA5LraUFbvaIJoPMXoIb
mUivphDEw497D/8wenpEJRuDPVrgpJ07meHoXxmg4ZERKBMscyg78ty7xYyEoANUs5a2580Cl7qW
ABSKeN3koR6ZcbjjGo/pOSwdLIQlOU1+D6U/TqtMO0IXsg1yuS6FlD7WEdcBCUurk+iTI61bUK/h
4mqsdAFVy8MCTtcTDetMJQnpZOgZJF9QNxLOJRDkcK8agdtIIn5yFLKKM+2UR1DG2oakG9APzU2S
poazTCpHcbn2OhdWWHvhFWRMIHrjHvskecAbXCVhSfxhdySto8URoJlJZkvPiHym3dW8U5/2NhqV
hBHvTV5AmjIR93bRaV8Q0wmd4SZUMCBIGYc8Ufw00+b449PWzKb4uOl8cjk6GUQ8nhiqRi2Y7Urn
ZzW5xOt+m5D6YCCZk+cMiOB3pGoxc7pQBYyOPXdnAaDKuN/39ObpETvWRFiwOJTJ80dF7R3EBJ2D
DV9cXv0ByH5JBElYSCkYuHEggZBgKstvt7gY0BysaazisASwv8jPgUiIyKBXguHrhH2BgH7bxiA1
woLtNXfpb64n3LaWsNlsNgFLCArNFov1S4TVmgOQnpiwDR4xtESOFOGtA9B8zMfdtk3ez5YFqgNG
woBQhJoQx5bROVz4K4QxH5c9RWKzSEGLczFxguIuC0rsqBsxA3BKTH9G6gcIlDy/THtQc6BaMdvw
KK8KoCMgQNY8G49cA8+VGquSnFNfAz+hPvEMZbvBVzHpSAp/50jKSxRWxJophNE3+0Y9kgQatkvW
LCbUcTqaVWZQgX1mdJ95IoU/AxSDQMAkzJkAXBaYxOsepnyV2Y0H/p8TEF1cg1Ju/NyrVJiZ3D1t
y/Xp9wkPOjA8yKVDA7QiaEoALfimz3sFVTADY1cTISAZsrqASlE9FJ2S+hPFJBl8NUEnlyWLMNqZ
h1fiLMWtE9pM2CdiLqZXNbc7vx09gErEkGeBYKCvSzxVUxmAC3lJBMYoI1A7j74wVRc0lrxzQq/f
negrg02AGmD2VWWnrAAcIUciqFx4dFiuFE8XfFKS85H/2YV4Y4Dg9MSBN/S7focCycTg3ppmebf7
0zM31zOGxFCeHn9ekDd+A7/M+x8ll9Pbt7kWn+tr40PKDdCYVUTre11F5+CRLhh7ea4YLEM3dQwZ
KkaXDHwU7DjYZC0+eyJjw9S1QQ+5057wJ1PfxXNhupz600C1duGXHmqUwAi56BwhXacmhmU5vaPV
AK6skY/idJRrgjTO5jOsWHHmc0M8DadLY6936ZMdoCU6OQvqlDFIdqDJLSEAxECs2RQ1MLsy9b5D
nZvwwXCo420NCMoehH7a6s5ONrOLyxnKe0cK1ewIQJ5QL7t+6VkTP12QjdbMn/lGIkK8x+EIWQSj
x8ksFTDWm68C5emARBsuU85grkRZDE+FmXtxUzVjOAhrwAkuYkq0AtHuJjxHZmLGOSdkdmecK3EV
KJUwoCqmpeVD6VXLP/hNioNnTDbqtjZCc9a4XDgAIpmKurotcQDugbvQCa9JKtnjdwgZCbDdwq/E
8MXvWVaRz0wUkGDVt6AGc1kLyNYBuIL3tpj5cXaNW9j1XrN7gnINzAxIreUV9YUZPpKyOhXb2hmp
4s4FUYYL0YeLkC8DFAVOrna/EL4GeKaQG7ycW3TBx5cpi0PtcAZIrIfiuHKq9ExSYzJK1AJOYyzK
1p2CE6ax0pOjYO4EQGwC0NbwEIA2uU9XTzVXcuW1DoBN7BVCjJXIa0wrV98uPMerJ6cPRi14EgD7
5VABD1uvyJ7sM6tPK0c43T9NgRaCmFl2/ypFyZNYu8FSjh4gA4a3FoTy+hvnTUoq8MgAhPCNmkcN
MzczMxvFXs1EtYKqBfzfySzqCPZfgYAePHKqEgyGGXDk6cmMys2FIlT7Rk0Q58NHlE4gJwrLw2U7
uTdCXxgJ2MTu6BjsbrYiG0HBVFLS9YkS/qTbZVrlT48+tic2PoNV4YNcjI95qiWb/Y6raDBCRL4B
XIprKGvZHCJNhVeKrfbyIFJnQ4lz1VGuWhxOAP6qbGJbEEhywUwuW2w2e27TEbQFwG8Od8UbBePt
nec25CLwH3IpVMKRoi4R4hZyC8rHOFhRjVm2KQ00Vw4ZX7BAJds6rfcLHH0DySblNsoNA65YZLbP
UKWWL+LDmX9ZUnjjrY7ruzdYJvMN3D58MBHzq1xL40hLCGY41Lhrfvy5LyH4MQi2Wlxb7yk46QJX
srDRYvguktkvIxm/VJwKs/t6piUzQl98IP63p6CCg6OHSLq5JWRgXI8pEOoQIL6ZGz6Hc4qYeIZ3
ahTETT9SDDTbg4TgkUH5oG8IB+iEUdKwuVgoGjxl6S++GmiVn7APcASJjRDqgVbGJ/nkcrmEyxbp
MsjoMa6Z2rAkyLTYC3Q/4GRgsTUbOwy3CFQZLzHsgUOk62gNqDcARKf2ykHjnZxidSS4n+C+gyiA
4OpFAkeob8+wBAgmLhs8uuktCPdnYY1dE9+ViLXZ1egM1c4M/PV2ETSfyAzh3YfYsLX8QlBPxubW
BNM4hqD0J2JKmDs5Espq7rYcg4ujO7JFju8ySxxrAejTXzIxS+Vi5tlNj0MV9QQdokQx7k06pk+f
xU8MYok7gcfkKlSJ+R4aSh7dcrhMTq6xBO4YgDm3j1/o63I3AWIj2+X2Ele5KH7QLvLa9AQwvSDw
EdkcOpKzdyp6pEKEzTCXVjY5DL7kaImHf2W9/sRFuIhTXIisGB9fBc12RkubwM8iLc2I2IBFiPaE
7nIlJIpP/lZBoiDo+6gxLSt3HpKQYVnPYe2wy+1hy1e8OT7kkTEZH9dr8HwUmhuWBqZ0v6EARZnZ
Ra6d35II2EmmKaVojsnr/xB2ZkvKassWfiIipJdbwL5vUW8ItUpppVNAnv58s9aOHTtO7Dgn1r+q
tRRhkjNz5BgjpTVXG+QJK1aiCym9AE+Iysjbl7wuXd4I1Fel8gCoIGaLTvfLQRpJPcVtjJRrS0gC
uRcKRp1UoxiLwoRhjcOCLVBYL7HJ8ucJbagI5FRjUrfJW7agrZhEEEI/am9zblHYCrIRYPP0c/O3
Bk0lBkiBGMrcWc8jfl7z4FeUPxLXE/cUMgwaznA8c/bjCsAixORoy9hNARjRmrLWfYoahbDThydD
j4bGeTdLR5notnEWGzooyiyn1kumu5zIXZG4fmfAiWso2yxLjvpqEuXzkwkdWb6DxJwwPZ1Fv7jA
ruW/hIyG2P8thvmv/qyWZSL8Yg43oxSEVOY/9F9tv5fJr9efPJppE8RIexWPh3t5vF3jpta368Fy
cID7Ptxhp/j/OXzLjLP7b8Z1/3EA+v8STFvqt5GzQMkOzZT5eq6yBA6ipKXlBImHbA+US9CuMaIa
qihS8YwRUY4Y/RxBsiClfjOIgWbqqJ7DHGVvNKCAwt7sD+m1wkpBGQ1dQdsCppGfG6i58tUXJq24
keJN4AZu60HOeUIal+fdPDo3aP3g6hwLwYomHdTvGN0Qlfq6+Mg/3Ez42Dz4Qfae82X7Hf4JBZqH
eo8UOJWMvxKf9DvkePX+zH8yZfNGs0iHFzJiAz4K7/1DI58t0BxXpluXEyiYSeDCwuxOFgjCtTsR
9ePrlxp1z1fh1RQ/5QPzylHnhlcI9fEVJmd4lcRvkC8IJmd65MG67DJAcsdX7YkKB/1B34Fu3526
Ey/G4wSZk08ipxWvQi4KsbqF8wlDtLvXJxj/z6t/QSX0RCqAGUXihvCtjhmajnyhbBS4u0+0RAF+
WZsGBg70z96fdugfBVFp2Qa5cH4S6qT8VE01zBioirnDQFyDwfQ8xzCD5U+FNKHbT4lMpkJK+4Hs
Tw43TsHMUd6Rl3B5ByVqn3akiYbZiOluNFmfYmoq0CX4+TTeMYsz3OI/R21usnWWlB8N97E5aEAZ
eOC4gt8+mJEKAb8MFCIkhf2avWKSgPhE3NjdiHF3N4M/SgYCuUimiqcQ+YqdJvZ3QE06WLcMoJfa
DbFJvA2hYphDVLBscbgzARjnLj5t8KUheE1VL0V/ANmBJYoeaw0OsXgNi6U57E8jwIYelesbQnG8
Nab1vAZ2lWk+is1GWPxXWLwNgFlIk0D0MOCeZjtcf7wCdAModQPdbPknGSazYIMZCb51Nm3JsJO1
tAKK5ehEmWgsmo0115byWVuqa/Wss/8Xt4oEwTyLrgJwCm3MhL23P1RxDga14ewADlIRcgbc0ong
HsXDjK6dhRGJPnodaY2wpcGKBBphtxkCx42kM60qmpo1AGkwk5COvshmKE7plfUInhnXTDQ/aUjs
4HbyqvUCP7pBxG8iIqLYHOM1vb4puwI56HNXceXTvTQqhZshNUeM6Uw7EiUvExxIAWs2xuDyXL0h
FFeIo0zR4hgpNFtp9hxon82eSzGNm8v72oQMbmg8CRy3Ik8NFpQPqKCfWwXcx1r7W2nPvkFjAp+s
+Yd1JFIfTKeWUA0BjEJShx4Ca//iLxhI/gD6prIMEXQJNnm4/VyLPw5vA5wQLikjFlghDT9c1icF
Me0UGOMx5UbAQs8B2hi8MRVJSHAJd5QavyF9VBY0vZrPTQArlZfQ4OQ+waHoh7bWMhwaAxnmE45x
aw4bzEqivSBTs+A9hkMNACedGdbxiNSsYMEx0AqOkMlACw2oS9hCNmNgcIFnk/aAyA8Zpjzqj4TO
kLhGNRGQX/Un6YECbQbdEJOBfCKKrYj6B+YMPQt6GLTv+a2j4YfwcrVpSHEXg0cYTFwQC+EFuNmi
Mm+EOJcK1aSwhmKIdVk4FP2UcvSaUwgiK+DYYOQogyegD5zwcUtrsAWWYwioABgpsN5zke1oTF+V
MdAfqhAmw6mJFg/bMQL4MJ4h0puab8SZ6a+0NSSkDB/qoyc1ScjrwWUbEPg3/iheIg0YB6uC40dR
4Jj0REQ77oMzfgggIUr/N00+Y9NMX/P0SgdlyPgizh6KBniyKHcH6CQ5o3DOeT/xVKIeQKwIGpuT
uD2XvWkfbYp1C7dvFCoyKEODkEHsWTi40w1oR7jNwgCo4JW0owyPlAzlJwaG1w7lQANeYc7ynQAl
QNQRqejivMERjcdC6GCh/YORh+CjnojbOud9f+B8FKj3cbxh4T+hH6WDfK0iOgL5QOIYb/h+iFzR
xQwMOY9GPciVHKjec0p/6BA4dHTwuNFYC+38Q+jQx0nEBliu6LW7NALGQi7RwsenaB3T1xvxE/o8
9Og3/gRXmSWC6BF7J1QFKncXQaA5thi6wK1xwxkHiUNh9wbN6A3lNNkJLctrz0RrcbMgvNvDxxdi
CKHXi5CWZKwj5dGfUpaicWBDQiKGCv9vv1r87VvpkW0WfPCEDkI+AZ4loDTSjj1TaKm0bszQ2Oc2
eo6Ko7/5e2jTuA3OqP0Rv0Szz6ZbxeM/ccrflvcvqAdVgniuaO9vmGu+fW75puJnieJK939/Xxx5
2WgfrBVu/udWgueMGKY61gHvqLgm/Ka61nOs4EPAymCv3s2VtAoB+eS7bCGbK762f2FVreqTvorE
hjBnIKW6eh4/0+Q9Yl4k/zIc5g5GbJdIJPcpi8Tccz93Z3pPjSOvtW13Zrzl3PzR1+aPiOfS30eG
xG81Zv851jy9qev4Zs3NuVY65lzd9zGqWhgHunoeQuQl7S9oVZvk1xcV4JmUk6Zw5opOdA+PEZBa
Ii3AIo0sgeDnB2vyPghYO6WUBvlYJhOeQpq8aIjQeQK1gxPDnUBpC7CbssZxsKDrTHlMwcjwHFdn
m2bTAoDRlsWgGcizFCY6XUU3WED6ppJhFU4LUD8kHOB/Hc29L2WcP6rZ8jVMTgpgC8ZxYu4MJ5cs
8A3wYlHnI55FIEcAJMLk6xwpHOxHvJsMrLpMSOo97FV87Hdltwc+QlE0boDqoI4tG9oeb9oSHwKn
DkwEQR2hVzoIgUYw2l1gUokYWDi+JDyvyv2YQoPqJgrzxUNROM0U7njUKNwOOowXfWyhYKsn8r2j
h0y5M26426SxOpSYUMEdy9GGOxXAqp6I56u9eobcsZzg6zF/T2qeOBlZJ2mYzQRKkx1iCk1l0DLW
CA/sj2AxelT905DObE7nkNvfHDw5RHEAGFFxf8LOHrZgvWA8awZWD5C0U5nJnAhRBOkcTLsic1n2
AVZfYLLC2hSAcdaB/KkcUjhFl0fgEMK7ZIjMmLZzNBVVI1IZ8TqEPz7zkayD5wDTs0unY9dRyBnA
1cZ99PCKA3QPOCu8iOJpKNiAmGcyKg1k7T1k3mY8yMBTEnxCVOAQEIrxeyAccuFiAqnVyB4FMBjO
oBKMCrxGejCMl8zUAVFTqBpxvOQBgsopQmRMsCOkcYG1gQiD4iKoNN8b4Z6CDKNzxUXVULUxYnrY
/eLpCC7/Or/Z6JmrheRGQMkoRcVLTzCd4AxiTog2PCRwYWU9QC3q9Il85G0jnPkJt5V9w8gEE2cF
thMb1GfUeRGTNz+HbIrqEHr+i77hh+zIpGVPDwCOXYedjepGDPAGBcvs+ZPmlbbSRxbWccKfm2uJ
TjXkfAmWTAlLRIMHXdGrejsNFO1uBA12zWNQBXRIvxPQc2KqDwrj6TNmu0CutWYpk08EasUmWdiK
MAXA1afcG6zUdBPCIW6hYKrj3kIojSKo/9q0ZC/OtgUCveCcbqtlP3Wffdc8WSdFiI7/9Mit4jbH
5oi4DIGAUIzmCDIg4UESZTSGgSYtE6JR1KLyCb9OyqPhBqCFTCObZXjAPIl0+H7Spuf+2mQjaYlC
xa1Eg24UHgX6bc4bhLkIDKmGBaMBwgj+B092NgytuAA9KLSsEBattDRgUrA+xvgh0DkwkPNCEfEy
kDptq8KqgNg91MkMrOELOqKgKZKbjGLeb7QTBV+HPrESR0kgHta0mv6KJYogcqqAiskUwLwwS/gr
nKiKBEz/p3YTMH+G58K/NqP4iPxNPBDBRHys75gqHNMHIT17KBvhy6CuzJ1OANvwOCGPFT+t7/pO
2aSPHg/GutZshwXqhfvn63ym2M4Zl25lAf7Bm8hP3SrBeW6hLF4nZaHwG3NuMAWrXb/PaTBUtt2a
6R4psWgrr9UfeZ167ZvZbAysoJXmyUwy+zHzv6+FkemvdRYT3mCSSREpocnMwhf3d58uESUGw8Vy
7GbJ3aET8BOnxZ3wQxn1mqbD50o/Q4SdyiCG4brcRqi2ivULxYH8aAnyRK65vu6nTDkCoeVIzHn/
EM0RFqPKllCJfoRYPr1aO+NiwOyoHmh07yzOHUJ0lky8rRb4Mfxpbf+2VKFQhPkyMHcSBBBmfRLl
VRi9dNfQvq3oHUkwLRlwEo3AQ6UhwBPtM1xrBdg0wgWVojIDA0jIk+Qx2D0NA3kiaATvBT0rJMLm
SSGav2le0/kP6MvloDPlL+ZmtxB+z1phn0bKvJLGFm8dtu4NfHlekmqrk2StTBWMMbIZ0nC+b1eg
hpRxFsVcf0ptB0y7skCEpPWLFyRFpOcisvRsR4sLAOo7Bp5doLRlu+TAIRIZUzCEOUnkklKDv31R
hoiOFNsaVjgyulZi0toa6pQRiA+J9jdC4IDkZGnRcGqc3JVm7VldB+CUyj+XFHjamH0oHbI9wQhi
ODxZOm4wPy9fSiR4ipNwIejFqQTLgo7fLySSszRBbRbf+guGFO1ouS40EoPoEHvqWt7hccjhIpQY
PuGk1FMVPCxj97cmKiQ2ZSxBvnnTx5BgR0kzCbAFydgwmXenYNGu+gt23itq/qFCC0rn+eByu4h1
l6+Z8aMTm2SYIiDvc6btRQQHdaXhBxL80g6bULUy50twkXOM2fw1GidAvBa4JwfIf88VSDvyRCEj
56oI7F6UhOEm3TyX9McRAH/RU/vT5iFQ8O7OJsKOXS1UDxHyuj19piUN7ghUSTTo1AnmHuhhUo5Y
WCILaEJcUgWBOPaNS9DXyeeGPegk3yXDaPXEA/0t6iqK7GyGna+FP4yOAuu17ubynw74czTvf71h
etI1kl/1Q1b3meoqaWS0lnCKoZO4FWrz4trOMaiQdv6C6or8o0fCyRtFSSr+8C1sDUQjF1k3BRH/
i4gvKoLiFyYE9QKpwFDEeCE8y6Ziw2YTvCSY2mS/3YwyChsuDcopJyWDu43994tyveJE6uOYycaQ
PnNo+F/EPyjbUF4mHsoWVG7K+Ske/UbmgM7seVDWvYm/7096Z3WprFGbLUE7IQujCJngd/754yIy
ecTVXFxHoL98+YnsXNM1no8A65AVIHUW9KbBwFdQp2D9ShuFBRaMu8HZBI55Y6vtj5WJ3nN66+Zs
zNUl2jP4nZnr77GS187aGVXb8/A8fN+uvuWXz0Nfc2sPHtKofzbEbw00anxSmVWI+Ms4v281Vpnn
+oZtCkKR2EbQd+FrBhELWZyhuaHGLzovBXD0KIgP9Y0vfcjlDDC6hRekLbjmHsT2e8OnVjxLe7Pk
QRUPOg/vBfLJ1kGt23l8GV7+9Un2Ct0NL/hIhRf+nMmBiMsZFlAdeD42K48fyZ4qPsWb+PL5fe34
FU7lPPrvYX9/mYrnQLmH+9SBl0BD180AIl47nVyoIeB2FHMp+vfmEez7G/WksyG+WEDt3DyFqE9i
Mo0aJjXLBm8ZSnSWhOqSNFBOquOv6IPD3w0xVcXtlpvRIP2OaL5geUUjknFO0xeEyGRiYM+BvyCV
g+5SEYnnYttVgV3fDDJ6jkXvlSWFOAmREr+r+dsaQlghaCcsD+i5bkKP+Ll9DeubhGX2k/K2ACyh
0TOHAMSo8c7GzF+BqZhDSFJBQ74jQFSwi2IjM5Zb3zLa5idgwekDmst4U5DFQswn52vIQmkOuOGy
2LYE50uFhLFDp//5zVHjf48NRJeElyuWX1H7ztRbuuFVQBqWyETJiF87VYSQAynHOkc/OjR26hQm
GyyL7thQH/SIKNLyefBJR2G9z+KNjJIwuL5gdXfoB6ShKmgbyFrlAzU/Jwq2E6PVTcjO37uKwlG9
9NB6yRdtH3jy0pg35x6C0+Amb9Vtx0xN74Vv45lZAZj5v2+myQoNWA/Iepl/A40RG9+tst5j2TSq
jmKfKH4r4YiMfRCV/C1FUHgzzn/3auZE+Duny8+xJYSJldd5rCfxyUpx6+29uPHBMWB3mveaxZID
YmbT5pCv0o3pNQvzlq/KVXEpo2GJqwhfrKrLFylrdck25crPnO+idwCnmEpewrRU77tQDj109J/L
62N/LvHsuwhO1oz/buVK8spVtsFM6MlcQtTmP4wlSP72Gx0rke4eYAZRbFX3xoUO7M+mAJrfqwKL
2Isnqnc878ZCaN/urBlK2506t2bGURgxGMdukpw/SyyGdumGGRchd0p6wBwJZ0DgtGQu7XB33yf4
LdR7YTYkfInqtTWLeXZGLeBa1ArPDKoq7orhTewQ9PQwahL2Etky338HN+GRkVXY+baTei+DtpEe
FyTRHxwfhFEBJSYfy33/ka+zbY+vRXIgnIx4YFA7Gq1vDAf8B94QzyG9BpyM+FmOURGfmmPYd8Wf
l5qDabB4ZFnj98MuAjf0yhgK8R0WSWd1rmF3wN2FdX0x/WxwnsDKAmMF/C/UYbTOrq89TlITYXAh
biWL+w17ISzF0NugYQW7uYBLHyApT7FUYEELMpq5RMsDwKlQixhrhCio/SBrLqnmRNpBOp5CZ0ZO
uK6pdvydPOpAQQDURsb6Cbim4HsjnEiCXQ2nMcZJRdrKm2b+nbyX6qjhdXsfmK3LzzCc9E7FRAJn
BjDF4asYMqse/pMFNv2ZtI/nHsVouAZS3nxg5j/P+TJev499xKTmd5Bc49pOUlondnCMjhEMpB2z
0RCJn6QLExqMXfQwdt+TTwoXbQLmcKxDmKMvAOWrqqPrmDLCA8crIac2S+a16tvopi6bF7sNijV0
KXTwfp4HU/i1PA9/dxIRAcbllg0l975oPbzSU1M2RePcg4zPKJdzeWPCRnljgAYuMh5zUlput4pw
ToobE9sJ92wJIuoXB9nDVs5Axf09+3NeKLVrLz5w+7KDpViJB8PSS27o8uaa0MlsxcNeMxkhiQU5
WJ6G6A1x4JyLo+RAXuOP5gadG+BOCzGf+jdz68ghWER9ooZLxuf1JsjhEVT9Kg3Oio1kl9iwcQSB
l8zURYQzBKMYrY3YsJU7Who8JQ7qQijg0Z77jroVIQpJJhv7KPI6SJ8RGroCIrMlPAnW4Rp9is9Z
T0MugLFD24qifqOjqxf/+4rTW/XpLjAvFzVSMmOw9XclQmFB9+vYOzV35BJTT9uh51m8MdQ7Mso+
2uqPYPadyIsW97dyC2thJR3IP7DGfAqrs2U9U84YXaxkVmmJzha28tBAXZgfP6c3Tf7XMTnyxnTk
uqwNWAkdCifE2Sca2bTMkR8vkGgOEOySt6oTlNI000lOhCBoJM4CjFTHQVdhImcTL4TsYveexnOd
M9DfseiCo7xJHmjsFglq4hd9X2atsKM2U2knnJAMGmjCOoky+Yq7C/434s6gkCfSCKcaoY9giIsH
tXUkeCMw+IWWf4FiHjWYcB9kp/a62V6H8xqt2ArQ+mPqEx+hrChugqEMVt2AnJTpAkpm1SKTlTgq
dYHanTuEmSWYS+hbejPjHrRbsgCGW/KWIBnlE2vVcwzA4xb6AlKBbX9BBnHRlhU0dmmcn7SFtujj
Bqgt5J22YI55RZ8abBE5kLnOD+UvNICdfLao2ZJ5Ms8e3YmRH0vrDopNOO3m8bZeMdhNkh3Z+/y2
nljmt5KOiyct41H6XiW+WzfHVwdmO9TU3Se6m8rBLEYBhgi46Fn7CmJuQ8M2TW8B9LFmUkL0Cn9S
BbLlMxjz61wZ1No4bQb565RC2i9HBuOXrM03dvsYl/gjOIR1bccXg/K23vjqMqHWgm+HgYBlB4qD
JlQMAWpsxv9wbfZoG9BZbFt2IHR16enFEOfi0Mf/Sd5+8rlEJIWP8hzLuCsXnkIrC0GxNH6F5+h1
avWJyC+Z8EPPJxs/uVRA/awleVbHDsNxYsW2Dq9rwYbO3G3OR+AwFaeCuAkr+PPEm4T6GowW4QVy
xWQcjOHZXvUNZgYjJRGza5SJotrkx33UQKQojH4h8joAT4QOlMMJNj+WnTRiBIO0SyqoZ8hLbBQ7
i96mvfvakAavvsOFbMvwqf7SWuOdC2kMZHQBpVF2qdlxhc2HlGo4wv4SNDGH/W61ximkbfZefehc
4QuYuZK5j5/jTz0g+nWviYXPnjTWkZvVAx0VLCwVrFa+88I/PptBpI2l/ibl7fiu5h+bj5vGo4yW
nLWRk72qr4rv3sAssnUiwHxI8LHzlrd9wzHw0qlXb5gnzTBBuA7qmo/rjL5VcjM3xelF25QJ8Eyu
uQSoGvoTGRE+bmu5easl0Xq30HT6Tnp7VwN6ZDDy0UTgNxAzlXBZYYMvOWYxrYCy1ZGEo+VdoSSK
j4Y8695LsiRdWxQa9iX7v+FNHSIahFyDUNqqINfqSg73Rb0n6vqqFyrDth6q+dQMh9Vz8i4GT/oW
+Cgyy+U7itF+tkc+5v6+wdyAfjclUXGo/T3vlMNQwIARyJrrPrlqOY0NtwmnmTVI0EahCKjcXHL4
VQw46tWwbVJb+jo1dirlOEscMfELZaJ8DT7LQFtpDFp6jcVhAgcy+QReMuQCznq797UloYT7K82Q
ngy7evjR7OpXNxZxu3jDwdXct3/O8dDE+g1VFjCE5DQYV6hCnkufoR5z6S26v+2oOuv4n+xedJ2y
yUcby83irc4Y6OoXU8YcmZiNMAYtdyt/WJgji9YUxGN4QJWdW07H3BgoE9eSgQ3mqiI0qTbzGq2v
0ybu967z0GOCUP6oPl74dsLKvXfX6HnynwO/XZYKCl5S4hJ/qd6aUU5ZtfJ/smNbuKKhA/FxDoT2
E15jrD0uTEZSV9Ew4pZHRR5gW7J9ARxtY3D/tbFIb7Tkf55Xq4Y9KuHzs/Mh3hWT+jMsSbytLXHi
4/gpjU82/y8DuZjqgWj24yik7iXTnZ7YFcC5uBeTXuwk72GQO9ZUW6E0YNKPydAsCZz10YvmUBl5
myVksEFxN6fc0QmRAJvKPj0DvXOCJbdwnx4Rh33vQbXHMqI6Gz+sP8ordJLPlyP/5j1HhrV6NdKh
muAOkHy2CQNB6H6Fk1QaNfIwHXGJqtJ+R+5PRuNacmKodBt0ZDA9ZtEkXajVst10gK3Wti9NaiCn
kgNBrlgroxyJIycc3zd8fRh4tEpN+m1YFWgAGUt/zlmIFy8U7P2VNq8Pn5VMckyS+vNm4MajfCDK
pMYnNZj39u/O5lIzgzPO7bfl8IgG4hnTqiobyyFe5js3L9GRLM8Dsdp3m3Ia/pRg5+RyaFmU+yux
Ya8zFQ4nAPYCzUEx9awdPIZ81SkI7qmzbALivUMkRymloF5R7DJ1DQBVy8Yv6GvZOQSQj8O2zcfk
0azfWMCftB3PvbawBeGiRx43UXIzGOd0JqxQkRFWnr94mROr8ZAJUe/GGJSxNTNxhpEBHu5YAaNH
wD7OgYfWe/122VLX+DGAnkhi3E3GfBjq+UkP9tHbA66QBaDRXyOurWf9fR+ZMcksR6VM1AuHxOvG
h+oXFxyvo7Eh9n0TfYhyQg1zSo7KKsNoAj+OI+j+rEXf+mTq5l8Gpq2+q/6qfnQP5dTSe9zpG0a0
FZwKyx6VX1uTOXk22xq54j7DdSzWQCFwdGAWG168JQpv/Ak/EEIe3dfWv44sMmpmKs3NP18nDJus
r21iNtx3Umuip65Win9B6CiBazL6pXQj1Guqw/3AtkYez/XCEIoz7OFLxfi3e/ngcjRsgV+bv2Hg
Dde/xjSRtB7nc9ssnIjRWkyMLhydJlFo18yPTR2Vu4LSrHMSy6l8W1NcuXAK0h+SNcaq8GC0/4aN
w4plh4xkw679PfgGbofgvxqyLIwOaxoDIhBwB+zR0v2yEjAuDZzvx446h/PFsvnyvPRDcHWAF9Nj
NJ4tMVXsOSigaBl2rNo18jxWV+ly2BLnwnRZZgYLjGOiamPWZ89WJbs15/mlD2v4pjZOyzJgpdE7
n6jCN6q1cU4SmrKKHg4K+F92L/8sL6MbWvuIXW+XnwM2eLztFEaqOdSBbeqgiehoA2I0YNhRblMm
8pMGXtlXePiZMhUksJTPxDOIoImDgYlLhCpgqh/Nyo4qh+Xa4OAruzkRIbX1nLtLHuE71DDy5cK3
3VWGOcbTLXs/rHhlx4DC+HcC5laYNJJS1VGerv929MpmwF+CXLWxeVL5K+6cJnJVD8vRzPn8Ml0q
krEnxoyX4ZPKSSdHhXBC8xCyVmNj8oIhJrVOcOeRutcGYsiT6alz0IF0w++4/2TAkBd+w802ITm6
NAeGS/Z/pOtbZzimuFsIvNa1II7+SAA9BCqgOdMufkue40L1Q3ji8mFctZK33Lz+nnewlhZUodkJ
LyrjpzpniINUuzPtlhrHtC3TrmWn+IUJw33vibGVEd9ixQcECn7I9KlqS88vcxhh3+GERtO+b5Pd
mrz69rskzYS4N9XneHPmZwtFCZdsn5/bH+2RM7Ybi0/yelBH3etgui+LA++8vlGefezkEdyyKe4/
XxsZ6SI37CQUbmrEuHfnsG6fvs3mEir2G1eQW++UshYwdywcPv7zBWZrCQaDLF/f5i5sSpcpyZiu
obzDlRQDNQkCCOMUoWDrjAa1mbjIfYm5lbrkfLcbVovy813ho/dVRZzAVvAjTrR0xKFvJB2Lu95x
Ccobl12M78SvEGX1mmqPI9jJS9aUQTXNSSWYNOvoxuV43ZqG+sSmluYLItuTkScRE8HQN1SOgDn7
ksC1OCkF04FwmqaVdQCS6z+dEhPcU7UNTlxR/plewkCQvX8soU3sAUVMxa531s307ZSIxiEfWSlv
GuH+sY/HZnj18WfESXapHZ+z/lkfSxROr326ND3AtGgV/7bb/k59dBvKZVL270GC7rFSzqwh77vm
nYvqTlnzLqNbdUe4eQn30YWgo1LQEeC+dk3qkLilP2hzBysngw0tYkNyqZkLJnNyTPw7N9v4QpWv
HN4rRlddep0dQPu4gCU/L6xxJlXMYNKwwJTfiElenIStwobDZF8mZtPTOwL/Nb8CFn46racufe6L
Hx6e3/B4KaHEKDZh2rpyFcGyy2KQnZK+w2ZXUggQskACbq+vrX5tNk15YeHxRxh+HfNNBghnV7wp
6/H6fW/O2qneBJjfscGE0HoWxQ3ngNB7cmisio1/rdieChsvgp4d/Ua0zqyzv2SY3zewZT6+CQmj
Krf1ZFIDSIOpACj5o/fLVUEuQocvKnpI2Uimca3aAZNDGPAANFazUTjkg6QEfN1hFmjg1+34cDZ9
m4///pa0wSdhzGcVaZo/sjqn0Ry+5kkMutGteCGDNEFzwtMHMc9FxzmpPMo4FSJlIweRoP3QNGSc
zt+jiNh8HYakp0xhC889ppoyuITMVAziEF+YmACwiXA88iKFLcpozquEEy3+4WQR3cDqVlU872cr
6wPGIq1D7SGBq5aLBvcJxNm4t0hTvAszcTXZLkFGGf5JbnosH5jYtbRVLiAyCotbt/vMd+SO/a4l
RnI2jiFNRIH4dUKItegNiEMK7Kqv2LAwYAxV26fxIzkSushgHDbDfjVjq3pj7lhd1HIUSDjIled3
Djhbr6tkUsKRxZLUWmrdBG/nT+EEkV1pdi47xOY4ceRqFmBm2KJf8YXvebkuT92EG7JlPgz3phg3
mtSDkruam65ALchn/QcW6q2ikVzYT9MhQ+I2jyjpI6f/cjpEbj0RBNrM7XG34zn8ckLocaWjsgAi
x/y6bDeZMAf8HtSbzjCMvk1qYgFSNbb+hxarwG3co5ihMgYWH3zcgBva2o5GbPEddj0csEZsciQv
xCGM3Lh92e1SS9xHEdlLJ/4pe7FlXYJH4KWNoy/VpbxUJukpPXXC0OshRPmh5tQS1qjPH2vKrpWu
q33N2DI8jRgg162y/o1snC3QCAcd2wOexr1Bu+VL7tI3m8jL5S1xQYEQ2Ga+zBjkURbVkFsgQ4iH
hIpMdrvErSyb8bHfHzJOygwihU+wQPRAQ1OyA4/kYTKxBmIXgv+XtXbHpoXQ9wKEQiywaBhwPUYv
77l+ohwjktOcpH35q51CLEoNpuP8Gi5EheWCiXcf8vpHP+DZbcy0/MpGThMcPpf0UhyIudKN89oy
nVGySSJAY75cqGW8oOQPuLU92H2w4eby6QM3M73QASHSSxt9RPJEOHrpdsLm+bfpBrj05ju6Ahss
KSkyL7TPYoJ6C+CaRa7JpVuq2xj6PDXOzkTuUfzEP+/j6wEsC2SsTGpsU8O58qPtvz8kDfWDB4O+
7dj/yuPfZsPeboAAEaheRxswi4xAzSlSCFoZNZpMTuJktArJUiDKNw57j+k77xXhkaXCFEruNuIj
KWqduGQ5OZo5wiUxeq/ceztiK50XMF/yGg6Zy9HeyOU/jFqkhgRbZSQrPGaagAwbit32Fq0MRiXh
NMcfVk4l4APhYsxEyQsu1NGp//tdMr+ZtzFHm4ivcrD3dTtg/5ZxX379YPlssYkeP9eMNFm3P8vk
XIROdm2u1bU5aztra4DwmZSzzw3vQL/oOC6+b6yDaNU7aiviY33xCc4H6cBbpmRiIDMp/mtvzVRP
urQbvFL793bDqWT54rK5DpjS+BNvSAY5a2TqZMX9O0UCJzJ6dH/79XuqbsPBpN1kJ4prbiS2GQwQ
e4nzOX3vyolsJLgS0BrLru7RjZ83a3FW8I5lKXT26yHQ12l2f/4UGCS2W3T/dKnQIQQOCUg7QnLM
xu+VfygtoxP20ZJ6M02GYGTdg0vC4RIVpUP0oEwzxQX9SJRm2k/kYUUIuFncuX1IVlAs4Mz4k106
0pIbD9JZIjDqM4fUgV4LvKVyT8qpQWvK9+/Va5cDNxv34lQ+KFbAS7FEVCiqmPAMrEIMYedkWfR+
mlPyi7aR4YXVqtr37mXgkK91DIIWKYDD+QhTzhyHWT+o4Xkyn0T32CEbEYOlseyo+La8IujYvsCi
4Lf2nTeewt81azk7+VzDr/06GitSMTMdAX/RFELgaomMWdu/H2KLJzOhR8RY7TN3JkGvEKO6yVwj
jypv5N/xwWWa48uY4YYLIOjDQabdRMLnEQKVn/etj3lJtLQWPNMLmmeFupVm0OZzfs5BKaSLyAM7
cXZFFz0RzXKS8XBWQgzA7HBEWUGdRmrwcihp852GizqszpNgejaug1sDvZrLx4Xd/3pU5+BNvGbD
g4Yh5hBscLxffBfMDoSUwN/TQwU7qEb5n/v/G9913pqOwkKdTQh3WJBi2NRNESHBeMa5IF/ig/Zn
hSqBxDO1fggLH1tChtHiXSqQA5zcFh7Y1kTbxdhoZgSGF50keVudvmscCJa8bwv7TbH4r3iG7nED
/KGpy3kVRsYC/7U2PVE1E0uivlOz6q7szeEvdrzz3h1/NJ4y2FK2gqseyazflLuWWMmvRkx8r4wx
N4iIK6xL7kBL1CQgJ5Qpr4ANWuxGOVUXgYFWOUNvz7zlp2Qb+7X2Q8nDa7E3sfQs7hscMCS7iESn
hrnfYtcnQZBEGxgzXcECPJNPmsaU/YCQBi6hgV4AvD+dgimBDAnv2TqGsOynmcPwCCY2a7ZE1AN8
89oXyYAouWijSieL0Wn0eEf+D96iB+xJEa1lrjZ/H/QHyy+7y1uMSfcyJpn0uDbvY7EGwaQAA1o+
vLwaaZx1wFnyXh/bBW3wbXOSNgXukgBniB/rkQazg0mlJJFHCZXdB4JquPsMKWFQDMDg8sw9OjtY
+EhUPGmSH/o3f5aeq7Uyp6BmaCn+YgYetzhw7fIl1T8Z6/P8BdbYa6f39XkOf8jIeaj5IF/zT8Yd
UzAaU2zd9bHmHqBOxws1OEJwgYGLjdBEW4cT2jZ4/byXbYf1TM/DJGtTT429cU68eFIxHzWGYLqT
Lj22VBqcvwN1QeGFa+veuohWXOjhcc1MHYri97F9CJccMLJTderdoyWeiud6lk8CLIm7zfsR7/t4
Y2D2d+SeH6BawTM0RINZiilHMzSDGJmWY8GIwc8XDZJvP3+0E/7k83pmbQosInGa2alH7H7WTGI9
CqjwCPB/oUeHuiGbM+vnir3uWfP+h7D72G20y7I0fCuJHDfR9KbQ1QN67500ISSFRO89r76fo5hU
oQuZyD8VTiL5uXO2WftdV6y//fBYnlmeVYp+NVs5sQ2QUH1mgHNRARCuXYfKF9mpdOCMcDqvyCUg
JnOtNbDLS8kyTqFgGBmk7VF6lZKGhJ6UPE+4G+x027A4eWfDeX3s6ouWFs1khqp+wabMAh69TJz9
HD5YvKo4TRXxkIBzC22PotpMZluSd6paR4BoroUll9lZKYS8u44yi0XU05TaFLPHIsbz4lmyCipe
necl4SlH2/O8mDjnRVRR9RJY+s/HRGC5EF7uwiYvwqQq2J09MkXplWfj9bmvJCa5hg77VgU32OZQ
YvPKiI5JWDKDYO40/zjg8ZMadgDLPrTTmTksutFStrdsm2HoRAqHgUJN9/xmiqL6mi77ttTxQtf4
PKVr4ihYrhyq32tfBB0iIu1Pq0hKTfhZEqUE7K+N9QH0nzHK6yVgkPTZhsdRumllsCqhUwb84K4h
/98Ob2PM1I79tXluBnLrrmpDVwH/cBWKsZ/kNG5NV8SS0IhaRH7dm9A13lzWsgENHh0IYSxB05xz
1ruH2qmQKDqwzcSH9q70IDOyDskO/ac+6uNa3AGLo+KM+ffmM9n1WQEAA1ZviaOfNL31+PF0t8+K
q0oQH5Gf5TA+yGDjz6rPqa5iy06Njqt3+/jQrG4r9Em0+tnJ4mNV/Yh0z93dspBaqFmVVJD8tzyX
bHIrF9nF/GMvdSgyu5Xt+1BIrIvxbF4VXVch1oq1Xi8VoqLy29OjKZNMWyULEjhFwgTk2UxKVUCL
9/puKEu5gqYlNoSKm8LkAXgqknjb+zZ/kyiskanX1fRXslx6dr2ziNxFexk7vYctVnYii7AAk4D1
SC9/27T37/V7KpoXJV+/abdvn+4tm2W2u2zep8fCAe3yxUjZ9Zpu/yw+LJ3PNwUVq0H/ML63dh2n
+vJju5GFe4Bc4apz5QmZTVVPFcDjw4vn27rmODzftu7nW8h+qofB/kv5VZDmcyuhzqrN+TA7zYKH
Ol73mQBCuwZLSPV5n8/9rD7Sjgb3WYiV4PqJwkT5EAIThYKIaQRWB1aLSMCiLbuJH26YFoL1nztH
gn7u58ofaBidioDsam6Ne/cwVr5/jJd/5MhQhOk81CieGSsCswJ8HkIHMqNpcUQUwzCrR7CI8L/9
bjkMFKeTfzFFjaYc/8r15sPHz6qdwVhX/Co/68xM86nSyekL/zsrRfdsLuH+LR5U/9OD3U+s9+wc
p9EO4jbqNiw0TaDWH4XivmekzIwSu9ExsZjZRGyrelC8USZ24eXJgBIGCyh8Whvg+dCRuDTSxUed
bfsvNjFVQijuqta38b8BtuetQ0MNs5T0ke+Y/Hi7xXVBPNmJNJ7E84fyrIt0Ta//oJ97Fci1ajnk
UzdNdV6kaAOU2wJAyc69Zqz9W6pHv9j9zrZn27ESEnljiU9y0ddN1d3y6AfmlSiqFVWEfrAJse7G
lMQsrzfZs29Bx4dVmJI3v6+ZTavxxByTUJLUZcRBLBzgOFPUl3No0BeTZRzYNvfQXG9dC7P+gNJm
R5Lg9i8D81DW3FXJC4zJspswjxvHdtSgd+5G9fajsDczt7LaS9eLj49CrACkX+Qjxkn+bKARuARu
PIh/L7gABCB0F3OrxGl8ZEliqhRwFfcJCzNWSWpdiAeav8jl6q10ftO5ha565LNS06Q5C1EuOhKI
IwbZHFiPC8hbnOYooG/vqJrmG6uXQgLM7FBcYTYdimuj4vswg1JM4Wjgr2AbAfjDLGyqcRO+5vHB
PcMwJhkzAns6PHvCPeMVKLrN7BAEdpiunSbbVjhSS710vGpkqhPUQct+ukejWA7zLst6xPZHJgLT
tQQgc2s7lqX5VI9PxfATHeu1CQ0EDxA8TCDXxD2r/qqN2u/pUHsqgSos+nv/uB7yEujlSKQ2nDoC
ZO4JYQ0RUoxYGgqo/QS5Hs+S7kk9gMrPTRuIaJNuN1jVw4vNAQ8ME9aZf3yr0PEEYBmSfzpe5T6k
rUCci+I1JIvqAPWd5lCqcvEvO3O9qfeNhy7jaifz4hIjFMsW3Qiw2bM4R7MKVLeAVYgEqCUO1cZ0
aYR0N4P9szXEmS2nCocwvAW4Ggjja6Dr4GVCCFML61Q7sDMCovziwrCJ5KyQMMkjHCgBzUCxEeU0
cxBUJBsEYCiG1XsN+GKMmlkMiOo9PDRgBwlo1hDM0d8FNrJR3Kv3d6KAOakpaGiCvVAWM3IxZBDW
MDaGC2qgl4OkaQphnc47bPfOlDICUmWDdKNt2sKZoMiHmCLTZFbcSve8ddUwgIm6pThVitELzgJx
c0Tzssn1XqQ6Dhp74kEq7xXKpnkWDI/FKGFiZS/+S9VWTbohoDHTAxNErt7z80L+n/zc9LKTA8VZ
rHUwbnHTeFj1BaSr/vLPoR3lnjMDZkbEMRiMCGkG7167187dJ7Rj6mfbPbRjP9vh/C07vYx/f2zR
j/3sUYDn/h/YN2G0et9dta/TW30x3goJw3TxwQUO01VH3LzA8j1xfZwL168k12e+BjT3wySi871N
ijJJM8OJ9E8gFslaph4t59ox0Fc4OBSZF2RwPG+84jyBHQSvDhiMM8rTrZRFEp+b5Q40HwRBHGIr
CwhHqBYdm4YwMISgVtuOqwi9i0ifD3BnYCFMuyf1FfVUL1gCxVkj8NFBvH40In1kwwlRYnnPsWJP
6Bb8chfyBKBEK+Iv88xAAH4KeA4lvCFFgxW1JN0+EYLp4XM9Wr+w2IwVO6TzX7HOszf/jPfT8/ys
n6r11otC3ETktpFrxtupP7lhZsho+zg5TtBhjxPtuc1oBfZ2M/i7GGHBBS5x3+AI2KK8oxXoP2Ag
ZQwv8wloKsRPhnvLT6g0IMCu5Zcl07V2t/8jfzQfFmClRCvTpv8W3N2fTQsGlMHWvQ0ICsqCg4Ne
tAs8biCmJ6VwpBamICN4rPeJ+ZbRwgjmc7KonwIkCKzAklpIMhZBkXcmDZdgBK7a56aKvawAVNz8
WxGe3GMF/9nH3Unms1RvWz+D66yCttADXdlr7Si9fTcMAxkUZIF9yid9LkgoEyOBbxrePcCjn1Dt
MdJ2R3pu4j02wybOH+Irwm3gafE61xLuiws/Ag3QVN0NEUwwmhELkzpE8yUlWMKHrXrr4kiQwW2F
YpAKC0xSamj01EKN2uBmcvqT3t0rdAE7yoB9SKuucPnqbSJwB5oskF5MvD2cgemy6EXQMX1XxcUm
To/42TDzfkSui33Eq1eAo9RbgFklA5WxDgwCbiN+tqDDzFT4OBdeNmoSkPAnqu1VPbBhF81sKVPM
OIkxIzmH4qKpl1DNDcJ3H3F8UsBuuACVVH48Y4+u8mnvv5UfZY6AmAmRoolO2KgZcBUwU8x868pA
bbo8H1Ihuc5XPhTQ4uFZKyXYSZ4srlsTpAGXE4UU1Xg2YXTyguxojatF2wZEW1FL8qNzrm8bdzNp
kHOjMAq8lu8lsOTRDkbGrDrxVgyraDGKWCi346DIuxD2weQiQu7qZ8PFL7Pm8VJ0tGwnBsG8EXGm
s/0wHWUCPcypXrnAsOf9PnWUCB5/1oZRwiSooRNTpEkt/WyBWaoYmmZ8vSwoUq7P5W0fARD1Lg6L
lOw9MJdXZpsuNcbHA6Zy5vHf4b+NSIVl9/qT6sDhfa2GqwA48fHegHj99WKYY00c6HnHCXJv5/mz
Gv56tx7H15/IYDE8Ej3uw+xdgPQEreJtGg76+gO50L+iPs5al2V+1mObZwjAaEHThLEJ/xwU2m1q
8qbz+Fo1E34ggpLyCig/xx+tvAZe0NkFk2NrHDHHG+teGYDuGBpk6+Hc6B8a4dk7T+n6eRzphBkn
7GnwuWd93d4TVrM5MmcZQIfHj3n/YMRQEdH4azJAsk1iG+ozzhfWoEgj2r68RfuWp1amOft4dV/d
1J9k/6js0jfQRxY4jL2lwhhf5u8sn95b4u13pUq8zWfFl077qqQxd7QnKxOFQv55krpAOMYxJC6F
XJjCrP4xEu17zITZAutXPONlZ+cp+/kzy4eFOgAAj1V+1O3Gzdb2OHgT9ON2Drpy4W7hUkGGGHET
R8p4054Fo8MuTKyWINTeQnF5Tgy88WttJ/s5v7OKpiROk+sktzJxHnnTKoy87ZfltVGa5a2bIYj8
fk622peTwwi98DDarH2JTy7fgYm3HVxGt+/9YK+c21tfCk+S7/cHe4TrYN/JNq6DU/1Qv3YfFa3D
sPAe6vPpujhgSlQ10P8Wa+6G1LD7D8o/S83HLXjX8vf9SZCunmwJkWqxERSOScnmdP9xWpRmyIC9
x8+yuw6ac0kPRs84964voJ666Ge/tMzvX4tj4ZLmQpf+Yo7HpU0I36Q3yn7Nu5rs6hRJ2+qyXjuP
AmchrdQZzK84p45PpdL3sZizMc67yS/5Ty1LmXjkS/0SMUkeW8LKRd6sb3XT8OIYnSGmDbYQWI0d
Cx+fgnl9UR7aZDFnncDeXrg2J6cnflYaexk8Tuih7IVJYcm5FDJtpSXza7maJndb4NQM0JaknwXd
mmS6C44REVrnpSqYpOd7yb2eRFgAq1mYX/iJFF+5q/HQuKArW8DvqUaKQgu8G5nAumQiWVS8gA/B
+vINmW4Y+o/iru4bCY9SVny24fBJEFs71xNhgEfwFP2FgS/gUPR94bH5cptxNFExNq1eSjdWrVzz
FrMc5JqnMgyqzxu3EzGMCzticyHSMsVJpIzwPs1a4ShtO+lRWvMW5CDWjdPyty5vGavM5S1ixH3u
r9efMU/X8jPejvcPemfUHZNsJr88F7LtlKjY5ref3D3IceyfgDkP2KSvcyp/mC6VdBEqGJrKzS0U
4RF+dMK0ftQalwq+t7TR6VEGdiHxJ4bNcPbCn1Hv5P368f76M9k3kxuijP1kGx7S5Daf7Z8nq2+P
yOfqmL9+eirvRmhxdJQKJrvRJjwwfv+c3CeeD2HA5+8zFHm7XIunESXhdpD+JA+pzybADY3YKGvP
vnb13mOtFW6fwlxz0YiNn01xYzDtWXFOeDBsVCXv0VP2hHHCz7UEjKKodDdskCxvBMhqm8Uw7nWQ
vm3aW5jfYFzIgbAWyOcbNcOnSYIz2taWkDxo6FdiuIUpXFChgK2YhEudA5dIc7R/ep00YPi6FcZJ
uFGZQs19J1xmm0WLc2NwemDgrj7ZOpsQzKKyHeq3vuEGIEhaWyWyqIhkXjDXVAsurcH24MIOOcIG
5CzseOJHxxqx3/H9Q6mSz4muIrCuXLtMZlIBS5sM9qMNHMD/nlXkCfHJBVLOKla8Vp/5OjaWebRs
/U8gqF9UpbdAT3be6R0xf/6xHt/rT5yXuBszVgvkcERFM7Eavpg1kWpmMJP8eofCTSCPXxOIgiWN
3Pxc1MA2hIXJvXh0fhdAVrHiE4gY+lFOFIJFFDqA5JUkZTl45kWYa7lb4Cb/cpiERoCeJYFuSUHR
C/KXNl90qp0hagIogUACkQG4v/d0oFIOLz0DiphzqN+5jxMG1BLAsWELClANVNiK9VDqEG0sSptK
pLmQS0cYKaeKDxAfcAtmNhuXIVFgaGS8GkkfsS4+idpAUiZ1gg+DRM6tAtrtoMJ3nwpCf1BBkKIn
tncw1QQ44KkkJWP1cZTUhIQUXBTbA2XHIa5aJrtBIaGn2jtTVvzUe4vhOiugyE03Q8nWcNa/kbiK
KitHwRIwnE97nrAQECw9eRMhxZrhX/adCbPh6JUBV8Th23pUiHN6BmMSFOaaYH3wf+ACwHDBvTvG
iytmWNgi0rsWGiR8xeMg0Cjzc3SU+GRbrmSLiNnqKBl3ykXkuIVIdwTVVe/q9GguYQw5FSAqS+Qm
QUj9YPhyDUuxrz+VRs5t1WQRwEnkdUWQssQYAQsg442fou0tzgAfTeO/yjkwBlI2u1eumPwl926g
mZby21xt3eHNYXAwUnkZWQzAT+45agRHRlMMqtCmbbhMC4La7CoYFeTU9/1YIzdddbdsHP/ayxJq
1KyMNUGtweLI16a7GWZ5fgCj4n1uBEJ3RDCbgfwZV6pG39PKto7jQPsQbtWEHat6KKVsiz8qW3kq
QZctZMdx+TQAsTU8LiBGHXYPiu4hyRovEUbwHQiM0IW14dK7A+TK0mDeUm8qfq10ZVbxJVPkexr7
WOK9RH5CtSvgrjaVZ1FfSIniYo3Jdyc5u05wDpKjfO01GgM4kSVD9Yoy7bjLC5vFs77KR32qPW7J
yaQ4YJXvuCNc52rAO4VwMeWidWCtYgBPvSxLlxpPZvf/djyH8uKhXc9+v5BXZigrgXgCSvQB4GD2
JSAt0jAT2LYaVfa2ryyshaZVNVQccuolfAhcH5/CfcXdpB0ME+PIyLN2ur/iafTrqFLMNbHnSvPO
bWQ8pbQaolC4UdLSCAqtkYXBvK1xw6Lr3wmTtauudAMP71mJ8rjIti5TUXJrDqwhSIWtjDQFg+4T
uWhtOVhzbTCGUj54Lswclh/wwUlM6sCjXjXD2XqqnqAhom6uO+GiLvGQr3ndSCzjFBTx3cSH2L5+
xFbxqV3KqBomYA4SreWySu77NsNTP372zuHQQzJsEUmXclWQ5tol3N3KGdbCygILJGOmfl9NGL3c
NdHc5Uu8G7yMIQtrw6mg6BvBPV0gz3GUge5ciQdU6wp7FAVOQZXQZ6Ufq2esYGGC03UqrvL8YzAU
ZmxKAmgpsOAz3as1Kc7fiCAyz9TEd77CSlc/jpO4DIIH15k3SMWDaC762A53+SkMMW1KIRqPNMJX
l2eSpRF6SwuAY28LXN9Z+wyethhl3ggrMhpKerNdN7pTKOYFyg75pb5lL4D17p+HPV8KTPvGepJW
Qlm8B+g+WjYu7UBRG832UqSJqwbOObSeJTmc2Ej1idVk9BgFh0UOQ6tZDVPLWLXcxcBqYnpRoFx+
zC1ha6SiUOzmWN7iwdG/jg8u29ZctIGFdsbAzmGYrBNDLquhsf5opPqZto2+suMqi6fezZQDrSdW
XreFwAQoiS/R1y/C8dWhRFkaqWyioLcXZFJWqiTW1Wq45HaT7e0hCvbtiKzt1z88ULjuwqPgFc84
9mdFif0T8lLZWW6gsoaQHuscJVrHH7iTAEhPAkKinCRKi+ZslGy9BhcN8an3vF3zY8T07tkTdEzl
Y4NII/zxWgd3aMnG6ssxrUg5I+QKN/9stNEQlAivJ9Y2VUDJ3memGbkVntHCQT70masV5hZ3nhvF
fcnVh5rxnP1O5aUGAYYXiQAsW3i9R1itD26ZaI9nineK2kDol2wth+G8L52EGDBrvbKSmI1rxgY5
fOEAjBDo9RzU+0NSJ51rhyQuhJmZP4K/eT4yzPYX3+dGVvwQcuwFzZiE+/SVGER7659YJ/ke4uVY
d1bYFPguqSBIwYGeY2ic4ewFcEysk8BPCafj2d8Gp6T+Ufof+MavLgRqHcTNnP36I+uODqf4CFWz
pi4KyfLhbyZ8RJub1deqadACgEen4VqefwVJvNSuoGmBWuabzV6vulE62UCyu1iIQn6Ot/YT2xRm
kBgZ3jzmVpzH1TAy2CndC4H3P+oQ3nbWek3hpIosA83k77pZHyxg1DZD52+lYsOInqn8QB4PADcL
FNUA1pGhnYr7cXiXyCDSQblTRMjYeGxqGi0KDwr9YXk9GHp31V7wvef6DlX0hbEPbvbMBz7HC+7Q
bhhuDFOKnXD7ZJrLScAPZUfR9l1eEuumhKjhp2elfdUcUGr4SuQfuGrgafC/yfb2M9k+UVq095+c
r5PUS10n+yKZjVCffy5Gy1mRXG6SWOXXdI2gK4/cOHcDv6uldv2XCJW5VLIo792Mcm/zgd8Er4Tf
X56fRKGDxboINw9dKWPuqo675PjSxbsfmA+g+aFYzKRaxDSBSjY5+fBT3jXv+J6GZGE7eH4uyyj/
n3wYnoTXnzjQVCWf8VdxV4nuq8tBFId99Z4MUyrefdk5fXN36kQ/t50HQfojv3nnBjQJljY2HODO
/WDLB21VSk7WnRdRe2f3jovaunyvepte8nMGj1EWcwQS5/rKhyLkA+lysDBWx9fikGrI0w4ANhqC
fApVEJ1yf6pnlAcNIQ0XbWIIDiaPuoq/5tB5GArd4J5GevmVMPq9NIJF5VL0HljZSZ4SN6kioHKV
VZnWz1NdIZDNVdiVYG8VMFD9gWvtNA6GunNuQkH5kGklmVjOyirK2nLS5+ppHEqWaQqDbpojMhsi
DYqApTaMzluuEq0X7xJ5Y1JSEeXGwvjqsQ5BdRS6dq8zbc8NgNxLLr/VB1VMA7MZ30yXWC8gwnqP
YsA/n8rpHjwNtXmuw/epa7IVYVRN3TEEnuVxHANh2H8E8qN7vbaCXtug0cKeV3bKyr/1bBhWx2fL
wjuE/cn+uoaFXyEJgOL2PUN3JSu8ShNS3fgC0PFAGTWt5ZEMRMd4fY9HOWudPV+Ac3Or+t+SV8Ra
AcdTw0L+DvD46w8AKDskEN/iqehUozjOgS1lCNxPUEZFQxkIvHnV64g8I/aKKKQl3Lmub6pCjlcO
3KLQhYl7zBMih7/OJgiM1olVN6A60MxKsx+Yz1IAoSZteMFzZSa+ndmDE8VEA0KnHMNqSxQla0ac
TE173XUphiT2KicLCjAFsNLatpf7ejUJnFL9Y+vSOawLNdMCNzy0zOexHh/vOpxM9YQz/fP3a/KY
XIAwbnV6ScaBcaNV+ykh1+4n0csODj9xFrjxASX8kZnwq7IhSIUg+obZM8sxCraUuf52ZDbAfFf/
YRwDKESBcnj0mQYwin1FaTd8MMDcjRbf1vCeGIQoYJE/j1KfqGz1hK70chR607O3taLXKN3d0InE
2pFxurmdqscbZKD62DQWkz29St+X51v6VV3gRT4LCcY0e5vDonmYJnw1c9tng/YTadhc/N7GwiRk
shhpO3XFo5/pPhOGTlZr+IGgKz2lrWv+fl+8fbQ/Y0jblpPtxxvm2cfqz7yBlzJ+Fha13ABuzLoY
F6UyPHyqyMU/t7DHj1Fykb93nrXl27OpdY9vbqizG+vEe/jTh1Pxbqrky2+5fHxEKau/El+buGLJ
Y4oYbUQyFjPLWVzLfRksmEMGakp1wgMkWOvEK2FnD0HpaXqaouuOToq4Ycj8bK1PDGO1R1d4a46q
LxwLHy98+PB1iXC5pha7rwqBa6z0KpP99RTSEgjGc5ymfvt9P+r5nBLgt8opfxV388VR3tU7deqc
II2V0YMQWZGN2yNKJfF4zT6jCKQ4VdyoMR3EOoFhiyYZnJc0gwN3K3TmvRqA38wtvRHvIrxQCUVC
3ThfgCgDo701nyXmHLCNjDzq9MbSwl+z9d62bWPd2k4PKgwvNflFKyJPtNE35/W7vTnTWX9cvPNu
iC6mgCYMG0uLO/uxynftZAoTwl75NWCi2pthko9YzhO2bMems9ZTXEAfPPi7oyV4njhpUFigbCHE
xcFAkbJKBBx4rCM76q2G8ZJN38VIAWTOegd+ao/mzYgcxm3k13dEZOCnov1w5t0CUNLbSdgwc3+2
n65DBsk/3QfeHAbQ3XwLEhS2XZv1kIvmBCVQwKAw3z87QwZQOd9Y/UifBHoLkX5Way5WS7bcN/Q7
Av4DaqdhdQ6Cyd75Z40JuJX+S+LL0b5YsMlcZ2joI3/9mFnxIl/H9oWtz7l9V5PffpxAfzKFmUVD
F6NnuIgGPYAygRYAYxxed97YdKmwV04sFCesLD1QfWH45EcnItFBPheopIyuDazXQxA/lL8p258l
5t+sJ5pxgciMOjN3dLoQq85bTwPRe3SwI2+U0B9QgJ4dCgIkuFlDkkK53GD2/vqaf4QuyHwcnmoo
BXvMxROOyjzNVUNoEnUCQ1ryax7U3eMcPrqioc5rao3vhZBGgOI+XIepJh2UjOMNNLi9LWrdPtMB
QoszTaCxbOpPuWJpZQMNZhWssJxLiXrhygRSW8ITOGvlplk7zB35GUakOh9dLJ+/1s71vX3npqRw
ZfERKW0V3AUFWp5shIZnLo+Bx5+rnT+fk6UWcaL7EP7iOXr9TDM8sQ9ENDVBz6puK9SJhzf3R5P8
j2yvnwl2JGHpOn5m20h8wWRj9Z2rge1J7z4tRaZK8LC1fb/ng9+CqGgn8rYWQWEZKnh9auR/BxNZ
NUplEUGSYp5mZzCv0NFI1JKccCJqdj5vUTqnS5Pti+4LweSE7UjL5lX5GQS3t0JPFKZUIB6DoBFg
kYKus/nF+6IncJoIpS4jgROdC/p4iIqC24uxzsvo4UP6003lTQiEnovVLlLihJdSa08ePEJPTIJ6
iLbMlxYwsllG8Fr2/3TDjzUG5kYx5m0fpUMv2DNfBGWnVvIsEFOM6gQv6o3iB68rTPIsj4pMl7xf
3zO0oxeOmEmSruesH6w0IooBYss30SU0faQmG1VT7Jz2hR/WiZTcYkxNorfAQr9+3j9xO3RZjiFc
DS2btGFMy6IOTra9vJUZp4XGOWuZdMGZBklcAUEMFu+ccJWmM7VjyT5Wp/VxPoSOq15ggRxGl7QP
v3n/JfXfy6t3tp2Ns+0pQ59w688aB0qwoEnNkj7XdvRCZug4eFWyTBETIshjk3kfidZ6SOOkPmwC
cLjoJitWAyuL4kpB2JwS797VHlf9RJ02FoM/2lwZgla21lY9tA8UVjRPmuxbdSq2EkpLRx4mwTFl
7QMRVwtCd2K/Y+0DbJChgGfGMv3S11N+6IYT5xqB0Icq4E2Ba/Gd6QTLmdCVCKKSe3P+xuvVFX0F
ecr4t8wwCut5TAHh9RZ0BhuR8Lk6/8A51Z7YVRLhWrZTVlEZvxl8rHJ0ZGIDT/pvSUmHQyHWnbpt
SDB4gG0UNiNDCUgS0FyNU03JlqY6oq9chKaUJDD61dT1tx0NS/U56LFg+6krumxfFabdLqpnOtGl
iMJ1cFg4e0DOsPCWc5HhMVR21JKDufld1fROy7qu5YKCQ4VI/cuuFUxjZ8FEVhSZsbhEqtFeSsJ2
Hp8/9IKNmjShoPLJ0lHnOCB516WnDGbZeXUVyarbjzUePrpnPdEJRTWOVUONWp2WDCQo1qdpOFFq
FIhsPU5MFRi+hNTGNYhoPzIdv9gJsgVOFwxz1nlQ763wFu1+nA4rpnMYbISvrKSjOmBoyW8AvNWj
32Ft9Y7SYQ61nUdHnphQ9wwRMadAlvJmN7XXNdgVAWbv13q8z2KmkpjuRMWvaaSjGS5+sqRrBJxD
sacWvkvxRyaQrb/Y48Zqa8H4vn2nf8QXPes507DoG+8Gq8ENHe7ZSjSX1Ri+/PNHEj196UjftCkT
U84bXDKHCT/9NFi1/oh9Bc+iy1Xi8eiK5IVtin5NyBX3R7hLX4QtSoNGMVXxwudUxfnFt6E38Jc4
qT46i/pYv25SnKpTUKW/FQbgyLsaYlq/3J3kGCzgZD+XWmKalmjvlJmyvcs0/PRvdZHvrjtIxn8s
XV3SWWWrPjMLCYbvftpkxID1df5YCowjDfmhz9+Oc/QQrKABXhWobJZe9zyO4yGLOUUcbHFdsIyz
GfvKij1ebM44IqIXqnb2H9PHNEMzW4+JJpk72vsz0+jPZrh/FVLTRfcuECI4+AgiANDwcVI/hGsw
3Lra0/CuUBXRuKhEC9z79oz7XAgFq2U/pwxhs56G+te+70ZsPARWoWC27Ed/oKldsgWbQJ+hrdgx
TVMDm8IhEVgM3Xm5r2X/LnDO9l6B6J7unWRNac/EUzjwcJ8ieOo4j7c+WJSbE4+P7ce8nZruxXpH
1fm7lI7E1fOoGhWkF4VoQaAY1Q/Z6GsdcY1zXyK8j1X32I7+bNm/HH+W41hn55SlW7Fp4Mq/plEk
cc5GJXwqTR4lGAd+/vGJPEbV4yfXNZ3XDPk6B8NQUlSSURdjbxA4VPH6aphxXRxxJU2aEG7ASCdb
f7pOkMuNQHVb93iXFK8g7esqGXzv+RMeHU+h2FbsscJhDvUZsjvSSNEuhHaoHoXzkv6N7qXL7yE8
DUqcZV8cWJZWKJ9m8P7GWdYxxZ2dN+SuCaxBrQ+1on1/STiyV9JWS26IftupL2/JSTxccc9cQiRW
5Zozq4SQ2P3XM9ZdPVqJQqRvURH4xBhk3T73rdfneXQYrKvH+moA/acZeKvPKyTgqfZ6tFft2nTW
MHRxNDb1/bPi6hI5MgPpHRmshsx+PlRDt6xcIDLVQnqGkzqBEhge2NQUyuYdl+tRyIiMfsGuyIVa
cjilunm6qjxaNW9iahfX/A97cFIdW0kx5FnLj5gxIP3ESMetVV6Ont0X/u2rfcgExGSHfK+eNmZy
5MwZOL85bPOO6nzoCoUyTc7K7Z6SQoUr+/itcN17Uc3lpKFTAD1g+0XjjqOaIDC92wu3Nf7D+aUS
DPLmR1L9Y/Wx+qDGhTmTiC2KotT7z9/ry9nkyr8oK6r0AHxFBrGvQ3NTCzU5UezxxxeVu5/9z+xd
iJ+B0JFRzv2S7rnNKFu2/LtKOk5m8axZs/fl+JTjaHCaPr4S6peP7qMTAtI7XVAI5RdNT5rEKg14
HXQBMSTfeV+uZPGONDXrte0DSPzReXRZGhDqRWGvr9zo7iQsu+/I25P13eL9LoyZ9XNvaXoIla+l
zXD1Hp2ECtjiXYtjcHoUtgNGve8rf1R4E+7wkp4jb0gBhZYCUUGOryEy1QSMKAuuQLOp4jejyFsQ
oG0Ut5y7ts7sSHOeOEaNmvDqWckMwsYew+fmT650nBtK1rlNsXzTAbh4iOUR6t8g49aSRMc+EfKN
pWUp57m+WIhTNEj78W+m8GtzsR9zaQoF87E8g74gaJlyku6D/Dj2FZboo3UopHMmDQGkn06hR8Pi
7iarPlmNUu70rqEj2VnUwpayIE14OYl3y5RF6yMg8KGjDqxKDrj5v9Kmr629g8mIms5vdhLyLtX+
fug6YD+1M9am4GYQ84k3buNjwe3zUgvf3DVbck0+FfRw+0kupJlD+bGUTkjCGtfWIw/IVS+8LyKD
xNfMJ7g1H+rDD2lmzAa7bfNBqfBtBa8N6GSeJ+MVkuCQ1zDZyq2y/lpR9y4aob5BJKl3TTLROE5y
3XUnxjk33Vepzfa15yBDCC5CPTfUe+/1xzRYB6pW00uvjQbSkjOBUzcRRCfeEt3zBBAsVzxOaDJ4
0L9lDAjrOiH+zsOkZ6jbfkdMeCiwnG11GmJsNajEqEf5avB1nivhRGuv/o66YUmzis/cO7XcXeH+
lKm4/0bETdsBd6Tvy4h7qhqT0FgK0dupw64HgvK1b0p+3vawamhnFf9tJQ4oTffyK218r4SlNaMg
hApbFw6E05HC00liXTC5tcTWn78pyfve74TdvTT1sQTi83Yob1lU377Dt3gCepdv0qrW7jcuT09e
oD/vkBqVpCxDfD5IA72/WlkuNQt61GDwxDdDeOIGfJV3op3TNNTOQxmGH4mxf5mCUyXlUPJwuM5W
sDTyp8P3SQbgACAJugysDLzn/8TKWW3CSHESCSMGEp0gptVYXIdc4fdkcKlV65VyPUL+ED7WXp/U
wegC3kZkS/mWWSA66Ulw5Qr/QjSaT/rYt1GyEcrZcrKg4dBdnuzlg1n/GIOSWxeoVw0Tzbkyv2OG
tk5klzzb+SvsSUQOFAbqnJUzPqpbXCOC8vdTZ5SF2NpUxKK66aVGTAS7q3dAeAXzpLb2w6la1Z+K
5mGhIcPtpIzHLeoHygtkLyLUZ21eaLfx+6zgCXh0ceUwdJuDZISRgk617U7G+/zckZ2E/oCU7pOt
yiQ4VcoCae7D2h9tJCecBiUOYUIgzGCEPiwTWL1Zg3uyTT4uuvHkXc1k0+1GtHGUwRG2ldLMEnRU
JYtWzVGQ2KZJgZdTSl0updHijX6XnKFDgkJ9wky0b42t7VrEbfqxQXFA/8ycKqTpQWwN+de5kQIP
gi2A3JQJ6l/L00dlVzf6WU9Lg6+DX9CqboE6Iq82f1kIHk/eOlCQv68dvDjj9vVnzS/ywUNhE9zd
DK4b19YcfrWetVnjocwfvv79/QZa2fdUY9oP4e/CPLW8et8JkohXCdvCcELAHS3G4ZB2uqvUFoR0
S5MXsrTghl6+tKXprcW7Q9jpccjUr+a5g4Yw2Uz7COdOmubxKoWnkx2kq6eem6tye58XlpRDYY7h
Ybzi+SmRDJ2ZIJfxxIezEI7O8sQEbVR4lG6kcbZfyeW5eSidqlR0Rd3i0tUmPSvcCYRBBNRgKChD
rbUSw+Mn2GKpEQaMtUueU0Knxosn2rKbIA63EhItB30OofbgzFaG7rW5GR6IT0IHscjmZUj5p7d0
UIxY/yqlwtTmKf9huk9lVFDDq21DXk2UUz4SQC/5nK/Lt/yFyF+7/vdxz5Zy5kvuno27n9k8iM+o
MaqsxwRgVK90eFvHHswhjIk0wvhPXNbFc0HaZJWUWCohhkSSKTplu5sf2tcZjjdZZdYNqZ21Zy4+
jeJiLUVPgfwYjF8wxdmM6dGd9egT/mXRuodGVs+iSpoWyrjbxl+5QRAaBBdbKhD37M6zHOcwd5Fa
r7vqAEoM0ephRJnSvhedr96So/EubPqd+2emG8xCjJq0EppNXt8QQUx5GMKxuM5XDyGIaj2Z6Mws
OGveBjMpM78hVTXiPQcsMkvRZSR7p/K5umtRw9iRgsXwVT6Uqz3z3I68kVmRnQlqiwXNerzP2MHZ
SxudigXrajMMQb6j3lwOdQAiG6NfvHFqtN++1wccLrznfnJlGOECO3xaMwoa7gnSzagaIBm2Tv/d
crgRjDyNTnGqDUHiyIYY6txSjh0/pM3oOc//8x//+//+n6/Hf8y/99395jnf7/6xu267++Xucv7P
f8ay//zH4e9f1/785z+z2Vwym4oms+lsNBZPZ7Ox/8819LZaPW5cQxutZ6Hc2hSHDHuab/X64Kcx
/jfvFU//6zeLR/3710d/uZuHj/a/lqfl7vmMerNItVGcRgudYx5PvvxOw96YpiutaaPX6A3WxWox
kW9MBVLPwnj9s81v7VrvrU6nVqvc8rd8pVZb5vM6aPltb/iozvPf90vRfps/NLAW0ILS1Umz9JYo
1KuD6p/GtTAWVgFrVkUGXutShuu3OJV6f6qFwsdbNt/c5LGKJ6/CZD9tRsul9q1SyGsrlppt8xfL
cq/aS9Ua//pspP4Hu9T/euYz8f9+Ms6RQzx33F0NCpOinRVUMqo3F04TQdEUletGDEHMKsNEFeS7
Br6psXYrmKconhESXpXSg5IsXUzXdL4IOJO1qCHCZxk0aDAndzsx1lqF0ULzVmyvSVNi6gjn6r85
in9z/2SS//0o1rHsNno7XfYjsT/ZtK4AMci7PNYsn1W2rU2hOqAovayrPbcfTn9UxzFWPBdeeX5z
DKOyXNbnlRsh6Xx4bBYyBWYc2w+2quXALoE7epbfzrVHqMt+hgGX+HSuHRwlNszV/vXRxP/Ha5JO
ZVO5XC4dTf8+Lf/lBt1EH+ts4uEGXeeLLdKa/8fZee44jiXb+okE0Ju/m17euz+ClEoZSpShRKen
Px/rArerlHkygTONme6eqkqS20asWLFW7+gNcUqMgg/htXFyZhmcnVEV7ga/rAbNqKf7y0b879Hq
20De9/v8aqgVy+ETsWnoCrB9EbFYJoNTV63pMXST0MlVmTWcQe5JA2TsEiDT/L0sJKhwUCMz8Vyc
F7RLBBK6gQH6UIAgRinYSRIhN/04A8Trh6UN+4JijwrPooXSQZhYoiDMwXH9o0AxB27O4tJTPFSE
itomA1jGt+v+BVYk7qapxv1R0pIdaNOy9WSWg4qJ4oc1G0g0hWnJVoOzH6bEg52qR/mmFHmfAhoG
6midVJMnXvBngffUHomMu3M0/JzO75neRcD81mo0nGT4Gj8s7zGBznyiVbM80sYih6rWOzWR+fcP
CPjVhwLCiyB6yBnRL/VxQBv/sTv79ztex0gYJZ0CLEhtH2ghW/GutN6QwHvHtu3ZtCOHKOLoOgU0
PNBBRfx4jltmhGxhjFA5JnaqU6A1ui6J8XldfEAYxK5K/8b02kmGuklxcT8/ayzvVPeO5J3I8CPR
DduoAhSz1hxMESOIhGAWoN6xR1ARKKpNaRk3OlJmBANxLA6RPUB28eLQUMF44fzQ6DYurnR3qy2y
2FiQ5Hg+4JiHczGqauhn0mBOXZguqUZTQ9UV2rTRes1xTNSoNoMJUhutHAvJkoNXnn3747ofXOgE
2ezRUqFarfgGsCQgFfrFYSMXym0owzfRELLUJQYm7Bd5C3GyMm3hI3ProZTNprU71RZtfb4joWER
/IGICZfzzYEAvdKc1HJ1KdQQTVv1SjJsoFhKrHTnr5Brmp5pddsPSjIns3V8RAkvdgpV1HPoRaKN
IDL6uAnB2W1gjYHnZHQvHBT6nqjfj1CrQhh/m2UummN6HSz4t8QtPqr2HmG7G/IsM9aCPLmcAmsk
e8kMt74PbtW9uOM4eHJeS3NXRBZBUd3x4RizRh+/dZIzKx686KXRgooTibK97sDOxymYJp4SdanN
qwgbin8fNcgtUJGT0SkIZCwL92wmJ9s+aHeTNqseejNt5AuQhNAQrYXdiBjNJ8nifZttsXDKqW8h
EXw/ujq1ixUiRC74lUkVD0HXWnkVfaKVa3roLKDezlqnY+8Rc+hVeoDoM80j94+yGVgfNAQWI5ro
9WXd1dKSxrfAXNw9a/hcnuaxEuQQ5XiNo4t8JIp7px6SgPrampkLsgM9SEmGC5ojjrvj1b2vHIpI
wPRoKyL6Fl4jtCTyoeH9Xw5Tk3NUtWxcyc36sP3rMNXze/IolEs1nnaWd9Eby2KzavZ8UKy+8Bbd
bj5sjsIB4nm/xDSG8u1Z+v+fLMtvTuRFaejpWTavE9lHG8fK3Ms4+zxFDTq1QSvow3uAZPBrIYL5
QAoG2OYqRiGAjvXoNc7hNLuX0lEFrPSL0DcAPRbUrQeoWOUdPk8gjacQhk0kYffxCR0GOk3aQ4qN
k9luH0f6uKg9g69B/nDvcohXiK0hH/ro7DvGB63qJ9cggW2Cy36cP2CqqK2EU5cTptZWQzXu/hnX
3gGcaxV0qhPMoBNqn+GtZV8FqqMaVswdYG2Qb/Lzm0Co7oLakOSeSE1ufiyJ6yDHFB0dm0hDYqiV
05VPt1MmDqsIedmM8qfsPIDhw1Mnlh3Q1aV0dWSlFjtDQ4xM4U9k2+Y3lg1nvxcZ7U+X8eGDPGb9
2lTbs28icD1ahai72SLeHpv7CYIXzx0OGJ/wEXDMwG7hFN1aMBphLaZCwdXTW7nq/Eh3zzJtIaz0
QuHXQwTPMKDq4P9CDQo9r4+E/mOEriR4G3d0QUB7QwkK6BwGUTpoePEu7XF6P0enyYEW49yiLyWb
oAVz72QVKPalff5MT7BE4RhF5ZbL714ijpb17d0zgELWRyqupD+54jxFo3eq9Mu16VRgMwMkshKI
9zAmJyT0ASYdPX2HpO8EJe35MZKXCIQHJ66y0BwY4xVnMDOHCJ223aO7Ms65KHVM6aU+godd2vWp
k7PDennzAFaBBN8WYxuXxzMW+Psi8rSRg4y+S2DE7mkpLUgu1/LwNHhFXHnAAx46iZRVUUibITAx
22NBCBWi1hpe02EDIstRidhtAdsLtbFQ62UDYiskZFZ+6dGbOqu7yJQPvXtG+HKOKk2G4F1gLND2
0B4e2iB0hXEPo3jpIGPFsbq3gwQPpqAwOVGPfU60FRq/qqPSNMOyoDVtKe8o5XKb4GSptK92ANG/
iVbteSJ7OlxjyWkMtN5xnnb3SNSmDiDXlUoiCmPUwB9Qc4i7QZoI0jnF2nTkIndC6OAVNXCMQByk
2UxQELvNbcKKJrcqKm+rtbown+51lyVCkkRKDSwVlJZYaLgMEXYQUALn2A2B8zzS47R5NUH6itmT
N1qjRy53THqtCueBUEsqoM73adjiZ4EXosQgCfPigHTt59cEtWhxgjRnmLRPozdTK7eEbH+axLgG
l+UaVc7d6WO1eWq1+nPRpAuHrhRjcAgk0EBcNbvyOu+oXslN+4L8QqUF0QL/BNhXBY8NcD3oOjGB
u6c/YIjM6qmvwvAjxfkA42vs0g51exrEXifOdm4kRJ1ed8EV90QfHnVZOEwrUnh0lZCYRLawIbgD
ZbzNuSAeONLUAqvggI1mOkATCs1t1tHwBPELdkPyUXHWTE49LrnebdmY0FsNhB9TgKMhk3HeQ9W7
j1afxrKuAl0AXBlOWGd182XcP6EBP8fu8jyBa9qSQsWvxUIRkBbJrCImNjbMyaO3d3JY9sDZL1qM
4m7+ae5dMI7OHlYWif5ecmu8Aof3DhCvjhJLDZRy85p9izjIbKpYjmEw3GYQHvgeNpq8ObOptA4t
haw9jE9i1f35ppLtb+N+2zAt1TQk3frz639dVbdTLF+kV3rtraBWom+O6gLf9QDhXRXDBxJwRxVv
oz3a4cZWa0xzgotTtffy2yrYJ3dX4Vg8Siimzy+vz9e40gcX8/OhI8jMblUwh7jNpQsRIj42eiUO
xqgBrPkINPiEEsPauC70FU1yKRLMOZN8peva7qqNS+t553pE5+OceUVluLqKwZeJoBcBTXpuePdb
1asK5DH3SaBQ3rSCsmiVIKcmsr0IxV2s3R4xjrhVqv6NaMLwHsrNwQpW01m/HFcvX2WjmcQkGcGF
ipp88fy8Vm0VKi8oFlxr3B2O8fZ87K1K9i+2ssYJEPtAqKlaeLl0NbSGEiNx1TMubqCzyrFv49Ly
md9frnWF/XAyHStpW8/5zUJ9H8U5rhpTsZ2yQJ9GAg1OOYshcB5S536e5SuyQnghZiKycqRlrZc8
yKmWq8DwK+QtaeTMTN80PtVkUKYz+UjoRk/0haBJQx/WNh4O8efTXDyquaF9HuLEfR7RSi8Q9cnm
Urp3NNppUNJrVKqXmbH/YnIr1ImL0/pyiAWniYyOmgJPzBrYLx3h3tFBCtNbP7bQpIPImsYEy/M9
QfB9bMNukdqrFb+bWO6Eee69bFm0/yY15RTq520klaOGsncqbXJLkbrPJjr00iwerqBk3k4jGan+
W+YqcfsM0Z9wHWnya0UqcMORcJoWSNVjhaBpF8cukL0r1haNDudWge/Aa/zzLlDqDPM9A1U0TVcl
Q9V1U5H/jdeqm5zYWUm8RpGDCmGnQ/4brVxkQoFWjo4nUIwcdiejAbzEnx/9LQql6ASJim6piq6+
YSHVytBWdvrn0S3X9326LbrBUwSiPRlYw19wqG9hqL+fpv77oeVVOhdpg6e1nh/XHae8cxXEpX8q
P7kzA3cOPEt0J+Fo9EuaD6b23SD/96VW/et/nTRVFV+tOAb1sUqPNhS9NYegFXSWr/HmfIs2zz7G
RivRM3FCip1NZ5msJYfsDg7EK5xTvVvarZ6KVXXZAppAtVZftdBnlUMcZvF45FPi8bLjRxECXIdK
vABzJTImQZ9w1fBBuK7Rbd3dI7pqACdbRzFBzZhm1aB5EEDVSAA2UVrWRsRwI+qqQfe6mNwoLUnj
ZqOp75CdpEm0oYnRQTw/R4gEFbgX+bsdnVSrrmbSe1a0RigeB8gZR4OrGkLtpSyw/nm9qDVQ+GWp
/jWKb6lFbMmn1169XyevXiLulZj7S2Isf5xQ2OtFw6eYCWYQmatpXU1wymACJvYbZvO/vIVmqRbb
RQI0+ncu99lBPpva5TqZIosPgd4UHV4jgn/fjHKx72DSENDw3IStFpbdEdWC7fbR/Hko6md8GQlT
kWRLUwzF1N7eIU2si1Xsb+UYG+71xf00PcLQ6c35+SnfAmPKf4/R35Bb+1ZeYxWwuddA1sJur+hq
vuEvE8rY4iiQw0lKnMPmWeHC5BaqyC6OiejwA1Ro+ILk0o3tDs1hBdfG0yU20mBElNIveZ/y81hY
0tsp8swPx3KvA6EhC1GjywdnPMzpjO9nC/xjUSgHPX51A69wu7GAHUo1GASg88vxImt/8sv/fVIs
6Q3L2xe3vXG3JBaGfwMn4zidX+ZzV4YstCw8/o1oFuFEfuUqNr0sGB9G43G06pd1e0F06EXjcUPE
H+MHItMIhy/22PAU9GU0YLpWnilyEjCbJPVaTGpo0DNuTgcjt2nuWjQ2wBJ0y4dHqJtW/sODvH83
XQsRCKGf/EMacuMXpaeOr2gNO1QIR6PzcmTTbHoPM0R8RX3rUTnZwszrneeogcMKP/ZGdv/shJKJ
PMRNpl5iRvzFMBbh7tAcmQQ5zvXmjuog9PM0x4mks8uEnnv0wlG6KDOvZbrI6Y1gebIZoME6o/3J
2cG4DHAyYkxUTsJM0EFay+IYnc6c3G8Ob89fHsPNxce/1j9wsD3hyKB0EFwDMkmcFkgTxZIkdCw5
cyWgxg2COYUbL5BFlOBm8ZHRtNEC8g+nqupNITq7U3pn55jNLxviFfVkvzO9udvBJeAU48zPWtsz
ZeQTTKV5yxYdTLw3xyYHrAIu2dOcV+Tj8eu7c4oUW9oBhoPtq4ceOoimaLWcxEVqfiW6kmjarqu7
fJb5MVdHVBya9E5se8Qy0HAmvix6NTttVbEK6J5mlRyi1Wd5E1voIPwp2od7RdDrSE7HrYYXUKLM
xyEldHEPFT6FD1n48I/cOZ87SGYDs492I4Gc2DLKtJ4VYpCDJYlGa35ro8riMjJ8VYc/THrrd/i0
1pQmqcETAveNgktHFuMkSMBbEYx+iYjwNNpQlCkq+KT82czjz2zsFa+vtu7B1Rn7PZj7LMjeBus+
TDC4uO2bhwEg3jERGXxnOTc/OoC8qSi8pc/RHN1qp7XhNYh8F5kNvGzaW04GgKjLvAPnveO2CuGO
uFfOwWCaunO/U2f7L3EajDeYCDOt7R5cQRcpZHTcKSLQPYS7Bz+P8TxQUVKcTe2HeOXPJd54DOs5
2k+GBzeSMXV6RRBCmorzsoPSJeykX5F+ht0LXzBi0OnTPRzo9QBIP0Gcp/yE9ROdZ26JzxEXTYsE
vIs+a4mCg5bToL3v7YAaCdndAeIKA+w0plx4sWB97ae6YFP2ekcRcUNHOOw4S1il+BjQCXMSxyeX
5d53LpNRSF3exW5kxCUVDoAizwhY7aAHViK8OC0YQJ0WSxy72rszbgypDVDzOvSG/mbZUQX9MJJz
p7PfucfOVOnAqY/mfAHLqT3lYky8bALBR5SIaX4a/QZlM3/M1uroCNfrTenuM+4OzFiOJnc+cEeJ
P8KzhDWVtXatmzu1yLZFa2p4LmWP+tB6ufJ4PLy0oigLesPPVZtXeoVXpxQRQHzfdNq5h3v4sBT7
QTS2IGJ5R5SFqMANx6hXu9EVWyoR8Um5ixASe0fqUtnMHLfTi5LPqEfYIyCvcq2yajAk9pelS98W
Kk2ixYiMrm4YunWUSpu1DWzQBvp4iGXd+sGHweLNxNzkH/oYviw2nK8s1QhQStSmmwK3lpqQt/TR
Rex0Ng/hD2EWddAA6PhwFcXV+bzxbb2GOA2XhtMb54wcKq6qGGKCkTgy/h74iPM/VeExr7dFjz21
H84rR+/lfiL8dFy6cKY5sHqUGbDrHrOGb2Kj5mJjOFE0bOD/QyFT95Dy5MDcecjIY/yyXiQRZhjj
RfO17FKVPDiv3J1l84sACQPj4W/ZXMN2Yp6n0AERxsfmqKR6Jj4P/icDHfv3DtceI6sQ155CP3qx
VAhG+pewLZCOPUwPOylqrNFGTx0p9pi5eITYbe/F53A9Gm59QT49r4ZzLLHWJ0hBQMYXB2Q5oK1Q
U5fcLhqZuMLWfguFD3SNLvChe4qeqY9vhVA751ZuiuEqGvqM4UNsoiFWnA3SCBsUxD2bY6oiaCit
j0EaqkAfTlIPUOJFgT0h1XO8ReXyIGcB8oV+9Izq3+TpIOwBXt7Ae9ABA2Dv+aOwaIWjgdoIw2a4
MgVozK2zuy2drK+0zySSZJnTXAptmp/Po/thDQ72AUijys2HGWJUa9NvcZ2eXv2ETqzJfd5/qIIq
B1ksawUET5zdO9ozxw6lIpSLWyA1SD/PEIiZOCMCXUAjZ3ERixf98KWfwoqghcwr+C6E87anYD8h
4KBVbC+G1mJouY9n7ZtCvQdzljPRKc94iUdnLEsuR2+kRX17TQX7UVvKzNrEzfx8tHvOte1Vu82R
5XUdFUHXfX9xQrjx1Vw1/IeLtlWcbl7BteAgbHE7fhqMMIAvCVuzmzabhUuB++i8uuSndERHElsU
f48HfUMd5K1PjqQ7H0enT0ZQjABl6P6Ah7N3svGj0VNrwVTVydc6ejFo9az3SOylwpsBKIKAud2E
fuOz1+y2L+t2++F+lKmDZHQTXMubaby2B2ml6XCe7CYltzAEuYZL5AWV1nahEMEd4iz0lDk0GXHY
cYDoXl8skGhtOvCjRweansLBymmg4QOhBU+3DbAMoBAiOi5lM2y34FydUdAaDa4z/dImzOToElvL
JDgR6LXcxQ6Bk83FAV27BMqMT0Q0cUGDylm0LbFYr41WSlONvw2fDTHYuyd3EDZXkphcvDXoHMHi
3Weud2Y0OM9b7i4PmqOBO22wVVEFOP0Wxn6bh9uKoRLR24plvcXaRWkVsn2p09P5/Co4knqsvskw
oDza52ogxRI0VlVi4P4c5KvfoGCmqqgKnBDJsFT9LTct8muaZUasjjnOnv2jGOcv7g1OS3A3Jwpu
IYSIit0/GTVDANMd7mSDOrdBmmuLANPg59eRa7zhLYo2Sa1kTVFV3ZbeqSlFdVtZTyMtxhVh3Gbl
alSNUrGLf8lt9G/G++/nqG/VIk02jdd+dbtNbrYAjaMWQ6B0giTOca2fnMPKfxzD6uSRXFZa7UxG
maTgHyiHPpwcFz4QyS32QSV43xZ0tzbJoOm/XXsAhtThLg1PogKD+4/iJZzyncbW2BRzpP5inL2d
ApO2WQ5eTOspzt+z8ukWm7QhrqtfPvS7sphtq5ZErmobhqa94R7y+Zqr+0vyYsm2/JpOA7weliII
As+RBE1zBBs/z+GfH/nvHNqypGumoai2SiXwbUnpJ2Cda3V8jbm5iWM7XKdHb1yr+Au5Nebupahd
a3mz2MB7BKyddN1tKkfSZmiBghzBDVuHu9jWHXc/v5tSz+v7u8myKpsqC75Gfvn1v6CYslSPF02W
FfZZZ7khWaTuArnIE9662XRGo/DstH4Zj2+mwJb/fuYbcKEfAEcbT8ajdSWxQB1mGHwEwnOgWw22
29+e9jUh5mmqpOqqJZMOv4MDq1dl7vXj/TUmeO+QexLqRC9B6eqT76z6bU6/tcMNai5sDmPL+a0S
q33Faf55gXfYIDko+eFpn/lc169RqegzcT6H4yFReTQcBgx202OkR3z9zt2a7nT6SzL+B7T8Msn/
DYH+Bmo+jTxTG0miwm/zWe9JTWZAqpEl7zWd3WDwiJ3tef7Lyvp6cvHZumlpsiFZpvS+sqAQqcmj
OqtjNAAwJROt6ODiQtfJxbn1MQOZ8qh8/zrb3z2Vo1JT+VxVVqS3tSUfYzlW5dOfT+3BqiGQDYYf
nucgKC7q5/16U323g/5+Yk0O+2sHPTJFz19mPb1+p47zYreEpgZYHHx8BA7Xd2fv7qzuADrfLyP8
lXZmA3bJlqJzuGjmO8Iiy1peyNeYJ8+J3P0x8Mlw+PkpgoXT/bOZiAB+203fjK/CaSZblmLw1Pez
rGGlyXWlM6tzt+dHw2MA2BZogg8tSOUAT0jFfvnMbx7JuWTLlmwqGuWpt6vpeI4L7W7t5XGrBdpD
uj8eQhTpE3h1FRGGg1+3yzcz+s8D385EqWgoRpxd5HHhtJacGLZP2kz4ynwCLK6bZTDi2m+5g58/
9M+HvG3Tv57L5/67km7xMYtTo3GeXL0p0N15jIgv+mnQit3L/AkYMrexjTFq4KMIxid48bWf22o7
rOsTybJs7QWrrqSiLdLZkYqpa7iULZz+8UgkfZnO6OcSsJraDqRJAOrdMyeYHABsE+lO4pC16lTo
l41CrmFIMTMu5RCp3F1IP/kvcZas6F8jLfufz33bONJZTWwtturPbZmCDrkTwbWDhU5Gqr23uynt
y5cWxVZAowGJPCwB+DwC/YEDJ0nigvi0bLe13yU0DnXivEZFlj2zFWE1Ou6B0jzbyxzRNwqpqEFg
wTA6zbYVPwn/9GJtx8PH8OCobuLBfybUu8NLqzzEF9aS6cIDPoFdmG3gDLCkLfrNhEPU0QAde0Xi
zed0TkcdyqQlpD0oSYq45MGLgUcKByd2TDfoyaeyEo/2u9TNEG5SnNsc4IPaHf2QUASBccjZX1jG
COyC4ZhYVwe9mPYmRa1dgHZ2bopgYGBhK87de4AwQa2RHLocuTaxuLTFPjQwGBAGegCVd2tbWHgp
sPzo6Lw70sNf3jHqdRtzFGmguDlQBRr4eLefbkrZky5SzamOjrHugetMIjy3cM106Y0RvXtz0xCr
3e3l722mI3igQWEFGSkHUjf8+Ifllq6aAjreiJDVFrFg1NuYZLofx2H89C4r0fjI4NZgvqZQ6vXO
Dzfr9igOV8JWnaMUHl+wiJa9J4YkjjKFzIO4lnsed+ap6oCWzQv65pomRb81y3hbwCZ/+YDmHwxH
22YDXLZ2LsDdQK+WF1XwutX05R40BgVYEoRBJufep4LUu3sXG7MFAjXcN2tkA0AP6IF/GffK3GmI
C/OFpDa/v3ezgHBiv2yNx6cJkBp+53mrBmoYlr13bEKKwoPJy3PYSGlk12+Dsgd97i/IEZ2coh3a
HPwkeDTEcjSYgzfxX/Zl/Xeg2uY1YJiDs1WDMOO6VgVBJgkfMBswTvaXOaRSmhEfHrBkyfA+hkSH
1edGmfD6wa013C95vRCIgv6+iC2OtCMyLL454y3lsHb+OPdiN+Hxe3pQ3HHD5LFx74AuUe1Ogrll
ffdTB3bj6ctRm96kWUOkJZaCM/SbFru6YcBJ0N+3xCzAcvFc15ColEVwX3jVWBAqATgg79sPQcjI
DtOu8+o4VJgqPzg68ebo0EB2jGbtk+5VR+Gh7t90TqORc/cnthJgCY8aWN3odPe7xz7PJ2kif2qm
6FbhruW1+/LyT7KPfb3RHsKjIk4ST8PFy+lPsq342G3IRM3IOEqtXayJ++YSjMKuCEynn2ju0SHC
sJd/EnNUIGQccLt2sOifW/221+0mMo/GU5j2l7YcvJoLD88DfgOZCggDTHg8z33L7y5mh2npXASy
tt0ygPFMC1KNfFJR7EyKaL2AV9Jt3hyEyS+dZkyv+pDuKBf+AL69R9GeVZnoFxTLQ5TB/YWjr7Oo
G+NgTePLIUSu/yJEMbcHi7vLQH94mdv1ziFyuvRccHObEWk/JYKB4jrdNtKhIjn5H5nPMPTa+z61
WQS+UDLrtgP57s/UYIEtXOF6ShvwiEIJSoE9Q5SAEoieI+0xQluDV+Uny32SfGeNG0c3dWTdPZSh
0WIm9bUGc7P+GWA8eCeIY+SpuzZtAfEGl7CPl85sGnPUvz0qpYdmOGky5tnCdPC7egDCgJk9mHGA
Hrcc9g3xci7rRSPYL0598hnhDOrT3HJc6gtXF97Vgm+BOHJ2yKhXYoL5mtdte/vg82WKT+YS26AA
1WRiZPoR1qeLMwF1wnXjgr9bF9y4vp94B2/P6Tu9YEXZnHCtjbKVu7t8bpMZ5E5uLm0DUL1hrTDt
HEyYPBUuiAefEO59lbClEzpWK764WSTjKZVT2xEpSLVbjNbX/qrFnXii12a0G9GlNgonzqJtOjWG
NCatBfr2sBaK1oq7XsCvbdM0csBMjlVyDhjyk5uyS1nxzf2imw7Wa9IN0T46AXF4baQnSD0/pajP
NxGLH90RikveYejxlainV41glTufz1bwcQkpXD+gvIir69AXu/Liz7DpLOodU5r0/wCMfiy6a+UQ
rBV/AaJqtYEqEsVlRScuqr01zdQ+ulNjuK1mI6aje1Kw+vToFZl3189u5S5yr90uZJx7KP9jreFg
zbWyxWz2RJZy72miBJZ8UNV1GnfHqaHPpL04jvl/gG7bT/Gx53yFscltEwW8QTse4otye3VwvBKN
Qdesh3aBk3OBL5MlmqmYhBCuwi7AWSBBzZyuTr6Js0IPjZluF+9Mx6bCIcLdahhOYUuLgcRtfMGc
E3TOebQZtXpR5lNyuD3nzO5CdwLzGtK6Ntqena0stbbXyqGMt+OIQPEXTffZgLGYdJ22GsBvoCju
Nmkpr7FnJXUbXKQcDYiiTJhBfto2dCXhBTmdG5nLNvaaCQGS3TchS8PuKhwzG9P3VnqU27a0VI14
DuXuK+azNM5YrWZ9XP6S0MnfRaiWQs3VhKcClFGjOX/lHBf7kev30j7TGiDP2ObtFVrp+M5fWpxJ
2bZuCis2uuT/HKD+aU16D1AtxdRtVTHtr2DU7RGrdq7x2OP0FckbzHyXWMDHzpUIYyhh8ATmGSBr
BAytQC1MEZ6M7wgl/fIa3wWOlkE+b9m2IsvSW7lfTZJUedzjZIJOpCNTN6sLKHNUhtvLrEtWTclF
YFzXhlMbZQcvGcsOjJ1fAlitLqR/GYz/3kJ+QyiPxyQ5FwVvMc88NUPom2hoDHjWTdsYicRcfs4V
HnqXih+NWokDURfxgug8fayQE7/SYgWVCN/PIwsPLgptgaJZn/vV8Jfh+oI/6BKApmUqOr080Pre
huuyatyTzCJle/o14hV9YtM5++gCeoQulr6/LZIv6dq/j/uC3CbAMOUNsCF1KZR1IDIN+7bz8eRC
bDtQYeCY/5IIf80k/n2k/ZawHe7GSVfj02VSF5gf3IIEGcKQmglu8Kn72nuEvLVOMSwArI8d6LSy
T/gprTdVZ1wXfap4mtSG7lnh3FZY0Iv+9RlApZtxFnxUboaeLQ0LhRUtihzcHDDcIJAihqELyo52
arT9ec7MLxucLwKUM+GhyaasvbNqUqlh67JxvUxcavjoZlDix76P0n9GNBopcT+dobNCCVZzD24K
0TT2dJPwrHUNPs90yB+2+NRX+/Cxb8b4YJUfeZhKJ/HJ7//8vIX9IPUIaxYo/U1QKsOV0r9hbniA
Kt4+apHy2qhlkJw7Bpwee/qAPX7fcJGiSeHHjU9oxa2Lg6LX/8sT5ejnj/8Kwf/78cbbzrrbumWd
jtmF/V0150vZHRPSUijCQj4tkDCg62kPr6GCHOGWeiepLVKp30TBTHRTogyZDoeD4uQKeUIeHfJx
GXvQnLHQ+PlFv3Jt6hdVqBNIIMocBW87S5GuR2Yxv0zq7kyyQ5wypuRm4ygPqTB3CDjbp6iLQZiF
RVS32dxR1TfbP7+E+t321mzFtkzDUizZeHuJ07koVTtbgeDC/OhYwdzPa8rEOIrkYR/vR2CSBW5t
3KJhwx20ftt8ar25/jkHaeCUJZBVo+4X5Dj+9y7KytX+eGuo6Gxiy1DLBGXYOCA/IzYg6+Ijd47O
57451HrYJGK6dhGTAWX1ATQ7HMRO7hFB68YvZ9DX+/Htneoz6q/7sTTLW3U9azdWEGRAKDB1CXZM
mMIuzog9JpdfcHT5u1FQTIMuH5NSifyOO96r6x128/E+KUAwXge3d6GaSSNLpLnEKIW7vvoZZODf
HvvlEuJDVU5227BpYdb/bKW/PrS6JPEzrgocd+HOqG1QhINPW4IvtRUINpQIf1nyfzCo99n++4Fv
oE1l5VXjYfLAakBDULMB9cikkt25woTfmIgxVA2HfkDtWdNBfl7pX+sGbx/7ttJjo3FS0pV8n+C1
4b3GGhzq8NGJryF6BEM803s31BCkBlF0bd5UUKPq40PzW8nk26n+awj+4P1/jbkZN5RLXg8Btc9s
moS9kyeRpbCg64B1ooXlZ4NK4P/l4y3FljRbMnT9z5L/66kXa9Uwb5JxZ0nfvViF0vXgrwQjJbpv
kgDj0X1Az8ga3joqdZeONpT7P7/Ct3OvqRr/oR4pU1H5d1dZshSXip6mk2yHSBrK/XRpIk1GMb87
W6/ISx5wd4xEQOH/+clfmZfMvAYpnOKZbspU0f59snqzkkx5gOrPAYBXwbJGa3wopnTBG24ASYBz
/0CicEEYNAxbvyy8PyWi90X/3+Opk709/vlUroZWINR9j+b5+EWXS3CAXRAhMnruap7+cdmavj0D
frLBkyoMF+C7YNLbedLC2aK5I3YsDkIruAKXHRwJQQobXcPaBTOL8kG6PI5MVcQ0fJbYgPlpKWLD
Qaja+e1uVerM4KdPedtD+0LVc9IH5rAWVROgpHhHLFG2iyyabbXRDdBzqQY2jpvo/vgZlizmWP+t
LbIesB/ewn67M05xoiRPu0wndBlhGUwJofbk+GXRfHck/zVr9tslkOfx5VQ1nilSp751huJGp23D
eaJUTuMXZNESVkHSzK/RJ+Zz3T9+aHAwqsTJjm6BZOkvq+hr9vTPIubK/ncVXYv7wzgfeB+4p8Sk
eFXURk0YxC9e3ZX/YS4z/GYuTeSXE0A42jF/Hg+13iQ/DfrbJjL1Ri6d9qzi89yClEd0hL1QQD8Y
ApatRwc64gVLTxdWFQJzJ6xqnhTPzsiJtR+n9mmLS10nQwCLjK6x5S57LX55v3o+3t/PNExTVW1K
5ab6Nl/l6rB6lI3kMUEskiubUCrxaNOR3WJyzFy8vWwXC/bglQqZEsBsRVcnJBsdGX8JLe8EmZcn
q7a9d3a/Vtq+2TUoIRDe1LGepmhvJ58i5Wp8tu0HAg8NpPJfwtRolzDFHSma4NpcRSc6Hr10lyC/
gYy4gx122T3NM/roJz+PkvLN1vnnVepV/9c9IOWxZJwvq8eklqpDyhj/rR3UR3RKIcoJ+tWd6NIC
4lIIOS9C663aGWAtOWYRXSXIXuLxS0nwu3CdANhkq8FToej4dqQ8jtXBfFyT50RFpb8uECSWe9nS
Y+zCHAM7pxTaPkxlSGG1Jx8ytu6pX1tzF6P9PMZklCYMcjOludM2BIOwd38eMf2bXMqQIV4Yqixb
uma8TZ6cNyTlUKrPiQvzoiRIv4olYtk1VVZDn3/T2zdxPYzGHSXobFbR5/+Qdl5NqiNpGv5FRCAv
3coigfCuuCEoCoQH4aVfv0/SuzNVKqa0Gxs9fabjVPdRKpXmM6+hV+EKXJmEf6yQp6KDIcyTcaxw
GpbDgW43KUCtkRTZ1wU0+qvsrjfe7FRGbFSpsVgicy+M+La3DuvVU78OQKu3HpE2v++dyfCrp4/g
p/qI0Iu+A3ggAeWVKKQ/kSPdufsA6QSfmqnBLgZaAqVNxAisimtUGejw9iZ7NHDxYhSyTHdPwykn
AtVMM5DCGA41inPx6jUqu4ktf2KjRCSbdmGFkbLvKIIiHfCwh39/nBepqbDpf7xqYTnf5cdVyc7m
lRTq/mXVacIhXZtRxKI9tnIkajm6e6WgTknVP3RxHw8OMwpNzmBlD0HG1hN3WBrnvNtiGumMBhGr
agAe+bnFkvN6d6e4JiBCsS+GQfsBlIbkeA5wmFLE2bvoRvTSNR36imKoxXrW9Kw9qod9diN30CS3
mtmtjX/A7sTGooKvACw9QydZFhD5A185X/n6x8bt9xW/6jx3aDBd/Rz9YaUHRiy4wtMkPqnxe1jq
5aRgWLw4iMZpCJIYay9PMDBw8TM4qw5No0/32Uq9MWhm7CembgZYcPSsXRyQXK4yl7kuLXJbrEts
ogXV+QTGqzpw/ST381k/IW4P4rmf+7chrazatZ3XV76SuduBUoNICI0v7vt9idgwSDf22Zue3bmC
PFaz0rWqgrtPOKcLCfOIGhrJ2Wjl3z6m4HQPO3uD1yDrmRt7tJofE//ekm/urWuAJsU784QfGsu0
nbU+vLOduZdx7jxAeCISEloXZ9qG8+IY+K0/o8OMQvrB2RxC0Jjpk0FdoCaDZxtkVqtq1FY6eFd6
Feq4agUafuF4N60c7emk82Y6tS1Et3xE03YdBa8R+YRK4qNCI0U+0TGjCizxRwPxyHC5gccwn1EU
AiKP/bJfDcxJ6m2hMnygBMsYmk/Vw2wYKRUBTV+asNgDXHP9o515Z3DaYqchSQP3Q7Khxt0cnNkw
VIECfWZP+wfQ+hpvu/ZnZ+/hz0BfcwiZ3RvtOP7dZQU90umCP0KwwSEkOWmIs/boGXhqD3siZ9pd
I+AFOvcLe2ybgPTsXVE+Bc9wcgBTgl+dtpRA61DeQoeVLM5w814KJQDIc8b+mwF1toUdYd66z2FH
8jc19lsfhH5ZYvsuTtV1SZdNw6pWVaNYVTir52Sf7FfKaw9iIwYno9udH+qg45qDiFes07MsOYz+
qRwXT6NvT5ULp5FcNdeHZ4WdKMg4yMdc/dRg8a/YivTdhZPVCfa4m3lZXqPIqKSoJhNCo23h5TSe
J6cGQBHvE/b6/MlXnQaS+3SSkKwc2e0rcnA57CfIDw7pGn4u7iJlo007KO3kaEHprmI4UjDn7Ban
wK79iQFzeKNr49xHhrc4OrRjbz49yeEJns7cWhqB3NqrnoVEbtpP21O0FMlBh6YPKQlwOOek0smQ
5hP+3RlI7gkNrzb/8Pch/uYAA2BH9cegAlHVpCKf87jbHrdSUn0OAC2INaIxF/A6uXnYbFjrHiEM
qDR9NvZgFjmwIl1QliUl0zfFuJ+DKKBnlL2cb89p/hyAkWEMY6FJDUTkyUFFE1cQLWib2nR3NNwY
BzV6nIOyIYjl8XP5gKQENUyEaFDl1gp54vaw2p8eR4CNIk2NjXo37AbtdgCgUxgDOnSnvlyKX3/P
PpiZvx/7q+K+SszT+SCLN0f4ifl+BBB8uLF3aIcrvjDHQ/qJGHG8puCv4EMkQQ2kQ5lDlxUWojtf
qm2jCQATinEPwp2VB0UEyhz4CQFSgNbIoXNwRFRg1BHQIIzCWon/v7q5e+5dHPHF725NcYR0hIji
MIlyb17iDk6M4+lWuDtkQBfIVa1eLkiLKmNjs0Q7e96oEKysPdQxuGpAIfDMYdXhwQ4IFQ9lELyV
xH8uwknoJKjcWVw2F1524669BdUm/nr4SiA6zhqdwYUED5YlR79Sh+cE94yFONq5ABHB0eDE4j/4
tepoPn8k+ec2ErQ6nbgP0oVw/cSgl8Pc6X+yP51ttPbEv5VE4tEVTk2VW1WAZe72SASECIjw4ADq
EP61dBN0dBdJAp6AEZzEBlNhB8Rh7hwYgOuNRhKHqcIjBLtgY98DhYfJ9BwRoaEHDhhrg7gmtZwD
XQhGHsduH1whN1JdTMDWAxXDz548FFlNdyZeeAsJwHK/Tm4ns4dORHiko58E2RPQBH1ByBQfZ3uk
BdzBzszBUtodIBPLF5zy5wy4SNZ+lerVHcQxtrtUZU/8TZF0Te9T/Gjlwbh3GZzrMMzI6Yg9dnXh
eSGzxLZG0ckXpdwKSpQQFPj+XxUXj9+v5cst1uL9el8KPfCXg+Hf6/91KP/adVJVBmqqyaCrC7tu
p+5NY79+7TozmEzolSTeIgmCES11euq0gyFnc2GUVb5/w2o1tvu3BxcSH0Mzzuk14cGxS5gYQrDq
ojv0Yju/SGz4j5aU4DRRI/jP7wqk/GdoejFPxulw0f455GKBb+Vt3Z5AzNHvcZ4+5GI/Z4Fc3JM9
123giyun4on8D2c0tvxCtFLokPmcgv5DaOTwYemzwHadOsI41bCXX2UzJcm/WrY/pkotymBd4Ygf
9Nv0OTg1ADdhQbXyt2hNoS3VwmITUiHJRiRzSCGOF5GVsbgu7PcnWFpwXKSMkL4GurPF4TgR4kMX
xinz9kDmwFZN8GnHygrfjt4J6FQ2yD91Tgf08zliNIC3nAEDs48PWhInoQFM6OxpgUnYeGez0a+m
+/9wr4iPIY7uXZ2szmwwaVXfaid+4rAF0FJDtHTl6ZwroJNqEoqNZ2yub+4JOdNjiFYQKsiyi2KL
1tY9j5jS2ePNHT6cFbpAiXvGkefvhf+qkv21GAoLP30k28rOtLh2UT5EQR2ruzUW2bKnepKPvD9u
n4/YGKFwBcoOO0gUWfEwi/bQhiX31NcDos9IwgiDiaWEvPIt7+KLPF1hbWiR7FsRAkAcYYk36u+9
LQg4g3v8GWV+ilM5K2iOGl2sYTgj5lL3r86jdfSBL4JLkrH6zuqCULzD9payUYCjDLrpZf1mRbzl
X7NQ2IUHaYNWiMzSEhHHcjyBcA3tkESnhn6Dm9cWO/vk9PYsFnSYYvYFe+GMfBylYhY6RFu4xrOV
J5egFF7V8F/jkhHS0RUD8kGxOZgdZG0qSxV85zp3PBVRD+eqAGqIp5wte3O9ZRCHNBGI4ioh0ba7
bW6yO8gtxMxYL1MSB0jowsX472Wj/i5mcWwp0F9U2aIk+aICfasgpal+q0hmkg3qw3qsjZ9r+Lmf
feTLuLra6leXxuEo5P5pfyD3nLnRoyUYKB2p3en0eodIeBWVxzDvPuJ/o9mhmxQBLbp0kJIVOfCA
IcWUIyecYmAyw5TVFyZxABkuIpDoDZqPRtTk8oJ5BYqnPvx7bvS3odS3cRQqL5m0faQ7eZcNRN5G
L5cwDqJ1K0QjxwbG0XpBjPt9aDsYsEFJO8ahX+ne7W7eRacFsB/JAMUkm2HC6cvtqBZRMUi9YQwz
fgz21+HOrFHcpybXN52SErP27pjlCqRHRDlO/1WnvJ8e0s0wjtng7A7HsaC/DrNOPabgtXL8/o4B
d1e+qTldWMpw2yGF232lHpKPCP7NIJXsHthcd2m1lwSslLmaMwot4uuXjFR6UzWUlO9DLdxkmVo5
Tp9pKmZaCAxk3k23E6q+Uq0lAzeAI7wUBH8JbhaIsnXE/FvcsuKwCkO4m2jUdIMQSQI6QcJTYtya
VONbwMfa3J17SDjK7cA1EmOKDtm5f4FlGnQNxIK7Ido6GOZMFGooIIEbwUdTiivRzERQ/dBBxD1q
Ss7ouvSaUa9uOrVOlOLGNTtFgw92p05vxm7mAgfGuaJjgw0F93NZQ7CLMIhigK1Q7biGgC57nZIM
45VBFA+V77NWSHLUfXrMz9cTe/doI+k0aW1r/R12ujuPXgbU7qNz/+z2+/dRtxU+P7m0nHRCYaW/
g6vRbjc9R4rvk2NveTtFS5QqTs6h01O2NihW/EXsB8RmQEgw4EquqleHrDhuRSE/RD+FsppcKKnt
nlnlpB44DM9gtQAg873usNOfLu49jnHxJrT08vDek0TWSHBtP3ut/i0O7XlAxkZrlUh7NiKTUn1n
INuzphE9PQFVhoJaxzIK2jlFZN91epGAMPoC53vmZJ+SAhHkflSW6dWbzQhD2Y4la1l/t+sUrYrW
pi7TH6iKoO3bgbpNr5fbUxyo+Bmxy49DbG1sCnPoWUbD1RFRCeRhquRg4OLve4dv1oL/HwIctTPN
WSwO3FSy2QKeH8Mn3wt/es9MXJCiz70Ltfp4FJxAugoReiFuJ/8aVvrZykego7P1a2WKPpL69n0E
koO7QUa9qbDIVgnomet0m9FqviEFZ9QyNOGD7dkHjXMXKUk+r1wd9JSnurs2nR0iwae58fSvCp8V
FYl4S+Bp+J/ZzuvvOy9E6HqwdyqUzoK5Qt5m35DWFZV03QXYbMUjr4ISDMaB9Cv44ZzcpzaHbg6u
pwsVHyTpbuYBus2+2mBawS0NUIVIgJQnjkcen3dG/FfjEQD5ebXXtoDCChUnAZmeX7nTcpLMXCgH
XAjZtg1UkRtgT5YmlQBgqTFJonDP1e3RpXEMm6Qtai1fWEfumzOnH+wterOZoMghhlUTGiJ/Xzqv
cv6vzfFtvgtxnJxkx4ekM9+YydGYW+3pLcWwnrGqhx9+DiWf2Wz10RVBwKOLFGq3rYKxDHZLePjW
lDLpk5g0ddvH+eJcC3b14ALohEso6p0GaM30lhQIMUFAWWb9iYsPgVJ8I/ipuUuRtB24jNRuWQVP
ksqWUSEwM9brp1qt8lr4+KHloiElg33WYJg5qERROqWueNvULivninasK6neJfOuyFeIlL+6xZrn
jIjPmHsT01iK8CnBk1Cy2YXI4Q+FIMw1hDBRdS5LOEMtzg2XGwASDd33kSCLs+Icc93sWgf3QXk5
rrYCRPEvK+DQKnNm3EmOqTAfWSi3U6fK4lXhlNdybJ9eKpakxlX34KFH2+oNzpHC3oSfjCenF6mj
ZdKDqgnG5JySPqndimJLHxfLvWokL/rB3ThP0nJm/O+1ov5uDUmK8u+1YhQ65+tHcq4YRwIlXXRM
/NsS2M+YymOOBgcCaIBf0enIbXHV213D0ejj2hXDb885QqqQBXCKQWEAkJxCYkJpGtmbMsKeLhq1
f6xnQ/z823l4v0rXJFU2GXkJkm1StDXcXQMfKCHDgsJcqtiLLnyhyaQyn1yIy4XaCBHJGV7LAo7G
E0rNJmpshgf7alLCNMGne4C7a0uYIu7z7AG3xJgz8fHMDLfwCUqmWExhcfhgPGSh/4dis1VYt3RX
U2u/PWcDq4bJHYBSOME4aEDbEOo4quZPoAOG3d1ncMZLwJ8rJ2cq7CKQh5X9mUfpHXefTW0/h3Lh
CW2nkgG+rXT+e4BmtbAG9OdmdTDOrAEiDpSPKjs45f6kHxLUwZhp672Pjw88Pl/k7YddcpW/wRtK
yvenF75uZjwfcnpgevC/o9DNF6ZEpSFrhDbCfJHXu7CABPUGpL8qi4IWAVRJy1l/twtUS9INib6Z
JRc7Zvutfr5pGTOAiYptxmMGsgste4wZpX0K48/PNTsAlZkjTZM7hLX12lExeczHOVX5FUuOmboo
9iVx1w3IXNHo7t0anidP/aip0Q5tM3h6+R9UxmAZERk5X5u47C1eidavhfbvt5AK3/E+TTfqdM9b
1NcQD6sNrbceombjtrrX2qLvTyC3Mbf1YYdIskKyQ/LArRB/omIbAQbudRd503A2e08+exT3RnfN
/wA7Qtu6Vyv56m9jgm8z/tKp+LanN/ckS8+WGGvWeThmfEAI3ObwHUu0hjmVmfUJaDw7ZBWSDy0S
A218bnouZr/RyIldrp2oqXN8YhgLgaRWvirer8xv81mIw87aXjYuO8a43nBNj8doQPphP9SQohgE
eXf+dG6gYf9JsWcizO1wqf99eLywycVvqkkyfStFNO+LoKOj9QDPbTwpQSXuDbFawDUZha7rdOZv
m49bN0PmHsZjHn7ugB9ZFWcjO/2byhlY4QhEiLwiEOh5l9VJZDQZJecO6YZp1HBjy2gvNiN0khFP
7eVxxGxKQyFXMzhgkgSFTxggHa+ovnilbP53RQPNNPjLlDTo9YWYcKPTvU6Ue06V5SaYDSiqr+37
ye0TkgTE5c3EmUlxPjk5S2Fl/Pesvl19359eiJC2x7W5Nq88XUENz/Gx5UDzLffHn7fOtqZGhAZQ
NvcBokJw70lqUcsKuf28xgUJJLovEbkbXXH4YhcnG0FCRf9u6pTdHG8AqhJ3M2I1kJ0tE7zQz4uv
qleM6ipHTMOFaMHnzbnY7GDuOcSUvVqnQ6RQMjHv7qp/P5Hj8OcTj1L23JmHSz7Y7RwFZbCnX2nd
G/JQBEu50kBtTXGROIlC+DAjmupWXE1cDfoaoZV3gZ81Ozchv1Hhx7PkgcI/HspGySCVd2tHx+zF
qooMUC/GLIaZH6Rj9sJToMExjrkrOCUok8BOXxDsq6hhq/bIsx2HU4FgtIly0VAf/D1Xb/BvfJ1/
DcOoFi6ui2ZsTtezkg+GeWuI0xJ6aor/qu7A5cBPFfUnwOGNjzRszky/1hOiPqif/D2Kf0pZxRPi
+zAKp5S8PxyU3V3OB/KkfoFIfpyNhQCh4YLfJ0Z+pY2IqAHmMCiLOBC9txdurYpouq0+Xq0yDH7r
aXPCj2R6WBX7esJZ4mkLVQQA/yMtblvklvgvBqH9+GhvUOihHH2onb01tmcIPpEpCAXQvEJyzcbd
dDe5l0KitPWdI2U2YN7m4IQVHQTG3nOBHgBdgbW7iXTLf23w5bB077xdyboOuFmWUDoyC/Wgo7HW
L0cloZkyRkaD5Djokr4FHx4aD6Ts1ZLyrPx2UX57XuFAO2wP2kpit6KJMp6wV8muBFE7mLfb8Fvp
a9Wsj9Je7dtelf7tqYWD7IEKj7bRhFhIffySeO5ykbvhYhE0AgeCCCL8buer9Jj482VBMBYOpizf
nSu36zQfUI14OFbrRarZRn306Oxdn2KbOjBnFTqFCBKF+2Axf3apoZAGaSwQI8o9dL/3X4jh1Tf2
8jTYAbEUJuglVJZXF+jX1vif2UGDvhAQrY/W6WadGKbUI6gD30ZMh9gBmob1Y62+PAyWfBFBsJi0
9p2V8wmzJ2yFFDAx6XliBUBrixNl6o9Gx1D2oZsEXX6HD0sNIBhRQTGiRhAcPgNWOnpwdElrrPCT
s0pCHEqXGH5+cfaUhOtv2/P/+ua8VeHcuU3va+X0MPNXymb0XuKRZLgcxnQCJDfsr8GIeEDdIBCs
7NBqVi5CxsM+T90qxEqgpDTlsesTUoVJfN6wmemjf4Z2cPJgOHrNR4jQwZO2bi7IsoNo/zWFdkru
wUXnfumZ+7UixbVXMaY3FI3gRGDFQI13FRtusu7vS464tw2G7y9cOOE2V32bGwc+41AFNwYifgoy
Zu22UqrNR6QJjvHKJT29C36Q1m3PaaNT66Ksd6N6J8tuE3J4tZ7Z6xP2o5lttP8XqjJvaEvcBkYV
fTnJNPilsCXy80U7HhUtH4y3qK2QQN3bJ78vBocCI72aNl0/1e893LYWEFHXqVbusDB80OveIS/6
963w2oC/Vr6hGMBGdCpur5TvW3itJmb6TBUrH2SBazBl8akt3Fha2ieyyN3uo8J1uR3cSTtpf4oS
x6FHLb+LID3ssqYM7Rb6Q05/8tjrZXXQqlBgUDN2cBLQSxG1b0CbYu7+NdpXIP5ttIebubXShA98
dtWIBiznJnKJqBPjBiHo/4vFk5ImmCgMcI6AAmrehlriGH2t8DLKgpK5E8vp19xZBtwYfpGkV7L4
bTSpuUK97riqDkieaB6Rm2Ny1E2QvaWBcEUmZIIwUhiEKNpPew0JyvwQnQCgESkwIZbWsKwA8jYO
JL5AIQmWpkUz5mdUll2PSial3GWq0GelVN/fcL10sWaU0DcgFxo4gor39zy84RegtCU+DKKJ9NBe
ZZlv85DfLXV7VLnRXJc0sUJIsIB0S2juDFBJKluyb7JXwyKaUpBnlFRVNwvH2uV2O9xu18p9gDAR
5OchQHjTSZoVyaVUsgf4DVgO6HRfmldBAAFMGladGyKkKtAbscRbfp/MYdtQNHszrAL6Qa2ikjmr
3Em2jerNOdH7a5P4AM+8rdzTDPgtpu83pK1qJenFP+y8n0tIvIsFox7IIQdCIfi4W8/L0ZI3j0Ed
HewxSBHp4ys+N1qw+ETRFaO99oJrmgYgXjhD4pPYffpjYEk5qjILFOwSu6UBMks8yCQE2N0NutW+
1KcOQf1ZiCFs+2hxOFrsITN4dHuoEWSceO6mVjssOlh0x8guqWQmBOFKW2iDChjozekcuKpE/Rtl
DKe3gUFarwGkKVk5Yj3+9fqF9apat/R4PGwfVLzGoh8MmwD4lY/vxbW+crtdJHo9K5pyuTxQqbNK
l+6b0Pzn/BfCoqr2OBwRv3oMhqKktQfxRUOoa4k+Ede/7kAA7jKNjXX4T1ACQrWK0oKDySOU2v/n
bBRuhoToXElXDEaNUXcg3TXsCWNAHRjq/AkZjoxqu4fAmpBT+doEw7+f/7p5/vgaRXLU9Yzlzv7E
84F+4zZEN9zvzkdn7wNZEHhBiV8veeP/sJX/tfyLRYtz5XpP9ipPXC+1Vo4FK7LuZ/dBHX6FulXr
6cZP1n7aIdnn3ta/gGBXvTYAaRrkjcaqGTR1xI+NYDNcNUcrE136EBwNbVGE0O0OYciWeMseIiLy
/1y5RU6VdjmdbrcTK5c+r+bTGk46SBxBEk8WbSBgDQRuSPsjajGjZR0heL00vCNU+Hv3FMmJEn6l
1ZPB7OFokC4JJWjWbDtCTiuOk67wKRU4AgSpef3TAZDVsFYBS4F6WXycveTlPj8nFUTbK2vOlY2z
HXWw5G2q4ybG3QLpgDMuAJ86ub0AaF2iOmqC9axb/+o5NJmbIyX2RkJO8WGnI6RCoUAijlvbA/ds
UgC4QA3i4JpApaLaHiLCjHjUAeIufxK5OEzxywKsDOJVyOhPF3H9MRzXL/U65UYRqlJdhmrKrqSZ
Ae4D/RUEN9BHBgWCJnE0QPOjiWP7yqNvjmgUndrdEvMgO6LwewByboSirFDt3vjvNoMvq2bG9XVz
qlGwjQUFZ3EadZPE6R82ziJEaV9FvfxKDLRGOEP2ws1nt/tE+gAB+VYrpp2vpe4YRbOJ6vX50m3t
Qlc/RDZ7sccJ1tE4PRwFO2yn27/3WK+LddDVG6NAbB769xHD2uOXBqHFxCc4GBmEeqiAB9UveoKi
dH8QZiWIfD/twWBVa340EAhtBF1qiCI67yN63r7ExGBYBISWYzY4kIB6PGcoeCwfLv5wdC08iAgg
FGy7P/FP4cMD/0Nh2pojrNbPa4aQTke9b+p2lSZ/MOR4RBvQxNyGQi/rjMLWafFAwwaJGxSmhfCV
Z4BGnUEtWHmdSr9Waza90Tq8O7gsidJJ7tzCG1bhTWSnvCbefhebuPnk3Gpf1a7axeF5hlRVDaUt
QY8tOa/exB0/Dm9LJJ/f4g4QaLentWUPpp4GwFYsfxvl+6Cxp5l6dqIO99jfR+Sb5P3nIwtlL2Od
qcfrnS3njh8e0HqUPvvMJDAhZFUOTUIEIOY751hSBX9V5P86mgtxgv5Qs8cJPUpe9dAwAw2l+WlN
b23qWUkw9wY99vMNC1dyWlEsVFvFG4LeiVu6Y412LVbfDUH2F2CA1rXY89HtancigLWVYNajkSsC
h+SzZLp/t1t+DqZwPUtXs5o/tgyG8ivSUMSW1O8EydkPG4J/DT8GTUwEwcranUrZ2Vq4i4+VLFH0
I0+GCXezY1aXjxgexyv6eaGPejm3EDhf2vY03+w8F1gloL5ayQ35hnX5fQbkYsttbyKNfbYYR4a7
ylKci/6k5e9IwsywuxA8VLM3sgJ4n9GSCmalUbbJxMr6zysPq6Ofm2y1P6qbY8Img9IgCr0CFQ+o
izbvvYZTAwpiQrmuGeVx7wuTl5IF8PdnkIsIFyk/3SRNLIDxHXuKC6QBmhXBboTUnNPjTBH3Wdmc
v0GI/ZxzsSq/nSuPS3o7b0VQTsMDdiOvvNlzFx0awuAihT0Gua1OYdMbtUc3FN2aXpNjskFQMhLy
hc0rB6mQzS+ZC3G2/PUlCsfd+j6tXBQxF5WaZgv+WiQRowI5xTJDA6wyerjrqT2jhsEhxHVe8vi/
9yL40p+zsq5O881GfZ22N4AUYygcQsEIL4tZG3EVceZSL11quNWUPLnsxQuH31S9Xu97cehSP6+L
7ChWPR9R524774Lg6XiEAT3q2GWHgPx3evJL0xnhi/0hExfMYVw35jlckJaoEOO0Q807a7dHuL66
FCpFYnVadG52ySd/RZF/ffLC+aelp+P9WeHNXQTEMVFxbf9Tawjp+GvNbPc1bF9CgEptqo24BX9S
eI+Pjvmww7m4vBuVTuVMYISepU0YnQ36R6w+wJp4UFTCEX6CMwQoexhQZdCiHnVg5qYnA5Lzv/YA
yUzgo4KAW6vJdvMSEtxBeqXLx2vKnUs0vAsezt+f+oVN/uuFC8fu87ICUv26X6Em0sIFSR2IeX9+
7T0JgEn3MMJrHKol6s8NuzETeplR7SqQJT1sUuronyHxecLkolOarL4/iw1gaSiB0CgociDU3Up+
qur+MbiKcHg6wZFJSKwJ7yV6ShuEUqcQW48GtSiT1D2BmndxPhWfMjJ4hdcv1JUVF8arKXg1x27r
E6baFr7RduulKU7MNFMW6ofeftpb3ekudp93u+9fJpRxhOR1oDfmgFIQRvQC9BLECbx1pn4b4dvh
uhEuEoAHzjbeBgBRnercM5zuaRRUAKJ70GsGGw/jDvZKdFnZAq0I0lp30ZNsE8c3ZlGt8rF1e6bv
NI43p8GyvoSP/gxxRm9+jQLCZQWbwb5g9UgBuDbHCpDWvDr3WL3a2x4pV7sj0wFtHrA7B+kOw+iB
yNvJPY/H5t2tk6OAwNJa2H/Vlte4xhKC3jis1JXwZqefEAczrEKoRoC2eVAH0cKbI8eij33Hddej
4w8MQYM0stxMHsRYX/QLaZOlOAi7erO0NvEG3s8t8O1rFwKhzbOqn3eH3WMgjJy4fSC4se+2cdfs
52cBG+pvO7QsrnW5HdgQm7CW9Xppq4a2Zx1d3uPJKx3TS33t1/b4NqbCeZCikLi7WxxIil3t7JeU
hqvLl+IVDm2cxiJLTuP+udfvzhuNpoLQPdLJPaq03nn4gdbknV7cHBMA9fEKlAUqIWlbQUO0P+v7
Zd5Sm2bmll3iv+ukP2eysKlX6iNFPYKZhL6Loq8TtxTXD7XcPtVYvMLVxBuAdSx97tvQBU0swY20
qG8XLszL9JCuLZPZkoHpMFVOTKFdkOfWwaNtHij+E7xRByN6dZUvUs+yKgFl0Hd39rchFC7N6a36
MM5HXh1UBWituBoZqHMhdADKfzw+hJOJQIxP6vwuNeQJBb5+ihFca2wOKPDAqyMKn5HLUbK0U/iF
nCp2yKZAyWXsWxhKPLkJJJYl2MxAb+vho81xYnjVr3YS6mBa2duq8BZFOnYggHizSvTP2SGaU8D1
XFF0k/yx9WoPxUJWCzZOG2MiqPYdYOdVd6ae3dmMohOIzsPLMOJrFR82Xq2zRJ0Y8gF5ub0lHU0b
DaeJmykEYBccTGpBgEIG9zRwvwCAnv/vJRjwDsh+YPaADByMkp8ByemRAPhbAUmHZhUorRjE/BDg
DXKXQfhE+4gTMkLe5oPbmRZyUCnJlH7b5iLS8P35hchYvcjbyzM5ZMRj40oLRQz4nIvFZtQGJNsw
RxTpNm5JOiD9DoXEM1UT2wX+Zl3/fGf9uLPOz4xnEv8Jjct7u79egCxSGyApvDLBU4rQv9bvz+cV
3vG62j2T5MYcj2O85D7u9XW8H1S8+2f/fMCJp592qyixXxvT9ehS7cSq459M/3hG51hpHrQYVuKz
s6ra3ecVW2/b7LdXU+8qCYRWdV1/7LvzM3UN2NEnKKIrlLU+/C7iVnJNVbrrabzJvH3GH1eDnr7P
mh83jH2oPZyD5e7oVAxvq9SmSoyXn2auXCwaD1vfjM2OHFmy7eqT68FxT4POc13vJD2c085AthvO
zut8KR+3USf5vOG7c6cclfaOerQJTpCSnd2xsYLMsLHlQ23aNMLVYjNIWl9/xzlvQgkxr8gmKiri
NfoLbfstxTikR1k/P+HLVIlTHtxzWJ+BucghHn6KOM+CQ7wOz565EqLbM1HQ8ogvS0bx7uuiHwko
BOlAPKcLiQ78VVPbXZMc/Y8btSKLo6AviE++HQaAUu7Ow/9oNqOtYLFunLJgT1xWPy8zvFlVxANR
XsIgp5hZPmV5Ja9TLaPc/PA0VMZxRW9vklK6ovZu03x/kLifvk22lWWr1f7OgzAHzJoXp//5WY1b
e3jfB3bt1sPftL8jKsMEoYZ6Yr3VP3Ch13pEQyt7F0HCuQf3ALCbxz/CvhHpBv9Dm4KQBZ5y2SZ/
dbD+mpnid7llUv4EZ0rvUnQWTbiSDw8Tem/VBmv+ibmC3e/Shj8DEU8duo+4O6HIAupKE1D1z72X
IuHSgjjeFy5PF5hKrU3rs0WhFbeWEBpql9P/1RoM2IrIwNsN/avibWMV8u5+HPDTIFRtu+IEARdJ
FW+msPsZhjv7ggpE5jfpgziNYEEScRpePZaoUOEXs+ZGH2h1w48A/U9+HkXNTRdZ+NzxaK4TTKIT
bhOyn2lyV8Ld4AJoMAuAKgcVd9XhdyBrEjyqXS00nWpzCJ+7DoC/PgSltIRQjR+up7kVbpeyzYBF
z7v1iMJrlVYc0rdGYdZ31Y250rQV6IGLR61cGJDGNGIm2LCcIICtaylUbmcIeAKCcF7rthPnVNeJ
+DE+aE3o0gQ4F/hkiLnA9LTSwG4v+uQHIsYXrLetBxmKgjJpwc5te4OTPRhxqyJMT3WU6Yoq3FMd
Uugv+hYQ1yV+lDiKc7URHhpgeydYOFcic+ahPqRWC1YIbfUL0XIpKEqc679W4Le5KIRO6grjMOXB
yfD0zRlVciwkffQkmsJth8MgugYHB/Hf+rQEHaW+/Qi0QhGbqKLtVYTwK3qmGhf1kA+OwDBQXaj4
KNYg3r8yandUiD4qF8faOhUApyf/uDAfTmIwo0bzArYksKYONhpVd2PaFRQNbbl/8o5QazTsitFz
ynVbA6gyUS/BGWi15T7bJQeqWCLFaUOJxMKQ3DAw7C6cNPljt9vep1WpPyRfWDlEcyGuSDAgRL+k
51CgKzkrrHeH6LcnFoMgfXo5n2878Bt4vYBPQmDQuzWtujo7tHHa9Qy/Mt70rw1YrUQMq49j89r/
xDj2GKwjGkUDBCacR2DUU5Y0nQZvYbq7uhY/uzc/CW+QeUSJM4eOIvtQl9n71gTFaoqv8yuXqRR4
H1P70ZIbqBUFErs/RQoPRFMlBLVeAypctZe0bdP6ZXQDDwLqB/AzPE8Y//joguQqq929oSiYQgvm
f76AVghYdP2i7c8nME/i6HzgxQ2vh++ALSuwLVyqQH3O8TNIQyliZzm0rugOOWVADEN86D8WwktO
4duVc7qoyXG3YxgcIw/ESjh4n+F0ueLGAVGNdgKESapnERWZbYxOlg9d3HRp3aA3dgdx9awHQRLQ
zfHgZEMeFDoYp2CKJtOrfYcZ9JY0wnA7A32+a/J57EM0oOynIO0eWK4QgioJWaTfxTDCFU5HBZQ5
OonFmX3etWlFPprVPpRiQUkO4UgS9HuzWvlXfHNj/3hWYR+dVdPKZIr/WJsJwTz8qrcdH4ktj0Iz
Si8k2q8iQb1MHlR6s4F/PLhwB8h5loJIuFaFs/shTC/8whKKELjbzNQkWCFiVXJkvNnAKqEg8FPV
wmeziJA8pNf7Nb1MmdYxjW80+/1+QkW3y9s2IIs1m7NoWZtShps6JWfHK7wrLFIVvSBT2KpBIC0K
BcgnLdNv2U1YMMLyS53uGRGRNjgRwp6k9RJ2KUXvvOmgmd8f+gtkcK3oU+0kE9usnGTImX5srr7S
rb2pAL9x8TyFJkejcnXBse/kpY2scY7u0AzhGhKWa+5+60B+K/kIb9b2j0EVTo2pdrtZ1ppB1f3J
+UPifj4OnjWybctBjwC3Qiop1He2Lm42+LY4ZRWSN7fej+cX1nsmb673TJNEhKpQ1Il3DTC6VHbh
IA+Fog/s29rfr6yIG/yPj/8LPGAckkw1X48c+/07skstTLjteh0vKfY2AlJg/GAwK46FFTDrTwjL
/T2G92vBInPXTc2SYWczxm+nZLq9VA7ynWmvYjx2cTbulSwgQNAaCb3HBRNr/+w9hzB+iQyNdmc9
2tpyt1IC/n3D3mFFfhtFYc8nWsVIjBujkOMqIsRkXFt83zQEXCr+vqZ0MNq5UGd09MCkGegbzkVx
zP66zsHtP6PTUp4bnV3zHuxBsZeEQ+9qDCrXmYrbCiHRL/q6slJOSaIJN2K+CrgDz/AQTIjA//wX
Z+e1pDq2ZdEvUoQEsq/yeE8mvBBpZRACIYGQvr7Hzu64lYeiDxE36qHcyZTbZu25phGmOc+G4YPV
j6uJE6FmASXe0ytPbR5XqZyxFg0IcKeSXYI2Id9nE3JYdvvuN4X338fAA0WdiYGrqpIqo8q6cl/A
VEdrZxxScc1XNbh+MPp3GEegFN5CX3wlIB7/CIkGF2D2S7ZGqA3YZAdL399yLhiN4Fdi5PWCKcOJ
vDd7IxLDxqE7S4cDdC/PqI4PuuPcrQ78rxICQxbN3YhVu/qu295imYwRF7BOVBTQSOZK2Jtb4svY
KweGJVy1fDUD+prRNP37+/pBBu7nraVgZYDzfpfszTtYWi1jSzbbi7LEeiiIkaG+noaarc4apFE+
qcJz9qq98yGwDm/jWQGxZgAjWCoHOBM4C7Ss9ueTjeRBs9xEovefe/qhpf6ax8n5nOxOV6qdquN2
MUlV8SxMexFMEKT1ci+fKhBSB8cvA++kaefmd8c7FM3LaKn1y11QgTSAXn/rB0chKb3rlR0PCObQ
ebbkPYA7VLxnSCwFPEPDeffxin1ct0pktUsNG1uwgNH7Eo6PIO4Ec5IskTb25r3pxxfuXTCbw/2E
9HMWvsP75WmcwcOB9M+9/CtIqa6LY7dTwB0+fVTDw82tYnePPQ8OQsqoUbbqzTYvLpJqxbsOjitF
wkGokAJjVl6d3QeCvHNpX3a9Q4Ip6H7ndqVQfqnmexLaWZveD6Xz91GnPNqgIKoqP3iV/C+sprzs
9lZUR9wupSzW3F1WP8xBx8J96smlHhw9NZw3YTDDKe78ywSiK13VUlMOgFL9E4ZAaBSOW7pe1xHr
62X/5MFE6+FuNuFERDy2jD0Iq+xda6JMOrkcHTlu5sOKdhMmd6fwxvF7mnp/f6xH6IKmIOyGaU+t
hXj4z72uSvUq2ZHGLWRGk6XonEf2x57T/MahpLB6T13iFP3BeP99SUtU2b+m5a1Rkz3eZz9nw29A
RlYINSi/zaAE6OMz0oyELOwLNQc9hYmoOD7IofSx3KXEOeCkmffoKxHSN90Nq8Hcf62I9rTZhVhq
AhRSPMJ776vnN45PB2KJyvAYotGdnbDVfl8eR4xOqohsYK2QWYwPvsCGcKTEuWYFve0qshuzteUM
x5wjMBUcKKAdq2s/W5uLhvMm7YaZzDQU5KILGMcP4G3PEUFASfxuAtZ/JJ/2zAPB8r6/OcuJ3z7r
cvLDosB1B7gEP1l+H35G7I1ET0mkev80fH69UzlX5f1F5jMOzNV6NEK+xQ6EAwYsWcRbT0V72oMt
Wft1PUN841/XM/dnxnNbyysirSBWrj9Zu3y8OsShcjDYchR7nUxI5hR+kfAUB24esOtpPP5IZFVY
kPFjf/nuw5WXnQlfswgQKkwgfSpgWjoxtMgWGIseJq2ctcj05GAeHkdzal9oAnNpTDN7OZ3SSUrY
V4QJ+QtAAJifPYb3RaNnsQJa7xPxeJhIPZnu5+UlH50cGdZA18F3hmxGjHT4/mgfZoM13wsa4WYj
mDJv5PCBEIiK+tM1Ue8+ZVA8KqCw/hGNXNT6KKDv1vxuZST7XSaUsZMrHIglVGpSiIEpRZ/22T7Y
fTTjfl3tB/b/9bXKVkrqTmzIq2yIg0odj5Z8H4KAVGc/P7bEBwelHF4rbz/m4KP3j7q9J83kvJHf
oHkjmrT8KJ7FzaBSHQzWbf0WmqaX+/UIv8LFaRNv2t5ldT7ZFYCYgz/2vMWW+ROXvdppBxc+XZ6C
L1SJl1bhtXerGBS39ySyS9VuCjtCliIdMfLWNSemXYc34YH2C+ZRkGI/r5+py+85w+ySnCJ3DGKe
e5bl7JaJl3wdNDDAQ1COEo+8XcBl3BH7/g6tQTbKJseAERg5u9o5nexjvwCSkzxddZsv6yV1v7Dg
5Y0ro3MQz85QS6NAGkezahF51254etmrdvf99m6ogWb6u9AamdAKNlBMVUSDyAC3DlF6pxYXnpwa
D3PAc/+2xguRBOOp3nUo+XDLP9qXz1Pr7cLIywcHjpU92d0tsnEL6IzJzn5KXTGUFYJPZf8yvPTM
QYZVT0pgWyVgrjk+79PI1uByUGjKfooUTtj1qeEMH4fvpleiQByW/HC5DPrmR/SabGL4+GE9SUla
xwdzWK6TeeU2gekpV0+u7PO2ea8hKEMDF8GRp5H6ftyUHCt0QLHzard34hlEBpatFlwQifjg6MoM
SyJ8OiNQz5KUbbcmtgBXcZKOLvZxYl7xhMm9bn/VLA+TzruykqbnUQ4EimCNRRLfx9RuN/WM9Dlz
pnwolXNhHdeHlktfS5NsaalVkxQtI4+OKwFurhivfu0G+N5Pf85ZKVTuamW5LQ3gUTe1U4wuIRZv
Uw/NIqm8s93Y9Hb1pAgrg2DrJ5vkg3O4RlMTiilexmDwAiz5NX92O6Iu4ECSuE6eGPX1bYl9GmUZ
DLfgQ5g5nPur2wjQXHK/n26YD+he5u+r3x9F9tIh0TvHirWCkG3ctcu3LYLxKRTp2+zD24g8YdgU
QvlBa/7vT/4IXft1bfRAfz65lVXxKbscZRqt/nvmpi4LrYcRbrhahM+u9WiV+uctd9S7NfGMSU6V
dw8yaMNWQKQVUjVcVBpm24919/jZrvlAWfL7zXbu250n5WIltcYVX7ccLNHKcaokeQd3YE6x+TM4
5dGJ/o+Xqd69zDTeF23Jy2Sj3E6gX+HzRmq6TycGacYbmPV4iHPXhpYUxj5//5JPL35XdV0uJpkg
8s/bvXgaXlN5TwTTdf2cekukGxRwLCbzIdTRFsR8Qy6BrTj7qWDw/v1WOg9g1D/ew13xsK+Ny+VW
8B5Ej1l4khwD/x3seW7Ph0MamRFaou/wCS/iYYlEhGRHx4BUgBZ3k7g1YsNoTqJEenXhCqO1ACo+
hXloezt4ejVMzWf9Kkzv+KT3hfyvixp3n/xodutTIl/l1Q3gtnTbc3AiyiCzr5N0ky/bnGxCg5YQ
HPV+5p6HqdNd4FBMl9+xFhVkWToW/VWJo/Qeo/I00Ka54sas2WV/33rnaTbZN4H8RZJDD6KaNGhG
5lrva2G5qg5OOjxPjXfz6nVx78Uj581wWf45Kb1l03bZQQJd2IbpR0GTOUlgDfZB562DYqHGHqYU
hjXVe0Er2QRjKskHdYCgKrzsF5wHk0ExiklAJ+1gVMl2NTn1iu1xrR49q+sZH12OiAZKWyw1bHM3
tXhwy4dIQTIGEWBEJbnRuhlrJ/fS8U+LZNaqE85TmrdbmC4Igmqbuk0z7MUaHUZE+KWFZ1GDQ1Y8
hUnXv5XuIXLQ/bbdsJUc2fTAZlUk+T3IfZ1ZsT4vpYNz3dnNqP4ys15xs7OiHxn2ec9PjejMlSQB
xLYEb5BKn/yIlaSN8olZ8DTS18GTcmiQbnrxCwrRyjZ27lmFrihbPEz/cnGS0zIh+4l9GEnJJVSu
7rX+KPLh4foiHQYHcDns/PKxdJsY5Cb0zip1aZ57+sdxWWJL+dkIC7V8Hr2We0epnT3ALrZkstcF
XRgoUK7wR54YXwUEkto7RY5VuXLrFqVzwg06jENpZQXpLayvvkZPOh01h6DzcsQ2veOqfg5IfetZ
qlt1BmrzEacDmi9NaIB6QJLxrY2KoTqMkj3Fz1t/f3H010zzq3G67aKo3mHdfN5ykJff1Xnykfj8
cHv2TkjsvzsUL8nrQXJ2GMhVRHV0J6V3veCkh0ynhev6RuA6TxJFm4wIk/C8JjjnukfxHPWwkEfE
+VInYpe/Fn6cEWXla6sm7+EQbapBnroSpK543jW95NSPMKE+efvK7mBSLNsaRBNMuRuaiTtnTx22
6usUVBhDrgps2o+OMkn0rUpwrdPMI/7/cLclqO1Z7p4ipuv9dIYWo+O9o3JevkeG5dtO2tMJllew
efDhg5uxOr+08z0mkIGk2hhcm3PdM581Ah7wj2Hj4CIO2ooPG2DonztH3Nz0Q9WIBq4UrjGXGnJY
V71esreXywmxN2sIv14PmynVnXJ+9by3buLIS04xC1itn0+W0gd69z9v525VUyU1abNM3A5g5+sO
lNzHeMIYgMumLmzovQP6KXC+8f4jHTjUmWH4rCf2CCL555UAzfz5Sow6q9ukvMkrYwJN5+Qqc7rA
nOpX5jOI5FH19/tKdzVQoxdprqqs4dFbvNEQ7UnobU7h9bP7gkXFkVT43m5z7e0+5a4Xj7kHfXw0
4IqAClVvuODW4e7t7zuo2Kruh+HvO7qrlMzOVdaKjGeX+6w0QwtYwenkRFz8/TIPlJx8Z5N6l+wO
oCjtbqNuK8ztpJgt83Xwo00U4NAcgRO8gX7iz8LZ598v+Hhg/XPBf0GhJ4njcl0rKyunj/xqBo03
ghDFTr0vBB5QjoS+QhVWsGCz5iuetvg72J+p026eEusfIX4mEKhIuJMV5adN9Kvqx1vhVGjdqqHu
Fq4kkTcPzKEyng7H48WMlKPLU+fThy/89yXvijRll5lVzg0RErXkKIw3tYScE57GIuZwZKdftT2T
hk8A6EcNVw0UVSTVwEdTtDvs/mSdkiLnYy9rx6U09YVlhP0xxfxJtwNn7IrJ++xLP6oB/7kmrrp/
Tt+WANFzlUoNQLOgRCiRi3keZgOT9x4xB/ZuIwjR6JZZ0Wzp5Oj28Lgce0e/P0NDUYZQkP+Loff7
hu6WWKO47q+FuaMBDMA4eD28NQB73QWnAph5QscCnfmr3lwdUS5CgZJ6jd0/z9EW/Tc3oulIOQxd
xzntbnFN05j06uZn2Ll01wC/cFqIVoIYPTfGOHYLiNNb9GeR4tRsvjN8V599HfGw9wsMbX8DvkqX
IGXjbhx2lD2Ei4gFnpexAG+lagG6E8aapOPQhaVunr4MrVkEJdEaQcfevEG9Cx33ycv42VDvboTp
p5E9J3Mb5L//OUw0rTppRXKEcREP2Wsg6QP0TwiA18JlZeL48jUd2vSBY080Armt+TzaC8PFF1hh
AJ/mOzkuZDDh9ksO7lMc7xFhlnlj0XaDya9Anf3z/sSubEJEbpcnVNij0R4SDWjefE6DPkApvUF0
x9mc0wwt7Cfj5Kel9q9388+1f9pfv9anbqxl8qHE667G6g6TXe/sapgAKq+X7w6RbdhRB9eh9GFB
wEKOGbS+tRBqA4G/5r7iSq+R5dwO4O9U8kj2tI86sw+6XQPGJo6EoJKvXkLO2jZegXAE64VDQprK
TvI66/yzi5Ibwdu5J9na8EZD3i36l/llW2zjjpO7hr/Ne8rrAZOTrv9eTWF/2a+U4C5Agt+DRUJG
AFb7TU0yBT2mWbqAGlfMavT8M+phP5qR/+VEmCruPekFYPFIFb8og2a1i/vlKMPbgJJ4fBjXHqMz
E2mAcE7L78KEtQsnFSmgEEXSKxYVyZULyr02oIMv4TpjOa1hRyvKXfc4UgbVi+Sdwx2G2ieoLenB
tUbd2dlTguKDSr5qnCixjVEDt0z2r9/pWPaN/oGD8dk5B+aLDE0y8zokihCY8q1fsQRwdnAC57rf
8cshYCEUb5s5Is3krhOxlDiH4cWH9Bfsl1TOOn+WnW25cq6rg9v0ZJEtO4f+iotV4R/cYnMbpQN9
UPh0MR1izXo4seIjtFQ8LFJv4ofl4am1d695aUt9Ile8y6Sm4j7p7m10W3XCPkZaZLnoCZLgDMYW
S1d44hB5XZGa5pWDGmS8r3j4fiH0Lz+TCbp/YPLTLO1D8OqFFDBzg2PnZ/wlobHQpl2SkCo7bOZW
KGxZ+OciPDxTdj4qBnQZArYmmvDCUufPuUWPqIhi6SwvLw4jZ+RbHNn51P4yQEb0MvzCEiwQk79i
fgsXvtGzZbDzwIDN/H0LP8KnX1OsMcqTfEvwJoSBUXwXKP9IktnP8+XNTTfqGmf+fHP6tHwiBeSv
OuDf9/Nojvm+6IrAnScAhn/Meo1Dn0Sr8OQ3JtH6gI2yHuCOMSAii4w8sczTMaH3O0LpokMJ1AY6
mQ1MWwxf0qX5HXHG8mKuqq6bdVHa9UgJLzc7fq3Zl2CGvClDvZ8v8bjsSe8TEXKWjM+96wQkId7g
Ir7A4xfjZsvRhgk/3Iyifs4ZPRkcx1je+TCHiZRAMUgPDUlEFbZjbQvQrk4Y+dLochTBqLHXrm9e
Ok56ceFI24LVAa+1FCfhDzSPL2jxWmdIfZSHnel0+GLMTEzlMY7sYogx1iGjdGCrDFUc7GbdQMSW
Hnd2tOTIuO/Yh8SuvpNew4GKhErEzZlz7V9ptRFLJHCo2Dm3YQMmZ++v9g1U2D8McbA3J3uSiq4H
13ylZXOeHfxqhOjyiDtwHDBY3XT2XQ602t4RAvlOdpFbDrLVjikAkdlttyS4HeyZ8Hy/DKzpgT9+
Jfoxm8VYPco7l58qw2iSodHp2nFvjY786g9uG2R0625tH1/2791pgdAvJ02oGOAtFgc6U/ldgxYk
qOCXF/xnvb+v+z8w6L+WfauLoaohvLTuy1JpnyZHzShkqjXMkT+EhOzqbs+9LXYp0tXGRxelROyz
vqouxve2Z9ptgQO17OsTeuPrcf8NCcH35f0Cpq/1nuzYxoPSgfTj/9zej4r915TJTnEnrZsfpmtL
yOdrOhrQHATSjcIuVgn0Q+yUVqkZSBDSaW2M1jAIRwTPjc7IvQYQDLARARJDzxmNklGAjL0arVjA
rpE9DWjb2R4wgNt6qk23zpbD1JvFo28mTxfJwzOI+BEXTEfLZcnYn5PPct8fb4pLHB1LgwIENuJo
guXEbG66HG4Z+vYqFM5UT3l3iiyq3/tv/Ouq93yeWMXG51Zc5JUWudnBOay1xM2PfmoRcuLX6zOW
K7pkGxc/27nKzmXrzLO38yRrBcc87npEn+j10tKCWz09Ew9IY7a2m+OQDpvRYBnvZMT4pa6ZO6Vk
x4B8r+fEMT92izgfNFP+VGdqUrkcp9fMPZ0HytHb0QhSXKN2z2vzPDOObDpke2de/qVtrod50e1d
De9UuaphV5WrF8FBcbDFOZ3duGciq3i50YST7EzybyRc5+4e4GcXIj6UDed2CYGZLi8nZIQLALS0
V88AfZJJPkOrlh5s9UJwAdG6bK1+7qWj4mD/fVI9/MyEQGFSR7VJKssdmlB3Wu1aWblgEbtboJWc
KMX5fMrKphGvJKyt8CF9Zp/yqC9LCPd/rqreVbeWFldSVkmCU1J6a2GsNZqMij5kBgNHUntCr7uz
SHqiJz1sXgXrnTzGt5VDa3rGtvvy5CU8On7+cT93O66OhK+TG9Bp8IvejtyuPSheCMQVx6GxgYfe
wQYQHnRGn81gEGKI5RRnDksQ+JfFW2HLbyPFp8IUs13j+I7vhkoiLtFLR6Y7c4e9TIxPoTOhTB8Z
TPP9cPqlow1FsXyzsbHG2gyIYTfsQftUXrcipml+mwW9JRFcc1qiVBofARpKwqTgju1hopv2JWH3
sffIxBS3kmE9AMgaP8DsHCsUOrG3b3OiNPYGF/TXlTooJv1xfcB1EO2DOMV3Mb8erIHV6K1FqGka
dEnb9SAMF1WwmMnBjB6xs4rBsUJhn9FugDxf2AkE76MOJiNBWMHxYqIN330KFTRBM+fy/g0LvF3I
6JdtaQFFAqHpYCZNa/tTn88QZKOWiXJbiASfoZSPGoYcHwme14lc7Gj63bA6ZPGl0jusHiI2kEhp
1CdQtkTF7OfDvFfPr6hMxsZI7ckTc3KcHE27mGAwOjiNIv8pk/wRpVfvkiHWAV3odqz728mK/JZ2
20Je1TMKH4iUMc7NlsUoyYeNs0YdSdF/JuGlzDie8N/nHWdyOQL7NF94zEU2/O+Y8HnyUH8sX/HX
xF0ThfAh3JKLRgbKR0rV2yu/Cd8xIq+u3ddTr4PwbIspRbGFNT0SJhSa2ku8Y9I/+dkHXh3fIrlH
pf7FfzFeYkf1Wsyrrlvi+UwVly9Vx1zv+tuGvWki6xhuyaPt7vt8cPKyx0Sw1beOc70S1KX5Zh9m
HA2094aoYpoHhMcJvaKFUSlddIQ25dCiRrUp3HEk2Y0S+muN8HB8YxwWZNAjZoH6EGAel2X9w8E5
r1uHsmgjElubhEwgEup9+oPIrWIbBP6EDrBcdEJcbukl4DJSDz5vqUdjHM6WZH/vGdgEmoTqXEZ6
H8qNy9+/MfgsOt4Z0zKcCzvDyCl7JEJVfRMawlj3VX7/fnp+U1/VV6ojpik+XZSUCZHWpeocpti4
bEyiZ2BFOuZE51mEK/bix+YCc4UNXrDvT5CIjlhy7ndClQS3ro5XORq4uwO2ElXHrDohueAQMOLE
yTJSONiGcL7e4CxDdgLpqzgcPSljHimadQjgiLixrie54G4O5bp50pNMl1fWhL1Ow/TtQ20demi+
Me7SZZG8BikcIPu7Xj7ZjB6Rg7i2pQmWnGBX33Hykl2jZEoTKStOz9/FWP8657bW+rt17Jc+hFQO
thCYlJ6Jz5Ax1DZ/3wb+n0f/z+Xv6daWeVWa+sDlC2tM8VGP2zAalZFrVX5dO9JI2dv5lqF2Qx35
jPSuPPjcvx79HtNIz0Uq6ZIkry6a8AbcrbJlHS05DE2VATH2scQpm9OI6SvzY4LDnLI+sT6MTMuF
hln41voEBYUvUzMtONek9NeIWfr7C3rUv9Y1GKBdRe10LLJfeIhfJW6iXi97s7JuS5oxu9krYZGt
bdO77+KmfQWEwrxhNlv//aLqg07yHxe9GxTluW1FbIAMJDcajbrYHGHJgEsC/tHC35eA36m8CLj4
eLVCgwm1x5nNHDcmBwMnicpePCemPGjB/L6le82M1cFBQhHvge4AGP2RRMF8AUXkspl6pLOhYwu/
kSkgZAsvg+/LM5HhI/bvr+sDmf75HfZmvZfjJlZW7eLEYbc+Ota4mbBixvb58gQffvLRaQL+ebFO
3W0K6ZrCLB53kGjDnuuZwbUng4HhBORliOWugzgkJ3vcDE1fc+Thec56/AT2+1Ga3i+I/wy+f23u
ctLW6e3IQ3eNnk4IrelGczrXMpnfb91XigmdZjiNGrjYcIf78psgwJ1hX0XfKeZgMNBQEGtuZyW1
49yYSwe/MPzTp7rS5srZoauqpX2OWqhLdrJr4lBROiVup6OrMsvxkVxV35fzjNOCJo0zy8t1V9rE
ELhy57Rtb4F1C6Kjm7cBwY87CGLzs5POAanOIII1Li/HRRF78ZMj8d/HofZDOP41HzOrsLLThVcS
jRUrKAj0BU/YqzDImidT//Ha+J+pT3bHn6OghqmfNgVr456AOaJWAP/MUPVSP1lhzbwRaEjlFSXo
mdH7+wLwdLTfrTrpUesUR51LZ6VgKBxyOOFG2jf4toRbxcHfL/fD7PrXOOuiwKMDgIW2JVbqXy/1
lB1aen97GWT7LDwXt+8kaIaiydujIaH3vvTlxxSEXax1BrHGTr9DTdEPFzhzPRnzyiNMAbnR/92L
odydS06cztrKOjD3UN9Tl0yqaXVybwNzKPWV9Q44dNOtnwyqh/Dj74vefWqp1a95pjDhOebMhccj
9eePRh5+h4N7wfzktwNpfg7zAcRMtK5uFazgXITQJ+k6kCrA7P+vxh+Bd7IID9Xl+1paMiz5nJxy
ZVVq/s0KNBWbecO7dB3ikFar01u5MKFxLIwnq99PO+7fo+Gf6959ASXWLe7mqCCJixIAylwP8MXo
9FSYq+5pawrh+5MPoDysBVQ0CZDF0Pjef3XSL2K5qE6UQXCPJs1bXXvE9JzWu8SO51TAz0Rtj0AX
7df17j54m6oyY4zrnV+lrmNoXgQnaRwfgtO68NuOn1/cyP/7LHv8jFj1G4pIKTbvJUrEAiq3C8r8
VYp9qhGq6hgawWsdBaZCeoWbV88+5MMywuRwiFiaV3pf3MVVebhoR421EsDnxsnQKGlEyO4FH+AO
fN0nz/dw5v663N0qYhzbunszuJza3x/6l9JOO96NZo7T9kuy+TqurgfZ7dlS+XBD+HVV8aV/rV3Z
3ijzFuHqitYQUXe7YwC/XJ/WXVvbqh9pS7AGqoAbFlCaS5+sQx3bvPz9yTuPnlw3hHyWN211zLsD
xKWqokyWoh+64QgYA0iWfgVxEB6mGhz+ER3M/n7JHzLh/ST9fcm7SRrVikSY0BWa8tXHGq5Btp2T
dnXgKLpcvp8+oW1RMfoQGb4C2urYg/5gWxHZ4YtrAG1IhWQ+Debm9Eu4VdnOWLi0DUIhuA2VWYBY
YhwuxGHrVge3yd/v/iFq8fvu76dfmRwvqsULg/iBcgdvbij/yx1BFRgCepCJYIYST+OFT91sHy71
vy99t7Xm1wt56+buhnxyQJCqMBwS0Zy9nYQIbw7jJRJmGd4492Q7n32TSvRZDIB5nryBRwvQP7fR
1e+G7c48tpp1O3dW0CjzyS0KrMQ+6WvlRSer41L11QW9EPMjLv0OjvN7G9vEW6BwGscf7znX7e8D
mPP3n5MoNq9Jque5uJsObctBQ4W5ufajpVnZ9Y73cPoyrs/WfJFtxe/9/0cxp/4/ryudT3ut6Rw7
qwSBpiX62NWyS7LraI/wYFFe/TYddxdXgrtMuxmr2w6LylLDSU2X7cs7lMO9e/S6HwkeiF07hxdK
QDlhuEOjJzXBHikC/bKgeMFbam0tEVbL7j7pl3V4CNOLE6MmGexOTrHzlB6npvaLZaJ5gVFZDvCW
S4ecPqWze/4Ecjff9vP9IGu+9iAp22yquQBpF+4Uw/2wGh5JZkf9ylFhpiLnGJtr7eVG3B6BFm71
qjvZyTMVuy3dQjic0G+bQ8nVFK8dXCenjnvQX6HOxgewmtjNLo7WcVRYopKvlF63uw8QtOJgrxyJ
t7sm3g0giggNL7d6ahte2rDMB6kVSItKf28VjCqdODrY7W1wM4NseUkEJWCPfPyQLaSbX2AzhUUr
7caPsnFP8iC+8htnhRp0k0G2+07ghzYXfOHty/Jw7FUrae/KL9q0PnjwjPeyc17sNdplrjY49W4f
VsdpYKMRPliHKZ2x9RXGuQl569wMj7Mi7R0i0k86Z8fsW6zLTlE49DnrbXuxAdRizJRGpshJMiD9
uuboerKTtwiceXzxQAVLRwq7ssjBqr3zaxkmpq2PsJwFK9tBo46d5tsiI8ByIUFAVfYEwZpjD33H
1m/6La3rscHZQOuV8ytyNZ9ja+GdEl/v74JIty0sM0fYfpn9jABkT3mx6J17OkqaMSyJXnUK95kH
IEP5o+HgN8u1UI7DvOvlJ9c69S9JeJbd5Ph+Q+0EQ3rTYKvYdY80OlbXaJjpvdwKGXNV5bXDjM2w
ctRVpa6yvZNdxhA6L1LHt3abtujr9Uju+lq2NJtZpnwU5vSQzPb1sJsNswR5smtcBmltX0m52nWC
Ds6nl0CvhnG3cpr0Zlc7fGp7ZYx+Rmbg4Zt6czUzzDb8TKeZRS3E8cSwk6OnfpPkG6PTKsbtpX/M
XfNNp0Gq9hXJPUurbuurwAj65gR9OHahhUAByc15ljsm42DvGnvnIAz3bsMYv7bEPh8nNRF9+CeM
itrLPvZnQSfhf12AYwZ00dPPkg5QfXYglHT0QamEeftSEn/IMG/8g+k0Ny/KICzbysW5gLPGThfL
s4uN7J5YbBtyCbgk7SC+sBelvfI4Fd5b14tdW+4VKRM0cPEvTt2HvAGTq5P2jihHwWuid+Z/bAbH
g4dZ9OE4YKOUhMtl5R/Qq3PCpbmRfpk4fe0ws5H8zAK/aCfKJBu+vrY0ycH9Z2HnvRYcNI4GaCnI
fqUXS9ceU1hZsGl2M4Pf+NrZ1jOjoFFy/YARQBcECF5QKM8KdDLhZ7Ed6eDhxuIV17dlO+hdB1/R
iNPMEateMqPspURjQbRd+M0coR11BH9GNIkuAbA4fLAP+VOY+s5ZNm72FW2O4dgbOPV29y0ft87y
Nrz1OpHDGKD3AjTTw6h4Tns44dKEyN2MAFY1kc4/DZquGzvMFeHX+mXJgO2ibNiOtvFSDbY6TFO4
236+qa7OeWfLBCTa1RSvAX4rUcfkLyxjUNnpV28J6b+fS5N3y18KN/hdaC6C6Xy+XCIw2fU1usDb
0xXiOrQIbTFInYqmiAgu3q/jpTSprFU8rYZbpHzwPbw57Dfc3JOhjY4Qgzm6GFiTxpsOaXjcmmG3
0PKFHXpGYfLqkq1wgGUkkkdYfIVT83brLzFCoIlAVgumj3jmGLiIGjdPu1HxqBPBJLejaTzHWBjL
OZUXqU4lLCYiD2bEFrWGzws7rmCZlwMsqnMEp5rsISbgW10Hp2PYa0kBIRo5/NIOqAmgfyleihYQ
8fCChlfBjwraBeQm4/16DgoVkhXPYr13Jfe9i7YvQqLsGEeIj7GfYqNPFOEFxxdC3ufHeTY1Itym
tSOyaLUEfO296oeAsa8HtRJ0lCC/8px8HwNjAHSJ6vDaO2MF7bEQ0UMZq468vg6P9pkcblcMzMbR
dffUdZQPthaUDYq9y8dnVI83sbH6VtFj6TvT1itDpmxbD/CpLTGYy1Qn+xScqiutvJYF3ck+eA5e
AoH0gmDWUrilsFBEAbXrs69NNAhcu/W7nDisudfSTbqjEdsWHzDxTsvtGW9AbAJvE/S3hjCPh2VG
xxiBx5zPz0GBl6QFin0hEIVw3ZxQN5c1crehEyQxAUQr8X1C76V1/fNwOyAe1NEuYu5BrLktuU3B
HAti14Qpiagjc97zRbkqcFQ8oWgpsAwdSq/0ciC8iZUf2Q0/KaJ0b377Ue881gxteAzDb2ecj99k
1wmF46WIqsk63C7+FoE1hJK6aL/IqsIzkFR3NqY1O1zMUnXymac7t3cekKminZ0viaqSnFW6TXiW
k+nCryicbWqGR/hxx/k7FhV4n9lX8CO7ZdVIh0lj6yvdy1S3O4W5styhWslDqbOIJnjz1Uv6QW7o
dnNH4YXAdPE+8ePDa24ACFwPaBQjGSCdSxwvOeiIbVV7pcMle0rpdtYFb3w/djVbWTQRTIZL+A2Q
voDvArF/FE/3Y7HeZcNOwLyKfdSkHjmdh/6yWGXunvlhp6m9TUobJzeixe3y+8BVaNc75QAZBHej
exUi+T1zso751oZY0s9E79R0jJsxFpfzHiocXlPvfw3JL2f79YfOJzDlCcz63ohR2jhY2Rr+0t/h
3z3gTxsiNOZDpjRwvrjO5msq+H278GsHPRUd8NG+sd6i1Wz5qzdNX0jFiRe93ntBCHWo2CkVmITM
SnZquUf1wXS6+bXS/7nWFSkWv2CYsWlC55d7ZRbyeTpB+pmYbkJodXp19hHmdSlb4oVfcjhN2Urf
WAYax32lrmFaiE2vsPOl2cExQqYsET54ayus7fiLkooe8N7d+6fRzHJnrMajYn6unCOvFkoiEIcz
woGDFqkgHvUxGxx+1qhy5LCioLBns0/xLrPlVmsGWzTcTJwJSRi2sbyU45wE4TwUyHuAEn7Vv8KO
dUXJ5ESQkiaLEOeudjrD8Q5HzNZ7k777ZonU9+QI69BZ5H5+duHaHsWWZiiCmybqJ1BmMVzote4C
igDuGFqbW/YHM22zlgN8Wtvh/5B0Zs2NakkQ/kVEsINe2dG+2ZL1QshuG8QuQCz69fNxJ+Zh+na7
3TKcU5WVlZXlLUBjfBmh4sYmpSfG76oQRE590V5eF4yINLm2WeZo37jTw5zynwi/N8OSfRkr7sXm
/KCj4Xn6Yd4H+/TPjIKfExYNqR/f7Iaq7gsLNE3j1s/X/c+nYtWpRSlGs1P4Z/wTSg95EeYjJ9GC
U5kHcibr4dG9++JsW8OBNIq0jCNNfLjtsmAH5j7zKY6PIA4in/i1iu4OPnYkPMWbp32xdzdFN7cx
eMfJuLPixYE1onFACf+6TFb+IfOVDCT7LXahBJ9wRMpiz5NxS0aWGqKylb3tq6ohA/gvZiyucaDa
5+yAH+c3bvuWqmGZ3YU3fsLcmfdYFszEzx5HGRBgZDB+Q8xgKt+SouVGIf/LtsemCXStJ5ku3H/t
cImJejZ9Jx55CwUafXNC327XhZiioCnM97erwAarYN4bOyw1UsACeTC7sMzP77NAUjxgqIEkFiku
D4TAvXneBYvc9LDiA/3Pyzmx+44XK7r6ZHnYVV5xFj1Dq1Saw2Q+XoUYB+bO7vumLq+r7otuU7ti
ZI1Ho5RrTv2ntrs+P2/6HyZKc4mND0Rig2PmOfw5OOfe97SFrnG5zbgW2b/vrfDhHzN0IZiUKgHo
T0FdXZr8ZHjj3jDed6aDaa+IwXZJY1j92G1GjyoFJKjTnrHl2wxtbrcSqUCV8ddm/9neDKh+3o7p
izhnNVx8Pou5/H4u25GE1lrRTG/eKN+sJ74Cbs3ZZ5Xjzbg+gpt0lqwJOHVVnCKQHBrD45kHYmOx
jWrliAdFcr/IrDx0MIIiqyzB1f/X5vUn3EC/yV+vD34GpwJ52LKbPsiE9GN2ycOBX35bg5/jt7Dz
bqrJwdiVhi85zyPmuuQK3dpwiCZbQYhDXGsVOh09CxsAVWRSsNZrI4FsLS5LkfEqXnSmUmQAUMT5
sXQWyMA6K9VCBm0Z9eXj6TwCCLKrcp3zNbtzkNY29RJZ6CFkyd581+d1bUmI8RgZtQwJqIpzPnaX
I6pl23NmzMa04Z7TyE2nAhwDvoFzJosB8XBy6XEBmTnzmXEqBJCXceRg4162ybZctecseLrNRE/4
jsCbZcXikLMm8uFxnyDrb0SyNGv1NAeRuJ2tJp3zSv+fic7QTBG2PF6sOB5694hDG3lzPPO7j0Nl
dz0vhP+5ZzMOshFwJVk3zpzsT7M6aX6CBUvgUkg5esllveSpsGDZR17AGhVH/YpZb0mo4iYMYHZK
i28GVBeoSFUwWrHBsuOBLxPx1MLrFf04u8TxxSXMCXOaF2KvCfCqV46jYcP5PTbHxXH87+DyOW4G
T1b1mdxCajbfIoSNOsqmC97a69rV13ueUowu/uV/73a36zW+y0vRfhwRmPTBMS0D81yviA0hYPg2
D6lEHyYQDbNEXj8zIgIANVIcUbF+jI8Ui5Rp9/t7fFvNiQ0H3M8NFbgVfWzAJaeHtUOYD967bm5K
ZHkgT8Owzrnn/cbzj/e+zF4yfIjKXZFQ5hnpefVd5yyeQGy+zS9x+hwyS8stPccv57cLoodf2PrX
8divYrf5nphetjXWKmhLUjWPjsJnzijTEjcYvNm5nR/6lyC6PXpbwCMrXr7fmzyA5Lo/w1Z2hmhX
WzqQ1EIyDOz1+iNA0I0lqzsoKEBk2WruGaMobeNU4Vc6Ooz13t+29PcoPNP6wjq9YKg9WliTkx7r
bfFP9Z6FvX4sPjpmjpt32L7szpUFT5l2qnrUGk/zF4Xb1HvTUojOCPHRi5VvBn50R1738Txle1/U
q9paoj8ITnzBDHLsEosES+3ZS8OEWs6WmNgdq21u2g/5r8WBTLMSPOgXy7rcGrk7/VtQAa+U1trD
BK3p3BiapyCu9qnZOXlUWc5HrjvD7o7FxXF069bD0XaJ1rk7wNaLVrTakr7x50Dii9uQj2Rax9qG
QWCYwiyMG+dtbq20XWsbf0C7Xl2ixT81ZBfMEAUDZipsRfCpiVCSPpVLXHkPnIvXTfWJrfK+Wemd
0wfD6KuoPxetJSK7WeA63th7k8n1mW+RCms/MCnmzWogWpHbJzfjjMbvvkVatHOnyZMoDvMe7Zlw
6h1pAica+ezX9LQ431zNDctiqHuc0Ntdo4/VdbfBaJ6OcZDxWXRL2pNYD8RR5tErr+F+d2ir02fI
QFxs/cv7IBWCGEslFrdoJ64BZc5sr8DkB6MfINK5QQopwY9hjOtSCYZ0aySEB8w7ose+fu1NnJns
OnJAduqlgaHj3/g9lipLLCq8aLhyfBp8PwkobLaJXcLA/GtcZjjNarWO3ZSdiWWYQstu/is0CjY9
WL//LWFPYf171kyeQ+5m5T8xOOqhU/g8z4/atOrTk012iwu8xkdCZduHlNca1RXHsZgLDFvreVIo
E3tAOqVSautHbf/k/1U5FFZQYbvrHB2queBawhefwEyAZP2LZ8qYqmhxqxSwIrAiZfvEYsu2SyzV
WRD/Xdl4K7nxYzlkjiITD1nCSEZBUMIXf4yWRnT7CsvTefzGnmCXnBR8MDcYMYELnvZOv0tWvZMC
4vtN5cZxRr5jddXgpfDajYITC5+PVeOJLFgQXaaL/BeGXUMgQI9+tGzyxEENI6FrfF5syx25SZPY
35jMpkB8WJU1IeX2uWfgw3keyFbKz/tfnzpK5qbGPsW866tz4CEg1ka2bOa7tnfe8j7FMbR18oih
dSd778bGicnScTXXyOKd98S2F9GRvh/JEsat3Ml5yOyGnATKrJpY1qfXGLxJ1bIDeQfHPDQe3Kss
nivDGaeLQaT5UlaG5vN9GkfEaYcN7u/IgUjLh09GNmHJzb1G3McGvNy1R53C/Drc1fcH/JasnTFi
kEFReCMJx7b24hEZgRVrDv5GqDRlGMd0F/3rY6vmmb/DOBifm6G2s3vS24n6q1AK3aPRHjJfffvP
zFH3gx4sVlSJ6XsbLdF9624S3/WG4grQ089ZZvrgmdbMRNRcWe/h19S1fnWE65Z/p6/xm9A7CaHy
gh1ZKfMmKIqrMrXaAZWlNG+rVn9rNVTBCB7J7Tn6w7Fa2M2+e7oTJjRg4t9W9nAsbAH+P4MK8nyU
br6HUsxWA5tR4bs6S6xsHnW2mM97/ztkK+ESp8s4D2vFaVqnkkKKVPH2NFdRBdFAvMkTv9PwdXAW
ZvCuANfpURI2WVn4RnOYXscEkbjk9W0Y5ReVKg5bBzGBcnzYj5Eds+KAuYn2qyEla8WwV3QbrUZc
vHFxhOXvqJL5KfrHMWkwSBgzLgKpnRmqyqABe2AirhlhOyPBEx74VOnI3dWEDHQq7k22HrlGKnXX
O/3oMXboTUckZHe8wG49ZUFaoC7lr734zSdKtaS7mlQ9id65ifKXaIL97rVt1H4P061CZl/tXhCS
1fY6vGk7wEYoD4ScXobk+TXd4gJFqxmK6uQ03cLTpsw2cZOaNHcaHLWqvWTyhpjXVX71HYkxpk0k
LZ+Quk9mANWfKroMjWJNjzDq8eecXOhiGM8FDQh6CSzkRRkknWSSXZgD2zo3xtyxxQVsq29k6hDT
0r5gleN7lge6hkDWSRIHlyYE/vB1rCEw9/X+LVqeOFrpPn35ZhogDTdQaQ8BVH6VO8OE6XtyTlVX
iB1KyCZn5GNiJbrEDXXe4qqo6dN0ftsxaoiq6ZTT70rPMZi/Wi4USxoOYu+Vsa2Kx57yI3ezh6/8
CYWj3Rss9Tt+VvwkXrRTGlcVkQYmuYOm+X0sh6CqHU2llHcyaDGy7/3VuGl8mdJddu2zPb6UlQci
//cIi139cjpXDYl9qlf/SqkzYl11ys/RyxO8ht5LbZWiLdAr+UBbmFDieZCM06Fbw+QY9df0tzhV
br6pUIlDJ+3F7QD/DEwmpr7Q4saF/0I/MfItVSd3FgTufyyH/xvDInMaOFzTEjsaFfSzvif6BEOI
zjJ7+kKzjDbFXfRrny0wFYNe0ZKRmi271eSDcW3Qcd3Tr/eKmQ4GpXS8QScnP2kLK4k26sScZvID
z4mjzLEIqCWwdPuVap+KQVjiw7/SxZXxMXV+6shi8PzrEvf1YYZ4vEHDL2BmGbSEkNNc3t8xsbsr
9hcE1tdHqYdYuA2PpX6IoZ936l/Sn2rGQdmeghiKo3F/fOoYc/iQtMxqKgAJJ6Exx/AXs6g6C3ds
ZloUdmy/53YWf4ALGzlkEVuAC/UjGx2qo1gOnrcnXS+2S9b+u7b7ILlOn+qRYU9cuPnheRHrlg1U
Z7qikatgTF661S0+GN+PW7lK+Lh+zWDqw3l/QV682OHgabc+KJYAUOAbywkmrFhuipNqM5t/fJXu
9Aux1f7BSNaeBnEVRJuXaOey1ZKat9mqPtFKmXQ7+qes4FJ/XtiqtPaL6Q1oNuIhXVN8loyQcdrs
U2CelYdEGCd+7A0leG3ob/BoIY+WRB7zl0C/nwhBo1V7isy4js8XI5mIYq8+g1HzFfXjeBFD7YYn
VrxRAmQqpu41g//gAZNOdVsc7BzCFGN2j8p1GEF2lKGijlc9HGoPTCoo3XKvy7CtI83G8BZ+BbD+
K+7V22J4dzexwGipOy26xhW5cvhl5Z8WQN7xYszZf4eWge5FX8ZlcRS4rL6BGSopYjwT/bKlqpzS
3hu+yIIrIEHG2CIjPvrB/OMVQThC+uRbKTiKHCxar7H9qOxaCUtHbzwJZjHfC0iatkXmT7qjXPN9
v5soRGq7ZoMY2IPOXErr98to7BL7OQF6NX1Z4lfqvbZ0MEmiDDitlZ/sOLEOBTbdkIMktXtQSLkf
pz384uTW+ChR2qDOL9J97mGQ9DDWHdw9kfptM+WkbeTXF/kz8pLP6lc/kBy1dbvpvxFBczIRPu0m
4gysm89tqz/HQxFqODhVqw4zbkotlkn9Uq6mHuhe5m2xklDcvOQ1RdkC+Go4RHZ939TBtLBTaBJH
ubx+Fi6ghLYl7WD+6cGi1UATj+3C71VNV/RLjB39K/emLUShPDjDNr4N2n5SLHgg4/go78BUmg4t
Mf4gefVX+zGKVrN6XjtazL/42BdU1ii2GL/TLY5YegVxtD7/khK024IOokeVvlQFiy61bmcMYCr2
APJR7VpdR2zWQOoKghW+I0AB9Qh1xtNZJKs0pHs62u1H+Xb0wV9sx/MidrlUhjXCNe/5UI/ZZqp7
2zhA7zJjLQpcx4Cq+HseMT3WO0jgp+k+D/pSNexsmzvymclvRj4XYbfXtu2DBmzGODqMxqqgI7bp
A3EzLXBubjhufs5uibWa2AKq/Av7b3bxhtrrlNIPgVx7fGAgxXRcC0GHloy3KX2KrGHXYndi8sLO
YcBu/ZpyQ58IHCs0AMCNUPXrJ62kF2gsnEHCvSZZUkWxwS2l+KLgTEHIr43+CdGjcY5aN/HJThLb
Pr96p90+/UGzu3LuVVZB7qc3OtP4HcmHES7xbY/XYSWSdVWLrQOGYiNrBBiEKY8bsnJOqwv7EUIC
+WaofJPVk38NcZVzms/FDwX0CfaZSj8JJr/9Zha7dPrV64PGdP8nla7mjjgw/kM4IQV6CeLXfvLW
GS8106C7bgVshCs8PDKKeTcXf1RsIvfvrbhHoLAmmMTbYpV9TlQBGwygY9p+jniKN93Dk2pXoX1P
ybedWFa1KpaFS9NetOUayri74PE18T7tGs+oo36k7b4GewuNbfAZ/WjJTOD2RcVFK4kW+5o1o1xF
mvqt4XIZoqVxetVuO+82hnbM5q0svKZuR3Q1REuVPM5TM5elNr0F/IN98x8Pf0dpQHTYT3i+CpBs
sm/8yNu2geikLde9POBpiaF25fFevfQipfOm+4T4gW1TZSeExA1PrtvJmBJDx+Fehoh69xqs5vvp
13s4OeO9L40PRbY1hUbxi2ul/8qzbRgRRKWhsBXqyyxpgIECgqy4QNL6HTw2UAE4xQOEyNxYajCD
xbpF4Z/GyH03Tzc/DcN5jks2JI5KOKh73XBLh742e20QrT0OEYSD88ptE6+fUH8xaLnNiXeiRHtB
/Grm/VcNlS8mvO9QPz9TX1z8taoDLZv0W/WX8vu5sPPTmG/eQeX3TBIulkrnFtDERw18cMsFq7tm
wct9JGCU+ZD9PfjKmkbVPA9e0r/+0MBYO/Ef+27ZDpU4PAH++uqxffBO79LDBcqI9+nlGJfuGh2S
H24Z+CG1YjADfbTJiRjioP1S4xpul1xBfL2yw5A6EBFQ3tVB5MBQhKJMcWOmuMElesTiIFC2LLgM
2YPmcHeNTiztW2XFCggiT67K791Bl+U5lyzxD2VaEpIXQWrVXZ3hKKXQ2PLHw5at6ZpPnKHWo6MK
jz2Pb23bX16McNf3xaFu/bexjOpjo4Zl65dPp35APca/2bJHibKERpDkz0FYpyhCbrX9/sS4VPSk
LzYSo8hSXWPFCZRmCkJGjfP3liBaHxv51KIzLAkhdvxRJAF1CvXSQiWpBo3gcKQFAgpqT2DMsp5B
QEC0qY6UKg1aI/plqBwm15R3KJE+2qcLCpn+nm/3xUC/aFW6VaGg0Wx4WlrCwLSaujZYXGcvNhzm
uIhwSJWvssoWHu3fy1lg2bek+zVZMo4h7VLklpnhI13KuV/vxm/dWRyiL0DwzdyR1dDn9LAb0lEB
ICOJC5AT1fJ68LHjfVIm7SkROxgK2g9MZUr+y58EN/LHCx9rDCmKlWP+F3+0Q0iBCmlPScGkcLqO
6RiE7dzQ4lzOj6r1hy3h1p4Bvi2PTrnmR+AjcRXAbOVzpyUAVKUMErtdVovtO+R0vr8jLv3bpRp9
1//3SdcdeunceYnZQPqR9/6S/L2nn8dAvRSg4EmEL3GfnBbfkswAjVA6jBfCfSjX7qf4jMGERKPE
y1c8sdf6h8hlhtRzxHtyov39Ii6/sTi2sAKWlk0OsL9msfvq/HgNvsAi8XlJGrTZoaRvomHTQVIh
1/ParbJK8DxM3W6leXrp89iiD9I9bsn6CCfgZx/16o0Wi+844HrC6Jf//INWOKPKWembZBMdlPWD
hssGgqAjZbCQqfT0T+WKCKJYvSGueBMIz+U1VNdppMUvcwTCxepJPYswieHDoOO5HWomo2ZDkPfR
1OxICBA0CYszSJ4sTtQYPsZTsTEi4KZGRocTgexAeXAynr4SOa/KHm7Jz4LNCOz77rB4qS+Er/FS
CqsSgz6/O7Hda1i13VpKKL1sCm2lZRe1+8bR71ChpQvFzxiE5mIICeBMHTR3ojteXryFxDVaV5Ic
msbqMSYhUtEc1MKPmXjY99+wvuye2UVueTD2NfKdsrOj3QJLGEgHvg1fJtJT3OSCLV/xM1z25/47
fQdvOoW5GOrJ8dXO4+ycZLO4P4VA543zszUu3jFlN+sFs18mVXCtpsJdRYFC3xqh8l5UMKV40Uw7
JZyzbGbVcu99rKApGQm4JhRVBGmnLXdd4k198BgC5uUKYp3AoLRN42hy9Q3yJwVJD62j1YMkY9dn
JZBD6Y8mg4jhVjgeupUif2SZ35w6opYUlnRwwB3vWfKmLh9/zyVfGH1KnnqUTqMz+M234vVededl
E6GgO1DxRMjhgsYVwY9Ouxm2jxIPSasRznho4n1ZFsCGd0W+nyHvTqYm0ALBJHQseQW4gm+qg7TW
ju1NAUHsyp4CC93WRR6Y+DZsNqk+6NdYprCMW6R3tMX9sT3GoEW6n4s/2iRTj0Myxtli+jMWV+k7
Lw4JSQ90INmCiHW0Q+CFh7EN+q58b8SSjCt/8yaKccOhI2WovxLqJsF9GKtMtygPEYFhPB4vHNrv
BZ17qBySle6mX8Aa7VqZdgwqRsJzMNbpb3qOZpJv2hLp209MMheDnWzgdNJ/5RminU17xe7f58D8
luZRyQ3sYY5dLOUpnKkqyNtLdJS34liVUJcwq4Vh420Uj24Bb9SG5oaAK1KcUZh8qvd6nWyye7Wt
DiVEph1zPU/NTwb1GZDdaq/zMEZgb5c4axi6M6dbv022dBXdYmnQPAVieA8G2lX8ilr7OqJPaZzF
KQ8LF2mOpYfq2dgCqpG8QUqG0DK2wSoqLMlWD8xjgfVsZYTufXji5CuLs9i7cTXa0riOJE+WiQUL
p5t+uBYR5+7YBbyqFj149al4xe9Lpe2q/is2UDgvKkFsY4FLsXoajPUrdd7JxVSchx6I1ZnZV/NU
L5jy+gYACVwd6kWWLQOPls2NSbAssv8pe1IP7ffO1x4B7BiupX4bVueG8ioLMroE+EHoqwwmqHRh
Zrg9w7nTUAVe8TJ6I6gSZUubWN78Zvp++Q+lHS8GAYViLT+az2qdHwV0DUyD7NKtKjsXOoBC+Vf6
aZAc85rKPSi+cI+gGlGwPQ+g7iQdotcpIzoTz2451ttaZYQFPe/fvVsWz01vYhO/7UpfRwpJAo4X
/vg3QjBNcxGzwIR6364NyR+caFcld4lQSx15f0v+qF8FENILD1CvXWxEBrSqf/FzYzxC+QQCipiO
+6ZWYKJuRMo4WeJiU0qQm1fI20fq6hjfX/TRAx5OgtUQ/ls0p93rE3D0jI4LfflCkAuHlHgFFA3J
/li+z5NoQaxABjXD8qUtxQIthFv2wSgET+ZxNP/1XksqQu2oDl6nhvsCOXYeXtd4Wr1fCnoWWEJH
uUWvsAliiNTGpuiXr/rKTO2ayfIAYjNfK+hcTCDDrt3r30LqTyGePe2/ePSa7bhp4Ls5BF6zkTYL
f/oR1zrrE/lRG8Y/3x+z2QhMBi/TqZ+2KlnGQbmLD+uZHHmssHcNKj/G9HJ9X38khp2KAfCcLruX
Pret5vaaVy9O2V5N75mCu5VE+0xGReoIfxqk1p/xqbY0oZzqrGIffNFY8zE7YT732lKR/X5hm6eF
L30qf7z/7OHyRxE7qojHDsb9C7+PtgoQ8qcDP2bLBCd+xYq4B+QCwZNpXs6eRLrVPWl8vEdLQRXO
pq3GG9aMx8Plah983or0YWsS80Gh2G6Fh9umy3Hx26rhu7LNVX8zr8/EGT+lDSuitY+ksauno/KX
/4azUnstsHqj5pSVZ01y3v/M/KqxkzJ8gHhD+em11U+HbEV1M8Q5GH5mXtP5yuBXf1r7dMQ/SI98
WI3y7ysNIJGZdxmW48tVNHv8euhQ/uia4Muu0bTTy5U+hdME871/e4gWOIWWdJ4mF3+8XXTsPVIT
vK7Olk2Om3ymLGZhADDSe+/g9mB/HPx7hcqreRi/I9wUMolmg3PAqyenOIL81YlP16w3WmInW35T
edMis4p/bc7pPhr3krrmEbQhu+fhUDnKr+lUf+JDsWe0HfrelddywPoCGjdfPdDe8IsvosXC1y/s
YDaDyYE+yTxBdZo4ZP5gUkPOnyjZ3UwY3V4IL/EV/gIE8VxrlW7bXEdGaIbhqqelRsOMNBMFL6xn
FjKiAvlLNu1Mv8ZHkk22Kk+VvMpWNGu0LhSYnxWDMnZMThtKgR2IWYsya6H81W+vRuawsOPOe1az
/v4d+/CCCWCn8ilNZuYfsRj7NhjWHFxKMnQB9bzhgB9LDUxI75OxW1yFk8iE2RwbPiLhqu0l4v+y
hu5SvPj0vBSGVYjn7hU01Vk+QoTDT8+PlRb8Z3N8m3ZzSCm5MooHK0ftGeS/ehEacEf41PrZsFdp
rN2f+3ZHZVdAQhweMEmIzXUrYmow8g3T5vWVGX5zvQ+p0CtHDJ8VIWyXDezGZHdGWF+TTfkri+5T
9OUpeHEd4izgp0XoCH01rRaqi+JbX2ypkRGitziUiW7br0tkcspSVM/R8A3qoDg0afzeKWakn5kT
QfGSBB1kFsGx0s4MLev/USOz3tsxVtrRhDr0H7iPsQ2kW/Nfys8AlQ/SGeQNjaN8X9zzJqRxnTiP
vbR5m2voayyh2V+BnwmsYkr0Qq3ups1N9rK1+JUjO0Kawdn6nUv+gedgxWsVqc99AtMUpydxMbfl
2OcX5Za+z1gEWmyzKOM4EKGKY/MK68OISt0I9CbMIqrJg/lt3IlXkrxUg3YlwJs23tycyR305m+q
nV+5/xwrLzHX8Ne49m27u77DcilxM8V97nkNg/qZIxsVuT4hL+n9cnq2YGAxQSI0nOhqIrT9YFhL
Nj0z9YpdBNIelqbg9cUJt05LldfqtfvM3l4bWbS3CHYd5uFfRJOEQ/WbHsbb+zPex52jHHByY8rI
cKreVxsnih3s1BActIXd7hfT8rmKsS671If62H1WRkB6U/9xD19rMTuqIPTCNSlKqaXLS6GvFSjk
qXclTN/fUJCCo61pYi8ii3ZAFM4nwqT2KB1N2jdYc5vi0rwNgpubIfx0fGRwQIMRWBVMPKR+Ff0K
VF9eDZQ8ogHC90k45hecG6d603GfCrr2hetOTdAj9OradRIzvGKX0T597zpKzxOgtu5gp4Oit4Rb
nLojHuzkm3cgaKtF7kucY8mZV7mcEHtQ1hppoKuufn1Aj9F4zJ0eKhDLjWutnJ/xXhCDXPaZ52P3
zQW+RkAh2qxq6a7cVCScL6//Bi1pFE779LMfw7xYJUlYM6CC9vvUFwFBtX3PLo2F5rbhxLgKpv64
x5vohz47lGcwr8nSoA2woGB2iq+RyQ+eRmhEkD7CjQOAwmThb3kYrwZ64AdAVnnl0xUwboycfEY/
TIzABMwb2sQxHNmsjAQt9UfJNhr/cRDMc1KFOfNJsEzZ5oUegjQGy8JMGxHq7SMDHFfUBAKgMvuR
lZPwPMWws/l3SjU+2FXmKt+54tZ0IWg8JeCfMDK3rIjj7jf/aN1nS+lHReD/+qgfXyqNXzTyzAWR
gyYnSQMZeKuxYQ/pcxPKuxLQaMghH51j3KH90e2O2mc9iYEWheYSXaSebHLdlZJVhgRQ+Sz+syYt
h9NTwnqB2RuqSZrHqf0alhKxIeJMOGP5p0+eselAbgKPgjQ3l/HCdKsNyD94N4uVOqoLJZ/LS1Q5
JleKySI65do10oOxXMU8h8gVn47comJ33i90Ti2Rz5MXlm58441A4kJO1BsUHKuX4INJ0uiU/ct0
d3b/ZGSk2o6TO3BCSbbqEQUO/JxE+5bvRLFItXSA4UarczHXDxQePdIfVOiIomJHgehmEk1eNshL
kb6zNcIqzmSN8Tej6vzUr4nhZE2gAbiFvb4aVhrur5X7MsiDH48LkzOPwVm0aHoRXziytDRFX9Ud
+in94KeLDS0QIunI9o3nCU/9ojnKBm0Hm3GohbR6TwhZaQ1ru/K3Ss/PaF788EQ7mdqZYNN6JrFx
sp8p8c2rQEpRKLzd7Mwe4rhbNiZMlEfJbLbL8a/4V4NYfh+LoLmRNMr+XLCLYmFTo9bIv7tt99X8
qKq/jL6bzJU2kulM0PjXZMsTTUxbgUCAayJF7bRqOR4ZdG+01UAfFVkbRIou0xbgs+shiLoxYOpd
Xk5X+6XkZuOSIlNIBsgUK58spfDNJgSLCgBc/Uiwzlsm3zwEZtm/tkX4+plKbDO8N/qqQEgW+5JJ
bqPDQywgjhglkovt83mmJABKdk+vtlGjREeTVpbO+gwWMxtczuOzBgiExTeaZKao1vkdnnyxiXJb
fzrmD+/r0p5ivHs2GPmMnaciTDUD6b74jbaC4sTYSf0ZixlqZMKpQX8rEaEtWjDPOwZZz23/jQij
u9BbU12oP8EIWUL/+KTNy/AG3I9daXg+pjZ9hn6T0MDsrgBuhp4lFIiRByYFSCXkUEhqJrBk+iJ+
ygphgVEErzW39HvMW/xH5xitZIwzbnUmvDhisRKkXxFj4QTdC0WKS2+oLz1Vw6vPT2GReod6ePV6
eXij4wbLxMI7DqrvlIpmsMcfee5e0q+hQ0eXG8OuL+gmhDALL1dsDJZIlT27FaerLrlPCR2F1Z4l
NqUAtLN1R+8JkOUMp1kfNzi8r/HW61v56Ua9N9VhxkpMKUzaXy1HM40wr202mf43YCKurF+L74pk
gg2uirqKmYF3KGensT70sZOU6z4/So/1oK2wZ0XloOw0xRVF38B70fxornIRKPTJjYDmDQ8C0QIX
QjPvUFTvHbwvXHLyPHCjChr9ol+ueXV1fRZpX8oQFgd+0bEaCoZqZuF2L7dJP0x419h55CcRcYi4
TGadDvuAWq9O2NHV8VldsyHkJVYvLHkjaEF47pXkRyh3gArppR9PsCYJpYDkaM8QBInNogCtngxk
4Jn1rbgvBnogBzH6+6r9oE8QmCu9kzszOEHhR3nMvYhjexnKa0bRhIYcNPRb0f5sXUb+wLKmnxa2
NqzQhExL8yiue5puzEd5zdFUbeAFzzX71wPJ1R3nvvpjBmJwno9w1jyqbv8nnjVtG9M/Pk3RrnvN
L/JhBKVJIw7WHco3+YyejhZvBA1ZnMOnYRnP5LTYAoCfxW2/ffEBCIBwX9Wug5vj8FAIsYiRUjBh
tjKUikDPPK3w0e5EPxHKWyfaloIVnxYxW9lUfOU8oEv+6Bw6s9R2ikEGSNGH/paq9TROi9Fj70rl
KQMWN2vyf1Yg2KSrS2jBYjZbp3yUk3BmbdnEhxYs6T5cEu6Leo0IZJwvGhB01h1KsfrnfxydV2/q
6BaGf5El93KLu+klkOTGCuzEDRsXcOHXz+PRkbbOjLIn4PKttd62rMzhlvTNyfwWH64mhFiAH8U+
LgPG89wIVaKE6SDayKx+eXmf1RZdlljbZbF/ZN5wpScophs/nv1NMCugZXAzLEVLV+K1z3cM3D0Q
S2fjB5T/fxiY2Vi9s+bpzOjZUNfHFx1XNLQd+3UFShFY2IPDSUJOiSjIqW8xK3Doo3iZJSNAZCCx
LIiPy6V4UUKrzZykbX5iqxLhH0HjqoV67t+XsVhVZoh5CL8MBfnBVTaD8gApimYN5SLLMGr7UR5L
Oi8PuBOT54hSfH9fLbVGWwz3X0Fw+vxq4FcWgB3pQDA4okvb490QbhKZxZX9vGHtCHvUxVS/xM/Z
BPYCtwwYnwB3pX9J7FgrRQEdsaljFZIDMizQ7A4+/s3nnDXK+NJ+Dn+FHD0ZOjGAmmF8HMxQ/mSI
YPzKdzXe+rK02NvKPDtFT4QIreZI3Xe3nfuz0wAnq22UkShIXvd1CePS+n0aZfLVmvxaWcf4z8Cb
W6c8mSQOZXTnzRc3ibcoA57A3Hq8kxmClTK5tPJnoap2Wi4f/3omXX6X/9qNP/fGlreWzzq/bFek
c2dA+4aOkujxH2RM7BI5FE/fOqin/Cz4IwPaRTmV08KUQ2vXSe7dN4fNQ+SEYIGiTrv95L0lFmXH
P46gg9/ZCqTSU3mGtjVyPRLQOXldYDn+VeHFyylhO/hTXt9nSfSNS0FSc0aGOX/2tjkd9YJjCgA+
4t2jC7pPhwlprGRwJDvZukZgDB3G7+TnZSJdg2ZaUdSlMWyR1tHTQBv2qxy+j1tyxhtayVFO+3N5
u/ef0TrWlJA3ckgz9rjmQ2QY3jM7SZIrEcAM/8QJJtY/CgKw76oOIU5GNTCSVfNhFdvsvsx52hjp
Hnt9OKrUUKO51XT/fxUg9TPKD7EMA+TAqz7lCBACjrQVVvR+73aJSIY6CIUezwijseeguueXDmGY
FhVYg2F89ncKGHT8w7lnnvY+qDirKsYmsIx2E19wtVDrm+W4ViLyviCVr+3IR6Yd3NS/xfCrcPxI
NocyL+qdrJOrPKwA62S8zguGiQkQgSetjyFUbv3ggKPCJgy76tx95XqUqz4qyxxPOoSd+UADjqvJ
OBlUlJlH+Cf8cDLFR0ned2Ygxz/FF9Uy09Yz/scur8swixNQM3uyaL/o3+aY5OeHeSgk95F6QDp5
9q9RgweDd7riBE9uGJsawsqfR8lyVSvk7H2i3EHf4KUu+OmE45CZOae4hJkONosyT4cT5YSms/gc
d8awrMRdX5/4/RzsMhaH4WzijCp2GhxezqLeDvwh3WjkajevqGm2jLvVg1bw7hmK/xI8uiQNybl8
1BT/kTvdGA2PjwP/lv1R1Nuv/aSEuY6ZxQfEYa3O/GKigTf+xpaY4khDPO0+wv5bFRcvidlVEvZU
1Wd2iPftC62AC3KW19+C6FVjlGXeyIqs/GwIf2px6geUXVRQE1v8P6P4dxc6p+bYk9o/Mz8Ub/YO
TEvZutbtP0Es3ZTGTPZ5dznICvAnxHbl8SGxAoH4AtZejU7y9lrl1Hde1iN88yTSKN6PZZf9UN7Y
/GorhqNBOhDG3JHiBDPPOVcZn+L9u6a91pW/STBd5XXIjeV09yrUKCuZiVj5kkA/Cv3ASqKFLu7a
Wa7KqV/y+vfuvXIFAPFmLU5QZfqnjEZ1GC/WOxzJThzit1+zvSyRKCnd1cT2NCzVJ+tc6/0zdmNc
pjrqxP9FRrzPyRmHQm7MEpf2CgMEZ3RsfmeXmOCeOp8HlpNJJNiBeKT2PEFdVO1CQB31M+yY8IS9
EemevNhDHB5gyXeVffxY/tPXk49cB2aDxWOuFqa+4fxFLg20I8/cMmtFHbJOnZbwLH6jz1bLoOW0
IqPdm/9X2R+sRxXIeeiD+Gtc9iyBNv+xymFNU7Jg24YalMfcbe0VLm5pOf3WHnoFT3X0bXumJNMI
w7xt3nDyTLZvcG5s4YWD0QFmknkPVtAefY1woucaelREb4p1uY4Kurv48w1CmNm1FWY/z1sTIEvR
sNgRB4cgB+GKH58fwsbyOF9AQbr3p8wTqW5gPptfk2Td1hdhUhr/zfcQUNjilYTszGjbGCv9d2gO
oZJ5XQurisamOgI8atfHFA1Z0BzMH0Q6L64OC/+Es5rYz9QfZz0zfNtqpAdWkXKib/TGK1JAvlP6
Xk2yBxGNIJvlGdB6zcuRMCEcuj0CoKE+WLhAr+qHHnV/3Q968M98C+Hw+EDA8a/clK60pMJS69+p
m5DjB0OW0jfPJ2+rBsrgSfr87yeAvz0tZmFi1JoBQ9pGmMr3KRU4+snrQG8WEFNo8ufbbv7GhFnC
TToPTu2uufW0jFvkktIVcYb8WMV4EdRARM2o4doGceBSpqKjK5fHxwvZvOGWKkXIy3TUpVDtvsVa
735BI0Z8S3Io7yE/DV7ULdGXNN844AiZwDzYMfEU61nXwyrE3zfzoQZo78qTL9XhU2TudNPKG6UD
TsBFc0Ayo8FN1QuLO4OdKsH+ol/mgwATx+NJW40c3ctZzV5hDcNx4zPVUM0kNeRK62z7+1FZsLu1
Bi/nXMBuss8+HuNmjN274EKB1ZUvAHfKi1f4ELZGc1Y6z0A+eOg1J8XTNHMkzgt9KJU0RGEXKapT
bA0iu37M/zvSlkznZIaU5Udg/YorkfUv94tuhSaB8Vx3yJ+18Veoq3yTENjn5FuUtv8YgoydjOMn
CerhC6h79PrCNbhEzB9S4YCVpJju24U4XjojKMelthf/pWzulr36G4BqWrWNnWpeCexD78GHpabn
K2kmYlr67TNcmdR5/bpCFGoC2UHYHNoD4OxzBUVo0bv3dt3+TJk7rTRKX8HzvRgwvmNgXSoYtUqH
Nv9R2myEgO5LbfxcHfXPBDVyqr9X44A38nWuJSw4RRX8wuFKsl0FrG9wBPBYOfvO8lX+M7NJd69U
3bG+8bo///heRFd2xbcWuwZTGu/Ev3HWYrpgNl0b6vzZBXzGd7ODb1JQjSy0SCpIzvkpNX6trTMT
1bhQGDz84V/K4p9fkVhefNndTsK+BunmWcLRKiPgvVjdSjjkZ9YhTYC4AH5I0bfHb/P2zkNuMVdw
utYIYK3zdAHqNf5oWHAcDNOOu1/GH+jTdbvsPUb2F8NOFmiKZ7BymlQFFM43kIlW8wTRBzmqaANY
TM+Y/AXUb2AmFBnAPYimpl+K7yV9HeVp9mdxJdCB/hjkSH0qZKU0TmqyXgBZpQ0k3S+RtjBZ9YAO
70DU502eooFIOKgwuLj35woY1UQPK4PZEkMNuHJBLpwvX922t5YJmaj/VGQC5vDJNR+YJPOVfhwN
Ghe3udvttEVIQdl8vr8V9rKLF5FmiCee2KRLjkLiaWv79nlQzW2MHZ7Qi273eLE0R7gfaVbBTKp7
JEjruvPM1RMH2h4e83mPih4Fgmfty8ljW0mD8a/dv/oIatlqz1Uajt0PT2oHXsW3zNymit4bNQ4V
lJGbt2rLPzNOv0t/73hYQEZ+MdTpQNeLLN30mZ2zMgEdkAZHNOkhZvkExPAZPEqkZHL0SnzgIsjU
+JrJILLLB4aw3+rhE4NkFO4dSTDYae606zQCN2KqGC5F6taC+zhZKKLent4Fwp7LxeRJ0e4v0iHh
OwMB7fTSfpyUs+iUOytKXpG2l74z1XnclDyo3wFYGH+t/Jwpje8ZKENHFbtQyKMWZSsJWea0G6xZ
c8zuUoOrPB1nbi1kQrC+ZyKWLhtP/+A8ECf8caL2f9wBifcdfdIK9n1fX3RUPIRPfZfk+pCJxG53
ZrGnSya4pny9YvA1wiDPQnEZVIA0l48Ap61BHeiWN11nVdJWXVbYMyy322liEOPYwR65L5EWlof7
c6vX7kTBG1zDdO9YKdLAeNgy6UaYs9923V/xfeZIAirWvaDP3cJqJyBJpQcEqvyBoNB6xF3w+sdG
ow+cTGyYyMLZvVytktKfUKAOVwGR06+kkM9pig74pZBEzWszSNf0F9RtmD8MXZZwkjfogxFvetJt
sC4YT0KVx+btAGrR/1ZkMCziTXbFepSmUf+LzeM5uCn9rrkojwq9S8paWE9a02q8jtBqaRoMgm0e
8I0wAOTfxSctYXLLa0+n/A5wYh57AOhkmdLWYFMcGG2zqX9kFqs7zUXH8IeGm4cy4Dm3/nIXPa66
7InDAl6fXSWpvJdv3HDTRC6ADtEzpWaRJQfURXK1KmCy4tlKmdV7Lf4U3l/MOWCkIuAMRBgyY7C5
K62FqRzvWLxH/91c7lfL4ulzEjiS3C2xmazV1i9ukIaAiDME/AEZiOIQTIGTiWPUxFfOSvbrkwoy
EE8eNsTGRjhm77U9n+bkiQBHsiF1CxnSTifUCTUVFLW5up1Z2nX2lYN1Nti9EH7N+4CEPbdeRGVT
eoLgJjYlKq2XExt26B1PM3gJ7sv0z2tkbeL0MICS18hscbQr5eyAfWkgaa5aekVvd/H6DfgPhgrF
pZ01MaQIP+TVQ7HT+18nndnnKzNKs/Q4pVfKlS06DNM6owu/F+vUPPVlOCCJxw/b/ytzv/yotuKd
Fm7KzsjKy19EcWPj4m+baq8U3RjiTg0SHBtfxEF1PxqPv2uRoX+gfxRUN7vmIYFxAb3IyyfpB2cS
EBNWbrLpCqYtB9ncW/srfgSMMFsDIcrds1gxfNSlbX3fT7xeNP0jWCypXq5FpJDu0Na3F+FcnaFE
5B3tEck56IiJnCvzWU0lf+WS3RA9xMiQRAmcE9WPvoTYB56xqDxXN7Hyn7tZZB2jckIgZka4g8pu
jseRkMYixUMqRVTDhROxeyyQMCApq/34fkiqQ/FLn2Qdmk8R8uKizKM0OE2IJRwn4uG57Z8L6ZB9
gFu/OHMSp7Ucba9FMSeKFfXsF0RCjfCa2ZWetSl2ZuHK+qVEZctqtT/D9PuSVcnr8myteGHkb4Op
i7YOlh/u+PK8pajfViUs+A4FGBYrDIPiXpy2M898D9ruhPwsxee95ROhRcQ3Gi4wruAKXFm8gAzj
SDP915pRykP22/3if3ys78/jkPLCIHYrn2FdQFdd9S3ATN2yycaHrjFJD3t7aGJYWoW1eHS+TPKn
5OhhhhrriIcjXNNgRVPmZwC2LauNBDvb82Tlc3dBPYMNlhAFD95EjDPv8ezbWdKDqNIu5VMiw5lu
urHIScAfbIOmB7r+ELfhnVquevEFfLHHrPIIALfeJKtYbtradQKhGE7WXhltlkOrgQrDmNiNeTBJ
p4Gk4ifBZpiGDA7WvFnepRmejc3rpB1KIEFCMhj1nL7+iFGm+bSMGV1PV9it+KkVm1cuOG+2XJnR
1G+ST+tX46B+XWHc0SIAA8El9ZqtGiQFMFI9klXXYRuD/B4pHbyoftGSv7Uo26+HRorzSMkmdOke
qQX4pjb5KUrw1GRDvbUZ7niVCBFA1p5frQ/eZVqTOgvb0gf9jfuTsklCNCQpcRdOdQ+QM7SsAhBc
sJYHAeaWq1uBjus69oz0sx/BZr1Z+vpccRrkIk7cyPgVawZ+B94hHYPun1UeZ/6fwpKHl7j5bFZS
Yo8bCql+g2ZqLP/5B7N3b67GhvJG+zPtmVfigL4Deujpv+PzsLXolgQX+j5rv4bef6dhQtlLgzfa
TNlDVoOKpbnWtzdz/8yOm6gsUIAh4AH9L/24Ab10Hjn2OpwK2fKJqBEh4VqbnV5bgYx1R0dfuazu
LqCAkgXswvpIrpYzvv1B9EB3CggnMKkUSNh7SiGncPpwhczu2StkBvmhFVDm+4CGsJC3EeRtog0M
1K94JR0EAhR3JdzIQqPTAg0/jBt1KWdeP6K85fCWkgAhUIJamUkiGPQtsH3c7R9b8GolOT4sdI4E
5w0w69g8MFFKXsxSuBfjMXX0xmhp8MIg0viHrbgKGEYTayWPM7KMlEZD7wSFgGbJf2wqxelXTHgF
lgjAiJePTxy+CHj2XJ2wUmpHmSgXH83FMh8jNV7GiYbvuXRig/7YEetA0D3pNyFBjBeZwXEpEF43
+Q3H7eB1Ndcxav7pqat2vqBfBKj2x9YwLmRdptRS9tUgMHXTlfzg6XarXwn3GXpvZuhA4azGJnJH
q43ye3rZRElQVYyPd7d5kyB1ee9nBxhmr8oz/+XtUWQbQ+Flzf5VzazEDM6gQtIPdAWAkcCUD1xC
yLiwriX7eQh4s3dl+8pXdfkraJ/vPBgLeD5HYEZk0I3QKyLOqCBdQAu+hTW4ZvZVfN5h5eCPFtUv
i9eb62wj4HiUjmAXTWQMrKmx8ZVCzPHtENBkAEDMa+3yySnz8GLJtUyYtd14P4/fXYZempBxt2PB
ntt2B+Dq+qfSPfMqfFnM5hDC6+5J0wX/ApttiT7yrwdVy3DU6qukP39vOdAk1CMyor+YwSuwSKgZ
FhkShSFAjCgbATj929YVe5L/2DQIaFi5LfxDxga0DT2YdCybm3W3haWBEhBWFyDb8qpfkSRcZuMY
6EhbA3WOO/RmHSMBi+CPtILtaOvTqjjq7CQbvPRD+fdGSSHxcwoqf44gLUxAQeGU/6Hoq0R3aL7i
u4cEqOlo3aMdzSW70t4WR6StuRY0MrpY+x40nGsODKXM+Z7QutI99j+CtH9xE9427Ldado5V7Uxs
BJq5yaaNhg4O0t+Y3+0woZ3jzneIDNz74xabf3eTE/ATNUdqK5cMPC+ms7hXC5ClnnHjAB8MXjRB
ZevXRCeklcoj+yJquW/SBl/0LdAP69ij66+YtNQMKQVEQIe9ENS+eD4AFsFzCPngb4hn7b2DOhrl
XWfYWI5mFm7RrE0VSpnr+6tdX8klyz9L/fK6uwNQgV9dhq+OA3yn/1MuGtsHWRR6Qh0MXi1/MoKC
FTb4fg7xl0UdC+luSAkUYkcxaVMWhU/gbLtE4U1Wax2gvDDuvpJ6Fpcch5adz+oC5wXKQ7wjSdXN
7D3qcGYHsukKbJlHs2B5ve4SNCtx7Qf6W5tG9XnFm5ZSiCCgCLvEO4wVvZ1WYn5WHx7JQgqC8ZsZ
u/3pedSQw82QvIPSE4fUiE4HQBa2RGdNRuGK2Fse2ICJwZhMZDALYzkQsoCotvFzFs7+sngPbJT2
CF+1I6H1SgMRDoOurvd0lsfWzkOYGxwCNGm+LNqaB4KORbWtdw/mCKpIjOUk7qE+kBjYA1AdbOTb
JXL1R7gaz/naMAFalsPfffy+r81+IsaBXeBIhVQQMbJHRigJfMb8NjBIjdconH4Rct5fhBzwAP/T
LgbAgl6vNAu5r5MYtjCe234HxKlCuOWb+r3S810BX0UTQGOD+aT2xI8iyqLEHTWfJgU1Fy0kv27O
N8o8GWrqHxPF60EgU4SsPxnWfAw992PDFemaO5urCBmDuZGPw37G5wLzJx9aufJgmkynZJAYnvAr
l19IXXhtXtOS+RMZ3RNVFoDgLMTZyOJyFImMCycZEbCywZIoK5t4rBe/dbfsjYVGrnniFh2pq4/d
jFzkASB0jkqVPpeipGIPxdWHHIzni/pWC0emXmGtfQMbmikeGfRUiDBfy/bWmmejD4XeBVdLbOAY
i4O049xd6MDlS6E/MaUxtzBpPKygTj5RF91FXNrEqgO1brlM8SpHHS7t29TGK1dIHl0tf74IVg0B
abA0KMjemy3swRKvMu45DsaVOLdi1cHaj6ClG75pIjtGZAZIDHP7ua9/0AjBPpbXGDE/Bi/uG6S0
dHp/Dnvwifa7DNEtFmRb//81H461Mxg7s4+idOSNfEW2d1bWdNryDqL8vVYBAPzCk470YNNF9/Qj
Mjpk6HIwiztv3WVge6NTv1YPZ8Ans/i409nOzfLMMQfPnxoDxUTqEmjfjORlIe26FCU3wVE3nMjZ
X3m5f7R7bipfj9kEawTDHAF4Lm1jfCVp9Vu/jXuVwMPcl46kTSknahDGLwOh60flJvChhm2wiRkd
BlQ9CGzsxYcnYqhbvhu3KRJxFB5zjtEYmn4WTbvkBCzX/6lL85Bca86SHfbY0kXWl+3EXRG+TjGt
EC3TiUTT3DdW/Scp0Bq5OpFMm+XfP+o9ZEy7N77SIP1DvPhLwETq03Kecn8mkf51WzHzzE31+cTB
6D1tJVJISAwLBg2MdyHnqenW/hPRgB3jAFwb2/QfDVy94ojC4hlSD6ertkNbYC3U9f3X9DSQoEg5
935xyTxEDV+MqlA161fE6ALzaqe7fDXY7M9EAI4bHifAWXe5qTTDvFm+cOuWAqkily4qfp4QiF10
/3wQQ+nCGrEEZVe9bITrSALXCPF5gz67f/OExIZwuo1t71Z/sOA7dYUQHcnxsKoS93FFpfX78B6r
NxaBz4eHexmUwas1ApzQTT3t11KZLadO/KHuldv9CxnefZdsaM9uAoP9iUksOYDzC9vkYnxa5LG6
j78E2TzrqmvbBPUoHOkHB/djC4QSu8/P/qsil2T/XkP9ewZd9be5B8QfkdQdTb/9JAciB4paxWuW
7G5fyUo/kMPcLEFD4g8SVjemDrwZpC7hHAUlhuCXzEvXQmBsJx8qZmNeXpfkb9ZQ7aud3DuoBxoW
HCLE1aHPhbC5iPNU0+2Ar7ADWBhHMpSPDnvv0A9xHr42eQCQhSSlPbR7OsNLq+9mARJmn21hrtFJ
HRtGrveKVkQiMuGifYG7AF01IdoR64w9pDlSYe+eus59s3EBiBQ+GQCK6pWf9Xdb+EISYFdBJriA
QiZAGgid+nHOV912OPGD91/gXHRcyHJmj7qD4oawA3Z6YQBSbXCDk0zCxDllVWa3RDIszvuIW1Rz
lC1l21C0Ztk7CqZ5EQYEbhUK5JL7cAZPFtrUM+JWoWQlGGLPPt3eHikZhXP/5ke7ZYxsiX3lXYiD
A1f0h4EUiIXiOv+funXteJq/AFeAf8/qRa1p9qYFuIabYyzMV+wp//ei2ZMiy78zlDPLwO/uzKXo
vwlMRQo9Z8iB0W3kiFgYv1m+e6RTPOX9jf4ujzi7EVRkQGdu9pOT6YRT9AF1hLr6FaGWOT0RKzpF
QBRC/IFSPZtl8QXmQPZns5aWMP5kPjvzNWIHvM1q6WqnZjrgtaXpItcHcjIwOKhMbCQnTBPdX7Xm
s51QsW2El01eVDM4hraSUKmgSbb8oceKvpjCMuyBLcQLtsTS6WdIm2SAYNwkWy18kKx0FJYpeWIC
JgcE5MWOAfqH9BKCFsL4yizGHASqU3EuD3uVWvtNnJwqMLjuaHiVIqIoJl/U7/YD0Tk6RYJuS59Y
njwyPZxM4Hmoao8I7NRr6vLaMprpxCKAnd3Sb1DGqdvgIV9N6U7bx0BNtKAMPKRzB+0avLFSbGEF
KAlK3ewA0a1o/BCrsPTu57fL2TKz2gtzeaG9Gjy++w6KHyJP96ofkvmqIPnt8ccRdcP7cXudhN00
i2NXzZJ5iO0KJqt8d0q9iZFA4Rw2fQP95kHGsh3eV++Xn4YYHLBuJLeHGhpJiHCBamxumbwZt4fQ
4AFA1oYycImoQyPikYceudRe9oASUWGRQCz/gXPT1LrFP4VX7vD87ocv9TonTfwbbuiSoYHeMEs2
MYxk+oXCrlsmiPRo0kA1OGdzxrrzXInNoD0Yuyp6HupmxlKZmdRrV9O2zkPjiM11qyMMXQxfj98y
Xz3+yQGrNlZGfGASxQV1SdHUY4rpPvtzsxVC03s5ArKQP3nbnBD/8U/28Esr5Fvnp298iVyjCaGu
PYKNBG+U5r+8mZO6feNpE0PMcRZeBoHzxiANd8JMsYYdqnxpXbU7DXMaaXF/MSSSCREU8a7Z0suP
/6Ru3VSuDGET80JJX100eupfvJYg1F8O143MIAVDAWA0zWhAkngizX8yUqNmJOY3vvOhPG0+Tthy
JMxrGzisdcJUQ555wGjQdlqvkITWQIwA6i6vY8bsj34SM7w73O6b3O3pegUPSR1o2xlHAbTLL2Mo
8ShMYDGNBCkVngSi+gOFoERj6VO1vyBHrHvw/qPDHDzzYkUACUfjarjK/rWlXuIxMDZI/S5D0MFa
Wbbhv7by5/Pyxuprc8MYgXkCb6yaR5v3F4Noo0X9HH+TzmYYtLXD4xNnNoQ3eSdwD8qK6re++/pe
l0+sxsBBzPtBOu8JvEqMbaL5VBoPsGxamImTNHy4NeKC3+wbJhuj/Bd3LOdg3NB+ISqZM5tSenYO
AgJCLKolfftVfO2Azcomet83wrinMrx2KkfAEXSGUB7QkHX79KTwtbvvX5deofG1U8SRnrDNibR4
OQ9OpJkKwpG9Hg44/jA2eQDL5NhuhpHwLf/JWgZGQdSIYXGWP9gTQ2IP/inSAMHAqD6SPxeJdlfB
jJGSOjg5A+ABT5mfBEw93e/IodF44MYVTkLUL4z+kk0SxsiRijQ63ozJUujcXDkr+MBbVLBgj5fu
zcRQoPayNWutz4I/XwC56PvjG4gFZ76CRGKMHAXntIH7k1/rPfMlCwuRo9MxPWA4bZ5Wvqtv8X6b
9HpcTePffCFP5aV42uj87jasA6YGQgjnA0wOeLvv5CKFBa/Y+4sDH0/bDy1wuULHv0Yj2LR0b4XT
kTG2IBZEPUC4iavZDnK1/tUbAtqv2pc5LcgSCNUA89l0pWIlt6GOUDTF/6MlQzDCH91n/5aarHH4
X/Q1A/xAQnDnWlzqY8E7u8pv2Q/N67w7uMOAwtKCRHEJHcoc7MnZhsUnTrmX0YsJTvzHSyZPNp23
SUEfcDkzDCQOWrE7vBFZh6SvhDw7zw1neWC1Tv6BDJsM2sBw8Kb7OqEYIQMqrCAe5Cjb9l8W8hDS
ydGoQwn74+fjOj+XnFpEv9FvP71Xc3yZ3iTNan3++5rfmVAs/HUGiU9AlC8JF3f0v6o1Mz3dmzGr
MCVQk7SkYUH9+gHBtBEmbBPzf4/p1wsVdtTuhyvg+6aJVAxtJHZcgN5ql8AaiyYn5uCoydPnuwjL
J4XklLTeE/AJJIegy610s/7J47YBMwBE5g28h4hAiebAz91j3sxDdka+lsKyYx4MMKvzH6Tz15y3
bnPQgpPPU/+45Lo2hLkpPgM6IxUQfr0tye7cvEY3/lM/6tDaKkeJsdXLfuiclG2PIop9vW9X1Mke
fn1YHuIUNobynW8GaaFetjF/cNlPoEbtSS0i3nxpSyiGTmjtN1q4ubQd9U26Ijit7h2WgyxYBpyv
629qlEjkr3OXF+KHjp72VB/lL/0XlATKZfggNWV2f7N04Fs+93NHGe/uNbYxYDDPBAcGECUoDQhv
HhtpS4gn8hAMkT4gLYWEO4I5Z1kQZ3OV82XKyJNAl3IsUPdMeiQep45kBkw4i/Ff+0+z/LIIdTmC
5IHTUygHb+JxI1KCrKf7qjfwSvyMyIPTMb6bj13Z/+DdskRPOQ4R3wJPffGjNKFBt1Z/PzE88TXm
EdSmYSZGkLuHRClojZDwTd6muQrSFrTORJtEdMyjpOg7SOdQMa7Eg0WCFO1D9tXvc1feJD8k8rYf
442wLwIC37vkyJwg/ujr3ml8c6X/woq95/08cemKrnXlrtTEurB+O6ipQILdQQcQI5a0eNfVH4id
ipDB01pr9umpD7ks3uCKTFm7wQVEBReyLTN8qSdyJgWTb2ezcsIv4g2+RURyVb8cS69U9j0LJJnR
esWuuDxusR6oZMu2cefUthcYeQKtjxaY5AGUwxz0QnCPcO3AGbZrmjrxIO+L5wocn7lFwg30VX73
4XhLKCCoJKdVg6kBcGdaVbLXLEUknmdS8h7V8Z5eX3h3SJoTkpXIUiHsovzeO9d9PpPjAGFwg0BV
856RdBARAdUrQdvq1ipTPl/mnJo3x8qXbsk8hoyH9E6KfNORPiWdhl8CT3Kv+ZgA3xRsOfCjZNLP
SQ/sLepJm2GcIWuwbenQXR5d3oBkaaC4F9aPdpW2W1KCiOVRecuq1ycE5Ku7FXdH6fYCdUrL3J4T
hwA6s8CBjDF25uvucdiJkdat2+o7af6kdk0AQxnPqvIKHzTuNcKaCsxm846uDkAQrF5a9U/HyHZW
dk1Mu6fd1afvAk4gQynFP+TRRJcCZMpRmmsHdr3oH/ihsWi8BmC1ieNvLb7XE+NmGZRY65vwWX/H
2V40+ILQVpFReE2JsMeKimvdhw/VLyAIJ8yJiwI3s676DIfyuqsvA8R36mWA8aZf3ayVyZDJPAHA
nQZlF9CQJvT3VDA8LPg1ychei1dIGetfuiKph0kvGEd/1uD8MOk9A1holnXDpmkEOSJeVOZFRVgF
uFsD3iC/J3LzZeOcfb/YOZDznhaXh+b1k/fk+yLZYP6i2Z5stuqw30D9MtB4YQ4BhjhZhm+I4SCS
u0zE1QbL53uEgqlBdFX/hbTGqchP55LKmv/8ACRorLC8wcAV/a7/yIdV/S3OqsgSpShkebJEvpTc
yi/oNCApwjTIiAULp1W8yewikVcNYquCTE7SA46W4s/Gqufrp4AmRuVqOJ1xq7I1QiJka4VMMIB0
SlnMwQs0ulLsYmbrsSxL6zt6WdlJ5a/MvPbWJscWcjc6m57OaNg0YoQvgnyngMCElGZB+ml7kOHB
74fvmlIkdDoZT+TysuV6OJNPqJDXTW91bUZA87CQ3qT1ld88PtD4urYCJzS6g0r4J30gCBEQExL3
lCNBCiXgc0bwFy6vpTl58csfwVlmDfxR7v18+tB0b0IPe6WTZu2D9UIoYItVFKeWPTzOUhO+BQy1
6YfFgZ/Q/HXY7ER9MTZBqXy/cRKlF7ntndw4Sy3+4nn8BAtNyCtO8UiYiU7m16ZBQv6Jkn4e5aYw
D4ZQUnymn/tHeR13AWjly2G6el1zcDUQRzTBpGXmP8NP0R/eXdBoHjeZepVXPymJlMKShNQIrz5N
capseCK3lrLBmpKxj86POQYxf+fHGhUuOee3h7HgQzyeuzcCwSU79USiQp0ptsUAmrIRnLJxxpk9
Jsv6u5hWLyy9inqpa82Lp9XIXp07syo+1lfjqmznaaKkDoecBLbqOgIsvGEP8D2gEtV+qyoqRa9g
D0qy45h6gsq92Zfju4QDJs12JO3rZeccZljqjSXi6ZHcrndQaNCVF7R+b0oOLFhMmCcxd6h21+Xb
r8hoAuRCtF+Txh3hz60mR3ydVNxdsELyx0R02qUNywqdrYrLKTn8R9qZ9TjuJNv9q1zcZwvmKpKG
7YfkTpGiFmp9EbSL2hdq/fT+ZY99b01NuQuw0ehB/3taRYrMjIw4ceIcRjgVeu4xfJL9fnCnXTHJ
auFnfIWuEqCtgTZFfzdCnmvBITXb0b/BIWbNDvKfRkTrjQr0NtCaJhRQ2321aq2yuKWs75Bx4RDk
5XMLDlLcATKdtKi/F9vO8xDQbIdkSNEDzbUmoK2hKN1nUISMrLZ6rRhRRZiiZEJ2sc8stWvGeHJT
U6C4xrFHKdTeMtEHdpI5CUUFkCwD56CT1JdnGrniND3wdCD40di5xBT6yOvWg11/vyCinNATo8am
cIYHiawF0PYBjVmfJtK2kh6DwDA2+kFwso2nN2G8lPAP8SZkIXDGSYmPHTHP9i5mtGHYK39HJ5Ul
wvQipadfHxBfmGrcNM9qYedWH5Vuu6EFWryGvYgRjKcMrYQ4qAzWRvTKaLbt3Hq8Q9sLPOmztEx3
m5yboGfArEeGeS6Q+/ZapHVpuSuRE68faJuVjUkHl+V0XZjPVPY8t2D7wKhQLDbN+s5l7umYUb49
xDkEh9lgZDFDad1lVRCToABaISfsMYRitPEfTMbhM4GgOzEngl+KgMPyk91nRnRPeZPEHjL0jdii
xMO4H/+8dkdV8J5sH/6To51uSkCrcw836dSl0q1sb3JASA2BhzJXsHAas7OMTpnDOxXMmmJKXmcK
EbRra4cHOrI+opg4F7SfcaWFEEwmd8zakTD1tYBcjy1wKl6nkCyD8bTrUlY2KL65h6O7frB4mMZQ
3h61NZMR1Ga+SQbAoIi4zWmxwFjM1Ja8eRCxhjOWzQv/QZyP9NgaoYLr0wG4FSyCLbhvQ0MrMHnm
YPiXLqfUm2qzQcP88aA7Svve27zkVMfayEpi3Blrq4lQ0RSCNtH6DCHPHVMF0aYFCkgKB9VnTv7k
ah0kECipxxuQ3PLl7VNnUW9TzlgucimUeIx3Mgne1poG+smIjsXmH8kyTrcre3R8myJUzeZZ8wVf
4MRxiWAiiiUKDkQmIsd4ixzQTXeRxVC3jQMOQxWYZUfClh30oR6pOdfaCvaUQ1Y4nVNKHkwZpccT
AppHBm/ELQJqQk4kMdae1b4A/04lByS5DSo6h0RpcV+pXYoixpMx6UL/OAXDgQesYFqgB+BaOyd4
wbJq4eUyWWpOkyoW7k/EMCUsAzOAatKc9G4zPsKk1943mnUm9Lg6NkTwpKChgFZ0UKaIoQnU2lva
Rzmb6gP7FEWDhP4t607LcCWE6I/weQWG5dXC5/BjBoxCHy2w/xrT4yUiCAyMsMgEc4PIJ/QwDmJo
E/ORekTjRRMA2zDhnotqj96QP7l36bLc1qndeHvyJtEFQPJARdPP23VISdAE4ITdLPb0SfvPhDSP
o4ObIIZfGswFPSkhFmRBxh3Bhhj5JujX+hKKH0HgVkW7oRZtM/RELqfBGlhdX9EMh5IL65Mw9URX
Mn4xNguEus1eBKlJo947bGOTt9Mil8SbZqq1jWpl3UKaSxk03fcjKLc5RfihSxx6uMc2No3b6JZQ
IlrLZwPsGcs7AWOYfvu+AddcR7WJ+4pgqJRgppOAqbzlZ++ubvijhbXJFG5JdOlCHtcGRudougDx
tYEWXljnqIIm9w2BVV8aRBwctUrPYKiHdpbZovGOGsQxr3HGN/jR6KgBBgVW603MuQ7v8KpkqAnY
Wgwia2O8BGimHdYZ8E01+hyw3iACQeqhqUYVdXGf2Xb0To5yBshnZhzf0EkKS4jWwj3ip10spicS
8kB2BXklC+nc/9xo8LASzJUyP3FKMAsAOQuWDo2+O/Q+iSBR5FxTNhmCrVOTcEHw0xtw4iduvbmF
RZQfmRcclM8lHYEjLX5QNquFctM6PzCHKNmatAeMgB7tFpzn5kn4lPmPrL6yP0wIsrSYrk5oftNb
A4ro0SilP1IuHkulXcvrH6T3GL5r2Wef9IXCH3Eq2XZCtaFzWTk6aRuB5xRoAWJYb5pztML2vkRG
qJ7BAmLnHZ9iSYtPJhH7ntb4rmfoiCRH9fm5CZDGN5407Q1zRgoOyehPbQRDvLDO/v3f/uv//O/z
139bL0+tf5gP/9vxfmidymN1+x//rkrP4b95En8z8zar1/tRrm9aDyUFbVrO2MOkH2hrNl9AkxXD
lQ2aZr3n1f37hXXpj/63C3+z9Fa1yV59aVhCs3JqnC+xhdVLCnyA/9SgigkhiKef4e9Mz8E+f+cU
VGP0q1rGOeN9QUuBOQ0b0MLvEohkeJmV1S/PRvvNr/mbb/e9MtTqdb1ovX2MXx4jzCXCG1s2CKip
Cl26jei0cfcOhqDUG6qJ2kd8sZ6DZr2Anz39A4aqtv7+3DR50X95braqm4pmmKZjf7PSfn4e1cQ5
4+jd2KaNoQUaMa4JPGGQzQvrXis9xKMRNCSO06Qd/T/5eH+5+DfnbPto1w0TxZti6EmHoyKO12Gr
En6augmX8w6Nv39b9cdV8n8uWFf076+gfJZ1a8Iq+ZPOH1vji8u073wzZfR488v71uWj+78+Wi72
zSz9ZV5ezmfPXngSPIzASKQQ/rPjoDBQazjx0xYSEyc8+PU+ZbceaUWNOQi4YCfyYXm4nnGqHG5b
AGkuhylJy+YXG3HjxzX55YE4fIf5FAX0tdzd/8UunZNlrXkgEi4oEFNAE4nxfGIoxLltivmANv3Q
eqJufO+b77ENt4lbrEh0XKOLBDwj2ArW3n8YTcNt/zglIK5VyWBXkHXrbTYZs50gg7VXAf/1g341
WHU8wVcOZsQI8Ozvb7j+03q2dMeqq7ai2Kr57QsZ561jGGpd6V09acD6iY4B5C/cGDT/uCgjxpoR
Jke1poEklYsBIxqsSGeyvKFPjTG8ce8eQ9boLtP1y9YJ7jHe1XdCgI3QaSH+RmPg7MP3zCYxpVYI
ZZZPv2mh7QJrtO0BRh0Qox49B1D2kSCO/v71dHn739fUl69XV/75fW2sw+ZTk18PQU1Xg3luoW69
w5Jx25okuC/i04aearYJcG71NL623pjEdTy9mM9sGDOtUWVb8lN+XWIab+lkdsp/2dU/3qKl1G3T
rJu6oX7b1GXtcn5Nnle1B9vhFJ3BUVFbcyjISJ9+2c8/bjFb10xdV3itivntcZwf1c7Y2C+1d/EP
0vspmxUnlyEuTn9DdB4ihBfnjSgkxERMNa9b81Zo3wgGMjbhNfj7u5EnzPdXY+uOvAtDUyzzW2wp
L8bjpdyNewE6nTRWf//hP55vX3669e2pKmcmk8unqvbssT5fR6A58B6tU7I1QT8YDNyLTk2LLzh5
HvPJK6iT5mF2nD6ap26JwFUdf22vDlC8SRHnAOvTDsy0sxewHHv+sgd/PFNso65Zdcd2LFP9dhYf
lKoylLOt9jb4suba9ObOFMfFqNkchD7D/rb3LA4jyKKtZOpGjocIS7z4+/PS5PP4l7dR1w2TdWg7
uvntHj66/vi8dw7NNDEsmxm+9+9evCwQXnBHbtLrRtiSL3676E/Zj20pumbbSr2uGvL4+RJNP9Z9
q54rRSluyUEM7TAfY54hMD/DByNMrdD3dd+N1l7b++Xb/rj2vlxYHkVfLvxYb9ZX+3VXCyZqM+mC
XnnDDF/MPI7ny1tA15UO+y72OVQbv3xp9c+G/pdH/Z8Xt75twqtR2yFPMZGPupqDQQ+hhLyxE59J
ZzmM4ZY8Arh4J69zCoPAEkMVEjBKj15eCjkff8pKEW/cIj64DHjAh/VKjAy89BmMbqnbvARb5tWn
0+jZiDaimQ5enXlKtRKQ3MtB9oQXOWzQpfKGlXf2+gsPRp6fUF01k1vcpEkYRbir7f7cF68F0DKK
MKIGNuCj9m8n6i9rwPq2Boz1pla/n3ka7xD1jGyY0QtxBOOQH0RlJWdfWsmiwjHDpwKnEoKUEs8P
KRqGPiaJZh/4C6QCEt21CaLdwiMO1keUdNfeauv+fdmoP4RqS61rul03bc3STfldviwb61jbn97K
5l3gYb1xZ3Hc2bl+mKzdnrdq/xKr1Z/Orq9X+3N0f7nau7Inj8e71HqvvJze+9vReYP8k3c5Q2xm
otrF8TN7DTM4o9KUlyFnz+osK3gLbqfkkG5NAgHaoyPUIaZn4QuMfW/huXKrLvyD5W6MSY9oMXIl
lmvRCY75DK14cF4vtuPlucFR4KeokvDJJIH5gkvxRazaV9f1pTTzIK36ZzF9NRNFuO3uo9fdiNU6
72Il4SIq65V9JKBEO1p3zxkhS1FE12gAGTFaBg1aTrcDkVxTONvG8hkaSa14IjG982gsH7rH8bG3
yX55eX8Ot2/7jhzHqutEmrrp1L+FOKfUap/3Q333timCP0bb7H66rxb9X6UNgQEluzEOAqERHpk4
FJP2HVhnnyIgOEfXFhWZbjm9rK4Uk7mef4K8dQ/e8yN63iqoi4THPuEtsHBGuWDiUssw6e7dYRSg
71afr2O0paKdO7/6ZUy3a7jpM0DjoTTh4X7ApFjZ0GCHYghKG3nnI+SARUbJG9g7HgLCMYwaMksa
/R4c+e66qLXVpIaRxzPcIQLOSqxSJCXbu+YWe0F0w3IM1fqgXCuY7r6GhP2NUQofQ0nNox/yHD51
5rEZWh9vmpvOsQP6eWpdJOak3dyKofE2Di8yK+2B/Hlap0ZfdjFxndQp9Pjvb8X4If/8p5fyLQtQ
txvtPNF5KRXslDFkaMY8PaVtdd88cSufjOkx4wMvlh3Me1K9zUwR45ekaIAIN2aB9ewypy9Ckoom
Z4hLROJkTmZljHgKRjkGp4jBpccvgeCn09JWVMNUbPIore7IQPFla+61vb2tPty1EyFRxyLRQmxB
RA6FXqCvLZQuGX9i5Ecxaq7klvj7U1NVWQv9y1r+jxuwlG9nyMV+nXV1p797aveYSvV32wMy6KzT
KqmSHdWPFMeEOz9ZYMTFyACClvZok2+7eDDAmT/1VOKqw6FS9kFJ27UG5OwTXj9r4Ml1v3yTHiL1
CHJ/Eh20slYMWJyhLaTGwhiVy0nrkphIxTv5uklDoJzS32dK0ukCO4IKVTTn52DhFz4xpkm67tsY
aAe8QS2/YXMKnYIYTdOpFkABVeZ6+EjYSRDW50g9g/ghoQZXjyGWD/w8Cxh8ek8Z7SRiYJ7UIg5N
aD7RCIH0wowDzbhTApprHTFNpK/pKsovh9SfQ+hvj/vbIbWuTvX6+628eyfm118BE01nCeq5n67d
g+VADDniLFGP6APzpaXVoeoZ4yp45VpGDz5B/8100VlKndTkzIXbDP9qlxwgtHp4FFUQ+Q68oG0X
7ZYmmrMIPNJfRAsy0fLa2MjvwST6NEu3Ds3DyZ4OdBLxnutteg3XVUX/CLZ3nyEDY64NJSF//VvC
9ENtzoK3ZNFQt1Xlz4b4suCd60d5G1dVK8iTLiIXRWfjdUTq++Rn3XXQ/qUmMn5e3/9xve/p6Ppw
q4ytbbx7EHZCM3+QEszQjRHqAKJioBH1PgUQOp1DrEQx3KUv7MLCXKqdsJWSOb78l38mIUCgCiNA
NI2v4Xn8CHurJyACgvaXXwpN1f4hj/n6hL6XM5PT5/R8XNmRm/SFlG7/MnWI2JYL+RyPhnqyj6tA
SSClGO0XPGWoMY5kAu03XnWNz/Qg09P0mvJnJWHKN0DVbmUOqwPWHqfOJ1Y9TGtidM7id8Knw4tv
5p6eTzI4gwy0qnO8ltguJ9BDjar2QX/l7DF6HD/ybb7Ht66Mjvna10Zqh6yxscaO7xZSeKNHiOmO
WEeIg05xqUKhFoffwxKzx3osh1+izeBNe9vBFw2YvXv+SBK6Nb4P6RWeEXdInfbDx9AS2Y3pLcYV
hD7PK3yntIDsYckwhZYPXnIeWWf2LOGFMNgAvnpavPr4bKEarmZMIQxolEdVyLDywbWH7+CQKl0r
c6Qq2rajo2cHG4pmwh06671L//TlHoI1+t0Q6xnBCiFjXSJaid4ZZiY4sGAItj+9ugggeejL/RJ9
tR83g6bqHFyG6vxLxX437VP9+DLfYCY338tmQCbRBQikCMPR6Ond46O/ai9+C/q/XvZb9omu4P++
bCMYz2BWuDjJh4/IcdM0hSgkmP8kQt6ixq9X/iHvtdn4mkIvUq3bf4rtL7t/c6jM9bF8f3r9sVxf
9KdDBMqiT2PSQqPXDf2kh3RtcA2vIR1uzl1gHx9lUu+XsKD/tMm+3si3um17PL0ftfrr0xuO85M7
yy3BZIawxIz/eol5C2qDDz8kbIWDM43RBOEFb53Ty43bvxUDP76Or/ei/3MOYFtX9XZxuBePcCIo
3vZ4QtKwIhkJJYJCU8WNItpBMQpdvyzBH9Omrxf/vhbUtVM7GbwRtavm25QeJjGSwBx35tCk+05m
5IaYz6UNjiwO6ry1A4lifHLjVmtAYHxkEryTNdRGdJ+ill6iTfhLCfMT3PRP60aiqV/WzeX0UN6H
7Yd142Ww1hislgu3OIWiY3jhADVhak7YOlBuk0+v6z3Fb3fwQ6H/T3fwLee3dtgWmzrPaRObXQX2
OsM+PA9mRjGhrQa7EGvMWt/07yPTn5uhLT6+S4OIfhjjIXs21DlcOd4l0po78UsO99MRZyqmbWq6
qTn6n9bQl4fzeUPesazdp+gPPYCHZacSYTpN3Pbpl+zF+eVK30HQunHT9cnm8+71h5lF75AWnrim
6Jf23+5wzHStyIul46M0IgqwJ/7m6WtuFfMHg/wssdtZlssA9xKdznIuy5xOB6L3Nn9FzDAcOOOo
bwQcQZrOYhdrc4Rx74gBFWWBKZGMx97VLT046hQUMc6wjVvDivfZM4IC8GzgA0rYdplAbf6xol+0
J83Fb1tGkynx9xzuy/Ouf8vh7OfpYpY7noIk8G5j+SXNICNmt6wMNj/vfroR7V/BPRkG/nbZbyGr
vL43++eey0LDEAeoQW5WgHAtzayV+pOcZhGigl33N4jrx2qXWtc0Fd0hZ7O+lSjGYVseJ7f9p0AT
0wfMGQZF3GktO8v4FfEekYMCP3LcpXx3nVYrTFM/8bvJanV0F1bM20Hr+S44+vn995Wv/XSc/Oet
Oeq34sWm5TC51Z9KrwroYj398SyAN+cj/OvuTm5HDGggNJsb6BNKVHqMYrcav6RrP7U97K+38G0x
0HXV6pMnt4CwOMAjRNDVy8vOmhi+/eAYSFR8UBS76GQFTDpxc7wzfL5Y6SmNnoPXPMU+5X0JDvJp
++h5urtW85JHUXvI5lpHXmNCYnweIwQBge3sdiHBU7z8FkR+jLBWHdwYVMMwqUT/OcJWu4OzM3dv
pUfKid7MPrUEOOZtOsYlhZjPALBoXZm3jG7edDIfuW4P9gQUMbZi3V/9/b0aP53OX27mX4BNe7I5
PV4vpecNCSycR6gyEm7zvFj7qBBh2lkQPzoSNBv4g5uX6skooXKUnTtX1ncSiETkxf2tnDB/2oSW
TR8L8E6n1/INZbg+asqheqoKfUz6Hqw4BW+27OgV8QP8C7dB3q5rjwQTVWd/oIfI54Zph4eHZAi1
jh823WT1bkBE34Ztbz3oG802kthSD/23E+snQMRibSqabIoY3x/i29pPnusrDzHDQC4/cVqi5HQO
JkkQvAgbO5dKPh0AiCQDkowPrze0B1s3OpFkrLvW79nuz8/uP2/o21bZ3z6fo2qwxBrZ7JEXqOwL
Qn3IPnCTKuy+KagWT9Ff/H0x/en2fo+btk2O7RiW4dDD++eVvVHKzflTw7zo7jY4fm7w77GNwzeS
eWS3g/qYRL9DMk1kW6eacMn+MeByL7NFzYuiC5sNw4JfTtIfcz6bjF/lfuqGY3xLJ5SyZkz2zkOj
b+Dl17zY5J1wz7HdbAKRMnsZrmz/NyBY/+ng+nrRb4vXul53d1t/akU/K6OgwMncm33SAAyME2TT
cZu9SJkdgohs5ddr/7Qa/+PaJh3if34L+7p+2jxPNCfLq/AaGa34IYyHO3NjxSlDIs6Lw9b8fBAD
K0N8QAumYOGHgB3dXtGxF41fdsdP/Xf76/18WxXVxtyZ1ems9oZDyKiOKCM9MNz8uSzggdIaoT0i
jxAkl8N9Y4DVQZw+3BR3Mk+JUzrPLtOR8Jw8Ut52aReaHjcWtf/Pm/x+vmnXY2kqR26yDzB02vPc
9BL4IgIeLNvIBiIJoPZe9QQf0VH4cEUT1wOK5ukldqe97qQJnX3gdrWNAFrx9tnBLiDjuf1fNpj1
I6r15WH+YX98yUBr+smuarWDyiHIbAFjUMHNjYvPQFYMM0ey9MY5PszCYqSCoUy83GkcNBkQSrMh
AoAAbuQGIFrxH3HQmlgs+JuGt1vVe9FiH9a8+wxedmx5j1p4YL6mDQ7IMEGKU4owo3O+RcE1kBcr
ho26fxe1xYLMe+96K7JuxsFX1yWMWzgEKM1HNPDHurCz7O3ep1kGIeXqoiwHlxXA0Xu7l34we3Rn
FzFWXBpbyNKdfI7iT8AnsmO3eGGahg9siXRvfm8z3hVdBJ49Tfpv1RDQknMB9GQvaH2Czi2uMOQO
or0NF3DbSIJoi/IfJEcM5Y8AQ70agzCwpfg/mSjigqa4JX2TtEndIhvsI9m0z1bn7C0Sv6kmozO4
BOVg24PyqITwks5PsWAEV4lQTuIUIdUiAbbQeKDl5kSNE6bBWeOVy8ztJMbjmztWh8O8BO/Mikt4
2glVVDmiDDfvOl8PdiIL9HQ8fjKcIUyvMfwEDV0wwH8NeBJJg7ScZszquGy3zQXjNJHTvSfIOrqN
Tzdql7n8XtxF22GM/NHg6+YH4T3xyLbDj0cTTnN57kzDDD0FSJizk59+ajSyeoJLuvjH8zuIYHwO
Ykl1WR56H/jzuD3sRI4VXLrQR+2VjX3njRd54HaG2xi2r9doQEEncsoHZY2eaKd5zDCik0rGJFzf
pJJuuu6qRmloHt3VRmM1NBbDLK8NaFoIlsFq0jTWYuHIBdQuA3b3Memu2u1Xq93eBe3+joGWs2jf
Z92IZIw5BQ/pb+FwZD0hFUF/l5osrLd2X76RdvcUJE30o/nl+/XAH1Ur1W36f6JGwNRls73JGnvT
vZ3dvlzitLmUJCs7snt7RiL1HJmVKOxTEBcbV6GMgZ3G/CK2Xy5v+y3us8XCZJ4Zdupd0GZ9ujyL
Wn6NVc27waBEN4zF/JkrcKDGoHgMjxmIAbIFMKx2xMlfA9jfgOctvr7mGv3NKJ+dg+LWm8RFKTBr
7DlGXCabygUW3IjcMzLGYOu9xjsZjnFXEhq/h1m/EbU37X0Py7ItMeYZtc0XQsKSFa23dFbLLZH7
gK2a6/MsQyWmQeVI7FeBFQNElITWux4l7Y2O40MUFpJsOM1+OJ4rdLWZrvFkL7JcvmDnhVUSjsD1
U7GUHmG0cZcdBdlSXYj5w235YAB+iCxNhoU8wqS+ecJwKTJaNyjIfeL33RtgXEW0SdPBp7kXI9Rs
B4dUoizQugGhN28RxjV/adTCda92dVv7Bsrva2Y1AKeMYMoUUkKWTofcugp/UCUDMOLBANGtLJ0b
nmMFE91jhtVj+MMoSFFlVKIshiKDTc04ADnhcLmIgrp2Jwq+2xumfBZarjRtG4A6hcs6wp5eZwLG
v5Yd1Sv7hi6s8xEdnsGpt2vrja2nz05LuveBmlpR/BLPE8wTTlFUwFBy+gj6hC9sMMSmG9cYEDQE
OZ/DEAHY0t672glViMWIj4jz/EwFm89y9Pdl0wkw3GNBmSbLRGl6w+F4vHHzfR7DuHqI+ABeB6sU
l7hk10YVjzt8IIfpdSgA9XFrsO9TymCf8fLS0WWYAp7f42Y6qkzRCm0QPqp8EWpFuAsnuD9wA0wu
o9IMBNlFnDU701E+hfps0ipUEeQsUzxZxJjWZlEU52C8OcsW3hH+Qt0lpa00Ma5zM+9zGht+MJ6E
WV7EDCrxQ+I8+ARjEZ+jlu3FnfjZQ/QYaxTNLw7+LHgBchVmlAfy62t9vqP89hMvPnozQta7nQ3z
mL8JdTLjDkPguCs/MyfIAhSeNLch9w1HwqxaXLs5w4q5pYlZ1Ro7CM3gjNyABt+4+5wE4xmTr/u5
NfjMoB3EtGLQ12RuiCowhnxxkVVExv4tmbqS7BE0zgNeCGIgjVkAtYKRrwyt0LoENOxwjLgXKpUb
Ueje+O1nTNvOiEpsNjRx+F9GDjiEh0xfn0hqGFzi+aDOleePVF4EVAJbz6PLPIZJUX7c+g21OxlD
3PfvjMnSJYPAK9v3yCjDcoM9jUC3TwOb2IwjTd3mfnVN5JeE0fEGKuzsLwS2PLN5I64eolvlLV/Q
+t113e2sM8uX20d2L52n5w9EvPMLMw1Kf52QXjVmFxQKQKzgD7DjUHGh93KOMK4xPL0DVz+7O2LA
UzIZu5P6IY8GEHGt34JZRl2/aeDah1xN2HLcsPOK/pFW3DtanxxfZhgms+jMDYsLC7ua0Qafv/MW
yFJCE2GAF3wnXBqtiVcDgObdR9zGVXV511vu+iFlqsM6JLYjc6cA41sjqPUQDAJRGE0pE5JD3n1G
iup2Tx7UjUocOLlpj0atuhj5iZqhZ3oEN04k6rACnLKF1KOwxSpJ4MVNogF7I51vBzyrZecThoN3
QAXZqrfmAyBn9eBNy+HVTbCOvnqjyq/80d1rHjvTqd3oPiBQvAe4a74bu+ARJscmP/I68RTwV7nJ
wRcoJsx2inA2p0CQpnMlbuFJgWaGW2uSPSYXHuklRJtN8hVnWIgjde696SxlMzaw/KW6ZVLKXFgS
qV4DTNk8GcrYeDEmO4yM49NC0uTr0cEvtnBqh8OhGkNFqgmLwQ5O4b3bvwb9rJAPN8gl74hIuPH2
AeHGWI2JgQAiYju/h3rErrVb64S9GZ/CPQbj0sND5gGxXB/GiAKhMNzs05UJyqMVI4BBeAN0opYt
ODK94aQHhWUWFwoqBe6+G2+Czp4tB1Cd5+NjMeZicfwcsVhEUxM+ayb+zBA1Ivwypbms9W9ijDpF
8CokPYqUYwOIy/2Nx8eYViXkCAwsJLSEDNL2xPbfNYcIbtyxXZhingSLhuPKPRJ88hPyywiXuhNv
17628sKqRE7jLZ3d2sQ0ub+NZCytZdHRChXUE8YH/5YV+RiHeLb5vhiP42PAp0ifsWsXxpvtLHfh
4+aXNV+VJsgISIKIMGtJFveMCcj4LnBMiivyC3e3v24Onwht9c3WfVB67PtFozF8r4ant5CbOTej
gNcr3r3Z2mnk42cfpso6u8b4QyCSh6TjqX1bIs+VfbxXQZAinOTjrGwA5SIqJk/0Tz48xldade6k
fYCoQ9qdInbPyGDPWIu2DTz6dmVCYzOwJapWYTYkNMcR8+ekulhIqYYIW/koQPSMbotVhpwAR0kJ
//3whPYw52Bjla7dou6OM5mK99/hp2XKhJLIRgKhuPC7Zip90fjPwjdeIQ1cWd6DDVG41cbq3nsO
gWY5Ogm/rTiHesxSRdBLS1RZ+CFAE8xO7c4hvDaWWnGqhZOCncLgoTuJWmrbceeoIRQHHlpWU0mp
BTlMHm+DTj1+oaNxEC2lO9fyT5KKoNjxZAagVP9YuxqHzIckGxkTebp0kJs++S1KywKFCHFqjgMC
4sZjlE3ML/OQdvxziKck2hFBi4W29eR5GNPR32WH7EUgi2uD4sO0JtAJb7zXmVfINwrGmaUQizNx
MZwon75sSixNfzDJ0/Sdh0sbjb8JIAfjv6dlcRhrSwA0HpEkd91GZsbO5Z3yiklP+PuK1OuABJQr
T/dDb8vJaLdguPqxJBhFhh9D7QpfnbIiQKb7jzuad2odemU0hN5BaIiYe6cWU8jt9OhDcKXya+y9
Tse6up1i17/GM+RHOp+UDNJl9t/d8/sR5ePLdEzuQueYrOA6W+rN0BwPoCbIi2gbL21pC2q0BPMe
escDJtvcyhItO+4UxSwIAMTf0D9Z3Dw0uCmbINy5vNKQ/O44HaXgcDE0MfkmSD3i/LrYEZfotqLj
ueahPXdyec7IYgM8ZzjoAgaIgoDd/EL3zXP8DpBJR8DpzBmALcLBkkt0SpfoXEcti4PlKFAWP9wQ
iRUsuIjGJqLZvorGl2fS3JU8OfobE9c8h8vzjJW6NHGqOrpvUHPWz7ZZH54FUme+33p1OsqIvJbM
UJBiTp3ET1tkvwCMLR4x19Sgu4TQNVuD0ehcR5GHf6jFhjfw7xuPfljTxOQJHVHE3Jo4SvEPRMug
p9j5sxBYg9cWhJGGNurUUwiyb4/z6Oqn76C5ifxKdLAYkNtRGPHOTf17umv5XLhDvBQhHZxojjcC
V8Skiafr+iePimnXpX/b1Fc1KZsuENTzEgaJe1W2A95DKY2DEHWNRIsIaFcpeVTmUZL0Nsyyqq7v
D2pLkY6QF3t8XKQnLqOmnqSYo9w9PWmq0+noOOVVWp6KHgMcrdUA7cjzHhl8MVJdF/UDCsCV/nRX
GKe8+DOlaNhenE5SXE+PZTH2XmzOBOYy2/XWSC0Kmk+HJfMGnEsMJbB0rmC4HjX+frBGNXZ2ZxCE
txwzlwHLoTRZytuKrvUfBmnND9n7gurhFqQDw2sB/bZKHlI62OOO4DIm1qEioXm8bxuQjvJm87NC
G8hFceyGs1WZIjGc2iJNTl5iD9QsqTPgdnf3TT78SUbSka7zRD2FBuu1/4j1FO8gM8AJSQwnGdkl
U6j00SvDRRNF8XMrKLYSXQG8REdxcIdlpaOb0KhzYCD967PqJx7Bd+tNRjHKLNuAUEmoIBdbQh9a
yyyrS5lFMhOubb8gFtQ67HUKkiUn7bs1YBaF6GSio1ohBBPMmQitjOD4zm/eHJ29V5tx6cWOS6HC
+qzBGTxOyOm2FgFNQ6qQRpC3xz4QmZHhs/V5e59NALdsSx5/fw/LWqSuR+quraFGfPLsVyK7J7N1
8qdwIewR4l7ppNAwrDxO0WE91ERtaZ7QKMruahc/sLOvvnzl0b14xsVD47qGDgiCm3fa02RCj/7b
ex5cXYnXWFvjmIIIFdt1lz4/zW1dEQxso3fqNG+eVoUIDtmqMFEYRBlEaVXr7HgMB0cyQtimqOqt
BsQAhvqgZ63l1TDtRAX+SiSQnEgh6S24HdXSJ9Y+n+ixS27n4v5mGz580rsTpq941HanKnw/O3ow
eFy602vn0FKnIHiAn9gpU2eyuDHNOedrlC/AmFr3WEOFWBzmNTVCs/DF9CSzwye/wpKDH4CbhQ5B
GwpzCZv2ONYGmANBw3QvtoigD0jwI6a+PqJS5UBo2SRveDQbyW6qaEmVLly0nD+HXZm3Wk832vo9
xZveoaFyX9It8oDgpLgjD6vGuF/csDfo3vPeWvecJf1/GPbtx130b412STf+mOxwlOmuovZOZYa4
/cLhvY1iqvRb2e9AT7bSwsZFzBEeXqTNkk/GZtEGEXqGBySanqMNWdIFnwp00V/wUi4KUCaC2WEk
sRfb7wPM6Tr79kk7pkKdqn+LVpudX4udmIBjC3Jk7gS0JLr/L8LOrElRrFvD/+XcGyGDDLcyj4qz
3hiaKgoqIA7Irz8Pdc5Fd3VHV3TH1/VlZaYKm73Xetc7DE94c/56W2Xin+C082wMxSQQo4DOWbNe
Ll5XddC8vbZAUnQV7ZuG8bKhDZy8Z+CkeeNNMODxX2BsIjZ0IC7I894eTl7CTlGSuvBJPMLeZXjI
nAEp38ZCdxdvW3i4mJDlGo0WHgZwbVTzyyTt2I65eoJ1eeKHtyVvDgAwwooo2HI/Mahfa5oNRgWK
14SKX+xae1VbH0AeykBIO8jZP4YwLc32UNNMClaLUfAdcw/M0oyrM91OLqYrva1DjgFFV59dAQS/
XCY6SVzqcaAh/0Dn9zzgGb9mImhldxHvJKntUhUUsrV7DxcbNXw4EDaIxhfd081Fnq+WQzkOGgKv
qB9xpSRC4uZg+5nSTtjUR9gxfaG1e4vr6jWU7gYKcRTa/gfnH4NPgO2hiYEWjtMEo1yG6e5GFVb1
QVFr4EG6/aqicBzgm4bTPA/fcGXTV4snPnTRkUOJ14HM57qPpOOBQyeHpsRgpw8aVbFL08mDTtHS
VlbgAs7no+/+lNAjn4nDjQ/F237IcRa1BLtUTr0/KUzq8B0qSdm2XJ0h2OkaJVhJsBATbTKdfr1u
DmGdSADKnJScqyMsdFq/7HjpyOjy0ucRvOI8JgdTQ/8Mp0Y13gYPo57efR+5A0KHEy4nYPB9LJuH
9VJ70HknUxYXIPDtYk/L44niOd1XjHpZThTqpNwA0J0zvszjgsFDgx05ZHeoUCccetoJXpbDlkgB
RL5dKd6P5cnh8VNbW26iNbjagydJoRZmIh1AG5I+D8jYAX/V1Vwwd1nhI7pAWA6MmuKnZjCC7HDx
lx9k6GIrgXr+HB56oTR0WQedNfACeGBFreJIRBcW9mv47dId+VT42pq72w9uHQsG7Q8ncWUe5bkf
41RTLl60zw/aZ4OOeTq9z0+w/o3+CouhqymgsliNcdHA/BsG+piPCIq2HPi7njKMS/yYhjsebWIJ
hjvtMqQdvvEgE3uy5DyFTMMzszUWdDXncRQsJO8wWC8OGX6UV6JPGvBQTeUT04CqMwwBPosassiS
LUSm+AAXPnVGR1jZHaQhzjNn/Ej41E9AbuxmOwZyB0UPhtcVc9ATBlIGShjNnkIOdPGHtAzkMJR8
FSx+5+aRdHCBYHnpBjCCMtwNdncLKHoDswXwV4qQcaq2iilPNoS7fB12xQ49aDZkPnFVjLzEn37o
8hpQl4dxd1lZOKctCw7jj61xnVMOv60ElxY2v3SUHF5GxM6XT+jINGPFYBNuUcCl0IejazYcUc5X
p5Vd0vIysPjOJZelDgiJ49jwo5iLF+C/Q+II+DnMt03bNfaN8ZlT3GCqVht51yyBwNFrgPBg1QDe
PcyxAPNxg5eCWQcHj77WGYHsdgOs9DAP4N98ZFYFu35CfOzQVd/u6WJvqf5N/icpyKowla+ZNIX9
Zi9gLUTnoY+PETPX6WXqmoW1QHMP48E9b7YxuCA/xYKJ0RxxFHMUAvpwYH2GxANipDkrBCs5fWHG
Wfk04SU+Q1feTxN9jIoCbwu1c55U+PLSn8ZUsODwnXTJx5yU1bUO31tswu/ke7FGM+6JhuHgli6Y
CvS8CzEaeXm+j+VuIo1xuvkMfe567e3QPTH1u0YvN0DzwRO22RAMwTyuMkb2ajWgRVx1vKiiHkbg
IYvU5AKZ0UhcgJZ3Mw/aWDkfLs6CrYccPIpB5DHWJmLMMCNdsN09wqiciRe+9RbjOscDQiFCbd0Z
ceBAo1HFuKcnmSsciFiXOOmex9WjGQc6NKOFhqks5+p3mI64xCf8xx7TU2q/GE5gqZxZiT47Ozfd
bKWYTZD6TPjTcPvf6Bt6X5aRh8L01n/JFP8yDqwVVc2eX0mYPZgfdRDoaGZPkFQ4gFJ0i2yLSeX+
YQopaB0H8Pc5/19eVe7oB3951eLx1tPrjQnz2esgVdUFIMZ5ksNlexKNrXOJmTWuNlUMpgSnZBON
sISrjYErhKAxXEKkyg47o7HqjhLFmNVO9gtUR3Y91GO6cNB3uuh+byL2OnwhjcDbyBkp3BkdImB9
G3iYWO87vIwmS/boIHLj/4pZymdcV2Y/y0HSMn8glv1q72LFnU57YxBBA7Zv7HAk09lijYRK6mxY
czmMd+/FziAgqXFw4VhZUBu12HWnyt51B2PQNQK5IBcilGJPWBbsTKlLZA12jig3WAIVBpuS6/pI
+HrjazNMull6b6ZwzhvXnHLwtUwWptmIHK0BByakFCz+pyglAYz+NM6W/o0AovdVTRFEXYD8+xvp
obmX26uWP7sxcQefP2C4mjw87ZBZX8riIAvRHvcPY7rRyntwtOx4uI+JinLoD6tF/hcqhN4XoIQg
GlZ0Sf6NTHeWz/rzLtzbGbyxCPEyGTlAmV2DTq/PP87xORwzD/Ld6QnSFf+e2F4WPE0n9w9T/n+j
Zeh9URBlTRY1Wf5dOZ890mcuPrQWDdCAqTF7+OgV3RKan8lk+OMQPVAiGo/9p8EmqUwor//nP71D
pH95XrkfugInW1Zk+Rft8y9PTo4EqC7vPDnmx1jZm2w1KqcZCtZjN5Z6nDRErAg+DVoCTh+7kw2L
8cFNvsGfrsS/kEQg6Ax0ROUoI/v93x7h5pxeHnUt9ucrVAovByCI7hPb7cmdARHOViiE3N6ymmOx
uoa4U5mCc2FyvehzhjfWWYDShK1D0MyfGswIW0TxiP358rsN1PC/r5nYkZV+2210lfvVh3ErC5r4
21st3uWtri5Sf64P8+S57MXVnMbBpGjAwuMCRZmJIsiorQT4LEmpi8ToiROX999vQ+jW6X+9je7W
/uXW3aXz+62XvI2nPfqm7jO4t6YI/rQNDFz5n1L836/3bwrzv33sbhP+y+tlZXV7iSKvdwEuZ5K1
J67DwMybneT/x2I1cEmLCTuHGnJMxXMk6xsQCWDqZCEjgpT+RAL990ugK6qsaahp1N/e0lt9Vdn1
PhBmtEqZF0HoH9kOQBiMynANpSlR/nC+Df7wivpvRLbica+wDIRRVlm0MpSJLyPfpTttc3UewI4O
pnjT+qROG2armHfbxQktlz69EMx1x+DRYJQlpcApIuqGDPFa56GrozZjgndoJ0VY0M9y+BegWlZz
FIlnnD6PmA6JrkRcAlPK+A8cOfGfn6jbgRQuoiRKClTfv9/Wp1rdhFef1EszMu098YLe5B50TN54
6t4N81D7/72OlH9uOX97Qe23S5hyAT/b4oldESJaXSfWcpiN8Ve+MYdkxpT0TxF5rfSdcW1/SMIa
SqZ4urk2SDmQHZOau6dg64Ko++IgczNk7zO+EW3GnLwxXntcgr3tUP4hvqyoPRYDcRFgL4JRlHBW
7+S5ZGxqfXNJLkdHCUlP7eHW/9PK/Od59/cP2V31vzwsiiam39uHD4nVnalP+7gWCmNhhHHzidms
WzusArA0Fcxq1beNneZe5wPzv6+0+M+yiDeB0lyiDhMk7Ib+/iYGxTdTn73iO4N1aXdzIsBOCNyM
Gi9wL0F1qCZi1avcP62pjkH3963p7y/82y2+D7Za2qB0mwUgG6tNYzIs42iBAe14IMcc8n42nFdU
5HDF/3CkiV0p8V8v/tulb4X3W5K0kk/NAT/ap9RpwNadkt1Z88I+MvuENJI/bY//PBX+/pl/OxWu
0u38VUUu9uL/qKYerzewBAfa79SlOf0Tj/RfSqq/veDv+uGe2q9qedCKc7CpzoVBxvC972NcJvbd
xnxDMGC00mBM87IV1S3dfKMa2Oyh1lZCXPLvrgguejGw8yyjFNf6/158yn8vPrn/2+L7PgTpc33x
9q5NPFhd0LnOcgtduZEpBFMhWuySUN+9HQXoK76at7kUK+FbNc4noGpABiBUfPsb88Ohpm6dZlok
+M4TDEiORmGgezXKAAUrCYP3WA4JGiGUHZ+TGHIDgbWr/OftvCN1fHba9W0wLHnqpiBoYAJ9qhjB
/u9P+4ebIfd/W/FZc0lFWf6K85VsPLxij2jXJ8r0PcQB/BvTJSomk21Q3eVPCdhHhRCJP08Gxc6D
AHOzz+GAuSmuRogVznN878s/bQb/LHtZLgNBEqGui33x9wJLSLda029f4iyA3m8DDzBbdybOEugG
7Nb9w8vpf3g54XeSbZNttzflLMwH08xDYhrmu2x2nfV+PgvtVMdNOAgrdqR02I/0AIicWeMl2ZIH
tBTHnIb5PD9e5nA0Dpfje59Nz6MXPgUPt2e8bLJqo+u+h/Z88kbdXKxIWUc8vXgsmtP2B/R8V4xx
yhy/J1/vMysnnzALsiSfohPqjV/7avkKMB777ss56LMS9yctblXkyuOIo85KBhAlUN1gLHn3n+IP
mpF/0dwjpFFVSVM1QUVN8PtToT1eSG3kzjSG5qOGN+B1HhnzFLKi+YeaeiD/S3/xt5dTf6N9C0U+
uHdi7Lnm3yJ5rSSaj0vlpHVBUi1m9pFClNctUKcX6DiFz8ka92akHkV1UAVn7+GQy8pP1pOUe8Q8
ZnOewnadSCPoQ/pMneYnrP/e68G4+bmcrivcGcmfGeuzciUmiOurU0rKVL7X7ad99fvxCxkYarB8
QdhbigxCZDIh+/dQd2VgSTlRR0okJrdYwShKSyQejO20gVHjXRbEItjfydlTrJ7ZDySr77bTq6Nt
RKsI1NEDjNoBv+yNuanBc1XtmvA+3dop5FLFOs+eoeq9kXzXu8wuYB7gmBE0gYxLCZq+WS+UnSq6
MkS7YIfajEXC0iQ3hXGo+QLWZHdsy0RoT8jzzc6y4EPqK1ayi9ep8zMeEVrCN94mwoovTD6LfnKd
FbGYDFb8Yuw/lCibD5goAk/dw4wPhvGqVZJ0cvfwlLWrySd5uQ+7HV3nSucVlvRcnJVNsTAUXhft
Z7Ukx6YwtERn7koi6/DqST9Yvobo/OcZUpJ2rc+eP7L/DspA9K7LbSj6vUCOMJOHKK35/agTuOeR
ELdw3bW54BEKMeVKENfgBynxYlRZozq4BYr/9R8ho8YxuSh2MXkDkxQYtE/a0b3jgWwRgqmuaj+/
dudSSxqeOBRPyqMT+ZUHdfWAlbLfTsAZyJZo9z1OXxtp6fgSqLX1BhoTE0o+OemDVrt4trtF9Jmf
x7dd76cP9LEq8GPvjxkFvN9dbf3EJ06fbltCNonZVrrMNI3kEdXdYphwUEBz4YrhJNi6WMuqV7sl
HYo8Jg5CbFP5fT+8pHK67CTNUWB5MFql3kQNf3q+DGDtN27OK8zu+WgS9LnN5aTPvsljVT+6j8Zf
IK6/LLBX4mPVp5z//xgyeMVGnjIdcA4rFkBJ2Yatzvxiw1cxwu89na1s89f8NvebPNfiRJl83B5z
gqsvBgPjvXh57E+zd1TPrv53SfxiOhSDatTfK/sPw7tjK9ryvpoCdYqTdLE96cFg9V3oAEbnxugv
ewfJJjrOO4eDgxoOpmlrSvj2MzjCleMZKz6Za2stVuJr0vM+iTC9LIRf0X1aRJYFAyQceg6vSNhX
yStihtb7ab1B+OF5ndfzS6Lgj6FCb+4GUb1xjhnQ4X58roU1RqzPowY3gGH7pq8Om7XM/Hj6ONZM
0+fvYzES1qyKYkcGqRr07NteidLgPc1mQpjz7PJzIO/4EcrhezLYFcRYD5XJfS4TjIBbD27JMO5W
g9cQq1thJS7qTeFXWO5i3TwRoE7aoLrE7fA28H6dbMHz5IShlOCVHgVNH0Ykb/vS3z8RdE+LBUFt
Fn/nvJ3tT37QGLLUX2RtvZUMtQUbdqKcAPG3rr5izQyWfHDZ/LD+q0k57aNFT1i99bHlaSKIolnC
HTrI/s2vEm0BVo7rxtUELd/SQrAjoijC+n/xwfXuwDEmzKRl/TFEEztxe2DRzrS8wJv+JZH22axe
9Jb5sRqYF5+346l+ZXdWx/eReLxt6BSh2G3tHgETRDPNq023yqfV8snc8LYfrGHY9WaZpy/fwWCi
x83yOt2OYetML/PHCP4nCW5f0Kz1BeLBsumsvoVxb4Y10eI7r5shW8+k3X33pEH4FUFcTFP9V1T5
6AH4xJ/5y7kcudzPWftTWJrV4eh7Ong2FLBumDe2MGbqvrwes6gfl0eGngIW1yMB3lbFBJqkhxdL
VGvCb8LXBu/O0pfEG6xVsMIuo23wXCiuQqA3wZeHF2MJFAuMDifVIl9yaPAvcckgJvrssboF4OY7
7ZS7+FYkmqsWJFHVO5Xn/Ijr2qg53okm6rOe+iXWxKisi93Wv/7ojfPgzUBsHhW2dKrowIldjba7
N+vn8IzOfrrCGbuArx0Nfq4342XVkChJp3iN6qV+QEfgV9E57JM1PaJEfdvqgTHwKIVnF1wW6b7H
/n2N2hFnWfheFljZ9J0UWV0iofeeMwiTZtsjti6cEP0T2ZlgBfoKG/GXnc1uk4H7DMufy6IfZwlg
DcRclAntZ5gj+KceXrxHz9VrcR/rKGhJzmHochWIAQYj8Bpoq/gouc+f1w6OGIx3twn1HzhwN/gh
eGSs2PteJ/yp4juHe75Tkix6xlqcjdUp9wqv8JYRAZb2A6QSYyKd8eLo9g3MiY0W46HPsPl5jgro
k3smfjyijNtAbSeSfQ1qp5xVrvCTulqEU4/zpFYvLSWW2ZQZzybntRTc/MGhrsnxw2FkIU5unFHb
ddeFg8tTAMR0w0zbIMGTJwspTW/h9DiPqbB/LK+jNszG5BC3e2n5HAmwFu9rHgediTFaolUrmdfD
PSxFLE+GeJmNegTc9+w+MY3NlPBj/0HaVe2TOj9H5SGNzvdf8yx0Lu59/Jx+fpnitxmRRUZvYLCm
YRow+RejaiIsy+kDQYkwrQhJeTG9mpNRs/zOK24PUcxmvjVf/mBPMjJvO3U/0ZYx2j2EsO/f7UuS
zpslW8GFgzXEB2kQvPfv96kBdlje9vys5An7sjYIXE575D+bDxZ9aWFVlE0GMduDihyPSmYGz5Aj
NZ9kLAOONMnIwluL0RjxD1521Gf5ibvNHdua7YAxPuhaD6UFg2xS20ZVzATpOhZ+tAk1047sETJm
mHbPFQihunkHUSmnEMHIyEOcQsE9AIsiSsO5uI/+UA3z/SW++W0+6zN0WD86fUBcjvlG93Vi77qP
6x1QCX8SYyWBdHwmADPq40o7lzcoShb9ibR+hPminD3JSYM5MaC302bN/iNAXxSW2Cy/YmnJ7iZC
xiM05XiVXa3n5l9fn3wIM7h7/LGu5ig34Cdpgt1fX8Lt+Nmat+693oOerwVYkUX9KKWps85BMUYF
xltbQ11CL1JRDk0eJY75rsYwRjDSyXPFRTyeQ8ktWK1+s1Qa/xzysT9vr4SiwUbEkcZYVO34y90D
/jAYfabvkd4sVHiKb1N9+k1uvGnSdszNSKd/UJdA2Z8WTecfVFCmMbDfPGQDXgSEFZgP8oaNQIwf
DMaXLaZNMjEGjIlGDZIMWtRjGxBvrbxwvWevNqBpsuNK2q+yA0bh5rU8r0sUPz2M/F2h6NYcI320
whDknia02jNUK7ZasjEhAiTIVTq2zNXK559jnqSQDgZQqclut1X8ux7LgXuZqzayxjsmBRyMMfmG
DtfjuW+d86TxiZ1epTDOP7ig+XRldK5iQwA5VwcHIMiWZuWLq8uG8AS3tFTMLq3nCFy+sxPMjfxl
9uXhhZnxAPMWwdHn8M260os5JZrWERP46MxDy15oNd4bNZV53mmjj2heCWefNWeb91TPC3Kp+Uue
huJngJn9JexlfsVxRFzGwwYrG1BU5XPpGd7rUIW1ZCj1qOgqxesq/bha47+15P4M1G8oqL7cJFLD
MahG4nfdEJKDP+Y9XbzR3HHqVcfy6XIdr22P/YdPwa7zWijQv56SYNzIYvygP+rG/NjiQA/NgS36
d4RejWw+c8IGisOXh0MibonoGCODQMO4PHM+bOVb8pBMPMTylsQm4/s1eTjZ894/hJfldtvYWW94
7w3f7D+ChX4u3be5LSHneQfaXJpBuOE8pAy6Lfjvp98dm0jA2LU/GBg9jQaS7J5V9iv6YXBIanxV
cVkv7o6CCwZBKVcbMEjsO4zC0XoQO9EgtxvfAkq9mwu/m2z1z+k8/+7lAjNs95FZWJJhVggHnAJK
cbhF3gsCIHEf0TWpnuCzpc25NKA2DXvhw4Oji1MUGQ9eP6H2J8RYJTcJ/2yjZOkktODJtyO0WBVc
vvmT4xMZx1Q9aBs6RDqJgfH4GCSzSYp7WZAT3Jni54sCW65uiK4ttaT1qsmXTAAjm+HrQT4FOSF5
9whiqa8fJNgKGAne4sKXUktIzWyVx21w2bxKa5u0tdGUlmQLU8gGPIr5UhrpI3V1tcEdVlQiXdu/
h9QDLYTk5F0+K/3y+FlyfDc/nAHHLSQQuP6aXZGSiX8VYqW+KfIRdoSuPuzsRvZMFaMEjShnoZxR
5WTh+1dy1oVyhlaAAILWuC1uGFSOKPw3QP3Ybe5KP5/K+xp1zfScFHsx7pIkT9vNoDIlVrBZ7Aao
C7hZP1Cs0r0KJWydbbIJcoT+tDmRDKyM0jFkk3KhrJ4sZ/bAnbaSHkNxmi2zE34penSGmX4y7pz+
nYck4SFBEQpxR6Me3RfnXT/EHvPa0RQNxSY2Of5iXhDeJzDmwJ/u6CeO6c8r2NZDQgt5i/lCGinz
ag9OAIhJ4HW7hlWr9Y2Xz4jdoqqDumaW+/548/qSMqJT9mUe9nUQkm5RNc9m0riAj4TyrWAL0kNq
I2UDWzsmz4vWXCEBguGrW5FRZg9CdtSajLvMe6+fTj+A9des7ystYePmIjginVRhQyGMftEKOcIf
9nn8gtGEOGB8s/WFyMZh3dbNAg9bR7FLR1nqs3ZO7u0PaZ2EVk4GYHPliEgRl2Zl6yFdIjhreDc5
YDD/p+V32XL8LWvHbrxyVPjIZo73/ZP0xxIW4OEaSvaHpKYnfT90iuBp98LbrmDqo+G6DdPOIQRv
1QfXEGjds2MV3Bac6c/w5dyOPOJRFet2NiXQdCKP86hnqBYbrYnBtPfy870wPod3U48rRzydvT65
02AAdgl0qgOiw0gfcxmcO9wczWtm9/XVvEyupHpBGbmCtH3h1I9hFXUlmhRWEVyT6TfO49Ks/Soo
Q3AclqKZYxIIq2/SUQSDt9ef34IOxeDsgPQ8e1DjE3Xi60NIqv7DLuCl/XJ882SQkC/tGRMu6mTy
L0zZP4+53YrFtoyf2w8MF+TBtChwXfcN5u9j2rHD+UhEIxn2b9EmK+WzrJeEkh7xcRU+1ns+GNN2
WTxdZQJVgUWfkziOA9vd1wF1EOptjVYegoEUAUHqthxKFpEifBfUFjmiRiWlZthzVC6NgoUK50pU
Jpq9JYKaZxws52L3XtR1VSCtFRU6MaS3jJktIujkPeO8k0x4kcF1zq98fP3L266tsyPGEDnZu8nZ
I+vqbumexCTn7DXrvgVl7Ar0BPKFIy6nDIQTm8N/y9rnt0NJ6oWDUYu+cFeiOUWScfGEBEv2xoV1
siySD46O+Z5U3fCFkVZYdDq8wUx2JFNZN64KWl/MU6w1I3JZZmkAiL2kP7htjU9ydoqAJ8xGLnub
p3RLyKjZc5znrFn2rA4JE9ANI9Dhe9DRcoyPcRnhq2bzRCMI9NIEVSye6Cp5+ITgErzDV/RcauMq
ETmEv1YVcTIORBOgoCJS0Lt6ly7iJN18ox4P5F5j0Z2dXkcTHEHRP6abS0LBvlfVLqagju6zrQ8p
1tdnfA9wIKf+CHteGkWu5S2o/TvQWG/MwxHeSQahch4ra3WCHsTSMDo9HxoXV7gTl+9Go/T9FbKT
UacDEXYAlYBF2g0VXPGr/r74ePJDjOYpg8aR9CYf5wuh/8kzSDkZsyWSKZWFLUimDoqs/gjh/UB+
76igHREndLQDYop4bouoF38iwe3Hjf0Mytkl0YNiUtrvWUaJ7Utuvkemeh5C63bbEE2WI8fbCUeX
MKo2WAEgMUjgKWTj1+Q6BS2MSVfdkUUcs81FV/pFMf4E4He2gmHxBiipgU3hV/GNvhdYo8WZoB5y
/vV9ZSNNtZg/kgjxUU3JLhZY8mazfpIuxRN9cky27RRiX26VQH05EMYTAQ9EdXPL/pkomP9miFxS
Gi3vZRFb5N2W9fzptd3gi49K9/Zzi2v/sixhrq/k+BI/QlpUnFxJ+zMYZUNjht0sRjc7c7OAhLyR
uuYMe5F+i1i+Y08XeD2SCYtL89dCdbmsnPeeRoGnjEdGGEOHOBuPGe0DYOOLEkWGGQsWYgo2xqVL
zCIWD9LssUXjJlB2DDw2DHVGyyAb0urlk3xqPuzerDT1keJc/bfTXyJ0lSM5wg/PFRfdFo7AfMSt
/BkgmgX7a0LNQXXugjYbHY+52r1O3H9+71qz6H0xqBzXTp7k88v8JTID6dp6szfr2fwzeiCL0YPS
zrknld8El/mdvg2t3BUG+1het2im+setR0iuqZh3W+cF3do+u01Q4o3Ut9lKTSnOvS7srfCyySNW
fdUAeDfeduuS2wGn5TIRYJ2lztvKWnPfNyqLiEUzjWoyJIghJvQCTbunoi0qsaLQRm/rsexNiBF0
71Mdt4N9n+9YSNagNLY/2uG6L92tXQY9bvTTlWJqTdTaDwtbaPtl67HmbUOF6i2flzNoiTxtpQlm
INgVFttos1zQZIRR5+lzmiY0XTQQuP9SSaEa2Rb8mDwexJmd0SE5L1uNiQC1FfMcP62r1VqCTy3y
c6YNL90+DvI0Ja2zq0dlV/DRwKW0dERBY4b0CQdcvUcAToa1gzh7WJTmtCnpJp0PYPN6Lwee3eTM
BmV+1i3hCsM2KTzdSNmQ3ks9Vie13bg3v7v8ivcGnWewGT0oRs/20yWWwf+C1KNLDXWr9QsK7OAe
0LaBA5t1yBt5kj9ypTYIiwSFsj7h7u7T+YfUVKsG+TQyRgu1K0JPFI1zJ8DEDIbEETvl4LVyH5Vr
DhzIO46vztdRfNU9j57IfNgPurfEKWE+l4NJHjLIOn7oLo3c2q4F93wE2hHW1RIuvOYIrkzqEGea
xR0mcs/pQ1Zek0STEYal+SqkTkYP/NLnMt9sx4KpAZ1Y7PCDiTRht58/LDZfW9t8fMkkuZC2vacO
P7vzSBnfRxVdV6CM3y5cCY33xd8yL6GjI8mSsgpzW+NqcqLzwZ6BgH/iNtTGuvUcCjGNNs4JN4vf
Rlalsi6iysqiypXMx7Jcdmq9jgLO4+gxjENRhs++vR3n82JOSrGpemJcRCqE8bWKwkoHFvZLWCt8
uBnV7qIxa6OK32bhQlzHDS1PiiPYHPitSNwgDTOu8iJfVYNt1B46ONFE6N5bvnGxvQFx7cm/Vox3
L1AGXJMLy5Aj6ZSeCvftXEbY/lnC/uOzB1vg4R4qBzeb8iokjK47amexvMQtPR74s/tdXMcPbtFb
TUTVeg2M1IOd0/gPv5dcvDy5zLXw4R5vXjXKQyKhSAZmx68nn+i953q+p3qMz4PCtvqdKIlscbkp
P1i/+Zz7SoCpL43UmRIxOcARN26tT4CbIQpx9xtJNIH7cvpEO0APvmSatBJGhH0WZu5r6+dInm99
qudQCOtI9JmGrbUZa4FGX4DctpaZAQGvH3EArEFYmfqM6ljcMV3uFtxgUsx5Pe8yuWGMIFhqIE8A
8FKcf+9TZV0CbPB2K2ZvoBGg2PWEfm674Z2OBAChFpwVhELGVSRU1sohPdZRdpAYrjEa6U4VjBdL
jD6wrmlG0roc66NiCTb3LWzZ3trNXuDw7xOta20PPQYMJUE429n1wLMSq91M0cITJirQhzlq3E3a
hKniqDWIzJ0oUI1PjcyO1yxQaHRzqzyo5jiOs2FciJUO+pZ60AG9WwRD85f19IRA8zCS9c+oUizG
hFyj2zCFavc1kS12NgPH+06GKttD+thBdkeuZE2ntledNGS+jHzhY6UESyK5vwz5QRN0jYXCczWn
SX57zfhFy0xZnaFvnopxTbx4fB5rESc1o5dRg1Idg8qF6t2pSW8xEeUe1cK08rfjx/46kpZbj96X
aeIsk02OUlIEq4tRJe3DYYDATtx6ODaDM28RB/UMgehBzvJy+vU5QWUGkc3TlA7ydygvMo8IC499
QDBBzDuwWbBB0y6+Mm6WQHbBdamChT6C82krADkB+LWWerxTR53J6SF09zDY9DYqqrj5Y8HqjVrG
n8oUO3x0DLxJysiFNhZ8hbYm3fAsL0G1qOSoCnt3FzNxJVTzCEYzO41BOFYkeSh4Bh4HrnX28HoP
eqOBh75dxsEemjvgqOZ/NaNWkOa0AfdGKeySMj7BKALrAyIL5/vKB7jK3rYUP07yz+BGclIbtHAC
iMDOnMc+T8BgKZlw6ArecMREv6Z+A4fDLyAlQRNcPSW3RAHfhe5VsvGDAvKIE7oZCxjelQfSzJ2K
00lw+qRHkTIbS+H5+AwZV34X8qKO89JQLjy0HOYq1dJ9qMZ5KI9TxqVee9p6Wlj/fGwMWprkQje0
FhOAkJ7FBqs4aJ3q4IEfac9+mu+H1yDwx+0+/lglkQuyBa3AeBBYTppGEZFtNf/MrzgZdEYC3ywu
sHkqO3Ojd9Am50ltNuirNQB84JLZ1tWmL7ZD7mNxfLjaSEpymmKNkq/rNXi21+irw1ciuXSUoQQy
45aLGkaPX5/NguCZyd3W7kY9z5nWnpFOg4BfbaSQLLuv1Ya6/f0Y7NPi+O1vF6+kCN62vqIXvtCG
gyI658OdevO2q+Jio60HECzHGU5QYKVPn4ObpUteZwMgdF1nzLFl6x6QVmC2DmmIizTcjqSITy4R
H+CDlbOeOSXzUHE/RFbQ3trEVFivmIhoBgt4T3CxvhyBd5u0gePFYtsfQhrLrdoAxDKZ1uOOLWDT
puFSEBSR4qWkV2D6v8c7g3a9S27AWFMeQ3hKMhvqgHG3MR7yumOYr/kvJv7dc/KyQT6Xl+DWbcfe
gIkGpwS43mVDdcVFnTyXd1eNepsBBcct5CGK8GIIz/HL/pCNQt9DATUvcf3VzFskTLSxPBZNWt3o
6aae+KOMOEqCgZMmOic27Zdsqj6W0ohw7y41j8TPqBOUssDyWXx3ZfO+pLBkayx54e4ULt0WMjx7
2Ly/FuJyqXlQiNzHko02hQMKCr4/7/uH66kOGws3lJsje5wOU/HnPMH+3NIp/gaxHt+DMzwJPMOm
1136v5ydV4/q2Lqu/8u+PkjO4eLcOGKSyVDcIEJhwGAMOGB+/XlcR9qrmmYX0tZaPbunZnAa4xtf
eANH2nFtdh8+FulVGAFByDaoSbHKzNg6tjG5KzfV1uSSt3Uu87GYbfYaLsklTJmLI7r3TQMlL3V2
RwibB4gD8IpkqpY4ZCuTmhxpMoLJPndBa3X3CFTgT5tahvfoPlyD0/GU12oOwIZh7pKWQms5u/E2
q+0zHy207XFzu3ak0eNmaQgXGLKtLt0rWj+m1VjkGOPq2N67MVX28P7wjNxNK0e4Nvtm4Wg0ZfFk
mxRVkMNgI7ocAjxPDMkWyA3VDjklx++FyAVdPOA0X/LCDgH2EUrQ6EqO2MpherP37r0LvxJ1SPfp
ktfZYeJcJll7STJ5cdK0pV/9k+p/V48W/fvULcgRvzhDNZpQhnU0vRxmFY0ohjEF9g4sLDdLndv2
2HCerHY8yHFeoVVLEB8f++cBczpCKGkjWUFgbEv8ljlLRSZHZ6xMiTJnr9g2emY3mmQQuBG1v25P
PQyYGfhFzZx5SwPbYCTDSMe+5N65A/D8EPtsV0QeIngehEQv2TLAaoQQqEs/Ramlbn44NyJoR6a1
j8xs99aWxscdTQYKiEvJL5OUp6iGMXTA7Ul0WfB1H58E8oFzq5U/bA4v8wTmyou6JNtsG6GtjeXu
g2g2p29vbLD2pNcvzY+J+6iaphSYd767b2rwf2fVrVkbcyBH2E5NW9u71+3NcPSzU8qdg7ap7oEC
ebedfTdiP5qf+zrMv2xe3CApMq5ciQa9TakJykTxmd2ZmdPYldhHXF0TFqQ6VrEtgQzzsBOOFvzJ
8WVGNsxTcCB5uunVzmF8DxUwY3vshCvvRN4fe0bRZp5wr0HDPMUyDwSGN1vu/cKQXA/SpH0VnZTp
w7gwwBhWOJvSPAFzqNhE3etYMHyBpgqiF6Wj7u5n7wA0RHJlOsewIBnY7L0c3tiFE9G71hIjTVXD
3Z1O/j61z0s/LuHmPBcZpf0evyXMD1Ir2S11X0fhCr5nDwEzDE1yTiAmYKimLJ5ToYAWahV+PWfa
u7ess49bKo3AndlwY8mpGE3YRYxfXdug8wPgsk0DJh6oA5whk9YeR8LOHt+ZonOf4i9M5UAooqG2
5Vcuok0vLlvoiXupTRoeXQAtiBb6KluhK5MpF0y/JswgJAFURENz6Xlpa8hKtZztw66CK17iHDc3
p3y0ca+X5OmSYWJfie18j9oMolBwBfeqZeuRDRgvfbaW9PSxX00xcBGhhU6ezJ2mVSDMj61z2xyL
D0udxH19J+7OQLxxlZ+I9L8YOndgcDY6CQ2CJwx81jyNB5B/SEmc9l0KZTvu7BM3ujf3oCxvFe+V
kLcvncbCICbt3eO+e5anxRQIaTlnIlfO09Ut7ZXecu8kq6foG1C7G16+EUbXOfFJiJArAnexyLJO
fA+ieFKBRT250a1VfJ9o3pCCAMCo+cFSw95PjJk6Xd4c7udq+voxSKVWprUrw9fV9jL2FLJrus5j
stx8E/FBq5qSaE5Os2R9VW22V7JmW55m+1kcXAOtSWuzpw4o8JtVM+vyO/znQBxIDiyvRdqSUAyJ
O5eANk+r+FoOi+5h/lip9PmwGB0vN/sexTXOFgXWGcUKp2Yut+JQwj6n0dVC0z9NKzpgwmDfOX4r
62xyD59cUB7cO4ftcqPyx44LZXhdZxwmGubOR7hBtcdHJVmr5zTrFd1slQ3wkj+tjs1iQg8EiBR9
UMM/wH+nJjhgDU0YxyKzz2Fyq0V6HtNGK97iF7/eT+ghH2BUHKbq9opptnVkFtrYprRgaQ41bMIA
ldqummvjZy8DBda7j3SGwmh8dOH/1jPsdHPeRYxqwFHwgzDICP2wkZk/kMBXDtAYNbySj7rp3ADE
tQGNVvfEgIOkXK9MW400D66XQC6b7AKFmg86DQbWkAiA+6x1cCXjmFD7BeL4sWPFRKJzh2qIaTq+
JdPs+7LOGbbrbvH13NJKq/FX9x2QZr8oaYmLFOTsAZ3JkXUxLDnWLYnBeRmc6SJpPlKWj8guKUDq
7cvgr32sglRoGVjZJV6cs9O9a2FLjfCCHRihY8s6VctVpEzP6Zds2KbQ1YvV8jo4NFpL0SlROY0I
4lNNaxLB9GG6Pk1pK3LySL5893KmWSDl4tnp7ok6Qdg+8LVEsEwnlvBYXzAeXkHIrozgagRPupGV
+4hbVcPDgZZ+DwMvILMxJaIXPdqJNNbj0b6YnIDk7Yc3piTwX1Y3LFIV/6H4y9LPvxAFaZiuvLgC
wCmRc6k90WlKwe5I2iaTwxDJXRWAltquSibQ4waV20ltl0KbQ/sSVJ1rmOQOfNhcsDWGPSKSJXZe
2YbgNg7+OQkqHDaVXqUPmP7R/aNwY5qwzJirM0cl9FT0HgCCIvJFExBXbhKVWpwY9YXDDJZSsjnp
7v3RuayXK/2LNOfxpY6pzg6zCAmtIeUfTeOL3DRNauLnmhkVMY/vVhLIBs+V0mHoF9zXkG1l+4Hm
BSnTSNyoI6mbzlFXD6RBvb30TsaLBmTm8nNEcXbR9Lm5dfb9G3jDOZZX1dk9gOD3npiC1OQWT8BT
17AZ8mq7nJAC0I4O+WXaGF129JOpsrlHukwqCcYXg5cfsud9fZ/B+by21S2XDEE24gs0Vnq1MkPm
gBxkUAt+p4dv2qgGZR83RXhfpTcH9GM+fZ7t05e6oefc0ucAMRfn1anDlMMTQgqBvVB3abKRQGxe
V5N8kH7d+toOK0pxw82DhaS/ig6E6Gi0Z+tHMhbxrtGOS+d8BqeR0FZvHzf3YQVfIVRTyKhuwf/D
tK+yPLc0XRb3tKMuHXMNQnEea1a1AxKVXrsAMw3o5NZx74Cwaoid/fh5xwmiVpyQBFveLk1bzl1Z
dq5S89bw1dJ/5IEqYzxv1rP48/qmu1dZt7YxI6wC8YyS4GKSbj4TnqpEPpMXXKa5n1RH0sFeWvkG
cFFNnhjn7qka7xdoMqRMcZCyYjZ0aN2OUNqTMmzw4rS0mdLsunTNp69lwVEKEsFWzt4DL7lTJ86a
1Z6w3ug95EEhLBCmMRG7aITZqRXdBpxURzzkG5569p/PZmmGYjxKLv0ScGgSGkYoMnY5tyNqPRrq
5YBuVEzoyr1T0kxofjgRzDRAaOtsTUlDDcYwvKD7f12cm0rsSKQEuESTzkHHmNGmaVxctHhMep7k
BVR3oJJSlwz7Kdj79WWei47cjTrVHDHCM2kFmRN6qgjJzU8zAPjNZec5lEYQsFKd9wY2l0o5acvD
+xFNIHMlL/glRXSepRP1YZxI8Dp2UiftidN7Pw+W8xOHGBiLS33MkJrYyaPOINibxN6SHxcIQBCg
sIpP4cXvHUG2M8brYIMZV3DwgpZZNZ4B51gxvRpNhbc3zOcFk/E6DzBo/58dEoM8zPwyFDrpij9E
2lZ1yvDUuo4aFzsfoTOhKhbwMGGWDEyi/fDh8ttkV2rfugWIRewvOdEqFtuZdM260k9NIKOQjTnL
BumOqdHxtuKv5RxV2YavhWo32TNwJ3ffu/n8uSRNdkmkGoOal3IZ5x0qHIF9cvdUfMbBAElWQspx
8fboRgJrdI/MkQNOGWAnmYEJOWJErjHSRvmGvGWU4ndFfre0lptHw9XJSeFSALnCiPHq8dbKdtEt
O/VRgspTbN9A1KHrMFJmal1B2iobFkms4eMKDs66dLR5VNg60o198jYShQP+b3uXr3ZEK3IX9xVE
5uj0Ffaze2s9VuLTznrovHK0JKVzLB0jQ/E2oSdB033Kn7lC7+YO540FbYtx9FV1LntXPjnZ7opq
o6uzTJCCMWwAQNHXc5UOdfYw5fzdi5mxlrXR5G3pSvqKhr1ycDD7izAsU9xnReZ7OXkoOx2FQLl2
2R+3HTmdsqHRb9SEmiNa34Z169aaqN3i6OpfMePmFDlgLy88jo16Bh07D6BK8uBxmlWmf8lbS0wt
0eXrqzsApiaNL3S3DLJ293Sbci5KYNfVehJwStyEun/LF1Pay6Em2mgO0GoYyCs5QhSqfk2Psnkq
m+S4p0E6fHzfUN6Q7Dy21el1DHrnQniJHTN2lqgMIgSC4N72PL5NjWZOoV90aXBKUIJojyabx9fx
O1Nxs8Q8ramaNrJL5w6pSA6WSsUuEMvNbLgn4k+47QeYjh5ZfzymEPaSlda+TVIaKJziDF2+jszP
8hnB7G/m0ztGC06omqSoqiToMIT/6x9Mx0I83Q+poQqTclA3JpOwLAf0f4UtHRc7bSEKjfZSK88s
HgwP8L+v/o69qmhQ+RVRkmVY4y98GrmhX8tlBNnvbLW7XTpGQTgc+pvaVRDrLjSpPlAbtTc0v98X
VGr24WY1PCTR/f/+l/h/xFy+RFccYCeyZIthMT9mLcQMmKbRFqzL9hztXEByd2f/lbHmwSnzTraP
8YNmqccUfSMLnRq5umdc1kA3+e5U/Yp9U4X4vN4cGiOKbO/PjnoMiLyA9TYNBNifNgECpS2Z7Hd4
viMKd0IQFphDq/F1QmiSfneImNTfL1d8+3Z1hAFUHctbQXplKx1VI5VlOPAT+mmYk/JAwGtBBpDW
oJ9popLtoED3YFE/goRy1/A2FxbiSCRKktVdaOIAkjemyZYOyzYvUP6ypaCSsQcENdjgwJ3RSyAt
hJmasqtr3nzMIGX5lV6ChuFF33ovAZ95AaiRhTpqaVvEp2PHYE4ZO42sx1zv+ejkqn3Nm9XVYeLZ
rbKWgj7OwTVQwtm7RenE4HtuCJ/bSeKcN3uqpcNIoTGzb5r7FhkgLxCUlwE8UmuBgUZ7K58Zw2Xv
4O307yP6RFsR7EFbeXZAglFGoPWeXenkeyKiLOgvor9P1w38bX+p26BfjufhnsEdqgSNOtW45304
8n9/mnckV0WXlNpABLd3WXghdglGrMXXkyjB2jZ8NEEd2PheYA0REXcz18WcbXVDtcHffhJb+R+u
DHNNMCEV6+LLjjsVl6u2X9bcXsW/WF3mXOtzC1bx2UZqFXotDQm3tbdGgw9sNuMNo5BH/u8L/9zY
r52nC9Edm6I9CBVoPxrsP8qykn5OTcInf7+yiqqmir1n5LJAhaddDk8aLR4/VX1xBpZYQqhoj04q
nQnbHER7RwozBl5YtTWaRtKR7+1kfQCXiLLLE2BqcEJSAkEDUMaifZyVkF8qu8awqv6SHNJROtSi
2SCLBppXDOA11KNt5jWy5gKhKB4tERk/uwlEvqLWAHEOcg2qLlUgGLtBoVhxuKMWoV/1/HqO/l4f
4r/lNLC8wRNOR26lVsZ5UUaQG5fbvizPkIMLa5F3Gd/BQgmesMMQED1BmZAuDtyhD1etqdUv1GtE
GDgKJN0wJH74Z3DcH4wqF9SHyFlQqyYX9OQV59R+2F9793H8tAfeLQg8yVQMfiRBNMWXUKw8Iik9
FSdpEp19QFQshC6z5jbNzWVf2PZFvwfUNfcbg6XVMupd/vfTyu+OAlNVxfqJFU3UXhjfcnkrNU1P
qQgmD0TlaQHiyvHoc9oCnqzJjscAwFRtLgtg1xFNCkGL2HfwmZFW22RKVyS1ovkRyZ6j//e9iW/Y
18rve3s5laOz9Cyi01WezJl3AWIY7Gd1c2JFwlFTqNJJiVVj9eGqUv23vn7/31d9WXXZfS9VWnST
J3lL85OvZ0cGJkN1A1J7GZYeBilAK0z3YSOAXjuI3deAixsfmOdSvcr+uouXdVEW5zy96Tw7qe2q
wUgecpPP+N2FGhXSAI0AdaM9rbuaBbPCI2FuXxzmAN8khUjG1xi5D1/j3W78/V7qX/8Vup7x7ZDc
rtwR5r2Je6CDn7Xpndv0O54ttQWiZ5ItIkBIf1/3jdORyRGhKrXgEhI/r8nKUsUJLLkQqxHsruzs
hvKVF4YIIsA58VFmhwQ+9MVev4+PWm8FBdnsI7uETprVu+IFtdsOnL/vSHr7Jv5zR2YdQX69iUta
xYWBcd5EhhRQ9BFOZx5DytBEd6lhC/2oc58vw7wj26MCklZVM/qgQQIJCBP/Exv7x//rXyvl1928
7GCzsYzue/OBC4mn+M95TbiZ72VrnuOiDG932AAluMcCxYOF5Jj2DLqguKAVowPH8Vm5K06D4tI+
9Fs3u6QjahhoNSZkS3+/tbc59q/vaL7s5ixKZeNY8Nagf4DaPC3Bq4LXHGudOFiGausefEFxd2ut
00f497Wlt5HE0ATT5MRHPuDlvDcStaEmZa0bgMa+N2bxoNIfBLVSV6vFB8IpDd25vy9qvA0k/7mo
/LKF9w8pz+KjLKH2qUE+T9o5xemuITMXFnwT8uVkXzQzlB6RwHUuU5PudwguY/vkMJUtHW3KKeS6
ndLqYtLUxgUjaoko8oMt6x49lNLJN7sHlck/27BxxwS+c0CfqLIJkTbTPdgpJUMLZKc0R716DAtA
7pZ3VwdjSRu2NliBmX6DzuLt28/F7VF3/E+TvKkzCHYLbw5jkJZfcKdZfxwos+1Hq/A3X0UVRB15
F8QENJbwP/fR7fI4KZqUyJNn2I53pZs44VBcAAih9T/ZLT98D7HeCC8b5R+Xewnsh2V0rKQDl7sD
VkQuDcCTbs8qx4YpEXz6+u+Wu4pChaIaOumEYLyEy7wqTtFZ4WoPKP+AR1Ema4CZ0LZW2kTKcRky
cvhUx/6s43894q+LvuQuZmIa+VHjopkHtKb5pOYQvbKfMjBaGc0IADgKBUBK3RjLKeqFy+yTosvH
W3jRzEgbclUuDW6BOR1apACT6Diem6A3CZJjo9NYKeGxx6TKqdYmyC6GaZ8+9JuNx6uXcXTTJSSD
zJdXX0padDHlCyAhL5/i/XBtBZEPitMXXcOjh/7pem/O6n9c7+WtC89CyOQlj+wU3nVKW97Nk/pY
FDgDGC0GBh15pxo6f8cX+e1jkhWLgqopsqq/POZzeUft9pbLE3BcSahfHX0DAxknnaYBPOU0iv0q
vN5dc6UOo8Ez6V4GYAfBATyONiVDWWLu+UT2/oFWdtqJnh0dSiEwkm9l+PeNvjsvVcGUNFERTYMi
/GXjNcSyWlZxKU3aPyKfuBPYnNoxHjr7kM6RvbHsyeQ6kiej2ubjw8XfvSURlTtJEkXS7J8i49dh
Het7YalqTwH9KK+WxfTuPhrzQ7/v2+QHE3tE7Hc+2tH+qLa97sRfl5XrYPTrsgchSxARTaXJtG6w
gAPq8sjjfOiByL/aabjwdAt7ucp3yGY8kLShvqk5U7UK6uI+xL0PyBzIaiZyuMwdFbumDhfOc2MM
5uH40MIWxrtb65zccMFUw4KJNwYBjNOZAzF6tTB8NBJofm8bj/ZCS9ueCZbWPuVNass1U9zajaMY
KXThugXQ6iCoOZ3wTumot8fxgvS/tIKK+q526tDXMDBGsYsir3C3ij59kxkPIbnjg6V8I6ZnhVLO
nz2G42EDzTcIw7Y4QxdzrM7IjizAWE9rje8jsl2p68/or+MoUlhfdxNBVcOseVy01u1raq3cr8qr
PFdCNG4Cgt+iE/0ER06Vcehj7lArMgteD1euU48MT+r0tFrzlnnV425JPE+wf1q9SbHouTN6qkTa
TsJvnNjJAh+9e78Vj7ElQC+/FtFFLhfB+AkudH5PpEPe6lUHy+2RPCYLuzkphoevVTPydqMCw8Pu
KMpsbkk92HfKaLuJY/LD6w6QZH98pz4Q9Axp+1p/vukYdtO2W8u5baPS5czxHST9s9sJ5n43v5WH
vbLTkt1Jc2/t8lnkjM4ewgC12nLv4VqdQ9B3UViuDYFh+dmTMkB9vxZtVtZCG5u/CMoB8xyQIqjt
JgBIy9V8yjAYGKiPEi+EwS00tynS2ztpVv8NIxqtxRDXxebfm+tnFf9rlZNP0bVUUCN9PeTiPFHL
R0ROBx+RF2BlDjCRAVBqCw7JWsZm5fsqW0Dm+h38vVHGo5qd2UV3lNjtwfTDzbxLJ8RfN/MShnUp
u+iCmkucPEqX6RgodyxhWJKFxYAX7zY/EW1MWTYdSuoxflRjVM1GzfYdOJFtFh9OhbdRTzREiheq
a4PG7j8jQKM0D1nyJC9PnbkDyL+7eI4x4sArLupusM/usEDaP2YFg5O9/ftdSHV4+deH+XXxFykv
XYrLy0Hm4tICP8+uF3jw1YfDGgXYAXHnogLddAby+H9zWdNEHxdxKAFBxn8+cynFSmQsjSeydV4t
AYtHXP/WxFDdbtJzHAy2H765+vY5//uC0qtAW3RSzg/lpEoTZPJu26tVa07XLoW1K5sbhGtpNYbX
Zn1bPya4uGbhr929TSrLltnKKxQEl00fmchJc7R0I0d3Pnm8K2+KRVX8dYcvX2JplLJpRqY0EXxs
Qk1rMdZiB9WC8bc5BC5A1DxwEJ5tHAijo7tBIpy7qxW67ejSHOyyCSr7uxESOxb0o+3S/nRUvauN
aHWJNCUNWVc5J//5zcxqX1U3/cYBicq3Yo/FZm3pNERqEBQOUYyCbO0MkAj9UBD+NN5f1+jvC78c
kc+TqZ6ihAunDuhuUPzz3C0QqeAdaVA8AlYPHkIQ4/GzM8Z9f4YcquQ0j63HpNXEYbr+WB/FhD++
jjqf+HVwX5HFy9Tz9TlGecqqdbYjrKZpSke+fwi+fNH+ImoMiF//i63z+228JElaFt/k0/XO1sHU
tRYvbvSG3zTCexwlO6ZxUAr/vqLypvX3+8PrLyvzcIwbRXQVSFsJlVPoyaQpWhety64nYjUHcBFv
oQDTrw6OUS4FhNVroew3auEe2GSrfIhZ6rs0+tcb0F8WoiwVR6lhPmXq5elUG2BvDPQBCiheuuGi
cOqQfrOm/MvwbwF+dGEwlPoovPi1ATd7CUlzcOCIQkIbQujezUecpku9qbYkr8dN25w6n3pBb9zZ
zX+8xJdFXOwb2eX4kGRyWyhMZ2f+3Oig6hkqhAips5fEcXDFSG8IwaNjzUg6AHAimGHvm6gaPK1V
0/kQE99WnpIhspXZzgItu3+u4PR6PxplDMhD8MH1w/HeI7uD+A04zm+1pziXIBswUtew9RoooBg/
HAJvI54saZJGTmCY+s/08dcOytXTsiEXvBKzWZ/C+U5CmAF+QYh2hYfr3R4Rg/GzDcagd6r9Cw0n
8u/0VQ8B0++8QzvZLhbH5gMtRBI1K3F7h6/afmMgDDEZ+HsT/Czy1yAkK5qhc7+EafOlSaNWUfSM
G7wsnFGQC/GzDTQs5wmDr3aJDQPAGS42X0wcWFi9ByvMKqBOIBvt0h0GabsxujF0GwDKe08jch4i
m1PvAIER8Sv8f+u+MaIaB+y9yB2/9tZqP6S14+E4kSHGAFi1rY5heKxP3akKnu9TT+Dtcvj9hC9l
IrLpkRBpPCGGuPAQ4D9Paracr2MR0RrVxkLNrfkhMVTqKPmv16rq6FkjlK8K6ktsyYWykV+SpTyp
fBw1qYudLupX9o/7IjxXS7453YXijoNLdxjs1xtxMOu4DDh7PTAjrR4Sr649sn/8zz588Z+Jxr9u
TUM4XxNlEeXzlxxFTKkTxeqsTOojjXnwvC30DjOkW1qnyM3y5sVtS4MMM9BQtMJjOOwvOxQpnVlh
zwgs/g3F0Wer34nxwpGtzTAJH5YFNJBW0vNmdeDH9qD9CswOS6v9KUS+S3fk/9z7a04Z5Q+WqnpQ
EJj3ovZi3iYi/jgqdXE5Fi3Ez7A8PHSH49IfA+Xae98m5nz9zO3Q/XP4vay5h8+RDtyHcqhqY6OA
T5ZVWtgCfDrg9TezLVU2FE0Xa811hFv/GYie17Nu6EWiTMTRlCoXFsyPByQEF38YYLoaE7d9xHRn
MFM6mWUCwX32LnMTa1OrbgkI1g7cTL9kJGlNsXcQFhyNVMaO06zPIBpoO0aPffbSxwL+bRrw+95f
4sKlXBaCKXDvgl97GnfvNnubtYB+WGG7VgsH8+ZAD7bw3T+cy28LB5myQTcNU6WD9bJhI70QclXP
xTFIwHbXwYUSOfONWnvZuHUS4rt2C7PC7pYpvX34FC9+1v+/9sd/Lv86/zTI7uPT6alM2uQC3Tsc
PkxG2uO6NxAgBi2M6lp8NYG10dxl32BTA2fwUej3XS7w6x3oL5tU0PPz/bAXFIKWM9c3uAQ2rLMb
cnD0jQ7ACExuzuNeLfub+M02wOcPUcJ4V0z+uoGfQf6vQ0y5n8+GdOUtAAqmhJoLu4tVuYtbaq1R
A2EeTWuDoYr1CDjmH+gY0U8GQ8JPLmVA0wRiuAUWZLhRsP2k33FEvaDTYZrbM6wztj29yP4C/1cf
dvQdUsBxJP0D01H7g1EaEz2A/Wg9fkQvBJstw6osIPtHe7vNyTMQbrQH20/GAO8X/X8+vfESte/6
WTqn9UMTA7vhYnylj0NModc07LsdtdWb1Kkfs15C29/n8DuUjkpqbagcGSibGy/Fu2CcL0v58HNK
tf+/u430PbYCIfAzV5+2WpE3oKXx4aLvMuDfF31ZZboi3vK8UkneuhxPfDuWeK1kTKabcfzUdfmn
53x3MNIGFXAWEiVVf8U0pEUcZcv8VO8u3DpDHvG771sz98umPbNrDz6O3epneN3OCvW4bGqyIgBp
+GcQTpPUMO5yDXVx8AaC9xr6Ba7wfqe1anFEqc7f7/TnCPqfr2cI9Qv4tXE0Qz6nJ4MjasqmxOm6
9oORkZCyFiDLrlaodsazwj30jw8HITFaXNdR7KS28+E+3kZRHGlkUZVElQTvJTEXH9Eyv9TPPcWD
at5FmRMNc+/JsPjqzCxAvDCm3clk1OQMwYHvw1t4+5n/++rAz/75Fq5lesp57crEmRJFOZzzgUZz
lkyS/42x3bXIwL6W4dLSW6hQgLs8O3v3gKel6bDswJt/qrbfrvVfd/RyGBdxsU+ZvvJd7u5NcdtZ
5PCFdEY0i6VP8gpKd7uI0b5GUYTyr2h/kzgcp+VcRmrHRrbq2ft6uhjDTewypmse/P3GlLq6+9e6
MZn3yaKsmfpr7NEaeaopT12he4fmFreFUXV4E7zxyRlj+zr8VsZu0YJ3g/PC41QfQWAjm6Oqif2w
lXV3iU+7U3eubUf6ACF8h0BQcRUSVFMUBUP8SXZ/LelkD0QmU/bqpCE4N6QxafvGK1AICmWARIu8
NcZ0ek1dwCzriL3xw541ul8Am2vbYrObWK5hMWiZnEewiJrNa3v77H/6vvK7Fcd4k26jQMqlii/V
87VxMKvLmZu8YOoCjQT9nOhpn4J56K3zCdi276EQ9JVRsut8HcalsxLtydXDPSTy9pO/v+U7UJFK
+kLtqSigaX/ALb9emKwXBLmItdZuVzYiEIL9dBaLsDbLxruX7M83kNyiOX8JXJQJrebOZExpbc+f
ou275tvvG3kJ8Dl+AWV14kagRNn4nbLeyWiK/ng8DPwNrfbsarewXd6NnE/taOndhjMNCQ85RRJZ
PC9p3EXM84wYRACqhbjwpaIdTr6bWQB7DYuhM72sT0HvXdby65qvwV47FM+LYlT18xJ7oemjq+YG
VrLuR/6MKsYWOrRiSSlKa/qp5qPJ+2YL/77669tmjwDUIX0gsCRB6F0HoXcYdrvJhul37i4gHyzW
i4UG6aceDlztsbx0xt59gFXdeDy+idZ6TLOWxGn4zRhzDQYfe7s97ECDaVXtco32J65i35ej4/sd
Y/7VuTszAx1eivO7A1oaaLmJGuDJKjfECdNPrA6kU8q23uryRbRAIxhysMu5dx6NzKMP3+IbPKO2
TlAzLDNSrNOEiU3KWtwaw20JtaYJLpYFQlhGC+zvffL2jCLJVwSZkMdOecm3DuflUdPySkSqrt2d
L32PznWdSMatoDZOo0jr9Ux/hQfUh8zn5/R7jbb/uTLHwj/Pp8tdLJb7o8anwk4kci9UGvPF4hmM
j5ofrCFbz4GhixbMKO4GcdiuaXi4mYV57AI7YzroXOVRw03Wpu71y75iQb7Du2yG6Qn4kq+He2N5
IxsbWzJWpTBuRwcO+XQAOstZ1rlr03ZQqZvgHnpSOfkG+cx0Snjak2199t0rKjrY8oK1/fDK67rt
rwd/OQZPVXoSbyIPXjen0IVBEMjuUukH/nPYn52smNxcputtNx1qu78v/q7jCgYJozxJNQCGCC+5
mPR4njQxPcMBtgREGHBzqE9gww9DZqQG3SZmFnpvqASb1M09JdSsmuz9tR+uUurh2h8eIEeXN4R3
MRqef9+dTFR6U3Zpiqpp9aBclP61IOXrKVvqe0OeKN02LqBe4nC0iZTlVtUN9kBAD75wxH9+yU/G
cYvJcFu0Cj1EGEFui030Ri72HRv0JLDGS4cJNTocjYODTzTCrTS3zNylnHBP8zkOo2EYngdheOxD
76nry8Bj4dV+l/P9xZrqFiB9pAWEVp0OGLXlYjcNuuvaFPZCaxotLLL1qx8yVqYw0+yqB041xvO1
PeQovh75AZRmE71iuo5pZ74nCFHDcehY82OH/yQx7dKFQH/cUu/O+FavdZTERGINiGmij2ihDVKf
ncxDKPutYRB4nmQnS/4Kb43iCoAlcY2aqgKaDDz0iHE4ea6zKO05X3iII0a7DWoRx2IPGkQz4PsO
+9zZt09CgzKRo/+Mx+vcGLEJClzcLHAug5SI00UQYgBKmnqhf1b/Rzc81XXwwtx0IWAiQxgMnAHD
mczCQdMCNLbFOhz4nNPsAiEO1yWo3RPPBrC9xiZebaNhYeN5KDAwMt3gYo89D6fp7hzTxjtKGSh6
NVX0S86ruT73xM7VGlffh6t3+3qMSdpRjrWeTR7A1+jVBFawDheXp0uWVk/b5HaAoFbkLo+uqjPN
Kqycqz2sMWonQN1Rx8GJAu9mSpBFA+DfmNWDmdfQR9iCF7sMgv08DbHNwHzQAihlogPXgV/Cgdmw
/eDcRcTRzlFqya0Qlm3EXLeBAxDm53O+JCosAZ1aJGa974pGAf5KqCdJrflUWGwPGF/bNR+2Teqm
czB5LOvhsBb/csABInfQPFhraJy8bjoN3bDGMywuPYLC+HwB+Iw+VOPpIMPhD28kelZ9OD3XJ8cU
LJAkfEnTHgYsX/QqqekQs2ap0vZO7WnVmi+6a6h/63FgDpHA2Wy+0Eth7bYyywqO4cX/7isO/bmZ
T3JWv7CTwcNZ38qWi6CYOx6zJ7qMFp7JV4VbtPGwOFyhQ84Z2sTYlDvsCcrIYjbkDXFC7r29E3qP
ES0jkd6+GyNJ9wBLXiO4n9ZYsxeLq8bbW4+XDeuILiAe6N/oXy5bUXM+TzqZMxe9BRqMAatmeOPG
Q7O9NlkX8AS8dh17mqMmdonrAZbzyL/YW/jW1j2zdlscRoULP0k4V5kT1e6s20Etsgv0VWdgNCUU
wIinb3VvddvIdgxrshMmE7FLV2+PnmXRAZnnza8ueuA0+yrmKUzh8IeG777FU3pQ26GViIJTx/lD
sTdkk5yHC3gjgchOrwdBRARcwxYmO+bBplnroH5gOXndLp8D54BH79jJNqCqd/RRDFvnyaaZRyHq
c1+lPT30MlrT46BhW2znsO76WUc++piVcm0tosgKTUIQoaLGHfuAVy1/MyQUjbMGikDrRdZhjpbw
z3yBDPT3etlCV5Z/+GBT1XHs2JlQs7SBg9DNrE/7envOuFbcXFx7a7PNJYHa8426D2cqihaWhqCG
XHDODYPfLs9Ac1mBVi+2eolr/4+mc2tWVEmi8C8yArz7WlXcBUUU0RdDt6LiHUXUXz9f9YmJiZnp
Pqd7K0VVVubKlWvNzi/ohXjRSEJ2i1dbZJvvA5nGG1o3SNYhHvSUmwxj4J5IUwLpPA7CcgqyGKx2
LRHoQ/+VKHTrntWGwDBBstDxhG23nzYd4XJkL5cHYBicod/2P4tnTgoCBzown7MUIjE+5yK783ro
sMXm2O3vybMqQcwPM1L/xkmOpp0NmJgFSYhDrdevaW3C99CQvQFnxvBXtD+StGt11DbuLJhyadpU
S/OcARMM66H79y8iPsCYEuQKGqz+bbEmAVgb9kP9BGXGKpR2RwRpQH7X5U/HzVD9e+ktlMhFL0GX
hF2M0B6nE3Lij8ufTaJM5lgRSW5rETUOG/kA0TuI4+Q0wp0pxqo+Q4D4gey7zctheSa/iUPjgg1R
O+HXyvhkyGUISHORYOmofXgnHQ0AEmNHy5BFIw49euQ1rSQIl6MWGm5i2SFwdXAsCm8wMQYKr/E6
4IkRLd1utZW4dcSyXsfL0TdiLuo81ouehX2QI3Yzb4q9Toxm1o7Tc8OwwsbzZojvMyI9qJYwVCZs
utY7vTdb7hQg1xoteTia7fR8Op7WRIdb0G7wqYwsN38KWWMO7VmziL4K/cItFrkJCsbMD+fsV915
JcQtvxFe7B/upKzpgJwomuGaUdEMZpUJnqOTZS9uR7z8b5ypHnJitEN/f9zfA9ZXc5nbcvm1VAgv
ViCf3Xeylp0d7iOetdmnratxuEmfsCja4p7/oZk54cKxN7DdsKSt1SPaIyTnZOaAFdEUHyYmGxHT
7olH7sTdauuTgtlIiUAdAJNEz246vexu1BAE6Y1+xZQ/OpZWlU10clZWzvztU+bn2XYb3NyULTUw
RXZhpF1oCgCO3L2/JrWstaR19eDG+XerBpPJuDk9SqaT3cmEsFBU+kB7DVIFTs0oC992kL0WaDjK
U9++mHJ7CAOssiThb9MkELIeyyqlThJTHL9Hof4bX6kRUPKakj7OiB03GhnWhiKJOD2gX7o7c4S0
FDlDk7qzyz2KiCd3Il2VGfFpM7JP0X9JQvoZB0GPWXo3xu6d5Ubkmi6/k12fLvc0TVcUEuQN+ftP
xPvCp2YlKXmA9imBqISwhIq3+xXamO296HQkG5V20VesfqTzB64rCSxLJoJHdwIzYg1BwI75Rxwx
DEsMuxki//6SnZM+mMYy7VtuclGJDuX89KdfSzrmNsUGbxag7KN/GYEvW4Rm4hEdOK+vJiQqlwgp
g14rZc4I3RDZQXbXp6DEveEEt4v7WgehJcV9H+0+fp89SHh0oUkgPuasJz/tGS3BAvmTo2AJEMBd
uHLYn2nWgJnzs8MHs/i8vtp5irO+9TffcNmxAe9+HgQETMgIUSrAXHx1UxDH8GDpT3JaVO/dXbaJ
jPbzp3DY3q4MMtyWUDo+tqbEkmceBEHedpPkHAJXzTl2286YizN2fWtAoedi0D0Y56joyKCSaath
DxgH7BHUz97DdM4eGCJ8bnytp8ZeDl5iZGdHjSwa8tLFaAXNPvVqqTYag6RWRUNOexSziOKyUUjC
vGObWFSoy4cuVjIdHdlhkPV4IjrzPOoQfQ4uB4RaEE5JDTqKGY7Vjb9vuvLbcuRN4W6TCIRHCHX0
qOOXOpX2Vz8ee4jWvYdQbNdKMXEonEDBOh3rQKEj1G02tbGkGzFryJkrTUWsxCKBQHbwzL36+k/r
6rHwjwkiHsS7jO9F84Gamzjv8oUySFCu+xy5Mv6MYrfN3qQ258YO1SomKA9smkI4b+7grNhU0YS2
giAPhyVEMfQoqpPYjCCPcOK4FYAKOyyE3+SnFMg0zKSUQ0AEoc1crQSuJA1Rpw4CtzXFIJw/pdL7
X/qvWCBV6eP6uZebqz1tsXZvBavzDVqgYlBboEjRD/yza1ryCmJQhv5vqR0R8a5nVHMKj3Tg5Rrq
lp9Ixm4RuiAx7kpQ1R3hwrtxxxtsz9JFT4RbMxuRVl8+giNPkk4YTbCxYmAAaSfkFEj4EV4sRHx3
8rM1u40/TkJX15gn/iFgjqeUCa4OOEQJv9e1Z312HvKeyufoHSxC+u9HmCYTife21L3UBJWFq2WG
eyQl1te3mlG18wgfKDNWwp3wmMc+n+NH9IAkcvQjDFfxZEi4H0rZkbOoaTOVd8rcxml8UvKGFyfH
BMAkK2nfwVwm/TFHSJjHeZMcgc9VKcObOik0Jrrgb4elCnoCSnMYPlKAyyaCDKd5llH+ZLipcW1B
gwJVaJmofysMVXiAi42MAD6p0DnbLK8bvBcpXlP8Z9vRQE/Cqdq2vIq1Qv0qymPDzc946AneKy3w
mcb/9XEEPebN1wKHehax4eXvHc+8T7a4huXJPUZPBMc6fFdY9j1ARszKk42y/HEbhWn+6Y+8hwMd
kJawJewsvQQuz5jHhN1imKL4ILik7Mkp9GzO0WmyrCPKjWeaqZaoSAxd1xA+RqozSW7tukFpgwfF
YRoQaKAj/wgRhB0eIyDV03nsZQ2jgq3eL2WTBwJr8V/R4SJmx4xuYnPOLE/eFCzTJzR42Ht4VPWc
5266EI+jQdNfzCI0RR4CNvJBuPeQXcNutV7pVcxKwTrVTIfoyvKKtxpRdgNsxrzGv14kUiekBKgi
FE4OfZ7Zv0gMUTF03jAgFk/4tT8L8yoXG5l0j7Cgz4G7OwmvIGkGed6dAKqJ4q3ck92cu1gZp9wO
XxTTWZIfTSIyLXD/PjHLFN/ZhuBuEsExTbxOl1XEaAsVbtwhBWA6Xqxy4vYEh0isR/jtl+sD8ZNh
MeWGNaDIN+arlHQrPFE4GU6aLTetI+a5BHpddEyXKA0CIIQEHngFjE4mJzvZg4pvH5u94hzpnIb4
DqODyicGQWQbsfWxuN3L/CA6O/57spJ8b7MgfTR4RMzuebzt/LxjwfMGQngCdNFFLeuro4D+PWCX
jvVcuU7lB3Hz3+8tlyOpW8JbGi04fxABAxOymChbom56vG5TNZ3vFySb+bDhZU42/LECvmvC6vK5
3NGpyzMilZTTRuk5DysLb+uM4r4Supv5dZDCYfdw55KBLWsi7gc/HfEp1c++CC6dHg6UMgsCXcCQ
sZVDrDgI3fwbXR03/lADQCj/gpQ24TCl7iIfJlSZ6nyarJzijaQv72kgNrWDCZjtHZLd7rpiepYs
dEQyzBgD+QY/Gh/LcPnaQs8+KGfwjHaTCfZvTlWDHSBGPdZC65PJYTQtk4FsowUJo+oiT+Q35Dw3
fhz1PlAEyKOGDKhil5sp+Hp/MTU3E34xftN9hxVIemhYo6lOx1+mhYTpm9EX2OAXedyhwL73d/pf
QRLnwxvRbnV02oeUiv7LAJVE8lXn85iHoeLKJwcMwUs+bdkBHsJNq3dX9uiEpKJbXfyBOP5EC833
gdO+OrX13js3NPvcZfvDVsMiMV2ejkAzD3KdJyq+XM8ulipPXlVPPPBQPYvyybJ3iAgOKVlaMBgB
S4zSh0qbnDppmxK4h35lwU1wma+s1oKCPAzSVBGuGQQSpB//Cq+GG5DqLDE9W3J6yG0CfeSAHiDU
NbG7I158tVtzzsB/ziA14YroOXDTuEFFeHMBhbJfEugkI8MIFrnReDaT/YCQeof6keirBQtqwgJu
iISkl50FjREJ3B8GZEddpvjL+/h59Y0TVxhZmwGNhQoWQIVEAllxdwP0xmryPidw8h1gOG86wVzO
njbECF9PUmPIgtzwuvrRCe9ee2oVyUfYRFF+y4CjIm3ucWdMoX42t39fEzNogoazO3XoEvS9CVU1
5sTeZEKvyUEyYGg5d9fxQKsmQIQ1QJyGmBpycnVftAp8Zm2iyRjg5IjCLWjM/ce/Bm9cUnBfECCg
C+Hw7TdLzg9jO55jsE9J/D2+w+begqjjrIY69+ex7y/Az31JBstlC9Lzf+gcnaSGGN8BcA+ippKg
I8+p4NxVAH19h5xULzjmFP+6Vby8iwTdnE4ZLv5Fu/EJ7tQUUTWBicl0lU7tHZJXRs+qX2pHzjek
59E5MF4zZ9DGI0En0IJSIe1PfeB5ZLKGRSJZaaRkBzpwtB7OT2CDNwGvhU87+bAybW/8d3XHDgjV
IRG7Mhj8BJD0m9HSJrgLNTwETp5Zv9IpZ2yy64KoccJfyIKCEr4DXsh33KysqhIwRxq0BKLaW0et
PGrwRlGtHfrWApHnhR7fiQwbxm7ldJxL3+s/rWFl75tDc2V1wk/bxm4vgyCG0ADahRIJ2W52897W
cPGGWdme/l3eMXOwwIRMO/YGinPcwMlOVCZOD+heDKL2zZ5oueoOVTA4XE/wQrRcPv+QUNInlNU6
PT7d7U8wfSDjMi1GIGPWbZ88pPetFDyYavZ0zOBQ2NXuKN7X8DVCaYloc0h6QUt1hqcivB+t01Xh
+vRLrub4Fh37CjePDnFLq2EP+I++37gDUK9Tb9Wgy29RwZ6uVlgsCgTgq+QhdPGjoauM0ow/jeWz
nnc/a7gagEZTkLp9jbVg3YupzzKtO4LsopFw6kqNQzBizE7CUUQ8yHEktQOfA7GVk0nVCqQaNsG9
VpQ/6Hj1XDJLja9jV40Zo21+cGz/OlvoVDc6X9sztgRMP/2rStL0pepTopGibNkgnj3XTSo0hpOz
j91LYI9THoVYcyjcJgFQp6Fmrs1/o1r/ja5Dc2lIJHpzmMTy5DZwAgwBFHCzogE1bAxwiZmhBkkt
s/xp2VWe9DytrZNB6TMghrPYfGkD70lRNKkT61IEb3VltJTHbJMMcHvpZ8qoNEgIMMNc/gO3OVWF
l3HnZBmlL1D3vzpv5eOAqAFY9iywCJ/b1KZDGEMzIYh+uG58vXj7QLETYyw8zgnfYVBysZFE+Hr1
wmUd6v2zHNWUlaVe4m/ex5aZb645FAjiA0mjkwGr8bt1JhAq6oIbTAccwOJNPbliiar0F757x6et
C9Ou/wF2JzpyNQhuVpSKLyQ4C2+KE8+k9KiUEQTN8T3HnYJRK700un1CK2J/doo9ANRU90Z2/Smn
cfRddrCan4En8lMOqsClaHrCuuAZbwwCD1kUfNGUtPulsVjtsb0puWjsxpw2yFV1wY1PSt97t1Dj
Ch5S8D58t+WHxBKUAbXDk7zXdoupIv5jvy/hIfldxPhylgiLT/oLHbJo2spfJOZdsRjOTpT++aGL
BJ6QPvN3mPwxa3dl9K8z81/OZ1dYs8tf9LjY6M+hu6uOF/k8cvAbYYmI+QOXKgUR12r5aISi6Wnd
prPLYnaXtxEpvNNrCCodHMp3J2W4CVq4yfMtjQ4B8gXrHlbxXbTRexMwep0/p+lV3vrQdBCcJJnT
lJJPvpgjh9BFdO9ysVHcQz4x8ZOmKYsd+dX5Ztdcv3A4EspINMmYpw0G6cyKeJK3VR3U8FnJfamG
ldIKcALJOxQ1FZJ60ewETDaB/4d+7mvY/tqLGkknlEj9t4UMHiSRLlCeODUIeEZL1UCoaKXJLkD0
5OIUtsddAapLyCZcG+JOporZDvoN8nufnfBGGE92evH/jnLofLP5+K+pRegd852+3OrjD/A2ecgR
773v8wJvTecyOTai68s1+gqhodExwMoA6ICZm7aqsBuid7vEMEDCF9N09sn+l2mnUPe2d5vsPWQT
ez221cS8+ShkrdStPZ98ghpLpbaarnrWZNdATlBy2+13UCGLjtMG/OMRd0d6yKsAzb+VZGficiF6
pjzh33xk8/+mm2JMXDFWIKvYFIYDYG3wLOKaWH6oJsHtcXgBYw4RAyGBIv71vBLwlCqLaAckgQor
Z6P1tL7y4OnsiHenS4xlY3Q86uwzbbftL+aP4o2psdXGa+tnD2iCxEwgZVk/VFltnZ8cSwH2p5Gf
R5plQGVfiVJVCHdhypgUwvtTvnkhuQHL4CTR/SJ3XLYVm39Mu0g/GlGGww4Ga02vtt3ZR4bVsTs0
EcGu2hJcMQTvQWgXyV/qH1G3tf8a4f5jkwBgd+x1RtUF5L2PMKHThUbGIzU+dpvpmC56a7Lzh5B8
3Bulxzx4A9lBtkdEXKfuBMojo3BntMuARpb2r8ksyKupfqpzFPfKv8PGAPtWIVBak0WjQtdzyjRG
tD4Aoq86sAKHRaBoNMd0Z9Ozdaq0j/Uw1ImdOf7rhMziroSJKI43v9zEkOlZRnO5nV/WmMnPthpY
DywarAHJghx80MUf99V107+LyVEvj7ciSGAb8vvR0jHn9oNhH5qceJmU3gpkCV8piCL4q+D8hBOW
zouuw0cJbx+Y6UOCSxZJrHwQMj8ti0KAhlyhQXF6hU+HyRtaka5gBvHnWKRFw+EcSUsYWiRE/M/E
LCRJU9MrrQrcj2QSQfdoSFGBLcRsFBoEDI97myw0C5tORnZ24nIwdujVA+Yrc+U0RB/HT8GJGpDN
pS86t4bXeVp91DL/rthGYO1X2i3vLFsL16DZSZL+RcQX0bUBuXsPXz0ZvE14ZemqZaetikLYCR4t
D0q+AS2FerPJXXzdVcGFgMMLeYmYMjEpgSUe2F0exAcjTn7gd44I2LwWrXFP6arx6g4MRX2IIbqN
lhenucuvy1oaEWchQ1REXzS/wB4FlbtNuYe6OXth1BpObzGpOua+WA0rfkPqyUUU0pe+0fkne3r1
yQB/eH7QwWboWB3vlEVmZ9SjK9rcyyk+YaLb1h1Re/pknoa2CMjldPIyxM/E74+g8a/v22WO2sUA
kp+L4ZT2bqcTCCtojhGQ+5QGLZUp99fvIKbarUP05s9luy3o8pd9fvubo1kyQ8b872dYf7tPZXP3
8ZEPiRvxVKf9nMXhL58PkVweW4vFfWLCZFyNrCGeuYz47B1S/Yusb0zqlBif7dB7FkD/tZ9RYbzE
vLLHu2m1fB/0HPzDH9gG6uwPm+9AfTJ77hh295pttcMQqLAGsmCZ2ewl3+twoEPZ0sUNvg9XMT3F
WAQK6htGsGhcPlsoWPkrJtyiQ4X1GZvx5HojLug79zKE1Uz32agLlsRE3WSmVBVTshLImQGB5U2O
jdw/XZI+lgQUPzw4iYU29pO3geznkG0bfzgAH+v1MQrvf6C1n9LtDuYQT8zk/gd0IPF5ofS32+F2
/xLbxxyH7zgHn7zLMjxVIqmDvLBA6rsTcMKkqYvGzxIIcW/fVgqxfW5x8IwEyJVctie3BeDV/Eud
+ZlxC7ODB9OYshVYzPDpnSxrB++YkS6lnOntI1hiGERzRgw93d2cokzBYavA7fnTgAcPBSdm88Dz
HTqDZnkgqpv8gveculy7M5Uu4nZwUVShGhOIE5QAwvDmevqPixgBNfuqlTD0tJYyu77uPT5m+uSz
m3/aLoUvMJmcN0fnE3gnSjyStpgOIbbHCGtBCtAyjSz+5ID8uR5AeE2x8I4QSY9JaBsV/kDdC95n
Cvnu7iBqEQVa8nEL6vuYut/o43o9/DTVxfSA6A13ORAvzRwpISGop+HUJN4h4PeIIe1JEDA6ryFl
UJlVSj76aGBFuuxR5rExcMrZkTjHL0M9WRm8Mki49EOcfNaJrcg/5Kp1y/F9Wnq14b3JTKgeIDxA
enz9Yz6248GTxPXztQ997wA0MTeQmE5WdOa/GQVaHybyuqlmq01SvcBo/SZNLdF8y3WXPaczpxck
OhsFz7PEBfGDckEQryQdWz1FBXbxsQGREr0XBgrGR0f1AD1QHycDNOEOfCz/0xVrZBym80FYK6sQ
ySlBM2GP2ScC+Zr7DE+M/lE70PAuylkCmRhasgcLLUJh5hCz2MRY7xDH/YGPHcYQHHKJYjC20nKl
rSz2zNPLG6jaWx6z9xJslN14JlyE5sxv8WdgDls+i+P3fBSQIh+FYYzb9qAnDF1c4F5gjKMdJO5O
bcr8/dDx9aQeJ+iBDF8M1H2W3BGSaGni+itM7mCjZsONCez9G3+z7fqv9czicxEEFRcFfPSwvxxJ
VY+QLG5U6tnxkO28y+KjKRKvk8aiyzbEQ7LiO+a/N3DeO6S4vediJYmM5/YwO8sPz8Um3BZd10Qh
lPdCM4xredh7Yntt93UDvG+QxlRWMe0d1u/hoEVrndpywImyGgnW51/L8C/rFaatvbP9oTL9ovdH
OggaWLys323Uj2sTo148oGpuhi7l1aFJoUoe4HdMNYDITNMegXlmH9EYE+2vdehsG0lGH6eW+AQj
zgEh5f50P3aHso80BO30hnOqdu3KBgIcdu9OFeDm9tw8N/sR+Dnq+shaIDeMrPi3ZRX9AHGN+17M
8EDee+U5SHJQS2a8NRmNuKxVi27u6sutI3qzR0eaZ5ceH84BLPkqKMVvvW4f1LoUBYyTXfmxQO1j
BF8XDe8rZry1FbKY/I9pXZR/EE+onz+OL+9jxXiZeMdRD/nmReE2V3ZzaHS9czls6nhWN+Tz7u6x
fl0mjcVeb5GDNXvFF3YxnSqgMIDRLwyXoMP/Q/9ag6AhiZFS7eukakAvC5/0A+4Jzhuqfc86o9xl
WN9vWPa8loS5ag0e0rIQnp4399a3P0KzCwAF33JsLw6yi6kdjgbKeh6shVZQWlx/1nB/IaW5ZA4U
wZpKY941xRz8h4WQQxwQhkVk5k3blIY6IQNiXbzm37PJUV4F76X1HK6td/yKqjGEM1FY7PqwQKhZ
0QOTx/mWzuY5/oRNoEM8iE2LPj89MpeeJ4aFrrs1PcRHQAuTtstfiG9zZvPjQkuI1rotFEVfG7QR
wwbO95lBMbxu3GT/J1FOtJJP6M/0e2ATsOO35nbrPtBKGrs0z5KjnX4WD7eiucKLHaR+wvx7Z6uR
zUT3SYZDIKF/yi/rWRco3s45K/QVXB4FyB5vy3/9CRE37AB1lQ9dHioATZ76mQLWHKWbIaLLuMO5
NwD2fSJDRBtLa7DIauz6sVHIHDtBO5olnHqZGE2pEf7KjRPdJxz70Pk5xBaRpM1svF5yApJfdgXa
sfBfc8vvIicDv70lG1+UCK+2bxVMf/dxg2e661HZMY2ewuq7s8t2ln8NQkBnkSArkxyc+C5z11wM
jrpzqFBFtl3MdtTMf1wJKjK6r9dRSf6DlcDw6XWc2v5WgnTbOYUIbKVAgC8L/jM5uvobcxMyfmCo
GcoXCWGeknox660jSk5x+2MwdKhHME/e5c2uQVmBFqTrryUJ8eLKF+b/I+mzXXgYPdn6HNEmMux5
vSC1kveHjJ6e73ddpZ5A1rGbRFCitEaPbivK2yb+imRxTntMuwRNXnYRxn49PQjaYxUEFBZQfpU1
vwYWkRlXoKaIoRBAfdJwjqITwWQMDOJFfEp8JgVowsTJy0lcKDcNZONE4BrBjRYWhkD+leSatuAf
/aivcv4gfEzmQ5R2umLms4aBpiNhsy6yNI1Bykvnkry6kv3ry6HpcEGFs0Ux6ZxF1Ev5UaUD2u3Q
XuRugMmpMzLmLkXyQaTj4Q3fd3nOWb/VSM/HmOmxxTDfokLt5EtrMpkhcT4tmVt3aSPG9SZ/8lcH
UDYdLUMNrK6TgY5Q+ZUhpIookusGTSkDlw6UPj5PftLNjq4/ueAE+bPbqO3Sn5M+F6sfWbXNIAze
ZTJC0JduwJaFuDs3hUr02bu2nK/XbZCxPRJ/9vQQ2I/6dhJX1BJSLnpOH6nuQ5fXdBfRmYeSjXGP
Xp80gg84A79gyi+m4shdn639WuNlJuvtl6uvK/uETZxy/16OGb6kwTHmrj4RNgBGgitKsbRH6XVz
CB3mhmwxfA6EE0UzPoOb3vqFM65qUooVgkdE1728T+geJ4c4mSHGqPRkz8fhQJTWNTYCxqLsMrwu
n7SofSQcaJ4taOeijyzawBeKsNDg6j37bVBkjRL35YLjuCjXhlqJE+gsoVsUrl8jLaDtswRkpWSf
uBjuyMeUy+Tq/PsmXEempAPYYAF4Hvu9o2866865eyclQfN7sPAFs/kCl4Htm23ByhQwIMW6bRMC
TNMp04H+YHGATqc+Tim535Ib3jrErQE/9SW7TwcLtpvksddr0hGLNrc4r18WI62LoR6vgm+FFk2k
Y91l04KDM0+udP6AGJxzPPuF7KIO/grW5a4a6upc5Y2U4STz24j2/HEMnsaMpt7dMcNQmCANSJvE
/RtxzQOJtKj0QQ3dBozH/E6cZINpcyNIC7Asgu1+DqcBVatlS2N8CIhOtcG6g6BFHwKeVQC4tGTr
Qdg/U9GaCS0qoIL9RT0u1iX92SC2P2sJkFhPmDry3hAnMZSd6H6dvXl7yJIhLl9hm82n/AW/5LUw
EdftcA7OpVu17bd9L93sM2IyltwNryt674hm5fUc8ZvHxlyY4yOXF1W3VSFx7up3r2ka/Y3r9uiQ
9mUlW7DZ4M4cPDD0tiE709ZhbB7Gd1x1DrK9/MYkbzSW6uGrZ11rqBi+RG3r9xW9uEcQmEHS4ccO
45uFLCcb1uslgMtuGuztOzrY7PRkJi14U/Ylm1s+2d9ebJk/SxLSpbXf1xQV2mmY+PKM8Mz0d0w+
OyaVvyh1E7bHQc2PIfKh8oXyEBPUrlxYxt/w4a0ENwvxQ7r/ws1bGT0FGKRvWTeK+n+WlLnSUS9r
jJThB0Ga+4Qs3rq+I52DAz+EbxPj0yY4671FTpH25fMKpy/hfjKFTAwGsjlHEVlHLGOcJQIc2TGD
w6wCbVG++PaENL9MB5q4D2UjxnyDLQjbi0hb26bOlqu7woejzeSzfXtYVdsrPpJ2Cecn8S3ufb5/
R92sm6YNw3DoaeOE53yblHsIMTB5qEJXu20R7lVjkcc39/pH3nSkoV3tNfWSA3pTViePoBa8QhKP
7bcnYCPm3B6x8VbwHqwt9CGiyYtjVlh53rliESXMBSRextGRE5XGxSkPkzdS6aV9p+pjngDlmCGp
79KwmlScDwcDRbi3uqWseTY/xIdua5Pi7tGjLXGvMDAc3ig4/vpn1YFFVFKRIShmUhS+6Cvaqn+J
uoZf9+fd5cOCSVUM2ydx3HRI/PqfUadlnWnwgNgRnrIU0xx6NSW28LpIIuaW0lxzIcotf4nxND4R
3Ch8+rfgEEKoJtB5d7kfsfB3WTet30feP6KHVH9QPghzluZcJocgOr4pgXBL63vRwWVEmyYtvjNw
ZeEZmzfk1gjpCVu3QS3eB/REOOJJvWiDtwDpwx612SBQHOZEPXKNx0qtJm1Tez6rpE+CDXrddWf8
kANadw2lj0drnFLxx4pMan1wqzJcUPtzcyFsR5znGvhy0yEcj58aAqC5ThMsGETPhvQLl6xiMdeN
03IO0TgipSPQhuyqyOr+zSBWwDJ5xT4zV7WAwFhrfiJ0OlfOGvCr+DWnpjVzyfNohTc5p7ErfWsl
KiTVqBd+d8HOyN3e2zosr4SRzwx/y8CkQr7zd1t4UB4mRVSpj89EnKY06qihA9KeKPm0Uj6JmXwS
1h70Hzhd6x4Z1fePZFa6uYrbcBo51Elnl1yI735hetbNW5SlmPcFRwsaUZLkW0x7Obau71JUlxLK
3wN2IPnOS64jQ9EG4D4D6xCH9eKElMHbgbdzgvRBnrWYd5ZoHa7EnsuEOVJMUu4617vv7XUTpDGf
JYy65k0xW3DhWdwZJUQVvkuV6NS/45D8/R3pMg+Hb8vay6gRW614/vIxEL0O1JgWx9y4kTqwt7vi
eZHkBuSdFpwUC5r+Z3TD98o9ldxBKe0OCMJ7Q52XaG6pxlBBXb2lELsqQucjmZU9iXNJIWbXmJuK
/eFiU1MHpubEDOhLgwLRVSToZyPssOmO1elhPCoyiIVBH+FATbC1ezSjsuDpp+qssf/0SvlUaLQ3
vVF+uGdrff6J81GyuzV3a7WSzbfdUCQpA9WeQJeC8DcI6BRpaAQImYY6EH5N9PlHRX/u2UBxq5Yk
ncChpd2MVfZMK8MD8u7CN+S6+ThNsoRPBANM9SNoqjb0G25Nkw5s9rR09dkYAowk5JiloBzoLdw4
rr+TvoQ/ap98Zuttun88EFcc02tFaLbVoS36Ew4zxRTsu6jhwOaiGMEMh8/FZQskthFoUt/e1uSs
Glcyjq2Tc/Hzg2g2yjqFII/gBPSRD17rWVazSjlbpVz6sMtkmiF517H3Ln/Mo9WLh3eXzJI+6fSS
1nmP0AJqPO9wQNm12tOn4NzkbJdr6ALgQJZcxTQvrffw94booVGoMMjf4dXvkr7hAPkcsb1guPF+
LnBJaLwsz1u6yQdGx3+yu95ct1yzrOR/gFN31oADXM/jl54zBQAkUxuo50YXYVuc2fl0Nhn61g3o
2VDtW1RF1vPh8P1Y9DM1KUA268PszrsQF95Bh4FAsV8zIvA2eZF6rMYevSFYM9OgtYy7Vgx8cgSO
Oe/utBXsPCV7Eow8DMhiOrQP5xcXZDdDrUl3iokYL2aMwJbu1pNF0eVXTvHOpatp61ydkJobjv5y
56H5B6dL8sXp3znwsyI8Ni2oMNAtNZ1wy3jvaR1kpleQCksgLDKEJAFt+io9taf1ZUnJIqy3ohmp
JTDOet3JMWEioxxG5KCwFJlzAPiv/gF1q5jnPOv8Txe8QXMD3mB3cbqgYOwzysT70r1uUF0iTHq7
KYkq4BmPLorsHnNOsgryy4hTQiWk8lqouwr6IVCMOow/6o3y+vhQ+Rhhw57e7qExnL1vOuC0kGxI
qNEQeUFYLvPXghf6hyx6DCPyLv09Wd/aoHJ7h1QqLm2LsGRoov+ybehzIb7w8bZ2jyMSDvCEnvyF
9UseWxi4w60Eja1tPKlMkHHBnVQuwQRknIK0hxjwgEs5IeY5wQO2Mk23w5jxP+thFRAeKQV1INAU
tgNX0Azm00oS/YjAJ4UwSM1PvIzYy9vvJGNgsFngj8zg+xl0jB15JNWsSflOm8awwLiKrXh1DNff
SxSaT7KPR6UcWugiUfUeIVAxAMwcuhsw/ZHzebUwri4Y502lGlZI5LoJdOY36CymP78avtt26y4J
/NLtWw3wfEhUtSxQ8V2V9j6qJSQpl7LeB3f6rKGlbHGcZYEYAgA0o8nFFM9KmwAa/yZw6nWLEQ7c
HpwXrFaGs44BsWzlkLvTfoSLvIXw2Zcg+BDRE0g98jae6eKRfN9NoYZKjcH99gp+OyfUhqj0Vr1R
D9Tbu4KuN3Nyn/CZhgHVOvNcahXFWXY6UhYgavBzX3Ytzyuwhg+pg1ddgiPNK9aeBAFK7V6llK/Z
inNnILoANGjg/JuqrDMlOR90yBr1q7kFDBIwP+Oa/4rof/lvTgx8zLf1nOrTcp4Ly1oDwHHFV648
etrMdbFKuKws8BMAHew3LZfQ8W+Z9ESEkYcYMiGhoSk0LZFyNl4k40c7OdOZ0WX/YPd+in8WSUwh
sDtivh7+YlyXCb/APmTTPfEPdAZ8uGjHncpKQWJh1XajlTUYg0caAWxiu+2SmIX+ua+iTko91/EP
JC991xp+z3qrkJOSWP0ruXWiV3hfucc6TwOlkMzjHP4o+51YwQWFVSfr1vBkN+gCfmlNnzsMSasz
NgtCYqHz7GZY0vQvJ7xglIINuf/hdc3+avKkWSf7WvY3YiiV0dYOSgIzzbWoJnpSNg0hQYQARMlx
VLv59rLZDthUcvukJUPdlx709fZvxo6BwjdZq0cn04BiBz2LgwgfLFwqzYvtOiGj53bBjHeHo7Yr
8KqaapaPrhaztPlmdBNLoprnQ2/JN4YuUbMbcSKH/G19S8HReYoia7TdN+jTOPwfSWe2paoSBNEv
ci0FZXhlnhTFsX1hqW0jKqKACnz93XXuyx1O9+mWoiorMzIiUogL4BKh8oAd8jCuT663QWNxopjV
+cvMZrMO2H87Lnv+IpPar8CxEEMwIHfgOAh6bry/kY+Jl0geRb6P+utfhsIYUKtyrDeXEa4C4+B1
oM2asCjwG+iKZFQiokO5qmnZVPSOBK+GGiq8RG/wa1NZ02vZQVIUDRJ2EuniEwD7Gt3KmbDYViYO
RC0RNXg1d3rpDPOFQrTf0/s9CpGlnpoa/MKB+k/Ohn1BPHxYg+1730x8ZqqjTv54OY2mZxqqNv5P
TTCsg5eF8cM/BiuUw6tFY6mH+DBI6DTBSMWEFqf2p61Y89ZAPMSXcZ4b8P+p49Ygu9ULuA5f6HkV
nif2tjvNGa9s3o+6yX/05jXHk2x7FubCNzN1mkClsfiyWjMStWHxM5u5NoTa42R2Sh07IgHHY29q
2lhxIO1I8j3/fG7P849pRONdxCcZjgz2C/W7Qnv24oy2STI/RW5gK9ShtEbdbGyMGR3WWTVCXy2C
MIKYiCWFgknfGOrQb67AxINoO22Gxs29j+zsao/95LIUFNrXAmHPh5HEBhkLE0A9aWBMNGcw8+Ov
S/f5Y8yzAS1aKC1nms9u6rdeIhRuDhTGf2RIJRIrV4WpRasZce7HGC7dKJp0GDix1udyjLfkbT3R
LeVHt78yv4haiGJvdMwCJquRFt2s0oTDwrRQ5Uf0uEu4NUXwWUJ2cIUrb+qfi695TthUgmJAbxr1
DSpaup9bwMVVCi/zC7axgHN6+3gDe0RbxMqjCnQAPW/Cz1YzpsPsoRpv/Vi2YhozFKHqifC5g0AK
kWKrTk/zJEEeoHpHHvxcozP2V8e4IVy/N7RwW/gZcNrF5/nX4nVg9bC+c0hh31n1ccdmgxr0E1d8
7nLK4DmrHjln2NaCGiYMJTSN1mcf9p6Gobrld9dQLmkoQ+sRDf7XI0HfynMqVNBgNWPWfrjkUjRN
jb3iwv18eBEDJCJ6YsaW2kKucNso8Ol7wgllV68lWu3tVhUatHabnPCo246tE40/dnZtSfOzTj7F
2fn3QVaaryYqr5W3bxAeF+6Y/5iDEa1o28tc0Ai2rQudFEqy0npuB4K1zR7yndt5YD5D/YAskEBv
CE0+hJQW34HVinwQlTqUnFXB2TuPSROxZzxNKJ2hJ9vbwXmeuy5Sfvq8AQp/U2I8pwuQdL4SXDOT
Bv8481bwQmHOCUklMv/0D/GXYC4LuiyTbpHIixfq3p+Qm3TVSKDKWg+C+LZBPQU1BpAL4RGFAswL
wtPH+tr4YNsoQhelS7Oe/cpfL0z/ODAc/bTfC/6sjnTR5Vj2Zruxozl+k5J/hkfChsOs37ifavSc
dygTjpB0E05h+lI8I9G/kCnQxFb8L7DolZd/1WDrsgf9ySzlC8Mx0ZT+MEkzZqTGKIpXcvj+R16g
r0y9kAqtvRDZKXM+VM9z+kkjLPoJnqtMzN1lMWKonOVfYVDfYCcDvsHJp/NhEQdh7DPS5GOXZnHO
RPHFNo4R85WITY8OXI+Vk0IMJY1yGTeAYcNZ+QakeOKI5TbBlH3NV2r3y481ala68ATbZjwhp3w/
KEmaqKq9JoKb6dYzKaenTjV2gQyEHIvTV2acQrjH6Uq1sWBYwW/LPMEjzQ6cL44qryPE1dUih2z8
PUsRtt4ZfjPYuanEEX8LXkXrvxLVQYcpYBHBDm5CxAdiwIIuCLz77nD791xoHuAJLyBDLpBmQf/l
uGiWr1jK6gOb1PJr5mNyvCHYvmzopqQtE2faW++E2RuO01sSg7OMy+li8gmfE5vM7m9fHsjO3Hb3
6El6Lx+R3VN54wfD2hjv2XNeRXRwbySTyKTNVDP3D/YT1V6uhhCN5cxVpIUOXwp2geAqZS0yGcms
Z1xM7Gw3X9yXV+vt6qHgIJNKTnc0wiCKCSxYZFPjP/q5T79TrecgkBiAzNVdcI2RhdAqmcTiX+8D
ThG3zRtThemLh3jYZJJ7QZKQt6sL4emfIBjLqUO7u/u3DSUl1L0UmtojgtGWdzYtj+6vmKkXewjh
GuIH4dgIX5uWL1xXwvKanfRFZ48q518RCsW59xVXhVaRw15+9BTXqSTw6BEsWMEFLkW2D0b8Kqzv
AyqP29naH8320ma7ZzB7kvpwn9eHq+i0fBWWU2strXSvD0Hm8LWOt61s9mKGxvgA7UN4cIzvVNqH
KQJjXEm8Pa1yGBnXH5JwZIt3PmcZxHhD8ImEjIS3DqMWXjNyz42w0pX2JCXT+xy5Ea9VduB8oMeE
gB8fKWpwXYCjs+VCE9YoezLG/9/ECcUfQnLn7UJIxhNiYH7nBpYhzVyGvkfhAE0Ky46YFcgOuKL9
wAqa3TaqMahtdKGsqHE89oIrwpZPCKpRbvpwRvNF/MA7m5UymDVOibeL7x8E5UzzOF4xcLGF8gCi
YU+j7V8mRsw4a7+GOEZT0p7dS0FpjgGbIDkiwoXQgWY+v5hYFwy5xPm0q0QRNyv/wbElYZOFgpNm
+G43IO2uLDRVaJPWUPx/SJsZ6nQFaAZ1Fugg6N6D5HJBraKfdkg0ESkN5t7vE/AH4oGOoLe3ck9Y
EujcBeQJOHwLRYEvlrPjJHCQoOgjif7l8nZXSDMcxEqY91oOoTUXJEGAKvaKFAgWP5kM8nIg3HL2
sSxy1zdNCxV7CGt3+fLbaeObWEzviENMaiDmr1bH6W4z+rqTFXCOkOaS6xLYgXU34e8IiTw0wIaS
fPH7pkR6gaeEiNqWKKCFqnHoTiAJ7f5hDjuyXQSyoJY2xbMxoWj3PHNomOBosmw/2EG/2swSWbHk
CkWQemKba9BexXlE0SxOGSvho+nBbmY1ticfXkG3FpPM1Blvjrvk4/GISGR4iSI/EUi3qE1AdyBq
i+QXUIE29t8/wGyEUQ07oCaVNf0kD/zkOWSVMfxgN26qE1QGHfOaGoDl2ToDrnzeJ5gKpVMTfdVw
H7/dbO+TlEHZBXqDXC4snpHK73AGEOqVl3DttYRn/BrRmyMDeUb2ckG2HXI+qGkZd8oySdyYu4YU
nTYB38VOvBZOobNrEfkrTxBrAWe9e1MAOABmImzF1XyFwcFUeBfWPQcZlKf12bcq1Hwhj+HUQJnj
w7GVIf2yx/jp/O2XvbBEbz53gEYWL/uf8jvzegsqKS40yDMvZktIu58enL3HEg0b4xdngCUU5Svq
C6EDgjdakNhC7YuFqo09B4oZWp4EKgQdZLH55+75Wq8AM2Jnms2E/hhjx+kCYOu48B4wEgRX8xUC
v035ZOzWOOE6YX+Ka5p0zVthw6KfpiOuaFtZuQk0ftJDHWEoYWZK/Xsd0z5372OMfy775a/qQ8ii
oQeVCVe/b/jbfTbw9hbA0dAbsPoTB+4F1rjYjKeoOXbcIDmgwy4UvF9eHFLqb2+/kqM1vfqbjegq
Ur6ZYcgL5WOCNyjboWAS0GsCbLLXVRLgv/h3ReBJl9v6FbuKa1ZwrxHy7/ZttMdihAcUPhv8cWdK
i6f/WHG8eYdZwpyjsVkIbRc+PPPTHBR9i/9RElcjGL/vhE2FtyKXqkNLpsCo5EWYEvTOJGkQ97Hp
/Smj3uGZIk3AZ0O0mtTo4gII8nE5pTRsBXTUOG+FzYvpU3GAUUnARHGAN39L9rTSueX3b/roOTfK
p2YHs4NIN+AV4QpkEVCfAyTwRBq0yS9xiYwiRHzjzsDJbtNb5FDSnf0XU9EQhEiBMTmMlS8eUi1F
XL5Q5re1P9dWlFLQTtuguMLIGF6sGZiBWTF6qL7Yo8CePQH5D3Z0uh7nxg/0tYNtU/9M7DlVHDD+
4R92ePiBpsFIXs2Ebe3mJukkGJbPCmBq6N/Whdl4KmUd0wXh8xpjvE5tAAzRRwPCdc1gFlHztVvi
SCe4th+NwubqFO6zoRTAG6ohtX9sPlST8hTmo7PCRjBmFoQLlVaJb2ms3rzDBbKGIa2oZxWI3GxW
0UoTAyOmFBQePoPUkOTnvl8v/FXrjUmTeGGjBHUmlIx6Gnes1yr1ydWxgCcp9rTV6cTidOArAR8U
ooodSa1Di4TGVgR/jnZZF9LhMG3VpVvREkV/6J5WID4Cb1wOjzRlGVhib+UFAgrf9WEM+6fzqDdc
McckgKRkRBVjRpzbU4ymQYVgcKD7BgpxYc6/b+y9ME0oX8RR7hSeypiLRBifKqYTXMQgqdFfdMrg
bNjC6ZNYeXYb47IRj/z0EM6FCaE59s/6ITkXU6HZoRHOlYnSkL0kC8xa2KbhfM4OFmZqx8xji1+F
p9gUQwPd4Kol+yxYIogYDwpPWo1EY4Tg8cq/HkczbnZ9ERmuKIo+hozKtUDESCgSwYhvDennQczn
ukZ6c4FsTJ3InXF9WiuMSvyz49Q1kOIKaas/Xg0omwZMFzuu2pCINknO87k8fdrbBDcTSrnQx9/o
hWu1apIli48OE/QiLiGdcshWZ+kqE+iBOazsT2fODbaQf7yFDt8BKbl25AVB+UFR/hTstM8GHhIy
gDuKw5QVEFZrGpPK/kYW/kQTujeZkCuK33QzRzqASR5tfZIR3/dT7wzFN+nmvM93w/Y2Ych0pXHR
zRl8bor/BAESiYEQBeLe4fuCAjef2KqM0Kes/J8DlLRAMZSlOIfs3PS3uLoNTman+c/bYt9ftjxz
Zhwv5oqMXnCSS1ax8U5NMMeRSYW3Jry7AGjANwqz+2Hpoea588FmHhU+Z9Ssd4N99NNZs6unOMIA
Fq7JF6bHYDRtYYj83HwYUxvWYob5KhPGXytacBd2NMvE4JIZFn82bhQ/PRs7GK3NvKaF8A/6+e4g
W5V+7c/GEQ++42AkM0FzGdH6bQ+HrHckR+ZnwCPhkg36km4WXr3FfPbAFGBiHqCipSHdyavkQvW9
mJECK8RoCrs+FeDCsn37hhPZjVrzbdGu5ctj5m3fdKpBxBzt33aLtlS388xrHh7Q1qRLbu4V7slZ
0N1VRlxY/ZaoypD72mTWyPhja9RRcmqOYMWv68GfqPso1bss0MYWnpPcpqJVR1KL/HyHh5w1CeO9
9IdLNSHfT6j/fWHas+J/s/D+g4g7KFAbxAOKnekq27PHOXi1blyh5t6MU74e02w2JIDp9YB3aQu1
NkeIg774+KSnSqCoGNEKoyb5yB2P95KQOZO7MwVij1NV9URpAKYgcFLN5WaInX9D8XwQgSMXFzgg
7THJoJ1C2aJSGz/x5jHJVIVs89jh1yEytfnDp1K6mPlh7FZj+x5doxTuIb4rSC0FV/fqK/sCaeuQ
a40VIEaSRpB0pesNCdYThCvDAsEhd52KG+h4lFklIWyaxHwAQR3Dl6vBix7BeU0WCOzwppOCsx0l
H758xmXFhZee8bUZ4pZD/Al8zmziH3HjwlI1dx7Hf1hNtubAegg2mi3RGkmLiEexsjmuyunqvTji
pgg34p0QuoAqmSQRuL7hvAKsKsUMRQb1neZEf/NNAsN3EBGQOiF2uqEA4TtgEvxUYUW0Si0kEeac
DTbq2KFAPrQqBCh6HwWRAi2ocphSMUMjBq/mCzlA8T9bnCeZOk7HLOUksrdYhNquv3AzNBcMv7VS
mnDmB3r/xf6gFBTTL4mX5Iq4PIoeUG23p8bSYcAvJlZxm8JAnlhds4b4QM8VrxtMIeXly26hLI8i
/tk46TXI4EMtu491U1dvTP0FC4ZOXJ9A0l53V1OCYAOjg7kpWMQi2v4GmPnAyYFoj3ZqItOJQSFP
r5M/A4W/+KQ7LW9NTHcpw98HtcN0SvYztHeQnj44Q/JqKwAfA++dRbiTbpBnqLNUwwHYtkmm3mjF
hLWPcLJ7iXKYSkza0E4/+mrNiRC4UOJP6QPvGfAidFWwy4MVUp7xJj4iZDXuv/9wBrpqhZ0KH+s3
GtLabk7THRUbRJXddPqcX+a7qRxbe3ALk83vvMwju5vyeVrCfZK5x94HMZvrYR51Y1T7/yiMU+FO
xKOWpJa//xrygjYYNLWxTomqBnxjIi89P+GU8WUCrSFmj6yHHuYrSWYGy+t+Gcxuc+ghwZ/3S3r8
9jY6lAaHHwgPF1+ChTYLSdWbE+oJKm/njfkpTEnG05PCC5ZmDYeEov5n8fth3SGL0beb+Di/+yIr
FK3DlGM1MMK/LF5snpCJRYcMXIdSxwqzCz/xMrIUJMtxUVDK4v/JIh6BT2AlmbGb4L4hZH7+XrKd
lYCJaUkxVo8SmqZK9xWpjkDiUuZR+bwc4soXwQvX2hSyG8eTNG3M1Sc2PKgocZLYJywnRZ1CABAx
yjfmzB6A2nv1yL64zl4LXDkXb/dqJVAsHL4KYrvmF8R99F7EtwDIGGfTlRak7hssCRDGZ8QuaLqN
d0pyHsaJP14XXN1zxXfHknnmeqYgAQeDhyfCINZyd2MK3Y8BgRjguky1+Ri2i4cB6ROZd4wBg9B4
C1YBgnKMxQdLGj0xSBe55xyVK98M8NhRfoMPPOl60jYRjHfhbQPgZfj5WVgIphucZFvx7I6MIJaa
s6ePHNdsppxoZKV/EELyuz2cAox2CrE0R2ZnYqWooFfgh/2jAx+oU0QrCHIkr9QkwY928kmMvolX
AjuMAY6cDcOkGwtAjeo2oSgQHSzecrqmzHJEDEcuzrtznvN4D72ecIogNma2aeqnQC1oaxLAvI/K
RZ/cBfl+zpNWW3Hx1KSM6YYXMP7SEinc3MZYTg+PY0XU53g2PUYWAAFrKibxgp1I5nsGr0XYjvKH
O1Ht1oq1qwTyBpA2vQLGVAyGHNqy9bAm2+Ox/QBNIay/s+4DRrqSTsrJfI69dWlsGwOQ1a9iH5D9
Ayi/JfwqFq7RQxTnQB/+6Mi2ogp+u92ZUhhLES5YEKHUp+EnPckU3SSNSEI/YKaTmcGPEropfMbs
iQ2o7rlqgeFqLXJ64aWp/JK6i9/Ezt2B0SNdm0ea4bYL2UVsd+LbJph3CgBWizBPbtgO3HP4owjB
2oArHrS7/hq5btCwEsHc9wHpOSc/MdHrEccOeKToI5cHgUoB2QQI4ET4Ss6Xwoc9SjRLeR/UK3ti
zs7S9qrxpIkSg2yJH0T1kK6+KDqDKLqtJuQ2mrFNvXFuRS4sdbf7xWnjYwAXgUooeIqyL5AGypxo
Fz0EHAxLtIuSc85AdfJomhb/WhH4y1IqjjfHnOuNG9DFmjcp6LiR/k3PnBQ6a6R/umlonHsSV+Il
vZbU2D+xAmDDYWicnB9b+lYUR1zh8v+EdsiSRjPghNBpFBbEeNO8F74+pByl9cETXZ0Pv4PG0MTO
IynejmubO5FdwH1IQbmsKremRgkecScmpmMFxkk56Lgfoptjhaiz3qK8FsDIVBQEHdHf6bGnY1X5
SdutHFC3/OtdMheO+it3jSTeyw4p13NkU/MR+WJnEF8vlhV+INMNAdp+YHhswMZA5kZkJu0SsexW
1AcRvur/SFE2atuSezpx3Z+nYTemMAygPAcYShLXNurImJ8lOCzzbCq2wcXcC3Ht9xAfcfUl5i6Z
kWe60cQVFUbR0YGjJ7fFEhsEZSctCoCS+Ognyo8yf1Ab8DrYXqv4OCULEEGgx5pZ5C8S+6iE3Y4l
jbr6BYgEm943c16T9sNPS8gWP8ZZaLKJTzrg4ab6EXUgezXn97d/kYGJCzYgUwcpuACbpkeRkNLr
OWtz9Jvs8YQGydt9u6DfHAfKI5cjcAVAF4XXeeSCE1A3TWy3CambwIz3N4WkhVeCw03ip852W/hu
RFeSak9gEeyhzlwV4u5mu13me7BiWmu0ujDyRMkB0Dw2nfda2BOC9j5+Gz/3Howejqjo6ANx7N98
TNIDUXM2nBC9tpXK2CEAfJFh6N4Cfia4o8E86hMx0MWPyMFgbMHxjIUlW6gva65VJkdg1Z95Y1M6
vGe42QKAehbMwiU6HbgKopFCPAsh24ilASjXJULty9zzbjR6nvb7a8wJTsKWn5oopzbDnLk1P2Kg
Hv1Wthglo/1jM/7WnkXcNo7in88I6jlpQGriehP9obdmPzX6leK1cadNRbuwPJU7ggnlveilkfQU
Nihkb9KJEBe28uNn0XjJBoJQ2HC53pm/ATwhymGhAmU2X0q3mqB2/gA2WCMQzWMqGlmlOa73kuTU
09VLt7v7aRLWpmxdzKIy78RA/x+9rjDpxWSL3Lt5sveaDmaNd314KmluMR2NzNGxYgKIYmafuBwj
RYgesWapmDi0Yb4o5bBUzOsyU2Ya/z6NHMFruLiNo7g370u0Vc3tk/ddrIug98eb73SUw7Vb5ujb
B7lTQ2U8FEl5ELUHV+xjLo8wQoDcYBa5J4pVlcqN4GwPyElulMHIgOeohLeF+1r3lftwJDt1P6j8
Uf5aD4cO5PgPeBRv8Hx6oR9R+ZBluKxfzGiUTCnANTTQZjklXg9DtrSx6g3lqFq2F6PssBIQ4JGI
8JqlRGA/dh6IqwJmiXdzx34b3qGKE3MUOq14s8lWGTDR9X7M9hg30PnAiVJF6I2DEoTVezJwJwv1
aT4O9/CSWtVoTRbzJt4RTc2Rm9Esg6HMZhjxqPvbQoMJUXFoREcXloI+u7kTITWApNIC1T4B7PIA
+4yIIgMdSW9W9ti6uQqZIeyLNGnL4AYdJdbgZ168kupeM9qhoc4+YlS00CDniR5Tw3WV89rcYTfI
NKGku9XGGjS5Oh49sS/le+MbD0n6+DNyumAQ3kgdaSQY/arOg5uCqeUsD0mdJ6Fkl9hn6jHmmbPe
eQkBp4JDlMjvRBjHzK4zvp2nAuHwnqlgpkObtlSouV/6Bk9BnYN37fe7MiG9fDxXT//oT26sMAPA
7ftrmpezYWfLnTMe2Di7MecEUQpXt+afq+XHI9aQuArxKEmdQ0e+3mv+2P/OgbQ68laySSrTzWVA
6NfD9GsobTD+kXwpVlgnNawhrkyS6xFjUG4t8E/4n3lm6OjQld9H2Lva8mmfqxixgG7Js8w+9gD6
zCBF5ONi1WzfiLcKeXQ+MJ4CDWxTrACgHNE1bKeOthnaPSmYAn4dDpKaO/PmvROKnaxJCn2rNMeh
zUgTu0NXCgtVjh6W8KURXWXdxk7gfg2qjqiPeev8NWMt0AjcbVAQ8wU3sVLWzUnege6iCZ8M/6Xt
6GIfmN3BczJV+99mwo53ZKi5DaOLrfXx0kAluAJuXmkekJCRwjW6IASNg7ienjHlWKp8azf9hDfv
4TdOj7gci0SO6MCu5lhRvHGy5u0Og3vjln9fe0hyG5Y9IDaTcL5wfSosepiebsdfSvUe8p88EvBa
xnLldkv2Bdlk2Rqn2mrt+6wRrlX4o6TBh5wEwhTVscxi6oAv6UiQYJ5ePrJS65glHzrRcXvBIR4V
+mee7XWz4q2PHLG/mXHqjJa327TkYXu8ZS8NfiDCi7wKM19GukLKWKwVIl75N4gnDv1RbBCwdgIW
QoZ4oyl/qaxBDBS+7mAA4C6LwDnJYFdT4FOjw6Qyqo3kDK1P0rpX2fksJgPkElYZd+joYfkTC1hV
WAvW7cyxU5Y9/PQ8x1ZnfWn3UDzK4d/86W3rAU46SP7ZaiR/6tt4YAurb65UHizh9eNM7tPbbQ6Y
V8keeE2lCmJVBSYKJaUPJw+f0oN1/kL550K5l97tNqu//usSfKlmB5aMrO3iSmuoEu+vr/ECSWRu
yDacTHbq/SR6iVLrARZEd617Om8VGhv2sR+6QUGWe6U272v3NaRXBzcALoNUuhcdOOUVq+SMNQJy
/1JPFXnVf1wdBLlzsDJuMhcz68nb/FzX+aEkOjw3de/T4FbFS+Oaa6Kn5t+IvehvD5LZ/L5xH1Bl
8ymRQMLXpD7BW81IcwibiJAu07d3X2vjuJi4iKGeNonmYGK2AwQ4fGZY17Ck9cZ6Zl54h374dC/Q
V+BG0IUu/+jpvzekgVLmyOPjVReuFzgg4PiBJxpiADMjNZnhzPWJRs4lNSzMD7D5VQdBFT3ptECL
HdHiUcrNcIyUtJ+nQ3dAVLsbr957B99FNjTkjw8DF95IVL6dBgPoVEAvsuK/uQxjnodHHiE+nr03
zZxkZkq++IH1QFDMRVUI++H+w9puW086cNlWMCNMLWr+UvwwsrAS5GbID0FP+bVhz4K0j+etV3jP
1Vs3B9gskVdQFv2pD1ZDnaPtJKzSOTPV+PmjokngFzKJYptBYNEgZeB7rFlPcdOIVM1l+bB37Vzd
qx7mA21JsiGdp86TzCdoCfI6LGNS91k4t8yZiLbtxOPyx/2wO2SPABoPLL40qvfk+dsnT1HYN08J
9Bjy3+niQnBMbZCq76IL9PJHDbPgGT/gpdqEwXE/fdYjQ0LmCHWXCSB3Dw5FPsMEyHovvQtmn5c5
dmI76e85l0NlYDyW8tX53hgBlYFj519uArKksOvNz/w1Hf703gBtiVW7eGG81iSzmMxPdi1xZeJc
V9zZb7wfzHZiP1M3dYvZCFYHyijc60633EdEyHyz0/vqqaf7aqjx3V+cjabsLKVZF2/nkW/Ut59O
Ak39GckzfcXgF1/YEoQX6fy6mJk+Q6E3dMuwdNJdgY0peFkMu0QK4NxDWIej8pOr1rgFA4P822Iv
UWrOmzMuM/50NM+2+eYuwRCofOu94SANJALzwFOhh4a1PfxrLXwYcZ83R9ur85i4TxpHIbZPTJWV
LSz52XTL/JBdzeMHInC5vU7lMnofZRANItOIfrG8e6LSjEbWK6jNbi1M1C4nhGCOwoXp0WbsnSa3
yH5xJRfvqEPyaTbCtbhLWpl4FE0qj/tC21NIXT72H/rvcXSLB/5wxibF9+2peX30/BBybLY4KQmt
IoRTTCNeTSSLaxYBGisgFe63wGXLpdjp/kZxBthWWddq0bLn0ZTvmlBaFvABSD1mrdf71AfvaLgh
YYvLdZPTjMyDwsM5K2zgaYNjB9k+nQNirG/uwCyn4rJJ55+RDXJ+xRTm/GEgAOtFV7C1X7idiXlQ
0ER1YJ4ePknF5nY+ucFmvEf97zhRLZjOuB5NzMHDrGFPOI+p1iBBBIgD/WCtV5jLpwdiRllgkP7E
F8ojgWKyvWppU8yvQhxvEf1yMZw1W3u647s9WKFk5ZTeMJ1J7WKb33YSCbDaOUC+k4ld+a+hp+Pl
f1ZDZmRAE0l97ecLaDCv2X5cMZdvOKgCbu0OT1b6tfRvVxhOyVFx4AXgI4ZXWFFYY33ZIx1rhfF6
PruuXgctKLC4Pbz2fQh16rbHmVg5DFuT6ru4uRKNjGfUDTbyy1YghYV5bwvTz9UT6xLJpuOGrxGG
lJKvz4YIq7fSapxZ4gzShs+8mrBdjd1X7j7DJ/TYaeH2eCQpG+Aoet1oUdFtsP8J7v4Foye4YMqM
2VvYXNAyXhIukRWOfsnMR1c3pxrmLXToUHIQJnOyvTjw9PpwMNMRt5GSQFeAGeHBalhVzhAcHKDr
dF1lobjV5IZbWNTIaWu3DGB5+JMVXuTk/NJ0GAja1SiSFIOCg+B1d7PFYFa6zZJcRiwrmg5mP+k1
aUBNF32Xzbo/1Tlq8y6WlKOYNPh6B+WPEnZLuiR0wJvg45H9xBfnNhB67fV9psWo22LqRmlCJdaV
Tl4yFb4NJ1O63ZXdzwpc4+Wk/0Zj/xn2QOOz8upW7zkrTKd9+Fm0mkMVcIl7D6Vm2MhzjThMHkKn
djNGpKP7F1ugho/TcIGn8ZRrm7goKmWqFOcW3tG3QX+H14cXy3Rid7vOwlFg2ZwzBzWA2Zu5qcxh
/wpvKnZZd7XFU3zmA8FupARgiAhheH3ba1DL4BP/Unt5XImQAej2wyCBOwPsLr0ceTle3MjQN2Dq
rGhxniQN+d4a3o5m6OqUX6JuX276Ay4jt1StWQCOMrFAKNotP304MSmBJ4vWrleqSyEMk1nF1Q1j
Ms3VsC75WjQTYLQIO+SV9vNyZaNHNpMTXComgQxmUJm9kpTKewB4qmRCRjE9vjYDdX2nI5e5eVIJ
kTZZhvZHR2yC3envOFDIEwHiDlz0NcMZBs61n2G8x3UqU478pgzhQ2NL804y2ygjUeCieG0KydUH
d2NAHGrDYWF//11SEGPNodsIhhSFkIbh1MX60h96UWJNKBvdCvIghM9s6AKuQu1h51rFAjDga7+C
8uG+Dj2NPSCFsc3a2jJVFZWYd2PX/is4/rggxyO/uVBbWPndy4tAE9debsugaGN7ZD3nuQ7ADKNy
innRw+cEYxEl2QOdeP8oIh7LkoQhWYmKDScv9/IjjjbVjTN+hSC2TjpxHj+3BXOvUBFjZditr6vv
X9GbANo9JILCmoztmrmkUE8AWbyuN4ZrOLK9Elw148OpZ+I8qSHmeJBKqw8I2Ki36J6+WlPAUXC6
EQGfX5k/gJzxieWP2aQW2b4SyYtOMrLVFz1rGbQedUbv5QumVOX3eVNMi5td4XRGZ5jaSLeztfDH
Ak1ojzX91IJXuXg4aoUePmiv8e3GrdZ8zy9qzXc8+jjpc82nG4+tXvYmL/c7pp6g0yuRciPSaE0d
KwISEeS36rxb6wr23RZlOXOZ2MDH1oc8irvpBX9wSFzXdyBDylMK/NvDYWtdd9m63dbYmwvPyOdy
wKiwde+X+JWx+eKMKnc6Xsu9U0PJhSPw9AaHS2dfyTtsM/OvDLEXkIOoX9fIMABNwd1k8NLGGMay
m6UewE4GCTj7+b7BNqst8RUSBFaEeAJVoSRb2grAY/me3cfg8J+3+QouDrXEXUVhoRawkA6yWaAK
YRNRBsETxyJu4uReu53YJwlVuMlLAiiu8B0lmQ8UbsF4vEojjVSr98QrMz7Ua2yuXReMsZwtD5QY
1L94Xopyh1ScPgqVLX3I/Xlst9Qlvb/HrG8YCNbwVBn5/IV8UaGkcrqbk2LDqma2+lzodLt/080o
fDCLjW1621Ne/gqMXfEG02v4sRVAQeTT0Ry6pHv5mwR3OIA/zaFYjeM8UnWzZNglYAlg/JtpfUnL
x2mtZpkZ3BkQJljg4OoM8QcUXC0eNAR9EzKFpov7YOgciNFEFFPafZ0G5wW88n8/Hc5ZtHVb1ZQZ
2M20BF96YPvanSjnJx2hXPRNClPdDw4tIfprc/FjKX+oOJFuAsRp5r8fEBrCgHuzcU5205HwJ3lu
rkCpuzFon25DCCDu0nkBmRsCR2E3gahoN/wZbK43b9JhYhV+rQLb110fdL/cE42HjfvzmHGdgJ08
QQ6CfDF/sPM7l3PVwNIGNH/ZfbqoHs5XBx/JZbfSKaovdsMQkkqkdLLiFaJdM2ZaylpvVrqnqA4o
Qd1ZGjxhii8orRoOCdHFLysj/6OgUfYE3PGiqizl4eKj9S3Pej8re09ZY9WD66NXOcizQPIwxGic
oA5Rwz58lbfagKFRZrEpnIaUxLms0qepoJvGBUrHZNbU8Ogxn9g/aO5kxyYuk9JkjpGVm8diBh+N
JESyiN+rFxMayTfoSzjYMLsSSe3v18yTRzyYZdOSQks3Mh9mce9ddu3yTQOdLM8Z/lVRtvk8nKtk
yKcW1k/LYUgdZBjY3C6RIWfkcH9i2xAjfx70qvqv29LFREJyiSmHxlMa32pDa7j330BUA2sEHbNP
FKOgzOCFb2TJugF6v1EtcNUMvEagRKiLaSKAJzGbO8mix0bGNyj1VgXol1XjapaOXHFrFS6pAwWB
GLblCROdLsBc0WnCMrhOzI0Ky6Q95lOg/egeSqcR2u5Z6pQD2DqPpIwxDBOgM/TO/0g6s+ZU1SwM
/yKqAEHgVmYccEw0N1TMThAQZJDx1/fD6Ys+Xaeqe+9E4fvWekeYyAk8pnINs70+JmAg/7kvZ+aD
KNyTfpbcLDdLHvJw+r4lOKvUY/6bBBLzqsKWEaq75ordaoVYjH0aCpITieNI3eQf8f2JTu9HcdEW
xpiOj0vWKq4qsf6ZNjnHxM/juxP2jRW7VHP9GSFDddH42k8UQPua/U06tFcUTvzG6Gtjm7nH7TgA
jW3N+UP2pbICaPnhN91oa4Z7fiNtywKgMR27Y22hvlorVv3a61FAzoBGusRKdfkDl1fS9EYQhplw
AnNGX5RtGvS9hHqsSt3ELZ3bNI++BPcx2Rr4lgxzzYg7v9SK3deegVoDqQXiyvWbuPNVzp7C5kGc
sSu4jEi2+FhpEITNlZXru1s6zxeV3V6/qc4diXSoK0BVLfEn38QbDpxjxBM2XhhFjqnFBWwnJqHS
JC877Kuuivhu1/KoyigB5VV6+buNYeKPgPt0PKwUxqSl6KDq27AkYWlP3Zwsp/RhPnZ5Y7dWt/Ow
stPrymmdftLucAObjzUsRmlJombAEbYIUFbtH/bhn0DzjVkyXH/BibrCoeNuaL/vqaVvFu5NOIw5
Mc8/bvsF/HxDNknw5kOznlA7TupKPWovqze27oOeHJ7/bQI2qP8+LPFkbEmI+l2uNlzZpH62TBJm
dJJwQmy4ZCCMmS/TH8FkTeNCfFLiOBwbw638kQBJH6ffugHbbzcSVDPTlISax5Eb1lVXGlf5izSe
1eJQY2qSVsalSPyOQIa9lntyey7AjNmfCy9t+WlQWwv/FtLlRXkVD8SwkXtomUIy1dJ+KuH7k26N
AbMBIIt4199h/w5BQPBMCKArDmSCvGahgGLIdq4wHWXBi7hybmpkYqoTr8gno/nuXXHGkulbPA9v
Fqpy+Choicj26vDPUN0FANwXhQi/I0R6p3gaWU/SVah4T4W5UuMFuIXjZxm0tvpD3CAG9clnvefg
eqBzWH4v0Vy6pDbzjZN5+F9qtcx90N1iVo/4a878xanEgio5KPVpjnHjNRcAD7o3u3NwfCI9D4gZ
vaAwmsFW7mbAD85Sq4CXFbfiLz+1HJSOvud3eQj8gVxAR5aokAWYK9rNSw6tGcHnh+eE64GNEI5X
uznKxXZ0VI6cePeFAZMyx/BCpxQ3oMgjvaY7Y1g1YEL7uZGzdzlKVwxIrw/ZrY5s0/eEzzNG3NFV
VkL3RXxYyJ5AbXJPdjnCRpgr2m35c0NQsZZTuMQVyjAt81Ykt9iPF3A/8zUvrFL2yNppG3uS3GbT
UCZATnPuN1ZCRDHWyeo1Q5rdPY59JC/pqflFgYoGjFFg/kmWwmZBsaRMDzOh5quRnOWZJujO4Gz9
H6I9maTT7yWQhJ0KQbxcG1FAGk5QAyhSA+vTxvgvdVvERKg9uCtiSwmgfxRfQ140wHLqIWUz5ANb
M09duVzTzzv1uNzWEBPGd3aR1thI/Xxzm/6AnVfxIVTc56ZAZ1I21vLv+W/4F/k/YfqysHC5omIp
kMuNSj6sX+3G2eyt0i3Ym9TfncQN6aAY1I/SPrm/CBdQTyQCKd8CPmGbeTcOxoL3dUFpurPca3bp
IfAUPpQMGeskBUns7rrRLsu9DELzx/wdwdFjnOLcbCxatsoc0Sc+wj1m3PeH3s5XR2MpeahgCNVO
QnTlz+97UOn8t4ALFXjh8WEhN9w59xr90ODxlfHKBr079lxhCoZFDWcxhSegQCvYSAdM2edAxi/4
U7mYdK+yL3Y+UrmVRngTk8O0ltA1IsBgShhXw780RBD0+4ycanv8ee0XwRhyekW+6OssEEiKRD+B
vKA5GYH3GEooPPmZLFmzuhOFHJIJdY1eDV7OFLzqW90AYN5LOhMGNH0yudmLIP+HMAm1+ETEASJX
lc7lBzCpdp3I+R0rC+l05s9n19Q4VefWgYhWK6huIyqbyawIdHEgS2mCOjPfPV5+5Je9M+lOcedK
Krp0ZjTSmapljpQe4V7rftrlhsnFSAPjMuY3JMEZmgT01DX++S6Mbeb15zfjPJ/gb4zmYSAwtTUz
H0KCDKgQ9WsJlRm0CVJ6igEmT+QhdXRkdpjLyKrd5oyy/XmJ99sV9sXLia0XJ9NN3+Wn/OdtvieC
Px2Dr4hTXNqTFKDKhzTzjcMi4M3Ww1eyqvO/JVdAKzjLtzlhE9SQR8pMOYzqv6ww7/av+ISwMszf
mX59uXMdUXmH4YBraoQ5VaK2uZxin7xbKWAOCl9+tk/2+rXhhmAoYESEXlED6W/xxzNXfi+vyR77
c/0R76e/CEsgiHSACjk/E/Yz2BJ0WO6UbmKJ5BPW224rI85bkLBZE3+Bj9h7OaTKbPPTIxA/s5CO
HzR5+mcZvMKEsMTMGT8XoMoge5nDQexr1tKm6WRNfsJO8429sX9u9SN9aCkhELhHyCO7EIHTMh9R
IJmQrJfMlIT0ckrZKTOr0QFInaeyLmAYNWzFO4lwb2ew+VSJGHMW6JODkRuXrMAKTAZtxy7jylfs
ZQu34nQEMGJFvrU3CbN7vJFPjz/psDhwCeKssGtb+OoChMHPde1x7zY3hMuezFuFHPUs356NKd+E
2tSOS7/+1HbKTdmXL6sDzAEm3yw3FETI/xrSS2BBNVMM5VAJs432pVJoixhBuAzB7M033HJX7lg3
afbZROiPcl+8Godm89+Yg0Z7QVokcVrnh6fAhk32uJlsligiCwVf9YnZgKkkWth92E34dnMIsof9
cupDfH0f2rD+UtbK+r3Nwjgst+Ja/sxPxaEOlE23k77zm1kfAW0DIZi+m/P0UUP4XvVruVwNucVH
lp1hoPf1M5CvfJ7gcajpGOjHVfo9XmVg0Z/HR8IYZpjRhs1jqx1BGEqmZ3kvAHllF26ImInpV95z
2JxwUjFVF58aMMQevl3xn5/p/XHv+He0Dl0wHXC/o3GfeK541hx+5FVHGOXLEi0h4MCUneRffn4c
283yqocQY7BYHzoZ8dvnemnVs5zivNjJ/lzDgbfTXzq681i/d0vHYE4zDum3itpLIvSUb2E6ZKjT
GYg/XueE4+2xS3ckcuIKeeNeH62FmXoXAS08MXFuvS1/jX36G/GOXYR/T1cg9Fz9Z2wk/3mVTs9r
8ldcy6vo6hfg2fIaXUR3uQUfbv4eHAw/2UeCWzH+kE7ofFlwVJCudlVfu5+S/9vzWnnTTfv3uo8o
Doma3D4uMps+Ti9S0tV+7siOT8/f+FQoc5heEo73mFyxu4DkcW3ckjnorQBsurefz4u213z2NdWS
KYTN1zHlyGo4BlRwMKBusm8hLM7LP7lCtUEvDK0ODQzU6zA3FSV2SR877FizJTSkuZQ682xxQqmH
aAyrHGIhhRwF5B5n2ColeG/UKwvfLDnQ3cLv/2ip4LX6S/3kI/4YD89rgVNTPCrNPDkpwKHlSubr
Pr4Q+kdWT1zVnEASh6mr3qpPw1LJ1YC0Srnj/kvbEfzEIgMkD/MQRXB+EtcC8HKn0fWcuoafcJiM
Xnuf/wiODIBqn3TPvYjkdC0fBWjq4lpf2X5ljsSfttkkBSeGl6uBKvgSWaCc08rLUgqfj1OD7Cxt
VVxXzU43J83WEtwmyAjdnhGKuXZcRbnNdKfkhN3ALumGfX2zFbmE8x1mAydRwpT36e2Ox4RvkgPL
KDaCk9z13BP4gRrvn4gUv5kbJcmfmTieYK3vRN5ENooDV7i9iaNuLT4dI/JaERszKTtCasNbs4aZ
OVgjgiNyR0FMXmZxIF08g6YjctvH5c3nqZuLy/LNJLIae4ChynkYa2GwOvXQduj9wky5V6R68HI4
Tz51sHwJoJyFBehDOFQAasAoLcNH/bS4iTI/e1jCci24jc/+INlD5TR+a8nXJ7bcZpNHLGSt34Db
2O9dn1i0YBCWB3fDoswxMtmsKK01/cHlbxYEgDy+Go7OAaVQ5xC5G5uE6Bq6XY9B+/JHfdWXngHV
/vsm7YqwSPQ4NnXxl+elzu+wa8onKettHBMeDPoGpOvwz3FFyG6XrVnOki9AUh7f8eFJkpn0dqzS
bHkYEI4PLngkAS/dncabNGx6b7o/kOzT47J9NusIxgSGp99OXnygIA6tQgcHg8ubUHePSmH0H3AO
R/6S2U/AyYYUjOaGERwRxSQQ0WdEm5IYvks2glQL0E6K0D3b/AW4wOZ/WLbUIpnV006yPSsNT1IE
PO3/ZlssVIXfdc7zhKCleQTQAVK7e4SEj1CRas/nVfSToQY/Lw6ETo37AfHZGuLHfK/FzqvZiR4e
iST8gsbwQ4tZFH+IJL/Xq4pzQDskmpd+ZNzjo5eTjop+gsXAHed8GSSC+fum7lKeSQj2C9KGYbk1
lBAOmPiTJNl1750sORzjjUQb9G5Rnx484jdJXLkTgRuyjY2g3Q6nka/bp2dh7rkDe2WrK98rVFxJ
bKM0WrKO3JlOtHzNvplvABOKwh7FnWyVQdlaLXmXR9I/IW3IFR6sXPzUIyJYV5mwLi+pTQ43ylVO
TC6EPKyGj+HyPpZoWnTfAPHYDi9PgJnzVOqEsIYRXDuauea11qfKy38VOuuJcAW0Jyy9aPP4BBU0
E1L9vQ4Jjdsnu8XDYamddfLTirqhzC3eO1GzQWRAWpm3ibw78a3B4KmS/er8fLmZPzN/1o3NshGn
xIgYQZJ/MfaW4YC0Sf+n+AKLu+xU/16QUdmJt9BKWlchYU5wO8XVYP24bkDaTWEHfQTbjizkUrwY
+4DIJJur1PirVFMBjlZRURAw/deZTMYDQ7O67pC3CU93GP1q8aNdhDRg6K9z8E6pdPPuBBg2l+To
L4fOpFkY9LD0zuN5DbvSdljfO5Z39HTst6TvuqyHR/HnwXoHzr8wFWit+oP5lu8ra+wKf3VvlaLH
JfmweKlpr1j9srCwYqrzAlRrK3iYBMDrMKAGhU0ZV8unOUpWPYI/myKwLFsVJzFQx7VNkesuw3yj
bbn5XdFfnqOzsld8/d9yv7xBtkOqLe71g+wncH0Qb5Y7NNv3Ny68m0zMiwUcjHwS0+K4H5Haz2I/
cCZmCGqPoIkTPLmO9NEwOUKfYBmMzeZfPViNbEn1qviL/emo4Qm8ATTL52WNaHoiSlayhK12eDNJ
shD76pfKjYKNnHYoA8qAf1rSMf1TQkLcDl3QAY7ZCDlZP+t1sm07wHaYFQsKRtjx9OSc5nxWGEW8
SlmlAiDnNJ9Ur9+GBmsA6zNL0mgvXYUCN/grLmPVywJ03x5M3CXaozMkyPbT0GYGnWfxdZHQjyZc
1/y/v9qSUyOGhNAB/moUez/TId68g4J5qLTZNa58JcY3Or2VLptPxGkCBljOZgtcbB6FXWH7to2v
KcAlkH48ufcCgVo9nbQQV3PJK9RpUZhTcKrNo+AfzxwyhVIB5UdzZWJG6+94r4MOclJ/cJbg+aw2
7SY2v/HpQKKy/Bl7dZ+C7ew0FAqXx2XJPOsJfn3JQyZLMKU5PpO5S3YA7ZH2nujHnTPSHm7yCdbF
1ksEK+6Nm+ZzBbJFcH9q+4VmR7vmUz9W92ad/qYX9Zb+PreccCAuDElfxstBTCAzssw0wqFn6D6X
dAosLYFkuAoqQF3J6OKo7nraY4B0ikSMxzlHi0DSpwaLw0uEyHZ5NDq/YcfnBODhXtWvI1obo9sm
2lfxOnJLvbSgXJpvLvCnbNYXxXAkdnAgvpAVLERNdTfOmiVzRZESR+xrN7q6ZAI3ZpYCKZfZHaHe
Xowl9Cg7IKcIhvwFKCEOZbyZDOUNsD9Ks4vOFsMySJRUYi1l+w2M+/AybcsvqFBp6PJR6mXA5Tu+
P4f6O0Nz8FjFr8PcXtFxK19lh721/4EVIvnroq948JVQELfYHYTJGxJzPIle8asS5DcExv7lzLWb
rS8nJOQKB4khUHX61mVFgGbp7kLwprWS6EmrdwbAF/gWmJTFa52cdWQwdqGup1184XhRFb/lPpSd
DACKxwSWB8I3dWVc97bxrb+RY31rF8UfKWQ5aLmrkTnIZkQkvZu6aGUOj0AbA/HlTZk7B/8Rqtjf
CZy/GDyv8NgJv4s9iZhkRRm1I/+uXrqYL9EyfIVZmKP9V+e/feVLyV2gdFdYk5mR8sC86AR4uyhr
bv3bLnY6ApWNaLjfxS77J27Yfwqbc0/ZkBT9PkTgxLgAtuwhD+tpp798nz2qi1C7NTr1xcQ72A1M
7G8rWuXvm0i9nxjhWW0NYCrQNbJuNtpak1mkIBAnK5PdgT+yM4mXmdXAPrK0bi+TLhab47b0UQM9
+080G00w9HP71xyGOAclDqHhRTiA0JNCe8irx4JDjbQgCY+F/oUNUTwa7VkT13V0RO8Azymf2ntx
GZiAlrt6SV4X+ANPIc81MJV9k5+U4pQPqlN2/DWLxUpPDqiPwLnQzjIhttySWAQww2BHkNXVI7aj
Zle+LSZ81DYiYVm8UC4yAGR7I2w9xAX5z19vpsijhqetdiU7uj6/2Rr5M3z0tbSEef3yq0Bknx5e
LP3LHYg0sDlv2WE85fsYm94ZQm0GSR2ZcECT9FwFTvF5fHcbxYnbYAmiujC5Tm7RP8T4eNE5KUF8
5LO2Xeg7hg1OlQDugMmC9+XJvT8E1LUx+i66Y/X2ep/XnYI09x8T01Yy36hONplqy8CsZ2GfmrFm
8ZmLXjcQR7OkyIzA0Gb9f6kuRF3WOAMEwhw5Q3GW+LdAYLEgEM396nypw1JBzSBfB3M7H1f6cppP
Bvw0eFfHBcQI8in0FxwsfOT+EsSu8p66mynOc9OOYdqfNDRFclBV5hv1F3yD5o9/zcdrN3E7fDeK
wzcRZYGGfmohWT2BkpFNSxRms0OU+EhA35qvH1hbkHxKQfMhkKDWQPr7tWISYVzxlRa2xHNZO4X/
2I8f02Z67HiJW0YeW6j9MQAqLq/Koc08kVu9vbDUotn86mRLlA4cm4vrW/f5t/fktLk1XDsnpT0R
aeHgcN4SzO6XBHJZ7AscpyvhX15RU0ILT6avhCF4q8Q+89PXZLHg/dQ+qIQ/PF1xLRlmnDkD2sAN
eFSB4JDwAzbWijxMpbR5B/Z0Zx0511sY1B0PbPGDYbqxo+0C7y5R3SMmXRHwBSp0Pr10k9uMm6v+
IDVjGbv5P2lr9KvoGC3CkeCs/kfY6HbziXgMGRPPa7ZWwdLJMWZHVlba4Bac8tsq5AP7eEEhcu4+
DukYkF+vV27hMp7O3XzNmmOAIJ9ddIpjfnGgE5AlEZSkkD2Vdigykde/88jE6cBPHwcLBH+puWDW
f7Fzkuj6mTGRAXqhWFiCfc/JEnEAg0D+GAkNkOMYGphJNNimh2XUTrL44JoG3AKUiR/zLY1PQj5P
zF+UdCGG9gGeKypl0Rws86+F6EnQc9/5SetXr3usr/525ZFQAf61IXBz9NOn/bz03cciDqLsIICC
VxAPGIR1jiMQ/M/yNwu7S3YVFsH0pTCgsYT3LL3HCsppQ4io0/4kzPgqaY/R8XnvCyeC1ZjC3C/4
NohsSwBpBL9sHe2oFKa6W1rKOYu4vqmrMuWChoXzLINWD8qZW2L27CwUV0d9AMAW2wus1vJH+yNq
PoTOSZ/2D9GD76P79drZcLSaL43hU7Ar1HrKR0tjJYo/bU3ZET9VxUyxTxjJwblNBqHPypKFQ7KJ
Ewai1gJYzidnIXwWpIQ90e5h5Z7BwOUm7vwxfGN0oq+L3DxpvTgmbr+fB06TuXuxQyDR/zDfjkiT
Xf6HBqqM66yjAeZO/OGYylDZcBiNgvGRNbO4K8A9ijOW26E00fQtrRnnd7EbqZ6mXtDGQE+gdKcJ
idLA8uUl7zAX17CQ7zUbW0cELZ8Pp7vX4NI5NT+EgULl6jBPe35VxjF/+hhPSu1WrR20mfnqXeX+
GjeZbHfqTv4sBuZxfyFei62WWokWvMpg+aS475k5bb0WHOKc+f7F+etvuE7BNBd+nDidsiMxdlRD
kcoEdIKVKW+ev31kjZ9dZmfh8s7Tx0DiRZ+ZlTuVuIlggGSvRXcXmU3iPC/UP1Br7DAXTUkgUr1N
Y5WNWtPYR7JX88vBHGghFwk6dlXzCqpcGMuFYJHxyG1ERpXqVjOAZ5n/fn5FB4Nu45CyOqYwJ0Mb
hjMBgd4LNeL4QGu7r9ZTT+nqijs7b3EDUQ/UfvL3PJlSmdr4cYpfhrIsbFGNjeaoB2TXz5nU3sBw
R8lkCJzK8vsGEszgpd4HEYruY+mkOyU0SB/nwYDRXk0f2RW1E+I90mjnJgH9DkxNfwW9AEfE7AAW
JLEjd0TcwfldW2jCAROQMBAgXngiuixyP5/biL2i+iIm/jVskmatKnv5qJRuFMGpttuoBrLB7M6s
OmSO9tjVb3fxxHQRxVtUCBmZkIgrTrniZmmwvMg78dpK1oKqdEY2eHfxhx1vgGhgNo9WInuUapOJ
UiZmsu8ttsCm8dKdjC692jL1Vy0pJi1lMFj/R3wHp7gIjS/cGnDmAZR7s6nnVbf1F5cigAYhGeEX
ANghMdTkWFLC5qpBukqfXf4vWtglYlIJRxEv3nZCjr4rvuUrC3qmmqOy59x4048IZFxqZ3Fv1Ouy
8CUqv4AUdnwqXzzisPpv7ht4o8ZHRiV9vGn75WDBWVYGBsyyYTE4qnqYT1720f0IHk/sP+PWUwtE
M9jvtKTHd/WmjS2zKOIDdjV82oCcEsw/UGjB4iT8EmgKIgokpF/hlGbuBPZzBXT+6+GQDp0dPzf8
DHKMjvfMqNHAicDLhwuIyW0dtOe3GGoF+UwUXQlu9DP9pbBnzBuFM5i32gQ16gPuIJ4oYTzzk6z6
tbYnubxJvUYKIKAVjCvFBhTxOfxXQaM4fVD85Fww94mbxlqw2t9YPVTFohWrTtfVXU7Nx6WkqVN0
J9oYEDUws4DUIN0eXV6ABsjzSCA5R4Sd4rDzCM1HOL3Y9x6XMFiquGIaYV4BO0osiQCYHisu4gsG
Iy56hBDZVz2F0l/PeKhxh0xmQ+etr31o3/QvEu/123AjU5mRANIhLimY263snokuWqd22k6VRfBd
BCSMyhMOGigNddF/HYWSpdTrAvnYDE2suqXHhbHWGdXOVAL+JSBXmyGUd8LZAG6A6Kn74IlKq7p2
7IsMO1aMxeu17/WnJQI0qNW2iXZKvOW9aGocL0PlpX4U2WVrIvLMMHKMDHUxqf1M1aNVAzdDNQ3B
mIZUmZSCV0TwYx91jxFMUk1ZcY38qEJk9V7Xg4ia8l1HgvWfRlGGF/EfvniQK0e1jE1LcO2NyfHx
lasXEMpop6pEM/nN55CiGbcGwc/fO5aZNcNG/8k3M7dEgjYbyMkWYZ6ESral4CB68SjbxsJePHak
BMhzL87LXvMMqMa/2XjAPGncvLnISoMFvyAqwe2CNyINiCYJe9yrfr6mEu7GZ7Z9AWPCvhHIYTOk
57WDKrD5g4CQ7NFVvma7HZC2pF+qP+qakp06gXSvtPucDjxX3PI/OAw3Ep9o7+J6i62FT8EPAehM
AJ85VrorCv337S0g9LHhNojfmxueEKSBwmsaTpMuD7Npy4yIaJ7D9JJuJniTpY0Y7gzxecEjyTzq
4nVcrS14DaLcX59vrEfWA4FmyyFpozCTNzUlRItjFdHBzZK015G0LbH7sWWhy7DyNKgoPCQjbqWF
YDRM8w8z+pKx4vXEFFh46pR8Pxa7JpC/hvxIawIrTPEzqCawvSjaUnca9V31/lYATRqHl9CbvysK
jRrWJpCRuZGGubBlSas3wmRO38ufz8XS0kEpkYMVNhgwcTLG6s1o09oxtNzn8vZr2D2XD5pReQ+A
mGyVfyTwzvPetUbUO3ypVA+hRmYFMUVstKqJ+Aj0rXFkXzClo7pd5C6xUoBbLMeeYSokw1xpYtmI
uJw5QxeH5ampLAgZek43iWI97xp1U6nVyX6aMNmtkP10tsDOz6oMeNOvX6TgjHhQZkuo8ti9rtoW
0E4dzV6ysOWiZZiO3XsvQjrwupK48KQg6TalnoS3QveL3HKHP4XD6mfZ2MlZMvPz8JH8S87ttFe/
oNv7vYoHDDTcHU7VLt8tCcrGIoO3mo8UITKg8BDWDLuVNQW0LlfPr/IvVggn9fKNgXzkP6iaBY6k
aWawVVRZ/bDDDCqlh3kY3Kot3+vSEvv1FNn8Loun1fDXjnssvC8sFGsUgcybfIyNbVxy4KXsqi1c
7fhEA0z5HkqIPP1oOuqoLAM1UAp3YBYjK/WRZVVG+nFirl4q/wBLWB0Ssv4Tu82OXJ/pYPUbmdQ/
Qsokety+hSBnJlTM7M3wP0+b3w13q9MQx7U8vajPcxCTwIZM4CZRg0LYapnKDUa20WLpjPeKdh/K
j2RYA9YvDkzRhFpTa1cErQMlA6JaonP7VznzaT0TYPIafRsAWrwHkkSaiHhAuU6wNc1qrIOErUu3
IpYsEwTL5UJ7X4ZdtDDfx3FlwB+y0AovE8g5Qr+QXjiRBas5S1taeKIjq0h1Wu6KX3ZwvnJhR48Q
RXT1EXo4AdWwvxWPHjniu50HD8/67YKyYnWk4I5kEcRt6kdaYmrzatKZJxtpS547JAFuH3+qa77d
BL3qHecUy6B4n1cr7aNAW3mOzdhsO/yP9LICMg1oW1TvichjXe5m4cLEuoWlnhhe5ir0UM91T5cc
NpaG93jaQ2UR6YFYkSPs9vRe1uvEvHui8usgW9/fC/P5LXwRGiUdeJxLHF7EOTiouTI3NyVgbGIY
+c/9uUZOj8Dh8TghCSUGaiAf7jUgt1kiL+Q/Htbu4rbkqxysQfkgCPLpRyTqTI5x6iIMMIA70Z8a
ATtyi67e5GdlJhi/egfsIQKJ9Iqy9EpALmugViwYwOPTcxPT82c90xCSZSSO3Om6IEXuhv7/nKo2
1R+MfvlgTfq9Bph98VZh7kgOMUtIiO+Hmtp+Tm4BKR/Q53Tn3m0hAxNr/IISU2SHIBByeFTVff2+
8H2sFke2qkbwlWTHYSRGHgYo9ptkdojccigxMmVQc+uI4ZnEkK4RdgqeB5GGDLw+4e/CQTCz+PfX
oUPeKNxfgRb5uYYv2HyS+QN0X0/WqNm/ChqvfiMknka6QWm+n/j1gwdqDXTvwSLgkl7pmVnt5Tms
gb+qIWC5vLyZSeZII7CxBfqYh12MDvctAuZRualXHCUiDngg8e+MC0DHv0QEegDwjuYIWk4FZsYU
DSS7ldb9kdSvDmTmgRacmYHdDlQUFU5HIiSsEcvoEQPbb4tbp9/E5DGC6OuWq5xbnNQswN8MAhuU
L+4MYj/swPgFo2WWjk4AoBWJRT/VRnjtOaeYTQfkGJnDeyYKqCZJdqP/y8NS40Ldc9FQ7EePonhW
FFMQkBOhRkiUXyS2LXRpHHIbvSg/IZIT3Y7oD1T/7RjERci8bvJLUKGPAgF+tUMqUrBvhaD0iMo4
RYltPYmWDV9G/g4MIug++w5xlvQXU7EFkmQjpKEEhl/k1yiP8N/CwkJ74zwzSyRbYLkVYi9++dqt
veutM5Bu1ElOA0q1oxqQzGxiUuxH6bDMSXiFiw1A4gN+eLWEYb722naZOHIZyAsvnR2AppGcUgQ6
9a7QzOKrvhjgKbz7r9urcyncnhcGptFEtpXPPpT4oOyE14a4I+xpi7OGCeyF1H8KMtqREEmu0DBx
xqFZGgYLxUrvl0d+HR/9j6OsbKWjrO0m0Z1hXGb0RwsA/OYutMoELuxySwC2s+fTGSq9R0m4H99W
qrjSe/8b7bN56TZ9go1I/0LtvUJ8VcUeAf+o46BzYRz36Xe8qUh/NSefVcuAXiOAQHBnpnd2RfZ7
yD0RYmrxM4Zc4U/R7WpzU6IkWNroiIpmDeDD9Q4CSF6BD2u4wEiGSBMnEVL40xOdHwe2goKbl0yh
gg87kYN/TJqTTSLF6jmR50ShMdwNb+diG0G1SfAox0ct+UTYAmIQZoOJ2gaZ+V+BHYrcOuu909Gj
2AD+FzHUz8p5OIC+R6BrBOjFHIkoxEQgfphCbstrTq0cc+3k99d8nh34u73WV9h4AUWqjWqm6qr7
nvtFyBvq5zJ46mIN1F0/xpf2FUub6odMAfncsursKjh41krE3VDhZjo542QPiMnOLzl8h89n2D9t
9P7ADmgHyV/UfTT+UPBjvxru+QHz7kzVjUxu57zzYGfnwUazB/LZ1srLwWlKeKNNnGmg/D74Xpj+
IH+GyCU7f0maCH7DtVAGC1hlki/Q35ZBteW8LJxOsKIP4oQnRM7Q8nNmB2mg+yckI0JytNxPcduj
Tb3GDNmTufiPHuNF7LHNsVqgeUEJqH1VBv1ALtTsDjnpGQeVxtNCkAWqSDbe0ZtVSugQx5uA4oNM
DTpJtCDD0YLEB6/YM6wmHI6ziMqbPTmoj1s09zy2YN9x6Wv99sUZfI9AcRaWgEKBz1FnAczCzGHK
vqF/pStOcZCPRlhkHsfNQnGQeC8Zru56B9IElcZcCez6yTbdfQqILxzWNOEI359theMCdQbtmxfu
KAPT1xqHOz1nBCrxnA8bQ0NelTIgXJahcGDyWbT3pr3CkgDgLs+MOKNwf3oGmjuydEDjTI5Oopbs
5KBQ4EeGyFHYvh62ArmMjEFZIhvLt/IFO2N/bPi7qBT5KnCZMlwcBjpHeN8AnC3w0jHEbx9w+k42
oIHhQtPo1PgYP2W30fGOyU7+s3xjkdimx1tyXkGAYYGFwn180CAt8foT9mhmxAXzfRd7W5jvHlAJ
bBpIFhY4Z6s/xm2E3jGfvuRySK0NW75161q2pZfXbjkAzwZuNtlG3oBY9k7xkGyKYHPMJ8AwO3Tk
c8JByZkRaDW6qvpUkSdekQa5nLFCsdtyp8wc7Fbf69TI/nLDIHkZWHo5XrY4TjWePfRF3PjsjeSz
zloVtSZJyy4apKM4/qxB21YHBbq1cdmQTy8SnqZgweJlFaHY21z0FCGVAEmS15ENL5HU1vd2V/qS
esEMM6EQe6yTp7/8JY9XgzRDtPz2l08/gbjllCGIibAPj6lKwTsKHhUK+q7FiY787qf4jnAinxn+
nuVuoC6yXDdsFaB8B2wjwoZmX/IQzssdSlUHqGG/exwBnxfmZkR4Ag6neUBFUOIMFNRUgRzguILB
uaI8wjNLYbKCzpqaMgepGhau3VicX8j5uHlZU/9H0nktqY5rYfiJqCKHWwVnDMZgY24oaDBgcjTm
6efTnjqh9szubtyytLTCH1T6DF50/W45kGnw79O9z5ZrDD/Rg3QP7qf8JQ0JaAZ0a+EMtk1VqWPw
Y9cYQV1qPjTiGeGCfGG2EEEAZSM340veQ7i4MxFjxsZgU152d2lR6/RoUvqXI55NcMj26zvOBJTh
sFqmXbe4uN0WsBAUymJwJSlE3V7LabYVWRBOW902tDUjSdUQr9LaiUlNd5EBnRnjl1YKaezK8fLf
VG1MOsDpHcfvYbXAJWGJ8rKL69pf06PMh2y7DCuUP+g9o7zQNxD7fVx0FiA4juW0B3gB2VQS3q8H
S9GGP+l8GGTI7d5qdUbPvr6MnvZTMrWgjzN9YeXR8dmpPHSLDov92mBuDJSgS+sRwhzJOmHNa6Lq
sDgukDHp6R0mJ1//OkOYF+MjxBmu8tUQalR7updOfjSAf/qULh5W/abVSn8OMJmW07MQmMUqoeMU
LwTCC/Xc/rBOwYEH7kgrZhxMIFgfuB6b1usoufCo6xDQA7FPsrdtJrsjm1Uf+v4ja5hUFjrpcdut
OcUAGioaV0f1/lLYa3Y5oihobCFAc/RqAO6cM1jbL9gPunPPoGk1+nPGFeenW6HwRNCZA2QbP91l
ZQ34XcUKwGcBc23cyfGuylK6ivWXDV+UISmqS7T1iDq7cYjpFQy7sxL6j5eOkKFe9S184vvimxNo
P2ZATCnHJgZ99lUd1BZC4E2MVOtcZvADNdsJmo3cwyuUIAGqobcDP8x1egT6UIBDTdl6aTP+SKTd
S4Vic5AxkwW6qJ/Bsg1MlWHP7mQxoRYFaiugfBQnqHxqeqaPQ9oWNn60uEpWaeXQF+MMjcEmV4UN
rcE2ujsKxZJR8V7x2yGH8kSs+eCSRnYGKburlvQxAnbKmssYfwk6sKH+ymZw8JCB+yimfzS+GvRw
npoObQ6ZoyMAxSMj4HLije8E3MUShPJzslwwEfDuxiuYGY5a4mJBTs2MDtYEWjRP3a7bjVH9qkuZ
9IcPVd0kShDkArj0IZF8FIlTmTl31FO+X48wwfnO6UfxvxeN9QAPFctFQ6/KdtvxS6QPDQzL0nbQ
VuOB3n5Td0rJAd2jUuvbqAH5+zX+qdbHPjbMGOU7/X9zDm6jun69WABNb3NPR0PDp182jeMReLIj
MNgpaEGPpM7gp8xR//4TNZ9U43Gv420ZAQgRAKOnCAFu/oK7sH04VJINuVSflLMvy9lTQr7DFoVN
mY1/V20jHQfIDGQYP9S+Ir+OdhYK/BOIQhiYTSj+gQMd/R/6fI8PIrDcCAjBxGr+VSPmo8Kaosjp
uiAPuVZnExC5gxSG2XExHRWFWKODByFlPUWJCf6+bQNDNypQ/NlFI9Ua0CXDE1YXoDz1IO7F7B8S
QsWogK5oY35PKBLGJPByPe1QdXATXmfLjnSXGwQ4zfRNwRTkYiXB/iCohnLhlvEjJCdc6bjcv870
+8N7CgQjIEAuoT6POUinrWBUE1yEWFNAQicZ0I102pWj0xgZsP241JWcD++6vjBW1nOkqC+GquTw
2HcbjdHdcNKYgK5rAlXTlxVnTiO86TFzQp9oteKayPigaQCaG9gCXJT05xHL2joN0vdfkX84dTax
fUBPSAWfPCU+ICSrglOCj5PonBTypRosJLmZkfZEZgzdngaMmMFk0GKzvcrk44OBhEmNy6CBAhLC
DPOL/jgzWW6FtspgOlzErOuAlAmWoyBoi/EzGxOHhu0R1foVAYljvkvQSq40Vxn/mY6u9pSfyPpZ
xnHgRTfwyM+8LqYg8DaIPboAXdFhmH5Q2RZul3GDxq2hdlWX7vBHDwGxP/KkO38ejVCL7czn3znv
VN7havGJn6+PfBUjCVi1YAP4WqzzqjaSE2Q8p7hdYdU1CPiXHpvr84i+6H24AFRgyiGW7D5DCueA
oZ+stkc+qUJAkup6/WpLVL0/Y3SVxAtott4jVVzp3aRvNytNKjPkM5nYb8DODrghzx55uDO6Tuq6
0rU/sJ3L+AFHb/GDAwmBDV0Rsz6NPwSW5l8TTIhH/iEtZLTpjUs/f1EWop0jciDw8vbRTBMi+iaK
IR8K2XPaEfAk9grDnzUaEosuZDiWt1NTo2nvJZik4gzAPcOqQnEFFcx9KbugSc3TdyubfwIUVdc1
BBXH54uqwIRJDsueUgCuIILox+DzQMnUaIi/posBfkPGfUkbmW2Ur+iOC1jW9JoZ3CQd97kG1J2/
U4aMozwC/o79yLA3X8DLbj4t6gr4Z5ZhGL5oIU52Trcv9y+WBpms35NXHr3q43vyzBl73GHkWGAc
Il5n3a05u1GCCKxXyBpg79uiN8auilkibTEQeuBKbRjiQOfjMzo0Rr/XACjpgLjrcnXL6jk5Xkge
CL2Rq9yo89ZC+8PFDoGOJMa6PyS6sGClzTakX+T2ccRC4eguEaS924sRqijl4v7TgyazHWSLiPAI
8HGEHmrp7ce/UW0DDwod83mdhjnCwMbv6Zi3isDywQagZPdMdl01WB8X9HDHRkTVcNRohYHaJgrT
KoAIfohApRbWA3L4PrbPw6O3VwZYC2AaZWjwzXsQegwrGjfA6vJ2slpvuZ7zflq4nlIVYEmmiYZf
t2WdVwxCeUAGVVANvXpex8UBQhegIFSTgVVOe/MbmSdiDn91iQQWGGnQOgOaQOidGOuNQ8g0BHEx
c/v9tdjVbUMA+OBeWmCNrJm1gXrY2wzLgBx1GCWA9vkB6LRBnJWVwuS1egZVfsVlAd5jU/bzO9jO
hnNkTkDsWGPV0eIu3GlKxwbMlS3WlseZaXQj7D+hMAlurELHyBB8BfgPo6IEZLVnn1uQDJJO2ycP
pYPHFUXSuUNwaOlSsQe8+g8R5LOGdzsl6xyxpremHtB5H31Q0OWG4C7C7/Dd9EF22a9pPf9dR+i1
N+FrjrvJ/UfMqOdXohXoB3zMh6x+CJFw3IuL6edjf54uVns/1PYB1mBWMB9CtyX8g0AbWCjcXT06
lO3Z1+V6bzyc3QSI1PzlNpAH+7Rka44RDvcXSK2Optz7MaNlWz4EyguDkFGBSyVSk6Ol65KJ1q4O
fMLuzVpiQGh2DBv8QvLZKK3T2zGg8yOIC3Y1ySZ+CAg4bTEvW2Yl7jF9fEkqcCqwVHvW4A8w8QMB
kp1193opAHYUUn+UHgoNPhoOIAbBYtLBtpg+Z+Chz6IeMzVnPoNRKR1Jmmxn+hmDYXNUa3uit1iC
wJIP7jm4YpXeIwAU0aSvD8AsuFekcFqmxOkP7A9Sb3PazVR6X6s6LFqoJQAa92k4n4d4IRKeERbS
jfV+fQjo1PATdnBsJBgeA+f4Y570Y4pm34YXFFrkaVFTN9SZozZyMHfaiM200FJC3Qbi8R5/kn1X
HAFwXpBfoDpbGZoDrHjjmUkiyRPu9hMKIs5WI+KWelv7GuOZ/exYes19ODhDFBguLTTnHPIHUDRy
sB40yIp2up91/KtdlvTKKcwZ4Uy6cS3B9XDNlGOMaFSJeNG2i446mpINkHaftPsyVz/b0WL7FqNe
WoaolF9IDO7hfqfqX9X1FJ5s9wTt1YxQ3iR/eJCF0fGjg4oEXn9L9x+xKLVELm3a9n44s4GV3gOs
5mZ8NRGmQUIS69sXoFYUTa3j7ItEBHqvvBnBzrOAoooJb/6o8fks/irif4TOzEGjKzsq72hZHZ3C
lG/vIWIrfC/Ui8EEmCsFVSN4IgYLPpfBUk/Qan/UZPcrsNd62q2HfWBBt1P+tQWWnqIJmojV/7s4
NA0/KeaJiB5zqJwOrC/n55RtMV0jxhuOJq1hyyeDoOo+E/lgEYwo4B4AqU8rTbHboyuOuDoJ1i2t
RvTbCvJnmLY9DkZ7jBDpAf9z2RyjqjpAMPzWkBDwLRdxIXkD92s0aWswIfcWZlUAlg5DzsWMjHZs
kVEMeMmixuKZ3gT9W6IYbTHeKpXYh+45meN51h73u4CpGigaVGpC8wjNcm7U4I6wgA3W5aHt+qY1
6aGkiCbC6MztISY08h3Y4QSl84z2OsqNRAV6lZJUxSboXSwaGeW20zMXEL8IRP7vxYHxY3MnwWvp
zURq0Jr0rRqeYZz39z5ckwohA45jq1Ldt1PbAk6hzHpgSxec8l9Y1rD2IynGeAqJHsmIKIe42iJ6
DWtoKdywluadctTpmHr98dP6Sb3bMHKs49pAI6A9ApJ8FcE+6T9UJt7zjvfNfzJFVfRmJBxrC0mf
ov81bk49UHoRNzmgShoRVHGM2A5PBnCfZAcsMIJTzS4BAMSMd/7Iu38cvQsXD7i5s+wAGNrRk98s
/75hPWg/1Ar4eEg3lNlUjVEl9Mwl+MjVrZqdx3WOvoXzixNXALCMlL978q5x2ZTgkw5/j6u8A6l0
O0i/lu6bjMNkOuLmcVED7Q6aAdXvIwKSMcQTVywBQ9pJd/YtxKAlwOSD6mp8nPdLJJ1ecACZTutk
1i8kfyy25g+SfozX+uhZrxTeEk7zLC62Ht85O9nM5yyJIqqEXaqqdek3wXQ1fdDwYDJ3lmSiIKEr
HuImtrA2Uno1tMTItBwowowtPVl2h5LRMkoJB6vut5HSwZUXQKV8b+AZyT0RPmEA+PqBQxXLv6Ir
UiyTaIw+QP4+PfA/9be8Phwq2vDQVL1oyZ1dBHeIIWjatE4ay6v6H71+2lV0DQG87uxvUm7q6Gns
HQP9ZCjNmqV1eMf0aploiyq9mX931Rjb+a2sogZpubv8TRl7ss/pzgIOZhiX3RBZuOi0ZUgGNuhm
g4EAzqyMHPog8zFoz/1owGCJ425/0Cd0CNaVL4GD+A7f3uzR5no7YJ55YywMFHFGRC0IpmaKmu69
UwS6Cfbu7u8woud7ig6jvN+jqadPhQbos+UdvEX8doDvMbot4/NOEZ/JXA7qRkltN7ZY+Y1fWU/R
eCLyMOTbgjlBfwO4DcY+0AhvqLDIgwKeab8dwDD1CDjz9Yx1yjNtgMZ4a4RhW6VAp9WwGQsIo4w4
MkJgDz6NS1Mcxshu3BQnNA0H1jH+3CaHpdU6ODOPV1nAiTFP0mRcXA2PCK2g+DJQfSbjA6euGjt0
ZScghwb0+URdDfIj/WlmIX0FIfF2D3te65Zzc4La9JDxPKtb2D0axuGL/scSmTGHsu8x3Q3W35PX
ylu/Ue+2KcJPk0HSyXt373Qt+TTdwwqW3IXJuQF+Qm5E0eK8r+OMd9zZLw2AoWVfGlnNNFGYdRAD
OxplcSZ5SGu9UlNpm9SCsMa2RuCGYZCC/91HIAxnDAq36h11wr6avBoa+fEJvf3z16ZRGG4fVKRf
kKzRWW6bWXdAJ4C/ZTLL8JcSgFrjxGAC9u30uqVI/9C+wqiKGU6EqQqNBZGWClcDDSkNyUOUnSaI
9RQ3/vksByGRFo1u3eDLuQpb4lW31r2UTBmv8rUp/BtXdYNAyghjC6iBnufXfhb0tOlo1PhV7H6Q
Uiszeb8Py/2kDhDHK5tbUhzbZhw7kHfkWnGoayPKJIDGMv1hqGBa96ff8OAyDwRp8EZwkc4ppfO4
r7r8YtjERGuXjgbrw6O2QsoEjJoL7EaMSAFhn4+fGlmaekv97deQNSE2cH3gpDH+hT2O7reON0TQ
qGNfz0mmeXxlgBt06i5CC1AauRURDXvR5KvNfqao72PG3FXB35cCZpRyb+y7PtBathXs/6XIePcX
ke5oNe90bQbnce9/J9sPL0+NewZAUzs730kz/hq8Lkym4/9NaWu5Q+IBFQrg8DX6ZXVaFxA31PcY
0x+sRPpGabsJgvjIWhD5l3/voAj7JGuB1tfg1Iz4pn9sx8eEjoP5D00K4MZtkV1dBJMYyHY0VoRY
KhnaOVubL9NYP/zVJN0D3r+U8UVCLXakvAmAxpBPK5mG/TnEKS/HB7YWbPYEhDUINhrW4HdeN/mn
g5vwZrEzwNLgj3bGaym30APHQYUrIvO97KdD0vtKZGE4a/reBQSFAHfLzh9HBwVOxPNYXeOB9/fi
ZhZ2ell9kGZjpsIEuQuPqPqIsO/HzkGdto6nZVCbBYFB+If6Jp2YgEriSOp4kDYtugxTD8+r+1Lo
3pBFmGYr05s3igw63Sd2dp1qXCY37UlUOjnPUjg8YJA2CofHMN50AT8lyJj2gr2iG/s5yIzBMB8H
OuMMvPioluD1RGbXRzjetLyMC4SogowXrwPZY3FyzspDtYjtvhSsXkwv4aCiFn0ZzIBc/ywSIh2f
+2Jl5IpYtJx71PGl8GlExOGKq9EY5q3C2XvE0ip8eum8+w9Z+B5jTHt2IWTHADZEjjJ8R/j/jLuM
A+6DTgV3cFOElxD0y3264lFyYG0nmYXo7ZFn6JKyUV8meN16cV6bGixgXYXIm4wCqNUeUC/eitHf
wKMq2r34v5qKPJ1xgltML3rDIOTTd8pvjX2vCdYHHFYoPac0IAOwkbNS8JoyWsb6o+8uNXDg6V1T
ZZDMUIAE+KMpKIZx2P8LVzcvvvANsNU/meN44ZcDovXqIbz4JqNboU/SkaHWtR5tcqFpboesSVyv
s+tOjIebAWeU58Wv2/mS8RuIMf8EOwIIeCVilGl9x8FNtj9riWHDGmIrdXEflE3o/5zF2fej/Dv7
59mp6Xy/rYBfJT5YjpyFd1d6Xk0Bby3kJi8xRX7wLqWfJB3M7YDAqQ7dI1hVfZfMHRmAk7xaXgtt
nbvlObSuQU/YRyG5o8Jffhj/ZHYc93G9nlIUYTLZGEKBy09DHq9m+fS+EYLGS8r43N5U4jgO+xTX
yBAskqeB0IKfjgZRXzADH3gredKxExmn3C80cIGZcU9dgTH60musjNlNkswVlCpQkRfd+TuLuWlN
DHts2WkB9Yheozw2SOZEXgmH1dpHhxuYZNL5Bn0JVnXA9vxJuK0Q7rFaZIRG+nNHHpdW/lJT2wHC
puwkG2KmcJgSmF5eAL7FzDCCLDMTkMwgtM5/MxhuKG2YpmXMLtgjoVzgrG3chd99fJ5rbs4uR5sU
BGYsWb27G1749Q7AYmDNnMn2pL95egkrA/eJlTcLHjmgy2a6P4DKSZqZeDqA+huUqiENkErQw9r0
FMRThNtZ4ShmS0kWEq/aCTz3X0ekWalWLxlHfLqD5thDtsabe0OeJEfuTUbiliKCuSLz2UmHYRAs
ncDW7JC8OJrzig8c4wMnBkFWbmYOyWVM5hzfrdVzE+qBnfWMUyW6kfYuuAFOgTh7/TNCagFTFxPC
WigzGZCkDlcf28vxIG+vESDGM9NO0/TahdxiA54Jd3J2VHG0DPmsvsV7L4bIEKexozWenlkrIpgT
ib6JCe6rHuPI+yYkOXuhOgFadPZdecyt7qoQq99P1u4o1yhv78Ol46r349cM1124R/QA0TvgvZDU
+y9mlLo2PnDUgaEOsl7bIABoE1Cdmm1jvgp1B2/3Ft5xFEcqIbKhZgSGEudIxis1x4+iTRRfMXVm
r1BVElyZWonQi6WzwSOta1+COXs9IdawY+OQ8NshROMPIRh7cfRZ/4ivRCYD+7vv6Ilyf2huD3rz
LNGqEsaVECEP0QcWWCD4OuzRNx8gzZfdEu2FMVIZA+VfiY2FW8p/f2iN3+we5NXZHQ4TrN+wGdSn
j0kh2BwBzrxp9gyg7EO/XKFPS8Hl9pnA7NExpEXAZZzuael3YDdkX9r/wLmb/7yPJW5SMRIjp8jc
K0crZ3+/sP5DqgNHI/eTNcugFTMuZ/1wKapEAYK97xDTag071E1GaQb7D3sdrBTeq5kZxUU/KUOv
78yeLvf9ibPPzaiz/USGtKkH49jjDsHwtYM81LxnZ3rvrzKdEszR3phmzM1to1DAjuuOUonRagaU
xr66GTGf5yIPOKGi+O+8vEnPhNe3PD4X7V6u3/CwuWFfyULw0nor9PdH6KoMYaVpykVUfETb+vwE
P4irczhmM07DT3jIVtxeb5UhT2ynRI2wdVYls/y03+A5XglB3Fw+lVAcOuw/SxHPZgwftXkOh4uE
pVmgLg8s+42x92cOpDop5caHrcf7ckIj9aFnhWDTgdUmXjL7O5vtx6RQcNc5BblFvhezMKSewwLc
4xIcO35HPf8Fjr12PBm+WSIUgCSpAatqjJo7OelDZYlTnmb7UOoLX4cJqXSSKxp+XCREZB1CaCkm
ITBXfu8blIu2tXqP2Kk3WHrmVtWBQdmC9dPm/ueSTZqTTcS7lbjmIjE/vDjj7pQxqs50yE90Kici
O8CE/g6VcVTgJEGKAIRSzIgeTxXOkCdxQm5yKjOP00RkCTVm0zF3sPAXu0lTWmquKltFWKlf5O0r
YlIAHaSdKONbPcmaEgi7Osrb/gqOI2kqroh6J3HsMdeaflsaUSiMgAEpE1b6Eyf2dJi1bB3wt1T4
UmarmePUxrLthCbjbdiphuU1niFY6fGxMpfezQufQeh9bJl9mSqHhGWHJCUvZgRfjK275NpcCvhf
651LKOAHeE5EdCEJOULOdAikZKleFrD0MaXubL9wur5nJl3BTbP4nJs4JmUMnnOtjV84q0p60hqX
SPySqvhJa2Qu3Q4ZBshOqx632ZucMMp6Buy/nKzevY5Xuw2Vub5NwpOm9g34OaIGZoTd8N4rErpy
RIviqJT0K5uRCjLXRLUe+Zv/9pBDdjfOa+hJsG2Zx+aKIor6yHE+NmeyIo/hJSllkosDRBsiuxaA
8tEnPbgBs/yQt35VxFy0eKKHjDWNr+x7EpLvi+spKUFeZ58zW/dmdWV2r3O0FPZKUYKnKFkHD1LT
86dOSNBULsmp9tBAHYetT9nkb/LbLI8MqQGZyAGcP4ktnk+sA3sB4pofow4J+XvmRzyDR4rKM51C
nSFXwQluo7XQFDM2ZeTXHJO0og3NDxqZhEkMnCSBGdbXMHc4ucWWW+sk489sVo5I71bZzRTZ9wCM
QOnIGAoecoPn8YptLvjNajzCQ87AUXVvKv6c9I4XSd5AduDFXDkctrP1QqeBEIIfFplEembX1C0e
6zFZkaLKQBI3qWPUZlNHeyTthlG0XHJrvR0VO/+4sqJaO5ub4tc0HnKwcB6BGZqIeWvkw8e3Csmj
05jojB9Xq80vpZB0Es5gnHMnDOpM+74wOcwiJQmq/HHlX+wo8ffBnNH1JxjgZWhGNpjcLAaCMV3b
m79gOgWo5xPSHwEtmsgM63BHkJjO1kPD/2lg/AoEdEkC5cEAL28aYwTYRQN1rDPY6esGEgXBc6Ag
50zNFcuxqDc0jZjybvMly2qy6TIAXMLWAPN02eb7t9pEFRcK8hMydpzlhJYLwN0+GfbnGCIKaDco
jweKO53fj6BAvz6ahbxnc1eZNNnBbk8CecBPZT5HaKoXUJychpuD9doSgL7E8530EOQbmlab2nQ2
1/WmXN+2XOuNWde6jkM7aLqE+VeCb3c449gWX7fQDvkcKFDmia8B2wbkFSMca97VCSqXpBkVv0Lk
JEWhkdCKnuv8OCLHRtzW7y6cTS9zDqOaqu46vw0NW424WrNn3BlHumKivTZhOY6MFe5TMBKe+0mP
qZ6LUte4RiSBGNi1dIOWFKUaOJkVQnYypoydRM26cCilxEV7p8lzOlv6cOFSVgf7JzaJcBo3i8X2
vTBsICalPZQtZg2AxdyO9wzAYXjzeHonlESwsGZLWqBHomWHStD0mDxar7P3mNmmymGAkgjE/pVU
qJPxoq06KmsDd9PXBT6/ndFyNr+4+FauP2Mz9C4n1vCKf+h3xNGMYTptSNv+eLacm8+5AA4bdnVr
2sCJZ+Bsng57q4WxSRJtvma3vFNqNjiyohluMFHiDVw1iT9ufCYbexOJ4yZ1haJB6yuTGifzV8BE
/vFGPAA/7jeYNObc3xGCbM6TyhO8Z19UnNySfiQ5WgJHlyKzZ3yLsEIycJtnQouPzY6WhVwenXZu
NZPFHGSwGU5yWrpkiSvGKLcdCqvt/Prko8BCNylWKr6VkR1CN2iQQ5wyM8zbkoizNwfIPr1lUhHL
T1zqhl1vNFreZgRK1Bki68I7pLPLRRd2CGLddU73N//M4jyPcNbxh7g6CUwC1dxU3uqj/KSjFL0H
h/Cxuo/rasVKfNTS/qohFylr3hhvNsvwBAWREqA3JgoTkVckgUbXkqjtzPrUnFwWnufPkc1vRkAC
SD++IxMZD5jnzgkyJfODoDImTvyK+QMMlqoQHQF/UDzU54mfW3UNl4ukO+wuBnfVtI8cYby/B8Gd
tzLugiREWkp+r7MKZSssMgir7+Hd30HxLZCc+32cRg1x9RvdW6zV6MxAJj1xD+9efv+qqqc804jB
QRz8/82pI5/MOpEiGiDWGTfkCwKVd5cGBZLfINOQtchO9EAqC282wd9/Ev0w9+KWmqEzY8CRZQDi
uRS9Ml6FNCdC2VTv8RFPKRkdJj4zILHqrBzuicVc+VwaYyfyl19y8k3lxxD8ZTQnTO4eYqSUCb5R
1MFkqIaIXOljV76I45e9Cne0U+i94GwgyVjYovhv5P/WN1ER7Y6C44d0FY9cByxgjp1UUWVvFOn2
Sa+eLtnjLD6oneKK8vnEMjmGX5J/wU7qIVt/XxVjQE5sW17E1wJS8bSW0fxIWVm4wAnYZiAhmhP6
ET6N+vuaEwUkBawolEffIfyyOyI/utIx2bG4wpEPUpDCMe20HQnQheYAtq2cERQy9i5VfVQLMAqH
6WueTXdyqFO0SiipaPZ8sruzgd6QP2yvgcrp6pABbdsQQ2ZGvtU7hVJSAscUWYwJRuy9VdMyvzaR
UM/6PrHHJFiqimgWkKyS99OjisioNmoIspNPsDjjX5wDnc0hdeIZdVh/BETVo4JEYGPi+6dg+D2I
4dBQw2tORGiW3tMlp8E4SWJ6APkvDdAsJ7TPOAtOZAytP+r7TeeKcoqcR1JQaM5fpA5pgtlYTx1T
Ikccx8h9ckQJXhHIlIb7AARh+UzvW8iW/HVLYBRckBZNwy3t5RFndYgl9u0vGRqgBExtCzDg58Tn
ERAYdEp/WJdDRa0HWmZKisc8hWCF5g1BCCVgtYyOEP4wy3G5lPdjgwl8d3x/XmpFrmSuoHfCdkqu
gAlHnNoP3dszsv4EUSYorgMfN6Lv84+sQm+KhMTZ+HNSqL43TNoskQlxIJ94vR2wRsIYZVN+kE85
hRcrx2en3SwyccS+84+V7M2r591zz5ZiDvfAmg/72ELdjJKOvGUWQCB2aZ8f80K7TFbaBZJBV3sx
wrVIskyX8YAP7YnhHPHVGUvTEYkJbY6ThyvT2osrrhMmqevIFJR18WJyK2mnmB6t7xckPV0uYIqs
lQlQoHwxZBOsICtqRzkDIDovGxorLHyrZr31HkYGlE21YxbWCobNvC7rCS4yAWo8n2B4WLHKWy4L
zXpVKaGyCTqoMkK6CQU44MTnCNE9cGH9j8L3ayA2FcgUtR9w0yy7KqGFQ4dwCGwdoVV/AA08+v5A
wcovdkJfESOyG+XMr2Jz5cMDZMZoG8yBPMRMw0hy/y6cHg4endLW5pxuNtywTswi0Gg4puSqe5n0
YjJkQ/j9vaAYv3MS953iNZLicCn9/UYJ5nV5z1URbTPTSoIWTmIP9MYHZ8rVp28ID6g58J3hD+dC
hSQKMX6DzJq4Ttb7jlwjTQS1FPD3GxN02Y2GvZjW69++oRIkvczPLAyessVFB1OcfbYZDpOKIlUs
h3N/l/omkji8y+ES9gnXxkv5+FxymOnBbxKlhmW4gKzBLfhQrSlkdtBeO4uSNn6PLnVNGzgkmlPu
r2KZs4EvT9PPzE0DBhI0XDYYBmxXWoJ3OT8TBYejM05QR7jhLpPylAET4xxnigqJGlkt65+SkDk8
7YRpH03mg1EbauaL7hOI9Y7ZJHhNHtTc/Sc73ut46dN5hTAzhWL6Wa1eSd0CB8J44l8HcEW65Zl3
Rv5Ar79EU5bXFXVnyfckebSEI+AdJ5cxyKQDEiiEglrMsza4IVtBMbC/e+MOi+eRWUzcsKyn11G0
6eTJIyk1VXMUoTpraNfi8tfaVPhH3fV8XmnLAvIIopVGVO0NkFkc69MWUHIubNgn+IsBGVdnIi1u
igWCP3JAVJTdyYb2OWP0hSnCRX+I75s5fEOgwh/kjvnD4sBHtcSCNPZqYHgVYKQSaC/Yke9ePWGM
wRbhpvmFLzoE+Dv2o2ap3rSezh1aEQLdEwClJqycqNPpEzpc3/Un8twWJ+FIxUlq65NpjRzakDmV
rrMj/Km4wI5KXGO4i8RT58g4geEuZZd8bmbcHcTVCe3OK1dkKXo7M24uxX5WU++62FAPXpw+Gkam
Y/gpCHY9eFu0Am7cQbK/QKfyQR0XJcf1F+KU6e1Bax5vGjGzin/xA3SnavcldH7v7FdNmkXeIDEH
8wiknmN6BiFA7+O5Jz8GIvSwy5Gn30GWfmTw1wpRjJU0G/gLxjhWYzhjT1xEzlC5loHeberqpqAK
4VjlMU49W8iYP7wKXTSxTPt7yI8f6idmgVz/z5dDy4XOHy0JqmVu0V9GxGaFqHyofdtnd2kk/HbY
umqJKl+8927S+y687l0f4S6C66Rs2LC6NddktUgslZY34EpmR5tVoziQH/MHqJC9Dzc8NTehpkKf
kIbZ6jXpHgQApy+Xg9xt6G7vcZGQ/PduLdOCCU1je2AVQU190MBGipwPKbZUchEWopgC2Rf0GFBg
UvzwCiiV97LhUCHhiLh/MZrWOWVqF00QCe2rsgYVlBk4cVuKGwRxdItQkK/hl/QVx7aYtGsCNXaB
LvsRhglyJd0pvPQb3Ni2O5nUa7hxORP7Xkozwz1uGQsjA2W+GYbVUtXks5RcvMYb+xGD4z5vjQEt
Dl3edbGLAFz9VPPjPqDqCRyz7vb0Fv/E9D18ApJaL2qIWsg9XRNAT28E8u9YALX38qmv/4JQ0xtC
yBPTcjZ1J+fhLe26f39dgy+75TB9SF71DTofM27nWayv5wnoxPbB36LGKQYIoXkozdNnaaAO3Vpf
gN7h82xgtGw372JsvAzZ6Dr8NIwGZp/wImBMngFUR6OWKv4B1KFJErZus0nRtwAHTyD2v9EJ0/W6
1VbbTriFyII6r2v3NOj6ct4l5Zbd+PEQR2B3o3E1oIlX3oePfFnGJw7y/NLwXrQ8BXPi5sN56SVq
dvby7hYVYKmuOCXpqyJdQvkKEZtsHDSuMPGkfQIBp9IHuDQvvaGJgDuVlowdPE1zDXwBTe/yHsGU
iJgF9CUltKnmNQ0WfRinN52ZsLGcIzbAWKVtSTkjHY3AhEqTa84Bx+5SJMIZ4dRU3kwlU5ZChMdx
RmMTuBEdsMuDuWrmwfC1umRspJxmRljGMTkLHUSaETQV7j/l5NdRTiYRnf3eqGEtDv5oMUfVeu5X
VHFHpycQLV3yyPpjvfp2u4PCv8CWkmuVJkIvBkYF5sF6cFFcc77U/lBi1sPO1F9KhLQj82F39odf
TZKIoZxJg/dRrjYH0JjjTRQx6cF1uVw32+7lBpmZGgFIimd6OgxGKNtujAi0WSA663kMDv5m19Sg
rUgxqY6ZZxXDC8f8wbRkh+oPGiXtNQdNDpjkJOeUG3e3l3vytPm9orfTiBNSFzNjKoYUJdSK8yGY
c/ItzT1nkPS9JhlBQgHx5N90/riob/PkSQHsbPZbcpk3qtn0ZjZ9iau6eNs/i4gqTY6aVGcaknUM
a2TvauVmYHJ42NyHS8xNj0TPvUaq5T5gXrv/um8ze4t3b7/dRfnvP8LObNlRJFvTr1JW1y1rQCDg
WJ++YJ4FmqUbmbYGJITmCfH0/fnOi85KO5ZplVkZFrFDA+Dua/3TOlh7JRiToMiz5tRXXyFeAGug
fwY6q5jgB1HF4NlIufZXr7dPblKHOEGFKuU4uq4aJcK89vD0D+hHT8o7SNPQHzJKUbFuqMvXp+uo
komkbz60cFo8PYRPYDUMnvgeWmd0gLTD144qxTIYDqWyIyCxwMYKtsS8nvKbv9EHMmmJZFfZa6yz
ZGHO2PM1+ritrFFpaVOE3MsJalxLTEivSMBCinEZD45Ii08+y84hSZI+FCUfWkQZGeBJzZ4xbjKT
ISnWiCqlIf8jIMNWwo28LQmvRW9r3TGdkOeJKgXJie41SELskqSOcoy4gjQ3Umkfp37ymrFembWA
ItZhKIqZNgSZgADf3QfRIdappla18yOOmURXZ19mdvrrRkIw4zIBlbna9vcweetWro+nBwIWMbVO
kQwfgaAr/B1nVN385mOmWkJX0hnzO2cSSZZ9Tj242XR6vcQqXBF+rYQwkKiSU4P2v/XqfUo5/EeS
VLt7kJylsmjfqxJnkE2C+SOkZsEqqlja5PNwZNBR2LsvKZTzuYzrNlwhLTsbzhl2CBWN15Legioa
8qKJWiyR4ktfZIc8K7GhvYX55O0CsitAzqRndSfiiWhcdBm8pgpTi12snZBR8UEm+LYjJphLqJEe
DoXd6pAzK2tuFvOnC5fGA4EX5srvM6+x44oPBX254/ngC5+tORP3vk7FcYIDycPP/RQjulA74ZO/
OSpp52hG1A2jG1BsnhP0I4wG7TmQoex7KaJFJMhMR1DRWrAdzqfYZ1wXluVXWjBk8dRbsXsw58cS
5X28KV7THc1odzQpilfcYYSYjRFCzwvU8FDLAIVDh5qzZo+8gSgZY5NiiiaXCrxgEV/gzZGAwN3S
UAQCkWDX052D4WEEEU03GFEdiI2W8grh59wGEX+n4ugfB29qmNuVvQtQ+DjdFBVIKYqOl3X6Qadi
xNDWZEZbhlC6iN7dReblUzYNyz7kwFhxbMBCJNSUAEHNG4HYLsBz2EZE+VVtwQboO8H5vz7ZmNQO
WcxmP5tdk5Q2awOXI6B90cpCvwuQlYqHqSgf+IarEzdrFThuPwIBAJb6cMWkxeTx8gKuDzDkg1aG
GoiGE7c1/D/JC57Ds4NMC4jFvgS7lulw2QYchcfarsacDOArqEAjrkvvYUdtGhFnhBOuibqpiE8T
C08dmosEg/odchso4iVilinTu2eHspQ2FehbgDgByhsgFJy9BswuBz1gshUcKAiP/fZmffpjxgUB
YyiJoEidDaPLqdk+8B3QPBS2pQPNw+MwfHNW/wgJDMVkwCgSqyQbZpNBgpON9nB7BDhQJibu9B0B
ar6QEDLRjzP6Zk91NF8SkTboGgCuKGbxIeL/XYEk8qDPybcPeXHK9czlrttoAXxE8v6TnT2gRChD
GdKGxhlMJEKVagNIUdTbtNWCb4kBKgI70iMRL424QgeiR3oCqP+ynPTGrxB4pnHQbJkrfUewLcCX
GBRBmXLYMZAZO7a7s2HUChgWw70TfMCIVWdDSYrA5BrtwIMMpqvsjJiGf1uuyTLlkDwXVMnOeAnc
6M+5CHKRwOdSb1njMTZHIFOwHTDvfZBcURbRSDD5ZgLc76Spvl44MW1QjFUC/gOSy55U/rMYBrW/
s59AzzpPO48BT2ahhQLvEPfgDEZd+8WpH3D8Aq9ymsK9Hp3MbaP5G3YTMre4CLjiQom+2wAMOcGe
i8PfIwAoynoztBTDXVAFEWBGRpHdQ5qFxoHL7vCkA5aIQ9WOEZ9GhCGQrQA9myTaYjrtpOIeX0J3
x1KCsZ4nSO4SfpFlTcZrujg18YJTrxPsgexpjs47i8aMwYSU4wO5CjIWokysNtIXB3qHZPpYT5l9
90i4eqicaDTmLE7Z99nj7pOpYPDuuznSFDAdUbxdEkFwvlEWO9nctjfEzAktCB3Sijl8eX5ZT3l5
sdKN4DKPImjZfURSNAZ+mLLVK8RMaBa8H87dZKUkTx6oObkYpk/AidPqTqL25y57N4/pPNfTqfq0
p2RfCKTv66wQxcFkHK3NZgeFC73DXQafCza3QN443ME4EmQ7ICLbGRZX4WETqKDjqJ7MrQHnSXcB
grGeG9vBSvWi7F5kGdJ0ob9SRJtqF+xQ7H/N5NEfR0MEcygmBPt6YXeOlpAwX5oyHktu+/Buw9+v
7OLM9sBttnht0DHBok1i5DUIaKh3OdxYlIL1VTHuM5sXAZ4b7GKhMws2w7PL6eGylgI2o9hg+yLF
l6dFIwHGir7hJ9RMyt9hXLx0a8dwHBbV8UfIOaDO7hh9l6tJJymFrvDMGSV0JDXkj0kqDZsuUyA4
3Gz6YNljcN4g+MV8eTwhp7su/aQnCmcYnSCIr+u7M9mz8IGTfz/k2GVAkZ3xysUOKpCle14bnBu/
PL29Qq2YMmvCu0849+0dm554KN2xPfxQ/ILfxPqQbXt3GJJ3+piCcqVMJ/B5fgpodfZA2J6VjYqQ
+Rg8eaSbZAg8QDkcwe6JQtSqhXcRkYN5F9yvzuS/GSgm8hkHykMsGYhUdBFuk2XZabRCyUfF/GXL
BDaZUIOzcEVWI1wIICctOfdwxwMD6AQDjEhOfAoJUaj/tra6zepxVwKp3nGVwUbk8DybUB63zowl
aZG7uGFEznDHtvuj4b4mtrAFvIJeEp8ETQkLxbohMhANv3fFFBvuRN7im0rAUVprIgCZBdMIFzCt
4LBq1FmbViqtsLSBqPTA6mb7hP5hx/5DDpKNkFVUC4DR+4GA0fl6SMjY2848Rc6meTq/lxEqlWOL
Vj7+wMmTpXhzEMIx7TA9BWy/dDUdPDAeiBimFFhDri/4ZzqTwXqcL+T+BJ4MDhqWfOIsvHR0cPv9
n19uTOA+MxgbASWLXGoxVL2BvQMYE+jhh7EUaIyY3CEwz9NXHLI7otAo8JG3BQ5JipwPTAdmKi2Q
0tP7SsUr+sN/yuN8C55vegUE/Zzmwd1fTp/FkxxcSwQMHewVQtQLY1wYpPXa9J4FtVp7866lxfWF
cw1q8J0zhQiFPvvCDSWa6alTwlIiXKmDY44cSOhcErWk1j8QiRix7zwwjFkfNka2ayTZl2SaCdlP
Ftm7TXcT/8oQJOtMgDrwi+zChJGU1GF+3CmUIxVRqeSR74fRLMzUJBKyvfGZoF3woMYeji8e0duO
2PbYTlQyaoU9gDoqQgEyj1T2PErQVX0SAqI9aIyFlP2FmtEAx+hMcmQbULTsJFDFvKI9rNl0KKSE
Ji5bQfUg/xE8zE7IGthb8nOQWMo68R+eT8FWzlcwtdCvkXzmB2xV+C04LJEhkFfMpgVETpdGaiNq
m5qHGiAfKobNHS3JiWeATni4E19mlUXQKq6LGPMRJgx+9cMmHpDbklCi2quuyzo7I4IolAxyNXrk
cPGscs48eQx9RGVZYUrZEZSApuZXGzSd3kQjglKIXKPHkJXb2Ajw5y76mzGlKJiTMysB7annAkdw
xrX/oGSFTbI5X8nC6wVoPP0dNSvhSBXBCF3r7UFsEFkFIsr3QpNi7aJh9WYXcA9eZ14VexDOi83I
OwoM8LddXcWv+Lafv+B6iejX2RTbip4VMp4DHhghyvh+REd42by3ph6HhSdedgUXH9xTKOlCRvkq
4FLEJXzLYp8WUOuRDMg5pnQoOLxnseGnHksPgiemxYILQW4wWaTXJchRx3plIED+qLo6I4z6sCFY
PK2ZQMo52fgK+4IDYvildLGL2Awc6PKU7CJs6EBW5YcQA9VdEIajAO7KI7hsAblDd8uCoUlxfqaX
CGcerDqguNusocP3eW8nuUscuhgKfFAuMWygQ4qOoKK7X+Y82aC7Mxnfs8mVRAD0Rl6aUK3aKimd
1itgTAdSlg15+hJ6DLtqOCfQpsE92jD7yJioKGfu+O0PGbIF+ed/hIq72OOoJbyfv8EEDWo3mrse
t5OHh2y0LUGUxKhgt2ya30MFFcev2HKzUVtrI1jvJc2LkIJ3EkCLOxoijq6NCvv1s9lADiNp+fCv
lgOCIjXFQgZcs1zow3P9m6ZxJvv0zYgwEZgBS10YC6GuOzzsDa/eJZbOxs7S5Q8pCApWAOoM9cGb
0IGgUP0NKDHBaYh5Cj9MRBh/w4wUuUzoSIBWD570ZOM1c5oLHvaaUxrbzQ+TLzZtPjHvPKDd/oms
BhEG0SGOkfobky0BUg7JlErSeAfMAXeABM0l1ZD2ZkJBTTVpAyajQSnZDTimII2nCChZbZuNQuV8
2k0IKdQEf8b0AG45BC8gJE8lQ+1nKe1MYduIspHqUS6SIZDME+2IhBAYl36MgrYiWgSu6iIIAfAQ
x0AmBJy5WKBjaJxjNtP75rBlVChvm5CkBX6UvN/QNZv4E6Ds4BkHIu9EQrW3TJu5EGHFu4ODmEkJ
8MCwA98t+9xaT0zKIGQ2Qm7Gmq2nB2bbWT3ZoQz8dfURp8e0DI/J9oyRaGpqgzGFKxlGB0dJlopj
1tGtTlawAE2q1RNCMylkdy+4JB7RGCXt7TfppLGKTbUt9gUEgBBo+ZOSB2I6iTtESPnynEKqk++L
z90nLdOvia2KamIPcDVgr8Mk1/0IwRBtobP5MsNWgh7japsOs+FK73fcn8rg9JfL9rlPJkKM3QU5
9Q6QTGSmK3abXHOJk/Y58qSu//Pc+5JbMrwFduggnPydIe03RkOMPy4TtxxU1wgT2T5OU6rLagy2
x1kIxxvcvhZ//ime+NUqd0MFG3OplR1VD70xtCQ6dDaurnWXYqwC3VBY1+oxnWZlB2YgWl/oZujT
tIxZqjiyVgqhJIi1vjaFKXceIVubv+xvcdhRMCOswnrFVGYbNE/JaLu4fDbqRYocnHc2gUVYYYj1
pogJO41f1C+0B0uHJMHSW9rA+jSq10g08HsViqOB4hCOxT3TpOyrmM/620JpV2tTpSa5CDbsvziJ
bheEPb8ya44e9nDr8IMe5QX/1wmu+vj8oepT2NQmcs5YmdKibyfVEcCw7J99oE6FcQmkAsXnLZ00
ty+Ha5vc3xwY7ZztabvbiR+yjJiBFzsKdvGeIAp3DwAFh3rKxU4mm96g6MxFAfFeQG5ZQ+RK7QCZ
3I3gyIPgHk+OEY+fDZLvGsL/3aN5blJzS22mBMPjeqj8gIMI3dOTRxOgFTYLiSOcpBgiKIpDqhud
TW3DfsqXnNDM6yRv5wzfpLBw6oXQSl5NSlmuh3Wj6vUOXgXFgm6KTUZf2Y7N+MXhEKh7x2+hXAe7
EAuQugpFEccGJ5wnuvOPO25bCzEarqYtf9f0WfZpQg+CXoPXhcDkxpFSzVqKIs33p0sP7nueL537
VBAHo3t/tHS2S6Ib74jzF9lvs4p1JkUXPE9M+4xfyM8uI+RlwBYR+XHOsB7vHvGDDxTvQ81qZjDw
fwRTsJeieXfPE9a6TXfgcCUYCVmcEfzH5nZMIBkxvi7bAEqSDGoAC8pQXOkamdnZoigf3IPtOfBp
oCjVrqtVHUSUVjwEtd+d0wByLmcRJ7Y772iYrWx+PVRxw/INxTmOOC15MJmrojXIYWxLWxWautXy
JfpltprfIQLgw57kMF/hi0cSoJ2bIoQ2uFNFg0dLQ41IM1zmkfiMREdyLVd4GJAad8a0HlwKEAFK
cmgtfbdSk6z3W2A6SYJUlm/FM7DZwPKxw8IAn0f16AIxa9iTACYswKpvrS4ywEAm7R30/xwti13v
yqVFtTqmeEoe3nfjW8RtCfobFC1L6DQgBOhTz2nxsmhUpC83gHDRoAvlx6PbYb2CWdEXUMqxKW5i
OWxQzdmIJvUQ5IshHuHzDUHAtn10xij+qYUJYkxcjCTAPxxjMKfWxjn7VXHkjCx2L5FbvytqpAlp
haq8Y0NCUlsJbesQvW5zdi8P9kU29ojLFmhClsmfRkKli6R41picVUiQVBd5CTo18+UzpvVkk7Ca
dCiV6PJ+TzNPSxa/8kaWS++3asPTDFdA9750A2Aj0WFDAt33SCCFFmUsynrQCLS7AuxEBPCG+y/v
QqhKCvDip78nDtvio+JFYX7i6OR6fTF75wVArDtPTBTIRjUmUxz70vQxNeGk8npGJuqUg/fHTgZM
GAFK0/0984ye/rmAb9HzfSrnyy0WqHR35am5QrgYLnsLHAqeo+Rh3Ug6YrJKTNDRYOm0GFJ7PlmP
U4a352S5o3BFpwQr7ZRTIzunUsA2pWM+ebGFrLppGS7jp10XAi0lHNWmqWb3nNAsdEgqffaZkybo
3ap4gMQj7b6xWWFJZRujhtwgh7FnH3u/FAWDhTJt8qBAfwDUilBcBCbDcsaDbdAYX7zfVoNumHoP
J0LJlnLDzZzzBNBAlxQK4tr++1//+//+n3XzX+X2kl/qb3k5/+v8OuWXw/n5+O9/K/q//3X947fD
zX//2zBMzez1DEnqqrIs9XS1y5+vVwMqHn5a/l9ntXeUpPejHQETWCnBCrCmA4sH3Z1SvYACQNT9
w1vKf/+Wuvqfb3k9qOeD8r6R1IgIi4QQywsHfu5DP46HwDWTv387zej9w/tp//l+0nV/eDxfV20s
pFgp8594IiKjtfezl99h+y/QovQPwWLBU0vFaYZgz9Di5M1cqGO6eYEDhItzWoFsE0R+ctTonnB8
eKJenRQQ+vGeLUnM+/4dRAxg0c5JICDpKzpZZfbFou70kPx0gg2vL0R33aMlrH60FQInV6ngrmbY
OHvaAa/u908uK29BVcXgAT4P0ip/0gmeVB93yFP3QTGxhPZ+20wqpl4ENk1j5sUFwodC0Ngdffo5
FZVDvdUq5/WDKp+DN92wRzEJAEnJPZHsw4Bw65bxbETEfYggV+zvYnRZXNLLuGXR9EUlJQmo4RrO
4np20sBeEKpVNpVXmhqG83PhFVSwAV7LYqQy5y9zhu2f3naxjDoWs2qLEewfzRUarv3oYxe9jMra
ST20amjDB5U3IvnXWSg7HX4kZr2QyEn/X8BBHAbkUj2YluiqE8YzfMm1ipFxSttTUXsvrqVO/pqM
r/oKF2W/xnV/ABlfOZj9yfniLHyn6BX43xbuZdf6/kCiRLL3wzaWnb6yM0FQ+kSbHAheev6wi9oa
Kh385VQdpLrglMtvBOsMGnEiA0xLCNgW/dI6bYkRd/b3YYsIzx6FmrfA4qBj0LUYnuv9iB+xB37Z
EaAC/DhjGkhsXPNaYgxtNWHo+dAx8w8FC+3913m76pDIncHy7D3mjBDoiUErOING9OQ65fuvodMA
FCgi0P5kLqtedWJspwh3ywx4Tn7lktKBIlzXvOsVtq0DykUAPLBH1Ps5gdEI4hqnZk4kaelziCse
R/Z3+Fw82eBqC7HtjZAYCh9E70/Cvody2sVd9mtFkT/ura8mY9VzBbB+34l57vOoAYnj6tIh03Vj
D8O3dZkB+wtbkXBYeNi35/uDvcexI6KZrXqKSetIVGp8nCnWGez9E2wmJJulh4OtW/Ekxu1QFUP2
z+GRQ3WnASqJeA3GXvqwTdTVYFr3LSOMTn0lWL69hhxYE3kruDYqniBLPjmj6YkDxIeZMVRRFJLw
cIxiKnit4b3QyCXpCuc2yeq+aIlZEyBkN09Ynq9S+J3pNJnUFK9w9SyEDYbucwPrAwcjQIHl6u93
JkVsdP+x9/Yk2ezJsqIZpm50JeM/N6ZldTpW+stsRnd65j+Is9TzPOa7rsXD4lrzMV8jcIq/f19D
bHh/el9TUk2JtzQ0U1UlRdPEmfCnPb/z1m5y222lca8mYxvVEzFa7oms0INdfYi28A77SCFkImrA
jxmXlT6hkJiK4hpoUOwnjFekP+Ins6zYihDAHinok5nOpGYx4pJLaTUgjfi6l7S/nRR7UycalPfw
SjyR7unT2ZWAN6KgGv9y9Doqd9IBLGqwoWjO/ejKn3RGPH7n6B2JyYgPd7ckrPgYV0pMx3ZZVb6c
Yh/8jG4/BLNoc6JhtlJgjjiSkbXpc02z//6CKco/XLC/3Cjj3ZFvZ4ML1l0fVtLHqeHp7QPFekF+
FzomyT0VB59ULQZqMHSCsePHEJORjMjOdP7+s3T/6bOY/3nzqq95uzy/X2ncCXrFd7KcyHBEzFug
42SoWySZJEF6tIUFA4ZHt4PFMDgY0Rnh1UuABqKCEQl9FQLZ7GOXaBFfyY4gwNU/XDJVfIy/ecZ6
0n9+zGa//7xU7SONbxOm4hWMmuk3aD3Jw/Iaj/A5AnX9b3SlS5GiU9Rdd+PH+DGvYkaTEGN1GotY
UoGZEMEyUR3SbNl2unaF9nnvInt3AFHOi1v+znqDv7/Ayl/Khb+ujp4oX/60OvRLqUq3lySNy0mv
CvS+tFOQyG32lKMB7XQi+3BkZXJ4B3rtyv4F96LJaATw5VjieBxrI1Czv/9MsqjC/u5qiofiT5/p
YL7euvTiphvj40q1LwhSqSZlz8Rz/LafbOw4t0iW+Pu37f5Pb9uTJVXXFKPLLvWX5/59OS2rt9go
3msooHKCLS0+BC0RKKdtG5nZk/wXbbAMnuRfMU28E72AK0lQfSRgSAMQxTGiI3PezOWNnP/DZxPv
/ddL0pP1rqorXcnsSuI2/umStPLHOOyXqjQGHUMgdlo9k8ugG9ScT3gqSI6fshzTyxrDCMk+DGaj
mbOvbGjsOOQwOQgCT8wrawnMcb8/SxzQF68lA/fhvF6egB///vP+T+tBVyRV6alqT+r2xKX+08dt
NO0uH28vhTTgt/Ow96ggG5ecrH/YHhRT+8up8vv8/v93UuW/XJjy257l6/cqj++zRmaIl9VFwqhZ
N4PBdgwQtpe77vSFv4+DenP/eUxSnmzu8GaJ4nkmrerhfUTK2eAyVnbLE6JK1Hb2pVAm99bbL61G
I+OQOCVzYgy6/fPGY8A3u/aoJuvklkmrb8y7QEl1hm1QqwOVSm10HHbmyTfRNowN24HDSqvPZJmS
/h3zU7Pl2f0g4ScmcYamGpEff8fcPKBLbBx399lhwrtvaVfD8+iRPXOD+xp0PUZ+fZjvOWMvvhM+
qbTB++XfVobm6Z3VU9uLKcSHFZ7J0TMpT9FnpZVZl3ykCK33aYJ6sPw4ZWZEh9j8qWaX4gqYt7RO
ekzo4jmsE82h6rpSsm3FUQe40w6lQdt/zpZFO7viWLj+kO8d7Df4yIgZJtKV9lnvP5PX7rC6TAiA
DC/ZZ0IkJG6swSvDFtLvgbYjl/6kHfg8phOT7lhSaTISCjLbU0haJqiW1h3Ob8dZ2/u638mJljkj
NgRog330immsJb2gQ/Px8yuE9Yw3X3fzWglqosorIzg+rAqFlIpZ09vjwtmQuQgkySi94E4fsnkB
1t6TOu9FCqCp6hrFD/Nm/SpXJ3qgweeDqoc9H2YmQuaMydo3NzMuxyA1bGGuuMQKcvob4Bj8QYRa
Z4jsc8sgTbQaX5/khqReGCAeDPmjhANSdAA9qqPrKEUN1tgJozrF1Y4SAjsIcoFvMKuT2QX+Rh0A
Bmf4x2zEi2+vA5oKW55lD9zAXjdUiwYDCwGG5LUTWtXEN7+WrNzoKxXVPLXfr9Yb8TTB9DWFOGFM
4cnlbLQWlUcsGhJkLd17ZFZiN/gwK6chJbYkt0ojTza4YyBgEEFw7bmV0555/Biu4WwR+vnJIW0C
ymfcIsEj7anW4+o9sjrshkyexaD84xPaHixZ14yAoSlDYkjeMZnMDgex28mMzbe/7N+IWSERi+5e
8XWs9mSF47xHNposTote+AwJiGUmBvmjJVlX9ZBH1b6kTMsmKZtQ+u/F/mStc03aNUTBA6388AQy
QSgbSRM0kVmLeedG3TQHMDjPWqCjNPpGS2YFo2ipE5w9mJFpSCjkumsQYx+3jbBt3HxlbES3seRu
aZ1wZ3TQUyrLoEdySFl8xl1HheVC/CzZ30h1B0ymt98E2pd+CdtlMQGaZXW3zKHCsJsmN/zS0+AE
nUtQh1cbrHtM1B+PVOuNGD/jw6iuDhD432DD+LGw5/awQb4iCHrYpfzywwHiDQGX7C/eoCXPD/Ju
xGcfukhyCmLESIxKWlC2Op8QGAV5qhaiZyA0A73dmdxgYCoacyg2bx/SqhHHzt+OX8PqBTl+mLxO
DguYNd7M6H0vVv/s8KWTD8lkItuVL7ME36+TFm5Gpk/VBtRVGTlxTOvrrJFJAc9P7giq0A4urXbW
ISsFi/XBMvumV8a39Gj/KLl6JcBpb5OOSiSZ1STS1+Wf7kzBeco+hYnnYb+ir/uzHzIDU+SXKYzM
CA94unk0bztF80om7nhVfox6OZtml1XBD59SUZDPp5xzKVvEJd0zwWqfkQIuIl4SHA9guXf3Nnrb
kjN0r25D2ooZfUfk2ImG+Oq2dJ4QcfTS0IxfxJHMOxC5RDciphA/qG6ZqfY7eNi4NJZEECOxJvqc
IF1iP6FDnM6wv++/p2asrxssRgTPB4avx93gNe7CA0Pi4NHHJFvzRONPCWktgp4v+ZCjggQ9DHDG
d2Y35tPLDlO9+LB3t+sfkh+E30OEDhF78zWX+/fhMzF8Js1zN3ood2Uuks7/0ywNbrYGLQa/zef+
+AzF9a58KAwvpJreQwAMXpckSqfk8rTejUkmjTVFX2qjr0I0daCcfJPqRuiUPCB8D/k6NphQdapd
PaFmVvomAWTZczdmVtTDISsW7Nlgp2GTUdE88B8hfmWYqv22fx4DVQoUInZjzWfx8B4I8z09s+Zy
fI6hoIrpcn4NuYZDBCBcwfMQK5TfFV/n5nc5uGzUM2OSMUhzDPG1EV/w9fC2bkW6IwFguECYk+XV
E2DjQne/TLLPt4TpIGa21qdQK16hq9NqK1gBSNj0lyyFN8kVSKRy9lBkrt2iYs6zK/Ddysb6VKj5
MjqujoECUPMQO/7AOhJjJzttgItheBkAZrw9OYG/5flaOrAOeTegw2Pd96JyoRVZ7XF+UcSY9s1W
Qzxesey1IaZiw/+pnAHpKyTePvvhCV/XnuV7yirvgWibgSs+VJi7BxUg78k/Y6aK4y+b4tdlOoYn
zY6RGjIklajsY6GGjKVjcMlpVvIqL5eHB6oMGzkR/31Q6yCv+2pOBnimFfcgVG1xMLJ/Z9f+k3kc
MtXWNXzHoGAeVfKssbvZAa8jymriXQdLlh7CmKgblPEn0tH/aDzth+zMToGawSXKELhIbD6MJ4o+
mULMu84+SJwsW/2LJ1gnEjqtfDasYx86Aeed82CI24UBaFJcsXjkXInYkBmZ55r9Hv+S1+gfS08G
cgFEcW8YXl5ey/DG6vfEeA7laT09jB/2Grj65h/8bP0l8JmZDXg9jBAVx4mtkCokaZx3n2tvA8PJ
seHcNy8u4QspO6haUKaNX5LRpIRGH9Q6Pc+P0XJ+9AnyCTrFG3iucuQS9UIb69nbXf0RAvS0STg8
cABSOfYx+9gGSSxaGt6oUAbEELLoSIX0iVtzeP/gzQnJBy0jBh+Bdh24cdqACFPNB5TTCM9CWDo+
Ra+tQnqSFH1XL5eaVF8zzTTo9I+De4IWCRKi6e9H19k+PGZIpc1+d/iNzL6csHW4x6CNb7bOuSs/
7C7nFSMNlTN2PbuzQKt28JEuQZEOcAv5HcJdOj4LuOt/wkcISXJkHfX6Kj9vPwmzOe9ujU3mP9tI
1e9ZBLAHN7IShR+AuUQph9jidvTuO2CrStye3ubZb7i0JhHYLSaz/LMluBsKK6xWRxjmQCuWwE09
RhcQTM7K35or0EjPtK/5ofiOb2M1PIzYeLC7U4w0wfQ6XW4ezOpsLd77mBK86LyxJvQg5OkqfeKN
xWdjaUEcc8epSdZHt8eFP7Dx93Ia0JHLRDy255Pf2zRv8mEZUAjUbCJ8t7hNxnV8PYg05BtpcOCz
VC3c/sZ6vJzrcH93iQHXvrFRvNeyYILkfrlT2ZsZyvQ5Mj/Br9eseq5GS2uuuFuC9N2HxRCs4JoD
UfpYJEmlpgT3GTlJjQevtEe7x2qnFnxiDvG3p/GnsfNTcQou/t7hCTWAmK170ARSiBuCb6KiNMNi
e+xzrpWNq+DQ4FQc3yJ5zRflvDhEmrd3VI4gIagQwzTYxBmnxMbb4J3SA3h4jmY5GT3wb+PzcDTC
4AEZ4hlVAhcf3p2se4DF/ayUadSTBnUrTFdWDs7MCyYkniEr1/CLmQInVh3+tEHDyn+kcOpgXA/C
vMAorEN+DVrr/KMV6QXVFW7d8Bnsh2xMPhHPbJscSPE9mFMH2N9ZbyT7S2KGSv8EKFCC0n5DbAoG
hwXoAGl1rE3nVJTR0yJpkkK9T1hscAlv/d8UxydwB6mmhG+ibOO/po9YQxgViB1Az3hk9ifIfDfr
5dwCYN9vQkBq9CHuqZPqbm+ORWapTnHMgcyBsBFHvdQo1ut8mXMCIz64pVfG9gKgA3cXH5plCs7j
0WdJ3BZvCO2ef+8f/aqPOio799mgZL6BfcGbzCVZOs+gzc6eGql28/NiM2+ZcD9X3GtQO+W4Z9ej
K8dFG5+RQpGSf2efiw4gJg9klwtzpUAoUOdhC2+9d4LPjf17P6c6pJnhljFHlLOAURlsYey3NCX7
PgIB9871NxxIuBGPGEQ5ScDMLHgyAeBod6PKu6XLeTdYKG/nyzwgMWSM2IqQvSs+kQGJ2+/rkOpa
KkLmp/uajXEu37tjFPlOy9QoqkqAMF6NVNfkxhXOzegM4SCGEyjzA9OxLPa002iqzozhfdBw15At
k7YOEjo0TZe0cnN13v8R261Qs1ZczkjFQIkSQ4+wEb4Vt5acaukdNEtmkbFPcz87rsYuxfv16QZs
igMqT4YPHKjRWSYM8WSKSMY4rPumm/CTpuhTNO/gLukJOpQ5nMruEy710vWWR/fMnePOPoMv8bWF
ROCLUO8cvRL1FVKH4stj/RpjmJzFEJ3hz8VelJnoCincQ/ZzrqMpfP/xltjzsLXXyepu6YOrtX1H
VwuTUZ4wXZb4kQCPkMLUqpMICu/AL73Hd91Zi9NUTzXOJzXv+syh8z75HavUhyMeDiRk3gWLicdz
+CxkVxQNhH8wn5Z9OOosTp8p05jUjy8hvqF6FlatGxmnIk2PaJDt09pK+R1zbQq+70k54pYV9Q7t
nP2OqIOMp62npj0n6JjPcWd8GY+13dch0UVuvDp6s4GQc8yS6pf+G30+IwpZRyRMxi1N+JsXYyy0
W+EYxrYU4SZa1XtG413pHa/uM77NsHSQkjtIZE6al4cX9k0ETd5E8tcy9JBwYJ6YDziUcH1lncGd
HqWyjfwe95Agdzy16zalpWfVzcX6yU75czRYsAq9MXcAfWxoEKp7yXVK0SUMFKclodkoLNCRP8Iu
M15tI2mn5P83bkvSw6NkNDnxKRwT+77+sNhrzPSBwsMgqTf99L9eCdjOwAXqGpYSI6SnpoSFbYhl
tYxOi3u87Bsz12SK9jFsoWAzKoHjooyMV9B7cgmV/ncE9uHEp6vz1YjP9693+yZTUSLAOfWJcCcC
lfFc1m398Tr+XiIeONf5yNaxcrp+nSEnh4PCP1hJzIbtTYlBb49+eQtqJnzdgpYlTFV4JOv1jdiQ
0wkP94gRi3k5fw+WLPQUSR7SiRiVQ6oMgPa1XOvAgwOgfb3qZb9voXx3m49/XyvErk20teaJWsjw
2/XtYS0nDXwmLe9Kx3I2weGPW+iA6vPhvwErW+e4LbctXzqt+8QfEXCUnORU2Oj5fseAybt7Pfhq
iLtAdOHQXhxgjPdND7QfTDAVJQt12LQHyABZ+syRGTFB9olNEaP5dyQI/K5bLyTgDDLryXm6kl63
+vw0dP6uYnXy5eBdmGzvMEx3f3cbnoZ3ez8ed5C1An09D5v3q49O4Ms/P+8tCzkGYWIwCeR1A4SY
MI+RsIQbHXadSMyLIJmZAVcsq44LNayhKJoQYkMEGTZSqUprWmna/8bfVzHCOubZIp44IxE1rMOc
6cAc3DgbMRqwQ9OexSfvlZucWBCUNu47EzUHgRYu4jBs6t4FaTgxCslx+BmhQDGm+uSIYkL1rsFx
1PMop6wjRhOzQCl0oeXvM9aemr+X4QJxGgehBuPrhyUGy/AcXWl3mToV9ryv8w2QRnhLhC6y+/8Y
O68mxbVsz3+ViX6nR95ETN8HeSSEES7hhQCSlISTEEbAp5/fru57p06eiqqJ46pOZaaEzN5r/d3C
MdF9hPoYrps8FwJCeViMbO8slLFE/veBIXh38pXZtlIM+KMrQVrqUIoVLXidwguVzXC/Fx+3qXqP
an0wqOwmL8pAhK/v3umWXMnyKR/9arWQNgCN1XX+Lnar00eBH1Ov6dRaSmKs3YHwxCaQoBuG+yJc
uSanW1/vRO29f9SJVdQpsh7B/rB95y/eych8jvQiut5ZcibbZ7z+mmJsmSIr8RgUiB3c36/fPvOE
3Dxogj3LSow6fGIhZ9fdOO+SJOCoDe+XxDDaNWMovfNMCS6EIaKv35KfzH5POxEfuqpfTQ5dkg3Q
DRHUlJKw7YEfhYcJdezISPrHSAmESAwJPOEGbDY4PcjzRw+r+U+aBBGDgxvBElmscLKEK6/g6Dc9
G4DuEmgkEbFiI55kvaY5jlgvOS3DwaZGTt4l+VIYc0sj7bZdIwFPaLvEsnSBcj0Z++DFr4sIN3Tz
dF6o8COWE2RPMLudOiDnzFL8OzNJPk1UDxVjqUYFP0CPHtm99AvTUdfnrFbjzpe+fjAWnRQBqmTG
eEfNO74dkTiFxsM93Vxp8swnl8UjVaBe2J1PAg8zZ/ee3HpNf7W5DFdbSWGZ9S6lZ88Iol1tjiOj
jimUHJ5rhgxS6Hv6J/bCZmRQtdHUh8qQFjrWZ4bud44xYy1UcrLssGJULLHGlpj9infgtiSxsbNk
vuCRlh8TWHgnZl8P7vvpe3b0z1zYdu6WRng4uOae4TWkIUNAX5lJ7jCt7QykTBWxbXtFQlxJJ1Y+
mDuaT05lZmHJvFOLmF+P0bWJFZ7Ad+6qugfn/mZijBlbsnta6Hia7rzI7vvkl6+AvqdRRgijD0Oo
vv2xq7znGjOM1PiopISlcoUtbM2M8ngnEGny02FRL7c5icW0Gx2PNbhDYk7R3VNuVR7hsSgnDSQl
V0Zc9GvDfewIWkSwUoTKO2BIMBf2gSyOkIdFBe27xB543kkZkxHXWljjJ+0ytcoenz+gaCouUWdo
pZ3evQkby0djKR88VtYmR/q2j8+hRWrgPqrX8/fJU86onZ1Xlt/+QMMof2JHvnHfTUdp9XoFO7I6
4A8D/mPgGS0BqJ3mrD5NLZSGZ9t7YI9sPfbUHgY6AORA27snVonALP3f80Ky9EtmyLB0VZJMG6bt
mzzp/cqPrawd5Ok7GOC0+OpEZ5Y3si18xkxub10k6Z7yJfqilzsDYiGb6T9gWMBWPTnN7MAEzSzA
5skFDxgniDCaSV50NmTCiF7dJk0IFwJf/nKXzEgIjBEJGnwN2LR7w/VcdTFJLWM0LUHDxw7lmfSx
wp1EE0Dl1vh4WXn3r70T6hVE4nTbD1yqhGI0WDQ1mXCHPFA2PDvRPkyK8BlUm7u/3IPDCvfW7y+Y
+iviz/zpen3jt96P1bW1j1wvIZ0qmQ2xHz68I/0muP0n07Mgjh8RAxLlHi23iz/YW1D8zXAN9bAL
RgTC3rsSKrtjiozkT3fzb+SxYeiaLSuqzn8t8zv5djneVP2uX4q5tXzbTjPEf96/5ExNb7FzDI8v
kpFR1osFEeXV5++vjPy3K/Pt4N+ebeV4f60Um4O/RsayHUkZ1ct7Ym6rL523+MNC0TLrLLVP6fO5
pqD5/dGVb7I+W/pxdM3gQyt8cu3b0Vd6Y92fx1cxv8e0I7S7pXMdQRpMr2G1Y6FlrCvDweC41teh
kggPwP75B9WBrHwnhb+dwzfC+vlsrkW+b4t5GzOqMbYDCmCgG3N2mRiJ/acn8W86mm9HE2/2T5xu
fb2+pLP6LOad6ASw8BQBBs4hWsWvtwiNUSgMKN71+EYL2cmqXh2fPpUVpqZDt44uKSr5LjkcqHil
pE2qxOzaw8Pg93dF/tvq8tdz1L/pMAy5kU6myV059g4RE1cnp+jdKykyl+fxIZVjtlbEo8HKYsPb
x/mfDv+35ZbDm5ZhKrYmaZZqfRNTNKr9to8GN6T5kLc2O+Wiunkmm0/jXCft8Dk9bK4bdf+HZ1H+
1Z35+bDiOfnpzpSFdT6a+1sxl7f4PjBYomt0i7kJSJ/Rf9npHljGR+ir/+kd/NUT+PORv/H8b6s9
nkz1UcxhxHLYgrV9E1T7Hls8mz0+brYdwB31T5/4VwuPaUuyoavi8D+eg58+sdY5NXquvTlu2DKE
GRw6aIZ1cAJKaHwzvM1u6xp/g2f3fv+Aab9adH46sPLtAbtV7cO4XeRiXnvmtoA1BsWl24dBh3gJ
C5RGPZ1h99ALMkDROWCsXlAweNeTAmVroQiP74HJCAEmSXt0drNXYHzUGX4fbCWMlLJ8LaRrFKwh
3Kb5h1dY/tWiZdoqQjyVnVdSvy1aUrEv70Yjzl6FE38nILJbY4x+JYZzDn5/qRTL+NXFsmRNkblB
Ogf89ly+8mZ/ogoo5gm9Qrlu8vDA5HNy/o7O4z1ENnGsAWZteXxbKPv4OLmoow5aDeoniC6Z7hSk
Fd9X7t6ZTky+2dE/JAUjCMKX6RA/hq9HBtFKHkAKQuqBNKEgZ5Jdh9EI6FD3Xt068viF6Iq/aZQA
rij6C/eQoRgoiE+E0Tj5NT4+mxmUD48emm7hQQkxhFedHqcUBck+kjFrfeKRIrSRmZ0g2F4Lh5bg
oIL2P/vC6apFIi8NwBSj/gtscP+BN8stuozX61Yw+8j6MUKQpYlpMo/ADzIJYL7zQXBVKswd3A7G
atVLQCyIEr7hniDCJAnZdCwUJEuVOp0LUzPuSITncXwa8iexscLm3WCktSdt/PhAugkZpouzT8n8
8Oj9EXu29I04ivm7XhMbQk1P7gZQ35MGbgheuYpOaFkFEwdqgtNln14im1iWlhkT7rvDVU0xAZhd
o3FPhOAGx679AWiMuwGwCACkD9pTb46ewojm+OqLVG3srbS+qDGGUkYKyoNumnMVqWtFUPbYnwEj
8tbdAwd2myqWsV2xTrntsOU6fh5myLxNxzT8IzXPKjGF6RxL1jEjN0bJzKJftO5zofWfOpNT/AcJ
2XuiaQqR+yApvjQXMIo9yTd2hGinxwrx5N5C3wKIdeanRMqqOXNtkwszG6bS/EZ4F9kqwsViJZfh
c22HdbKamH4ZE7IzvBNwBJ8sLThtEf/2RpmMwoAysMDYQN4ciS53sLeLd5xVjNH9sIf3SEA/rsEm
GWFgyWuh8mmYTvRVnftAFPwZzlHl5beSazVB1WJhCVZEv199htAihCnfPmi08SD10MVmqV/99iz+
55slDXrM5OvH1RVaUQKODXUas4/m5svYpmC20QkJWi+7A/eZniZyRm0xLsSmUmacjpGq5Bi/4BTI
RCagiyVaCE9EgDvBcuZ23wU6Epmr6De6aDcQAWmjCwtTyzqnYxfcd5y96Z/A24RWf+9dIzF3DuUC
JpGJKeZuvIXHRwSuF3SFxw909GZ39ab5gVw0u6bwJlcippNEa5wi/PVJHz0Xp6l/0JO4t+ACDQ6k
jk+XFFO00LjW+Mqyb8RiLDGsqFv3bnQNLkIKvdsEOhDL4BXrJPFIoY0xSV+UHi8v1fkFcVTG27RP
YYgpi3jDhBEbhwFmA870vH3Fz24ZP+Y535za8yMjefoPFvQV4ZTa0lZBlsif7NmDa8w6DTddpytU
RQ/UAKRKup1BMxXzApAUY0I4cKY0egAvADu8g1pyHzC3D1CJzz4QI6ePww5osKcGd7Qz2XtopC0R
lvQs3DLkjgxp9wuvSeqEZmQmJpd3+tAxybP7Ii2VtU3B/8545tHbk3v8E5jQiXw33KZnQEMf0iZp
FxDzEA9EivqHdM9uAj1UsDTQEePO5DX06uRIVbIlUG8rDcu0nDIGL/driDlEH0OURufxve0e7VE5
enYSeIPTwYPYQw9tJ9r0BMCLOeMYHbKqJASb6HzmeJM1up/wpCkxoi6C+tXcU8ePi1fuyREKtPQ8
tfoqEwxX9JjlwPZUZgH1c8xBYiiF1q/8sp8ToSIYaJrQvvBfY44c3EiZh34D3K+J+TS+yOZCo8F8
0zZlZjmyCqDCLluM2r2lN5gIXxNJHx1+js2kgBbZF8IYYn9ZAcgq1lJkkfjICBaJwMxR/pc8aKRJ
wJLtw/f4uXdG3Pj2i9hOl9/ULPgvH4qH7jARDg5YZ/8aXllV4NZAesGWnijIqi+6fsQb03vMd46Q
eMNqtuhLOtEV9xlz1DHfwKZ2sjzVnNf2FksLuw/bH9kULwyNT3j8g1uP9y9gucg3F59JUjSwjh2I
B+3SR8gW4JnNnXHHk8K6e+krPuo6nhtBAz5Ht/mbZ4ZRiF3gcqeFDbAmLZO4Ntcd0oNkBZ1JTVI4
G8LieLcJ6ob6h+T0EPa59fgKYIwcp59HN3LhieZGk0SCW584eTiKBn4TAlObvnHTsLw4Bd9QRgfi
0vk+LCQKOC0/CioVSNWz5tVYGynQZ+2ugu2C0A9OoypWmcLNqwTX9Wb2tY1K9QVqB0mAp6YNdcia
F+4WPhMIgBrRuLM5PuDfufpMReTceI6HLyw0r7hF/SQvCAqwkLbNDpl2hBVzatIF4CmYvXd16s/7
8gfv97g50Bj7ASzhg4B2JWBG9GWZJ0XpIyRsl+2Op/98c674yLtEpfrKjKXw6uqbNtVITgsuo/32
CMrAlOc5I7vRj92iRuFlymEcJR/JmObD4Dtv4MygsikDO5XDlTl2oWBB5LIadQ9KC1bWkZYqYcl8
msEB6dHZuzhVbE4euisRDAAErLuK6Rrwb9fu3kzf5LSBSN3c6hgxM3vf+dDMyDqP7gMq+2LTyo7V
68DeUGQqCzZiG4ET22nuW6kCVc+Eu9IBH2+XSKjK9IB+f3vqYUw9QOQDZeCERXUG4ZAHp15ntEf9
ZULrEL6w1T7tTNKcWghSEE0Unp2h1UuewXP4DHipfHQfIfIJEJNb/ERyUA2EuYT2D7UvEvEupUXe
22ljY3BMbLEMjemRUSdtSCvkgdXIyaYAeRP3CAQtymKx6nX6EoI8TiDXoJCUIZsuH8fqNsktKZmV
mNzGlQuTe9mtFkfvBnkQnVJjmKcyNnJHh6Gg4HmG+rVfbGz/NWwomDaPBDmD1b1ssebCQRVfewD2
xoFgU4ieJVwGwGDxYDrCZ9aQ1iauY4Mn5ZPjXLf2G57DuZQzzWcUNrl6fC6CPo1ewTzosUTNZYJu
OleiEUguSKCJzkJxvAX+MJL3SHoilrCR93BdF+Y5pvJhLiaBqlbtiNaQ0vUpWBqGJV9fYefqrl48
6YbWz6dK2cfGDfFJKYLREgqjjnNyRlvmgjoyKzSXgTeSMbTIBSxmJDkaADiP+hNS3DsdfR57jrJq
3deuBZuiD6EzAaFufXujQt+w9aN2gPkuA5S6+w9AjHZ5sEUOOViTEZ+719kNlZ5g4G/+lYm72ZFs
CS7WZcullqqAZu+cXIlkvDIMeroVhH7NvePllqBY5S1P/4pdgVc3RPzVRAqr7tCiQ6SO6kNVU4++
ekz7mN4p+iNjqAx5rJH2hffwOEHNBr+NdJXihOKb4v6BrpN1vKegCuFYUY2FTsQ/ws8yTB5QH5oT
KnjF0+WqoNKrREtOQzmusfEGiKs2YT23M1bHBa+yf5keUSIucLLI0cFn9y8+H6jTJvXkum6GsPTd
LYFWAfFuRJuNlME5QtYBh8x+yuZXf6ItR7xHn7I9D7jUSvdJWbB4wxMSv0RrABvqX8I9L45FtfD2
AB+EPsDgXBFyunaoeZuDe50WqKuMNaqVB/PKDQ+sHtdvdpnIDJ96ORXD88Afu+cNTl2fjwEgaqET
u7gq9T2r8tm5zVpe52fc8sPH4vJvVjGkezG8i8AWbrHDQ4S1EcVWt55dGcNkOYdPw9nqfWrfrvWJ
bQ+DwPIRMfW2Ky3MPioA1nxuJpoqO3wzK+KO5+4eHBOrd4vMDPWTwT0JTuFqwivK1PEDJhYbKgOC
naBQDIBRs6GocFecbledH6baQu/zuhkte9WJu2ct3hygRKQKAU5bdZ2yxJOdXsb25uyxFQWyoyeX
KQuBjgpkK7MP8Wjw/ta+nMFUR7ektpzT6BnxYHdfExMFIRpR4pGFiDB5hk8fB1C37O2/FNvZKoM6
ukEYNcnDma9oW+ypmeZEgKaAx0IHQknTb/ZU+PWGlQSV5pY1gviBr2KTd3PEoNkt7lx58Yl6RT4z
UvtXT1rsHpv9GPCNDuop9O5Erk6fEe9rDiDm3KBoKORZDWHqqSKyQ9deIlNTSHmqPBraoFkbNLvT
y1gcyfp4x1BQvXOiLuVQzq7BTr9yLiseJcj5u8pnJwkSAYHUbRAYac7uuMHmYWZQ2hrbfp7WiU42
/Y73g6nhYzk5+G2ozquK2wkYdccZCbit+6Qx8d/72VUgtxA8ylk+ZaWzujkaPKuLPizbWl3ZCt5z
BDXhe27OUUKjj2yzs9dmxowBM/U7qCEMZ/Qxfh1MOrzkbJghwjmkaDhRV56cyWF9jxRkIJ/1Qpnq
8ypcYfCmAaS/YKWEseXYhnf+IkUVsV/R8Y9rYBG6wX67uG87KQLe5ktmgq5SO9vzvPDU3NkiIEuu
6GP41PlOzsqUFQmMAIQL/+ICgkpBb7I++09m0DuVHbQ3EeqDxx41JdAAHjAklbQy9+gLBQLNKrZZ
XJWCD0bhH0wvXcspCH+l+iV0kuBX0utnWN0eDCGBWXReuEOhxeg4/Utgx/VsnzGyESjACiRurVsk
qGH82xraPmb1mWm8cBBWXPYv/pMvyi3EXTHlbIheg9pciSiOg2dFRJ9GONWgXGEgJoSaRdCZkZIU
Osydhzc/fIQGixrTCQAwD9vHMcrZR0qmWPhSj5SJqiv7D/JnzZD8CRf7LHoqHs0PmTpLjdXGUUfv
/u71yeM0B6xjC+F6AU58Ebzbaj5vl0bLuVZoeoaPlwtkpSK/B2z4qvvgEXMuI4w6uAR8Ng2+Oqa9
IvCID8IGQ7+GcZJN7RO+iUIsV0IlJWo5I0FmUvkIGQz/zgT1V/KgoGRy1CV4EMYoIfE9+ldiAvdM
5zLSJrB7FjEsREfkEUallwakFmurYflODzeMOBRSSCn3NOGvzXX+GDVnr8lYkbn8UJm+YHITfWcl
a3tn8LPJWnK5w6LUNwLbcgUwiXy4jnm9SRwrtz9uGYwvkfc0BGIwZBWUnyQa3rtvtPdV1/qQPMtB
shLvo7ZHaMZzdu+WUIGlw0MLgZmjUsUz9rlPVhkwDa2wOnkhE6J9SJuwGhiYhtcqeqWtHmrsADxL
Q5H0dgb56AmzrtQjed7nWJO6/0iv43Pf2N5BDcsJa5f1sUI0Z/ELZ92Q0CUCNbj4JCjTH7EmYAXv
WqmGMuDsSjzFmPYD3oDp3r/zxBjsYFUPkZSos7+MvtxFKEaUTDuoFs917VSfxse1e+mKuErMzABD
Hd8aFJmyheymMKCk05HW227Zs8Z3Ot11I6ZdM6lGA8VXP8UgtTNKD1VzLiy9O6svev3Lj9shfC/s
UlPUaoBjBKEoyL7xBfF2AGh4JVmXXDyRONtZNGkzquiVtciao2CL76hkomb5QkWGuuuB7hvkq1uj
KVjX2Tmj/tnt/Rr/RTW+dLz1m1fnErD7DxUQ8MlB908TnoZ1gwBB6t2Hqq/1jOCxhpR5VQ7LytMv
J3rMry1asY/XR4NowWIdKD9Ynk3YeDAzbJCzdiDIY2qlgbIhW9yrp6izBiLtHAmpcyvIziLgZroS
I4yQtfj2wX8l+5gbTyrBLf0RPw4igApIQXlQcMPP/mW8tqL3jOOgAA7VmGIXr9pYjRvO+sGMNfhw
MdP57DcplrJ5s5WWdu89Rr1AJK2Yo1witExl0h9vMyGwKObq8oDdjzL06b7dK8o2tBecI6R2X8qE
reAVN4hFQJkvRFSKbMnaXT9T7ghzt74kMZvRPbIqRVSMg8NQ8siocRD13NCtrPqW2yAL+6o+1XX+
8dy9IhIjBFuuRiqW+TqE1cABGWp90B207SOE8VMcUJjm1UNIqOwO0QLbE5qX02B/CQ7bW7/t6SQZ
VkMQhVh3QezX2paQ1qaLJr77nBXZFRkGFz2aCjHMnTEPnKJw/Kc8syJZmMxX8XIAqlugmhbisbmM
PJv3sGenj1gNLafsHr8wMzBkz8Tdofm8sJ2nDz9Rzxp23ScWIGQ1lMkAi3zaQyi2iQmCq21LdBZ9
ZEiJd756zbDKaFyD0/xKHOAZX/1FZH6NeN5TK6sSzMXg/ez4/sXRezmZMALEAFHrPwdqt+jt3ZJ1
EoJ6hOcEe8jRVeZCELSnwi4UMAqsibSkvAwNPp4G/MsE1xWhZ53IalxUnLtj7hJ3vWeNxFWGL8dc
PAf1lnplW3FHL5vD5o2fSC1D9BYhgDUoBUIdlEwj+dP+BMR+zZvdLUTEh74DOpvpH5sOcPcC6xcb
7xCNQjGyFzrYHagzQx7JaevJQ4F4MYQIQKVBxfoDTyXAQ0vLGYhLA8de9F5kbKrDKyYAi1bV3aPY
efOSsxsxLGz6mpvEMBUhSFrUiHAXvB181W1XBqcxEyiZyLVn7W0nZ2aHnEMeqmIJ1DTWImQokLi+
wU6Tsy7LqPJJrkVZBi+Q3pYd5nPRLAxbFKO+Cpw+u3y8AvnL/tqzxW/VXTU2oKPoZW9YLNUxThvw
fwkA7JwQQBeIPaQJOsPabT+lHloXMZ3WTOXlO376Yv9WvHJbDajECEpYq7sHDdiU09NruAXHWO7p
JBXyb3LhSjbIszmHOq7Df+cy5cFtSlwPKVynTcsyHkCB/55g+SXZackmHJhsQOp8ZxulF95XTV4V
cyDZ3iuWbWYEPrp3qrdb5UF/7+WwpP5o+kWsZZ3eS/oD/6z+inf8+QS+8Tvn4iJLt6ID/4xYTsFg
J4aWvIMfrk7cLZSJHfrUBHM+lenlFQjkXPGQU+1QszKOTsRjkXU5FWWX7d3/cHrGr0jCn0/vGzlZ
XOpHaTZlORfZmUZoMQcZtDLT1jdQD+p0y9tRgl6m1qKM6QdSY2F9dvz3xuq+NZLSgiaR+zT4AIVk
D89zAfVTTVFgMt3amkp9tUsZtNrt8SACAuSO9WIwhh+h7JrcP/dZw1bSwvusbUSgw7VInPvDAyCu
719M4dDNlmISqiHZkhAh/JX3reXCfD0lpZjnswe7Npqwm+N0YBrWxfK0ERnzfzig4Af/dkDVUgyo
V0Xjn78e0LCLQ0drTuX81lvF9SfmufgmAA91ySCMUEJkkm9YsIlm+8OBf0Vcwqf/z4G/3cpbbdb2
qsOBD31QulPaciOYCWMFVp81c/8HXcvfZVPiwv50uO8XtnO6P+zqXM4Bu/AdCUgf9T9ydKQ3oPGn
3crbb6TuHQRtJbTBYwGiPRZ/+NDiQ/3uaovX72eSu8g7L8vYl/NyViyk3WrIp+7scpG/fnh7GmwU
QfGnP6wqyi8fqp8+u3irfjrqXjmUnadSlHNmy5+7KFuM0N7mWMsEmW36pk4LWsxQXw70rxu7GJmN
f/jcvxJx/Hz1v7HUeXG/rOwTN/vcA+XGOPTG+1OlnXWnn8ergM03pYez+jBCME5/oK31X2k4LF3X
NMuyZN0wBan90+d/NY3cea5YNWY4Q+NiAUyEr8foPsE8JlWMlye2MJ9SbyQNinmwI8dMZGYOXTFb
Y0MbnTfzeCsRoowhjCCfmVgcL3MCeKDDmDOTVHNzQn41+VEDfLp/un2/fGjIrrA08SEk5ZsE5fV8
Knm94tEVjANWFdx5ZfLvBIbSFT3e4sLwbUwJYYM7vbl5wQ+S4/e3UPvlWRiKqkiWYitIYf56EbWO
ZZTahVsoVGsfSor3eJOCFzuztPY+02VWuAjyBDT1djaT8AbKtO3dg0t3bjmYiSTE2ZdAdcd/Eo6Y
xi9v709n9v3VNo4n6aJxZh/dAYNJnY9xupkRqgpi4UcA8O6T6ZKbbrohpenqCF1Ax0XC7o+HNTz/
MNPArgaIzLHOM1+JmcIk94ancAJmWwQZD0QEHD8QTP/B785xTKEXcAYnBzJ0fHIGq+4RQyVzORpM
boyrEAb1q5MmqeYnVbgcHZwBUUF8d2Di6qZSdEbQsIT2pgNkBxhhVh4oWDRU3e0uGC6yra+mNl/P
rLzS8TacFoAfCdAP3KgDfuiSEFNuQYs0sXTSWcpRJzhUS4fY/RcDmHLgzJMTVQ4MN6mvUETOR4Db
KHwmGzK+5ACUzxOspaAXnd1gifLCGVUeQZJo+dPlm4/gQYP73cBZ91oHYKXrBZ8xqZOtk/JxvtYv
ErQ/c7p1pljRgkbTmqZ19sE/S3Ayp3KHuFDxt0czEZc4AAvMR/j90g2STpGK8xSKBbfjdHV4uTFk
XEo1MQlPJMFFy8T9xK3H/yJCWLDCBDZ5y1tC9LYnR4Ml7AiZE7YbnFzhqQ4eyc3J4K5dhrx1S26l
5qGFCPj5NwcDG6Jt8YuhrzPVggTRZ7wgvdhngIZzCLvb4OksIua0jPH9Xbzu1RmW3OCHH877Y7qB
PsahN9/fi2Ibu3LNJJpejI3GcmLb+7gQsnx3xo2P96bHF7l618B7TwLc2oKdzEq6ttoJqS2xxDnj
be6vIsshpTe9O31SzyKGJXJnFZQU/bHiRP70U8zAiqZqvC08XqFXT41Rcayd/vTlFdmTFDq3CAyu
m78LhX17nHPb9s6MqDnwZ5EqunLCnekiyQ/fKeZwl/Pyd5Ub8Ih2uBydtN/rx84PWjvlDvlffoTj
Ebn4KfA/SbON777NxMUVOphnxhsbAou6Fs1Leo9HL5fhuIL5lIPW9chtANFJFFeJZyRrYCgmf7FE
mhCIgayNN52l/OojwnHL/7ToKPoIfE0WDIbtOHHhg3/RdYkxP8ndH8wOHkDCl+qMP0Zp6UDP8mSy
H/nRdOb6Qx7Oo9sPF9Mcl/9XEn0wNgghqrfvr7EWcEMYKbh4CUd8HwMLXT8qEr8THvkgIDjAJCLG
GmAdtCIEgYusiBgwj9hD8fPQqmOY5ol2/Kk/5ewwNRzd8ehj0zoz1jSuiYl7WyXtsekOoFGBvULI
fzH4KB/TZEd1f88SEP+pTFJ/VSbZkiSji9NkdrBvFYN0uD7aen8t5+oH024zdeVc+y//OtuD9U6q
fpnAqi5PUxgaA1Wka3ychiTiMlt5RH5geJp0vhTGXpaBkf1+P/hRGH4vZX4+sW9FRam0e6s9cWKr
ncT9ptujSr3hTIJfY1RfvhcKHECg3x/WVn7VAiDVtcV2aMuo0P66D1VymVM3ttSNhNKr26pKOttL
H74FjuTJUpaSXACn33TtQdsEq6WsA7RfA4P4GSTmVZz7e5T7iaDoD5GBqB8ds3cQHDSuH1w0cRsS
q4+iXk7wV55SOysIPRH3/u7rgzyDt+dIYgikcO9p0Jp2vwiOpJEI4r0Y68m7Z3403TsRKPf1eXgb
vm+sYfc1MVwsxZgUBePq0WnWvA23rY6B0sjumKYvhCkIh/qRivTaZ2fwQYgRQsjDNxMFURBlCvB+
Xw0w9H81/MiZOBK7l39P8ZwEJivUAd8vjNLQEIEcYGs7yUfIFIoon+OEuHHWcEAEBlYLwY74hYJ6
w2BCvWjWsGXxwuoVjxg5FPN7qsDmuvbHKWv91YhoeMaxFIBzStbEjxSD1AjbEQF4nhLYVO+4rkRQ
fZmdwBQ6DEK6zPUYu0Udg/ntjtPOsIH3we/l6gOcy7MrWuOELBuyhY5DLtTg2QUDHUgr94YCaHil
FGZzZCu7IMkJsFMADzIhg8Kcrt9XcDPZ3mXOHIW5Npd69qgTm4vjCMXecO93PhkKPyaeZasOtJhE
pIrwU4OxuUhalRRVR8d26t5pfcLBf6Ke66AbcCyd09dlR+pbGSqr9LEteqtlOzvBJqWvNanCU2Wo
9m/RI0apUkerALFH3Ok/40PKE7QgxYBxDfe1QIpM3GcoxxhIchcDIvpnrlunp6Um6yeoxWXG89Sv
g/P4Mq2mz7kxpAnqQNn5d8Lgqc/HhzWT8CCW03azX2oZkVJjNCqzV0qrYKA0xCnb0kQYtLLZ7VNF
bDGxmGgBEZe9calfTNi0wxS9Ze4rsC4K8R1nDOYSxM5bPG0tcqeOBzGAo81ibk5QrVy0eRLo1mH2
DA59WdjRhUglrMglgD+Hz8WzxiYj49cRqoRtR4qVAbCENMDUJGbjtYS4MJm4Js2kZgOBQbxWwTnZ
v/hybQG/KA21hZSuRuBm9vg6e+IbhZ5lEe3q/eNgRUDADQ4gUUfMtGNkzQfAKiFtagonTKbJyEIk
ybTFYx8YmylpFfkdC6gQhgIYSBsOGp4TsUYTMYUmhaGBwzPvrjCJnBMK5Qc5BIceswa9+sJPwWiE
Ju9rH+yBCjIstQwpNHqGhytaHeGZWjGXjeNAWZ7jfGGmhCSAomFGv+z2QTGwhmYmYv5QYcjz/eAi
woTOWM0QqjO/Ht3AictEOpUWPsQTT9+Jlqvj4rJ9AJzjsnYO8eTAwjKovloAO0BCa8TTurTSGgkD
gf+LNsuX5wQ6D7fVg4czNEedF5jyarzvn0kjr4b6DPagSDq4QK3eFbWRX8z1DPpsAlFZuPsva1wO
7ZP36pn8C5vvCJe4Z2YUxRPWjtGx287UTTU6jFBfZViHCDAbWpN8Cv1LEaoNH3D4sIc9qDj2U2xN
klcObxiQc2hiVphyVO3KKbXX1oqU6KY5DJSLThMmWZ8m79mtzwQHsqdfk05MykKvwS2QwZUOchhX
g5yb86DNiAAa6xsGSAqWnlSh4/gUmpmeqdSXnJIy1keMetj3iVdPGdWWkGy9yTFcDuTR61PjqahR
SL38rUVifu8ZGx+X8ZMSlpXjMF43M55QD4t99kTh6bQg2sykPGDVNZIz0t8YljbO4bCTaoC8cC4P
Eedmhw4vsJZVEaCqMYZ8zCEBHojcyoBXultAt47uHqCrAsGyglPPKESy9oMgIOaL0+fsIJfGF0Z9
IBRCTXmNYNjyoCBswtzp1KSHhJDtcT26TUGfil0+VmHHa+fKw0/qAdY7m4g6wmMV3tCmf54dZ88U
0PSRHQkQHRTTJpAHRKgND8EquT9cjBkDddjG2qhar8Lz8BDdJnmWSwh8xbrhKv0qkocn0r2HFW7L
7JZqPS2pl/X0PN2zMK/mgKJojI8Mp+l0acYJH0EYSEtZRMa29d4ojUkIBhfVQKV8Xhtcjxlp9xRW
UJdKYm1aktgi8NRmJ5hZk4Wr02sCVaCyVWJ/3qN8UO8eTDnFOX0QVRjpF/BofCZ81E9oY9y8D0e5
AiPyazEX7feVg/orFMRWTEPSVFVBwi4wip9QgOOrNp6WKBz08YWFE0XyRuobI2aPZKdlMVY6TE61
+xkvf/8c6ak8ugfs7rFwI1ZBcwjrnTnsTKw/AFN/FdRjtJIlXZckg2pG0yX9R3P701m9b6u93Tzu
RNmGDABuBCDEPGUkZ/82CvzvvwSlX38Ep2+r+tWUeXH79tv/CndVf33aXf+P+K7/+ar/+utv+ab/
/FCGcq//8hv/fCtvL0I+mle2u96Pt//OaRdf+f/7h/9r9+OnTF717l//2Fb38038tLyszv/4zx+J
XHdZohD+nxx48fP/84fiA/zrH+F9vz6v//YNu/X19q9/dHTjn7ps6ZKoD2VVsWSwinb3448M+Z+q
aVM58hfwuqFxmHPV3Aqi5P+Jw8eWJWBX3QIssnmArtVd/JH8T9nUsTXYmmxqtm4q1j/++6MP/10T
//tS/zqyXtVNUaT+v+JZN2Rx301FJfzTMCRL+gZZNHp7NpX8zmJbMtLujBF6f1Ki8qptqv9L1pks
x42zS/SJGEESHLequVSaZ20YlmSDEzgTAPn0/1Ev7uZuOmx3tyVVsYBvyDxpYqT+OOGOaooOvjeI
TZR54pgKjA0j2qVmBfeZ6GYvh1tTedhOlU+6VcxfM1fHbnXeEqRWwblzi3/90CMVKBV9QTZenMg/
STdoTmmgvpcV8ZMw5UGJbp96OOyCnBpOYdPtJ8xnfneqc7CCqaVi6EAs5RbOVAPpO58PQxvwmCab
zveafVnW6aa86LT/aVr5uJgQoOUYkNDkzE+L4YRtDLvfaIy3Q0KMDDvlshYJWirY9H5wE2bUFHMo
p61siTNQghcg6kayELzpZZ6mYNsN4z4ellsn92/zkCCs4aaP/MuC6C0Jm22CkaPWE6RGySUfid9E
ZPb3Q9Sf82klyiAZ9L7pz9VUu7uiir19FiZ3pU/lv/hm2vti3jpriM6oFOgYTf0vDllx5x2cjjHh
OhiZKo3TSxDGH/0ADHqOkeUu6/1QBKyuO/GZ1PGnTOv7ZPTv6hTlYCNadm7N9B3VMzzJuqm2Hpvi
HnS9AVOauA5i8bL9tLiPrmp3JPJlwvsiIv0suuEjiAhLcIHzFjq96tveHtdM3RYdUOnJ8f/GxfI0
otN224+uQApYLh6pL0YdkxyWkoTQUuYIIb0xfmvj7nYdKBp6689n3tGdaVEypk1cHJ2Y+jmDtuQW
7Va5KL2SOv1ol463IxsYZgYonZKFBWVSj9ved64DprO5Xf4l4dpthPV+lDNd+oJSJprsejV/VUUb
b/tgzK6KBt2dsirf9wlLjAJTyTzclJ57cH0M36qe4D5HkOqy6VklJUu+BkVHV0A8GOuLY5LosNbM
DHwWIHGbVtu4qQ9OkZV4g57dOEFtmvXM0VC7rIkCaDmWrMNDdVm70YhzNs6oscoavLHktiaywT5X
yX7QzwVZEbwRGDRUcdJVwRyo847pIu150eVH2KT9Pg+QYgxOukmcFYnwjMNcGVAApoD4UgGH8lLp
7noPW8FixH7yA+ZaCiZvm6vg2KQ4P0J4ptVbPEl3P2frTbwu/bmff6a6Tq9N4oRXmDyP4VIWpJWm
gB7XANnwFHX3ThpicirBycUeqq8yfMrzlLGDC90qDOYDlXNrO2dfLZN/tQT+c1sny1EM6FhGHkdb
skgYJ3A5S14cdVogoBq9eLOflpHSiSZElsPOdSru5iiMrloRx9uuq5Fu656YkLInrXKB20dmYlo6
LAaSzjvFKIgaX3kbd/QRhcsal0jHDl3UPKUyD5zDoiLYJAQHpYn58caGJkn1mFpC/Zr4GmeMNGBU
hwnjZtaQDFjEAD38s0eO4qTu6rXehQba07imrH6b8a4SI8z9tlq284gOqejy99Cj60oWNzz4fGDc
SYebIm3g+oS0hG1Mn+PSlIR181RmNGdMAjSdRe9FABVcH6rU1OzELMtD5yJnUCucjzg08FvqFSMa
WkEFeDaOEI3KQTVkxrcX3jbqu8Avzkmy/uFtq68XWz/OC2fUbIKFRVV71gXU9GrtGahyXvbhY70u
+qLW4HkAym/TOD1NPhrYia9E+Y+sO83to6zTsyuD6lQGt8EkcJ40HmKmyh3xIVCerw5OIU3DnDXX
XmERBUzxeUlcVGwpEGuNgDXhfEzHYwBH+iz7KTkk8/SVZsV9ofxl62YSCbvHgZ4xN8gyP7ooV/1+
uxNJGBzkaui+f/3WR7cCW2OG5rgE8XKVDymq1lLdNp6mCiUnqwaXk4U1rpVfqcvIp0VPwSnjw35w
kq+q0ttidvzrtLR2PwtziVZ1SSdelLRlz27j5HYVO6dZcNIkQwbX68Y10LWsL9TWxDAjmoAM7WbW
jLhJidddwIFbITyYLDOkQI4KB9/an+NBPAUOVsxWJzCyW4saUbGOmOzOTWS+D5+8dH1cy2G+daY0
2TtzeMxyOv5hxEJoU8QirdPjNmR9m9uR0yMS+8qYq3wqqUqX8N3luA8XLk3PM1BVGzTmNq7/tVHD
WKGiPZo8yKq5tsc2RCqZNwhD3wIWENu1HbiADM0laSnKoVuQ0dnt05uV1/sQieijrIenSis4YfOP
sA2o1ahgXqLDt8QbN6tp/YPXBjdz3e5yWaNH1vu4tM5dZoqvZnabbTWG+1p13dFf0UfEXolwccZZ
Vnfj3oSje+r95Q+X47xxo/uQ4/ndrxmAhvYfUO/bLGqpxtI/RcIlWXUdkBM/Q3UzRq8LbbtaLRuF
AQyNfHKK4Vp6K/Hvkz57Iu52nB0nd3xZS58x0wIrypl+VcEZ2lpXR8deTY+xtMxYS9rb1JZIE2cN
hCOH37m0APhCibzGS0D2h92+UjHmvKAId3ZGzLnI7NT1Ot1EBU+lA5mhaXIALHnyq90hkNweUkf1
x3acEQVeT9yyoK01AlR9O/ahSyoR36/rHdY8Y9RT4gGlaXeD+VSloDhCX3V7UI567S6NvZPR+ijc
LfkRJLjX3QKSf30s49HdiqT59M3w7o1wgAv5HMX90dXTZdTufSY7TKaJC0ULRtjg37ga0XFsbvsi
3jdB+uBbNEIOyuUGc0AJ26jWsCVm2I6R++Sr8tkajthUH4wevauO8irlip6D+uItw3MbzvgSW+wh
PXNDNSDhxIPij0fpOMupnIZjunp0TR1PbtbOpzkcn3vaPdG9p8Z/iDvcevV8WeucsUjEDC9AqlWK
2zAdXuIh+jBF+9eJOAraLH3P9LCtrds9yS7gp48pfBJmOQLS+vi3NzbYtg3s7J4BTDeYo+ZCKdOM
TXE1u+TBKyaPGeaj2DhXrnXiXdvEx6xFn7w0yCQ9gbHVm0YQ05gkohzjh62pSDVcTS/dWdt35yqQ
/JeZObs0nNJQvs2jPvd2vBbrRcTNnauXm6SE/9V2/J0dKTnKOfg2OTszWk8L1VQipTP9ReSeu81d
LKo9RqFYE4A5MuYY6/K3Ttx1WZZeGSNAOKao1N0ej01f/hTWoCCbYyLGedavGPiMs0hui2ow5AXn
+SGtt1GDzjVI72owsZNzrsT04jUxEpPs9RTlorsJxAK1igGOu6yoF9y/7Yhg3ozXfTZf22jhgGy+
PZuJQ9kwGisSvZf9TDkagfukZt82a3YKXqx2bnx/OTYShekaEzliwmudcdX51XiaGmqbNMj9yyww
xdWKXr+uvvus/usWPEBVo9bTsoyPuShuzfi5eN2w8cdvPzc3ynFBjNn3OryJM2CIxq/u0zx7db3s
sfd/pxYtfupCorLLdHnlN+i2E9ERQKZfwypgNiWrbWHWG+3EX6ynt3b0wu2qyNQe5/hfkD+oJH/U
ebov0vU9ldH0aAf8MTzPnM2wpvn5vNzu47H8u1ScHsWzapJ5J0MJGT+BrmmR7dSjixFxcdBsG5Im
S4bQaYu3vG3CU6nGje7SgPtFUafpEoH6nJ1GjRmAmnrj9ODp7DogChSePTiN+66NWq4oKB8CGfz5
fcSqZf2qVooDKxDvKJ8XuWWJLpeZSm45O35x78vmu42yQyfHfePnvzdTK6mMknWXZUGEPMK/dzSO
eum/8CzWGXPsfDVfTRQy7wgugxMf2pwYk1xPt7Gd8M2Ww19oIrfSP41eA2a2DZGmyjbFw9toCEOT
+5k4XMuiFZisV9jfYr6tcuBtYd6+OyDEaoABlQkB7q0IwTjvw/jHW6qA3GZk6mmx3MQLuwIfH2W7
vkwVs8scF37bjxyM4fTaLA684Dr+yksXvYtNX9eQp39hBNPWwVb3Jf1IF/AxbOQhCqonKdQfMawH
1eUxbV/x2fUZYy9DarWPwylrUvAgg0fQ03xW3bwNM+cQhOV61SmHx9uv9G55NxB4KPwodhpe6cpm
H04gX8rFHHmXrp11NdvELNEOGp3n3euoY1dUsziv6l/KGxViUXwGPBqlG3u7MGWbpJEnm0XQe4TT
r28nD4mLEem3pxFfrze2RdoYzogHhUfeauW/d7wUy+RGX+Ft0X8msfpZRB7xrYNH7Obb0Gr3lLkS
mSRGhtYFrzwy2bZ0zjuKr0uU/jqrpugunu9D3WHu77xHFU5/28LBHCeAZPXSO6RV+C9P8g3lqrva
+GBGQx3tVKdGKhzdbTpsZe02u9XBhL5QOXvpsBlFH+1WOVe7ul8f49bjGpSI7coxe4h8ke/CKWpO
qoTj2ZsUC/iav1TodeYhobFVjti2Q9Gfw/4pXSO1a5qJqrbbmfI6DqvleQrW87rgjfBK1MtagTHI
isOkKDKd0k6Htkl/TN6+NnR8D0XAGLpxfIyNmecDjNsWVYmYOkBUN5SCwN8CFmDWI16tWeO12AZc
o4JDUWYMtnnFL+kSPkmNLTPMYirS1t8KWv2DW4PyEqLZK9/13k6F6aC3xwFVVkcCQFNfrbkGUNip
2yVvFgqnILqzmXzNK4o0TxTLLpR9s1Nh/JaPsIirsjmsJiOqpVOsywcqF9f4qPR7ONBpjj/ZLLcz
5eZtPLX70XX9I3urMKnMfT2CmGSmhTU2WD+qcjl0xZLveiexW6pxPHt+Du90gAqJDu4xyxnju7Z4
Hx0ljjMxYMbnszO1bfxZCX+7VJF5s00400+IZNvNDZhNe0hiZpnKrpfeDsXGvk+lwDVSRuIg2vks
RzEf8iZI2IfG7bZpa/r6ecIgkvF+Gop3vot1OP93Iw/RjAeub95E14prU0o0PdZ7k5UPPF4X1WMn
STsqhqP0fWzeOux5aU10XVqX2y+qzDH7TVMSzBs6r5n/eJ1zzOr5y7dZf+ll4F3+e7OXMWUSMs+Y
UrlLdeWXe+Fz1karQeiPVFqU9cdguO6Nv2/7oNy3IFuuhCQc1sRtw1uRR9cm+8v1w1mHmbFKmVT4
CliX5ggJooDg2sK7/E5upiFCEj2zO/GHknEGR9rarJj1zEx+FkXX3vN/3RTCu/QjkuoqnLHGht1j
HkbYcqoV/lxr/Z3Dzf4YLtDplozstsFhD1iBkZXjv6gqUKrG6Vukcrup0sU5y1Qc2wI/nnH4CRue
8Nh2zDO6Uu9EgpM3t528EsmLGHr1TvFYpQ7BSEDOjsBPgFi4ERDrtHpTOn/kecMrvjwoBx9AySMc
TWw+e69LSHNozkkV4FOPB2QDbVTsm5HtD71kdlsMPUJ8plIHV+1Gt/xLR0JkSZmfOkq8svDh0GdE
KS5eiFVMtn/6Mm0PUTSk5yRAYlDUKDaIgtkKHGe1mFCnFd10mkqch8Nsz0425tvEkfZKBCVOnSJj
RVrM0F+cOyeY75cipwdw3/jw3jvtUB6zjqilIWBlJxXUFs/+/v9I0POAT5zbRVi5DHe8JXWhHNjR
ZlNysrQmu0ZO5m3KXua65yPrtxxqjVjOy7TiL3INX1+s55juKZqzZZ8peBOqif4soiY4dFyfVhN+
dqsbntbyJ+zGYD+HbG26hcAVYYtdUZJ/IdjyuPVKt06z0BgX8k4lnU3ICArcSwnfMMNeXFJ5b1vr
ksk2ushs/LA9dlVPc+oos0/rh36KKWG6detkdf+QiYwUuHzdT/nMtKOGT7B4PkerJ0cSkxSirtX8
NTVS61JH+W5QuMNMB9DYWRoKDFzhLXNGxxpuKYpMfmTBS+KayyS29Rzf14X9nUdB/vFzeChj/FNy
x26dql0PA5bRuB7Ntqs4/zJdswpfe4gOrd7PpmN9t+x1a0ElL2F8Y/NaHyvv6Pr1eteEL7Fu69vF
zrC4VB1tyw9nLfF0txV+lHm8K4Lyq2xc/ZJG4361Uf6gA4cFvSAhI+5H8lMchzzF1dlEy/Qxz+Hy
nCw+b+U0Lns35nX2Z6845X7EVKLIpr2b9hqnp3gte81qfh2vu5AGsL9y6qHZyWElLrZX1OJRHO9k
Wv5R3LiDppTPRM+XcgNMb6LfOxNud0+KeK+s+Sc59p7dXWebgx3c+cYkOSF64QR4ZPXnB70+haMM
D+5kU77mLzSoRc6ROONtxruCV81z4PE6NCeyqz/VlFQXf7Hxoyk7dR3KFi8HI5bHoKQqat2gOmoK
wk0SdGjArbzn6QVsYRTF2pL9JFAIgvKtFJX+mZS6mQe/fg/apt1VgQ1O9YgZJ1vS24hWc+N0IxaM
Zj75XjvedxmL/nqK7/SAmK6K1XMgLTiOPHrNhw6jQzchN+Ci3tC8f1g6oJuEodCm66+XOnEvwizu
pYmApdUiFwcdk2HnSD2f+qIUL//9Nptzeu4IyqiRbvI6hCt6D9WmN3mokldL/kXnZvN+8P1pnzol
fpyENiPJVnuXTmHCxLCaPou6OeoMdaqqF4adGQ4u5eB0kQvGFxWqU92p4pJa9Vhoeqt87fQbSzPk
K20f7qq++Fu2jSHgYylc/aNqg7SmTpz7eJaYgKlWrjx3NXeiqVGcIsaHD+Hht+FhDty2fRcTiE+/
K6dnv264OxN0FcwYAlA/72aJu48l1YSruDU3ye9v5yzfmmn5w1jcHnM3b+4V08N7GTcT1zwzz4E6
Gmd5NONZZKR5bjuuXzY8b7Eo3ZPUMS990rwMeT3dOEXuXvrZPgc6tI+Dif29GKTY5ZwGVMHxvmZj
cQgYmNyNTXoSU8dnefFOjor6R9rUYDfLSN0yuH+jZvSBdQzkL+jV+1z0Tei52Ws8uYg80wTXg0OQ
Xz0IfGgxEplqTA5RVww3DC+HG6/RyDn4w53f+/K66Rx53f3+Q68RBqvCPeuplfxYYj5XjcbtND12
xtn0qUGRZEp973gzIgxV+GRKOn8yCHQvmR7zw1Il5PrUrXzIF0zxqxnUt+3OLXjtUTOB4RfSZmwR
+YX9f3/yf/9Ny0Ljw4uTf0b+TexYfemiK4hJSqrbpffKSy3IBlRVTXRlraBjNlRd8VCSoVJYijcb
BSRq+PntmjkFUiF3aeyNVR1CpQIVBnWu/tO1+qsq2/CxjZk1tlG66wrfe0gGjmdv6PM/+ZId124d
/1Eon5ZuiT6d34+u30j7UIjEHLw+6I5actx1vrj4qrH7qKi6h9wdfh+axL729cwIS0V8D14ESLjL
l1NUJQx1Xb94D5qSsbXWy3U45QuoGxMfYyaXerbBA1tKgtRZgIdF/hIM4wXVc8LEroquqAzXP2sU
vVddPz9JMxHuVDs9AheGwGX9kIxz/+nTse219T8nzf5INJP5wCEe2DH+WNZWcwxl+f6/3865e2oz
YOiZnW6bMPKf0xwkfuT29sKoRzwHtQLek9p71Tvu3rODfDIeU7qioYuZRflWu1x8cSUtjYuJngKF
Vr9Ko1dHBc3tqkGQUMivW5lDEB5zxrtiTtkSdk1O852ynSNm+yop9qvCYjgwVO6ThAQCyN9qxPc+
us67u3Y368g1ls0x9KaqRujeLgw3kCo0XFybNS6dE5foZdG6OZZ1hmLM8zJWJAEEa7QmhlXdgTus
3NVr8dfI/lal/Bvp+OfJshSaAeqz9rJOQZ2VQm0p3O7YZPK8FCFKHF2eApSO29ITELp92AaRtjjf
+iW+zmuzX5rc3qzTCAEiT24szelVu4ZHz6eRnytNKx2Sq9vm2M+XbD/bMN1P/Sg26meeUOB5WiaH
bkSIRD/ODPNQ6Jl7oS1ODgVvFZf7mlocwEpznyX99czIyJN8jKYgBAYYBFsVleNdPsA1Pssaa/ZI
G37TjuupT7zbWs4+VSoCTNUC0/DC9p4aAo/uiDe8VLP4rQfYeqn0Mkn/nKr5Ta45K8IZ2FlQwI/X
3lRv0rAJ72qLDFFr7zhVVCyDk5u9w1S1DoTceX09kBczs8px/Krdelzb/oJv32T2aX30x+SHEThi
2xksCJXvg7+meH+7N+HzQeEPvJ2NoEaYnP2WW5BHGkeXVLvdZlJME7wQ5G3JrJttFSgaP6RTcf+G
1fA0J0G0Mc5458XyHNFE4aC8VKNKiRBja9K4/ftYeIhrxuXVG1Ozz8xIkGXcFvtgnydoB20+PJic
zogJ0++khKqIu5W9RPFHpmB1KGv4ezzYYDPF7jAO/+jQ/qXlrG675piqQJ1iG94TF98DXimJ7QDj
15XdpV+6nd/SiIg1/XZZpvPGvZc1jj/2Cxu98Kp5MmQqnX+yRM6uTaU+zITpb1ySvzHJvbYirK2A
xR2jK4r8BqogmzAn7y8uXsD01MlTLJltxcm3Y5iRNf50F7sIo1xa9N7vIV2U4X0tHkRKiA1b1fk4
3QrJ8W5lC1lIDW+1Mu95wVVh5ZdpYb57KKHcegEImTNCC9NvU0ImzHyYekNDmaWdzZLE1b7+Ldj4
1e/+nF6YXfuVcFGsTmzKmQqcwtH52ynY2FVewAGsMTN7BT6DCKGwWebPPMtvbDSiGJA/YvaYaEBh
Hs135Lp41muenDhkvabX+Zk3k2yjedNFMt8oHKptaaD/piHD0yUk59BWT1q4e9eu/qa0bb4JSO7w
s+y7Ui63Y0lHHEfdVc/BeFWk4M5dlALjCHNqcNE1IDE31fcQ59/KFGab8qiP3gqWo0C8OE90VQln
88Dxv2nH4DI6KVrJiH5F9CY6MDTBAj3S6zHxmlvKUAY1rBXbdpt5NFNhzHddp/mjF7G4cX+VvFKC
U4iQ/+cxtLqpC37rHyAjzJg2g6124cB4aYpsuhsk85IqIRsjAmHptwwwVZ4cDVCOrOR77fW9Ghi9
rQXV0NBV+6hJC5afPkNqhiRuw1eJfOoLLVEby5xabA0SsqhHNL3FhFxT8+nPptJelQL+YYm9elHI
LSblbiz8PscLj6Uyj3ku26s+Sr1NGY2cjqP960XZ0yxXDM6u2fmV+BBh5h0ZMbRbPT+7TfEehd1X
qXW0D7x0gyrmLootQB8R3OoE8ltD2UJ5CcqBoU4VrjRGnIepVISbp/6TBUEVl+KnAUgSLIBHREwG
zBLx9ApBrcOdQjmaEFBzK0ve2QFjfudVJxkGP8mAlCv1fsdD2juNa0c3lZd7GrPuevmFEbFRqGpq
kbj7SmuWN0n+UwGhdL31mn3XRekBMuCQfS8jcrvGaa87zoDIkuFzW2N7X8PuLvHtLircfcbI0dPJ
nmE4bwQblUO5fhrb3nlpyVeI6J3CpP4cWnckeRsXfgC7rmFY6EjVb+hW4cdPMZZpGVwXRcmoeXHe
CvZRl1na56RSZHPlh8mgsltnApDb3nE2bT9fySreJH7Hjgo9+RC0jKwl0UndKJHxeZ+Rj/hSNk8N
H7w9bQ1ktwVFNkZjf7Z32Wzktm1D2GEMOtq+HndNGV7PNll2ruqXjQ2jo01uJxXxfg4lgSIQND1R
Bcc2ZQko+ulVBqz/ixyzS72k6FsMd4RP9qEK83Knw+Jn+t2oz3oIr4bFuYpLlhsKgvA2zg3frF8S
IIKmaVuEcbXVLOrZYNaMjtu24THl9GakBwcFiMso7FMm13fv987L/Ec/cN7ykBwKgdac4SKDXqZV
GgCd9tnHlT66Ejf+Zb6sxBhIS+YIZ1yK0kf7mmdMwLOs0oZpDsGk/pAEV1dp+13MCaK73iFujAfW
R/shiyzZeAGEK2+qiPLwzdmK6Swr+blWFmuv28ptMZJ9IA0f0srRW7d1d7nPjhL5r7bjNq4rl88w
xX0JVG1R+//+Efftrcinr8pL/8WVJ5n6NUgHwsey83bd4kHt0BygVt25Hpt+XdbHUKlT59h8G1Yl
5c98s2QgaYZ+TZlH2/ugmuDcDYDJxyjnHAyXcNfPcDYKER199ElsgM6pm36xRrou1Pw09/anHUbQ
mVmmtrGfH+a1IaowqPMdrJzAvvvJnZ4bEh8l1BaHaxRpVFii1mXG3ovmOI3ZHzfH920LIlsi8+WB
fJi8qDigLpKbqj/ajFwQ2cYueZgdcR+E7rkL2XMy+li9mTFqUr0wt0Iu8tevpeAJBWgee69Ji1Bz
YAdxWNbiVXjHueAvjO3yGmt7FyxMQGav+jvF5CgUCTqKMou33D08N4ZdQ1T3JGxCpc8SfUqlvnZk
c1RK3S+Qc3IOGl5cYkYYEpTB75BLi22fBLemB8uRJxe/sU8IAdyN9MgcVOYuG+y5d1iPtoH8YRiF
2HhFCuANf+ZkfS3KBGiDiyZ+6cW8mUowSpZZ2pUsvOS0BGzmk5Y1vt8BhzEPo+u5p07JhzTzDaYG
RA0/IbXeVRc3X/T3BNF4TMBqkF5mIMfXTdmxpgQ6sPYcvPJFV+ouW7nm/YVaKp1QLukMp09MtKJn
GOclbDsSssJGdZ8oBgXil5SSzlwZWmJWYxSn5fwYTWzpgsTMJz39Gd2UqW1LhFDRFIdCDBZU2++e
pJ1Jb0JUn5UQXkGRo38QwV5Ad/K8CvyqXe4LPZzbplphvyV/sw7Zdpa9jyG12sAL79UvkTe+tChf
gSMZsdU1ipJ14zXUKEEafbeD25DHHH1VYG7VQIxZ1fLSiurFLeov7TwtGSKmaiTPdmFHNfERK6lI
mdsxpig8s3WmEZpR1PwTUm0tV/5BSZgJquo+HT7DlyUsj3oELlX2zutqmdG6cqLQK9mZd2H2qKJo
2vorThwV7/y8hWTrWTIWh/oxpfVEZAX5GBHmVRe2MF7sc1gzH3eMMbcAE5ZTjYzxOFlnvB88TuSu
mdRH1Pb3XV+Yf2GUbPIxUt+r4QWos8l9CjwHv0OZ5xdkc+F1pLtpP3t1/0QbDyGtb8OvmE3Nf/97
4AdEWwX2Y1G/U41U+PdlszoHT1fRKU1mtPaaWSPzWv2auwHa2EX/W45Ruvb/cEFBrOpz9eolntwp
XxDTzet3GjkREGdWmLxnBxPhOsUfw7rcDL/fsGqhwqSZ/hJJjz+uS/KnpImBMHpkmwTCNBc/p7Iw
jU6ekgml4sih+C3hNf/3v9vGfWiESN/9gBubMq6+N7yrx5Wi28ZxfgpyWIMiAsYKLdAW8003JH/5
COf7JSWQsCjmq3BALra60bXvjg90BKTzuA1UhZGrQUMojnr8BBHLWRN40T5r9FfhJ8+dV9+NoZge
am2KjVPzQFNMn9bGRTMaYFQNNd7UBXxvt+hTLYdz6APiLGX5b2Joxu3hsrXBINaHYtxSIy9RazZj
0CakOsr7KkW2J8W5s9GKpM7xrqrQwzHhRxubOfvRK9L3tfB/eHTtjPtZZDc5k8pt2TScNkemxPmu
nUfUlVm2Y/h1qIMJ+X8svsMQdr7m9akaKsHOuVl88mPNMPIsgMr6vQxnxSLWbzGhOyxJ+wmy7oQK
xx/yR+qL9pg30z9kZ+wOfP2CVjJl9U8k7oCMcSq5W9OMWkdz2tiAOhgH2+90FweTLO87muoSbIuh
wFFi5Mdv+3O0eHelQHGAGWwNEN3lAh3UtOqPhA8QzwJtXy7Et27jl4QFT53Er8XspjvSRWjYUC4g
HIOpaNb8avgfdWe2GzmSpeknYoM0kkbyZi583+TaFSHdEKEluG9GmnF5+vk8awbV3cAMMJcDFBIF
ZUZIcneanfOvmoJnuz5FRYpzrADhZwR4k/aArKbyi21g3hmsfo2569+Z0CY2rRaP80L4bY6axunQ
TNwm3Woq+k1cey/yFsFiUUgGB7oHtkRyMeUIR8F792GJNDKzlbOKlQXcRBh01tP2NsidXqQ6zwar
xVD2VO6EZyfBK6ATQhNvSDas3NaPO5fnpA5W5fKYoie5RG1L4qhk5w7C3204ifssZPUSHe2WQzZt
08V1t4EV6lVnyvLkJNGvehrJsBKE90VushGD/zazXe+z4C/9KmQRhtGviSO7UqyWqjTP1ZQNx6KJ
T0KHYpO0TYt8jmpZ18uO1GklVP8Ya7z0Ot57TigPkcXwMlTT4+3C6UulP6uAz4PnE3PDK7FdF5bl
HdvB2Qa12icuW2A9Z0iPsoVglJFhLvGa7aTYo/tjWApcIT3FVYNTbirEXDBF3bhJe3cFYERovghA
2Tl3G9qQESA7hInWPQYlSGGX4yFA7Bci8l1YlSaRfTYCt9aoSZSDGXh0SsZ8Z85t2FGivfL2PqnJ
DJlN2WzUVB1KzCdc9zvkBWrVZb+jQF9v6h4ZjQ9CGva7ie3LRypq9dCpbCherJBaFtPzCDu/zt0J
3INhoo27e/RVZP1Phpiswb8ujnkF4UT2WUusHjZGIU//SFha6luL7wJpZhUtKRQE+7ubsg9lPrpq
hIj3ofSe+5lsosxzL44EK/a/6lGTxrigNi2Xbh95D6on34WwFYPg9/Y963R8dZbi3p3Fxcum50hR
81qbu6GvGHoCD7lhTP6mE9zZCTiGFvWH05PO25cvboNJlpUVGzduxSTs/bX0vZVj6YiJvzsngPRj
m9Vrtu3CASmc4l8xKzE081jMDHnE4zbBS2pbP2kf/0Th/AwVe+gi2kh1nr2kkaG9rgolgg7hMi/R
B+CMl9jliMkaECRb0g9YY/JLo/hVNOKAXveYF9dwNr8yJD6rMPb8g8zuZZ6+8kKUZ4DBmejb6Fcz
Ia+WlROCniREZgblmgduOliTupNE8vlA2gwqNvSq2dlN8a3m/AMc7C2rSVPThE4JgahIPajx1tFQ
6c8+ZECp8vxxCTB1makj5jqszqiGV7Z7GUc/eFFLPmx9/Rk5E+6vUuIsnSX+/nl4lhNnXqnUX7Tf
nxZFJWuDxElyp87LxBEbOV+xFzUHk0WkEg7JK8vBpxAosGcbxZ9eYOotP//jQheuoyWmabHPiDAV
ut9q3qM1IUSnUIiS0lj3rqBhalV503L0HH8dwkzugdmeFtYPE4OGNIHvbvwIJcLIJweoHCwInBxS
v0X5F7QnOXpPCI6nbT2y/UgcBwiru72egvZhHBChVr/n3CTbURCTCLbN00/WuJiRV7he+NUMwYPj
J2CXch1WxKJlU32vEockZTsBxAjuAGhv3ZUA8m36UEMM5DL5bDU5iYV66dFYKEkiNV6f9TSUf2Ur
WCRZPqzMPAO3ctfO09ovKUrzm+XOr9t75LR1DiM2DTZWxZzjoegwGo7RcppH50/rcQR1o7dgxvzw
hv6l5vfqnOiFGQR6UTIkVfalYXzmwlXEYEUzEiORkffZ4j+Y89He+CxQgdyM0DCAQACWkfpOJ+QI
XWdtx5KBJBX6sMy8LzNdKJP70rXTZzQx4bZLRZRjfPHReuzqBOBE4lHQWFSQOKFpKdtvi6wQdm1i
yHSEKIr9rvLxmLnta7Bwe6i43OdoyVed+1fVRMsXIRBuUXB0V25y38Yh/LiZ39JePS8ik0yeVOIp
w6yMI2ZI8ucYLfS+V8HvqEyO/QDTFrTjg+ujVb69rH/awXU3xBvxUreCCyK5JqP/ZuKIHsKC/O4m
lo8YIxgK6v5ORc+VNwb8oh2FCw6dHUXFR6qg+K6jtc4Jl++k4f0WbJ1dIf5EFn9NiDaRf02jc1z8
zacWJT+AeZEuD20S3vDkbOPo+l4aslpS+Z0F1Wsp+A36ZSSZACYk49jO8hGkLF/uUkv1G1P1QEeL
uMtcJv2ACWvJ3Ldutt1T2v3Mhl1qnOpfUR1BcQ8jy99g7tuEyOZplFepaSJsW028hmLhGmefp4Fx
zBQJr1l/a3S1vQk764yrt6L6seO0EDFAFHq0c9+adRfO3J25Q2u58C+2IQR5Xki9EsXHJuGxi0z+
XQeLorWCEsPSSu/Syd1lhkC0xuC6ZsOvvRu0ybfy46sPsLZqDSBM0Otz7FcEaN7FFVfKUkbdFoXl
7UaxA+RDyn/uCm/bNp27GYJCoIJxaRnxqvuxmX4iuz36bflaBuZ5hHG1ffED6A8piWR2cPe151vb
dmhfEbqgqS6ffTDPKEz7b/w+5Ga2H3ERdoi1OPCFsU9td5MiycZi6Z42ZqiOnUIZMPisk3YOnlVX
hpE5HtYtMojWi+eN5zTjSniwz758qBbrMasLiASnuH2y/U1kJkza/IJmeSJ18OC6NCs09XzRYdNv
RKwfgtq+JH5LvU2dHrPsph0L7G3lzL/1WG0sQmyYHdPrPKtLL9ElGxzUbY/8N2BcW+dcZat4Rsg4
DeMOgwf3ZiLi3b9+ZF39SVXd7JYFyG1CACucweOBJJPBq/pfOg4OpmbWKDucF0CUqUCgM07U8Cbu
p9+CHzomvWSGuPO+hxTm2dUJ5Q5Zwemjs1dlkLa+LJ31M1g9j3GUnaHC0y0ON7XVbYZCRZMaOxUA
TjK1d3nAOTJ1qbOFMRnn4jz69c41ybQe2uB6k0KXPqgdMxRgqAVdH/vNdrGBCAG2mlVsh4fAUKoa
ISdag6N1XPLpFZUCwYs+efa2ZyGGHqdN4zxJTSmpdHy+c5n/GgZ7MyzOCfzjI7Uj0Dj082sV4MhP
Wyoi26EBHWgee4fLdEzBnwvXfEMXEyceN6hmeJ5rP/kl+uYStu/2jfkKra3tYuM26TeiuGrXBznp
UBPzFrqEa+nSqTI3h2bhJ68Kmjrj9r2Ppkvi9L+nyclPpmovcZMfsrCCqRn4IJb88lkKvuerkACy
jPiMTAGujh7rJtVTftdsYyf7iOOB5ZIWRHhUHv2on9CT2AvphMuxbNJ9IfrncCHDW4ZfXAEsUqEV
rNXgQ2Rmb2w6BBRHKc3F4UbUmkihvv3snX4fKJDS5MgukZy9QL96GfZ2N3gLF8QZ/vwc8/ACGB1l
b99nGLncJXmqbkrL3pnkZvbKte57WIKCysRJg2g71p/b39ENDGudne8Np7RfRHdWXHx0GdpDy41+
iuhxLK27Atj/7JmBKpyIbc3bp2PzMgXLfYzlo5iA+bjlJ4eCb0/9zWfVrfOl3fuiRphYqjdhp1cb
fiSQgmwkN0wBvFoEwyMYiYQOqG3K5oX3MmlVbIt4hN8uP/vylkmCN2hVYamYIULXgyGePbNzseqn
cldpyPPK4iycpU/wPbH+keHj6Cfft8czmrAxWxXiRSkekU5xparhcY6AhmREqU+CtMky5o8fMO3V
c0M7RojtObGepizVyJLiif0gefU7hnon5IdRGtui72eEgfDhvL3rlS9hIoJL0+GG6i2blJlwuuuE
/TrjmVp7ET+cNtOJ1Lyb5pKQEGSDRR2d8pJHelFY9hQcWgbdwtnGIzxG8pQnqOkVtX1VSjpvLS5F
jBFRlumGzKx0U+fyzjJkYTclV+sU+hvoue/aLZ/4z9g+q3DTOTdz0mS9VM14TqL3QHEO7iddfsk+
vs/G6qWTBgEtE0CH+LDsYlB8vPvQoZBBC0I5y5I4DRuunlRW37YpNnKxuIar5mi1PuVHobc2Cfiz
M09qW6ZztEZy4cS8lCG04CZOUUVOi2ute7Qra98IrHj8bY6vCRqts2ffnbdBT2kmahCowoI+XLpL
mAdIQGgpQi4Ud5OVM8iv+kqyW1hYF1Lq3+0x+xqhHxF0pjS2xc1alBRizYByMNLJVYa05vaL/2yZ
4cfPPdT7ClG8u1TuKUMBOy7wjy5net2DVs4hIR6z1MUplfbBiAA9gKqafVHd+b71N5sJaU3wQjgD
rHAcl+MZVAZsGQ1m7IEeDhWZ7nKUzdH2GYQj6a69JSmRW8COesBKM+BWUgA2j3a4u02m0vO/4tZl
m5/nnY87Sy+jfUK0ktCtXQ6CQIxZ75weyr/pai4Yuc50QWFLPMOI872bIXKe4IJOZRI+IHuma6GI
6Nurl58mdrbKlS8RosrzTePgVL63tqqlPTY2yQfTd83DsI3gAzfwEVvbk7+1Be01UlEzNQr0rNy0
rmInLvpmP08XAk/hZJbkb5tyPcQ2yyyyQj77Dk1kpX7vi7tJiebKQzx23Y+7OOVh0XdFlLcPzPIb
0cMX8P2C1RDcdsiJBJMh+rECbgu/viYLWQrIl+lQz+DdHMU0nlsvoud1lz2aMqJL1IfjRs4xKZZ3
B6Onjqotr8WlB/hblUH6mqe+S0MxYDHipF0+Je1hbOgUCN07LcW9iNF3yYaXSUe0k9w8JQieMPaE
6pzmBDjkQfNdhzkoA2a2fGxfb5fAYAGUiqZ6yCJ+wmAEf+wwjWxxjKottIM1OK/CpoHKoiTBGRyY
JpbpUKcLBEBxSIJFbOMo/kyX/tZDXH/8Y53/f4oGeGkq/vdfkwD+a5jA/7jLvlTTN3+H/+t/9f9R
xoDwyJb6P2cMvCoUbX/y/xwy8M+f+N8hA+5/2IGLJih0XRuBp/PvkAGfKIHItwnrEmD1kXCImvhf
IQOWa/+HzeIq+COB7yCEJhCi/1fKgOX6/yFdx/cDvuxHkbSj/5eYAUa2/xouIQkX4Gdwfccl2tUP
Ave/ZTaqdhTarVoPwspzd17WDVcvff5H//bvf7TaZkFz6Fpq+3tW8Qm/y+1LSfevL/3z9dGO+3t1
+3IbP/77z/7z5aDEVtHW//pyg7rUZ0j5T1/65z/658/IadHXGKr39q3+/eUoivTVHf/7lwcxm6sr
7/uImi58RUiKXr0oqs7uXL15QXtJRDH+jp0eQZoVuFuNa2vCaPBie3hbVD065wa95BacfNrBGfBM
K5IUtB0+16YhhXSc7uLMTl+SqHn1hiU7znl/N+g+uhLUcTBWSCFDQBp2j79sCgcin51E3Uur42bN
+qtjEXqNJfyU4NeZME8cTenFNDeME+sdkT19I5xD4IhPARt2zFKYydzXoEkcIv1gjuOQXGTaElE5
ZQsSHgaXUS20v+XqZJGbsUUlGW4iP//rJWEE+qTMhQuDATTsyRpC43KGkGNI69SxdTVdlhbOe6/U
CKS99rXvQxvT8cwtUsHkwRMlR5kzcg1VACnAD7Zb/ODsWoDVqDfeQIE3UVIn90FgHdWSplv0rqsA
r9k6LkDRLbY51N6YRvH1rBofxy8e1LUFb8VaEoOHMx7I30NqP/isEhvAK7oh3OnoGr9Eg+8bZolB
XrO/psnxLABVnOdQjsdFUgzfuuak5gSVnab4qIsM17mS3sbPz/lSHgNfvOaiumBrEPw4+dGKG3Fs
4w89cOPNTcxbv/g7T0FYLJENFe5Z+YP23deyzFCZJyjEkVrTkd4zCFWlxVvU3iM13fjKnp4gz1+8
WqPgaG06iFoqRVE4R4dsmV8cO19uM85JC66LtGNQsXl3h3C0dhE+27VJF0qTK8BcQHqrxYkW8aJt
hzmp38YenGcBXFqhPWm2lfSiZ/R2GQbb9C4QpHJaRflQapRUbuvl27lWCKyTaD8E6LK9KPDPCE7U
tbdn+zmwdkZYwBTo9U9m6eYXUE5/GyX4+jmQXvpey+sgx3ifIx+FPEMpUtc29GcXyke0aqVf5Y+6
bXGJTg0tHKOm/2a0WJ0Gx3tiLpmR+Npmn3nLtE4g+fcDisGoMgVFHb5zP2KVr6Lyg6k8PcV6ojYy
cUkSCIgbU572EBdy1aGqaA+oqtw176q+whatB/1W9fp5cKlCSEH+cV1gU6usZ0Cp6pBG2LH8ooI0
MQq33miAQ/xD0uz9LH7pqptOJ4vc48I7ACIX7KN+GF+DtuZjl9Dg0tVevkEh5r4PQ0/PTO6KbTBY
3prEa9SWN0I4L/tf44B0xKBOWwf2bUfWJUlno6GVsZUgp6l1Tauke0hH051qG3CnsZLyXiv5lPHt
rypKj8Idnf3gSrnKFxTKLUnux7HsEN96tO5ZUbiNA+u1s6hzzW6wjBMR1VfBtDudwFeJNXC+SyV5
KNoukdrI6YQLDI8t7RIdUoOq7Z8nQtPsobjaCwW4PKDfo5P2r1PG2eCRHgvNfA5j6+wEffu1iPFz
HgsK7TNrvqsq5zFgpbhmiyI88KtNl/IHIpO525rbZ0tjRPGiVp2gIuoj1oy/BbDCyuoAO3rNxzdC
6bpg4g/90t4XnSKvDGHOUFR/dZmn+xS79xC2lHppnOu+xDmPCbg5my5BJQHRGPXOXRMK/2GOk8cW
lHyVZqY5YojYJBOYjufJ+eAVebYOmgF7dAjkZuLX2gvSdz9rAzIASB+0xERDGWarfTg79m4p+xdl
u9UprQyO4YRUKxjdvelmfZzGQoBg5cFDppYQyGQb6AVh67zsnRaiEyZh47Shs00ciWfKfpyqYjli
yag25di/4DD3aVOlPyZIaZFJ9gIJFXIYO96JLng2w+2vqDJSe9sJsbYJqQ9KJ2ez2HaCgiq9dHiU
D1UzH4WHdrgW7LIxliLirvcWRelBl/VHOYGGudCZDJmkaw9WpFcIZ5HGuDe9B5Q/Rq9Bn//5f7PS
sLxVtcv8asdFMW4HEf7mEZWnPoUsqOorcArRlBUtMc3s88HL6aHPaVgog/uQj8gJCU7Yd/mpi413
0iEpOH66j4MeuUhO7kjJCcpq7tNoZMhFREj2FuhJPNvYLDy/+8tLXdwnnV3vYe6Kg0eCSp41NH14
X2XhFft0Gt01iht5CJoJiizCh9sbq0CHueCOTyV0f3xPRv/JYi8upFAvBZrx/cRjWyDJ3ASWk717
VvNaCLLkEEEd+QA/Orqz19JdFBZLexPolM+7K+ttZIXlYSTCZ2VSd9m0NkwVIGzj9XdjhYA4a+vn
YSCCQo0jFUX2T19ItIxJ7N9OywqrJZkzxaMaRnr57Pk889QmhuOiN+5Wupg/+n6XKHEuBkQOc8s/
eM2eBrPOM/avakRiVNUzBLju0DF0zsmthqNwND8tIqAFwHKTMWCsyjkPdyODh1kMmJivWAUpabMd
lADjMbW74JRGHqvvaPaercJfncXk4C3tl3sTTApdIK2M0mcx4LTLap/8Yu/QJXW3q6Mc2aS7zWwd
7YKKNMEgl2TN+PaeMANzj3T4JBrnbMfpOSpsh/iY8Je8Dz3v1QqtVw9lH+wdljcHG4TJ4+lQd2V2
qNBNQRlP1U5ne2jmflPY4lcYsVpNZV1tQ+gDxBi4Zxac6KusnDukKdZzwJGGAAYfRYXQvpXDpa5v
aSBvOejfr87uce+F6pqDUBycwkMFnN1iQZweOxmERstj3ofLb54NUjjA/4Ip2coBBMdNUswpEvth
Se5GLdtznhQXI0LSNZyFtALDSZ/TD1yxKwPQU0sio70fYD/zvgOV/lLI5hiXLHNwmgF0mXS5LqwB
FAI0RjFUfGW2apgu5S26QrQb7fP9lUQEG4NGq9B9aghHWjtpu0+T3uBg9Oh8Y0QoivBBKoiAtAIl
FgtTiar+5Au5Ot4A2hCnpyB1xDbM3GNtozuZhLMLs+J9MeZN+eb1tt33I4rEGZXUWJrfCqSxR+Vp
zcFOE29jDMT/UFIpkjhACEm+9uziBZfwB4bnTyHTaGUGdGjj2F+aQJQHOkS+/KwkaAnH/NiUjMhd
+JmNtHRJb3hdohmX/ihOvazx2eWPnaGMMvuJOn0ZVfu4WLI+FJpapUV4T1KS1aD9+FxL2G7fD2G6
CUvJnek0GbEag+A8tON8liVhKhkiehxAkNFZ82Et0ZvX4pY3u4ZJz4RxsMbTaVaN5W1xk/xUdSUu
gZF/TN0cRplTvIZcFmV092kIibDS4lsHboZ7DznDxOWxqkN8dLhysEKV/YM3kBEQj9OX0O/EDb+n
AWhvzSDaN+5zaJIXWzc/Ok/oDbO901AkUDK6eEx755orkEvcQ2sdmItj+Q9Y497iKSW036WQKjUH
1wE60WVwGzfjB8UnzhoyXmRL2UdcTXd53X4lHpmYCRjRZmnFk+7JJshDIoYKlMnEDJLNY5NKgOMz
xEas9AjIlJ08bU5z1xiyyh2tKLttW3+bqYIIyKH9qjwXieryFFtetMIFgju20NsqHlCWzMklTKPf
to0FzxgSETHNcBy0zxze4SoOPaRl9fwazGgpPPUC28rp6HhrO3UqFOnFZnLW2jR/ZA59EkhaZhdf
Uebrkdg6RFQNocNGL5ShRka31PsY8vzqqytupEBvST6JEzwB4AORv96M1ToSxQn1aQnpGatN3S/v
cw6HnNdWuJmFUKdAZ0/WbEXPZaqhyQMkaYHlDsRbcLWEeIMxTjzINAeiNTI6DdEQbtuCj0yqrQrR
jihf2rnGAq6fVBbBuFqCwZ7o6QtAMqppYM5avFaVu9dZyInULfvFr3jPBJsN8W7e3LPZDdmPV2bv
OE8fpxh+FwStwkpUXpUY9AvkeuJZw3qMZbXBxPKYqvCqeovfqqnwkxGSNaEfFCNK89JcU0HGkEJQ
PoaFvR10xKg2XfpgfA8KODVIj3Rj0gikHefvbpQWnl6NGLQZNbTtPJCwOxJ/N037PgnkqgpoGy6L
p6FC0DPZqb0pScDQBKGtpTf/5BXgWtcUL0oChHKwAcv2/s1fAD3nIAclTHBr5oiCPoeHwStxcBCu
JCV6T0dDGyFE/6gX0nWdNmEwvZk3y2ncCIggWmaLg47/WhaSBGm1NkWNZNBOc7Vv8P7GAQrOqFrI
61mqP/jrifgMq2v6NxMuWRWWS1f5PKxRzr5jzye0YcYsk/gPYZhuVMKbFQaU4GqB6YcN4uSgnc7Q
6eeTKB8kmjYyur78Sv6pPItPVQsWXPXBvBnrYTcRLwfTUnO9GF76THl/hOjPS+adKhn99me0VJ5s
DwvBT7p0P6HS8M67+Furv34dP7gzqrihfBESMLUrru1M1DCxVsMubdLXhCQjzph6EzPXbImhSHI+
4XW57At32jzgxbiCQaMaNkfwEz6xOGbWKOy7bSORFAEuoKwnDz7OCbOGQB+VEFsVNXq12O2bTgJN
dlFwqFOiQHDW1gf1q8VRvom7/s32Ztz99NiFVnFwe0QBYX4OB2h21FcEo0NKOcQXreOe1Sr0+PDW
XMIli6uwz4TgoKPRCqMvFHPD7kItI3fCkDsZwW8M5IkgdI7snaaTrwLTRTPMp9xGY1AzJa5ChzOl
7p+jYEREI6tzVxFTrWO90qPzMDQfhV3+dlNSWqsYpRcmxtVoaFVWyYPjkoyX8aaTONzeD9L5Eb7z
Vqk8WE05+Wkm6y8QPdelMAUAfcGpsqD1hcJde2p8zCWFZDXPiaqScJe4sCY6N3dZVn7Iifjt2CG/
GjMMWoH2/hjfsGDyNqqtke1nimKT+5+GQSuxvvwI2UtKzEzWLddyRmMc239DYvUQDfpPg0rurdsv
RMQCk5J/E0gEF7UQCTwl8lwZTsBYYbQaEIYBuKCbm+N6s7PyYOOLhpzVjo/AOEdbCR2/wlX31hF9
nOj0d3IHyuWFy3IIcxBqBFR7IksI4ZaQhU6wbIMgepc4NyEiuK6CcvotlbqzEuqlh/M03yb7jocp
nB9I5gs5V5Kj13Fks3Z/9+FnJAEgwqVfVphjOd7F366Cls1Ghf/10UxQC81QomEuu6cwil7dZmnA
AHJv3VEMMZDR4WqcW4s7Z2s9nVUw4VZRx1g4Kb5h6MdyuC5l9gA7f2jL7mdyp7cFqGIic7Mn7Cdx
3fgY36DpWqMab/WLq+RHGxmxFrM/beJ5/MTyumymMbp3VY5RExyAvDkQd6gKsPtlXqs3J+YLaV+8
1fFcb30XWYlVzk+mwViTLVejWLPHRN+VBcIOoZEKzbhiV4VBvG+p8prmC4kbCxRNLRko2ubLFTMT
j5MxgxZjsBuK4XlU81cbLtl+FO4upWjgpIvwnOKqW49m/sVrdoQPWdaWL/JtiIwot/FdWM7nFIVv
lctkI9wBsqjc6xbA3ScBZGXA4AO3vsRx+NVbIKFqO83EKPIDvykSPHah2BEx6RGlA/VfcQUOcIxT
w1WX2UFBYNA2rEvmh7E5TJgTmwQPnmW6h7mc+4vJ5z8cIfd27VCWqR8KOyRor07vfFbVVYHfuyCt
DcAYn3xlPiROQSSueBVjfQoQy7mst1k3Txs8m8ehUuTf+beYCdZllRCoEDteueM5bRORbque89Il
87wP/qT9Uxm3wTEp1Zlfhblk7r98sZz9lCcqjfLvWA0Kv1l0HYR4H4P02yFvdjf31mqKEAIWBWV6
KP0wABE1Gefzp60RCBfdHV8AKLXGfQHlTngXE4Q3mX1lLNjJwCU3pjdrB1fDWmp9lKM/7oRP/TVO
4GnW+XasmIiRROOBoQPeBf9QcVBt0rA6Jl4H99UouMxuZOIu+r/cemt/uTjT+BlG+uiF8q6xmovl
BBdM9Q1EGPL3JryrEQJtahLj0gVLVbgkLzDdJGly5PhD94bG5ybrmfmVCYMmdwYfV7PU3y0ZgYCj
BNlwaU3FEBPYWB9s53uYwodIgaRVczHBpdkvxlLLJujMt2jbN3cRzz3aXOZQ+SJIHKxQUvGQWl+e
jBA8pkyoeXQ32fOvrvwwhHl5ofnVWARRpfFL1hkyr5JerExrtn6mXkLen/XsMr6Y2L2PBGanUJys
uXys8+6TzE27l7QRlt1LNW48a3pXwtp40FnozdGnoBH27OkXMtlk5aSy2Dq3mJjEu+Tkk2ETfsZg
QHq9QTnJXRL2PY7W9jdsw0+Bhchhek/rkzLz72TqDgwRqwKczxBnKFN2KjYEfzfQfzeKi5L4nRl4
DcfQMMK9RTkbGgBbzHGP4oUN13pP5/JNpNO7IVUG1Q/mhj7wSiL7sF7F63ZioOZC4CQ23zO+UgJK
7OesyP52Ynr2bp+VGVXTbDhP5yx8TKroEK1U6FzszqOvEQsvv0JD23xj+eteFfdTZiUElkxv7Xwg
o6DbyeL2Spv+SwfDWyhjVDDp69Rm16IiJ6Fq402CTo218duqyzu0UCMGj/bTX+IDHOjWsr2nwLjL
EQMgZvLHMS2wgs6YquFpyK6V/TnMuHmXVD/ArR+1I5+SUbAMA3Ug4fq2B3QtTZnWx5cCTmZTamtt
xf733KM2F1H6Xt9cfVnb2hsTmtfmz2CmP66ofwtutQrwtVURxGqyhKu5QZauHlivZ2Tp3n0uGwpG
R/8at9GTxr5jVyGBe8spD4MDKji86rl4CG3rODpyi1b4PWAzA5vs7C12qnjbjjx7MCeXzKofmkK0
O50Hv0RyA98KxHwG72do6fUy9z+IGcWaMY/rqkuqzVOJMrImVdByKkwA2MVWkZ731rigsFPe1S/C
ZK2TZDuXxlnllvxt1x42Q41PaOECXgWICRFC0mKdNRDfAXOh6f6gLKzBFiK4anSbq8ZBOZ2UYovd
5zP3bhpMcSx4mdve30PVkDdn8+P5LPnooD4qv0SdWiFVRrFPG26aPSh3jM5WFl4NY1golwN2h6+J
Q3VTFvO7D/eb1PGxuQyxN67neTgvn4GF3j219W6QM/nRSfmRpBl9pCK6BFbxUITiMRow1YJOLTtM
zJ/cs7Y1fqa1c29QNHWR9dSP9mtZwzUn0bUtfGR1QfEpc/HcSAgwpyO9Vo8fg2xIxkQC4LmoaFR1
Gmf84a0lLwFYWYYpD2CYAcDaKIndJkC9h/4Of2ZaLvFz14S/Cz/M9/iiuScHAgt7N3q3bAcjqR3y
ZpODhSHl5Hg074Yd3WsO3lELGOx/sndmzY0jWZb+K2H1jjIsjm1sqs1K3ElRokRtES8wSaHAvrhj
x9j89/mgzKiKyMzKquqM7n6ZfJClJAZJgQD8+r3nfKcw6Rjr1WRfaCM4LDE2xUYL/K1XRNfiNe7Z
4YzNAD0vauSyslFw1vm0bPohQiQYPJqFsQeIpLN8c3KbTYFRxT8qRl+6D+WHTeuZQcmFbEB1GP0j
eiELq7R+dFT0Kj6HqZr21qPTSLEcpAsYFdpMG/LqCt6lWw1LE1EXxl6g31kc9+vJCteNCrYY1WK8
jjjza9M9yDT4aGbOoxuZe0zCKxpM51jQvod7olbBYO6KGv6ay86nbyHZWGmNmQJCJgy+RQBOIQ4/
yaiHNMJaj13lNqnVdRQx/YjVkxkni3riMrGCB1P0mP5oxbGRuY8H9H+O4shJn77iIKWik0IkTa+J
Nbl4T+h8qlWYGrdsNB7DAm6MVsR34BzQV+h0BTJfe04rWFv1LbMwIqL95i1rAZjF5WJu0HAJPlTT
TFMIWZj0po63GY62JfLumUuaHzxrrgEdmvITpm43giLUN1sB2hTbwPia9YgdJ2/lVDNZxB52qZa5
GyHyQzn7+YRgb+2WYBF6FLB6xFroY7BfISAtQQGsGPUh65bSva5ggV/Yc1NY9xIGRdxXA81AGgM1
CH8bGR6aYAKIBtFe6g3JGuwyVqDcjkmKfDJ1012g8DPaMa36qU9BWRY8Fd0WpmilWsS1Is+3iZm+
ZICrE6kGPrl0Y42NfascuL9svmP22Pj9y6TOrhO/3gey4V7vT+skauFrjFSdvXOLlmtY+IWZYWgz
mOolJx/A6mWdp/IQxO2FqKGDW4OIlwn7MQuYazfB6gidT43vfGQGIRf9lNIAtCK2xR7WVL0FBJnh
PmBnCnmpqdYuA7XdRLzUppgMPBFu+hmIEbsdU+dPzPoN+tJLqU3pFRtfQldkDhzFeTbCybqcQjYh
ZkAItg6mdRAd3IwwWLHMKDzld1FnTMw+IWAArSN5WLoE1Tmxu5Bu8yUArLFumohSFssJQSaNXhFD
X4zdopDearjACQaKy6xfqsQ/5JbA/1MhPJkaOAoxB5PSH11SZHCdZnTdiqH4iDmr2gqaqL2Blm16
0JiILKEmDeu6R3xnuhXoI/HQTn4K2gEx/IDwE8juxuoEZ8qEEs3D76CqWL+3qrG8LDT6svAaIEoa
lK8TY5psYkdd5x5QlrFs2KpKnZNwRkAOxnWoAcgLWqdHwXIyqdqxAfRAlifIgqAY9LfY5aPwbcab
FDbG3tbMY6hG86IBiLJmX8FctNTXYGdfW6Vf2y0T665nu2ZXyM8gEy3ztH1yY4+sALhTDFhzrISK
fiRmaWG69iI1h+6kivoQpY9N4VgPHnDg3Ko3mesDCJTGZrCxU+O1g8yVkqFp0l7V455882K6TWmv
MuXempb90jAz36YDmjMoYAvTQ/xpNvpL6lRXHg5YBrFGgG2bTmJiGR9L1fubEC5f7Ep6qvdR0Z1x
yVmbtEhuekLTbse8CAFdOy3pBQ9aX/R7L6yeSJ/YWUX+KcubfgeWkPioILG4PWGCrNe+NSBOq6TR
LYFkibXN9GCJ/ANmRzSAIghVS5NcvCad26zoPyFc28oWU1PbY4QrYbwysbAWYRMx8ObT5v8IRWto
GK4H0ORegn0NN9K6LaBM4RjIoBHnH7monSV712GhT4dUY9xhHaaiHA+q09duEcY3Q+e9sEPGRuPN
YnXh1HstwjyNFwvfkq+/epBi2MIk7ZbhIr2m2mm3qWSz7KOOGxtfW1q2WDoWlwUAemD+ExJsx2DG
3oVjtDVcCANgEqoLq530fY4slOodVbjlQNXXYlZ33QcBgdFw1StjmRm8qWJsuX8m+qkVjX4rp+4R
isFGTs2AbFWEy2pgRgEKhI4JDMw0jJ6NJCj2EVMHLa+A3JtiWuJ+wiIemp+U7rw1oSV2aCV8YwYa
Yr1DvtfBjx4heTbc28q+xFmpQxSUQk+WJR6LXqfU8+t2Edipdikz94BYegnRCQ1FVoplJLuE3W7A
ClmO8dGkwzqMMfBoNtm0XmNmqO62H7MA/0KRX+mth7qhopuhRQTn2nr1qtvEuQFiasru6IjoTRTp
p9C5Z7/MwcMVgR6xoRUS0JZivc5W9FQ30k6ujMS6T1Jtn7vTA9sb3IRms6P8uPNCVrm0jZ9rA+Hw
YDEVKodD4PuAqZDFUMsfYexRkMb5s5Zw2jQoVgooB6XplUdjvEO0+tKEJLUlNOLWQzXcjom49zGs
xUmJQ9wikjWd3YIMSVYIH+4QboLvNkuEAeFtWhwDJR+Ae13HFn4qJXk4EB3Mtvgjh15fVG11iZxj
OebiPifbYKGJnnNNGGu4qA2z7Z4sBs5DDxhyC1nXJoVkNLANT9FdP/bXquK9CTbwXik67j60RaRr
cEWRtlC1xybrxLpwugvNLTqoNRiwdFQ4DvRue8SQaRqOAr9CNgeByrBqLHVXQTBfhACeFyyCA0aJ
5kVr50I/FxUL+pcgyrlJSsiGo2QCV7Wjv7Z0b9aMgF0ZSh0co7SvBxRAF/oYdCvMTbNUBxAwLXUo
6kV/ylJ2XtUsGYHeb8Xu/dBob9p87UeMG+aciq0zuMWGbZC96Mh8mtz+oTLlddfdtqSntmm1cAEr
QAVCIxRlOewcrWIhnBB/m4R0ecaD7NV1GIN0KjCBDmWBPFggTNL0+uSbrL1JgviRvs02TL0Notxh
jUOFUVNc3BQ2NN4yrwgWpMm/lDhC9j5A4ZnGzWQkqwBMaZTBHFSIP9llVvm7DmU0JKKwvoLFFS/m
s3EYEPakM2SJ5hNoZ4t9Zhhc2wwEd/2EsMJq6M5mqetdpBN70jxJka/q5bXbqKeplE90W9mhzHVy
WfoHwmcOQVIE11Yo8dxbrr3EM/YYGaJ4lXF8MyFQkljrDoUWaLs4Hz/Riid1TQb70bTiBcIxBsW4
nlE10IFbRYQBYG3AqhgBILmMG2I1NRxBLSIBanGOcBx3i9rpYuobpzr7Pv3e2nM/MXQOAGLa4UeV
dkdtXpDTglmaB12LZjORNoJ1JoJafEjaVh5TIygvirKEozjuhRs453kkBameAyM1ZiD06bGA0tDI
rWM/ac+Zk3jPlWLYZGS9fiBJ6Ng0bnLPDTiMdP2aKIdHDaDrQQyRh0y6zG+6sPiYeKi90iF67E1D
h18+gAqxVPyo7PrWNzTKPrwOn2p61YljbiRb0oNtqKtcT50zWUfJasrGRy0drN1oh8+NxWXnNIV/
jnp+RymRX+eDtDex76QHDLMY58oMpGJbHPz5CyPL4vD+bS5xGCVycld2oaJjVgkW7xyEvkD31V/0
rezXXTegJe4EfrQo4t4+5tHJQyYPzQzhJZsYT23ff9gPQ0SLz4yODkEDNNLw5b3/wtdcAtatwFv+
/XHt/GAEyiQhtOPx/efvXzID+zuW/DVOU9xTujue37/kDWOlqTwLp5jOUmtYT+003jrzt3ZUmMwC
+WDefzsJMWwKDZ05GQhfKpvqzVXpyQ07/c3JEZTUPQqHUGwNr8Bg5zLos5t4JNg4G3bZFBafh65+
SBoRPU9NVKLWq+DZMQlYhJwb9zFAfq5pW79l8xOv7Ejkpzzz6rVmuj5R6pG/yQVLTq3GcVfFXkA/
UW8OeK4ZOWnpldYWycFsAUe//9/7F7yvwbaTGXBRfvn3n//WY8Ek0RK14mxpWukcCdW6hxjw3kPc
F9daacY3XqRI+OkX4fxTw+iqU93a5/fH9DDaDyNbLtZPC89Jp6cbSJ/O6v23iaGSJbyUnvYuv9Vm
qfiIw+zq/bdSb5aiZNiYgzE9o/X46R/1RiuOgyDCtYtG70HCG9lhqEeaMb98yvCFJbVuN+/fGnh8
6ByK8ae3XLjaCe+MOKWJKx6Q1cwvi3poOul4q9+fr0tFe0DHE//0jtmQYfmGirF6/61rkd2DB6z8
6R2XqB0vnN7zjo1FZtb/12pDWmzGf5IH5yFt/sdS7Y1qp+S7OLj58T8JtYXzZ5ckIw+BqCBBWXf+
ptMWSLF1F5+XadqkW5F29DeZtrD+bHu2b3iCJp5hOe7fs+CE8WfdRrnto/m2IHEJ498SaZvfxxK6
Jvps3/I8w3f5ipqcQLpvYwlLM/NN9DYhpKTcL1eGFqPlgFqA+CZIS9bYIK/KZ+pyEPd1gkKYWp+o
rXrUtQvsLnN5DHbcpguHkCnAkKIAXQr3kBkMT9OY3hgKR24s7ZQ7+yLKylPWSA2vduzdSjeMrysv
jCk+hCuPdmcNH/WxHS7FTKYd/UR7HohbPg9klN2AY/D6RVbpVbuSxHag29PoXeH5wvXoNae+acxj
m1eUV2FFBa3h8N7EZe3tPPDRp4Cbz30I7w/Hpoy3ltZAZ80m97kKlfYMeJWNN7Ffu8htFb7Lhmac
XXuKfCTwF4Br1bkKpt6b1yWBfjIinSXD1bQ3URtUlGxpQK3dBvV+KHr6db1JmMYFw/QK1BEozsJu
kGL2XrWsM514SjEb1hkwUZ7FBu4PK2bAvYoKjcolCyWFth344w04kO4xtw1gMLBH2ZqMtKFVK7Tb
FIHVplCm/gQXleYO5s1LegX2Ajhd8xT4KbrLKmvLFRDIlLi8Rp9wR2ki2U+T736qw0F95DfZZzgP
7L7D0T/JkKGhb8ghvKDCLOnydsZJ9kVJMVUG/ZJJWyYw/vrg3EbhxDu2O5hr+3jQHhM7sSlJquiy
NdpgK4YyPhvc1nCOWOK10UL3EQeLwlmWlP4l62JyjNmVPMnGSg9GEWQfDam8p5zmI9pV6SYr5qRE
oeVMl2ToZW+NaU+bsK/tbeHNEBSAbC1xeU0NAN1sGnQ04KMz4ou2MckZSIg5myEINAvaNcEy6EPi
f6oqiQWgtcTZYqZD7ylq+1Z3RuuhsmNmb7XDoUCFKNe6FwRX9EmLflHVplCLjkADZzGGYYz9LLXF
yobYtdabiemJr0IwG4YRXuuDnTzECOU/Rw02e7xiZdjPnYNhXeStBoPG606N8hgogfhLlr3SDZDU
cQrOm/0Up4VAX11GI8GvWgWRh6mb1I+N0MO1yAZvXdWOD6VmoisaQZ4E7adwY+GyLPLL0fSsS9Go
yVr6ZohMMKUB629aQqriZRqWdBNTt8p22M8l5XpdhIpm1ei/TIaKaabaTnXdyjLal02A1o1kDIMC
IQFjSTRcxV7GMv1WrpuxweVr1wEBBprUWoARBUxDBkOtA+HaCT/5oguPbR2mydKv0zQ/TBwreGDt
xHEyxpIoRbvsgcFE6FDqCPYrJBcHMP+oz6I/TUX0YBDnFlgVm7S8UgOxWUvd6yx19c19+udszA9F
SxRxzIL8lz+9e2G+icLk/kfmpkUXA8204bi2/QuPCgg4xIxEB3EBjfky9YxsN1iR9ykvFKyJhL3y
Aici4QswR+6selAnsHYayUa2tyn1imOfJfNxJD7uLR3KbJ+n1nQKVN7eMpfE8+Y0YtzUuH/3htG6
V+B4wCD6SIUg7d0bmPDLiyZ0iIAmK28RoJ/YkfHofuwHW516F3tuWgvtUIsMZT4CJOOxIJGuY78X
6CtN6oQDG40D9TsNOibkGSUrhujXzGMDylEtu3RFR5Rxf+FjoNeSoDnjRTW5tn1murQMgqNkHnEa
asQ5plWUt7KrUSPGeXbME4+2gEjD8dLAh8Rer+q7rTdp+rkxDex78GDzQ02WD5PUiV4w0dJACsEl
sm0JRQyE2coYc7qTp55jB4rayqz7CiW1PlzIsa8+mbmZrbxMyM+pi/ArVDFjnrKq8x2zPoOQOq6k
LPHsk4MBbd13Vo8srzURgJBUMdKVmQpcsllEk8mN3fEyYAN2WQe6/ZhGbeAwPmjDh6IJ6Cz1MlWY
ZRE6mjXgimEau0MdN/EJIWT6ZIFG5Z7CHWANfSq5Qyzp7VIzuJ3sVOB35hYSNpIUSU+uQgypdQ6+
WY4ZgqgxGtubDM0R6BDbpjnaJ3R1gk9VANrTJqpxOSBNWESOI18g+CPH4LOCFONndvW5Hlr2HCpy
mCWxF+azLS5jaQxHenn206h1FgK3yv3iE8lIahD9pEAIf5uE06tfDCY+SHfS11GXGE8yMhU6bNd9
iyw/OwB2oEsZTi1cJGXsSq+RTABsmGgV/3o1lkl4TgvB39VF7tkeYEbrUTCuRGi3r8CxiivdKR4B
EjEDJmHmzBbbXuHiLm+0SsLQzHymBUGALdJzq2snjMerKqvnkU6IB3xCR8SdZ46TMCvtJTWdQF9q
RIpBmYnHyy5GH5rN7jGYP60A1NL0Z0Rjc5Adc7WqzsaznxTgGU0DVSqnDhNj8uVjtmSrMs/RZOEr
2VrC7HblNBJipNfAQkO0E6ZhYmvCjLqIndq7m5oGW6M9jN4BcT22WWwR24Gt5mFQtFMzhSLPddGF
D4CUN2ZiGEsX/NhJA3R5Y+exsagLGndTlQsu1MSeVkhy2LujWFrgpMMBItx4k9igyhOznofTcV1t
PWucQ1kIMFhX3RSvGwv57+/fugzdpUD89t6FMoyRoAvWDMMeQkhrru2+CW9O5/UpbGkRmaLLaRZj
jnoyAqfF3U1fvAZ5SMRKRPFzSdtdLtnN1ze5TMe164Nti00jX+tS2ki5+RzSIXdutQp5AsekvUyc
odvpIleb2GZUYpJHhi6GXGDZgFvSR6PYmb2vw2ooCA5EG49UeYzFMlFxcoNbiCklA9glZ3qz1Wvm
Pzaiy52XB4D3ClXsbZ3AQm8a3Q1tQlpmYTVstHrUbrtKjF/yETo1Da6cN52Uq94Q9no0s/jQoENE
kwApcahoNSepAGMjev8z0WaYjC2PT0k60FT1xtXXWcwQyc+VfY0e+RHZRbsMmph2UltGS3hDbH2r
nHtvxlm3jJIZjkUO3bpKXKD8MdLH0Yzqs5WYZALO5ZnHC6zLsXhBZhjRrPbHlUFA6bYMmeRkHWOB
Wtb+yjMDh4MFfqKELbKxfbJ1I7/1Txbip6VJNOEmcWmuO3WMZt8JrBWkSqTQTqEfbIl6tK5KUNed
2V9U1myOLwymRV7A/tod9ZuycywYOByIOBSvCOQSxFlOxdiePnuIQwHl5Fgtgd6QeWMIBD1h8cli
2+0N0zzYxnxds0VngjOgSwUI/jKKibwkm/v+JCokEnyyRKGIYo3LBRdABkS2j1n0p2h+hYnMhgvI
BziKoojn0lWFxEG0pErpkBYwkyFsQFdGTY+Uid71R1VW9sdC4njHBCruQsbzR4/80svUT5ml89nr
x7wGD3lhML/YJJprP2DFEdXeIhBmiaR+OJTpZFy6reE92a7fb9PQcPd+74mPQ1JQbZgdOB7YjR8H
UyK6qZO8mwupJN4YRTPeauk8EFBD8NSOCoT3qEUsvJ1DzBe96mRdc7F9gpOa3ZRpbF8r/BDEcyIM
mrmhuXHhFaXY90GPA4JZ3N7qzfCqZO7eXBip7x0JIsy3Y9uaB4Ia9dsei8BRzxoyMQNaD6MsYCmW
efhlsjqK+LgJ1BWbq+xOJ3waSY+HziPpy48y8MLLZLT6gwbmZuMHNJqWhReGV3pJygaFDj1GFGft
tvKbEuKxIZaZbiWEEpLMeU1hZ+9sS45HTzT9JaY7a++QO3LGPlVvkHAW+54E+nNnOewnJjVSZJL3
NkIOLMqjn0vnOm10d1hkWaQuC73rkRn1Vv9mpbp77AtRHEItk6eq84rNWFl0mxTWoSc3SLMbzYmy
x2AqE1rTUQwin0jjXUl0LAgUJEjQxd34i8e24wYJh3byGgqoxLG5TyDY27hk+kIShzZHLFV0o4MF
xLFUVG0GZKw293MNA1K8TrQjkNPw1QCVce91xGd7Xc1625m5EUNkgLdOuWF1NLERvbOPse32U+VG
cFidqN+MGPXnjCK3uGTkJ/d1Iajv4E5AaTDVBAc0TaNTn5TOiQgCMlgCx7rBr6Wt6yJxb5Ikyt90
u8FlMBLaqlA5jf1Tkvs+5GZmj0ijHbjmWEvlXrBXAUPlNK+M/rVtHAFrRuzJGZVZA0CkclA9wqsO
IFxdlOQ/pA32Lc6etUay2TJpkYnOCUTjJQUQZZicK7Jqrs0oIijiTLjKLAvylKamf/TT2vyceFpP
15kST4UgS5r3us9/rwEd34rGCyisENezivHJXC1KOMoL1TO8gElFOTn0dg090iOjTb3Xm2nYaYdu
LkJF26pTaVUWuGC/PIi5WK1qPVh2sVCnOikwp1CMPuht+NGfS1zgVe6VmsveMRsYpzYMXcA3UhYH
THVPANyz/VRb04OOy2HFpp5K2pmL6q7LtCsxF9pxmFFyz8V38lMd3ibDNlMTm1dA17uYQdiynRdW
OS+xuacht3pfdwdGDlvKBUZE6bwwa/MS3RDytlLzsq00MaINZinvFGoFsgJZ4I2cbqGagvTGm5d/
3EnzzISSQJOetcznMiFzeQhLisIYRBEB75jLay4srBFU+xKllnc3urgmjbkESWbjuzWXJWUsrKWY
SxVTc/stO+1qP/eWad/FpFpiHtkGoUlW8Fzw4I0czyTZGCvSi3KST8P+7PbEekc6kw6Ckymcpi6q
D4SpE5Bk9SRXzxVWbswSEdlAPZtLr6yAl5fZbk8C1FyaWXORhjkOSthcuIWSEo6EtvKmmss6EKQu
3UzSqNNcPjpz8WfPZaBOmvcK9XS3nWOUzuiNArjQlnYr5xISKBDVJLtxuWrnEjObi82ikLgt5wI0
pBJV7zVpPJennN/6mhYyzRIsfBZbFcMmYaYoHqI8QIzT2LAz53qXGt95cqQ2HCfCMi7dKLOfoK7T
OZ9r5WCumjlbKaA73cbaKG24W14XxKTrTPnRiY+4f733IpyIOzJ+C9y401yj572HJjNTpnrIzeRy
9Gy2Y4GFYdvKtX1Eg/yOoSj6XisSL50zNyK8iEloP28Vcs3jpJ63D6nE+02eo1tuzMYNHzSvdiH0
iLh/SCmDdz74KLZGToQ9rQ3NahX7tbbINBysig3uEb2gRD3aDVfo2dSBAkzuJD2ko1uBpqnh1sAr
ayCJkXkZu9d5GLlbdtToWDwvz+/j0Y5uJhn69wPNhIs6avOHOBDDZTGRFunm48jGJYRMPMqKj8dp
bPTRIdcLe3C5K/Kww8PsuvSw3FJzzkhcxGyncSrO8rKPHgblGs+Ysax12ena1q8Q/oDwjdQW65++
djo331ckukULzBsMC7Ki3EfCsHEPezXZK7N1F8IAIPhUQAzS2kZnjmfjxUXEwRVI24HAVm4pdQNW
AAUJUFz2vX4D2XSQxlGWXbCWsGlpiSj9Fv9riLFWxdflUAT32GQQFBnSjp5qIbrD1NXOF+Ljx51i
H/Bo9mCPksghXwXQ541m98knLnRnbfkpkjOddOFN19barT330dgVMO2nkUS4r2u1j1k7jjdVZXFu
Fb7mHJxWlRviSAkgbN6bdDG8zzkWle0q4nwGeLTzyOb0voxRyBKBjvAzYYr0/VBV0ANsbaPeu5YC
oBWQ2wa44L1haBKgiA6AQW852EiSOcPHQ1cz7zesQd4hP3MOkvjpIzNbkjQ5bZ2dGYQRem86laSz
uc9G7DRbT/r62vYE9to4k+dAmNmtZPHZcdonG8K/MKzSuPZB5yUg/eqhOUVzt5Sc13Ch+446j3hm
gyXaSo6p6Q0lQnIarXlTe0ebpMLkwp77sCljtkvnvTdrZuoo3xu2HJv4mtRfdaMssD5mJ+zrvEZL
RjKp8cj5i0Jn7v4OrESELNMRbguzVOBY03I1StFqK8VYCl2eA5ERwmqNnybz3fDGTV3CU4vJfkPb
QIWacc+GBmvULohfI8W55Bn9JrBoDAOBHOYoyyxLCGXQM6iNk2aH56l6KYIvnBVHvFu0PoGTMiSc
WCpEkhEWS/4bDRT5ShDT2lZw/QFEGIxN9Km8gq626Ouzqh4S774Lz26HsY2NRx4RHkrW37Af3bea
oA8z5vL2YUczyp456N2xS6BLqJu6Ope+s+UAv4KwnGVwPmXUDm0UVwghKRgR9fPYqQ3nG/oveaK3
uhtl9mi1kk5ze3DxMtlJBfCSFD6VbWYoA7kIq3p6lR5CHlSuPa4YnJ6fiJt4UkIuCa28U2mvNiIZ
fQLFgIl7PkkbPgEMxoWeB2c9Tq2DU1WoABsrDi4bsz1nabBNlFzhzMI6krBlFEb/Zg69AsI8uvdp
AwepAbJJ/BTJ0+bwTBNxXPWRyzQegbVf1eke4op+Gch42vSRR+s4tKJunbAjQUQGuhdsOZ849MS7
2Emyl1i0OMtjG4xB29kXU06ORZ4Fn7ygZcQau5+tvD9VFFLo++G69ijjant49Kz2ROgMRPgxQ4qM
+AlafZNPC5cR43qC5uDHoX2EkBveNBiWkJJODlM2UmvsMgNe0k3mxVi5Yl271UMoS33Rc7u9cDWb
EJy4jbbBKOSiBDx/G9ZBc8IrmGIQQjrsehm7GDDJOiTZi6qQmLQKon1aMb4QAlYDO6trXg8ed6DX
CaqASN4HmUM2sLgpo8Hf+1ZxW4neWXSlPywLOHroorontj2fGta4JW5EOnM4V+B6EmbIDlkvYcNN
gKNkGQMnIRGSjrx40TrKT/L7HpuKXrDy6a3hbyKLVnP0C8aPsAMHl44/97IppCtpl2i3KFhwqPlJ
hGSVxCMlMNBrFgFxzgAxFY1VtlSQVJaMTp6IWwCt4ljlnesRfGY1cAcwm4Hkyd2XieUHRcygtm6Q
oDFBHbesCtvc6D1stNjXnwcL1cskiXBvG+aydsZMJNWyaifJoruwdQJ7OtmwnEcDohOkudwYIe59
QQLu3tjRGB00mrxHxwzsx7i0JkK8qd0vR3Zvt0Oo0he90J1FOPXiuRZ5dbDn3Eyq3BBShKPyyyQE
0plqwrjyVYRTvy3QAG5qRyfrxtE8wCmEle4Y1sH+m3Tj2mqIFyvbiCDCoAnQLgG25ozKna0j4vmo
mXZAsgmwhMyn18XgJfbfwrhMbiuTv7S3gnRHQKL30konANiJiKnPcNl6eZU9pggYcIC05qU+Wsj5
e25k1NF5wubFqPnX5kgirNu47XXkS++xI83rrNm1ucaPp9ydJSaBhMv072oj0w85Nw/49Q4q1QXN
qGEddmVZX/mZ1T8pHFdYe0hhM1jEsYBuew9ethxQ/YJy4w5leTGxLxGzqpW0az1bmV6HVLnXCxXv
AqObHumk1AQaMcJD+jDlBaBPE3u67WqfUEUD5Qv0DJdMzrZZOfq08wicZDNBHO950nxwtbrb02Op
DHuPLJvwINey9yPmp40x1vhJulZSC4P/d+F31419HLyJqzyk45RCVzbkZvIJMvHhSxAy0LZbS59F
xuwekG5Hwbp49ybXlnMxujogDHh8q3FsrS0Rcs+ymKG+ZUg2l+fH915pTJvAwDymyWZ602cFKO4x
Mz9ktdIvFTkPKFiisDoo9n5HSzQRGkQNCUg8sIaMfePievXSa5Nu/sfEgfBPbyb6Ejh+wba65/xQ
XnGFpjE5ucZA1pdXaAduJeNV37fjKx15dVmNRBNT9ZhyWZt5dihxcVw3jPJWkJOHM+HBYj+5EU17
l53oNOJ6IDGosO7lZA8Ez3jONVMoXGNUfIcQzgbDFHwkY5JU6z7vcYtlAyjypgpIrZtcElkZV/oX
shZUTIDq6/u4HJ27LqUvsUyJ9OToD2X1pfLriqlrXd8H+WB16O/omy6KQLrrSNTotyQA5lySaUZu
rB0F6AIbAxnIGFssXuHEodDcbTUpTOOJG9ICDTvlc9a6o8fIrW2jOzS1Q750VIxCCccEZi29kMMN
U1ScGCaCZrfnDS7iEhBGmnX3OH+v8XiGCzFnjiZlScYwYtwAjRvUzPmpTG0geKfSFoOjo4ILTIWG
1dC5IHStuuLB9QNBgPnZyNqmOliE7qw8wxuurR6vPuTQ6XLetn9ktAQ+PmmH/vG/RBjxX4Cn+5mz
t3xunsnORcpw076p8fYNTlVTvzP0wrdyQfza5/dfx2/1v/OAf/wEH97eX233mamaZXt/lyG8v9as
p/jp1X962Pz9f7yWLdgw3hu3yOId4/fNL//36/C/vvn2u8fWv3rwz3/1t6/17Y9W83v7+qf+5t/w
9Yfb+E09U4iN7/9k/PmvunrO3/7yp8Vz8fz5O12HBUrv72/yL3/67l1+07//vWfdqLe3InsuPn99
qvkQ+swd/+gTH9+G+LX8+jzzsxoOI4M/+rTnZ2anH04cJ/X2gbf9gcF8+5aVxdenfj8F9B/wSvdF
3Lx9/nBunpu3+rtnF+Lrt78p1PmbNOf3jvuCA6Gesw9/zd9U/Prdx2q6QBF/5xV4M//aSzyr+OXl
7fm7Q2PoOom8nv5Pn/+3TuD/eD/zf+cK/noe/6Mr/B///ucTY/70hOsYf/wC/vb9/3z9f/uj1Q+5
Ji8giXNCfj2Y72e5+/W7P3ByjJVqvzvn7B9xqT9Pz5zOKq6+vsP396v/3rn2L55qO/WLs8z4ARfg
rlbPb9l379X4AQeX9yq/e1ITldkfvS3tS/X5F4fA/AGH4ND2z3Hz9e29f1zWD3jay7eX5+L7Wyak
368v858/b6/zXxwD5wfcKW+oJdTX9/Z+CPwfcBacn9vP8Ye/queX+Pubr25/fa3//HE4j+oXzzor
Hf/oOfbzgjS/5w8rAq1+tS6ZP+BoP77VzYeL5yL9+n7nI27aP+CgfHzL3767U5rOD7jwNiXFy4ft
WxxGzXd3TIG68Aec0ndt8fJhV88V0ndPb+gsUq7/A/6Cv760H9CffXcW/vzsP+Ck+T+3q/Pq9mG1
/L8f5o/2TRUffnV2uqbjIzdwbPS/+MVc/vv66f+ja+C3ltL/nurAQmus/01l/G3J/cuSnRW+4Jr7
VbX+/ePKVyqkf/KY7wrr/6Hy/69fflknMhX55cf085/8L67afy24s742vyg/Dcf/1XXzbz5v/Yu7
n2H+wWdcMduo3r7+tT+VLfb/4+5qlttGjvCroHLaPbhWgCxROiRVEkXJtn6iiLRd5duIhCmIFMGA
hBjylLjyEls55pRDTskxN0cvkifJNwAhoYfQjIXpHZp72aqVpcH0THdP/36NYnNFp75smxdxMr2p
NMAzD9Jq7YN0Is175Rxg2FseRFuio1ftGeh8+yuWwcvOA4cslJtrBFv+tmwIQEVqsIc56BI1/dl3
DAoSjsn6VEPGucTFkOpr4x3/ajHdMfu4a7yJLSmdv8KrGMJwpkK9InTpU1Tpm/Uwhl4nxACQHTuQ
3mdagb7J/c9UEN2rz2AgHobDfpTeFfvLzMMVRfzyMziM0aoisojOmzBZhP0YgMvkSAIGGxSbF4pn
vfo01dh8Ouwj2EK2u82w3aNwdCcSYopz2MxvExwDjfjtMjBcazKNFeGApWbNx81F2L2hZ9tgONvj
aCXsaTZ7YToi+qWL6x2LJA6rHAbEpK2P4hhhli4xg/YYJPokuoapojjZ+ww3d4LY/2gSzgvCpa7Y
X7FZXy5uJyEApUd0WY5zQCicnu4+g1Qg0SemlH39LYZ136Qj6BxyCD5m5Fjz2NvuinKAV8iw7lQM
6W59hlN4FyYKg/mBzkT9xhf5HWIK52JO4xU+xwt0BkA7hRteM5wuMBZuUtU0ke241vzQHsb3YqBu
meGMzyLo9Wk4QlBCiaC/ZlDvZ+mfwrvrGNjAxRFkXuNrY2TDrOLP42EPZ0LW3WFQa+fxSCgZsx0G
ETmXup1sdpfh9i7C6U2YrIbFZFuQreUKx3wmqK7geJrRgalYPcD/s9/tJcIIaV/QRAVHBvUqxitH
BS/YYtAVUqJDdWGfgYHbmdZMohFJ+6Kpx/6Q22MlzRZwpILa9wIOXdIr9pc5MwHHEc/CHn080BpY
fOW5mKpZ87RnEQqEMqkrFsu3zCDQ7wcyk0mMy4Dj/VhmLU6jUb8XU7dxNX75clvwA4yrLviuCV+Z
nInsnbZVRNDIeKDCfkIZmsOraYeJmnlqMHAIMhWhF3+G8UJSLT6aM3kUM6KP56Ib9lRPz9/f5bDn
TjFU856c9j5QRXZXw6Yqp6wv1iXD8L/GSFcfhSnEbmBQ4wejPh7hQjAzf7D4n/paEXN5JzMURxUr
ZYYegyd0iEeSSFHAYI0dpkk66kXlvW4zLNu8EeQV49DcV+E4vR5GXalPYOx56OztE9F8zaBis0W9
H46umj+Wz4SlxAplc0lMyxxeM/AFMGviJJ6Ut7vDYDM8VoRlib6RVxw/+Q6DZ9QU49D7ECY98tbv
MDhGR7cRPK4pYe5dBruy1Z+Pp+Vj2GXYbOuPqZiimRQ1eMAJHIVEfewysEkLKJsJXZbjhZdI6PGY
auYGgyB2IOEn4k4xSvYYrIYTcU2FcI/h+k5uFI1vNhHM9vUqI6BcsmC8+g9U8+u/p6HX+9+ff34L
bJWEyJ0v52Hb2qmn4WhO+Lci4a4aTObTOIuuVRPA5zDZz8JJDJjGguzsuZbTx21PAftVTkHOE7dd
9RxF130x6So1aBwPCSKM8XRK2YHFbRFDMSNa2JdwfvYnMVQWZZDjczylXTXqxSAS5yKF/lXjJz7H
c3QeL6SeRNl5caYZC3Ok0C4iWN1kVQ7Vnq1KXwyfI4WWq8tXGHI5ESnZ9WopysvVzxVsetrvEGwx
uCDLCpqVaqqAI3nSltECGgoEYHBxNPVfkLbsdxDeWRgrERqf4eUHWNZKpRJH/XY7VUqiM7w7Wy3U
iakTkgFN2S7a/vr32OvEd1//kVUgXCZf/znqRrTiDIj09heJctJIqbEKthm4uiNGC1XZYeKZ/Ybf
91ekkCNfBTd4gPoO71hMiCEQcOR+0C8FEH1iEAFZ0f4sWggzoKaUPILBLoN4f1qxuwOOHM2n6O5a
XM/IMxVwlOTnOnRVvjmSP4dR4nVgvpB8yo6562F9AcC8X8s2BFjev3woULZY/lFLVoNZ9xCi/ila
UH5gkItmPJkK70qpI2aRuKHXFsN7gfq4QnylrSURqG1V/gnc/xAPH1ETq5XP6Yur+d7Eo56spC22
mBmH5mJNsz92gQNORD8lOwZgd/Gh+ubFJXzpO7qsuU6nijs1PJv3ABMpITxt+vflhcvTBGjm/q8x
5P4Zw3VgHsBrKa5UUstgdRwgaXgtolu68E7xlfqMc5Cgp4e+tAw+IdqP+kPRA25NscPs1hkO4nwu
ZEUlWZZjwzepemkMahVjcUchMTa2GfbahK0R9+idcVh07STyztA3RtQIR7gILT40t8NhIkJJ971T
+Z/2wVWZHXwOH/PtCPnRULHzfTQ1W79aWJlenc/hAb4TY6oaAOVrv9dTQGHNF6o687cZDOa8dec0
VuLr/jbDEefGbcXaDCJ9ihbswc3qkTDI9ZmgKSmfI62IVL+IV0Rkh+GUUVqBVLDCyxwmI8rdetE9
RWzwdxneOiws5qpMc2SiLsIxDRn5DYa49SVsRZTyVpWiAx7fXrovURS6wsgcVeOXQIfB/Gek5IgJ
jU40+023UYUkMG6VukA+A3d0bkSklhcGAYNcd8QtBoCrJx1w1CJ0RIQYa3GquY3FsWPEdqRZuLJn
Do30fnEdVhwHR13vhyicwg8i58Gh6t5OUfMxXgpieXV/J9hiOG9gVYrJDcImeZs6+QKmsjOYze0x
wAaG8ypdsu1LsBZru+Y86vVQudYSk2mxmOTHHArm+dWhIb6pF659Ew1imOgVR4Ru50aDI1KavQ/C
O0XeaYhU72Qg5jIo0usTZYMW4N1tjmxnJ0IVyivkUmkCsRHs729vcdx5CFt+kBZ3/tNRJDAmeyoi
7w8oYBIkarvf2GkAk7a4ufr+5FE86MXeTwgADuD9YXpjsaRkBkwlw8gShpj2qUiBl0ja6vwtQC5g
mGrxvfokXIpXw+hVFx1rryaTtFhP7n/5DYZMLAqt+xUrM+iSMzGe3ijWSH40RpNhffGgR0wrEl2S
V/jC3u8yCcs/L/+IxKvIt4p/KX6o6xA8SNJrwtcM6hMt4hECg1ny6lAk18i8lfmDwZlD5WYaDWm0
lMNukrtFeBeKPMz6nTNBMfKaOVgqy5mAzoWwJlmaw6+9EPcCGe+Kt4TD/WyKOdo+CrVbPhYOG6ep
8B5HXchRjDndSvCfw+oo1q0uheRw6QB+qGIqcnQEHWPZ7g3GDyOGOYxTmkbmKI14A1AwEhgEbE/B
KfVfrncQFuUafQ5IqeVxnItEJk/VshmO0lnZpzGRFRLEePQ5UKsu0cM8jWVyi1g8AQdqXnvqnWIu
yCRT2xfhfURVFYdvgE+cpV0aZsEwPHtm6aDNK+qJXrb3TnwtlKoMjl7ZDhzJ/HCaYMx4UqUUMXPM
nhic0ocInfVAFkW1Q1bsnquGlSAER0UhAPqn0eQGn0z6UaWmB+KOPVHv29ovMNgEh2hYVcpZA47U
bBPpU8QdiyOQJgGLd9EW1PAKGgz2fg5I2wLeE2pDUirBHEV2+fowk9CCMQzv5uVT2WGpLZuioytB
n1t55W1M3GBwJyBYudona/sNczq8yu52k13OkbQKS74psapruBKwUHODVv4txZpeF4Bc0pc7ork0
jtjNIeL4CqYBR7PhYSIWtApIjpR8OtR6eNfyPklAhiMW04yHsdo5wRE5bHVhQtLSFw4M7dwgk20v
Sg8FR/3WsRgOZCC86rFuMLzVJyly+MS7RVzFni/aCNsh+EtYw+fA7JF5GLjmRG/7ezv2O74MExpe
4mireZ+k6mYxz9V+sx9QGL0ATju5uMDcRLG+Z0BW9f0qq4yqkCnN6A/ru4gqDErb17lMzS8W6MN4
DRj4hOM5Eq9XKQaXkVUDDu9fOlsUqguDNEyCXz7H1rJC9RustKo/q5oDAt2J975Y+EW/UXBIxRLl
SCP8rMcEUvYdOnOjLe5ikcGtzgfi4a+TQfT4QOjjLKXPFitKNyYHLy6hpJZ+ryjupYWQdX6BEFiM
e9CR2QR4IZkUUUEcPJvHJUqbKlOXT15xSh0cuMddVdyfLPMayCqvVx4MvyfIuAr6Sgs9R17WVYnP
Ldm39Gu/0N1lEMc6+jJc5EddUFAlrXzIjZmiNbAjLEAdQR//+3P/CdSuICitLMIunX+ZC/0Me9Yl
F/p6mg4yx2v+ZLTWImsJ8OyQ/aRvqLurvMpxcbvCfy+6rqyY2+ltIVRuIMtSy7snCRa6liTghpqe
8jyl9oxMLeswXDIfok9akhbl4TC1JGoNRCHwriPq48OXGMO/rK7KvfqTyGY6qjBw57HWYkMuSqaJ
dSShYLoMgFWLKudaQmZKdEQBReLJr6hFUjaRAp9wZSDJfLuWIlkg7l1+/dfDl1HctXyAnd+X7Av+
Burihy9pbxTFsw17h2VLp5a8dBbewoiFJWvEwf9uni3ZoaMlCg0AXdIAUEvQnPOigRWVWQO1aHL/
cMm2J91lPfwlnlpK1RqIMuhEIEVvHk0Gk70Nu2kmupaeyBruCgE2HQOeRTlC9mIqbu0M+DXQZrA2
lrhKg6duzFpaw7XJYbgxtUyyFk2P9aySOVzZUhLBXMeL57AzesBlsLMy3POhrHDU0kXAsmrdl3Me
NIpWEg8ey2c2giSJSqK7pfJk0VoEuXf2ZaZeR9J5OJjM7Rxj9wF3WRSkJUoMw42LCErkNi1ROeCb
3V25VhKGi8omV1saFe5lShbU6W5KQbqrpSmcX5RBT7zJxlZs3Lsre5i1V1Xueq51Uc6d4D2Dv3gB
zMnUKmDhPiG3Z3CtLuBYeZ+ykVCWLLgG2gzaAlEj0Z+JW7srywevgtVdWeqyzksnWeXCsFqC5T7V
KHEDtCQpYAO1yHKuL2QvkZaqeIguYSvuc+9PyZl4OqKuQkBcPuF917op56oim6ukpSq9A1kbdlcZ
ZIaOqmOJtLFpZTFZ65WOKjmQK07mlh7wOoIwWSGfjrSreGIZ5KyqppTy7OjxCrYMb/JBIgDdCtTH
tDe/tdWOzh2UDERae4FjOx3i2DnJwKt19CiA17W0vXOaTInwg4oIxvdbU5dNwtPd0ZtoshiXwaFr
3ZJzSyNDC9fRRfCHa9HkmvNMlTLtxSzcuCxWIAfuau9pAR8L0LUbZz7J5ncdYZ9uwx7qShbAevRa
dxHaz+eefL+sy8Tdv1sSqUxHKlDIZFOX5RW69sBMnPkINLuwcsLck2VwLDsoebezM9x7YKZqJ0xO
sM4suNb3soFGK1VpYqvu123Pb+/IJkkdkQeYwofuGU0Z3ndsW5mK1DopRghvWMw3MBWpQdmXcCFr
WVbuVaIhLCXb21RQyg2hzJDtV0e/1KLKtWaU80l1SiOfRm33hrn3WCTcuY6qj1E4hCY8TObAorS0
pdZAncEcboOouVcyiu2MqseXxVVoSmL76G4vR2IpgIIiL4cImlt2Fa4lzigb73WkflTb9WspFed5
pECCbmjpohC/tahy/rSZKvM+zifjuXe0iMJZ1F2E3vuJrd4s9Qy7Ej4591J3c5ey/Xo6i72P8LJZ
erHdK1BDoYfE0bGtr3QvcrsGkXsXwuyyegncR0MkeqWOGem8tlpaxLXBZYjvYOranfB+WM7H+dHq
vpwrSMNjdhgJ9Ack6cPfrMhyri8MTHjwGaMZCch+LUZ0fVtPGirvOG5l7V3LLi9Mbgx/+5vHiMHz
rW3fb8hAgpTpdIeENZuXBp/UurSnQ3T0PpsiWYfpw5f+5oX4TZGQfASXdyQSgO6gUeBxOEStW3Mu
agbFeAogtSeg8HokufbSngLTz6oPquXHyFuE00wmHcmKwU0+GPYxzdnS+3dsPpg6JU+zoXIP/7Fz
PFzLhykI1VyIHmWmbvwibBPXt2R4elZG9NUTeccwSK8N8nQU3sUDmXvtLjBQ+iocp9fDCFE2Od3P
jh9dX58hW7R5CFYSOVJnCxEw1lrM6NwQenJGn31/KmYZVdA2KR3NM/AFzvWh0V5AKi+1c+Ydy5RB
pLLBuOFtDy+XHVmur8oU6DyNh2kZkbiCAc3851y45EwPnb7IJ4IMSvi/tehaR8jd1A3aGszKUM+1
6HJ/X4aoUqsfjWF6WyC4OFYXBnqUcde1Lsm1pmgYWmtak6k1lJXz0NhzVS/PvskAyhQl1NyKm/uG
9/jJ93TkScqRejp92JpG8XizPMlCoJ+9qYPPslpIVRrfb7zP1JLcXIQbB+kn5wDo+O4kvcUb7B0D
VrKb2jZpOH+1GgYtfxyNGGpdnetEUx1enib+/QwpYlW6XhTUcE+YIaxxibxpVhvKxZD7W8tH05Ga
3zNEODI5s+z7cn9rJh2CkOFmPV0G7xjQT0BqsBKt4nF0xHf7BvNCFjgxaELnKDVyjK/u+bqIwrvu
3OqmnIuTqe0ad2VbSv4SmkwcisG78le6w1Akv/s/AAAA//8=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13.11.2020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4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 dirty="0">
                <a:latin typeface="Avenir Next" panose="020B0503020202020204" pitchFamily="34" charset="0"/>
              </a:rPr>
              <a:t>Czy aktor ma wpływ na popularność filmu i dochód z wypożyczeń?</a:t>
            </a: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>
                <a:latin typeface="Avenir Black" panose="02000503020000020003" pitchFamily="2" charset="0"/>
              </a:rPr>
              <a:t>Kategorie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552255" y="1617285"/>
            <a:ext cx="3955550" cy="715089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Klienci zostali </a:t>
            </a:r>
            <a:r>
              <a:rPr lang="pl-PL" sz="1000" dirty="0" err="1"/>
              <a:t>skateogryzowani</a:t>
            </a:r>
            <a:r>
              <a:rPr lang="pl-PL" sz="1000" dirty="0"/>
              <a:t> na 4 grupy względem liczby wypożyczonych filmów. 1 oznacza segment klientów o najmniejszej liczbie wypożyczeni, 4 segment z </a:t>
            </a:r>
            <a:r>
              <a:rPr lang="pl-PL" sz="1000" dirty="0" err="1"/>
              <a:t>najwieksza</a:t>
            </a:r>
            <a:r>
              <a:rPr lang="pl-PL" sz="1000" dirty="0"/>
              <a:t> liczbą wypożyczeń. 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E581581-85B4-4649-91C2-5547F5F9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10" y="2700000"/>
            <a:ext cx="7729155" cy="3792875"/>
          </a:xfrm>
          <a:prstGeom prst="rect">
            <a:avLst/>
          </a:prstGeom>
        </p:spPr>
      </p:pic>
      <p:sp>
        <p:nvSpPr>
          <p:cNvPr id="10" name="Symbol zastępczy zawartości 5">
            <a:extLst>
              <a:ext uri="{FF2B5EF4-FFF2-40B4-BE49-F238E27FC236}">
                <a16:creationId xmlns:a16="http://schemas.microsoft.com/office/drawing/2014/main" id="{8BE518BC-F866-48EA-A68F-34864570E9BA}"/>
              </a:ext>
            </a:extLst>
          </p:cNvPr>
          <p:cNvSpPr txBox="1">
            <a:spLocks/>
          </p:cNvSpPr>
          <p:nvPr/>
        </p:nvSpPr>
        <p:spPr>
          <a:xfrm>
            <a:off x="6975297" y="1609541"/>
            <a:ext cx="3955550" cy="868323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000" dirty="0"/>
              <a:t>Rozkład popularności kategorii filmowych w segmentach klienckich jest bardzo zbliżony. Możemy zauważyć drobne różnice jednak nie są one znaczące. Stała  popularność kategorii </a:t>
            </a:r>
            <a:r>
              <a:rPr lang="pl-PL" sz="1000" dirty="0" err="1"/>
              <a:t>Animation</a:t>
            </a:r>
            <a:r>
              <a:rPr lang="pl-PL" sz="1000" dirty="0"/>
              <a:t>; Sports; Family może sugerować, że klientami wypożyczalni są przeważnie rodziny. </a:t>
            </a:r>
          </a:p>
        </p:txBody>
      </p:sp>
    </p:spTree>
    <p:extLst>
      <p:ext uri="{BB962C8B-B14F-4D97-AF65-F5344CB8AC3E}">
        <p14:creationId xmlns:p14="http://schemas.microsoft.com/office/powerpoint/2010/main" val="301147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Klienci 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727106" y="1831715"/>
            <a:ext cx="4139628" cy="550505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000" dirty="0"/>
              <a:t>Rozkład liczby klientów względem liczby wypożyczonych filmów  </a:t>
            </a:r>
          </a:p>
          <a:p>
            <a:pPr marL="0" indent="0">
              <a:buNone/>
            </a:pPr>
            <a:r>
              <a:rPr lang="pl-PL" sz="1000" dirty="0"/>
              <a:t>jest bliski normalnemu (minimalnie </a:t>
            </a:r>
            <a:r>
              <a:rPr lang="pl-PL" sz="1000" dirty="0" err="1"/>
              <a:t>prawoskośny</a:t>
            </a:r>
            <a:r>
              <a:rPr lang="pl-PL" sz="1000" dirty="0"/>
              <a:t>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393BABE-04C3-48B1-89D9-5FD7B0C4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872724"/>
            <a:ext cx="8201403" cy="36201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D2DF007-2FA1-414A-9D6F-4A6AEBDD2100}"/>
              </a:ext>
            </a:extLst>
          </p:cNvPr>
          <p:cNvSpPr txBox="1"/>
          <p:nvPr/>
        </p:nvSpPr>
        <p:spPr>
          <a:xfrm>
            <a:off x="6673301" y="1368581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min: </a:t>
            </a:r>
            <a:r>
              <a:rPr lang="pl-PL" sz="1400" b="1" dirty="0">
                <a:solidFill>
                  <a:schemeClr val="tx2"/>
                </a:solidFill>
              </a:rPr>
              <a:t>12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82CC62C-A415-4188-9610-1A1E09BEFF3E}"/>
              </a:ext>
            </a:extLst>
          </p:cNvPr>
          <p:cNvSpPr txBox="1"/>
          <p:nvPr/>
        </p:nvSpPr>
        <p:spPr>
          <a:xfrm>
            <a:off x="6673301" y="1801766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max: </a:t>
            </a:r>
            <a:r>
              <a:rPr lang="pl-PL" sz="1400" b="1" dirty="0">
                <a:solidFill>
                  <a:schemeClr val="tx2"/>
                </a:solidFill>
              </a:rPr>
              <a:t>46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E612894-B22D-45C4-8B97-B7754363C138}"/>
              </a:ext>
            </a:extLst>
          </p:cNvPr>
          <p:cNvSpPr txBox="1"/>
          <p:nvPr/>
        </p:nvSpPr>
        <p:spPr>
          <a:xfrm>
            <a:off x="6673300" y="2294938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solidFill>
                  <a:schemeClr val="tx2"/>
                </a:solidFill>
              </a:rPr>
              <a:t>avg</a:t>
            </a:r>
            <a:r>
              <a:rPr lang="pl-PL" sz="1400" b="1" dirty="0">
                <a:solidFill>
                  <a:schemeClr val="tx2"/>
                </a:solidFill>
              </a:rPr>
              <a:t>: 26.78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12CB994-3E1F-4641-A10B-830C284E2AEA}"/>
              </a:ext>
            </a:extLst>
          </p:cNvPr>
          <p:cNvSpPr txBox="1"/>
          <p:nvPr/>
        </p:nvSpPr>
        <p:spPr>
          <a:xfrm>
            <a:off x="8422253" y="1326355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Q1: </a:t>
            </a:r>
            <a:r>
              <a:rPr lang="pl-PL" sz="1400" b="1" dirty="0">
                <a:solidFill>
                  <a:schemeClr val="tx2"/>
                </a:solidFill>
              </a:rPr>
              <a:t>23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582F2CB-C66E-4128-8C26-066DFBD45162}"/>
              </a:ext>
            </a:extLst>
          </p:cNvPr>
          <p:cNvSpPr txBox="1"/>
          <p:nvPr/>
        </p:nvSpPr>
        <p:spPr>
          <a:xfrm>
            <a:off x="8422252" y="1803556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Q2: </a:t>
            </a:r>
            <a:r>
              <a:rPr lang="pl-PL" sz="1400" b="1" dirty="0">
                <a:solidFill>
                  <a:schemeClr val="tx2"/>
                </a:solidFill>
              </a:rPr>
              <a:t>26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04A9B1-CB18-4BA0-BC9D-3BC564EC3261}"/>
              </a:ext>
            </a:extLst>
          </p:cNvPr>
          <p:cNvSpPr txBox="1"/>
          <p:nvPr/>
        </p:nvSpPr>
        <p:spPr>
          <a:xfrm>
            <a:off x="8422251" y="2287663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Q3: </a:t>
            </a:r>
            <a:r>
              <a:rPr lang="pl-PL" sz="1400" b="1" dirty="0">
                <a:solidFill>
                  <a:schemeClr val="tx2"/>
                </a:solidFill>
              </a:rPr>
              <a:t>30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1B5D4F0-2378-407F-8DCA-EADF4EF4B202}"/>
              </a:ext>
            </a:extLst>
          </p:cNvPr>
          <p:cNvSpPr txBox="1"/>
          <p:nvPr/>
        </p:nvSpPr>
        <p:spPr>
          <a:xfrm>
            <a:off x="10267543" y="1796197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</a:rPr>
              <a:t>95%: </a:t>
            </a:r>
            <a:r>
              <a:rPr lang="pl-PL" sz="1400" b="1" dirty="0">
                <a:solidFill>
                  <a:srgbClr val="FF0000"/>
                </a:solidFill>
              </a:rPr>
              <a:t>35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Film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41355" y="4148605"/>
            <a:ext cx="6810720" cy="316682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Korelacja między zmiennymi ciągłymi, a liczbą wypożyczeń filmu. Brak zależności.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60DABB-4BF1-484E-84A8-94AE536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36" y="2614007"/>
            <a:ext cx="7909009" cy="927961"/>
          </a:xfrm>
          <a:prstGeom prst="rect">
            <a:avLst/>
          </a:prstGeom>
        </p:spPr>
      </p:pic>
      <p:sp>
        <p:nvSpPr>
          <p:cNvPr id="16" name="Symbol zastępczy zawartości 5">
            <a:extLst>
              <a:ext uri="{FF2B5EF4-FFF2-40B4-BE49-F238E27FC236}">
                <a16:creationId xmlns:a16="http://schemas.microsoft.com/office/drawing/2014/main" id="{4B312C62-FE5D-49B4-B96F-906BACD9C733}"/>
              </a:ext>
            </a:extLst>
          </p:cNvPr>
          <p:cNvSpPr txBox="1">
            <a:spLocks/>
          </p:cNvSpPr>
          <p:nvPr/>
        </p:nvSpPr>
        <p:spPr>
          <a:xfrm>
            <a:off x="262050" y="1553552"/>
            <a:ext cx="6810720" cy="531209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Information Value między zmiennymi jakościowymi, a liczbą wypożyczeń filmu. Brak zależności.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9A4B6A5B-9AE5-4B23-A2FB-A6BCA89B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" y="4859360"/>
            <a:ext cx="11309290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graphicFrame>
        <p:nvGraphicFramePr>
          <p:cNvPr id="19" name="Wykres 18">
            <a:extLst>
              <a:ext uri="{FF2B5EF4-FFF2-40B4-BE49-F238E27FC236}">
                <a16:creationId xmlns:a16="http://schemas.microsoft.com/office/drawing/2014/main" id="{4FCAB03E-4053-4958-A009-AE331CE3D7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46681"/>
              </p:ext>
            </p:extLst>
          </p:nvPr>
        </p:nvGraphicFramePr>
        <p:xfrm>
          <a:off x="4871358" y="3485521"/>
          <a:ext cx="4137178" cy="248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F85EBF3E-D2F7-4652-80EE-C8ACF8BED920}"/>
              </a:ext>
            </a:extLst>
          </p:cNvPr>
          <p:cNvSpPr txBox="1"/>
          <p:nvPr/>
        </p:nvSpPr>
        <p:spPr>
          <a:xfrm>
            <a:off x="2846409" y="2006656"/>
            <a:ext cx="2003302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tytułów: </a:t>
            </a:r>
            <a:r>
              <a:rPr lang="pl-PL" sz="1100" b="1" dirty="0">
                <a:solidFill>
                  <a:schemeClr val="accent5"/>
                </a:solidFill>
              </a:rPr>
              <a:t>1 000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C2B89-8AE1-41BA-B37A-67151C907989}"/>
              </a:ext>
            </a:extLst>
          </p:cNvPr>
          <p:cNvSpPr txBox="1"/>
          <p:nvPr/>
        </p:nvSpPr>
        <p:spPr>
          <a:xfrm>
            <a:off x="715262" y="2009411"/>
            <a:ext cx="2004426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aktorów: </a:t>
            </a:r>
            <a:r>
              <a:rPr lang="pl-PL" sz="1100" b="1" dirty="0">
                <a:solidFill>
                  <a:schemeClr val="tx2"/>
                </a:solidFill>
              </a:rPr>
              <a:t>200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9255230" y="514446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1411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9255232" y="3900937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1 898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43DAA8B-3DEC-4FCB-A3A2-84D4B908D7F5}"/>
              </a:ext>
            </a:extLst>
          </p:cNvPr>
          <p:cNvSpPr txBox="1"/>
          <p:nvPr/>
        </p:nvSpPr>
        <p:spPr>
          <a:xfrm>
            <a:off x="715262" y="2401445"/>
            <a:ext cx="2004426" cy="476726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Łączne przychody z wypożyczeń: </a:t>
            </a:r>
            <a:r>
              <a:rPr lang="pl-PL" sz="1100" b="1" dirty="0">
                <a:solidFill>
                  <a:schemeClr val="tx2"/>
                </a:solidFill>
              </a:rPr>
              <a:t>334 667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2846409" y="2404907"/>
            <a:ext cx="2024949" cy="476726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wystąpień aktorów w filmach: </a:t>
            </a:r>
            <a:r>
              <a:rPr lang="pl-PL" sz="1100" b="1" dirty="0">
                <a:solidFill>
                  <a:schemeClr val="accent5"/>
                </a:solidFill>
              </a:rPr>
              <a:t>5 246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Baza aktorzy w liczbach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8A48ECC-E56C-4BE3-BA20-BCC8A9AF2E69}"/>
              </a:ext>
            </a:extLst>
          </p:cNvPr>
          <p:cNvSpPr txBox="1"/>
          <p:nvPr/>
        </p:nvSpPr>
        <p:spPr>
          <a:xfrm>
            <a:off x="9255232" y="4312894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tx2"/>
                </a:solidFill>
              </a:rPr>
              <a:t>1 673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B9970AE6-6D73-4514-AC40-F5B8534E9405}"/>
              </a:ext>
            </a:extLst>
          </p:cNvPr>
          <p:cNvSpPr txBox="1"/>
          <p:nvPr/>
        </p:nvSpPr>
        <p:spPr>
          <a:xfrm>
            <a:off x="9255231" y="472614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tx2"/>
                </a:solidFill>
              </a:rPr>
              <a:t>1 649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385341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8" name="Wykres 17">
            <a:extLst>
              <a:ext uri="{FF2B5EF4-FFF2-40B4-BE49-F238E27FC236}">
                <a16:creationId xmlns:a16="http://schemas.microsoft.com/office/drawing/2014/main" id="{F778BFF3-8CDD-426B-BE40-C9EEE33D5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941371"/>
              </p:ext>
            </p:extLst>
          </p:nvPr>
        </p:nvGraphicFramePr>
        <p:xfrm>
          <a:off x="736479" y="3519387"/>
          <a:ext cx="4010243" cy="245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pole tekstowe 55">
            <a:extLst>
              <a:ext uri="{FF2B5EF4-FFF2-40B4-BE49-F238E27FC236}">
                <a16:creationId xmlns:a16="http://schemas.microsoft.com/office/drawing/2014/main" id="{8A42C988-B320-4BDD-B697-43ACF3B44930}"/>
              </a:ext>
            </a:extLst>
          </p:cNvPr>
          <p:cNvSpPr txBox="1"/>
          <p:nvPr/>
        </p:nvSpPr>
        <p:spPr>
          <a:xfrm>
            <a:off x="715261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Top 5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>
            <a:off x="1374987" y="5112633"/>
            <a:ext cx="7001192" cy="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4958195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5 najgorszych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618AF76D-0AC9-479F-9F8E-89984ECC5951}"/>
              </a:ext>
            </a:extLst>
          </p:cNvPr>
          <p:cNvSpPr txBox="1"/>
          <p:nvPr/>
        </p:nvSpPr>
        <p:spPr>
          <a:xfrm>
            <a:off x="4958195" y="1515079"/>
            <a:ext cx="333498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przychód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88" name="pole tekstowe 87">
            <a:extLst>
              <a:ext uri="{FF2B5EF4-FFF2-40B4-BE49-F238E27FC236}">
                <a16:creationId xmlns:a16="http://schemas.microsoft.com/office/drawing/2014/main" id="{26416F44-338D-424E-ADAB-36F77895363B}"/>
              </a:ext>
            </a:extLst>
          </p:cNvPr>
          <p:cNvSpPr txBox="1"/>
          <p:nvPr/>
        </p:nvSpPr>
        <p:spPr>
          <a:xfrm>
            <a:off x="10569329" y="3900937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Q3: </a:t>
            </a:r>
            <a:r>
              <a:rPr lang="pl-PL" sz="1100" b="1" dirty="0"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90" name="pole tekstowe 89">
            <a:extLst>
              <a:ext uri="{FF2B5EF4-FFF2-40B4-BE49-F238E27FC236}">
                <a16:creationId xmlns:a16="http://schemas.microsoft.com/office/drawing/2014/main" id="{BD2C289C-B498-415E-904F-4ABD49292568}"/>
              </a:ext>
            </a:extLst>
          </p:cNvPr>
          <p:cNvSpPr txBox="1"/>
          <p:nvPr/>
        </p:nvSpPr>
        <p:spPr>
          <a:xfrm>
            <a:off x="10569329" y="4312894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accent5"/>
                </a:solidFill>
              </a:rPr>
              <a:t>26.2</a:t>
            </a:r>
          </a:p>
        </p:txBody>
      </p:sp>
      <p:sp>
        <p:nvSpPr>
          <p:cNvPr id="92" name="pole tekstowe 91">
            <a:extLst>
              <a:ext uri="{FF2B5EF4-FFF2-40B4-BE49-F238E27FC236}">
                <a16:creationId xmlns:a16="http://schemas.microsoft.com/office/drawing/2014/main" id="{05FFC7F8-7007-47B9-AFA8-69EB849FB820}"/>
              </a:ext>
            </a:extLst>
          </p:cNvPr>
          <p:cNvSpPr txBox="1"/>
          <p:nvPr/>
        </p:nvSpPr>
        <p:spPr>
          <a:xfrm>
            <a:off x="10569329" y="472485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accent5"/>
                </a:solidFill>
              </a:rPr>
              <a:t>26</a:t>
            </a:r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1EDBADA2-AD82-408C-9BF8-B78FD1CCC159}"/>
              </a:ext>
            </a:extLst>
          </p:cNvPr>
          <p:cNvSpPr txBox="1"/>
          <p:nvPr/>
        </p:nvSpPr>
        <p:spPr>
          <a:xfrm>
            <a:off x="10569329" y="514446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Q1: </a:t>
            </a:r>
            <a:r>
              <a:rPr lang="pl-PL" sz="1100" b="1" dirty="0">
                <a:solidFill>
                  <a:schemeClr val="accent5"/>
                </a:solidFill>
              </a:rPr>
              <a:t>23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CB527AFC-590C-4A17-A86D-B2898B37E342}"/>
              </a:ext>
            </a:extLst>
          </p:cNvPr>
          <p:cNvSpPr txBox="1"/>
          <p:nvPr/>
        </p:nvSpPr>
        <p:spPr>
          <a:xfrm>
            <a:off x="9201129" y="3129306"/>
            <a:ext cx="251003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 według: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41E40E9F-0F86-45EE-8CEA-1D58D3305532}"/>
              </a:ext>
            </a:extLst>
          </p:cNvPr>
          <p:cNvSpPr txBox="1"/>
          <p:nvPr/>
        </p:nvSpPr>
        <p:spPr>
          <a:xfrm>
            <a:off x="8401997" y="1515079"/>
            <a:ext cx="330916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- filmografia</a:t>
            </a:r>
            <a:endParaRPr lang="pl-PL" sz="1200" b="1" dirty="0">
              <a:solidFill>
                <a:schemeClr val="tx2"/>
              </a:solidFill>
            </a:endParaRPr>
          </a:p>
        </p:txBody>
      </p:sp>
      <p:pic>
        <p:nvPicPr>
          <p:cNvPr id="105" name="Obraz 104">
            <a:extLst>
              <a:ext uri="{FF2B5EF4-FFF2-40B4-BE49-F238E27FC236}">
                <a16:creationId xmlns:a16="http://schemas.microsoft.com/office/drawing/2014/main" id="{7F0DF8B3-9650-4AD5-82E1-31189E8D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497" y="1539774"/>
            <a:ext cx="344244" cy="270620"/>
          </a:xfrm>
          <a:prstGeom prst="rect">
            <a:avLst/>
          </a:prstGeom>
        </p:spPr>
      </p:pic>
      <p:sp>
        <p:nvSpPr>
          <p:cNvPr id="112" name="pole tekstowe 111">
            <a:extLst>
              <a:ext uri="{FF2B5EF4-FFF2-40B4-BE49-F238E27FC236}">
                <a16:creationId xmlns:a16="http://schemas.microsoft.com/office/drawing/2014/main" id="{E4E628F2-9341-4AE7-ACAA-D3B5953A0887}"/>
              </a:ext>
            </a:extLst>
          </p:cNvPr>
          <p:cNvSpPr txBox="1"/>
          <p:nvPr/>
        </p:nvSpPr>
        <p:spPr>
          <a:xfrm>
            <a:off x="9008536" y="193493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42</a:t>
            </a: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0CB42F1D-22D9-43BB-AFC0-259E400667F2}"/>
              </a:ext>
            </a:extLst>
          </p:cNvPr>
          <p:cNvSpPr txBox="1"/>
          <p:nvPr/>
        </p:nvSpPr>
        <p:spPr>
          <a:xfrm>
            <a:off x="8401997" y="193974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3C915C3C-4E0B-421F-A4A7-83C5478579A8}"/>
              </a:ext>
            </a:extLst>
          </p:cNvPr>
          <p:cNvSpPr txBox="1"/>
          <p:nvPr/>
        </p:nvSpPr>
        <p:spPr>
          <a:xfrm>
            <a:off x="9005109" y="230869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40</a:t>
            </a:r>
          </a:p>
        </p:txBody>
      </p:sp>
      <p:sp>
        <p:nvSpPr>
          <p:cNvPr id="118" name="pole tekstowe 117">
            <a:extLst>
              <a:ext uri="{FF2B5EF4-FFF2-40B4-BE49-F238E27FC236}">
                <a16:creationId xmlns:a16="http://schemas.microsoft.com/office/drawing/2014/main" id="{C16D9ADC-0774-4A29-8D74-084A94B9732A}"/>
              </a:ext>
            </a:extLst>
          </p:cNvPr>
          <p:cNvSpPr txBox="1"/>
          <p:nvPr/>
        </p:nvSpPr>
        <p:spPr>
          <a:xfrm>
            <a:off x="8398570" y="231351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0" name="pole tekstowe 119">
            <a:extLst>
              <a:ext uri="{FF2B5EF4-FFF2-40B4-BE49-F238E27FC236}">
                <a16:creationId xmlns:a16="http://schemas.microsoft.com/office/drawing/2014/main" id="{73CFDE25-F020-468D-A531-55B6C9ED84B1}"/>
              </a:ext>
            </a:extLst>
          </p:cNvPr>
          <p:cNvSpPr txBox="1"/>
          <p:nvPr/>
        </p:nvSpPr>
        <p:spPr>
          <a:xfrm>
            <a:off x="9005109" y="270792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Walter </a:t>
            </a:r>
            <a:r>
              <a:rPr lang="pl-PL" sz="1100" dirty="0" err="1"/>
              <a:t>Torn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39</a:t>
            </a:r>
          </a:p>
        </p:txBody>
      </p:sp>
      <p:sp>
        <p:nvSpPr>
          <p:cNvPr id="122" name="pole tekstowe 121">
            <a:extLst>
              <a:ext uri="{FF2B5EF4-FFF2-40B4-BE49-F238E27FC236}">
                <a16:creationId xmlns:a16="http://schemas.microsoft.com/office/drawing/2014/main" id="{A86E452B-D14D-4EDE-9017-1935AA58A5DD}"/>
              </a:ext>
            </a:extLst>
          </p:cNvPr>
          <p:cNvSpPr txBox="1"/>
          <p:nvPr/>
        </p:nvSpPr>
        <p:spPr>
          <a:xfrm>
            <a:off x="8398570" y="271273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4" name="pole tekstowe 123">
            <a:extLst>
              <a:ext uri="{FF2B5EF4-FFF2-40B4-BE49-F238E27FC236}">
                <a16:creationId xmlns:a16="http://schemas.microsoft.com/office/drawing/2014/main" id="{26625609-896A-4A34-8672-08E259FAA61B}"/>
              </a:ext>
            </a:extLst>
          </p:cNvPr>
          <p:cNvSpPr txBox="1"/>
          <p:nvPr/>
        </p:nvSpPr>
        <p:spPr>
          <a:xfrm>
            <a:off x="5563454" y="195729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3 129.17</a:t>
            </a:r>
          </a:p>
        </p:txBody>
      </p:sp>
      <p:sp>
        <p:nvSpPr>
          <p:cNvPr id="126" name="pole tekstowe 125">
            <a:extLst>
              <a:ext uri="{FF2B5EF4-FFF2-40B4-BE49-F238E27FC236}">
                <a16:creationId xmlns:a16="http://schemas.microsoft.com/office/drawing/2014/main" id="{E72E2995-05D8-48B4-9A15-B4F3B03D709E}"/>
              </a:ext>
            </a:extLst>
          </p:cNvPr>
          <p:cNvSpPr txBox="1"/>
          <p:nvPr/>
        </p:nvSpPr>
        <p:spPr>
          <a:xfrm>
            <a:off x="4956915" y="196210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8" name="pole tekstowe 127">
            <a:extLst>
              <a:ext uri="{FF2B5EF4-FFF2-40B4-BE49-F238E27FC236}">
                <a16:creationId xmlns:a16="http://schemas.microsoft.com/office/drawing/2014/main" id="{EB9D2EF1-E228-4D8D-AE31-C56128671E96}"/>
              </a:ext>
            </a:extLst>
          </p:cNvPr>
          <p:cNvSpPr txBox="1"/>
          <p:nvPr/>
        </p:nvSpPr>
        <p:spPr>
          <a:xfrm>
            <a:off x="5560027" y="233105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 err="1"/>
              <a:t>Matthew</a:t>
            </a:r>
            <a:r>
              <a:rPr lang="pl-PL" sz="1100" dirty="0"/>
              <a:t> </a:t>
            </a:r>
            <a:r>
              <a:rPr lang="pl-PL" sz="1100" dirty="0" err="1"/>
              <a:t>Carrey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2 543.78</a:t>
            </a:r>
          </a:p>
        </p:txBody>
      </p:sp>
      <p:sp>
        <p:nvSpPr>
          <p:cNvPr id="130" name="pole tekstowe 129">
            <a:extLst>
              <a:ext uri="{FF2B5EF4-FFF2-40B4-BE49-F238E27FC236}">
                <a16:creationId xmlns:a16="http://schemas.microsoft.com/office/drawing/2014/main" id="{658D2B41-9B61-4F8E-987A-4115A473C220}"/>
              </a:ext>
            </a:extLst>
          </p:cNvPr>
          <p:cNvSpPr txBox="1"/>
          <p:nvPr/>
        </p:nvSpPr>
        <p:spPr>
          <a:xfrm>
            <a:off x="4953488" y="233587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2" name="pole tekstowe 131">
            <a:extLst>
              <a:ext uri="{FF2B5EF4-FFF2-40B4-BE49-F238E27FC236}">
                <a16:creationId xmlns:a16="http://schemas.microsoft.com/office/drawing/2014/main" id="{517ABA3E-D1F9-4C35-9B71-A4ED8B509667}"/>
              </a:ext>
            </a:extLst>
          </p:cNvPr>
          <p:cNvSpPr txBox="1"/>
          <p:nvPr/>
        </p:nvSpPr>
        <p:spPr>
          <a:xfrm>
            <a:off x="5560027" y="273028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2426.92</a:t>
            </a:r>
          </a:p>
        </p:txBody>
      </p:sp>
      <p:sp>
        <p:nvSpPr>
          <p:cNvPr id="134" name="pole tekstowe 133">
            <a:extLst>
              <a:ext uri="{FF2B5EF4-FFF2-40B4-BE49-F238E27FC236}">
                <a16:creationId xmlns:a16="http://schemas.microsoft.com/office/drawing/2014/main" id="{E4051400-6C27-42F6-ACE8-36561204AB35}"/>
              </a:ext>
            </a:extLst>
          </p:cNvPr>
          <p:cNvSpPr txBox="1"/>
          <p:nvPr/>
        </p:nvSpPr>
        <p:spPr>
          <a:xfrm>
            <a:off x="4953488" y="273509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6" name="pole tekstowe 135">
            <a:extLst>
              <a:ext uri="{FF2B5EF4-FFF2-40B4-BE49-F238E27FC236}">
                <a16:creationId xmlns:a16="http://schemas.microsoft.com/office/drawing/2014/main" id="{6C7C6499-8321-4223-94B5-501FDA38DA55}"/>
              </a:ext>
            </a:extLst>
          </p:cNvPr>
          <p:cNvSpPr txBox="1"/>
          <p:nvPr/>
        </p:nvSpPr>
        <p:spPr>
          <a:xfrm>
            <a:off x="9228227" y="3516188"/>
            <a:ext cx="1141746" cy="2894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Przychód</a:t>
            </a:r>
            <a:endParaRPr lang="pl-PL" sz="1200" b="1" dirty="0">
              <a:solidFill>
                <a:schemeClr val="tx1"/>
              </a:solidFill>
            </a:endParaRPr>
          </a:p>
        </p:txBody>
      </p:sp>
      <p:pic>
        <p:nvPicPr>
          <p:cNvPr id="138" name="Obraz 137">
            <a:extLst>
              <a:ext uri="{FF2B5EF4-FFF2-40B4-BE49-F238E27FC236}">
                <a16:creationId xmlns:a16="http://schemas.microsoft.com/office/drawing/2014/main" id="{7F470699-E8D7-442C-9A17-E5D580336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06" y="1539789"/>
            <a:ext cx="344244" cy="270620"/>
          </a:xfrm>
          <a:prstGeom prst="rect">
            <a:avLst/>
          </a:prstGeom>
        </p:spPr>
      </p:pic>
      <p:sp>
        <p:nvSpPr>
          <p:cNvPr id="140" name="pole tekstowe 139">
            <a:extLst>
              <a:ext uri="{FF2B5EF4-FFF2-40B4-BE49-F238E27FC236}">
                <a16:creationId xmlns:a16="http://schemas.microsoft.com/office/drawing/2014/main" id="{75154AC5-0B9C-4F63-9615-19F59B774431}"/>
              </a:ext>
            </a:extLst>
          </p:cNvPr>
          <p:cNvSpPr txBox="1"/>
          <p:nvPr/>
        </p:nvSpPr>
        <p:spPr>
          <a:xfrm>
            <a:off x="10555826" y="3511958"/>
            <a:ext cx="1141746" cy="289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Filmografia</a:t>
            </a:r>
            <a:endParaRPr lang="pl-P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464E616-4228-4BE7-9E36-002260BF484A}"/>
              </a:ext>
            </a:extLst>
          </p:cNvPr>
          <p:cNvSpPr txBox="1"/>
          <p:nvPr/>
        </p:nvSpPr>
        <p:spPr>
          <a:xfrm>
            <a:off x="4778515" y="4997235"/>
            <a:ext cx="895953" cy="242373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10125486" y="4714920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59.3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10125488" y="3538728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68.1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43DAA8B-3DEC-4FCB-A3A2-84D4B908D7F5}"/>
              </a:ext>
            </a:extLst>
          </p:cNvPr>
          <p:cNvSpPr txBox="1"/>
          <p:nvPr/>
        </p:nvSpPr>
        <p:spPr>
          <a:xfrm>
            <a:off x="9911481" y="1861854"/>
            <a:ext cx="1992158" cy="510778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Łączne przychody z wypożyczeń: </a:t>
            </a:r>
            <a:r>
              <a:rPr lang="pl-PL" sz="1200" b="1" dirty="0">
                <a:solidFill>
                  <a:schemeClr val="tx2"/>
                </a:solidFill>
              </a:rPr>
              <a:t>334 667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9911481" y="2446648"/>
            <a:ext cx="1992158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8896099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Średni przychód dla </a:t>
            </a:r>
            <a:r>
              <a:rPr lang="pl-PL" sz="1200" dirty="0">
                <a:solidFill>
                  <a:schemeClr val="tx1"/>
                </a:solidFill>
              </a:rPr>
              <a:t>wypożyczalni</a:t>
            </a:r>
            <a:r>
              <a:rPr lang="pl-PL" sz="1200" dirty="0"/>
              <a:t> z filmów w których zagrał dany aktor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615629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1192338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1-3</a:t>
            </a:r>
          </a:p>
        </p:txBody>
      </p:sp>
      <p:graphicFrame>
        <p:nvGraphicFramePr>
          <p:cNvPr id="20" name="Wykres 19">
            <a:extLst>
              <a:ext uri="{FF2B5EF4-FFF2-40B4-BE49-F238E27FC236}">
                <a16:creationId xmlns:a16="http://schemas.microsoft.com/office/drawing/2014/main" id="{A181CF66-6765-410D-8D6D-6B6C093EC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176443"/>
              </p:ext>
            </p:extLst>
          </p:nvPr>
        </p:nvGraphicFramePr>
        <p:xfrm>
          <a:off x="715261" y="2006658"/>
          <a:ext cx="8896100" cy="353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 flipV="1">
            <a:off x="1601836" y="3474037"/>
            <a:ext cx="7130408" cy="2629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05D8DBE-0A60-420B-A173-5D95ABB78A60}"/>
              </a:ext>
            </a:extLst>
          </p:cNvPr>
          <p:cNvSpPr txBox="1"/>
          <p:nvPr/>
        </p:nvSpPr>
        <p:spPr>
          <a:xfrm>
            <a:off x="4647104" y="5546601"/>
            <a:ext cx="1102434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 err="1">
                <a:solidFill>
                  <a:schemeClr val="tx1"/>
                </a:solidFill>
              </a:rPr>
              <a:t>Msc</a:t>
            </a:r>
            <a:r>
              <a:rPr lang="pl-PL" sz="1050" dirty="0">
                <a:solidFill>
                  <a:schemeClr val="tx1"/>
                </a:solidFill>
              </a:rPr>
              <a:t>. 14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D89848F-9574-4126-B44D-4E541730DDBB}"/>
              </a:ext>
            </a:extLst>
          </p:cNvPr>
          <p:cNvSpPr txBox="1"/>
          <p:nvPr/>
        </p:nvSpPr>
        <p:spPr>
          <a:xfrm>
            <a:off x="5811486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198-200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FECC5AF-BE73-4E94-B212-17F27F82EFAD}"/>
              </a:ext>
            </a:extLst>
          </p:cNvPr>
          <p:cNvSpPr txBox="1"/>
          <p:nvPr/>
        </p:nvSpPr>
        <p:spPr>
          <a:xfrm>
            <a:off x="10132785" y="3930792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Avg: </a:t>
            </a:r>
            <a:r>
              <a:rPr lang="pl-PL" sz="1100" b="1" dirty="0">
                <a:solidFill>
                  <a:schemeClr val="tx2"/>
                </a:solidFill>
              </a:rPr>
              <a:t>63.8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C21DF2A-1ED2-4AAE-A22F-BC36EF8488F9}"/>
              </a:ext>
            </a:extLst>
          </p:cNvPr>
          <p:cNvSpPr txBox="1"/>
          <p:nvPr/>
        </p:nvSpPr>
        <p:spPr>
          <a:xfrm>
            <a:off x="10132785" y="4322856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Me: </a:t>
            </a:r>
            <a:r>
              <a:rPr lang="pl-PL" sz="1100" b="1" dirty="0">
                <a:solidFill>
                  <a:schemeClr val="tx2"/>
                </a:solidFill>
              </a:rPr>
              <a:t>63.6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A0EB6CE-7B20-4D9A-A170-6352FD810692}"/>
              </a:ext>
            </a:extLst>
          </p:cNvPr>
          <p:cNvSpPr txBox="1"/>
          <p:nvPr/>
        </p:nvSpPr>
        <p:spPr>
          <a:xfrm>
            <a:off x="9911481" y="3129306"/>
            <a:ext cx="1992158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Rozkład:</a:t>
            </a:r>
            <a:endParaRPr lang="pl-PL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wypożyczeń: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wypożyczeń: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839</Words>
  <Application>Microsoft Office PowerPoint</Application>
  <PresentationFormat>Panoramiczny</PresentationFormat>
  <Paragraphs>209</Paragraphs>
  <Slides>16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4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  <vt:lpstr>Kategorie</vt:lpstr>
      <vt:lpstr>Klienci </vt:lpstr>
      <vt:lpstr>Film</vt:lpstr>
      <vt:lpstr>Aktorzy</vt:lpstr>
      <vt:lpstr>Aktorzy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Patrycja Zielińska</cp:lastModifiedBy>
  <cp:revision>70</cp:revision>
  <dcterms:created xsi:type="dcterms:W3CDTF">2020-11-08T17:28:51Z</dcterms:created>
  <dcterms:modified xsi:type="dcterms:W3CDTF">2020-11-13T13:11:15Z</dcterms:modified>
</cp:coreProperties>
</file>